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3.xml" ContentType="application/vnd.openxmlformats-officedocument.theme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4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5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6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7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8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9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10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11.xml" ContentType="application/vnd.openxmlformats-officedocument.theme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12.xml" ContentType="application/vnd.openxmlformats-officedocument.theme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13.xml" ContentType="application/vnd.openxmlformats-officedocument.theme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14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5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6.xml" ContentType="application/vnd.openxmlformats-officedocument.theme+xml"/>
  <Override PartName="/ppt/theme/theme17.xml" ContentType="application/vnd.openxmlformats-officedocument.theme+xml"/>
  <Override PartName="/ppt/ink/ink1.xml" ContentType="application/inkml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3" r:id="rId1"/>
    <p:sldMasterId id="2147483744" r:id="rId2"/>
    <p:sldMasterId id="2147483750" r:id="rId3"/>
    <p:sldMasterId id="2147483943" r:id="rId4"/>
    <p:sldMasterId id="2147483936" r:id="rId5"/>
    <p:sldMasterId id="2147484061" r:id="rId6"/>
    <p:sldMasterId id="2147484079" r:id="rId7"/>
    <p:sldMasterId id="2147484099" r:id="rId8"/>
    <p:sldMasterId id="2147484102" r:id="rId9"/>
    <p:sldMasterId id="2147484106" r:id="rId10"/>
    <p:sldMasterId id="2147484113" r:id="rId11"/>
    <p:sldMasterId id="2147484142" r:id="rId12"/>
    <p:sldMasterId id="2147484145" r:id="rId13"/>
    <p:sldMasterId id="2147484152" r:id="rId14"/>
    <p:sldMasterId id="2147484156" r:id="rId15"/>
    <p:sldMasterId id="2147484161" r:id="rId16"/>
  </p:sldMasterIdLst>
  <p:notesMasterIdLst>
    <p:notesMasterId r:id="rId57"/>
  </p:notesMasterIdLst>
  <p:sldIdLst>
    <p:sldId id="1587" r:id="rId17"/>
    <p:sldId id="1664" r:id="rId18"/>
    <p:sldId id="1688" r:id="rId19"/>
    <p:sldId id="1668" r:id="rId20"/>
    <p:sldId id="1642" r:id="rId21"/>
    <p:sldId id="1643" r:id="rId22"/>
    <p:sldId id="1577" r:id="rId23"/>
    <p:sldId id="1583" r:id="rId24"/>
    <p:sldId id="1621" r:id="rId25"/>
    <p:sldId id="1665" r:id="rId26"/>
    <p:sldId id="1659" r:id="rId27"/>
    <p:sldId id="1680" r:id="rId28"/>
    <p:sldId id="1626" r:id="rId29"/>
    <p:sldId id="1603" r:id="rId30"/>
    <p:sldId id="1651" r:id="rId31"/>
    <p:sldId id="1655" r:id="rId32"/>
    <p:sldId id="1681" r:id="rId33"/>
    <p:sldId id="1638" r:id="rId34"/>
    <p:sldId id="1687" r:id="rId35"/>
    <p:sldId id="1682" r:id="rId36"/>
    <p:sldId id="1648" r:id="rId37"/>
    <p:sldId id="1649" r:id="rId38"/>
    <p:sldId id="1650" r:id="rId39"/>
    <p:sldId id="1683" r:id="rId40"/>
    <p:sldId id="1624" r:id="rId41"/>
    <p:sldId id="1652" r:id="rId42"/>
    <p:sldId id="1654" r:id="rId43"/>
    <p:sldId id="1689" r:id="rId44"/>
    <p:sldId id="1701" r:id="rId45"/>
    <p:sldId id="1702" r:id="rId46"/>
    <p:sldId id="1703" r:id="rId47"/>
    <p:sldId id="1704" r:id="rId48"/>
    <p:sldId id="1705" r:id="rId49"/>
    <p:sldId id="1706" r:id="rId50"/>
    <p:sldId id="1707" r:id="rId51"/>
    <p:sldId id="1708" r:id="rId52"/>
    <p:sldId id="1709" r:id="rId53"/>
    <p:sldId id="1710" r:id="rId54"/>
    <p:sldId id="1711" r:id="rId55"/>
    <p:sldId id="1588" r:id="rId56"/>
  </p:sldIdLst>
  <p:sldSz cx="12190413" cy="6858000"/>
  <p:notesSz cx="6669088" cy="9926638"/>
  <p:custDataLst>
    <p:tags r:id="rId58"/>
  </p:custDataLst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>
          <p15:clr>
            <a:srgbClr val="A4A3A4"/>
          </p15:clr>
        </p15:guide>
        <p15:guide id="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>
          <p15:clr>
            <a:srgbClr val="A4A3A4"/>
          </p15:clr>
        </p15:guide>
        <p15:guide id="2" pos="210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00"/>
    <a:srgbClr val="969696"/>
    <a:srgbClr val="FF3300"/>
    <a:srgbClr val="FFBF00"/>
    <a:srgbClr val="FFFFFF"/>
    <a:srgbClr val="FF0000"/>
    <a:srgbClr val="996633"/>
    <a:srgbClr val="292929"/>
    <a:srgbClr val="800000"/>
    <a:srgbClr val="C8C8C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9783" autoAdjust="0"/>
    <p:restoredTop sz="98818" autoAdjust="0"/>
  </p:normalViewPr>
  <p:slideViewPr>
    <p:cSldViewPr snapToGrid="0" snapToObjects="1" showGuides="1">
      <p:cViewPr varScale="1">
        <p:scale>
          <a:sx n="110" d="100"/>
          <a:sy n="110" d="100"/>
        </p:scale>
        <p:origin x="930" y="78"/>
      </p:cViewPr>
      <p:guideLst>
        <p:guide orient="horz"/>
        <p:guide/>
      </p:guideLst>
    </p:cSldViewPr>
  </p:slideViewPr>
  <p:outlineViewPr>
    <p:cViewPr>
      <p:scale>
        <a:sx n="33" d="100"/>
        <a:sy n="33" d="100"/>
      </p:scale>
      <p:origin x="0" y="-2118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 snapToObjects="1">
      <p:cViewPr varScale="1">
        <p:scale>
          <a:sx n="79" d="100"/>
          <a:sy n="79" d="100"/>
        </p:scale>
        <p:origin x="4068" y="108"/>
      </p:cViewPr>
      <p:guideLst>
        <p:guide orient="horz" pos="3127"/>
        <p:guide pos="210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2.xml"/><Relationship Id="rId26" Type="http://schemas.openxmlformats.org/officeDocument/2006/relationships/slide" Target="slides/slide10.xml"/><Relationship Id="rId39" Type="http://schemas.openxmlformats.org/officeDocument/2006/relationships/slide" Target="slides/slide23.xml"/><Relationship Id="rId21" Type="http://schemas.openxmlformats.org/officeDocument/2006/relationships/slide" Target="slides/slide5.xml"/><Relationship Id="rId34" Type="http://schemas.openxmlformats.org/officeDocument/2006/relationships/slide" Target="slides/slide18.xml"/><Relationship Id="rId42" Type="http://schemas.openxmlformats.org/officeDocument/2006/relationships/slide" Target="slides/slide26.xml"/><Relationship Id="rId47" Type="http://schemas.openxmlformats.org/officeDocument/2006/relationships/slide" Target="slides/slide31.xml"/><Relationship Id="rId50" Type="http://schemas.openxmlformats.org/officeDocument/2006/relationships/slide" Target="slides/slide34.xml"/><Relationship Id="rId55" Type="http://schemas.openxmlformats.org/officeDocument/2006/relationships/slide" Target="slides/slide39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13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8.xml"/><Relationship Id="rId32" Type="http://schemas.openxmlformats.org/officeDocument/2006/relationships/slide" Target="slides/slide16.xml"/><Relationship Id="rId37" Type="http://schemas.openxmlformats.org/officeDocument/2006/relationships/slide" Target="slides/slide21.xml"/><Relationship Id="rId40" Type="http://schemas.openxmlformats.org/officeDocument/2006/relationships/slide" Target="slides/slide24.xml"/><Relationship Id="rId45" Type="http://schemas.openxmlformats.org/officeDocument/2006/relationships/slide" Target="slides/slide29.xml"/><Relationship Id="rId53" Type="http://schemas.openxmlformats.org/officeDocument/2006/relationships/slide" Target="slides/slide37.xml"/><Relationship Id="rId58" Type="http://schemas.openxmlformats.org/officeDocument/2006/relationships/tags" Target="tags/tag1.xml"/><Relationship Id="rId5" Type="http://schemas.openxmlformats.org/officeDocument/2006/relationships/slideMaster" Target="slideMasters/slideMaster5.xml"/><Relationship Id="rId61" Type="http://schemas.openxmlformats.org/officeDocument/2006/relationships/theme" Target="theme/theme1.xml"/><Relationship Id="rId19" Type="http://schemas.openxmlformats.org/officeDocument/2006/relationships/slide" Target="slides/slide3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6.xml"/><Relationship Id="rId27" Type="http://schemas.openxmlformats.org/officeDocument/2006/relationships/slide" Target="slides/slide11.xml"/><Relationship Id="rId30" Type="http://schemas.openxmlformats.org/officeDocument/2006/relationships/slide" Target="slides/slide14.xml"/><Relationship Id="rId35" Type="http://schemas.openxmlformats.org/officeDocument/2006/relationships/slide" Target="slides/slide19.xml"/><Relationship Id="rId43" Type="http://schemas.openxmlformats.org/officeDocument/2006/relationships/slide" Target="slides/slide27.xml"/><Relationship Id="rId48" Type="http://schemas.openxmlformats.org/officeDocument/2006/relationships/slide" Target="slides/slide32.xml"/><Relationship Id="rId56" Type="http://schemas.openxmlformats.org/officeDocument/2006/relationships/slide" Target="slides/slide40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5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1.xml"/><Relationship Id="rId25" Type="http://schemas.openxmlformats.org/officeDocument/2006/relationships/slide" Target="slides/slide9.xml"/><Relationship Id="rId33" Type="http://schemas.openxmlformats.org/officeDocument/2006/relationships/slide" Target="slides/slide17.xml"/><Relationship Id="rId38" Type="http://schemas.openxmlformats.org/officeDocument/2006/relationships/slide" Target="slides/slide22.xml"/><Relationship Id="rId46" Type="http://schemas.openxmlformats.org/officeDocument/2006/relationships/slide" Target="slides/slide30.xml"/><Relationship Id="rId59" Type="http://schemas.openxmlformats.org/officeDocument/2006/relationships/presProps" Target="presProps.xml"/><Relationship Id="rId20" Type="http://schemas.openxmlformats.org/officeDocument/2006/relationships/slide" Target="slides/slide4.xml"/><Relationship Id="rId41" Type="http://schemas.openxmlformats.org/officeDocument/2006/relationships/slide" Target="slides/slide25.xml"/><Relationship Id="rId54" Type="http://schemas.openxmlformats.org/officeDocument/2006/relationships/slide" Target="slides/slide38.xml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7.xml"/><Relationship Id="rId28" Type="http://schemas.openxmlformats.org/officeDocument/2006/relationships/slide" Target="slides/slide12.xml"/><Relationship Id="rId36" Type="http://schemas.openxmlformats.org/officeDocument/2006/relationships/slide" Target="slides/slide20.xml"/><Relationship Id="rId49" Type="http://schemas.openxmlformats.org/officeDocument/2006/relationships/slide" Target="slides/slide33.xml"/><Relationship Id="rId57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5.xml"/><Relationship Id="rId44" Type="http://schemas.openxmlformats.org/officeDocument/2006/relationships/slide" Target="slides/slide28.xml"/><Relationship Id="rId52" Type="http://schemas.openxmlformats.org/officeDocument/2006/relationships/slide" Target="slides/slide36.xml"/><Relationship Id="rId60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38.4" units="1/cm"/>
          <inkml:channelProperty channel="Y" name="resolution" value="38.57143" units="1/cm"/>
          <inkml:channelProperty channel="T" name="resolution" value="1" units="1/dev"/>
        </inkml:channelProperties>
      </inkml:inkSource>
      <inkml:timestamp xml:id="ts0" timeString="2016-11-22T06:57:48.20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4850 10319 0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777607" y="0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9C9874-DE1E-48CB-A603-4C70CD126593}" type="datetimeFigureOut">
              <a:rPr lang="de-DE" smtClean="0"/>
              <a:pPr/>
              <a:t>23.03.2017</a:t>
            </a:fld>
            <a:endParaRPr lang="de-DE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25400" y="744538"/>
            <a:ext cx="6618288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 dirty="0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66909" y="4715153"/>
            <a:ext cx="5335270" cy="446698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9428583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777607" y="9428583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14CEB38-DA38-4F43-AFB8-94FE45CA5866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109767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780695" y="9433753"/>
            <a:ext cx="2888394" cy="492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09" tIns="47409" rIns="94809" bIns="47409" anchor="b"/>
          <a:lstStyle/>
          <a:p>
            <a:pPr marL="0" marR="0" lvl="0" indent="0" algn="r" defTabSz="947592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GB" sz="13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592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5400" y="744538"/>
            <a:ext cx="6619875" cy="3724275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9213" y="4715154"/>
            <a:ext cx="4890665" cy="4466987"/>
          </a:xfrm>
          <a:noFill/>
          <a:ln/>
        </p:spPr>
        <p:txBody>
          <a:bodyPr lIns="94809" tIns="47409" rIns="94809" bIns="47409"/>
          <a:lstStyle/>
          <a:p>
            <a:pPr eaLnBrk="1" hangingPunct="1"/>
            <a:endParaRPr lang="de-DE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496719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7588" cy="3430588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en-US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992272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53590" y="9383967"/>
            <a:ext cx="2944085" cy="490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GB" sz="13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GB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7950" y="741363"/>
            <a:ext cx="6583363" cy="3703637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358" y="4690269"/>
            <a:ext cx="4984962" cy="4443412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80828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14CEB38-DA38-4F43-AFB8-94FE45CA5866}" type="slidenum">
              <a:rPr kumimoji="0" lang="de-DE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7144124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780694" y="9433753"/>
            <a:ext cx="2888394" cy="492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GB" sz="13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GB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5400" y="744538"/>
            <a:ext cx="6619875" cy="3724275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9212" y="4715153"/>
            <a:ext cx="4890665" cy="4466987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3000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7588" cy="3430588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en-US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3961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7588" cy="3430588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en-US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23559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780694" y="9433753"/>
            <a:ext cx="2888394" cy="492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GB" sz="13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GB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5400" y="744538"/>
            <a:ext cx="6619875" cy="3724275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9212" y="4715153"/>
            <a:ext cx="4890665" cy="4466987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39295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780694" y="9433753"/>
            <a:ext cx="2888394" cy="492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GB" sz="13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GB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5400" y="744538"/>
            <a:ext cx="6619875" cy="3724275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9212" y="4715153"/>
            <a:ext cx="4890665" cy="4466987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782103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780694" y="9433753"/>
            <a:ext cx="2888394" cy="492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5400" y="744538"/>
            <a:ext cx="6619875" cy="3724275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9212" y="4715153"/>
            <a:ext cx="4890665" cy="4466987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en-US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096183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7588" cy="3430588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en-US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64933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529644-27C0-4655-9503-40E917BF2C41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marL="0" marR="0" lvl="0" indent="0" algn="r" defTabSz="94773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7B8A1B-A169-42ED-96E3-CF5B68CF2C7A}" type="slidenum">
              <a: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4773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7588" cy="3430588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en-US" noProof="1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34785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12190413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de-DE" sz="8000" dirty="0">
              <a:solidFill>
                <a:prstClr val="white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323847" y="1998133"/>
            <a:ext cx="9360000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323847" y="4037202"/>
            <a:ext cx="9360000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8" name="Datumsplatzhalter 7"/>
          <p:cNvSpPr>
            <a:spLocks noGrp="1"/>
          </p:cNvSpPr>
          <p:nvPr>
            <p:ph type="dt" sz="half" idx="10"/>
          </p:nvPr>
        </p:nvSpPr>
        <p:spPr>
          <a:xfrm>
            <a:off x="323847" y="6356350"/>
            <a:ext cx="2134800" cy="360000"/>
          </a:xfr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23.03.2017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8742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2413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2413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5829201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4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519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3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739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"/>
          <p:cNvSpPr>
            <a:spLocks noGrp="1"/>
          </p:cNvSpPr>
          <p:nvPr>
            <p:ph type="pic" sz="quarter" idx="14"/>
          </p:nvPr>
        </p:nvSpPr>
        <p:spPr bwMode="gray">
          <a:xfrm>
            <a:off x="0" y="0"/>
            <a:ext cx="12190413" cy="6858000"/>
          </a:xfrm>
          <a:solidFill>
            <a:schemeClr val="bg1">
              <a:lumMod val="85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/>
            </a:lvl1pPr>
          </a:lstStyle>
          <a:p>
            <a:endParaRPr lang="en-US" dirty="0"/>
          </a:p>
        </p:txBody>
      </p:sp>
      <p:sp>
        <p:nvSpPr>
          <p:cNvPr id="9" name="Agenda"/>
          <p:cNvSpPr>
            <a:spLocks noGrp="1"/>
          </p:cNvSpPr>
          <p:nvPr>
            <p:ph type="body" sz="quarter" idx="15"/>
          </p:nvPr>
        </p:nvSpPr>
        <p:spPr bwMode="gray">
          <a:xfrm>
            <a:off x="7805613" y="0"/>
            <a:ext cx="4384800" cy="6858000"/>
          </a:xfrm>
          <a:solidFill>
            <a:schemeClr val="accent1">
              <a:lumMod val="75000"/>
              <a:alpha val="80000"/>
            </a:schemeClr>
          </a:solidFill>
        </p:spPr>
        <p:txBody>
          <a:bodyPr lIns="540000" tIns="1512000" rIns="540000" bIns="1080000"/>
          <a:lstStyle>
            <a:lvl1pPr marL="360000" indent="-360000">
              <a:lnSpc>
                <a:spcPct val="80000"/>
              </a:lnSpc>
              <a:buFont typeface="+mj-lt"/>
              <a:buAutoNum type="arabicPeriod"/>
              <a:defRPr sz="2800">
                <a:solidFill>
                  <a:schemeClr val="bg1"/>
                </a:solidFill>
                <a:latin typeface="Bebas Neue" panose="020B0506020202020201" pitchFamily="34" charset="0"/>
              </a:defRPr>
            </a:lvl1pPr>
            <a:lvl2pPr marL="907200" indent="-457200">
              <a:buFont typeface="+mj-lt"/>
              <a:buAutoNum type="arabicPeriod"/>
              <a:defRPr sz="2800">
                <a:solidFill>
                  <a:schemeClr val="bg1"/>
                </a:solidFill>
                <a:latin typeface="Bebas Neue" panose="020B0506020202020201" pitchFamily="34" charset="0"/>
              </a:defRPr>
            </a:lvl2pPr>
            <a:lvl3pPr marL="1152900" indent="-342900">
              <a:buFont typeface="+mj-lt"/>
              <a:buAutoNum type="arabicPeriod"/>
              <a:defRPr sz="2400">
                <a:solidFill>
                  <a:schemeClr val="bg1"/>
                </a:solidFill>
                <a:latin typeface="Bebas Neue" panose="020B0506020202020201" pitchFamily="34" charset="0"/>
              </a:defRPr>
            </a:lvl3pPr>
            <a:lvl4pPr marL="1512900" indent="-342900">
              <a:buFont typeface="+mj-lt"/>
              <a:buAutoNum type="arabicPeriod"/>
              <a:defRPr sz="2000">
                <a:solidFill>
                  <a:schemeClr val="bg1"/>
                </a:solidFill>
                <a:latin typeface="Bebas Neue" panose="020B0506020202020201" pitchFamily="34" charset="0"/>
              </a:defRPr>
            </a:lvl4pPr>
            <a:lvl5pPr marL="1872900" indent="-342900">
              <a:buFont typeface="+mj-lt"/>
              <a:buAutoNum type="arabicPeriod"/>
              <a:defRPr sz="2000">
                <a:solidFill>
                  <a:schemeClr val="bg1"/>
                </a:solidFill>
                <a:latin typeface="Bebas Neue" panose="020B0506020202020201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 dirty="0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62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Content 1"/>
          <p:cNvSpPr>
            <a:spLocks noGrp="1"/>
          </p:cNvSpPr>
          <p:nvPr>
            <p:ph sz="half" idx="1"/>
          </p:nvPr>
        </p:nvSpPr>
        <p:spPr>
          <a:xfrm>
            <a:off x="540000" y="1512000"/>
            <a:ext cx="3420000" cy="42984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Content 2"/>
          <p:cNvSpPr>
            <a:spLocks noGrp="1"/>
          </p:cNvSpPr>
          <p:nvPr>
            <p:ph sz="half" idx="14"/>
          </p:nvPr>
        </p:nvSpPr>
        <p:spPr>
          <a:xfrm>
            <a:off x="4384800" y="1512000"/>
            <a:ext cx="3420000" cy="42984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3"/>
          <p:cNvSpPr>
            <a:spLocks noGrp="1"/>
          </p:cNvSpPr>
          <p:nvPr>
            <p:ph sz="half" idx="2"/>
          </p:nvPr>
        </p:nvSpPr>
        <p:spPr>
          <a:xfrm>
            <a:off x="8229600" y="1512000"/>
            <a:ext cx="3420000" cy="42984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965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Content 1"/>
          <p:cNvSpPr>
            <a:spLocks noGrp="1"/>
          </p:cNvSpPr>
          <p:nvPr>
            <p:ph sz="half" idx="1"/>
          </p:nvPr>
        </p:nvSpPr>
        <p:spPr>
          <a:xfrm>
            <a:off x="651553" y="2822031"/>
            <a:ext cx="2606446" cy="2988368"/>
          </a:xfrm>
          <a:solidFill>
            <a:schemeClr val="bg2">
              <a:lumMod val="95000"/>
            </a:schemeClr>
          </a:solidFill>
        </p:spPr>
        <p:txBody>
          <a:bodyPr lIns="144000" tIns="252000" rIns="144000" bIns="108000"/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0" name="Content 1"/>
          <p:cNvSpPr>
            <a:spLocks noGrp="1"/>
          </p:cNvSpPr>
          <p:nvPr>
            <p:ph sz="half" idx="18"/>
          </p:nvPr>
        </p:nvSpPr>
        <p:spPr>
          <a:xfrm>
            <a:off x="3404543" y="2822031"/>
            <a:ext cx="2606446" cy="2988368"/>
          </a:xfrm>
          <a:solidFill>
            <a:schemeClr val="bg2">
              <a:lumMod val="95000"/>
            </a:schemeClr>
          </a:solidFill>
        </p:spPr>
        <p:txBody>
          <a:bodyPr lIns="144000" tIns="252000" rIns="144000" bIns="108000"/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1" name="Content 1"/>
          <p:cNvSpPr>
            <a:spLocks noGrp="1"/>
          </p:cNvSpPr>
          <p:nvPr>
            <p:ph sz="half" idx="19"/>
          </p:nvPr>
        </p:nvSpPr>
        <p:spPr>
          <a:xfrm>
            <a:off x="6157533" y="2822031"/>
            <a:ext cx="2606446" cy="2988368"/>
          </a:xfrm>
          <a:solidFill>
            <a:schemeClr val="bg2">
              <a:lumMod val="95000"/>
            </a:schemeClr>
          </a:solidFill>
        </p:spPr>
        <p:txBody>
          <a:bodyPr lIns="144000" tIns="252000" rIns="144000" bIns="108000"/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2" name="Content 1"/>
          <p:cNvSpPr>
            <a:spLocks noGrp="1"/>
          </p:cNvSpPr>
          <p:nvPr>
            <p:ph sz="half" idx="20"/>
          </p:nvPr>
        </p:nvSpPr>
        <p:spPr>
          <a:xfrm>
            <a:off x="8910523" y="2822031"/>
            <a:ext cx="2606446" cy="2988368"/>
          </a:xfrm>
          <a:solidFill>
            <a:schemeClr val="bg2">
              <a:lumMod val="95000"/>
            </a:schemeClr>
          </a:solidFill>
        </p:spPr>
        <p:txBody>
          <a:bodyPr lIns="144000" tIns="252000" rIns="144000" bIns="108000"/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1" name="AutoShape 6"/>
          <p:cNvSpPr>
            <a:spLocks noChangeArrowheads="1"/>
          </p:cNvSpPr>
          <p:nvPr userDrawn="1"/>
        </p:nvSpPr>
        <p:spPr bwMode="gray">
          <a:xfrm>
            <a:off x="651553" y="2096459"/>
            <a:ext cx="2739077" cy="715154"/>
          </a:xfrm>
          <a:prstGeom prst="chevron">
            <a:avLst>
              <a:gd name="adj" fmla="val 17533"/>
            </a:avLst>
          </a:prstGeom>
          <a:solidFill>
            <a:schemeClr val="accent1">
              <a:lumMod val="7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0" tIns="0" rIns="0" bIns="0" anchor="ctr" anchorCtr="0"/>
          <a:lstStyle/>
          <a:p>
            <a:pPr algn="ctr">
              <a:lnSpc>
                <a:spcPct val="80000"/>
              </a:lnSpc>
              <a:spcAft>
                <a:spcPts val="1000"/>
              </a:spcAft>
            </a:pPr>
            <a:endParaRPr lang="de-DE" sz="2400" dirty="0">
              <a:solidFill>
                <a:srgbClr val="FFFFFF"/>
              </a:solidFill>
              <a:latin typeface="Bebas Neue" panose="020B0506020202020201" pitchFamily="34" charset="0"/>
              <a:cs typeface="Arial" charset="0"/>
            </a:endParaRPr>
          </a:p>
        </p:txBody>
      </p:sp>
      <p:sp>
        <p:nvSpPr>
          <p:cNvPr id="2" name="Title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4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  <p:grpSp>
        <p:nvGrpSpPr>
          <p:cNvPr id="35" name="Gruppieren 34"/>
          <p:cNvGrpSpPr/>
          <p:nvPr/>
        </p:nvGrpSpPr>
        <p:grpSpPr>
          <a:xfrm>
            <a:off x="578646" y="1512000"/>
            <a:ext cx="728389" cy="728052"/>
            <a:chOff x="236752" y="1619435"/>
            <a:chExt cx="606054" cy="606054"/>
          </a:xfrm>
        </p:grpSpPr>
        <p:sp>
          <p:nvSpPr>
            <p:cNvPr id="49" name="Ellipse 48"/>
            <p:cNvSpPr/>
            <p:nvPr/>
          </p:nvSpPr>
          <p:spPr bwMode="gray">
            <a:xfrm>
              <a:off x="236752" y="1619435"/>
              <a:ext cx="606054" cy="60605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algn="ctr">
                <a:lnSpc>
                  <a:spcPct val="80000"/>
                </a:lnSpc>
                <a:spcAft>
                  <a:spcPts val="1000"/>
                </a:spcAft>
              </a:pPr>
              <a:endParaRPr lang="de-DE" dirty="0">
                <a:latin typeface="Calibri Light" panose="020F0302020204030204" pitchFamily="34" charset="0"/>
              </a:endParaRPr>
            </a:p>
          </p:txBody>
        </p:sp>
        <p:sp>
          <p:nvSpPr>
            <p:cNvPr id="50" name="Ellipse 49"/>
            <p:cNvSpPr/>
            <p:nvPr/>
          </p:nvSpPr>
          <p:spPr bwMode="gray">
            <a:xfrm>
              <a:off x="296779" y="1679461"/>
              <a:ext cx="486000" cy="486000"/>
            </a:xfrm>
            <a:prstGeom prst="ellipse">
              <a:avLst/>
            </a:prstGeom>
            <a:gradFill>
              <a:gsLst>
                <a:gs pos="475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162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lIns="0" tIns="0" rIns="0" bIns="0" rtlCol="0" anchor="ctr"/>
            <a:lstStyle/>
            <a:p>
              <a:pPr algn="ctr">
                <a:lnSpc>
                  <a:spcPct val="80000"/>
                </a:lnSpc>
                <a:spcAft>
                  <a:spcPts val="1000"/>
                </a:spcAft>
              </a:pPr>
              <a:r>
                <a:rPr lang="de-DE" sz="3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Bebas Neue" panose="020B0506020202020201" pitchFamily="34" charset="0"/>
                </a:rPr>
                <a:t>1</a:t>
              </a:r>
            </a:p>
          </p:txBody>
        </p:sp>
      </p:grpSp>
      <p:sp>
        <p:nvSpPr>
          <p:cNvPr id="36" name="AutoShape 9"/>
          <p:cNvSpPr>
            <a:spLocks noChangeArrowheads="1"/>
          </p:cNvSpPr>
          <p:nvPr/>
        </p:nvSpPr>
        <p:spPr bwMode="gray">
          <a:xfrm>
            <a:off x="6157533" y="2096459"/>
            <a:ext cx="2739077" cy="715154"/>
          </a:xfrm>
          <a:prstGeom prst="chevron">
            <a:avLst>
              <a:gd name="adj" fmla="val 17533"/>
            </a:avLst>
          </a:prstGeom>
          <a:solidFill>
            <a:schemeClr val="accent6">
              <a:lumMod val="50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0" tIns="0" rIns="0" bIns="0" anchor="ctr" anchorCtr="0"/>
          <a:lstStyle/>
          <a:p>
            <a:pPr algn="ctr">
              <a:lnSpc>
                <a:spcPct val="80000"/>
              </a:lnSpc>
              <a:spcAft>
                <a:spcPts val="1000"/>
              </a:spcAft>
            </a:pPr>
            <a:endParaRPr lang="de-DE" sz="2400" dirty="0">
              <a:solidFill>
                <a:srgbClr val="FFFFFF"/>
              </a:solidFill>
              <a:latin typeface="Bebas Neue" panose="020B0506020202020201" pitchFamily="34" charset="0"/>
              <a:cs typeface="Arial" charset="0"/>
            </a:endParaRPr>
          </a:p>
        </p:txBody>
      </p:sp>
      <p:grpSp>
        <p:nvGrpSpPr>
          <p:cNvPr id="38" name="Gruppieren 37"/>
          <p:cNvGrpSpPr/>
          <p:nvPr/>
        </p:nvGrpSpPr>
        <p:grpSpPr>
          <a:xfrm>
            <a:off x="6087174" y="1512000"/>
            <a:ext cx="728389" cy="728052"/>
            <a:chOff x="236752" y="1619435"/>
            <a:chExt cx="606054" cy="606054"/>
          </a:xfrm>
        </p:grpSpPr>
        <p:sp>
          <p:nvSpPr>
            <p:cNvPr id="47" name="Ellipse 46"/>
            <p:cNvSpPr/>
            <p:nvPr/>
          </p:nvSpPr>
          <p:spPr bwMode="gray">
            <a:xfrm>
              <a:off x="236752" y="1619435"/>
              <a:ext cx="606054" cy="606054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algn="ctr">
                <a:lnSpc>
                  <a:spcPct val="90000"/>
                </a:lnSpc>
                <a:spcAft>
                  <a:spcPts val="600"/>
                </a:spcAft>
              </a:pPr>
              <a:endParaRPr lang="de-DE" dirty="0">
                <a:latin typeface="Calibri Light" panose="020F0302020204030204" pitchFamily="34" charset="0"/>
              </a:endParaRPr>
            </a:p>
          </p:txBody>
        </p:sp>
        <p:sp>
          <p:nvSpPr>
            <p:cNvPr id="48" name="Ellipse 47"/>
            <p:cNvSpPr/>
            <p:nvPr/>
          </p:nvSpPr>
          <p:spPr bwMode="gray">
            <a:xfrm>
              <a:off x="296779" y="1679462"/>
              <a:ext cx="486000" cy="486000"/>
            </a:xfrm>
            <a:prstGeom prst="ellipse">
              <a:avLst/>
            </a:prstGeom>
            <a:gradFill>
              <a:gsLst>
                <a:gs pos="475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162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lIns="0" tIns="0" rIns="0" bIns="0" rtlCol="0" anchor="ctr"/>
            <a:lstStyle/>
            <a:p>
              <a:pPr algn="ctr">
                <a:lnSpc>
                  <a:spcPct val="80000"/>
                </a:lnSpc>
                <a:spcAft>
                  <a:spcPts val="1000"/>
                </a:spcAft>
              </a:pPr>
              <a:r>
                <a:rPr lang="de-DE" sz="3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Bebas Neue" panose="020B0506020202020201" pitchFamily="34" charset="0"/>
                </a:rPr>
                <a:t>3</a:t>
              </a:r>
            </a:p>
          </p:txBody>
        </p:sp>
      </p:grpSp>
      <p:sp>
        <p:nvSpPr>
          <p:cNvPr id="39" name="AutoShape 6"/>
          <p:cNvSpPr>
            <a:spLocks noChangeArrowheads="1"/>
          </p:cNvSpPr>
          <p:nvPr/>
        </p:nvSpPr>
        <p:spPr bwMode="gray">
          <a:xfrm>
            <a:off x="3404543" y="2096459"/>
            <a:ext cx="2739077" cy="715154"/>
          </a:xfrm>
          <a:prstGeom prst="chevron">
            <a:avLst>
              <a:gd name="adj" fmla="val 17533"/>
            </a:avLst>
          </a:prstGeom>
          <a:solidFill>
            <a:schemeClr val="accent1">
              <a:lumMod val="50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0" tIns="0" rIns="0" bIns="0" anchor="ctr" anchorCtr="0"/>
          <a:lstStyle/>
          <a:p>
            <a:pPr algn="ctr">
              <a:lnSpc>
                <a:spcPct val="80000"/>
              </a:lnSpc>
              <a:spcAft>
                <a:spcPts val="1000"/>
              </a:spcAft>
            </a:pPr>
            <a:endParaRPr lang="de-DE" sz="2400" dirty="0">
              <a:solidFill>
                <a:srgbClr val="FFFFFF"/>
              </a:solidFill>
              <a:latin typeface="Bebas Neue" panose="020B0506020202020201" pitchFamily="34" charset="0"/>
              <a:cs typeface="Arial" charset="0"/>
            </a:endParaRPr>
          </a:p>
        </p:txBody>
      </p:sp>
      <p:sp>
        <p:nvSpPr>
          <p:cNvPr id="41" name="AutoShape 6"/>
          <p:cNvSpPr>
            <a:spLocks noChangeArrowheads="1"/>
          </p:cNvSpPr>
          <p:nvPr/>
        </p:nvSpPr>
        <p:spPr bwMode="gray">
          <a:xfrm>
            <a:off x="8910523" y="2096459"/>
            <a:ext cx="2739077" cy="715154"/>
          </a:xfrm>
          <a:prstGeom prst="chevron">
            <a:avLst>
              <a:gd name="adj" fmla="val 17533"/>
            </a:avLst>
          </a:prstGeom>
          <a:solidFill>
            <a:schemeClr val="tx2"/>
          </a:solidFill>
          <a:ln w="12700">
            <a:noFill/>
            <a:miter lim="800000"/>
            <a:headEnd/>
            <a:tailEnd/>
          </a:ln>
          <a:effectLst/>
        </p:spPr>
        <p:txBody>
          <a:bodyPr lIns="0" tIns="0" rIns="0" bIns="0" anchor="ctr" anchorCtr="0"/>
          <a:lstStyle/>
          <a:p>
            <a:pPr algn="ctr">
              <a:lnSpc>
                <a:spcPct val="80000"/>
              </a:lnSpc>
              <a:spcAft>
                <a:spcPts val="1000"/>
              </a:spcAft>
            </a:pPr>
            <a:endParaRPr lang="de-DE" sz="2400" dirty="0">
              <a:solidFill>
                <a:srgbClr val="FFFFFF"/>
              </a:solidFill>
              <a:latin typeface="Bebas Neue" panose="020B0506020202020201" pitchFamily="34" charset="0"/>
              <a:cs typeface="Arial" charset="0"/>
            </a:endParaRPr>
          </a:p>
        </p:txBody>
      </p:sp>
      <p:grpSp>
        <p:nvGrpSpPr>
          <p:cNvPr id="6" name="Gruppieren 5"/>
          <p:cNvGrpSpPr/>
          <p:nvPr userDrawn="1"/>
        </p:nvGrpSpPr>
        <p:grpSpPr>
          <a:xfrm>
            <a:off x="3332910" y="1512000"/>
            <a:ext cx="728389" cy="728052"/>
            <a:chOff x="3340719" y="1514723"/>
            <a:chExt cx="728389" cy="728052"/>
          </a:xfrm>
        </p:grpSpPr>
        <p:sp>
          <p:nvSpPr>
            <p:cNvPr id="40" name="Ellipse 39"/>
            <p:cNvSpPr/>
            <p:nvPr/>
          </p:nvSpPr>
          <p:spPr bwMode="gray">
            <a:xfrm>
              <a:off x="3340719" y="1514723"/>
              <a:ext cx="728389" cy="728052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lIns="0" tIns="0" rIns="0" bIns="0" anchor="ctr" anchorCtr="0"/>
            <a:lstStyle/>
            <a:p>
              <a:pPr algn="ctr">
                <a:lnSpc>
                  <a:spcPct val="90000"/>
                </a:lnSpc>
                <a:spcAft>
                  <a:spcPts val="600"/>
                </a:spcAft>
              </a:pPr>
              <a:endParaRPr lang="de-DE" sz="2000" b="1" dirty="0"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latin typeface="Calibri Light" panose="020F0302020204030204" pitchFamily="34" charset="0"/>
                <a:cs typeface="Arial" charset="0"/>
              </a:endParaRPr>
            </a:p>
          </p:txBody>
        </p:sp>
        <p:sp>
          <p:nvSpPr>
            <p:cNvPr id="45" name="Ellipse 44"/>
            <p:cNvSpPr/>
            <p:nvPr/>
          </p:nvSpPr>
          <p:spPr bwMode="gray">
            <a:xfrm>
              <a:off x="3412863" y="1586833"/>
              <a:ext cx="584101" cy="583831"/>
            </a:xfrm>
            <a:prstGeom prst="ellipse">
              <a:avLst/>
            </a:prstGeom>
            <a:gradFill>
              <a:gsLst>
                <a:gs pos="475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162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lIns="0" tIns="0" rIns="0" bIns="0" rtlCol="0" anchor="ctr"/>
            <a:lstStyle/>
            <a:p>
              <a:pPr algn="ctr">
                <a:lnSpc>
                  <a:spcPct val="80000"/>
                </a:lnSpc>
                <a:spcAft>
                  <a:spcPts val="1000"/>
                </a:spcAft>
              </a:pPr>
              <a:r>
                <a:rPr lang="de-DE" sz="3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Bebas Neue" panose="020B0506020202020201" pitchFamily="34" charset="0"/>
                </a:rPr>
                <a:t>2</a:t>
              </a:r>
            </a:p>
          </p:txBody>
        </p:sp>
      </p:grpSp>
      <p:grpSp>
        <p:nvGrpSpPr>
          <p:cNvPr id="52" name="Gruppieren 51"/>
          <p:cNvGrpSpPr/>
          <p:nvPr userDrawn="1"/>
        </p:nvGrpSpPr>
        <p:grpSpPr>
          <a:xfrm>
            <a:off x="8841439" y="1512000"/>
            <a:ext cx="728389" cy="728052"/>
            <a:chOff x="8823181" y="1525142"/>
            <a:chExt cx="728389" cy="728052"/>
          </a:xfrm>
        </p:grpSpPr>
        <p:sp>
          <p:nvSpPr>
            <p:cNvPr id="42" name="Ellipse 41"/>
            <p:cNvSpPr/>
            <p:nvPr/>
          </p:nvSpPr>
          <p:spPr bwMode="gray">
            <a:xfrm>
              <a:off x="8823181" y="1525142"/>
              <a:ext cx="728389" cy="728052"/>
            </a:xfrm>
            <a:prstGeom prst="ellipse">
              <a:avLst/>
            </a:prstGeom>
            <a:solidFill>
              <a:schemeClr val="tx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lIns="0" tIns="0" rIns="0" bIns="0" anchor="ctr" anchorCtr="0"/>
            <a:lstStyle/>
            <a:p>
              <a:pPr algn="ctr">
                <a:lnSpc>
                  <a:spcPct val="90000"/>
                </a:lnSpc>
                <a:spcAft>
                  <a:spcPts val="600"/>
                </a:spcAft>
              </a:pPr>
              <a:endParaRPr lang="de-DE" sz="2000" b="1" dirty="0"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latin typeface="Calibri Light" panose="020F0302020204030204" pitchFamily="34" charset="0"/>
                <a:cs typeface="Arial" charset="0"/>
              </a:endParaRPr>
            </a:p>
          </p:txBody>
        </p:sp>
        <p:sp>
          <p:nvSpPr>
            <p:cNvPr id="46" name="Ellipse 45"/>
            <p:cNvSpPr/>
            <p:nvPr/>
          </p:nvSpPr>
          <p:spPr bwMode="gray">
            <a:xfrm>
              <a:off x="8895325" y="1597252"/>
              <a:ext cx="584101" cy="583831"/>
            </a:xfrm>
            <a:prstGeom prst="ellipse">
              <a:avLst/>
            </a:prstGeom>
            <a:gradFill>
              <a:gsLst>
                <a:gs pos="47500">
                  <a:schemeClr val="bg1">
                    <a:lumMod val="9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16200000" scaled="1"/>
            </a:gradFill>
            <a:ln w="12700">
              <a:noFill/>
              <a:round/>
              <a:headEnd/>
              <a:tailEnd/>
            </a:ln>
            <a:effectLst/>
          </p:spPr>
          <p:txBody>
            <a:bodyPr lIns="0" tIns="0" rIns="0" bIns="0" rtlCol="0" anchor="ctr"/>
            <a:lstStyle/>
            <a:p>
              <a:pPr algn="ctr">
                <a:lnSpc>
                  <a:spcPct val="80000"/>
                </a:lnSpc>
                <a:spcAft>
                  <a:spcPts val="1000"/>
                </a:spcAft>
              </a:pPr>
              <a:r>
                <a:rPr lang="de-DE" sz="3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Bebas Neue" panose="020B0506020202020201" pitchFamily="34" charset="0"/>
                </a:rPr>
                <a:t>4</a:t>
              </a:r>
              <a:endParaRPr lang="de-DE" sz="3600" dirty="0">
                <a:solidFill>
                  <a:schemeClr val="tx1">
                    <a:lumMod val="50000"/>
                    <a:lumOff val="50000"/>
                  </a:schemeClr>
                </a:solidFill>
                <a:latin typeface="Bebas Neue" panose="020B0506020202020201" pitchFamily="34" charset="0"/>
              </a:endParaRPr>
            </a:p>
          </p:txBody>
        </p:sp>
      </p:grpSp>
      <p:sp>
        <p:nvSpPr>
          <p:cNvPr id="54" name="Textplatzhalter 53"/>
          <p:cNvSpPr>
            <a:spLocks noGrp="1"/>
          </p:cNvSpPr>
          <p:nvPr>
            <p:ph type="body" sz="quarter" idx="14" hasCustomPrompt="1"/>
          </p:nvPr>
        </p:nvSpPr>
        <p:spPr>
          <a:xfrm>
            <a:off x="961435" y="2239724"/>
            <a:ext cx="2119313" cy="428625"/>
          </a:xfrm>
        </p:spPr>
        <p:txBody>
          <a:bodyPr anchor="ctr"/>
          <a:lstStyle>
            <a:lvl1pPr marL="0" indent="0" algn="ctr">
              <a:lnSpc>
                <a:spcPct val="80000"/>
              </a:lnSpc>
              <a:buNone/>
              <a:defRPr sz="2800">
                <a:solidFill>
                  <a:schemeClr val="bg2"/>
                </a:solidFill>
                <a:latin typeface="Bebas Neue" panose="020B0506020202020201" pitchFamily="34" charset="0"/>
              </a:defRPr>
            </a:lvl1pPr>
          </a:lstStyle>
          <a:p>
            <a:pPr lvl="0"/>
            <a:r>
              <a:rPr lang="de-DE" dirty="0"/>
              <a:t>TEXT</a:t>
            </a:r>
          </a:p>
        </p:txBody>
      </p:sp>
      <p:sp>
        <p:nvSpPr>
          <p:cNvPr id="55" name="Textplatzhalter 53"/>
          <p:cNvSpPr>
            <a:spLocks noGrp="1"/>
          </p:cNvSpPr>
          <p:nvPr>
            <p:ph type="body" sz="quarter" idx="15" hasCustomPrompt="1"/>
          </p:nvPr>
        </p:nvSpPr>
        <p:spPr>
          <a:xfrm>
            <a:off x="3714425" y="2239724"/>
            <a:ext cx="2119313" cy="428625"/>
          </a:xfrm>
        </p:spPr>
        <p:txBody>
          <a:bodyPr anchor="ctr"/>
          <a:lstStyle>
            <a:lvl1pPr marL="0" indent="0" algn="ctr">
              <a:lnSpc>
                <a:spcPct val="80000"/>
              </a:lnSpc>
              <a:buNone/>
              <a:defRPr sz="2800">
                <a:solidFill>
                  <a:schemeClr val="bg2"/>
                </a:solidFill>
                <a:latin typeface="Bebas Neue" panose="020B0506020202020201" pitchFamily="34" charset="0"/>
              </a:defRPr>
            </a:lvl1pPr>
          </a:lstStyle>
          <a:p>
            <a:pPr lvl="0"/>
            <a:r>
              <a:rPr lang="de-DE" dirty="0"/>
              <a:t>TEXT</a:t>
            </a:r>
          </a:p>
        </p:txBody>
      </p:sp>
      <p:sp>
        <p:nvSpPr>
          <p:cNvPr id="56" name="Textplatzhalter 53"/>
          <p:cNvSpPr>
            <a:spLocks noGrp="1"/>
          </p:cNvSpPr>
          <p:nvPr>
            <p:ph type="body" sz="quarter" idx="16" hasCustomPrompt="1"/>
          </p:nvPr>
        </p:nvSpPr>
        <p:spPr>
          <a:xfrm>
            <a:off x="6467415" y="2239724"/>
            <a:ext cx="2119313" cy="428625"/>
          </a:xfrm>
        </p:spPr>
        <p:txBody>
          <a:bodyPr anchor="ctr"/>
          <a:lstStyle>
            <a:lvl1pPr marL="0" indent="0" algn="ctr">
              <a:lnSpc>
                <a:spcPct val="80000"/>
              </a:lnSpc>
              <a:buNone/>
              <a:defRPr sz="2800">
                <a:solidFill>
                  <a:schemeClr val="bg2"/>
                </a:solidFill>
                <a:latin typeface="Bebas Neue" panose="020B0506020202020201" pitchFamily="34" charset="0"/>
              </a:defRPr>
            </a:lvl1pPr>
          </a:lstStyle>
          <a:p>
            <a:pPr lvl="0"/>
            <a:r>
              <a:rPr lang="de-DE" dirty="0"/>
              <a:t>TEXT</a:t>
            </a:r>
          </a:p>
        </p:txBody>
      </p:sp>
      <p:sp>
        <p:nvSpPr>
          <p:cNvPr id="57" name="Textplatzhalter 53"/>
          <p:cNvSpPr>
            <a:spLocks noGrp="1"/>
          </p:cNvSpPr>
          <p:nvPr>
            <p:ph type="body" sz="quarter" idx="17" hasCustomPrompt="1"/>
          </p:nvPr>
        </p:nvSpPr>
        <p:spPr>
          <a:xfrm>
            <a:off x="9220405" y="2239724"/>
            <a:ext cx="2119313" cy="428625"/>
          </a:xfrm>
        </p:spPr>
        <p:txBody>
          <a:bodyPr anchor="ctr"/>
          <a:lstStyle>
            <a:lvl1pPr marL="0" indent="0" algn="ctr">
              <a:lnSpc>
                <a:spcPct val="80000"/>
              </a:lnSpc>
              <a:buNone/>
              <a:defRPr sz="2800">
                <a:solidFill>
                  <a:schemeClr val="bg2"/>
                </a:solidFill>
                <a:latin typeface="Bebas Neue" panose="020B0506020202020201" pitchFamily="34" charset="0"/>
              </a:defRPr>
            </a:lvl1pPr>
          </a:lstStyle>
          <a:p>
            <a:pPr lvl="0"/>
            <a:r>
              <a:rPr lang="de-DE" dirty="0"/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3163861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und"/>
          <p:cNvSpPr/>
          <p:nvPr userDrawn="1"/>
        </p:nvSpPr>
        <p:spPr bwMode="gray">
          <a:xfrm>
            <a:off x="0" y="0"/>
            <a:ext cx="12190413" cy="58166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/>
          </a:p>
        </p:txBody>
      </p:sp>
      <p:sp>
        <p:nvSpPr>
          <p:cNvPr id="7" name="Bar"/>
          <p:cNvSpPr/>
          <p:nvPr userDrawn="1"/>
        </p:nvSpPr>
        <p:spPr bwMode="ltGray">
          <a:xfrm>
            <a:off x="0" y="5816600"/>
            <a:ext cx="12190413" cy="1044000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/>
          </a:p>
        </p:txBody>
      </p:sp>
      <p:sp>
        <p:nvSpPr>
          <p:cNvPr id="2" name="Title"/>
          <p:cNvSpPr>
            <a:spLocks noGrp="1"/>
          </p:cNvSpPr>
          <p:nvPr>
            <p:ph type="ctrTitle"/>
          </p:nvPr>
        </p:nvSpPr>
        <p:spPr bwMode="gray">
          <a:xfrm>
            <a:off x="1055206" y="0"/>
            <a:ext cx="10080000" cy="3744000"/>
          </a:xfrm>
        </p:spPr>
        <p:txBody>
          <a:bodyPr anchor="b"/>
          <a:lstStyle>
            <a:lvl1pPr>
              <a:lnSpc>
                <a:spcPct val="80000"/>
              </a:lnSpc>
              <a:spcBef>
                <a:spcPts val="0"/>
              </a:spcBef>
              <a:spcAft>
                <a:spcPts val="1000"/>
              </a:spcAft>
              <a:defRPr sz="8800">
                <a:solidFill>
                  <a:srgbClr val="FFFFFF"/>
                </a:solidFill>
                <a:latin typeface="Bebas Neue" panose="020B0506020202020201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"/>
          <p:cNvSpPr>
            <a:spLocks noGrp="1"/>
          </p:cNvSpPr>
          <p:nvPr>
            <p:ph type="subTitle" idx="1"/>
          </p:nvPr>
        </p:nvSpPr>
        <p:spPr bwMode="gray">
          <a:xfrm>
            <a:off x="1055206" y="3744000"/>
            <a:ext cx="10080000" cy="2070000"/>
          </a:xfrm>
        </p:spPr>
        <p:txBody>
          <a:bodyPr/>
          <a:lstStyle>
            <a:lvl1pPr marL="0" indent="0" algn="l">
              <a:buNone/>
              <a:defRPr sz="4400">
                <a:solidFill>
                  <a:srgbClr val="B2B2B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5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2810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3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526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2" y="0"/>
            <a:ext cx="12190410" cy="5803200"/>
          </a:xfrm>
          <a:prstGeom prst="rect">
            <a:avLst/>
          </a:prstGeom>
          <a:solidFill>
            <a:srgbClr val="262626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9" name="Rechteck 8"/>
          <p:cNvSpPr/>
          <p:nvPr userDrawn="1"/>
        </p:nvSpPr>
        <p:spPr bwMode="auto">
          <a:xfrm flipV="1">
            <a:off x="2" y="5803200"/>
            <a:ext cx="12190410" cy="1054800"/>
          </a:xfrm>
          <a:prstGeom prst="rect">
            <a:avLst/>
          </a:prstGeom>
          <a:solidFill>
            <a:srgbClr val="EAEAEA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6" name="Textfeld 5"/>
          <p:cNvSpPr txBox="1"/>
          <p:nvPr userDrawn="1"/>
        </p:nvSpPr>
        <p:spPr>
          <a:xfrm>
            <a:off x="-104503" y="-21292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0" name="Titel 1"/>
          <p:cNvSpPr>
            <a:spLocks noGrp="1"/>
          </p:cNvSpPr>
          <p:nvPr>
            <p:ph type="title"/>
          </p:nvPr>
        </p:nvSpPr>
        <p:spPr>
          <a:xfrm>
            <a:off x="1044376" y="0"/>
            <a:ext cx="10101664" cy="3741441"/>
          </a:xfrm>
        </p:spPr>
        <p:txBody>
          <a:bodyPr anchor="b" anchorCtr="0">
            <a:noAutofit/>
          </a:bodyPr>
          <a:lstStyle>
            <a:lvl1pPr algn="l">
              <a:lnSpc>
                <a:spcPct val="80000"/>
              </a:lnSpc>
              <a:defRPr sz="8800" b="0" cap="all">
                <a:solidFill>
                  <a:srgbClr val="FFFFFF"/>
                </a:solidFill>
                <a:latin typeface="Bebas Neue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1" name="Textplatzhalter 2"/>
          <p:cNvSpPr>
            <a:spLocks noGrp="1"/>
          </p:cNvSpPr>
          <p:nvPr>
            <p:ph type="body" idx="1"/>
          </p:nvPr>
        </p:nvSpPr>
        <p:spPr>
          <a:xfrm>
            <a:off x="1044376" y="3741441"/>
            <a:ext cx="10101664" cy="2061759"/>
          </a:xfrm>
        </p:spPr>
        <p:txBody>
          <a:bodyPr anchor="t" anchorCtr="0"/>
          <a:lstStyle>
            <a:lvl1pPr marL="0" indent="0">
              <a:lnSpc>
                <a:spcPct val="80000"/>
              </a:lnSpc>
              <a:buNone/>
              <a:defRPr sz="4400">
                <a:solidFill>
                  <a:srgbClr val="B2B2B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16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1780162" y="6152561"/>
            <a:ext cx="6828817" cy="360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7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516252" y="6152561"/>
            <a:ext cx="914307" cy="360000"/>
          </a:xfrm>
        </p:spPr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2175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Titel 1"/>
          <p:cNvSpPr>
            <a:spLocks noGrp="1"/>
          </p:cNvSpPr>
          <p:nvPr>
            <p:ph type="title"/>
          </p:nvPr>
        </p:nvSpPr>
        <p:spPr>
          <a:xfrm>
            <a:off x="554039" y="410830"/>
            <a:ext cx="11095773" cy="107312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8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54039" y="942478"/>
            <a:ext cx="11095562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rgbClr val="7F7F7F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40128423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GHT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D9D9D9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5" name="Inhaltsplatzhalter 2"/>
          <p:cNvSpPr>
            <a:spLocks noGrp="1"/>
          </p:cNvSpPr>
          <p:nvPr>
            <p:ph idx="1"/>
          </p:nvPr>
        </p:nvSpPr>
        <p:spPr>
          <a:xfrm>
            <a:off x="554038" y="1492578"/>
            <a:ext cx="11096625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554039" y="410830"/>
            <a:ext cx="11095773" cy="1073122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9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54039" y="942478"/>
            <a:ext cx="11095562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rgbClr val="7F7F7F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4392049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0095674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262626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idx="1"/>
          </p:nvPr>
        </p:nvSpPr>
        <p:spPr>
          <a:xfrm>
            <a:off x="554038" y="1483952"/>
            <a:ext cx="11095563" cy="4319248"/>
          </a:xfrm>
          <a:noFill/>
        </p:spPr>
        <p:txBody>
          <a:bodyPr/>
          <a:lstStyle>
            <a:lvl1pPr>
              <a:defRPr sz="2200">
                <a:solidFill>
                  <a:srgbClr val="D9D9D9"/>
                </a:solidFill>
              </a:defRPr>
            </a:lvl1pPr>
            <a:lvl2pPr>
              <a:defRPr>
                <a:solidFill>
                  <a:srgbClr val="D9D9D9"/>
                </a:solidFill>
              </a:defRPr>
            </a:lvl2pPr>
            <a:lvl3pPr>
              <a:defRPr>
                <a:solidFill>
                  <a:srgbClr val="D9D9D9"/>
                </a:solidFill>
              </a:defRPr>
            </a:lvl3pPr>
            <a:lvl4pPr>
              <a:defRPr>
                <a:solidFill>
                  <a:srgbClr val="D9D9D9"/>
                </a:solidFill>
              </a:defRPr>
            </a:lvl4pPr>
            <a:lvl5pPr>
              <a:defRPr>
                <a:solidFill>
                  <a:srgbClr val="D9D9D9"/>
                </a:solidFill>
              </a:defRPr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9" name="Titel 1"/>
          <p:cNvSpPr>
            <a:spLocks noGrp="1"/>
          </p:cNvSpPr>
          <p:nvPr>
            <p:ph type="title"/>
          </p:nvPr>
        </p:nvSpPr>
        <p:spPr>
          <a:xfrm>
            <a:off x="554039" y="410830"/>
            <a:ext cx="11095773" cy="1073122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0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54039" y="942478"/>
            <a:ext cx="11095562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rgbClr val="7F7F7F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27640533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und"/>
          <p:cNvSpPr/>
          <p:nvPr userDrawn="1"/>
        </p:nvSpPr>
        <p:spPr bwMode="gray">
          <a:xfrm>
            <a:off x="0" y="0"/>
            <a:ext cx="12190413" cy="58166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/>
          </a:p>
        </p:txBody>
      </p:sp>
      <p:sp>
        <p:nvSpPr>
          <p:cNvPr id="7" name="Bar"/>
          <p:cNvSpPr/>
          <p:nvPr userDrawn="1"/>
        </p:nvSpPr>
        <p:spPr bwMode="ltGray">
          <a:xfrm>
            <a:off x="0" y="5816600"/>
            <a:ext cx="12190413" cy="1044000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/>
          </a:p>
        </p:txBody>
      </p:sp>
      <p:sp>
        <p:nvSpPr>
          <p:cNvPr id="2" name="Title"/>
          <p:cNvSpPr>
            <a:spLocks noGrp="1"/>
          </p:cNvSpPr>
          <p:nvPr>
            <p:ph type="ctrTitle"/>
          </p:nvPr>
        </p:nvSpPr>
        <p:spPr bwMode="gray">
          <a:xfrm>
            <a:off x="1055206" y="0"/>
            <a:ext cx="10080000" cy="3744000"/>
          </a:xfrm>
        </p:spPr>
        <p:txBody>
          <a:bodyPr anchor="b"/>
          <a:lstStyle>
            <a:lvl1pPr>
              <a:lnSpc>
                <a:spcPct val="80000"/>
              </a:lnSpc>
              <a:spcBef>
                <a:spcPts val="0"/>
              </a:spcBef>
              <a:spcAft>
                <a:spcPts val="1000"/>
              </a:spcAft>
              <a:defRPr sz="8800">
                <a:solidFill>
                  <a:srgbClr val="FFFFFF"/>
                </a:solidFill>
                <a:latin typeface="Bebas Neue" panose="020B0506020202020201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"/>
          <p:cNvSpPr>
            <a:spLocks noGrp="1"/>
          </p:cNvSpPr>
          <p:nvPr>
            <p:ph type="subTitle" idx="1"/>
          </p:nvPr>
        </p:nvSpPr>
        <p:spPr bwMode="gray">
          <a:xfrm>
            <a:off x="1055206" y="3744000"/>
            <a:ext cx="10080000" cy="2070000"/>
          </a:xfrm>
        </p:spPr>
        <p:txBody>
          <a:bodyPr/>
          <a:lstStyle>
            <a:lvl1pPr marL="0" indent="0" algn="l">
              <a:buNone/>
              <a:defRPr sz="4400">
                <a:solidFill>
                  <a:srgbClr val="B2B2B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5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5945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3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2949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FC3DAB-407D-4279-8EB6-232635B61438}" type="datetimeFigureOut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3/23/2017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CEFE82-39F2-4F47-8A0C-D5AB3496FA5C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07759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4013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4013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4042747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0013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0613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2147574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4012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0613" y="1681163"/>
            <a:ext cx="51831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0613" y="2505075"/>
            <a:ext cx="51831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8387591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482769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166017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0612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472372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0612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72677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0590702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24000" y="238542"/>
            <a:ext cx="11541600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23999" y="854994"/>
            <a:ext cx="11541600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>
          <a:xfrm>
            <a:off x="323847" y="6356350"/>
            <a:ext cx="2134800" cy="360000"/>
          </a:xfr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23.03.2017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>
          <a:xfrm>
            <a:off x="9731761" y="6356350"/>
            <a:ext cx="1726383" cy="360000"/>
          </a:xfrm>
        </p:spPr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grpSp>
        <p:nvGrpSpPr>
          <p:cNvPr id="8" name="Grup 7"/>
          <p:cNvGrpSpPr/>
          <p:nvPr userDrawn="1"/>
        </p:nvGrpSpPr>
        <p:grpSpPr>
          <a:xfrm>
            <a:off x="11458144" y="6589112"/>
            <a:ext cx="698713" cy="237697"/>
            <a:chOff x="6687969" y="6026852"/>
            <a:chExt cx="698713" cy="237697"/>
          </a:xfrm>
        </p:grpSpPr>
        <p:sp>
          <p:nvSpPr>
            <p:cNvPr id="10" name="Rectangle 3"/>
            <p:cNvSpPr txBox="1">
              <a:spLocks noChangeArrowheads="1"/>
            </p:cNvSpPr>
            <p:nvPr/>
          </p:nvSpPr>
          <p:spPr bwMode="auto">
            <a:xfrm>
              <a:off x="6913032" y="6026852"/>
              <a:ext cx="473650" cy="237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glow rad="127000">
                <a:srgbClr val="92D050"/>
              </a:glow>
            </a:effec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 typeface="Wingdings" pitchFamily="2" charset="2"/>
                <a:buNone/>
                <a:defRPr/>
              </a:pPr>
              <a:r>
                <a:rPr lang="tr-TR" sz="1600" b="1" noProof="1"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cs typeface="Calibri" pitchFamily="34" charset="0"/>
                </a:rPr>
                <a:t>DR</a:t>
              </a:r>
              <a:r>
                <a:rPr lang="tr-TR" sz="1600" b="1" noProof="1">
                  <a:solidFill>
                    <a:srgbClr val="FF0000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cs typeface="Calibri" pitchFamily="34" charset="0"/>
                </a:rPr>
                <a:t>UZ</a:t>
              </a:r>
              <a:endParaRPr lang="en-GB" sz="1600" b="1" dirty="0">
                <a:solidFill>
                  <a:srgbClr val="FF0000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cs typeface="Calibri" pitchFamily="34" charset="0"/>
              </a:endParaRPr>
            </a:p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 typeface="Wingdings" pitchFamily="2" charset="2"/>
                <a:buNone/>
                <a:defRPr/>
              </a:pPr>
              <a:endParaRPr lang="en-GB" sz="1600" b="1" kern="0" dirty="0">
                <a:solidFill>
                  <a:prstClr val="white">
                    <a:lumMod val="65000"/>
                  </a:prstClr>
                </a:solidFill>
                <a:effectLst>
                  <a:outerShdw blurRad="75057" dist="38100" dir="5400000" sy="-20000" rotWithShape="0">
                    <a:prstClr val="black">
                      <a:alpha val="25000"/>
                    </a:prstClr>
                  </a:outerShdw>
                </a:effectLst>
                <a:cs typeface="Calibri" pitchFamily="34" charset="0"/>
              </a:endParaRPr>
            </a:p>
          </p:txBody>
        </p:sp>
        <p:pic>
          <p:nvPicPr>
            <p:cNvPr id="14" name="Resim 1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87969" y="6042590"/>
              <a:ext cx="225063" cy="2219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79571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7313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7187070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8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3415669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IGHT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D9D9D9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>
          <a:xfrm>
            <a:off x="1780162" y="6152561"/>
            <a:ext cx="6828817" cy="360000"/>
          </a:xfrm>
          <a:prstGeom prst="rect">
            <a:avLst/>
          </a:prstGeom>
        </p:spPr>
        <p:txBody>
          <a:bodyPr/>
          <a:lstStyle/>
          <a:p>
            <a:pPr defTabSz="914309"/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516252" y="6152561"/>
            <a:ext cx="914307" cy="360000"/>
          </a:xfrm>
          <a:prstGeom prst="rect">
            <a:avLst/>
          </a:prstGeom>
        </p:spPr>
        <p:txBody>
          <a:bodyPr/>
          <a:lstStyle/>
          <a:p>
            <a:pPr defTabSz="914309"/>
            <a:fld id="{75A4F164-3A46-4CEE-A25C-CA523D5E42F3}" type="slidenum">
              <a:rPr lang="en-US" sz="1900" smtClean="0">
                <a:solidFill>
                  <a:prstClr val="black"/>
                </a:solidFill>
              </a:rPr>
              <a:pPr defTabSz="914309"/>
              <a:t>‹#›</a:t>
            </a:fld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45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9853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262626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>
          <a:xfrm>
            <a:off x="1780162" y="6152561"/>
            <a:ext cx="6828817" cy="36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defTabSz="914309"/>
            <a:endParaRPr lang="en-US" sz="1900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516252" y="6152561"/>
            <a:ext cx="914307" cy="360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defTabSz="914309"/>
            <a:fld id="{75A4F164-3A46-4CEE-A25C-CA523D5E42F3}" type="slidenum">
              <a:rPr lang="en-US" sz="1900" smtClean="0"/>
              <a:pPr defTabSz="914309"/>
              <a:t>‹#›</a:t>
            </a:fld>
            <a:endParaRPr lang="en-US" sz="1900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rgbClr val="A6A6A6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8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>
                <a:solidFill>
                  <a:srgbClr val="D9D9D9"/>
                </a:solidFill>
              </a:defRPr>
            </a:lvl1pPr>
            <a:lvl2pPr>
              <a:defRPr>
                <a:solidFill>
                  <a:srgbClr val="D9D9D9"/>
                </a:solidFill>
              </a:defRPr>
            </a:lvl2pPr>
            <a:lvl3pPr>
              <a:defRPr>
                <a:solidFill>
                  <a:srgbClr val="D9D9D9"/>
                </a:solidFill>
              </a:defRPr>
            </a:lvl3pPr>
            <a:lvl4pPr>
              <a:defRPr>
                <a:solidFill>
                  <a:srgbClr val="D9D9D9"/>
                </a:solidFill>
              </a:defRPr>
            </a:lvl4pPr>
            <a:lvl5pPr>
              <a:defRPr>
                <a:solidFill>
                  <a:srgbClr val="D9D9D9"/>
                </a:solidFill>
              </a:defRPr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4046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3" y="1483952"/>
            <a:ext cx="5362548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1780162" y="6152561"/>
            <a:ext cx="6828817" cy="360000"/>
          </a:xfrm>
          <a:prstGeom prst="rect">
            <a:avLst/>
          </a:prstGeom>
        </p:spPr>
        <p:txBody>
          <a:bodyPr/>
          <a:lstStyle/>
          <a:p>
            <a:pPr defTabSz="914309"/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516252" y="6152561"/>
            <a:ext cx="914307" cy="360000"/>
          </a:xfrm>
          <a:prstGeom prst="rect">
            <a:avLst/>
          </a:prstGeom>
        </p:spPr>
        <p:txBody>
          <a:bodyPr/>
          <a:lstStyle/>
          <a:p>
            <a:pPr defTabSz="914309"/>
            <a:fld id="{75A4F164-3A46-4CEE-A25C-CA523D5E42F3}" type="slidenum">
              <a:rPr lang="en-US" sz="1900" smtClean="0">
                <a:solidFill>
                  <a:prstClr val="black"/>
                </a:solidFill>
              </a:rPr>
              <a:pPr defTabSz="914309"/>
              <a:t>‹#›</a:t>
            </a:fld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65208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2" y="0"/>
            <a:ext cx="12190410" cy="58032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9" name="Rechteck 8"/>
          <p:cNvSpPr/>
          <p:nvPr userDrawn="1"/>
        </p:nvSpPr>
        <p:spPr bwMode="auto">
          <a:xfrm flipV="1">
            <a:off x="2" y="5803200"/>
            <a:ext cx="12190410" cy="1054800"/>
          </a:xfrm>
          <a:prstGeom prst="rect">
            <a:avLst/>
          </a:prstGeom>
          <a:solidFill>
            <a:srgbClr val="EAEAEA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6" name="Textfeld 5"/>
          <p:cNvSpPr txBox="1"/>
          <p:nvPr userDrawn="1"/>
        </p:nvSpPr>
        <p:spPr>
          <a:xfrm>
            <a:off x="-104502" y="-2129246"/>
            <a:ext cx="184731" cy="3847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0" name="Titel 1"/>
          <p:cNvSpPr>
            <a:spLocks noGrp="1"/>
          </p:cNvSpPr>
          <p:nvPr>
            <p:ph type="title"/>
          </p:nvPr>
        </p:nvSpPr>
        <p:spPr>
          <a:xfrm>
            <a:off x="1044376" y="2"/>
            <a:ext cx="10101664" cy="3741441"/>
          </a:xfrm>
        </p:spPr>
        <p:txBody>
          <a:bodyPr anchor="b" anchorCtr="0">
            <a:noAutofit/>
          </a:bodyPr>
          <a:lstStyle>
            <a:lvl1pPr algn="l">
              <a:lnSpc>
                <a:spcPct val="80000"/>
              </a:lnSpc>
              <a:defRPr sz="7000" b="0" cap="all">
                <a:solidFill>
                  <a:schemeClr val="bg1"/>
                </a:solidFill>
                <a:latin typeface="Bebas Neue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1" name="Textplatzhalter 2"/>
          <p:cNvSpPr>
            <a:spLocks noGrp="1"/>
          </p:cNvSpPr>
          <p:nvPr>
            <p:ph type="body" idx="1"/>
          </p:nvPr>
        </p:nvSpPr>
        <p:spPr>
          <a:xfrm>
            <a:off x="1044376" y="3741443"/>
            <a:ext cx="10101664" cy="2061759"/>
          </a:xfrm>
        </p:spPr>
        <p:txBody>
          <a:bodyPr anchor="t" anchorCtr="0"/>
          <a:lstStyle>
            <a:lvl1pPr marL="0" indent="0">
              <a:lnSpc>
                <a:spcPct val="80000"/>
              </a:lnSpc>
              <a:buNone/>
              <a:defRPr sz="3200">
                <a:solidFill>
                  <a:srgbClr val="B2B2B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16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1780161" y="6152561"/>
            <a:ext cx="6828818" cy="360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7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516253" y="6152561"/>
            <a:ext cx="914308" cy="360000"/>
          </a:xfrm>
        </p:spPr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4950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 flipV="1">
            <a:off x="2" y="5803200"/>
            <a:ext cx="12190410" cy="1054800"/>
          </a:xfrm>
          <a:prstGeom prst="rect">
            <a:avLst/>
          </a:prstGeom>
          <a:solidFill>
            <a:srgbClr val="EAEAEA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9" name="Rechteck 8"/>
          <p:cNvSpPr/>
          <p:nvPr userDrawn="1"/>
        </p:nvSpPr>
        <p:spPr bwMode="auto">
          <a:xfrm>
            <a:off x="2" y="0"/>
            <a:ext cx="12190410" cy="58032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itel 1"/>
          <p:cNvSpPr>
            <a:spLocks noGrp="1"/>
          </p:cNvSpPr>
          <p:nvPr>
            <p:ph type="title"/>
          </p:nvPr>
        </p:nvSpPr>
        <p:spPr>
          <a:xfrm>
            <a:off x="1044376" y="2"/>
            <a:ext cx="10101664" cy="3741441"/>
          </a:xfrm>
        </p:spPr>
        <p:txBody>
          <a:bodyPr anchor="b" anchorCtr="0">
            <a:noAutofit/>
          </a:bodyPr>
          <a:lstStyle>
            <a:lvl1pPr algn="ctr">
              <a:lnSpc>
                <a:spcPct val="80000"/>
              </a:lnSpc>
              <a:defRPr sz="7000" b="0" cap="all">
                <a:solidFill>
                  <a:schemeClr val="bg1"/>
                </a:solidFill>
                <a:latin typeface="Bebas Neue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4" name="Textplatzhalter 2"/>
          <p:cNvSpPr>
            <a:spLocks noGrp="1"/>
          </p:cNvSpPr>
          <p:nvPr>
            <p:ph type="body" idx="1"/>
          </p:nvPr>
        </p:nvSpPr>
        <p:spPr>
          <a:xfrm>
            <a:off x="1044376" y="3741443"/>
            <a:ext cx="10101664" cy="2061759"/>
          </a:xfrm>
        </p:spPr>
        <p:txBody>
          <a:bodyPr anchor="t" anchorCtr="0"/>
          <a:lstStyle>
            <a:lvl1pPr marL="0" indent="0" algn="ctr">
              <a:lnSpc>
                <a:spcPct val="80000"/>
              </a:lnSpc>
              <a:buNone/>
              <a:defRPr sz="3200">
                <a:solidFill>
                  <a:srgbClr val="B2B2B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77077457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 flipV="1">
            <a:off x="2" y="5803200"/>
            <a:ext cx="12190410" cy="1054800"/>
          </a:xfrm>
          <a:prstGeom prst="rect">
            <a:avLst/>
          </a:prstGeom>
          <a:solidFill>
            <a:srgbClr val="EAEAEA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9" name="Rechteck 8"/>
          <p:cNvSpPr/>
          <p:nvPr userDrawn="1"/>
        </p:nvSpPr>
        <p:spPr bwMode="auto">
          <a:xfrm>
            <a:off x="2" y="0"/>
            <a:ext cx="12190410" cy="58032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itel 1"/>
          <p:cNvSpPr>
            <a:spLocks noGrp="1"/>
          </p:cNvSpPr>
          <p:nvPr>
            <p:ph type="title"/>
          </p:nvPr>
        </p:nvSpPr>
        <p:spPr>
          <a:xfrm>
            <a:off x="1044376" y="0"/>
            <a:ext cx="10101664" cy="3248366"/>
          </a:xfrm>
        </p:spPr>
        <p:txBody>
          <a:bodyPr anchor="b" anchorCtr="0">
            <a:noAutofit/>
          </a:bodyPr>
          <a:lstStyle>
            <a:lvl1pPr algn="ctr">
              <a:lnSpc>
                <a:spcPct val="80000"/>
              </a:lnSpc>
              <a:defRPr sz="7000" b="0" cap="all">
                <a:solidFill>
                  <a:schemeClr val="bg1"/>
                </a:solidFill>
                <a:latin typeface="Bebas Neue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4" name="Textplatzhalter 2"/>
          <p:cNvSpPr>
            <a:spLocks noGrp="1"/>
          </p:cNvSpPr>
          <p:nvPr>
            <p:ph type="body" idx="1"/>
          </p:nvPr>
        </p:nvSpPr>
        <p:spPr>
          <a:xfrm>
            <a:off x="1044376" y="3248366"/>
            <a:ext cx="10101664" cy="2554834"/>
          </a:xfrm>
        </p:spPr>
        <p:txBody>
          <a:bodyPr anchor="t" anchorCtr="0"/>
          <a:lstStyle>
            <a:lvl1pPr marL="0" indent="0" algn="ctr">
              <a:lnSpc>
                <a:spcPct val="80000"/>
              </a:lnSpc>
              <a:buNone/>
              <a:defRPr sz="3200">
                <a:solidFill>
                  <a:srgbClr val="B2B2B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54513810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4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8" name="Titel 1"/>
          <p:cNvSpPr>
            <a:spLocks noGrp="1"/>
          </p:cNvSpPr>
          <p:nvPr>
            <p:ph type="title"/>
          </p:nvPr>
        </p:nvSpPr>
        <p:spPr>
          <a:xfrm>
            <a:off x="516254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2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96879196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/>
          <p:cNvSpPr>
            <a:spLocks noGrp="1"/>
          </p:cNvSpPr>
          <p:nvPr>
            <p:ph type="title"/>
          </p:nvPr>
        </p:nvSpPr>
        <p:spPr>
          <a:xfrm>
            <a:off x="516254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3" y="1483952"/>
            <a:ext cx="7286147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2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123246104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23.03.2017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157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/>
          <p:cNvSpPr>
            <a:spLocks noGrp="1"/>
          </p:cNvSpPr>
          <p:nvPr>
            <p:ph type="title"/>
          </p:nvPr>
        </p:nvSpPr>
        <p:spPr>
          <a:xfrm>
            <a:off x="516254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3" y="1483952"/>
            <a:ext cx="53625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2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4554368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/>
          <p:cNvSpPr>
            <a:spLocks noGrp="1"/>
          </p:cNvSpPr>
          <p:nvPr>
            <p:ph type="title"/>
          </p:nvPr>
        </p:nvSpPr>
        <p:spPr>
          <a:xfrm>
            <a:off x="6286197" y="410830"/>
            <a:ext cx="5363404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6286087" y="1483952"/>
            <a:ext cx="53625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6286087" y="942478"/>
            <a:ext cx="5363302" cy="541474"/>
          </a:xfrm>
        </p:spPr>
        <p:txBody>
          <a:bodyPr lIns="10800" anchor="t" anchorCtr="0"/>
          <a:lstStyle>
            <a:lvl1pPr marL="0" indent="0">
              <a:buNone/>
              <a:defRPr sz="2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68722768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/>
          <p:cNvSpPr>
            <a:spLocks noGrp="1"/>
          </p:cNvSpPr>
          <p:nvPr>
            <p:ph type="title"/>
          </p:nvPr>
        </p:nvSpPr>
        <p:spPr>
          <a:xfrm>
            <a:off x="516254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3" y="1483952"/>
            <a:ext cx="3049907" cy="4319248"/>
          </a:xfrm>
          <a:noFill/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2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196528134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el 1"/>
          <p:cNvSpPr>
            <a:spLocks noGrp="1"/>
          </p:cNvSpPr>
          <p:nvPr>
            <p:ph type="title"/>
          </p:nvPr>
        </p:nvSpPr>
        <p:spPr>
          <a:xfrm>
            <a:off x="516254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8774402" y="1483952"/>
            <a:ext cx="2863627" cy="4319248"/>
          </a:xfrm>
          <a:noFill/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2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365708676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2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125069358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abellenplatzhalter 3"/>
          <p:cNvSpPr>
            <a:spLocks noGrp="1"/>
          </p:cNvSpPr>
          <p:nvPr>
            <p:ph type="tbl" sz="quarter" idx="14"/>
          </p:nvPr>
        </p:nvSpPr>
        <p:spPr>
          <a:xfrm>
            <a:off x="539751" y="1555750"/>
            <a:ext cx="11109324" cy="4248150"/>
          </a:xfrm>
          <a:noFill/>
        </p:spPr>
        <p:txBody>
          <a:bodyPr/>
          <a:lstStyle/>
          <a:p>
            <a:endParaRPr lang="de-DE" dirty="0"/>
          </a:p>
        </p:txBody>
      </p:sp>
      <p:sp>
        <p:nvSpPr>
          <p:cNvPr id="38" name="Titel 1"/>
          <p:cNvSpPr>
            <a:spLocks noGrp="1"/>
          </p:cNvSpPr>
          <p:nvPr>
            <p:ph type="title"/>
          </p:nvPr>
        </p:nvSpPr>
        <p:spPr>
          <a:xfrm>
            <a:off x="516254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2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86629409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271653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GHT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D9D9D9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2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45" name="Inhaltsplatzhalter 2"/>
          <p:cNvSpPr>
            <a:spLocks noGrp="1"/>
          </p:cNvSpPr>
          <p:nvPr>
            <p:ph idx="1"/>
          </p:nvPr>
        </p:nvSpPr>
        <p:spPr>
          <a:xfrm>
            <a:off x="516254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916204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262626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2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8" name="Inhaltsplatzhalter 2"/>
          <p:cNvSpPr>
            <a:spLocks noGrp="1"/>
          </p:cNvSpPr>
          <p:nvPr>
            <p:ph idx="1"/>
          </p:nvPr>
        </p:nvSpPr>
        <p:spPr>
          <a:xfrm>
            <a:off x="516254" y="1483952"/>
            <a:ext cx="11133349" cy="4319248"/>
          </a:xfrm>
          <a:noFill/>
        </p:spPr>
        <p:txBody>
          <a:bodyPr/>
          <a:lstStyle>
            <a:lvl1pPr>
              <a:defRPr sz="2200">
                <a:solidFill>
                  <a:srgbClr val="D9D9D9"/>
                </a:solidFill>
              </a:defRPr>
            </a:lvl1pPr>
            <a:lvl2pPr>
              <a:defRPr>
                <a:solidFill>
                  <a:srgbClr val="D9D9D9"/>
                </a:solidFill>
              </a:defRPr>
            </a:lvl2pPr>
            <a:lvl3pPr>
              <a:defRPr>
                <a:solidFill>
                  <a:srgbClr val="D9D9D9"/>
                </a:solidFill>
              </a:defRPr>
            </a:lvl3pPr>
            <a:lvl4pPr>
              <a:defRPr>
                <a:solidFill>
                  <a:srgbClr val="D9D9D9"/>
                </a:solidFill>
              </a:defRPr>
            </a:lvl4pPr>
            <a:lvl5pPr>
              <a:defRPr>
                <a:solidFill>
                  <a:srgbClr val="D9D9D9"/>
                </a:solidFill>
              </a:defRPr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846242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hteck 8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C8303F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3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 sz="2000">
                <a:solidFill>
                  <a:srgbClr val="B2B2B2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8" name="Inhaltsplatzhalter 2"/>
          <p:cNvSpPr>
            <a:spLocks noGrp="1"/>
          </p:cNvSpPr>
          <p:nvPr>
            <p:ph idx="1"/>
          </p:nvPr>
        </p:nvSpPr>
        <p:spPr>
          <a:xfrm>
            <a:off x="516254" y="1483952"/>
            <a:ext cx="11133349" cy="4319248"/>
          </a:xfrm>
          <a:noFill/>
        </p:spPr>
        <p:txBody>
          <a:bodyPr/>
          <a:lstStyle>
            <a:lvl1pPr>
              <a:defRPr sz="2200">
                <a:solidFill>
                  <a:srgbClr val="DDDDDD"/>
                </a:solidFill>
              </a:defRPr>
            </a:lvl1pPr>
            <a:lvl2pPr>
              <a:defRPr>
                <a:solidFill>
                  <a:srgbClr val="DDDDDD"/>
                </a:solidFill>
              </a:defRPr>
            </a:lvl2pPr>
            <a:lvl3pPr>
              <a:defRPr>
                <a:solidFill>
                  <a:srgbClr val="DDDDDD"/>
                </a:solidFill>
              </a:defRPr>
            </a:lvl3pPr>
            <a:lvl4pPr>
              <a:defRPr>
                <a:solidFill>
                  <a:srgbClr val="DDDDDD"/>
                </a:solidFill>
              </a:defRPr>
            </a:lvl4pPr>
            <a:lvl5pPr>
              <a:defRPr>
                <a:solidFill>
                  <a:srgbClr val="DDDDDD"/>
                </a:solidFill>
              </a:defRPr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17191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8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1841846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31744" y="238540"/>
            <a:ext cx="11327981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431742" y="6356351"/>
            <a:ext cx="2844430" cy="365125"/>
          </a:xfrm>
          <a:prstGeom prst="rect">
            <a:avLst/>
          </a:prstGeom>
        </p:spPr>
        <p:txBody>
          <a:bodyPr/>
          <a:lstStyle/>
          <a:p>
            <a:fld id="{E373F149-83C4-4179-9681-702531CCFDAC}" type="datetimeFigureOut">
              <a:rPr lang="de-DE" smtClean="0"/>
              <a:pPr/>
              <a:t>23.03.2017</a:t>
            </a:fld>
            <a:endParaRPr lang="de-DE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431744" y="854994"/>
            <a:ext cx="11326925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spcAft>
                <a:spcPts val="600"/>
              </a:spcAft>
              <a:buNone/>
              <a:defRPr sz="2200">
                <a:solidFill>
                  <a:srgbClr val="B2B2B2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55688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914281" y="2130426"/>
            <a:ext cx="10361851" cy="1470025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828562" y="3886200"/>
            <a:ext cx="8533289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03176916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2" y="0"/>
            <a:ext cx="12190410" cy="5803200"/>
          </a:xfrm>
          <a:prstGeom prst="rect">
            <a:avLst/>
          </a:prstGeom>
          <a:solidFill>
            <a:srgbClr val="262626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9" name="Rechteck 8"/>
          <p:cNvSpPr/>
          <p:nvPr userDrawn="1"/>
        </p:nvSpPr>
        <p:spPr bwMode="auto">
          <a:xfrm flipV="1">
            <a:off x="2" y="5803200"/>
            <a:ext cx="12190410" cy="1054800"/>
          </a:xfrm>
          <a:prstGeom prst="rect">
            <a:avLst/>
          </a:prstGeom>
          <a:solidFill>
            <a:srgbClr val="EAEAEA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6" name="Textfeld 5"/>
          <p:cNvSpPr txBox="1"/>
          <p:nvPr userDrawn="1"/>
        </p:nvSpPr>
        <p:spPr>
          <a:xfrm>
            <a:off x="-104503" y="-21292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0" name="Titel 1"/>
          <p:cNvSpPr>
            <a:spLocks noGrp="1"/>
          </p:cNvSpPr>
          <p:nvPr>
            <p:ph type="title"/>
          </p:nvPr>
        </p:nvSpPr>
        <p:spPr>
          <a:xfrm>
            <a:off x="1044376" y="0"/>
            <a:ext cx="10101664" cy="3741441"/>
          </a:xfrm>
        </p:spPr>
        <p:txBody>
          <a:bodyPr anchor="b" anchorCtr="0">
            <a:noAutofit/>
          </a:bodyPr>
          <a:lstStyle>
            <a:lvl1pPr algn="l">
              <a:lnSpc>
                <a:spcPct val="80000"/>
              </a:lnSpc>
              <a:defRPr sz="8800" b="0" cap="all">
                <a:solidFill>
                  <a:schemeClr val="bg1"/>
                </a:solidFill>
                <a:latin typeface="Bebas Neue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1" name="Textplatzhalter 2"/>
          <p:cNvSpPr>
            <a:spLocks noGrp="1"/>
          </p:cNvSpPr>
          <p:nvPr>
            <p:ph type="body" idx="1"/>
          </p:nvPr>
        </p:nvSpPr>
        <p:spPr>
          <a:xfrm>
            <a:off x="1044376" y="3741441"/>
            <a:ext cx="10101664" cy="2061759"/>
          </a:xfrm>
        </p:spPr>
        <p:txBody>
          <a:bodyPr anchor="t" anchorCtr="0"/>
          <a:lstStyle>
            <a:lvl1pPr marL="0" indent="0">
              <a:lnSpc>
                <a:spcPct val="80000"/>
              </a:lnSpc>
              <a:buNone/>
              <a:defRPr sz="4400">
                <a:solidFill>
                  <a:srgbClr val="B2B2B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16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1780162" y="6152561"/>
            <a:ext cx="6828817" cy="360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7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516252" y="6152561"/>
            <a:ext cx="914307" cy="360000"/>
          </a:xfrm>
        </p:spPr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5849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 flipV="1">
            <a:off x="2" y="5803200"/>
            <a:ext cx="12190410" cy="1054800"/>
          </a:xfrm>
          <a:prstGeom prst="rect">
            <a:avLst/>
          </a:prstGeom>
          <a:solidFill>
            <a:srgbClr val="EAEAEA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9" name="Rechteck 8"/>
          <p:cNvSpPr/>
          <p:nvPr userDrawn="1"/>
        </p:nvSpPr>
        <p:spPr bwMode="auto">
          <a:xfrm>
            <a:off x="2" y="0"/>
            <a:ext cx="12190410" cy="5803200"/>
          </a:xfrm>
          <a:prstGeom prst="rect">
            <a:avLst/>
          </a:prstGeom>
          <a:solidFill>
            <a:srgbClr val="262626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itel 1"/>
          <p:cNvSpPr>
            <a:spLocks noGrp="1"/>
          </p:cNvSpPr>
          <p:nvPr>
            <p:ph type="title"/>
          </p:nvPr>
        </p:nvSpPr>
        <p:spPr>
          <a:xfrm>
            <a:off x="1044376" y="0"/>
            <a:ext cx="10101664" cy="3741441"/>
          </a:xfrm>
        </p:spPr>
        <p:txBody>
          <a:bodyPr anchor="b" anchorCtr="0">
            <a:noAutofit/>
          </a:bodyPr>
          <a:lstStyle>
            <a:lvl1pPr algn="ctr">
              <a:lnSpc>
                <a:spcPct val="80000"/>
              </a:lnSpc>
              <a:defRPr sz="8800" b="0" cap="all">
                <a:solidFill>
                  <a:schemeClr val="bg1"/>
                </a:solidFill>
                <a:latin typeface="Bebas Neue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4" name="Textplatzhalter 2"/>
          <p:cNvSpPr>
            <a:spLocks noGrp="1"/>
          </p:cNvSpPr>
          <p:nvPr>
            <p:ph type="body" idx="1"/>
          </p:nvPr>
        </p:nvSpPr>
        <p:spPr>
          <a:xfrm>
            <a:off x="1044376" y="3741441"/>
            <a:ext cx="10101664" cy="2061759"/>
          </a:xfrm>
        </p:spPr>
        <p:txBody>
          <a:bodyPr anchor="t" anchorCtr="0"/>
          <a:lstStyle>
            <a:lvl1pPr marL="0" indent="0" algn="ctr">
              <a:lnSpc>
                <a:spcPct val="80000"/>
              </a:lnSpc>
              <a:buNone/>
              <a:defRPr sz="4400">
                <a:solidFill>
                  <a:srgbClr val="B2B2B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00733955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 flipV="1">
            <a:off x="2" y="5803200"/>
            <a:ext cx="12190410" cy="1054800"/>
          </a:xfrm>
          <a:prstGeom prst="rect">
            <a:avLst/>
          </a:prstGeom>
          <a:solidFill>
            <a:srgbClr val="EAEAEA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9" name="Rechteck 8"/>
          <p:cNvSpPr/>
          <p:nvPr userDrawn="1"/>
        </p:nvSpPr>
        <p:spPr bwMode="auto">
          <a:xfrm>
            <a:off x="2" y="0"/>
            <a:ext cx="12190410" cy="5803200"/>
          </a:xfrm>
          <a:prstGeom prst="rect">
            <a:avLst/>
          </a:prstGeom>
          <a:solidFill>
            <a:srgbClr val="262626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itel 1"/>
          <p:cNvSpPr>
            <a:spLocks noGrp="1"/>
          </p:cNvSpPr>
          <p:nvPr>
            <p:ph type="title"/>
          </p:nvPr>
        </p:nvSpPr>
        <p:spPr>
          <a:xfrm>
            <a:off x="1044376" y="0"/>
            <a:ext cx="10101664" cy="3248366"/>
          </a:xfrm>
        </p:spPr>
        <p:txBody>
          <a:bodyPr anchor="b" anchorCtr="0">
            <a:noAutofit/>
          </a:bodyPr>
          <a:lstStyle>
            <a:lvl1pPr algn="ctr">
              <a:lnSpc>
                <a:spcPct val="80000"/>
              </a:lnSpc>
              <a:defRPr sz="8800" b="0" cap="all">
                <a:solidFill>
                  <a:schemeClr val="bg1"/>
                </a:solidFill>
                <a:latin typeface="Bebas Neue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4" name="Textplatzhalter 2"/>
          <p:cNvSpPr>
            <a:spLocks noGrp="1"/>
          </p:cNvSpPr>
          <p:nvPr>
            <p:ph type="body" idx="1"/>
          </p:nvPr>
        </p:nvSpPr>
        <p:spPr>
          <a:xfrm>
            <a:off x="1044376" y="3248366"/>
            <a:ext cx="10101664" cy="2554834"/>
          </a:xfrm>
        </p:spPr>
        <p:txBody>
          <a:bodyPr anchor="t" anchorCtr="0"/>
          <a:lstStyle>
            <a:lvl1pPr marL="0" indent="0" algn="ctr">
              <a:lnSpc>
                <a:spcPct val="80000"/>
              </a:lnSpc>
              <a:buNone/>
              <a:defRPr sz="4400">
                <a:solidFill>
                  <a:srgbClr val="B2B2B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421982541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8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94870095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3" y="1483952"/>
            <a:ext cx="7286148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426251682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3" y="1483952"/>
            <a:ext cx="5362548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134498063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/>
          <p:cNvSpPr>
            <a:spLocks noGrp="1"/>
          </p:cNvSpPr>
          <p:nvPr>
            <p:ph type="title"/>
          </p:nvPr>
        </p:nvSpPr>
        <p:spPr>
          <a:xfrm>
            <a:off x="6286197" y="410830"/>
            <a:ext cx="5363404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6286087" y="1483952"/>
            <a:ext cx="5362548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6286087" y="942478"/>
            <a:ext cx="5363302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92180096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3049907" cy="4319248"/>
          </a:xfrm>
          <a:noFill/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6823268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 flipV="1">
            <a:off x="2" y="5803200"/>
            <a:ext cx="12190410" cy="1054800"/>
          </a:xfrm>
          <a:prstGeom prst="rect">
            <a:avLst/>
          </a:prstGeom>
          <a:solidFill>
            <a:srgbClr val="EAEAEA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defTabSz="914309"/>
            <a:endParaRPr lang="de-DE" sz="1900" dirty="0">
              <a:solidFill>
                <a:prstClr val="black"/>
              </a:solidFill>
            </a:endParaRPr>
          </a:p>
        </p:txBody>
      </p:sp>
      <p:sp>
        <p:nvSpPr>
          <p:cNvPr id="9" name="Rechteck 8"/>
          <p:cNvSpPr/>
          <p:nvPr userDrawn="1"/>
        </p:nvSpPr>
        <p:spPr bwMode="auto">
          <a:xfrm>
            <a:off x="2" y="0"/>
            <a:ext cx="12190410" cy="58032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defTabSz="914309"/>
            <a:endParaRPr lang="de-DE" sz="1900" dirty="0">
              <a:solidFill>
                <a:prstClr val="black"/>
              </a:solidFill>
            </a:endParaRPr>
          </a:p>
        </p:txBody>
      </p:sp>
      <p:sp>
        <p:nvSpPr>
          <p:cNvPr id="13" name="Titel 1"/>
          <p:cNvSpPr>
            <a:spLocks noGrp="1"/>
          </p:cNvSpPr>
          <p:nvPr>
            <p:ph type="title"/>
          </p:nvPr>
        </p:nvSpPr>
        <p:spPr>
          <a:xfrm>
            <a:off x="1044376" y="0"/>
            <a:ext cx="10101664" cy="3741441"/>
          </a:xfrm>
        </p:spPr>
        <p:txBody>
          <a:bodyPr anchor="b" anchorCtr="0">
            <a:noAutofit/>
          </a:bodyPr>
          <a:lstStyle>
            <a:lvl1pPr algn="l">
              <a:lnSpc>
                <a:spcPct val="80000"/>
              </a:lnSpc>
              <a:defRPr sz="8800" b="0" cap="all">
                <a:solidFill>
                  <a:schemeClr val="bg1"/>
                </a:solidFill>
                <a:latin typeface="Bebas Neue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4" name="Textplatzhalter 2"/>
          <p:cNvSpPr>
            <a:spLocks noGrp="1"/>
          </p:cNvSpPr>
          <p:nvPr>
            <p:ph type="body" idx="1"/>
          </p:nvPr>
        </p:nvSpPr>
        <p:spPr>
          <a:xfrm>
            <a:off x="1044376" y="3741441"/>
            <a:ext cx="10101664" cy="2061759"/>
          </a:xfrm>
        </p:spPr>
        <p:txBody>
          <a:bodyPr anchor="t" anchorCtr="0"/>
          <a:lstStyle>
            <a:lvl1pPr marL="0" indent="0" algn="l">
              <a:lnSpc>
                <a:spcPct val="80000"/>
              </a:lnSpc>
              <a:buNone/>
              <a:defRPr sz="4400">
                <a:solidFill>
                  <a:srgbClr val="B2B2B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8" name="Rechteck 7" descr="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www.PresentationLoad.com"/>
          <p:cNvSpPr/>
          <p:nvPr userDrawn="1"/>
        </p:nvSpPr>
        <p:spPr bwMode="auto">
          <a:xfrm flipV="1">
            <a:off x="2" y="5804101"/>
            <a:ext cx="12190410" cy="1054800"/>
          </a:xfrm>
          <a:prstGeom prst="rect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defTabSz="914309"/>
            <a:endParaRPr lang="de-DE" sz="1900" dirty="0">
              <a:solidFill>
                <a:prstClr val="black"/>
              </a:solidFill>
            </a:endParaRPr>
          </a:p>
        </p:txBody>
      </p:sp>
      <p:pic>
        <p:nvPicPr>
          <p:cNvPr id="10" name="Picture 55" descr="C:\Users\stephan.g\Desktop\PL LOGO 1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6548" y="6121209"/>
            <a:ext cx="2700000" cy="4923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53294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8774401" y="1483952"/>
            <a:ext cx="2863627" cy="4319248"/>
          </a:xfrm>
          <a:noFill/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7899904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41857232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abellenplatzhalter 3"/>
          <p:cNvSpPr>
            <a:spLocks noGrp="1"/>
          </p:cNvSpPr>
          <p:nvPr>
            <p:ph type="tbl" sz="quarter" idx="14"/>
          </p:nvPr>
        </p:nvSpPr>
        <p:spPr>
          <a:xfrm>
            <a:off x="539750" y="1555750"/>
            <a:ext cx="11109325" cy="4248150"/>
          </a:xfrm>
          <a:noFill/>
        </p:spPr>
        <p:txBody>
          <a:bodyPr/>
          <a:lstStyle/>
          <a:p>
            <a:endParaRPr lang="de-DE" dirty="0"/>
          </a:p>
        </p:txBody>
      </p:sp>
      <p:sp>
        <p:nvSpPr>
          <p:cNvPr id="38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77571842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363231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GHT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D9D9D9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45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67742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262626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rgbClr val="A6A6A6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8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>
                <a:solidFill>
                  <a:srgbClr val="D9D9D9"/>
                </a:solidFill>
              </a:defRPr>
            </a:lvl1pPr>
            <a:lvl2pPr>
              <a:defRPr>
                <a:solidFill>
                  <a:srgbClr val="D9D9D9"/>
                </a:solidFill>
              </a:defRPr>
            </a:lvl2pPr>
            <a:lvl3pPr>
              <a:defRPr>
                <a:solidFill>
                  <a:srgbClr val="D9D9D9"/>
                </a:solidFill>
              </a:defRPr>
            </a:lvl3pPr>
            <a:lvl4pPr>
              <a:defRPr>
                <a:solidFill>
                  <a:srgbClr val="D9D9D9"/>
                </a:solidFill>
              </a:defRPr>
            </a:lvl4pPr>
            <a:lvl5pPr>
              <a:defRPr>
                <a:solidFill>
                  <a:srgbClr val="D9D9D9"/>
                </a:solidFill>
              </a:defRPr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736926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hteck 8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C8303F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8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>
                <a:solidFill>
                  <a:srgbClr val="DDDDDD"/>
                </a:solidFill>
              </a:defRPr>
            </a:lvl1pPr>
            <a:lvl2pPr>
              <a:defRPr>
                <a:solidFill>
                  <a:srgbClr val="DDDDDD"/>
                </a:solidFill>
              </a:defRPr>
            </a:lvl2pPr>
            <a:lvl3pPr>
              <a:defRPr>
                <a:solidFill>
                  <a:srgbClr val="DDDDDD"/>
                </a:solidFill>
              </a:defRPr>
            </a:lvl3pPr>
            <a:lvl4pPr>
              <a:defRPr>
                <a:solidFill>
                  <a:srgbClr val="DDDDDD"/>
                </a:solidFill>
              </a:defRPr>
            </a:lvl4pPr>
            <a:lvl5pPr>
              <a:defRPr>
                <a:solidFill>
                  <a:srgbClr val="DDDDDD"/>
                </a:solidFill>
              </a:defRPr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65595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24000" y="238542"/>
            <a:ext cx="11541600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23999" y="854994"/>
            <a:ext cx="11541600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>
          <a:xfrm>
            <a:off x="323847" y="6356350"/>
            <a:ext cx="2134800" cy="360000"/>
          </a:xfrm>
          <a:prstGeom prst="rect">
            <a:avLst/>
          </a:prstGeom>
        </p:spPr>
        <p:txBody>
          <a:bodyPr/>
          <a:lstStyle/>
          <a:p>
            <a:fld id="{E373F149-83C4-4179-9681-702531CCFDAC}" type="datetimeFigureOut">
              <a:rPr lang="de-DE" smtClean="0"/>
              <a:pPr/>
              <a:t>23.03.2017</a:t>
            </a:fld>
            <a:endParaRPr lang="de-DE" dirty="0"/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DC1E638-3F78-4E0D-883A-B278700C48C0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2382594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8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53226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24000" y="238542"/>
            <a:ext cx="11541600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23999" y="854994"/>
            <a:ext cx="11541600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>
          <a:xfrm>
            <a:off x="323847" y="6356350"/>
            <a:ext cx="2134800" cy="360000"/>
          </a:xfrm>
          <a:prstGeom prst="rect">
            <a:avLst/>
          </a:prstGeo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23.03.2017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>
          <a:xfrm>
            <a:off x="2458648" y="6356350"/>
            <a:ext cx="7273114" cy="360000"/>
          </a:xfrm>
          <a:prstGeom prst="rect">
            <a:avLst/>
          </a:prstGeom>
        </p:spPr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>
          <a:xfrm>
            <a:off x="9731761" y="6356350"/>
            <a:ext cx="1726383" cy="360000"/>
          </a:xfrm>
          <a:prstGeom prst="rect">
            <a:avLst/>
          </a:prstGeom>
        </p:spPr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37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1566779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12190413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algn="ctr" defTabSz="914400" rtl="0" eaLnBrk="1" latinLnBrk="0" hangingPunct="1"/>
            <a:endParaRPr lang="de-DE" sz="800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323847" y="1998133"/>
            <a:ext cx="9360000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323847" y="4037202"/>
            <a:ext cx="9360000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8" name="Datumsplatzhalter 7"/>
          <p:cNvSpPr>
            <a:spLocks noGrp="1"/>
          </p:cNvSpPr>
          <p:nvPr>
            <p:ph type="dt" sz="half" idx="10"/>
          </p:nvPr>
        </p:nvSpPr>
        <p:spPr>
          <a:xfrm>
            <a:off x="323847" y="6356350"/>
            <a:ext cx="2134800" cy="360000"/>
          </a:xfrm>
        </p:spPr>
        <p:txBody>
          <a:bodyPr/>
          <a:lstStyle/>
          <a:p>
            <a:fld id="{E373F149-83C4-4179-9681-702531CCFDAC}" type="datetimeFigureOut">
              <a:rPr lang="de-DE" smtClean="0"/>
              <a:pPr/>
              <a:t>23.03.2017</a:t>
            </a:fld>
            <a:endParaRPr lang="de-DE" dirty="0"/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15428765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24000" y="238542"/>
            <a:ext cx="11541600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23999" y="854994"/>
            <a:ext cx="11541600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373F149-83C4-4179-9681-702531CCFDAC}" type="datetimeFigureOut">
              <a:rPr lang="de-DE" smtClean="0"/>
              <a:pPr/>
              <a:t>23.03.2017</a:t>
            </a:fld>
            <a:endParaRPr lang="de-DE" dirty="0"/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DC1E638-3F78-4E0D-883A-B278700C48C0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4798968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/>
              <a:pPr/>
              <a:t>23.03.2017</a:t>
            </a:fld>
            <a:endParaRPr lang="de-DE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8772227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gray">
          <a:xfrm>
            <a:off x="2" y="0"/>
            <a:ext cx="12190410" cy="5803200"/>
          </a:xfrm>
          <a:prstGeom prst="rect">
            <a:avLst/>
          </a:prstGeom>
          <a:solidFill>
            <a:srgbClr val="262626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9" name="Rechteck 8"/>
          <p:cNvSpPr/>
          <p:nvPr userDrawn="1"/>
        </p:nvSpPr>
        <p:spPr bwMode="gray">
          <a:xfrm flipV="1">
            <a:off x="2" y="5803200"/>
            <a:ext cx="12190410" cy="1054800"/>
          </a:xfrm>
          <a:prstGeom prst="rect">
            <a:avLst/>
          </a:prstGeom>
          <a:solidFill>
            <a:srgbClr val="EAEAEA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dirty="0"/>
          </a:p>
        </p:txBody>
      </p:sp>
      <p:sp>
        <p:nvSpPr>
          <p:cNvPr id="6" name="Textfeld 5"/>
          <p:cNvSpPr txBox="1"/>
          <p:nvPr userDrawn="1"/>
        </p:nvSpPr>
        <p:spPr bwMode="gray">
          <a:xfrm>
            <a:off x="-104503" y="-21292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0" name="Titel 1"/>
          <p:cNvSpPr>
            <a:spLocks noGrp="1"/>
          </p:cNvSpPr>
          <p:nvPr>
            <p:ph type="title"/>
          </p:nvPr>
        </p:nvSpPr>
        <p:spPr bwMode="gray">
          <a:xfrm>
            <a:off x="1044376" y="0"/>
            <a:ext cx="10101664" cy="3741441"/>
          </a:xfrm>
        </p:spPr>
        <p:txBody>
          <a:bodyPr anchor="b" anchorCtr="0">
            <a:noAutofit/>
          </a:bodyPr>
          <a:lstStyle>
            <a:lvl1pPr algn="l">
              <a:lnSpc>
                <a:spcPct val="80000"/>
              </a:lnSpc>
              <a:defRPr sz="8800" b="0" cap="all">
                <a:solidFill>
                  <a:srgbClr val="FFFFFF"/>
                </a:solidFill>
                <a:latin typeface="Bebas Neue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1" name="Textplatzhalter 2"/>
          <p:cNvSpPr>
            <a:spLocks noGrp="1"/>
          </p:cNvSpPr>
          <p:nvPr>
            <p:ph type="body" idx="1"/>
          </p:nvPr>
        </p:nvSpPr>
        <p:spPr bwMode="gray">
          <a:xfrm>
            <a:off x="1044376" y="3741441"/>
            <a:ext cx="10101664" cy="2061759"/>
          </a:xfrm>
        </p:spPr>
        <p:txBody>
          <a:bodyPr anchor="t" anchorCtr="0"/>
          <a:lstStyle>
            <a:lvl1pPr marL="0" indent="0">
              <a:lnSpc>
                <a:spcPct val="80000"/>
              </a:lnSpc>
              <a:buNone/>
              <a:defRPr sz="4400">
                <a:solidFill>
                  <a:srgbClr val="B2B2B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16" name="Fußzeilenplatzhalter 4"/>
          <p:cNvSpPr>
            <a:spLocks noGrp="1"/>
          </p:cNvSpPr>
          <p:nvPr>
            <p:ph type="ftr" sz="quarter" idx="11"/>
          </p:nvPr>
        </p:nvSpPr>
        <p:spPr bwMode="gray">
          <a:xfrm>
            <a:off x="1780162" y="6152561"/>
            <a:ext cx="6828817" cy="360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7" name="Foliennummernplatzhalter 5"/>
          <p:cNvSpPr>
            <a:spLocks noGrp="1"/>
          </p:cNvSpPr>
          <p:nvPr>
            <p:ph type="sldNum" sz="quarter" idx="12"/>
          </p:nvPr>
        </p:nvSpPr>
        <p:spPr bwMode="gray">
          <a:xfrm>
            <a:off x="516252" y="6152561"/>
            <a:ext cx="914307" cy="360000"/>
          </a:xfrm>
        </p:spPr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0715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3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3978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Titel 1"/>
          <p:cNvSpPr>
            <a:spLocks noGrp="1"/>
          </p:cNvSpPr>
          <p:nvPr>
            <p:ph type="title"/>
          </p:nvPr>
        </p:nvSpPr>
        <p:spPr>
          <a:xfrm>
            <a:off x="554039" y="410830"/>
            <a:ext cx="11095773" cy="107312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8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54039" y="942478"/>
            <a:ext cx="11095562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rgbClr val="7F7F7F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125520876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LIGHT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D9D9D9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/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554039" y="410830"/>
            <a:ext cx="11095773" cy="1073122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9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54039" y="942478"/>
            <a:ext cx="11095562" cy="541474"/>
          </a:xfrm>
        </p:spPr>
        <p:txBody>
          <a:bodyPr lIns="10800" anchor="t" anchorCtr="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None/>
              <a:defRPr lang="en-US" sz="2200" kern="1200" noProof="1">
                <a:solidFill>
                  <a:srgbClr val="7F7F7F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10" name="Fußzeilenplatzhalter 2"/>
          <p:cNvSpPr>
            <a:spLocks noGrp="1"/>
          </p:cNvSpPr>
          <p:nvPr>
            <p:ph type="ftr" sz="quarter" idx="11"/>
          </p:nvPr>
        </p:nvSpPr>
        <p:spPr>
          <a:xfrm>
            <a:off x="1780162" y="6152561"/>
            <a:ext cx="6828817" cy="360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1" name="Foliennummernplatzhalter 3"/>
          <p:cNvSpPr>
            <a:spLocks noGrp="1"/>
          </p:cNvSpPr>
          <p:nvPr>
            <p:ph type="sldNum" sz="quarter" idx="12"/>
          </p:nvPr>
        </p:nvSpPr>
        <p:spPr>
          <a:xfrm>
            <a:off x="516252" y="6152561"/>
            <a:ext cx="914307" cy="360000"/>
          </a:xfrm>
        </p:spPr>
        <p:txBody>
          <a:bodyPr/>
          <a:lstStyle/>
          <a:p>
            <a:fld id="{75A4F164-3A46-4CEE-A25C-CA523D5E42F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303749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262626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Titel 1"/>
          <p:cNvSpPr>
            <a:spLocks noGrp="1"/>
          </p:cNvSpPr>
          <p:nvPr>
            <p:ph type="title"/>
          </p:nvPr>
        </p:nvSpPr>
        <p:spPr>
          <a:xfrm>
            <a:off x="554039" y="410830"/>
            <a:ext cx="11095773" cy="1073122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0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54039" y="942478"/>
            <a:ext cx="11095562" cy="541474"/>
          </a:xfrm>
        </p:spPr>
        <p:txBody>
          <a:bodyPr lIns="10800" anchor="t" anchorCtr="0"/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None/>
              <a:defRPr lang="en-US" sz="2200" kern="1200" noProof="1">
                <a:solidFill>
                  <a:srgbClr val="7F7F7F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34431835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4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1750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und"/>
          <p:cNvSpPr/>
          <p:nvPr userDrawn="1"/>
        </p:nvSpPr>
        <p:spPr bwMode="gray">
          <a:xfrm>
            <a:off x="0" y="0"/>
            <a:ext cx="12190413" cy="58166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/>
          </a:p>
        </p:txBody>
      </p:sp>
      <p:sp>
        <p:nvSpPr>
          <p:cNvPr id="7" name="Bar"/>
          <p:cNvSpPr/>
          <p:nvPr userDrawn="1"/>
        </p:nvSpPr>
        <p:spPr bwMode="ltGray">
          <a:xfrm>
            <a:off x="0" y="5816600"/>
            <a:ext cx="12190413" cy="1044000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/>
          </a:p>
        </p:txBody>
      </p:sp>
      <p:sp>
        <p:nvSpPr>
          <p:cNvPr id="2" name="Title"/>
          <p:cNvSpPr>
            <a:spLocks noGrp="1"/>
          </p:cNvSpPr>
          <p:nvPr>
            <p:ph type="ctrTitle"/>
          </p:nvPr>
        </p:nvSpPr>
        <p:spPr bwMode="gray">
          <a:xfrm>
            <a:off x="1055206" y="0"/>
            <a:ext cx="10080000" cy="3744000"/>
          </a:xfrm>
        </p:spPr>
        <p:txBody>
          <a:bodyPr anchor="b"/>
          <a:lstStyle>
            <a:lvl1pPr>
              <a:lnSpc>
                <a:spcPct val="80000"/>
              </a:lnSpc>
              <a:spcBef>
                <a:spcPts val="0"/>
              </a:spcBef>
              <a:spcAft>
                <a:spcPts val="1000"/>
              </a:spcAft>
              <a:defRPr sz="8800">
                <a:solidFill>
                  <a:srgbClr val="FFFFFF"/>
                </a:solidFill>
                <a:latin typeface="Bebas Neue" panose="020B0506020202020201" pitchFamily="34" charset="0"/>
              </a:defRPr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Subtitle"/>
          <p:cNvSpPr>
            <a:spLocks noGrp="1"/>
          </p:cNvSpPr>
          <p:nvPr>
            <p:ph type="subTitle" idx="1"/>
          </p:nvPr>
        </p:nvSpPr>
        <p:spPr bwMode="gray">
          <a:xfrm>
            <a:off x="1055206" y="3744000"/>
            <a:ext cx="10080000" cy="2070000"/>
          </a:xfrm>
        </p:spPr>
        <p:txBody>
          <a:bodyPr/>
          <a:lstStyle>
            <a:lvl1pPr marL="0" indent="0" algn="l">
              <a:buNone/>
              <a:defRPr sz="4400">
                <a:solidFill>
                  <a:srgbClr val="B2B2B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Formatvorlage des Untertitelmasters durch Klicken bearbeiten</a:t>
            </a:r>
            <a:endParaRPr lang="en-US" dirty="0"/>
          </a:p>
        </p:txBody>
      </p:sp>
      <p:sp>
        <p:nvSpPr>
          <p:cNvPr id="4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5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7027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GHT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D9D9D9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45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9086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0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Text 1"/>
          <p:cNvSpPr>
            <a:spLocks noGrp="1"/>
          </p:cNvSpPr>
          <p:nvPr>
            <p:ph type="body" idx="1"/>
          </p:nvPr>
        </p:nvSpPr>
        <p:spPr bwMode="gray">
          <a:xfrm>
            <a:off x="540000" y="1512000"/>
            <a:ext cx="5346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" name="Content 1"/>
          <p:cNvSpPr>
            <a:spLocks noGrp="1"/>
          </p:cNvSpPr>
          <p:nvPr>
            <p:ph sz="half" idx="2"/>
          </p:nvPr>
        </p:nvSpPr>
        <p:spPr bwMode="gray">
          <a:xfrm>
            <a:off x="540000" y="1872000"/>
            <a:ext cx="5346000" cy="39384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7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 dirty="0"/>
          </a:p>
        </p:txBody>
      </p:sp>
      <p:sp>
        <p:nvSpPr>
          <p:cNvPr id="8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"/>
          <p:cNvSpPr>
            <a:spLocks noGrp="1"/>
          </p:cNvSpPr>
          <p:nvPr>
            <p:ph type="sldNum" sz="quarter" idx="12"/>
          </p:nvPr>
        </p:nvSpPr>
        <p:spPr>
          <a:xfrm>
            <a:off x="540000" y="6084000"/>
            <a:ext cx="900000" cy="360000"/>
          </a:xfrm>
        </p:spPr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232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0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5" name="Text 2"/>
          <p:cNvSpPr>
            <a:spLocks noGrp="1"/>
          </p:cNvSpPr>
          <p:nvPr>
            <p:ph type="body" sz="quarter" idx="3"/>
          </p:nvPr>
        </p:nvSpPr>
        <p:spPr bwMode="gray">
          <a:xfrm>
            <a:off x="6303600" y="1512000"/>
            <a:ext cx="5346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6" name="Content 2"/>
          <p:cNvSpPr>
            <a:spLocks noGrp="1"/>
          </p:cNvSpPr>
          <p:nvPr>
            <p:ph sz="quarter" idx="4"/>
          </p:nvPr>
        </p:nvSpPr>
        <p:spPr bwMode="gray">
          <a:xfrm>
            <a:off x="6303600" y="1872000"/>
            <a:ext cx="5346000" cy="39384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7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 dirty="0"/>
          </a:p>
        </p:txBody>
      </p:sp>
      <p:sp>
        <p:nvSpPr>
          <p:cNvPr id="8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"/>
          <p:cNvSpPr>
            <a:spLocks noGrp="1"/>
          </p:cNvSpPr>
          <p:nvPr>
            <p:ph type="sldNum" sz="quarter" idx="12"/>
          </p:nvPr>
        </p:nvSpPr>
        <p:spPr>
          <a:xfrm>
            <a:off x="540000" y="6084000"/>
            <a:ext cx="900000" cy="360000"/>
          </a:xfrm>
        </p:spPr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7255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0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4" name="Content 1"/>
          <p:cNvSpPr>
            <a:spLocks noGrp="1"/>
          </p:cNvSpPr>
          <p:nvPr>
            <p:ph sz="half" idx="2"/>
          </p:nvPr>
        </p:nvSpPr>
        <p:spPr bwMode="gray">
          <a:xfrm>
            <a:off x="540000" y="1512000"/>
            <a:ext cx="5346000" cy="19296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12" name="Content 3"/>
          <p:cNvSpPr>
            <a:spLocks noGrp="1"/>
          </p:cNvSpPr>
          <p:nvPr>
            <p:ph sz="half" idx="15"/>
          </p:nvPr>
        </p:nvSpPr>
        <p:spPr bwMode="gray">
          <a:xfrm>
            <a:off x="540000" y="3880800"/>
            <a:ext cx="5346000" cy="19296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7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8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"/>
          <p:cNvSpPr>
            <a:spLocks noGrp="1"/>
          </p:cNvSpPr>
          <p:nvPr>
            <p:ph type="sldNum" sz="quarter" idx="12"/>
          </p:nvPr>
        </p:nvSpPr>
        <p:spPr>
          <a:xfrm>
            <a:off x="540000" y="6084000"/>
            <a:ext cx="900000" cy="360000"/>
          </a:xfrm>
        </p:spPr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7597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15" name="Content 6"/>
          <p:cNvSpPr>
            <a:spLocks noGrp="1"/>
          </p:cNvSpPr>
          <p:nvPr>
            <p:ph sz="half" idx="41"/>
          </p:nvPr>
        </p:nvSpPr>
        <p:spPr bwMode="gray">
          <a:xfrm>
            <a:off x="540000" y="3740400"/>
            <a:ext cx="2106000" cy="2070000"/>
          </a:xfrm>
          <a:solidFill>
            <a:schemeClr val="bg1">
              <a:lumMod val="95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2000"/>
            </a:lvl1pPr>
            <a:lvl2pPr marL="450000" indent="0">
              <a:buNone/>
              <a:defRPr sz="2000"/>
            </a:lvl2pPr>
            <a:lvl3pPr marL="810000" indent="0">
              <a:buNone/>
              <a:defRPr sz="1800"/>
            </a:lvl3pPr>
            <a:lvl4pPr marL="1170000" indent="0">
              <a:buNone/>
              <a:defRPr sz="1600"/>
            </a:lvl4pPr>
            <a:lvl5pPr marL="1530000" indent="0">
              <a:buNone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Content 7"/>
          <p:cNvSpPr>
            <a:spLocks noGrp="1"/>
          </p:cNvSpPr>
          <p:nvPr>
            <p:ph sz="half" idx="49"/>
          </p:nvPr>
        </p:nvSpPr>
        <p:spPr bwMode="gray">
          <a:xfrm>
            <a:off x="2790900" y="3740400"/>
            <a:ext cx="2106000" cy="2070000"/>
          </a:xfrm>
          <a:solidFill>
            <a:schemeClr val="bg1">
              <a:lumMod val="95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2000"/>
            </a:lvl1pPr>
            <a:lvl2pPr marL="450000" indent="0">
              <a:buNone/>
              <a:defRPr sz="2000"/>
            </a:lvl2pPr>
            <a:lvl3pPr marL="810000" indent="0">
              <a:buNone/>
              <a:defRPr sz="1800"/>
            </a:lvl3pPr>
            <a:lvl4pPr marL="1170000" indent="0">
              <a:buNone/>
              <a:defRPr sz="1600"/>
            </a:lvl4pPr>
            <a:lvl5pPr marL="1530000" indent="0">
              <a:buNone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2" name="Content 9"/>
          <p:cNvSpPr>
            <a:spLocks noGrp="1"/>
          </p:cNvSpPr>
          <p:nvPr>
            <p:ph sz="half" idx="47"/>
          </p:nvPr>
        </p:nvSpPr>
        <p:spPr bwMode="gray">
          <a:xfrm>
            <a:off x="7292700" y="3740400"/>
            <a:ext cx="2106000" cy="2070000"/>
          </a:xfrm>
          <a:solidFill>
            <a:schemeClr val="bg1">
              <a:lumMod val="95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2000"/>
            </a:lvl1pPr>
            <a:lvl2pPr marL="450000" indent="0">
              <a:buNone/>
              <a:defRPr sz="2000"/>
            </a:lvl2pPr>
            <a:lvl3pPr marL="810000" indent="0">
              <a:buNone/>
              <a:defRPr sz="1800"/>
            </a:lvl3pPr>
            <a:lvl4pPr marL="1170000" indent="0">
              <a:buNone/>
              <a:defRPr sz="1600"/>
            </a:lvl4pPr>
            <a:lvl5pPr marL="1530000" indent="0">
              <a:buNone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8" name="Content 10"/>
          <p:cNvSpPr>
            <a:spLocks noGrp="1"/>
          </p:cNvSpPr>
          <p:nvPr>
            <p:ph sz="half" idx="51"/>
          </p:nvPr>
        </p:nvSpPr>
        <p:spPr bwMode="gray">
          <a:xfrm>
            <a:off x="9543600" y="3740400"/>
            <a:ext cx="2106000" cy="2070000"/>
          </a:xfrm>
          <a:solidFill>
            <a:schemeClr val="bg1">
              <a:lumMod val="95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2000"/>
            </a:lvl1pPr>
            <a:lvl2pPr marL="450000" indent="0">
              <a:buNone/>
              <a:defRPr sz="2000"/>
            </a:lvl2pPr>
            <a:lvl3pPr marL="810000" indent="0">
              <a:buNone/>
              <a:defRPr sz="1800"/>
            </a:lvl3pPr>
            <a:lvl4pPr marL="1170000" indent="0">
              <a:buNone/>
              <a:defRPr sz="1600"/>
            </a:lvl4pPr>
            <a:lvl5pPr marL="1530000" indent="0">
              <a:buNone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0867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7" name="Content 1"/>
          <p:cNvSpPr>
            <a:spLocks noGrp="1"/>
          </p:cNvSpPr>
          <p:nvPr>
            <p:ph sz="half" idx="36"/>
          </p:nvPr>
        </p:nvSpPr>
        <p:spPr bwMode="gray">
          <a:xfrm>
            <a:off x="540000" y="1512000"/>
            <a:ext cx="2106000" cy="2070000"/>
          </a:xfrm>
          <a:solidFill>
            <a:schemeClr val="bg1">
              <a:lumMod val="95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2000"/>
            </a:lvl1pPr>
            <a:lvl2pPr marL="450000" indent="0">
              <a:buNone/>
              <a:defRPr sz="2000"/>
            </a:lvl2pPr>
            <a:lvl3pPr marL="810000" indent="0">
              <a:buNone/>
              <a:defRPr sz="1800"/>
            </a:lvl3pPr>
            <a:lvl4pPr marL="1170000" indent="0">
              <a:buNone/>
              <a:defRPr sz="1600"/>
            </a:lvl4pPr>
            <a:lvl5pPr marL="1530000" indent="0">
              <a:buNone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7" name="Content 2"/>
          <p:cNvSpPr>
            <a:spLocks noGrp="1"/>
          </p:cNvSpPr>
          <p:nvPr>
            <p:ph sz="half" idx="42"/>
          </p:nvPr>
        </p:nvSpPr>
        <p:spPr bwMode="gray">
          <a:xfrm>
            <a:off x="2790900" y="1512000"/>
            <a:ext cx="2106000" cy="2070000"/>
          </a:xfrm>
          <a:solidFill>
            <a:schemeClr val="bg1">
              <a:lumMod val="95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2000"/>
            </a:lvl1pPr>
            <a:lvl2pPr marL="450000" indent="0">
              <a:buNone/>
              <a:defRPr sz="2000"/>
            </a:lvl2pPr>
            <a:lvl3pPr marL="810000" indent="0">
              <a:buNone/>
              <a:defRPr sz="1800"/>
            </a:lvl3pPr>
            <a:lvl4pPr marL="1170000" indent="0">
              <a:buNone/>
              <a:defRPr sz="1600"/>
            </a:lvl4pPr>
            <a:lvl5pPr marL="1530000" indent="0">
              <a:buNone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5" name="Content 6"/>
          <p:cNvSpPr>
            <a:spLocks noGrp="1"/>
          </p:cNvSpPr>
          <p:nvPr>
            <p:ph sz="half" idx="41"/>
          </p:nvPr>
        </p:nvSpPr>
        <p:spPr bwMode="gray">
          <a:xfrm>
            <a:off x="540000" y="3740400"/>
            <a:ext cx="2106000" cy="2070000"/>
          </a:xfrm>
          <a:solidFill>
            <a:schemeClr val="bg1">
              <a:lumMod val="95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2000"/>
            </a:lvl1pPr>
            <a:lvl2pPr marL="450000" indent="0">
              <a:buNone/>
              <a:defRPr sz="2000"/>
            </a:lvl2pPr>
            <a:lvl3pPr marL="810000" indent="0">
              <a:buNone/>
              <a:defRPr sz="1800"/>
            </a:lvl3pPr>
            <a:lvl4pPr marL="1170000" indent="0">
              <a:buNone/>
              <a:defRPr sz="1600"/>
            </a:lvl4pPr>
            <a:lvl5pPr marL="1530000" indent="0">
              <a:buNone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Content 7"/>
          <p:cNvSpPr>
            <a:spLocks noGrp="1"/>
          </p:cNvSpPr>
          <p:nvPr>
            <p:ph sz="half" idx="49"/>
          </p:nvPr>
        </p:nvSpPr>
        <p:spPr bwMode="gray">
          <a:xfrm>
            <a:off x="2790900" y="3740400"/>
            <a:ext cx="2106000" cy="2070000"/>
          </a:xfrm>
          <a:solidFill>
            <a:schemeClr val="bg1">
              <a:lumMod val="95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2000"/>
            </a:lvl1pPr>
            <a:lvl2pPr marL="450000" indent="0">
              <a:buNone/>
              <a:defRPr sz="2000"/>
            </a:lvl2pPr>
            <a:lvl3pPr marL="810000" indent="0">
              <a:buNone/>
              <a:defRPr sz="1800"/>
            </a:lvl3pPr>
            <a:lvl4pPr marL="1170000" indent="0">
              <a:buNone/>
              <a:defRPr sz="1600"/>
            </a:lvl4pPr>
            <a:lvl5pPr marL="1530000" indent="0">
              <a:buNone/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4370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Content 1"/>
          <p:cNvSpPr>
            <a:spLocks noGrp="1"/>
          </p:cNvSpPr>
          <p:nvPr>
            <p:ph sz="half" idx="1"/>
          </p:nvPr>
        </p:nvSpPr>
        <p:spPr bwMode="gray">
          <a:xfrm>
            <a:off x="540000" y="1512000"/>
            <a:ext cx="3607200" cy="42984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465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Content 1"/>
          <p:cNvSpPr>
            <a:spLocks noGrp="1"/>
          </p:cNvSpPr>
          <p:nvPr>
            <p:ph sz="half" idx="1"/>
          </p:nvPr>
        </p:nvSpPr>
        <p:spPr bwMode="gray">
          <a:xfrm>
            <a:off x="8042400" y="1512000"/>
            <a:ext cx="3607200" cy="42984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838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7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4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0333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7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4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 1"/>
          <p:cNvSpPr>
            <a:spLocks noGrp="1"/>
          </p:cNvSpPr>
          <p:nvPr>
            <p:ph type="body" idx="1"/>
          </p:nvPr>
        </p:nvSpPr>
        <p:spPr bwMode="gray">
          <a:xfrm>
            <a:off x="540000" y="1512000"/>
            <a:ext cx="27874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9" name="Content 1"/>
          <p:cNvSpPr>
            <a:spLocks noGrp="1"/>
          </p:cNvSpPr>
          <p:nvPr>
            <p:ph sz="half" idx="2"/>
          </p:nvPr>
        </p:nvSpPr>
        <p:spPr bwMode="gray">
          <a:xfrm>
            <a:off x="540000" y="1872000"/>
            <a:ext cx="2787400" cy="9032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 anchor="ctr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10" name="Text 5"/>
          <p:cNvSpPr>
            <a:spLocks noGrp="1"/>
          </p:cNvSpPr>
          <p:nvPr>
            <p:ph type="body" idx="18"/>
          </p:nvPr>
        </p:nvSpPr>
        <p:spPr bwMode="gray">
          <a:xfrm>
            <a:off x="540000" y="3018412"/>
            <a:ext cx="27874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1" name="Content 5"/>
          <p:cNvSpPr>
            <a:spLocks noGrp="1"/>
          </p:cNvSpPr>
          <p:nvPr>
            <p:ph sz="half" idx="19"/>
          </p:nvPr>
        </p:nvSpPr>
        <p:spPr bwMode="gray">
          <a:xfrm>
            <a:off x="540000" y="3380000"/>
            <a:ext cx="2787400" cy="9032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 anchor="ctr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12" name="Text 5"/>
          <p:cNvSpPr>
            <a:spLocks noGrp="1"/>
          </p:cNvSpPr>
          <p:nvPr>
            <p:ph type="body" idx="20"/>
          </p:nvPr>
        </p:nvSpPr>
        <p:spPr bwMode="gray">
          <a:xfrm>
            <a:off x="540000" y="4524825"/>
            <a:ext cx="27874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Content 5"/>
          <p:cNvSpPr>
            <a:spLocks noGrp="1"/>
          </p:cNvSpPr>
          <p:nvPr>
            <p:ph sz="half" idx="21"/>
          </p:nvPr>
        </p:nvSpPr>
        <p:spPr bwMode="gray">
          <a:xfrm>
            <a:off x="540000" y="4888000"/>
            <a:ext cx="2787400" cy="9032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 anchor="ctr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</p:txBody>
      </p:sp>
    </p:spTree>
    <p:extLst>
      <p:ext uri="{BB962C8B-B14F-4D97-AF65-F5344CB8AC3E}">
        <p14:creationId xmlns:p14="http://schemas.microsoft.com/office/powerpoint/2010/main" val="887198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3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3843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262626"/>
          </a:solidFill>
          <a:ln w="12700">
            <a:noFill/>
            <a:round/>
            <a:headEnd/>
            <a:tailEnd/>
          </a:ln>
        </p:spPr>
        <p:txBody>
          <a:bodyPr rot="0" spcFirstLastPara="0" vert="horz" wrap="square" lIns="91431" tIns="45715" rIns="91431" bIns="45715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rgbClr val="A6A6A6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8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>
                <a:solidFill>
                  <a:srgbClr val="D9D9D9"/>
                </a:solidFill>
              </a:defRPr>
            </a:lvl1pPr>
            <a:lvl2pPr>
              <a:defRPr>
                <a:solidFill>
                  <a:srgbClr val="D9D9D9"/>
                </a:solidFill>
              </a:defRPr>
            </a:lvl2pPr>
            <a:lvl3pPr>
              <a:defRPr>
                <a:solidFill>
                  <a:srgbClr val="D9D9D9"/>
                </a:solidFill>
              </a:defRPr>
            </a:lvl3pPr>
            <a:lvl4pPr>
              <a:defRPr>
                <a:solidFill>
                  <a:srgbClr val="D9D9D9"/>
                </a:solidFill>
              </a:defRPr>
            </a:lvl4pPr>
            <a:lvl5pPr>
              <a:defRPr>
                <a:solidFill>
                  <a:srgbClr val="D9D9D9"/>
                </a:solidFill>
              </a:defRPr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082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Content 1"/>
          <p:cNvSpPr>
            <a:spLocks noGrp="1"/>
          </p:cNvSpPr>
          <p:nvPr>
            <p:ph sz="half" idx="1"/>
          </p:nvPr>
        </p:nvSpPr>
        <p:spPr>
          <a:xfrm>
            <a:off x="540000" y="1512000"/>
            <a:ext cx="5346000" cy="42984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341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4" name="Content 2"/>
          <p:cNvSpPr>
            <a:spLocks noGrp="1"/>
          </p:cNvSpPr>
          <p:nvPr>
            <p:ph sz="half" idx="2"/>
          </p:nvPr>
        </p:nvSpPr>
        <p:spPr>
          <a:xfrm>
            <a:off x="6303600" y="1512000"/>
            <a:ext cx="5346000" cy="42984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1137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Content 1"/>
          <p:cNvSpPr>
            <a:spLocks noGrp="1"/>
          </p:cNvSpPr>
          <p:nvPr>
            <p:ph sz="half" idx="1"/>
          </p:nvPr>
        </p:nvSpPr>
        <p:spPr>
          <a:xfrm>
            <a:off x="540000" y="1512000"/>
            <a:ext cx="3420000" cy="429840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7467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0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Text 1"/>
          <p:cNvSpPr>
            <a:spLocks noGrp="1"/>
          </p:cNvSpPr>
          <p:nvPr>
            <p:ph type="body" idx="1"/>
          </p:nvPr>
        </p:nvSpPr>
        <p:spPr bwMode="gray">
          <a:xfrm>
            <a:off x="540000" y="1512000"/>
            <a:ext cx="5346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" name="Content 1"/>
          <p:cNvSpPr>
            <a:spLocks noGrp="1"/>
          </p:cNvSpPr>
          <p:nvPr>
            <p:ph sz="half" idx="2"/>
          </p:nvPr>
        </p:nvSpPr>
        <p:spPr bwMode="gray">
          <a:xfrm>
            <a:off x="540000" y="1872000"/>
            <a:ext cx="5346000" cy="15696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13" name="Text 4"/>
          <p:cNvSpPr>
            <a:spLocks noGrp="1"/>
          </p:cNvSpPr>
          <p:nvPr>
            <p:ph type="body" sz="quarter" idx="16"/>
          </p:nvPr>
        </p:nvSpPr>
        <p:spPr bwMode="gray">
          <a:xfrm>
            <a:off x="6303600" y="3880800"/>
            <a:ext cx="5346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Content 4"/>
          <p:cNvSpPr>
            <a:spLocks noGrp="1"/>
          </p:cNvSpPr>
          <p:nvPr>
            <p:ph sz="quarter" idx="17"/>
          </p:nvPr>
        </p:nvSpPr>
        <p:spPr bwMode="gray">
          <a:xfrm>
            <a:off x="6303600" y="4240800"/>
            <a:ext cx="5346000" cy="15696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7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8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"/>
          <p:cNvSpPr>
            <a:spLocks noGrp="1"/>
          </p:cNvSpPr>
          <p:nvPr>
            <p:ph type="sldNum" sz="quarter" idx="12"/>
          </p:nvPr>
        </p:nvSpPr>
        <p:spPr>
          <a:xfrm>
            <a:off x="540000" y="6084000"/>
            <a:ext cx="900000" cy="360000"/>
          </a:xfrm>
        </p:spPr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5444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10" name="Text 1"/>
          <p:cNvSpPr>
            <a:spLocks noGrp="1"/>
          </p:cNvSpPr>
          <p:nvPr>
            <p:ph type="body" idx="15"/>
          </p:nvPr>
        </p:nvSpPr>
        <p:spPr bwMode="gray">
          <a:xfrm>
            <a:off x="540000" y="1512000"/>
            <a:ext cx="3420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" name="Content 1"/>
          <p:cNvSpPr>
            <a:spLocks noGrp="1"/>
          </p:cNvSpPr>
          <p:nvPr>
            <p:ph sz="half" idx="1"/>
          </p:nvPr>
        </p:nvSpPr>
        <p:spPr bwMode="gray">
          <a:xfrm>
            <a:off x="540000" y="1872000"/>
            <a:ext cx="3420000" cy="39384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11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10" name="Text 1"/>
          <p:cNvSpPr>
            <a:spLocks noGrp="1"/>
          </p:cNvSpPr>
          <p:nvPr>
            <p:ph type="body" idx="15"/>
          </p:nvPr>
        </p:nvSpPr>
        <p:spPr bwMode="gray">
          <a:xfrm>
            <a:off x="8229600" y="1512000"/>
            <a:ext cx="3420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" name="Content 1"/>
          <p:cNvSpPr>
            <a:spLocks noGrp="1"/>
          </p:cNvSpPr>
          <p:nvPr>
            <p:ph sz="half" idx="1"/>
          </p:nvPr>
        </p:nvSpPr>
        <p:spPr bwMode="gray">
          <a:xfrm>
            <a:off x="8229600" y="1872000"/>
            <a:ext cx="3420000" cy="39384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4145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64" name="Text 3"/>
          <p:cNvSpPr>
            <a:spLocks noGrp="1"/>
          </p:cNvSpPr>
          <p:nvPr>
            <p:ph type="body" idx="26"/>
          </p:nvPr>
        </p:nvSpPr>
        <p:spPr bwMode="gray">
          <a:xfrm>
            <a:off x="8229600" y="1512000"/>
            <a:ext cx="3420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63" name="Content 3"/>
          <p:cNvSpPr>
            <a:spLocks noGrp="1"/>
          </p:cNvSpPr>
          <p:nvPr>
            <p:ph sz="half" idx="25"/>
          </p:nvPr>
        </p:nvSpPr>
        <p:spPr bwMode="gray">
          <a:xfrm>
            <a:off x="8229600" y="1872000"/>
            <a:ext cx="3420000" cy="15696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</p:txBody>
      </p:sp>
      <p:sp>
        <p:nvSpPr>
          <p:cNvPr id="62" name="Text 6"/>
          <p:cNvSpPr>
            <a:spLocks noGrp="1"/>
          </p:cNvSpPr>
          <p:nvPr>
            <p:ph type="body" idx="24"/>
          </p:nvPr>
        </p:nvSpPr>
        <p:spPr bwMode="gray">
          <a:xfrm>
            <a:off x="8229600" y="3880800"/>
            <a:ext cx="3420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61" name="Content 6"/>
          <p:cNvSpPr>
            <a:spLocks noGrp="1"/>
          </p:cNvSpPr>
          <p:nvPr>
            <p:ph sz="half" idx="23"/>
          </p:nvPr>
        </p:nvSpPr>
        <p:spPr bwMode="gray">
          <a:xfrm>
            <a:off x="8229600" y="4240800"/>
            <a:ext cx="3420000" cy="15696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 dirty="0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9797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0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5" name="Text 4"/>
          <p:cNvSpPr>
            <a:spLocks noGrp="1"/>
          </p:cNvSpPr>
          <p:nvPr>
            <p:ph type="body" sz="quarter" idx="3"/>
          </p:nvPr>
        </p:nvSpPr>
        <p:spPr bwMode="gray">
          <a:xfrm>
            <a:off x="8985600" y="1512000"/>
            <a:ext cx="2664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6" name="Content 4"/>
          <p:cNvSpPr>
            <a:spLocks noGrp="1"/>
          </p:cNvSpPr>
          <p:nvPr>
            <p:ph sz="quarter" idx="4"/>
          </p:nvPr>
        </p:nvSpPr>
        <p:spPr bwMode="gray">
          <a:xfrm>
            <a:off x="8985600" y="1872000"/>
            <a:ext cx="2664000" cy="1710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17" name="Text 8"/>
          <p:cNvSpPr>
            <a:spLocks noGrp="1"/>
          </p:cNvSpPr>
          <p:nvPr>
            <p:ph type="body" sz="quarter" idx="20"/>
          </p:nvPr>
        </p:nvSpPr>
        <p:spPr bwMode="gray">
          <a:xfrm>
            <a:off x="8985600" y="3740400"/>
            <a:ext cx="2664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8" name="Content 8"/>
          <p:cNvSpPr>
            <a:spLocks noGrp="1"/>
          </p:cNvSpPr>
          <p:nvPr>
            <p:ph sz="quarter" idx="21"/>
          </p:nvPr>
        </p:nvSpPr>
        <p:spPr bwMode="gray">
          <a:xfrm>
            <a:off x="8985600" y="4100400"/>
            <a:ext cx="2664000" cy="1710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7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 dirty="0"/>
          </a:p>
        </p:txBody>
      </p:sp>
      <p:sp>
        <p:nvSpPr>
          <p:cNvPr id="8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"/>
          <p:cNvSpPr>
            <a:spLocks noGrp="1"/>
          </p:cNvSpPr>
          <p:nvPr>
            <p:ph type="sldNum" sz="quarter" idx="12"/>
          </p:nvPr>
        </p:nvSpPr>
        <p:spPr>
          <a:xfrm>
            <a:off x="540000" y="6084000"/>
            <a:ext cx="900000" cy="360000"/>
          </a:xfrm>
        </p:spPr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943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0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Text 1"/>
          <p:cNvSpPr>
            <a:spLocks noGrp="1"/>
          </p:cNvSpPr>
          <p:nvPr>
            <p:ph type="body" idx="1"/>
          </p:nvPr>
        </p:nvSpPr>
        <p:spPr bwMode="gray">
          <a:xfrm>
            <a:off x="540000" y="1512000"/>
            <a:ext cx="2664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" name="Content 1"/>
          <p:cNvSpPr>
            <a:spLocks noGrp="1"/>
          </p:cNvSpPr>
          <p:nvPr>
            <p:ph sz="half" idx="2"/>
          </p:nvPr>
        </p:nvSpPr>
        <p:spPr bwMode="gray">
          <a:xfrm>
            <a:off x="540000" y="1872000"/>
            <a:ext cx="2664000" cy="1710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15" name="Text 5"/>
          <p:cNvSpPr>
            <a:spLocks noGrp="1"/>
          </p:cNvSpPr>
          <p:nvPr>
            <p:ph type="body" idx="18"/>
          </p:nvPr>
        </p:nvSpPr>
        <p:spPr bwMode="gray">
          <a:xfrm>
            <a:off x="540000" y="3740400"/>
            <a:ext cx="2664000" cy="360000"/>
          </a:xfrm>
          <a:solidFill>
            <a:schemeClr val="bg1">
              <a:lumMod val="65000"/>
            </a:schemeClr>
          </a:solidFill>
        </p:spPr>
        <p:txBody>
          <a:bodyPr lIns="252000" rIns="144000" anchor="ctr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6" name="Content 5"/>
          <p:cNvSpPr>
            <a:spLocks noGrp="1"/>
          </p:cNvSpPr>
          <p:nvPr>
            <p:ph sz="half" idx="19"/>
          </p:nvPr>
        </p:nvSpPr>
        <p:spPr bwMode="gray">
          <a:xfrm>
            <a:off x="540000" y="4100400"/>
            <a:ext cx="2664000" cy="1710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7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 dirty="0"/>
          </a:p>
        </p:txBody>
      </p:sp>
      <p:sp>
        <p:nvSpPr>
          <p:cNvPr id="8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"/>
          <p:cNvSpPr>
            <a:spLocks noGrp="1"/>
          </p:cNvSpPr>
          <p:nvPr>
            <p:ph type="sldNum" sz="quarter" idx="12"/>
          </p:nvPr>
        </p:nvSpPr>
        <p:spPr>
          <a:xfrm>
            <a:off x="540000" y="6084000"/>
            <a:ext cx="900000" cy="360000"/>
          </a:xfrm>
        </p:spPr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5746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3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10" name="Text"/>
          <p:cNvSpPr>
            <a:spLocks noGrp="1"/>
          </p:cNvSpPr>
          <p:nvPr>
            <p:ph idx="15"/>
          </p:nvPr>
        </p:nvSpPr>
        <p:spPr bwMode="gray">
          <a:xfrm>
            <a:off x="1200" y="4572000"/>
            <a:ext cx="12189600" cy="2286000"/>
          </a:xfrm>
          <a:solidFill>
            <a:schemeClr val="accent1">
              <a:lumMod val="75000"/>
            </a:schemeClr>
          </a:solidFill>
        </p:spPr>
        <p:txBody>
          <a:bodyPr lIns="540000" tIns="180000" rIns="540000" bIns="180000" anchor="ctr"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 marL="450000" indent="0">
              <a:buNone/>
              <a:defRPr/>
            </a:lvl2pPr>
            <a:lvl3pPr marL="810000" indent="0">
              <a:buNone/>
              <a:defRPr/>
            </a:lvl3pPr>
            <a:lvl4pPr marL="1170000" indent="0">
              <a:buNone/>
              <a:defRPr/>
            </a:lvl4pPr>
            <a:lvl5pPr marL="1530000" indent="0">
              <a:buNone/>
              <a:defRPr/>
            </a:lvl5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5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3128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hteck 8"/>
          <p:cNvSpPr/>
          <p:nvPr userDrawn="1"/>
        </p:nvSpPr>
        <p:spPr bwMode="auto">
          <a:xfrm>
            <a:off x="0" y="0"/>
            <a:ext cx="12190413" cy="6858000"/>
          </a:xfrm>
          <a:prstGeom prst="rect">
            <a:avLst/>
          </a:prstGeom>
          <a:solidFill>
            <a:srgbClr val="C8303F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31" tIns="45715" rIns="91431" bIns="45715" numCol="1" anchor="t" anchorCtr="0" compatLnSpc="1">
            <a:prstTxWarp prst="textNoShape">
              <a:avLst/>
            </a:prstTxWarp>
          </a:bodyPr>
          <a:lstStyle/>
          <a:p>
            <a:pPr defTabSz="914309"/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  <p:sp>
        <p:nvSpPr>
          <p:cNvPr id="8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>
                <a:solidFill>
                  <a:srgbClr val="DDDDDD"/>
                </a:solidFill>
              </a:defRPr>
            </a:lvl1pPr>
            <a:lvl2pPr>
              <a:defRPr>
                <a:solidFill>
                  <a:srgbClr val="DDDDDD"/>
                </a:solidFill>
              </a:defRPr>
            </a:lvl2pPr>
            <a:lvl3pPr>
              <a:defRPr>
                <a:solidFill>
                  <a:srgbClr val="DDDDDD"/>
                </a:solidFill>
              </a:defRPr>
            </a:lvl3pPr>
            <a:lvl4pPr>
              <a:defRPr>
                <a:solidFill>
                  <a:srgbClr val="DDDDDD"/>
                </a:solidFill>
              </a:defRPr>
            </a:lvl4pPr>
            <a:lvl5pPr>
              <a:defRPr>
                <a:solidFill>
                  <a:srgbClr val="DDDDDD"/>
                </a:solidFill>
              </a:defRPr>
            </a:lvl5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3055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3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45" name="Content 1"/>
          <p:cNvSpPr>
            <a:spLocks noGrp="1"/>
          </p:cNvSpPr>
          <p:nvPr>
            <p:ph sz="half" idx="15"/>
          </p:nvPr>
        </p:nvSpPr>
        <p:spPr bwMode="gray">
          <a:xfrm>
            <a:off x="540000" y="3740400"/>
            <a:ext cx="3420000" cy="2070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800"/>
            </a:lvl1pPr>
            <a:lvl2pPr marL="450000" indent="0">
              <a:buNone/>
              <a:defRPr sz="1600"/>
            </a:lvl2pPr>
            <a:lvl3pPr marL="810000" indent="0">
              <a:buNone/>
              <a:defRPr sz="1400"/>
            </a:lvl3pPr>
            <a:lvl4pPr marL="1170000" indent="0">
              <a:buNone/>
              <a:defRPr sz="1200"/>
            </a:lvl4pPr>
            <a:lvl5pPr marL="1530000" indent="0">
              <a:buNone/>
              <a:defRPr sz="12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6" name="Content 2"/>
          <p:cNvSpPr>
            <a:spLocks noGrp="1"/>
          </p:cNvSpPr>
          <p:nvPr>
            <p:ph sz="half" idx="16"/>
          </p:nvPr>
        </p:nvSpPr>
        <p:spPr bwMode="gray">
          <a:xfrm>
            <a:off x="4384800" y="3740400"/>
            <a:ext cx="3420000" cy="2070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800"/>
            </a:lvl1pPr>
            <a:lvl2pPr marL="450000" indent="0">
              <a:buNone/>
              <a:defRPr sz="1600"/>
            </a:lvl2pPr>
            <a:lvl3pPr marL="810000" indent="0">
              <a:buNone/>
              <a:defRPr sz="1400"/>
            </a:lvl3pPr>
            <a:lvl4pPr marL="1170000" indent="0">
              <a:buNone/>
              <a:defRPr sz="1200"/>
            </a:lvl4pPr>
            <a:lvl5pPr marL="1530000" indent="0">
              <a:buNone/>
              <a:defRPr sz="12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7" name="Content 3"/>
          <p:cNvSpPr>
            <a:spLocks noGrp="1"/>
          </p:cNvSpPr>
          <p:nvPr>
            <p:ph sz="half" idx="17"/>
          </p:nvPr>
        </p:nvSpPr>
        <p:spPr bwMode="gray">
          <a:xfrm>
            <a:off x="8229600" y="3740400"/>
            <a:ext cx="3420000" cy="2070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800"/>
            </a:lvl1pPr>
            <a:lvl2pPr marL="450000" indent="0">
              <a:buNone/>
              <a:defRPr sz="1600"/>
            </a:lvl2pPr>
            <a:lvl3pPr marL="810000" indent="0">
              <a:buNone/>
              <a:defRPr sz="1400"/>
            </a:lvl3pPr>
            <a:lvl4pPr marL="1170000" indent="0">
              <a:buNone/>
              <a:defRPr sz="1200"/>
            </a:lvl4pPr>
            <a:lvl5pPr marL="1530000" indent="0">
              <a:buNone/>
              <a:defRPr sz="12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5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460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3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29" name="Content 4"/>
          <p:cNvSpPr>
            <a:spLocks noGrp="1"/>
          </p:cNvSpPr>
          <p:nvPr>
            <p:ph sz="half" idx="18"/>
          </p:nvPr>
        </p:nvSpPr>
        <p:spPr bwMode="gray">
          <a:xfrm>
            <a:off x="540000" y="5164138"/>
            <a:ext cx="3607200" cy="646262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8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1" name="Content 5"/>
          <p:cNvSpPr>
            <a:spLocks noGrp="1"/>
          </p:cNvSpPr>
          <p:nvPr>
            <p:ph sz="half" idx="20"/>
          </p:nvPr>
        </p:nvSpPr>
        <p:spPr bwMode="gray">
          <a:xfrm>
            <a:off x="4291200" y="5164138"/>
            <a:ext cx="3607200" cy="646262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8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3" name="Content 6"/>
          <p:cNvSpPr>
            <a:spLocks noGrp="1"/>
          </p:cNvSpPr>
          <p:nvPr>
            <p:ph sz="half" idx="22"/>
          </p:nvPr>
        </p:nvSpPr>
        <p:spPr bwMode="gray">
          <a:xfrm>
            <a:off x="8042400" y="5164138"/>
            <a:ext cx="3607200" cy="646262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8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5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0790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0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15" name="Text 3"/>
          <p:cNvSpPr>
            <a:spLocks noGrp="1"/>
          </p:cNvSpPr>
          <p:nvPr>
            <p:ph type="body" idx="18"/>
          </p:nvPr>
        </p:nvSpPr>
        <p:spPr bwMode="gray">
          <a:xfrm>
            <a:off x="540000" y="4480350"/>
            <a:ext cx="3628800" cy="1330050"/>
          </a:xfrm>
          <a:solidFill>
            <a:schemeClr val="bg1">
              <a:lumMod val="65000"/>
            </a:schemeClr>
          </a:solidFill>
        </p:spPr>
        <p:txBody>
          <a:bodyPr lIns="252000" tIns="252000" rIns="252000" bIns="252000" anchor="t"/>
          <a:lstStyle>
            <a:lvl1pPr marL="0" indent="0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8" name="Content 3"/>
          <p:cNvSpPr>
            <a:spLocks noGrp="1"/>
          </p:cNvSpPr>
          <p:nvPr>
            <p:ph sz="quarter" idx="21"/>
          </p:nvPr>
        </p:nvSpPr>
        <p:spPr bwMode="gray">
          <a:xfrm>
            <a:off x="4168800" y="4478400"/>
            <a:ext cx="7480800" cy="1332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</p:txBody>
      </p:sp>
      <p:sp>
        <p:nvSpPr>
          <p:cNvPr id="7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8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"/>
          <p:cNvSpPr>
            <a:spLocks noGrp="1"/>
          </p:cNvSpPr>
          <p:nvPr>
            <p:ph type="sldNum" sz="quarter" idx="12"/>
          </p:nvPr>
        </p:nvSpPr>
        <p:spPr>
          <a:xfrm>
            <a:off x="540000" y="6084000"/>
            <a:ext cx="900000" cy="360000"/>
          </a:xfrm>
        </p:spPr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6726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39999" y="432000"/>
            <a:ext cx="11109075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39999" y="972000"/>
            <a:ext cx="11109075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12" name="Content 1"/>
          <p:cNvSpPr>
            <a:spLocks noGrp="1"/>
          </p:cNvSpPr>
          <p:nvPr>
            <p:ph sz="half" idx="2"/>
          </p:nvPr>
        </p:nvSpPr>
        <p:spPr bwMode="gray">
          <a:xfrm>
            <a:off x="8041874" y="1511999"/>
            <a:ext cx="3607200" cy="1332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54" name="Content 3"/>
          <p:cNvSpPr>
            <a:spLocks noGrp="1"/>
          </p:cNvSpPr>
          <p:nvPr>
            <p:ph sz="half" idx="18"/>
          </p:nvPr>
        </p:nvSpPr>
        <p:spPr bwMode="gray">
          <a:xfrm>
            <a:off x="8041874" y="2995200"/>
            <a:ext cx="3607200" cy="1332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58" name="Content 5"/>
          <p:cNvSpPr>
            <a:spLocks noGrp="1"/>
          </p:cNvSpPr>
          <p:nvPr>
            <p:ph sz="half" idx="22"/>
          </p:nvPr>
        </p:nvSpPr>
        <p:spPr bwMode="gray">
          <a:xfrm>
            <a:off x="8041874" y="4478400"/>
            <a:ext cx="3607200" cy="13320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2685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158" name="Content 7"/>
          <p:cNvSpPr>
            <a:spLocks noGrp="1"/>
          </p:cNvSpPr>
          <p:nvPr>
            <p:ph sz="half" idx="22"/>
          </p:nvPr>
        </p:nvSpPr>
        <p:spPr bwMode="gray">
          <a:xfrm>
            <a:off x="540000" y="4845600"/>
            <a:ext cx="5364500" cy="9648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  <p:sp>
        <p:nvSpPr>
          <p:cNvPr id="16" name="Content 8"/>
          <p:cNvSpPr>
            <a:spLocks noGrp="1"/>
          </p:cNvSpPr>
          <p:nvPr>
            <p:ph sz="quarter" idx="24"/>
          </p:nvPr>
        </p:nvSpPr>
        <p:spPr bwMode="gray">
          <a:xfrm>
            <a:off x="6285100" y="4845600"/>
            <a:ext cx="5364500" cy="9648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989071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12" name="Content 1"/>
          <p:cNvSpPr>
            <a:spLocks noGrp="1"/>
          </p:cNvSpPr>
          <p:nvPr>
            <p:ph sz="half" idx="2"/>
          </p:nvPr>
        </p:nvSpPr>
        <p:spPr bwMode="gray">
          <a:xfrm>
            <a:off x="540000" y="1511999"/>
            <a:ext cx="3607200" cy="9648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54" name="Content 3"/>
          <p:cNvSpPr>
            <a:spLocks noGrp="1"/>
          </p:cNvSpPr>
          <p:nvPr>
            <p:ph sz="half" idx="18"/>
          </p:nvPr>
        </p:nvSpPr>
        <p:spPr bwMode="gray">
          <a:xfrm>
            <a:off x="540000" y="2623199"/>
            <a:ext cx="3607200" cy="9648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56" name="Content 5"/>
          <p:cNvSpPr>
            <a:spLocks noGrp="1"/>
          </p:cNvSpPr>
          <p:nvPr>
            <p:ph sz="half" idx="20"/>
          </p:nvPr>
        </p:nvSpPr>
        <p:spPr bwMode="gray">
          <a:xfrm>
            <a:off x="540000" y="3734399"/>
            <a:ext cx="3607200" cy="9648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58" name="Content 7"/>
          <p:cNvSpPr>
            <a:spLocks noGrp="1"/>
          </p:cNvSpPr>
          <p:nvPr>
            <p:ph sz="half" idx="22"/>
          </p:nvPr>
        </p:nvSpPr>
        <p:spPr bwMode="gray">
          <a:xfrm>
            <a:off x="540000" y="4845600"/>
            <a:ext cx="3607200" cy="964800"/>
          </a:xfrm>
          <a:solidFill>
            <a:schemeClr val="bg1">
              <a:lumMod val="95000"/>
            </a:schemeClr>
          </a:solidFill>
        </p:spPr>
        <p:txBody>
          <a:bodyPr lIns="252000" tIns="252000" rIns="252000" bIns="252000"/>
          <a:lstStyle>
            <a:lvl1pPr marL="0" indent="0">
              <a:buNone/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100"/>
            </a:lvl4pPr>
            <a:lvl5pPr>
              <a:defRPr sz="11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6841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7264800" cy="1080000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8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72648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10" name="Text"/>
          <p:cNvSpPr>
            <a:spLocks noGrp="1"/>
          </p:cNvSpPr>
          <p:nvPr>
            <p:ph type="body" sz="quarter" idx="16"/>
          </p:nvPr>
        </p:nvSpPr>
        <p:spPr bwMode="gray">
          <a:xfrm>
            <a:off x="8230413" y="0"/>
            <a:ext cx="3960000" cy="6858000"/>
          </a:xfrm>
          <a:solidFill>
            <a:schemeClr val="accent1">
              <a:lumMod val="75000"/>
            </a:schemeClr>
          </a:solidFill>
        </p:spPr>
        <p:txBody>
          <a:bodyPr lIns="540000" tIns="1512000" rIns="540000" bIns="10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6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6984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516252" y="1483952"/>
            <a:ext cx="11133349" cy="4319248"/>
          </a:xfrm>
          <a:noFill/>
        </p:spPr>
        <p:txBody>
          <a:bodyPr/>
          <a:lstStyle>
            <a:lvl1pPr>
              <a:defRPr sz="2200"/>
            </a:lvl1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8" name="Titel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</p:spPr>
        <p:txBody>
          <a:bodyPr/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16252" y="942478"/>
            <a:ext cx="11133137" cy="541474"/>
          </a:xfrm>
        </p:spPr>
        <p:txBody>
          <a:bodyPr lIns="10800" anchor="t" anchorCtr="0"/>
          <a:lstStyle>
            <a:lvl1pPr marL="0" indent="0">
              <a:buNone/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1">
                <a:latin typeface="Calibri Light" panose="020F0302020204030204" pitchFamily="34" charset="0"/>
              </a:rPr>
              <a:t>Enter your subheadline here</a:t>
            </a:r>
          </a:p>
        </p:txBody>
      </p:sp>
    </p:spTree>
    <p:extLst>
      <p:ext uri="{BB962C8B-B14F-4D97-AF65-F5344CB8AC3E}">
        <p14:creationId xmlns:p14="http://schemas.microsoft.com/office/powerpoint/2010/main" val="2737218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24000" y="238542"/>
            <a:ext cx="11541600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23999" y="854994"/>
            <a:ext cx="11541600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>
          <a:xfrm>
            <a:off x="323847" y="6356350"/>
            <a:ext cx="2134800" cy="360000"/>
          </a:xfrm>
          <a:prstGeom prst="rect">
            <a:avLst/>
          </a:prstGeo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23.03.2017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>
          <a:xfrm>
            <a:off x="2458648" y="6356350"/>
            <a:ext cx="7273114" cy="360000"/>
          </a:xfrm>
          <a:prstGeom prst="rect">
            <a:avLst/>
          </a:prstGeom>
        </p:spPr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>
          <a:xfrm>
            <a:off x="9731761" y="6356350"/>
            <a:ext cx="1726383" cy="360000"/>
          </a:xfrm>
          <a:prstGeom prst="rect">
            <a:avLst/>
          </a:prstGeom>
        </p:spPr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grpSp>
        <p:nvGrpSpPr>
          <p:cNvPr id="8" name="Grup 7"/>
          <p:cNvGrpSpPr/>
          <p:nvPr userDrawn="1"/>
        </p:nvGrpSpPr>
        <p:grpSpPr>
          <a:xfrm>
            <a:off x="11458144" y="6589112"/>
            <a:ext cx="698713" cy="237697"/>
            <a:chOff x="6687969" y="6026852"/>
            <a:chExt cx="698713" cy="237697"/>
          </a:xfrm>
        </p:grpSpPr>
        <p:sp>
          <p:nvSpPr>
            <p:cNvPr id="10" name="Rectangle 3"/>
            <p:cNvSpPr txBox="1">
              <a:spLocks noChangeArrowheads="1"/>
            </p:cNvSpPr>
            <p:nvPr/>
          </p:nvSpPr>
          <p:spPr bwMode="auto">
            <a:xfrm>
              <a:off x="6913032" y="6026852"/>
              <a:ext cx="473650" cy="2376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glow rad="127000">
                <a:srgbClr val="92D050"/>
              </a:glow>
            </a:effec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 typeface="Wingdings" pitchFamily="2" charset="2"/>
                <a:buNone/>
                <a:defRPr/>
              </a:pPr>
              <a:r>
                <a:rPr lang="tr-TR" sz="1600" b="1" noProof="1"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cs typeface="Calibri" pitchFamily="34" charset="0"/>
                </a:rPr>
                <a:t>DR</a:t>
              </a:r>
              <a:r>
                <a:rPr lang="tr-TR" sz="1600" b="1" noProof="1">
                  <a:solidFill>
                    <a:srgbClr val="FF0000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cs typeface="Calibri" pitchFamily="34" charset="0"/>
                </a:rPr>
                <a:t>UZ</a:t>
              </a:r>
              <a:endParaRPr lang="en-GB" sz="1600" b="1" dirty="0">
                <a:solidFill>
                  <a:srgbClr val="FF0000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cs typeface="Calibri" pitchFamily="34" charset="0"/>
              </a:endParaRPr>
            </a:p>
            <a:p>
              <a:pPr algn="r" fontAlgn="base">
                <a:spcBef>
                  <a:spcPct val="20000"/>
                </a:spcBef>
                <a:spcAft>
                  <a:spcPct val="0"/>
                </a:spcAft>
                <a:buFont typeface="Wingdings" pitchFamily="2" charset="2"/>
                <a:buNone/>
                <a:defRPr/>
              </a:pPr>
              <a:endParaRPr lang="en-GB" sz="1600" b="1" kern="0" dirty="0">
                <a:solidFill>
                  <a:prstClr val="white">
                    <a:lumMod val="65000"/>
                  </a:prstClr>
                </a:solidFill>
                <a:effectLst>
                  <a:outerShdw blurRad="75057" dist="38100" dir="5400000" sy="-20000" rotWithShape="0">
                    <a:prstClr val="black">
                      <a:alpha val="25000"/>
                    </a:prstClr>
                  </a:outerShdw>
                </a:effectLst>
                <a:cs typeface="Calibri" pitchFamily="34" charset="0"/>
              </a:endParaRPr>
            </a:p>
          </p:txBody>
        </p:sp>
        <p:pic>
          <p:nvPicPr>
            <p:cNvPr id="14" name="Resim 1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87969" y="6042590"/>
              <a:ext cx="225063" cy="2219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81897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Subline"/>
          <p:cNvSpPr>
            <a:spLocks noGrp="1"/>
          </p:cNvSpPr>
          <p:nvPr>
            <p:ph type="body" sz="quarter" idx="13" hasCustomPrompt="1"/>
          </p:nvPr>
        </p:nvSpPr>
        <p:spPr>
          <a:xfrm>
            <a:off x="540000" y="972000"/>
            <a:ext cx="11109600" cy="540000"/>
          </a:xfrm>
        </p:spPr>
        <p:txBody>
          <a:bodyPr/>
          <a:lstStyle>
            <a:lvl1pPr marL="0" indent="0">
              <a:buNone/>
              <a:defRPr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Enter your subtitle here</a:t>
            </a:r>
          </a:p>
        </p:txBody>
      </p:sp>
      <p:sp>
        <p:nvSpPr>
          <p:cNvPr id="3" name="Date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C3DAB-407D-4279-8EB6-232635B61438}" type="datetimeFigureOut">
              <a:rPr lang="en-US" smtClean="0"/>
              <a:t>3/23/2017</a:t>
            </a:fld>
            <a:endParaRPr lang="en-US"/>
          </a:p>
        </p:txBody>
      </p:sp>
      <p:sp>
        <p:nvSpPr>
          <p:cNvPr id="4" name="Footer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CEFE82-39F2-4F47-8A0C-D5AB3496FA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545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5.xml"/><Relationship Id="rId7" Type="http://schemas.openxmlformats.org/officeDocument/2006/relationships/theme" Target="../theme/theme10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6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slideLayout" Target="../slideLayouts/slideLayout81.xml"/><Relationship Id="rId18" Type="http://schemas.openxmlformats.org/officeDocument/2006/relationships/slideLayout" Target="../slideLayouts/slideLayout86.xml"/><Relationship Id="rId26" Type="http://schemas.openxmlformats.org/officeDocument/2006/relationships/slideLayout" Target="../slideLayouts/slideLayout94.xml"/><Relationship Id="rId3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89.xml"/><Relationship Id="rId7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0.xml"/><Relationship Id="rId17" Type="http://schemas.openxmlformats.org/officeDocument/2006/relationships/slideLayout" Target="../slideLayouts/slideLayout85.xml"/><Relationship Id="rId25" Type="http://schemas.openxmlformats.org/officeDocument/2006/relationships/slideLayout" Target="../slideLayouts/slideLayout93.xml"/><Relationship Id="rId2" Type="http://schemas.openxmlformats.org/officeDocument/2006/relationships/slideLayout" Target="../slideLayouts/slideLayout70.xml"/><Relationship Id="rId16" Type="http://schemas.openxmlformats.org/officeDocument/2006/relationships/slideLayout" Target="../slideLayouts/slideLayout84.xml"/><Relationship Id="rId20" Type="http://schemas.openxmlformats.org/officeDocument/2006/relationships/slideLayout" Target="../slideLayouts/slideLayout88.xml"/><Relationship Id="rId29" Type="http://schemas.openxmlformats.org/officeDocument/2006/relationships/theme" Target="../theme/theme11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24" Type="http://schemas.openxmlformats.org/officeDocument/2006/relationships/slideLayout" Target="../slideLayouts/slideLayout92.xml"/><Relationship Id="rId5" Type="http://schemas.openxmlformats.org/officeDocument/2006/relationships/slideLayout" Target="../slideLayouts/slideLayout73.xml"/><Relationship Id="rId15" Type="http://schemas.openxmlformats.org/officeDocument/2006/relationships/slideLayout" Target="../slideLayouts/slideLayout83.xml"/><Relationship Id="rId23" Type="http://schemas.openxmlformats.org/officeDocument/2006/relationships/slideLayout" Target="../slideLayouts/slideLayout91.xml"/><Relationship Id="rId28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78.xml"/><Relationship Id="rId19" Type="http://schemas.openxmlformats.org/officeDocument/2006/relationships/slideLayout" Target="../slideLayouts/slideLayout87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Relationship Id="rId14" Type="http://schemas.openxmlformats.org/officeDocument/2006/relationships/slideLayout" Target="../slideLayouts/slideLayout82.xml"/><Relationship Id="rId22" Type="http://schemas.openxmlformats.org/officeDocument/2006/relationships/slideLayout" Target="../slideLayouts/slideLayout90.xml"/><Relationship Id="rId27" Type="http://schemas.openxmlformats.org/officeDocument/2006/relationships/slideLayout" Target="../slideLayouts/slideLayout95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theme" Target="../theme/theme12.xml"/><Relationship Id="rId2" Type="http://schemas.openxmlformats.org/officeDocument/2006/relationships/slideLayout" Target="../slideLayouts/slideLayout98.xml"/><Relationship Id="rId1" Type="http://schemas.openxmlformats.org/officeDocument/2006/relationships/slideLayout" Target="../slideLayouts/slideLayout97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1.xml"/><Relationship Id="rId7" Type="http://schemas.openxmlformats.org/officeDocument/2006/relationships/theme" Target="../theme/theme13.xml"/><Relationship Id="rId2" Type="http://schemas.openxmlformats.org/officeDocument/2006/relationships/slideLayout" Target="../slideLayouts/slideLayout100.xml"/><Relationship Id="rId1" Type="http://schemas.openxmlformats.org/officeDocument/2006/relationships/slideLayout" Target="../slideLayouts/slideLayout99.xml"/><Relationship Id="rId6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102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theme" Target="../theme/theme14.xml"/><Relationship Id="rId2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105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5" Type="http://schemas.openxmlformats.org/officeDocument/2006/relationships/theme" Target="../theme/theme15.xml"/><Relationship Id="rId4" Type="http://schemas.openxmlformats.org/officeDocument/2006/relationships/slideLayout" Target="../slideLayouts/slideLayout110.xml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4" Type="http://schemas.openxmlformats.org/officeDocument/2006/relationships/theme" Target="../theme/theme16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4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9.xml"/><Relationship Id="rId4" Type="http://schemas.openxmlformats.org/officeDocument/2006/relationships/slideLayout" Target="../slideLayouts/slideLayout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4.xml"/><Relationship Id="rId10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5" Type="http://schemas.openxmlformats.org/officeDocument/2006/relationships/theme" Target="../theme/theme5.xml"/><Relationship Id="rId4" Type="http://schemas.openxmlformats.org/officeDocument/2006/relationships/slideLayout" Target="../slideLayouts/slideLayout2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theme" Target="../theme/theme6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theme" Target="../theme/theme7.xml"/><Relationship Id="rId2" Type="http://schemas.openxmlformats.org/officeDocument/2006/relationships/slideLayout" Target="../slideLayouts/slideLayout43.xml"/><Relationship Id="rId16" Type="http://schemas.openxmlformats.org/officeDocument/2006/relationships/slideLayout" Target="../slideLayouts/slideLayout57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theme" Target="../theme/theme8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2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4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gray">
          <a:xfrm>
            <a:off x="1" y="2017714"/>
            <a:ext cx="12190412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23847" y="1554957"/>
            <a:ext cx="11542714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23849" y="-1"/>
            <a:ext cx="11542713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323847" y="6356350"/>
            <a:ext cx="2134800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23.03.2017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2458648" y="6356350"/>
            <a:ext cx="7273114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9731761" y="6356350"/>
            <a:ext cx="2134800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de-DE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969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6213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60363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36575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Content"/>
          <p:cNvSpPr>
            <a:spLocks noGrp="1"/>
          </p:cNvSpPr>
          <p:nvPr>
            <p:ph type="body" idx="1"/>
          </p:nvPr>
        </p:nvSpPr>
        <p:spPr>
          <a:xfrm>
            <a:off x="540000" y="1512000"/>
            <a:ext cx="11109600" cy="4298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"/>
          <p:cNvSpPr>
            <a:spLocks noGrp="1"/>
          </p:cNvSpPr>
          <p:nvPr>
            <p:ph type="dt" sz="half" idx="2"/>
          </p:nvPr>
        </p:nvSpPr>
        <p:spPr>
          <a:xfrm>
            <a:off x="10209600" y="6084000"/>
            <a:ext cx="144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7FC3DAB-407D-4279-8EB6-232635B61438}" type="datetimeFigureOut">
              <a:rPr lang="en-US" smtClean="0"/>
              <a:pPr/>
              <a:t>3/23/2017</a:t>
            </a:fld>
            <a:endParaRPr lang="en-US" dirty="0"/>
          </a:p>
        </p:txBody>
      </p:sp>
      <p:sp>
        <p:nvSpPr>
          <p:cNvPr id="5" name="Footer"/>
          <p:cNvSpPr>
            <a:spLocks noGrp="1"/>
          </p:cNvSpPr>
          <p:nvPr>
            <p:ph type="ftr" sz="quarter" idx="3"/>
          </p:nvPr>
        </p:nvSpPr>
        <p:spPr>
          <a:xfrm>
            <a:off x="3934800" y="6084000"/>
            <a:ext cx="432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4"/>
          </p:nvPr>
        </p:nvSpPr>
        <p:spPr>
          <a:xfrm>
            <a:off x="540000" y="6084000"/>
            <a:ext cx="90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02CEFE82-39F2-4F47-8A0C-D5AB3496FA5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884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7" r:id="rId1"/>
    <p:sldLayoutId id="2147484108" r:id="rId2"/>
    <p:sldLayoutId id="2147484109" r:id="rId3"/>
    <p:sldLayoutId id="2147484110" r:id="rId4"/>
    <p:sldLayoutId id="2147484111" r:id="rId5"/>
    <p:sldLayoutId id="2147484112" r:id="rId6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72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8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44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80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Content"/>
          <p:cNvSpPr>
            <a:spLocks noGrp="1"/>
          </p:cNvSpPr>
          <p:nvPr>
            <p:ph type="body" idx="1"/>
          </p:nvPr>
        </p:nvSpPr>
        <p:spPr>
          <a:xfrm>
            <a:off x="540000" y="1512000"/>
            <a:ext cx="11109600" cy="4298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"/>
          <p:cNvSpPr>
            <a:spLocks noGrp="1"/>
          </p:cNvSpPr>
          <p:nvPr>
            <p:ph type="dt" sz="half" idx="2"/>
          </p:nvPr>
        </p:nvSpPr>
        <p:spPr>
          <a:xfrm>
            <a:off x="10209600" y="6084000"/>
            <a:ext cx="144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7FC3DAB-407D-4279-8EB6-232635B61438}" type="datetimeFigureOut">
              <a:rPr lang="en-US" smtClean="0"/>
              <a:pPr/>
              <a:t>3/23/2017</a:t>
            </a:fld>
            <a:endParaRPr lang="en-US" dirty="0"/>
          </a:p>
        </p:txBody>
      </p:sp>
      <p:sp>
        <p:nvSpPr>
          <p:cNvPr id="5" name="Footer"/>
          <p:cNvSpPr>
            <a:spLocks noGrp="1"/>
          </p:cNvSpPr>
          <p:nvPr>
            <p:ph type="ftr" sz="quarter" idx="3"/>
          </p:nvPr>
        </p:nvSpPr>
        <p:spPr>
          <a:xfrm>
            <a:off x="3934800" y="6084000"/>
            <a:ext cx="432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4"/>
          </p:nvPr>
        </p:nvSpPr>
        <p:spPr>
          <a:xfrm>
            <a:off x="540000" y="6084000"/>
            <a:ext cx="90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02CEFE82-39F2-4F47-8A0C-D5AB3496FA5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95389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4" r:id="rId1"/>
    <p:sldLayoutId id="2147484115" r:id="rId2"/>
    <p:sldLayoutId id="2147484116" r:id="rId3"/>
    <p:sldLayoutId id="2147484117" r:id="rId4"/>
    <p:sldLayoutId id="2147484118" r:id="rId5"/>
    <p:sldLayoutId id="2147484119" r:id="rId6"/>
    <p:sldLayoutId id="2147484120" r:id="rId7"/>
    <p:sldLayoutId id="2147484121" r:id="rId8"/>
    <p:sldLayoutId id="2147484122" r:id="rId9"/>
    <p:sldLayoutId id="2147484123" r:id="rId10"/>
    <p:sldLayoutId id="2147484124" r:id="rId11"/>
    <p:sldLayoutId id="2147484125" r:id="rId12"/>
    <p:sldLayoutId id="2147484126" r:id="rId13"/>
    <p:sldLayoutId id="2147484127" r:id="rId14"/>
    <p:sldLayoutId id="2147484128" r:id="rId15"/>
    <p:sldLayoutId id="2147484129" r:id="rId16"/>
    <p:sldLayoutId id="2147484130" r:id="rId17"/>
    <p:sldLayoutId id="2147484131" r:id="rId18"/>
    <p:sldLayoutId id="2147484132" r:id="rId19"/>
    <p:sldLayoutId id="2147484133" r:id="rId20"/>
    <p:sldLayoutId id="2147484134" r:id="rId21"/>
    <p:sldLayoutId id="2147484135" r:id="rId22"/>
    <p:sldLayoutId id="2147484136" r:id="rId23"/>
    <p:sldLayoutId id="2147484137" r:id="rId24"/>
    <p:sldLayoutId id="2147484138" r:id="rId25"/>
    <p:sldLayoutId id="2147484139" r:id="rId26"/>
    <p:sldLayoutId id="2147484140" r:id="rId27"/>
    <p:sldLayoutId id="2147484141" r:id="rId2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72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8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44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80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16252" y="1483952"/>
            <a:ext cx="11133349" cy="4247998"/>
          </a:xfrm>
          <a:prstGeom prst="rect">
            <a:avLst/>
          </a:prstGeom>
        </p:spPr>
        <p:txBody>
          <a:bodyPr vert="horz" lIns="10800" tIns="0" rIns="0" bIns="0" rtlCol="0">
            <a:noAutofit/>
          </a:bodyPr>
          <a:lstStyle/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40989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3" r:id="rId1"/>
    <p:sldLayoutId id="2147484144" r:id="rId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spcBef>
          <a:spcPct val="0"/>
        </a:spcBef>
        <a:buNone/>
        <a:defRPr sz="36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050" indent="-273050" algn="l" defTabSz="914400" rtl="0" eaLnBrk="1" latinLnBrk="0" hangingPunct="1"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1pPr>
      <a:lvl2pPr marL="808038" indent="-27305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2pPr>
      <a:lvl3pPr marL="10810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3pPr>
      <a:lvl4pPr marL="14366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4pPr>
      <a:lvl5pPr marL="1793875" indent="-179388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 bwMode="gray">
          <a:xfrm>
            <a:off x="540000" y="432000"/>
            <a:ext cx="11109600" cy="108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"/>
          <p:cNvSpPr>
            <a:spLocks noGrp="1"/>
          </p:cNvSpPr>
          <p:nvPr>
            <p:ph type="body" idx="1"/>
          </p:nvPr>
        </p:nvSpPr>
        <p:spPr bwMode="gray">
          <a:xfrm>
            <a:off x="540000" y="1512000"/>
            <a:ext cx="11109600" cy="4298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"/>
          <p:cNvSpPr>
            <a:spLocks noGrp="1"/>
          </p:cNvSpPr>
          <p:nvPr>
            <p:ph type="dt" sz="half" idx="2"/>
          </p:nvPr>
        </p:nvSpPr>
        <p:spPr bwMode="gray">
          <a:xfrm>
            <a:off x="10209600" y="6084000"/>
            <a:ext cx="144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7FC3DAB-407D-4279-8EB6-232635B61438}" type="datetimeFigureOut">
              <a:rPr lang="en-US" smtClean="0"/>
              <a:pPr/>
              <a:t>3/23/2017</a:t>
            </a:fld>
            <a:endParaRPr lang="en-US" dirty="0"/>
          </a:p>
        </p:txBody>
      </p:sp>
      <p:sp>
        <p:nvSpPr>
          <p:cNvPr id="5" name="Footer"/>
          <p:cNvSpPr>
            <a:spLocks noGrp="1"/>
          </p:cNvSpPr>
          <p:nvPr>
            <p:ph type="ftr" sz="quarter" idx="3"/>
          </p:nvPr>
        </p:nvSpPr>
        <p:spPr bwMode="gray">
          <a:xfrm>
            <a:off x="3934800" y="6084000"/>
            <a:ext cx="432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4"/>
          </p:nvPr>
        </p:nvSpPr>
        <p:spPr bwMode="gray">
          <a:xfrm>
            <a:off x="540000" y="6084000"/>
            <a:ext cx="90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02CEFE82-39F2-4F47-8A0C-D5AB3496FA5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33929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6" r:id="rId1"/>
    <p:sldLayoutId id="2147484147" r:id="rId2"/>
    <p:sldLayoutId id="2147484148" r:id="rId3"/>
    <p:sldLayoutId id="2147484149" r:id="rId4"/>
    <p:sldLayoutId id="2147484150" r:id="rId5"/>
    <p:sldLayoutId id="2147484151" r:id="rId6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72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8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44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80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"/>
          <p:cNvSpPr>
            <a:spLocks noGrp="1"/>
          </p:cNvSpPr>
          <p:nvPr>
            <p:ph type="body" idx="1"/>
          </p:nvPr>
        </p:nvSpPr>
        <p:spPr>
          <a:xfrm>
            <a:off x="540000" y="1512000"/>
            <a:ext cx="11109600" cy="4298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"/>
          <p:cNvSpPr>
            <a:spLocks noGrp="1"/>
          </p:cNvSpPr>
          <p:nvPr>
            <p:ph type="dt" sz="half" idx="2"/>
          </p:nvPr>
        </p:nvSpPr>
        <p:spPr>
          <a:xfrm>
            <a:off x="10209600" y="6084000"/>
            <a:ext cx="144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7FC3DAB-407D-4279-8EB6-232635B61438}" type="datetimeFigureOut">
              <a:rPr lang="en-US" smtClean="0"/>
              <a:pPr/>
              <a:t>3/23/2017</a:t>
            </a:fld>
            <a:endParaRPr lang="en-US" dirty="0"/>
          </a:p>
        </p:txBody>
      </p:sp>
      <p:sp>
        <p:nvSpPr>
          <p:cNvPr id="5" name="Footer"/>
          <p:cNvSpPr>
            <a:spLocks noGrp="1"/>
          </p:cNvSpPr>
          <p:nvPr>
            <p:ph type="ftr" sz="quarter" idx="3"/>
          </p:nvPr>
        </p:nvSpPr>
        <p:spPr>
          <a:xfrm>
            <a:off x="3934800" y="6084000"/>
            <a:ext cx="432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4"/>
          </p:nvPr>
        </p:nvSpPr>
        <p:spPr>
          <a:xfrm>
            <a:off x="540000" y="6084000"/>
            <a:ext cx="90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02CEFE82-39F2-4F47-8A0C-D5AB3496FA5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4687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3" r:id="rId1"/>
    <p:sldLayoutId id="2147484154" r:id="rId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72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8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44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80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40002" y="410830"/>
            <a:ext cx="11109599" cy="1073122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40002" y="1562100"/>
            <a:ext cx="11109599" cy="4256088"/>
          </a:xfrm>
          <a:prstGeom prst="rect">
            <a:avLst/>
          </a:prstGeom>
        </p:spPr>
        <p:txBody>
          <a:bodyPr vert="horz" lIns="10800" tIns="0" rIns="0" bIns="0" rtlCol="0">
            <a:noAutofit/>
          </a:bodyPr>
          <a:lstStyle/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780162" y="6152561"/>
            <a:ext cx="6828817" cy="36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ctr">
              <a:defRPr sz="1200">
                <a:solidFill>
                  <a:srgbClr val="7F7F7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516252" y="6152561"/>
            <a:ext cx="914307" cy="36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7F7F7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0197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7" r:id="rId1"/>
    <p:sldLayoutId id="2147484158" r:id="rId2"/>
    <p:sldLayoutId id="2147484159" r:id="rId3"/>
    <p:sldLayoutId id="2147484160" r:id="rId4"/>
  </p:sldLayoutIdLst>
  <p:txStyles>
    <p:titleStyle>
      <a:lvl1pPr algn="l" defTabSz="914400" rtl="0" eaLnBrk="1" latinLnBrk="0" hangingPunct="1">
        <a:spcBef>
          <a:spcPct val="0"/>
        </a:spcBef>
        <a:buNone/>
        <a:defRPr sz="36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050" indent="-273050" algn="l" defTabSz="914400" rtl="0" eaLnBrk="1" latinLnBrk="0" hangingPunct="1"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1pPr>
      <a:lvl2pPr marL="808038" indent="-27305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2pPr>
      <a:lvl3pPr marL="10810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3pPr>
      <a:lvl4pPr marL="14366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4pPr>
      <a:lvl5pPr marL="1793875" indent="-179388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>
          <a:xfrm>
            <a:off x="540000" y="432000"/>
            <a:ext cx="11109600" cy="108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"/>
          <p:cNvSpPr>
            <a:spLocks noGrp="1"/>
          </p:cNvSpPr>
          <p:nvPr>
            <p:ph type="body" idx="1"/>
          </p:nvPr>
        </p:nvSpPr>
        <p:spPr>
          <a:xfrm>
            <a:off x="540000" y="1512000"/>
            <a:ext cx="11109600" cy="4298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"/>
          <p:cNvSpPr>
            <a:spLocks noGrp="1"/>
          </p:cNvSpPr>
          <p:nvPr>
            <p:ph type="dt" sz="half" idx="2"/>
          </p:nvPr>
        </p:nvSpPr>
        <p:spPr>
          <a:xfrm>
            <a:off x="10209600" y="6084000"/>
            <a:ext cx="144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7FC3DAB-407D-4279-8EB6-232635B61438}" type="datetimeFigureOut">
              <a:rPr lang="en-US" smtClean="0"/>
              <a:pPr/>
              <a:t>3/23/2017</a:t>
            </a:fld>
            <a:endParaRPr lang="en-US" dirty="0"/>
          </a:p>
        </p:txBody>
      </p:sp>
      <p:sp>
        <p:nvSpPr>
          <p:cNvPr id="5" name="Footer"/>
          <p:cNvSpPr>
            <a:spLocks noGrp="1"/>
          </p:cNvSpPr>
          <p:nvPr>
            <p:ph type="ftr" sz="quarter" idx="3"/>
          </p:nvPr>
        </p:nvSpPr>
        <p:spPr>
          <a:xfrm>
            <a:off x="3934800" y="6084000"/>
            <a:ext cx="432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"/>
          <p:cNvSpPr>
            <a:spLocks noGrp="1"/>
          </p:cNvSpPr>
          <p:nvPr>
            <p:ph type="sldNum" sz="quarter" idx="4"/>
          </p:nvPr>
        </p:nvSpPr>
        <p:spPr>
          <a:xfrm>
            <a:off x="540000" y="6084000"/>
            <a:ext cx="900000" cy="360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02CEFE82-39F2-4F47-8A0C-D5AB3496FA5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94389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62" r:id="rId1"/>
    <p:sldLayoutId id="2147484163" r:id="rId2"/>
    <p:sldLayoutId id="2147484164" r:id="rId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72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8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44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800000" indent="-270000" algn="l" defTabSz="914400" rtl="0" eaLnBrk="1" latinLnBrk="0" hangingPunct="1">
        <a:lnSpc>
          <a:spcPct val="90000"/>
        </a:lnSpc>
        <a:spcBef>
          <a:spcPts val="0"/>
        </a:spcBef>
        <a:spcAft>
          <a:spcPts val="1000"/>
        </a:spcAft>
        <a:buFont typeface="Calibri Light" panose="020F030202020403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16252" y="1483952"/>
            <a:ext cx="11133349" cy="4247998"/>
          </a:xfrm>
          <a:prstGeom prst="rect">
            <a:avLst/>
          </a:prstGeom>
        </p:spPr>
        <p:txBody>
          <a:bodyPr vert="horz" lIns="10800" tIns="0" rIns="0" bIns="0" rtlCol="0">
            <a:noAutofit/>
          </a:bodyPr>
          <a:lstStyle/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81651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spcBef>
          <a:spcPct val="0"/>
        </a:spcBef>
        <a:buNone/>
        <a:defRPr sz="36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050" indent="-273050" algn="l" defTabSz="914400" rtl="0" eaLnBrk="1" latinLnBrk="0" hangingPunct="1"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1pPr>
      <a:lvl2pPr marL="808038" indent="-27305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2pPr>
      <a:lvl3pPr marL="10810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3pPr>
      <a:lvl4pPr marL="14366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4pPr>
      <a:lvl5pPr marL="1793875" indent="-179388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16252" y="1483952"/>
            <a:ext cx="11133349" cy="4247998"/>
          </a:xfrm>
          <a:prstGeom prst="rect">
            <a:avLst/>
          </a:prstGeom>
        </p:spPr>
        <p:txBody>
          <a:bodyPr vert="horz" lIns="10800" tIns="0" rIns="0" bIns="0" rtlCol="0">
            <a:noAutofit/>
          </a:bodyPr>
          <a:lstStyle/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780162" y="6152561"/>
            <a:ext cx="6828817" cy="36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ctr">
              <a:defRPr sz="1200">
                <a:solidFill>
                  <a:srgbClr val="7F7F7F"/>
                </a:solidFill>
              </a:defRPr>
            </a:lvl1pPr>
          </a:lstStyle>
          <a:p>
            <a:pPr defTabSz="914309"/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516252" y="6152561"/>
            <a:ext cx="914307" cy="36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7F7F7F"/>
                </a:solidFill>
              </a:defRPr>
            </a:lvl1pPr>
          </a:lstStyle>
          <a:p>
            <a:pPr defTabSz="914309"/>
            <a:fld id="{75A4F164-3A46-4CEE-A25C-CA523D5E42F3}" type="slidenum">
              <a:rPr lang="en-US" smtClean="0"/>
              <a:pPr defTabSz="914309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22411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spcBef>
          <a:spcPct val="0"/>
        </a:spcBef>
        <a:buNone/>
        <a:defRPr sz="36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050" indent="-273050" algn="l" defTabSz="914400" rtl="0" eaLnBrk="1" latinLnBrk="0" hangingPunct="1"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1pPr>
      <a:lvl2pPr marL="808038" indent="-27305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2pPr>
      <a:lvl3pPr marL="10810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3pPr>
      <a:lvl4pPr marL="14366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4pPr>
      <a:lvl5pPr marL="1793875" indent="-179388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4013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4013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35006F-47AB-4433-911F-1B1CE9A0967D}" type="datetimeFigureOut">
              <a:rPr lang="tr-TR" smtClean="0"/>
              <a:t>23/03/2017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32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09013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3554D0-7F89-4067-869C-EC509DE49B7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009640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4" r:id="rId1"/>
    <p:sldLayoutId id="2147483945" r:id="rId2"/>
    <p:sldLayoutId id="2147483946" r:id="rId3"/>
    <p:sldLayoutId id="2147483947" r:id="rId4"/>
    <p:sldLayoutId id="2147483948" r:id="rId5"/>
    <p:sldLayoutId id="2147483949" r:id="rId6"/>
    <p:sldLayoutId id="2147483950" r:id="rId7"/>
    <p:sldLayoutId id="2147483951" r:id="rId8"/>
    <p:sldLayoutId id="2147483952" r:id="rId9"/>
    <p:sldLayoutId id="2147483953" r:id="rId10"/>
    <p:sldLayoutId id="214748395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16252" y="1483952"/>
            <a:ext cx="11133349" cy="4247998"/>
          </a:xfrm>
          <a:prstGeom prst="rect">
            <a:avLst/>
          </a:prstGeom>
        </p:spPr>
        <p:txBody>
          <a:bodyPr vert="horz" lIns="10800" tIns="0" rIns="0" bIns="0" rtlCol="0">
            <a:noAutofit/>
          </a:bodyPr>
          <a:lstStyle/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9994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spcBef>
          <a:spcPct val="0"/>
        </a:spcBef>
        <a:buNone/>
        <a:defRPr sz="36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050" indent="-273050" algn="l" defTabSz="914400" rtl="0" eaLnBrk="1" latinLnBrk="0" hangingPunct="1"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1pPr>
      <a:lvl2pPr marL="808038" indent="-27305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2pPr>
      <a:lvl3pPr marL="10810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3pPr>
      <a:lvl4pPr marL="14366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4pPr>
      <a:lvl5pPr marL="1793875" indent="-179388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16254" y="410830"/>
            <a:ext cx="11133349" cy="1073122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16254" y="1483952"/>
            <a:ext cx="11133349" cy="4247998"/>
          </a:xfrm>
          <a:prstGeom prst="rect">
            <a:avLst/>
          </a:prstGeom>
        </p:spPr>
        <p:txBody>
          <a:bodyPr vert="horz" lIns="10800" tIns="0" rIns="0" bIns="0" rtlCol="0">
            <a:noAutofit/>
          </a:bodyPr>
          <a:lstStyle/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780161" y="6152561"/>
            <a:ext cx="6828818" cy="36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ctr">
              <a:defRPr sz="1200">
                <a:solidFill>
                  <a:srgbClr val="7F7F7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516253" y="6152561"/>
            <a:ext cx="914308" cy="36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7F7F7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10470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2" r:id="rId1"/>
    <p:sldLayoutId id="2147484063" r:id="rId2"/>
    <p:sldLayoutId id="2147484064" r:id="rId3"/>
    <p:sldLayoutId id="2147484065" r:id="rId4"/>
    <p:sldLayoutId id="2147484066" r:id="rId5"/>
    <p:sldLayoutId id="2147484067" r:id="rId6"/>
    <p:sldLayoutId id="2147484068" r:id="rId7"/>
    <p:sldLayoutId id="2147484069" r:id="rId8"/>
    <p:sldLayoutId id="2147484070" r:id="rId9"/>
    <p:sldLayoutId id="2147484071" r:id="rId10"/>
    <p:sldLayoutId id="2147484072" r:id="rId11"/>
    <p:sldLayoutId id="2147484073" r:id="rId12"/>
    <p:sldLayoutId id="2147484074" r:id="rId13"/>
    <p:sldLayoutId id="2147484075" r:id="rId14"/>
    <p:sldLayoutId id="2147484076" r:id="rId15"/>
    <p:sldLayoutId id="2147484077" r:id="rId16"/>
    <p:sldLayoutId id="2147484078" r:id="rId17"/>
  </p:sldLayoutIdLst>
  <p:txStyles>
    <p:titleStyle>
      <a:lvl1pPr algn="l" defTabSz="914400" rtl="0" eaLnBrk="1" latinLnBrk="0" hangingPunct="1">
        <a:spcBef>
          <a:spcPct val="0"/>
        </a:spcBef>
        <a:buNone/>
        <a:defRPr sz="36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050" indent="-273050" algn="l" defTabSz="914400" rtl="0" eaLnBrk="1" latinLnBrk="0" hangingPunct="1"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1pPr>
      <a:lvl2pPr marL="808038" indent="-27305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2pPr>
      <a:lvl3pPr marL="10810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3pPr>
      <a:lvl4pPr marL="14366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4pPr>
      <a:lvl5pPr marL="1793875" indent="-179388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16252" y="1483952"/>
            <a:ext cx="11133349" cy="4247998"/>
          </a:xfrm>
          <a:prstGeom prst="rect">
            <a:avLst/>
          </a:prstGeom>
        </p:spPr>
        <p:txBody>
          <a:bodyPr vert="horz" lIns="10800" tIns="0" rIns="0" bIns="0" rtlCol="0">
            <a:noAutofit/>
          </a:bodyPr>
          <a:lstStyle/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780162" y="6152561"/>
            <a:ext cx="6828817" cy="36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ctr">
              <a:defRPr sz="1200">
                <a:solidFill>
                  <a:srgbClr val="7F7F7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516252" y="6152561"/>
            <a:ext cx="914307" cy="36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200">
                <a:solidFill>
                  <a:srgbClr val="7F7F7F"/>
                </a:solidFill>
              </a:defRPr>
            </a:lvl1pPr>
          </a:lstStyle>
          <a:p>
            <a:fld id="{75A4F164-3A46-4CEE-A25C-CA523D5E42F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8904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0" r:id="rId1"/>
    <p:sldLayoutId id="2147484081" r:id="rId2"/>
    <p:sldLayoutId id="2147484082" r:id="rId3"/>
    <p:sldLayoutId id="2147484083" r:id="rId4"/>
    <p:sldLayoutId id="2147484084" r:id="rId5"/>
    <p:sldLayoutId id="2147484085" r:id="rId6"/>
    <p:sldLayoutId id="2147484086" r:id="rId7"/>
    <p:sldLayoutId id="2147484087" r:id="rId8"/>
    <p:sldLayoutId id="2147484088" r:id="rId9"/>
    <p:sldLayoutId id="2147484089" r:id="rId10"/>
    <p:sldLayoutId id="2147484090" r:id="rId11"/>
    <p:sldLayoutId id="2147484091" r:id="rId12"/>
    <p:sldLayoutId id="2147484092" r:id="rId13"/>
    <p:sldLayoutId id="2147484093" r:id="rId14"/>
    <p:sldLayoutId id="2147484094" r:id="rId15"/>
    <p:sldLayoutId id="2147484095" r:id="rId16"/>
  </p:sldLayoutIdLst>
  <p:txStyles>
    <p:titleStyle>
      <a:lvl1pPr algn="l" defTabSz="914400" rtl="0" eaLnBrk="1" latinLnBrk="0" hangingPunct="1">
        <a:spcBef>
          <a:spcPct val="0"/>
        </a:spcBef>
        <a:buNone/>
        <a:defRPr sz="36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050" indent="-273050" algn="l" defTabSz="914400" rtl="0" eaLnBrk="1" latinLnBrk="0" hangingPunct="1"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1pPr>
      <a:lvl2pPr marL="808038" indent="-27305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2pPr>
      <a:lvl3pPr marL="10810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3pPr>
      <a:lvl4pPr marL="14366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4pPr>
      <a:lvl5pPr marL="1793875" indent="-179388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16252" y="410830"/>
            <a:ext cx="11133349" cy="1073122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de-DE" dirty="0"/>
              <a:t>Titelmasterformat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16252" y="1483952"/>
            <a:ext cx="11133349" cy="4247998"/>
          </a:xfrm>
          <a:prstGeom prst="rect">
            <a:avLst/>
          </a:prstGeom>
        </p:spPr>
        <p:txBody>
          <a:bodyPr vert="horz" lIns="10800" tIns="0" rIns="0" bIns="0" rtlCol="0">
            <a:noAutofit/>
          </a:bodyPr>
          <a:lstStyle/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5993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0" r:id="rId1"/>
    <p:sldLayoutId id="2147484101" r:id="rId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spcBef>
          <a:spcPct val="0"/>
        </a:spcBef>
        <a:buNone/>
        <a:defRPr sz="36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050" indent="-273050" algn="l" defTabSz="914400" rtl="0" eaLnBrk="1" latinLnBrk="0" hangingPunct="1">
        <a:spcBef>
          <a:spcPts val="0"/>
        </a:spcBef>
        <a:spcAft>
          <a:spcPts val="1000"/>
        </a:spcAft>
        <a:buFont typeface="Wingdings" panose="05000000000000000000" pitchFamily="2" charset="2"/>
        <a:buChar char="§"/>
        <a:defRPr sz="22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1pPr>
      <a:lvl2pPr marL="808038" indent="-27305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2pPr>
      <a:lvl3pPr marL="10810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3pPr>
      <a:lvl4pPr marL="1436688" indent="-177800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4pPr>
      <a:lvl5pPr marL="1793875" indent="-179388" algn="l" defTabSz="914400" rtl="0" eaLnBrk="1" latinLnBrk="0" hangingPunct="1">
        <a:spcBef>
          <a:spcPts val="0"/>
        </a:spcBef>
        <a:spcAft>
          <a:spcPts val="1000"/>
        </a:spcAft>
        <a:buFont typeface="Symbol" panose="05050102010706020507" pitchFamily="18" charset="2"/>
        <a:buChar char="-"/>
        <a:defRPr sz="1600" kern="1200">
          <a:solidFill>
            <a:schemeClr val="tx1"/>
          </a:solidFill>
          <a:latin typeface="Calibri Light" panose="020F030202020403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gray">
          <a:xfrm>
            <a:off x="1" y="2017714"/>
            <a:ext cx="12190412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23847" y="1554957"/>
            <a:ext cx="11542714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23849" y="-1"/>
            <a:ext cx="11542713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323847" y="6356350"/>
            <a:ext cx="2134800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373F149-83C4-4179-9681-702531CCFDAC}" type="datetimeFigureOut">
              <a:rPr lang="de-DE" smtClean="0"/>
              <a:pPr/>
              <a:t>23.03.2017</a:t>
            </a:fld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2458648" y="6356350"/>
            <a:ext cx="7273114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9731761" y="6356350"/>
            <a:ext cx="2134800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C1E638-3F78-4E0D-883A-B278700C48C0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64706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3" r:id="rId1"/>
    <p:sldLayoutId id="2147484104" r:id="rId2"/>
    <p:sldLayoutId id="2147484105" r:id="rId3"/>
  </p:sldLayoutIdLst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6213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60363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36575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9.png"/><Relationship Id="rId18" Type="http://schemas.openxmlformats.org/officeDocument/2006/relationships/image" Target="../media/image44.pn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12" Type="http://schemas.openxmlformats.org/officeDocument/2006/relationships/image" Target="../media/image38.png"/><Relationship Id="rId17" Type="http://schemas.openxmlformats.org/officeDocument/2006/relationships/image" Target="../media/image43.png"/><Relationship Id="rId2" Type="http://schemas.openxmlformats.org/officeDocument/2006/relationships/image" Target="../media/image28.jpeg"/><Relationship Id="rId16" Type="http://schemas.openxmlformats.org/officeDocument/2006/relationships/image" Target="../media/image4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2.png"/><Relationship Id="rId11" Type="http://schemas.openxmlformats.org/officeDocument/2006/relationships/image" Target="../media/image37.png"/><Relationship Id="rId5" Type="http://schemas.openxmlformats.org/officeDocument/2006/relationships/image" Target="../media/image31.emf"/><Relationship Id="rId15" Type="http://schemas.openxmlformats.org/officeDocument/2006/relationships/image" Target="../media/image41.png"/><Relationship Id="rId10" Type="http://schemas.openxmlformats.org/officeDocument/2006/relationships/image" Target="../media/image36.png"/><Relationship Id="rId4" Type="http://schemas.openxmlformats.org/officeDocument/2006/relationships/image" Target="../media/image30.png"/><Relationship Id="rId9" Type="http://schemas.openxmlformats.org/officeDocument/2006/relationships/image" Target="../media/image35.png"/><Relationship Id="rId14" Type="http://schemas.openxmlformats.org/officeDocument/2006/relationships/image" Target="../media/image4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5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11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0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57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9.xml"/><Relationship Id="rId4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51.xml"/></Relationships>
</file>

<file path=ppt/slides/_rels/slide4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0.jpg"/><Relationship Id="rId5" Type="http://schemas.openxmlformats.org/officeDocument/2006/relationships/image" Target="../media/image9.jpg"/><Relationship Id="rId4" Type="http://schemas.openxmlformats.org/officeDocument/2006/relationships/image" Target="../media/image8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jpeg"/><Relationship Id="rId4" Type="http://schemas.openxmlformats.org/officeDocument/2006/relationships/image" Target="../media/image17.jp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3" Type="http://schemas.openxmlformats.org/officeDocument/2006/relationships/image" Target="../media/image20.jpeg"/><Relationship Id="rId7" Type="http://schemas.openxmlformats.org/officeDocument/2006/relationships/image" Target="../media/image24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10" Type="http://schemas.openxmlformats.org/officeDocument/2006/relationships/image" Target="../media/image27.jpeg"/><Relationship Id="rId4" Type="http://schemas.openxmlformats.org/officeDocument/2006/relationships/image" Target="../media/image21.jpeg"/><Relationship Id="rId9" Type="http://schemas.openxmlformats.org/officeDocument/2006/relationships/image" Target="../media/image26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AutoShape 5"/>
          <p:cNvSpPr>
            <a:spLocks noChangeArrowheads="1"/>
          </p:cNvSpPr>
          <p:nvPr/>
        </p:nvSpPr>
        <p:spPr bwMode="auto">
          <a:xfrm flipV="1">
            <a:off x="1506819" y="5049737"/>
            <a:ext cx="9828000" cy="108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tr-TR" sz="1100" b="1" kern="0" noProof="1">
              <a:solidFill>
                <a:srgbClr val="575757"/>
              </a:solidFill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  <a:latin typeface="Cambria" panose="02040503050406030204" pitchFamily="18" charset="0"/>
              <a:cs typeface="Calibri" pitchFamily="34" charset="0"/>
            </a:endParaRPr>
          </a:p>
        </p:txBody>
      </p:sp>
      <p:grpSp>
        <p:nvGrpSpPr>
          <p:cNvPr id="11" name="Grup 10"/>
          <p:cNvGrpSpPr/>
          <p:nvPr/>
        </p:nvGrpSpPr>
        <p:grpSpPr>
          <a:xfrm>
            <a:off x="-10638" y="3111877"/>
            <a:ext cx="12201051" cy="3369887"/>
            <a:chOff x="-10638" y="2941749"/>
            <a:chExt cx="12201051" cy="3369887"/>
          </a:xfrm>
        </p:grpSpPr>
        <p:sp>
          <p:nvSpPr>
            <p:cNvPr id="27" name="Dikdörtgen 26"/>
            <p:cNvSpPr/>
            <p:nvPr/>
          </p:nvSpPr>
          <p:spPr>
            <a:xfrm>
              <a:off x="-10638" y="4372644"/>
              <a:ext cx="12190413" cy="1938992"/>
            </a:xfrm>
            <a:prstGeom prst="rect">
              <a:avLst/>
            </a:prstGeom>
            <a:noFill/>
            <a:ln>
              <a:noFill/>
            </a:ln>
            <a:effectLst>
              <a:glow rad="63500">
                <a:schemeClr val="tx1">
                  <a:alpha val="40000"/>
                </a:schemeClr>
              </a:glow>
              <a:innerShdw>
                <a:schemeClr val="tx1">
                  <a:lumMod val="85000"/>
                  <a:lumOff val="15000"/>
                </a:schemeClr>
              </a:innerShdw>
              <a:reflection stA="50000" endA="300" endPos="55000" dir="5400000" sy="-100000" algn="bl" rotWithShape="0"/>
            </a:effectLst>
            <a:scene3d>
              <a:camera prst="obliqueBottomLeft"/>
              <a:lightRig rig="threePt" dir="t"/>
            </a:scene3d>
            <a:sp3d prstMaterial="dkEdge">
              <a:bevelT w="152400" h="50800" prst="softRound"/>
            </a:sp3d>
          </p:spPr>
          <p:txBody>
            <a:bodyPr wrap="square" lIns="91440" tIns="45720" rIns="91440" bIns="45720">
              <a:spAutoFit/>
              <a:scene3d>
                <a:camera prst="isometricTopUp"/>
                <a:lightRig rig="harsh" dir="t"/>
              </a:scene3d>
              <a:sp3d extrusionH="692150" prstMaterial="dkEdge">
                <a:bevelT w="63500" h="12700" prst="angle"/>
                <a:contourClr>
                  <a:schemeClr val="bg1">
                    <a:lumMod val="65000"/>
                  </a:schemeClr>
                </a:contourClr>
              </a:sp3d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tr-TR" sz="12000" b="1" kern="0" dirty="0">
                  <a:ln>
                    <a:solidFill>
                      <a:schemeClr val="bg1">
                        <a:lumMod val="95000"/>
                      </a:schemeClr>
                    </a:solidFill>
                  </a:ln>
                  <a:solidFill>
                    <a:srgbClr val="00B0F0"/>
                  </a:solidFill>
                  <a:effectLst>
                    <a:glow rad="63500">
                      <a:schemeClr val="bg1">
                        <a:lumMod val="95000"/>
                        <a:alpha val="40000"/>
                      </a:schemeClr>
                    </a:glow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Yu Gothic UI Light" panose="020B0300000000000000" pitchFamily="34" charset="-128"/>
                </a:rPr>
                <a:t>ŞİRKETLER GRUBU</a:t>
              </a:r>
              <a:endParaRPr kumimoji="0" lang="tr-TR" sz="12000" b="1" i="0" u="none" strike="noStrike" kern="0" cap="none" spc="0" normalizeH="0" baseline="0" noProof="0" dirty="0">
                <a:ln>
                  <a:solidFill>
                    <a:schemeClr val="bg1">
                      <a:lumMod val="95000"/>
                    </a:schemeClr>
                  </a:solidFill>
                </a:ln>
                <a:solidFill>
                  <a:srgbClr val="00B0F0"/>
                </a:solidFill>
                <a:effectLst>
                  <a:glow rad="63500">
                    <a:schemeClr val="bg1">
                      <a:lumMod val="9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Yu Gothic UI Light" panose="020B0300000000000000" pitchFamily="34" charset="-128"/>
              </a:endParaRPr>
            </a:p>
          </p:txBody>
        </p:sp>
        <p:sp>
          <p:nvSpPr>
            <p:cNvPr id="110" name="Dikdörtgen 109"/>
            <p:cNvSpPr/>
            <p:nvPr/>
          </p:nvSpPr>
          <p:spPr>
            <a:xfrm>
              <a:off x="0" y="2941749"/>
              <a:ext cx="12190413" cy="1938992"/>
            </a:xfrm>
            <a:prstGeom prst="rect">
              <a:avLst/>
            </a:prstGeom>
            <a:noFill/>
            <a:ln>
              <a:noFill/>
            </a:ln>
            <a:effectLst>
              <a:glow rad="63500">
                <a:schemeClr val="tx1">
                  <a:alpha val="40000"/>
                </a:schemeClr>
              </a:glow>
              <a:innerShdw>
                <a:schemeClr val="tx1">
                  <a:lumMod val="85000"/>
                  <a:lumOff val="15000"/>
                </a:schemeClr>
              </a:innerShdw>
              <a:reflection stA="50000" endA="300" endPos="55000" dir="5400000" sy="-100000" algn="bl" rotWithShape="0"/>
            </a:effectLst>
            <a:scene3d>
              <a:camera prst="obliqueBottomLeft"/>
              <a:lightRig rig="threePt" dir="t"/>
            </a:scene3d>
            <a:sp3d prstMaterial="dkEdge">
              <a:bevelT w="152400" h="50800" prst="softRound"/>
            </a:sp3d>
          </p:spPr>
          <p:txBody>
            <a:bodyPr wrap="square" lIns="91440" tIns="45720" rIns="91440" bIns="45720">
              <a:spAutoFit/>
              <a:scene3d>
                <a:camera prst="isometricTopUp"/>
                <a:lightRig rig="harsh" dir="t"/>
              </a:scene3d>
              <a:sp3d extrusionH="692150" prstMaterial="dkEdge">
                <a:bevelT w="63500" h="12700" prst="angle"/>
                <a:contourClr>
                  <a:schemeClr val="bg1">
                    <a:lumMod val="65000"/>
                  </a:schemeClr>
                </a:contourClr>
              </a:sp3d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tr-TR" sz="12000" b="1" kern="0" dirty="0">
                  <a:ln>
                    <a:solidFill>
                      <a:schemeClr val="bg1">
                        <a:lumMod val="95000"/>
                      </a:schemeClr>
                    </a:solidFill>
                  </a:ln>
                  <a:solidFill>
                    <a:srgbClr val="00B0F0"/>
                  </a:solidFill>
                  <a:effectLst>
                    <a:glow rad="63500">
                      <a:schemeClr val="bg1">
                        <a:lumMod val="95000"/>
                        <a:alpha val="40000"/>
                      </a:schemeClr>
                    </a:glow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Yu Gothic UI Light" panose="020B0300000000000000" pitchFamily="34" charset="-128"/>
                </a:rPr>
                <a:t>DR.UZ</a:t>
              </a:r>
              <a:endParaRPr kumimoji="0" lang="tr-TR" sz="12000" b="1" i="0" u="none" strike="noStrike" kern="0" cap="none" spc="0" normalizeH="0" baseline="0" noProof="0" dirty="0">
                <a:ln>
                  <a:solidFill>
                    <a:schemeClr val="bg1">
                      <a:lumMod val="95000"/>
                    </a:schemeClr>
                  </a:solidFill>
                </a:ln>
                <a:solidFill>
                  <a:srgbClr val="00B0F0"/>
                </a:solidFill>
                <a:effectLst>
                  <a:glow rad="63500">
                    <a:schemeClr val="bg1">
                      <a:lumMod val="9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Yu Gothic UI Light" panose="020B0300000000000000" pitchFamily="34" charset="-128"/>
              </a:endParaRPr>
            </a:p>
          </p:txBody>
        </p:sp>
      </p:grpSp>
      <p:grpSp>
        <p:nvGrpSpPr>
          <p:cNvPr id="13" name="Grup 12"/>
          <p:cNvGrpSpPr/>
          <p:nvPr/>
        </p:nvGrpSpPr>
        <p:grpSpPr>
          <a:xfrm>
            <a:off x="4577750" y="240570"/>
            <a:ext cx="3013635" cy="3012801"/>
            <a:chOff x="851540" y="231793"/>
            <a:chExt cx="3013635" cy="3012801"/>
          </a:xfrm>
        </p:grpSpPr>
        <p:grpSp>
          <p:nvGrpSpPr>
            <p:cNvPr id="113" name="Grup 112"/>
            <p:cNvGrpSpPr/>
            <p:nvPr/>
          </p:nvGrpSpPr>
          <p:grpSpPr>
            <a:xfrm>
              <a:off x="1347352" y="739164"/>
              <a:ext cx="1891527" cy="1893945"/>
              <a:chOff x="6139692" y="372337"/>
              <a:chExt cx="2306839" cy="2304487"/>
            </a:xfrm>
          </p:grpSpPr>
          <p:pic>
            <p:nvPicPr>
              <p:cNvPr id="122" name="Resim 121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39692" y="401874"/>
                <a:ext cx="2292098" cy="2274950"/>
              </a:xfrm>
              <a:prstGeom prst="rect">
                <a:avLst/>
              </a:prstGeom>
            </p:spPr>
          </p:pic>
          <p:pic>
            <p:nvPicPr>
              <p:cNvPr id="123" name="Resim 122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54433" y="372337"/>
                <a:ext cx="2292098" cy="2274950"/>
              </a:xfrm>
              <a:prstGeom prst="rect">
                <a:avLst/>
              </a:prstGeom>
            </p:spPr>
          </p:pic>
        </p:grpSp>
        <p:sp>
          <p:nvSpPr>
            <p:cNvPr id="114" name="Freeform 36"/>
            <p:cNvSpPr>
              <a:spLocks/>
            </p:cNvSpPr>
            <p:nvPr/>
          </p:nvSpPr>
          <p:spPr bwMode="gray">
            <a:xfrm>
              <a:off x="1590374" y="2561392"/>
              <a:ext cx="2008994" cy="683202"/>
            </a:xfrm>
            <a:custGeom>
              <a:avLst/>
              <a:gdLst>
                <a:gd name="T0" fmla="*/ 3105 w 4037"/>
                <a:gd name="T1" fmla="*/ 2 h 1381"/>
                <a:gd name="T2" fmla="*/ 3103 w 4037"/>
                <a:gd name="T3" fmla="*/ 1 h 1381"/>
                <a:gd name="T4" fmla="*/ 3103 w 4037"/>
                <a:gd name="T5" fmla="*/ 1 h 1381"/>
                <a:gd name="T6" fmla="*/ 3103 w 4037"/>
                <a:gd name="T7" fmla="*/ 1 h 1381"/>
                <a:gd name="T8" fmla="*/ 3103 w 4037"/>
                <a:gd name="T9" fmla="*/ 0 h 1381"/>
                <a:gd name="T10" fmla="*/ 1552 w 4037"/>
                <a:gd name="T11" fmla="*/ 643 h 1381"/>
                <a:gd name="T12" fmla="*/ 1 w 4037"/>
                <a:gd name="T13" fmla="*/ 0 h 1381"/>
                <a:gd name="T14" fmla="*/ 0 w 4037"/>
                <a:gd name="T15" fmla="*/ 1 h 1381"/>
                <a:gd name="T16" fmla="*/ 0 w 4037"/>
                <a:gd name="T17" fmla="*/ 936 h 1381"/>
                <a:gd name="T18" fmla="*/ 1552 w 4037"/>
                <a:gd name="T19" fmla="*/ 1381 h 1381"/>
                <a:gd name="T20" fmla="*/ 4037 w 4037"/>
                <a:gd name="T21" fmla="*/ 1 h 1381"/>
                <a:gd name="T22" fmla="*/ 3103 w 4037"/>
                <a:gd name="T23" fmla="*/ 1 h 1381"/>
                <a:gd name="T24" fmla="*/ 3105 w 4037"/>
                <a:gd name="T25" fmla="*/ 2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37" h="1381">
                  <a:moveTo>
                    <a:pt x="3105" y="2"/>
                  </a:moveTo>
                  <a:cubicBezTo>
                    <a:pt x="3103" y="1"/>
                    <a:pt x="3103" y="1"/>
                    <a:pt x="3103" y="1"/>
                  </a:cubicBezTo>
                  <a:cubicBezTo>
                    <a:pt x="3103" y="1"/>
                    <a:pt x="3103" y="1"/>
                    <a:pt x="3103" y="1"/>
                  </a:cubicBezTo>
                  <a:cubicBezTo>
                    <a:pt x="3103" y="1"/>
                    <a:pt x="3103" y="1"/>
                    <a:pt x="3103" y="1"/>
                  </a:cubicBezTo>
                  <a:cubicBezTo>
                    <a:pt x="3103" y="0"/>
                    <a:pt x="3103" y="0"/>
                    <a:pt x="3103" y="0"/>
                  </a:cubicBezTo>
                  <a:cubicBezTo>
                    <a:pt x="2706" y="397"/>
                    <a:pt x="2158" y="643"/>
                    <a:pt x="1552" y="643"/>
                  </a:cubicBezTo>
                  <a:cubicBezTo>
                    <a:pt x="946" y="643"/>
                    <a:pt x="397" y="397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936"/>
                    <a:pt x="0" y="936"/>
                    <a:pt x="0" y="936"/>
                  </a:cubicBezTo>
                  <a:cubicBezTo>
                    <a:pt x="450" y="1218"/>
                    <a:pt x="982" y="1381"/>
                    <a:pt x="1552" y="1381"/>
                  </a:cubicBezTo>
                  <a:cubicBezTo>
                    <a:pt x="2600" y="1381"/>
                    <a:pt x="3520" y="829"/>
                    <a:pt x="4037" y="1"/>
                  </a:cubicBezTo>
                  <a:cubicBezTo>
                    <a:pt x="3103" y="1"/>
                    <a:pt x="3103" y="1"/>
                    <a:pt x="3103" y="1"/>
                  </a:cubicBezTo>
                  <a:lnTo>
                    <a:pt x="3105" y="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kern="0" dirty="0">
                <a:latin typeface="Calibri Light"/>
              </a:endParaRPr>
            </a:p>
          </p:txBody>
        </p:sp>
        <p:sp>
          <p:nvSpPr>
            <p:cNvPr id="115" name="Freeform 37"/>
            <p:cNvSpPr>
              <a:spLocks/>
            </p:cNvSpPr>
            <p:nvPr/>
          </p:nvSpPr>
          <p:spPr bwMode="gray">
            <a:xfrm>
              <a:off x="1590374" y="2507582"/>
              <a:ext cx="1544217" cy="380622"/>
            </a:xfrm>
            <a:custGeom>
              <a:avLst/>
              <a:gdLst>
                <a:gd name="T0" fmla="*/ 1551 w 3102"/>
                <a:gd name="T1" fmla="*/ 591 h 770"/>
                <a:gd name="T2" fmla="*/ 126 w 3102"/>
                <a:gd name="T3" fmla="*/ 0 h 770"/>
                <a:gd name="T4" fmla="*/ 0 w 3102"/>
                <a:gd name="T5" fmla="*/ 127 h 770"/>
                <a:gd name="T6" fmla="*/ 1551 w 3102"/>
                <a:gd name="T7" fmla="*/ 770 h 770"/>
                <a:gd name="T8" fmla="*/ 3102 w 3102"/>
                <a:gd name="T9" fmla="*/ 127 h 770"/>
                <a:gd name="T10" fmla="*/ 2975 w 3102"/>
                <a:gd name="T11" fmla="*/ 0 h 770"/>
                <a:gd name="T12" fmla="*/ 1551 w 3102"/>
                <a:gd name="T13" fmla="*/ 591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2" h="770">
                  <a:moveTo>
                    <a:pt x="1551" y="591"/>
                  </a:moveTo>
                  <a:cubicBezTo>
                    <a:pt x="994" y="591"/>
                    <a:pt x="490" y="365"/>
                    <a:pt x="126" y="0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96" y="524"/>
                    <a:pt x="945" y="770"/>
                    <a:pt x="1551" y="770"/>
                  </a:cubicBezTo>
                  <a:cubicBezTo>
                    <a:pt x="2157" y="770"/>
                    <a:pt x="2705" y="524"/>
                    <a:pt x="3102" y="127"/>
                  </a:cubicBezTo>
                  <a:cubicBezTo>
                    <a:pt x="2975" y="0"/>
                    <a:pt x="2975" y="0"/>
                    <a:pt x="2975" y="0"/>
                  </a:cubicBezTo>
                  <a:cubicBezTo>
                    <a:pt x="2611" y="365"/>
                    <a:pt x="2107" y="591"/>
                    <a:pt x="1551" y="59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kern="0" dirty="0">
                <a:latin typeface="Calibri Light"/>
              </a:endParaRPr>
            </a:p>
          </p:txBody>
        </p:sp>
        <p:sp>
          <p:nvSpPr>
            <p:cNvPr id="116" name="Freeform 34"/>
            <p:cNvSpPr>
              <a:spLocks/>
            </p:cNvSpPr>
            <p:nvPr/>
          </p:nvSpPr>
          <p:spPr bwMode="gray">
            <a:xfrm>
              <a:off x="851540" y="970035"/>
              <a:ext cx="687541" cy="2000317"/>
            </a:xfrm>
            <a:custGeom>
              <a:avLst/>
              <a:gdLst>
                <a:gd name="T0" fmla="*/ 1376 w 1381"/>
                <a:gd name="T1" fmla="*/ 3104 h 4039"/>
                <a:gd name="T2" fmla="*/ 1376 w 1381"/>
                <a:gd name="T3" fmla="*/ 3104 h 4039"/>
                <a:gd name="T4" fmla="*/ 1377 w 1381"/>
                <a:gd name="T5" fmla="*/ 3103 h 4039"/>
                <a:gd name="T6" fmla="*/ 737 w 1381"/>
                <a:gd name="T7" fmla="*/ 1556 h 4039"/>
                <a:gd name="T8" fmla="*/ 1381 w 1381"/>
                <a:gd name="T9" fmla="*/ 5 h 4039"/>
                <a:gd name="T10" fmla="*/ 1376 w 1381"/>
                <a:gd name="T11" fmla="*/ 0 h 4039"/>
                <a:gd name="T12" fmla="*/ 447 w 1381"/>
                <a:gd name="T13" fmla="*/ 0 h 4039"/>
                <a:gd name="T14" fmla="*/ 0 w 1381"/>
                <a:gd name="T15" fmla="*/ 1556 h 4039"/>
                <a:gd name="T16" fmla="*/ 1376 w 1381"/>
                <a:gd name="T17" fmla="*/ 4039 h 4039"/>
                <a:gd name="T18" fmla="*/ 1376 w 1381"/>
                <a:gd name="T19" fmla="*/ 3104 h 4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1" h="4039">
                  <a:moveTo>
                    <a:pt x="1376" y="3104"/>
                  </a:moveTo>
                  <a:cubicBezTo>
                    <a:pt x="1376" y="3104"/>
                    <a:pt x="1376" y="3104"/>
                    <a:pt x="1376" y="3104"/>
                  </a:cubicBezTo>
                  <a:cubicBezTo>
                    <a:pt x="1377" y="3103"/>
                    <a:pt x="1377" y="3103"/>
                    <a:pt x="1377" y="3103"/>
                  </a:cubicBezTo>
                  <a:cubicBezTo>
                    <a:pt x="981" y="2706"/>
                    <a:pt x="737" y="2160"/>
                    <a:pt x="737" y="1556"/>
                  </a:cubicBezTo>
                  <a:cubicBezTo>
                    <a:pt x="737" y="950"/>
                    <a:pt x="983" y="401"/>
                    <a:pt x="1381" y="5"/>
                  </a:cubicBezTo>
                  <a:cubicBezTo>
                    <a:pt x="1376" y="0"/>
                    <a:pt x="1376" y="0"/>
                    <a:pt x="1376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164" y="451"/>
                    <a:pt x="0" y="984"/>
                    <a:pt x="0" y="1556"/>
                  </a:cubicBezTo>
                  <a:cubicBezTo>
                    <a:pt x="0" y="2603"/>
                    <a:pt x="549" y="3521"/>
                    <a:pt x="1376" y="4039"/>
                  </a:cubicBezTo>
                  <a:cubicBezTo>
                    <a:pt x="1376" y="3104"/>
                    <a:pt x="1376" y="3104"/>
                    <a:pt x="1376" y="3104"/>
                  </a:cubicBezTo>
                  <a:close/>
                </a:path>
              </a:pathLst>
            </a:custGeom>
            <a:solidFill>
              <a:srgbClr val="00B0F0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gray">
            <a:xfrm>
              <a:off x="1205351" y="971403"/>
              <a:ext cx="383648" cy="1536178"/>
            </a:xfrm>
            <a:custGeom>
              <a:avLst/>
              <a:gdLst>
                <a:gd name="T0" fmla="*/ 179 w 771"/>
                <a:gd name="T1" fmla="*/ 1551 h 3098"/>
                <a:gd name="T2" fmla="*/ 771 w 771"/>
                <a:gd name="T3" fmla="*/ 127 h 3098"/>
                <a:gd name="T4" fmla="*/ 644 w 771"/>
                <a:gd name="T5" fmla="*/ 0 h 3098"/>
                <a:gd name="T6" fmla="*/ 0 w 771"/>
                <a:gd name="T7" fmla="*/ 1551 h 3098"/>
                <a:gd name="T8" fmla="*/ 640 w 771"/>
                <a:gd name="T9" fmla="*/ 3098 h 3098"/>
                <a:gd name="T10" fmla="*/ 766 w 771"/>
                <a:gd name="T11" fmla="*/ 2971 h 3098"/>
                <a:gd name="T12" fmla="*/ 179 w 771"/>
                <a:gd name="T13" fmla="*/ 1551 h 3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1" h="3098">
                  <a:moveTo>
                    <a:pt x="179" y="1551"/>
                  </a:moveTo>
                  <a:cubicBezTo>
                    <a:pt x="179" y="994"/>
                    <a:pt x="405" y="491"/>
                    <a:pt x="771" y="127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246" y="396"/>
                    <a:pt x="0" y="945"/>
                    <a:pt x="0" y="1551"/>
                  </a:cubicBezTo>
                  <a:cubicBezTo>
                    <a:pt x="0" y="2155"/>
                    <a:pt x="244" y="2701"/>
                    <a:pt x="640" y="3098"/>
                  </a:cubicBezTo>
                  <a:cubicBezTo>
                    <a:pt x="766" y="2971"/>
                    <a:pt x="766" y="2971"/>
                    <a:pt x="766" y="2971"/>
                  </a:cubicBezTo>
                  <a:cubicBezTo>
                    <a:pt x="404" y="2607"/>
                    <a:pt x="179" y="2105"/>
                    <a:pt x="179" y="155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kern="0" dirty="0">
                <a:latin typeface="Calibri Light"/>
              </a:endParaRPr>
            </a:p>
          </p:txBody>
        </p:sp>
        <p:sp>
          <p:nvSpPr>
            <p:cNvPr id="118" name="Freeform 35"/>
            <p:cNvSpPr>
              <a:spLocks/>
            </p:cNvSpPr>
            <p:nvPr/>
          </p:nvSpPr>
          <p:spPr bwMode="gray">
            <a:xfrm>
              <a:off x="3177634" y="510003"/>
              <a:ext cx="687541" cy="1997579"/>
            </a:xfrm>
            <a:custGeom>
              <a:avLst/>
              <a:gdLst>
                <a:gd name="T0" fmla="*/ 5 w 1381"/>
                <a:gd name="T1" fmla="*/ 0 h 4031"/>
                <a:gd name="T2" fmla="*/ 5 w 1381"/>
                <a:gd name="T3" fmla="*/ 927 h 4031"/>
                <a:gd name="T4" fmla="*/ 7 w 1381"/>
                <a:gd name="T5" fmla="*/ 925 h 4031"/>
                <a:gd name="T6" fmla="*/ 5 w 1381"/>
                <a:gd name="T7" fmla="*/ 927 h 4031"/>
                <a:gd name="T8" fmla="*/ 5 w 1381"/>
                <a:gd name="T9" fmla="*/ 927 h 4031"/>
                <a:gd name="T10" fmla="*/ 5 w 1381"/>
                <a:gd name="T11" fmla="*/ 927 h 4031"/>
                <a:gd name="T12" fmla="*/ 0 w 1381"/>
                <a:gd name="T13" fmla="*/ 932 h 4031"/>
                <a:gd name="T14" fmla="*/ 644 w 1381"/>
                <a:gd name="T15" fmla="*/ 2483 h 4031"/>
                <a:gd name="T16" fmla="*/ 5 w 1381"/>
                <a:gd name="T17" fmla="*/ 4030 h 4031"/>
                <a:gd name="T18" fmla="*/ 5 w 1381"/>
                <a:gd name="T19" fmla="*/ 4031 h 4031"/>
                <a:gd name="T20" fmla="*/ 939 w 1381"/>
                <a:gd name="T21" fmla="*/ 4031 h 4031"/>
                <a:gd name="T22" fmla="*/ 1381 w 1381"/>
                <a:gd name="T23" fmla="*/ 2483 h 4031"/>
                <a:gd name="T24" fmla="*/ 5 w 1381"/>
                <a:gd name="T25" fmla="*/ 0 h 4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81" h="4031">
                  <a:moveTo>
                    <a:pt x="5" y="0"/>
                  </a:moveTo>
                  <a:cubicBezTo>
                    <a:pt x="5" y="927"/>
                    <a:pt x="5" y="927"/>
                    <a:pt x="5" y="927"/>
                  </a:cubicBezTo>
                  <a:cubicBezTo>
                    <a:pt x="7" y="925"/>
                    <a:pt x="7" y="925"/>
                    <a:pt x="7" y="925"/>
                  </a:cubicBezTo>
                  <a:cubicBezTo>
                    <a:pt x="5" y="927"/>
                    <a:pt x="5" y="927"/>
                    <a:pt x="5" y="927"/>
                  </a:cubicBezTo>
                  <a:cubicBezTo>
                    <a:pt x="5" y="927"/>
                    <a:pt x="5" y="927"/>
                    <a:pt x="5" y="927"/>
                  </a:cubicBezTo>
                  <a:cubicBezTo>
                    <a:pt x="5" y="927"/>
                    <a:pt x="5" y="927"/>
                    <a:pt x="5" y="927"/>
                  </a:cubicBezTo>
                  <a:cubicBezTo>
                    <a:pt x="0" y="932"/>
                    <a:pt x="0" y="932"/>
                    <a:pt x="0" y="932"/>
                  </a:cubicBezTo>
                  <a:cubicBezTo>
                    <a:pt x="398" y="1328"/>
                    <a:pt x="644" y="1877"/>
                    <a:pt x="644" y="2483"/>
                  </a:cubicBezTo>
                  <a:cubicBezTo>
                    <a:pt x="644" y="3087"/>
                    <a:pt x="400" y="3633"/>
                    <a:pt x="5" y="4030"/>
                  </a:cubicBezTo>
                  <a:cubicBezTo>
                    <a:pt x="5" y="4031"/>
                    <a:pt x="5" y="4031"/>
                    <a:pt x="5" y="4031"/>
                  </a:cubicBezTo>
                  <a:cubicBezTo>
                    <a:pt x="939" y="4031"/>
                    <a:pt x="939" y="4031"/>
                    <a:pt x="939" y="4031"/>
                  </a:cubicBezTo>
                  <a:cubicBezTo>
                    <a:pt x="1219" y="3582"/>
                    <a:pt x="1381" y="3051"/>
                    <a:pt x="1381" y="2483"/>
                  </a:cubicBezTo>
                  <a:cubicBezTo>
                    <a:pt x="1381" y="1436"/>
                    <a:pt x="832" y="518"/>
                    <a:pt x="5" y="0"/>
                  </a:cubicBezTo>
                  <a:close/>
                </a:path>
              </a:pathLst>
            </a:custGeom>
            <a:solidFill>
              <a:srgbClr val="00B0F0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kern="0" dirty="0">
                <a:latin typeface="Calibri Light"/>
              </a:endParaRPr>
            </a:p>
          </p:txBody>
        </p:sp>
        <p:sp>
          <p:nvSpPr>
            <p:cNvPr id="119" name="Freeform 39"/>
            <p:cNvSpPr>
              <a:spLocks/>
            </p:cNvSpPr>
            <p:nvPr/>
          </p:nvSpPr>
          <p:spPr bwMode="gray">
            <a:xfrm>
              <a:off x="3129091" y="971403"/>
              <a:ext cx="383648" cy="1536178"/>
            </a:xfrm>
            <a:custGeom>
              <a:avLst/>
              <a:gdLst>
                <a:gd name="T0" fmla="*/ 591 w 770"/>
                <a:gd name="T1" fmla="*/ 1551 h 3098"/>
                <a:gd name="T2" fmla="*/ 4 w 770"/>
                <a:gd name="T3" fmla="*/ 2971 h 3098"/>
                <a:gd name="T4" fmla="*/ 131 w 770"/>
                <a:gd name="T5" fmla="*/ 3098 h 3098"/>
                <a:gd name="T6" fmla="*/ 770 w 770"/>
                <a:gd name="T7" fmla="*/ 1551 h 3098"/>
                <a:gd name="T8" fmla="*/ 126 w 770"/>
                <a:gd name="T9" fmla="*/ 0 h 3098"/>
                <a:gd name="T10" fmla="*/ 0 w 770"/>
                <a:gd name="T11" fmla="*/ 127 h 3098"/>
                <a:gd name="T12" fmla="*/ 591 w 770"/>
                <a:gd name="T13" fmla="*/ 1551 h 3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" h="3098">
                  <a:moveTo>
                    <a:pt x="591" y="1551"/>
                  </a:moveTo>
                  <a:cubicBezTo>
                    <a:pt x="591" y="2105"/>
                    <a:pt x="367" y="2607"/>
                    <a:pt x="4" y="2971"/>
                  </a:cubicBezTo>
                  <a:cubicBezTo>
                    <a:pt x="131" y="3098"/>
                    <a:pt x="131" y="3098"/>
                    <a:pt x="131" y="3098"/>
                  </a:cubicBezTo>
                  <a:cubicBezTo>
                    <a:pt x="526" y="2701"/>
                    <a:pt x="770" y="2155"/>
                    <a:pt x="770" y="1551"/>
                  </a:cubicBezTo>
                  <a:cubicBezTo>
                    <a:pt x="770" y="945"/>
                    <a:pt x="524" y="396"/>
                    <a:pt x="126" y="0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65" y="491"/>
                    <a:pt x="591" y="994"/>
                    <a:pt x="591" y="155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kern="0" dirty="0">
                <a:latin typeface="Calibri Light"/>
              </a:endParaRPr>
            </a:p>
          </p:txBody>
        </p:sp>
        <p:sp>
          <p:nvSpPr>
            <p:cNvPr id="120" name="Freeform 33"/>
            <p:cNvSpPr>
              <a:spLocks/>
            </p:cNvSpPr>
            <p:nvPr/>
          </p:nvSpPr>
          <p:spPr bwMode="gray">
            <a:xfrm>
              <a:off x="1126972" y="231793"/>
              <a:ext cx="2007619" cy="681833"/>
            </a:xfrm>
            <a:custGeom>
              <a:avLst/>
              <a:gdLst>
                <a:gd name="T0" fmla="*/ 929 w 4032"/>
                <a:gd name="T1" fmla="*/ 1372 h 1377"/>
                <a:gd name="T2" fmla="*/ 929 w 4032"/>
                <a:gd name="T3" fmla="*/ 1372 h 1377"/>
                <a:gd name="T4" fmla="*/ 929 w 4032"/>
                <a:gd name="T5" fmla="*/ 1372 h 1377"/>
                <a:gd name="T6" fmla="*/ 929 w 4032"/>
                <a:gd name="T7" fmla="*/ 1372 h 1377"/>
                <a:gd name="T8" fmla="*/ 934 w 4032"/>
                <a:gd name="T9" fmla="*/ 1377 h 1377"/>
                <a:gd name="T10" fmla="*/ 2481 w 4032"/>
                <a:gd name="T11" fmla="*/ 738 h 1377"/>
                <a:gd name="T12" fmla="*/ 4027 w 4032"/>
                <a:gd name="T13" fmla="*/ 1377 h 1377"/>
                <a:gd name="T14" fmla="*/ 4032 w 4032"/>
                <a:gd name="T15" fmla="*/ 1372 h 1377"/>
                <a:gd name="T16" fmla="*/ 4032 w 4032"/>
                <a:gd name="T17" fmla="*/ 445 h 1377"/>
                <a:gd name="T18" fmla="*/ 2481 w 4032"/>
                <a:gd name="T19" fmla="*/ 0 h 1377"/>
                <a:gd name="T20" fmla="*/ 0 w 4032"/>
                <a:gd name="T21" fmla="*/ 1372 h 1377"/>
                <a:gd name="T22" fmla="*/ 929 w 4032"/>
                <a:gd name="T23" fmla="*/ 1372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32" h="1377">
                  <a:moveTo>
                    <a:pt x="929" y="1372"/>
                  </a:moveTo>
                  <a:cubicBezTo>
                    <a:pt x="929" y="1372"/>
                    <a:pt x="929" y="1372"/>
                    <a:pt x="929" y="1372"/>
                  </a:cubicBezTo>
                  <a:cubicBezTo>
                    <a:pt x="929" y="1372"/>
                    <a:pt x="929" y="1372"/>
                    <a:pt x="929" y="1372"/>
                  </a:cubicBezTo>
                  <a:cubicBezTo>
                    <a:pt x="929" y="1372"/>
                    <a:pt x="929" y="1372"/>
                    <a:pt x="929" y="1372"/>
                  </a:cubicBezTo>
                  <a:cubicBezTo>
                    <a:pt x="934" y="1377"/>
                    <a:pt x="934" y="1377"/>
                    <a:pt x="934" y="1377"/>
                  </a:cubicBezTo>
                  <a:cubicBezTo>
                    <a:pt x="1330" y="982"/>
                    <a:pt x="1877" y="738"/>
                    <a:pt x="2481" y="738"/>
                  </a:cubicBezTo>
                  <a:cubicBezTo>
                    <a:pt x="3084" y="738"/>
                    <a:pt x="3631" y="982"/>
                    <a:pt x="4027" y="1377"/>
                  </a:cubicBezTo>
                  <a:cubicBezTo>
                    <a:pt x="4032" y="1372"/>
                    <a:pt x="4032" y="1372"/>
                    <a:pt x="4032" y="1372"/>
                  </a:cubicBezTo>
                  <a:cubicBezTo>
                    <a:pt x="4032" y="445"/>
                    <a:pt x="4032" y="445"/>
                    <a:pt x="4032" y="445"/>
                  </a:cubicBezTo>
                  <a:cubicBezTo>
                    <a:pt x="3583" y="163"/>
                    <a:pt x="3051" y="0"/>
                    <a:pt x="2481" y="0"/>
                  </a:cubicBezTo>
                  <a:cubicBezTo>
                    <a:pt x="1435" y="0"/>
                    <a:pt x="518" y="548"/>
                    <a:pt x="0" y="1372"/>
                  </a:cubicBezTo>
                  <a:cubicBezTo>
                    <a:pt x="929" y="1372"/>
                    <a:pt x="929" y="1372"/>
                    <a:pt x="929" y="137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kern="0" dirty="0">
                <a:latin typeface="Calibri Light"/>
              </a:endParaRPr>
            </a:p>
          </p:txBody>
        </p:sp>
        <p:sp>
          <p:nvSpPr>
            <p:cNvPr id="121" name="Freeform 40"/>
            <p:cNvSpPr>
              <a:spLocks/>
            </p:cNvSpPr>
            <p:nvPr/>
          </p:nvSpPr>
          <p:spPr bwMode="gray">
            <a:xfrm>
              <a:off x="1593124" y="590783"/>
              <a:ext cx="1538717" cy="379252"/>
            </a:xfrm>
            <a:custGeom>
              <a:avLst/>
              <a:gdLst>
                <a:gd name="T0" fmla="*/ 0 w 3093"/>
                <a:gd name="T1" fmla="*/ 639 h 766"/>
                <a:gd name="T2" fmla="*/ 127 w 3093"/>
                <a:gd name="T3" fmla="*/ 766 h 766"/>
                <a:gd name="T4" fmla="*/ 1547 w 3093"/>
                <a:gd name="T5" fmla="*/ 179 h 766"/>
                <a:gd name="T6" fmla="*/ 2967 w 3093"/>
                <a:gd name="T7" fmla="*/ 766 h 766"/>
                <a:gd name="T8" fmla="*/ 3093 w 3093"/>
                <a:gd name="T9" fmla="*/ 639 h 766"/>
                <a:gd name="T10" fmla="*/ 1547 w 3093"/>
                <a:gd name="T11" fmla="*/ 0 h 766"/>
                <a:gd name="T12" fmla="*/ 0 w 3093"/>
                <a:gd name="T13" fmla="*/ 639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93" h="766">
                  <a:moveTo>
                    <a:pt x="0" y="639"/>
                  </a:moveTo>
                  <a:cubicBezTo>
                    <a:pt x="127" y="766"/>
                    <a:pt x="127" y="766"/>
                    <a:pt x="127" y="766"/>
                  </a:cubicBezTo>
                  <a:cubicBezTo>
                    <a:pt x="490" y="403"/>
                    <a:pt x="992" y="179"/>
                    <a:pt x="1547" y="179"/>
                  </a:cubicBezTo>
                  <a:cubicBezTo>
                    <a:pt x="2101" y="179"/>
                    <a:pt x="2603" y="403"/>
                    <a:pt x="2967" y="766"/>
                  </a:cubicBezTo>
                  <a:cubicBezTo>
                    <a:pt x="3093" y="639"/>
                    <a:pt x="3093" y="639"/>
                    <a:pt x="3093" y="639"/>
                  </a:cubicBezTo>
                  <a:cubicBezTo>
                    <a:pt x="2697" y="244"/>
                    <a:pt x="2150" y="0"/>
                    <a:pt x="1547" y="0"/>
                  </a:cubicBezTo>
                  <a:cubicBezTo>
                    <a:pt x="943" y="0"/>
                    <a:pt x="396" y="244"/>
                    <a:pt x="0" y="63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kern="0" dirty="0">
                <a:latin typeface="Calibri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986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7" descr="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www.PresentationLoad.com"/>
          <p:cNvSpPr/>
          <p:nvPr/>
        </p:nvSpPr>
        <p:spPr bwMode="gray">
          <a:xfrm>
            <a:off x="1358537" y="3191934"/>
            <a:ext cx="10831875" cy="82820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324000" tIns="36000" rIns="216000" bIns="36000" anchor="ctr"/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8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 İSG YÖNETİM SİSTEMİ KURULUŞU</a:t>
            </a:r>
          </a:p>
        </p:txBody>
      </p:sp>
      <p:sp>
        <p:nvSpPr>
          <p:cNvPr id="4" name="Rechteck 43"/>
          <p:cNvSpPr/>
          <p:nvPr/>
        </p:nvSpPr>
        <p:spPr bwMode="gray">
          <a:xfrm rot="21227210">
            <a:off x="68398" y="2990069"/>
            <a:ext cx="1335054" cy="1336441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spcAft>
                <a:spcPts val="600"/>
              </a:spcAft>
            </a:pPr>
            <a:r>
              <a:rPr lang="en-US" sz="8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0</a:t>
            </a:r>
            <a:r>
              <a:rPr lang="tr-TR" sz="8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  <a:endParaRPr lang="en-US" sz="8000" b="1" kern="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158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Line 14"/>
          <p:cNvSpPr>
            <a:spLocks noChangeShapeType="1"/>
          </p:cNvSpPr>
          <p:nvPr/>
        </p:nvSpPr>
        <p:spPr bwMode="auto">
          <a:xfrm flipV="1">
            <a:off x="6865322" y="502484"/>
            <a:ext cx="0" cy="169919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80" name="AutoShape 5"/>
          <p:cNvSpPr>
            <a:spLocks noChangeArrowheads="1"/>
          </p:cNvSpPr>
          <p:nvPr/>
        </p:nvSpPr>
        <p:spPr bwMode="auto">
          <a:xfrm>
            <a:off x="5647885" y="88515"/>
            <a:ext cx="360411" cy="385356"/>
          </a:xfrm>
          <a:prstGeom prst="roundRect">
            <a:avLst>
              <a:gd name="adj" fmla="val 16667"/>
            </a:avLst>
          </a:prstGeom>
          <a:solidFill>
            <a:schemeClr val="accent1">
              <a:lumMod val="20000"/>
              <a:lumOff val="80000"/>
            </a:schemeClr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1</a:t>
            </a:r>
          </a:p>
        </p:txBody>
      </p:sp>
      <p:sp>
        <p:nvSpPr>
          <p:cNvPr id="81" name="AutoShape 5"/>
          <p:cNvSpPr>
            <a:spLocks noChangeArrowheads="1"/>
          </p:cNvSpPr>
          <p:nvPr/>
        </p:nvSpPr>
        <p:spPr bwMode="auto">
          <a:xfrm>
            <a:off x="5968528" y="88601"/>
            <a:ext cx="1794023" cy="385356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İSG POLİTİKASI 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0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(En Üst Yönetim)</a:t>
            </a:r>
          </a:p>
        </p:txBody>
      </p:sp>
      <p:sp>
        <p:nvSpPr>
          <p:cNvPr id="120" name="Rectangle 6"/>
          <p:cNvSpPr>
            <a:spLocks noChangeArrowheads="1"/>
          </p:cNvSpPr>
          <p:nvPr/>
        </p:nvSpPr>
        <p:spPr bwMode="auto">
          <a:xfrm rot="16200000">
            <a:off x="100273" y="2223010"/>
            <a:ext cx="1881181" cy="361119"/>
          </a:xfrm>
          <a:prstGeom prst="rect">
            <a:avLst/>
          </a:prstGeom>
          <a:solidFill>
            <a:srgbClr val="C00000"/>
          </a:solidFill>
          <a:ln w="9525">
            <a:solidFill>
              <a:srgbClr val="FFFFFF">
                <a:lumMod val="85000"/>
              </a:srgb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</a:rPr>
              <a:t>Bakanlık - Hukuk</a:t>
            </a:r>
          </a:p>
        </p:txBody>
      </p:sp>
      <p:sp>
        <p:nvSpPr>
          <p:cNvPr id="97" name="Line 14"/>
          <p:cNvSpPr>
            <a:spLocks noChangeShapeType="1"/>
          </p:cNvSpPr>
          <p:nvPr/>
        </p:nvSpPr>
        <p:spPr bwMode="auto">
          <a:xfrm flipV="1">
            <a:off x="3829168" y="3577380"/>
            <a:ext cx="6048000" cy="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35" name="AutoShape 17"/>
          <p:cNvSpPr>
            <a:spLocks noChangeArrowheads="1"/>
          </p:cNvSpPr>
          <p:nvPr/>
        </p:nvSpPr>
        <p:spPr bwMode="gray">
          <a:xfrm>
            <a:off x="1262190" y="1464474"/>
            <a:ext cx="1590377" cy="288000"/>
          </a:xfrm>
          <a:prstGeom prst="roundRect">
            <a:avLst>
              <a:gd name="adj" fmla="val 12993"/>
            </a:avLst>
          </a:prstGeom>
          <a:solidFill>
            <a:schemeClr val="tx1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lIns="108000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rPr>
              <a:t>Sorumluluk Alanı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110" name="AutoShape 5"/>
          <p:cNvSpPr>
            <a:spLocks noChangeArrowheads="1"/>
          </p:cNvSpPr>
          <p:nvPr/>
        </p:nvSpPr>
        <p:spPr bwMode="auto">
          <a:xfrm>
            <a:off x="2865822" y="1460684"/>
            <a:ext cx="1933627" cy="288000"/>
          </a:xfrm>
          <a:prstGeom prst="roundRect">
            <a:avLst>
              <a:gd name="adj" fmla="val 10790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ÇALIŞAN </a:t>
            </a: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(Can: İnsan)</a:t>
            </a:r>
          </a:p>
        </p:txBody>
      </p:sp>
      <p:sp>
        <p:nvSpPr>
          <p:cNvPr id="63" name="AutoShape 5"/>
          <p:cNvSpPr>
            <a:spLocks noChangeArrowheads="1"/>
          </p:cNvSpPr>
          <p:nvPr/>
        </p:nvSpPr>
        <p:spPr bwMode="auto">
          <a:xfrm>
            <a:off x="5641624" y="696358"/>
            <a:ext cx="360411" cy="385356"/>
          </a:xfrm>
          <a:prstGeom prst="roundRect">
            <a:avLst>
              <a:gd name="adj" fmla="val 16667"/>
            </a:avLst>
          </a:prstGeom>
          <a:solidFill>
            <a:schemeClr val="accent1">
              <a:lumMod val="20000"/>
              <a:lumOff val="80000"/>
            </a:schemeClr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2</a:t>
            </a:r>
          </a:p>
        </p:txBody>
      </p:sp>
      <p:sp>
        <p:nvSpPr>
          <p:cNvPr id="64" name="AutoShape 5"/>
          <p:cNvSpPr>
            <a:spLocks noChangeArrowheads="1"/>
          </p:cNvSpPr>
          <p:nvPr/>
        </p:nvSpPr>
        <p:spPr bwMode="auto">
          <a:xfrm>
            <a:off x="5962267" y="696444"/>
            <a:ext cx="1794023" cy="385356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STRATEJİK PLANLAMA 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0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(Üst Yönetim-İlgili Birimler)</a:t>
            </a:r>
          </a:p>
        </p:txBody>
      </p:sp>
      <p:sp>
        <p:nvSpPr>
          <p:cNvPr id="65" name="Line 14"/>
          <p:cNvSpPr>
            <a:spLocks noChangeShapeType="1"/>
          </p:cNvSpPr>
          <p:nvPr/>
        </p:nvSpPr>
        <p:spPr bwMode="auto">
          <a:xfrm flipV="1">
            <a:off x="6856611" y="1103210"/>
            <a:ext cx="0" cy="324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66" name="Line 14"/>
          <p:cNvSpPr>
            <a:spLocks noChangeShapeType="1"/>
          </p:cNvSpPr>
          <p:nvPr/>
        </p:nvSpPr>
        <p:spPr bwMode="auto">
          <a:xfrm flipV="1">
            <a:off x="3829165" y="3387928"/>
            <a:ext cx="0" cy="180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67" name="Line 14"/>
          <p:cNvSpPr>
            <a:spLocks noChangeShapeType="1"/>
          </p:cNvSpPr>
          <p:nvPr/>
        </p:nvSpPr>
        <p:spPr bwMode="auto">
          <a:xfrm flipV="1">
            <a:off x="9883280" y="3390853"/>
            <a:ext cx="0" cy="180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68" name="AutoShape 5"/>
          <p:cNvSpPr>
            <a:spLocks noChangeArrowheads="1"/>
          </p:cNvSpPr>
          <p:nvPr/>
        </p:nvSpPr>
        <p:spPr bwMode="auto">
          <a:xfrm>
            <a:off x="5886649" y="1465630"/>
            <a:ext cx="1933627" cy="291507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İŞYERİ</a:t>
            </a: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  (Mal: Mekan-Ekipman)</a:t>
            </a:r>
          </a:p>
        </p:txBody>
      </p:sp>
      <p:sp>
        <p:nvSpPr>
          <p:cNvPr id="69" name="AutoShape 5"/>
          <p:cNvSpPr>
            <a:spLocks noChangeArrowheads="1"/>
          </p:cNvSpPr>
          <p:nvPr/>
        </p:nvSpPr>
        <p:spPr bwMode="auto">
          <a:xfrm>
            <a:off x="8914569" y="1460241"/>
            <a:ext cx="1933627" cy="291507"/>
          </a:xfrm>
          <a:prstGeom prst="roundRect">
            <a:avLst>
              <a:gd name="adj" fmla="val 14058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ÇEVRE </a:t>
            </a: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(Can-Mal: İnsan-Mekan)</a:t>
            </a:r>
          </a:p>
        </p:txBody>
      </p:sp>
      <p:sp>
        <p:nvSpPr>
          <p:cNvPr id="70" name="AutoShape 17"/>
          <p:cNvSpPr>
            <a:spLocks noChangeArrowheads="1"/>
          </p:cNvSpPr>
          <p:nvPr/>
        </p:nvSpPr>
        <p:spPr bwMode="gray">
          <a:xfrm>
            <a:off x="1258358" y="1784683"/>
            <a:ext cx="1590377" cy="288000"/>
          </a:xfrm>
          <a:prstGeom prst="roundRect">
            <a:avLst>
              <a:gd name="adj" fmla="val 20923"/>
            </a:avLst>
          </a:prstGeom>
          <a:solidFill>
            <a:schemeClr val="tx1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rPr>
              <a:t>Yönetim Sistemi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71" name="AutoShape 5"/>
          <p:cNvSpPr>
            <a:spLocks noChangeArrowheads="1"/>
          </p:cNvSpPr>
          <p:nvPr/>
        </p:nvSpPr>
        <p:spPr bwMode="auto">
          <a:xfrm>
            <a:off x="2865822" y="1778559"/>
            <a:ext cx="1933627" cy="288000"/>
          </a:xfrm>
          <a:prstGeom prst="roundRect">
            <a:avLst>
              <a:gd name="adj" fmla="val 17325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OHSAS-18001</a:t>
            </a:r>
          </a:p>
        </p:txBody>
      </p:sp>
      <p:sp>
        <p:nvSpPr>
          <p:cNvPr id="75" name="AutoShape 5"/>
          <p:cNvSpPr>
            <a:spLocks noChangeArrowheads="1"/>
          </p:cNvSpPr>
          <p:nvPr/>
        </p:nvSpPr>
        <p:spPr bwMode="auto">
          <a:xfrm>
            <a:off x="5886649" y="1781643"/>
            <a:ext cx="1933627" cy="291507"/>
          </a:xfrm>
          <a:prstGeom prst="roundRect">
            <a:avLst>
              <a:gd name="adj" fmla="val 14058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İSO-9001</a:t>
            </a:r>
          </a:p>
        </p:txBody>
      </p:sp>
      <p:sp>
        <p:nvSpPr>
          <p:cNvPr id="76" name="AutoShape 5"/>
          <p:cNvSpPr>
            <a:spLocks noChangeArrowheads="1"/>
          </p:cNvSpPr>
          <p:nvPr/>
        </p:nvSpPr>
        <p:spPr bwMode="auto">
          <a:xfrm>
            <a:off x="8914569" y="1785779"/>
            <a:ext cx="1933627" cy="291507"/>
          </a:xfrm>
          <a:prstGeom prst="roundRect">
            <a:avLst>
              <a:gd name="adj" fmla="val 10790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İSO-14001</a:t>
            </a:r>
          </a:p>
        </p:txBody>
      </p:sp>
      <p:sp>
        <p:nvSpPr>
          <p:cNvPr id="78" name="AutoShape 17"/>
          <p:cNvSpPr>
            <a:spLocks noChangeArrowheads="1"/>
          </p:cNvSpPr>
          <p:nvPr/>
        </p:nvSpPr>
        <p:spPr bwMode="gray">
          <a:xfrm>
            <a:off x="1266092" y="2108645"/>
            <a:ext cx="1587253" cy="603548"/>
          </a:xfrm>
          <a:prstGeom prst="roundRect">
            <a:avLst>
              <a:gd name="adj" fmla="val 6886"/>
            </a:avLst>
          </a:prstGeom>
          <a:solidFill>
            <a:schemeClr val="tx1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rPr>
              <a:t>Hukuk Sistemi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79" name="AutoShape 5"/>
          <p:cNvSpPr>
            <a:spLocks noChangeArrowheads="1"/>
          </p:cNvSpPr>
          <p:nvPr/>
        </p:nvSpPr>
        <p:spPr bwMode="auto">
          <a:xfrm>
            <a:off x="2865822" y="2098816"/>
            <a:ext cx="193362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/>
                <a:uLnTx/>
                <a:uFillTx/>
                <a:cs typeface="Calibri" pitchFamily="34" charset="0"/>
              </a:rPr>
              <a:t>İş Hukuku (Kazanma Gücü)</a:t>
            </a:r>
          </a:p>
        </p:txBody>
      </p:sp>
      <p:sp>
        <p:nvSpPr>
          <p:cNvPr id="83" name="AutoShape 5"/>
          <p:cNvSpPr>
            <a:spLocks noChangeArrowheads="1"/>
          </p:cNvSpPr>
          <p:nvPr/>
        </p:nvSpPr>
        <p:spPr bwMode="auto">
          <a:xfrm>
            <a:off x="5886649" y="2096388"/>
            <a:ext cx="1933627" cy="291507"/>
          </a:xfrm>
          <a:prstGeom prst="roundRect">
            <a:avLst>
              <a:gd name="adj" fmla="val 14058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Ceza Hukuku (Can)</a:t>
            </a:r>
          </a:p>
        </p:txBody>
      </p:sp>
      <p:sp>
        <p:nvSpPr>
          <p:cNvPr id="87" name="AutoShape 5"/>
          <p:cNvSpPr>
            <a:spLocks noChangeArrowheads="1"/>
          </p:cNvSpPr>
          <p:nvPr/>
        </p:nvSpPr>
        <p:spPr bwMode="auto">
          <a:xfrm>
            <a:off x="8914569" y="2107898"/>
            <a:ext cx="1933627" cy="291507"/>
          </a:xfrm>
          <a:prstGeom prst="roundRect">
            <a:avLst>
              <a:gd name="adj" fmla="val 14058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Çevre Hukuku</a:t>
            </a:r>
          </a:p>
        </p:txBody>
      </p:sp>
      <p:sp>
        <p:nvSpPr>
          <p:cNvPr id="88" name="AutoShape 5"/>
          <p:cNvSpPr>
            <a:spLocks noChangeArrowheads="1"/>
          </p:cNvSpPr>
          <p:nvPr/>
        </p:nvSpPr>
        <p:spPr bwMode="auto">
          <a:xfrm>
            <a:off x="2868123" y="2415328"/>
            <a:ext cx="1933627" cy="288000"/>
          </a:xfrm>
          <a:prstGeom prst="roundRect">
            <a:avLst>
              <a:gd name="adj" fmla="val 17325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Ceza ve Sigorta Hukuku (Can)</a:t>
            </a:r>
          </a:p>
        </p:txBody>
      </p:sp>
      <p:sp>
        <p:nvSpPr>
          <p:cNvPr id="89" name="AutoShape 5"/>
          <p:cNvSpPr>
            <a:spLocks noChangeArrowheads="1"/>
          </p:cNvSpPr>
          <p:nvPr/>
        </p:nvSpPr>
        <p:spPr bwMode="auto">
          <a:xfrm>
            <a:off x="5888950" y="2412900"/>
            <a:ext cx="1933627" cy="291507"/>
          </a:xfrm>
          <a:prstGeom prst="roundRect">
            <a:avLst>
              <a:gd name="adj" fmla="val 14058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Sigorta Hukuku (Mal)</a:t>
            </a:r>
          </a:p>
        </p:txBody>
      </p:sp>
      <p:sp>
        <p:nvSpPr>
          <p:cNvPr id="98" name="AutoShape 5"/>
          <p:cNvSpPr>
            <a:spLocks noChangeArrowheads="1"/>
          </p:cNvSpPr>
          <p:nvPr/>
        </p:nvSpPr>
        <p:spPr bwMode="auto">
          <a:xfrm>
            <a:off x="8916870" y="2424410"/>
            <a:ext cx="1933627" cy="291507"/>
          </a:xfrm>
          <a:prstGeom prst="roundRect">
            <a:avLst>
              <a:gd name="adj" fmla="val 14058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Ceza Hukuku (Can)</a:t>
            </a:r>
          </a:p>
        </p:txBody>
      </p:sp>
      <p:sp>
        <p:nvSpPr>
          <p:cNvPr id="99" name="AutoShape 5"/>
          <p:cNvSpPr>
            <a:spLocks noChangeArrowheads="1"/>
          </p:cNvSpPr>
          <p:nvPr/>
        </p:nvSpPr>
        <p:spPr bwMode="auto">
          <a:xfrm>
            <a:off x="2868123" y="2733279"/>
            <a:ext cx="1933627" cy="288000"/>
          </a:xfrm>
          <a:prstGeom prst="roundRect">
            <a:avLst>
              <a:gd name="adj" fmla="val 17325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ÇSGB, Sağlık Bakanlığı</a:t>
            </a:r>
          </a:p>
        </p:txBody>
      </p:sp>
      <p:sp>
        <p:nvSpPr>
          <p:cNvPr id="101" name="AutoShape 5"/>
          <p:cNvSpPr>
            <a:spLocks noChangeArrowheads="1"/>
          </p:cNvSpPr>
          <p:nvPr/>
        </p:nvSpPr>
        <p:spPr bwMode="auto">
          <a:xfrm>
            <a:off x="5888950" y="2737675"/>
            <a:ext cx="1933627" cy="291507"/>
          </a:xfrm>
          <a:prstGeom prst="roundRect">
            <a:avLst>
              <a:gd name="adj" fmla="val 17325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ÇSGB</a:t>
            </a:r>
          </a:p>
        </p:txBody>
      </p:sp>
      <p:sp>
        <p:nvSpPr>
          <p:cNvPr id="111" name="AutoShape 5"/>
          <p:cNvSpPr>
            <a:spLocks noChangeArrowheads="1"/>
          </p:cNvSpPr>
          <p:nvPr/>
        </p:nvSpPr>
        <p:spPr bwMode="auto">
          <a:xfrm>
            <a:off x="8916870" y="2742361"/>
            <a:ext cx="1933627" cy="291507"/>
          </a:xfrm>
          <a:prstGeom prst="roundRect">
            <a:avLst>
              <a:gd name="adj" fmla="val 14058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ÇB: Çevre Bakanlığı</a:t>
            </a:r>
          </a:p>
        </p:txBody>
      </p:sp>
      <p:sp>
        <p:nvSpPr>
          <p:cNvPr id="112" name="Line 14"/>
          <p:cNvSpPr>
            <a:spLocks noChangeShapeType="1"/>
          </p:cNvSpPr>
          <p:nvPr/>
        </p:nvSpPr>
        <p:spPr bwMode="auto">
          <a:xfrm flipV="1">
            <a:off x="6848144" y="4163721"/>
            <a:ext cx="0" cy="169919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13" name="AutoShape 5"/>
          <p:cNvSpPr>
            <a:spLocks noChangeArrowheads="1"/>
          </p:cNvSpPr>
          <p:nvPr/>
        </p:nvSpPr>
        <p:spPr bwMode="auto">
          <a:xfrm>
            <a:off x="5641863" y="3748071"/>
            <a:ext cx="360411" cy="385356"/>
          </a:xfrm>
          <a:prstGeom prst="roundRect">
            <a:avLst>
              <a:gd name="adj" fmla="val 16667"/>
            </a:avLst>
          </a:prstGeom>
          <a:solidFill>
            <a:srgbClr val="92D050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3</a:t>
            </a:r>
          </a:p>
        </p:txBody>
      </p:sp>
      <p:sp>
        <p:nvSpPr>
          <p:cNvPr id="114" name="AutoShape 5"/>
          <p:cNvSpPr>
            <a:spLocks noChangeArrowheads="1"/>
          </p:cNvSpPr>
          <p:nvPr/>
        </p:nvSpPr>
        <p:spPr bwMode="auto">
          <a:xfrm>
            <a:off x="5962506" y="3748157"/>
            <a:ext cx="1794023" cy="385356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  İSG KURULU</a:t>
            </a:r>
          </a:p>
        </p:txBody>
      </p:sp>
      <p:sp>
        <p:nvSpPr>
          <p:cNvPr id="115" name="AutoShape 5"/>
          <p:cNvSpPr>
            <a:spLocks noChangeArrowheads="1"/>
          </p:cNvSpPr>
          <p:nvPr/>
        </p:nvSpPr>
        <p:spPr bwMode="auto">
          <a:xfrm>
            <a:off x="5636303" y="4352414"/>
            <a:ext cx="360411" cy="385356"/>
          </a:xfrm>
          <a:prstGeom prst="roundRect">
            <a:avLst>
              <a:gd name="adj" fmla="val 16667"/>
            </a:avLst>
          </a:prstGeom>
          <a:solidFill>
            <a:srgbClr val="92D050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4</a:t>
            </a:r>
          </a:p>
        </p:txBody>
      </p:sp>
      <p:sp>
        <p:nvSpPr>
          <p:cNvPr id="116" name="AutoShape 5"/>
          <p:cNvSpPr>
            <a:spLocks noChangeArrowheads="1"/>
          </p:cNvSpPr>
          <p:nvPr/>
        </p:nvSpPr>
        <p:spPr bwMode="auto">
          <a:xfrm>
            <a:off x="5956946" y="4352500"/>
            <a:ext cx="1794023" cy="385356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RİSK DEĞERLENDİRME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0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(KERD: </a:t>
            </a:r>
            <a:r>
              <a:rPr kumimoji="0" lang="tr-TR" sz="9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Kabul Edilebilir Risk Düzeyi</a:t>
            </a:r>
            <a:r>
              <a:rPr kumimoji="0" lang="tr-TR" sz="10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)</a:t>
            </a:r>
          </a:p>
        </p:txBody>
      </p:sp>
      <p:sp>
        <p:nvSpPr>
          <p:cNvPr id="117" name="Line 14"/>
          <p:cNvSpPr>
            <a:spLocks noChangeShapeType="1"/>
          </p:cNvSpPr>
          <p:nvPr/>
        </p:nvSpPr>
        <p:spPr bwMode="auto">
          <a:xfrm flipV="1">
            <a:off x="3838512" y="4893273"/>
            <a:ext cx="6048000" cy="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18" name="AutoShape 17"/>
          <p:cNvSpPr>
            <a:spLocks noChangeArrowheads="1"/>
          </p:cNvSpPr>
          <p:nvPr/>
        </p:nvSpPr>
        <p:spPr bwMode="gray">
          <a:xfrm>
            <a:off x="1266092" y="5102439"/>
            <a:ext cx="1582010" cy="288000"/>
          </a:xfrm>
          <a:prstGeom prst="roundRect">
            <a:avLst>
              <a:gd name="adj" fmla="val 20923"/>
            </a:avLst>
          </a:prstGeom>
          <a:solidFill>
            <a:schemeClr val="tx1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rPr>
              <a:t>Tehlikeye Maruziyet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119" name="AutoShape 5"/>
          <p:cNvSpPr>
            <a:spLocks noChangeArrowheads="1"/>
          </p:cNvSpPr>
          <p:nvPr/>
        </p:nvSpPr>
        <p:spPr bwMode="auto">
          <a:xfrm>
            <a:off x="2861813" y="5092881"/>
            <a:ext cx="1933627" cy="291507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ÇALIŞAN (Can: İnsan)</a:t>
            </a:r>
          </a:p>
        </p:txBody>
      </p:sp>
      <p:sp>
        <p:nvSpPr>
          <p:cNvPr id="132" name="Line 14"/>
          <p:cNvSpPr>
            <a:spLocks noChangeShapeType="1"/>
          </p:cNvSpPr>
          <p:nvPr/>
        </p:nvSpPr>
        <p:spPr bwMode="auto">
          <a:xfrm flipV="1">
            <a:off x="3836039" y="4893273"/>
            <a:ext cx="0" cy="180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38" name="Line 14"/>
          <p:cNvSpPr>
            <a:spLocks noChangeShapeType="1"/>
          </p:cNvSpPr>
          <p:nvPr/>
        </p:nvSpPr>
        <p:spPr bwMode="auto">
          <a:xfrm flipV="1">
            <a:off x="9886522" y="4893273"/>
            <a:ext cx="0" cy="180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39" name="AutoShape 5"/>
          <p:cNvSpPr>
            <a:spLocks noChangeArrowheads="1"/>
          </p:cNvSpPr>
          <p:nvPr/>
        </p:nvSpPr>
        <p:spPr bwMode="auto">
          <a:xfrm>
            <a:off x="5880367" y="5089902"/>
            <a:ext cx="1933627" cy="291507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İŞYERİ  (Mal: Mekan-Ekipman)</a:t>
            </a:r>
          </a:p>
        </p:txBody>
      </p:sp>
      <p:sp>
        <p:nvSpPr>
          <p:cNvPr id="140" name="AutoShape 5"/>
          <p:cNvSpPr>
            <a:spLocks noChangeArrowheads="1"/>
          </p:cNvSpPr>
          <p:nvPr/>
        </p:nvSpPr>
        <p:spPr bwMode="auto">
          <a:xfrm>
            <a:off x="8925855" y="5089151"/>
            <a:ext cx="1933627" cy="291507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ÇEVRE (Can-Mal: İnsan-Mekan)</a:t>
            </a:r>
          </a:p>
        </p:txBody>
      </p:sp>
      <p:sp>
        <p:nvSpPr>
          <p:cNvPr id="143" name="AutoShape 17"/>
          <p:cNvSpPr>
            <a:spLocks noChangeArrowheads="1"/>
          </p:cNvSpPr>
          <p:nvPr/>
        </p:nvSpPr>
        <p:spPr bwMode="gray">
          <a:xfrm>
            <a:off x="1266092" y="5419948"/>
            <a:ext cx="1582010" cy="288000"/>
          </a:xfrm>
          <a:prstGeom prst="roundRect">
            <a:avLst>
              <a:gd name="adj" fmla="val 23566"/>
            </a:avLst>
          </a:prstGeom>
          <a:solidFill>
            <a:schemeClr val="tx1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rPr>
              <a:t>Sorumlular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144" name="AutoShape 5"/>
          <p:cNvSpPr>
            <a:spLocks noChangeArrowheads="1"/>
          </p:cNvSpPr>
          <p:nvPr/>
        </p:nvSpPr>
        <p:spPr bwMode="auto">
          <a:xfrm>
            <a:off x="2861813" y="5418857"/>
            <a:ext cx="1933627" cy="291507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İH/DSP (İşyeri Hekimi-Hemşire)</a:t>
            </a:r>
          </a:p>
        </p:txBody>
      </p:sp>
      <p:sp>
        <p:nvSpPr>
          <p:cNvPr id="145" name="AutoShape 5"/>
          <p:cNvSpPr>
            <a:spLocks noChangeArrowheads="1"/>
          </p:cNvSpPr>
          <p:nvPr/>
        </p:nvSpPr>
        <p:spPr bwMode="auto">
          <a:xfrm>
            <a:off x="5880367" y="5415878"/>
            <a:ext cx="1933627" cy="291507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İGU (İş Güvenliği Uzmanı)</a:t>
            </a:r>
          </a:p>
        </p:txBody>
      </p:sp>
      <p:sp>
        <p:nvSpPr>
          <p:cNvPr id="146" name="AutoShape 5"/>
          <p:cNvSpPr>
            <a:spLocks noChangeArrowheads="1"/>
          </p:cNvSpPr>
          <p:nvPr/>
        </p:nvSpPr>
        <p:spPr bwMode="auto">
          <a:xfrm>
            <a:off x="8925855" y="5415127"/>
            <a:ext cx="1933627" cy="291507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ÇM (Çevre Mühendisi)</a:t>
            </a:r>
          </a:p>
        </p:txBody>
      </p:sp>
      <p:sp>
        <p:nvSpPr>
          <p:cNvPr id="151" name="AutoShape 5"/>
          <p:cNvSpPr>
            <a:spLocks noChangeArrowheads="1"/>
          </p:cNvSpPr>
          <p:nvPr/>
        </p:nvSpPr>
        <p:spPr bwMode="auto">
          <a:xfrm>
            <a:off x="2861813" y="5744225"/>
            <a:ext cx="1933627" cy="291507"/>
          </a:xfrm>
          <a:prstGeom prst="roundRect">
            <a:avLst>
              <a:gd name="adj" fmla="val 16667"/>
            </a:avLst>
          </a:prstGeom>
          <a:solidFill>
            <a:schemeClr val="bg1">
              <a:lumMod val="85000"/>
            </a:schemeClr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Çalışanın Sağlık Gözetimi</a:t>
            </a:r>
          </a:p>
        </p:txBody>
      </p:sp>
      <p:sp>
        <p:nvSpPr>
          <p:cNvPr id="154" name="AutoShape 5"/>
          <p:cNvSpPr>
            <a:spLocks noChangeArrowheads="1"/>
          </p:cNvSpPr>
          <p:nvPr/>
        </p:nvSpPr>
        <p:spPr bwMode="auto">
          <a:xfrm>
            <a:off x="5880367" y="5741246"/>
            <a:ext cx="1933627" cy="291507"/>
          </a:xfrm>
          <a:prstGeom prst="roundRect">
            <a:avLst>
              <a:gd name="adj" fmla="val 16667"/>
            </a:avLst>
          </a:prstGeom>
          <a:solidFill>
            <a:schemeClr val="bg1">
              <a:lumMod val="85000"/>
            </a:schemeClr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İşyeri Ortam Gözetimi</a:t>
            </a:r>
          </a:p>
        </p:txBody>
      </p:sp>
      <p:sp>
        <p:nvSpPr>
          <p:cNvPr id="155" name="AutoShape 5"/>
          <p:cNvSpPr>
            <a:spLocks noChangeArrowheads="1"/>
          </p:cNvSpPr>
          <p:nvPr/>
        </p:nvSpPr>
        <p:spPr bwMode="auto">
          <a:xfrm>
            <a:off x="8925855" y="5740495"/>
            <a:ext cx="1933627" cy="291507"/>
          </a:xfrm>
          <a:prstGeom prst="roundRect">
            <a:avLst>
              <a:gd name="adj" fmla="val 16667"/>
            </a:avLst>
          </a:prstGeom>
          <a:solidFill>
            <a:schemeClr val="bg1">
              <a:lumMod val="85000"/>
            </a:schemeClr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Çevre Gözetimi</a:t>
            </a:r>
          </a:p>
        </p:txBody>
      </p:sp>
      <p:sp>
        <p:nvSpPr>
          <p:cNvPr id="156" name="Line 14"/>
          <p:cNvSpPr>
            <a:spLocks noChangeShapeType="1"/>
          </p:cNvSpPr>
          <p:nvPr/>
        </p:nvSpPr>
        <p:spPr bwMode="auto">
          <a:xfrm flipV="1">
            <a:off x="6856611" y="4761659"/>
            <a:ext cx="0" cy="288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57" name="AutoShape 17"/>
          <p:cNvSpPr>
            <a:spLocks noChangeArrowheads="1"/>
          </p:cNvSpPr>
          <p:nvPr/>
        </p:nvSpPr>
        <p:spPr bwMode="gray">
          <a:xfrm>
            <a:off x="1266092" y="5746520"/>
            <a:ext cx="1582010" cy="288000"/>
          </a:xfrm>
          <a:prstGeom prst="roundRect">
            <a:avLst>
              <a:gd name="adj" fmla="val 20923"/>
            </a:avLst>
          </a:prstGeom>
          <a:solidFill>
            <a:schemeClr val="tx1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rPr>
              <a:t>Yapılacak Çalışma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158" name="Line 14"/>
          <p:cNvSpPr>
            <a:spLocks noChangeShapeType="1"/>
          </p:cNvSpPr>
          <p:nvPr/>
        </p:nvSpPr>
        <p:spPr bwMode="auto">
          <a:xfrm flipV="1">
            <a:off x="6856611" y="6055985"/>
            <a:ext cx="0" cy="144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59" name="AutoShape 5"/>
          <p:cNvSpPr>
            <a:spLocks noChangeArrowheads="1"/>
          </p:cNvSpPr>
          <p:nvPr/>
        </p:nvSpPr>
        <p:spPr bwMode="auto">
          <a:xfrm>
            <a:off x="5628353" y="6432542"/>
            <a:ext cx="360411" cy="385356"/>
          </a:xfrm>
          <a:prstGeom prst="roundRect">
            <a:avLst>
              <a:gd name="adj" fmla="val 16667"/>
            </a:avLst>
          </a:prstGeom>
          <a:solidFill>
            <a:srgbClr val="00B0F0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5</a:t>
            </a:r>
          </a:p>
        </p:txBody>
      </p:sp>
      <p:sp>
        <p:nvSpPr>
          <p:cNvPr id="160" name="AutoShape 5"/>
          <p:cNvSpPr>
            <a:spLocks noChangeArrowheads="1"/>
          </p:cNvSpPr>
          <p:nvPr/>
        </p:nvSpPr>
        <p:spPr bwMode="auto">
          <a:xfrm>
            <a:off x="5958521" y="6423103"/>
            <a:ext cx="1794023" cy="385356"/>
          </a:xfrm>
          <a:prstGeom prst="roundRect">
            <a:avLst>
              <a:gd name="adj" fmla="val 16667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UYGULAMA 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0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(Ölçme, Değerlendirme, İzleme)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524675" y="164603"/>
            <a:ext cx="180975" cy="6624000"/>
            <a:chOff x="326334" y="173787"/>
            <a:chExt cx="180975" cy="6290146"/>
          </a:xfrm>
        </p:grpSpPr>
        <p:sp>
          <p:nvSpPr>
            <p:cNvPr id="95" name="Line 14"/>
            <p:cNvSpPr>
              <a:spLocks noChangeShapeType="1"/>
            </p:cNvSpPr>
            <p:nvPr/>
          </p:nvSpPr>
          <p:spPr bwMode="auto">
            <a:xfrm flipV="1">
              <a:off x="416822" y="186854"/>
              <a:ext cx="0" cy="6264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161" name="Line 14"/>
            <p:cNvSpPr>
              <a:spLocks noChangeShapeType="1"/>
            </p:cNvSpPr>
            <p:nvPr/>
          </p:nvSpPr>
          <p:spPr bwMode="auto">
            <a:xfrm flipV="1">
              <a:off x="326334" y="6463933"/>
              <a:ext cx="180975" cy="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162" name="Line 14"/>
            <p:cNvSpPr>
              <a:spLocks noChangeShapeType="1"/>
            </p:cNvSpPr>
            <p:nvPr/>
          </p:nvSpPr>
          <p:spPr bwMode="auto">
            <a:xfrm flipV="1">
              <a:off x="326334" y="173787"/>
              <a:ext cx="180975" cy="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</p:grpSp>
      <p:sp>
        <p:nvSpPr>
          <p:cNvPr id="163" name="AutoShape 9"/>
          <p:cNvSpPr>
            <a:spLocks noChangeArrowheads="1"/>
          </p:cNvSpPr>
          <p:nvPr/>
        </p:nvSpPr>
        <p:spPr bwMode="gray">
          <a:xfrm rot="16200000">
            <a:off x="-2171471" y="3308459"/>
            <a:ext cx="5580000" cy="386489"/>
          </a:xfrm>
          <a:prstGeom prst="roundRect">
            <a:avLst>
              <a:gd name="adj" fmla="val 30920"/>
            </a:avLst>
          </a:prstGeom>
          <a:solidFill>
            <a:srgbClr val="002060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cs typeface="Arial"/>
              </a:rPr>
              <a:t>İSG Sisteminin Takibi (Yazılım Sistemi – Denetimler -</a:t>
            </a:r>
            <a:r>
              <a:rPr kumimoji="0" lang="tr-TR" altLang="zh-CN" sz="1200" b="1" i="0" u="none" strike="noStrike" kern="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cs typeface="Arial"/>
              </a:rPr>
              <a:t> </a:t>
            </a:r>
            <a:r>
              <a:rPr kumimoji="0" lang="tr-TR" altLang="zh-CN" sz="1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cs typeface="Arial"/>
              </a:rPr>
              <a:t>Teftişleri)</a:t>
            </a:r>
          </a:p>
        </p:txBody>
      </p:sp>
      <p:grpSp>
        <p:nvGrpSpPr>
          <p:cNvPr id="164" name="Grup 163"/>
          <p:cNvGrpSpPr/>
          <p:nvPr/>
        </p:nvGrpSpPr>
        <p:grpSpPr>
          <a:xfrm>
            <a:off x="11463667" y="164604"/>
            <a:ext cx="180975" cy="6624000"/>
            <a:chOff x="326334" y="173787"/>
            <a:chExt cx="180975" cy="6290146"/>
          </a:xfrm>
        </p:grpSpPr>
        <p:sp>
          <p:nvSpPr>
            <p:cNvPr id="165" name="Line 14"/>
            <p:cNvSpPr>
              <a:spLocks noChangeShapeType="1"/>
            </p:cNvSpPr>
            <p:nvPr/>
          </p:nvSpPr>
          <p:spPr bwMode="auto">
            <a:xfrm flipV="1">
              <a:off x="416822" y="186854"/>
              <a:ext cx="0" cy="6264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166" name="Line 14"/>
            <p:cNvSpPr>
              <a:spLocks noChangeShapeType="1"/>
            </p:cNvSpPr>
            <p:nvPr/>
          </p:nvSpPr>
          <p:spPr bwMode="auto">
            <a:xfrm flipV="1">
              <a:off x="326334" y="6463933"/>
              <a:ext cx="180975" cy="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167" name="Line 14"/>
            <p:cNvSpPr>
              <a:spLocks noChangeShapeType="1"/>
            </p:cNvSpPr>
            <p:nvPr/>
          </p:nvSpPr>
          <p:spPr bwMode="auto">
            <a:xfrm flipV="1">
              <a:off x="326334" y="173787"/>
              <a:ext cx="180975" cy="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</p:grpSp>
      <p:sp>
        <p:nvSpPr>
          <p:cNvPr id="168" name="AutoShape 9"/>
          <p:cNvSpPr>
            <a:spLocks noChangeArrowheads="1"/>
          </p:cNvSpPr>
          <p:nvPr/>
        </p:nvSpPr>
        <p:spPr bwMode="gray">
          <a:xfrm rot="16200000">
            <a:off x="8767521" y="3308460"/>
            <a:ext cx="5580000" cy="386489"/>
          </a:xfrm>
          <a:prstGeom prst="roundRect">
            <a:avLst>
              <a:gd name="adj" fmla="val 25196"/>
            </a:avLst>
          </a:prstGeom>
          <a:solidFill>
            <a:srgbClr val="002060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cs typeface="Arial"/>
              </a:rPr>
              <a:t>İSG Sistemini Sürekli İyileştirme (Feedback - Yönetimi Gözden Geçirme)</a:t>
            </a:r>
          </a:p>
        </p:txBody>
      </p:sp>
      <p:sp>
        <p:nvSpPr>
          <p:cNvPr id="169" name="Line 14"/>
          <p:cNvSpPr>
            <a:spLocks noChangeShapeType="1"/>
          </p:cNvSpPr>
          <p:nvPr/>
        </p:nvSpPr>
        <p:spPr bwMode="auto">
          <a:xfrm flipV="1">
            <a:off x="3831851" y="1248579"/>
            <a:ext cx="6048000" cy="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70" name="Line 14"/>
          <p:cNvSpPr>
            <a:spLocks noChangeShapeType="1"/>
          </p:cNvSpPr>
          <p:nvPr/>
        </p:nvSpPr>
        <p:spPr bwMode="auto">
          <a:xfrm flipV="1">
            <a:off x="3826722" y="1248579"/>
            <a:ext cx="0" cy="180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71" name="Line 14"/>
          <p:cNvSpPr>
            <a:spLocks noChangeShapeType="1"/>
          </p:cNvSpPr>
          <p:nvPr/>
        </p:nvSpPr>
        <p:spPr bwMode="auto">
          <a:xfrm flipV="1">
            <a:off x="9881541" y="1249326"/>
            <a:ext cx="0" cy="180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72" name="Line 14"/>
          <p:cNvSpPr>
            <a:spLocks noChangeShapeType="1"/>
          </p:cNvSpPr>
          <p:nvPr/>
        </p:nvSpPr>
        <p:spPr bwMode="auto">
          <a:xfrm flipV="1">
            <a:off x="6857688" y="3393021"/>
            <a:ext cx="0" cy="324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73" name="Rectangle 6"/>
          <p:cNvSpPr>
            <a:spLocks noChangeArrowheads="1"/>
          </p:cNvSpPr>
          <p:nvPr/>
        </p:nvSpPr>
        <p:spPr bwMode="auto">
          <a:xfrm rot="16200000">
            <a:off x="185577" y="5772527"/>
            <a:ext cx="1710571" cy="361119"/>
          </a:xfrm>
          <a:prstGeom prst="rect">
            <a:avLst/>
          </a:prstGeom>
          <a:solidFill>
            <a:srgbClr val="C00000"/>
          </a:solidFill>
          <a:ln w="9525">
            <a:solidFill>
              <a:srgbClr val="FFFFFF">
                <a:lumMod val="85000"/>
              </a:srgb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</a:rPr>
              <a:t>Sorumlular - İşleyiş</a:t>
            </a:r>
          </a:p>
        </p:txBody>
      </p:sp>
      <p:sp>
        <p:nvSpPr>
          <p:cNvPr id="174" name="Rectangle 6"/>
          <p:cNvSpPr>
            <a:spLocks noChangeArrowheads="1"/>
          </p:cNvSpPr>
          <p:nvPr/>
        </p:nvSpPr>
        <p:spPr bwMode="auto">
          <a:xfrm rot="16200000">
            <a:off x="10147855" y="2223408"/>
            <a:ext cx="1898378" cy="361119"/>
          </a:xfrm>
          <a:prstGeom prst="rect">
            <a:avLst/>
          </a:prstGeom>
          <a:solidFill>
            <a:srgbClr val="C00000"/>
          </a:solidFill>
          <a:ln w="9525">
            <a:solidFill>
              <a:srgbClr val="FFFFFF">
                <a:lumMod val="85000"/>
              </a:srgb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</a:rPr>
              <a:t>Yönetim - Standartlar</a:t>
            </a:r>
          </a:p>
        </p:txBody>
      </p:sp>
      <p:sp>
        <p:nvSpPr>
          <p:cNvPr id="175" name="Rectangle 6"/>
          <p:cNvSpPr>
            <a:spLocks noChangeArrowheads="1"/>
          </p:cNvSpPr>
          <p:nvPr/>
        </p:nvSpPr>
        <p:spPr bwMode="auto">
          <a:xfrm rot="16200000">
            <a:off x="10238117" y="5756993"/>
            <a:ext cx="1750352" cy="361119"/>
          </a:xfrm>
          <a:prstGeom prst="rect">
            <a:avLst/>
          </a:prstGeom>
          <a:solidFill>
            <a:srgbClr val="C00000"/>
          </a:solidFill>
          <a:ln w="9525">
            <a:solidFill>
              <a:srgbClr val="FFFFFF">
                <a:lumMod val="85000"/>
              </a:srgb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</a:rPr>
              <a:t>İş Programları</a:t>
            </a:r>
          </a:p>
        </p:txBody>
      </p:sp>
      <p:sp>
        <p:nvSpPr>
          <p:cNvPr id="72" name="AutoShape 17"/>
          <p:cNvSpPr>
            <a:spLocks noChangeArrowheads="1"/>
          </p:cNvSpPr>
          <p:nvPr/>
        </p:nvSpPr>
        <p:spPr bwMode="gray">
          <a:xfrm>
            <a:off x="1265940" y="2748781"/>
            <a:ext cx="1590377" cy="288000"/>
          </a:xfrm>
          <a:prstGeom prst="roundRect">
            <a:avLst>
              <a:gd name="adj" fmla="val 20923"/>
            </a:avLst>
          </a:prstGeom>
          <a:solidFill>
            <a:schemeClr val="tx1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rPr>
              <a:t>İlgili Bakanlıklar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73" name="Line 14"/>
          <p:cNvSpPr>
            <a:spLocks noChangeShapeType="1"/>
          </p:cNvSpPr>
          <p:nvPr/>
        </p:nvSpPr>
        <p:spPr bwMode="auto">
          <a:xfrm flipV="1">
            <a:off x="3824144" y="6221602"/>
            <a:ext cx="6048000" cy="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85" name="Line 14"/>
          <p:cNvSpPr>
            <a:spLocks noChangeShapeType="1"/>
          </p:cNvSpPr>
          <p:nvPr/>
        </p:nvSpPr>
        <p:spPr bwMode="auto">
          <a:xfrm flipV="1">
            <a:off x="3817130" y="6065038"/>
            <a:ext cx="0" cy="144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86" name="Line 14"/>
          <p:cNvSpPr>
            <a:spLocks noChangeShapeType="1"/>
          </p:cNvSpPr>
          <p:nvPr/>
        </p:nvSpPr>
        <p:spPr bwMode="auto">
          <a:xfrm flipV="1">
            <a:off x="9871384" y="6065038"/>
            <a:ext cx="0" cy="144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91" name="Line 14"/>
          <p:cNvSpPr>
            <a:spLocks noChangeShapeType="1"/>
          </p:cNvSpPr>
          <p:nvPr/>
        </p:nvSpPr>
        <p:spPr bwMode="auto">
          <a:xfrm flipV="1">
            <a:off x="6856611" y="6235797"/>
            <a:ext cx="0" cy="144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93" name="AutoShape 5"/>
          <p:cNvSpPr>
            <a:spLocks noChangeArrowheads="1"/>
          </p:cNvSpPr>
          <p:nvPr/>
        </p:nvSpPr>
        <p:spPr bwMode="auto">
          <a:xfrm>
            <a:off x="2859908" y="3056161"/>
            <a:ext cx="1933627" cy="288000"/>
          </a:xfrm>
          <a:prstGeom prst="roundRect">
            <a:avLst>
              <a:gd name="adj" fmla="val 14058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İLO: 155, 161 AB:</a:t>
            </a:r>
            <a:r>
              <a:rPr kumimoji="0" lang="tr-TR" sz="1100" b="0" i="0" u="none" strike="noStrike" kern="0" cap="none" spc="0" normalizeH="0" baseline="0" noProof="0" dirty="0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89/391/EEC</a:t>
            </a:r>
            <a:endParaRPr kumimoji="0" lang="tr-TR" sz="1100" b="0" i="0" u="none" strike="noStrike" kern="0" cap="none" spc="0" normalizeH="0" baseline="0" noProof="1">
              <a:ln>
                <a:noFill/>
              </a:ln>
              <a:solidFill>
                <a:srgbClr val="575757"/>
              </a:solidFill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  <a:uLnTx/>
              <a:uFillTx/>
              <a:cs typeface="Calibri" pitchFamily="34" charset="0"/>
            </a:endParaRPr>
          </a:p>
        </p:txBody>
      </p:sp>
      <p:sp>
        <p:nvSpPr>
          <p:cNvPr id="94" name="AutoShape 5"/>
          <p:cNvSpPr>
            <a:spLocks noChangeArrowheads="1"/>
          </p:cNvSpPr>
          <p:nvPr/>
        </p:nvSpPr>
        <p:spPr bwMode="auto">
          <a:xfrm>
            <a:off x="5880735" y="3061650"/>
            <a:ext cx="1933627" cy="291507"/>
          </a:xfrm>
          <a:prstGeom prst="roundRect">
            <a:avLst>
              <a:gd name="adj" fmla="val 17325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İLO: 155, 161 AB:</a:t>
            </a:r>
            <a:r>
              <a:rPr kumimoji="0" lang="tr-TR" sz="1100" b="0" i="0" u="none" strike="noStrike" kern="0" cap="none" spc="0" normalizeH="0" baseline="0" noProof="0" dirty="0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89/391/EEC</a:t>
            </a:r>
            <a:endParaRPr kumimoji="0" lang="tr-TR" sz="1100" b="0" i="0" u="none" strike="noStrike" kern="0" cap="none" spc="0" normalizeH="0" baseline="0" noProof="1">
              <a:ln>
                <a:noFill/>
              </a:ln>
              <a:solidFill>
                <a:srgbClr val="575757"/>
              </a:solidFill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  <a:uLnTx/>
              <a:uFillTx/>
              <a:cs typeface="Calibri" pitchFamily="34" charset="0"/>
            </a:endParaRPr>
          </a:p>
        </p:txBody>
      </p:sp>
      <p:sp>
        <p:nvSpPr>
          <p:cNvPr id="96" name="AutoShape 5"/>
          <p:cNvSpPr>
            <a:spLocks noChangeArrowheads="1"/>
          </p:cNvSpPr>
          <p:nvPr/>
        </p:nvSpPr>
        <p:spPr bwMode="auto">
          <a:xfrm>
            <a:off x="8908655" y="3056776"/>
            <a:ext cx="1933627" cy="291507"/>
          </a:xfrm>
          <a:prstGeom prst="roundRect">
            <a:avLst>
              <a:gd name="adj" fmla="val 17325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0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cs typeface="Calibri" pitchFamily="34" charset="0"/>
              </a:rPr>
              <a:t>İLO: 155</a:t>
            </a:r>
          </a:p>
        </p:txBody>
      </p:sp>
      <p:sp>
        <p:nvSpPr>
          <p:cNvPr id="100" name="AutoShape 17"/>
          <p:cNvSpPr>
            <a:spLocks noChangeArrowheads="1"/>
          </p:cNvSpPr>
          <p:nvPr/>
        </p:nvSpPr>
        <p:spPr bwMode="gray">
          <a:xfrm>
            <a:off x="1257725" y="3063231"/>
            <a:ext cx="1590377" cy="288000"/>
          </a:xfrm>
          <a:prstGeom prst="roundRect">
            <a:avLst>
              <a:gd name="adj" fmla="val 20923"/>
            </a:avLst>
          </a:prstGeom>
          <a:solidFill>
            <a:schemeClr val="tx1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zh-CN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rPr>
              <a:t>Standart/Direktif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5892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9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8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500"/>
                            </p:stCondLst>
                            <p:childTnLst>
                              <p:par>
                                <p:cTn id="23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3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6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>
                      <p:stCondLst>
                        <p:cond delay="indefinite"/>
                      </p:stCondLst>
                      <p:childTnLst>
                        <p:par>
                          <p:cTn id="246" fill="hold">
                            <p:stCondLst>
                              <p:cond delay="0"/>
                            </p:stCondLst>
                            <p:childTnLst>
                              <p:par>
                                <p:cTn id="24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2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80" grpId="0" animBg="1"/>
      <p:bldP spid="81" grpId="0" animBg="1"/>
      <p:bldP spid="120" grpId="0" animBg="1"/>
      <p:bldP spid="97" grpId="0" animBg="1"/>
      <p:bldP spid="135" grpId="0" animBg="1"/>
      <p:bldP spid="110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5" grpId="0" animBg="1"/>
      <p:bldP spid="76" grpId="0" animBg="1"/>
      <p:bldP spid="78" grpId="0" animBg="1"/>
      <p:bldP spid="79" grpId="0" animBg="1"/>
      <p:bldP spid="83" grpId="0" animBg="1"/>
      <p:bldP spid="87" grpId="0" animBg="1"/>
      <p:bldP spid="88" grpId="0" animBg="1"/>
      <p:bldP spid="89" grpId="0" animBg="1"/>
      <p:bldP spid="98" grpId="0" animBg="1"/>
      <p:bldP spid="99" grpId="0" animBg="1"/>
      <p:bldP spid="101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32" grpId="0" animBg="1"/>
      <p:bldP spid="138" grpId="0" animBg="1"/>
      <p:bldP spid="139" grpId="0" animBg="1"/>
      <p:bldP spid="140" grpId="0" animBg="1"/>
      <p:bldP spid="143" grpId="0" animBg="1"/>
      <p:bldP spid="144" grpId="0" animBg="1"/>
      <p:bldP spid="145" grpId="0" animBg="1"/>
      <p:bldP spid="146" grpId="0" animBg="1"/>
      <p:bldP spid="151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3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72" grpId="0" animBg="1"/>
      <p:bldP spid="73" grpId="0" animBg="1"/>
      <p:bldP spid="85" grpId="0" animBg="1"/>
      <p:bldP spid="86" grpId="0" animBg="1"/>
      <p:bldP spid="91" grpId="0" animBg="1"/>
      <p:bldP spid="93" grpId="0" animBg="1"/>
      <p:bldP spid="94" grpId="0" animBg="1"/>
      <p:bldP spid="96" grpId="0" animBg="1"/>
      <p:bldP spid="10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7" descr="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www.PresentationLoad.com"/>
          <p:cNvSpPr/>
          <p:nvPr/>
        </p:nvSpPr>
        <p:spPr bwMode="gray">
          <a:xfrm>
            <a:off x="1358537" y="3191934"/>
            <a:ext cx="10831875" cy="82820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324000" tIns="36000" rIns="216000" bIns="36000" anchor="ctr"/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 </a:t>
            </a:r>
            <a:r>
              <a:rPr lang="tr-TR" sz="4400" b="1" kern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</a:rPr>
              <a:t>ORTAK SAĞLIK GÜVENLİK BİRİMİ (OSGB)</a:t>
            </a:r>
            <a:endParaRPr kumimoji="0" lang="tr-TR" sz="4400" b="1" i="0" u="none" strike="noStrike" kern="0" cap="none" spc="0" normalizeH="0" baseline="0" noProof="1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4" name="Rechteck 43"/>
          <p:cNvSpPr/>
          <p:nvPr/>
        </p:nvSpPr>
        <p:spPr bwMode="gray">
          <a:xfrm rot="21227210">
            <a:off x="68398" y="2990069"/>
            <a:ext cx="1335054" cy="1336441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0</a:t>
            </a:r>
            <a:r>
              <a:rPr lang="tr-TR" sz="8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3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7313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 1"/>
          <p:cNvGrpSpPr/>
          <p:nvPr/>
        </p:nvGrpSpPr>
        <p:grpSpPr>
          <a:xfrm>
            <a:off x="5595134" y="1079243"/>
            <a:ext cx="4697966" cy="3365682"/>
            <a:chOff x="5213827" y="2644463"/>
            <a:chExt cx="3764330" cy="3199394"/>
          </a:xfrm>
        </p:grpSpPr>
        <p:pic>
          <p:nvPicPr>
            <p:cNvPr id="3" name="Picture 2" descr="C:\Users\ahmet\Desktop\stock-vector-empty-white-room-with-open-window-and-blue-sky-72002383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20958" y="2644463"/>
              <a:ext cx="3602704" cy="3057083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Picture 5" descr="D:\DOKTOR\1-ISTANBULUZMAN\1-EĞİTİM KURUMU\1. İstanbuluzman\2-RESİMLER\Tıbbi\file_scanner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2502" y="3875201"/>
              <a:ext cx="396398" cy="53990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6" descr="D:\DOKTOR\1-ISTANBULUZMAN\1-EĞİTİM KURUMU\1. İstanbuluzman\2-RESİMLER\Tıbbi\wheelchairq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258853" y="4909497"/>
              <a:ext cx="719304" cy="7800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74"/>
            <p:cNvPicPr>
              <a:picLocks noChangeAspect="1" noChangeArrowheads="1"/>
            </p:cNvPicPr>
            <p:nvPr/>
          </p:nvPicPr>
          <p:blipFill>
            <a:blip r:embed="rId5" cstate="print">
              <a:grayscl/>
            </a:blip>
            <a:srcRect/>
            <a:stretch>
              <a:fillRect/>
            </a:stretch>
          </p:blipFill>
          <p:spPr bwMode="auto">
            <a:xfrm>
              <a:off x="7402774" y="2852068"/>
              <a:ext cx="132367" cy="14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" name="Picture 7" descr="D:\DOKTOR\1-ISTANBULUZMAN\1-EĞİTİM KURUMU\1. İstanbuluzman\2-RESİMLER\Tıbbi\scanner.pn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402774" y="3835625"/>
              <a:ext cx="923925" cy="11780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4" descr="C:\Users\ahmet\Desktop\333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3551" y="4028702"/>
              <a:ext cx="975618" cy="30068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9" descr="D:\DOKTOR\1-ISTANBULUZMAN\1-EĞİTİM KURUMU\1. İstanbuluzman\2-RESİMLER\Tıbbi\Termometer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420" y="4441635"/>
              <a:ext cx="187701" cy="28497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11" descr="D:\DOKTOR\1-ISTANBULUZMAN\1-EĞİTİM KURUMU\1. İstanbuluzman\2-RESİMLER\z.Diğer\Workstation_by_Artdesigner.lv.pn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3827" y="4415107"/>
              <a:ext cx="1428750" cy="14287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12" descr="D:\DOKTOR\1-ISTANBULUZMAN\1-EĞİTİM KURUMU\1. İstanbuluzman\2-RESİMLER\z.Diğer\track_medications_256.pn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8054" y="4522375"/>
              <a:ext cx="725217" cy="72521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8" descr="D:\DOKTOR\1-ISTANBULUZMAN\1-EĞİTİM KURUMU\1. İstanbuluzman\2-RESİMLER\Tıbbi\microscope.png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5373" y="3584717"/>
              <a:ext cx="404952" cy="3684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" name="Picture 14" descr="C:\Users\ahmet\Desktop\task_notes.png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4770" y="3953183"/>
              <a:ext cx="367470" cy="3674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15" descr="C:\Users\ahmet\Desktop\switch_off.png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27563" y="4465223"/>
              <a:ext cx="150768" cy="1696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5" name="Picture 17" descr="C:\Users\ahmet\Desktop\Resim2.png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435" y="3506883"/>
              <a:ext cx="394117" cy="3162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2" descr="D:\DOKTOR\1-ISTANBULUZMAN\1-EĞİTİM KURUMU\1. İstanbuluzman\2-RESİMLER\Bilgisayar İkonları\WebSites.png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7315199" y="2842889"/>
              <a:ext cx="219942" cy="30872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7" name="Picture 2" descr="C:\Users\ahmet\Desktop\Resim1.pn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6069" y="1079243"/>
            <a:ext cx="1612081" cy="5829687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bg1">
                <a:lumMod val="85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4" name="Grup 23"/>
          <p:cNvGrpSpPr/>
          <p:nvPr/>
        </p:nvGrpSpPr>
        <p:grpSpPr>
          <a:xfrm>
            <a:off x="593024" y="2024634"/>
            <a:ext cx="4048904" cy="4022401"/>
            <a:chOff x="1496366" y="1078764"/>
            <a:chExt cx="4048904" cy="4022401"/>
          </a:xfrm>
        </p:grpSpPr>
        <p:pic>
          <p:nvPicPr>
            <p:cNvPr id="19" name="Picture 4" descr="C:\Users\Ahmet Yiğitap\Desktop\Resim1.png"/>
            <p:cNvPicPr preferRelativeResize="0">
              <a:picLocks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6366" y="1078764"/>
              <a:ext cx="4048904" cy="40224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Oval 20"/>
            <p:cNvSpPr/>
            <p:nvPr/>
          </p:nvSpPr>
          <p:spPr bwMode="auto">
            <a:xfrm rot="15996326">
              <a:off x="3028364" y="2088403"/>
              <a:ext cx="1006170" cy="10080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rtlCol="0" anchor="ctr"/>
            <a:lstStyle/>
            <a:p>
              <a:pPr algn="ctr"/>
              <a:endParaRPr lang="tr-TR" dirty="0"/>
            </a:p>
          </p:txBody>
        </p:sp>
        <p:pic>
          <p:nvPicPr>
            <p:cNvPr id="22" name="Picture 2" descr="C:\Users\Ahmet Yiğitap\Desktop\03-white.png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3962" y="2253552"/>
              <a:ext cx="713711" cy="6961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1" name="Ellipse 54"/>
          <p:cNvSpPr/>
          <p:nvPr/>
        </p:nvSpPr>
        <p:spPr bwMode="gray">
          <a:xfrm>
            <a:off x="7493733" y="3933955"/>
            <a:ext cx="1485730" cy="510970"/>
          </a:xfrm>
          <a:prstGeom prst="ellipse">
            <a:avLst/>
          </a:prstGeom>
          <a:gradFill flip="none" rotWithShape="1">
            <a:gsLst>
              <a:gs pos="0">
                <a:srgbClr val="000000">
                  <a:alpha val="40000"/>
                </a:srgbClr>
              </a:gs>
              <a:gs pos="100000">
                <a:srgbClr val="000000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" name="Ellipse 55"/>
          <p:cNvSpPr/>
          <p:nvPr/>
        </p:nvSpPr>
        <p:spPr bwMode="gray">
          <a:xfrm>
            <a:off x="8262144" y="3599689"/>
            <a:ext cx="950642" cy="369112"/>
          </a:xfrm>
          <a:prstGeom prst="ellipse">
            <a:avLst/>
          </a:prstGeom>
          <a:gradFill flip="none" rotWithShape="1">
            <a:gsLst>
              <a:gs pos="0">
                <a:srgbClr val="000000">
                  <a:alpha val="40000"/>
                </a:srgbClr>
              </a:gs>
              <a:gs pos="100000">
                <a:srgbClr val="000000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Ellipse 56"/>
          <p:cNvSpPr/>
          <p:nvPr/>
        </p:nvSpPr>
        <p:spPr bwMode="gray">
          <a:xfrm>
            <a:off x="7216366" y="3509242"/>
            <a:ext cx="684147" cy="465600"/>
          </a:xfrm>
          <a:prstGeom prst="ellipse">
            <a:avLst/>
          </a:prstGeom>
          <a:gradFill flip="none" rotWithShape="1">
            <a:gsLst>
              <a:gs pos="0">
                <a:srgbClr val="000000">
                  <a:alpha val="40000"/>
                </a:srgbClr>
              </a:gs>
              <a:gs pos="100000">
                <a:srgbClr val="000000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6" name="Gruppieren 59"/>
          <p:cNvGrpSpPr/>
          <p:nvPr/>
        </p:nvGrpSpPr>
        <p:grpSpPr bwMode="gray">
          <a:xfrm>
            <a:off x="7392418" y="2089125"/>
            <a:ext cx="451601" cy="1782310"/>
            <a:chOff x="-12514263" y="5757863"/>
            <a:chExt cx="5384800" cy="21251863"/>
          </a:xfrm>
        </p:grpSpPr>
        <p:sp>
          <p:nvSpPr>
            <p:cNvPr id="331" name="Freeform 205"/>
            <p:cNvSpPr>
              <a:spLocks/>
            </p:cNvSpPr>
            <p:nvPr/>
          </p:nvSpPr>
          <p:spPr bwMode="gray">
            <a:xfrm>
              <a:off x="-11737975" y="23155276"/>
              <a:ext cx="2659063" cy="2005013"/>
            </a:xfrm>
            <a:custGeom>
              <a:avLst/>
              <a:gdLst/>
              <a:ahLst/>
              <a:cxnLst>
                <a:cxn ang="0">
                  <a:pos x="290" y="257"/>
                </a:cxn>
                <a:cxn ang="0">
                  <a:pos x="277" y="298"/>
                </a:cxn>
                <a:cxn ang="0">
                  <a:pos x="0" y="426"/>
                </a:cxn>
                <a:cxn ang="0">
                  <a:pos x="604" y="217"/>
                </a:cxn>
                <a:cxn ang="0">
                  <a:pos x="534" y="72"/>
                </a:cxn>
                <a:cxn ang="0">
                  <a:pos x="300" y="267"/>
                </a:cxn>
              </a:cxnLst>
              <a:rect l="0" t="0" r="r" b="b"/>
              <a:pathLst>
                <a:path w="709" h="535">
                  <a:moveTo>
                    <a:pt x="290" y="257"/>
                  </a:moveTo>
                  <a:cubicBezTo>
                    <a:pt x="287" y="272"/>
                    <a:pt x="284" y="284"/>
                    <a:pt x="277" y="298"/>
                  </a:cubicBezTo>
                  <a:cubicBezTo>
                    <a:pt x="216" y="301"/>
                    <a:pt x="45" y="386"/>
                    <a:pt x="0" y="426"/>
                  </a:cubicBezTo>
                  <a:cubicBezTo>
                    <a:pt x="256" y="535"/>
                    <a:pt x="433" y="357"/>
                    <a:pt x="604" y="217"/>
                  </a:cubicBezTo>
                  <a:cubicBezTo>
                    <a:pt x="709" y="131"/>
                    <a:pt x="678" y="0"/>
                    <a:pt x="534" y="72"/>
                  </a:cubicBezTo>
                  <a:cubicBezTo>
                    <a:pt x="444" y="117"/>
                    <a:pt x="385" y="213"/>
                    <a:pt x="300" y="267"/>
                  </a:cubicBezTo>
                </a:path>
              </a:pathLst>
            </a:custGeom>
            <a:solidFill>
              <a:srgbClr val="0B0C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Freeform 206"/>
            <p:cNvSpPr>
              <a:spLocks/>
            </p:cNvSpPr>
            <p:nvPr/>
          </p:nvSpPr>
          <p:spPr bwMode="gray">
            <a:xfrm>
              <a:off x="-10729913" y="24560213"/>
              <a:ext cx="1092200" cy="2449513"/>
            </a:xfrm>
            <a:custGeom>
              <a:avLst/>
              <a:gdLst/>
              <a:ahLst/>
              <a:cxnLst>
                <a:cxn ang="0">
                  <a:pos x="104" y="43"/>
                </a:cxn>
                <a:cxn ang="0">
                  <a:pos x="7" y="355"/>
                </a:cxn>
                <a:cxn ang="0">
                  <a:pos x="179" y="559"/>
                </a:cxn>
                <a:cxn ang="0">
                  <a:pos x="276" y="226"/>
                </a:cxn>
                <a:cxn ang="0">
                  <a:pos x="241" y="45"/>
                </a:cxn>
                <a:cxn ang="0">
                  <a:pos x="93" y="64"/>
                </a:cxn>
              </a:cxnLst>
              <a:rect l="0" t="0" r="r" b="b"/>
              <a:pathLst>
                <a:path w="291" h="653">
                  <a:moveTo>
                    <a:pt x="104" y="43"/>
                  </a:moveTo>
                  <a:cubicBezTo>
                    <a:pt x="75" y="149"/>
                    <a:pt x="14" y="245"/>
                    <a:pt x="7" y="355"/>
                  </a:cubicBezTo>
                  <a:cubicBezTo>
                    <a:pt x="0" y="471"/>
                    <a:pt x="45" y="653"/>
                    <a:pt x="179" y="559"/>
                  </a:cubicBezTo>
                  <a:cubicBezTo>
                    <a:pt x="291" y="480"/>
                    <a:pt x="276" y="353"/>
                    <a:pt x="276" y="226"/>
                  </a:cubicBezTo>
                  <a:cubicBezTo>
                    <a:pt x="276" y="170"/>
                    <a:pt x="287" y="86"/>
                    <a:pt x="241" y="45"/>
                  </a:cubicBezTo>
                  <a:cubicBezTo>
                    <a:pt x="200" y="7"/>
                    <a:pt x="103" y="0"/>
                    <a:pt x="93" y="64"/>
                  </a:cubicBezTo>
                </a:path>
              </a:pathLst>
            </a:custGeom>
            <a:solidFill>
              <a:srgbClr val="0B0C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Freeform 208"/>
            <p:cNvSpPr>
              <a:spLocks/>
            </p:cNvSpPr>
            <p:nvPr/>
          </p:nvSpPr>
          <p:spPr bwMode="gray">
            <a:xfrm>
              <a:off x="-10890250" y="20656551"/>
              <a:ext cx="1382713" cy="4429125"/>
            </a:xfrm>
            <a:custGeom>
              <a:avLst/>
              <a:gdLst/>
              <a:ahLst/>
              <a:cxnLst>
                <a:cxn ang="0">
                  <a:pos x="107" y="95"/>
                </a:cxn>
                <a:cxn ang="0">
                  <a:pos x="150" y="600"/>
                </a:cxn>
                <a:cxn ang="0">
                  <a:pos x="104" y="834"/>
                </a:cxn>
                <a:cxn ang="0">
                  <a:pos x="10" y="1020"/>
                </a:cxn>
                <a:cxn ang="0">
                  <a:pos x="303" y="818"/>
                </a:cxn>
                <a:cxn ang="0">
                  <a:pos x="311" y="331"/>
                </a:cxn>
                <a:cxn ang="0">
                  <a:pos x="128" y="84"/>
                </a:cxn>
              </a:cxnLst>
              <a:rect l="0" t="0" r="r" b="b"/>
              <a:pathLst>
                <a:path w="369" h="1181">
                  <a:moveTo>
                    <a:pt x="107" y="95"/>
                  </a:moveTo>
                  <a:cubicBezTo>
                    <a:pt x="88" y="263"/>
                    <a:pt x="141" y="436"/>
                    <a:pt x="150" y="600"/>
                  </a:cubicBezTo>
                  <a:cubicBezTo>
                    <a:pt x="154" y="691"/>
                    <a:pt x="139" y="756"/>
                    <a:pt x="104" y="834"/>
                  </a:cubicBezTo>
                  <a:cubicBezTo>
                    <a:pt x="88" y="868"/>
                    <a:pt x="0" y="986"/>
                    <a:pt x="10" y="1020"/>
                  </a:cubicBezTo>
                  <a:cubicBezTo>
                    <a:pt x="55" y="1181"/>
                    <a:pt x="284" y="864"/>
                    <a:pt x="303" y="818"/>
                  </a:cubicBezTo>
                  <a:cubicBezTo>
                    <a:pt x="369" y="655"/>
                    <a:pt x="311" y="508"/>
                    <a:pt x="311" y="331"/>
                  </a:cubicBezTo>
                  <a:cubicBezTo>
                    <a:pt x="311" y="185"/>
                    <a:pt x="325" y="0"/>
                    <a:pt x="128" y="84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Freeform 209"/>
            <p:cNvSpPr>
              <a:spLocks/>
            </p:cNvSpPr>
            <p:nvPr/>
          </p:nvSpPr>
          <p:spPr bwMode="gray">
            <a:xfrm>
              <a:off x="-10534650" y="19604038"/>
              <a:ext cx="1924050" cy="6808788"/>
            </a:xfrm>
            <a:custGeom>
              <a:avLst/>
              <a:gdLst/>
              <a:ahLst/>
              <a:cxnLst>
                <a:cxn ang="0">
                  <a:pos x="33" y="107"/>
                </a:cxn>
                <a:cxn ang="0">
                  <a:pos x="72" y="128"/>
                </a:cxn>
                <a:cxn ang="0">
                  <a:pos x="55" y="527"/>
                </a:cxn>
                <a:cxn ang="0">
                  <a:pos x="74" y="927"/>
                </a:cxn>
                <a:cxn ang="0">
                  <a:pos x="84" y="1333"/>
                </a:cxn>
                <a:cxn ang="0">
                  <a:pos x="13" y="1718"/>
                </a:cxn>
                <a:cxn ang="0">
                  <a:pos x="227" y="1419"/>
                </a:cxn>
                <a:cxn ang="0">
                  <a:pos x="323" y="913"/>
                </a:cxn>
                <a:cxn ang="0">
                  <a:pos x="152" y="10"/>
                </a:cxn>
                <a:cxn ang="0">
                  <a:pos x="22" y="107"/>
                </a:cxn>
              </a:cxnLst>
              <a:rect l="0" t="0" r="r" b="b"/>
              <a:pathLst>
                <a:path w="513" h="1816">
                  <a:moveTo>
                    <a:pt x="33" y="107"/>
                  </a:moveTo>
                  <a:cubicBezTo>
                    <a:pt x="50" y="111"/>
                    <a:pt x="61" y="111"/>
                    <a:pt x="72" y="128"/>
                  </a:cubicBezTo>
                  <a:cubicBezTo>
                    <a:pt x="2" y="236"/>
                    <a:pt x="61" y="405"/>
                    <a:pt x="55" y="527"/>
                  </a:cubicBezTo>
                  <a:cubicBezTo>
                    <a:pt x="48" y="663"/>
                    <a:pt x="39" y="794"/>
                    <a:pt x="74" y="927"/>
                  </a:cubicBezTo>
                  <a:cubicBezTo>
                    <a:pt x="106" y="1049"/>
                    <a:pt x="115" y="1208"/>
                    <a:pt x="84" y="1333"/>
                  </a:cubicBezTo>
                  <a:cubicBezTo>
                    <a:pt x="53" y="1461"/>
                    <a:pt x="0" y="1580"/>
                    <a:pt x="13" y="1718"/>
                  </a:cubicBezTo>
                  <a:cubicBezTo>
                    <a:pt x="257" y="1816"/>
                    <a:pt x="225" y="1584"/>
                    <a:pt x="227" y="1419"/>
                  </a:cubicBezTo>
                  <a:cubicBezTo>
                    <a:pt x="228" y="1237"/>
                    <a:pt x="298" y="1084"/>
                    <a:pt x="323" y="913"/>
                  </a:cubicBezTo>
                  <a:cubicBezTo>
                    <a:pt x="356" y="690"/>
                    <a:pt x="513" y="59"/>
                    <a:pt x="152" y="10"/>
                  </a:cubicBezTo>
                  <a:cubicBezTo>
                    <a:pt x="82" y="0"/>
                    <a:pt x="13" y="27"/>
                    <a:pt x="22" y="107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Freeform 210"/>
            <p:cNvSpPr>
              <a:spLocks/>
            </p:cNvSpPr>
            <p:nvPr/>
          </p:nvSpPr>
          <p:spPr bwMode="gray">
            <a:xfrm>
              <a:off x="-10474325" y="20915313"/>
              <a:ext cx="1395413" cy="682625"/>
            </a:xfrm>
            <a:custGeom>
              <a:avLst/>
              <a:gdLst/>
              <a:ahLst/>
              <a:cxnLst>
                <a:cxn ang="0">
                  <a:pos x="39" y="182"/>
                </a:cxn>
                <a:cxn ang="0">
                  <a:pos x="190" y="115"/>
                </a:cxn>
                <a:cxn ang="0">
                  <a:pos x="368" y="76"/>
                </a:cxn>
                <a:cxn ang="0">
                  <a:pos x="360" y="6"/>
                </a:cxn>
                <a:cxn ang="0">
                  <a:pos x="22" y="174"/>
                </a:cxn>
              </a:cxnLst>
              <a:rect l="0" t="0" r="r" b="b"/>
              <a:pathLst>
                <a:path w="372" h="182">
                  <a:moveTo>
                    <a:pt x="39" y="182"/>
                  </a:moveTo>
                  <a:cubicBezTo>
                    <a:pt x="68" y="131"/>
                    <a:pt x="139" y="128"/>
                    <a:pt x="190" y="115"/>
                  </a:cubicBezTo>
                  <a:cubicBezTo>
                    <a:pt x="243" y="102"/>
                    <a:pt x="313" y="78"/>
                    <a:pt x="368" y="76"/>
                  </a:cubicBezTo>
                  <a:cubicBezTo>
                    <a:pt x="372" y="55"/>
                    <a:pt x="368" y="24"/>
                    <a:pt x="360" y="6"/>
                  </a:cubicBezTo>
                  <a:cubicBezTo>
                    <a:pt x="289" y="0"/>
                    <a:pt x="0" y="91"/>
                    <a:pt x="22" y="174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211"/>
            <p:cNvSpPr>
              <a:spLocks/>
            </p:cNvSpPr>
            <p:nvPr/>
          </p:nvSpPr>
          <p:spPr bwMode="gray">
            <a:xfrm>
              <a:off x="-11891963" y="14690726"/>
              <a:ext cx="3630613" cy="6772275"/>
            </a:xfrm>
            <a:custGeom>
              <a:avLst/>
              <a:gdLst/>
              <a:ahLst/>
              <a:cxnLst>
                <a:cxn ang="0">
                  <a:pos x="42" y="334"/>
                </a:cxn>
                <a:cxn ang="0">
                  <a:pos x="13" y="540"/>
                </a:cxn>
                <a:cxn ang="0">
                  <a:pos x="24" y="745"/>
                </a:cxn>
                <a:cxn ang="0">
                  <a:pos x="67" y="934"/>
                </a:cxn>
                <a:cxn ang="0">
                  <a:pos x="107" y="1131"/>
                </a:cxn>
                <a:cxn ang="0">
                  <a:pos x="111" y="1148"/>
                </a:cxn>
                <a:cxn ang="0">
                  <a:pos x="175" y="1326"/>
                </a:cxn>
                <a:cxn ang="0">
                  <a:pos x="187" y="1544"/>
                </a:cxn>
                <a:cxn ang="0">
                  <a:pos x="198" y="1649"/>
                </a:cxn>
                <a:cxn ang="0">
                  <a:pos x="264" y="1720"/>
                </a:cxn>
                <a:cxn ang="0">
                  <a:pos x="438" y="1780"/>
                </a:cxn>
                <a:cxn ang="0">
                  <a:pos x="551" y="1757"/>
                </a:cxn>
                <a:cxn ang="0">
                  <a:pos x="670" y="1729"/>
                </a:cxn>
                <a:cxn ang="0">
                  <a:pos x="812" y="1652"/>
                </a:cxn>
                <a:cxn ang="0">
                  <a:pos x="787" y="1427"/>
                </a:cxn>
                <a:cxn ang="0">
                  <a:pos x="821" y="1210"/>
                </a:cxn>
                <a:cxn ang="0">
                  <a:pos x="901" y="960"/>
                </a:cxn>
                <a:cxn ang="0">
                  <a:pos x="908" y="958"/>
                </a:cxn>
                <a:cxn ang="0">
                  <a:pos x="946" y="496"/>
                </a:cxn>
                <a:cxn ang="0">
                  <a:pos x="887" y="275"/>
                </a:cxn>
                <a:cxn ang="0">
                  <a:pos x="792" y="194"/>
                </a:cxn>
                <a:cxn ang="0">
                  <a:pos x="615" y="71"/>
                </a:cxn>
                <a:cxn ang="0">
                  <a:pos x="221" y="8"/>
                </a:cxn>
                <a:cxn ang="0">
                  <a:pos x="73" y="64"/>
                </a:cxn>
                <a:cxn ang="0">
                  <a:pos x="50" y="221"/>
                </a:cxn>
                <a:cxn ang="0">
                  <a:pos x="46" y="346"/>
                </a:cxn>
              </a:cxnLst>
              <a:rect l="0" t="0" r="r" b="b"/>
              <a:pathLst>
                <a:path w="968" h="1806">
                  <a:moveTo>
                    <a:pt x="42" y="334"/>
                  </a:moveTo>
                  <a:cubicBezTo>
                    <a:pt x="0" y="373"/>
                    <a:pt x="13" y="485"/>
                    <a:pt x="13" y="540"/>
                  </a:cubicBezTo>
                  <a:cubicBezTo>
                    <a:pt x="13" y="610"/>
                    <a:pt x="12" y="679"/>
                    <a:pt x="24" y="745"/>
                  </a:cubicBezTo>
                  <a:cubicBezTo>
                    <a:pt x="37" y="811"/>
                    <a:pt x="42" y="875"/>
                    <a:pt x="67" y="934"/>
                  </a:cubicBezTo>
                  <a:cubicBezTo>
                    <a:pt x="94" y="997"/>
                    <a:pt x="83" y="1069"/>
                    <a:pt x="107" y="1131"/>
                  </a:cubicBezTo>
                  <a:cubicBezTo>
                    <a:pt x="109" y="1137"/>
                    <a:pt x="110" y="1141"/>
                    <a:pt x="111" y="1148"/>
                  </a:cubicBezTo>
                  <a:cubicBezTo>
                    <a:pt x="145" y="1153"/>
                    <a:pt x="172" y="1293"/>
                    <a:pt x="175" y="1326"/>
                  </a:cubicBezTo>
                  <a:cubicBezTo>
                    <a:pt x="181" y="1397"/>
                    <a:pt x="190" y="1472"/>
                    <a:pt x="187" y="1544"/>
                  </a:cubicBezTo>
                  <a:cubicBezTo>
                    <a:pt x="185" y="1580"/>
                    <a:pt x="176" y="1620"/>
                    <a:pt x="198" y="1649"/>
                  </a:cubicBezTo>
                  <a:cubicBezTo>
                    <a:pt x="216" y="1673"/>
                    <a:pt x="244" y="1699"/>
                    <a:pt x="264" y="1720"/>
                  </a:cubicBezTo>
                  <a:cubicBezTo>
                    <a:pt x="316" y="1774"/>
                    <a:pt x="365" y="1806"/>
                    <a:pt x="438" y="1780"/>
                  </a:cubicBezTo>
                  <a:cubicBezTo>
                    <a:pt x="475" y="1767"/>
                    <a:pt x="511" y="1762"/>
                    <a:pt x="551" y="1757"/>
                  </a:cubicBezTo>
                  <a:cubicBezTo>
                    <a:pt x="594" y="1753"/>
                    <a:pt x="630" y="1737"/>
                    <a:pt x="670" y="1729"/>
                  </a:cubicBezTo>
                  <a:cubicBezTo>
                    <a:pt x="734" y="1716"/>
                    <a:pt x="793" y="1731"/>
                    <a:pt x="812" y="1652"/>
                  </a:cubicBezTo>
                  <a:cubicBezTo>
                    <a:pt x="829" y="1577"/>
                    <a:pt x="803" y="1495"/>
                    <a:pt x="787" y="1427"/>
                  </a:cubicBezTo>
                  <a:cubicBezTo>
                    <a:pt x="770" y="1350"/>
                    <a:pt x="788" y="1278"/>
                    <a:pt x="821" y="1210"/>
                  </a:cubicBezTo>
                  <a:cubicBezTo>
                    <a:pt x="858" y="1131"/>
                    <a:pt x="876" y="1045"/>
                    <a:pt x="901" y="960"/>
                  </a:cubicBezTo>
                  <a:cubicBezTo>
                    <a:pt x="903" y="959"/>
                    <a:pt x="905" y="959"/>
                    <a:pt x="908" y="958"/>
                  </a:cubicBezTo>
                  <a:cubicBezTo>
                    <a:pt x="953" y="813"/>
                    <a:pt x="968" y="648"/>
                    <a:pt x="946" y="496"/>
                  </a:cubicBezTo>
                  <a:cubicBezTo>
                    <a:pt x="935" y="423"/>
                    <a:pt x="924" y="342"/>
                    <a:pt x="887" y="275"/>
                  </a:cubicBezTo>
                  <a:cubicBezTo>
                    <a:pt x="868" y="241"/>
                    <a:pt x="824" y="214"/>
                    <a:pt x="792" y="194"/>
                  </a:cubicBezTo>
                  <a:cubicBezTo>
                    <a:pt x="733" y="157"/>
                    <a:pt x="680" y="98"/>
                    <a:pt x="615" y="71"/>
                  </a:cubicBezTo>
                  <a:cubicBezTo>
                    <a:pt x="493" y="20"/>
                    <a:pt x="350" y="18"/>
                    <a:pt x="221" y="8"/>
                  </a:cubicBezTo>
                  <a:cubicBezTo>
                    <a:pt x="159" y="3"/>
                    <a:pt x="96" y="0"/>
                    <a:pt x="73" y="64"/>
                  </a:cubicBezTo>
                  <a:cubicBezTo>
                    <a:pt x="57" y="110"/>
                    <a:pt x="54" y="170"/>
                    <a:pt x="50" y="221"/>
                  </a:cubicBezTo>
                  <a:cubicBezTo>
                    <a:pt x="46" y="260"/>
                    <a:pt x="27" y="311"/>
                    <a:pt x="46" y="346"/>
                  </a:cubicBezTo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212"/>
            <p:cNvSpPr>
              <a:spLocks/>
            </p:cNvSpPr>
            <p:nvPr/>
          </p:nvSpPr>
          <p:spPr bwMode="gray">
            <a:xfrm>
              <a:off x="-12514263" y="9583738"/>
              <a:ext cx="4768850" cy="6877050"/>
            </a:xfrm>
            <a:custGeom>
              <a:avLst/>
              <a:gdLst/>
              <a:ahLst/>
              <a:cxnLst>
                <a:cxn ang="0">
                  <a:pos x="284" y="116"/>
                </a:cxn>
                <a:cxn ang="0">
                  <a:pos x="119" y="164"/>
                </a:cxn>
                <a:cxn ang="0">
                  <a:pos x="19" y="304"/>
                </a:cxn>
                <a:cxn ang="0">
                  <a:pos x="15" y="605"/>
                </a:cxn>
                <a:cxn ang="0">
                  <a:pos x="11" y="836"/>
                </a:cxn>
                <a:cxn ang="0">
                  <a:pos x="34" y="954"/>
                </a:cxn>
                <a:cxn ang="0">
                  <a:pos x="49" y="1111"/>
                </a:cxn>
                <a:cxn ang="0">
                  <a:pos x="102" y="1211"/>
                </a:cxn>
                <a:cxn ang="0">
                  <a:pos x="159" y="1322"/>
                </a:cxn>
                <a:cxn ang="0">
                  <a:pos x="140" y="1413"/>
                </a:cxn>
                <a:cxn ang="0">
                  <a:pos x="172" y="1411"/>
                </a:cxn>
                <a:cxn ang="0">
                  <a:pos x="163" y="1623"/>
                </a:cxn>
                <a:cxn ang="0">
                  <a:pos x="163" y="1697"/>
                </a:cxn>
                <a:cxn ang="0">
                  <a:pos x="259" y="1725"/>
                </a:cxn>
                <a:cxn ang="0">
                  <a:pos x="458" y="1520"/>
                </a:cxn>
                <a:cxn ang="0">
                  <a:pos x="611" y="1769"/>
                </a:cxn>
                <a:cxn ang="0">
                  <a:pos x="958" y="1761"/>
                </a:cxn>
                <a:cxn ang="0">
                  <a:pos x="1130" y="1711"/>
                </a:cxn>
                <a:cxn ang="0">
                  <a:pos x="1098" y="1515"/>
                </a:cxn>
                <a:cxn ang="0">
                  <a:pos x="1075" y="1401"/>
                </a:cxn>
                <a:cxn ang="0">
                  <a:pos x="1031" y="1297"/>
                </a:cxn>
                <a:cxn ang="0">
                  <a:pos x="1014" y="1091"/>
                </a:cxn>
                <a:cxn ang="0">
                  <a:pos x="1019" y="1052"/>
                </a:cxn>
                <a:cxn ang="0">
                  <a:pos x="1041" y="1026"/>
                </a:cxn>
                <a:cxn ang="0">
                  <a:pos x="1062" y="857"/>
                </a:cxn>
                <a:cxn ang="0">
                  <a:pos x="1094" y="840"/>
                </a:cxn>
                <a:cxn ang="0">
                  <a:pos x="1114" y="785"/>
                </a:cxn>
                <a:cxn ang="0">
                  <a:pos x="1158" y="692"/>
                </a:cxn>
                <a:cxn ang="0">
                  <a:pos x="1252" y="249"/>
                </a:cxn>
                <a:cxn ang="0">
                  <a:pos x="973" y="56"/>
                </a:cxn>
                <a:cxn ang="0">
                  <a:pos x="507" y="45"/>
                </a:cxn>
                <a:cxn ang="0">
                  <a:pos x="276" y="124"/>
                </a:cxn>
              </a:cxnLst>
              <a:rect l="0" t="0" r="r" b="b"/>
              <a:pathLst>
                <a:path w="1272" h="1834">
                  <a:moveTo>
                    <a:pt x="284" y="116"/>
                  </a:moveTo>
                  <a:cubicBezTo>
                    <a:pt x="230" y="134"/>
                    <a:pt x="174" y="145"/>
                    <a:pt x="119" y="164"/>
                  </a:cubicBezTo>
                  <a:cubicBezTo>
                    <a:pt x="55" y="185"/>
                    <a:pt x="27" y="234"/>
                    <a:pt x="19" y="304"/>
                  </a:cubicBezTo>
                  <a:cubicBezTo>
                    <a:pt x="7" y="403"/>
                    <a:pt x="27" y="506"/>
                    <a:pt x="15" y="605"/>
                  </a:cubicBezTo>
                  <a:cubicBezTo>
                    <a:pt x="6" y="680"/>
                    <a:pt x="0" y="761"/>
                    <a:pt x="11" y="836"/>
                  </a:cubicBezTo>
                  <a:cubicBezTo>
                    <a:pt x="16" y="875"/>
                    <a:pt x="30" y="914"/>
                    <a:pt x="34" y="954"/>
                  </a:cubicBezTo>
                  <a:cubicBezTo>
                    <a:pt x="39" y="1004"/>
                    <a:pt x="25" y="1066"/>
                    <a:pt x="49" y="1111"/>
                  </a:cubicBezTo>
                  <a:cubicBezTo>
                    <a:pt x="68" y="1147"/>
                    <a:pt x="85" y="1170"/>
                    <a:pt x="102" y="1211"/>
                  </a:cubicBezTo>
                  <a:cubicBezTo>
                    <a:pt x="116" y="1246"/>
                    <a:pt x="122" y="1303"/>
                    <a:pt x="159" y="1322"/>
                  </a:cubicBezTo>
                  <a:cubicBezTo>
                    <a:pt x="166" y="1350"/>
                    <a:pt x="134" y="1377"/>
                    <a:pt x="140" y="1413"/>
                  </a:cubicBezTo>
                  <a:cubicBezTo>
                    <a:pt x="150" y="1411"/>
                    <a:pt x="161" y="1416"/>
                    <a:pt x="172" y="1411"/>
                  </a:cubicBezTo>
                  <a:cubicBezTo>
                    <a:pt x="170" y="1482"/>
                    <a:pt x="175" y="1554"/>
                    <a:pt x="163" y="1623"/>
                  </a:cubicBezTo>
                  <a:cubicBezTo>
                    <a:pt x="158" y="1657"/>
                    <a:pt x="142" y="1682"/>
                    <a:pt x="163" y="1697"/>
                  </a:cubicBezTo>
                  <a:cubicBezTo>
                    <a:pt x="184" y="1711"/>
                    <a:pt x="234" y="1719"/>
                    <a:pt x="259" y="1725"/>
                  </a:cubicBezTo>
                  <a:cubicBezTo>
                    <a:pt x="380" y="1756"/>
                    <a:pt x="441" y="1620"/>
                    <a:pt x="458" y="1520"/>
                  </a:cubicBezTo>
                  <a:cubicBezTo>
                    <a:pt x="497" y="1620"/>
                    <a:pt x="504" y="1720"/>
                    <a:pt x="611" y="1769"/>
                  </a:cubicBezTo>
                  <a:cubicBezTo>
                    <a:pt x="683" y="1803"/>
                    <a:pt x="904" y="1834"/>
                    <a:pt x="958" y="1761"/>
                  </a:cubicBezTo>
                  <a:cubicBezTo>
                    <a:pt x="995" y="1754"/>
                    <a:pt x="1116" y="1737"/>
                    <a:pt x="1130" y="1711"/>
                  </a:cubicBezTo>
                  <a:cubicBezTo>
                    <a:pt x="1156" y="1664"/>
                    <a:pt x="1107" y="1562"/>
                    <a:pt x="1098" y="1515"/>
                  </a:cubicBezTo>
                  <a:cubicBezTo>
                    <a:pt x="1090" y="1476"/>
                    <a:pt x="1086" y="1438"/>
                    <a:pt x="1075" y="1401"/>
                  </a:cubicBezTo>
                  <a:cubicBezTo>
                    <a:pt x="1064" y="1365"/>
                    <a:pt x="1045" y="1333"/>
                    <a:pt x="1031" y="1297"/>
                  </a:cubicBezTo>
                  <a:cubicBezTo>
                    <a:pt x="1005" y="1233"/>
                    <a:pt x="1006" y="1160"/>
                    <a:pt x="1014" y="1091"/>
                  </a:cubicBezTo>
                  <a:cubicBezTo>
                    <a:pt x="1016" y="1077"/>
                    <a:pt x="1017" y="1066"/>
                    <a:pt x="1019" y="1052"/>
                  </a:cubicBezTo>
                  <a:cubicBezTo>
                    <a:pt x="1033" y="1046"/>
                    <a:pt x="1034" y="1039"/>
                    <a:pt x="1041" y="1026"/>
                  </a:cubicBezTo>
                  <a:cubicBezTo>
                    <a:pt x="1007" y="987"/>
                    <a:pt x="1028" y="886"/>
                    <a:pt x="1062" y="857"/>
                  </a:cubicBezTo>
                  <a:cubicBezTo>
                    <a:pt x="1071" y="850"/>
                    <a:pt x="1084" y="851"/>
                    <a:pt x="1094" y="840"/>
                  </a:cubicBezTo>
                  <a:cubicBezTo>
                    <a:pt x="1103" y="830"/>
                    <a:pt x="1108" y="798"/>
                    <a:pt x="1114" y="785"/>
                  </a:cubicBezTo>
                  <a:cubicBezTo>
                    <a:pt x="1128" y="751"/>
                    <a:pt x="1144" y="725"/>
                    <a:pt x="1158" y="692"/>
                  </a:cubicBezTo>
                  <a:cubicBezTo>
                    <a:pt x="1218" y="547"/>
                    <a:pt x="1272" y="410"/>
                    <a:pt x="1252" y="249"/>
                  </a:cubicBezTo>
                  <a:cubicBezTo>
                    <a:pt x="1237" y="131"/>
                    <a:pt x="1073" y="71"/>
                    <a:pt x="973" y="56"/>
                  </a:cubicBezTo>
                  <a:cubicBezTo>
                    <a:pt x="820" y="34"/>
                    <a:pt x="664" y="0"/>
                    <a:pt x="507" y="45"/>
                  </a:cubicBezTo>
                  <a:cubicBezTo>
                    <a:pt x="436" y="65"/>
                    <a:pt x="326" y="68"/>
                    <a:pt x="276" y="124"/>
                  </a:cubicBezTo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213"/>
            <p:cNvSpPr>
              <a:spLocks/>
            </p:cNvSpPr>
            <p:nvPr/>
          </p:nvSpPr>
          <p:spPr bwMode="gray">
            <a:xfrm>
              <a:off x="-8805863" y="10167938"/>
              <a:ext cx="1676400" cy="5910263"/>
            </a:xfrm>
            <a:custGeom>
              <a:avLst/>
              <a:gdLst/>
              <a:ahLst/>
              <a:cxnLst>
                <a:cxn ang="0">
                  <a:pos x="190" y="4"/>
                </a:cxn>
                <a:cxn ang="0">
                  <a:pos x="286" y="141"/>
                </a:cxn>
                <a:cxn ang="0">
                  <a:pos x="308" y="225"/>
                </a:cxn>
                <a:cxn ang="0">
                  <a:pos x="348" y="290"/>
                </a:cxn>
                <a:cxn ang="0">
                  <a:pos x="323" y="322"/>
                </a:cxn>
                <a:cxn ang="0">
                  <a:pos x="338" y="364"/>
                </a:cxn>
                <a:cxn ang="0">
                  <a:pos x="373" y="438"/>
                </a:cxn>
                <a:cxn ang="0">
                  <a:pos x="388" y="605"/>
                </a:cxn>
                <a:cxn ang="0">
                  <a:pos x="412" y="681"/>
                </a:cxn>
                <a:cxn ang="0">
                  <a:pos x="412" y="782"/>
                </a:cxn>
                <a:cxn ang="0">
                  <a:pos x="444" y="959"/>
                </a:cxn>
                <a:cxn ang="0">
                  <a:pos x="444" y="1012"/>
                </a:cxn>
                <a:cxn ang="0">
                  <a:pos x="421" y="1053"/>
                </a:cxn>
                <a:cxn ang="0">
                  <a:pos x="396" y="1145"/>
                </a:cxn>
                <a:cxn ang="0">
                  <a:pos x="365" y="1230"/>
                </a:cxn>
                <a:cxn ang="0">
                  <a:pos x="328" y="1327"/>
                </a:cxn>
                <a:cxn ang="0">
                  <a:pos x="238" y="1434"/>
                </a:cxn>
                <a:cxn ang="0">
                  <a:pos x="149" y="1555"/>
                </a:cxn>
                <a:cxn ang="0">
                  <a:pos x="98" y="1572"/>
                </a:cxn>
                <a:cxn ang="0">
                  <a:pos x="53" y="1504"/>
                </a:cxn>
                <a:cxn ang="0">
                  <a:pos x="33" y="1399"/>
                </a:cxn>
                <a:cxn ang="0">
                  <a:pos x="98" y="1226"/>
                </a:cxn>
                <a:cxn ang="0">
                  <a:pos x="150" y="1068"/>
                </a:cxn>
                <a:cxn ang="0">
                  <a:pos x="163" y="968"/>
                </a:cxn>
                <a:cxn ang="0">
                  <a:pos x="170" y="927"/>
                </a:cxn>
                <a:cxn ang="0">
                  <a:pos x="146" y="895"/>
                </a:cxn>
                <a:cxn ang="0">
                  <a:pos x="89" y="730"/>
                </a:cxn>
                <a:cxn ang="0">
                  <a:pos x="1" y="560"/>
                </a:cxn>
                <a:cxn ang="0">
                  <a:pos x="36" y="449"/>
                </a:cxn>
                <a:cxn ang="0">
                  <a:pos x="77" y="288"/>
                </a:cxn>
                <a:cxn ang="0">
                  <a:pos x="117" y="55"/>
                </a:cxn>
                <a:cxn ang="0">
                  <a:pos x="186" y="0"/>
                </a:cxn>
              </a:cxnLst>
              <a:rect l="0" t="0" r="r" b="b"/>
              <a:pathLst>
                <a:path w="447" h="1576">
                  <a:moveTo>
                    <a:pt x="190" y="4"/>
                  </a:moveTo>
                  <a:cubicBezTo>
                    <a:pt x="243" y="37"/>
                    <a:pt x="273" y="80"/>
                    <a:pt x="286" y="141"/>
                  </a:cubicBezTo>
                  <a:cubicBezTo>
                    <a:pt x="295" y="183"/>
                    <a:pt x="280" y="198"/>
                    <a:pt x="308" y="225"/>
                  </a:cubicBezTo>
                  <a:cubicBezTo>
                    <a:pt x="325" y="242"/>
                    <a:pt x="356" y="253"/>
                    <a:pt x="348" y="290"/>
                  </a:cubicBezTo>
                  <a:cubicBezTo>
                    <a:pt x="344" y="306"/>
                    <a:pt x="325" y="309"/>
                    <a:pt x="323" y="322"/>
                  </a:cubicBezTo>
                  <a:cubicBezTo>
                    <a:pt x="320" y="342"/>
                    <a:pt x="332" y="347"/>
                    <a:pt x="338" y="364"/>
                  </a:cubicBezTo>
                  <a:cubicBezTo>
                    <a:pt x="349" y="393"/>
                    <a:pt x="356" y="414"/>
                    <a:pt x="373" y="438"/>
                  </a:cubicBezTo>
                  <a:cubicBezTo>
                    <a:pt x="413" y="497"/>
                    <a:pt x="381" y="536"/>
                    <a:pt x="388" y="605"/>
                  </a:cubicBezTo>
                  <a:cubicBezTo>
                    <a:pt x="391" y="638"/>
                    <a:pt x="408" y="653"/>
                    <a:pt x="412" y="681"/>
                  </a:cubicBezTo>
                  <a:cubicBezTo>
                    <a:pt x="417" y="714"/>
                    <a:pt x="403" y="748"/>
                    <a:pt x="412" y="782"/>
                  </a:cubicBezTo>
                  <a:cubicBezTo>
                    <a:pt x="427" y="838"/>
                    <a:pt x="444" y="898"/>
                    <a:pt x="444" y="959"/>
                  </a:cubicBezTo>
                  <a:cubicBezTo>
                    <a:pt x="444" y="976"/>
                    <a:pt x="447" y="996"/>
                    <a:pt x="444" y="1012"/>
                  </a:cubicBezTo>
                  <a:cubicBezTo>
                    <a:pt x="439" y="1035"/>
                    <a:pt x="431" y="1035"/>
                    <a:pt x="421" y="1053"/>
                  </a:cubicBezTo>
                  <a:cubicBezTo>
                    <a:pt x="404" y="1082"/>
                    <a:pt x="401" y="1111"/>
                    <a:pt x="396" y="1145"/>
                  </a:cubicBezTo>
                  <a:cubicBezTo>
                    <a:pt x="390" y="1181"/>
                    <a:pt x="382" y="1200"/>
                    <a:pt x="365" y="1230"/>
                  </a:cubicBezTo>
                  <a:cubicBezTo>
                    <a:pt x="344" y="1266"/>
                    <a:pt x="341" y="1288"/>
                    <a:pt x="328" y="1327"/>
                  </a:cubicBezTo>
                  <a:cubicBezTo>
                    <a:pt x="312" y="1374"/>
                    <a:pt x="273" y="1403"/>
                    <a:pt x="238" y="1434"/>
                  </a:cubicBezTo>
                  <a:cubicBezTo>
                    <a:pt x="203" y="1465"/>
                    <a:pt x="173" y="1514"/>
                    <a:pt x="149" y="1555"/>
                  </a:cubicBezTo>
                  <a:cubicBezTo>
                    <a:pt x="131" y="1561"/>
                    <a:pt x="119" y="1576"/>
                    <a:pt x="98" y="1572"/>
                  </a:cubicBezTo>
                  <a:cubicBezTo>
                    <a:pt x="95" y="1541"/>
                    <a:pt x="66" y="1528"/>
                    <a:pt x="53" y="1504"/>
                  </a:cubicBezTo>
                  <a:cubicBezTo>
                    <a:pt x="36" y="1472"/>
                    <a:pt x="31" y="1436"/>
                    <a:pt x="33" y="1399"/>
                  </a:cubicBezTo>
                  <a:cubicBezTo>
                    <a:pt x="37" y="1332"/>
                    <a:pt x="75" y="1284"/>
                    <a:pt x="98" y="1226"/>
                  </a:cubicBezTo>
                  <a:cubicBezTo>
                    <a:pt x="118" y="1176"/>
                    <a:pt x="141" y="1118"/>
                    <a:pt x="150" y="1068"/>
                  </a:cubicBezTo>
                  <a:cubicBezTo>
                    <a:pt x="156" y="1034"/>
                    <a:pt x="157" y="999"/>
                    <a:pt x="163" y="968"/>
                  </a:cubicBezTo>
                  <a:cubicBezTo>
                    <a:pt x="166" y="955"/>
                    <a:pt x="174" y="944"/>
                    <a:pt x="170" y="927"/>
                  </a:cubicBezTo>
                  <a:cubicBezTo>
                    <a:pt x="165" y="905"/>
                    <a:pt x="157" y="910"/>
                    <a:pt x="146" y="895"/>
                  </a:cubicBezTo>
                  <a:cubicBezTo>
                    <a:pt x="108" y="841"/>
                    <a:pt x="108" y="790"/>
                    <a:pt x="89" y="730"/>
                  </a:cubicBezTo>
                  <a:cubicBezTo>
                    <a:pt x="70" y="666"/>
                    <a:pt x="2" y="640"/>
                    <a:pt x="1" y="560"/>
                  </a:cubicBezTo>
                  <a:cubicBezTo>
                    <a:pt x="0" y="517"/>
                    <a:pt x="20" y="487"/>
                    <a:pt x="36" y="449"/>
                  </a:cubicBezTo>
                  <a:cubicBezTo>
                    <a:pt x="58" y="398"/>
                    <a:pt x="72" y="345"/>
                    <a:pt x="77" y="288"/>
                  </a:cubicBezTo>
                  <a:cubicBezTo>
                    <a:pt x="85" y="209"/>
                    <a:pt x="60" y="115"/>
                    <a:pt x="117" y="55"/>
                  </a:cubicBezTo>
                  <a:cubicBezTo>
                    <a:pt x="138" y="34"/>
                    <a:pt x="164" y="18"/>
                    <a:pt x="186" y="0"/>
                  </a:cubicBezTo>
                </a:path>
              </a:pathLst>
            </a:custGeom>
            <a:solidFill>
              <a:srgbClr val="1A1A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Freeform 214"/>
            <p:cNvSpPr>
              <a:spLocks/>
            </p:cNvSpPr>
            <p:nvPr/>
          </p:nvSpPr>
          <p:spPr bwMode="gray">
            <a:xfrm>
              <a:off x="-12274550" y="11315701"/>
              <a:ext cx="1162050" cy="2009775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54" y="269"/>
                </a:cxn>
                <a:cxn ang="0">
                  <a:pos x="310" y="452"/>
                </a:cxn>
                <a:cxn ang="0">
                  <a:pos x="131" y="0"/>
                </a:cxn>
              </a:cxnLst>
              <a:rect l="0" t="0" r="r" b="b"/>
              <a:pathLst>
                <a:path w="310" h="536">
                  <a:moveTo>
                    <a:pt x="148" y="0"/>
                  </a:moveTo>
                  <a:cubicBezTo>
                    <a:pt x="148" y="85"/>
                    <a:pt x="124" y="195"/>
                    <a:pt x="154" y="269"/>
                  </a:cubicBezTo>
                  <a:cubicBezTo>
                    <a:pt x="182" y="338"/>
                    <a:pt x="254" y="405"/>
                    <a:pt x="310" y="452"/>
                  </a:cubicBezTo>
                  <a:cubicBezTo>
                    <a:pt x="222" y="536"/>
                    <a:pt x="0" y="98"/>
                    <a:pt x="131" y="0"/>
                  </a:cubicBezTo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Freeform 215"/>
            <p:cNvSpPr>
              <a:spLocks/>
            </p:cNvSpPr>
            <p:nvPr/>
          </p:nvSpPr>
          <p:spPr bwMode="gray">
            <a:xfrm>
              <a:off x="-10691813" y="10321926"/>
              <a:ext cx="1900238" cy="2689225"/>
            </a:xfrm>
            <a:custGeom>
              <a:avLst/>
              <a:gdLst/>
              <a:ahLst/>
              <a:cxnLst>
                <a:cxn ang="0">
                  <a:pos x="8" y="701"/>
                </a:cxn>
                <a:cxn ang="0">
                  <a:pos x="292" y="372"/>
                </a:cxn>
                <a:cxn ang="0">
                  <a:pos x="507" y="0"/>
                </a:cxn>
                <a:cxn ang="0">
                  <a:pos x="466" y="56"/>
                </a:cxn>
                <a:cxn ang="0">
                  <a:pos x="428" y="121"/>
                </a:cxn>
                <a:cxn ang="0">
                  <a:pos x="365" y="251"/>
                </a:cxn>
                <a:cxn ang="0">
                  <a:pos x="232" y="514"/>
                </a:cxn>
                <a:cxn ang="0">
                  <a:pos x="0" y="717"/>
                </a:cxn>
              </a:cxnLst>
              <a:rect l="0" t="0" r="r" b="b"/>
              <a:pathLst>
                <a:path w="507" h="717">
                  <a:moveTo>
                    <a:pt x="8" y="701"/>
                  </a:moveTo>
                  <a:cubicBezTo>
                    <a:pt x="126" y="642"/>
                    <a:pt x="212" y="486"/>
                    <a:pt x="292" y="372"/>
                  </a:cubicBezTo>
                  <a:cubicBezTo>
                    <a:pt x="352" y="287"/>
                    <a:pt x="402" y="8"/>
                    <a:pt x="507" y="0"/>
                  </a:cubicBezTo>
                  <a:cubicBezTo>
                    <a:pt x="502" y="35"/>
                    <a:pt x="481" y="30"/>
                    <a:pt x="466" y="56"/>
                  </a:cubicBezTo>
                  <a:cubicBezTo>
                    <a:pt x="456" y="72"/>
                    <a:pt x="439" y="102"/>
                    <a:pt x="428" y="121"/>
                  </a:cubicBezTo>
                  <a:cubicBezTo>
                    <a:pt x="400" y="166"/>
                    <a:pt x="384" y="201"/>
                    <a:pt x="365" y="251"/>
                  </a:cubicBezTo>
                  <a:cubicBezTo>
                    <a:pt x="327" y="350"/>
                    <a:pt x="276" y="423"/>
                    <a:pt x="232" y="514"/>
                  </a:cubicBezTo>
                  <a:cubicBezTo>
                    <a:pt x="135" y="568"/>
                    <a:pt x="118" y="700"/>
                    <a:pt x="0" y="717"/>
                  </a:cubicBezTo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216"/>
            <p:cNvSpPr>
              <a:spLocks/>
            </p:cNvSpPr>
            <p:nvPr/>
          </p:nvSpPr>
          <p:spPr bwMode="gray">
            <a:xfrm>
              <a:off x="-12109450" y="8926513"/>
              <a:ext cx="3465513" cy="3694113"/>
            </a:xfrm>
            <a:custGeom>
              <a:avLst/>
              <a:gdLst/>
              <a:ahLst/>
              <a:cxnLst>
                <a:cxn ang="0">
                  <a:pos x="657" y="363"/>
                </a:cxn>
                <a:cxn ang="0">
                  <a:pos x="462" y="673"/>
                </a:cxn>
                <a:cxn ang="0">
                  <a:pos x="333" y="985"/>
                </a:cxn>
                <a:cxn ang="0">
                  <a:pos x="236" y="354"/>
                </a:cxn>
                <a:cxn ang="0">
                  <a:pos x="0" y="385"/>
                </a:cxn>
                <a:cxn ang="0">
                  <a:pos x="155" y="269"/>
                </a:cxn>
                <a:cxn ang="0">
                  <a:pos x="272" y="118"/>
                </a:cxn>
                <a:cxn ang="0">
                  <a:pos x="655" y="53"/>
                </a:cxn>
                <a:cxn ang="0">
                  <a:pos x="924" y="405"/>
                </a:cxn>
                <a:cxn ang="0">
                  <a:pos x="647" y="374"/>
                </a:cxn>
              </a:cxnLst>
              <a:rect l="0" t="0" r="r" b="b"/>
              <a:pathLst>
                <a:path w="924" h="985">
                  <a:moveTo>
                    <a:pt x="657" y="363"/>
                  </a:moveTo>
                  <a:cubicBezTo>
                    <a:pt x="602" y="466"/>
                    <a:pt x="523" y="569"/>
                    <a:pt x="462" y="673"/>
                  </a:cubicBezTo>
                  <a:cubicBezTo>
                    <a:pt x="412" y="727"/>
                    <a:pt x="334" y="908"/>
                    <a:pt x="333" y="985"/>
                  </a:cubicBezTo>
                  <a:cubicBezTo>
                    <a:pt x="183" y="931"/>
                    <a:pt x="225" y="479"/>
                    <a:pt x="236" y="354"/>
                  </a:cubicBezTo>
                  <a:cubicBezTo>
                    <a:pt x="139" y="320"/>
                    <a:pt x="90" y="383"/>
                    <a:pt x="0" y="385"/>
                  </a:cubicBezTo>
                  <a:cubicBezTo>
                    <a:pt x="25" y="359"/>
                    <a:pt x="111" y="310"/>
                    <a:pt x="155" y="269"/>
                  </a:cubicBezTo>
                  <a:cubicBezTo>
                    <a:pt x="203" y="225"/>
                    <a:pt x="232" y="156"/>
                    <a:pt x="272" y="118"/>
                  </a:cubicBezTo>
                  <a:cubicBezTo>
                    <a:pt x="370" y="25"/>
                    <a:pt x="531" y="0"/>
                    <a:pt x="655" y="53"/>
                  </a:cubicBezTo>
                  <a:cubicBezTo>
                    <a:pt x="729" y="164"/>
                    <a:pt x="911" y="267"/>
                    <a:pt x="924" y="405"/>
                  </a:cubicBezTo>
                  <a:cubicBezTo>
                    <a:pt x="842" y="413"/>
                    <a:pt x="739" y="374"/>
                    <a:pt x="647" y="374"/>
                  </a:cubicBezTo>
                </a:path>
              </a:pathLst>
            </a:custGeom>
            <a:solidFill>
              <a:srgbClr val="EDEB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Freeform 217"/>
            <p:cNvSpPr>
              <a:spLocks/>
            </p:cNvSpPr>
            <p:nvPr/>
          </p:nvSpPr>
          <p:spPr bwMode="gray">
            <a:xfrm>
              <a:off x="-10977563" y="7891463"/>
              <a:ext cx="1387475" cy="3170238"/>
            </a:xfrm>
            <a:custGeom>
              <a:avLst/>
              <a:gdLst/>
              <a:ahLst/>
              <a:cxnLst>
                <a:cxn ang="0">
                  <a:pos x="65" y="209"/>
                </a:cxn>
                <a:cxn ang="0">
                  <a:pos x="15" y="456"/>
                </a:cxn>
                <a:cxn ang="0">
                  <a:pos x="76" y="845"/>
                </a:cxn>
                <a:cxn ang="0">
                  <a:pos x="347" y="411"/>
                </a:cxn>
                <a:cxn ang="0">
                  <a:pos x="313" y="166"/>
                </a:cxn>
                <a:cxn ang="0">
                  <a:pos x="65" y="209"/>
                </a:cxn>
              </a:cxnLst>
              <a:rect l="0" t="0" r="r" b="b"/>
              <a:pathLst>
                <a:path w="370" h="845">
                  <a:moveTo>
                    <a:pt x="65" y="209"/>
                  </a:moveTo>
                  <a:cubicBezTo>
                    <a:pt x="37" y="364"/>
                    <a:pt x="31" y="299"/>
                    <a:pt x="15" y="456"/>
                  </a:cubicBezTo>
                  <a:cubicBezTo>
                    <a:pt x="0" y="610"/>
                    <a:pt x="23" y="766"/>
                    <a:pt x="76" y="845"/>
                  </a:cubicBezTo>
                  <a:cubicBezTo>
                    <a:pt x="198" y="720"/>
                    <a:pt x="370" y="495"/>
                    <a:pt x="347" y="411"/>
                  </a:cubicBezTo>
                  <a:cubicBezTo>
                    <a:pt x="326" y="334"/>
                    <a:pt x="333" y="247"/>
                    <a:pt x="313" y="166"/>
                  </a:cubicBezTo>
                  <a:cubicBezTo>
                    <a:pt x="270" y="0"/>
                    <a:pt x="129" y="113"/>
                    <a:pt x="65" y="209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Freeform 218"/>
            <p:cNvSpPr>
              <a:spLocks/>
            </p:cNvSpPr>
            <p:nvPr/>
          </p:nvSpPr>
          <p:spPr bwMode="gray">
            <a:xfrm>
              <a:off x="-11336338" y="6861176"/>
              <a:ext cx="1660525" cy="274161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51" y="571"/>
                </a:cxn>
                <a:cxn ang="0">
                  <a:pos x="423" y="467"/>
                </a:cxn>
              </a:cxnLst>
              <a:rect l="0" t="0" r="r" b="b"/>
              <a:pathLst>
                <a:path w="443" h="731">
                  <a:moveTo>
                    <a:pt x="34" y="0"/>
                  </a:moveTo>
                  <a:cubicBezTo>
                    <a:pt x="0" y="121"/>
                    <a:pt x="95" y="464"/>
                    <a:pt x="151" y="571"/>
                  </a:cubicBezTo>
                  <a:cubicBezTo>
                    <a:pt x="202" y="731"/>
                    <a:pt x="443" y="654"/>
                    <a:pt x="423" y="467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219"/>
            <p:cNvSpPr>
              <a:spLocks/>
            </p:cNvSpPr>
            <p:nvPr/>
          </p:nvSpPr>
          <p:spPr bwMode="gray">
            <a:xfrm>
              <a:off x="-11385550" y="5757863"/>
              <a:ext cx="2643188" cy="3578225"/>
            </a:xfrm>
            <a:custGeom>
              <a:avLst/>
              <a:gdLst/>
              <a:ahLst/>
              <a:cxnLst>
                <a:cxn ang="0">
                  <a:pos x="540" y="466"/>
                </a:cxn>
                <a:cxn ang="0">
                  <a:pos x="379" y="71"/>
                </a:cxn>
                <a:cxn ang="0">
                  <a:pos x="34" y="284"/>
                </a:cxn>
                <a:cxn ang="0">
                  <a:pos x="77" y="757"/>
                </a:cxn>
                <a:cxn ang="0">
                  <a:pos x="411" y="821"/>
                </a:cxn>
                <a:cxn ang="0">
                  <a:pos x="541" y="486"/>
                </a:cxn>
                <a:cxn ang="0">
                  <a:pos x="529" y="456"/>
                </a:cxn>
              </a:cxnLst>
              <a:rect l="0" t="0" r="r" b="b"/>
              <a:pathLst>
                <a:path w="705" h="954">
                  <a:moveTo>
                    <a:pt x="540" y="466"/>
                  </a:moveTo>
                  <a:cubicBezTo>
                    <a:pt x="583" y="312"/>
                    <a:pt x="527" y="143"/>
                    <a:pt x="379" y="71"/>
                  </a:cubicBezTo>
                  <a:cubicBezTo>
                    <a:pt x="233" y="0"/>
                    <a:pt x="70" y="158"/>
                    <a:pt x="34" y="284"/>
                  </a:cubicBezTo>
                  <a:cubicBezTo>
                    <a:pt x="0" y="404"/>
                    <a:pt x="21" y="650"/>
                    <a:pt x="77" y="757"/>
                  </a:cubicBezTo>
                  <a:cubicBezTo>
                    <a:pt x="152" y="900"/>
                    <a:pt x="298" y="954"/>
                    <a:pt x="411" y="821"/>
                  </a:cubicBezTo>
                  <a:cubicBezTo>
                    <a:pt x="450" y="776"/>
                    <a:pt x="705" y="503"/>
                    <a:pt x="541" y="486"/>
                  </a:cubicBezTo>
                  <a:cubicBezTo>
                    <a:pt x="544" y="469"/>
                    <a:pt x="538" y="463"/>
                    <a:pt x="529" y="456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220"/>
            <p:cNvSpPr>
              <a:spLocks/>
            </p:cNvSpPr>
            <p:nvPr/>
          </p:nvSpPr>
          <p:spPr bwMode="gray">
            <a:xfrm>
              <a:off x="-10306050" y="5870576"/>
              <a:ext cx="1131888" cy="1927225"/>
            </a:xfrm>
            <a:custGeom>
              <a:avLst/>
              <a:gdLst/>
              <a:ahLst/>
              <a:cxnLst>
                <a:cxn ang="0">
                  <a:pos x="78" y="130"/>
                </a:cxn>
                <a:cxn ang="0">
                  <a:pos x="216" y="282"/>
                </a:cxn>
                <a:cxn ang="0">
                  <a:pos x="232" y="496"/>
                </a:cxn>
                <a:cxn ang="0">
                  <a:pos x="284" y="336"/>
                </a:cxn>
                <a:cxn ang="0">
                  <a:pos x="256" y="153"/>
                </a:cxn>
                <a:cxn ang="0">
                  <a:pos x="135" y="36"/>
                </a:cxn>
                <a:cxn ang="0">
                  <a:pos x="38" y="13"/>
                </a:cxn>
                <a:cxn ang="0">
                  <a:pos x="10" y="98"/>
                </a:cxn>
                <a:cxn ang="0">
                  <a:pos x="78" y="130"/>
                </a:cxn>
              </a:cxnLst>
              <a:rect l="0" t="0" r="r" b="b"/>
              <a:pathLst>
                <a:path w="302" h="514">
                  <a:moveTo>
                    <a:pt x="78" y="130"/>
                  </a:moveTo>
                  <a:cubicBezTo>
                    <a:pt x="136" y="173"/>
                    <a:pt x="189" y="210"/>
                    <a:pt x="216" y="282"/>
                  </a:cubicBezTo>
                  <a:cubicBezTo>
                    <a:pt x="240" y="345"/>
                    <a:pt x="241" y="427"/>
                    <a:pt x="232" y="496"/>
                  </a:cubicBezTo>
                  <a:cubicBezTo>
                    <a:pt x="289" y="514"/>
                    <a:pt x="276" y="368"/>
                    <a:pt x="284" y="336"/>
                  </a:cubicBezTo>
                  <a:cubicBezTo>
                    <a:pt x="302" y="266"/>
                    <a:pt x="300" y="217"/>
                    <a:pt x="256" y="153"/>
                  </a:cubicBezTo>
                  <a:cubicBezTo>
                    <a:pt x="224" y="105"/>
                    <a:pt x="184" y="67"/>
                    <a:pt x="135" y="36"/>
                  </a:cubicBezTo>
                  <a:cubicBezTo>
                    <a:pt x="112" y="22"/>
                    <a:pt x="65" y="0"/>
                    <a:pt x="38" y="13"/>
                  </a:cubicBezTo>
                  <a:cubicBezTo>
                    <a:pt x="14" y="25"/>
                    <a:pt x="0" y="74"/>
                    <a:pt x="10" y="98"/>
                  </a:cubicBezTo>
                  <a:cubicBezTo>
                    <a:pt x="20" y="121"/>
                    <a:pt x="56" y="129"/>
                    <a:pt x="78" y="130"/>
                  </a:cubicBezTo>
                </a:path>
              </a:pathLst>
            </a:custGeom>
            <a:solidFill>
              <a:srgbClr val="3829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221"/>
            <p:cNvSpPr>
              <a:spLocks/>
            </p:cNvSpPr>
            <p:nvPr/>
          </p:nvSpPr>
          <p:spPr bwMode="gray">
            <a:xfrm>
              <a:off x="-11415713" y="5799138"/>
              <a:ext cx="1690688" cy="2160588"/>
            </a:xfrm>
            <a:custGeom>
              <a:avLst/>
              <a:gdLst/>
              <a:ahLst/>
              <a:cxnLst>
                <a:cxn ang="0">
                  <a:pos x="370" y="157"/>
                </a:cxn>
                <a:cxn ang="0">
                  <a:pos x="151" y="329"/>
                </a:cxn>
                <a:cxn ang="0">
                  <a:pos x="23" y="576"/>
                </a:cxn>
                <a:cxn ang="0">
                  <a:pos x="11" y="500"/>
                </a:cxn>
                <a:cxn ang="0">
                  <a:pos x="0" y="499"/>
                </a:cxn>
                <a:cxn ang="0">
                  <a:pos x="56" y="165"/>
                </a:cxn>
                <a:cxn ang="0">
                  <a:pos x="330" y="16"/>
                </a:cxn>
                <a:cxn ang="0">
                  <a:pos x="370" y="157"/>
                </a:cxn>
              </a:cxnLst>
              <a:rect l="0" t="0" r="r" b="b"/>
              <a:pathLst>
                <a:path w="451" h="576">
                  <a:moveTo>
                    <a:pt x="370" y="157"/>
                  </a:moveTo>
                  <a:cubicBezTo>
                    <a:pt x="280" y="183"/>
                    <a:pt x="205" y="258"/>
                    <a:pt x="151" y="329"/>
                  </a:cubicBezTo>
                  <a:cubicBezTo>
                    <a:pt x="104" y="393"/>
                    <a:pt x="34" y="493"/>
                    <a:pt x="23" y="576"/>
                  </a:cubicBezTo>
                  <a:cubicBezTo>
                    <a:pt x="6" y="557"/>
                    <a:pt x="12" y="526"/>
                    <a:pt x="11" y="500"/>
                  </a:cubicBezTo>
                  <a:cubicBezTo>
                    <a:pt x="7" y="499"/>
                    <a:pt x="4" y="500"/>
                    <a:pt x="0" y="499"/>
                  </a:cubicBezTo>
                  <a:cubicBezTo>
                    <a:pt x="18" y="386"/>
                    <a:pt x="1" y="273"/>
                    <a:pt x="56" y="165"/>
                  </a:cubicBezTo>
                  <a:cubicBezTo>
                    <a:pt x="100" y="77"/>
                    <a:pt x="228" y="0"/>
                    <a:pt x="330" y="16"/>
                  </a:cubicBezTo>
                  <a:cubicBezTo>
                    <a:pt x="408" y="28"/>
                    <a:pt x="451" y="128"/>
                    <a:pt x="370" y="157"/>
                  </a:cubicBezTo>
                </a:path>
              </a:pathLst>
            </a:custGeom>
            <a:solidFill>
              <a:srgbClr val="4C39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222"/>
            <p:cNvSpPr>
              <a:spLocks/>
            </p:cNvSpPr>
            <p:nvPr/>
          </p:nvSpPr>
          <p:spPr bwMode="gray">
            <a:xfrm>
              <a:off x="-11168063" y="12928601"/>
              <a:ext cx="393700" cy="363538"/>
            </a:xfrm>
            <a:custGeom>
              <a:avLst/>
              <a:gdLst/>
              <a:ahLst/>
              <a:cxnLst>
                <a:cxn ang="0">
                  <a:pos x="95" y="22"/>
                </a:cxn>
                <a:cxn ang="0">
                  <a:pos x="93" y="77"/>
                </a:cxn>
                <a:cxn ang="0">
                  <a:pos x="95" y="30"/>
                </a:cxn>
              </a:cxnLst>
              <a:rect l="0" t="0" r="r" b="b"/>
              <a:pathLst>
                <a:path w="105" h="97">
                  <a:moveTo>
                    <a:pt x="95" y="22"/>
                  </a:moveTo>
                  <a:cubicBezTo>
                    <a:pt x="0" y="0"/>
                    <a:pt x="11" y="97"/>
                    <a:pt x="93" y="77"/>
                  </a:cubicBezTo>
                  <a:cubicBezTo>
                    <a:pt x="105" y="57"/>
                    <a:pt x="101" y="43"/>
                    <a:pt x="95" y="30"/>
                  </a:cubicBezTo>
                </a:path>
              </a:pathLst>
            </a:custGeom>
            <a:solidFill>
              <a:srgbClr val="4D4D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223"/>
            <p:cNvSpPr>
              <a:spLocks/>
            </p:cNvSpPr>
            <p:nvPr/>
          </p:nvSpPr>
          <p:spPr bwMode="gray">
            <a:xfrm>
              <a:off x="-10966450" y="13839826"/>
              <a:ext cx="225425" cy="292100"/>
            </a:xfrm>
            <a:custGeom>
              <a:avLst/>
              <a:gdLst/>
              <a:ahLst/>
              <a:cxnLst>
                <a:cxn ang="0">
                  <a:pos x="57" y="21"/>
                </a:cxn>
                <a:cxn ang="0">
                  <a:pos x="18" y="6"/>
                </a:cxn>
                <a:cxn ang="0">
                  <a:pos x="40" y="78"/>
                </a:cxn>
                <a:cxn ang="0">
                  <a:pos x="57" y="37"/>
                </a:cxn>
              </a:cxnLst>
              <a:rect l="0" t="0" r="r" b="b"/>
              <a:pathLst>
                <a:path w="60" h="78">
                  <a:moveTo>
                    <a:pt x="57" y="21"/>
                  </a:moveTo>
                  <a:cubicBezTo>
                    <a:pt x="45" y="10"/>
                    <a:pt x="38" y="0"/>
                    <a:pt x="18" y="6"/>
                  </a:cubicBezTo>
                  <a:cubicBezTo>
                    <a:pt x="0" y="35"/>
                    <a:pt x="9" y="63"/>
                    <a:pt x="40" y="78"/>
                  </a:cubicBezTo>
                  <a:cubicBezTo>
                    <a:pt x="60" y="68"/>
                    <a:pt x="57" y="57"/>
                    <a:pt x="57" y="37"/>
                  </a:cubicBezTo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224"/>
            <p:cNvSpPr>
              <a:spLocks/>
            </p:cNvSpPr>
            <p:nvPr/>
          </p:nvSpPr>
          <p:spPr bwMode="gray">
            <a:xfrm>
              <a:off x="-9634538" y="14068426"/>
              <a:ext cx="1173163" cy="10572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2" y="180"/>
                </a:cxn>
                <a:cxn ang="0">
                  <a:pos x="313" y="273"/>
                </a:cxn>
                <a:cxn ang="0">
                  <a:pos x="111" y="212"/>
                </a:cxn>
                <a:cxn ang="0">
                  <a:pos x="0" y="16"/>
                </a:cxn>
              </a:cxnLst>
              <a:rect l="0" t="0" r="r" b="b"/>
              <a:pathLst>
                <a:path w="313" h="282">
                  <a:moveTo>
                    <a:pt x="8" y="0"/>
                  </a:moveTo>
                  <a:cubicBezTo>
                    <a:pt x="64" y="63"/>
                    <a:pt x="12" y="138"/>
                    <a:pt x="112" y="180"/>
                  </a:cubicBezTo>
                  <a:cubicBezTo>
                    <a:pt x="169" y="203"/>
                    <a:pt x="302" y="196"/>
                    <a:pt x="313" y="273"/>
                  </a:cubicBezTo>
                  <a:cubicBezTo>
                    <a:pt x="272" y="282"/>
                    <a:pt x="151" y="228"/>
                    <a:pt x="111" y="212"/>
                  </a:cubicBezTo>
                  <a:cubicBezTo>
                    <a:pt x="27" y="178"/>
                    <a:pt x="7" y="101"/>
                    <a:pt x="0" y="16"/>
                  </a:cubicBezTo>
                </a:path>
              </a:pathLst>
            </a:custGeom>
            <a:solidFill>
              <a:srgbClr val="4D4D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225"/>
            <p:cNvSpPr>
              <a:spLocks/>
            </p:cNvSpPr>
            <p:nvPr/>
          </p:nvSpPr>
          <p:spPr bwMode="gray">
            <a:xfrm>
              <a:off x="-12042775" y="14008101"/>
              <a:ext cx="646113" cy="919163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226"/>
                </a:cxn>
                <a:cxn ang="0">
                  <a:pos x="118" y="16"/>
                </a:cxn>
              </a:cxnLst>
              <a:rect l="0" t="0" r="r" b="b"/>
              <a:pathLst>
                <a:path w="172" h="245">
                  <a:moveTo>
                    <a:pt x="110" y="0"/>
                  </a:moveTo>
                  <a:cubicBezTo>
                    <a:pt x="115" y="91"/>
                    <a:pt x="69" y="180"/>
                    <a:pt x="0" y="226"/>
                  </a:cubicBezTo>
                  <a:cubicBezTo>
                    <a:pt x="97" y="245"/>
                    <a:pt x="172" y="88"/>
                    <a:pt x="118" y="16"/>
                  </a:cubicBezTo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8" name="Gruppieren 61"/>
          <p:cNvGrpSpPr/>
          <p:nvPr/>
        </p:nvGrpSpPr>
        <p:grpSpPr bwMode="gray">
          <a:xfrm>
            <a:off x="8449970" y="2067166"/>
            <a:ext cx="475692" cy="1740254"/>
            <a:chOff x="-3870325" y="-19711987"/>
            <a:chExt cx="5864225" cy="21453475"/>
          </a:xfrm>
        </p:grpSpPr>
        <p:sp>
          <p:nvSpPr>
            <p:cNvPr id="183" name="Freeform 81"/>
            <p:cNvSpPr>
              <a:spLocks/>
            </p:cNvSpPr>
            <p:nvPr/>
          </p:nvSpPr>
          <p:spPr bwMode="gray">
            <a:xfrm>
              <a:off x="-3076575" y="-676275"/>
              <a:ext cx="3457575" cy="1844675"/>
            </a:xfrm>
            <a:custGeom>
              <a:avLst/>
              <a:gdLst/>
              <a:ahLst/>
              <a:cxnLst>
                <a:cxn ang="0">
                  <a:pos x="429" y="101"/>
                </a:cxn>
                <a:cxn ang="0">
                  <a:pos x="355" y="179"/>
                </a:cxn>
                <a:cxn ang="0">
                  <a:pos x="276" y="240"/>
                </a:cxn>
                <a:cxn ang="0">
                  <a:pos x="188" y="309"/>
                </a:cxn>
                <a:cxn ang="0">
                  <a:pos x="14" y="421"/>
                </a:cxn>
                <a:cxn ang="0">
                  <a:pos x="76" y="477"/>
                </a:cxn>
                <a:cxn ang="0">
                  <a:pos x="159" y="490"/>
                </a:cxn>
                <a:cxn ang="0">
                  <a:pos x="323" y="467"/>
                </a:cxn>
                <a:cxn ang="0">
                  <a:pos x="470" y="412"/>
                </a:cxn>
                <a:cxn ang="0">
                  <a:pos x="699" y="376"/>
                </a:cxn>
                <a:cxn ang="0">
                  <a:pos x="452" y="112"/>
                </a:cxn>
              </a:cxnLst>
              <a:rect l="0" t="0" r="r" b="b"/>
              <a:pathLst>
                <a:path w="922" h="492">
                  <a:moveTo>
                    <a:pt x="429" y="101"/>
                  </a:moveTo>
                  <a:cubicBezTo>
                    <a:pt x="402" y="122"/>
                    <a:pt x="363" y="146"/>
                    <a:pt x="355" y="179"/>
                  </a:cubicBezTo>
                  <a:cubicBezTo>
                    <a:pt x="335" y="183"/>
                    <a:pt x="296" y="222"/>
                    <a:pt x="276" y="240"/>
                  </a:cubicBezTo>
                  <a:cubicBezTo>
                    <a:pt x="247" y="266"/>
                    <a:pt x="226" y="294"/>
                    <a:pt x="188" y="309"/>
                  </a:cubicBezTo>
                  <a:cubicBezTo>
                    <a:pt x="149" y="324"/>
                    <a:pt x="0" y="364"/>
                    <a:pt x="14" y="421"/>
                  </a:cubicBezTo>
                  <a:cubicBezTo>
                    <a:pt x="42" y="435"/>
                    <a:pt x="50" y="466"/>
                    <a:pt x="76" y="477"/>
                  </a:cubicBezTo>
                  <a:cubicBezTo>
                    <a:pt x="92" y="484"/>
                    <a:pt x="143" y="489"/>
                    <a:pt x="159" y="490"/>
                  </a:cubicBezTo>
                  <a:cubicBezTo>
                    <a:pt x="216" y="492"/>
                    <a:pt x="263" y="467"/>
                    <a:pt x="323" y="467"/>
                  </a:cubicBezTo>
                  <a:cubicBezTo>
                    <a:pt x="396" y="467"/>
                    <a:pt x="411" y="447"/>
                    <a:pt x="470" y="412"/>
                  </a:cubicBezTo>
                  <a:cubicBezTo>
                    <a:pt x="539" y="371"/>
                    <a:pt x="622" y="392"/>
                    <a:pt x="699" y="376"/>
                  </a:cubicBezTo>
                  <a:cubicBezTo>
                    <a:pt x="922" y="224"/>
                    <a:pt x="494" y="0"/>
                    <a:pt x="452" y="112"/>
                  </a:cubicBezTo>
                </a:path>
              </a:pathLst>
            </a:custGeom>
            <a:solidFill>
              <a:srgbClr val="0B0C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82"/>
            <p:cNvSpPr>
              <a:spLocks/>
            </p:cNvSpPr>
            <p:nvPr/>
          </p:nvSpPr>
          <p:spPr bwMode="gray">
            <a:xfrm>
              <a:off x="-101600" y="-522287"/>
              <a:ext cx="2095500" cy="2263775"/>
            </a:xfrm>
            <a:custGeom>
              <a:avLst/>
              <a:gdLst/>
              <a:ahLst/>
              <a:cxnLst>
                <a:cxn ang="0">
                  <a:pos x="36" y="184"/>
                </a:cxn>
                <a:cxn ang="0">
                  <a:pos x="99" y="402"/>
                </a:cxn>
                <a:cxn ang="0">
                  <a:pos x="156" y="413"/>
                </a:cxn>
                <a:cxn ang="0">
                  <a:pos x="183" y="465"/>
                </a:cxn>
                <a:cxn ang="0">
                  <a:pos x="261" y="538"/>
                </a:cxn>
                <a:cxn ang="0">
                  <a:pos x="532" y="527"/>
                </a:cxn>
                <a:cxn ang="0">
                  <a:pos x="409" y="317"/>
                </a:cxn>
                <a:cxn ang="0">
                  <a:pos x="341" y="212"/>
                </a:cxn>
                <a:cxn ang="0">
                  <a:pos x="257" y="77"/>
                </a:cxn>
                <a:cxn ang="0">
                  <a:pos x="48" y="184"/>
                </a:cxn>
              </a:cxnLst>
              <a:rect l="0" t="0" r="r" b="b"/>
              <a:pathLst>
                <a:path w="559" h="604">
                  <a:moveTo>
                    <a:pt x="36" y="184"/>
                  </a:moveTo>
                  <a:cubicBezTo>
                    <a:pt x="36" y="271"/>
                    <a:pt x="0" y="373"/>
                    <a:pt x="99" y="402"/>
                  </a:cubicBezTo>
                  <a:cubicBezTo>
                    <a:pt x="122" y="409"/>
                    <a:pt x="136" y="401"/>
                    <a:pt x="156" y="413"/>
                  </a:cubicBezTo>
                  <a:cubicBezTo>
                    <a:pt x="190" y="435"/>
                    <a:pt x="167" y="433"/>
                    <a:pt x="183" y="465"/>
                  </a:cubicBezTo>
                  <a:cubicBezTo>
                    <a:pt x="202" y="505"/>
                    <a:pt x="221" y="523"/>
                    <a:pt x="261" y="538"/>
                  </a:cubicBezTo>
                  <a:cubicBezTo>
                    <a:pt x="323" y="562"/>
                    <a:pt x="501" y="604"/>
                    <a:pt x="532" y="527"/>
                  </a:cubicBezTo>
                  <a:cubicBezTo>
                    <a:pt x="559" y="459"/>
                    <a:pt x="449" y="364"/>
                    <a:pt x="409" y="317"/>
                  </a:cubicBezTo>
                  <a:cubicBezTo>
                    <a:pt x="375" y="277"/>
                    <a:pt x="361" y="259"/>
                    <a:pt x="341" y="212"/>
                  </a:cubicBezTo>
                  <a:cubicBezTo>
                    <a:pt x="323" y="171"/>
                    <a:pt x="292" y="106"/>
                    <a:pt x="257" y="77"/>
                  </a:cubicBezTo>
                  <a:cubicBezTo>
                    <a:pt x="168" y="0"/>
                    <a:pt x="73" y="105"/>
                    <a:pt x="48" y="184"/>
                  </a:cubicBezTo>
                </a:path>
              </a:pathLst>
            </a:custGeom>
            <a:solidFill>
              <a:srgbClr val="0004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83"/>
            <p:cNvSpPr>
              <a:spLocks/>
            </p:cNvSpPr>
            <p:nvPr/>
          </p:nvSpPr>
          <p:spPr bwMode="gray">
            <a:xfrm>
              <a:off x="-1706563" y="61913"/>
              <a:ext cx="382588" cy="393700"/>
            </a:xfrm>
            <a:custGeom>
              <a:avLst/>
              <a:gdLst/>
              <a:ahLst/>
              <a:cxnLst>
                <a:cxn ang="0">
                  <a:pos x="31" y="41"/>
                </a:cxn>
                <a:cxn ang="0">
                  <a:pos x="2" y="74"/>
                </a:cxn>
                <a:cxn ang="0">
                  <a:pos x="30" y="76"/>
                </a:cxn>
                <a:cxn ang="0">
                  <a:pos x="31" y="91"/>
                </a:cxn>
                <a:cxn ang="0">
                  <a:pos x="31" y="45"/>
                </a:cxn>
              </a:cxnLst>
              <a:rect l="0" t="0" r="r" b="b"/>
              <a:pathLst>
                <a:path w="102" h="105">
                  <a:moveTo>
                    <a:pt x="31" y="41"/>
                  </a:moveTo>
                  <a:cubicBezTo>
                    <a:pt x="12" y="42"/>
                    <a:pt x="0" y="55"/>
                    <a:pt x="2" y="74"/>
                  </a:cubicBezTo>
                  <a:cubicBezTo>
                    <a:pt x="10" y="72"/>
                    <a:pt x="22" y="77"/>
                    <a:pt x="30" y="76"/>
                  </a:cubicBezTo>
                  <a:cubicBezTo>
                    <a:pt x="30" y="80"/>
                    <a:pt x="31" y="86"/>
                    <a:pt x="31" y="91"/>
                  </a:cubicBezTo>
                  <a:cubicBezTo>
                    <a:pt x="102" y="105"/>
                    <a:pt x="90" y="0"/>
                    <a:pt x="31" y="45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84"/>
            <p:cNvSpPr>
              <a:spLocks/>
            </p:cNvSpPr>
            <p:nvPr/>
          </p:nvSpPr>
          <p:spPr bwMode="gray">
            <a:xfrm>
              <a:off x="-1651000" y="249238"/>
              <a:ext cx="1304925" cy="495300"/>
            </a:xfrm>
            <a:custGeom>
              <a:avLst/>
              <a:gdLst/>
              <a:ahLst/>
              <a:cxnLst>
                <a:cxn ang="0">
                  <a:pos x="315" y="16"/>
                </a:cxn>
                <a:cxn ang="0">
                  <a:pos x="146" y="79"/>
                </a:cxn>
                <a:cxn ang="0">
                  <a:pos x="0" y="131"/>
                </a:cxn>
                <a:cxn ang="0">
                  <a:pos x="167" y="32"/>
                </a:cxn>
                <a:cxn ang="0">
                  <a:pos x="252" y="4"/>
                </a:cxn>
                <a:cxn ang="0">
                  <a:pos x="299" y="26"/>
                </a:cxn>
                <a:cxn ang="0">
                  <a:pos x="307" y="38"/>
                </a:cxn>
              </a:cxnLst>
              <a:rect l="0" t="0" r="r" b="b"/>
              <a:pathLst>
                <a:path w="348" h="132">
                  <a:moveTo>
                    <a:pt x="315" y="16"/>
                  </a:moveTo>
                  <a:cubicBezTo>
                    <a:pt x="238" y="16"/>
                    <a:pt x="205" y="34"/>
                    <a:pt x="146" y="79"/>
                  </a:cubicBezTo>
                  <a:cubicBezTo>
                    <a:pt x="99" y="115"/>
                    <a:pt x="61" y="132"/>
                    <a:pt x="0" y="131"/>
                  </a:cubicBezTo>
                  <a:cubicBezTo>
                    <a:pt x="58" y="101"/>
                    <a:pt x="117" y="75"/>
                    <a:pt x="167" y="32"/>
                  </a:cubicBezTo>
                  <a:cubicBezTo>
                    <a:pt x="196" y="8"/>
                    <a:pt x="212" y="9"/>
                    <a:pt x="252" y="4"/>
                  </a:cubicBezTo>
                  <a:cubicBezTo>
                    <a:pt x="264" y="2"/>
                    <a:pt x="348" y="0"/>
                    <a:pt x="299" y="26"/>
                  </a:cubicBezTo>
                  <a:cubicBezTo>
                    <a:pt x="301" y="29"/>
                    <a:pt x="305" y="33"/>
                    <a:pt x="307" y="38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85"/>
            <p:cNvSpPr>
              <a:spLocks/>
            </p:cNvSpPr>
            <p:nvPr/>
          </p:nvSpPr>
          <p:spPr bwMode="gray">
            <a:xfrm>
              <a:off x="1000125" y="419100"/>
              <a:ext cx="949325" cy="911225"/>
            </a:xfrm>
            <a:custGeom>
              <a:avLst/>
              <a:gdLst/>
              <a:ahLst/>
              <a:cxnLst>
                <a:cxn ang="0">
                  <a:pos x="35" y="35"/>
                </a:cxn>
                <a:cxn ang="0">
                  <a:pos x="68" y="106"/>
                </a:cxn>
                <a:cxn ang="0">
                  <a:pos x="10" y="135"/>
                </a:cxn>
                <a:cxn ang="0">
                  <a:pos x="72" y="162"/>
                </a:cxn>
                <a:cxn ang="0">
                  <a:pos x="187" y="220"/>
                </a:cxn>
                <a:cxn ang="0">
                  <a:pos x="135" y="124"/>
                </a:cxn>
                <a:cxn ang="0">
                  <a:pos x="55" y="10"/>
                </a:cxn>
                <a:cxn ang="0">
                  <a:pos x="14" y="14"/>
                </a:cxn>
              </a:cxnLst>
              <a:rect l="0" t="0" r="r" b="b"/>
              <a:pathLst>
                <a:path w="253" h="243">
                  <a:moveTo>
                    <a:pt x="35" y="35"/>
                  </a:moveTo>
                  <a:cubicBezTo>
                    <a:pt x="52" y="54"/>
                    <a:pt x="67" y="81"/>
                    <a:pt x="68" y="106"/>
                  </a:cubicBezTo>
                  <a:cubicBezTo>
                    <a:pt x="50" y="105"/>
                    <a:pt x="0" y="104"/>
                    <a:pt x="10" y="135"/>
                  </a:cubicBezTo>
                  <a:cubicBezTo>
                    <a:pt x="15" y="150"/>
                    <a:pt x="61" y="156"/>
                    <a:pt x="72" y="162"/>
                  </a:cubicBezTo>
                  <a:cubicBezTo>
                    <a:pt x="102" y="180"/>
                    <a:pt x="143" y="243"/>
                    <a:pt x="187" y="220"/>
                  </a:cubicBezTo>
                  <a:cubicBezTo>
                    <a:pt x="253" y="185"/>
                    <a:pt x="156" y="138"/>
                    <a:pt x="135" y="124"/>
                  </a:cubicBezTo>
                  <a:cubicBezTo>
                    <a:pt x="96" y="98"/>
                    <a:pt x="79" y="53"/>
                    <a:pt x="55" y="10"/>
                  </a:cubicBezTo>
                  <a:cubicBezTo>
                    <a:pt x="40" y="5"/>
                    <a:pt x="21" y="0"/>
                    <a:pt x="14" y="14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86"/>
            <p:cNvSpPr>
              <a:spLocks/>
            </p:cNvSpPr>
            <p:nvPr/>
          </p:nvSpPr>
          <p:spPr bwMode="gray">
            <a:xfrm>
              <a:off x="47625" y="452438"/>
              <a:ext cx="809625" cy="919163"/>
            </a:xfrm>
            <a:custGeom>
              <a:avLst/>
              <a:gdLst/>
              <a:ahLst/>
              <a:cxnLst>
                <a:cxn ang="0">
                  <a:pos x="36" y="13"/>
                </a:cxn>
                <a:cxn ang="0">
                  <a:pos x="216" y="237"/>
                </a:cxn>
                <a:cxn ang="0">
                  <a:pos x="108" y="130"/>
                </a:cxn>
                <a:cxn ang="0">
                  <a:pos x="27" y="0"/>
                </a:cxn>
              </a:cxnLst>
              <a:rect l="0" t="0" r="r" b="b"/>
              <a:pathLst>
                <a:path w="216" h="245">
                  <a:moveTo>
                    <a:pt x="36" y="13"/>
                  </a:moveTo>
                  <a:cubicBezTo>
                    <a:pt x="156" y="33"/>
                    <a:pt x="104" y="200"/>
                    <a:pt x="216" y="237"/>
                  </a:cubicBezTo>
                  <a:cubicBezTo>
                    <a:pt x="163" y="245"/>
                    <a:pt x="127" y="165"/>
                    <a:pt x="108" y="130"/>
                  </a:cubicBezTo>
                  <a:cubicBezTo>
                    <a:pt x="94" y="104"/>
                    <a:pt x="0" y="23"/>
                    <a:pt x="27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87"/>
            <p:cNvSpPr>
              <a:spLocks/>
            </p:cNvSpPr>
            <p:nvPr/>
          </p:nvSpPr>
          <p:spPr bwMode="gray">
            <a:xfrm>
              <a:off x="1427163" y="1300163"/>
              <a:ext cx="180975" cy="130175"/>
            </a:xfrm>
            <a:custGeom>
              <a:avLst/>
              <a:gdLst/>
              <a:ahLst/>
              <a:cxnLst>
                <a:cxn ang="0">
                  <a:pos x="31" y="2"/>
                </a:cxn>
                <a:cxn ang="0">
                  <a:pos x="2" y="3"/>
                </a:cxn>
                <a:cxn ang="0">
                  <a:pos x="43" y="31"/>
                </a:cxn>
                <a:cxn ang="0">
                  <a:pos x="47" y="7"/>
                </a:cxn>
                <a:cxn ang="0">
                  <a:pos x="35" y="2"/>
                </a:cxn>
              </a:cxnLst>
              <a:rect l="0" t="0" r="r" b="b"/>
              <a:pathLst>
                <a:path w="48" h="35">
                  <a:moveTo>
                    <a:pt x="31" y="2"/>
                  </a:moveTo>
                  <a:cubicBezTo>
                    <a:pt x="22" y="0"/>
                    <a:pt x="10" y="2"/>
                    <a:pt x="2" y="3"/>
                  </a:cubicBezTo>
                  <a:cubicBezTo>
                    <a:pt x="0" y="27"/>
                    <a:pt x="21" y="35"/>
                    <a:pt x="43" y="31"/>
                  </a:cubicBezTo>
                  <a:cubicBezTo>
                    <a:pt x="47" y="24"/>
                    <a:pt x="48" y="16"/>
                    <a:pt x="47" y="7"/>
                  </a:cubicBezTo>
                  <a:cubicBezTo>
                    <a:pt x="40" y="9"/>
                    <a:pt x="38" y="4"/>
                    <a:pt x="35" y="2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Freeform 88"/>
            <p:cNvSpPr>
              <a:spLocks/>
            </p:cNvSpPr>
            <p:nvPr/>
          </p:nvSpPr>
          <p:spPr bwMode="gray">
            <a:xfrm>
              <a:off x="614363" y="265113"/>
              <a:ext cx="280988" cy="330200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41" y="5"/>
                </a:cxn>
                <a:cxn ang="0">
                  <a:pos x="53" y="88"/>
                </a:cxn>
                <a:cxn ang="0">
                  <a:pos x="50" y="38"/>
                </a:cxn>
                <a:cxn ang="0">
                  <a:pos x="58" y="0"/>
                </a:cxn>
              </a:cxnLst>
              <a:rect l="0" t="0" r="r" b="b"/>
              <a:pathLst>
                <a:path w="75" h="88">
                  <a:moveTo>
                    <a:pt x="62" y="4"/>
                  </a:moveTo>
                  <a:cubicBezTo>
                    <a:pt x="56" y="3"/>
                    <a:pt x="48" y="4"/>
                    <a:pt x="41" y="5"/>
                  </a:cubicBezTo>
                  <a:cubicBezTo>
                    <a:pt x="46" y="28"/>
                    <a:pt x="0" y="86"/>
                    <a:pt x="53" y="88"/>
                  </a:cubicBezTo>
                  <a:cubicBezTo>
                    <a:pt x="56" y="71"/>
                    <a:pt x="53" y="53"/>
                    <a:pt x="50" y="38"/>
                  </a:cubicBezTo>
                  <a:cubicBezTo>
                    <a:pt x="72" y="33"/>
                    <a:pt x="75" y="13"/>
                    <a:pt x="58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Freeform 89"/>
            <p:cNvSpPr>
              <a:spLocks/>
            </p:cNvSpPr>
            <p:nvPr/>
          </p:nvSpPr>
          <p:spPr bwMode="gray">
            <a:xfrm>
              <a:off x="-2847975" y="-150812"/>
              <a:ext cx="1328738" cy="963613"/>
            </a:xfrm>
            <a:custGeom>
              <a:avLst/>
              <a:gdLst/>
              <a:ahLst/>
              <a:cxnLst>
                <a:cxn ang="0">
                  <a:pos x="39" y="233"/>
                </a:cxn>
                <a:cxn ang="0">
                  <a:pos x="179" y="201"/>
                </a:cxn>
                <a:cxn ang="0">
                  <a:pos x="271" y="132"/>
                </a:cxn>
                <a:cxn ang="0">
                  <a:pos x="259" y="131"/>
                </a:cxn>
                <a:cxn ang="0">
                  <a:pos x="329" y="23"/>
                </a:cxn>
                <a:cxn ang="0">
                  <a:pos x="230" y="112"/>
                </a:cxn>
                <a:cxn ang="0">
                  <a:pos x="98" y="195"/>
                </a:cxn>
                <a:cxn ang="0">
                  <a:pos x="27" y="217"/>
                </a:cxn>
                <a:cxn ang="0">
                  <a:pos x="52" y="242"/>
                </a:cxn>
              </a:cxnLst>
              <a:rect l="0" t="0" r="r" b="b"/>
              <a:pathLst>
                <a:path w="354" h="257">
                  <a:moveTo>
                    <a:pt x="39" y="233"/>
                  </a:moveTo>
                  <a:cubicBezTo>
                    <a:pt x="93" y="233"/>
                    <a:pt x="133" y="229"/>
                    <a:pt x="179" y="201"/>
                  </a:cubicBezTo>
                  <a:cubicBezTo>
                    <a:pt x="210" y="182"/>
                    <a:pt x="274" y="175"/>
                    <a:pt x="271" y="132"/>
                  </a:cubicBezTo>
                  <a:cubicBezTo>
                    <a:pt x="267" y="131"/>
                    <a:pt x="263" y="132"/>
                    <a:pt x="259" y="131"/>
                  </a:cubicBezTo>
                  <a:cubicBezTo>
                    <a:pt x="257" y="108"/>
                    <a:pt x="354" y="52"/>
                    <a:pt x="329" y="23"/>
                  </a:cubicBezTo>
                  <a:cubicBezTo>
                    <a:pt x="310" y="0"/>
                    <a:pt x="240" y="96"/>
                    <a:pt x="230" y="112"/>
                  </a:cubicBezTo>
                  <a:cubicBezTo>
                    <a:pt x="199" y="158"/>
                    <a:pt x="149" y="179"/>
                    <a:pt x="98" y="195"/>
                  </a:cubicBezTo>
                  <a:cubicBezTo>
                    <a:pt x="80" y="201"/>
                    <a:pt x="40" y="205"/>
                    <a:pt x="27" y="217"/>
                  </a:cubicBezTo>
                  <a:cubicBezTo>
                    <a:pt x="0" y="241"/>
                    <a:pt x="21" y="257"/>
                    <a:pt x="52" y="242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Freeform 90"/>
            <p:cNvSpPr>
              <a:spLocks/>
            </p:cNvSpPr>
            <p:nvPr/>
          </p:nvSpPr>
          <p:spPr bwMode="gray">
            <a:xfrm>
              <a:off x="-3046413" y="-11569700"/>
              <a:ext cx="4418013" cy="12044363"/>
            </a:xfrm>
            <a:custGeom>
              <a:avLst/>
              <a:gdLst/>
              <a:ahLst/>
              <a:cxnLst>
                <a:cxn ang="0">
                  <a:pos x="55" y="151"/>
                </a:cxn>
                <a:cxn ang="0">
                  <a:pos x="78" y="281"/>
                </a:cxn>
                <a:cxn ang="0">
                  <a:pos x="37" y="382"/>
                </a:cxn>
                <a:cxn ang="0">
                  <a:pos x="33" y="686"/>
                </a:cxn>
                <a:cxn ang="0">
                  <a:pos x="72" y="1082"/>
                </a:cxn>
                <a:cxn ang="0">
                  <a:pos x="100" y="1473"/>
                </a:cxn>
                <a:cxn ang="0">
                  <a:pos x="203" y="2087"/>
                </a:cxn>
                <a:cxn ang="0">
                  <a:pos x="268" y="2377"/>
                </a:cxn>
                <a:cxn ang="0">
                  <a:pos x="331" y="2676"/>
                </a:cxn>
                <a:cxn ang="0">
                  <a:pos x="331" y="2712"/>
                </a:cxn>
                <a:cxn ang="0">
                  <a:pos x="360" y="2865"/>
                </a:cxn>
                <a:cxn ang="0">
                  <a:pos x="398" y="3028"/>
                </a:cxn>
                <a:cxn ang="0">
                  <a:pos x="465" y="3046"/>
                </a:cxn>
                <a:cxn ang="0">
                  <a:pos x="551" y="3097"/>
                </a:cxn>
                <a:cxn ang="0">
                  <a:pos x="746" y="3164"/>
                </a:cxn>
                <a:cxn ang="0">
                  <a:pos x="765" y="2895"/>
                </a:cxn>
                <a:cxn ang="0">
                  <a:pos x="699" y="2595"/>
                </a:cxn>
                <a:cxn ang="0">
                  <a:pos x="664" y="2318"/>
                </a:cxn>
                <a:cxn ang="0">
                  <a:pos x="668" y="2009"/>
                </a:cxn>
                <a:cxn ang="0">
                  <a:pos x="635" y="1824"/>
                </a:cxn>
                <a:cxn ang="0">
                  <a:pos x="658" y="1638"/>
                </a:cxn>
                <a:cxn ang="0">
                  <a:pos x="613" y="1458"/>
                </a:cxn>
                <a:cxn ang="0">
                  <a:pos x="614" y="1261"/>
                </a:cxn>
                <a:cxn ang="0">
                  <a:pos x="681" y="1356"/>
                </a:cxn>
                <a:cxn ang="0">
                  <a:pos x="699" y="1501"/>
                </a:cxn>
                <a:cxn ang="0">
                  <a:pos x="742" y="1767"/>
                </a:cxn>
                <a:cxn ang="0">
                  <a:pos x="709" y="2110"/>
                </a:cxn>
                <a:cxn ang="0">
                  <a:pos x="720" y="2437"/>
                </a:cxn>
                <a:cxn ang="0">
                  <a:pos x="708" y="2657"/>
                </a:cxn>
                <a:cxn ang="0">
                  <a:pos x="681" y="2858"/>
                </a:cxn>
                <a:cxn ang="0">
                  <a:pos x="761" y="3062"/>
                </a:cxn>
                <a:cxn ang="0">
                  <a:pos x="888" y="3206"/>
                </a:cxn>
                <a:cxn ang="0">
                  <a:pos x="1108" y="3109"/>
                </a:cxn>
                <a:cxn ang="0">
                  <a:pos x="1125" y="2843"/>
                </a:cxn>
                <a:cxn ang="0">
                  <a:pos x="1125" y="2765"/>
                </a:cxn>
                <a:cxn ang="0">
                  <a:pos x="1108" y="2702"/>
                </a:cxn>
                <a:cxn ang="0">
                  <a:pos x="1148" y="2578"/>
                </a:cxn>
                <a:cxn ang="0">
                  <a:pos x="1148" y="2229"/>
                </a:cxn>
                <a:cxn ang="0">
                  <a:pos x="1153" y="2071"/>
                </a:cxn>
                <a:cxn ang="0">
                  <a:pos x="1125" y="1914"/>
                </a:cxn>
                <a:cxn ang="0">
                  <a:pos x="1148" y="1587"/>
                </a:cxn>
                <a:cxn ang="0">
                  <a:pos x="1142" y="1282"/>
                </a:cxn>
                <a:cxn ang="0">
                  <a:pos x="1153" y="1092"/>
                </a:cxn>
                <a:cxn ang="0">
                  <a:pos x="1125" y="911"/>
                </a:cxn>
                <a:cxn ang="0">
                  <a:pos x="1107" y="541"/>
                </a:cxn>
                <a:cxn ang="0">
                  <a:pos x="1024" y="168"/>
                </a:cxn>
                <a:cxn ang="0">
                  <a:pos x="731" y="17"/>
                </a:cxn>
                <a:cxn ang="0">
                  <a:pos x="152" y="79"/>
                </a:cxn>
                <a:cxn ang="0">
                  <a:pos x="72" y="151"/>
                </a:cxn>
              </a:cxnLst>
              <a:rect l="0" t="0" r="r" b="b"/>
              <a:pathLst>
                <a:path w="1178" h="3212">
                  <a:moveTo>
                    <a:pt x="55" y="151"/>
                  </a:moveTo>
                  <a:cubicBezTo>
                    <a:pt x="49" y="196"/>
                    <a:pt x="81" y="231"/>
                    <a:pt x="78" y="281"/>
                  </a:cubicBezTo>
                  <a:cubicBezTo>
                    <a:pt x="75" y="326"/>
                    <a:pt x="52" y="346"/>
                    <a:pt x="37" y="382"/>
                  </a:cubicBezTo>
                  <a:cubicBezTo>
                    <a:pt x="0" y="468"/>
                    <a:pt x="24" y="594"/>
                    <a:pt x="33" y="686"/>
                  </a:cubicBezTo>
                  <a:cubicBezTo>
                    <a:pt x="45" y="819"/>
                    <a:pt x="58" y="950"/>
                    <a:pt x="72" y="1082"/>
                  </a:cubicBezTo>
                  <a:cubicBezTo>
                    <a:pt x="86" y="1213"/>
                    <a:pt x="107" y="1338"/>
                    <a:pt x="100" y="1473"/>
                  </a:cubicBezTo>
                  <a:cubicBezTo>
                    <a:pt x="90" y="1687"/>
                    <a:pt x="167" y="1885"/>
                    <a:pt x="203" y="2087"/>
                  </a:cubicBezTo>
                  <a:cubicBezTo>
                    <a:pt x="221" y="2184"/>
                    <a:pt x="253" y="2275"/>
                    <a:pt x="268" y="2377"/>
                  </a:cubicBezTo>
                  <a:cubicBezTo>
                    <a:pt x="282" y="2471"/>
                    <a:pt x="342" y="2574"/>
                    <a:pt x="331" y="2676"/>
                  </a:cubicBezTo>
                  <a:cubicBezTo>
                    <a:pt x="330" y="2688"/>
                    <a:pt x="331" y="2700"/>
                    <a:pt x="331" y="2712"/>
                  </a:cubicBezTo>
                  <a:cubicBezTo>
                    <a:pt x="268" y="2741"/>
                    <a:pt x="351" y="2832"/>
                    <a:pt x="360" y="2865"/>
                  </a:cubicBezTo>
                  <a:cubicBezTo>
                    <a:pt x="375" y="2925"/>
                    <a:pt x="339" y="2982"/>
                    <a:pt x="398" y="3028"/>
                  </a:cubicBezTo>
                  <a:cubicBezTo>
                    <a:pt x="420" y="3045"/>
                    <a:pt x="440" y="3037"/>
                    <a:pt x="465" y="3046"/>
                  </a:cubicBezTo>
                  <a:cubicBezTo>
                    <a:pt x="487" y="3054"/>
                    <a:pt x="527" y="3085"/>
                    <a:pt x="551" y="3097"/>
                  </a:cubicBezTo>
                  <a:cubicBezTo>
                    <a:pt x="609" y="3126"/>
                    <a:pt x="681" y="3156"/>
                    <a:pt x="746" y="3164"/>
                  </a:cubicBezTo>
                  <a:cubicBezTo>
                    <a:pt x="725" y="3072"/>
                    <a:pt x="773" y="2987"/>
                    <a:pt x="765" y="2895"/>
                  </a:cubicBezTo>
                  <a:cubicBezTo>
                    <a:pt x="757" y="2795"/>
                    <a:pt x="726" y="2690"/>
                    <a:pt x="699" y="2595"/>
                  </a:cubicBezTo>
                  <a:cubicBezTo>
                    <a:pt x="673" y="2503"/>
                    <a:pt x="654" y="2417"/>
                    <a:pt x="664" y="2318"/>
                  </a:cubicBezTo>
                  <a:cubicBezTo>
                    <a:pt x="673" y="2225"/>
                    <a:pt x="695" y="2102"/>
                    <a:pt x="668" y="2009"/>
                  </a:cubicBezTo>
                  <a:cubicBezTo>
                    <a:pt x="650" y="1949"/>
                    <a:pt x="625" y="1893"/>
                    <a:pt x="635" y="1824"/>
                  </a:cubicBezTo>
                  <a:cubicBezTo>
                    <a:pt x="646" y="1757"/>
                    <a:pt x="672" y="1710"/>
                    <a:pt x="658" y="1638"/>
                  </a:cubicBezTo>
                  <a:cubicBezTo>
                    <a:pt x="645" y="1572"/>
                    <a:pt x="613" y="1532"/>
                    <a:pt x="613" y="1458"/>
                  </a:cubicBezTo>
                  <a:cubicBezTo>
                    <a:pt x="613" y="1392"/>
                    <a:pt x="610" y="1326"/>
                    <a:pt x="614" y="1261"/>
                  </a:cubicBezTo>
                  <a:cubicBezTo>
                    <a:pt x="645" y="1296"/>
                    <a:pt x="669" y="1309"/>
                    <a:pt x="681" y="1356"/>
                  </a:cubicBezTo>
                  <a:cubicBezTo>
                    <a:pt x="693" y="1402"/>
                    <a:pt x="692" y="1455"/>
                    <a:pt x="699" y="1501"/>
                  </a:cubicBezTo>
                  <a:cubicBezTo>
                    <a:pt x="712" y="1593"/>
                    <a:pt x="742" y="1668"/>
                    <a:pt x="742" y="1767"/>
                  </a:cubicBezTo>
                  <a:cubicBezTo>
                    <a:pt x="742" y="1887"/>
                    <a:pt x="727" y="1996"/>
                    <a:pt x="709" y="2110"/>
                  </a:cubicBezTo>
                  <a:cubicBezTo>
                    <a:pt x="692" y="2218"/>
                    <a:pt x="720" y="2327"/>
                    <a:pt x="720" y="2437"/>
                  </a:cubicBezTo>
                  <a:cubicBezTo>
                    <a:pt x="720" y="2509"/>
                    <a:pt x="719" y="2585"/>
                    <a:pt x="708" y="2657"/>
                  </a:cubicBezTo>
                  <a:cubicBezTo>
                    <a:pt x="698" y="2726"/>
                    <a:pt x="676" y="2784"/>
                    <a:pt x="681" y="2858"/>
                  </a:cubicBezTo>
                  <a:cubicBezTo>
                    <a:pt x="685" y="2936"/>
                    <a:pt x="733" y="2993"/>
                    <a:pt x="761" y="3062"/>
                  </a:cubicBezTo>
                  <a:cubicBezTo>
                    <a:pt x="779" y="3106"/>
                    <a:pt x="832" y="3212"/>
                    <a:pt x="888" y="3206"/>
                  </a:cubicBezTo>
                  <a:cubicBezTo>
                    <a:pt x="920" y="3108"/>
                    <a:pt x="1051" y="3169"/>
                    <a:pt x="1108" y="3109"/>
                  </a:cubicBezTo>
                  <a:cubicBezTo>
                    <a:pt x="1178" y="3035"/>
                    <a:pt x="1133" y="2934"/>
                    <a:pt x="1125" y="2843"/>
                  </a:cubicBezTo>
                  <a:cubicBezTo>
                    <a:pt x="1123" y="2817"/>
                    <a:pt x="1129" y="2790"/>
                    <a:pt x="1125" y="2765"/>
                  </a:cubicBezTo>
                  <a:cubicBezTo>
                    <a:pt x="1122" y="2744"/>
                    <a:pt x="1107" y="2723"/>
                    <a:pt x="1108" y="2702"/>
                  </a:cubicBezTo>
                  <a:cubicBezTo>
                    <a:pt x="1111" y="2665"/>
                    <a:pt x="1139" y="2616"/>
                    <a:pt x="1148" y="2578"/>
                  </a:cubicBezTo>
                  <a:cubicBezTo>
                    <a:pt x="1175" y="2463"/>
                    <a:pt x="1153" y="2350"/>
                    <a:pt x="1148" y="2229"/>
                  </a:cubicBezTo>
                  <a:cubicBezTo>
                    <a:pt x="1145" y="2175"/>
                    <a:pt x="1151" y="2124"/>
                    <a:pt x="1153" y="2071"/>
                  </a:cubicBezTo>
                  <a:cubicBezTo>
                    <a:pt x="1156" y="2014"/>
                    <a:pt x="1131" y="1968"/>
                    <a:pt x="1125" y="1914"/>
                  </a:cubicBezTo>
                  <a:cubicBezTo>
                    <a:pt x="1112" y="1802"/>
                    <a:pt x="1143" y="1694"/>
                    <a:pt x="1148" y="1587"/>
                  </a:cubicBezTo>
                  <a:cubicBezTo>
                    <a:pt x="1153" y="1484"/>
                    <a:pt x="1137" y="1386"/>
                    <a:pt x="1142" y="1282"/>
                  </a:cubicBezTo>
                  <a:cubicBezTo>
                    <a:pt x="1145" y="1218"/>
                    <a:pt x="1154" y="1157"/>
                    <a:pt x="1153" y="1092"/>
                  </a:cubicBezTo>
                  <a:cubicBezTo>
                    <a:pt x="1153" y="1028"/>
                    <a:pt x="1131" y="969"/>
                    <a:pt x="1125" y="911"/>
                  </a:cubicBezTo>
                  <a:cubicBezTo>
                    <a:pt x="1114" y="786"/>
                    <a:pt x="1151" y="664"/>
                    <a:pt x="1107" y="541"/>
                  </a:cubicBezTo>
                  <a:cubicBezTo>
                    <a:pt x="1063" y="418"/>
                    <a:pt x="1051" y="297"/>
                    <a:pt x="1024" y="168"/>
                  </a:cubicBezTo>
                  <a:cubicBezTo>
                    <a:pt x="1000" y="52"/>
                    <a:pt x="839" y="26"/>
                    <a:pt x="731" y="17"/>
                  </a:cubicBezTo>
                  <a:cubicBezTo>
                    <a:pt x="534" y="0"/>
                    <a:pt x="335" y="29"/>
                    <a:pt x="152" y="79"/>
                  </a:cubicBezTo>
                  <a:cubicBezTo>
                    <a:pt x="146" y="114"/>
                    <a:pt x="107" y="143"/>
                    <a:pt x="72" y="151"/>
                  </a:cubicBezTo>
                </a:path>
              </a:pathLst>
            </a:custGeom>
            <a:solidFill>
              <a:srgbClr val="585C5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91"/>
            <p:cNvSpPr>
              <a:spLocks/>
            </p:cNvSpPr>
            <p:nvPr/>
          </p:nvSpPr>
          <p:spPr bwMode="gray">
            <a:xfrm>
              <a:off x="-2055813" y="-18129250"/>
              <a:ext cx="1924050" cy="2647950"/>
            </a:xfrm>
            <a:custGeom>
              <a:avLst/>
              <a:gdLst/>
              <a:ahLst/>
              <a:cxnLst>
                <a:cxn ang="0">
                  <a:pos x="122" y="205"/>
                </a:cxn>
                <a:cxn ang="0">
                  <a:pos x="141" y="437"/>
                </a:cxn>
                <a:cxn ang="0">
                  <a:pos x="214" y="683"/>
                </a:cxn>
                <a:cxn ang="0">
                  <a:pos x="488" y="510"/>
                </a:cxn>
                <a:cxn ang="0">
                  <a:pos x="407" y="124"/>
                </a:cxn>
                <a:cxn ang="0">
                  <a:pos x="143" y="184"/>
                </a:cxn>
              </a:cxnLst>
              <a:rect l="0" t="0" r="r" b="b"/>
              <a:pathLst>
                <a:path w="513" h="706">
                  <a:moveTo>
                    <a:pt x="122" y="205"/>
                  </a:moveTo>
                  <a:cubicBezTo>
                    <a:pt x="137" y="280"/>
                    <a:pt x="146" y="354"/>
                    <a:pt x="141" y="437"/>
                  </a:cubicBezTo>
                  <a:cubicBezTo>
                    <a:pt x="0" y="522"/>
                    <a:pt x="74" y="660"/>
                    <a:pt x="214" y="683"/>
                  </a:cubicBezTo>
                  <a:cubicBezTo>
                    <a:pt x="351" y="706"/>
                    <a:pt x="455" y="646"/>
                    <a:pt x="488" y="510"/>
                  </a:cubicBezTo>
                  <a:cubicBezTo>
                    <a:pt x="513" y="407"/>
                    <a:pt x="455" y="214"/>
                    <a:pt x="407" y="124"/>
                  </a:cubicBezTo>
                  <a:cubicBezTo>
                    <a:pt x="342" y="0"/>
                    <a:pt x="146" y="43"/>
                    <a:pt x="143" y="184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92"/>
            <p:cNvSpPr>
              <a:spLocks/>
            </p:cNvSpPr>
            <p:nvPr/>
          </p:nvSpPr>
          <p:spPr bwMode="gray">
            <a:xfrm>
              <a:off x="-409575" y="-17097375"/>
              <a:ext cx="157163" cy="258763"/>
            </a:xfrm>
            <a:custGeom>
              <a:avLst/>
              <a:gdLst/>
              <a:ahLst/>
              <a:cxnLst>
                <a:cxn ang="0">
                  <a:pos x="20" y="45"/>
                </a:cxn>
                <a:cxn ang="0">
                  <a:pos x="42" y="69"/>
                </a:cxn>
                <a:cxn ang="0">
                  <a:pos x="37" y="42"/>
                </a:cxn>
                <a:cxn ang="0">
                  <a:pos x="26" y="12"/>
                </a:cxn>
                <a:cxn ang="0">
                  <a:pos x="14" y="4"/>
                </a:cxn>
                <a:cxn ang="0">
                  <a:pos x="5" y="17"/>
                </a:cxn>
                <a:cxn ang="0">
                  <a:pos x="18" y="45"/>
                </a:cxn>
              </a:cxnLst>
              <a:rect l="0" t="0" r="r" b="b"/>
              <a:pathLst>
                <a:path w="42" h="69">
                  <a:moveTo>
                    <a:pt x="20" y="45"/>
                  </a:moveTo>
                  <a:cubicBezTo>
                    <a:pt x="26" y="51"/>
                    <a:pt x="34" y="66"/>
                    <a:pt x="42" y="69"/>
                  </a:cubicBezTo>
                  <a:cubicBezTo>
                    <a:pt x="42" y="59"/>
                    <a:pt x="39" y="51"/>
                    <a:pt x="37" y="42"/>
                  </a:cubicBezTo>
                  <a:cubicBezTo>
                    <a:pt x="34" y="29"/>
                    <a:pt x="30" y="22"/>
                    <a:pt x="26" y="12"/>
                  </a:cubicBezTo>
                  <a:cubicBezTo>
                    <a:pt x="22" y="5"/>
                    <a:pt x="22" y="0"/>
                    <a:pt x="14" y="4"/>
                  </a:cubicBezTo>
                  <a:cubicBezTo>
                    <a:pt x="11" y="5"/>
                    <a:pt x="6" y="14"/>
                    <a:pt x="5" y="17"/>
                  </a:cubicBezTo>
                  <a:cubicBezTo>
                    <a:pt x="0" y="32"/>
                    <a:pt x="16" y="37"/>
                    <a:pt x="18" y="45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93"/>
            <p:cNvSpPr>
              <a:spLocks/>
            </p:cNvSpPr>
            <p:nvPr/>
          </p:nvSpPr>
          <p:spPr bwMode="gray">
            <a:xfrm>
              <a:off x="-1587500" y="-17067212"/>
              <a:ext cx="1296988" cy="768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45"/>
                </a:cxn>
                <a:cxn ang="0">
                  <a:pos x="45" y="97"/>
                </a:cxn>
                <a:cxn ang="0">
                  <a:pos x="125" y="177"/>
                </a:cxn>
                <a:cxn ang="0">
                  <a:pos x="246" y="190"/>
                </a:cxn>
                <a:cxn ang="0">
                  <a:pos x="346" y="14"/>
                </a:cxn>
              </a:cxnLst>
              <a:rect l="0" t="0" r="r" b="b"/>
              <a:pathLst>
                <a:path w="346" h="205">
                  <a:moveTo>
                    <a:pt x="0" y="0"/>
                  </a:moveTo>
                  <a:cubicBezTo>
                    <a:pt x="7" y="19"/>
                    <a:pt x="13" y="29"/>
                    <a:pt x="23" y="45"/>
                  </a:cubicBezTo>
                  <a:cubicBezTo>
                    <a:pt x="33" y="62"/>
                    <a:pt x="33" y="82"/>
                    <a:pt x="45" y="97"/>
                  </a:cubicBezTo>
                  <a:cubicBezTo>
                    <a:pt x="70" y="127"/>
                    <a:pt x="87" y="157"/>
                    <a:pt x="125" y="177"/>
                  </a:cubicBezTo>
                  <a:cubicBezTo>
                    <a:pt x="150" y="191"/>
                    <a:pt x="216" y="205"/>
                    <a:pt x="246" y="190"/>
                  </a:cubicBezTo>
                  <a:cubicBezTo>
                    <a:pt x="303" y="163"/>
                    <a:pt x="346" y="38"/>
                    <a:pt x="346" y="14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94"/>
            <p:cNvSpPr>
              <a:spLocks/>
            </p:cNvSpPr>
            <p:nvPr/>
          </p:nvSpPr>
          <p:spPr bwMode="gray">
            <a:xfrm>
              <a:off x="-2055813" y="-19629437"/>
              <a:ext cx="2047875" cy="3203575"/>
            </a:xfrm>
            <a:custGeom>
              <a:avLst/>
              <a:gdLst/>
              <a:ahLst/>
              <a:cxnLst>
                <a:cxn ang="0">
                  <a:pos x="48" y="367"/>
                </a:cxn>
                <a:cxn ang="0">
                  <a:pos x="1" y="422"/>
                </a:cxn>
                <a:cxn ang="0">
                  <a:pos x="43" y="495"/>
                </a:cxn>
                <a:cxn ang="0">
                  <a:pos x="63" y="525"/>
                </a:cxn>
                <a:cxn ang="0">
                  <a:pos x="76" y="578"/>
                </a:cxn>
                <a:cxn ang="0">
                  <a:pos x="132" y="702"/>
                </a:cxn>
                <a:cxn ang="0">
                  <a:pos x="171" y="746"/>
                </a:cxn>
                <a:cxn ang="0">
                  <a:pos x="251" y="827"/>
                </a:cxn>
                <a:cxn ang="0">
                  <a:pos x="372" y="840"/>
                </a:cxn>
                <a:cxn ang="0">
                  <a:pos x="473" y="692"/>
                </a:cxn>
                <a:cxn ang="0">
                  <a:pos x="511" y="599"/>
                </a:cxn>
                <a:cxn ang="0">
                  <a:pos x="529" y="410"/>
                </a:cxn>
                <a:cxn ang="0">
                  <a:pos x="372" y="60"/>
                </a:cxn>
                <a:cxn ang="0">
                  <a:pos x="112" y="89"/>
                </a:cxn>
                <a:cxn ang="0">
                  <a:pos x="40" y="216"/>
                </a:cxn>
                <a:cxn ang="0">
                  <a:pos x="48" y="367"/>
                </a:cxn>
              </a:cxnLst>
              <a:rect l="0" t="0" r="r" b="b"/>
              <a:pathLst>
                <a:path w="546" h="854">
                  <a:moveTo>
                    <a:pt x="48" y="367"/>
                  </a:moveTo>
                  <a:cubicBezTo>
                    <a:pt x="6" y="358"/>
                    <a:pt x="2" y="391"/>
                    <a:pt x="1" y="422"/>
                  </a:cubicBezTo>
                  <a:cubicBezTo>
                    <a:pt x="0" y="467"/>
                    <a:pt x="17" y="469"/>
                    <a:pt x="43" y="495"/>
                  </a:cubicBezTo>
                  <a:cubicBezTo>
                    <a:pt x="51" y="503"/>
                    <a:pt x="54" y="517"/>
                    <a:pt x="63" y="525"/>
                  </a:cubicBezTo>
                  <a:cubicBezTo>
                    <a:pt x="75" y="534"/>
                    <a:pt x="67" y="564"/>
                    <a:pt x="76" y="578"/>
                  </a:cubicBezTo>
                  <a:cubicBezTo>
                    <a:pt x="92" y="600"/>
                    <a:pt x="122" y="686"/>
                    <a:pt x="132" y="702"/>
                  </a:cubicBezTo>
                  <a:cubicBezTo>
                    <a:pt x="142" y="719"/>
                    <a:pt x="159" y="731"/>
                    <a:pt x="171" y="746"/>
                  </a:cubicBezTo>
                  <a:cubicBezTo>
                    <a:pt x="196" y="777"/>
                    <a:pt x="213" y="806"/>
                    <a:pt x="251" y="827"/>
                  </a:cubicBezTo>
                  <a:cubicBezTo>
                    <a:pt x="277" y="840"/>
                    <a:pt x="342" y="854"/>
                    <a:pt x="372" y="840"/>
                  </a:cubicBezTo>
                  <a:cubicBezTo>
                    <a:pt x="400" y="826"/>
                    <a:pt x="464" y="716"/>
                    <a:pt x="473" y="692"/>
                  </a:cubicBezTo>
                  <a:cubicBezTo>
                    <a:pt x="485" y="660"/>
                    <a:pt x="498" y="628"/>
                    <a:pt x="511" y="599"/>
                  </a:cubicBezTo>
                  <a:cubicBezTo>
                    <a:pt x="537" y="542"/>
                    <a:pt x="521" y="470"/>
                    <a:pt x="529" y="410"/>
                  </a:cubicBezTo>
                  <a:cubicBezTo>
                    <a:pt x="546" y="285"/>
                    <a:pt x="466" y="132"/>
                    <a:pt x="372" y="60"/>
                  </a:cubicBezTo>
                  <a:cubicBezTo>
                    <a:pt x="294" y="0"/>
                    <a:pt x="170" y="12"/>
                    <a:pt x="112" y="89"/>
                  </a:cubicBezTo>
                  <a:cubicBezTo>
                    <a:pt x="88" y="120"/>
                    <a:pt x="55" y="179"/>
                    <a:pt x="40" y="216"/>
                  </a:cubicBezTo>
                  <a:cubicBezTo>
                    <a:pt x="28" y="248"/>
                    <a:pt x="1" y="298"/>
                    <a:pt x="48" y="367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95"/>
            <p:cNvSpPr>
              <a:spLocks/>
            </p:cNvSpPr>
            <p:nvPr/>
          </p:nvSpPr>
          <p:spPr bwMode="gray">
            <a:xfrm>
              <a:off x="-3870325" y="-16865600"/>
              <a:ext cx="5691188" cy="6361113"/>
            </a:xfrm>
            <a:custGeom>
              <a:avLst/>
              <a:gdLst/>
              <a:ahLst/>
              <a:cxnLst>
                <a:cxn ang="0">
                  <a:pos x="568" y="110"/>
                </a:cxn>
                <a:cxn ang="0">
                  <a:pos x="365" y="239"/>
                </a:cxn>
                <a:cxn ang="0">
                  <a:pos x="185" y="357"/>
                </a:cxn>
                <a:cxn ang="0">
                  <a:pos x="67" y="567"/>
                </a:cxn>
                <a:cxn ang="0">
                  <a:pos x="74" y="680"/>
                </a:cxn>
                <a:cxn ang="0">
                  <a:pos x="62" y="820"/>
                </a:cxn>
                <a:cxn ang="0">
                  <a:pos x="5" y="1011"/>
                </a:cxn>
                <a:cxn ang="0">
                  <a:pos x="16" y="1237"/>
                </a:cxn>
                <a:cxn ang="0">
                  <a:pos x="101" y="1406"/>
                </a:cxn>
                <a:cxn ang="0">
                  <a:pos x="264" y="1417"/>
                </a:cxn>
                <a:cxn ang="0">
                  <a:pos x="276" y="1591"/>
                </a:cxn>
                <a:cxn ang="0">
                  <a:pos x="731" y="1681"/>
                </a:cxn>
                <a:cxn ang="0">
                  <a:pos x="968" y="1655"/>
                </a:cxn>
                <a:cxn ang="0">
                  <a:pos x="1154" y="1631"/>
                </a:cxn>
                <a:cxn ang="0">
                  <a:pos x="1283" y="1569"/>
                </a:cxn>
                <a:cxn ang="0">
                  <a:pos x="1447" y="1147"/>
                </a:cxn>
                <a:cxn ang="0">
                  <a:pos x="1509" y="617"/>
                </a:cxn>
                <a:cxn ang="0">
                  <a:pos x="1492" y="398"/>
                </a:cxn>
                <a:cxn ang="0">
                  <a:pos x="1417" y="202"/>
                </a:cxn>
                <a:cxn ang="0">
                  <a:pos x="1014" y="53"/>
                </a:cxn>
                <a:cxn ang="0">
                  <a:pos x="745" y="222"/>
                </a:cxn>
                <a:cxn ang="0">
                  <a:pos x="608" y="70"/>
                </a:cxn>
                <a:cxn ang="0">
                  <a:pos x="535" y="133"/>
                </a:cxn>
              </a:cxnLst>
              <a:rect l="0" t="0" r="r" b="b"/>
              <a:pathLst>
                <a:path w="1518" h="1696">
                  <a:moveTo>
                    <a:pt x="568" y="110"/>
                  </a:moveTo>
                  <a:cubicBezTo>
                    <a:pt x="491" y="130"/>
                    <a:pt x="436" y="199"/>
                    <a:pt x="365" y="239"/>
                  </a:cubicBezTo>
                  <a:cubicBezTo>
                    <a:pt x="303" y="273"/>
                    <a:pt x="246" y="311"/>
                    <a:pt x="185" y="357"/>
                  </a:cubicBezTo>
                  <a:cubicBezTo>
                    <a:pt x="127" y="401"/>
                    <a:pt x="49" y="492"/>
                    <a:pt x="67" y="567"/>
                  </a:cubicBezTo>
                  <a:cubicBezTo>
                    <a:pt x="79" y="619"/>
                    <a:pt x="85" y="626"/>
                    <a:pt x="74" y="680"/>
                  </a:cubicBezTo>
                  <a:cubicBezTo>
                    <a:pt x="65" y="726"/>
                    <a:pt x="69" y="773"/>
                    <a:pt x="62" y="820"/>
                  </a:cubicBezTo>
                  <a:cubicBezTo>
                    <a:pt x="52" y="884"/>
                    <a:pt x="11" y="945"/>
                    <a:pt x="5" y="1011"/>
                  </a:cubicBezTo>
                  <a:cubicBezTo>
                    <a:pt x="0" y="1079"/>
                    <a:pt x="9" y="1168"/>
                    <a:pt x="16" y="1237"/>
                  </a:cubicBezTo>
                  <a:cubicBezTo>
                    <a:pt x="22" y="1288"/>
                    <a:pt x="46" y="1388"/>
                    <a:pt x="101" y="1406"/>
                  </a:cubicBezTo>
                  <a:cubicBezTo>
                    <a:pt x="173" y="1429"/>
                    <a:pt x="202" y="1362"/>
                    <a:pt x="264" y="1417"/>
                  </a:cubicBezTo>
                  <a:cubicBezTo>
                    <a:pt x="255" y="1448"/>
                    <a:pt x="169" y="1479"/>
                    <a:pt x="276" y="1591"/>
                  </a:cubicBezTo>
                  <a:cubicBezTo>
                    <a:pt x="319" y="1637"/>
                    <a:pt x="670" y="1696"/>
                    <a:pt x="731" y="1681"/>
                  </a:cubicBezTo>
                  <a:cubicBezTo>
                    <a:pt x="804" y="1663"/>
                    <a:pt x="915" y="1665"/>
                    <a:pt x="968" y="1655"/>
                  </a:cubicBezTo>
                  <a:cubicBezTo>
                    <a:pt x="1014" y="1646"/>
                    <a:pt x="1154" y="1630"/>
                    <a:pt x="1154" y="1631"/>
                  </a:cubicBezTo>
                  <a:cubicBezTo>
                    <a:pt x="1151" y="1611"/>
                    <a:pt x="1278" y="1590"/>
                    <a:pt x="1283" y="1569"/>
                  </a:cubicBezTo>
                  <a:cubicBezTo>
                    <a:pt x="1362" y="1451"/>
                    <a:pt x="1355" y="1386"/>
                    <a:pt x="1447" y="1147"/>
                  </a:cubicBezTo>
                  <a:cubicBezTo>
                    <a:pt x="1509" y="985"/>
                    <a:pt x="1518" y="806"/>
                    <a:pt x="1509" y="617"/>
                  </a:cubicBezTo>
                  <a:cubicBezTo>
                    <a:pt x="1505" y="543"/>
                    <a:pt x="1492" y="476"/>
                    <a:pt x="1492" y="398"/>
                  </a:cubicBezTo>
                  <a:cubicBezTo>
                    <a:pt x="1492" y="311"/>
                    <a:pt x="1485" y="256"/>
                    <a:pt x="1417" y="202"/>
                  </a:cubicBezTo>
                  <a:cubicBezTo>
                    <a:pt x="1308" y="115"/>
                    <a:pt x="1156" y="67"/>
                    <a:pt x="1014" y="53"/>
                  </a:cubicBezTo>
                  <a:cubicBezTo>
                    <a:pt x="988" y="0"/>
                    <a:pt x="813" y="250"/>
                    <a:pt x="745" y="222"/>
                  </a:cubicBezTo>
                  <a:cubicBezTo>
                    <a:pt x="667" y="189"/>
                    <a:pt x="574" y="100"/>
                    <a:pt x="608" y="70"/>
                  </a:cubicBezTo>
                  <a:cubicBezTo>
                    <a:pt x="588" y="98"/>
                    <a:pt x="551" y="100"/>
                    <a:pt x="535" y="133"/>
                  </a:cubicBezTo>
                </a:path>
              </a:pathLst>
            </a:custGeom>
            <a:solidFill>
              <a:srgbClr val="DAE3E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96"/>
            <p:cNvSpPr>
              <a:spLocks/>
            </p:cNvSpPr>
            <p:nvPr/>
          </p:nvSpPr>
          <p:spPr bwMode="gray">
            <a:xfrm>
              <a:off x="-577850" y="-16665575"/>
              <a:ext cx="1341438" cy="857250"/>
            </a:xfrm>
            <a:custGeom>
              <a:avLst/>
              <a:gdLst/>
              <a:ahLst/>
              <a:cxnLst>
                <a:cxn ang="0">
                  <a:pos x="97" y="0"/>
                </a:cxn>
                <a:cxn ang="0">
                  <a:pos x="303" y="60"/>
                </a:cxn>
                <a:cxn ang="0">
                  <a:pos x="358" y="106"/>
                </a:cxn>
                <a:cxn ang="0">
                  <a:pos x="203" y="76"/>
                </a:cxn>
                <a:cxn ang="0">
                  <a:pos x="136" y="173"/>
                </a:cxn>
                <a:cxn ang="0">
                  <a:pos x="21" y="223"/>
                </a:cxn>
                <a:cxn ang="0">
                  <a:pos x="58" y="105"/>
                </a:cxn>
                <a:cxn ang="0">
                  <a:pos x="131" y="13"/>
                </a:cxn>
              </a:cxnLst>
              <a:rect l="0" t="0" r="r" b="b"/>
              <a:pathLst>
                <a:path w="358" h="229">
                  <a:moveTo>
                    <a:pt x="97" y="0"/>
                  </a:moveTo>
                  <a:cubicBezTo>
                    <a:pt x="155" y="28"/>
                    <a:pt x="241" y="50"/>
                    <a:pt x="303" y="60"/>
                  </a:cubicBezTo>
                  <a:cubicBezTo>
                    <a:pt x="315" y="77"/>
                    <a:pt x="339" y="97"/>
                    <a:pt x="358" y="106"/>
                  </a:cubicBezTo>
                  <a:cubicBezTo>
                    <a:pt x="309" y="97"/>
                    <a:pt x="254" y="70"/>
                    <a:pt x="203" y="76"/>
                  </a:cubicBezTo>
                  <a:cubicBezTo>
                    <a:pt x="136" y="84"/>
                    <a:pt x="190" y="147"/>
                    <a:pt x="136" y="173"/>
                  </a:cubicBezTo>
                  <a:cubicBezTo>
                    <a:pt x="106" y="119"/>
                    <a:pt x="62" y="229"/>
                    <a:pt x="21" y="223"/>
                  </a:cubicBezTo>
                  <a:cubicBezTo>
                    <a:pt x="0" y="173"/>
                    <a:pt x="31" y="144"/>
                    <a:pt x="58" y="105"/>
                  </a:cubicBezTo>
                  <a:cubicBezTo>
                    <a:pt x="76" y="79"/>
                    <a:pt x="92" y="8"/>
                    <a:pt x="131" y="13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97"/>
            <p:cNvSpPr>
              <a:spLocks/>
            </p:cNvSpPr>
            <p:nvPr/>
          </p:nvSpPr>
          <p:spPr bwMode="gray">
            <a:xfrm>
              <a:off x="-1238250" y="-13482637"/>
              <a:ext cx="390525" cy="850900"/>
            </a:xfrm>
            <a:custGeom>
              <a:avLst/>
              <a:gdLst/>
              <a:ahLst/>
              <a:cxnLst>
                <a:cxn ang="0">
                  <a:pos x="79" y="17"/>
                </a:cxn>
                <a:cxn ang="0">
                  <a:pos x="3" y="131"/>
                </a:cxn>
                <a:cxn ang="0">
                  <a:pos x="45" y="227"/>
                </a:cxn>
                <a:cxn ang="0">
                  <a:pos x="99" y="21"/>
                </a:cxn>
                <a:cxn ang="0">
                  <a:pos x="87" y="0"/>
                </a:cxn>
              </a:cxnLst>
              <a:rect l="0" t="0" r="r" b="b"/>
              <a:pathLst>
                <a:path w="104" h="227">
                  <a:moveTo>
                    <a:pt x="79" y="17"/>
                  </a:moveTo>
                  <a:cubicBezTo>
                    <a:pt x="44" y="66"/>
                    <a:pt x="6" y="63"/>
                    <a:pt x="3" y="131"/>
                  </a:cubicBezTo>
                  <a:cubicBezTo>
                    <a:pt x="0" y="185"/>
                    <a:pt x="11" y="194"/>
                    <a:pt x="45" y="227"/>
                  </a:cubicBezTo>
                  <a:cubicBezTo>
                    <a:pt x="42" y="170"/>
                    <a:pt x="3" y="39"/>
                    <a:pt x="99" y="21"/>
                  </a:cubicBezTo>
                  <a:cubicBezTo>
                    <a:pt x="104" y="6"/>
                    <a:pt x="97" y="5"/>
                    <a:pt x="87" y="0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98"/>
            <p:cNvSpPr>
              <a:spLocks/>
            </p:cNvSpPr>
            <p:nvPr/>
          </p:nvSpPr>
          <p:spPr bwMode="gray">
            <a:xfrm>
              <a:off x="-3536950" y="-14465300"/>
              <a:ext cx="738188" cy="49212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97" y="131"/>
                </a:cxn>
                <a:cxn ang="0">
                  <a:pos x="84" y="73"/>
                </a:cxn>
                <a:cxn ang="0">
                  <a:pos x="12" y="5"/>
                </a:cxn>
                <a:cxn ang="0">
                  <a:pos x="41" y="5"/>
                </a:cxn>
              </a:cxnLst>
              <a:rect l="0" t="0" r="r" b="b"/>
              <a:pathLst>
                <a:path w="197" h="131">
                  <a:moveTo>
                    <a:pt x="12" y="0"/>
                  </a:moveTo>
                  <a:cubicBezTo>
                    <a:pt x="72" y="19"/>
                    <a:pt x="176" y="59"/>
                    <a:pt x="197" y="131"/>
                  </a:cubicBezTo>
                  <a:cubicBezTo>
                    <a:pt x="156" y="116"/>
                    <a:pt x="123" y="90"/>
                    <a:pt x="84" y="73"/>
                  </a:cubicBezTo>
                  <a:cubicBezTo>
                    <a:pt x="54" y="61"/>
                    <a:pt x="0" y="51"/>
                    <a:pt x="12" y="5"/>
                  </a:cubicBezTo>
                  <a:cubicBezTo>
                    <a:pt x="21" y="4"/>
                    <a:pt x="33" y="2"/>
                    <a:pt x="41" y="5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99"/>
            <p:cNvSpPr>
              <a:spLocks/>
            </p:cNvSpPr>
            <p:nvPr/>
          </p:nvSpPr>
          <p:spPr bwMode="gray">
            <a:xfrm>
              <a:off x="-2806700" y="-10966450"/>
              <a:ext cx="3787775" cy="825500"/>
            </a:xfrm>
            <a:custGeom>
              <a:avLst/>
              <a:gdLst/>
              <a:ahLst/>
              <a:cxnLst>
                <a:cxn ang="0">
                  <a:pos x="37" y="13"/>
                </a:cxn>
                <a:cxn ang="0">
                  <a:pos x="132" y="45"/>
                </a:cxn>
                <a:cxn ang="0">
                  <a:pos x="245" y="69"/>
                </a:cxn>
                <a:cxn ang="0">
                  <a:pos x="470" y="86"/>
                </a:cxn>
                <a:cxn ang="0">
                  <a:pos x="735" y="69"/>
                </a:cxn>
                <a:cxn ang="0">
                  <a:pos x="976" y="37"/>
                </a:cxn>
                <a:cxn ang="0">
                  <a:pos x="986" y="148"/>
                </a:cxn>
                <a:cxn ang="0">
                  <a:pos x="842" y="187"/>
                </a:cxn>
                <a:cxn ang="0">
                  <a:pos x="577" y="215"/>
                </a:cxn>
                <a:cxn ang="0">
                  <a:pos x="311" y="194"/>
                </a:cxn>
                <a:cxn ang="0">
                  <a:pos x="183" y="159"/>
                </a:cxn>
                <a:cxn ang="0">
                  <a:pos x="29" y="121"/>
                </a:cxn>
                <a:cxn ang="0">
                  <a:pos x="14" y="120"/>
                </a:cxn>
                <a:cxn ang="0">
                  <a:pos x="3" y="24"/>
                </a:cxn>
              </a:cxnLst>
              <a:rect l="0" t="0" r="r" b="b"/>
              <a:pathLst>
                <a:path w="1010" h="220">
                  <a:moveTo>
                    <a:pt x="37" y="13"/>
                  </a:moveTo>
                  <a:cubicBezTo>
                    <a:pt x="73" y="16"/>
                    <a:pt x="98" y="32"/>
                    <a:pt x="132" y="45"/>
                  </a:cubicBezTo>
                  <a:cubicBezTo>
                    <a:pt x="171" y="59"/>
                    <a:pt x="206" y="60"/>
                    <a:pt x="245" y="69"/>
                  </a:cubicBezTo>
                  <a:cubicBezTo>
                    <a:pt x="317" y="84"/>
                    <a:pt x="391" y="82"/>
                    <a:pt x="470" y="86"/>
                  </a:cubicBezTo>
                  <a:cubicBezTo>
                    <a:pt x="563" y="90"/>
                    <a:pt x="652" y="100"/>
                    <a:pt x="735" y="69"/>
                  </a:cubicBezTo>
                  <a:cubicBezTo>
                    <a:pt x="797" y="46"/>
                    <a:pt x="909" y="0"/>
                    <a:pt x="976" y="37"/>
                  </a:cubicBezTo>
                  <a:cubicBezTo>
                    <a:pt x="975" y="87"/>
                    <a:pt x="1010" y="114"/>
                    <a:pt x="986" y="148"/>
                  </a:cubicBezTo>
                  <a:cubicBezTo>
                    <a:pt x="970" y="172"/>
                    <a:pt x="869" y="180"/>
                    <a:pt x="842" y="187"/>
                  </a:cubicBezTo>
                  <a:cubicBezTo>
                    <a:pt x="756" y="211"/>
                    <a:pt x="672" y="215"/>
                    <a:pt x="577" y="215"/>
                  </a:cubicBezTo>
                  <a:cubicBezTo>
                    <a:pt x="485" y="215"/>
                    <a:pt x="395" y="220"/>
                    <a:pt x="311" y="194"/>
                  </a:cubicBezTo>
                  <a:cubicBezTo>
                    <a:pt x="267" y="180"/>
                    <a:pt x="226" y="169"/>
                    <a:pt x="183" y="159"/>
                  </a:cubicBezTo>
                  <a:cubicBezTo>
                    <a:pt x="140" y="150"/>
                    <a:pt x="67" y="141"/>
                    <a:pt x="29" y="121"/>
                  </a:cubicBezTo>
                  <a:cubicBezTo>
                    <a:pt x="18" y="115"/>
                    <a:pt x="26" y="124"/>
                    <a:pt x="14" y="120"/>
                  </a:cubicBezTo>
                  <a:cubicBezTo>
                    <a:pt x="9" y="91"/>
                    <a:pt x="0" y="52"/>
                    <a:pt x="3" y="24"/>
                  </a:cubicBezTo>
                </a:path>
              </a:pathLst>
            </a:custGeom>
            <a:solidFill>
              <a:srgbClr val="0B0C0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100"/>
            <p:cNvSpPr>
              <a:spLocks/>
            </p:cNvSpPr>
            <p:nvPr/>
          </p:nvSpPr>
          <p:spPr bwMode="gray">
            <a:xfrm>
              <a:off x="-1778000" y="-10768012"/>
              <a:ext cx="884238" cy="638175"/>
            </a:xfrm>
            <a:custGeom>
              <a:avLst/>
              <a:gdLst/>
              <a:ahLst/>
              <a:cxnLst>
                <a:cxn ang="0">
                  <a:pos x="32" y="131"/>
                </a:cxn>
                <a:cxn ang="0">
                  <a:pos x="170" y="141"/>
                </a:cxn>
                <a:cxn ang="0">
                  <a:pos x="184" y="39"/>
                </a:cxn>
                <a:cxn ang="0">
                  <a:pos x="137" y="26"/>
                </a:cxn>
                <a:cxn ang="0">
                  <a:pos x="206" y="20"/>
                </a:cxn>
                <a:cxn ang="0">
                  <a:pos x="198" y="152"/>
                </a:cxn>
                <a:cxn ang="0">
                  <a:pos x="156" y="168"/>
                </a:cxn>
                <a:cxn ang="0">
                  <a:pos x="13" y="151"/>
                </a:cxn>
                <a:cxn ang="0">
                  <a:pos x="12" y="40"/>
                </a:cxn>
                <a:cxn ang="0">
                  <a:pos x="156" y="13"/>
                </a:cxn>
                <a:cxn ang="0">
                  <a:pos x="141" y="37"/>
                </a:cxn>
                <a:cxn ang="0">
                  <a:pos x="37" y="61"/>
                </a:cxn>
              </a:cxnLst>
              <a:rect l="0" t="0" r="r" b="b"/>
              <a:pathLst>
                <a:path w="236" h="170">
                  <a:moveTo>
                    <a:pt x="32" y="131"/>
                  </a:moveTo>
                  <a:cubicBezTo>
                    <a:pt x="61" y="144"/>
                    <a:pt x="154" y="156"/>
                    <a:pt x="170" y="141"/>
                  </a:cubicBezTo>
                  <a:cubicBezTo>
                    <a:pt x="171" y="124"/>
                    <a:pt x="186" y="58"/>
                    <a:pt x="184" y="39"/>
                  </a:cubicBezTo>
                  <a:cubicBezTo>
                    <a:pt x="164" y="29"/>
                    <a:pt x="137" y="52"/>
                    <a:pt x="137" y="26"/>
                  </a:cubicBezTo>
                  <a:cubicBezTo>
                    <a:pt x="137" y="2"/>
                    <a:pt x="198" y="20"/>
                    <a:pt x="206" y="20"/>
                  </a:cubicBezTo>
                  <a:cubicBezTo>
                    <a:pt x="236" y="20"/>
                    <a:pt x="202" y="124"/>
                    <a:pt x="198" y="152"/>
                  </a:cubicBezTo>
                  <a:cubicBezTo>
                    <a:pt x="195" y="170"/>
                    <a:pt x="180" y="166"/>
                    <a:pt x="156" y="168"/>
                  </a:cubicBezTo>
                  <a:cubicBezTo>
                    <a:pt x="123" y="169"/>
                    <a:pt x="46" y="162"/>
                    <a:pt x="13" y="151"/>
                  </a:cubicBezTo>
                  <a:cubicBezTo>
                    <a:pt x="0" y="147"/>
                    <a:pt x="2" y="88"/>
                    <a:pt x="12" y="40"/>
                  </a:cubicBezTo>
                  <a:cubicBezTo>
                    <a:pt x="20" y="0"/>
                    <a:pt x="123" y="20"/>
                    <a:pt x="156" y="13"/>
                  </a:cubicBezTo>
                  <a:cubicBezTo>
                    <a:pt x="172" y="10"/>
                    <a:pt x="143" y="23"/>
                    <a:pt x="141" y="37"/>
                  </a:cubicBezTo>
                  <a:cubicBezTo>
                    <a:pt x="124" y="38"/>
                    <a:pt x="30" y="30"/>
                    <a:pt x="37" y="61"/>
                  </a:cubicBezTo>
                </a:path>
              </a:pathLst>
            </a:custGeom>
            <a:solidFill>
              <a:srgbClr val="DBDC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101"/>
            <p:cNvSpPr>
              <a:spLocks/>
            </p:cNvSpPr>
            <p:nvPr/>
          </p:nvSpPr>
          <p:spPr bwMode="gray">
            <a:xfrm>
              <a:off x="-2228850" y="-19711987"/>
              <a:ext cx="2320925" cy="2089150"/>
            </a:xfrm>
            <a:custGeom>
              <a:avLst/>
              <a:gdLst/>
              <a:ahLst/>
              <a:cxnLst>
                <a:cxn ang="0">
                  <a:pos x="111" y="540"/>
                </a:cxn>
                <a:cxn ang="0">
                  <a:pos x="94" y="541"/>
                </a:cxn>
                <a:cxn ang="0">
                  <a:pos x="81" y="432"/>
                </a:cxn>
                <a:cxn ang="0">
                  <a:pos x="67" y="390"/>
                </a:cxn>
                <a:cxn ang="0">
                  <a:pos x="33" y="348"/>
                </a:cxn>
                <a:cxn ang="0">
                  <a:pos x="81" y="145"/>
                </a:cxn>
                <a:cxn ang="0">
                  <a:pos x="48" y="144"/>
                </a:cxn>
                <a:cxn ang="0">
                  <a:pos x="131" y="76"/>
                </a:cxn>
                <a:cxn ang="0">
                  <a:pos x="115" y="57"/>
                </a:cxn>
                <a:cxn ang="0">
                  <a:pos x="190" y="34"/>
                </a:cxn>
                <a:cxn ang="0">
                  <a:pos x="263" y="1"/>
                </a:cxn>
                <a:cxn ang="0">
                  <a:pos x="426" y="51"/>
                </a:cxn>
                <a:cxn ang="0">
                  <a:pos x="428" y="27"/>
                </a:cxn>
                <a:cxn ang="0">
                  <a:pos x="469" y="77"/>
                </a:cxn>
                <a:cxn ang="0">
                  <a:pos x="530" y="110"/>
                </a:cxn>
                <a:cxn ang="0">
                  <a:pos x="596" y="229"/>
                </a:cxn>
                <a:cxn ang="0">
                  <a:pos x="608" y="388"/>
                </a:cxn>
                <a:cxn ang="0">
                  <a:pos x="572" y="557"/>
                </a:cxn>
                <a:cxn ang="0">
                  <a:pos x="546" y="457"/>
                </a:cxn>
                <a:cxn ang="0">
                  <a:pos x="550" y="313"/>
                </a:cxn>
                <a:cxn ang="0">
                  <a:pos x="482" y="216"/>
                </a:cxn>
                <a:cxn ang="0">
                  <a:pos x="348" y="216"/>
                </a:cxn>
                <a:cxn ang="0">
                  <a:pos x="327" y="191"/>
                </a:cxn>
                <a:cxn ang="0">
                  <a:pos x="334" y="228"/>
                </a:cxn>
                <a:cxn ang="0">
                  <a:pos x="250" y="188"/>
                </a:cxn>
                <a:cxn ang="0">
                  <a:pos x="179" y="230"/>
                </a:cxn>
                <a:cxn ang="0">
                  <a:pos x="127" y="322"/>
                </a:cxn>
                <a:cxn ang="0">
                  <a:pos x="123" y="377"/>
                </a:cxn>
                <a:cxn ang="0">
                  <a:pos x="111" y="426"/>
                </a:cxn>
                <a:cxn ang="0">
                  <a:pos x="111" y="540"/>
                </a:cxn>
              </a:cxnLst>
              <a:rect l="0" t="0" r="r" b="b"/>
              <a:pathLst>
                <a:path w="619" h="557">
                  <a:moveTo>
                    <a:pt x="111" y="540"/>
                  </a:moveTo>
                  <a:cubicBezTo>
                    <a:pt x="85" y="549"/>
                    <a:pt x="102" y="543"/>
                    <a:pt x="94" y="541"/>
                  </a:cubicBezTo>
                  <a:cubicBezTo>
                    <a:pt x="82" y="499"/>
                    <a:pt x="79" y="474"/>
                    <a:pt x="81" y="432"/>
                  </a:cubicBezTo>
                  <a:cubicBezTo>
                    <a:pt x="82" y="415"/>
                    <a:pt x="95" y="378"/>
                    <a:pt x="67" y="390"/>
                  </a:cubicBezTo>
                  <a:cubicBezTo>
                    <a:pt x="56" y="395"/>
                    <a:pt x="44" y="366"/>
                    <a:pt x="33" y="348"/>
                  </a:cubicBezTo>
                  <a:cubicBezTo>
                    <a:pt x="0" y="293"/>
                    <a:pt x="48" y="189"/>
                    <a:pt x="81" y="145"/>
                  </a:cubicBezTo>
                  <a:cubicBezTo>
                    <a:pt x="71" y="147"/>
                    <a:pt x="58" y="142"/>
                    <a:pt x="48" y="144"/>
                  </a:cubicBezTo>
                  <a:cubicBezTo>
                    <a:pt x="52" y="107"/>
                    <a:pt x="97" y="82"/>
                    <a:pt x="131" y="76"/>
                  </a:cubicBezTo>
                  <a:cubicBezTo>
                    <a:pt x="125" y="71"/>
                    <a:pt x="121" y="61"/>
                    <a:pt x="115" y="57"/>
                  </a:cubicBezTo>
                  <a:cubicBezTo>
                    <a:pt x="142" y="51"/>
                    <a:pt x="168" y="47"/>
                    <a:pt x="190" y="34"/>
                  </a:cubicBezTo>
                  <a:cubicBezTo>
                    <a:pt x="220" y="15"/>
                    <a:pt x="222" y="1"/>
                    <a:pt x="263" y="1"/>
                  </a:cubicBezTo>
                  <a:cubicBezTo>
                    <a:pt x="327" y="0"/>
                    <a:pt x="377" y="13"/>
                    <a:pt x="426" y="51"/>
                  </a:cubicBezTo>
                  <a:cubicBezTo>
                    <a:pt x="426" y="44"/>
                    <a:pt x="429" y="34"/>
                    <a:pt x="428" y="27"/>
                  </a:cubicBezTo>
                  <a:cubicBezTo>
                    <a:pt x="443" y="40"/>
                    <a:pt x="453" y="63"/>
                    <a:pt x="469" y="77"/>
                  </a:cubicBezTo>
                  <a:cubicBezTo>
                    <a:pt x="489" y="96"/>
                    <a:pt x="509" y="94"/>
                    <a:pt x="530" y="110"/>
                  </a:cubicBezTo>
                  <a:cubicBezTo>
                    <a:pt x="558" y="130"/>
                    <a:pt x="581" y="197"/>
                    <a:pt x="596" y="229"/>
                  </a:cubicBezTo>
                  <a:cubicBezTo>
                    <a:pt x="617" y="274"/>
                    <a:pt x="619" y="337"/>
                    <a:pt x="608" y="388"/>
                  </a:cubicBezTo>
                  <a:cubicBezTo>
                    <a:pt x="599" y="429"/>
                    <a:pt x="611" y="534"/>
                    <a:pt x="572" y="557"/>
                  </a:cubicBezTo>
                  <a:cubicBezTo>
                    <a:pt x="575" y="530"/>
                    <a:pt x="547" y="490"/>
                    <a:pt x="546" y="457"/>
                  </a:cubicBezTo>
                  <a:cubicBezTo>
                    <a:pt x="544" y="409"/>
                    <a:pt x="556" y="362"/>
                    <a:pt x="550" y="313"/>
                  </a:cubicBezTo>
                  <a:cubicBezTo>
                    <a:pt x="545" y="273"/>
                    <a:pt x="525" y="227"/>
                    <a:pt x="482" y="216"/>
                  </a:cubicBezTo>
                  <a:cubicBezTo>
                    <a:pt x="438" y="205"/>
                    <a:pt x="391" y="230"/>
                    <a:pt x="348" y="216"/>
                  </a:cubicBezTo>
                  <a:cubicBezTo>
                    <a:pt x="343" y="205"/>
                    <a:pt x="333" y="200"/>
                    <a:pt x="327" y="191"/>
                  </a:cubicBezTo>
                  <a:cubicBezTo>
                    <a:pt x="328" y="206"/>
                    <a:pt x="326" y="217"/>
                    <a:pt x="334" y="228"/>
                  </a:cubicBezTo>
                  <a:cubicBezTo>
                    <a:pt x="306" y="232"/>
                    <a:pt x="273" y="204"/>
                    <a:pt x="250" y="188"/>
                  </a:cubicBezTo>
                  <a:cubicBezTo>
                    <a:pt x="267" y="225"/>
                    <a:pt x="201" y="212"/>
                    <a:pt x="179" y="230"/>
                  </a:cubicBezTo>
                  <a:cubicBezTo>
                    <a:pt x="152" y="252"/>
                    <a:pt x="134" y="290"/>
                    <a:pt x="127" y="322"/>
                  </a:cubicBezTo>
                  <a:cubicBezTo>
                    <a:pt x="124" y="339"/>
                    <a:pt x="130" y="360"/>
                    <a:pt x="123" y="377"/>
                  </a:cubicBezTo>
                  <a:cubicBezTo>
                    <a:pt x="116" y="396"/>
                    <a:pt x="116" y="408"/>
                    <a:pt x="111" y="426"/>
                  </a:cubicBezTo>
                  <a:cubicBezTo>
                    <a:pt x="102" y="466"/>
                    <a:pt x="123" y="521"/>
                    <a:pt x="111" y="540"/>
                  </a:cubicBezTo>
                </a:path>
              </a:pathLst>
            </a:custGeom>
            <a:solidFill>
              <a:srgbClr val="F4CF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102"/>
            <p:cNvSpPr>
              <a:spLocks/>
            </p:cNvSpPr>
            <p:nvPr/>
          </p:nvSpPr>
          <p:spPr bwMode="gray">
            <a:xfrm>
              <a:off x="-2928938" y="-12233275"/>
              <a:ext cx="4244975" cy="1217613"/>
            </a:xfrm>
            <a:custGeom>
              <a:avLst/>
              <a:gdLst/>
              <a:ahLst/>
              <a:cxnLst>
                <a:cxn ang="0">
                  <a:pos x="638" y="9"/>
                </a:cxn>
                <a:cxn ang="0">
                  <a:pos x="47" y="123"/>
                </a:cxn>
                <a:cxn ang="0">
                  <a:pos x="2" y="190"/>
                </a:cxn>
                <a:cxn ang="0">
                  <a:pos x="70" y="218"/>
                </a:cxn>
                <a:cxn ang="0">
                  <a:pos x="146" y="221"/>
                </a:cxn>
                <a:cxn ang="0">
                  <a:pos x="208" y="208"/>
                </a:cxn>
                <a:cxn ang="0">
                  <a:pos x="275" y="196"/>
                </a:cxn>
                <a:cxn ang="0">
                  <a:pos x="319" y="164"/>
                </a:cxn>
                <a:cxn ang="0">
                  <a:pos x="408" y="142"/>
                </a:cxn>
                <a:cxn ang="0">
                  <a:pos x="552" y="92"/>
                </a:cxn>
                <a:cxn ang="0">
                  <a:pos x="630" y="77"/>
                </a:cxn>
                <a:cxn ang="0">
                  <a:pos x="645" y="122"/>
                </a:cxn>
                <a:cxn ang="0">
                  <a:pos x="794" y="120"/>
                </a:cxn>
                <a:cxn ang="0">
                  <a:pos x="785" y="229"/>
                </a:cxn>
                <a:cxn ang="0">
                  <a:pos x="869" y="199"/>
                </a:cxn>
                <a:cxn ang="0">
                  <a:pos x="943" y="241"/>
                </a:cxn>
                <a:cxn ang="0">
                  <a:pos x="1008" y="325"/>
                </a:cxn>
                <a:cxn ang="0">
                  <a:pos x="1077" y="230"/>
                </a:cxn>
                <a:cxn ang="0">
                  <a:pos x="1107" y="121"/>
                </a:cxn>
                <a:cxn ang="0">
                  <a:pos x="661" y="15"/>
                </a:cxn>
              </a:cxnLst>
              <a:rect l="0" t="0" r="r" b="b"/>
              <a:pathLst>
                <a:path w="1132" h="325">
                  <a:moveTo>
                    <a:pt x="638" y="9"/>
                  </a:moveTo>
                  <a:cubicBezTo>
                    <a:pt x="608" y="0"/>
                    <a:pt x="87" y="112"/>
                    <a:pt x="47" y="123"/>
                  </a:cubicBezTo>
                  <a:cubicBezTo>
                    <a:pt x="1" y="135"/>
                    <a:pt x="0" y="143"/>
                    <a:pt x="2" y="190"/>
                  </a:cubicBezTo>
                  <a:cubicBezTo>
                    <a:pt x="27" y="195"/>
                    <a:pt x="45" y="213"/>
                    <a:pt x="70" y="218"/>
                  </a:cubicBezTo>
                  <a:cubicBezTo>
                    <a:pt x="93" y="222"/>
                    <a:pt x="120" y="221"/>
                    <a:pt x="146" y="221"/>
                  </a:cubicBezTo>
                  <a:cubicBezTo>
                    <a:pt x="172" y="221"/>
                    <a:pt x="185" y="215"/>
                    <a:pt x="208" y="208"/>
                  </a:cubicBezTo>
                  <a:cubicBezTo>
                    <a:pt x="230" y="201"/>
                    <a:pt x="254" y="205"/>
                    <a:pt x="275" y="196"/>
                  </a:cubicBezTo>
                  <a:cubicBezTo>
                    <a:pt x="291" y="189"/>
                    <a:pt x="304" y="174"/>
                    <a:pt x="319" y="164"/>
                  </a:cubicBezTo>
                  <a:cubicBezTo>
                    <a:pt x="348" y="144"/>
                    <a:pt x="372" y="145"/>
                    <a:pt x="408" y="142"/>
                  </a:cubicBezTo>
                  <a:cubicBezTo>
                    <a:pt x="462" y="139"/>
                    <a:pt x="503" y="113"/>
                    <a:pt x="552" y="92"/>
                  </a:cubicBezTo>
                  <a:cubicBezTo>
                    <a:pt x="576" y="82"/>
                    <a:pt x="598" y="73"/>
                    <a:pt x="630" y="77"/>
                  </a:cubicBezTo>
                  <a:cubicBezTo>
                    <a:pt x="667" y="83"/>
                    <a:pt x="672" y="100"/>
                    <a:pt x="645" y="122"/>
                  </a:cubicBezTo>
                  <a:cubicBezTo>
                    <a:pt x="695" y="127"/>
                    <a:pt x="744" y="83"/>
                    <a:pt x="794" y="120"/>
                  </a:cubicBezTo>
                  <a:cubicBezTo>
                    <a:pt x="850" y="162"/>
                    <a:pt x="786" y="184"/>
                    <a:pt x="785" y="229"/>
                  </a:cubicBezTo>
                  <a:cubicBezTo>
                    <a:pt x="815" y="220"/>
                    <a:pt x="835" y="204"/>
                    <a:pt x="869" y="199"/>
                  </a:cubicBezTo>
                  <a:cubicBezTo>
                    <a:pt x="898" y="195"/>
                    <a:pt x="958" y="201"/>
                    <a:pt x="943" y="241"/>
                  </a:cubicBezTo>
                  <a:cubicBezTo>
                    <a:pt x="987" y="214"/>
                    <a:pt x="1045" y="292"/>
                    <a:pt x="1008" y="325"/>
                  </a:cubicBezTo>
                  <a:cubicBezTo>
                    <a:pt x="1040" y="304"/>
                    <a:pt x="1072" y="267"/>
                    <a:pt x="1077" y="230"/>
                  </a:cubicBezTo>
                  <a:cubicBezTo>
                    <a:pt x="1080" y="207"/>
                    <a:pt x="1132" y="121"/>
                    <a:pt x="1107" y="121"/>
                  </a:cubicBezTo>
                  <a:cubicBezTo>
                    <a:pt x="931" y="121"/>
                    <a:pt x="680" y="24"/>
                    <a:pt x="661" y="15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103"/>
            <p:cNvSpPr>
              <a:spLocks/>
            </p:cNvSpPr>
            <p:nvPr/>
          </p:nvSpPr>
          <p:spPr bwMode="gray">
            <a:xfrm>
              <a:off x="985838" y="-13890625"/>
              <a:ext cx="704850" cy="1952625"/>
            </a:xfrm>
            <a:custGeom>
              <a:avLst/>
              <a:gdLst/>
              <a:ahLst/>
              <a:cxnLst>
                <a:cxn ang="0">
                  <a:pos x="0" y="387"/>
                </a:cxn>
                <a:cxn ang="0">
                  <a:pos x="27" y="416"/>
                </a:cxn>
                <a:cxn ang="0">
                  <a:pos x="159" y="275"/>
                </a:cxn>
                <a:cxn ang="0">
                  <a:pos x="185" y="0"/>
                </a:cxn>
                <a:cxn ang="0">
                  <a:pos x="184" y="32"/>
                </a:cxn>
                <a:cxn ang="0">
                  <a:pos x="79" y="45"/>
                </a:cxn>
                <a:cxn ang="0">
                  <a:pos x="145" y="101"/>
                </a:cxn>
                <a:cxn ang="0">
                  <a:pos x="79" y="167"/>
                </a:cxn>
                <a:cxn ang="0">
                  <a:pos x="78" y="147"/>
                </a:cxn>
                <a:cxn ang="0">
                  <a:pos x="123" y="229"/>
                </a:cxn>
                <a:cxn ang="0">
                  <a:pos x="45" y="208"/>
                </a:cxn>
                <a:cxn ang="0">
                  <a:pos x="57" y="310"/>
                </a:cxn>
                <a:cxn ang="0">
                  <a:pos x="39" y="415"/>
                </a:cxn>
              </a:cxnLst>
              <a:rect l="0" t="0" r="r" b="b"/>
              <a:pathLst>
                <a:path w="188" h="521">
                  <a:moveTo>
                    <a:pt x="0" y="387"/>
                  </a:moveTo>
                  <a:cubicBezTo>
                    <a:pt x="3" y="405"/>
                    <a:pt x="5" y="416"/>
                    <a:pt x="27" y="416"/>
                  </a:cubicBezTo>
                  <a:cubicBezTo>
                    <a:pt x="65" y="521"/>
                    <a:pt x="154" y="307"/>
                    <a:pt x="159" y="275"/>
                  </a:cubicBezTo>
                  <a:cubicBezTo>
                    <a:pt x="172" y="182"/>
                    <a:pt x="185" y="98"/>
                    <a:pt x="185" y="0"/>
                  </a:cubicBezTo>
                  <a:cubicBezTo>
                    <a:pt x="188" y="10"/>
                    <a:pt x="185" y="22"/>
                    <a:pt x="184" y="32"/>
                  </a:cubicBezTo>
                  <a:cubicBezTo>
                    <a:pt x="152" y="49"/>
                    <a:pt x="115" y="43"/>
                    <a:pt x="79" y="45"/>
                  </a:cubicBezTo>
                  <a:cubicBezTo>
                    <a:pt x="72" y="81"/>
                    <a:pt x="114" y="101"/>
                    <a:pt x="145" y="101"/>
                  </a:cubicBezTo>
                  <a:cubicBezTo>
                    <a:pt x="156" y="149"/>
                    <a:pt x="126" y="176"/>
                    <a:pt x="79" y="167"/>
                  </a:cubicBezTo>
                  <a:cubicBezTo>
                    <a:pt x="78" y="160"/>
                    <a:pt x="78" y="154"/>
                    <a:pt x="78" y="147"/>
                  </a:cubicBezTo>
                  <a:cubicBezTo>
                    <a:pt x="84" y="180"/>
                    <a:pt x="120" y="198"/>
                    <a:pt x="123" y="229"/>
                  </a:cubicBezTo>
                  <a:cubicBezTo>
                    <a:pt x="86" y="236"/>
                    <a:pt x="82" y="201"/>
                    <a:pt x="45" y="208"/>
                  </a:cubicBezTo>
                  <a:cubicBezTo>
                    <a:pt x="72" y="270"/>
                    <a:pt x="99" y="239"/>
                    <a:pt x="57" y="310"/>
                  </a:cubicBezTo>
                  <a:cubicBezTo>
                    <a:pt x="37" y="345"/>
                    <a:pt x="24" y="373"/>
                    <a:pt x="39" y="415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104"/>
            <p:cNvSpPr>
              <a:spLocks/>
            </p:cNvSpPr>
            <p:nvPr/>
          </p:nvSpPr>
          <p:spPr bwMode="gray">
            <a:xfrm>
              <a:off x="-3746500" y="-11974512"/>
              <a:ext cx="715963" cy="4572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91" y="83"/>
                </a:cxn>
                <a:cxn ang="0">
                  <a:pos x="0" y="0"/>
                </a:cxn>
              </a:cxnLst>
              <a:rect l="0" t="0" r="r" b="b"/>
              <a:pathLst>
                <a:path w="191" h="122">
                  <a:moveTo>
                    <a:pt x="0" y="6"/>
                  </a:moveTo>
                  <a:cubicBezTo>
                    <a:pt x="46" y="112"/>
                    <a:pt x="71" y="122"/>
                    <a:pt x="191" y="83"/>
                  </a:cubicBezTo>
                  <a:cubicBezTo>
                    <a:pt x="131" y="41"/>
                    <a:pt x="34" y="99"/>
                    <a:pt x="0" y="0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105"/>
            <p:cNvSpPr>
              <a:spLocks/>
            </p:cNvSpPr>
            <p:nvPr/>
          </p:nvSpPr>
          <p:spPr bwMode="gray">
            <a:xfrm>
              <a:off x="798513" y="-15954375"/>
              <a:ext cx="1109663" cy="1612900"/>
            </a:xfrm>
            <a:custGeom>
              <a:avLst/>
              <a:gdLst/>
              <a:ahLst/>
              <a:cxnLst>
                <a:cxn ang="0">
                  <a:pos x="241" y="346"/>
                </a:cxn>
                <a:cxn ang="0">
                  <a:pos x="101" y="430"/>
                </a:cxn>
                <a:cxn ang="0">
                  <a:pos x="180" y="359"/>
                </a:cxn>
                <a:cxn ang="0">
                  <a:pos x="223" y="257"/>
                </a:cxn>
                <a:cxn ang="0">
                  <a:pos x="140" y="316"/>
                </a:cxn>
                <a:cxn ang="0">
                  <a:pos x="39" y="356"/>
                </a:cxn>
                <a:cxn ang="0">
                  <a:pos x="207" y="194"/>
                </a:cxn>
                <a:cxn ang="0">
                  <a:pos x="0" y="272"/>
                </a:cxn>
                <a:cxn ang="0">
                  <a:pos x="151" y="156"/>
                </a:cxn>
                <a:cxn ang="0">
                  <a:pos x="169" y="20"/>
                </a:cxn>
                <a:cxn ang="0">
                  <a:pos x="235" y="352"/>
                </a:cxn>
              </a:cxnLst>
              <a:rect l="0" t="0" r="r" b="b"/>
              <a:pathLst>
                <a:path w="296" h="430">
                  <a:moveTo>
                    <a:pt x="241" y="346"/>
                  </a:moveTo>
                  <a:cubicBezTo>
                    <a:pt x="189" y="354"/>
                    <a:pt x="151" y="409"/>
                    <a:pt x="101" y="430"/>
                  </a:cubicBezTo>
                  <a:cubicBezTo>
                    <a:pt x="111" y="403"/>
                    <a:pt x="157" y="381"/>
                    <a:pt x="180" y="359"/>
                  </a:cubicBezTo>
                  <a:cubicBezTo>
                    <a:pt x="218" y="323"/>
                    <a:pt x="217" y="308"/>
                    <a:pt x="223" y="257"/>
                  </a:cubicBezTo>
                  <a:cubicBezTo>
                    <a:pt x="184" y="250"/>
                    <a:pt x="168" y="297"/>
                    <a:pt x="140" y="316"/>
                  </a:cubicBezTo>
                  <a:cubicBezTo>
                    <a:pt x="111" y="337"/>
                    <a:pt x="72" y="351"/>
                    <a:pt x="39" y="356"/>
                  </a:cubicBezTo>
                  <a:cubicBezTo>
                    <a:pt x="74" y="291"/>
                    <a:pt x="247" y="304"/>
                    <a:pt x="207" y="194"/>
                  </a:cubicBezTo>
                  <a:cubicBezTo>
                    <a:pt x="179" y="117"/>
                    <a:pt x="51" y="243"/>
                    <a:pt x="0" y="272"/>
                  </a:cubicBezTo>
                  <a:cubicBezTo>
                    <a:pt x="44" y="228"/>
                    <a:pt x="97" y="189"/>
                    <a:pt x="151" y="156"/>
                  </a:cubicBezTo>
                  <a:cubicBezTo>
                    <a:pt x="234" y="106"/>
                    <a:pt x="185" y="93"/>
                    <a:pt x="169" y="20"/>
                  </a:cubicBezTo>
                  <a:cubicBezTo>
                    <a:pt x="266" y="0"/>
                    <a:pt x="296" y="307"/>
                    <a:pt x="235" y="352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106"/>
            <p:cNvSpPr>
              <a:spLocks/>
            </p:cNvSpPr>
            <p:nvPr/>
          </p:nvSpPr>
          <p:spPr bwMode="gray">
            <a:xfrm>
              <a:off x="-2224088" y="-12871450"/>
              <a:ext cx="1916113" cy="985838"/>
            </a:xfrm>
            <a:custGeom>
              <a:avLst/>
              <a:gdLst/>
              <a:ahLst/>
              <a:cxnLst>
                <a:cxn ang="0">
                  <a:pos x="45" y="8"/>
                </a:cxn>
                <a:cxn ang="0">
                  <a:pos x="249" y="97"/>
                </a:cxn>
                <a:cxn ang="0">
                  <a:pos x="511" y="195"/>
                </a:cxn>
                <a:cxn ang="0">
                  <a:pos x="394" y="176"/>
                </a:cxn>
                <a:cxn ang="0">
                  <a:pos x="252" y="117"/>
                </a:cxn>
                <a:cxn ang="0">
                  <a:pos x="0" y="3"/>
                </a:cxn>
              </a:cxnLst>
              <a:rect l="0" t="0" r="r" b="b"/>
              <a:pathLst>
                <a:path w="511" h="263">
                  <a:moveTo>
                    <a:pt x="45" y="8"/>
                  </a:moveTo>
                  <a:cubicBezTo>
                    <a:pt x="120" y="0"/>
                    <a:pt x="186" y="70"/>
                    <a:pt x="249" y="97"/>
                  </a:cubicBezTo>
                  <a:cubicBezTo>
                    <a:pt x="327" y="130"/>
                    <a:pt x="427" y="177"/>
                    <a:pt x="511" y="195"/>
                  </a:cubicBezTo>
                  <a:cubicBezTo>
                    <a:pt x="494" y="263"/>
                    <a:pt x="420" y="190"/>
                    <a:pt x="394" y="176"/>
                  </a:cubicBezTo>
                  <a:cubicBezTo>
                    <a:pt x="349" y="152"/>
                    <a:pt x="299" y="136"/>
                    <a:pt x="252" y="117"/>
                  </a:cubicBezTo>
                  <a:cubicBezTo>
                    <a:pt x="166" y="82"/>
                    <a:pt x="61" y="69"/>
                    <a:pt x="0" y="3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107"/>
            <p:cNvSpPr>
              <a:spLocks/>
            </p:cNvSpPr>
            <p:nvPr/>
          </p:nvSpPr>
          <p:spPr bwMode="gray">
            <a:xfrm>
              <a:off x="-1689100" y="-16235362"/>
              <a:ext cx="1609725" cy="784225"/>
            </a:xfrm>
            <a:custGeom>
              <a:avLst/>
              <a:gdLst/>
              <a:ahLst/>
              <a:cxnLst>
                <a:cxn ang="0">
                  <a:pos x="51" y="147"/>
                </a:cxn>
                <a:cxn ang="0">
                  <a:pos x="46" y="209"/>
                </a:cxn>
                <a:cxn ang="0">
                  <a:pos x="103" y="160"/>
                </a:cxn>
                <a:cxn ang="0">
                  <a:pos x="178" y="177"/>
                </a:cxn>
                <a:cxn ang="0">
                  <a:pos x="220" y="172"/>
                </a:cxn>
                <a:cxn ang="0">
                  <a:pos x="254" y="161"/>
                </a:cxn>
                <a:cxn ang="0">
                  <a:pos x="309" y="192"/>
                </a:cxn>
                <a:cxn ang="0">
                  <a:pos x="309" y="122"/>
                </a:cxn>
                <a:cxn ang="0">
                  <a:pos x="394" y="23"/>
                </a:cxn>
                <a:cxn ang="0">
                  <a:pos x="262" y="71"/>
                </a:cxn>
                <a:cxn ang="0">
                  <a:pos x="106" y="63"/>
                </a:cxn>
                <a:cxn ang="0">
                  <a:pos x="14" y="54"/>
                </a:cxn>
                <a:cxn ang="0">
                  <a:pos x="47" y="109"/>
                </a:cxn>
              </a:cxnLst>
              <a:rect l="0" t="0" r="r" b="b"/>
              <a:pathLst>
                <a:path w="429" h="209">
                  <a:moveTo>
                    <a:pt x="51" y="147"/>
                  </a:moveTo>
                  <a:cubicBezTo>
                    <a:pt x="51" y="168"/>
                    <a:pt x="52" y="189"/>
                    <a:pt x="46" y="209"/>
                  </a:cubicBezTo>
                  <a:cubicBezTo>
                    <a:pt x="56" y="199"/>
                    <a:pt x="91" y="163"/>
                    <a:pt x="103" y="160"/>
                  </a:cubicBezTo>
                  <a:cubicBezTo>
                    <a:pt x="123" y="156"/>
                    <a:pt x="152" y="177"/>
                    <a:pt x="178" y="177"/>
                  </a:cubicBezTo>
                  <a:cubicBezTo>
                    <a:pt x="193" y="177"/>
                    <a:pt x="206" y="175"/>
                    <a:pt x="220" y="172"/>
                  </a:cubicBezTo>
                  <a:cubicBezTo>
                    <a:pt x="224" y="172"/>
                    <a:pt x="260" y="161"/>
                    <a:pt x="254" y="161"/>
                  </a:cubicBezTo>
                  <a:cubicBezTo>
                    <a:pt x="281" y="162"/>
                    <a:pt x="280" y="184"/>
                    <a:pt x="309" y="192"/>
                  </a:cubicBezTo>
                  <a:cubicBezTo>
                    <a:pt x="308" y="169"/>
                    <a:pt x="308" y="145"/>
                    <a:pt x="309" y="122"/>
                  </a:cubicBezTo>
                  <a:cubicBezTo>
                    <a:pt x="341" y="127"/>
                    <a:pt x="429" y="56"/>
                    <a:pt x="394" y="23"/>
                  </a:cubicBezTo>
                  <a:cubicBezTo>
                    <a:pt x="369" y="0"/>
                    <a:pt x="289" y="64"/>
                    <a:pt x="262" y="71"/>
                  </a:cubicBezTo>
                  <a:cubicBezTo>
                    <a:pt x="212" y="84"/>
                    <a:pt x="153" y="86"/>
                    <a:pt x="106" y="63"/>
                  </a:cubicBezTo>
                  <a:cubicBezTo>
                    <a:pt x="86" y="53"/>
                    <a:pt x="32" y="18"/>
                    <a:pt x="14" y="54"/>
                  </a:cubicBezTo>
                  <a:cubicBezTo>
                    <a:pt x="0" y="81"/>
                    <a:pt x="33" y="99"/>
                    <a:pt x="47" y="109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108"/>
            <p:cNvSpPr>
              <a:spLocks/>
            </p:cNvSpPr>
            <p:nvPr/>
          </p:nvSpPr>
          <p:spPr bwMode="gray">
            <a:xfrm>
              <a:off x="-1463675" y="-15713075"/>
              <a:ext cx="768350" cy="2320925"/>
            </a:xfrm>
            <a:custGeom>
              <a:avLst/>
              <a:gdLst/>
              <a:ahLst/>
              <a:cxnLst>
                <a:cxn ang="0">
                  <a:pos x="181" y="8"/>
                </a:cxn>
                <a:cxn ang="0">
                  <a:pos x="160" y="135"/>
                </a:cxn>
                <a:cxn ang="0">
                  <a:pos x="184" y="283"/>
                </a:cxn>
                <a:cxn ang="0">
                  <a:pos x="177" y="607"/>
                </a:cxn>
                <a:cxn ang="0">
                  <a:pos x="89" y="578"/>
                </a:cxn>
                <a:cxn ang="0">
                  <a:pos x="80" y="359"/>
                </a:cxn>
                <a:cxn ang="0">
                  <a:pos x="89" y="142"/>
                </a:cxn>
                <a:cxn ang="0">
                  <a:pos x="160" y="0"/>
                </a:cxn>
              </a:cxnLst>
              <a:rect l="0" t="0" r="r" b="b"/>
              <a:pathLst>
                <a:path w="205" h="619">
                  <a:moveTo>
                    <a:pt x="181" y="8"/>
                  </a:moveTo>
                  <a:cubicBezTo>
                    <a:pt x="205" y="54"/>
                    <a:pt x="155" y="85"/>
                    <a:pt x="160" y="135"/>
                  </a:cubicBezTo>
                  <a:cubicBezTo>
                    <a:pt x="164" y="182"/>
                    <a:pt x="179" y="232"/>
                    <a:pt x="184" y="283"/>
                  </a:cubicBezTo>
                  <a:cubicBezTo>
                    <a:pt x="194" y="382"/>
                    <a:pt x="205" y="514"/>
                    <a:pt x="177" y="607"/>
                  </a:cubicBezTo>
                  <a:cubicBezTo>
                    <a:pt x="200" y="619"/>
                    <a:pt x="122" y="584"/>
                    <a:pt x="89" y="578"/>
                  </a:cubicBezTo>
                  <a:cubicBezTo>
                    <a:pt x="0" y="563"/>
                    <a:pt x="72" y="442"/>
                    <a:pt x="80" y="359"/>
                  </a:cubicBezTo>
                  <a:cubicBezTo>
                    <a:pt x="86" y="286"/>
                    <a:pt x="78" y="214"/>
                    <a:pt x="89" y="142"/>
                  </a:cubicBezTo>
                  <a:cubicBezTo>
                    <a:pt x="96" y="92"/>
                    <a:pt x="103" y="15"/>
                    <a:pt x="160" y="0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109"/>
            <p:cNvSpPr>
              <a:spLocks/>
            </p:cNvSpPr>
            <p:nvPr/>
          </p:nvSpPr>
          <p:spPr bwMode="gray">
            <a:xfrm>
              <a:off x="-1673225" y="-12009437"/>
              <a:ext cx="955675" cy="1216025"/>
            </a:xfrm>
            <a:custGeom>
              <a:avLst/>
              <a:gdLst/>
              <a:ahLst/>
              <a:cxnLst>
                <a:cxn ang="0">
                  <a:pos x="26" y="291"/>
                </a:cxn>
                <a:cxn ang="0">
                  <a:pos x="22" y="324"/>
                </a:cxn>
                <a:cxn ang="0">
                  <a:pos x="203" y="218"/>
                </a:cxn>
                <a:cxn ang="0">
                  <a:pos x="241" y="118"/>
                </a:cxn>
                <a:cxn ang="0">
                  <a:pos x="249" y="1"/>
                </a:cxn>
                <a:cxn ang="0">
                  <a:pos x="119" y="151"/>
                </a:cxn>
                <a:cxn ang="0">
                  <a:pos x="0" y="308"/>
                </a:cxn>
              </a:cxnLst>
              <a:rect l="0" t="0" r="r" b="b"/>
              <a:pathLst>
                <a:path w="255" h="324">
                  <a:moveTo>
                    <a:pt x="26" y="291"/>
                  </a:moveTo>
                  <a:cubicBezTo>
                    <a:pt x="22" y="301"/>
                    <a:pt x="23" y="314"/>
                    <a:pt x="22" y="324"/>
                  </a:cubicBezTo>
                  <a:cubicBezTo>
                    <a:pt x="74" y="321"/>
                    <a:pt x="165" y="255"/>
                    <a:pt x="203" y="218"/>
                  </a:cubicBezTo>
                  <a:cubicBezTo>
                    <a:pt x="237" y="187"/>
                    <a:pt x="239" y="163"/>
                    <a:pt x="241" y="118"/>
                  </a:cubicBezTo>
                  <a:cubicBezTo>
                    <a:pt x="243" y="81"/>
                    <a:pt x="255" y="36"/>
                    <a:pt x="249" y="1"/>
                  </a:cubicBezTo>
                  <a:cubicBezTo>
                    <a:pt x="195" y="0"/>
                    <a:pt x="144" y="111"/>
                    <a:pt x="119" y="151"/>
                  </a:cubicBezTo>
                  <a:cubicBezTo>
                    <a:pt x="83" y="207"/>
                    <a:pt x="30" y="254"/>
                    <a:pt x="0" y="308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110"/>
            <p:cNvSpPr>
              <a:spLocks/>
            </p:cNvSpPr>
            <p:nvPr/>
          </p:nvSpPr>
          <p:spPr bwMode="gray">
            <a:xfrm>
              <a:off x="-593725" y="-14671675"/>
              <a:ext cx="574675" cy="1274763"/>
            </a:xfrm>
            <a:custGeom>
              <a:avLst/>
              <a:gdLst/>
              <a:ahLst/>
              <a:cxnLst>
                <a:cxn ang="0">
                  <a:pos x="101" y="300"/>
                </a:cxn>
                <a:cxn ang="0">
                  <a:pos x="152" y="103"/>
                </a:cxn>
                <a:cxn ang="0">
                  <a:pos x="59" y="250"/>
                </a:cxn>
                <a:cxn ang="0">
                  <a:pos x="84" y="0"/>
                </a:cxn>
                <a:cxn ang="0">
                  <a:pos x="5" y="332"/>
                </a:cxn>
                <a:cxn ang="0">
                  <a:pos x="93" y="334"/>
                </a:cxn>
              </a:cxnLst>
              <a:rect l="0" t="0" r="r" b="b"/>
              <a:pathLst>
                <a:path w="153" h="340">
                  <a:moveTo>
                    <a:pt x="101" y="300"/>
                  </a:moveTo>
                  <a:cubicBezTo>
                    <a:pt x="98" y="233"/>
                    <a:pt x="153" y="169"/>
                    <a:pt x="152" y="103"/>
                  </a:cubicBezTo>
                  <a:cubicBezTo>
                    <a:pt x="119" y="151"/>
                    <a:pt x="76" y="194"/>
                    <a:pt x="59" y="250"/>
                  </a:cubicBezTo>
                  <a:cubicBezTo>
                    <a:pt x="59" y="196"/>
                    <a:pt x="68" y="55"/>
                    <a:pt x="84" y="0"/>
                  </a:cubicBezTo>
                  <a:cubicBezTo>
                    <a:pt x="43" y="50"/>
                    <a:pt x="0" y="290"/>
                    <a:pt x="5" y="332"/>
                  </a:cubicBezTo>
                  <a:cubicBezTo>
                    <a:pt x="52" y="340"/>
                    <a:pt x="44" y="336"/>
                    <a:pt x="93" y="334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Freeform 111"/>
            <p:cNvSpPr>
              <a:spLocks/>
            </p:cNvSpPr>
            <p:nvPr/>
          </p:nvSpPr>
          <p:spPr bwMode="gray">
            <a:xfrm>
              <a:off x="-1819275" y="-16100425"/>
              <a:ext cx="1258888" cy="2697163"/>
            </a:xfrm>
            <a:custGeom>
              <a:avLst/>
              <a:gdLst/>
              <a:ahLst/>
              <a:cxnLst>
                <a:cxn ang="0">
                  <a:pos x="173" y="120"/>
                </a:cxn>
                <a:cxn ang="0">
                  <a:pos x="146" y="37"/>
                </a:cxn>
                <a:cxn ang="0">
                  <a:pos x="287" y="110"/>
                </a:cxn>
                <a:cxn ang="0">
                  <a:pos x="246" y="222"/>
                </a:cxn>
                <a:cxn ang="0">
                  <a:pos x="263" y="351"/>
                </a:cxn>
                <a:cxn ang="0">
                  <a:pos x="269" y="650"/>
                </a:cxn>
                <a:cxn ang="0">
                  <a:pos x="207" y="701"/>
                </a:cxn>
                <a:cxn ang="0">
                  <a:pos x="89" y="672"/>
                </a:cxn>
                <a:cxn ang="0">
                  <a:pos x="5" y="660"/>
                </a:cxn>
                <a:cxn ang="0">
                  <a:pos x="44" y="362"/>
                </a:cxn>
                <a:cxn ang="0">
                  <a:pos x="173" y="120"/>
                </a:cxn>
              </a:cxnLst>
              <a:rect l="0" t="0" r="r" b="b"/>
              <a:pathLst>
                <a:path w="336" h="719">
                  <a:moveTo>
                    <a:pt x="173" y="120"/>
                  </a:moveTo>
                  <a:cubicBezTo>
                    <a:pt x="153" y="99"/>
                    <a:pt x="142" y="70"/>
                    <a:pt x="146" y="37"/>
                  </a:cubicBezTo>
                  <a:cubicBezTo>
                    <a:pt x="218" y="0"/>
                    <a:pt x="336" y="3"/>
                    <a:pt x="287" y="110"/>
                  </a:cubicBezTo>
                  <a:cubicBezTo>
                    <a:pt x="268" y="154"/>
                    <a:pt x="242" y="168"/>
                    <a:pt x="246" y="222"/>
                  </a:cubicBezTo>
                  <a:cubicBezTo>
                    <a:pt x="249" y="265"/>
                    <a:pt x="263" y="304"/>
                    <a:pt x="263" y="351"/>
                  </a:cubicBezTo>
                  <a:cubicBezTo>
                    <a:pt x="263" y="452"/>
                    <a:pt x="269" y="550"/>
                    <a:pt x="269" y="650"/>
                  </a:cubicBezTo>
                  <a:cubicBezTo>
                    <a:pt x="269" y="716"/>
                    <a:pt x="265" y="719"/>
                    <a:pt x="207" y="701"/>
                  </a:cubicBezTo>
                  <a:cubicBezTo>
                    <a:pt x="168" y="688"/>
                    <a:pt x="130" y="681"/>
                    <a:pt x="89" y="672"/>
                  </a:cubicBezTo>
                  <a:cubicBezTo>
                    <a:pt x="61" y="666"/>
                    <a:pt x="34" y="663"/>
                    <a:pt x="5" y="660"/>
                  </a:cubicBezTo>
                  <a:cubicBezTo>
                    <a:pt x="0" y="563"/>
                    <a:pt x="10" y="449"/>
                    <a:pt x="44" y="362"/>
                  </a:cubicBezTo>
                  <a:cubicBezTo>
                    <a:pt x="72" y="289"/>
                    <a:pt x="189" y="204"/>
                    <a:pt x="173" y="120"/>
                  </a:cubicBez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Freeform 112"/>
            <p:cNvSpPr>
              <a:spLocks/>
            </p:cNvSpPr>
            <p:nvPr/>
          </p:nvSpPr>
          <p:spPr bwMode="gray">
            <a:xfrm>
              <a:off x="-2124075" y="-12166600"/>
              <a:ext cx="1339850" cy="1365250"/>
            </a:xfrm>
            <a:custGeom>
              <a:avLst/>
              <a:gdLst/>
              <a:ahLst/>
              <a:cxnLst>
                <a:cxn ang="0">
                  <a:pos x="66" y="53"/>
                </a:cxn>
                <a:cxn ang="0">
                  <a:pos x="28" y="270"/>
                </a:cxn>
                <a:cxn ang="0">
                  <a:pos x="121" y="364"/>
                </a:cxn>
                <a:cxn ang="0">
                  <a:pos x="323" y="227"/>
                </a:cxn>
                <a:cxn ang="0">
                  <a:pos x="343" y="0"/>
                </a:cxn>
                <a:cxn ang="0">
                  <a:pos x="66" y="53"/>
                </a:cxn>
              </a:cxnLst>
              <a:rect l="0" t="0" r="r" b="b"/>
              <a:pathLst>
                <a:path w="357" h="364">
                  <a:moveTo>
                    <a:pt x="66" y="53"/>
                  </a:moveTo>
                  <a:cubicBezTo>
                    <a:pt x="73" y="113"/>
                    <a:pt x="0" y="234"/>
                    <a:pt x="28" y="270"/>
                  </a:cubicBezTo>
                  <a:cubicBezTo>
                    <a:pt x="56" y="307"/>
                    <a:pt x="103" y="349"/>
                    <a:pt x="121" y="364"/>
                  </a:cubicBezTo>
                  <a:cubicBezTo>
                    <a:pt x="121" y="364"/>
                    <a:pt x="302" y="256"/>
                    <a:pt x="323" y="227"/>
                  </a:cubicBezTo>
                  <a:cubicBezTo>
                    <a:pt x="357" y="182"/>
                    <a:pt x="346" y="58"/>
                    <a:pt x="343" y="0"/>
                  </a:cubicBezTo>
                  <a:cubicBezTo>
                    <a:pt x="241" y="17"/>
                    <a:pt x="183" y="36"/>
                    <a:pt x="66" y="53"/>
                  </a:cubicBez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113"/>
            <p:cNvSpPr>
              <a:spLocks/>
            </p:cNvSpPr>
            <p:nvPr/>
          </p:nvSpPr>
          <p:spPr bwMode="gray">
            <a:xfrm>
              <a:off x="-1755775" y="-16681450"/>
              <a:ext cx="633413" cy="121920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95" y="84"/>
                </a:cxn>
                <a:cxn ang="0">
                  <a:pos x="167" y="164"/>
                </a:cxn>
                <a:cxn ang="0">
                  <a:pos x="42" y="325"/>
                </a:cxn>
                <a:cxn ang="0">
                  <a:pos x="62" y="0"/>
                </a:cxn>
              </a:cxnLst>
              <a:rect l="0" t="0" r="r" b="b"/>
              <a:pathLst>
                <a:path w="169" h="325">
                  <a:moveTo>
                    <a:pt x="62" y="0"/>
                  </a:moveTo>
                  <a:cubicBezTo>
                    <a:pt x="66" y="35"/>
                    <a:pt x="73" y="58"/>
                    <a:pt x="95" y="84"/>
                  </a:cubicBezTo>
                  <a:cubicBezTo>
                    <a:pt x="105" y="97"/>
                    <a:pt x="169" y="155"/>
                    <a:pt x="167" y="164"/>
                  </a:cubicBezTo>
                  <a:cubicBezTo>
                    <a:pt x="161" y="183"/>
                    <a:pt x="63" y="289"/>
                    <a:pt x="42" y="325"/>
                  </a:cubicBezTo>
                  <a:cubicBezTo>
                    <a:pt x="0" y="295"/>
                    <a:pt x="10" y="21"/>
                    <a:pt x="62" y="0"/>
                  </a:cubicBezTo>
                </a:path>
              </a:pathLst>
            </a:custGeom>
            <a:solidFill>
              <a:srgbClr val="E4EF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114"/>
            <p:cNvSpPr>
              <a:spLocks/>
            </p:cNvSpPr>
            <p:nvPr/>
          </p:nvSpPr>
          <p:spPr bwMode="gray">
            <a:xfrm>
              <a:off x="-1020763" y="-16843375"/>
              <a:ext cx="1027113" cy="1193800"/>
            </a:xfrm>
            <a:custGeom>
              <a:avLst/>
              <a:gdLst/>
              <a:ahLst/>
              <a:cxnLst>
                <a:cxn ang="0">
                  <a:pos x="0" y="206"/>
                </a:cxn>
                <a:cxn ang="0">
                  <a:pos x="152" y="318"/>
                </a:cxn>
                <a:cxn ang="0">
                  <a:pos x="246" y="132"/>
                </a:cxn>
                <a:cxn ang="0">
                  <a:pos x="206" y="0"/>
                </a:cxn>
                <a:cxn ang="0">
                  <a:pos x="0" y="206"/>
                </a:cxn>
              </a:cxnLst>
              <a:rect l="0" t="0" r="r" b="b"/>
              <a:pathLst>
                <a:path w="274" h="318">
                  <a:moveTo>
                    <a:pt x="0" y="206"/>
                  </a:moveTo>
                  <a:cubicBezTo>
                    <a:pt x="43" y="235"/>
                    <a:pt x="108" y="288"/>
                    <a:pt x="152" y="318"/>
                  </a:cubicBezTo>
                  <a:cubicBezTo>
                    <a:pt x="181" y="255"/>
                    <a:pt x="222" y="196"/>
                    <a:pt x="246" y="132"/>
                  </a:cubicBezTo>
                  <a:cubicBezTo>
                    <a:pt x="273" y="61"/>
                    <a:pt x="274" y="51"/>
                    <a:pt x="206" y="0"/>
                  </a:cubicBezTo>
                  <a:cubicBezTo>
                    <a:pt x="166" y="79"/>
                    <a:pt x="89" y="176"/>
                    <a:pt x="0" y="206"/>
                  </a:cubicBezTo>
                </a:path>
              </a:pathLst>
            </a:custGeom>
            <a:solidFill>
              <a:srgbClr val="E4EF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115"/>
            <p:cNvSpPr>
              <a:spLocks/>
            </p:cNvSpPr>
            <p:nvPr/>
          </p:nvSpPr>
          <p:spPr bwMode="gray">
            <a:xfrm>
              <a:off x="-2689225" y="-14930437"/>
              <a:ext cx="322263" cy="1849438"/>
            </a:xfrm>
            <a:custGeom>
              <a:avLst/>
              <a:gdLst/>
              <a:ahLst/>
              <a:cxnLst>
                <a:cxn ang="0">
                  <a:pos x="84" y="355"/>
                </a:cxn>
                <a:cxn ang="0">
                  <a:pos x="62" y="283"/>
                </a:cxn>
                <a:cxn ang="0">
                  <a:pos x="56" y="186"/>
                </a:cxn>
                <a:cxn ang="0">
                  <a:pos x="39" y="0"/>
                </a:cxn>
                <a:cxn ang="0">
                  <a:pos x="28" y="298"/>
                </a:cxn>
                <a:cxn ang="0">
                  <a:pos x="22" y="446"/>
                </a:cxn>
                <a:cxn ang="0">
                  <a:pos x="79" y="349"/>
                </a:cxn>
              </a:cxnLst>
              <a:rect l="0" t="0" r="r" b="b"/>
              <a:pathLst>
                <a:path w="86" h="493">
                  <a:moveTo>
                    <a:pt x="84" y="355"/>
                  </a:moveTo>
                  <a:cubicBezTo>
                    <a:pt x="86" y="322"/>
                    <a:pt x="68" y="310"/>
                    <a:pt x="62" y="283"/>
                  </a:cubicBezTo>
                  <a:cubicBezTo>
                    <a:pt x="57" y="259"/>
                    <a:pt x="58" y="217"/>
                    <a:pt x="56" y="186"/>
                  </a:cubicBezTo>
                  <a:cubicBezTo>
                    <a:pt x="54" y="132"/>
                    <a:pt x="72" y="37"/>
                    <a:pt x="39" y="0"/>
                  </a:cubicBezTo>
                  <a:cubicBezTo>
                    <a:pt x="6" y="91"/>
                    <a:pt x="23" y="203"/>
                    <a:pt x="28" y="298"/>
                  </a:cubicBezTo>
                  <a:cubicBezTo>
                    <a:pt x="30" y="331"/>
                    <a:pt x="0" y="422"/>
                    <a:pt x="22" y="446"/>
                  </a:cubicBezTo>
                  <a:cubicBezTo>
                    <a:pt x="64" y="493"/>
                    <a:pt x="83" y="381"/>
                    <a:pt x="79" y="349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116"/>
            <p:cNvSpPr>
              <a:spLocks/>
            </p:cNvSpPr>
            <p:nvPr/>
          </p:nvSpPr>
          <p:spPr bwMode="gray">
            <a:xfrm>
              <a:off x="55563" y="-15409862"/>
              <a:ext cx="742950" cy="1765300"/>
            </a:xfrm>
            <a:custGeom>
              <a:avLst/>
              <a:gdLst/>
              <a:ahLst/>
              <a:cxnLst>
                <a:cxn ang="0">
                  <a:pos x="51" y="415"/>
                </a:cxn>
                <a:cxn ang="0">
                  <a:pos x="101" y="195"/>
                </a:cxn>
                <a:cxn ang="0">
                  <a:pos x="198" y="0"/>
                </a:cxn>
                <a:cxn ang="0">
                  <a:pos x="84" y="201"/>
                </a:cxn>
                <a:cxn ang="0">
                  <a:pos x="12" y="420"/>
                </a:cxn>
                <a:cxn ang="0">
                  <a:pos x="73" y="426"/>
                </a:cxn>
              </a:cxnLst>
              <a:rect l="0" t="0" r="r" b="b"/>
              <a:pathLst>
                <a:path w="198" h="471">
                  <a:moveTo>
                    <a:pt x="51" y="415"/>
                  </a:moveTo>
                  <a:cubicBezTo>
                    <a:pt x="95" y="346"/>
                    <a:pt x="66" y="265"/>
                    <a:pt x="101" y="195"/>
                  </a:cubicBezTo>
                  <a:cubicBezTo>
                    <a:pt x="135" y="128"/>
                    <a:pt x="176" y="73"/>
                    <a:pt x="198" y="0"/>
                  </a:cubicBezTo>
                  <a:cubicBezTo>
                    <a:pt x="139" y="59"/>
                    <a:pt x="110" y="125"/>
                    <a:pt x="84" y="201"/>
                  </a:cubicBezTo>
                  <a:cubicBezTo>
                    <a:pt x="64" y="262"/>
                    <a:pt x="0" y="357"/>
                    <a:pt x="12" y="420"/>
                  </a:cubicBezTo>
                  <a:cubicBezTo>
                    <a:pt x="34" y="430"/>
                    <a:pt x="65" y="471"/>
                    <a:pt x="73" y="426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Freeform 117"/>
            <p:cNvSpPr>
              <a:spLocks/>
            </p:cNvSpPr>
            <p:nvPr/>
          </p:nvSpPr>
          <p:spPr bwMode="gray">
            <a:xfrm>
              <a:off x="-2835275" y="-13689012"/>
              <a:ext cx="922338" cy="858838"/>
            </a:xfrm>
            <a:custGeom>
              <a:avLst/>
              <a:gdLst/>
              <a:ahLst/>
              <a:cxnLst>
                <a:cxn ang="0">
                  <a:pos x="191" y="226"/>
                </a:cxn>
                <a:cxn ang="0">
                  <a:pos x="246" y="45"/>
                </a:cxn>
                <a:cxn ang="0">
                  <a:pos x="94" y="51"/>
                </a:cxn>
                <a:cxn ang="0">
                  <a:pos x="55" y="135"/>
                </a:cxn>
                <a:cxn ang="0">
                  <a:pos x="60" y="211"/>
                </a:cxn>
                <a:cxn ang="0">
                  <a:pos x="197" y="221"/>
                </a:cxn>
              </a:cxnLst>
              <a:rect l="0" t="0" r="r" b="b"/>
              <a:pathLst>
                <a:path w="246" h="229">
                  <a:moveTo>
                    <a:pt x="191" y="226"/>
                  </a:moveTo>
                  <a:cubicBezTo>
                    <a:pt x="186" y="181"/>
                    <a:pt x="206" y="61"/>
                    <a:pt x="246" y="45"/>
                  </a:cubicBezTo>
                  <a:cubicBezTo>
                    <a:pt x="243" y="3"/>
                    <a:pt x="105" y="0"/>
                    <a:pt x="94" y="51"/>
                  </a:cubicBezTo>
                  <a:cubicBezTo>
                    <a:pt x="29" y="52"/>
                    <a:pt x="54" y="92"/>
                    <a:pt x="55" y="135"/>
                  </a:cubicBezTo>
                  <a:cubicBezTo>
                    <a:pt x="0" y="149"/>
                    <a:pt x="26" y="194"/>
                    <a:pt x="60" y="211"/>
                  </a:cubicBezTo>
                  <a:cubicBezTo>
                    <a:pt x="97" y="229"/>
                    <a:pt x="153" y="221"/>
                    <a:pt x="197" y="221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Freeform 118"/>
            <p:cNvSpPr>
              <a:spLocks/>
            </p:cNvSpPr>
            <p:nvPr/>
          </p:nvSpPr>
          <p:spPr bwMode="gray">
            <a:xfrm>
              <a:off x="-387350" y="-13857287"/>
              <a:ext cx="649288" cy="449263"/>
            </a:xfrm>
            <a:custGeom>
              <a:avLst/>
              <a:gdLst/>
              <a:ahLst/>
              <a:cxnLst>
                <a:cxn ang="0">
                  <a:pos x="17" y="119"/>
                </a:cxn>
                <a:cxn ang="0">
                  <a:pos x="173" y="102"/>
                </a:cxn>
                <a:cxn ang="0">
                  <a:pos x="162" y="7"/>
                </a:cxn>
                <a:cxn ang="0">
                  <a:pos x="74" y="36"/>
                </a:cxn>
                <a:cxn ang="0">
                  <a:pos x="0" y="114"/>
                </a:cxn>
              </a:cxnLst>
              <a:rect l="0" t="0" r="r" b="b"/>
              <a:pathLst>
                <a:path w="173" h="120">
                  <a:moveTo>
                    <a:pt x="17" y="119"/>
                  </a:moveTo>
                  <a:cubicBezTo>
                    <a:pt x="67" y="120"/>
                    <a:pt x="119" y="104"/>
                    <a:pt x="173" y="102"/>
                  </a:cubicBezTo>
                  <a:cubicBezTo>
                    <a:pt x="170" y="72"/>
                    <a:pt x="171" y="37"/>
                    <a:pt x="162" y="7"/>
                  </a:cubicBezTo>
                  <a:cubicBezTo>
                    <a:pt x="108" y="3"/>
                    <a:pt x="110" y="0"/>
                    <a:pt x="74" y="36"/>
                  </a:cubicBezTo>
                  <a:cubicBezTo>
                    <a:pt x="53" y="57"/>
                    <a:pt x="19" y="88"/>
                    <a:pt x="0" y="114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119"/>
            <p:cNvSpPr>
              <a:spLocks/>
            </p:cNvSpPr>
            <p:nvPr/>
          </p:nvSpPr>
          <p:spPr bwMode="gray">
            <a:xfrm>
              <a:off x="-2798763" y="-13155612"/>
              <a:ext cx="742950" cy="35560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95" y="65"/>
                </a:cxn>
                <a:cxn ang="0">
                  <a:pos x="162" y="65"/>
                </a:cxn>
                <a:cxn ang="0">
                  <a:pos x="183" y="26"/>
                </a:cxn>
                <a:cxn ang="0">
                  <a:pos x="177" y="86"/>
                </a:cxn>
                <a:cxn ang="0">
                  <a:pos x="32" y="59"/>
                </a:cxn>
                <a:cxn ang="0">
                  <a:pos x="27" y="0"/>
                </a:cxn>
              </a:cxnLst>
              <a:rect l="0" t="0" r="r" b="b"/>
              <a:pathLst>
                <a:path w="198" h="95">
                  <a:moveTo>
                    <a:pt x="27" y="0"/>
                  </a:moveTo>
                  <a:cubicBezTo>
                    <a:pt x="14" y="38"/>
                    <a:pt x="64" y="59"/>
                    <a:pt x="95" y="65"/>
                  </a:cubicBezTo>
                  <a:cubicBezTo>
                    <a:pt x="111" y="67"/>
                    <a:pt x="147" y="70"/>
                    <a:pt x="162" y="65"/>
                  </a:cubicBezTo>
                  <a:cubicBezTo>
                    <a:pt x="179" y="58"/>
                    <a:pt x="180" y="41"/>
                    <a:pt x="183" y="26"/>
                  </a:cubicBezTo>
                  <a:cubicBezTo>
                    <a:pt x="185" y="52"/>
                    <a:pt x="198" y="77"/>
                    <a:pt x="177" y="86"/>
                  </a:cubicBezTo>
                  <a:cubicBezTo>
                    <a:pt x="157" y="95"/>
                    <a:pt x="55" y="79"/>
                    <a:pt x="32" y="59"/>
                  </a:cubicBezTo>
                  <a:cubicBezTo>
                    <a:pt x="18" y="45"/>
                    <a:pt x="0" y="16"/>
                    <a:pt x="27" y="0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120"/>
            <p:cNvSpPr>
              <a:spLocks/>
            </p:cNvSpPr>
            <p:nvPr/>
          </p:nvSpPr>
          <p:spPr bwMode="gray">
            <a:xfrm>
              <a:off x="-304800" y="-13796962"/>
              <a:ext cx="581025" cy="446088"/>
            </a:xfrm>
            <a:custGeom>
              <a:avLst/>
              <a:gdLst/>
              <a:ahLst/>
              <a:cxnLst>
                <a:cxn ang="0">
                  <a:pos x="134" y="0"/>
                </a:cxn>
                <a:cxn ang="0">
                  <a:pos x="97" y="79"/>
                </a:cxn>
                <a:cxn ang="0">
                  <a:pos x="0" y="106"/>
                </a:cxn>
                <a:cxn ang="0">
                  <a:pos x="66" y="107"/>
                </a:cxn>
                <a:cxn ang="0">
                  <a:pos x="125" y="95"/>
                </a:cxn>
                <a:cxn ang="0">
                  <a:pos x="151" y="56"/>
                </a:cxn>
                <a:cxn ang="0">
                  <a:pos x="139" y="0"/>
                </a:cxn>
              </a:cxnLst>
              <a:rect l="0" t="0" r="r" b="b"/>
              <a:pathLst>
                <a:path w="155" h="119">
                  <a:moveTo>
                    <a:pt x="134" y="0"/>
                  </a:moveTo>
                  <a:cubicBezTo>
                    <a:pt x="134" y="41"/>
                    <a:pt x="139" y="64"/>
                    <a:pt x="97" y="79"/>
                  </a:cubicBezTo>
                  <a:cubicBezTo>
                    <a:pt x="68" y="88"/>
                    <a:pt x="23" y="82"/>
                    <a:pt x="0" y="106"/>
                  </a:cubicBezTo>
                  <a:cubicBezTo>
                    <a:pt x="16" y="119"/>
                    <a:pt x="48" y="113"/>
                    <a:pt x="66" y="107"/>
                  </a:cubicBezTo>
                  <a:cubicBezTo>
                    <a:pt x="88" y="101"/>
                    <a:pt x="102" y="99"/>
                    <a:pt x="125" y="95"/>
                  </a:cubicBezTo>
                  <a:cubicBezTo>
                    <a:pt x="155" y="91"/>
                    <a:pt x="154" y="85"/>
                    <a:pt x="151" y="56"/>
                  </a:cubicBezTo>
                  <a:cubicBezTo>
                    <a:pt x="149" y="37"/>
                    <a:pt x="149" y="13"/>
                    <a:pt x="139" y="0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Freeform 121"/>
            <p:cNvSpPr>
              <a:spLocks/>
            </p:cNvSpPr>
            <p:nvPr/>
          </p:nvSpPr>
          <p:spPr bwMode="gray">
            <a:xfrm>
              <a:off x="-1882775" y="-12166600"/>
              <a:ext cx="1046163" cy="322263"/>
            </a:xfrm>
            <a:custGeom>
              <a:avLst/>
              <a:gdLst/>
              <a:ahLst/>
              <a:cxnLst>
                <a:cxn ang="0">
                  <a:pos x="3" y="53"/>
                </a:cxn>
                <a:cxn ang="0">
                  <a:pos x="0" y="84"/>
                </a:cxn>
                <a:cxn ang="0">
                  <a:pos x="160" y="64"/>
                </a:cxn>
                <a:cxn ang="0">
                  <a:pos x="239" y="50"/>
                </a:cxn>
                <a:cxn ang="0">
                  <a:pos x="278" y="3"/>
                </a:cxn>
                <a:cxn ang="0">
                  <a:pos x="141" y="22"/>
                </a:cxn>
                <a:cxn ang="0">
                  <a:pos x="0" y="48"/>
                </a:cxn>
              </a:cxnLst>
              <a:rect l="0" t="0" r="r" b="b"/>
              <a:pathLst>
                <a:path w="279" h="86">
                  <a:moveTo>
                    <a:pt x="3" y="53"/>
                  </a:moveTo>
                  <a:cubicBezTo>
                    <a:pt x="4" y="64"/>
                    <a:pt x="2" y="75"/>
                    <a:pt x="0" y="84"/>
                  </a:cubicBezTo>
                  <a:cubicBezTo>
                    <a:pt x="53" y="86"/>
                    <a:pt x="113" y="82"/>
                    <a:pt x="160" y="64"/>
                  </a:cubicBezTo>
                  <a:cubicBezTo>
                    <a:pt x="187" y="53"/>
                    <a:pt x="208" y="55"/>
                    <a:pt x="239" y="50"/>
                  </a:cubicBezTo>
                  <a:cubicBezTo>
                    <a:pt x="274" y="45"/>
                    <a:pt x="279" y="39"/>
                    <a:pt x="278" y="3"/>
                  </a:cubicBezTo>
                  <a:cubicBezTo>
                    <a:pt x="229" y="0"/>
                    <a:pt x="186" y="13"/>
                    <a:pt x="141" y="22"/>
                  </a:cubicBezTo>
                  <a:cubicBezTo>
                    <a:pt x="95" y="32"/>
                    <a:pt x="46" y="37"/>
                    <a:pt x="0" y="48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Freeform 122"/>
            <p:cNvSpPr>
              <a:spLocks/>
            </p:cNvSpPr>
            <p:nvPr/>
          </p:nvSpPr>
          <p:spPr bwMode="gray">
            <a:xfrm>
              <a:off x="-1695450" y="-7954962"/>
              <a:ext cx="2128838" cy="3386138"/>
            </a:xfrm>
            <a:custGeom>
              <a:avLst/>
              <a:gdLst/>
              <a:ahLst/>
              <a:cxnLst>
                <a:cxn ang="0">
                  <a:pos x="133" y="38"/>
                </a:cxn>
                <a:cxn ang="0">
                  <a:pos x="301" y="292"/>
                </a:cxn>
                <a:cxn ang="0">
                  <a:pos x="568" y="540"/>
                </a:cxn>
                <a:cxn ang="0">
                  <a:pos x="508" y="490"/>
                </a:cxn>
                <a:cxn ang="0">
                  <a:pos x="430" y="429"/>
                </a:cxn>
                <a:cxn ang="0">
                  <a:pos x="319" y="372"/>
                </a:cxn>
                <a:cxn ang="0">
                  <a:pos x="373" y="448"/>
                </a:cxn>
                <a:cxn ang="0">
                  <a:pos x="415" y="515"/>
                </a:cxn>
                <a:cxn ang="0">
                  <a:pos x="513" y="648"/>
                </a:cxn>
                <a:cxn ang="0">
                  <a:pos x="375" y="524"/>
                </a:cxn>
                <a:cxn ang="0">
                  <a:pos x="430" y="653"/>
                </a:cxn>
                <a:cxn ang="0">
                  <a:pos x="478" y="768"/>
                </a:cxn>
                <a:cxn ang="0">
                  <a:pos x="388" y="646"/>
                </a:cxn>
                <a:cxn ang="0">
                  <a:pos x="332" y="541"/>
                </a:cxn>
                <a:cxn ang="0">
                  <a:pos x="252" y="296"/>
                </a:cxn>
                <a:cxn ang="0">
                  <a:pos x="257" y="642"/>
                </a:cxn>
                <a:cxn ang="0">
                  <a:pos x="208" y="718"/>
                </a:cxn>
                <a:cxn ang="0">
                  <a:pos x="175" y="781"/>
                </a:cxn>
                <a:cxn ang="0">
                  <a:pos x="41" y="903"/>
                </a:cxn>
                <a:cxn ang="0">
                  <a:pos x="99" y="803"/>
                </a:cxn>
                <a:cxn ang="0">
                  <a:pos x="10" y="736"/>
                </a:cxn>
                <a:cxn ang="0">
                  <a:pos x="87" y="642"/>
                </a:cxn>
                <a:cxn ang="0">
                  <a:pos x="71" y="498"/>
                </a:cxn>
                <a:cxn ang="0">
                  <a:pos x="54" y="334"/>
                </a:cxn>
                <a:cxn ang="0">
                  <a:pos x="112" y="489"/>
                </a:cxn>
                <a:cxn ang="0">
                  <a:pos x="167" y="363"/>
                </a:cxn>
                <a:cxn ang="0">
                  <a:pos x="151" y="172"/>
                </a:cxn>
                <a:cxn ang="0">
                  <a:pos x="117" y="0"/>
                </a:cxn>
                <a:cxn ang="0">
                  <a:pos x="129" y="42"/>
                </a:cxn>
              </a:cxnLst>
              <a:rect l="0" t="0" r="r" b="b"/>
              <a:pathLst>
                <a:path w="568" h="903">
                  <a:moveTo>
                    <a:pt x="133" y="38"/>
                  </a:moveTo>
                  <a:cubicBezTo>
                    <a:pt x="146" y="122"/>
                    <a:pt x="232" y="241"/>
                    <a:pt x="301" y="292"/>
                  </a:cubicBezTo>
                  <a:cubicBezTo>
                    <a:pt x="401" y="367"/>
                    <a:pt x="496" y="440"/>
                    <a:pt x="568" y="540"/>
                  </a:cubicBezTo>
                  <a:cubicBezTo>
                    <a:pt x="537" y="529"/>
                    <a:pt x="530" y="512"/>
                    <a:pt x="508" y="490"/>
                  </a:cubicBezTo>
                  <a:cubicBezTo>
                    <a:pt x="486" y="467"/>
                    <a:pt x="454" y="454"/>
                    <a:pt x="430" y="429"/>
                  </a:cubicBezTo>
                  <a:cubicBezTo>
                    <a:pt x="415" y="414"/>
                    <a:pt x="325" y="293"/>
                    <a:pt x="319" y="372"/>
                  </a:cubicBezTo>
                  <a:cubicBezTo>
                    <a:pt x="316" y="408"/>
                    <a:pt x="352" y="428"/>
                    <a:pt x="373" y="448"/>
                  </a:cubicBezTo>
                  <a:cubicBezTo>
                    <a:pt x="394" y="468"/>
                    <a:pt x="400" y="487"/>
                    <a:pt x="415" y="515"/>
                  </a:cubicBezTo>
                  <a:cubicBezTo>
                    <a:pt x="439" y="560"/>
                    <a:pt x="478" y="604"/>
                    <a:pt x="513" y="648"/>
                  </a:cubicBezTo>
                  <a:cubicBezTo>
                    <a:pt x="464" y="628"/>
                    <a:pt x="411" y="567"/>
                    <a:pt x="375" y="524"/>
                  </a:cubicBezTo>
                  <a:cubicBezTo>
                    <a:pt x="370" y="573"/>
                    <a:pt x="407" y="615"/>
                    <a:pt x="430" y="653"/>
                  </a:cubicBezTo>
                  <a:cubicBezTo>
                    <a:pt x="452" y="690"/>
                    <a:pt x="456" y="733"/>
                    <a:pt x="478" y="768"/>
                  </a:cubicBezTo>
                  <a:cubicBezTo>
                    <a:pt x="430" y="762"/>
                    <a:pt x="407" y="682"/>
                    <a:pt x="388" y="646"/>
                  </a:cubicBezTo>
                  <a:cubicBezTo>
                    <a:pt x="365" y="606"/>
                    <a:pt x="341" y="586"/>
                    <a:pt x="332" y="541"/>
                  </a:cubicBezTo>
                  <a:cubicBezTo>
                    <a:pt x="313" y="451"/>
                    <a:pt x="310" y="365"/>
                    <a:pt x="252" y="296"/>
                  </a:cubicBezTo>
                  <a:cubicBezTo>
                    <a:pt x="268" y="402"/>
                    <a:pt x="308" y="535"/>
                    <a:pt x="257" y="642"/>
                  </a:cubicBezTo>
                  <a:cubicBezTo>
                    <a:pt x="242" y="672"/>
                    <a:pt x="229" y="692"/>
                    <a:pt x="208" y="718"/>
                  </a:cubicBezTo>
                  <a:cubicBezTo>
                    <a:pt x="189" y="742"/>
                    <a:pt x="189" y="756"/>
                    <a:pt x="175" y="781"/>
                  </a:cubicBezTo>
                  <a:cubicBezTo>
                    <a:pt x="156" y="818"/>
                    <a:pt x="83" y="902"/>
                    <a:pt x="41" y="903"/>
                  </a:cubicBezTo>
                  <a:cubicBezTo>
                    <a:pt x="55" y="863"/>
                    <a:pt x="107" y="862"/>
                    <a:pt x="99" y="803"/>
                  </a:cubicBezTo>
                  <a:cubicBezTo>
                    <a:pt x="61" y="803"/>
                    <a:pt x="17" y="776"/>
                    <a:pt x="10" y="736"/>
                  </a:cubicBezTo>
                  <a:cubicBezTo>
                    <a:pt x="0" y="684"/>
                    <a:pt x="63" y="680"/>
                    <a:pt x="87" y="642"/>
                  </a:cubicBezTo>
                  <a:cubicBezTo>
                    <a:pt x="115" y="596"/>
                    <a:pt x="88" y="545"/>
                    <a:pt x="71" y="498"/>
                  </a:cubicBezTo>
                  <a:cubicBezTo>
                    <a:pt x="51" y="445"/>
                    <a:pt x="50" y="392"/>
                    <a:pt x="54" y="334"/>
                  </a:cubicBezTo>
                  <a:cubicBezTo>
                    <a:pt x="95" y="325"/>
                    <a:pt x="87" y="460"/>
                    <a:pt x="112" y="489"/>
                  </a:cubicBezTo>
                  <a:cubicBezTo>
                    <a:pt x="166" y="551"/>
                    <a:pt x="167" y="403"/>
                    <a:pt x="167" y="363"/>
                  </a:cubicBezTo>
                  <a:cubicBezTo>
                    <a:pt x="168" y="296"/>
                    <a:pt x="170" y="232"/>
                    <a:pt x="151" y="172"/>
                  </a:cubicBezTo>
                  <a:cubicBezTo>
                    <a:pt x="134" y="120"/>
                    <a:pt x="115" y="56"/>
                    <a:pt x="117" y="0"/>
                  </a:cubicBezTo>
                  <a:cubicBezTo>
                    <a:pt x="121" y="11"/>
                    <a:pt x="126" y="29"/>
                    <a:pt x="129" y="42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Freeform 123"/>
            <p:cNvSpPr>
              <a:spLocks/>
            </p:cNvSpPr>
            <p:nvPr/>
          </p:nvSpPr>
          <p:spPr bwMode="gray">
            <a:xfrm>
              <a:off x="-1717675" y="-1122362"/>
              <a:ext cx="854075" cy="655638"/>
            </a:xfrm>
            <a:custGeom>
              <a:avLst/>
              <a:gdLst/>
              <a:ahLst/>
              <a:cxnLst>
                <a:cxn ang="0">
                  <a:pos x="228" y="175"/>
                </a:cxn>
                <a:cxn ang="0">
                  <a:pos x="130" y="75"/>
                </a:cxn>
                <a:cxn ang="0">
                  <a:pos x="0" y="0"/>
                </a:cxn>
                <a:cxn ang="0">
                  <a:pos x="54" y="54"/>
                </a:cxn>
                <a:cxn ang="0">
                  <a:pos x="60" y="137"/>
                </a:cxn>
                <a:cxn ang="0">
                  <a:pos x="152" y="137"/>
                </a:cxn>
                <a:cxn ang="0">
                  <a:pos x="228" y="167"/>
                </a:cxn>
              </a:cxnLst>
              <a:rect l="0" t="0" r="r" b="b"/>
              <a:pathLst>
                <a:path w="228" h="175">
                  <a:moveTo>
                    <a:pt x="228" y="175"/>
                  </a:moveTo>
                  <a:cubicBezTo>
                    <a:pt x="209" y="136"/>
                    <a:pt x="165" y="105"/>
                    <a:pt x="130" y="75"/>
                  </a:cubicBezTo>
                  <a:cubicBezTo>
                    <a:pt x="90" y="42"/>
                    <a:pt x="34" y="30"/>
                    <a:pt x="0" y="0"/>
                  </a:cubicBezTo>
                  <a:cubicBezTo>
                    <a:pt x="4" y="32"/>
                    <a:pt x="37" y="32"/>
                    <a:pt x="54" y="54"/>
                  </a:cubicBezTo>
                  <a:cubicBezTo>
                    <a:pt x="72" y="77"/>
                    <a:pt x="70" y="113"/>
                    <a:pt x="60" y="137"/>
                  </a:cubicBezTo>
                  <a:cubicBezTo>
                    <a:pt x="90" y="149"/>
                    <a:pt x="120" y="134"/>
                    <a:pt x="152" y="137"/>
                  </a:cubicBezTo>
                  <a:cubicBezTo>
                    <a:pt x="180" y="141"/>
                    <a:pt x="203" y="157"/>
                    <a:pt x="228" y="167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Freeform 124"/>
            <p:cNvSpPr>
              <a:spLocks/>
            </p:cNvSpPr>
            <p:nvPr/>
          </p:nvSpPr>
          <p:spPr bwMode="gray">
            <a:xfrm>
              <a:off x="-87313" y="-639762"/>
              <a:ext cx="1308100" cy="571500"/>
            </a:xfrm>
            <a:custGeom>
              <a:avLst/>
              <a:gdLst/>
              <a:ahLst/>
              <a:cxnLst>
                <a:cxn ang="0">
                  <a:pos x="42" y="122"/>
                </a:cxn>
                <a:cxn ang="0">
                  <a:pos x="232" y="0"/>
                </a:cxn>
                <a:cxn ang="0">
                  <a:pos x="324" y="43"/>
                </a:cxn>
                <a:cxn ang="0">
                  <a:pos x="309" y="147"/>
                </a:cxn>
                <a:cxn ang="0">
                  <a:pos x="271" y="66"/>
                </a:cxn>
                <a:cxn ang="0">
                  <a:pos x="186" y="56"/>
                </a:cxn>
                <a:cxn ang="0">
                  <a:pos x="93" y="89"/>
                </a:cxn>
                <a:cxn ang="0">
                  <a:pos x="0" y="152"/>
                </a:cxn>
              </a:cxnLst>
              <a:rect l="0" t="0" r="r" b="b"/>
              <a:pathLst>
                <a:path w="349" h="152">
                  <a:moveTo>
                    <a:pt x="42" y="122"/>
                  </a:moveTo>
                  <a:cubicBezTo>
                    <a:pt x="99" y="79"/>
                    <a:pt x="159" y="0"/>
                    <a:pt x="232" y="0"/>
                  </a:cubicBezTo>
                  <a:cubicBezTo>
                    <a:pt x="263" y="0"/>
                    <a:pt x="304" y="17"/>
                    <a:pt x="324" y="43"/>
                  </a:cubicBezTo>
                  <a:cubicBezTo>
                    <a:pt x="344" y="70"/>
                    <a:pt x="349" y="138"/>
                    <a:pt x="309" y="147"/>
                  </a:cubicBezTo>
                  <a:cubicBezTo>
                    <a:pt x="303" y="117"/>
                    <a:pt x="295" y="86"/>
                    <a:pt x="271" y="66"/>
                  </a:cubicBezTo>
                  <a:cubicBezTo>
                    <a:pt x="239" y="41"/>
                    <a:pt x="220" y="47"/>
                    <a:pt x="186" y="56"/>
                  </a:cubicBezTo>
                  <a:cubicBezTo>
                    <a:pt x="152" y="65"/>
                    <a:pt x="122" y="71"/>
                    <a:pt x="93" y="89"/>
                  </a:cubicBezTo>
                  <a:cubicBezTo>
                    <a:pt x="62" y="107"/>
                    <a:pt x="34" y="141"/>
                    <a:pt x="0" y="152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Freeform 125"/>
            <p:cNvSpPr>
              <a:spLocks/>
            </p:cNvSpPr>
            <p:nvPr/>
          </p:nvSpPr>
          <p:spPr bwMode="gray">
            <a:xfrm>
              <a:off x="-2501900" y="-6432550"/>
              <a:ext cx="2092325" cy="4953000"/>
            </a:xfrm>
            <a:custGeom>
              <a:avLst/>
              <a:gdLst/>
              <a:ahLst/>
              <a:cxnLst>
                <a:cxn ang="0">
                  <a:pos x="542" y="1169"/>
                </a:cxn>
                <a:cxn ang="0">
                  <a:pos x="541" y="1266"/>
                </a:cxn>
                <a:cxn ang="0">
                  <a:pos x="455" y="1312"/>
                </a:cxn>
                <a:cxn ang="0">
                  <a:pos x="398" y="1245"/>
                </a:cxn>
                <a:cxn ang="0">
                  <a:pos x="336" y="1160"/>
                </a:cxn>
                <a:cxn ang="0">
                  <a:pos x="233" y="990"/>
                </a:cxn>
                <a:cxn ang="0">
                  <a:pos x="155" y="793"/>
                </a:cxn>
                <a:cxn ang="0">
                  <a:pos x="27" y="404"/>
                </a:cxn>
                <a:cxn ang="0">
                  <a:pos x="23" y="185"/>
                </a:cxn>
                <a:cxn ang="0">
                  <a:pos x="6" y="0"/>
                </a:cxn>
                <a:cxn ang="0">
                  <a:pos x="10" y="170"/>
                </a:cxn>
                <a:cxn ang="0">
                  <a:pos x="44" y="346"/>
                </a:cxn>
                <a:cxn ang="0">
                  <a:pos x="106" y="591"/>
                </a:cxn>
                <a:cxn ang="0">
                  <a:pos x="276" y="1025"/>
                </a:cxn>
                <a:cxn ang="0">
                  <a:pos x="386" y="1213"/>
                </a:cxn>
                <a:cxn ang="0">
                  <a:pos x="482" y="1240"/>
                </a:cxn>
                <a:cxn ang="0">
                  <a:pos x="530" y="1148"/>
                </a:cxn>
              </a:cxnLst>
              <a:rect l="0" t="0" r="r" b="b"/>
              <a:pathLst>
                <a:path w="558" h="1321">
                  <a:moveTo>
                    <a:pt x="542" y="1169"/>
                  </a:moveTo>
                  <a:cubicBezTo>
                    <a:pt x="558" y="1191"/>
                    <a:pt x="555" y="1242"/>
                    <a:pt x="541" y="1266"/>
                  </a:cubicBezTo>
                  <a:cubicBezTo>
                    <a:pt x="530" y="1287"/>
                    <a:pt x="479" y="1321"/>
                    <a:pt x="455" y="1312"/>
                  </a:cubicBezTo>
                  <a:cubicBezTo>
                    <a:pt x="444" y="1308"/>
                    <a:pt x="405" y="1254"/>
                    <a:pt x="398" y="1245"/>
                  </a:cubicBezTo>
                  <a:cubicBezTo>
                    <a:pt x="377" y="1220"/>
                    <a:pt x="353" y="1189"/>
                    <a:pt x="336" y="1160"/>
                  </a:cubicBezTo>
                  <a:cubicBezTo>
                    <a:pt x="303" y="1104"/>
                    <a:pt x="260" y="1050"/>
                    <a:pt x="233" y="990"/>
                  </a:cubicBezTo>
                  <a:cubicBezTo>
                    <a:pt x="205" y="927"/>
                    <a:pt x="177" y="855"/>
                    <a:pt x="155" y="793"/>
                  </a:cubicBezTo>
                  <a:cubicBezTo>
                    <a:pt x="111" y="667"/>
                    <a:pt x="41" y="541"/>
                    <a:pt x="27" y="404"/>
                  </a:cubicBezTo>
                  <a:cubicBezTo>
                    <a:pt x="20" y="326"/>
                    <a:pt x="43" y="261"/>
                    <a:pt x="23" y="185"/>
                  </a:cubicBezTo>
                  <a:cubicBezTo>
                    <a:pt x="6" y="123"/>
                    <a:pt x="0" y="66"/>
                    <a:pt x="6" y="0"/>
                  </a:cubicBezTo>
                  <a:cubicBezTo>
                    <a:pt x="6" y="58"/>
                    <a:pt x="11" y="114"/>
                    <a:pt x="10" y="170"/>
                  </a:cubicBezTo>
                  <a:cubicBezTo>
                    <a:pt x="10" y="236"/>
                    <a:pt x="29" y="286"/>
                    <a:pt x="44" y="346"/>
                  </a:cubicBezTo>
                  <a:cubicBezTo>
                    <a:pt x="65" y="427"/>
                    <a:pt x="79" y="511"/>
                    <a:pt x="106" y="591"/>
                  </a:cubicBezTo>
                  <a:cubicBezTo>
                    <a:pt x="157" y="739"/>
                    <a:pt x="225" y="885"/>
                    <a:pt x="276" y="1025"/>
                  </a:cubicBezTo>
                  <a:cubicBezTo>
                    <a:pt x="306" y="1106"/>
                    <a:pt x="317" y="1165"/>
                    <a:pt x="386" y="1213"/>
                  </a:cubicBezTo>
                  <a:cubicBezTo>
                    <a:pt x="412" y="1230"/>
                    <a:pt x="449" y="1254"/>
                    <a:pt x="482" y="1240"/>
                  </a:cubicBezTo>
                  <a:cubicBezTo>
                    <a:pt x="523" y="1224"/>
                    <a:pt x="518" y="1182"/>
                    <a:pt x="530" y="1148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Freeform 126"/>
            <p:cNvSpPr>
              <a:spLocks/>
            </p:cNvSpPr>
            <p:nvPr/>
          </p:nvSpPr>
          <p:spPr bwMode="gray">
            <a:xfrm>
              <a:off x="-1466850" y="-1479550"/>
              <a:ext cx="854075" cy="693738"/>
            </a:xfrm>
            <a:custGeom>
              <a:avLst/>
              <a:gdLst/>
              <a:ahLst/>
              <a:cxnLst>
                <a:cxn ang="0">
                  <a:pos x="13" y="30"/>
                </a:cxn>
                <a:cxn ang="0">
                  <a:pos x="228" y="181"/>
                </a:cxn>
                <a:cxn ang="0">
                  <a:pos x="0" y="0"/>
                </a:cxn>
              </a:cxnLst>
              <a:rect l="0" t="0" r="r" b="b"/>
              <a:pathLst>
                <a:path w="228" h="185">
                  <a:moveTo>
                    <a:pt x="13" y="30"/>
                  </a:moveTo>
                  <a:cubicBezTo>
                    <a:pt x="80" y="65"/>
                    <a:pt x="145" y="185"/>
                    <a:pt x="228" y="181"/>
                  </a:cubicBezTo>
                  <a:cubicBezTo>
                    <a:pt x="216" y="68"/>
                    <a:pt x="79" y="39"/>
                    <a:pt x="0" y="0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 127"/>
            <p:cNvSpPr>
              <a:spLocks/>
            </p:cNvSpPr>
            <p:nvPr/>
          </p:nvSpPr>
          <p:spPr bwMode="gray">
            <a:xfrm>
              <a:off x="-1069975" y="-7924800"/>
              <a:ext cx="1316038" cy="64770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56" y="77"/>
                </a:cxn>
                <a:cxn ang="0">
                  <a:pos x="351" y="123"/>
                </a:cxn>
                <a:cxn ang="0">
                  <a:pos x="0" y="0"/>
                </a:cxn>
              </a:cxnLst>
              <a:rect l="0" t="0" r="r" b="b"/>
              <a:pathLst>
                <a:path w="351" h="173">
                  <a:moveTo>
                    <a:pt x="4" y="0"/>
                  </a:moveTo>
                  <a:cubicBezTo>
                    <a:pt x="61" y="17"/>
                    <a:pt x="98" y="62"/>
                    <a:pt x="156" y="77"/>
                  </a:cubicBezTo>
                  <a:cubicBezTo>
                    <a:pt x="212" y="92"/>
                    <a:pt x="304" y="90"/>
                    <a:pt x="351" y="123"/>
                  </a:cubicBezTo>
                  <a:cubicBezTo>
                    <a:pt x="231" y="173"/>
                    <a:pt x="90" y="60"/>
                    <a:pt x="0" y="0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 128"/>
            <p:cNvSpPr>
              <a:spLocks/>
            </p:cNvSpPr>
            <p:nvPr/>
          </p:nvSpPr>
          <p:spPr bwMode="gray">
            <a:xfrm>
              <a:off x="22225" y="-1809750"/>
              <a:ext cx="441325" cy="627063"/>
            </a:xfrm>
            <a:custGeom>
              <a:avLst/>
              <a:gdLst/>
              <a:ahLst/>
              <a:cxnLst>
                <a:cxn ang="0">
                  <a:pos x="5" y="71"/>
                </a:cxn>
                <a:cxn ang="0">
                  <a:pos x="97" y="4"/>
                </a:cxn>
                <a:cxn ang="0">
                  <a:pos x="25" y="167"/>
                </a:cxn>
                <a:cxn ang="0">
                  <a:pos x="46" y="64"/>
                </a:cxn>
                <a:cxn ang="0">
                  <a:pos x="0" y="80"/>
                </a:cxn>
              </a:cxnLst>
              <a:rect l="0" t="0" r="r" b="b"/>
              <a:pathLst>
                <a:path w="118" h="167">
                  <a:moveTo>
                    <a:pt x="5" y="71"/>
                  </a:moveTo>
                  <a:cubicBezTo>
                    <a:pt x="22" y="46"/>
                    <a:pt x="63" y="0"/>
                    <a:pt x="97" y="4"/>
                  </a:cubicBezTo>
                  <a:cubicBezTo>
                    <a:pt x="118" y="70"/>
                    <a:pt x="64" y="119"/>
                    <a:pt x="25" y="167"/>
                  </a:cubicBezTo>
                  <a:cubicBezTo>
                    <a:pt x="38" y="136"/>
                    <a:pt x="85" y="96"/>
                    <a:pt x="46" y="64"/>
                  </a:cubicBezTo>
                  <a:cubicBezTo>
                    <a:pt x="27" y="58"/>
                    <a:pt x="9" y="63"/>
                    <a:pt x="0" y="80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 129"/>
            <p:cNvSpPr>
              <a:spLocks/>
            </p:cNvSpPr>
            <p:nvPr/>
          </p:nvSpPr>
          <p:spPr bwMode="gray">
            <a:xfrm>
              <a:off x="969963" y="-4073525"/>
              <a:ext cx="304800" cy="2241550"/>
            </a:xfrm>
            <a:custGeom>
              <a:avLst/>
              <a:gdLst/>
              <a:ahLst/>
              <a:cxnLst>
                <a:cxn ang="0">
                  <a:pos x="26" y="17"/>
                </a:cxn>
                <a:cxn ang="0">
                  <a:pos x="5" y="295"/>
                </a:cxn>
                <a:cxn ang="0">
                  <a:pos x="9" y="460"/>
                </a:cxn>
                <a:cxn ang="0">
                  <a:pos x="18" y="598"/>
                </a:cxn>
                <a:cxn ang="0">
                  <a:pos x="64" y="309"/>
                </a:cxn>
                <a:cxn ang="0">
                  <a:pos x="26" y="0"/>
                </a:cxn>
              </a:cxnLst>
              <a:rect l="0" t="0" r="r" b="b"/>
              <a:pathLst>
                <a:path w="81" h="598">
                  <a:moveTo>
                    <a:pt x="26" y="17"/>
                  </a:moveTo>
                  <a:cubicBezTo>
                    <a:pt x="26" y="112"/>
                    <a:pt x="0" y="198"/>
                    <a:pt x="5" y="295"/>
                  </a:cubicBezTo>
                  <a:cubicBezTo>
                    <a:pt x="8" y="348"/>
                    <a:pt x="4" y="406"/>
                    <a:pt x="9" y="460"/>
                  </a:cubicBezTo>
                  <a:cubicBezTo>
                    <a:pt x="13" y="505"/>
                    <a:pt x="31" y="551"/>
                    <a:pt x="18" y="598"/>
                  </a:cubicBezTo>
                  <a:cubicBezTo>
                    <a:pt x="81" y="529"/>
                    <a:pt x="65" y="399"/>
                    <a:pt x="64" y="309"/>
                  </a:cubicBezTo>
                  <a:cubicBezTo>
                    <a:pt x="63" y="204"/>
                    <a:pt x="15" y="103"/>
                    <a:pt x="26" y="0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Freeform 130"/>
            <p:cNvSpPr>
              <a:spLocks/>
            </p:cNvSpPr>
            <p:nvPr/>
          </p:nvSpPr>
          <p:spPr bwMode="gray">
            <a:xfrm>
              <a:off x="708025" y="-8191500"/>
              <a:ext cx="501650" cy="3529013"/>
            </a:xfrm>
            <a:custGeom>
              <a:avLst/>
              <a:gdLst/>
              <a:ahLst/>
              <a:cxnLst>
                <a:cxn ang="0">
                  <a:pos x="134" y="67"/>
                </a:cxn>
                <a:cxn ang="0">
                  <a:pos x="0" y="182"/>
                </a:cxn>
                <a:cxn ang="0">
                  <a:pos x="104" y="333"/>
                </a:cxn>
                <a:cxn ang="0">
                  <a:pos x="66" y="544"/>
                </a:cxn>
                <a:cxn ang="0">
                  <a:pos x="92" y="760"/>
                </a:cxn>
                <a:cxn ang="0">
                  <a:pos x="100" y="857"/>
                </a:cxn>
                <a:cxn ang="0">
                  <a:pos x="46" y="941"/>
                </a:cxn>
                <a:cxn ang="0">
                  <a:pos x="130" y="751"/>
                </a:cxn>
                <a:cxn ang="0">
                  <a:pos x="126" y="498"/>
                </a:cxn>
                <a:cxn ang="0">
                  <a:pos x="126" y="0"/>
                </a:cxn>
              </a:cxnLst>
              <a:rect l="0" t="0" r="r" b="b"/>
              <a:pathLst>
                <a:path w="134" h="941">
                  <a:moveTo>
                    <a:pt x="134" y="67"/>
                  </a:moveTo>
                  <a:cubicBezTo>
                    <a:pt x="99" y="118"/>
                    <a:pt x="41" y="139"/>
                    <a:pt x="0" y="182"/>
                  </a:cubicBezTo>
                  <a:cubicBezTo>
                    <a:pt x="74" y="171"/>
                    <a:pt x="105" y="277"/>
                    <a:pt x="104" y="333"/>
                  </a:cubicBezTo>
                  <a:cubicBezTo>
                    <a:pt x="104" y="412"/>
                    <a:pt x="83" y="473"/>
                    <a:pt x="66" y="544"/>
                  </a:cubicBezTo>
                  <a:cubicBezTo>
                    <a:pt x="49" y="619"/>
                    <a:pt x="82" y="689"/>
                    <a:pt x="92" y="760"/>
                  </a:cubicBezTo>
                  <a:cubicBezTo>
                    <a:pt x="96" y="789"/>
                    <a:pt x="103" y="828"/>
                    <a:pt x="100" y="857"/>
                  </a:cubicBezTo>
                  <a:cubicBezTo>
                    <a:pt x="96" y="902"/>
                    <a:pt x="66" y="902"/>
                    <a:pt x="46" y="941"/>
                  </a:cubicBezTo>
                  <a:cubicBezTo>
                    <a:pt x="123" y="926"/>
                    <a:pt x="133" y="817"/>
                    <a:pt x="130" y="751"/>
                  </a:cubicBezTo>
                  <a:cubicBezTo>
                    <a:pt x="126" y="669"/>
                    <a:pt x="126" y="582"/>
                    <a:pt x="126" y="498"/>
                  </a:cubicBezTo>
                  <a:cubicBezTo>
                    <a:pt x="126" y="332"/>
                    <a:pt x="126" y="166"/>
                    <a:pt x="126" y="0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131"/>
            <p:cNvSpPr>
              <a:spLocks/>
            </p:cNvSpPr>
            <p:nvPr/>
          </p:nvSpPr>
          <p:spPr bwMode="gray">
            <a:xfrm>
              <a:off x="198438" y="-10363200"/>
              <a:ext cx="1046163" cy="1816100"/>
            </a:xfrm>
            <a:custGeom>
              <a:avLst/>
              <a:gdLst/>
              <a:ahLst/>
              <a:cxnLst>
                <a:cxn ang="0">
                  <a:pos x="160" y="42"/>
                </a:cxn>
                <a:cxn ang="0">
                  <a:pos x="98" y="97"/>
                </a:cxn>
                <a:cxn ang="0">
                  <a:pos x="0" y="135"/>
                </a:cxn>
                <a:cxn ang="0">
                  <a:pos x="113" y="136"/>
                </a:cxn>
                <a:cxn ang="0">
                  <a:pos x="38" y="244"/>
                </a:cxn>
                <a:cxn ang="0">
                  <a:pos x="152" y="244"/>
                </a:cxn>
                <a:cxn ang="0">
                  <a:pos x="173" y="358"/>
                </a:cxn>
                <a:cxn ang="0">
                  <a:pos x="106" y="430"/>
                </a:cxn>
                <a:cxn ang="0">
                  <a:pos x="186" y="448"/>
                </a:cxn>
                <a:cxn ang="0">
                  <a:pos x="207" y="477"/>
                </a:cxn>
                <a:cxn ang="0">
                  <a:pos x="257" y="481"/>
                </a:cxn>
                <a:cxn ang="0">
                  <a:pos x="236" y="233"/>
                </a:cxn>
                <a:cxn ang="0">
                  <a:pos x="194" y="131"/>
                </a:cxn>
                <a:cxn ang="0">
                  <a:pos x="173" y="0"/>
                </a:cxn>
              </a:cxnLst>
              <a:rect l="0" t="0" r="r" b="b"/>
              <a:pathLst>
                <a:path w="279" h="484">
                  <a:moveTo>
                    <a:pt x="160" y="42"/>
                  </a:moveTo>
                  <a:cubicBezTo>
                    <a:pt x="137" y="59"/>
                    <a:pt x="123" y="82"/>
                    <a:pt x="98" y="97"/>
                  </a:cubicBezTo>
                  <a:cubicBezTo>
                    <a:pt x="67" y="115"/>
                    <a:pt x="23" y="110"/>
                    <a:pt x="0" y="135"/>
                  </a:cubicBezTo>
                  <a:cubicBezTo>
                    <a:pt x="27" y="146"/>
                    <a:pt x="84" y="151"/>
                    <a:pt x="113" y="136"/>
                  </a:cubicBezTo>
                  <a:cubicBezTo>
                    <a:pt x="109" y="175"/>
                    <a:pt x="67" y="217"/>
                    <a:pt x="38" y="244"/>
                  </a:cubicBezTo>
                  <a:cubicBezTo>
                    <a:pt x="71" y="268"/>
                    <a:pt x="117" y="259"/>
                    <a:pt x="152" y="244"/>
                  </a:cubicBezTo>
                  <a:cubicBezTo>
                    <a:pt x="168" y="277"/>
                    <a:pt x="184" y="320"/>
                    <a:pt x="173" y="358"/>
                  </a:cubicBezTo>
                  <a:cubicBezTo>
                    <a:pt x="163" y="391"/>
                    <a:pt x="129" y="404"/>
                    <a:pt x="106" y="430"/>
                  </a:cubicBezTo>
                  <a:cubicBezTo>
                    <a:pt x="142" y="433"/>
                    <a:pt x="162" y="428"/>
                    <a:pt x="186" y="448"/>
                  </a:cubicBezTo>
                  <a:cubicBezTo>
                    <a:pt x="197" y="457"/>
                    <a:pt x="188" y="467"/>
                    <a:pt x="207" y="477"/>
                  </a:cubicBezTo>
                  <a:cubicBezTo>
                    <a:pt x="220" y="484"/>
                    <a:pt x="242" y="483"/>
                    <a:pt x="257" y="481"/>
                  </a:cubicBezTo>
                  <a:cubicBezTo>
                    <a:pt x="279" y="401"/>
                    <a:pt x="265" y="309"/>
                    <a:pt x="236" y="233"/>
                  </a:cubicBezTo>
                  <a:cubicBezTo>
                    <a:pt x="223" y="198"/>
                    <a:pt x="203" y="165"/>
                    <a:pt x="194" y="131"/>
                  </a:cubicBezTo>
                  <a:cubicBezTo>
                    <a:pt x="183" y="88"/>
                    <a:pt x="190" y="41"/>
                    <a:pt x="173" y="0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132"/>
            <p:cNvSpPr>
              <a:spLocks/>
            </p:cNvSpPr>
            <p:nvPr/>
          </p:nvSpPr>
          <p:spPr bwMode="gray">
            <a:xfrm>
              <a:off x="-1928813" y="-10028237"/>
              <a:ext cx="690563" cy="1974850"/>
            </a:xfrm>
            <a:custGeom>
              <a:avLst/>
              <a:gdLst/>
              <a:ahLst/>
              <a:cxnLst>
                <a:cxn ang="0">
                  <a:pos x="153" y="21"/>
                </a:cxn>
                <a:cxn ang="0">
                  <a:pos x="149" y="307"/>
                </a:cxn>
                <a:cxn ang="0">
                  <a:pos x="148" y="423"/>
                </a:cxn>
                <a:cxn ang="0">
                  <a:pos x="173" y="527"/>
                </a:cxn>
                <a:cxn ang="0">
                  <a:pos x="127" y="334"/>
                </a:cxn>
                <a:cxn ang="0">
                  <a:pos x="0" y="219"/>
                </a:cxn>
                <a:cxn ang="0">
                  <a:pos x="111" y="219"/>
                </a:cxn>
                <a:cxn ang="0">
                  <a:pos x="128" y="159"/>
                </a:cxn>
                <a:cxn ang="0">
                  <a:pos x="76" y="118"/>
                </a:cxn>
                <a:cxn ang="0">
                  <a:pos x="146" y="89"/>
                </a:cxn>
                <a:cxn ang="0">
                  <a:pos x="166" y="0"/>
                </a:cxn>
              </a:cxnLst>
              <a:rect l="0" t="0" r="r" b="b"/>
              <a:pathLst>
                <a:path w="184" h="527">
                  <a:moveTo>
                    <a:pt x="153" y="21"/>
                  </a:moveTo>
                  <a:cubicBezTo>
                    <a:pt x="184" y="90"/>
                    <a:pt x="153" y="230"/>
                    <a:pt x="149" y="307"/>
                  </a:cubicBezTo>
                  <a:cubicBezTo>
                    <a:pt x="147" y="346"/>
                    <a:pt x="141" y="385"/>
                    <a:pt x="148" y="423"/>
                  </a:cubicBezTo>
                  <a:cubicBezTo>
                    <a:pt x="156" y="460"/>
                    <a:pt x="180" y="487"/>
                    <a:pt x="173" y="527"/>
                  </a:cubicBezTo>
                  <a:cubicBezTo>
                    <a:pt x="136" y="491"/>
                    <a:pt x="143" y="384"/>
                    <a:pt x="127" y="334"/>
                  </a:cubicBezTo>
                  <a:cubicBezTo>
                    <a:pt x="112" y="284"/>
                    <a:pt x="51" y="241"/>
                    <a:pt x="0" y="219"/>
                  </a:cubicBezTo>
                  <a:cubicBezTo>
                    <a:pt x="34" y="218"/>
                    <a:pt x="84" y="248"/>
                    <a:pt x="111" y="219"/>
                  </a:cubicBezTo>
                  <a:cubicBezTo>
                    <a:pt x="121" y="208"/>
                    <a:pt x="131" y="174"/>
                    <a:pt x="128" y="159"/>
                  </a:cubicBezTo>
                  <a:cubicBezTo>
                    <a:pt x="120" y="128"/>
                    <a:pt x="97" y="140"/>
                    <a:pt x="76" y="118"/>
                  </a:cubicBezTo>
                  <a:cubicBezTo>
                    <a:pt x="93" y="93"/>
                    <a:pt x="125" y="108"/>
                    <a:pt x="146" y="89"/>
                  </a:cubicBezTo>
                  <a:cubicBezTo>
                    <a:pt x="165" y="70"/>
                    <a:pt x="168" y="25"/>
                    <a:pt x="166" y="0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Freeform 133"/>
            <p:cNvSpPr>
              <a:spLocks/>
            </p:cNvSpPr>
            <p:nvPr/>
          </p:nvSpPr>
          <p:spPr bwMode="gray">
            <a:xfrm>
              <a:off x="-3011488" y="-10186987"/>
              <a:ext cx="482600" cy="506413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129" y="34"/>
                </a:cxn>
                <a:cxn ang="0">
                  <a:pos x="67" y="59"/>
                </a:cxn>
                <a:cxn ang="0">
                  <a:pos x="101" y="105"/>
                </a:cxn>
                <a:cxn ang="0">
                  <a:pos x="8" y="130"/>
                </a:cxn>
                <a:cxn ang="0">
                  <a:pos x="49" y="4"/>
                </a:cxn>
              </a:cxnLst>
              <a:rect l="0" t="0" r="r" b="b"/>
              <a:pathLst>
                <a:path w="129" h="135">
                  <a:moveTo>
                    <a:pt x="53" y="0"/>
                  </a:moveTo>
                  <a:cubicBezTo>
                    <a:pt x="72" y="15"/>
                    <a:pt x="106" y="33"/>
                    <a:pt x="129" y="34"/>
                  </a:cubicBezTo>
                  <a:cubicBezTo>
                    <a:pt x="125" y="56"/>
                    <a:pt x="88" y="55"/>
                    <a:pt x="67" y="59"/>
                  </a:cubicBezTo>
                  <a:cubicBezTo>
                    <a:pt x="59" y="85"/>
                    <a:pt x="72" y="107"/>
                    <a:pt x="101" y="105"/>
                  </a:cubicBezTo>
                  <a:cubicBezTo>
                    <a:pt x="76" y="109"/>
                    <a:pt x="36" y="135"/>
                    <a:pt x="8" y="130"/>
                  </a:cubicBezTo>
                  <a:cubicBezTo>
                    <a:pt x="0" y="92"/>
                    <a:pt x="19" y="27"/>
                    <a:pt x="49" y="4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Freeform 134"/>
            <p:cNvSpPr>
              <a:spLocks/>
            </p:cNvSpPr>
            <p:nvPr/>
          </p:nvSpPr>
          <p:spPr bwMode="gray">
            <a:xfrm>
              <a:off x="-668338" y="-1020762"/>
              <a:ext cx="517525" cy="1327150"/>
            </a:xfrm>
            <a:custGeom>
              <a:avLst/>
              <a:gdLst/>
              <a:ahLst/>
              <a:cxnLst>
                <a:cxn ang="0">
                  <a:pos x="113" y="220"/>
                </a:cxn>
                <a:cxn ang="0">
                  <a:pos x="83" y="0"/>
                </a:cxn>
                <a:cxn ang="0">
                  <a:pos x="29" y="190"/>
                </a:cxn>
                <a:cxn ang="0">
                  <a:pos x="20" y="250"/>
                </a:cxn>
                <a:cxn ang="0">
                  <a:pos x="27" y="300"/>
                </a:cxn>
                <a:cxn ang="0">
                  <a:pos x="8" y="305"/>
                </a:cxn>
                <a:cxn ang="0">
                  <a:pos x="112" y="351"/>
                </a:cxn>
                <a:cxn ang="0">
                  <a:pos x="121" y="203"/>
                </a:cxn>
              </a:cxnLst>
              <a:rect l="0" t="0" r="r" b="b"/>
              <a:pathLst>
                <a:path w="138" h="354">
                  <a:moveTo>
                    <a:pt x="113" y="220"/>
                  </a:moveTo>
                  <a:cubicBezTo>
                    <a:pt x="84" y="153"/>
                    <a:pt x="83" y="76"/>
                    <a:pt x="83" y="0"/>
                  </a:cubicBezTo>
                  <a:cubicBezTo>
                    <a:pt x="71" y="48"/>
                    <a:pt x="22" y="132"/>
                    <a:pt x="29" y="190"/>
                  </a:cubicBezTo>
                  <a:cubicBezTo>
                    <a:pt x="67" y="202"/>
                    <a:pt x="68" y="259"/>
                    <a:pt x="20" y="250"/>
                  </a:cubicBezTo>
                  <a:cubicBezTo>
                    <a:pt x="18" y="269"/>
                    <a:pt x="25" y="283"/>
                    <a:pt x="27" y="300"/>
                  </a:cubicBezTo>
                  <a:cubicBezTo>
                    <a:pt x="20" y="301"/>
                    <a:pt x="16" y="305"/>
                    <a:pt x="8" y="305"/>
                  </a:cubicBezTo>
                  <a:cubicBezTo>
                    <a:pt x="0" y="345"/>
                    <a:pt x="83" y="354"/>
                    <a:pt x="112" y="351"/>
                  </a:cubicBezTo>
                  <a:cubicBezTo>
                    <a:pt x="114" y="306"/>
                    <a:pt x="138" y="244"/>
                    <a:pt x="121" y="203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Freeform 135"/>
            <p:cNvSpPr>
              <a:spLocks/>
            </p:cNvSpPr>
            <p:nvPr/>
          </p:nvSpPr>
          <p:spPr bwMode="gray">
            <a:xfrm>
              <a:off x="-604838" y="-2014537"/>
              <a:ext cx="479425" cy="14398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44" y="237"/>
                </a:cxn>
                <a:cxn ang="0">
                  <a:pos x="104" y="313"/>
                </a:cxn>
                <a:cxn ang="0">
                  <a:pos x="87" y="122"/>
                </a:cxn>
                <a:cxn ang="0">
                  <a:pos x="28" y="0"/>
                </a:cxn>
              </a:cxnLst>
              <a:rect l="0" t="0" r="r" b="b"/>
              <a:pathLst>
                <a:path w="128" h="384">
                  <a:moveTo>
                    <a:pt x="24" y="4"/>
                  </a:moveTo>
                  <a:cubicBezTo>
                    <a:pt x="0" y="68"/>
                    <a:pt x="31" y="173"/>
                    <a:pt x="44" y="237"/>
                  </a:cubicBezTo>
                  <a:cubicBezTo>
                    <a:pt x="49" y="263"/>
                    <a:pt x="60" y="384"/>
                    <a:pt x="104" y="313"/>
                  </a:cubicBezTo>
                  <a:cubicBezTo>
                    <a:pt x="128" y="274"/>
                    <a:pt x="104" y="160"/>
                    <a:pt x="87" y="122"/>
                  </a:cubicBezTo>
                  <a:cubicBezTo>
                    <a:pt x="67" y="76"/>
                    <a:pt x="36" y="50"/>
                    <a:pt x="28" y="0"/>
                  </a:cubicBezTo>
                </a:path>
              </a:pathLst>
            </a:custGeom>
            <a:solidFill>
              <a:srgbClr val="3B3E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Freeform 136"/>
            <p:cNvSpPr>
              <a:spLocks/>
            </p:cNvSpPr>
            <p:nvPr/>
          </p:nvSpPr>
          <p:spPr bwMode="gray">
            <a:xfrm>
              <a:off x="-2559050" y="-12211050"/>
              <a:ext cx="1046163" cy="311150"/>
            </a:xfrm>
            <a:custGeom>
              <a:avLst/>
              <a:gdLst/>
              <a:ahLst/>
              <a:cxnLst>
                <a:cxn ang="0">
                  <a:pos x="258" y="20"/>
                </a:cxn>
                <a:cxn ang="0">
                  <a:pos x="110" y="7"/>
                </a:cxn>
                <a:cxn ang="0">
                  <a:pos x="0" y="83"/>
                </a:cxn>
                <a:cxn ang="0">
                  <a:pos x="122" y="41"/>
                </a:cxn>
                <a:cxn ang="0">
                  <a:pos x="279" y="20"/>
                </a:cxn>
              </a:cxnLst>
              <a:rect l="0" t="0" r="r" b="b"/>
              <a:pathLst>
                <a:path w="279" h="83">
                  <a:moveTo>
                    <a:pt x="258" y="20"/>
                  </a:moveTo>
                  <a:cubicBezTo>
                    <a:pt x="206" y="20"/>
                    <a:pt x="162" y="0"/>
                    <a:pt x="110" y="7"/>
                  </a:cubicBezTo>
                  <a:cubicBezTo>
                    <a:pt x="77" y="12"/>
                    <a:pt x="7" y="47"/>
                    <a:pt x="0" y="83"/>
                  </a:cubicBezTo>
                  <a:cubicBezTo>
                    <a:pt x="44" y="75"/>
                    <a:pt x="78" y="45"/>
                    <a:pt x="122" y="41"/>
                  </a:cubicBezTo>
                  <a:cubicBezTo>
                    <a:pt x="168" y="37"/>
                    <a:pt x="243" y="51"/>
                    <a:pt x="279" y="20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Freeform 137"/>
            <p:cNvSpPr>
              <a:spLocks/>
            </p:cNvSpPr>
            <p:nvPr/>
          </p:nvSpPr>
          <p:spPr bwMode="gray">
            <a:xfrm>
              <a:off x="-3270250" y="-12414250"/>
              <a:ext cx="600075" cy="454025"/>
            </a:xfrm>
            <a:custGeom>
              <a:avLst/>
              <a:gdLst/>
              <a:ahLst/>
              <a:cxnLst>
                <a:cxn ang="0">
                  <a:pos x="4" y="116"/>
                </a:cxn>
                <a:cxn ang="0">
                  <a:pos x="160" y="0"/>
                </a:cxn>
                <a:cxn ang="0">
                  <a:pos x="0" y="121"/>
                </a:cxn>
              </a:cxnLst>
              <a:rect l="0" t="0" r="r" b="b"/>
              <a:pathLst>
                <a:path w="160" h="121">
                  <a:moveTo>
                    <a:pt x="4" y="116"/>
                  </a:moveTo>
                  <a:cubicBezTo>
                    <a:pt x="36" y="75"/>
                    <a:pt x="109" y="19"/>
                    <a:pt x="160" y="0"/>
                  </a:cubicBezTo>
                  <a:cubicBezTo>
                    <a:pt x="136" y="36"/>
                    <a:pt x="44" y="115"/>
                    <a:pt x="0" y="121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Freeform 138"/>
            <p:cNvSpPr>
              <a:spLocks/>
            </p:cNvSpPr>
            <p:nvPr/>
          </p:nvSpPr>
          <p:spPr bwMode="gray">
            <a:xfrm>
              <a:off x="-3713163" y="-13385800"/>
              <a:ext cx="944563" cy="746125"/>
            </a:xfrm>
            <a:custGeom>
              <a:avLst/>
              <a:gdLst/>
              <a:ahLst/>
              <a:cxnLst>
                <a:cxn ang="0">
                  <a:pos x="207" y="101"/>
                </a:cxn>
                <a:cxn ang="0">
                  <a:pos x="30" y="0"/>
                </a:cxn>
                <a:cxn ang="0">
                  <a:pos x="101" y="114"/>
                </a:cxn>
                <a:cxn ang="0">
                  <a:pos x="0" y="152"/>
                </a:cxn>
                <a:cxn ang="0">
                  <a:pos x="126" y="138"/>
                </a:cxn>
                <a:cxn ang="0">
                  <a:pos x="252" y="126"/>
                </a:cxn>
                <a:cxn ang="0">
                  <a:pos x="223" y="92"/>
                </a:cxn>
              </a:cxnLst>
              <a:rect l="0" t="0" r="r" b="b"/>
              <a:pathLst>
                <a:path w="252" h="199">
                  <a:moveTo>
                    <a:pt x="207" y="101"/>
                  </a:moveTo>
                  <a:cubicBezTo>
                    <a:pt x="131" y="101"/>
                    <a:pt x="92" y="34"/>
                    <a:pt x="30" y="0"/>
                  </a:cubicBezTo>
                  <a:cubicBezTo>
                    <a:pt x="40" y="43"/>
                    <a:pt x="84" y="73"/>
                    <a:pt x="101" y="114"/>
                  </a:cubicBezTo>
                  <a:cubicBezTo>
                    <a:pt x="70" y="130"/>
                    <a:pt x="38" y="157"/>
                    <a:pt x="0" y="152"/>
                  </a:cubicBezTo>
                  <a:cubicBezTo>
                    <a:pt x="11" y="199"/>
                    <a:pt x="102" y="157"/>
                    <a:pt x="126" y="138"/>
                  </a:cubicBezTo>
                  <a:cubicBezTo>
                    <a:pt x="175" y="100"/>
                    <a:pt x="199" y="115"/>
                    <a:pt x="252" y="126"/>
                  </a:cubicBezTo>
                  <a:cubicBezTo>
                    <a:pt x="250" y="111"/>
                    <a:pt x="236" y="100"/>
                    <a:pt x="223" y="92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Freeform 139"/>
            <p:cNvSpPr>
              <a:spLocks/>
            </p:cNvSpPr>
            <p:nvPr/>
          </p:nvSpPr>
          <p:spPr bwMode="gray">
            <a:xfrm>
              <a:off x="-3349625" y="-15114587"/>
              <a:ext cx="498475" cy="49530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26" y="126"/>
                </a:cxn>
                <a:cxn ang="0">
                  <a:pos x="66" y="77"/>
                </a:cxn>
                <a:cxn ang="0">
                  <a:pos x="12" y="0"/>
                </a:cxn>
              </a:cxnLst>
              <a:rect l="0" t="0" r="r" b="b"/>
              <a:pathLst>
                <a:path w="133" h="132">
                  <a:moveTo>
                    <a:pt x="0" y="13"/>
                  </a:moveTo>
                  <a:cubicBezTo>
                    <a:pt x="26" y="71"/>
                    <a:pt x="52" y="132"/>
                    <a:pt x="126" y="126"/>
                  </a:cubicBezTo>
                  <a:cubicBezTo>
                    <a:pt x="133" y="95"/>
                    <a:pt x="87" y="89"/>
                    <a:pt x="66" y="77"/>
                  </a:cubicBezTo>
                  <a:cubicBezTo>
                    <a:pt x="34" y="59"/>
                    <a:pt x="12" y="43"/>
                    <a:pt x="12" y="0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140"/>
            <p:cNvSpPr>
              <a:spLocks/>
            </p:cNvSpPr>
            <p:nvPr/>
          </p:nvSpPr>
          <p:spPr bwMode="gray">
            <a:xfrm>
              <a:off x="-3035300" y="-11566525"/>
              <a:ext cx="304800" cy="600075"/>
            </a:xfrm>
            <a:custGeom>
              <a:avLst/>
              <a:gdLst/>
              <a:ahLst/>
              <a:cxnLst>
                <a:cxn ang="0">
                  <a:pos x="72" y="55"/>
                </a:cxn>
                <a:cxn ang="0">
                  <a:pos x="76" y="151"/>
                </a:cxn>
                <a:cxn ang="0">
                  <a:pos x="4" y="80"/>
                </a:cxn>
                <a:cxn ang="0">
                  <a:pos x="68" y="68"/>
                </a:cxn>
              </a:cxnLst>
              <a:rect l="0" t="0" r="r" b="b"/>
              <a:pathLst>
                <a:path w="81" h="160">
                  <a:moveTo>
                    <a:pt x="72" y="55"/>
                  </a:moveTo>
                  <a:cubicBezTo>
                    <a:pt x="61" y="108"/>
                    <a:pt x="27" y="104"/>
                    <a:pt x="76" y="151"/>
                  </a:cubicBezTo>
                  <a:cubicBezTo>
                    <a:pt x="37" y="160"/>
                    <a:pt x="0" y="117"/>
                    <a:pt x="4" y="80"/>
                  </a:cubicBezTo>
                  <a:cubicBezTo>
                    <a:pt x="10" y="31"/>
                    <a:pt x="81" y="0"/>
                    <a:pt x="68" y="68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Freeform 141"/>
            <p:cNvSpPr>
              <a:spLocks/>
            </p:cNvSpPr>
            <p:nvPr/>
          </p:nvSpPr>
          <p:spPr bwMode="gray">
            <a:xfrm>
              <a:off x="-1174750" y="-15687675"/>
              <a:ext cx="423863" cy="173038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113" y="0"/>
                </a:cxn>
                <a:cxn ang="0">
                  <a:pos x="92" y="32"/>
                </a:cxn>
                <a:cxn ang="0">
                  <a:pos x="56" y="45"/>
                </a:cxn>
                <a:cxn ang="0">
                  <a:pos x="42" y="40"/>
                </a:cxn>
                <a:cxn ang="0">
                  <a:pos x="20" y="37"/>
                </a:cxn>
                <a:cxn ang="0">
                  <a:pos x="0" y="12"/>
                </a:cxn>
              </a:cxnLst>
              <a:rect l="0" t="0" r="r" b="b"/>
              <a:pathLst>
                <a:path w="113" h="46">
                  <a:moveTo>
                    <a:pt x="5" y="13"/>
                  </a:moveTo>
                  <a:cubicBezTo>
                    <a:pt x="41" y="29"/>
                    <a:pt x="80" y="18"/>
                    <a:pt x="113" y="0"/>
                  </a:cubicBezTo>
                  <a:cubicBezTo>
                    <a:pt x="107" y="10"/>
                    <a:pt x="102" y="26"/>
                    <a:pt x="92" y="32"/>
                  </a:cubicBezTo>
                  <a:cubicBezTo>
                    <a:pt x="84" y="37"/>
                    <a:pt x="66" y="46"/>
                    <a:pt x="56" y="45"/>
                  </a:cubicBezTo>
                  <a:cubicBezTo>
                    <a:pt x="50" y="45"/>
                    <a:pt x="47" y="42"/>
                    <a:pt x="42" y="40"/>
                  </a:cubicBezTo>
                  <a:cubicBezTo>
                    <a:pt x="35" y="38"/>
                    <a:pt x="27" y="39"/>
                    <a:pt x="20" y="37"/>
                  </a:cubicBezTo>
                  <a:cubicBezTo>
                    <a:pt x="11" y="34"/>
                    <a:pt x="3" y="21"/>
                    <a:pt x="0" y="12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Freeform 142"/>
            <p:cNvSpPr>
              <a:spLocks/>
            </p:cNvSpPr>
            <p:nvPr/>
          </p:nvSpPr>
          <p:spPr bwMode="gray">
            <a:xfrm>
              <a:off x="-1246188" y="-11239500"/>
              <a:ext cx="1897063" cy="614363"/>
            </a:xfrm>
            <a:custGeom>
              <a:avLst/>
              <a:gdLst/>
              <a:ahLst/>
              <a:cxnLst>
                <a:cxn ang="0">
                  <a:pos x="433" y="0"/>
                </a:cxn>
                <a:cxn ang="0">
                  <a:pos x="331" y="121"/>
                </a:cxn>
                <a:cxn ang="0">
                  <a:pos x="135" y="122"/>
                </a:cxn>
                <a:cxn ang="0">
                  <a:pos x="17" y="73"/>
                </a:cxn>
                <a:cxn ang="0">
                  <a:pos x="95" y="95"/>
                </a:cxn>
              </a:cxnLst>
              <a:rect l="0" t="0" r="r" b="b"/>
              <a:pathLst>
                <a:path w="506" h="164">
                  <a:moveTo>
                    <a:pt x="433" y="0"/>
                  </a:moveTo>
                  <a:cubicBezTo>
                    <a:pt x="506" y="50"/>
                    <a:pt x="358" y="108"/>
                    <a:pt x="331" y="121"/>
                  </a:cubicBezTo>
                  <a:cubicBezTo>
                    <a:pt x="253" y="160"/>
                    <a:pt x="212" y="126"/>
                    <a:pt x="135" y="122"/>
                  </a:cubicBezTo>
                  <a:cubicBezTo>
                    <a:pt x="91" y="119"/>
                    <a:pt x="0" y="164"/>
                    <a:pt x="17" y="73"/>
                  </a:cubicBezTo>
                  <a:cubicBezTo>
                    <a:pt x="48" y="50"/>
                    <a:pt x="76" y="69"/>
                    <a:pt x="95" y="95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Freeform 143"/>
            <p:cNvSpPr>
              <a:spLocks/>
            </p:cNvSpPr>
            <p:nvPr/>
          </p:nvSpPr>
          <p:spPr bwMode="gray">
            <a:xfrm>
              <a:off x="-825500" y="-11150600"/>
              <a:ext cx="592138" cy="203200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106" y="0"/>
                </a:cxn>
                <a:cxn ang="0">
                  <a:pos x="90" y="42"/>
                </a:cxn>
                <a:cxn ang="0">
                  <a:pos x="156" y="5"/>
                </a:cxn>
                <a:cxn ang="0">
                  <a:pos x="158" y="25"/>
                </a:cxn>
              </a:cxnLst>
              <a:rect l="0" t="0" r="r" b="b"/>
              <a:pathLst>
                <a:path w="158" h="54">
                  <a:moveTo>
                    <a:pt x="0" y="54"/>
                  </a:moveTo>
                  <a:cubicBezTo>
                    <a:pt x="44" y="50"/>
                    <a:pt x="68" y="17"/>
                    <a:pt x="106" y="0"/>
                  </a:cubicBezTo>
                  <a:cubicBezTo>
                    <a:pt x="100" y="16"/>
                    <a:pt x="103" y="28"/>
                    <a:pt x="90" y="42"/>
                  </a:cubicBezTo>
                  <a:cubicBezTo>
                    <a:pt x="115" y="37"/>
                    <a:pt x="136" y="19"/>
                    <a:pt x="156" y="5"/>
                  </a:cubicBezTo>
                  <a:cubicBezTo>
                    <a:pt x="157" y="11"/>
                    <a:pt x="158" y="18"/>
                    <a:pt x="158" y="25"/>
                  </a:cubicBezTo>
                </a:path>
              </a:pathLst>
            </a:custGeom>
            <a:solidFill>
              <a:srgbClr val="C3D3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Freeform 144"/>
            <p:cNvSpPr>
              <a:spLocks/>
            </p:cNvSpPr>
            <p:nvPr/>
          </p:nvSpPr>
          <p:spPr bwMode="gray">
            <a:xfrm>
              <a:off x="-417513" y="-19359562"/>
              <a:ext cx="180975" cy="48895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1" y="30"/>
                </a:cxn>
                <a:cxn ang="0">
                  <a:pos x="15" y="26"/>
                </a:cxn>
                <a:cxn ang="0">
                  <a:pos x="6" y="53"/>
                </a:cxn>
                <a:cxn ang="0">
                  <a:pos x="12" y="75"/>
                </a:cxn>
                <a:cxn ang="0">
                  <a:pos x="4" y="72"/>
                </a:cxn>
                <a:cxn ang="0">
                  <a:pos x="7" y="108"/>
                </a:cxn>
                <a:cxn ang="0">
                  <a:pos x="3" y="105"/>
                </a:cxn>
                <a:cxn ang="0">
                  <a:pos x="1" y="122"/>
                </a:cxn>
                <a:cxn ang="0">
                  <a:pos x="16" y="130"/>
                </a:cxn>
                <a:cxn ang="0">
                  <a:pos x="16" y="114"/>
                </a:cxn>
                <a:cxn ang="0">
                  <a:pos x="26" y="121"/>
                </a:cxn>
                <a:cxn ang="0">
                  <a:pos x="27" y="100"/>
                </a:cxn>
                <a:cxn ang="0">
                  <a:pos x="34" y="105"/>
                </a:cxn>
                <a:cxn ang="0">
                  <a:pos x="34" y="69"/>
                </a:cxn>
                <a:cxn ang="0">
                  <a:pos x="48" y="78"/>
                </a:cxn>
                <a:cxn ang="0">
                  <a:pos x="39" y="48"/>
                </a:cxn>
                <a:cxn ang="0">
                  <a:pos x="37" y="23"/>
                </a:cxn>
                <a:cxn ang="0">
                  <a:pos x="42" y="23"/>
                </a:cxn>
                <a:cxn ang="0">
                  <a:pos x="40" y="13"/>
                </a:cxn>
                <a:cxn ang="0">
                  <a:pos x="33" y="8"/>
                </a:cxn>
                <a:cxn ang="0">
                  <a:pos x="12" y="0"/>
                </a:cxn>
              </a:cxnLst>
              <a:rect l="0" t="0" r="r" b="b"/>
              <a:pathLst>
                <a:path w="48" h="130">
                  <a:moveTo>
                    <a:pt x="12" y="0"/>
                  </a:moveTo>
                  <a:cubicBezTo>
                    <a:pt x="22" y="7"/>
                    <a:pt x="21" y="18"/>
                    <a:pt x="21" y="30"/>
                  </a:cubicBezTo>
                  <a:cubicBezTo>
                    <a:pt x="19" y="29"/>
                    <a:pt x="17" y="28"/>
                    <a:pt x="15" y="26"/>
                  </a:cubicBezTo>
                  <a:cubicBezTo>
                    <a:pt x="14" y="30"/>
                    <a:pt x="20" y="66"/>
                    <a:pt x="6" y="53"/>
                  </a:cubicBezTo>
                  <a:cubicBezTo>
                    <a:pt x="6" y="61"/>
                    <a:pt x="8" y="68"/>
                    <a:pt x="12" y="75"/>
                  </a:cubicBezTo>
                  <a:cubicBezTo>
                    <a:pt x="9" y="76"/>
                    <a:pt x="7" y="74"/>
                    <a:pt x="4" y="72"/>
                  </a:cubicBezTo>
                  <a:cubicBezTo>
                    <a:pt x="3" y="84"/>
                    <a:pt x="5" y="97"/>
                    <a:pt x="7" y="108"/>
                  </a:cubicBezTo>
                  <a:cubicBezTo>
                    <a:pt x="6" y="107"/>
                    <a:pt x="5" y="107"/>
                    <a:pt x="3" y="105"/>
                  </a:cubicBezTo>
                  <a:cubicBezTo>
                    <a:pt x="3" y="113"/>
                    <a:pt x="0" y="115"/>
                    <a:pt x="1" y="122"/>
                  </a:cubicBezTo>
                  <a:cubicBezTo>
                    <a:pt x="5" y="124"/>
                    <a:pt x="11" y="127"/>
                    <a:pt x="16" y="130"/>
                  </a:cubicBezTo>
                  <a:cubicBezTo>
                    <a:pt x="16" y="125"/>
                    <a:pt x="16" y="120"/>
                    <a:pt x="16" y="114"/>
                  </a:cubicBezTo>
                  <a:cubicBezTo>
                    <a:pt x="19" y="116"/>
                    <a:pt x="22" y="119"/>
                    <a:pt x="26" y="121"/>
                  </a:cubicBezTo>
                  <a:cubicBezTo>
                    <a:pt x="26" y="114"/>
                    <a:pt x="27" y="107"/>
                    <a:pt x="27" y="100"/>
                  </a:cubicBezTo>
                  <a:cubicBezTo>
                    <a:pt x="30" y="101"/>
                    <a:pt x="32" y="103"/>
                    <a:pt x="34" y="105"/>
                  </a:cubicBezTo>
                  <a:cubicBezTo>
                    <a:pt x="39" y="97"/>
                    <a:pt x="35" y="78"/>
                    <a:pt x="34" y="69"/>
                  </a:cubicBezTo>
                  <a:cubicBezTo>
                    <a:pt x="35" y="73"/>
                    <a:pt x="44" y="76"/>
                    <a:pt x="48" y="78"/>
                  </a:cubicBezTo>
                  <a:cubicBezTo>
                    <a:pt x="48" y="68"/>
                    <a:pt x="40" y="59"/>
                    <a:pt x="39" y="48"/>
                  </a:cubicBezTo>
                  <a:cubicBezTo>
                    <a:pt x="46" y="47"/>
                    <a:pt x="38" y="28"/>
                    <a:pt x="37" y="23"/>
                  </a:cubicBezTo>
                  <a:cubicBezTo>
                    <a:pt x="38" y="23"/>
                    <a:pt x="40" y="23"/>
                    <a:pt x="42" y="23"/>
                  </a:cubicBezTo>
                  <a:cubicBezTo>
                    <a:pt x="42" y="23"/>
                    <a:pt x="40" y="14"/>
                    <a:pt x="40" y="13"/>
                  </a:cubicBezTo>
                  <a:cubicBezTo>
                    <a:pt x="38" y="11"/>
                    <a:pt x="36" y="9"/>
                    <a:pt x="33" y="8"/>
                  </a:cubicBezTo>
                  <a:cubicBezTo>
                    <a:pt x="28" y="5"/>
                    <a:pt x="17" y="1"/>
                    <a:pt x="12" y="0"/>
                  </a:cubicBezTo>
                </a:path>
              </a:pathLst>
            </a:custGeom>
            <a:solidFill>
              <a:srgbClr val="EFC3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Freeform 145"/>
            <p:cNvSpPr>
              <a:spLocks/>
            </p:cNvSpPr>
            <p:nvPr/>
          </p:nvSpPr>
          <p:spPr bwMode="gray">
            <a:xfrm>
              <a:off x="-95250" y="-19073812"/>
              <a:ext cx="184150" cy="145097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9" y="38"/>
                </a:cxn>
                <a:cxn ang="0">
                  <a:pos x="22" y="74"/>
                </a:cxn>
                <a:cxn ang="0">
                  <a:pos x="32" y="176"/>
                </a:cxn>
                <a:cxn ang="0">
                  <a:pos x="26" y="162"/>
                </a:cxn>
                <a:cxn ang="0">
                  <a:pos x="25" y="188"/>
                </a:cxn>
                <a:cxn ang="0">
                  <a:pos x="25" y="222"/>
                </a:cxn>
                <a:cxn ang="0">
                  <a:pos x="15" y="250"/>
                </a:cxn>
                <a:cxn ang="0">
                  <a:pos x="19" y="273"/>
                </a:cxn>
                <a:cxn ang="0">
                  <a:pos x="14" y="252"/>
                </a:cxn>
                <a:cxn ang="0">
                  <a:pos x="11" y="328"/>
                </a:cxn>
                <a:cxn ang="0">
                  <a:pos x="8" y="362"/>
                </a:cxn>
                <a:cxn ang="0">
                  <a:pos x="2" y="387"/>
                </a:cxn>
                <a:cxn ang="0">
                  <a:pos x="21" y="363"/>
                </a:cxn>
                <a:cxn ang="0">
                  <a:pos x="31" y="328"/>
                </a:cxn>
                <a:cxn ang="0">
                  <a:pos x="34" y="285"/>
                </a:cxn>
                <a:cxn ang="0">
                  <a:pos x="38" y="241"/>
                </a:cxn>
                <a:cxn ang="0">
                  <a:pos x="45" y="196"/>
                </a:cxn>
                <a:cxn ang="0">
                  <a:pos x="46" y="157"/>
                </a:cxn>
                <a:cxn ang="0">
                  <a:pos x="43" y="117"/>
                </a:cxn>
                <a:cxn ang="0">
                  <a:pos x="36" y="81"/>
                </a:cxn>
                <a:cxn ang="0">
                  <a:pos x="1" y="0"/>
                </a:cxn>
              </a:cxnLst>
              <a:rect l="0" t="0" r="r" b="b"/>
              <a:pathLst>
                <a:path w="49" h="387">
                  <a:moveTo>
                    <a:pt x="1" y="0"/>
                  </a:moveTo>
                  <a:cubicBezTo>
                    <a:pt x="0" y="12"/>
                    <a:pt x="8" y="27"/>
                    <a:pt x="9" y="38"/>
                  </a:cubicBezTo>
                  <a:cubicBezTo>
                    <a:pt x="11" y="50"/>
                    <a:pt x="18" y="62"/>
                    <a:pt x="22" y="74"/>
                  </a:cubicBezTo>
                  <a:cubicBezTo>
                    <a:pt x="33" y="104"/>
                    <a:pt x="38" y="143"/>
                    <a:pt x="32" y="176"/>
                  </a:cubicBezTo>
                  <a:cubicBezTo>
                    <a:pt x="31" y="171"/>
                    <a:pt x="26" y="168"/>
                    <a:pt x="26" y="162"/>
                  </a:cubicBezTo>
                  <a:cubicBezTo>
                    <a:pt x="27" y="171"/>
                    <a:pt x="25" y="180"/>
                    <a:pt x="25" y="188"/>
                  </a:cubicBezTo>
                  <a:cubicBezTo>
                    <a:pt x="25" y="199"/>
                    <a:pt x="27" y="212"/>
                    <a:pt x="25" y="222"/>
                  </a:cubicBezTo>
                  <a:cubicBezTo>
                    <a:pt x="23" y="231"/>
                    <a:pt x="16" y="241"/>
                    <a:pt x="15" y="250"/>
                  </a:cubicBezTo>
                  <a:cubicBezTo>
                    <a:pt x="14" y="258"/>
                    <a:pt x="17" y="266"/>
                    <a:pt x="19" y="273"/>
                  </a:cubicBezTo>
                  <a:cubicBezTo>
                    <a:pt x="19" y="267"/>
                    <a:pt x="16" y="258"/>
                    <a:pt x="14" y="252"/>
                  </a:cubicBezTo>
                  <a:cubicBezTo>
                    <a:pt x="2" y="276"/>
                    <a:pt x="11" y="303"/>
                    <a:pt x="11" y="328"/>
                  </a:cubicBezTo>
                  <a:cubicBezTo>
                    <a:pt x="11" y="340"/>
                    <a:pt x="10" y="351"/>
                    <a:pt x="8" y="362"/>
                  </a:cubicBezTo>
                  <a:cubicBezTo>
                    <a:pt x="7" y="370"/>
                    <a:pt x="6" y="380"/>
                    <a:pt x="2" y="387"/>
                  </a:cubicBezTo>
                  <a:cubicBezTo>
                    <a:pt x="7" y="378"/>
                    <a:pt x="17" y="373"/>
                    <a:pt x="21" y="363"/>
                  </a:cubicBezTo>
                  <a:cubicBezTo>
                    <a:pt x="26" y="351"/>
                    <a:pt x="29" y="340"/>
                    <a:pt x="31" y="328"/>
                  </a:cubicBezTo>
                  <a:cubicBezTo>
                    <a:pt x="33" y="314"/>
                    <a:pt x="32" y="299"/>
                    <a:pt x="34" y="285"/>
                  </a:cubicBezTo>
                  <a:cubicBezTo>
                    <a:pt x="35" y="270"/>
                    <a:pt x="38" y="256"/>
                    <a:pt x="38" y="241"/>
                  </a:cubicBezTo>
                  <a:cubicBezTo>
                    <a:pt x="39" y="226"/>
                    <a:pt x="41" y="210"/>
                    <a:pt x="45" y="196"/>
                  </a:cubicBezTo>
                  <a:cubicBezTo>
                    <a:pt x="49" y="182"/>
                    <a:pt x="46" y="172"/>
                    <a:pt x="46" y="157"/>
                  </a:cubicBezTo>
                  <a:cubicBezTo>
                    <a:pt x="46" y="143"/>
                    <a:pt x="46" y="131"/>
                    <a:pt x="43" y="117"/>
                  </a:cubicBezTo>
                  <a:cubicBezTo>
                    <a:pt x="42" y="106"/>
                    <a:pt x="40" y="92"/>
                    <a:pt x="36" y="81"/>
                  </a:cubicBezTo>
                  <a:cubicBezTo>
                    <a:pt x="30" y="67"/>
                    <a:pt x="9" y="10"/>
                    <a:pt x="1" y="0"/>
                  </a:cubicBezTo>
                </a:path>
              </a:pathLst>
            </a:custGeom>
            <a:solidFill>
              <a:srgbClr val="EFC3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Freeform 146"/>
            <p:cNvSpPr>
              <a:spLocks/>
            </p:cNvSpPr>
            <p:nvPr/>
          </p:nvSpPr>
          <p:spPr bwMode="gray">
            <a:xfrm>
              <a:off x="-2160588" y="-18788062"/>
              <a:ext cx="220663" cy="557213"/>
            </a:xfrm>
            <a:custGeom>
              <a:avLst/>
              <a:gdLst/>
              <a:ahLst/>
              <a:cxnLst>
                <a:cxn ang="0">
                  <a:pos x="59" y="142"/>
                </a:cxn>
                <a:cxn ang="0">
                  <a:pos x="50" y="113"/>
                </a:cxn>
                <a:cxn ang="0">
                  <a:pos x="54" y="79"/>
                </a:cxn>
                <a:cxn ang="0">
                  <a:pos x="39" y="97"/>
                </a:cxn>
                <a:cxn ang="0">
                  <a:pos x="38" y="63"/>
                </a:cxn>
                <a:cxn ang="0">
                  <a:pos x="18" y="73"/>
                </a:cxn>
                <a:cxn ang="0">
                  <a:pos x="21" y="0"/>
                </a:cxn>
                <a:cxn ang="0">
                  <a:pos x="2" y="34"/>
                </a:cxn>
                <a:cxn ang="0">
                  <a:pos x="1" y="72"/>
                </a:cxn>
                <a:cxn ang="0">
                  <a:pos x="14" y="106"/>
                </a:cxn>
                <a:cxn ang="0">
                  <a:pos x="22" y="122"/>
                </a:cxn>
                <a:cxn ang="0">
                  <a:pos x="29" y="140"/>
                </a:cxn>
                <a:cxn ang="0">
                  <a:pos x="38" y="147"/>
                </a:cxn>
                <a:cxn ang="0">
                  <a:pos x="38" y="149"/>
                </a:cxn>
                <a:cxn ang="0">
                  <a:pos x="49" y="144"/>
                </a:cxn>
                <a:cxn ang="0">
                  <a:pos x="59" y="142"/>
                </a:cxn>
              </a:cxnLst>
              <a:rect l="0" t="0" r="r" b="b"/>
              <a:pathLst>
                <a:path w="59" h="149">
                  <a:moveTo>
                    <a:pt x="59" y="142"/>
                  </a:moveTo>
                  <a:cubicBezTo>
                    <a:pt x="57" y="132"/>
                    <a:pt x="50" y="124"/>
                    <a:pt x="50" y="113"/>
                  </a:cubicBezTo>
                  <a:cubicBezTo>
                    <a:pt x="49" y="101"/>
                    <a:pt x="52" y="90"/>
                    <a:pt x="54" y="79"/>
                  </a:cubicBezTo>
                  <a:cubicBezTo>
                    <a:pt x="46" y="78"/>
                    <a:pt x="38" y="90"/>
                    <a:pt x="39" y="97"/>
                  </a:cubicBezTo>
                  <a:cubicBezTo>
                    <a:pt x="34" y="86"/>
                    <a:pt x="31" y="73"/>
                    <a:pt x="38" y="63"/>
                  </a:cubicBezTo>
                  <a:cubicBezTo>
                    <a:pt x="29" y="59"/>
                    <a:pt x="23" y="68"/>
                    <a:pt x="18" y="73"/>
                  </a:cubicBezTo>
                  <a:cubicBezTo>
                    <a:pt x="11" y="49"/>
                    <a:pt x="16" y="24"/>
                    <a:pt x="21" y="0"/>
                  </a:cubicBezTo>
                  <a:cubicBezTo>
                    <a:pt x="9" y="4"/>
                    <a:pt x="3" y="23"/>
                    <a:pt x="2" y="34"/>
                  </a:cubicBezTo>
                  <a:cubicBezTo>
                    <a:pt x="1" y="46"/>
                    <a:pt x="0" y="61"/>
                    <a:pt x="1" y="72"/>
                  </a:cubicBezTo>
                  <a:cubicBezTo>
                    <a:pt x="3" y="85"/>
                    <a:pt x="7" y="95"/>
                    <a:pt x="14" y="106"/>
                  </a:cubicBezTo>
                  <a:cubicBezTo>
                    <a:pt x="17" y="111"/>
                    <a:pt x="20" y="117"/>
                    <a:pt x="22" y="122"/>
                  </a:cubicBezTo>
                  <a:cubicBezTo>
                    <a:pt x="25" y="127"/>
                    <a:pt x="26" y="135"/>
                    <a:pt x="29" y="140"/>
                  </a:cubicBezTo>
                  <a:cubicBezTo>
                    <a:pt x="31" y="144"/>
                    <a:pt x="34" y="146"/>
                    <a:pt x="38" y="147"/>
                  </a:cubicBezTo>
                  <a:cubicBezTo>
                    <a:pt x="38" y="148"/>
                    <a:pt x="38" y="148"/>
                    <a:pt x="38" y="149"/>
                  </a:cubicBezTo>
                  <a:cubicBezTo>
                    <a:pt x="43" y="149"/>
                    <a:pt x="45" y="146"/>
                    <a:pt x="49" y="144"/>
                  </a:cubicBezTo>
                  <a:cubicBezTo>
                    <a:pt x="52" y="143"/>
                    <a:pt x="57" y="142"/>
                    <a:pt x="59" y="142"/>
                  </a:cubicBezTo>
                </a:path>
              </a:pathLst>
            </a:custGeom>
            <a:solidFill>
              <a:srgbClr val="EFC3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Freeform 147"/>
            <p:cNvSpPr>
              <a:spLocks/>
            </p:cNvSpPr>
            <p:nvPr/>
          </p:nvSpPr>
          <p:spPr bwMode="gray">
            <a:xfrm>
              <a:off x="-2044700" y="-19318287"/>
              <a:ext cx="280988" cy="176213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75" y="1"/>
                </a:cxn>
                <a:cxn ang="0">
                  <a:pos x="58" y="18"/>
                </a:cxn>
                <a:cxn ang="0">
                  <a:pos x="40" y="34"/>
                </a:cxn>
                <a:cxn ang="0">
                  <a:pos x="0" y="38"/>
                </a:cxn>
              </a:cxnLst>
              <a:rect l="0" t="0" r="r" b="b"/>
              <a:pathLst>
                <a:path w="75" h="47">
                  <a:moveTo>
                    <a:pt x="0" y="38"/>
                  </a:moveTo>
                  <a:cubicBezTo>
                    <a:pt x="20" y="17"/>
                    <a:pt x="45" y="0"/>
                    <a:pt x="75" y="1"/>
                  </a:cubicBezTo>
                  <a:cubicBezTo>
                    <a:pt x="75" y="7"/>
                    <a:pt x="62" y="15"/>
                    <a:pt x="58" y="18"/>
                  </a:cubicBezTo>
                  <a:cubicBezTo>
                    <a:pt x="52" y="23"/>
                    <a:pt x="46" y="28"/>
                    <a:pt x="40" y="34"/>
                  </a:cubicBezTo>
                  <a:cubicBezTo>
                    <a:pt x="27" y="47"/>
                    <a:pt x="16" y="38"/>
                    <a:pt x="0" y="38"/>
                  </a:cubicBezTo>
                </a:path>
              </a:pathLst>
            </a:custGeom>
            <a:solidFill>
              <a:srgbClr val="EFC3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Freeform 148"/>
            <p:cNvSpPr>
              <a:spLocks/>
            </p:cNvSpPr>
            <p:nvPr/>
          </p:nvSpPr>
          <p:spPr bwMode="gray">
            <a:xfrm>
              <a:off x="-1789113" y="-19535775"/>
              <a:ext cx="295275" cy="1174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9" y="16"/>
                </a:cxn>
                <a:cxn ang="0">
                  <a:pos x="79" y="0"/>
                </a:cxn>
                <a:cxn ang="0">
                  <a:pos x="55" y="14"/>
                </a:cxn>
                <a:cxn ang="0">
                  <a:pos x="41" y="20"/>
                </a:cxn>
                <a:cxn ang="0">
                  <a:pos x="13" y="29"/>
                </a:cxn>
                <a:cxn ang="0">
                  <a:pos x="0" y="11"/>
                </a:cxn>
              </a:cxnLst>
              <a:rect l="0" t="0" r="r" b="b"/>
              <a:pathLst>
                <a:path w="79" h="31">
                  <a:moveTo>
                    <a:pt x="0" y="10"/>
                  </a:moveTo>
                  <a:cubicBezTo>
                    <a:pt x="5" y="19"/>
                    <a:pt x="31" y="17"/>
                    <a:pt x="39" y="16"/>
                  </a:cubicBezTo>
                  <a:cubicBezTo>
                    <a:pt x="53" y="13"/>
                    <a:pt x="66" y="4"/>
                    <a:pt x="79" y="0"/>
                  </a:cubicBezTo>
                  <a:cubicBezTo>
                    <a:pt x="77" y="5"/>
                    <a:pt x="61" y="11"/>
                    <a:pt x="55" y="14"/>
                  </a:cubicBezTo>
                  <a:cubicBezTo>
                    <a:pt x="51" y="17"/>
                    <a:pt x="46" y="18"/>
                    <a:pt x="41" y="20"/>
                  </a:cubicBezTo>
                  <a:cubicBezTo>
                    <a:pt x="33" y="24"/>
                    <a:pt x="23" y="31"/>
                    <a:pt x="13" y="29"/>
                  </a:cubicBezTo>
                  <a:cubicBezTo>
                    <a:pt x="10" y="22"/>
                    <a:pt x="7" y="14"/>
                    <a:pt x="0" y="11"/>
                  </a:cubicBezTo>
                </a:path>
              </a:pathLst>
            </a:custGeom>
            <a:solidFill>
              <a:srgbClr val="EFC3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Freeform 149"/>
            <p:cNvSpPr>
              <a:spLocks/>
            </p:cNvSpPr>
            <p:nvPr/>
          </p:nvSpPr>
          <p:spPr bwMode="gray">
            <a:xfrm>
              <a:off x="-2052638" y="-19335750"/>
              <a:ext cx="652463" cy="704850"/>
            </a:xfrm>
            <a:custGeom>
              <a:avLst/>
              <a:gdLst/>
              <a:ahLst/>
              <a:cxnLst>
                <a:cxn ang="0">
                  <a:pos x="42" y="93"/>
                </a:cxn>
                <a:cxn ang="0">
                  <a:pos x="94" y="38"/>
                </a:cxn>
                <a:cxn ang="0">
                  <a:pos x="174" y="20"/>
                </a:cxn>
                <a:cxn ang="0">
                  <a:pos x="117" y="11"/>
                </a:cxn>
                <a:cxn ang="0">
                  <a:pos x="152" y="7"/>
                </a:cxn>
                <a:cxn ang="0">
                  <a:pos x="0" y="160"/>
                </a:cxn>
                <a:cxn ang="0">
                  <a:pos x="11" y="142"/>
                </a:cxn>
                <a:cxn ang="0">
                  <a:pos x="14" y="188"/>
                </a:cxn>
                <a:cxn ang="0">
                  <a:pos x="76" y="74"/>
                </a:cxn>
              </a:cxnLst>
              <a:rect l="0" t="0" r="r" b="b"/>
              <a:pathLst>
                <a:path w="174" h="188">
                  <a:moveTo>
                    <a:pt x="42" y="93"/>
                  </a:moveTo>
                  <a:cubicBezTo>
                    <a:pt x="64" y="80"/>
                    <a:pt x="71" y="52"/>
                    <a:pt x="94" y="38"/>
                  </a:cubicBezTo>
                  <a:cubicBezTo>
                    <a:pt x="120" y="21"/>
                    <a:pt x="148" y="30"/>
                    <a:pt x="174" y="20"/>
                  </a:cubicBezTo>
                  <a:cubicBezTo>
                    <a:pt x="164" y="5"/>
                    <a:pt x="134" y="6"/>
                    <a:pt x="117" y="11"/>
                  </a:cubicBezTo>
                  <a:cubicBezTo>
                    <a:pt x="128" y="11"/>
                    <a:pt x="140" y="9"/>
                    <a:pt x="152" y="7"/>
                  </a:cubicBezTo>
                  <a:cubicBezTo>
                    <a:pt x="65" y="0"/>
                    <a:pt x="0" y="79"/>
                    <a:pt x="0" y="160"/>
                  </a:cubicBezTo>
                  <a:cubicBezTo>
                    <a:pt x="2" y="148"/>
                    <a:pt x="3" y="151"/>
                    <a:pt x="11" y="142"/>
                  </a:cubicBezTo>
                  <a:cubicBezTo>
                    <a:pt x="12" y="158"/>
                    <a:pt x="4" y="174"/>
                    <a:pt x="14" y="188"/>
                  </a:cubicBezTo>
                  <a:cubicBezTo>
                    <a:pt x="24" y="154"/>
                    <a:pt x="39" y="86"/>
                    <a:pt x="76" y="74"/>
                  </a:cubicBezTo>
                </a:path>
              </a:pathLst>
            </a:custGeom>
            <a:solidFill>
              <a:srgbClr val="EFC3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" name="Gruppieren 63"/>
          <p:cNvGrpSpPr/>
          <p:nvPr/>
        </p:nvGrpSpPr>
        <p:grpSpPr bwMode="gray">
          <a:xfrm>
            <a:off x="7855973" y="2143560"/>
            <a:ext cx="655521" cy="2093587"/>
            <a:chOff x="14946313" y="-19594512"/>
            <a:chExt cx="7529512" cy="20901025"/>
          </a:xfrm>
        </p:grpSpPr>
        <p:sp>
          <p:nvSpPr>
            <p:cNvPr id="41" name="Freeform 391"/>
            <p:cNvSpPr>
              <a:spLocks/>
            </p:cNvSpPr>
            <p:nvPr/>
          </p:nvSpPr>
          <p:spPr bwMode="gray">
            <a:xfrm>
              <a:off x="15584487" y="-9661524"/>
              <a:ext cx="1547813" cy="1931988"/>
            </a:xfrm>
            <a:custGeom>
              <a:avLst/>
              <a:gdLst/>
              <a:ahLst/>
              <a:cxnLst>
                <a:cxn ang="0">
                  <a:pos x="344" y="369"/>
                </a:cxn>
                <a:cxn ang="0">
                  <a:pos x="287" y="396"/>
                </a:cxn>
                <a:cxn ang="0">
                  <a:pos x="75" y="488"/>
                </a:cxn>
                <a:cxn ang="0">
                  <a:pos x="90" y="245"/>
                </a:cxn>
                <a:cxn ang="0">
                  <a:pos x="129" y="103"/>
                </a:cxn>
                <a:cxn ang="0">
                  <a:pos x="271" y="4"/>
                </a:cxn>
                <a:cxn ang="0">
                  <a:pos x="408" y="290"/>
                </a:cxn>
                <a:cxn ang="0">
                  <a:pos x="299" y="382"/>
                </a:cxn>
              </a:cxnLst>
              <a:rect l="0" t="0" r="r" b="b"/>
              <a:pathLst>
                <a:path w="413" h="515">
                  <a:moveTo>
                    <a:pt x="344" y="369"/>
                  </a:moveTo>
                  <a:cubicBezTo>
                    <a:pt x="331" y="386"/>
                    <a:pt x="310" y="396"/>
                    <a:pt x="287" y="396"/>
                  </a:cubicBezTo>
                  <a:cubicBezTo>
                    <a:pt x="261" y="441"/>
                    <a:pt x="122" y="515"/>
                    <a:pt x="75" y="488"/>
                  </a:cubicBezTo>
                  <a:cubicBezTo>
                    <a:pt x="0" y="445"/>
                    <a:pt x="79" y="316"/>
                    <a:pt x="90" y="245"/>
                  </a:cubicBezTo>
                  <a:cubicBezTo>
                    <a:pt x="99" y="184"/>
                    <a:pt x="84" y="149"/>
                    <a:pt x="129" y="103"/>
                  </a:cubicBezTo>
                  <a:cubicBezTo>
                    <a:pt x="158" y="73"/>
                    <a:pt x="230" y="5"/>
                    <a:pt x="271" y="4"/>
                  </a:cubicBezTo>
                  <a:cubicBezTo>
                    <a:pt x="377" y="0"/>
                    <a:pt x="413" y="213"/>
                    <a:pt x="408" y="290"/>
                  </a:cubicBezTo>
                  <a:cubicBezTo>
                    <a:pt x="366" y="312"/>
                    <a:pt x="328" y="343"/>
                    <a:pt x="299" y="382"/>
                  </a:cubicBezTo>
                </a:path>
              </a:pathLst>
            </a:custGeom>
            <a:solidFill>
              <a:srgbClr val="2A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392"/>
            <p:cNvSpPr>
              <a:spLocks/>
            </p:cNvSpPr>
            <p:nvPr/>
          </p:nvSpPr>
          <p:spPr bwMode="gray">
            <a:xfrm>
              <a:off x="20308887" y="-9721849"/>
              <a:ext cx="1131888" cy="1492250"/>
            </a:xfrm>
            <a:custGeom>
              <a:avLst/>
              <a:gdLst/>
              <a:ahLst/>
              <a:cxnLst>
                <a:cxn ang="0">
                  <a:pos x="102" y="33"/>
                </a:cxn>
                <a:cxn ang="0">
                  <a:pos x="228" y="207"/>
                </a:cxn>
                <a:cxn ang="0">
                  <a:pos x="290" y="302"/>
                </a:cxn>
                <a:cxn ang="0">
                  <a:pos x="227" y="367"/>
                </a:cxn>
                <a:cxn ang="0">
                  <a:pos x="19" y="272"/>
                </a:cxn>
                <a:cxn ang="0">
                  <a:pos x="115" y="0"/>
                </a:cxn>
              </a:cxnLst>
              <a:rect l="0" t="0" r="r" b="b"/>
              <a:pathLst>
                <a:path w="302" h="398">
                  <a:moveTo>
                    <a:pt x="102" y="33"/>
                  </a:moveTo>
                  <a:cubicBezTo>
                    <a:pt x="180" y="65"/>
                    <a:pt x="180" y="144"/>
                    <a:pt x="228" y="207"/>
                  </a:cubicBezTo>
                  <a:cubicBezTo>
                    <a:pt x="246" y="232"/>
                    <a:pt x="284" y="268"/>
                    <a:pt x="290" y="302"/>
                  </a:cubicBezTo>
                  <a:cubicBezTo>
                    <a:pt x="302" y="363"/>
                    <a:pt x="275" y="349"/>
                    <a:pt x="227" y="367"/>
                  </a:cubicBezTo>
                  <a:cubicBezTo>
                    <a:pt x="140" y="398"/>
                    <a:pt x="43" y="395"/>
                    <a:pt x="19" y="272"/>
                  </a:cubicBezTo>
                  <a:cubicBezTo>
                    <a:pt x="0" y="178"/>
                    <a:pt x="11" y="32"/>
                    <a:pt x="115" y="0"/>
                  </a:cubicBezTo>
                </a:path>
              </a:pathLst>
            </a:custGeom>
            <a:solidFill>
              <a:srgbClr val="2A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393"/>
            <p:cNvSpPr>
              <a:spLocks/>
            </p:cNvSpPr>
            <p:nvPr/>
          </p:nvSpPr>
          <p:spPr bwMode="gray">
            <a:xfrm>
              <a:off x="16900525" y="-455612"/>
              <a:ext cx="1652588" cy="1762125"/>
            </a:xfrm>
            <a:custGeom>
              <a:avLst/>
              <a:gdLst/>
              <a:ahLst/>
              <a:cxnLst>
                <a:cxn ang="0">
                  <a:pos x="437" y="8"/>
                </a:cxn>
                <a:cxn ang="0">
                  <a:pos x="424" y="171"/>
                </a:cxn>
                <a:cxn ang="0">
                  <a:pos x="346" y="276"/>
                </a:cxn>
                <a:cxn ang="0">
                  <a:pos x="112" y="445"/>
                </a:cxn>
                <a:cxn ang="0">
                  <a:pos x="78" y="222"/>
                </a:cxn>
                <a:cxn ang="0">
                  <a:pos x="293" y="2"/>
                </a:cxn>
                <a:cxn ang="0">
                  <a:pos x="424" y="41"/>
                </a:cxn>
              </a:cxnLst>
              <a:rect l="0" t="0" r="r" b="b"/>
              <a:pathLst>
                <a:path w="441" h="470">
                  <a:moveTo>
                    <a:pt x="437" y="8"/>
                  </a:moveTo>
                  <a:cubicBezTo>
                    <a:pt x="437" y="56"/>
                    <a:pt x="441" y="128"/>
                    <a:pt x="424" y="171"/>
                  </a:cubicBezTo>
                  <a:cubicBezTo>
                    <a:pt x="408" y="210"/>
                    <a:pt x="368" y="231"/>
                    <a:pt x="346" y="276"/>
                  </a:cubicBezTo>
                  <a:cubicBezTo>
                    <a:pt x="304" y="361"/>
                    <a:pt x="234" y="470"/>
                    <a:pt x="112" y="445"/>
                  </a:cubicBezTo>
                  <a:cubicBezTo>
                    <a:pt x="0" y="422"/>
                    <a:pt x="31" y="294"/>
                    <a:pt x="78" y="222"/>
                  </a:cubicBezTo>
                  <a:cubicBezTo>
                    <a:pt x="145" y="120"/>
                    <a:pt x="155" y="6"/>
                    <a:pt x="293" y="2"/>
                  </a:cubicBezTo>
                  <a:cubicBezTo>
                    <a:pt x="355" y="0"/>
                    <a:pt x="374" y="24"/>
                    <a:pt x="424" y="41"/>
                  </a:cubicBezTo>
                </a:path>
              </a:pathLst>
            </a:custGeom>
            <a:solidFill>
              <a:srgbClr val="0A0A0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394"/>
            <p:cNvSpPr>
              <a:spLocks/>
            </p:cNvSpPr>
            <p:nvPr/>
          </p:nvSpPr>
          <p:spPr bwMode="gray">
            <a:xfrm>
              <a:off x="19599275" y="-650874"/>
              <a:ext cx="2876550" cy="1687513"/>
            </a:xfrm>
            <a:custGeom>
              <a:avLst/>
              <a:gdLst/>
              <a:ahLst/>
              <a:cxnLst>
                <a:cxn ang="0">
                  <a:pos x="50" y="60"/>
                </a:cxn>
                <a:cxn ang="0">
                  <a:pos x="5" y="229"/>
                </a:cxn>
                <a:cxn ang="0">
                  <a:pos x="135" y="283"/>
                </a:cxn>
                <a:cxn ang="0">
                  <a:pos x="237" y="271"/>
                </a:cxn>
                <a:cxn ang="0">
                  <a:pos x="332" y="345"/>
                </a:cxn>
                <a:cxn ang="0">
                  <a:pos x="468" y="386"/>
                </a:cxn>
                <a:cxn ang="0">
                  <a:pos x="663" y="321"/>
                </a:cxn>
                <a:cxn ang="0">
                  <a:pos x="539" y="238"/>
                </a:cxn>
                <a:cxn ang="0">
                  <a:pos x="446" y="140"/>
                </a:cxn>
                <a:cxn ang="0">
                  <a:pos x="266" y="13"/>
                </a:cxn>
                <a:cxn ang="0">
                  <a:pos x="24" y="60"/>
                </a:cxn>
              </a:cxnLst>
              <a:rect l="0" t="0" r="r" b="b"/>
              <a:pathLst>
                <a:path w="767" h="450">
                  <a:moveTo>
                    <a:pt x="50" y="60"/>
                  </a:moveTo>
                  <a:cubicBezTo>
                    <a:pt x="13" y="107"/>
                    <a:pt x="0" y="167"/>
                    <a:pt x="5" y="229"/>
                  </a:cubicBezTo>
                  <a:cubicBezTo>
                    <a:pt x="48" y="241"/>
                    <a:pt x="90" y="278"/>
                    <a:pt x="135" y="283"/>
                  </a:cubicBezTo>
                  <a:cubicBezTo>
                    <a:pt x="189" y="291"/>
                    <a:pt x="182" y="242"/>
                    <a:pt x="237" y="271"/>
                  </a:cubicBezTo>
                  <a:cubicBezTo>
                    <a:pt x="271" y="288"/>
                    <a:pt x="300" y="327"/>
                    <a:pt x="332" y="345"/>
                  </a:cubicBezTo>
                  <a:cubicBezTo>
                    <a:pt x="384" y="375"/>
                    <a:pt x="410" y="375"/>
                    <a:pt x="468" y="386"/>
                  </a:cubicBezTo>
                  <a:cubicBezTo>
                    <a:pt x="528" y="397"/>
                    <a:pt x="767" y="450"/>
                    <a:pt x="663" y="321"/>
                  </a:cubicBezTo>
                  <a:cubicBezTo>
                    <a:pt x="633" y="284"/>
                    <a:pt x="577" y="270"/>
                    <a:pt x="539" y="238"/>
                  </a:cubicBezTo>
                  <a:cubicBezTo>
                    <a:pt x="503" y="208"/>
                    <a:pt x="479" y="171"/>
                    <a:pt x="446" y="140"/>
                  </a:cubicBezTo>
                  <a:cubicBezTo>
                    <a:pt x="395" y="91"/>
                    <a:pt x="336" y="27"/>
                    <a:pt x="266" y="13"/>
                  </a:cubicBezTo>
                  <a:cubicBezTo>
                    <a:pt x="205" y="0"/>
                    <a:pt x="67" y="13"/>
                    <a:pt x="24" y="60"/>
                  </a:cubicBezTo>
                </a:path>
              </a:pathLst>
            </a:custGeom>
            <a:solidFill>
              <a:srgbClr val="0504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395"/>
            <p:cNvSpPr>
              <a:spLocks/>
            </p:cNvSpPr>
            <p:nvPr/>
          </p:nvSpPr>
          <p:spPr bwMode="gray">
            <a:xfrm>
              <a:off x="16236950" y="-11128374"/>
              <a:ext cx="5286375" cy="11190288"/>
            </a:xfrm>
            <a:custGeom>
              <a:avLst/>
              <a:gdLst/>
              <a:ahLst/>
              <a:cxnLst>
                <a:cxn ang="0">
                  <a:pos x="196" y="75"/>
                </a:cxn>
                <a:cxn ang="0">
                  <a:pos x="73" y="356"/>
                </a:cxn>
                <a:cxn ang="0">
                  <a:pos x="32" y="651"/>
                </a:cxn>
                <a:cxn ang="0">
                  <a:pos x="79" y="787"/>
                </a:cxn>
                <a:cxn ang="0">
                  <a:pos x="86" y="962"/>
                </a:cxn>
                <a:cxn ang="0">
                  <a:pos x="87" y="1136"/>
                </a:cxn>
                <a:cxn ang="0">
                  <a:pos x="131" y="1295"/>
                </a:cxn>
                <a:cxn ang="0">
                  <a:pos x="190" y="1972"/>
                </a:cxn>
                <a:cxn ang="0">
                  <a:pos x="223" y="2117"/>
                </a:cxn>
                <a:cxn ang="0">
                  <a:pos x="210" y="2319"/>
                </a:cxn>
                <a:cxn ang="0">
                  <a:pos x="275" y="2456"/>
                </a:cxn>
                <a:cxn ang="0">
                  <a:pos x="307" y="2632"/>
                </a:cxn>
                <a:cxn ang="0">
                  <a:pos x="345" y="2921"/>
                </a:cxn>
                <a:cxn ang="0">
                  <a:pos x="619" y="2885"/>
                </a:cxn>
                <a:cxn ang="0">
                  <a:pos x="629" y="2593"/>
                </a:cxn>
                <a:cxn ang="0">
                  <a:pos x="567" y="2451"/>
                </a:cxn>
                <a:cxn ang="0">
                  <a:pos x="606" y="2311"/>
                </a:cxn>
                <a:cxn ang="0">
                  <a:pos x="594" y="2000"/>
                </a:cxn>
                <a:cxn ang="0">
                  <a:pos x="601" y="1654"/>
                </a:cxn>
                <a:cxn ang="0">
                  <a:pos x="607" y="1282"/>
                </a:cxn>
                <a:cxn ang="0">
                  <a:pos x="607" y="1104"/>
                </a:cxn>
                <a:cxn ang="0">
                  <a:pos x="621" y="949"/>
                </a:cxn>
                <a:cxn ang="0">
                  <a:pos x="622" y="924"/>
                </a:cxn>
                <a:cxn ang="0">
                  <a:pos x="731" y="1106"/>
                </a:cxn>
                <a:cxn ang="0">
                  <a:pos x="803" y="1360"/>
                </a:cxn>
                <a:cxn ang="0">
                  <a:pos x="909" y="1829"/>
                </a:cxn>
                <a:cxn ang="0">
                  <a:pos x="921" y="2047"/>
                </a:cxn>
                <a:cxn ang="0">
                  <a:pos x="945" y="2333"/>
                </a:cxn>
                <a:cxn ang="0">
                  <a:pos x="909" y="2879"/>
                </a:cxn>
                <a:cxn ang="0">
                  <a:pos x="1242" y="2895"/>
                </a:cxn>
                <a:cxn ang="0">
                  <a:pos x="1286" y="2771"/>
                </a:cxn>
                <a:cxn ang="0">
                  <a:pos x="1307" y="2594"/>
                </a:cxn>
                <a:cxn ang="0">
                  <a:pos x="1312" y="2188"/>
                </a:cxn>
                <a:cxn ang="0">
                  <a:pos x="1384" y="1791"/>
                </a:cxn>
                <a:cxn ang="0">
                  <a:pos x="1346" y="1445"/>
                </a:cxn>
                <a:cxn ang="0">
                  <a:pos x="1292" y="1036"/>
                </a:cxn>
                <a:cxn ang="0">
                  <a:pos x="1240" y="879"/>
                </a:cxn>
                <a:cxn ang="0">
                  <a:pos x="1182" y="736"/>
                </a:cxn>
                <a:cxn ang="0">
                  <a:pos x="1182" y="643"/>
                </a:cxn>
                <a:cxn ang="0">
                  <a:pos x="1206" y="564"/>
                </a:cxn>
                <a:cxn ang="0">
                  <a:pos x="1137" y="447"/>
                </a:cxn>
                <a:cxn ang="0">
                  <a:pos x="1053" y="263"/>
                </a:cxn>
                <a:cxn ang="0">
                  <a:pos x="959" y="83"/>
                </a:cxn>
                <a:cxn ang="0">
                  <a:pos x="492" y="11"/>
                </a:cxn>
                <a:cxn ang="0">
                  <a:pos x="190" y="82"/>
                </a:cxn>
              </a:cxnLst>
              <a:rect l="0" t="0" r="r" b="b"/>
              <a:pathLst>
                <a:path w="1410" h="2984">
                  <a:moveTo>
                    <a:pt x="196" y="75"/>
                  </a:moveTo>
                  <a:cubicBezTo>
                    <a:pt x="106" y="162"/>
                    <a:pt x="72" y="221"/>
                    <a:pt x="73" y="356"/>
                  </a:cubicBezTo>
                  <a:cubicBezTo>
                    <a:pt x="73" y="455"/>
                    <a:pt x="0" y="550"/>
                    <a:pt x="32" y="651"/>
                  </a:cubicBezTo>
                  <a:cubicBezTo>
                    <a:pt x="47" y="699"/>
                    <a:pt x="72" y="735"/>
                    <a:pt x="79" y="787"/>
                  </a:cubicBezTo>
                  <a:cubicBezTo>
                    <a:pt x="87" y="845"/>
                    <a:pt x="86" y="903"/>
                    <a:pt x="86" y="962"/>
                  </a:cubicBezTo>
                  <a:cubicBezTo>
                    <a:pt x="86" y="1017"/>
                    <a:pt x="76" y="1082"/>
                    <a:pt x="87" y="1136"/>
                  </a:cubicBezTo>
                  <a:cubicBezTo>
                    <a:pt x="99" y="1196"/>
                    <a:pt x="131" y="1230"/>
                    <a:pt x="131" y="1295"/>
                  </a:cubicBezTo>
                  <a:cubicBezTo>
                    <a:pt x="134" y="1518"/>
                    <a:pt x="133" y="1760"/>
                    <a:pt x="190" y="1972"/>
                  </a:cubicBezTo>
                  <a:cubicBezTo>
                    <a:pt x="203" y="2021"/>
                    <a:pt x="226" y="2060"/>
                    <a:pt x="223" y="2117"/>
                  </a:cubicBezTo>
                  <a:cubicBezTo>
                    <a:pt x="219" y="2182"/>
                    <a:pt x="197" y="2251"/>
                    <a:pt x="210" y="2319"/>
                  </a:cubicBezTo>
                  <a:cubicBezTo>
                    <a:pt x="219" y="2371"/>
                    <a:pt x="261" y="2406"/>
                    <a:pt x="275" y="2456"/>
                  </a:cubicBezTo>
                  <a:cubicBezTo>
                    <a:pt x="290" y="2510"/>
                    <a:pt x="302" y="2576"/>
                    <a:pt x="307" y="2632"/>
                  </a:cubicBezTo>
                  <a:cubicBezTo>
                    <a:pt x="317" y="2735"/>
                    <a:pt x="250" y="2849"/>
                    <a:pt x="345" y="2921"/>
                  </a:cubicBezTo>
                  <a:cubicBezTo>
                    <a:pt x="428" y="2984"/>
                    <a:pt x="569" y="2964"/>
                    <a:pt x="619" y="2885"/>
                  </a:cubicBezTo>
                  <a:cubicBezTo>
                    <a:pt x="687" y="2777"/>
                    <a:pt x="670" y="2704"/>
                    <a:pt x="629" y="2593"/>
                  </a:cubicBezTo>
                  <a:cubicBezTo>
                    <a:pt x="611" y="2547"/>
                    <a:pt x="575" y="2500"/>
                    <a:pt x="567" y="2451"/>
                  </a:cubicBezTo>
                  <a:cubicBezTo>
                    <a:pt x="558" y="2394"/>
                    <a:pt x="592" y="2359"/>
                    <a:pt x="606" y="2311"/>
                  </a:cubicBezTo>
                  <a:cubicBezTo>
                    <a:pt x="639" y="2199"/>
                    <a:pt x="604" y="2104"/>
                    <a:pt x="594" y="2000"/>
                  </a:cubicBezTo>
                  <a:cubicBezTo>
                    <a:pt x="584" y="1880"/>
                    <a:pt x="601" y="1772"/>
                    <a:pt x="601" y="1654"/>
                  </a:cubicBezTo>
                  <a:cubicBezTo>
                    <a:pt x="601" y="1528"/>
                    <a:pt x="614" y="1407"/>
                    <a:pt x="607" y="1282"/>
                  </a:cubicBezTo>
                  <a:cubicBezTo>
                    <a:pt x="604" y="1224"/>
                    <a:pt x="605" y="1162"/>
                    <a:pt x="607" y="1104"/>
                  </a:cubicBezTo>
                  <a:cubicBezTo>
                    <a:pt x="609" y="1067"/>
                    <a:pt x="605" y="982"/>
                    <a:pt x="621" y="949"/>
                  </a:cubicBezTo>
                  <a:cubicBezTo>
                    <a:pt x="623" y="944"/>
                    <a:pt x="621" y="930"/>
                    <a:pt x="622" y="924"/>
                  </a:cubicBezTo>
                  <a:cubicBezTo>
                    <a:pt x="684" y="947"/>
                    <a:pt x="714" y="1047"/>
                    <a:pt x="731" y="1106"/>
                  </a:cubicBezTo>
                  <a:cubicBezTo>
                    <a:pt x="756" y="1191"/>
                    <a:pt x="788" y="1274"/>
                    <a:pt x="803" y="1360"/>
                  </a:cubicBezTo>
                  <a:cubicBezTo>
                    <a:pt x="831" y="1521"/>
                    <a:pt x="885" y="1669"/>
                    <a:pt x="909" y="1829"/>
                  </a:cubicBezTo>
                  <a:cubicBezTo>
                    <a:pt x="1006" y="1843"/>
                    <a:pt x="927" y="1994"/>
                    <a:pt x="921" y="2047"/>
                  </a:cubicBezTo>
                  <a:cubicBezTo>
                    <a:pt x="909" y="2146"/>
                    <a:pt x="954" y="2232"/>
                    <a:pt x="945" y="2333"/>
                  </a:cubicBezTo>
                  <a:cubicBezTo>
                    <a:pt x="930" y="2511"/>
                    <a:pt x="901" y="2701"/>
                    <a:pt x="909" y="2879"/>
                  </a:cubicBezTo>
                  <a:cubicBezTo>
                    <a:pt x="1023" y="2891"/>
                    <a:pt x="1133" y="2965"/>
                    <a:pt x="1242" y="2895"/>
                  </a:cubicBezTo>
                  <a:cubicBezTo>
                    <a:pt x="1296" y="2860"/>
                    <a:pt x="1283" y="2844"/>
                    <a:pt x="1286" y="2771"/>
                  </a:cubicBezTo>
                  <a:cubicBezTo>
                    <a:pt x="1288" y="2708"/>
                    <a:pt x="1298" y="2652"/>
                    <a:pt x="1307" y="2594"/>
                  </a:cubicBezTo>
                  <a:cubicBezTo>
                    <a:pt x="1326" y="2462"/>
                    <a:pt x="1305" y="2322"/>
                    <a:pt x="1312" y="2188"/>
                  </a:cubicBezTo>
                  <a:cubicBezTo>
                    <a:pt x="1319" y="2053"/>
                    <a:pt x="1355" y="1920"/>
                    <a:pt x="1384" y="1791"/>
                  </a:cubicBezTo>
                  <a:cubicBezTo>
                    <a:pt x="1410" y="1674"/>
                    <a:pt x="1389" y="1551"/>
                    <a:pt x="1346" y="1445"/>
                  </a:cubicBezTo>
                  <a:cubicBezTo>
                    <a:pt x="1295" y="1315"/>
                    <a:pt x="1311" y="1172"/>
                    <a:pt x="1292" y="1036"/>
                  </a:cubicBezTo>
                  <a:cubicBezTo>
                    <a:pt x="1283" y="969"/>
                    <a:pt x="1278" y="933"/>
                    <a:pt x="1240" y="879"/>
                  </a:cubicBezTo>
                  <a:cubicBezTo>
                    <a:pt x="1207" y="832"/>
                    <a:pt x="1185" y="795"/>
                    <a:pt x="1182" y="736"/>
                  </a:cubicBezTo>
                  <a:cubicBezTo>
                    <a:pt x="1180" y="707"/>
                    <a:pt x="1177" y="671"/>
                    <a:pt x="1182" y="643"/>
                  </a:cubicBezTo>
                  <a:cubicBezTo>
                    <a:pt x="1186" y="615"/>
                    <a:pt x="1205" y="590"/>
                    <a:pt x="1206" y="564"/>
                  </a:cubicBezTo>
                  <a:cubicBezTo>
                    <a:pt x="1208" y="513"/>
                    <a:pt x="1169" y="484"/>
                    <a:pt x="1137" y="447"/>
                  </a:cubicBezTo>
                  <a:cubicBezTo>
                    <a:pt x="1089" y="389"/>
                    <a:pt x="1065" y="337"/>
                    <a:pt x="1053" y="263"/>
                  </a:cubicBezTo>
                  <a:cubicBezTo>
                    <a:pt x="1038" y="178"/>
                    <a:pt x="1003" y="148"/>
                    <a:pt x="959" y="83"/>
                  </a:cubicBezTo>
                  <a:cubicBezTo>
                    <a:pt x="809" y="57"/>
                    <a:pt x="649" y="33"/>
                    <a:pt x="492" y="11"/>
                  </a:cubicBezTo>
                  <a:cubicBezTo>
                    <a:pt x="413" y="0"/>
                    <a:pt x="246" y="15"/>
                    <a:pt x="190" y="82"/>
                  </a:cubicBezTo>
                </a:path>
              </a:pathLst>
            </a:custGeom>
            <a:solidFill>
              <a:srgbClr val="353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396"/>
            <p:cNvSpPr>
              <a:spLocks/>
            </p:cNvSpPr>
            <p:nvPr/>
          </p:nvSpPr>
          <p:spPr bwMode="gray">
            <a:xfrm>
              <a:off x="19731037" y="-4359274"/>
              <a:ext cx="296863" cy="938213"/>
            </a:xfrm>
            <a:custGeom>
              <a:avLst/>
              <a:gdLst/>
              <a:ahLst/>
              <a:cxnLst>
                <a:cxn ang="0">
                  <a:pos x="10" y="23"/>
                </a:cxn>
                <a:cxn ang="0">
                  <a:pos x="60" y="54"/>
                </a:cxn>
                <a:cxn ang="0">
                  <a:pos x="59" y="111"/>
                </a:cxn>
                <a:cxn ang="0">
                  <a:pos x="23" y="250"/>
                </a:cxn>
                <a:cxn ang="0">
                  <a:pos x="3" y="182"/>
                </a:cxn>
                <a:cxn ang="0">
                  <a:pos x="45" y="117"/>
                </a:cxn>
                <a:cxn ang="0">
                  <a:pos x="0" y="0"/>
                </a:cxn>
              </a:cxnLst>
              <a:rect l="0" t="0" r="r" b="b"/>
              <a:pathLst>
                <a:path w="79" h="250">
                  <a:moveTo>
                    <a:pt x="10" y="23"/>
                  </a:moveTo>
                  <a:cubicBezTo>
                    <a:pt x="19" y="45"/>
                    <a:pt x="46" y="40"/>
                    <a:pt x="60" y="54"/>
                  </a:cubicBezTo>
                  <a:cubicBezTo>
                    <a:pt x="79" y="75"/>
                    <a:pt x="71" y="92"/>
                    <a:pt x="59" y="111"/>
                  </a:cubicBezTo>
                  <a:cubicBezTo>
                    <a:pt x="30" y="154"/>
                    <a:pt x="7" y="193"/>
                    <a:pt x="23" y="250"/>
                  </a:cubicBezTo>
                  <a:cubicBezTo>
                    <a:pt x="19" y="230"/>
                    <a:pt x="1" y="202"/>
                    <a:pt x="3" y="182"/>
                  </a:cubicBezTo>
                  <a:cubicBezTo>
                    <a:pt x="6" y="154"/>
                    <a:pt x="31" y="142"/>
                    <a:pt x="45" y="117"/>
                  </a:cubicBezTo>
                  <a:cubicBezTo>
                    <a:pt x="78" y="57"/>
                    <a:pt x="13" y="50"/>
                    <a:pt x="0" y="0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397"/>
            <p:cNvSpPr>
              <a:spLocks/>
            </p:cNvSpPr>
            <p:nvPr/>
          </p:nvSpPr>
          <p:spPr bwMode="gray">
            <a:xfrm>
              <a:off x="19989800" y="-1033462"/>
              <a:ext cx="1136650" cy="341313"/>
            </a:xfrm>
            <a:custGeom>
              <a:avLst/>
              <a:gdLst/>
              <a:ahLst/>
              <a:cxnLst>
                <a:cxn ang="0">
                  <a:pos x="32" y="72"/>
                </a:cxn>
                <a:cxn ang="0">
                  <a:pos x="84" y="42"/>
                </a:cxn>
                <a:cxn ang="0">
                  <a:pos x="156" y="20"/>
                </a:cxn>
                <a:cxn ang="0">
                  <a:pos x="278" y="43"/>
                </a:cxn>
                <a:cxn ang="0">
                  <a:pos x="130" y="42"/>
                </a:cxn>
                <a:cxn ang="0">
                  <a:pos x="0" y="91"/>
                </a:cxn>
              </a:cxnLst>
              <a:rect l="0" t="0" r="r" b="b"/>
              <a:pathLst>
                <a:path w="303" h="91">
                  <a:moveTo>
                    <a:pt x="32" y="72"/>
                  </a:moveTo>
                  <a:cubicBezTo>
                    <a:pt x="50" y="66"/>
                    <a:pt x="66" y="50"/>
                    <a:pt x="84" y="42"/>
                  </a:cubicBezTo>
                  <a:cubicBezTo>
                    <a:pt x="108" y="32"/>
                    <a:pt x="132" y="28"/>
                    <a:pt x="156" y="20"/>
                  </a:cubicBezTo>
                  <a:cubicBezTo>
                    <a:pt x="173" y="14"/>
                    <a:pt x="303" y="0"/>
                    <a:pt x="278" y="43"/>
                  </a:cubicBezTo>
                  <a:cubicBezTo>
                    <a:pt x="268" y="60"/>
                    <a:pt x="152" y="42"/>
                    <a:pt x="130" y="42"/>
                  </a:cubicBezTo>
                  <a:cubicBezTo>
                    <a:pt x="95" y="44"/>
                    <a:pt x="25" y="68"/>
                    <a:pt x="0" y="91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398"/>
            <p:cNvSpPr>
              <a:spLocks/>
            </p:cNvSpPr>
            <p:nvPr/>
          </p:nvSpPr>
          <p:spPr bwMode="gray">
            <a:xfrm>
              <a:off x="19626262" y="-4733924"/>
              <a:ext cx="506413" cy="1214438"/>
            </a:xfrm>
            <a:custGeom>
              <a:avLst/>
              <a:gdLst/>
              <a:ahLst/>
              <a:cxnLst>
                <a:cxn ang="0">
                  <a:pos x="38" y="116"/>
                </a:cxn>
                <a:cxn ang="0">
                  <a:pos x="80" y="207"/>
                </a:cxn>
                <a:cxn ang="0">
                  <a:pos x="50" y="324"/>
                </a:cxn>
                <a:cxn ang="0">
                  <a:pos x="126" y="155"/>
                </a:cxn>
                <a:cxn ang="0">
                  <a:pos x="65" y="76"/>
                </a:cxn>
                <a:cxn ang="0">
                  <a:pos x="27" y="0"/>
                </a:cxn>
                <a:cxn ang="0">
                  <a:pos x="31" y="110"/>
                </a:cxn>
              </a:cxnLst>
              <a:rect l="0" t="0" r="r" b="b"/>
              <a:pathLst>
                <a:path w="135" h="324">
                  <a:moveTo>
                    <a:pt x="38" y="116"/>
                  </a:moveTo>
                  <a:cubicBezTo>
                    <a:pt x="66" y="145"/>
                    <a:pt x="108" y="158"/>
                    <a:pt x="80" y="207"/>
                  </a:cubicBezTo>
                  <a:cubicBezTo>
                    <a:pt x="66" y="231"/>
                    <a:pt x="0" y="299"/>
                    <a:pt x="50" y="324"/>
                  </a:cubicBezTo>
                  <a:cubicBezTo>
                    <a:pt x="52" y="250"/>
                    <a:pt x="135" y="230"/>
                    <a:pt x="126" y="155"/>
                  </a:cubicBezTo>
                  <a:cubicBezTo>
                    <a:pt x="120" y="112"/>
                    <a:pt x="89" y="108"/>
                    <a:pt x="65" y="76"/>
                  </a:cubicBezTo>
                  <a:cubicBezTo>
                    <a:pt x="46" y="51"/>
                    <a:pt x="42" y="24"/>
                    <a:pt x="27" y="0"/>
                  </a:cubicBezTo>
                  <a:cubicBezTo>
                    <a:pt x="4" y="31"/>
                    <a:pt x="10" y="80"/>
                    <a:pt x="31" y="110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399"/>
            <p:cNvSpPr>
              <a:spLocks/>
            </p:cNvSpPr>
            <p:nvPr/>
          </p:nvSpPr>
          <p:spPr bwMode="gray">
            <a:xfrm>
              <a:off x="18816637" y="-7970837"/>
              <a:ext cx="906463" cy="387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8" y="46"/>
                </a:cxn>
                <a:cxn ang="0">
                  <a:pos x="116" y="24"/>
                </a:cxn>
                <a:cxn ang="0">
                  <a:pos x="3" y="7"/>
                </a:cxn>
              </a:cxnLst>
              <a:rect l="0" t="0" r="r" b="b"/>
              <a:pathLst>
                <a:path w="242" h="103">
                  <a:moveTo>
                    <a:pt x="0" y="4"/>
                  </a:moveTo>
                  <a:cubicBezTo>
                    <a:pt x="21" y="36"/>
                    <a:pt x="242" y="103"/>
                    <a:pt x="238" y="46"/>
                  </a:cubicBezTo>
                  <a:cubicBezTo>
                    <a:pt x="234" y="0"/>
                    <a:pt x="139" y="21"/>
                    <a:pt x="116" y="24"/>
                  </a:cubicBezTo>
                  <a:cubicBezTo>
                    <a:pt x="82" y="27"/>
                    <a:pt x="26" y="19"/>
                    <a:pt x="3" y="7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400"/>
            <p:cNvSpPr>
              <a:spLocks/>
            </p:cNvSpPr>
            <p:nvPr/>
          </p:nvSpPr>
          <p:spPr bwMode="gray">
            <a:xfrm>
              <a:off x="16513175" y="-10707687"/>
              <a:ext cx="3709988" cy="922338"/>
            </a:xfrm>
            <a:custGeom>
              <a:avLst/>
              <a:gdLst/>
              <a:ahLst/>
              <a:cxnLst>
                <a:cxn ang="0">
                  <a:pos x="64" y="22"/>
                </a:cxn>
                <a:cxn ang="0">
                  <a:pos x="278" y="61"/>
                </a:cxn>
                <a:cxn ang="0">
                  <a:pos x="494" y="74"/>
                </a:cxn>
                <a:cxn ang="0">
                  <a:pos x="736" y="72"/>
                </a:cxn>
                <a:cxn ang="0">
                  <a:pos x="968" y="42"/>
                </a:cxn>
                <a:cxn ang="0">
                  <a:pos x="755" y="217"/>
                </a:cxn>
                <a:cxn ang="0">
                  <a:pos x="423" y="237"/>
                </a:cxn>
                <a:cxn ang="0">
                  <a:pos x="142" y="165"/>
                </a:cxn>
                <a:cxn ang="0">
                  <a:pos x="12" y="133"/>
                </a:cxn>
                <a:cxn ang="0">
                  <a:pos x="64" y="9"/>
                </a:cxn>
              </a:cxnLst>
              <a:rect l="0" t="0" r="r" b="b"/>
              <a:pathLst>
                <a:path w="989" h="246">
                  <a:moveTo>
                    <a:pt x="64" y="22"/>
                  </a:moveTo>
                  <a:cubicBezTo>
                    <a:pt x="117" y="11"/>
                    <a:pt x="219" y="52"/>
                    <a:pt x="278" y="61"/>
                  </a:cubicBezTo>
                  <a:cubicBezTo>
                    <a:pt x="351" y="72"/>
                    <a:pt x="416" y="74"/>
                    <a:pt x="494" y="74"/>
                  </a:cubicBezTo>
                  <a:cubicBezTo>
                    <a:pt x="575" y="74"/>
                    <a:pt x="659" y="84"/>
                    <a:pt x="736" y="72"/>
                  </a:cubicBezTo>
                  <a:cubicBezTo>
                    <a:pt x="817" y="60"/>
                    <a:pt x="883" y="38"/>
                    <a:pt x="968" y="42"/>
                  </a:cubicBezTo>
                  <a:cubicBezTo>
                    <a:pt x="989" y="190"/>
                    <a:pt x="876" y="211"/>
                    <a:pt x="755" y="217"/>
                  </a:cubicBezTo>
                  <a:cubicBezTo>
                    <a:pt x="645" y="223"/>
                    <a:pt x="531" y="246"/>
                    <a:pt x="423" y="237"/>
                  </a:cubicBezTo>
                  <a:cubicBezTo>
                    <a:pt x="328" y="229"/>
                    <a:pt x="238" y="182"/>
                    <a:pt x="142" y="165"/>
                  </a:cubicBezTo>
                  <a:cubicBezTo>
                    <a:pt x="93" y="157"/>
                    <a:pt x="30" y="186"/>
                    <a:pt x="12" y="133"/>
                  </a:cubicBezTo>
                  <a:cubicBezTo>
                    <a:pt x="0" y="99"/>
                    <a:pt x="20" y="0"/>
                    <a:pt x="64" y="9"/>
                  </a:cubicBezTo>
                </a:path>
              </a:pathLst>
            </a:custGeom>
            <a:solidFill>
              <a:srgbClr val="0201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401"/>
            <p:cNvSpPr>
              <a:spLocks/>
            </p:cNvSpPr>
            <p:nvPr/>
          </p:nvSpPr>
          <p:spPr bwMode="gray">
            <a:xfrm>
              <a:off x="18095912" y="-10504487"/>
              <a:ext cx="1039813" cy="842963"/>
            </a:xfrm>
            <a:custGeom>
              <a:avLst/>
              <a:gdLst/>
              <a:ahLst/>
              <a:cxnLst>
                <a:cxn ang="0">
                  <a:pos x="14" y="40"/>
                </a:cxn>
                <a:cxn ang="0">
                  <a:pos x="110" y="21"/>
                </a:cxn>
                <a:cxn ang="0">
                  <a:pos x="204" y="165"/>
                </a:cxn>
                <a:cxn ang="0">
                  <a:pos x="2" y="201"/>
                </a:cxn>
                <a:cxn ang="0">
                  <a:pos x="2" y="171"/>
                </a:cxn>
                <a:cxn ang="0">
                  <a:pos x="184" y="138"/>
                </a:cxn>
                <a:cxn ang="0">
                  <a:pos x="14" y="53"/>
                </a:cxn>
              </a:cxnLst>
              <a:rect l="0" t="0" r="r" b="b"/>
              <a:pathLst>
                <a:path w="277" h="225">
                  <a:moveTo>
                    <a:pt x="14" y="40"/>
                  </a:moveTo>
                  <a:cubicBezTo>
                    <a:pt x="25" y="0"/>
                    <a:pt x="77" y="13"/>
                    <a:pt x="110" y="21"/>
                  </a:cubicBezTo>
                  <a:cubicBezTo>
                    <a:pt x="146" y="65"/>
                    <a:pt x="277" y="65"/>
                    <a:pt x="204" y="165"/>
                  </a:cubicBezTo>
                  <a:cubicBezTo>
                    <a:pt x="165" y="220"/>
                    <a:pt x="59" y="225"/>
                    <a:pt x="2" y="201"/>
                  </a:cubicBezTo>
                  <a:cubicBezTo>
                    <a:pt x="0" y="192"/>
                    <a:pt x="0" y="181"/>
                    <a:pt x="2" y="171"/>
                  </a:cubicBezTo>
                  <a:cubicBezTo>
                    <a:pt x="46" y="169"/>
                    <a:pt x="173" y="202"/>
                    <a:pt x="184" y="138"/>
                  </a:cubicBezTo>
                  <a:cubicBezTo>
                    <a:pt x="196" y="62"/>
                    <a:pt x="58" y="65"/>
                    <a:pt x="14" y="53"/>
                  </a:cubicBezTo>
                </a:path>
              </a:pathLst>
            </a:custGeom>
            <a:solidFill>
              <a:srgbClr val="C1C0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402"/>
            <p:cNvSpPr>
              <a:spLocks/>
            </p:cNvSpPr>
            <p:nvPr/>
          </p:nvSpPr>
          <p:spPr bwMode="gray">
            <a:xfrm>
              <a:off x="16386175" y="-16695737"/>
              <a:ext cx="4079875" cy="6299200"/>
            </a:xfrm>
            <a:custGeom>
              <a:avLst/>
              <a:gdLst/>
              <a:ahLst/>
              <a:cxnLst>
                <a:cxn ang="0">
                  <a:pos x="326" y="79"/>
                </a:cxn>
                <a:cxn ang="0">
                  <a:pos x="223" y="165"/>
                </a:cxn>
                <a:cxn ang="0">
                  <a:pos x="176" y="376"/>
                </a:cxn>
                <a:cxn ang="0">
                  <a:pos x="125" y="636"/>
                </a:cxn>
                <a:cxn ang="0">
                  <a:pos x="85" y="954"/>
                </a:cxn>
                <a:cxn ang="0">
                  <a:pos x="32" y="1171"/>
                </a:cxn>
                <a:cxn ang="0">
                  <a:pos x="21" y="1390"/>
                </a:cxn>
                <a:cxn ang="0">
                  <a:pos x="67" y="1561"/>
                </a:cxn>
                <a:cxn ang="0">
                  <a:pos x="209" y="1652"/>
                </a:cxn>
                <a:cxn ang="0">
                  <a:pos x="392" y="1658"/>
                </a:cxn>
                <a:cxn ang="0">
                  <a:pos x="561" y="1671"/>
                </a:cxn>
                <a:cxn ang="0">
                  <a:pos x="900" y="1658"/>
                </a:cxn>
                <a:cxn ang="0">
                  <a:pos x="1045" y="1612"/>
                </a:cxn>
                <a:cxn ang="0">
                  <a:pos x="1070" y="1374"/>
                </a:cxn>
                <a:cxn ang="0">
                  <a:pos x="1076" y="805"/>
                </a:cxn>
                <a:cxn ang="0">
                  <a:pos x="835" y="125"/>
                </a:cxn>
                <a:cxn ang="0">
                  <a:pos x="723" y="47"/>
                </a:cxn>
                <a:cxn ang="0">
                  <a:pos x="599" y="52"/>
                </a:cxn>
                <a:cxn ang="0">
                  <a:pos x="300" y="79"/>
                </a:cxn>
              </a:cxnLst>
              <a:rect l="0" t="0" r="r" b="b"/>
              <a:pathLst>
                <a:path w="1088" h="1680">
                  <a:moveTo>
                    <a:pt x="326" y="79"/>
                  </a:moveTo>
                  <a:cubicBezTo>
                    <a:pt x="297" y="119"/>
                    <a:pt x="251" y="133"/>
                    <a:pt x="223" y="165"/>
                  </a:cubicBezTo>
                  <a:cubicBezTo>
                    <a:pt x="172" y="225"/>
                    <a:pt x="180" y="301"/>
                    <a:pt x="176" y="376"/>
                  </a:cubicBezTo>
                  <a:cubicBezTo>
                    <a:pt x="172" y="466"/>
                    <a:pt x="137" y="547"/>
                    <a:pt x="125" y="636"/>
                  </a:cubicBezTo>
                  <a:cubicBezTo>
                    <a:pt x="111" y="743"/>
                    <a:pt x="107" y="850"/>
                    <a:pt x="85" y="954"/>
                  </a:cubicBezTo>
                  <a:cubicBezTo>
                    <a:pt x="69" y="1026"/>
                    <a:pt x="40" y="1095"/>
                    <a:pt x="32" y="1171"/>
                  </a:cubicBezTo>
                  <a:cubicBezTo>
                    <a:pt x="25" y="1244"/>
                    <a:pt x="31" y="1322"/>
                    <a:pt x="21" y="1390"/>
                  </a:cubicBezTo>
                  <a:cubicBezTo>
                    <a:pt x="9" y="1472"/>
                    <a:pt x="0" y="1515"/>
                    <a:pt x="67" y="1561"/>
                  </a:cubicBezTo>
                  <a:cubicBezTo>
                    <a:pt x="111" y="1592"/>
                    <a:pt x="154" y="1641"/>
                    <a:pt x="209" y="1652"/>
                  </a:cubicBezTo>
                  <a:cubicBezTo>
                    <a:pt x="266" y="1663"/>
                    <a:pt x="334" y="1652"/>
                    <a:pt x="392" y="1658"/>
                  </a:cubicBezTo>
                  <a:cubicBezTo>
                    <a:pt x="446" y="1663"/>
                    <a:pt x="503" y="1671"/>
                    <a:pt x="561" y="1671"/>
                  </a:cubicBezTo>
                  <a:cubicBezTo>
                    <a:pt x="674" y="1671"/>
                    <a:pt x="793" y="1680"/>
                    <a:pt x="900" y="1658"/>
                  </a:cubicBezTo>
                  <a:cubicBezTo>
                    <a:pt x="942" y="1650"/>
                    <a:pt x="1014" y="1649"/>
                    <a:pt x="1045" y="1612"/>
                  </a:cubicBezTo>
                  <a:cubicBezTo>
                    <a:pt x="1088" y="1561"/>
                    <a:pt x="1070" y="1445"/>
                    <a:pt x="1070" y="1374"/>
                  </a:cubicBezTo>
                  <a:cubicBezTo>
                    <a:pt x="1070" y="1184"/>
                    <a:pt x="1077" y="994"/>
                    <a:pt x="1076" y="805"/>
                  </a:cubicBezTo>
                  <a:cubicBezTo>
                    <a:pt x="1076" y="561"/>
                    <a:pt x="1059" y="262"/>
                    <a:pt x="835" y="125"/>
                  </a:cubicBezTo>
                  <a:cubicBezTo>
                    <a:pt x="796" y="101"/>
                    <a:pt x="760" y="73"/>
                    <a:pt x="723" y="47"/>
                  </a:cubicBezTo>
                  <a:cubicBezTo>
                    <a:pt x="656" y="0"/>
                    <a:pt x="653" y="1"/>
                    <a:pt x="599" y="52"/>
                  </a:cubicBezTo>
                  <a:cubicBezTo>
                    <a:pt x="500" y="143"/>
                    <a:pt x="422" y="79"/>
                    <a:pt x="300" y="79"/>
                  </a:cubicBezTo>
                </a:path>
              </a:pathLst>
            </a:custGeom>
            <a:solidFill>
              <a:srgbClr val="BDD5E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403"/>
            <p:cNvSpPr>
              <a:spLocks/>
            </p:cNvSpPr>
            <p:nvPr/>
          </p:nvSpPr>
          <p:spPr bwMode="gray">
            <a:xfrm>
              <a:off x="16525875" y="-11393487"/>
              <a:ext cx="487363" cy="839788"/>
            </a:xfrm>
            <a:custGeom>
              <a:avLst/>
              <a:gdLst/>
              <a:ahLst/>
              <a:cxnLst>
                <a:cxn ang="0">
                  <a:pos x="130" y="224"/>
                </a:cxn>
                <a:cxn ang="0">
                  <a:pos x="61" y="117"/>
                </a:cxn>
                <a:cxn ang="0">
                  <a:pos x="16" y="0"/>
                </a:cxn>
                <a:cxn ang="0">
                  <a:pos x="45" y="130"/>
                </a:cxn>
                <a:cxn ang="0">
                  <a:pos x="70" y="197"/>
                </a:cxn>
              </a:cxnLst>
              <a:rect l="0" t="0" r="r" b="b"/>
              <a:pathLst>
                <a:path w="130" h="224">
                  <a:moveTo>
                    <a:pt x="130" y="224"/>
                  </a:moveTo>
                  <a:cubicBezTo>
                    <a:pt x="113" y="187"/>
                    <a:pt x="85" y="149"/>
                    <a:pt x="61" y="117"/>
                  </a:cubicBezTo>
                  <a:cubicBezTo>
                    <a:pt x="32" y="79"/>
                    <a:pt x="24" y="47"/>
                    <a:pt x="16" y="0"/>
                  </a:cubicBezTo>
                  <a:cubicBezTo>
                    <a:pt x="0" y="52"/>
                    <a:pt x="26" y="88"/>
                    <a:pt x="45" y="130"/>
                  </a:cubicBezTo>
                  <a:cubicBezTo>
                    <a:pt x="58" y="158"/>
                    <a:pt x="39" y="186"/>
                    <a:pt x="70" y="197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404"/>
            <p:cNvSpPr>
              <a:spLocks/>
            </p:cNvSpPr>
            <p:nvPr/>
          </p:nvSpPr>
          <p:spPr bwMode="gray">
            <a:xfrm>
              <a:off x="17429162" y="-10955337"/>
              <a:ext cx="1660525" cy="539750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27" y="83"/>
                </a:cxn>
                <a:cxn ang="0">
                  <a:pos x="36" y="83"/>
                </a:cxn>
                <a:cxn ang="0">
                  <a:pos x="34" y="127"/>
                </a:cxn>
                <a:cxn ang="0">
                  <a:pos x="91" y="77"/>
                </a:cxn>
                <a:cxn ang="0">
                  <a:pos x="154" y="118"/>
                </a:cxn>
                <a:cxn ang="0">
                  <a:pos x="154" y="41"/>
                </a:cxn>
                <a:cxn ang="0">
                  <a:pos x="276" y="1"/>
                </a:cxn>
                <a:cxn ang="0">
                  <a:pos x="365" y="46"/>
                </a:cxn>
                <a:cxn ang="0">
                  <a:pos x="366" y="28"/>
                </a:cxn>
                <a:cxn ang="0">
                  <a:pos x="408" y="83"/>
                </a:cxn>
                <a:cxn ang="0">
                  <a:pos x="343" y="116"/>
                </a:cxn>
                <a:cxn ang="0">
                  <a:pos x="341" y="121"/>
                </a:cxn>
                <a:cxn ang="0">
                  <a:pos x="434" y="144"/>
                </a:cxn>
              </a:cxnLst>
              <a:rect l="0" t="0" r="r" b="b"/>
              <a:pathLst>
                <a:path w="443" h="144">
                  <a:moveTo>
                    <a:pt x="0" y="126"/>
                  </a:moveTo>
                  <a:cubicBezTo>
                    <a:pt x="0" y="85"/>
                    <a:pt x="1" y="110"/>
                    <a:pt x="27" y="83"/>
                  </a:cubicBezTo>
                  <a:cubicBezTo>
                    <a:pt x="28" y="83"/>
                    <a:pt x="35" y="83"/>
                    <a:pt x="36" y="83"/>
                  </a:cubicBezTo>
                  <a:cubicBezTo>
                    <a:pt x="29" y="100"/>
                    <a:pt x="14" y="109"/>
                    <a:pt x="34" y="127"/>
                  </a:cubicBezTo>
                  <a:cubicBezTo>
                    <a:pt x="56" y="105"/>
                    <a:pt x="54" y="74"/>
                    <a:pt x="91" y="77"/>
                  </a:cubicBezTo>
                  <a:cubicBezTo>
                    <a:pt x="81" y="106"/>
                    <a:pt x="147" y="137"/>
                    <a:pt x="154" y="118"/>
                  </a:cubicBezTo>
                  <a:cubicBezTo>
                    <a:pt x="166" y="89"/>
                    <a:pt x="153" y="74"/>
                    <a:pt x="154" y="41"/>
                  </a:cubicBezTo>
                  <a:cubicBezTo>
                    <a:pt x="205" y="39"/>
                    <a:pt x="229" y="2"/>
                    <a:pt x="276" y="1"/>
                  </a:cubicBezTo>
                  <a:cubicBezTo>
                    <a:pt x="327" y="0"/>
                    <a:pt x="319" y="50"/>
                    <a:pt x="365" y="46"/>
                  </a:cubicBezTo>
                  <a:cubicBezTo>
                    <a:pt x="364" y="41"/>
                    <a:pt x="367" y="33"/>
                    <a:pt x="366" y="28"/>
                  </a:cubicBezTo>
                  <a:cubicBezTo>
                    <a:pt x="390" y="29"/>
                    <a:pt x="422" y="56"/>
                    <a:pt x="408" y="83"/>
                  </a:cubicBezTo>
                  <a:cubicBezTo>
                    <a:pt x="401" y="96"/>
                    <a:pt x="358" y="112"/>
                    <a:pt x="343" y="116"/>
                  </a:cubicBezTo>
                  <a:cubicBezTo>
                    <a:pt x="342" y="117"/>
                    <a:pt x="341" y="119"/>
                    <a:pt x="341" y="121"/>
                  </a:cubicBezTo>
                  <a:cubicBezTo>
                    <a:pt x="383" y="126"/>
                    <a:pt x="443" y="87"/>
                    <a:pt x="434" y="144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405"/>
            <p:cNvSpPr>
              <a:spLocks/>
            </p:cNvSpPr>
            <p:nvPr/>
          </p:nvSpPr>
          <p:spPr bwMode="gray">
            <a:xfrm>
              <a:off x="19177000" y="-11074399"/>
              <a:ext cx="573088" cy="655638"/>
            </a:xfrm>
            <a:custGeom>
              <a:avLst/>
              <a:gdLst/>
              <a:ahLst/>
              <a:cxnLst>
                <a:cxn ang="0">
                  <a:pos x="36" y="147"/>
                </a:cxn>
                <a:cxn ang="0">
                  <a:pos x="0" y="63"/>
                </a:cxn>
                <a:cxn ang="0">
                  <a:pos x="65" y="147"/>
                </a:cxn>
                <a:cxn ang="0">
                  <a:pos x="110" y="48"/>
                </a:cxn>
                <a:cxn ang="0">
                  <a:pos x="124" y="127"/>
                </a:cxn>
                <a:cxn ang="0">
                  <a:pos x="66" y="173"/>
                </a:cxn>
                <a:cxn ang="0">
                  <a:pos x="23" y="131"/>
                </a:cxn>
              </a:cxnLst>
              <a:rect l="0" t="0" r="r" b="b"/>
              <a:pathLst>
                <a:path w="153" h="175">
                  <a:moveTo>
                    <a:pt x="36" y="147"/>
                  </a:moveTo>
                  <a:cubicBezTo>
                    <a:pt x="40" y="110"/>
                    <a:pt x="16" y="92"/>
                    <a:pt x="0" y="63"/>
                  </a:cubicBezTo>
                  <a:cubicBezTo>
                    <a:pt x="42" y="64"/>
                    <a:pt x="32" y="137"/>
                    <a:pt x="65" y="147"/>
                  </a:cubicBezTo>
                  <a:cubicBezTo>
                    <a:pt x="125" y="166"/>
                    <a:pt x="90" y="71"/>
                    <a:pt x="110" y="48"/>
                  </a:cubicBezTo>
                  <a:cubicBezTo>
                    <a:pt x="153" y="0"/>
                    <a:pt x="129" y="108"/>
                    <a:pt x="124" y="127"/>
                  </a:cubicBezTo>
                  <a:cubicBezTo>
                    <a:pt x="116" y="153"/>
                    <a:pt x="96" y="175"/>
                    <a:pt x="66" y="173"/>
                  </a:cubicBezTo>
                  <a:cubicBezTo>
                    <a:pt x="35" y="171"/>
                    <a:pt x="29" y="136"/>
                    <a:pt x="23" y="131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406"/>
            <p:cNvSpPr>
              <a:spLocks/>
            </p:cNvSpPr>
            <p:nvPr/>
          </p:nvSpPr>
          <p:spPr bwMode="gray">
            <a:xfrm>
              <a:off x="16278225" y="-10126662"/>
              <a:ext cx="1822450" cy="2455863"/>
            </a:xfrm>
            <a:custGeom>
              <a:avLst/>
              <a:gdLst/>
              <a:ahLst/>
              <a:cxnLst>
                <a:cxn ang="0">
                  <a:pos x="486" y="82"/>
                </a:cxn>
                <a:cxn ang="0">
                  <a:pos x="182" y="156"/>
                </a:cxn>
                <a:cxn ang="0">
                  <a:pos x="104" y="327"/>
                </a:cxn>
                <a:cxn ang="0">
                  <a:pos x="112" y="471"/>
                </a:cxn>
                <a:cxn ang="0">
                  <a:pos x="53" y="655"/>
                </a:cxn>
                <a:cxn ang="0">
                  <a:pos x="40" y="523"/>
                </a:cxn>
                <a:cxn ang="0">
                  <a:pos x="14" y="391"/>
                </a:cxn>
                <a:cxn ang="0">
                  <a:pos x="98" y="0"/>
                </a:cxn>
              </a:cxnLst>
              <a:rect l="0" t="0" r="r" b="b"/>
              <a:pathLst>
                <a:path w="486" h="655">
                  <a:moveTo>
                    <a:pt x="486" y="82"/>
                  </a:moveTo>
                  <a:cubicBezTo>
                    <a:pt x="413" y="138"/>
                    <a:pt x="251" y="162"/>
                    <a:pt x="182" y="156"/>
                  </a:cubicBezTo>
                  <a:cubicBezTo>
                    <a:pt x="168" y="254"/>
                    <a:pt x="93" y="214"/>
                    <a:pt x="104" y="327"/>
                  </a:cubicBezTo>
                  <a:cubicBezTo>
                    <a:pt x="126" y="348"/>
                    <a:pt x="113" y="432"/>
                    <a:pt x="112" y="471"/>
                  </a:cubicBezTo>
                  <a:cubicBezTo>
                    <a:pt x="110" y="530"/>
                    <a:pt x="67" y="601"/>
                    <a:pt x="53" y="655"/>
                  </a:cubicBezTo>
                  <a:cubicBezTo>
                    <a:pt x="30" y="621"/>
                    <a:pt x="45" y="567"/>
                    <a:pt x="40" y="523"/>
                  </a:cubicBezTo>
                  <a:cubicBezTo>
                    <a:pt x="36" y="481"/>
                    <a:pt x="21" y="436"/>
                    <a:pt x="14" y="391"/>
                  </a:cubicBezTo>
                  <a:cubicBezTo>
                    <a:pt x="0" y="298"/>
                    <a:pt x="64" y="30"/>
                    <a:pt x="98" y="0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407"/>
            <p:cNvSpPr>
              <a:spLocks/>
            </p:cNvSpPr>
            <p:nvPr/>
          </p:nvSpPr>
          <p:spPr bwMode="gray">
            <a:xfrm>
              <a:off x="19570700" y="-10167937"/>
              <a:ext cx="1338263" cy="1739900"/>
            </a:xfrm>
            <a:custGeom>
              <a:avLst/>
              <a:gdLst/>
              <a:ahLst/>
              <a:cxnLst>
                <a:cxn ang="0">
                  <a:pos x="84" y="38"/>
                </a:cxn>
                <a:cxn ang="0">
                  <a:pos x="131" y="1"/>
                </a:cxn>
                <a:cxn ang="0">
                  <a:pos x="157" y="38"/>
                </a:cxn>
                <a:cxn ang="0">
                  <a:pos x="213" y="126"/>
                </a:cxn>
                <a:cxn ang="0">
                  <a:pos x="267" y="204"/>
                </a:cxn>
                <a:cxn ang="0">
                  <a:pos x="318" y="317"/>
                </a:cxn>
                <a:cxn ang="0">
                  <a:pos x="346" y="411"/>
                </a:cxn>
                <a:cxn ang="0">
                  <a:pos x="303" y="463"/>
                </a:cxn>
                <a:cxn ang="0">
                  <a:pos x="256" y="414"/>
                </a:cxn>
                <a:cxn ang="0">
                  <a:pos x="200" y="385"/>
                </a:cxn>
                <a:cxn ang="0">
                  <a:pos x="167" y="252"/>
                </a:cxn>
                <a:cxn ang="0">
                  <a:pos x="157" y="199"/>
                </a:cxn>
                <a:cxn ang="0">
                  <a:pos x="126" y="158"/>
                </a:cxn>
                <a:cxn ang="0">
                  <a:pos x="46" y="116"/>
                </a:cxn>
                <a:cxn ang="0">
                  <a:pos x="27" y="60"/>
                </a:cxn>
                <a:cxn ang="0">
                  <a:pos x="84" y="38"/>
                </a:cxn>
              </a:cxnLst>
              <a:rect l="0" t="0" r="r" b="b"/>
              <a:pathLst>
                <a:path w="357" h="464">
                  <a:moveTo>
                    <a:pt x="84" y="38"/>
                  </a:moveTo>
                  <a:cubicBezTo>
                    <a:pt x="95" y="32"/>
                    <a:pt x="122" y="2"/>
                    <a:pt x="131" y="1"/>
                  </a:cubicBezTo>
                  <a:cubicBezTo>
                    <a:pt x="146" y="0"/>
                    <a:pt x="152" y="26"/>
                    <a:pt x="157" y="38"/>
                  </a:cubicBezTo>
                  <a:cubicBezTo>
                    <a:pt x="171" y="71"/>
                    <a:pt x="187" y="102"/>
                    <a:pt x="213" y="126"/>
                  </a:cubicBezTo>
                  <a:cubicBezTo>
                    <a:pt x="236" y="148"/>
                    <a:pt x="257" y="175"/>
                    <a:pt x="267" y="204"/>
                  </a:cubicBezTo>
                  <a:cubicBezTo>
                    <a:pt x="282" y="246"/>
                    <a:pt x="291" y="279"/>
                    <a:pt x="318" y="317"/>
                  </a:cubicBezTo>
                  <a:cubicBezTo>
                    <a:pt x="337" y="344"/>
                    <a:pt x="357" y="376"/>
                    <a:pt x="346" y="411"/>
                  </a:cubicBezTo>
                  <a:cubicBezTo>
                    <a:pt x="342" y="423"/>
                    <a:pt x="313" y="463"/>
                    <a:pt x="303" y="463"/>
                  </a:cubicBezTo>
                  <a:cubicBezTo>
                    <a:pt x="285" y="464"/>
                    <a:pt x="266" y="425"/>
                    <a:pt x="256" y="414"/>
                  </a:cubicBezTo>
                  <a:cubicBezTo>
                    <a:pt x="241" y="399"/>
                    <a:pt x="217" y="402"/>
                    <a:pt x="200" y="385"/>
                  </a:cubicBezTo>
                  <a:cubicBezTo>
                    <a:pt x="165" y="351"/>
                    <a:pt x="169" y="299"/>
                    <a:pt x="167" y="252"/>
                  </a:cubicBezTo>
                  <a:cubicBezTo>
                    <a:pt x="166" y="230"/>
                    <a:pt x="168" y="218"/>
                    <a:pt x="157" y="199"/>
                  </a:cubicBezTo>
                  <a:cubicBezTo>
                    <a:pt x="149" y="185"/>
                    <a:pt x="137" y="168"/>
                    <a:pt x="126" y="158"/>
                  </a:cubicBezTo>
                  <a:cubicBezTo>
                    <a:pt x="105" y="138"/>
                    <a:pt x="74" y="124"/>
                    <a:pt x="46" y="116"/>
                  </a:cubicBezTo>
                  <a:cubicBezTo>
                    <a:pt x="18" y="109"/>
                    <a:pt x="0" y="78"/>
                    <a:pt x="27" y="60"/>
                  </a:cubicBezTo>
                  <a:cubicBezTo>
                    <a:pt x="42" y="49"/>
                    <a:pt x="67" y="47"/>
                    <a:pt x="84" y="38"/>
                  </a:cubicBezTo>
                  <a:close/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409"/>
            <p:cNvSpPr>
              <a:spLocks/>
            </p:cNvSpPr>
            <p:nvPr/>
          </p:nvSpPr>
          <p:spPr bwMode="gray">
            <a:xfrm>
              <a:off x="17413288" y="-17345025"/>
              <a:ext cx="1673225" cy="2054225"/>
            </a:xfrm>
            <a:custGeom>
              <a:avLst/>
              <a:gdLst/>
              <a:ahLst/>
              <a:cxnLst>
                <a:cxn ang="0">
                  <a:pos x="26" y="83"/>
                </a:cxn>
                <a:cxn ang="0">
                  <a:pos x="386" y="365"/>
                </a:cxn>
                <a:cxn ang="0">
                  <a:pos x="370" y="110"/>
                </a:cxn>
                <a:cxn ang="0">
                  <a:pos x="46" y="102"/>
                </a:cxn>
              </a:cxnLst>
              <a:rect l="0" t="0" r="r" b="b"/>
              <a:pathLst>
                <a:path w="446" h="548">
                  <a:moveTo>
                    <a:pt x="26" y="83"/>
                  </a:moveTo>
                  <a:cubicBezTo>
                    <a:pt x="0" y="271"/>
                    <a:pt x="191" y="548"/>
                    <a:pt x="386" y="365"/>
                  </a:cubicBezTo>
                  <a:cubicBezTo>
                    <a:pt x="446" y="309"/>
                    <a:pt x="413" y="170"/>
                    <a:pt x="370" y="110"/>
                  </a:cubicBezTo>
                  <a:cubicBezTo>
                    <a:pt x="290" y="0"/>
                    <a:pt x="139" y="48"/>
                    <a:pt x="46" y="102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410"/>
            <p:cNvSpPr>
              <a:spLocks/>
            </p:cNvSpPr>
            <p:nvPr/>
          </p:nvSpPr>
          <p:spPr bwMode="gray">
            <a:xfrm>
              <a:off x="17462500" y="-17146587"/>
              <a:ext cx="1481138" cy="1001713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114" y="220"/>
                </a:cxn>
                <a:cxn ang="0">
                  <a:pos x="327" y="207"/>
                </a:cxn>
                <a:cxn ang="0">
                  <a:pos x="390" y="0"/>
                </a:cxn>
              </a:cxnLst>
              <a:rect l="0" t="0" r="r" b="b"/>
              <a:pathLst>
                <a:path w="395" h="267">
                  <a:moveTo>
                    <a:pt x="0" y="57"/>
                  </a:moveTo>
                  <a:cubicBezTo>
                    <a:pt x="21" y="138"/>
                    <a:pt x="43" y="178"/>
                    <a:pt x="114" y="220"/>
                  </a:cubicBezTo>
                  <a:cubicBezTo>
                    <a:pt x="179" y="260"/>
                    <a:pt x="261" y="267"/>
                    <a:pt x="327" y="207"/>
                  </a:cubicBezTo>
                  <a:cubicBezTo>
                    <a:pt x="395" y="147"/>
                    <a:pt x="385" y="88"/>
                    <a:pt x="390" y="0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411"/>
            <p:cNvSpPr>
              <a:spLocks/>
            </p:cNvSpPr>
            <p:nvPr/>
          </p:nvSpPr>
          <p:spPr bwMode="gray">
            <a:xfrm>
              <a:off x="16840200" y="-19448462"/>
              <a:ext cx="2436813" cy="3025775"/>
            </a:xfrm>
            <a:custGeom>
              <a:avLst/>
              <a:gdLst/>
              <a:ahLst/>
              <a:cxnLst>
                <a:cxn ang="0">
                  <a:pos x="120" y="363"/>
                </a:cxn>
                <a:cxn ang="0">
                  <a:pos x="140" y="611"/>
                </a:cxn>
                <a:cxn ang="0">
                  <a:pos x="284" y="761"/>
                </a:cxn>
                <a:cxn ang="0">
                  <a:pos x="497" y="748"/>
                </a:cxn>
                <a:cxn ang="0">
                  <a:pos x="578" y="540"/>
                </a:cxn>
                <a:cxn ang="0">
                  <a:pos x="608" y="538"/>
                </a:cxn>
                <a:cxn ang="0">
                  <a:pos x="642" y="415"/>
                </a:cxn>
                <a:cxn ang="0">
                  <a:pos x="597" y="296"/>
                </a:cxn>
                <a:cxn ang="0">
                  <a:pos x="476" y="77"/>
                </a:cxn>
                <a:cxn ang="0">
                  <a:pos x="87" y="342"/>
                </a:cxn>
                <a:cxn ang="0">
                  <a:pos x="82" y="532"/>
                </a:cxn>
                <a:cxn ang="0">
                  <a:pos x="127" y="585"/>
                </a:cxn>
              </a:cxnLst>
              <a:rect l="0" t="0" r="r" b="b"/>
              <a:pathLst>
                <a:path w="650" h="807">
                  <a:moveTo>
                    <a:pt x="120" y="363"/>
                  </a:moveTo>
                  <a:cubicBezTo>
                    <a:pt x="120" y="450"/>
                    <a:pt x="119" y="530"/>
                    <a:pt x="140" y="611"/>
                  </a:cubicBezTo>
                  <a:cubicBezTo>
                    <a:pt x="161" y="693"/>
                    <a:pt x="213" y="719"/>
                    <a:pt x="284" y="761"/>
                  </a:cubicBezTo>
                  <a:cubicBezTo>
                    <a:pt x="349" y="801"/>
                    <a:pt x="431" y="807"/>
                    <a:pt x="497" y="748"/>
                  </a:cubicBezTo>
                  <a:cubicBezTo>
                    <a:pt x="565" y="687"/>
                    <a:pt x="573" y="628"/>
                    <a:pt x="578" y="540"/>
                  </a:cubicBezTo>
                  <a:cubicBezTo>
                    <a:pt x="587" y="541"/>
                    <a:pt x="600" y="537"/>
                    <a:pt x="608" y="538"/>
                  </a:cubicBezTo>
                  <a:cubicBezTo>
                    <a:pt x="630" y="496"/>
                    <a:pt x="650" y="470"/>
                    <a:pt x="642" y="415"/>
                  </a:cubicBezTo>
                  <a:cubicBezTo>
                    <a:pt x="635" y="362"/>
                    <a:pt x="605" y="352"/>
                    <a:pt x="597" y="296"/>
                  </a:cubicBezTo>
                  <a:cubicBezTo>
                    <a:pt x="583" y="205"/>
                    <a:pt x="567" y="114"/>
                    <a:pt x="476" y="77"/>
                  </a:cubicBezTo>
                  <a:cubicBezTo>
                    <a:pt x="285" y="0"/>
                    <a:pt x="74" y="133"/>
                    <a:pt x="87" y="342"/>
                  </a:cubicBezTo>
                  <a:cubicBezTo>
                    <a:pt x="0" y="360"/>
                    <a:pt x="58" y="488"/>
                    <a:pt x="82" y="532"/>
                  </a:cubicBezTo>
                  <a:cubicBezTo>
                    <a:pt x="111" y="534"/>
                    <a:pt x="124" y="559"/>
                    <a:pt x="127" y="585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412"/>
            <p:cNvSpPr>
              <a:spLocks/>
            </p:cNvSpPr>
            <p:nvPr/>
          </p:nvSpPr>
          <p:spPr bwMode="gray">
            <a:xfrm>
              <a:off x="15794038" y="-10055225"/>
              <a:ext cx="1143000" cy="1477963"/>
            </a:xfrm>
            <a:custGeom>
              <a:avLst/>
              <a:gdLst/>
              <a:ahLst/>
              <a:cxnLst>
                <a:cxn ang="0">
                  <a:pos x="54" y="180"/>
                </a:cxn>
                <a:cxn ang="0">
                  <a:pos x="124" y="312"/>
                </a:cxn>
                <a:cxn ang="0">
                  <a:pos x="248" y="388"/>
                </a:cxn>
                <a:cxn ang="0">
                  <a:pos x="295" y="278"/>
                </a:cxn>
                <a:cxn ang="0">
                  <a:pos x="225" y="166"/>
                </a:cxn>
                <a:cxn ang="0">
                  <a:pos x="27" y="161"/>
                </a:cxn>
              </a:cxnLst>
              <a:rect l="0" t="0" r="r" b="b"/>
              <a:pathLst>
                <a:path w="305" h="394">
                  <a:moveTo>
                    <a:pt x="54" y="180"/>
                  </a:moveTo>
                  <a:cubicBezTo>
                    <a:pt x="51" y="221"/>
                    <a:pt x="101" y="280"/>
                    <a:pt x="124" y="312"/>
                  </a:cubicBezTo>
                  <a:cubicBezTo>
                    <a:pt x="155" y="357"/>
                    <a:pt x="188" y="394"/>
                    <a:pt x="248" y="388"/>
                  </a:cubicBezTo>
                  <a:cubicBezTo>
                    <a:pt x="261" y="346"/>
                    <a:pt x="289" y="322"/>
                    <a:pt x="295" y="278"/>
                  </a:cubicBezTo>
                  <a:cubicBezTo>
                    <a:pt x="305" y="206"/>
                    <a:pt x="278" y="202"/>
                    <a:pt x="225" y="166"/>
                  </a:cubicBezTo>
                  <a:cubicBezTo>
                    <a:pt x="188" y="140"/>
                    <a:pt x="0" y="0"/>
                    <a:pt x="27" y="161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413"/>
            <p:cNvSpPr>
              <a:spLocks/>
            </p:cNvSpPr>
            <p:nvPr/>
          </p:nvSpPr>
          <p:spPr bwMode="gray">
            <a:xfrm>
              <a:off x="20154900" y="-10129837"/>
              <a:ext cx="919163" cy="1376363"/>
            </a:xfrm>
            <a:custGeom>
              <a:avLst/>
              <a:gdLst/>
              <a:ahLst/>
              <a:cxnLst>
                <a:cxn ang="0">
                  <a:pos x="215" y="161"/>
                </a:cxn>
                <a:cxn ang="0">
                  <a:pos x="170" y="247"/>
                </a:cxn>
                <a:cxn ang="0">
                  <a:pos x="71" y="357"/>
                </a:cxn>
                <a:cxn ang="0">
                  <a:pos x="6" y="227"/>
                </a:cxn>
                <a:cxn ang="0">
                  <a:pos x="221" y="148"/>
                </a:cxn>
              </a:cxnLst>
              <a:rect l="0" t="0" r="r" b="b"/>
              <a:pathLst>
                <a:path w="245" h="367">
                  <a:moveTo>
                    <a:pt x="215" y="161"/>
                  </a:moveTo>
                  <a:cubicBezTo>
                    <a:pt x="237" y="200"/>
                    <a:pt x="202" y="231"/>
                    <a:pt x="170" y="247"/>
                  </a:cubicBezTo>
                  <a:cubicBezTo>
                    <a:pt x="170" y="302"/>
                    <a:pt x="133" y="367"/>
                    <a:pt x="71" y="357"/>
                  </a:cubicBezTo>
                  <a:cubicBezTo>
                    <a:pt x="22" y="349"/>
                    <a:pt x="0" y="278"/>
                    <a:pt x="6" y="227"/>
                  </a:cubicBezTo>
                  <a:cubicBezTo>
                    <a:pt x="17" y="135"/>
                    <a:pt x="245" y="0"/>
                    <a:pt x="221" y="148"/>
                  </a:cubicBezTo>
                </a:path>
              </a:pathLst>
            </a:custGeom>
            <a:solidFill>
              <a:srgbClr val="F4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414"/>
            <p:cNvSpPr>
              <a:spLocks/>
            </p:cNvSpPr>
            <p:nvPr/>
          </p:nvSpPr>
          <p:spPr bwMode="gray">
            <a:xfrm>
              <a:off x="16052800" y="-9523412"/>
              <a:ext cx="693738" cy="968375"/>
            </a:xfrm>
            <a:custGeom>
              <a:avLst/>
              <a:gdLst/>
              <a:ahLst/>
              <a:cxnLst>
                <a:cxn ang="0">
                  <a:pos x="110" y="4"/>
                </a:cxn>
                <a:cxn ang="0">
                  <a:pos x="74" y="71"/>
                </a:cxn>
                <a:cxn ang="0">
                  <a:pos x="74" y="134"/>
                </a:cxn>
                <a:cxn ang="0">
                  <a:pos x="178" y="229"/>
                </a:cxn>
                <a:cxn ang="0">
                  <a:pos x="126" y="249"/>
                </a:cxn>
                <a:cxn ang="0">
                  <a:pos x="73" y="210"/>
                </a:cxn>
                <a:cxn ang="0">
                  <a:pos x="10" y="90"/>
                </a:cxn>
                <a:cxn ang="0">
                  <a:pos x="107" y="0"/>
                </a:cxn>
              </a:cxnLst>
              <a:rect l="0" t="0" r="r" b="b"/>
              <a:pathLst>
                <a:path w="185" h="258">
                  <a:moveTo>
                    <a:pt x="110" y="4"/>
                  </a:moveTo>
                  <a:cubicBezTo>
                    <a:pt x="132" y="37"/>
                    <a:pt x="94" y="53"/>
                    <a:pt x="74" y="71"/>
                  </a:cubicBezTo>
                  <a:cubicBezTo>
                    <a:pt x="44" y="99"/>
                    <a:pt x="53" y="104"/>
                    <a:pt x="74" y="134"/>
                  </a:cubicBezTo>
                  <a:cubicBezTo>
                    <a:pt x="106" y="179"/>
                    <a:pt x="109" y="228"/>
                    <a:pt x="178" y="229"/>
                  </a:cubicBezTo>
                  <a:cubicBezTo>
                    <a:pt x="185" y="258"/>
                    <a:pt x="143" y="255"/>
                    <a:pt x="126" y="249"/>
                  </a:cubicBezTo>
                  <a:cubicBezTo>
                    <a:pt x="110" y="244"/>
                    <a:pt x="85" y="223"/>
                    <a:pt x="73" y="210"/>
                  </a:cubicBezTo>
                  <a:cubicBezTo>
                    <a:pt x="46" y="182"/>
                    <a:pt x="0" y="133"/>
                    <a:pt x="10" y="90"/>
                  </a:cubicBezTo>
                  <a:cubicBezTo>
                    <a:pt x="20" y="49"/>
                    <a:pt x="76" y="24"/>
                    <a:pt x="107" y="0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415"/>
            <p:cNvSpPr>
              <a:spLocks/>
            </p:cNvSpPr>
            <p:nvPr/>
          </p:nvSpPr>
          <p:spPr bwMode="gray">
            <a:xfrm>
              <a:off x="18778538" y="-14390687"/>
              <a:ext cx="1841500" cy="3438525"/>
            </a:xfrm>
            <a:custGeom>
              <a:avLst/>
              <a:gdLst/>
              <a:ahLst/>
              <a:cxnLst>
                <a:cxn ang="0">
                  <a:pos x="127" y="186"/>
                </a:cxn>
                <a:cxn ang="0">
                  <a:pos x="7" y="0"/>
                </a:cxn>
                <a:cxn ang="0">
                  <a:pos x="133" y="262"/>
                </a:cxn>
                <a:cxn ang="0">
                  <a:pos x="125" y="299"/>
                </a:cxn>
                <a:cxn ang="0">
                  <a:pos x="79" y="250"/>
                </a:cxn>
                <a:cxn ang="0">
                  <a:pos x="26" y="252"/>
                </a:cxn>
                <a:cxn ang="0">
                  <a:pos x="49" y="316"/>
                </a:cxn>
                <a:cxn ang="0">
                  <a:pos x="107" y="382"/>
                </a:cxn>
                <a:cxn ang="0">
                  <a:pos x="143" y="519"/>
                </a:cxn>
                <a:cxn ang="0">
                  <a:pos x="111" y="639"/>
                </a:cxn>
                <a:cxn ang="0">
                  <a:pos x="179" y="614"/>
                </a:cxn>
                <a:cxn ang="0">
                  <a:pos x="111" y="698"/>
                </a:cxn>
                <a:cxn ang="0">
                  <a:pos x="72" y="805"/>
                </a:cxn>
                <a:cxn ang="0">
                  <a:pos x="166" y="731"/>
                </a:cxn>
                <a:cxn ang="0">
                  <a:pos x="234" y="799"/>
                </a:cxn>
                <a:cxn ang="0">
                  <a:pos x="286" y="777"/>
                </a:cxn>
                <a:cxn ang="0">
                  <a:pos x="266" y="847"/>
                </a:cxn>
                <a:cxn ang="0">
                  <a:pos x="244" y="903"/>
                </a:cxn>
                <a:cxn ang="0">
                  <a:pos x="310" y="877"/>
                </a:cxn>
                <a:cxn ang="0">
                  <a:pos x="385" y="803"/>
                </a:cxn>
                <a:cxn ang="0">
                  <a:pos x="431" y="689"/>
                </a:cxn>
                <a:cxn ang="0">
                  <a:pos x="466" y="542"/>
                </a:cxn>
                <a:cxn ang="0">
                  <a:pos x="402" y="237"/>
                </a:cxn>
                <a:cxn ang="0">
                  <a:pos x="323" y="186"/>
                </a:cxn>
                <a:cxn ang="0">
                  <a:pos x="248" y="209"/>
                </a:cxn>
                <a:cxn ang="0">
                  <a:pos x="112" y="180"/>
                </a:cxn>
                <a:cxn ang="0">
                  <a:pos x="124" y="183"/>
                </a:cxn>
              </a:cxnLst>
              <a:rect l="0" t="0" r="r" b="b"/>
              <a:pathLst>
                <a:path w="491" h="917">
                  <a:moveTo>
                    <a:pt x="127" y="186"/>
                  </a:moveTo>
                  <a:cubicBezTo>
                    <a:pt x="43" y="152"/>
                    <a:pt x="50" y="58"/>
                    <a:pt x="7" y="0"/>
                  </a:cubicBezTo>
                  <a:cubicBezTo>
                    <a:pt x="0" y="103"/>
                    <a:pt x="76" y="187"/>
                    <a:pt x="133" y="262"/>
                  </a:cubicBezTo>
                  <a:cubicBezTo>
                    <a:pt x="148" y="281"/>
                    <a:pt x="166" y="312"/>
                    <a:pt x="125" y="299"/>
                  </a:cubicBezTo>
                  <a:cubicBezTo>
                    <a:pt x="105" y="294"/>
                    <a:pt x="92" y="263"/>
                    <a:pt x="79" y="250"/>
                  </a:cubicBezTo>
                  <a:cubicBezTo>
                    <a:pt x="61" y="233"/>
                    <a:pt x="38" y="221"/>
                    <a:pt x="26" y="252"/>
                  </a:cubicBezTo>
                  <a:cubicBezTo>
                    <a:pt x="17" y="276"/>
                    <a:pt x="38" y="298"/>
                    <a:pt x="49" y="316"/>
                  </a:cubicBezTo>
                  <a:cubicBezTo>
                    <a:pt x="68" y="344"/>
                    <a:pt x="66" y="399"/>
                    <a:pt x="107" y="382"/>
                  </a:cubicBezTo>
                  <a:cubicBezTo>
                    <a:pt x="109" y="429"/>
                    <a:pt x="122" y="480"/>
                    <a:pt x="143" y="519"/>
                  </a:cubicBezTo>
                  <a:cubicBezTo>
                    <a:pt x="177" y="579"/>
                    <a:pt x="150" y="590"/>
                    <a:pt x="111" y="639"/>
                  </a:cubicBezTo>
                  <a:cubicBezTo>
                    <a:pt x="137" y="643"/>
                    <a:pt x="162" y="633"/>
                    <a:pt x="179" y="614"/>
                  </a:cubicBezTo>
                  <a:cubicBezTo>
                    <a:pt x="170" y="648"/>
                    <a:pt x="134" y="672"/>
                    <a:pt x="111" y="698"/>
                  </a:cubicBezTo>
                  <a:cubicBezTo>
                    <a:pt x="79" y="735"/>
                    <a:pt x="70" y="757"/>
                    <a:pt x="72" y="805"/>
                  </a:cubicBezTo>
                  <a:cubicBezTo>
                    <a:pt x="113" y="798"/>
                    <a:pt x="132" y="736"/>
                    <a:pt x="166" y="731"/>
                  </a:cubicBezTo>
                  <a:cubicBezTo>
                    <a:pt x="223" y="722"/>
                    <a:pt x="192" y="808"/>
                    <a:pt x="234" y="799"/>
                  </a:cubicBezTo>
                  <a:cubicBezTo>
                    <a:pt x="245" y="776"/>
                    <a:pt x="261" y="768"/>
                    <a:pt x="286" y="777"/>
                  </a:cubicBezTo>
                  <a:cubicBezTo>
                    <a:pt x="288" y="806"/>
                    <a:pt x="284" y="827"/>
                    <a:pt x="266" y="847"/>
                  </a:cubicBezTo>
                  <a:cubicBezTo>
                    <a:pt x="256" y="860"/>
                    <a:pt x="218" y="882"/>
                    <a:pt x="244" y="903"/>
                  </a:cubicBezTo>
                  <a:cubicBezTo>
                    <a:pt x="262" y="917"/>
                    <a:pt x="299" y="886"/>
                    <a:pt x="310" y="877"/>
                  </a:cubicBezTo>
                  <a:cubicBezTo>
                    <a:pt x="332" y="857"/>
                    <a:pt x="368" y="827"/>
                    <a:pt x="385" y="803"/>
                  </a:cubicBezTo>
                  <a:cubicBezTo>
                    <a:pt x="407" y="770"/>
                    <a:pt x="416" y="725"/>
                    <a:pt x="431" y="689"/>
                  </a:cubicBezTo>
                  <a:cubicBezTo>
                    <a:pt x="451" y="642"/>
                    <a:pt x="460" y="593"/>
                    <a:pt x="466" y="542"/>
                  </a:cubicBezTo>
                  <a:cubicBezTo>
                    <a:pt x="480" y="434"/>
                    <a:pt x="491" y="313"/>
                    <a:pt x="402" y="237"/>
                  </a:cubicBezTo>
                  <a:cubicBezTo>
                    <a:pt x="384" y="222"/>
                    <a:pt x="347" y="187"/>
                    <a:pt x="323" y="186"/>
                  </a:cubicBezTo>
                  <a:cubicBezTo>
                    <a:pt x="295" y="184"/>
                    <a:pt x="278" y="208"/>
                    <a:pt x="248" y="209"/>
                  </a:cubicBezTo>
                  <a:cubicBezTo>
                    <a:pt x="208" y="210"/>
                    <a:pt x="143" y="202"/>
                    <a:pt x="112" y="180"/>
                  </a:cubicBezTo>
                  <a:cubicBezTo>
                    <a:pt x="117" y="178"/>
                    <a:pt x="118" y="182"/>
                    <a:pt x="124" y="183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416"/>
            <p:cNvSpPr>
              <a:spLocks/>
            </p:cNvSpPr>
            <p:nvPr/>
          </p:nvSpPr>
          <p:spPr bwMode="gray">
            <a:xfrm>
              <a:off x="16776700" y="-13141325"/>
              <a:ext cx="925513" cy="1766888"/>
            </a:xfrm>
            <a:custGeom>
              <a:avLst/>
              <a:gdLst/>
              <a:ahLst/>
              <a:cxnLst>
                <a:cxn ang="0">
                  <a:pos x="224" y="68"/>
                </a:cxn>
                <a:cxn ang="0">
                  <a:pos x="194" y="287"/>
                </a:cxn>
                <a:cxn ang="0">
                  <a:pos x="158" y="325"/>
                </a:cxn>
                <a:cxn ang="0">
                  <a:pos x="103" y="346"/>
                </a:cxn>
                <a:cxn ang="0">
                  <a:pos x="110" y="466"/>
                </a:cxn>
                <a:cxn ang="0">
                  <a:pos x="76" y="454"/>
                </a:cxn>
                <a:cxn ang="0">
                  <a:pos x="31" y="450"/>
                </a:cxn>
                <a:cxn ang="0">
                  <a:pos x="5" y="385"/>
                </a:cxn>
                <a:cxn ang="0">
                  <a:pos x="94" y="277"/>
                </a:cxn>
                <a:cxn ang="0">
                  <a:pos x="106" y="198"/>
                </a:cxn>
                <a:cxn ang="0">
                  <a:pos x="149" y="144"/>
                </a:cxn>
                <a:cxn ang="0">
                  <a:pos x="220" y="17"/>
                </a:cxn>
                <a:cxn ang="0">
                  <a:pos x="204" y="104"/>
                </a:cxn>
              </a:cxnLst>
              <a:rect l="0" t="0" r="r" b="b"/>
              <a:pathLst>
                <a:path w="247" h="471">
                  <a:moveTo>
                    <a:pt x="224" y="68"/>
                  </a:moveTo>
                  <a:cubicBezTo>
                    <a:pt x="166" y="132"/>
                    <a:pt x="247" y="221"/>
                    <a:pt x="194" y="287"/>
                  </a:cubicBezTo>
                  <a:cubicBezTo>
                    <a:pt x="186" y="297"/>
                    <a:pt x="170" y="319"/>
                    <a:pt x="158" y="325"/>
                  </a:cubicBezTo>
                  <a:cubicBezTo>
                    <a:pt x="135" y="336"/>
                    <a:pt x="121" y="325"/>
                    <a:pt x="103" y="346"/>
                  </a:cubicBezTo>
                  <a:cubicBezTo>
                    <a:pt x="78" y="375"/>
                    <a:pt x="86" y="437"/>
                    <a:pt x="110" y="466"/>
                  </a:cubicBezTo>
                  <a:cubicBezTo>
                    <a:pt x="91" y="471"/>
                    <a:pt x="89" y="458"/>
                    <a:pt x="76" y="454"/>
                  </a:cubicBezTo>
                  <a:cubicBezTo>
                    <a:pt x="62" y="451"/>
                    <a:pt x="44" y="455"/>
                    <a:pt x="31" y="450"/>
                  </a:cubicBezTo>
                  <a:cubicBezTo>
                    <a:pt x="6" y="441"/>
                    <a:pt x="0" y="410"/>
                    <a:pt x="5" y="385"/>
                  </a:cubicBezTo>
                  <a:cubicBezTo>
                    <a:pt x="16" y="333"/>
                    <a:pt x="83" y="332"/>
                    <a:pt x="94" y="277"/>
                  </a:cubicBezTo>
                  <a:cubicBezTo>
                    <a:pt x="99" y="249"/>
                    <a:pt x="91" y="223"/>
                    <a:pt x="106" y="198"/>
                  </a:cubicBezTo>
                  <a:cubicBezTo>
                    <a:pt x="119" y="178"/>
                    <a:pt x="139" y="166"/>
                    <a:pt x="149" y="144"/>
                  </a:cubicBezTo>
                  <a:cubicBezTo>
                    <a:pt x="162" y="115"/>
                    <a:pt x="164" y="0"/>
                    <a:pt x="220" y="17"/>
                  </a:cubicBezTo>
                  <a:cubicBezTo>
                    <a:pt x="227" y="60"/>
                    <a:pt x="224" y="70"/>
                    <a:pt x="204" y="104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417"/>
            <p:cNvSpPr>
              <a:spLocks/>
            </p:cNvSpPr>
            <p:nvPr/>
          </p:nvSpPr>
          <p:spPr bwMode="gray">
            <a:xfrm>
              <a:off x="17079913" y="-15038387"/>
              <a:ext cx="503238" cy="1217613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294"/>
                </a:cxn>
                <a:cxn ang="0">
                  <a:pos x="3" y="266"/>
                </a:cxn>
                <a:cxn ang="0">
                  <a:pos x="9" y="134"/>
                </a:cxn>
                <a:cxn ang="0">
                  <a:pos x="61" y="0"/>
                </a:cxn>
              </a:cxnLst>
              <a:rect l="0" t="0" r="r" b="b"/>
              <a:pathLst>
                <a:path w="134" h="325">
                  <a:moveTo>
                    <a:pt x="48" y="4"/>
                  </a:moveTo>
                  <a:cubicBezTo>
                    <a:pt x="134" y="34"/>
                    <a:pt x="93" y="246"/>
                    <a:pt x="43" y="294"/>
                  </a:cubicBezTo>
                  <a:cubicBezTo>
                    <a:pt x="10" y="325"/>
                    <a:pt x="0" y="313"/>
                    <a:pt x="3" y="266"/>
                  </a:cubicBezTo>
                  <a:cubicBezTo>
                    <a:pt x="5" y="222"/>
                    <a:pt x="11" y="179"/>
                    <a:pt x="9" y="134"/>
                  </a:cubicBezTo>
                  <a:cubicBezTo>
                    <a:pt x="6" y="67"/>
                    <a:pt x="2" y="34"/>
                    <a:pt x="61" y="0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418"/>
            <p:cNvSpPr>
              <a:spLocks/>
            </p:cNvSpPr>
            <p:nvPr/>
          </p:nvSpPr>
          <p:spPr bwMode="gray">
            <a:xfrm>
              <a:off x="18954750" y="-15478125"/>
              <a:ext cx="555625" cy="150018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64" y="217"/>
                </a:cxn>
                <a:cxn ang="0">
                  <a:pos x="97" y="310"/>
                </a:cxn>
                <a:cxn ang="0">
                  <a:pos x="148" y="394"/>
                </a:cxn>
                <a:cxn ang="0">
                  <a:pos x="54" y="267"/>
                </a:cxn>
                <a:cxn ang="0">
                  <a:pos x="20" y="176"/>
                </a:cxn>
                <a:cxn ang="0">
                  <a:pos x="2" y="85"/>
                </a:cxn>
                <a:cxn ang="0">
                  <a:pos x="28" y="144"/>
                </a:cxn>
                <a:cxn ang="0">
                  <a:pos x="38" y="65"/>
                </a:cxn>
              </a:cxnLst>
              <a:rect l="0" t="0" r="r" b="b"/>
              <a:pathLst>
                <a:path w="148" h="400">
                  <a:moveTo>
                    <a:pt x="24" y="0"/>
                  </a:moveTo>
                  <a:cubicBezTo>
                    <a:pt x="25" y="76"/>
                    <a:pt x="50" y="144"/>
                    <a:pt x="64" y="217"/>
                  </a:cubicBezTo>
                  <a:cubicBezTo>
                    <a:pt x="70" y="251"/>
                    <a:pt x="77" y="281"/>
                    <a:pt x="97" y="310"/>
                  </a:cubicBezTo>
                  <a:cubicBezTo>
                    <a:pt x="115" y="335"/>
                    <a:pt x="143" y="362"/>
                    <a:pt x="148" y="394"/>
                  </a:cubicBezTo>
                  <a:cubicBezTo>
                    <a:pt x="107" y="400"/>
                    <a:pt x="67" y="296"/>
                    <a:pt x="54" y="267"/>
                  </a:cubicBezTo>
                  <a:cubicBezTo>
                    <a:pt x="42" y="238"/>
                    <a:pt x="29" y="208"/>
                    <a:pt x="20" y="176"/>
                  </a:cubicBezTo>
                  <a:cubicBezTo>
                    <a:pt x="13" y="146"/>
                    <a:pt x="16" y="111"/>
                    <a:pt x="2" y="85"/>
                  </a:cubicBezTo>
                  <a:cubicBezTo>
                    <a:pt x="0" y="102"/>
                    <a:pt x="13" y="134"/>
                    <a:pt x="28" y="144"/>
                  </a:cubicBezTo>
                  <a:cubicBezTo>
                    <a:pt x="41" y="122"/>
                    <a:pt x="38" y="92"/>
                    <a:pt x="38" y="65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419"/>
            <p:cNvSpPr>
              <a:spLocks/>
            </p:cNvSpPr>
            <p:nvPr/>
          </p:nvSpPr>
          <p:spPr bwMode="gray">
            <a:xfrm>
              <a:off x="18164175" y="-16414750"/>
              <a:ext cx="1222375" cy="1258888"/>
            </a:xfrm>
            <a:custGeom>
              <a:avLst/>
              <a:gdLst/>
              <a:ahLst/>
              <a:cxnLst>
                <a:cxn ang="0">
                  <a:pos x="177" y="266"/>
                </a:cxn>
                <a:cxn ang="0">
                  <a:pos x="267" y="187"/>
                </a:cxn>
                <a:cxn ang="0">
                  <a:pos x="282" y="34"/>
                </a:cxn>
                <a:cxn ang="0">
                  <a:pos x="180" y="188"/>
                </a:cxn>
                <a:cxn ang="0">
                  <a:pos x="170" y="275"/>
                </a:cxn>
                <a:cxn ang="0">
                  <a:pos x="134" y="282"/>
                </a:cxn>
                <a:cxn ang="0">
                  <a:pos x="115" y="282"/>
                </a:cxn>
                <a:cxn ang="0">
                  <a:pos x="104" y="298"/>
                </a:cxn>
                <a:cxn ang="0">
                  <a:pos x="24" y="260"/>
                </a:cxn>
                <a:cxn ang="0">
                  <a:pos x="144" y="155"/>
                </a:cxn>
              </a:cxnLst>
              <a:rect l="0" t="0" r="r" b="b"/>
              <a:pathLst>
                <a:path w="326" h="336">
                  <a:moveTo>
                    <a:pt x="177" y="266"/>
                  </a:moveTo>
                  <a:cubicBezTo>
                    <a:pt x="186" y="318"/>
                    <a:pt x="258" y="202"/>
                    <a:pt x="267" y="187"/>
                  </a:cubicBezTo>
                  <a:cubicBezTo>
                    <a:pt x="287" y="153"/>
                    <a:pt x="326" y="57"/>
                    <a:pt x="282" y="34"/>
                  </a:cubicBezTo>
                  <a:cubicBezTo>
                    <a:pt x="213" y="0"/>
                    <a:pt x="180" y="141"/>
                    <a:pt x="180" y="188"/>
                  </a:cubicBezTo>
                  <a:cubicBezTo>
                    <a:pt x="180" y="212"/>
                    <a:pt x="189" y="258"/>
                    <a:pt x="170" y="275"/>
                  </a:cubicBezTo>
                  <a:cubicBezTo>
                    <a:pt x="163" y="281"/>
                    <a:pt x="143" y="280"/>
                    <a:pt x="134" y="282"/>
                  </a:cubicBezTo>
                  <a:cubicBezTo>
                    <a:pt x="129" y="284"/>
                    <a:pt x="120" y="280"/>
                    <a:pt x="115" y="282"/>
                  </a:cubicBezTo>
                  <a:cubicBezTo>
                    <a:pt x="107" y="286"/>
                    <a:pt x="110" y="295"/>
                    <a:pt x="104" y="298"/>
                  </a:cubicBezTo>
                  <a:cubicBezTo>
                    <a:pt x="60" y="325"/>
                    <a:pt x="0" y="336"/>
                    <a:pt x="24" y="260"/>
                  </a:cubicBezTo>
                  <a:cubicBezTo>
                    <a:pt x="42" y="204"/>
                    <a:pt x="111" y="200"/>
                    <a:pt x="144" y="155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420"/>
            <p:cNvSpPr>
              <a:spLocks/>
            </p:cNvSpPr>
            <p:nvPr/>
          </p:nvSpPr>
          <p:spPr bwMode="gray">
            <a:xfrm>
              <a:off x="17275175" y="-16230600"/>
              <a:ext cx="930275" cy="107950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3" y="96"/>
                </a:cxn>
                <a:cxn ang="0">
                  <a:pos x="54" y="156"/>
                </a:cxn>
                <a:cxn ang="0">
                  <a:pos x="91" y="288"/>
                </a:cxn>
                <a:cxn ang="0">
                  <a:pos x="107" y="237"/>
                </a:cxn>
                <a:cxn ang="0">
                  <a:pos x="157" y="244"/>
                </a:cxn>
                <a:cxn ang="0">
                  <a:pos x="189" y="230"/>
                </a:cxn>
                <a:cxn ang="0">
                  <a:pos x="212" y="247"/>
                </a:cxn>
                <a:cxn ang="0">
                  <a:pos x="232" y="216"/>
                </a:cxn>
                <a:cxn ang="0">
                  <a:pos x="173" y="180"/>
                </a:cxn>
                <a:cxn ang="0">
                  <a:pos x="114" y="110"/>
                </a:cxn>
                <a:cxn ang="0">
                  <a:pos x="75" y="35"/>
                </a:cxn>
                <a:cxn ang="0">
                  <a:pos x="0" y="41"/>
                </a:cxn>
              </a:cxnLst>
              <a:rect l="0" t="0" r="r" b="b"/>
              <a:pathLst>
                <a:path w="248" h="288">
                  <a:moveTo>
                    <a:pt x="0" y="38"/>
                  </a:moveTo>
                  <a:cubicBezTo>
                    <a:pt x="14" y="53"/>
                    <a:pt x="14" y="78"/>
                    <a:pt x="23" y="96"/>
                  </a:cubicBezTo>
                  <a:cubicBezTo>
                    <a:pt x="34" y="117"/>
                    <a:pt x="46" y="134"/>
                    <a:pt x="54" y="156"/>
                  </a:cubicBezTo>
                  <a:cubicBezTo>
                    <a:pt x="72" y="201"/>
                    <a:pt x="78" y="242"/>
                    <a:pt x="91" y="288"/>
                  </a:cubicBezTo>
                  <a:cubicBezTo>
                    <a:pt x="91" y="266"/>
                    <a:pt x="86" y="247"/>
                    <a:pt x="107" y="237"/>
                  </a:cubicBezTo>
                  <a:cubicBezTo>
                    <a:pt x="127" y="227"/>
                    <a:pt x="141" y="245"/>
                    <a:pt x="157" y="244"/>
                  </a:cubicBezTo>
                  <a:cubicBezTo>
                    <a:pt x="169" y="243"/>
                    <a:pt x="174" y="229"/>
                    <a:pt x="189" y="230"/>
                  </a:cubicBezTo>
                  <a:cubicBezTo>
                    <a:pt x="202" y="231"/>
                    <a:pt x="207" y="245"/>
                    <a:pt x="212" y="247"/>
                  </a:cubicBezTo>
                  <a:cubicBezTo>
                    <a:pt x="235" y="252"/>
                    <a:pt x="248" y="241"/>
                    <a:pt x="232" y="216"/>
                  </a:cubicBezTo>
                  <a:cubicBezTo>
                    <a:pt x="222" y="201"/>
                    <a:pt x="189" y="191"/>
                    <a:pt x="173" y="180"/>
                  </a:cubicBezTo>
                  <a:cubicBezTo>
                    <a:pt x="146" y="162"/>
                    <a:pt x="130" y="138"/>
                    <a:pt x="114" y="110"/>
                  </a:cubicBezTo>
                  <a:cubicBezTo>
                    <a:pt x="101" y="85"/>
                    <a:pt x="93" y="57"/>
                    <a:pt x="75" y="35"/>
                  </a:cubicBezTo>
                  <a:cubicBezTo>
                    <a:pt x="46" y="0"/>
                    <a:pt x="34" y="24"/>
                    <a:pt x="0" y="41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421"/>
            <p:cNvSpPr>
              <a:spLocks/>
            </p:cNvSpPr>
            <p:nvPr/>
          </p:nvSpPr>
          <p:spPr bwMode="gray">
            <a:xfrm>
              <a:off x="17822863" y="-2082800"/>
              <a:ext cx="922338" cy="20320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14" y="114"/>
                </a:cxn>
                <a:cxn ang="0">
                  <a:pos x="155" y="166"/>
                </a:cxn>
                <a:cxn ang="0">
                  <a:pos x="167" y="252"/>
                </a:cxn>
                <a:cxn ang="0">
                  <a:pos x="163" y="299"/>
                </a:cxn>
                <a:cxn ang="0">
                  <a:pos x="180" y="346"/>
                </a:cxn>
                <a:cxn ang="0">
                  <a:pos x="138" y="384"/>
                </a:cxn>
                <a:cxn ang="0">
                  <a:pos x="128" y="418"/>
                </a:cxn>
                <a:cxn ang="0">
                  <a:pos x="92" y="463"/>
                </a:cxn>
                <a:cxn ang="0">
                  <a:pos x="27" y="472"/>
                </a:cxn>
                <a:cxn ang="0">
                  <a:pos x="30" y="505"/>
                </a:cxn>
                <a:cxn ang="0">
                  <a:pos x="7" y="521"/>
                </a:cxn>
                <a:cxn ang="0">
                  <a:pos x="43" y="538"/>
                </a:cxn>
                <a:cxn ang="0">
                  <a:pos x="203" y="466"/>
                </a:cxn>
                <a:cxn ang="0">
                  <a:pos x="219" y="384"/>
                </a:cxn>
                <a:cxn ang="0">
                  <a:pos x="238" y="294"/>
                </a:cxn>
                <a:cxn ang="0">
                  <a:pos x="161" y="83"/>
                </a:cxn>
                <a:cxn ang="0">
                  <a:pos x="141" y="22"/>
                </a:cxn>
              </a:cxnLst>
              <a:rect l="0" t="0" r="r" b="b"/>
              <a:pathLst>
                <a:path w="246" h="542">
                  <a:moveTo>
                    <a:pt x="141" y="0"/>
                  </a:moveTo>
                  <a:cubicBezTo>
                    <a:pt x="134" y="39"/>
                    <a:pt x="110" y="70"/>
                    <a:pt x="114" y="114"/>
                  </a:cubicBezTo>
                  <a:cubicBezTo>
                    <a:pt x="117" y="147"/>
                    <a:pt x="134" y="148"/>
                    <a:pt x="155" y="166"/>
                  </a:cubicBezTo>
                  <a:cubicBezTo>
                    <a:pt x="186" y="191"/>
                    <a:pt x="176" y="216"/>
                    <a:pt x="167" y="252"/>
                  </a:cubicBezTo>
                  <a:cubicBezTo>
                    <a:pt x="163" y="268"/>
                    <a:pt x="158" y="281"/>
                    <a:pt x="163" y="299"/>
                  </a:cubicBezTo>
                  <a:cubicBezTo>
                    <a:pt x="168" y="318"/>
                    <a:pt x="184" y="323"/>
                    <a:pt x="180" y="346"/>
                  </a:cubicBezTo>
                  <a:cubicBezTo>
                    <a:pt x="175" y="377"/>
                    <a:pt x="156" y="365"/>
                    <a:pt x="138" y="384"/>
                  </a:cubicBezTo>
                  <a:cubicBezTo>
                    <a:pt x="126" y="395"/>
                    <a:pt x="130" y="401"/>
                    <a:pt x="128" y="418"/>
                  </a:cubicBezTo>
                  <a:cubicBezTo>
                    <a:pt x="123" y="453"/>
                    <a:pt x="124" y="456"/>
                    <a:pt x="92" y="463"/>
                  </a:cubicBezTo>
                  <a:cubicBezTo>
                    <a:pt x="71" y="469"/>
                    <a:pt x="49" y="471"/>
                    <a:pt x="27" y="472"/>
                  </a:cubicBezTo>
                  <a:cubicBezTo>
                    <a:pt x="57" y="483"/>
                    <a:pt x="55" y="489"/>
                    <a:pt x="30" y="505"/>
                  </a:cubicBezTo>
                  <a:cubicBezTo>
                    <a:pt x="17" y="513"/>
                    <a:pt x="0" y="497"/>
                    <a:pt x="7" y="521"/>
                  </a:cubicBezTo>
                  <a:cubicBezTo>
                    <a:pt x="10" y="534"/>
                    <a:pt x="32" y="537"/>
                    <a:pt x="43" y="538"/>
                  </a:cubicBezTo>
                  <a:cubicBezTo>
                    <a:pt x="101" y="542"/>
                    <a:pt x="175" y="515"/>
                    <a:pt x="203" y="466"/>
                  </a:cubicBezTo>
                  <a:cubicBezTo>
                    <a:pt x="218" y="441"/>
                    <a:pt x="215" y="414"/>
                    <a:pt x="219" y="384"/>
                  </a:cubicBezTo>
                  <a:cubicBezTo>
                    <a:pt x="222" y="353"/>
                    <a:pt x="236" y="324"/>
                    <a:pt x="238" y="294"/>
                  </a:cubicBezTo>
                  <a:cubicBezTo>
                    <a:pt x="246" y="216"/>
                    <a:pt x="196" y="142"/>
                    <a:pt x="161" y="83"/>
                  </a:cubicBezTo>
                  <a:cubicBezTo>
                    <a:pt x="151" y="66"/>
                    <a:pt x="141" y="43"/>
                    <a:pt x="141" y="22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422"/>
            <p:cNvSpPr>
              <a:spLocks/>
            </p:cNvSpPr>
            <p:nvPr/>
          </p:nvSpPr>
          <p:spPr bwMode="gray">
            <a:xfrm>
              <a:off x="14946313" y="-16430625"/>
              <a:ext cx="2662238" cy="7631113"/>
            </a:xfrm>
            <a:custGeom>
              <a:avLst/>
              <a:gdLst/>
              <a:ahLst/>
              <a:cxnLst>
                <a:cxn ang="0">
                  <a:pos x="710" y="8"/>
                </a:cxn>
                <a:cxn ang="0">
                  <a:pos x="461" y="124"/>
                </a:cxn>
                <a:cxn ang="0">
                  <a:pos x="220" y="242"/>
                </a:cxn>
                <a:cxn ang="0">
                  <a:pos x="97" y="511"/>
                </a:cxn>
                <a:cxn ang="0">
                  <a:pos x="45" y="889"/>
                </a:cxn>
                <a:cxn ang="0">
                  <a:pos x="19" y="1215"/>
                </a:cxn>
                <a:cxn ang="0">
                  <a:pos x="92" y="1547"/>
                </a:cxn>
                <a:cxn ang="0">
                  <a:pos x="103" y="1672"/>
                </a:cxn>
                <a:cxn ang="0">
                  <a:pos x="161" y="1815"/>
                </a:cxn>
                <a:cxn ang="0">
                  <a:pos x="285" y="2035"/>
                </a:cxn>
                <a:cxn ang="0">
                  <a:pos x="350" y="1892"/>
                </a:cxn>
                <a:cxn ang="0">
                  <a:pos x="424" y="1784"/>
                </a:cxn>
                <a:cxn ang="0">
                  <a:pos x="436" y="1691"/>
                </a:cxn>
                <a:cxn ang="0">
                  <a:pos x="438" y="1566"/>
                </a:cxn>
                <a:cxn ang="0">
                  <a:pos x="346" y="1448"/>
                </a:cxn>
                <a:cxn ang="0">
                  <a:pos x="312" y="1328"/>
                </a:cxn>
                <a:cxn ang="0">
                  <a:pos x="346" y="1417"/>
                </a:cxn>
                <a:cxn ang="0">
                  <a:pos x="351" y="1515"/>
                </a:cxn>
                <a:cxn ang="0">
                  <a:pos x="442" y="1684"/>
                </a:cxn>
                <a:cxn ang="0">
                  <a:pos x="480" y="1383"/>
                </a:cxn>
                <a:cxn ang="0">
                  <a:pos x="645" y="1164"/>
                </a:cxn>
                <a:cxn ang="0">
                  <a:pos x="651" y="830"/>
                </a:cxn>
                <a:cxn ang="0">
                  <a:pos x="633" y="484"/>
                </a:cxn>
                <a:cxn ang="0">
                  <a:pos x="638" y="211"/>
                </a:cxn>
                <a:cxn ang="0">
                  <a:pos x="689" y="0"/>
                </a:cxn>
              </a:cxnLst>
              <a:rect l="0" t="0" r="r" b="b"/>
              <a:pathLst>
                <a:path w="710" h="2035">
                  <a:moveTo>
                    <a:pt x="710" y="8"/>
                  </a:moveTo>
                  <a:cubicBezTo>
                    <a:pt x="634" y="55"/>
                    <a:pt x="553" y="92"/>
                    <a:pt x="461" y="124"/>
                  </a:cubicBezTo>
                  <a:cubicBezTo>
                    <a:pt x="373" y="155"/>
                    <a:pt x="294" y="189"/>
                    <a:pt x="220" y="242"/>
                  </a:cubicBezTo>
                  <a:cubicBezTo>
                    <a:pt x="122" y="311"/>
                    <a:pt x="102" y="391"/>
                    <a:pt x="97" y="511"/>
                  </a:cubicBezTo>
                  <a:cubicBezTo>
                    <a:pt x="92" y="641"/>
                    <a:pt x="50" y="759"/>
                    <a:pt x="45" y="889"/>
                  </a:cubicBezTo>
                  <a:cubicBezTo>
                    <a:pt x="40" y="1001"/>
                    <a:pt x="36" y="1107"/>
                    <a:pt x="19" y="1215"/>
                  </a:cubicBezTo>
                  <a:cubicBezTo>
                    <a:pt x="0" y="1330"/>
                    <a:pt x="58" y="1440"/>
                    <a:pt x="92" y="1547"/>
                  </a:cubicBezTo>
                  <a:cubicBezTo>
                    <a:pt x="109" y="1602"/>
                    <a:pt x="106" y="1613"/>
                    <a:pt x="103" y="1672"/>
                  </a:cubicBezTo>
                  <a:cubicBezTo>
                    <a:pt x="100" y="1744"/>
                    <a:pt x="128" y="1759"/>
                    <a:pt x="161" y="1815"/>
                  </a:cubicBezTo>
                  <a:cubicBezTo>
                    <a:pt x="199" y="1882"/>
                    <a:pt x="204" y="1990"/>
                    <a:pt x="285" y="2035"/>
                  </a:cubicBezTo>
                  <a:cubicBezTo>
                    <a:pt x="302" y="1952"/>
                    <a:pt x="281" y="1934"/>
                    <a:pt x="350" y="1892"/>
                  </a:cubicBezTo>
                  <a:cubicBezTo>
                    <a:pt x="393" y="1865"/>
                    <a:pt x="418" y="1834"/>
                    <a:pt x="424" y="1784"/>
                  </a:cubicBezTo>
                  <a:cubicBezTo>
                    <a:pt x="484" y="1758"/>
                    <a:pt x="441" y="1724"/>
                    <a:pt x="436" y="1691"/>
                  </a:cubicBezTo>
                  <a:cubicBezTo>
                    <a:pt x="430" y="1650"/>
                    <a:pt x="449" y="1610"/>
                    <a:pt x="438" y="1566"/>
                  </a:cubicBezTo>
                  <a:cubicBezTo>
                    <a:pt x="423" y="1511"/>
                    <a:pt x="375" y="1496"/>
                    <a:pt x="346" y="1448"/>
                  </a:cubicBezTo>
                  <a:cubicBezTo>
                    <a:pt x="323" y="1410"/>
                    <a:pt x="333" y="1365"/>
                    <a:pt x="312" y="1328"/>
                  </a:cubicBezTo>
                  <a:cubicBezTo>
                    <a:pt x="315" y="1365"/>
                    <a:pt x="336" y="1385"/>
                    <a:pt x="346" y="1417"/>
                  </a:cubicBezTo>
                  <a:cubicBezTo>
                    <a:pt x="357" y="1451"/>
                    <a:pt x="344" y="1485"/>
                    <a:pt x="351" y="1515"/>
                  </a:cubicBezTo>
                  <a:cubicBezTo>
                    <a:pt x="364" y="1569"/>
                    <a:pt x="421" y="1628"/>
                    <a:pt x="442" y="1684"/>
                  </a:cubicBezTo>
                  <a:cubicBezTo>
                    <a:pt x="541" y="1665"/>
                    <a:pt x="458" y="1450"/>
                    <a:pt x="480" y="1383"/>
                  </a:cubicBezTo>
                  <a:cubicBezTo>
                    <a:pt x="507" y="1304"/>
                    <a:pt x="600" y="1240"/>
                    <a:pt x="645" y="1164"/>
                  </a:cubicBezTo>
                  <a:cubicBezTo>
                    <a:pt x="695" y="1079"/>
                    <a:pt x="681" y="927"/>
                    <a:pt x="651" y="830"/>
                  </a:cubicBezTo>
                  <a:cubicBezTo>
                    <a:pt x="617" y="717"/>
                    <a:pt x="628" y="605"/>
                    <a:pt x="633" y="484"/>
                  </a:cubicBezTo>
                  <a:cubicBezTo>
                    <a:pt x="637" y="395"/>
                    <a:pt x="637" y="302"/>
                    <a:pt x="638" y="211"/>
                  </a:cubicBezTo>
                  <a:cubicBezTo>
                    <a:pt x="639" y="165"/>
                    <a:pt x="655" y="22"/>
                    <a:pt x="689" y="0"/>
                  </a:cubicBezTo>
                </a:path>
              </a:pathLst>
            </a:custGeom>
            <a:solidFill>
              <a:srgbClr val="2A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423"/>
            <p:cNvSpPr>
              <a:spLocks/>
            </p:cNvSpPr>
            <p:nvPr/>
          </p:nvSpPr>
          <p:spPr bwMode="gray">
            <a:xfrm>
              <a:off x="19003963" y="-16568737"/>
              <a:ext cx="2673350" cy="7510463"/>
            </a:xfrm>
            <a:custGeom>
              <a:avLst/>
              <a:gdLst/>
              <a:ahLst/>
              <a:cxnLst>
                <a:cxn ang="0">
                  <a:pos x="26" y="26"/>
                </a:cxn>
                <a:cxn ang="0">
                  <a:pos x="78" y="195"/>
                </a:cxn>
                <a:cxn ang="0">
                  <a:pos x="78" y="378"/>
                </a:cxn>
                <a:cxn ang="0">
                  <a:pos x="52" y="756"/>
                </a:cxn>
                <a:cxn ang="0">
                  <a:pos x="223" y="1375"/>
                </a:cxn>
                <a:cxn ang="0">
                  <a:pos x="289" y="1722"/>
                </a:cxn>
                <a:cxn ang="0">
                  <a:pos x="365" y="1853"/>
                </a:cxn>
                <a:cxn ang="0">
                  <a:pos x="500" y="2003"/>
                </a:cxn>
                <a:cxn ang="0">
                  <a:pos x="605" y="1786"/>
                </a:cxn>
                <a:cxn ang="0">
                  <a:pos x="660" y="1638"/>
                </a:cxn>
                <a:cxn ang="0">
                  <a:pos x="690" y="1636"/>
                </a:cxn>
                <a:cxn ang="0">
                  <a:pos x="664" y="1494"/>
                </a:cxn>
                <a:cxn ang="0">
                  <a:pos x="685" y="1355"/>
                </a:cxn>
                <a:cxn ang="0">
                  <a:pos x="685" y="1173"/>
                </a:cxn>
                <a:cxn ang="0">
                  <a:pos x="698" y="996"/>
                </a:cxn>
                <a:cxn ang="0">
                  <a:pos x="581" y="306"/>
                </a:cxn>
                <a:cxn ang="0">
                  <a:pos x="553" y="209"/>
                </a:cxn>
                <a:cxn ang="0">
                  <a:pos x="478" y="156"/>
                </a:cxn>
                <a:cxn ang="0">
                  <a:pos x="255" y="58"/>
                </a:cxn>
                <a:cxn ang="0">
                  <a:pos x="124" y="53"/>
                </a:cxn>
                <a:cxn ang="0">
                  <a:pos x="0" y="0"/>
                </a:cxn>
              </a:cxnLst>
              <a:rect l="0" t="0" r="r" b="b"/>
              <a:pathLst>
                <a:path w="713" h="2003">
                  <a:moveTo>
                    <a:pt x="26" y="26"/>
                  </a:moveTo>
                  <a:cubicBezTo>
                    <a:pt x="41" y="88"/>
                    <a:pt x="75" y="128"/>
                    <a:pt x="78" y="195"/>
                  </a:cubicBezTo>
                  <a:cubicBezTo>
                    <a:pt x="81" y="255"/>
                    <a:pt x="81" y="318"/>
                    <a:pt x="78" y="378"/>
                  </a:cubicBezTo>
                  <a:cubicBezTo>
                    <a:pt x="72" y="504"/>
                    <a:pt x="69" y="632"/>
                    <a:pt x="52" y="756"/>
                  </a:cubicBezTo>
                  <a:cubicBezTo>
                    <a:pt x="21" y="976"/>
                    <a:pt x="157" y="1175"/>
                    <a:pt x="223" y="1375"/>
                  </a:cubicBezTo>
                  <a:cubicBezTo>
                    <a:pt x="259" y="1483"/>
                    <a:pt x="243" y="1613"/>
                    <a:pt x="289" y="1722"/>
                  </a:cubicBezTo>
                  <a:cubicBezTo>
                    <a:pt x="305" y="1763"/>
                    <a:pt x="322" y="1844"/>
                    <a:pt x="365" y="1853"/>
                  </a:cubicBezTo>
                  <a:cubicBezTo>
                    <a:pt x="439" y="1868"/>
                    <a:pt x="480" y="1987"/>
                    <a:pt x="500" y="2003"/>
                  </a:cubicBezTo>
                  <a:cubicBezTo>
                    <a:pt x="528" y="1954"/>
                    <a:pt x="585" y="1837"/>
                    <a:pt x="605" y="1786"/>
                  </a:cubicBezTo>
                  <a:cubicBezTo>
                    <a:pt x="627" y="1729"/>
                    <a:pt x="664" y="1706"/>
                    <a:pt x="660" y="1638"/>
                  </a:cubicBezTo>
                  <a:cubicBezTo>
                    <a:pt x="669" y="1639"/>
                    <a:pt x="681" y="1635"/>
                    <a:pt x="690" y="1636"/>
                  </a:cubicBezTo>
                  <a:cubicBezTo>
                    <a:pt x="713" y="1578"/>
                    <a:pt x="679" y="1543"/>
                    <a:pt x="664" y="1494"/>
                  </a:cubicBezTo>
                  <a:cubicBezTo>
                    <a:pt x="646" y="1434"/>
                    <a:pt x="677" y="1415"/>
                    <a:pt x="685" y="1355"/>
                  </a:cubicBezTo>
                  <a:cubicBezTo>
                    <a:pt x="693" y="1296"/>
                    <a:pt x="680" y="1233"/>
                    <a:pt x="685" y="1173"/>
                  </a:cubicBezTo>
                  <a:cubicBezTo>
                    <a:pt x="690" y="1114"/>
                    <a:pt x="705" y="1058"/>
                    <a:pt x="698" y="996"/>
                  </a:cubicBezTo>
                  <a:cubicBezTo>
                    <a:pt x="673" y="769"/>
                    <a:pt x="636" y="526"/>
                    <a:pt x="581" y="306"/>
                  </a:cubicBezTo>
                  <a:cubicBezTo>
                    <a:pt x="574" y="278"/>
                    <a:pt x="570" y="231"/>
                    <a:pt x="553" y="209"/>
                  </a:cubicBezTo>
                  <a:cubicBezTo>
                    <a:pt x="533" y="182"/>
                    <a:pt x="477" y="162"/>
                    <a:pt x="478" y="156"/>
                  </a:cubicBezTo>
                  <a:cubicBezTo>
                    <a:pt x="389" y="166"/>
                    <a:pt x="332" y="77"/>
                    <a:pt x="255" y="58"/>
                  </a:cubicBezTo>
                  <a:cubicBezTo>
                    <a:pt x="213" y="48"/>
                    <a:pt x="165" y="63"/>
                    <a:pt x="124" y="53"/>
                  </a:cubicBezTo>
                  <a:cubicBezTo>
                    <a:pt x="82" y="43"/>
                    <a:pt x="34" y="21"/>
                    <a:pt x="0" y="0"/>
                  </a:cubicBezTo>
                </a:path>
              </a:pathLst>
            </a:custGeom>
            <a:solidFill>
              <a:srgbClr val="2A34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424"/>
            <p:cNvSpPr>
              <a:spLocks/>
            </p:cNvSpPr>
            <p:nvPr/>
          </p:nvSpPr>
          <p:spPr bwMode="gray">
            <a:xfrm>
              <a:off x="17305338" y="-15401925"/>
              <a:ext cx="1784350" cy="4146550"/>
            </a:xfrm>
            <a:custGeom>
              <a:avLst/>
              <a:gdLst/>
              <a:ahLst/>
              <a:cxnLst>
                <a:cxn ang="0">
                  <a:pos x="461" y="890"/>
                </a:cxn>
                <a:cxn ang="0">
                  <a:pos x="439" y="769"/>
                </a:cxn>
                <a:cxn ang="0">
                  <a:pos x="351" y="706"/>
                </a:cxn>
                <a:cxn ang="0">
                  <a:pos x="448" y="681"/>
                </a:cxn>
                <a:cxn ang="0">
                  <a:pos x="418" y="613"/>
                </a:cxn>
                <a:cxn ang="0">
                  <a:pos x="396" y="541"/>
                </a:cxn>
                <a:cxn ang="0">
                  <a:pos x="383" y="380"/>
                </a:cxn>
                <a:cxn ang="0">
                  <a:pos x="366" y="299"/>
                </a:cxn>
                <a:cxn ang="0">
                  <a:pos x="376" y="211"/>
                </a:cxn>
                <a:cxn ang="0">
                  <a:pos x="331" y="74"/>
                </a:cxn>
                <a:cxn ang="0">
                  <a:pos x="286" y="85"/>
                </a:cxn>
                <a:cxn ang="0">
                  <a:pos x="248" y="69"/>
                </a:cxn>
                <a:cxn ang="0">
                  <a:pos x="187" y="0"/>
                </a:cxn>
                <a:cxn ang="0">
                  <a:pos x="207" y="83"/>
                </a:cxn>
                <a:cxn ang="0">
                  <a:pos x="171" y="155"/>
                </a:cxn>
                <a:cxn ang="0">
                  <a:pos x="155" y="78"/>
                </a:cxn>
                <a:cxn ang="0">
                  <a:pos x="123" y="241"/>
                </a:cxn>
                <a:cxn ang="0">
                  <a:pos x="83" y="407"/>
                </a:cxn>
                <a:cxn ang="0">
                  <a:pos x="105" y="407"/>
                </a:cxn>
                <a:cxn ang="0">
                  <a:pos x="177" y="316"/>
                </a:cxn>
                <a:cxn ang="0">
                  <a:pos x="162" y="483"/>
                </a:cxn>
                <a:cxn ang="0">
                  <a:pos x="93" y="609"/>
                </a:cxn>
                <a:cxn ang="0">
                  <a:pos x="147" y="564"/>
                </a:cxn>
                <a:cxn ang="0">
                  <a:pos x="180" y="622"/>
                </a:cxn>
                <a:cxn ang="0">
                  <a:pos x="178" y="700"/>
                </a:cxn>
                <a:cxn ang="0">
                  <a:pos x="123" y="749"/>
                </a:cxn>
                <a:cxn ang="0">
                  <a:pos x="102" y="883"/>
                </a:cxn>
                <a:cxn ang="0">
                  <a:pos x="167" y="987"/>
                </a:cxn>
                <a:cxn ang="0">
                  <a:pos x="92" y="998"/>
                </a:cxn>
                <a:cxn ang="0">
                  <a:pos x="47" y="942"/>
                </a:cxn>
                <a:cxn ang="0">
                  <a:pos x="21" y="984"/>
                </a:cxn>
                <a:cxn ang="0">
                  <a:pos x="59" y="1007"/>
                </a:cxn>
                <a:cxn ang="0">
                  <a:pos x="94" y="1032"/>
                </a:cxn>
                <a:cxn ang="0">
                  <a:pos x="248" y="1099"/>
                </a:cxn>
                <a:cxn ang="0">
                  <a:pos x="399" y="1068"/>
                </a:cxn>
                <a:cxn ang="0">
                  <a:pos x="328" y="998"/>
                </a:cxn>
                <a:cxn ang="0">
                  <a:pos x="381" y="964"/>
                </a:cxn>
                <a:cxn ang="0">
                  <a:pos x="461" y="890"/>
                </a:cxn>
              </a:cxnLst>
              <a:rect l="0" t="0" r="r" b="b"/>
              <a:pathLst>
                <a:path w="476" h="1106">
                  <a:moveTo>
                    <a:pt x="461" y="890"/>
                  </a:moveTo>
                  <a:cubicBezTo>
                    <a:pt x="476" y="852"/>
                    <a:pt x="461" y="796"/>
                    <a:pt x="439" y="769"/>
                  </a:cubicBezTo>
                  <a:cubicBezTo>
                    <a:pt x="416" y="742"/>
                    <a:pt x="364" y="748"/>
                    <a:pt x="351" y="706"/>
                  </a:cubicBezTo>
                  <a:cubicBezTo>
                    <a:pt x="331" y="643"/>
                    <a:pt x="421" y="682"/>
                    <a:pt x="448" y="681"/>
                  </a:cubicBezTo>
                  <a:cubicBezTo>
                    <a:pt x="452" y="653"/>
                    <a:pt x="430" y="635"/>
                    <a:pt x="418" y="613"/>
                  </a:cubicBezTo>
                  <a:cubicBezTo>
                    <a:pt x="404" y="588"/>
                    <a:pt x="400" y="571"/>
                    <a:pt x="396" y="541"/>
                  </a:cubicBezTo>
                  <a:cubicBezTo>
                    <a:pt x="388" y="489"/>
                    <a:pt x="383" y="437"/>
                    <a:pt x="383" y="380"/>
                  </a:cubicBezTo>
                  <a:cubicBezTo>
                    <a:pt x="383" y="347"/>
                    <a:pt x="372" y="330"/>
                    <a:pt x="366" y="299"/>
                  </a:cubicBezTo>
                  <a:cubicBezTo>
                    <a:pt x="361" y="270"/>
                    <a:pt x="374" y="240"/>
                    <a:pt x="376" y="211"/>
                  </a:cubicBezTo>
                  <a:cubicBezTo>
                    <a:pt x="380" y="175"/>
                    <a:pt x="357" y="97"/>
                    <a:pt x="331" y="74"/>
                  </a:cubicBezTo>
                  <a:cubicBezTo>
                    <a:pt x="302" y="49"/>
                    <a:pt x="310" y="77"/>
                    <a:pt x="286" y="85"/>
                  </a:cubicBezTo>
                  <a:cubicBezTo>
                    <a:pt x="268" y="92"/>
                    <a:pt x="264" y="81"/>
                    <a:pt x="248" y="69"/>
                  </a:cubicBezTo>
                  <a:cubicBezTo>
                    <a:pt x="222" y="48"/>
                    <a:pt x="205" y="28"/>
                    <a:pt x="187" y="0"/>
                  </a:cubicBezTo>
                  <a:cubicBezTo>
                    <a:pt x="139" y="0"/>
                    <a:pt x="201" y="70"/>
                    <a:pt x="207" y="83"/>
                  </a:cubicBezTo>
                  <a:cubicBezTo>
                    <a:pt x="224" y="119"/>
                    <a:pt x="224" y="164"/>
                    <a:pt x="171" y="155"/>
                  </a:cubicBezTo>
                  <a:cubicBezTo>
                    <a:pt x="161" y="130"/>
                    <a:pt x="176" y="98"/>
                    <a:pt x="155" y="78"/>
                  </a:cubicBezTo>
                  <a:cubicBezTo>
                    <a:pt x="136" y="132"/>
                    <a:pt x="149" y="187"/>
                    <a:pt x="123" y="241"/>
                  </a:cubicBezTo>
                  <a:cubicBezTo>
                    <a:pt x="96" y="296"/>
                    <a:pt x="80" y="343"/>
                    <a:pt x="83" y="407"/>
                  </a:cubicBezTo>
                  <a:cubicBezTo>
                    <a:pt x="89" y="408"/>
                    <a:pt x="100" y="408"/>
                    <a:pt x="105" y="407"/>
                  </a:cubicBezTo>
                  <a:cubicBezTo>
                    <a:pt x="116" y="382"/>
                    <a:pt x="147" y="314"/>
                    <a:pt x="177" y="316"/>
                  </a:cubicBezTo>
                  <a:cubicBezTo>
                    <a:pt x="202" y="371"/>
                    <a:pt x="200" y="435"/>
                    <a:pt x="162" y="483"/>
                  </a:cubicBezTo>
                  <a:cubicBezTo>
                    <a:pt x="133" y="519"/>
                    <a:pt x="87" y="558"/>
                    <a:pt x="93" y="609"/>
                  </a:cubicBezTo>
                  <a:cubicBezTo>
                    <a:pt x="112" y="600"/>
                    <a:pt x="120" y="568"/>
                    <a:pt x="147" y="564"/>
                  </a:cubicBezTo>
                  <a:cubicBezTo>
                    <a:pt x="181" y="559"/>
                    <a:pt x="175" y="593"/>
                    <a:pt x="180" y="622"/>
                  </a:cubicBezTo>
                  <a:cubicBezTo>
                    <a:pt x="183" y="641"/>
                    <a:pt x="193" y="686"/>
                    <a:pt x="178" y="700"/>
                  </a:cubicBezTo>
                  <a:cubicBezTo>
                    <a:pt x="157" y="719"/>
                    <a:pt x="112" y="699"/>
                    <a:pt x="123" y="749"/>
                  </a:cubicBezTo>
                  <a:cubicBezTo>
                    <a:pt x="178" y="770"/>
                    <a:pt x="103" y="851"/>
                    <a:pt x="102" y="883"/>
                  </a:cubicBezTo>
                  <a:cubicBezTo>
                    <a:pt x="102" y="933"/>
                    <a:pt x="195" y="954"/>
                    <a:pt x="167" y="987"/>
                  </a:cubicBezTo>
                  <a:cubicBezTo>
                    <a:pt x="153" y="1004"/>
                    <a:pt x="109" y="1010"/>
                    <a:pt x="92" y="998"/>
                  </a:cubicBezTo>
                  <a:cubicBezTo>
                    <a:pt x="73" y="985"/>
                    <a:pt x="72" y="951"/>
                    <a:pt x="47" y="942"/>
                  </a:cubicBezTo>
                  <a:cubicBezTo>
                    <a:pt x="12" y="929"/>
                    <a:pt x="0" y="961"/>
                    <a:pt x="21" y="984"/>
                  </a:cubicBezTo>
                  <a:cubicBezTo>
                    <a:pt x="31" y="994"/>
                    <a:pt x="47" y="999"/>
                    <a:pt x="59" y="1007"/>
                  </a:cubicBezTo>
                  <a:cubicBezTo>
                    <a:pt x="73" y="1015"/>
                    <a:pt x="82" y="1026"/>
                    <a:pt x="94" y="1032"/>
                  </a:cubicBezTo>
                  <a:cubicBezTo>
                    <a:pt x="137" y="1058"/>
                    <a:pt x="198" y="1089"/>
                    <a:pt x="248" y="1099"/>
                  </a:cubicBezTo>
                  <a:cubicBezTo>
                    <a:pt x="284" y="1106"/>
                    <a:pt x="375" y="1099"/>
                    <a:pt x="399" y="1068"/>
                  </a:cubicBezTo>
                  <a:cubicBezTo>
                    <a:pt x="433" y="1027"/>
                    <a:pt x="336" y="1037"/>
                    <a:pt x="328" y="998"/>
                  </a:cubicBezTo>
                  <a:cubicBezTo>
                    <a:pt x="319" y="954"/>
                    <a:pt x="359" y="970"/>
                    <a:pt x="381" y="964"/>
                  </a:cubicBezTo>
                  <a:cubicBezTo>
                    <a:pt x="411" y="956"/>
                    <a:pt x="450" y="918"/>
                    <a:pt x="461" y="890"/>
                  </a:cubicBezTo>
                  <a:close/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425"/>
            <p:cNvSpPr>
              <a:spLocks/>
            </p:cNvSpPr>
            <p:nvPr/>
          </p:nvSpPr>
          <p:spPr bwMode="gray">
            <a:xfrm>
              <a:off x="17856200" y="-15555912"/>
              <a:ext cx="1144588" cy="5051425"/>
            </a:xfrm>
            <a:custGeom>
              <a:avLst/>
              <a:gdLst/>
              <a:ahLst/>
              <a:cxnLst>
                <a:cxn ang="0">
                  <a:pos x="65" y="43"/>
                </a:cxn>
                <a:cxn ang="0">
                  <a:pos x="51" y="199"/>
                </a:cxn>
                <a:cxn ang="0">
                  <a:pos x="12" y="343"/>
                </a:cxn>
                <a:cxn ang="0">
                  <a:pos x="25" y="499"/>
                </a:cxn>
                <a:cxn ang="0">
                  <a:pos x="6" y="676"/>
                </a:cxn>
                <a:cxn ang="0">
                  <a:pos x="19" y="1021"/>
                </a:cxn>
                <a:cxn ang="0">
                  <a:pos x="19" y="1222"/>
                </a:cxn>
                <a:cxn ang="0">
                  <a:pos x="125" y="1313"/>
                </a:cxn>
                <a:cxn ang="0">
                  <a:pos x="215" y="1300"/>
                </a:cxn>
                <a:cxn ang="0">
                  <a:pos x="274" y="1238"/>
                </a:cxn>
                <a:cxn ang="0">
                  <a:pos x="260" y="923"/>
                </a:cxn>
                <a:cxn ang="0">
                  <a:pos x="233" y="599"/>
                </a:cxn>
                <a:cxn ang="0">
                  <a:pos x="195" y="271"/>
                </a:cxn>
                <a:cxn ang="0">
                  <a:pos x="109" y="5"/>
                </a:cxn>
                <a:cxn ang="0">
                  <a:pos x="71" y="10"/>
                </a:cxn>
              </a:cxnLst>
              <a:rect l="0" t="0" r="r" b="b"/>
              <a:pathLst>
                <a:path w="305" h="1347">
                  <a:moveTo>
                    <a:pt x="65" y="43"/>
                  </a:moveTo>
                  <a:cubicBezTo>
                    <a:pt x="65" y="98"/>
                    <a:pt x="64" y="149"/>
                    <a:pt x="51" y="199"/>
                  </a:cubicBezTo>
                  <a:cubicBezTo>
                    <a:pt x="38" y="249"/>
                    <a:pt x="15" y="290"/>
                    <a:pt x="12" y="343"/>
                  </a:cubicBezTo>
                  <a:cubicBezTo>
                    <a:pt x="10" y="396"/>
                    <a:pt x="24" y="446"/>
                    <a:pt x="25" y="499"/>
                  </a:cubicBezTo>
                  <a:cubicBezTo>
                    <a:pt x="27" y="562"/>
                    <a:pt x="9" y="614"/>
                    <a:pt x="6" y="676"/>
                  </a:cubicBezTo>
                  <a:cubicBezTo>
                    <a:pt x="1" y="794"/>
                    <a:pt x="13" y="908"/>
                    <a:pt x="19" y="1021"/>
                  </a:cubicBezTo>
                  <a:cubicBezTo>
                    <a:pt x="21" y="1070"/>
                    <a:pt x="0" y="1184"/>
                    <a:pt x="19" y="1222"/>
                  </a:cubicBezTo>
                  <a:cubicBezTo>
                    <a:pt x="28" y="1241"/>
                    <a:pt x="107" y="1301"/>
                    <a:pt x="125" y="1313"/>
                  </a:cubicBezTo>
                  <a:cubicBezTo>
                    <a:pt x="174" y="1347"/>
                    <a:pt x="167" y="1337"/>
                    <a:pt x="215" y="1300"/>
                  </a:cubicBezTo>
                  <a:cubicBezTo>
                    <a:pt x="241" y="1280"/>
                    <a:pt x="266" y="1268"/>
                    <a:pt x="274" y="1238"/>
                  </a:cubicBezTo>
                  <a:cubicBezTo>
                    <a:pt x="305" y="1224"/>
                    <a:pt x="260" y="978"/>
                    <a:pt x="260" y="923"/>
                  </a:cubicBezTo>
                  <a:cubicBezTo>
                    <a:pt x="260" y="807"/>
                    <a:pt x="243" y="709"/>
                    <a:pt x="233" y="599"/>
                  </a:cubicBezTo>
                  <a:cubicBezTo>
                    <a:pt x="223" y="492"/>
                    <a:pt x="225" y="372"/>
                    <a:pt x="195" y="271"/>
                  </a:cubicBezTo>
                  <a:cubicBezTo>
                    <a:pt x="171" y="188"/>
                    <a:pt x="157" y="79"/>
                    <a:pt x="109" y="5"/>
                  </a:cubicBezTo>
                  <a:cubicBezTo>
                    <a:pt x="94" y="0"/>
                    <a:pt x="80" y="4"/>
                    <a:pt x="71" y="10"/>
                  </a:cubicBez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426"/>
            <p:cNvSpPr>
              <a:spLocks/>
            </p:cNvSpPr>
            <p:nvPr/>
          </p:nvSpPr>
          <p:spPr bwMode="gray">
            <a:xfrm>
              <a:off x="17897475" y="-15855950"/>
              <a:ext cx="581025" cy="765175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144" y="76"/>
                </a:cxn>
                <a:cxn ang="0">
                  <a:pos x="27" y="55"/>
                </a:cxn>
              </a:cxnLst>
              <a:rect l="0" t="0" r="r" b="b"/>
              <a:pathLst>
                <a:path w="155" h="204">
                  <a:moveTo>
                    <a:pt x="27" y="55"/>
                  </a:moveTo>
                  <a:cubicBezTo>
                    <a:pt x="77" y="0"/>
                    <a:pt x="89" y="9"/>
                    <a:pt x="144" y="76"/>
                  </a:cubicBezTo>
                  <a:cubicBezTo>
                    <a:pt x="155" y="204"/>
                    <a:pt x="0" y="167"/>
                    <a:pt x="27" y="55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427"/>
            <p:cNvSpPr>
              <a:spLocks/>
            </p:cNvSpPr>
            <p:nvPr/>
          </p:nvSpPr>
          <p:spPr bwMode="gray">
            <a:xfrm>
              <a:off x="17800638" y="-15984537"/>
              <a:ext cx="776288" cy="728663"/>
            </a:xfrm>
            <a:custGeom>
              <a:avLst/>
              <a:gdLst/>
              <a:ahLst/>
              <a:cxnLst>
                <a:cxn ang="0">
                  <a:pos x="27" y="78"/>
                </a:cxn>
                <a:cxn ang="0">
                  <a:pos x="196" y="66"/>
                </a:cxn>
                <a:cxn ang="0">
                  <a:pos x="27" y="78"/>
                </a:cxn>
              </a:cxnLst>
              <a:rect l="0" t="0" r="r" b="b"/>
              <a:pathLst>
                <a:path w="207" h="194">
                  <a:moveTo>
                    <a:pt x="27" y="78"/>
                  </a:moveTo>
                  <a:cubicBezTo>
                    <a:pt x="77" y="23"/>
                    <a:pt x="142" y="0"/>
                    <a:pt x="196" y="66"/>
                  </a:cubicBezTo>
                  <a:cubicBezTo>
                    <a:pt x="207" y="194"/>
                    <a:pt x="0" y="190"/>
                    <a:pt x="27" y="78"/>
                  </a:cubicBez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428"/>
            <p:cNvSpPr>
              <a:spLocks/>
            </p:cNvSpPr>
            <p:nvPr/>
          </p:nvSpPr>
          <p:spPr bwMode="gray">
            <a:xfrm>
              <a:off x="17297400" y="-16448087"/>
              <a:ext cx="809625" cy="12033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44" y="157"/>
                </a:cxn>
                <a:cxn ang="0">
                  <a:pos x="116" y="321"/>
                </a:cxn>
                <a:cxn ang="0">
                  <a:pos x="199" y="157"/>
                </a:cxn>
                <a:cxn ang="0">
                  <a:pos x="64" y="0"/>
                </a:cxn>
              </a:cxnLst>
              <a:rect l="0" t="0" r="r" b="b"/>
              <a:pathLst>
                <a:path w="216" h="321">
                  <a:moveTo>
                    <a:pt x="64" y="0"/>
                  </a:moveTo>
                  <a:cubicBezTo>
                    <a:pt x="0" y="59"/>
                    <a:pt x="8" y="82"/>
                    <a:pt x="44" y="157"/>
                  </a:cubicBezTo>
                  <a:cubicBezTo>
                    <a:pt x="69" y="212"/>
                    <a:pt x="82" y="269"/>
                    <a:pt x="116" y="321"/>
                  </a:cubicBezTo>
                  <a:cubicBezTo>
                    <a:pt x="139" y="272"/>
                    <a:pt x="216" y="223"/>
                    <a:pt x="199" y="157"/>
                  </a:cubicBezTo>
                  <a:cubicBezTo>
                    <a:pt x="190" y="118"/>
                    <a:pt x="98" y="14"/>
                    <a:pt x="64" y="0"/>
                  </a:cubicBezTo>
                </a:path>
              </a:pathLst>
            </a:custGeom>
            <a:solidFill>
              <a:srgbClr val="D4E7F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429"/>
            <p:cNvSpPr>
              <a:spLocks/>
            </p:cNvSpPr>
            <p:nvPr/>
          </p:nvSpPr>
          <p:spPr bwMode="gray">
            <a:xfrm>
              <a:off x="18403888" y="-16737012"/>
              <a:ext cx="1068388" cy="1428750"/>
            </a:xfrm>
            <a:custGeom>
              <a:avLst/>
              <a:gdLst/>
              <a:ahLst/>
              <a:cxnLst>
                <a:cxn ang="0">
                  <a:pos x="139" y="0"/>
                </a:cxn>
                <a:cxn ang="0">
                  <a:pos x="14" y="230"/>
                </a:cxn>
                <a:cxn ang="0">
                  <a:pos x="108" y="381"/>
                </a:cxn>
                <a:cxn ang="0">
                  <a:pos x="139" y="0"/>
                </a:cxn>
              </a:cxnLst>
              <a:rect l="0" t="0" r="r" b="b"/>
              <a:pathLst>
                <a:path w="285" h="381">
                  <a:moveTo>
                    <a:pt x="139" y="0"/>
                  </a:moveTo>
                  <a:cubicBezTo>
                    <a:pt x="137" y="100"/>
                    <a:pt x="30" y="143"/>
                    <a:pt x="14" y="230"/>
                  </a:cubicBezTo>
                  <a:cubicBezTo>
                    <a:pt x="0" y="301"/>
                    <a:pt x="66" y="333"/>
                    <a:pt x="108" y="381"/>
                  </a:cubicBezTo>
                  <a:cubicBezTo>
                    <a:pt x="181" y="285"/>
                    <a:pt x="285" y="67"/>
                    <a:pt x="139" y="0"/>
                  </a:cubicBezTo>
                  <a:close/>
                </a:path>
              </a:pathLst>
            </a:custGeom>
            <a:solidFill>
              <a:srgbClr val="D4E7F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430"/>
            <p:cNvSpPr>
              <a:spLocks/>
            </p:cNvSpPr>
            <p:nvPr/>
          </p:nvSpPr>
          <p:spPr bwMode="gray">
            <a:xfrm>
              <a:off x="18148300" y="-10182225"/>
              <a:ext cx="581025" cy="176213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55" y="44"/>
                </a:cxn>
                <a:cxn ang="0">
                  <a:pos x="0" y="19"/>
                </a:cxn>
              </a:cxnLst>
              <a:rect l="0" t="0" r="r" b="b"/>
              <a:pathLst>
                <a:path w="155" h="47">
                  <a:moveTo>
                    <a:pt x="0" y="45"/>
                  </a:moveTo>
                  <a:cubicBezTo>
                    <a:pt x="51" y="45"/>
                    <a:pt x="104" y="47"/>
                    <a:pt x="155" y="44"/>
                  </a:cubicBezTo>
                  <a:cubicBezTo>
                    <a:pt x="142" y="0"/>
                    <a:pt x="41" y="19"/>
                    <a:pt x="0" y="19"/>
                  </a:cubicBezTo>
                </a:path>
              </a:pathLst>
            </a:custGeom>
            <a:solidFill>
              <a:srgbClr val="B7B6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431"/>
            <p:cNvSpPr>
              <a:spLocks/>
            </p:cNvSpPr>
            <p:nvPr/>
          </p:nvSpPr>
          <p:spPr bwMode="gray">
            <a:xfrm>
              <a:off x="18272125" y="-19481800"/>
              <a:ext cx="1046163" cy="1682750"/>
            </a:xfrm>
            <a:custGeom>
              <a:avLst/>
              <a:gdLst/>
              <a:ahLst/>
              <a:cxnLst>
                <a:cxn ang="0">
                  <a:pos x="110" y="150"/>
                </a:cxn>
                <a:cxn ang="0">
                  <a:pos x="144" y="299"/>
                </a:cxn>
                <a:cxn ang="0">
                  <a:pos x="174" y="301"/>
                </a:cxn>
                <a:cxn ang="0">
                  <a:pos x="213" y="449"/>
                </a:cxn>
                <a:cxn ang="0">
                  <a:pos x="215" y="412"/>
                </a:cxn>
                <a:cxn ang="0">
                  <a:pos x="246" y="423"/>
                </a:cxn>
                <a:cxn ang="0">
                  <a:pos x="242" y="321"/>
                </a:cxn>
                <a:cxn ang="0">
                  <a:pos x="265" y="332"/>
                </a:cxn>
                <a:cxn ang="0">
                  <a:pos x="254" y="268"/>
                </a:cxn>
                <a:cxn ang="0">
                  <a:pos x="272" y="274"/>
                </a:cxn>
                <a:cxn ang="0">
                  <a:pos x="144" y="64"/>
                </a:cxn>
                <a:cxn ang="0">
                  <a:pos x="36" y="32"/>
                </a:cxn>
                <a:cxn ang="0">
                  <a:pos x="78" y="150"/>
                </a:cxn>
              </a:cxnLst>
              <a:rect l="0" t="0" r="r" b="b"/>
              <a:pathLst>
                <a:path w="279" h="449">
                  <a:moveTo>
                    <a:pt x="110" y="150"/>
                  </a:moveTo>
                  <a:cubicBezTo>
                    <a:pt x="154" y="187"/>
                    <a:pt x="141" y="247"/>
                    <a:pt x="144" y="299"/>
                  </a:cubicBezTo>
                  <a:cubicBezTo>
                    <a:pt x="153" y="298"/>
                    <a:pt x="165" y="302"/>
                    <a:pt x="174" y="301"/>
                  </a:cubicBezTo>
                  <a:cubicBezTo>
                    <a:pt x="177" y="347"/>
                    <a:pt x="156" y="440"/>
                    <a:pt x="213" y="449"/>
                  </a:cubicBezTo>
                  <a:cubicBezTo>
                    <a:pt x="212" y="438"/>
                    <a:pt x="217" y="423"/>
                    <a:pt x="215" y="412"/>
                  </a:cubicBezTo>
                  <a:cubicBezTo>
                    <a:pt x="223" y="417"/>
                    <a:pt x="240" y="420"/>
                    <a:pt x="246" y="423"/>
                  </a:cubicBezTo>
                  <a:cubicBezTo>
                    <a:pt x="253" y="387"/>
                    <a:pt x="238" y="357"/>
                    <a:pt x="242" y="321"/>
                  </a:cubicBezTo>
                  <a:cubicBezTo>
                    <a:pt x="248" y="324"/>
                    <a:pt x="258" y="327"/>
                    <a:pt x="265" y="332"/>
                  </a:cubicBezTo>
                  <a:cubicBezTo>
                    <a:pt x="265" y="310"/>
                    <a:pt x="261" y="287"/>
                    <a:pt x="254" y="268"/>
                  </a:cubicBezTo>
                  <a:cubicBezTo>
                    <a:pt x="261" y="269"/>
                    <a:pt x="266" y="272"/>
                    <a:pt x="272" y="274"/>
                  </a:cubicBezTo>
                  <a:cubicBezTo>
                    <a:pt x="279" y="182"/>
                    <a:pt x="203" y="125"/>
                    <a:pt x="144" y="64"/>
                  </a:cubicBezTo>
                  <a:cubicBezTo>
                    <a:pt x="125" y="43"/>
                    <a:pt x="67" y="0"/>
                    <a:pt x="36" y="32"/>
                  </a:cubicBezTo>
                  <a:cubicBezTo>
                    <a:pt x="0" y="71"/>
                    <a:pt x="65" y="124"/>
                    <a:pt x="78" y="150"/>
                  </a:cubicBezTo>
                </a:path>
              </a:pathLst>
            </a:custGeom>
            <a:solidFill>
              <a:srgbClr val="877468"/>
            </a:solidFill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432"/>
            <p:cNvSpPr>
              <a:spLocks/>
            </p:cNvSpPr>
            <p:nvPr/>
          </p:nvSpPr>
          <p:spPr bwMode="gray">
            <a:xfrm>
              <a:off x="18272125" y="-19481800"/>
              <a:ext cx="1046163" cy="1682750"/>
            </a:xfrm>
            <a:custGeom>
              <a:avLst/>
              <a:gdLst/>
              <a:ahLst/>
              <a:cxnLst>
                <a:cxn ang="0">
                  <a:pos x="110" y="150"/>
                </a:cxn>
                <a:cxn ang="0">
                  <a:pos x="144" y="299"/>
                </a:cxn>
                <a:cxn ang="0">
                  <a:pos x="174" y="301"/>
                </a:cxn>
                <a:cxn ang="0">
                  <a:pos x="213" y="449"/>
                </a:cxn>
                <a:cxn ang="0">
                  <a:pos x="215" y="412"/>
                </a:cxn>
                <a:cxn ang="0">
                  <a:pos x="246" y="423"/>
                </a:cxn>
                <a:cxn ang="0">
                  <a:pos x="242" y="321"/>
                </a:cxn>
                <a:cxn ang="0">
                  <a:pos x="265" y="332"/>
                </a:cxn>
                <a:cxn ang="0">
                  <a:pos x="254" y="268"/>
                </a:cxn>
                <a:cxn ang="0">
                  <a:pos x="272" y="274"/>
                </a:cxn>
                <a:cxn ang="0">
                  <a:pos x="144" y="64"/>
                </a:cxn>
                <a:cxn ang="0">
                  <a:pos x="36" y="32"/>
                </a:cxn>
                <a:cxn ang="0">
                  <a:pos x="78" y="150"/>
                </a:cxn>
              </a:cxnLst>
              <a:rect l="0" t="0" r="r" b="b"/>
              <a:pathLst>
                <a:path w="279" h="449">
                  <a:moveTo>
                    <a:pt x="110" y="150"/>
                  </a:moveTo>
                  <a:cubicBezTo>
                    <a:pt x="154" y="187"/>
                    <a:pt x="141" y="247"/>
                    <a:pt x="144" y="299"/>
                  </a:cubicBezTo>
                  <a:cubicBezTo>
                    <a:pt x="153" y="298"/>
                    <a:pt x="165" y="302"/>
                    <a:pt x="174" y="301"/>
                  </a:cubicBezTo>
                  <a:cubicBezTo>
                    <a:pt x="177" y="347"/>
                    <a:pt x="156" y="440"/>
                    <a:pt x="213" y="449"/>
                  </a:cubicBezTo>
                  <a:cubicBezTo>
                    <a:pt x="212" y="438"/>
                    <a:pt x="217" y="423"/>
                    <a:pt x="215" y="412"/>
                  </a:cubicBezTo>
                  <a:cubicBezTo>
                    <a:pt x="223" y="417"/>
                    <a:pt x="240" y="420"/>
                    <a:pt x="246" y="423"/>
                  </a:cubicBezTo>
                  <a:cubicBezTo>
                    <a:pt x="253" y="387"/>
                    <a:pt x="238" y="357"/>
                    <a:pt x="242" y="321"/>
                  </a:cubicBezTo>
                  <a:cubicBezTo>
                    <a:pt x="248" y="324"/>
                    <a:pt x="258" y="327"/>
                    <a:pt x="265" y="332"/>
                  </a:cubicBezTo>
                  <a:cubicBezTo>
                    <a:pt x="265" y="310"/>
                    <a:pt x="261" y="287"/>
                    <a:pt x="254" y="268"/>
                  </a:cubicBezTo>
                  <a:cubicBezTo>
                    <a:pt x="261" y="269"/>
                    <a:pt x="266" y="272"/>
                    <a:pt x="272" y="274"/>
                  </a:cubicBezTo>
                  <a:cubicBezTo>
                    <a:pt x="279" y="182"/>
                    <a:pt x="203" y="125"/>
                    <a:pt x="144" y="64"/>
                  </a:cubicBezTo>
                  <a:cubicBezTo>
                    <a:pt x="125" y="43"/>
                    <a:pt x="67" y="0"/>
                    <a:pt x="36" y="32"/>
                  </a:cubicBezTo>
                  <a:cubicBezTo>
                    <a:pt x="0" y="71"/>
                    <a:pt x="65" y="124"/>
                    <a:pt x="78" y="150"/>
                  </a:cubicBezTo>
                </a:path>
              </a:pathLst>
            </a:custGeom>
            <a:noFill/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433"/>
            <p:cNvSpPr>
              <a:spLocks/>
            </p:cNvSpPr>
            <p:nvPr/>
          </p:nvSpPr>
          <p:spPr bwMode="gray">
            <a:xfrm>
              <a:off x="16925925" y="-19594512"/>
              <a:ext cx="2163763" cy="1968500"/>
            </a:xfrm>
            <a:custGeom>
              <a:avLst/>
              <a:gdLst/>
              <a:ahLst/>
              <a:cxnLst>
                <a:cxn ang="0">
                  <a:pos x="19" y="409"/>
                </a:cxn>
                <a:cxn ang="0">
                  <a:pos x="45" y="401"/>
                </a:cxn>
                <a:cxn ang="0">
                  <a:pos x="96" y="525"/>
                </a:cxn>
                <a:cxn ang="0">
                  <a:pos x="97" y="441"/>
                </a:cxn>
                <a:cxn ang="0">
                  <a:pos x="116" y="371"/>
                </a:cxn>
                <a:cxn ang="0">
                  <a:pos x="92" y="324"/>
                </a:cxn>
                <a:cxn ang="0">
                  <a:pos x="129" y="343"/>
                </a:cxn>
                <a:cxn ang="0">
                  <a:pos x="131" y="227"/>
                </a:cxn>
                <a:cxn ang="0">
                  <a:pos x="200" y="212"/>
                </a:cxn>
                <a:cxn ang="0">
                  <a:pos x="216" y="175"/>
                </a:cxn>
                <a:cxn ang="0">
                  <a:pos x="264" y="182"/>
                </a:cxn>
                <a:cxn ang="0">
                  <a:pos x="443" y="193"/>
                </a:cxn>
                <a:cxn ang="0">
                  <a:pos x="353" y="2"/>
                </a:cxn>
                <a:cxn ang="0">
                  <a:pos x="353" y="2"/>
                </a:cxn>
                <a:cxn ang="0">
                  <a:pos x="375" y="31"/>
                </a:cxn>
                <a:cxn ang="0">
                  <a:pos x="196" y="18"/>
                </a:cxn>
                <a:cxn ang="0">
                  <a:pos x="226" y="57"/>
                </a:cxn>
                <a:cxn ang="0">
                  <a:pos x="93" y="102"/>
                </a:cxn>
                <a:cxn ang="0">
                  <a:pos x="124" y="115"/>
                </a:cxn>
                <a:cxn ang="0">
                  <a:pos x="27" y="254"/>
                </a:cxn>
                <a:cxn ang="0">
                  <a:pos x="27" y="343"/>
                </a:cxn>
                <a:cxn ang="0">
                  <a:pos x="0" y="414"/>
                </a:cxn>
                <a:cxn ang="0">
                  <a:pos x="50" y="403"/>
                </a:cxn>
                <a:cxn ang="0">
                  <a:pos x="65" y="441"/>
                </a:cxn>
              </a:cxnLst>
              <a:rect l="0" t="0" r="r" b="b"/>
              <a:pathLst>
                <a:path w="577" h="525">
                  <a:moveTo>
                    <a:pt x="19" y="409"/>
                  </a:moveTo>
                  <a:cubicBezTo>
                    <a:pt x="29" y="405"/>
                    <a:pt x="36" y="410"/>
                    <a:pt x="45" y="401"/>
                  </a:cubicBezTo>
                  <a:cubicBezTo>
                    <a:pt x="87" y="433"/>
                    <a:pt x="29" y="516"/>
                    <a:pt x="96" y="525"/>
                  </a:cubicBezTo>
                  <a:cubicBezTo>
                    <a:pt x="98" y="498"/>
                    <a:pt x="93" y="468"/>
                    <a:pt x="97" y="441"/>
                  </a:cubicBezTo>
                  <a:cubicBezTo>
                    <a:pt x="101" y="415"/>
                    <a:pt x="126" y="405"/>
                    <a:pt x="116" y="371"/>
                  </a:cubicBezTo>
                  <a:cubicBezTo>
                    <a:pt x="96" y="357"/>
                    <a:pt x="93" y="351"/>
                    <a:pt x="92" y="324"/>
                  </a:cubicBezTo>
                  <a:cubicBezTo>
                    <a:pt x="102" y="332"/>
                    <a:pt x="118" y="334"/>
                    <a:pt x="129" y="343"/>
                  </a:cubicBezTo>
                  <a:cubicBezTo>
                    <a:pt x="131" y="305"/>
                    <a:pt x="129" y="265"/>
                    <a:pt x="131" y="227"/>
                  </a:cubicBezTo>
                  <a:cubicBezTo>
                    <a:pt x="157" y="228"/>
                    <a:pt x="178" y="222"/>
                    <a:pt x="200" y="212"/>
                  </a:cubicBezTo>
                  <a:cubicBezTo>
                    <a:pt x="209" y="208"/>
                    <a:pt x="206" y="178"/>
                    <a:pt x="216" y="175"/>
                  </a:cubicBezTo>
                  <a:cubicBezTo>
                    <a:pt x="232" y="170"/>
                    <a:pt x="248" y="182"/>
                    <a:pt x="264" y="182"/>
                  </a:cubicBezTo>
                  <a:cubicBezTo>
                    <a:pt x="318" y="181"/>
                    <a:pt x="384" y="207"/>
                    <a:pt x="443" y="193"/>
                  </a:cubicBezTo>
                  <a:cubicBezTo>
                    <a:pt x="577" y="163"/>
                    <a:pt x="444" y="13"/>
                    <a:pt x="353" y="2"/>
                  </a:cubicBezTo>
                  <a:cubicBezTo>
                    <a:pt x="350" y="0"/>
                    <a:pt x="350" y="0"/>
                    <a:pt x="353" y="2"/>
                  </a:cubicBezTo>
                  <a:cubicBezTo>
                    <a:pt x="362" y="11"/>
                    <a:pt x="367" y="23"/>
                    <a:pt x="375" y="31"/>
                  </a:cubicBezTo>
                  <a:cubicBezTo>
                    <a:pt x="319" y="16"/>
                    <a:pt x="258" y="15"/>
                    <a:pt x="196" y="18"/>
                  </a:cubicBezTo>
                  <a:cubicBezTo>
                    <a:pt x="206" y="28"/>
                    <a:pt x="213" y="46"/>
                    <a:pt x="226" y="57"/>
                  </a:cubicBezTo>
                  <a:cubicBezTo>
                    <a:pt x="184" y="54"/>
                    <a:pt x="128" y="79"/>
                    <a:pt x="93" y="102"/>
                  </a:cubicBezTo>
                  <a:cubicBezTo>
                    <a:pt x="112" y="103"/>
                    <a:pt x="112" y="111"/>
                    <a:pt x="124" y="115"/>
                  </a:cubicBezTo>
                  <a:cubicBezTo>
                    <a:pt x="82" y="146"/>
                    <a:pt x="40" y="207"/>
                    <a:pt x="27" y="254"/>
                  </a:cubicBezTo>
                  <a:cubicBezTo>
                    <a:pt x="19" y="285"/>
                    <a:pt x="30" y="314"/>
                    <a:pt x="27" y="343"/>
                  </a:cubicBezTo>
                  <a:cubicBezTo>
                    <a:pt x="24" y="372"/>
                    <a:pt x="13" y="386"/>
                    <a:pt x="0" y="414"/>
                  </a:cubicBezTo>
                  <a:cubicBezTo>
                    <a:pt x="15" y="407"/>
                    <a:pt x="37" y="408"/>
                    <a:pt x="50" y="403"/>
                  </a:cubicBezTo>
                  <a:cubicBezTo>
                    <a:pt x="46" y="424"/>
                    <a:pt x="61" y="429"/>
                    <a:pt x="65" y="441"/>
                  </a:cubicBezTo>
                </a:path>
              </a:pathLst>
            </a:custGeom>
            <a:solidFill>
              <a:srgbClr val="736357"/>
            </a:solidFill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434"/>
            <p:cNvSpPr>
              <a:spLocks/>
            </p:cNvSpPr>
            <p:nvPr/>
          </p:nvSpPr>
          <p:spPr bwMode="gray">
            <a:xfrm>
              <a:off x="16925925" y="-19594512"/>
              <a:ext cx="2163763" cy="1968500"/>
            </a:xfrm>
            <a:custGeom>
              <a:avLst/>
              <a:gdLst/>
              <a:ahLst/>
              <a:cxnLst>
                <a:cxn ang="0">
                  <a:pos x="19" y="409"/>
                </a:cxn>
                <a:cxn ang="0">
                  <a:pos x="45" y="401"/>
                </a:cxn>
                <a:cxn ang="0">
                  <a:pos x="96" y="525"/>
                </a:cxn>
                <a:cxn ang="0">
                  <a:pos x="97" y="441"/>
                </a:cxn>
                <a:cxn ang="0">
                  <a:pos x="116" y="371"/>
                </a:cxn>
                <a:cxn ang="0">
                  <a:pos x="92" y="324"/>
                </a:cxn>
                <a:cxn ang="0">
                  <a:pos x="129" y="343"/>
                </a:cxn>
                <a:cxn ang="0">
                  <a:pos x="131" y="227"/>
                </a:cxn>
                <a:cxn ang="0">
                  <a:pos x="200" y="212"/>
                </a:cxn>
                <a:cxn ang="0">
                  <a:pos x="216" y="175"/>
                </a:cxn>
                <a:cxn ang="0">
                  <a:pos x="264" y="182"/>
                </a:cxn>
                <a:cxn ang="0">
                  <a:pos x="443" y="193"/>
                </a:cxn>
                <a:cxn ang="0">
                  <a:pos x="353" y="2"/>
                </a:cxn>
                <a:cxn ang="0">
                  <a:pos x="353" y="2"/>
                </a:cxn>
                <a:cxn ang="0">
                  <a:pos x="375" y="31"/>
                </a:cxn>
                <a:cxn ang="0">
                  <a:pos x="196" y="18"/>
                </a:cxn>
                <a:cxn ang="0">
                  <a:pos x="226" y="57"/>
                </a:cxn>
                <a:cxn ang="0">
                  <a:pos x="93" y="102"/>
                </a:cxn>
                <a:cxn ang="0">
                  <a:pos x="124" y="115"/>
                </a:cxn>
                <a:cxn ang="0">
                  <a:pos x="27" y="254"/>
                </a:cxn>
                <a:cxn ang="0">
                  <a:pos x="27" y="343"/>
                </a:cxn>
                <a:cxn ang="0">
                  <a:pos x="0" y="414"/>
                </a:cxn>
                <a:cxn ang="0">
                  <a:pos x="50" y="403"/>
                </a:cxn>
                <a:cxn ang="0">
                  <a:pos x="65" y="441"/>
                </a:cxn>
              </a:cxnLst>
              <a:rect l="0" t="0" r="r" b="b"/>
              <a:pathLst>
                <a:path w="577" h="525">
                  <a:moveTo>
                    <a:pt x="19" y="409"/>
                  </a:moveTo>
                  <a:cubicBezTo>
                    <a:pt x="29" y="405"/>
                    <a:pt x="36" y="410"/>
                    <a:pt x="45" y="401"/>
                  </a:cubicBezTo>
                  <a:cubicBezTo>
                    <a:pt x="87" y="433"/>
                    <a:pt x="29" y="516"/>
                    <a:pt x="96" y="525"/>
                  </a:cubicBezTo>
                  <a:cubicBezTo>
                    <a:pt x="98" y="498"/>
                    <a:pt x="93" y="468"/>
                    <a:pt x="97" y="441"/>
                  </a:cubicBezTo>
                  <a:cubicBezTo>
                    <a:pt x="101" y="415"/>
                    <a:pt x="126" y="405"/>
                    <a:pt x="116" y="371"/>
                  </a:cubicBezTo>
                  <a:cubicBezTo>
                    <a:pt x="96" y="357"/>
                    <a:pt x="93" y="351"/>
                    <a:pt x="92" y="324"/>
                  </a:cubicBezTo>
                  <a:cubicBezTo>
                    <a:pt x="102" y="332"/>
                    <a:pt x="118" y="334"/>
                    <a:pt x="129" y="343"/>
                  </a:cubicBezTo>
                  <a:cubicBezTo>
                    <a:pt x="131" y="305"/>
                    <a:pt x="129" y="265"/>
                    <a:pt x="131" y="227"/>
                  </a:cubicBezTo>
                  <a:cubicBezTo>
                    <a:pt x="157" y="228"/>
                    <a:pt x="178" y="222"/>
                    <a:pt x="200" y="212"/>
                  </a:cubicBezTo>
                  <a:cubicBezTo>
                    <a:pt x="209" y="208"/>
                    <a:pt x="206" y="178"/>
                    <a:pt x="216" y="175"/>
                  </a:cubicBezTo>
                  <a:cubicBezTo>
                    <a:pt x="232" y="170"/>
                    <a:pt x="248" y="182"/>
                    <a:pt x="264" y="182"/>
                  </a:cubicBezTo>
                  <a:cubicBezTo>
                    <a:pt x="318" y="181"/>
                    <a:pt x="384" y="207"/>
                    <a:pt x="443" y="193"/>
                  </a:cubicBezTo>
                  <a:cubicBezTo>
                    <a:pt x="577" y="163"/>
                    <a:pt x="444" y="13"/>
                    <a:pt x="353" y="2"/>
                  </a:cubicBezTo>
                  <a:cubicBezTo>
                    <a:pt x="350" y="0"/>
                    <a:pt x="350" y="0"/>
                    <a:pt x="353" y="2"/>
                  </a:cubicBezTo>
                  <a:cubicBezTo>
                    <a:pt x="362" y="11"/>
                    <a:pt x="367" y="23"/>
                    <a:pt x="375" y="31"/>
                  </a:cubicBezTo>
                  <a:cubicBezTo>
                    <a:pt x="319" y="16"/>
                    <a:pt x="258" y="15"/>
                    <a:pt x="196" y="18"/>
                  </a:cubicBezTo>
                  <a:cubicBezTo>
                    <a:pt x="206" y="28"/>
                    <a:pt x="213" y="46"/>
                    <a:pt x="226" y="57"/>
                  </a:cubicBezTo>
                  <a:cubicBezTo>
                    <a:pt x="184" y="54"/>
                    <a:pt x="128" y="79"/>
                    <a:pt x="93" y="102"/>
                  </a:cubicBezTo>
                  <a:cubicBezTo>
                    <a:pt x="112" y="103"/>
                    <a:pt x="112" y="111"/>
                    <a:pt x="124" y="115"/>
                  </a:cubicBezTo>
                  <a:cubicBezTo>
                    <a:pt x="82" y="146"/>
                    <a:pt x="40" y="207"/>
                    <a:pt x="27" y="254"/>
                  </a:cubicBezTo>
                  <a:cubicBezTo>
                    <a:pt x="19" y="285"/>
                    <a:pt x="30" y="314"/>
                    <a:pt x="27" y="343"/>
                  </a:cubicBezTo>
                  <a:cubicBezTo>
                    <a:pt x="24" y="372"/>
                    <a:pt x="13" y="386"/>
                    <a:pt x="0" y="414"/>
                  </a:cubicBezTo>
                  <a:cubicBezTo>
                    <a:pt x="15" y="407"/>
                    <a:pt x="37" y="408"/>
                    <a:pt x="50" y="403"/>
                  </a:cubicBezTo>
                  <a:cubicBezTo>
                    <a:pt x="46" y="424"/>
                    <a:pt x="61" y="429"/>
                    <a:pt x="65" y="441"/>
                  </a:cubicBezTo>
                </a:path>
              </a:pathLst>
            </a:custGeom>
            <a:noFill/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435"/>
            <p:cNvSpPr>
              <a:spLocks/>
            </p:cNvSpPr>
            <p:nvPr/>
          </p:nvSpPr>
          <p:spPr bwMode="gray">
            <a:xfrm>
              <a:off x="17526000" y="-7373937"/>
              <a:ext cx="1106488" cy="4886325"/>
            </a:xfrm>
            <a:custGeom>
              <a:avLst/>
              <a:gdLst/>
              <a:ahLst/>
              <a:cxnLst>
                <a:cxn ang="0">
                  <a:pos x="71" y="9"/>
                </a:cxn>
                <a:cxn ang="0">
                  <a:pos x="65" y="96"/>
                </a:cxn>
                <a:cxn ang="0">
                  <a:pos x="127" y="204"/>
                </a:cxn>
                <a:cxn ang="0">
                  <a:pos x="218" y="376"/>
                </a:cxn>
                <a:cxn ang="0">
                  <a:pos x="205" y="426"/>
                </a:cxn>
                <a:cxn ang="0">
                  <a:pos x="231" y="479"/>
                </a:cxn>
                <a:cxn ang="0">
                  <a:pos x="192" y="512"/>
                </a:cxn>
                <a:cxn ang="0">
                  <a:pos x="189" y="579"/>
                </a:cxn>
                <a:cxn ang="0">
                  <a:pos x="174" y="739"/>
                </a:cxn>
                <a:cxn ang="0">
                  <a:pos x="132" y="787"/>
                </a:cxn>
                <a:cxn ang="0">
                  <a:pos x="153" y="779"/>
                </a:cxn>
                <a:cxn ang="0">
                  <a:pos x="97" y="873"/>
                </a:cxn>
                <a:cxn ang="0">
                  <a:pos x="162" y="914"/>
                </a:cxn>
                <a:cxn ang="0">
                  <a:pos x="201" y="875"/>
                </a:cxn>
                <a:cxn ang="0">
                  <a:pos x="231" y="956"/>
                </a:cxn>
                <a:cxn ang="0">
                  <a:pos x="192" y="1009"/>
                </a:cxn>
                <a:cxn ang="0">
                  <a:pos x="184" y="1083"/>
                </a:cxn>
                <a:cxn ang="0">
                  <a:pos x="232" y="1192"/>
                </a:cxn>
                <a:cxn ang="0">
                  <a:pos x="148" y="1236"/>
                </a:cxn>
                <a:cxn ang="0">
                  <a:pos x="26" y="1031"/>
                </a:cxn>
                <a:cxn ang="0">
                  <a:pos x="35" y="1184"/>
                </a:cxn>
                <a:cxn ang="0">
                  <a:pos x="167" y="1292"/>
                </a:cxn>
                <a:cxn ang="0">
                  <a:pos x="284" y="1157"/>
                </a:cxn>
                <a:cxn ang="0">
                  <a:pos x="261" y="1072"/>
                </a:cxn>
                <a:cxn ang="0">
                  <a:pos x="246" y="965"/>
                </a:cxn>
                <a:cxn ang="0">
                  <a:pos x="279" y="741"/>
                </a:cxn>
                <a:cxn ang="0">
                  <a:pos x="288" y="578"/>
                </a:cxn>
                <a:cxn ang="0">
                  <a:pos x="266" y="453"/>
                </a:cxn>
                <a:cxn ang="0">
                  <a:pos x="272" y="288"/>
                </a:cxn>
                <a:cxn ang="0">
                  <a:pos x="265" y="94"/>
                </a:cxn>
                <a:cxn ang="0">
                  <a:pos x="233" y="101"/>
                </a:cxn>
                <a:cxn ang="0">
                  <a:pos x="200" y="76"/>
                </a:cxn>
                <a:cxn ang="0">
                  <a:pos x="71" y="9"/>
                </a:cxn>
              </a:cxnLst>
              <a:rect l="0" t="0" r="r" b="b"/>
              <a:pathLst>
                <a:path w="295" h="1303">
                  <a:moveTo>
                    <a:pt x="71" y="9"/>
                  </a:moveTo>
                  <a:cubicBezTo>
                    <a:pt x="5" y="20"/>
                    <a:pt x="49" y="69"/>
                    <a:pt x="65" y="96"/>
                  </a:cubicBezTo>
                  <a:cubicBezTo>
                    <a:pt x="86" y="130"/>
                    <a:pt x="101" y="168"/>
                    <a:pt x="127" y="204"/>
                  </a:cubicBezTo>
                  <a:cubicBezTo>
                    <a:pt x="171" y="264"/>
                    <a:pt x="229" y="284"/>
                    <a:pt x="218" y="376"/>
                  </a:cubicBezTo>
                  <a:cubicBezTo>
                    <a:pt x="216" y="392"/>
                    <a:pt x="206" y="411"/>
                    <a:pt x="205" y="426"/>
                  </a:cubicBezTo>
                  <a:cubicBezTo>
                    <a:pt x="205" y="449"/>
                    <a:pt x="231" y="468"/>
                    <a:pt x="231" y="479"/>
                  </a:cubicBezTo>
                  <a:cubicBezTo>
                    <a:pt x="232" y="513"/>
                    <a:pt x="210" y="493"/>
                    <a:pt x="192" y="512"/>
                  </a:cubicBezTo>
                  <a:cubicBezTo>
                    <a:pt x="166" y="540"/>
                    <a:pt x="181" y="545"/>
                    <a:pt x="189" y="579"/>
                  </a:cubicBezTo>
                  <a:cubicBezTo>
                    <a:pt x="203" y="635"/>
                    <a:pt x="186" y="683"/>
                    <a:pt x="174" y="739"/>
                  </a:cubicBezTo>
                  <a:cubicBezTo>
                    <a:pt x="146" y="737"/>
                    <a:pt x="124" y="757"/>
                    <a:pt x="132" y="787"/>
                  </a:cubicBezTo>
                  <a:cubicBezTo>
                    <a:pt x="136" y="785"/>
                    <a:pt x="147" y="783"/>
                    <a:pt x="153" y="779"/>
                  </a:cubicBezTo>
                  <a:cubicBezTo>
                    <a:pt x="162" y="823"/>
                    <a:pt x="89" y="813"/>
                    <a:pt x="97" y="873"/>
                  </a:cubicBezTo>
                  <a:cubicBezTo>
                    <a:pt x="101" y="909"/>
                    <a:pt x="127" y="935"/>
                    <a:pt x="162" y="914"/>
                  </a:cubicBezTo>
                  <a:cubicBezTo>
                    <a:pt x="182" y="902"/>
                    <a:pt x="166" y="875"/>
                    <a:pt x="201" y="875"/>
                  </a:cubicBezTo>
                  <a:cubicBezTo>
                    <a:pt x="240" y="874"/>
                    <a:pt x="242" y="927"/>
                    <a:pt x="231" y="956"/>
                  </a:cubicBezTo>
                  <a:cubicBezTo>
                    <a:pt x="223" y="975"/>
                    <a:pt x="199" y="988"/>
                    <a:pt x="192" y="1009"/>
                  </a:cubicBezTo>
                  <a:cubicBezTo>
                    <a:pt x="185" y="1030"/>
                    <a:pt x="184" y="1061"/>
                    <a:pt x="184" y="1083"/>
                  </a:cubicBezTo>
                  <a:cubicBezTo>
                    <a:pt x="222" y="1077"/>
                    <a:pt x="235" y="1163"/>
                    <a:pt x="232" y="1192"/>
                  </a:cubicBezTo>
                  <a:cubicBezTo>
                    <a:pt x="227" y="1228"/>
                    <a:pt x="190" y="1242"/>
                    <a:pt x="148" y="1236"/>
                  </a:cubicBezTo>
                  <a:cubicBezTo>
                    <a:pt x="68" y="1224"/>
                    <a:pt x="53" y="1090"/>
                    <a:pt x="26" y="1031"/>
                  </a:cubicBezTo>
                  <a:cubicBezTo>
                    <a:pt x="10" y="1067"/>
                    <a:pt x="0" y="1157"/>
                    <a:pt x="35" y="1184"/>
                  </a:cubicBezTo>
                  <a:cubicBezTo>
                    <a:pt x="48" y="1259"/>
                    <a:pt x="79" y="1303"/>
                    <a:pt x="167" y="1292"/>
                  </a:cubicBezTo>
                  <a:cubicBezTo>
                    <a:pt x="243" y="1282"/>
                    <a:pt x="289" y="1240"/>
                    <a:pt x="284" y="1157"/>
                  </a:cubicBezTo>
                  <a:cubicBezTo>
                    <a:pt x="282" y="1121"/>
                    <a:pt x="272" y="1105"/>
                    <a:pt x="261" y="1072"/>
                  </a:cubicBezTo>
                  <a:cubicBezTo>
                    <a:pt x="261" y="1072"/>
                    <a:pt x="245" y="967"/>
                    <a:pt x="246" y="965"/>
                  </a:cubicBezTo>
                  <a:cubicBezTo>
                    <a:pt x="261" y="891"/>
                    <a:pt x="276" y="819"/>
                    <a:pt x="279" y="741"/>
                  </a:cubicBezTo>
                  <a:cubicBezTo>
                    <a:pt x="282" y="685"/>
                    <a:pt x="282" y="633"/>
                    <a:pt x="288" y="578"/>
                  </a:cubicBezTo>
                  <a:cubicBezTo>
                    <a:pt x="293" y="530"/>
                    <a:pt x="276" y="500"/>
                    <a:pt x="266" y="453"/>
                  </a:cubicBezTo>
                  <a:cubicBezTo>
                    <a:pt x="254" y="395"/>
                    <a:pt x="263" y="343"/>
                    <a:pt x="272" y="288"/>
                  </a:cubicBezTo>
                  <a:cubicBezTo>
                    <a:pt x="278" y="247"/>
                    <a:pt x="295" y="130"/>
                    <a:pt x="265" y="94"/>
                  </a:cubicBezTo>
                  <a:cubicBezTo>
                    <a:pt x="256" y="83"/>
                    <a:pt x="242" y="107"/>
                    <a:pt x="233" y="101"/>
                  </a:cubicBezTo>
                  <a:cubicBezTo>
                    <a:pt x="215" y="89"/>
                    <a:pt x="217" y="91"/>
                    <a:pt x="200" y="76"/>
                  </a:cubicBezTo>
                  <a:cubicBezTo>
                    <a:pt x="165" y="47"/>
                    <a:pt x="120" y="0"/>
                    <a:pt x="71" y="9"/>
                  </a:cubicBezTo>
                  <a:close/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436"/>
            <p:cNvSpPr>
              <a:spLocks/>
            </p:cNvSpPr>
            <p:nvPr/>
          </p:nvSpPr>
          <p:spPr bwMode="gray">
            <a:xfrm>
              <a:off x="19577050" y="-1670050"/>
              <a:ext cx="1425575" cy="1541463"/>
            </a:xfrm>
            <a:custGeom>
              <a:avLst/>
              <a:gdLst/>
              <a:ahLst/>
              <a:cxnLst>
                <a:cxn ang="0">
                  <a:pos x="38" y="40"/>
                </a:cxn>
                <a:cxn ang="0">
                  <a:pos x="93" y="272"/>
                </a:cxn>
                <a:cxn ang="0">
                  <a:pos x="139" y="329"/>
                </a:cxn>
                <a:cxn ang="0">
                  <a:pos x="215" y="362"/>
                </a:cxn>
                <a:cxn ang="0">
                  <a:pos x="324" y="388"/>
                </a:cxn>
                <a:cxn ang="0">
                  <a:pos x="380" y="354"/>
                </a:cxn>
                <a:cxn ang="0">
                  <a:pos x="207" y="403"/>
                </a:cxn>
                <a:cxn ang="0">
                  <a:pos x="75" y="366"/>
                </a:cxn>
                <a:cxn ang="0">
                  <a:pos x="18" y="350"/>
                </a:cxn>
                <a:cxn ang="0">
                  <a:pos x="12" y="236"/>
                </a:cxn>
                <a:cxn ang="0">
                  <a:pos x="18" y="150"/>
                </a:cxn>
                <a:cxn ang="0">
                  <a:pos x="41" y="0"/>
                </a:cxn>
              </a:cxnLst>
              <a:rect l="0" t="0" r="r" b="b"/>
              <a:pathLst>
                <a:path w="380" h="411">
                  <a:moveTo>
                    <a:pt x="38" y="40"/>
                  </a:moveTo>
                  <a:cubicBezTo>
                    <a:pt x="38" y="74"/>
                    <a:pt x="38" y="272"/>
                    <a:pt x="93" y="272"/>
                  </a:cubicBezTo>
                  <a:cubicBezTo>
                    <a:pt x="41" y="287"/>
                    <a:pt x="122" y="320"/>
                    <a:pt x="139" y="329"/>
                  </a:cubicBezTo>
                  <a:cubicBezTo>
                    <a:pt x="163" y="342"/>
                    <a:pt x="189" y="355"/>
                    <a:pt x="215" y="362"/>
                  </a:cubicBezTo>
                  <a:cubicBezTo>
                    <a:pt x="242" y="369"/>
                    <a:pt x="297" y="389"/>
                    <a:pt x="324" y="388"/>
                  </a:cubicBezTo>
                  <a:cubicBezTo>
                    <a:pt x="343" y="387"/>
                    <a:pt x="365" y="367"/>
                    <a:pt x="380" y="354"/>
                  </a:cubicBezTo>
                  <a:cubicBezTo>
                    <a:pt x="340" y="406"/>
                    <a:pt x="263" y="411"/>
                    <a:pt x="207" y="403"/>
                  </a:cubicBezTo>
                  <a:cubicBezTo>
                    <a:pt x="161" y="396"/>
                    <a:pt x="121" y="371"/>
                    <a:pt x="75" y="366"/>
                  </a:cubicBezTo>
                  <a:cubicBezTo>
                    <a:pt x="55" y="363"/>
                    <a:pt x="29" y="366"/>
                    <a:pt x="18" y="350"/>
                  </a:cubicBezTo>
                  <a:cubicBezTo>
                    <a:pt x="0" y="326"/>
                    <a:pt x="12" y="265"/>
                    <a:pt x="12" y="236"/>
                  </a:cubicBezTo>
                  <a:cubicBezTo>
                    <a:pt x="12" y="207"/>
                    <a:pt x="13" y="179"/>
                    <a:pt x="18" y="150"/>
                  </a:cubicBezTo>
                  <a:cubicBezTo>
                    <a:pt x="26" y="104"/>
                    <a:pt x="43" y="48"/>
                    <a:pt x="41" y="0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437"/>
            <p:cNvSpPr>
              <a:spLocks/>
            </p:cNvSpPr>
            <p:nvPr/>
          </p:nvSpPr>
          <p:spPr bwMode="gray">
            <a:xfrm>
              <a:off x="19599275" y="-3241675"/>
              <a:ext cx="1103313" cy="1863725"/>
            </a:xfrm>
            <a:custGeom>
              <a:avLst/>
              <a:gdLst/>
              <a:ahLst/>
              <a:cxnLst>
                <a:cxn ang="0">
                  <a:pos x="42" y="18"/>
                </a:cxn>
                <a:cxn ang="0">
                  <a:pos x="145" y="97"/>
                </a:cxn>
                <a:cxn ang="0">
                  <a:pos x="269" y="0"/>
                </a:cxn>
                <a:cxn ang="0">
                  <a:pos x="115" y="168"/>
                </a:cxn>
                <a:cxn ang="0">
                  <a:pos x="118" y="232"/>
                </a:cxn>
                <a:cxn ang="0">
                  <a:pos x="118" y="291"/>
                </a:cxn>
                <a:cxn ang="0">
                  <a:pos x="87" y="331"/>
                </a:cxn>
                <a:cxn ang="0">
                  <a:pos x="88" y="395"/>
                </a:cxn>
                <a:cxn ang="0">
                  <a:pos x="159" y="391"/>
                </a:cxn>
                <a:cxn ang="0">
                  <a:pos x="80" y="474"/>
                </a:cxn>
                <a:cxn ang="0">
                  <a:pos x="61" y="271"/>
                </a:cxn>
                <a:cxn ang="0">
                  <a:pos x="35" y="57"/>
                </a:cxn>
              </a:cxnLst>
              <a:rect l="0" t="0" r="r" b="b"/>
              <a:pathLst>
                <a:path w="294" h="497">
                  <a:moveTo>
                    <a:pt x="42" y="18"/>
                  </a:moveTo>
                  <a:cubicBezTo>
                    <a:pt x="37" y="79"/>
                    <a:pt x="77" y="124"/>
                    <a:pt x="145" y="97"/>
                  </a:cubicBezTo>
                  <a:cubicBezTo>
                    <a:pt x="192" y="78"/>
                    <a:pt x="215" y="2"/>
                    <a:pt x="269" y="0"/>
                  </a:cubicBezTo>
                  <a:cubicBezTo>
                    <a:pt x="294" y="86"/>
                    <a:pt x="139" y="93"/>
                    <a:pt x="115" y="168"/>
                  </a:cubicBezTo>
                  <a:cubicBezTo>
                    <a:pt x="105" y="199"/>
                    <a:pt x="115" y="204"/>
                    <a:pt x="118" y="232"/>
                  </a:cubicBezTo>
                  <a:cubicBezTo>
                    <a:pt x="123" y="279"/>
                    <a:pt x="132" y="247"/>
                    <a:pt x="118" y="291"/>
                  </a:cubicBezTo>
                  <a:cubicBezTo>
                    <a:pt x="116" y="299"/>
                    <a:pt x="92" y="316"/>
                    <a:pt x="87" y="331"/>
                  </a:cubicBezTo>
                  <a:cubicBezTo>
                    <a:pt x="82" y="349"/>
                    <a:pt x="88" y="378"/>
                    <a:pt x="88" y="395"/>
                  </a:cubicBezTo>
                  <a:cubicBezTo>
                    <a:pt x="112" y="408"/>
                    <a:pt x="139" y="402"/>
                    <a:pt x="159" y="391"/>
                  </a:cubicBezTo>
                  <a:cubicBezTo>
                    <a:pt x="124" y="412"/>
                    <a:pt x="67" y="415"/>
                    <a:pt x="80" y="474"/>
                  </a:cubicBezTo>
                  <a:cubicBezTo>
                    <a:pt x="0" y="497"/>
                    <a:pt x="64" y="318"/>
                    <a:pt x="61" y="271"/>
                  </a:cubicBezTo>
                  <a:cubicBezTo>
                    <a:pt x="57" y="198"/>
                    <a:pt x="42" y="132"/>
                    <a:pt x="35" y="57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438"/>
            <p:cNvSpPr>
              <a:spLocks/>
            </p:cNvSpPr>
            <p:nvPr/>
          </p:nvSpPr>
          <p:spPr bwMode="gray">
            <a:xfrm>
              <a:off x="20859750" y="-5006975"/>
              <a:ext cx="900113" cy="1398588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0" y="312"/>
                </a:cxn>
                <a:cxn ang="0">
                  <a:pos x="52" y="371"/>
                </a:cxn>
                <a:cxn ang="0">
                  <a:pos x="83" y="371"/>
                </a:cxn>
                <a:cxn ang="0">
                  <a:pos x="123" y="255"/>
                </a:cxn>
                <a:cxn ang="0">
                  <a:pos x="143" y="130"/>
                </a:cxn>
              </a:cxnLst>
              <a:rect l="0" t="0" r="r" b="b"/>
              <a:pathLst>
                <a:path w="240" h="373">
                  <a:moveTo>
                    <a:pt x="149" y="0"/>
                  </a:moveTo>
                  <a:cubicBezTo>
                    <a:pt x="240" y="68"/>
                    <a:pt x="50" y="263"/>
                    <a:pt x="0" y="312"/>
                  </a:cubicBezTo>
                  <a:cubicBezTo>
                    <a:pt x="35" y="310"/>
                    <a:pt x="55" y="337"/>
                    <a:pt x="52" y="371"/>
                  </a:cubicBezTo>
                  <a:cubicBezTo>
                    <a:pt x="62" y="373"/>
                    <a:pt x="73" y="373"/>
                    <a:pt x="83" y="371"/>
                  </a:cubicBezTo>
                  <a:cubicBezTo>
                    <a:pt x="90" y="332"/>
                    <a:pt x="115" y="294"/>
                    <a:pt x="123" y="255"/>
                  </a:cubicBezTo>
                  <a:cubicBezTo>
                    <a:pt x="132" y="213"/>
                    <a:pt x="137" y="173"/>
                    <a:pt x="143" y="130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439"/>
            <p:cNvSpPr>
              <a:spLocks/>
            </p:cNvSpPr>
            <p:nvPr/>
          </p:nvSpPr>
          <p:spPr bwMode="gray">
            <a:xfrm>
              <a:off x="18654713" y="-7624762"/>
              <a:ext cx="877888" cy="2425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1" y="118"/>
                </a:cxn>
                <a:cxn ang="0">
                  <a:pos x="106" y="118"/>
                </a:cxn>
                <a:cxn ang="0">
                  <a:pos x="104" y="131"/>
                </a:cxn>
                <a:cxn ang="0">
                  <a:pos x="234" y="306"/>
                </a:cxn>
                <a:cxn ang="0">
                  <a:pos x="209" y="647"/>
                </a:cxn>
                <a:cxn ang="0">
                  <a:pos x="174" y="478"/>
                </a:cxn>
                <a:cxn ang="0">
                  <a:pos x="124" y="313"/>
                </a:cxn>
                <a:cxn ang="0">
                  <a:pos x="0" y="6"/>
                </a:cxn>
              </a:cxnLst>
              <a:rect l="0" t="0" r="r" b="b"/>
              <a:pathLst>
                <a:path w="234" h="647">
                  <a:moveTo>
                    <a:pt x="0" y="0"/>
                  </a:moveTo>
                  <a:cubicBezTo>
                    <a:pt x="73" y="29"/>
                    <a:pt x="113" y="54"/>
                    <a:pt x="161" y="118"/>
                  </a:cubicBezTo>
                  <a:cubicBezTo>
                    <a:pt x="143" y="113"/>
                    <a:pt x="123" y="120"/>
                    <a:pt x="106" y="118"/>
                  </a:cubicBezTo>
                  <a:cubicBezTo>
                    <a:pt x="104" y="122"/>
                    <a:pt x="103" y="126"/>
                    <a:pt x="104" y="131"/>
                  </a:cubicBezTo>
                  <a:cubicBezTo>
                    <a:pt x="153" y="147"/>
                    <a:pt x="226" y="258"/>
                    <a:pt x="234" y="306"/>
                  </a:cubicBezTo>
                  <a:cubicBezTo>
                    <a:pt x="111" y="280"/>
                    <a:pt x="215" y="598"/>
                    <a:pt x="209" y="647"/>
                  </a:cubicBezTo>
                  <a:cubicBezTo>
                    <a:pt x="182" y="616"/>
                    <a:pt x="187" y="519"/>
                    <a:pt x="174" y="478"/>
                  </a:cubicBezTo>
                  <a:cubicBezTo>
                    <a:pt x="159" y="426"/>
                    <a:pt x="138" y="368"/>
                    <a:pt x="124" y="313"/>
                  </a:cubicBezTo>
                  <a:cubicBezTo>
                    <a:pt x="97" y="206"/>
                    <a:pt x="123" y="49"/>
                    <a:pt x="0" y="6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440"/>
            <p:cNvSpPr>
              <a:spLocks/>
            </p:cNvSpPr>
            <p:nvPr/>
          </p:nvSpPr>
          <p:spPr bwMode="gray">
            <a:xfrm>
              <a:off x="17286288" y="-1951037"/>
              <a:ext cx="903288" cy="644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97"/>
                </a:cxn>
                <a:cxn ang="0">
                  <a:pos x="188" y="93"/>
                </a:cxn>
                <a:cxn ang="0">
                  <a:pos x="90" y="152"/>
                </a:cxn>
                <a:cxn ang="0">
                  <a:pos x="0" y="33"/>
                </a:cxn>
              </a:cxnLst>
              <a:rect l="0" t="0" r="r" b="b"/>
              <a:pathLst>
                <a:path w="241" h="172">
                  <a:moveTo>
                    <a:pt x="0" y="0"/>
                  </a:moveTo>
                  <a:cubicBezTo>
                    <a:pt x="19" y="31"/>
                    <a:pt x="42" y="79"/>
                    <a:pt x="66" y="97"/>
                  </a:cubicBezTo>
                  <a:cubicBezTo>
                    <a:pt x="117" y="134"/>
                    <a:pt x="139" y="104"/>
                    <a:pt x="188" y="93"/>
                  </a:cubicBezTo>
                  <a:cubicBezTo>
                    <a:pt x="241" y="167"/>
                    <a:pt x="131" y="172"/>
                    <a:pt x="90" y="152"/>
                  </a:cubicBezTo>
                  <a:cubicBezTo>
                    <a:pt x="54" y="135"/>
                    <a:pt x="0" y="81"/>
                    <a:pt x="0" y="33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441"/>
            <p:cNvSpPr>
              <a:spLocks/>
            </p:cNvSpPr>
            <p:nvPr/>
          </p:nvSpPr>
          <p:spPr bwMode="gray">
            <a:xfrm>
              <a:off x="18134013" y="-9507537"/>
              <a:ext cx="873125" cy="22161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1" y="235"/>
                </a:cxn>
                <a:cxn ang="0">
                  <a:pos x="67" y="437"/>
                </a:cxn>
                <a:cxn ang="0">
                  <a:pos x="204" y="126"/>
                </a:cxn>
                <a:cxn ang="0">
                  <a:pos x="159" y="502"/>
                </a:cxn>
                <a:cxn ang="0">
                  <a:pos x="28" y="91"/>
                </a:cxn>
              </a:cxnLst>
              <a:rect l="0" t="0" r="r" b="b"/>
              <a:pathLst>
                <a:path w="233" h="591">
                  <a:moveTo>
                    <a:pt x="9" y="0"/>
                  </a:moveTo>
                  <a:cubicBezTo>
                    <a:pt x="0" y="67"/>
                    <a:pt x="15" y="163"/>
                    <a:pt x="21" y="235"/>
                  </a:cubicBezTo>
                  <a:cubicBezTo>
                    <a:pt x="26" y="284"/>
                    <a:pt x="34" y="399"/>
                    <a:pt x="67" y="437"/>
                  </a:cubicBezTo>
                  <a:cubicBezTo>
                    <a:pt x="200" y="591"/>
                    <a:pt x="191" y="172"/>
                    <a:pt x="204" y="126"/>
                  </a:cubicBezTo>
                  <a:cubicBezTo>
                    <a:pt x="232" y="194"/>
                    <a:pt x="233" y="458"/>
                    <a:pt x="159" y="502"/>
                  </a:cubicBezTo>
                  <a:cubicBezTo>
                    <a:pt x="10" y="590"/>
                    <a:pt x="28" y="149"/>
                    <a:pt x="28" y="91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442"/>
            <p:cNvSpPr>
              <a:spLocks/>
            </p:cNvSpPr>
            <p:nvPr/>
          </p:nvSpPr>
          <p:spPr bwMode="gray">
            <a:xfrm>
              <a:off x="16386175" y="-8764587"/>
              <a:ext cx="896938" cy="2309813"/>
            </a:xfrm>
            <a:custGeom>
              <a:avLst/>
              <a:gdLst/>
              <a:ahLst/>
              <a:cxnLst>
                <a:cxn ang="0">
                  <a:pos x="70" y="265"/>
                </a:cxn>
                <a:cxn ang="0">
                  <a:pos x="121" y="180"/>
                </a:cxn>
                <a:cxn ang="0">
                  <a:pos x="136" y="50"/>
                </a:cxn>
                <a:cxn ang="0">
                  <a:pos x="239" y="0"/>
                </a:cxn>
                <a:cxn ang="0">
                  <a:pos x="180" y="164"/>
                </a:cxn>
                <a:cxn ang="0">
                  <a:pos x="155" y="331"/>
                </a:cxn>
                <a:cxn ang="0">
                  <a:pos x="120" y="616"/>
                </a:cxn>
                <a:cxn ang="0">
                  <a:pos x="90" y="245"/>
                </a:cxn>
              </a:cxnLst>
              <a:rect l="0" t="0" r="r" b="b"/>
              <a:pathLst>
                <a:path w="239" h="616">
                  <a:moveTo>
                    <a:pt x="70" y="265"/>
                  </a:moveTo>
                  <a:cubicBezTo>
                    <a:pt x="74" y="230"/>
                    <a:pt x="107" y="210"/>
                    <a:pt x="121" y="180"/>
                  </a:cubicBezTo>
                  <a:cubicBezTo>
                    <a:pt x="140" y="138"/>
                    <a:pt x="134" y="97"/>
                    <a:pt x="136" y="50"/>
                  </a:cubicBezTo>
                  <a:cubicBezTo>
                    <a:pt x="178" y="49"/>
                    <a:pt x="205" y="15"/>
                    <a:pt x="239" y="0"/>
                  </a:cubicBezTo>
                  <a:cubicBezTo>
                    <a:pt x="216" y="52"/>
                    <a:pt x="192" y="105"/>
                    <a:pt x="180" y="164"/>
                  </a:cubicBezTo>
                  <a:cubicBezTo>
                    <a:pt x="169" y="218"/>
                    <a:pt x="175" y="284"/>
                    <a:pt x="155" y="331"/>
                  </a:cubicBezTo>
                  <a:cubicBezTo>
                    <a:pt x="116" y="424"/>
                    <a:pt x="83" y="511"/>
                    <a:pt x="120" y="616"/>
                  </a:cubicBezTo>
                  <a:cubicBezTo>
                    <a:pt x="53" y="570"/>
                    <a:pt x="0" y="295"/>
                    <a:pt x="90" y="245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443"/>
            <p:cNvSpPr>
              <a:spLocks/>
            </p:cNvSpPr>
            <p:nvPr/>
          </p:nvSpPr>
          <p:spPr bwMode="gray">
            <a:xfrm>
              <a:off x="18092738" y="-10047287"/>
              <a:ext cx="1654175" cy="446088"/>
            </a:xfrm>
            <a:custGeom>
              <a:avLst/>
              <a:gdLst/>
              <a:ahLst/>
              <a:cxnLst>
                <a:cxn ang="0">
                  <a:pos x="20" y="85"/>
                </a:cxn>
                <a:cxn ang="0">
                  <a:pos x="118" y="118"/>
                </a:cxn>
                <a:cxn ang="0">
                  <a:pos x="222" y="73"/>
                </a:cxn>
                <a:cxn ang="0">
                  <a:pos x="335" y="80"/>
                </a:cxn>
                <a:cxn ang="0">
                  <a:pos x="436" y="51"/>
                </a:cxn>
                <a:cxn ang="0">
                  <a:pos x="210" y="40"/>
                </a:cxn>
                <a:cxn ang="0">
                  <a:pos x="0" y="85"/>
                </a:cxn>
              </a:cxnLst>
              <a:rect l="0" t="0" r="r" b="b"/>
              <a:pathLst>
                <a:path w="441" h="119">
                  <a:moveTo>
                    <a:pt x="20" y="85"/>
                  </a:moveTo>
                  <a:cubicBezTo>
                    <a:pt x="47" y="113"/>
                    <a:pt x="74" y="119"/>
                    <a:pt x="118" y="118"/>
                  </a:cubicBezTo>
                  <a:cubicBezTo>
                    <a:pt x="168" y="116"/>
                    <a:pt x="180" y="83"/>
                    <a:pt x="222" y="73"/>
                  </a:cubicBezTo>
                  <a:cubicBezTo>
                    <a:pt x="259" y="64"/>
                    <a:pt x="293" y="90"/>
                    <a:pt x="335" y="80"/>
                  </a:cubicBezTo>
                  <a:cubicBezTo>
                    <a:pt x="373" y="71"/>
                    <a:pt x="393" y="50"/>
                    <a:pt x="436" y="51"/>
                  </a:cubicBezTo>
                  <a:cubicBezTo>
                    <a:pt x="441" y="0"/>
                    <a:pt x="258" y="38"/>
                    <a:pt x="210" y="40"/>
                  </a:cubicBezTo>
                  <a:cubicBezTo>
                    <a:pt x="188" y="91"/>
                    <a:pt x="44" y="104"/>
                    <a:pt x="0" y="85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444"/>
            <p:cNvSpPr>
              <a:spLocks/>
            </p:cNvSpPr>
            <p:nvPr/>
          </p:nvSpPr>
          <p:spPr bwMode="gray">
            <a:xfrm>
              <a:off x="20564475" y="-8529637"/>
              <a:ext cx="587375" cy="1654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130"/>
                </a:cxn>
                <a:cxn ang="0">
                  <a:pos x="44" y="243"/>
                </a:cxn>
                <a:cxn ang="0">
                  <a:pos x="139" y="441"/>
                </a:cxn>
                <a:cxn ang="0">
                  <a:pos x="98" y="202"/>
                </a:cxn>
                <a:cxn ang="0">
                  <a:pos x="26" y="0"/>
                </a:cxn>
              </a:cxnLst>
              <a:rect l="0" t="0" r="r" b="b"/>
              <a:pathLst>
                <a:path w="157" h="441">
                  <a:moveTo>
                    <a:pt x="0" y="0"/>
                  </a:moveTo>
                  <a:cubicBezTo>
                    <a:pt x="25" y="31"/>
                    <a:pt x="10" y="89"/>
                    <a:pt x="8" y="130"/>
                  </a:cubicBezTo>
                  <a:cubicBezTo>
                    <a:pt x="5" y="187"/>
                    <a:pt x="14" y="198"/>
                    <a:pt x="44" y="243"/>
                  </a:cubicBezTo>
                  <a:cubicBezTo>
                    <a:pt x="84" y="302"/>
                    <a:pt x="97" y="379"/>
                    <a:pt x="139" y="441"/>
                  </a:cubicBezTo>
                  <a:cubicBezTo>
                    <a:pt x="157" y="374"/>
                    <a:pt x="122" y="264"/>
                    <a:pt x="98" y="202"/>
                  </a:cubicBezTo>
                  <a:cubicBezTo>
                    <a:pt x="84" y="166"/>
                    <a:pt x="57" y="9"/>
                    <a:pt x="26" y="0"/>
                  </a:cubicBezTo>
                </a:path>
              </a:pathLst>
            </a:custGeom>
            <a:solidFill>
              <a:srgbClr val="2827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445"/>
            <p:cNvSpPr>
              <a:spLocks/>
            </p:cNvSpPr>
            <p:nvPr/>
          </p:nvSpPr>
          <p:spPr bwMode="gray">
            <a:xfrm>
              <a:off x="19367500" y="-15536862"/>
              <a:ext cx="881063" cy="5302250"/>
            </a:xfrm>
            <a:custGeom>
              <a:avLst/>
              <a:gdLst/>
              <a:ahLst/>
              <a:cxnLst>
                <a:cxn ang="0">
                  <a:pos x="182" y="6"/>
                </a:cxn>
                <a:cxn ang="0">
                  <a:pos x="153" y="153"/>
                </a:cxn>
                <a:cxn ang="0">
                  <a:pos x="113" y="319"/>
                </a:cxn>
                <a:cxn ang="0">
                  <a:pos x="12" y="625"/>
                </a:cxn>
                <a:cxn ang="0">
                  <a:pos x="13" y="772"/>
                </a:cxn>
                <a:cxn ang="0">
                  <a:pos x="61" y="907"/>
                </a:cxn>
                <a:cxn ang="0">
                  <a:pos x="159" y="1190"/>
                </a:cxn>
                <a:cxn ang="0">
                  <a:pos x="172" y="1414"/>
                </a:cxn>
                <a:cxn ang="0">
                  <a:pos x="221" y="1268"/>
                </a:cxn>
                <a:cxn ang="0">
                  <a:pos x="215" y="1104"/>
                </a:cxn>
                <a:cxn ang="0">
                  <a:pos x="186" y="1037"/>
                </a:cxn>
                <a:cxn ang="0">
                  <a:pos x="171" y="962"/>
                </a:cxn>
                <a:cxn ang="0">
                  <a:pos x="109" y="812"/>
                </a:cxn>
                <a:cxn ang="0">
                  <a:pos x="58" y="678"/>
                </a:cxn>
                <a:cxn ang="0">
                  <a:pos x="74" y="514"/>
                </a:cxn>
                <a:cxn ang="0">
                  <a:pos x="140" y="392"/>
                </a:cxn>
                <a:cxn ang="0">
                  <a:pos x="182" y="231"/>
                </a:cxn>
                <a:cxn ang="0">
                  <a:pos x="179" y="0"/>
                </a:cxn>
              </a:cxnLst>
              <a:rect l="0" t="0" r="r" b="b"/>
              <a:pathLst>
                <a:path w="235" h="1414">
                  <a:moveTo>
                    <a:pt x="182" y="6"/>
                  </a:moveTo>
                  <a:cubicBezTo>
                    <a:pt x="187" y="55"/>
                    <a:pt x="160" y="106"/>
                    <a:pt x="153" y="153"/>
                  </a:cubicBezTo>
                  <a:cubicBezTo>
                    <a:pt x="143" y="209"/>
                    <a:pt x="124" y="263"/>
                    <a:pt x="113" y="319"/>
                  </a:cubicBezTo>
                  <a:cubicBezTo>
                    <a:pt x="94" y="425"/>
                    <a:pt x="35" y="523"/>
                    <a:pt x="12" y="625"/>
                  </a:cubicBezTo>
                  <a:cubicBezTo>
                    <a:pt x="0" y="678"/>
                    <a:pt x="0" y="720"/>
                    <a:pt x="13" y="772"/>
                  </a:cubicBezTo>
                  <a:cubicBezTo>
                    <a:pt x="24" y="821"/>
                    <a:pt x="44" y="860"/>
                    <a:pt x="61" y="907"/>
                  </a:cubicBezTo>
                  <a:cubicBezTo>
                    <a:pt x="92" y="1001"/>
                    <a:pt x="129" y="1095"/>
                    <a:pt x="159" y="1190"/>
                  </a:cubicBezTo>
                  <a:cubicBezTo>
                    <a:pt x="180" y="1256"/>
                    <a:pt x="174" y="1340"/>
                    <a:pt x="172" y="1414"/>
                  </a:cubicBezTo>
                  <a:cubicBezTo>
                    <a:pt x="227" y="1400"/>
                    <a:pt x="221" y="1312"/>
                    <a:pt x="221" y="1268"/>
                  </a:cubicBezTo>
                  <a:cubicBezTo>
                    <a:pt x="221" y="1215"/>
                    <a:pt x="235" y="1154"/>
                    <a:pt x="215" y="1104"/>
                  </a:cubicBezTo>
                  <a:cubicBezTo>
                    <a:pt x="207" y="1083"/>
                    <a:pt x="193" y="1060"/>
                    <a:pt x="186" y="1037"/>
                  </a:cubicBezTo>
                  <a:cubicBezTo>
                    <a:pt x="178" y="1012"/>
                    <a:pt x="179" y="986"/>
                    <a:pt x="171" y="962"/>
                  </a:cubicBezTo>
                  <a:cubicBezTo>
                    <a:pt x="154" y="910"/>
                    <a:pt x="129" y="862"/>
                    <a:pt x="109" y="812"/>
                  </a:cubicBezTo>
                  <a:cubicBezTo>
                    <a:pt x="92" y="767"/>
                    <a:pt x="67" y="724"/>
                    <a:pt x="58" y="678"/>
                  </a:cubicBezTo>
                  <a:cubicBezTo>
                    <a:pt x="47" y="622"/>
                    <a:pt x="65" y="567"/>
                    <a:pt x="74" y="514"/>
                  </a:cubicBezTo>
                  <a:cubicBezTo>
                    <a:pt x="82" y="461"/>
                    <a:pt x="109" y="435"/>
                    <a:pt x="140" y="392"/>
                  </a:cubicBezTo>
                  <a:cubicBezTo>
                    <a:pt x="173" y="346"/>
                    <a:pt x="182" y="291"/>
                    <a:pt x="182" y="231"/>
                  </a:cubicBezTo>
                  <a:cubicBezTo>
                    <a:pt x="182" y="161"/>
                    <a:pt x="203" y="66"/>
                    <a:pt x="179" y="0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446"/>
            <p:cNvSpPr>
              <a:spLocks/>
            </p:cNvSpPr>
            <p:nvPr/>
          </p:nvSpPr>
          <p:spPr bwMode="gray">
            <a:xfrm>
              <a:off x="19653250" y="-16224250"/>
              <a:ext cx="446088" cy="604838"/>
            </a:xfrm>
            <a:custGeom>
              <a:avLst/>
              <a:gdLst/>
              <a:ahLst/>
              <a:cxnLst>
                <a:cxn ang="0">
                  <a:pos x="2" y="150"/>
                </a:cxn>
                <a:cxn ang="0">
                  <a:pos x="74" y="85"/>
                </a:cxn>
                <a:cxn ang="0">
                  <a:pos x="0" y="0"/>
                </a:cxn>
                <a:cxn ang="0">
                  <a:pos x="58" y="46"/>
                </a:cxn>
                <a:cxn ang="0">
                  <a:pos x="119" y="97"/>
                </a:cxn>
                <a:cxn ang="0">
                  <a:pos x="5" y="156"/>
                </a:cxn>
              </a:cxnLst>
              <a:rect l="0" t="0" r="r" b="b"/>
              <a:pathLst>
                <a:path w="119" h="161">
                  <a:moveTo>
                    <a:pt x="2" y="150"/>
                  </a:moveTo>
                  <a:cubicBezTo>
                    <a:pt x="25" y="129"/>
                    <a:pt x="51" y="107"/>
                    <a:pt x="74" y="85"/>
                  </a:cubicBezTo>
                  <a:cubicBezTo>
                    <a:pt x="44" y="60"/>
                    <a:pt x="26" y="28"/>
                    <a:pt x="0" y="0"/>
                  </a:cubicBezTo>
                  <a:cubicBezTo>
                    <a:pt x="23" y="7"/>
                    <a:pt x="42" y="29"/>
                    <a:pt x="58" y="46"/>
                  </a:cubicBezTo>
                  <a:cubicBezTo>
                    <a:pt x="77" y="65"/>
                    <a:pt x="99" y="78"/>
                    <a:pt x="119" y="97"/>
                  </a:cubicBezTo>
                  <a:cubicBezTo>
                    <a:pt x="84" y="117"/>
                    <a:pt x="50" y="161"/>
                    <a:pt x="5" y="156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447"/>
            <p:cNvSpPr>
              <a:spLocks/>
            </p:cNvSpPr>
            <p:nvPr/>
          </p:nvSpPr>
          <p:spPr bwMode="gray">
            <a:xfrm>
              <a:off x="20146963" y="-15406687"/>
              <a:ext cx="428625" cy="4121150"/>
            </a:xfrm>
            <a:custGeom>
              <a:avLst/>
              <a:gdLst/>
              <a:ahLst/>
              <a:cxnLst>
                <a:cxn ang="0">
                  <a:pos x="39" y="26"/>
                </a:cxn>
                <a:cxn ang="0">
                  <a:pos x="17" y="517"/>
                </a:cxn>
                <a:cxn ang="0">
                  <a:pos x="33" y="640"/>
                </a:cxn>
                <a:cxn ang="0">
                  <a:pos x="33" y="750"/>
                </a:cxn>
                <a:cxn ang="0">
                  <a:pos x="56" y="956"/>
                </a:cxn>
                <a:cxn ang="0">
                  <a:pos x="68" y="1099"/>
                </a:cxn>
                <a:cxn ang="0">
                  <a:pos x="62" y="927"/>
                </a:cxn>
                <a:cxn ang="0">
                  <a:pos x="72" y="657"/>
                </a:cxn>
                <a:cxn ang="0">
                  <a:pos x="104" y="443"/>
                </a:cxn>
                <a:cxn ang="0">
                  <a:pos x="111" y="250"/>
                </a:cxn>
                <a:cxn ang="0">
                  <a:pos x="104" y="294"/>
                </a:cxn>
                <a:cxn ang="0">
                  <a:pos x="36" y="209"/>
                </a:cxn>
                <a:cxn ang="0">
                  <a:pos x="33" y="0"/>
                </a:cxn>
              </a:cxnLst>
              <a:rect l="0" t="0" r="r" b="b"/>
              <a:pathLst>
                <a:path w="114" h="1099">
                  <a:moveTo>
                    <a:pt x="39" y="26"/>
                  </a:moveTo>
                  <a:cubicBezTo>
                    <a:pt x="39" y="191"/>
                    <a:pt x="0" y="352"/>
                    <a:pt x="17" y="517"/>
                  </a:cubicBezTo>
                  <a:cubicBezTo>
                    <a:pt x="21" y="560"/>
                    <a:pt x="33" y="597"/>
                    <a:pt x="33" y="640"/>
                  </a:cubicBezTo>
                  <a:cubicBezTo>
                    <a:pt x="33" y="677"/>
                    <a:pt x="32" y="713"/>
                    <a:pt x="33" y="750"/>
                  </a:cubicBezTo>
                  <a:cubicBezTo>
                    <a:pt x="33" y="819"/>
                    <a:pt x="52" y="886"/>
                    <a:pt x="56" y="956"/>
                  </a:cubicBezTo>
                  <a:cubicBezTo>
                    <a:pt x="58" y="1003"/>
                    <a:pt x="74" y="1054"/>
                    <a:pt x="68" y="1099"/>
                  </a:cubicBezTo>
                  <a:cubicBezTo>
                    <a:pt x="52" y="1054"/>
                    <a:pt x="61" y="978"/>
                    <a:pt x="62" y="927"/>
                  </a:cubicBezTo>
                  <a:cubicBezTo>
                    <a:pt x="63" y="838"/>
                    <a:pt x="72" y="748"/>
                    <a:pt x="72" y="657"/>
                  </a:cubicBezTo>
                  <a:cubicBezTo>
                    <a:pt x="72" y="584"/>
                    <a:pt x="93" y="515"/>
                    <a:pt x="104" y="443"/>
                  </a:cubicBezTo>
                  <a:cubicBezTo>
                    <a:pt x="113" y="379"/>
                    <a:pt x="111" y="314"/>
                    <a:pt x="111" y="250"/>
                  </a:cubicBezTo>
                  <a:cubicBezTo>
                    <a:pt x="114" y="265"/>
                    <a:pt x="110" y="281"/>
                    <a:pt x="104" y="294"/>
                  </a:cubicBezTo>
                  <a:cubicBezTo>
                    <a:pt x="45" y="295"/>
                    <a:pt x="44" y="260"/>
                    <a:pt x="36" y="209"/>
                  </a:cubicBezTo>
                  <a:cubicBezTo>
                    <a:pt x="26" y="142"/>
                    <a:pt x="33" y="69"/>
                    <a:pt x="33" y="0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448"/>
            <p:cNvSpPr>
              <a:spLocks/>
            </p:cNvSpPr>
            <p:nvPr/>
          </p:nvSpPr>
          <p:spPr bwMode="gray">
            <a:xfrm>
              <a:off x="20256500" y="-12342812"/>
              <a:ext cx="1027113" cy="1849438"/>
            </a:xfrm>
            <a:custGeom>
              <a:avLst/>
              <a:gdLst/>
              <a:ahLst/>
              <a:cxnLst>
                <a:cxn ang="0">
                  <a:pos x="40" y="410"/>
                </a:cxn>
                <a:cxn ang="0">
                  <a:pos x="124" y="472"/>
                </a:cxn>
                <a:cxn ang="0">
                  <a:pos x="244" y="449"/>
                </a:cxn>
                <a:cxn ang="0">
                  <a:pos x="173" y="459"/>
                </a:cxn>
                <a:cxn ang="0">
                  <a:pos x="121" y="433"/>
                </a:cxn>
                <a:cxn ang="0">
                  <a:pos x="66" y="351"/>
                </a:cxn>
                <a:cxn ang="0">
                  <a:pos x="119" y="276"/>
                </a:cxn>
                <a:cxn ang="0">
                  <a:pos x="109" y="176"/>
                </a:cxn>
                <a:cxn ang="0">
                  <a:pos x="274" y="225"/>
                </a:cxn>
                <a:cxn ang="0">
                  <a:pos x="167" y="178"/>
                </a:cxn>
                <a:cxn ang="0">
                  <a:pos x="157" y="116"/>
                </a:cxn>
                <a:cxn ang="0">
                  <a:pos x="190" y="93"/>
                </a:cxn>
                <a:cxn ang="0">
                  <a:pos x="167" y="27"/>
                </a:cxn>
                <a:cxn ang="0">
                  <a:pos x="69" y="3"/>
                </a:cxn>
                <a:cxn ang="0">
                  <a:pos x="85" y="93"/>
                </a:cxn>
                <a:cxn ang="0">
                  <a:pos x="66" y="240"/>
                </a:cxn>
                <a:cxn ang="0">
                  <a:pos x="34" y="345"/>
                </a:cxn>
                <a:cxn ang="0">
                  <a:pos x="27" y="397"/>
                </a:cxn>
                <a:cxn ang="0">
                  <a:pos x="10" y="432"/>
                </a:cxn>
                <a:cxn ang="0">
                  <a:pos x="0" y="433"/>
                </a:cxn>
              </a:cxnLst>
              <a:rect l="0" t="0" r="r" b="b"/>
              <a:pathLst>
                <a:path w="274" h="493">
                  <a:moveTo>
                    <a:pt x="40" y="410"/>
                  </a:moveTo>
                  <a:cubicBezTo>
                    <a:pt x="39" y="444"/>
                    <a:pt x="97" y="462"/>
                    <a:pt x="124" y="472"/>
                  </a:cubicBezTo>
                  <a:cubicBezTo>
                    <a:pt x="186" y="493"/>
                    <a:pt x="192" y="469"/>
                    <a:pt x="244" y="449"/>
                  </a:cubicBezTo>
                  <a:cubicBezTo>
                    <a:pt x="221" y="451"/>
                    <a:pt x="197" y="464"/>
                    <a:pt x="173" y="459"/>
                  </a:cubicBezTo>
                  <a:cubicBezTo>
                    <a:pt x="156" y="455"/>
                    <a:pt x="135" y="440"/>
                    <a:pt x="121" y="433"/>
                  </a:cubicBezTo>
                  <a:cubicBezTo>
                    <a:pt x="84" y="416"/>
                    <a:pt x="58" y="397"/>
                    <a:pt x="66" y="351"/>
                  </a:cubicBezTo>
                  <a:cubicBezTo>
                    <a:pt x="72" y="315"/>
                    <a:pt x="108" y="306"/>
                    <a:pt x="119" y="276"/>
                  </a:cubicBezTo>
                  <a:cubicBezTo>
                    <a:pt x="132" y="240"/>
                    <a:pt x="84" y="216"/>
                    <a:pt x="109" y="176"/>
                  </a:cubicBezTo>
                  <a:cubicBezTo>
                    <a:pt x="157" y="166"/>
                    <a:pt x="220" y="287"/>
                    <a:pt x="274" y="225"/>
                  </a:cubicBezTo>
                  <a:cubicBezTo>
                    <a:pt x="218" y="221"/>
                    <a:pt x="209" y="207"/>
                    <a:pt x="167" y="178"/>
                  </a:cubicBezTo>
                  <a:cubicBezTo>
                    <a:pt x="136" y="157"/>
                    <a:pt x="107" y="136"/>
                    <a:pt x="157" y="116"/>
                  </a:cubicBezTo>
                  <a:cubicBezTo>
                    <a:pt x="179" y="108"/>
                    <a:pt x="182" y="119"/>
                    <a:pt x="190" y="93"/>
                  </a:cubicBezTo>
                  <a:cubicBezTo>
                    <a:pt x="196" y="72"/>
                    <a:pt x="181" y="43"/>
                    <a:pt x="167" y="27"/>
                  </a:cubicBezTo>
                  <a:cubicBezTo>
                    <a:pt x="144" y="1"/>
                    <a:pt x="106" y="0"/>
                    <a:pt x="69" y="3"/>
                  </a:cubicBezTo>
                  <a:cubicBezTo>
                    <a:pt x="69" y="30"/>
                    <a:pt x="88" y="59"/>
                    <a:pt x="85" y="93"/>
                  </a:cubicBezTo>
                  <a:cubicBezTo>
                    <a:pt x="81" y="142"/>
                    <a:pt x="69" y="191"/>
                    <a:pt x="66" y="240"/>
                  </a:cubicBezTo>
                  <a:cubicBezTo>
                    <a:pt x="62" y="282"/>
                    <a:pt x="42" y="308"/>
                    <a:pt x="34" y="345"/>
                  </a:cubicBezTo>
                  <a:cubicBezTo>
                    <a:pt x="30" y="362"/>
                    <a:pt x="33" y="380"/>
                    <a:pt x="27" y="397"/>
                  </a:cubicBezTo>
                  <a:cubicBezTo>
                    <a:pt x="21" y="411"/>
                    <a:pt x="10" y="416"/>
                    <a:pt x="10" y="432"/>
                  </a:cubicBezTo>
                  <a:cubicBezTo>
                    <a:pt x="7" y="433"/>
                    <a:pt x="3" y="432"/>
                    <a:pt x="0" y="433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449"/>
            <p:cNvSpPr>
              <a:spLocks/>
            </p:cNvSpPr>
            <p:nvPr/>
          </p:nvSpPr>
          <p:spPr bwMode="gray">
            <a:xfrm>
              <a:off x="20564475" y="-14693900"/>
              <a:ext cx="663575" cy="2089150"/>
            </a:xfrm>
            <a:custGeom>
              <a:avLst/>
              <a:gdLst/>
              <a:ahLst/>
              <a:cxnLst>
                <a:cxn ang="0">
                  <a:pos x="10" y="528"/>
                </a:cxn>
                <a:cxn ang="0">
                  <a:pos x="68" y="423"/>
                </a:cxn>
                <a:cxn ang="0">
                  <a:pos x="103" y="296"/>
                </a:cxn>
                <a:cxn ang="0">
                  <a:pos x="172" y="33"/>
                </a:cxn>
                <a:cxn ang="0">
                  <a:pos x="99" y="183"/>
                </a:cxn>
                <a:cxn ang="0">
                  <a:pos x="56" y="245"/>
                </a:cxn>
                <a:cxn ang="0">
                  <a:pos x="39" y="303"/>
                </a:cxn>
                <a:cxn ang="0">
                  <a:pos x="13" y="437"/>
                </a:cxn>
                <a:cxn ang="0">
                  <a:pos x="0" y="557"/>
                </a:cxn>
              </a:cxnLst>
              <a:rect l="0" t="0" r="r" b="b"/>
              <a:pathLst>
                <a:path w="177" h="557">
                  <a:moveTo>
                    <a:pt x="10" y="528"/>
                  </a:moveTo>
                  <a:cubicBezTo>
                    <a:pt x="74" y="523"/>
                    <a:pt x="68" y="471"/>
                    <a:pt x="68" y="423"/>
                  </a:cubicBezTo>
                  <a:cubicBezTo>
                    <a:pt x="68" y="368"/>
                    <a:pt x="76" y="340"/>
                    <a:pt x="103" y="296"/>
                  </a:cubicBezTo>
                  <a:cubicBezTo>
                    <a:pt x="148" y="219"/>
                    <a:pt x="177" y="126"/>
                    <a:pt x="172" y="33"/>
                  </a:cubicBezTo>
                  <a:cubicBezTo>
                    <a:pt x="135" y="0"/>
                    <a:pt x="113" y="155"/>
                    <a:pt x="99" y="183"/>
                  </a:cubicBezTo>
                  <a:cubicBezTo>
                    <a:pt x="88" y="204"/>
                    <a:pt x="68" y="225"/>
                    <a:pt x="56" y="245"/>
                  </a:cubicBezTo>
                  <a:cubicBezTo>
                    <a:pt x="45" y="264"/>
                    <a:pt x="45" y="281"/>
                    <a:pt x="39" y="303"/>
                  </a:cubicBezTo>
                  <a:cubicBezTo>
                    <a:pt x="27" y="349"/>
                    <a:pt x="13" y="388"/>
                    <a:pt x="13" y="437"/>
                  </a:cubicBezTo>
                  <a:cubicBezTo>
                    <a:pt x="13" y="481"/>
                    <a:pt x="8" y="518"/>
                    <a:pt x="0" y="557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450"/>
            <p:cNvSpPr>
              <a:spLocks/>
            </p:cNvSpPr>
            <p:nvPr/>
          </p:nvSpPr>
          <p:spPr bwMode="gray">
            <a:xfrm>
              <a:off x="21388388" y="-12158662"/>
              <a:ext cx="211138" cy="633413"/>
            </a:xfrm>
            <a:custGeom>
              <a:avLst/>
              <a:gdLst/>
              <a:ahLst/>
              <a:cxnLst>
                <a:cxn ang="0">
                  <a:pos x="25" y="5"/>
                </a:cxn>
                <a:cxn ang="0">
                  <a:pos x="43" y="94"/>
                </a:cxn>
                <a:cxn ang="0">
                  <a:pos x="3" y="169"/>
                </a:cxn>
                <a:cxn ang="0">
                  <a:pos x="34" y="0"/>
                </a:cxn>
                <a:cxn ang="0">
                  <a:pos x="41" y="57"/>
                </a:cxn>
              </a:cxnLst>
              <a:rect l="0" t="0" r="r" b="b"/>
              <a:pathLst>
                <a:path w="56" h="169">
                  <a:moveTo>
                    <a:pt x="25" y="5"/>
                  </a:moveTo>
                  <a:cubicBezTo>
                    <a:pt x="23" y="34"/>
                    <a:pt x="37" y="68"/>
                    <a:pt x="43" y="94"/>
                  </a:cubicBezTo>
                  <a:cubicBezTo>
                    <a:pt x="56" y="144"/>
                    <a:pt x="54" y="156"/>
                    <a:pt x="3" y="169"/>
                  </a:cubicBezTo>
                  <a:cubicBezTo>
                    <a:pt x="55" y="116"/>
                    <a:pt x="0" y="62"/>
                    <a:pt x="34" y="0"/>
                  </a:cubicBezTo>
                  <a:cubicBezTo>
                    <a:pt x="35" y="19"/>
                    <a:pt x="31" y="43"/>
                    <a:pt x="41" y="57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451"/>
            <p:cNvSpPr>
              <a:spLocks/>
            </p:cNvSpPr>
            <p:nvPr/>
          </p:nvSpPr>
          <p:spPr bwMode="gray">
            <a:xfrm>
              <a:off x="20358100" y="-10598150"/>
              <a:ext cx="1011238" cy="347663"/>
            </a:xfrm>
            <a:custGeom>
              <a:avLst/>
              <a:gdLst/>
              <a:ahLst/>
              <a:cxnLst>
                <a:cxn ang="0">
                  <a:pos x="55" y="36"/>
                </a:cxn>
                <a:cxn ang="0">
                  <a:pos x="10" y="32"/>
                </a:cxn>
                <a:cxn ang="0">
                  <a:pos x="0" y="4"/>
                </a:cxn>
                <a:cxn ang="0">
                  <a:pos x="123" y="30"/>
                </a:cxn>
                <a:cxn ang="0">
                  <a:pos x="260" y="33"/>
                </a:cxn>
                <a:cxn ang="0">
                  <a:pos x="169" y="62"/>
                </a:cxn>
                <a:cxn ang="0">
                  <a:pos x="48" y="36"/>
                </a:cxn>
              </a:cxnLst>
              <a:rect l="0" t="0" r="r" b="b"/>
              <a:pathLst>
                <a:path w="270" h="93">
                  <a:moveTo>
                    <a:pt x="55" y="36"/>
                  </a:moveTo>
                  <a:cubicBezTo>
                    <a:pt x="39" y="38"/>
                    <a:pt x="25" y="34"/>
                    <a:pt x="10" y="32"/>
                  </a:cubicBezTo>
                  <a:cubicBezTo>
                    <a:pt x="2" y="23"/>
                    <a:pt x="0" y="16"/>
                    <a:pt x="0" y="4"/>
                  </a:cubicBezTo>
                  <a:cubicBezTo>
                    <a:pt x="42" y="0"/>
                    <a:pt x="82" y="26"/>
                    <a:pt x="123" y="30"/>
                  </a:cubicBezTo>
                  <a:cubicBezTo>
                    <a:pt x="167" y="33"/>
                    <a:pt x="215" y="31"/>
                    <a:pt x="260" y="33"/>
                  </a:cubicBezTo>
                  <a:cubicBezTo>
                    <a:pt x="270" y="93"/>
                    <a:pt x="201" y="75"/>
                    <a:pt x="169" y="62"/>
                  </a:cubicBezTo>
                  <a:cubicBezTo>
                    <a:pt x="128" y="47"/>
                    <a:pt x="89" y="47"/>
                    <a:pt x="48" y="36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452"/>
            <p:cNvSpPr>
              <a:spLocks/>
            </p:cNvSpPr>
            <p:nvPr/>
          </p:nvSpPr>
          <p:spPr bwMode="gray">
            <a:xfrm>
              <a:off x="20586700" y="-15563850"/>
              <a:ext cx="355600" cy="1908175"/>
            </a:xfrm>
            <a:custGeom>
              <a:avLst/>
              <a:gdLst/>
              <a:ahLst/>
              <a:cxnLst>
                <a:cxn ang="0">
                  <a:pos x="60" y="135"/>
                </a:cxn>
                <a:cxn ang="0">
                  <a:pos x="36" y="251"/>
                </a:cxn>
                <a:cxn ang="0">
                  <a:pos x="26" y="385"/>
                </a:cxn>
                <a:cxn ang="0">
                  <a:pos x="17" y="509"/>
                </a:cxn>
                <a:cxn ang="0">
                  <a:pos x="17" y="411"/>
                </a:cxn>
                <a:cxn ang="0">
                  <a:pos x="27" y="301"/>
                </a:cxn>
                <a:cxn ang="0">
                  <a:pos x="36" y="183"/>
                </a:cxn>
                <a:cxn ang="0">
                  <a:pos x="95" y="0"/>
                </a:cxn>
                <a:cxn ang="0">
                  <a:pos x="60" y="135"/>
                </a:cxn>
              </a:cxnLst>
              <a:rect l="0" t="0" r="r" b="b"/>
              <a:pathLst>
                <a:path w="95" h="509">
                  <a:moveTo>
                    <a:pt x="60" y="135"/>
                  </a:moveTo>
                  <a:cubicBezTo>
                    <a:pt x="52" y="173"/>
                    <a:pt x="44" y="211"/>
                    <a:pt x="36" y="251"/>
                  </a:cubicBezTo>
                  <a:cubicBezTo>
                    <a:pt x="28" y="296"/>
                    <a:pt x="30" y="339"/>
                    <a:pt x="26" y="385"/>
                  </a:cubicBezTo>
                  <a:cubicBezTo>
                    <a:pt x="22" y="420"/>
                    <a:pt x="29" y="479"/>
                    <a:pt x="17" y="509"/>
                  </a:cubicBezTo>
                  <a:cubicBezTo>
                    <a:pt x="0" y="486"/>
                    <a:pt x="13" y="438"/>
                    <a:pt x="17" y="411"/>
                  </a:cubicBezTo>
                  <a:cubicBezTo>
                    <a:pt x="23" y="375"/>
                    <a:pt x="22" y="337"/>
                    <a:pt x="27" y="301"/>
                  </a:cubicBezTo>
                  <a:cubicBezTo>
                    <a:pt x="33" y="263"/>
                    <a:pt x="36" y="224"/>
                    <a:pt x="36" y="183"/>
                  </a:cubicBezTo>
                  <a:cubicBezTo>
                    <a:pt x="36" y="118"/>
                    <a:pt x="59" y="51"/>
                    <a:pt x="95" y="0"/>
                  </a:cubicBezTo>
                  <a:cubicBezTo>
                    <a:pt x="91" y="46"/>
                    <a:pt x="69" y="89"/>
                    <a:pt x="60" y="135"/>
                  </a:cubicBezTo>
                  <a:close/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453"/>
            <p:cNvSpPr>
              <a:spLocks/>
            </p:cNvSpPr>
            <p:nvPr/>
          </p:nvSpPr>
          <p:spPr bwMode="gray">
            <a:xfrm>
              <a:off x="20234275" y="-10220325"/>
              <a:ext cx="858838" cy="5619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95"/>
                </a:cxn>
                <a:cxn ang="0">
                  <a:pos x="151" y="80"/>
                </a:cxn>
                <a:cxn ang="0">
                  <a:pos x="167" y="15"/>
                </a:cxn>
                <a:cxn ang="0">
                  <a:pos x="170" y="108"/>
                </a:cxn>
                <a:cxn ang="0">
                  <a:pos x="30" y="137"/>
                </a:cxn>
                <a:cxn ang="0">
                  <a:pos x="0" y="0"/>
                </a:cxn>
              </a:cxnLst>
              <a:rect l="0" t="0" r="r" b="b"/>
              <a:pathLst>
                <a:path w="229" h="150">
                  <a:moveTo>
                    <a:pt x="0" y="0"/>
                  </a:moveTo>
                  <a:cubicBezTo>
                    <a:pt x="45" y="13"/>
                    <a:pt x="37" y="81"/>
                    <a:pt x="75" y="95"/>
                  </a:cubicBezTo>
                  <a:cubicBezTo>
                    <a:pt x="95" y="103"/>
                    <a:pt x="136" y="91"/>
                    <a:pt x="151" y="80"/>
                  </a:cubicBezTo>
                  <a:cubicBezTo>
                    <a:pt x="172" y="62"/>
                    <a:pt x="165" y="39"/>
                    <a:pt x="167" y="15"/>
                  </a:cubicBezTo>
                  <a:cubicBezTo>
                    <a:pt x="202" y="40"/>
                    <a:pt x="229" y="100"/>
                    <a:pt x="170" y="108"/>
                  </a:cubicBezTo>
                  <a:cubicBezTo>
                    <a:pt x="127" y="114"/>
                    <a:pt x="69" y="150"/>
                    <a:pt x="30" y="137"/>
                  </a:cubicBezTo>
                  <a:cubicBezTo>
                    <a:pt x="12" y="87"/>
                    <a:pt x="0" y="54"/>
                    <a:pt x="0" y="0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454"/>
            <p:cNvSpPr>
              <a:spLocks/>
            </p:cNvSpPr>
            <p:nvPr/>
          </p:nvSpPr>
          <p:spPr bwMode="gray">
            <a:xfrm>
              <a:off x="19670713" y="-15660687"/>
              <a:ext cx="390525" cy="152400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104" y="38"/>
                </a:cxn>
                <a:cxn ang="0">
                  <a:pos x="0" y="0"/>
                </a:cxn>
              </a:cxnLst>
              <a:rect l="0" t="0" r="r" b="b"/>
              <a:pathLst>
                <a:path w="104" h="41">
                  <a:moveTo>
                    <a:pt x="6" y="6"/>
                  </a:moveTo>
                  <a:cubicBezTo>
                    <a:pt x="44" y="26"/>
                    <a:pt x="69" y="33"/>
                    <a:pt x="104" y="38"/>
                  </a:cubicBezTo>
                  <a:cubicBezTo>
                    <a:pt x="74" y="41"/>
                    <a:pt x="9" y="19"/>
                    <a:pt x="0" y="0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455"/>
            <p:cNvSpPr>
              <a:spLocks/>
            </p:cNvSpPr>
            <p:nvPr/>
          </p:nvSpPr>
          <p:spPr bwMode="gray">
            <a:xfrm>
              <a:off x="16484600" y="-16025812"/>
              <a:ext cx="903288" cy="3446463"/>
            </a:xfrm>
            <a:custGeom>
              <a:avLst/>
              <a:gdLst/>
              <a:ahLst/>
              <a:cxnLst>
                <a:cxn ang="0">
                  <a:pos x="113" y="15"/>
                </a:cxn>
                <a:cxn ang="0">
                  <a:pos x="54" y="101"/>
                </a:cxn>
                <a:cxn ang="0">
                  <a:pos x="94" y="129"/>
                </a:cxn>
                <a:cxn ang="0">
                  <a:pos x="129" y="171"/>
                </a:cxn>
                <a:cxn ang="0">
                  <a:pos x="22" y="186"/>
                </a:cxn>
                <a:cxn ang="0">
                  <a:pos x="54" y="374"/>
                </a:cxn>
                <a:cxn ang="0">
                  <a:pos x="106" y="540"/>
                </a:cxn>
                <a:cxn ang="0">
                  <a:pos x="187" y="685"/>
                </a:cxn>
                <a:cxn ang="0">
                  <a:pos x="236" y="831"/>
                </a:cxn>
                <a:cxn ang="0">
                  <a:pos x="211" y="919"/>
                </a:cxn>
                <a:cxn ang="0">
                  <a:pos x="193" y="763"/>
                </a:cxn>
                <a:cxn ang="0">
                  <a:pos x="136" y="634"/>
                </a:cxn>
                <a:cxn ang="0">
                  <a:pos x="41" y="355"/>
                </a:cxn>
                <a:cxn ang="0">
                  <a:pos x="9" y="166"/>
                </a:cxn>
                <a:cxn ang="0">
                  <a:pos x="106" y="175"/>
                </a:cxn>
                <a:cxn ang="0">
                  <a:pos x="24" y="100"/>
                </a:cxn>
                <a:cxn ang="0">
                  <a:pos x="112" y="0"/>
                </a:cxn>
                <a:cxn ang="0">
                  <a:pos x="54" y="110"/>
                </a:cxn>
              </a:cxnLst>
              <a:rect l="0" t="0" r="r" b="b"/>
              <a:pathLst>
                <a:path w="241" h="919">
                  <a:moveTo>
                    <a:pt x="113" y="15"/>
                  </a:moveTo>
                  <a:cubicBezTo>
                    <a:pt x="116" y="41"/>
                    <a:pt x="76" y="89"/>
                    <a:pt x="54" y="101"/>
                  </a:cubicBezTo>
                  <a:cubicBezTo>
                    <a:pt x="60" y="116"/>
                    <a:pt x="81" y="117"/>
                    <a:pt x="94" y="129"/>
                  </a:cubicBezTo>
                  <a:cubicBezTo>
                    <a:pt x="108" y="141"/>
                    <a:pt x="113" y="162"/>
                    <a:pt x="129" y="171"/>
                  </a:cubicBezTo>
                  <a:cubicBezTo>
                    <a:pt x="96" y="186"/>
                    <a:pt x="58" y="182"/>
                    <a:pt x="22" y="186"/>
                  </a:cubicBezTo>
                  <a:cubicBezTo>
                    <a:pt x="18" y="259"/>
                    <a:pt x="37" y="306"/>
                    <a:pt x="54" y="374"/>
                  </a:cubicBezTo>
                  <a:cubicBezTo>
                    <a:pt x="68" y="431"/>
                    <a:pt x="81" y="488"/>
                    <a:pt x="106" y="540"/>
                  </a:cubicBezTo>
                  <a:cubicBezTo>
                    <a:pt x="130" y="590"/>
                    <a:pt x="166" y="632"/>
                    <a:pt x="187" y="685"/>
                  </a:cubicBezTo>
                  <a:cubicBezTo>
                    <a:pt x="205" y="732"/>
                    <a:pt x="228" y="780"/>
                    <a:pt x="236" y="831"/>
                  </a:cubicBezTo>
                  <a:cubicBezTo>
                    <a:pt x="241" y="862"/>
                    <a:pt x="237" y="899"/>
                    <a:pt x="211" y="919"/>
                  </a:cubicBezTo>
                  <a:cubicBezTo>
                    <a:pt x="207" y="860"/>
                    <a:pt x="214" y="817"/>
                    <a:pt x="193" y="763"/>
                  </a:cubicBezTo>
                  <a:cubicBezTo>
                    <a:pt x="177" y="721"/>
                    <a:pt x="155" y="678"/>
                    <a:pt x="136" y="634"/>
                  </a:cubicBezTo>
                  <a:cubicBezTo>
                    <a:pt x="98" y="543"/>
                    <a:pt x="56" y="451"/>
                    <a:pt x="41" y="355"/>
                  </a:cubicBezTo>
                  <a:cubicBezTo>
                    <a:pt x="31" y="297"/>
                    <a:pt x="0" y="226"/>
                    <a:pt x="9" y="166"/>
                  </a:cubicBezTo>
                  <a:cubicBezTo>
                    <a:pt x="42" y="164"/>
                    <a:pt x="75" y="180"/>
                    <a:pt x="106" y="175"/>
                  </a:cubicBezTo>
                  <a:cubicBezTo>
                    <a:pt x="99" y="141"/>
                    <a:pt x="25" y="130"/>
                    <a:pt x="24" y="100"/>
                  </a:cubicBezTo>
                  <a:cubicBezTo>
                    <a:pt x="24" y="77"/>
                    <a:pt x="91" y="6"/>
                    <a:pt x="112" y="0"/>
                  </a:cubicBezTo>
                  <a:cubicBezTo>
                    <a:pt x="98" y="36"/>
                    <a:pt x="69" y="74"/>
                    <a:pt x="54" y="110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456"/>
            <p:cNvSpPr>
              <a:spLocks/>
            </p:cNvSpPr>
            <p:nvPr/>
          </p:nvSpPr>
          <p:spPr bwMode="gray">
            <a:xfrm>
              <a:off x="15103475" y="-15428912"/>
              <a:ext cx="1492250" cy="5500688"/>
            </a:xfrm>
            <a:custGeom>
              <a:avLst/>
              <a:gdLst/>
              <a:ahLst/>
              <a:cxnLst>
                <a:cxn ang="0">
                  <a:pos x="246" y="894"/>
                </a:cxn>
                <a:cxn ang="0">
                  <a:pos x="78" y="946"/>
                </a:cxn>
                <a:cxn ang="0">
                  <a:pos x="44" y="1005"/>
                </a:cxn>
                <a:cxn ang="0">
                  <a:pos x="124" y="1031"/>
                </a:cxn>
                <a:cxn ang="0">
                  <a:pos x="74" y="973"/>
                </a:cxn>
                <a:cxn ang="0">
                  <a:pos x="128" y="983"/>
                </a:cxn>
                <a:cxn ang="0">
                  <a:pos x="184" y="965"/>
                </a:cxn>
                <a:cxn ang="0">
                  <a:pos x="191" y="998"/>
                </a:cxn>
                <a:cxn ang="0">
                  <a:pos x="236" y="992"/>
                </a:cxn>
                <a:cxn ang="0">
                  <a:pos x="234" y="1083"/>
                </a:cxn>
                <a:cxn ang="0">
                  <a:pos x="262" y="1168"/>
                </a:cxn>
                <a:cxn ang="0">
                  <a:pos x="203" y="1242"/>
                </a:cxn>
                <a:cxn ang="0">
                  <a:pos x="268" y="1259"/>
                </a:cxn>
                <a:cxn ang="0">
                  <a:pos x="295" y="1316"/>
                </a:cxn>
                <a:cxn ang="0">
                  <a:pos x="291" y="1359"/>
                </a:cxn>
                <a:cxn ang="0">
                  <a:pos x="304" y="1439"/>
                </a:cxn>
                <a:cxn ang="0">
                  <a:pos x="386" y="1432"/>
                </a:cxn>
                <a:cxn ang="0">
                  <a:pos x="392" y="1361"/>
                </a:cxn>
                <a:cxn ang="0">
                  <a:pos x="302" y="1190"/>
                </a:cxn>
                <a:cxn ang="0">
                  <a:pos x="262" y="988"/>
                </a:cxn>
                <a:cxn ang="0">
                  <a:pos x="259" y="766"/>
                </a:cxn>
                <a:cxn ang="0">
                  <a:pos x="239" y="541"/>
                </a:cxn>
                <a:cxn ang="0">
                  <a:pos x="239" y="381"/>
                </a:cxn>
                <a:cxn ang="0">
                  <a:pos x="204" y="267"/>
                </a:cxn>
                <a:cxn ang="0">
                  <a:pos x="161" y="146"/>
                </a:cxn>
                <a:cxn ang="0">
                  <a:pos x="145" y="0"/>
                </a:cxn>
                <a:cxn ang="0">
                  <a:pos x="170" y="245"/>
                </a:cxn>
                <a:cxn ang="0">
                  <a:pos x="193" y="375"/>
                </a:cxn>
                <a:cxn ang="0">
                  <a:pos x="209" y="476"/>
                </a:cxn>
                <a:cxn ang="0">
                  <a:pos x="184" y="477"/>
                </a:cxn>
                <a:cxn ang="0">
                  <a:pos x="217" y="583"/>
                </a:cxn>
                <a:cxn ang="0">
                  <a:pos x="226" y="708"/>
                </a:cxn>
                <a:cxn ang="0">
                  <a:pos x="249" y="819"/>
                </a:cxn>
                <a:cxn ang="0">
                  <a:pos x="252" y="903"/>
                </a:cxn>
              </a:cxnLst>
              <a:rect l="0" t="0" r="r" b="b"/>
              <a:pathLst>
                <a:path w="398" h="1467">
                  <a:moveTo>
                    <a:pt x="246" y="894"/>
                  </a:moveTo>
                  <a:cubicBezTo>
                    <a:pt x="249" y="955"/>
                    <a:pt x="115" y="932"/>
                    <a:pt x="78" y="946"/>
                  </a:cubicBezTo>
                  <a:cubicBezTo>
                    <a:pt x="50" y="957"/>
                    <a:pt x="0" y="986"/>
                    <a:pt x="44" y="1005"/>
                  </a:cubicBezTo>
                  <a:cubicBezTo>
                    <a:pt x="71" y="1016"/>
                    <a:pt x="102" y="1008"/>
                    <a:pt x="124" y="1031"/>
                  </a:cubicBezTo>
                  <a:cubicBezTo>
                    <a:pt x="119" y="1009"/>
                    <a:pt x="55" y="994"/>
                    <a:pt x="74" y="973"/>
                  </a:cubicBezTo>
                  <a:cubicBezTo>
                    <a:pt x="89" y="955"/>
                    <a:pt x="115" y="980"/>
                    <a:pt x="128" y="983"/>
                  </a:cubicBezTo>
                  <a:cubicBezTo>
                    <a:pt x="152" y="987"/>
                    <a:pt x="163" y="976"/>
                    <a:pt x="184" y="965"/>
                  </a:cubicBezTo>
                  <a:cubicBezTo>
                    <a:pt x="191" y="973"/>
                    <a:pt x="192" y="986"/>
                    <a:pt x="191" y="998"/>
                  </a:cubicBezTo>
                  <a:cubicBezTo>
                    <a:pt x="205" y="995"/>
                    <a:pt x="219" y="989"/>
                    <a:pt x="236" y="992"/>
                  </a:cubicBezTo>
                  <a:cubicBezTo>
                    <a:pt x="238" y="1036"/>
                    <a:pt x="205" y="1048"/>
                    <a:pt x="234" y="1083"/>
                  </a:cubicBezTo>
                  <a:cubicBezTo>
                    <a:pt x="257" y="1110"/>
                    <a:pt x="271" y="1125"/>
                    <a:pt x="262" y="1168"/>
                  </a:cubicBezTo>
                  <a:cubicBezTo>
                    <a:pt x="254" y="1208"/>
                    <a:pt x="214" y="1200"/>
                    <a:pt x="203" y="1242"/>
                  </a:cubicBezTo>
                  <a:cubicBezTo>
                    <a:pt x="188" y="1298"/>
                    <a:pt x="235" y="1264"/>
                    <a:pt x="268" y="1259"/>
                  </a:cubicBezTo>
                  <a:cubicBezTo>
                    <a:pt x="271" y="1285"/>
                    <a:pt x="284" y="1295"/>
                    <a:pt x="295" y="1316"/>
                  </a:cubicBezTo>
                  <a:cubicBezTo>
                    <a:pt x="309" y="1343"/>
                    <a:pt x="302" y="1341"/>
                    <a:pt x="291" y="1359"/>
                  </a:cubicBezTo>
                  <a:cubicBezTo>
                    <a:pt x="278" y="1381"/>
                    <a:pt x="247" y="1439"/>
                    <a:pt x="304" y="1439"/>
                  </a:cubicBezTo>
                  <a:cubicBezTo>
                    <a:pt x="319" y="1467"/>
                    <a:pt x="369" y="1455"/>
                    <a:pt x="386" y="1432"/>
                  </a:cubicBezTo>
                  <a:cubicBezTo>
                    <a:pt x="398" y="1416"/>
                    <a:pt x="394" y="1386"/>
                    <a:pt x="392" y="1361"/>
                  </a:cubicBezTo>
                  <a:cubicBezTo>
                    <a:pt x="338" y="1323"/>
                    <a:pt x="318" y="1253"/>
                    <a:pt x="302" y="1190"/>
                  </a:cubicBezTo>
                  <a:cubicBezTo>
                    <a:pt x="285" y="1123"/>
                    <a:pt x="264" y="1060"/>
                    <a:pt x="262" y="988"/>
                  </a:cubicBezTo>
                  <a:cubicBezTo>
                    <a:pt x="261" y="914"/>
                    <a:pt x="266" y="842"/>
                    <a:pt x="259" y="766"/>
                  </a:cubicBezTo>
                  <a:cubicBezTo>
                    <a:pt x="252" y="690"/>
                    <a:pt x="239" y="619"/>
                    <a:pt x="239" y="541"/>
                  </a:cubicBezTo>
                  <a:cubicBezTo>
                    <a:pt x="239" y="491"/>
                    <a:pt x="249" y="430"/>
                    <a:pt x="239" y="381"/>
                  </a:cubicBezTo>
                  <a:cubicBezTo>
                    <a:pt x="232" y="345"/>
                    <a:pt x="215" y="303"/>
                    <a:pt x="204" y="267"/>
                  </a:cubicBezTo>
                  <a:cubicBezTo>
                    <a:pt x="191" y="227"/>
                    <a:pt x="171" y="188"/>
                    <a:pt x="161" y="146"/>
                  </a:cubicBezTo>
                  <a:cubicBezTo>
                    <a:pt x="151" y="101"/>
                    <a:pt x="158" y="42"/>
                    <a:pt x="145" y="0"/>
                  </a:cubicBezTo>
                  <a:cubicBezTo>
                    <a:pt x="136" y="85"/>
                    <a:pt x="159" y="162"/>
                    <a:pt x="170" y="245"/>
                  </a:cubicBezTo>
                  <a:cubicBezTo>
                    <a:pt x="176" y="290"/>
                    <a:pt x="181" y="331"/>
                    <a:pt x="193" y="375"/>
                  </a:cubicBezTo>
                  <a:cubicBezTo>
                    <a:pt x="200" y="404"/>
                    <a:pt x="215" y="446"/>
                    <a:pt x="209" y="476"/>
                  </a:cubicBezTo>
                  <a:cubicBezTo>
                    <a:pt x="202" y="474"/>
                    <a:pt x="192" y="478"/>
                    <a:pt x="184" y="477"/>
                  </a:cubicBezTo>
                  <a:cubicBezTo>
                    <a:pt x="178" y="514"/>
                    <a:pt x="208" y="549"/>
                    <a:pt x="217" y="583"/>
                  </a:cubicBezTo>
                  <a:cubicBezTo>
                    <a:pt x="229" y="624"/>
                    <a:pt x="224" y="664"/>
                    <a:pt x="226" y="708"/>
                  </a:cubicBezTo>
                  <a:cubicBezTo>
                    <a:pt x="228" y="743"/>
                    <a:pt x="257" y="784"/>
                    <a:pt x="249" y="819"/>
                  </a:cubicBezTo>
                  <a:cubicBezTo>
                    <a:pt x="241" y="858"/>
                    <a:pt x="217" y="866"/>
                    <a:pt x="252" y="903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457"/>
            <p:cNvSpPr>
              <a:spLocks/>
            </p:cNvSpPr>
            <p:nvPr/>
          </p:nvSpPr>
          <p:spPr bwMode="gray">
            <a:xfrm>
              <a:off x="15936913" y="-14644687"/>
              <a:ext cx="603250" cy="3257550"/>
            </a:xfrm>
            <a:custGeom>
              <a:avLst/>
              <a:gdLst/>
              <a:ahLst/>
              <a:cxnLst>
                <a:cxn ang="0">
                  <a:pos x="109" y="97"/>
                </a:cxn>
                <a:cxn ang="0">
                  <a:pos x="99" y="300"/>
                </a:cxn>
                <a:cxn ang="0">
                  <a:pos x="147" y="502"/>
                </a:cxn>
                <a:cxn ang="0">
                  <a:pos x="137" y="717"/>
                </a:cxn>
                <a:cxn ang="0">
                  <a:pos x="79" y="869"/>
                </a:cxn>
                <a:cxn ang="0">
                  <a:pos x="109" y="635"/>
                </a:cxn>
                <a:cxn ang="0">
                  <a:pos x="89" y="394"/>
                </a:cxn>
                <a:cxn ang="0">
                  <a:pos x="102" y="20"/>
                </a:cxn>
                <a:cxn ang="0">
                  <a:pos x="92" y="176"/>
                </a:cxn>
              </a:cxnLst>
              <a:rect l="0" t="0" r="r" b="b"/>
              <a:pathLst>
                <a:path w="161" h="869">
                  <a:moveTo>
                    <a:pt x="109" y="97"/>
                  </a:moveTo>
                  <a:cubicBezTo>
                    <a:pt x="112" y="164"/>
                    <a:pt x="92" y="231"/>
                    <a:pt x="99" y="300"/>
                  </a:cubicBezTo>
                  <a:cubicBezTo>
                    <a:pt x="105" y="367"/>
                    <a:pt x="139" y="433"/>
                    <a:pt x="147" y="502"/>
                  </a:cubicBezTo>
                  <a:cubicBezTo>
                    <a:pt x="155" y="573"/>
                    <a:pt x="161" y="650"/>
                    <a:pt x="137" y="717"/>
                  </a:cubicBezTo>
                  <a:cubicBezTo>
                    <a:pt x="119" y="768"/>
                    <a:pt x="100" y="822"/>
                    <a:pt x="79" y="869"/>
                  </a:cubicBezTo>
                  <a:cubicBezTo>
                    <a:pt x="80" y="790"/>
                    <a:pt x="108" y="715"/>
                    <a:pt x="109" y="635"/>
                  </a:cubicBezTo>
                  <a:cubicBezTo>
                    <a:pt x="109" y="552"/>
                    <a:pt x="108" y="472"/>
                    <a:pt x="89" y="394"/>
                  </a:cubicBezTo>
                  <a:cubicBezTo>
                    <a:pt x="77" y="344"/>
                    <a:pt x="0" y="0"/>
                    <a:pt x="102" y="20"/>
                  </a:cubicBezTo>
                  <a:cubicBezTo>
                    <a:pt x="115" y="68"/>
                    <a:pt x="92" y="125"/>
                    <a:pt x="92" y="176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458"/>
            <p:cNvSpPr>
              <a:spLocks/>
            </p:cNvSpPr>
            <p:nvPr/>
          </p:nvSpPr>
          <p:spPr bwMode="gray">
            <a:xfrm>
              <a:off x="15227300" y="-12309475"/>
              <a:ext cx="701675" cy="217488"/>
            </a:xfrm>
            <a:custGeom>
              <a:avLst/>
              <a:gdLst/>
              <a:ahLst/>
              <a:cxnLst>
                <a:cxn ang="0">
                  <a:pos x="174" y="58"/>
                </a:cxn>
                <a:cxn ang="0">
                  <a:pos x="105" y="26"/>
                </a:cxn>
                <a:cxn ang="0">
                  <a:pos x="8" y="35"/>
                </a:cxn>
                <a:cxn ang="0">
                  <a:pos x="108" y="6"/>
                </a:cxn>
                <a:cxn ang="0">
                  <a:pos x="187" y="55"/>
                </a:cxn>
              </a:cxnLst>
              <a:rect l="0" t="0" r="r" b="b"/>
              <a:pathLst>
                <a:path w="187" h="58">
                  <a:moveTo>
                    <a:pt x="174" y="58"/>
                  </a:moveTo>
                  <a:cubicBezTo>
                    <a:pt x="176" y="32"/>
                    <a:pt x="125" y="23"/>
                    <a:pt x="105" y="26"/>
                  </a:cubicBezTo>
                  <a:cubicBezTo>
                    <a:pt x="70" y="30"/>
                    <a:pt x="46" y="44"/>
                    <a:pt x="8" y="35"/>
                  </a:cubicBezTo>
                  <a:cubicBezTo>
                    <a:pt x="0" y="0"/>
                    <a:pt x="85" y="2"/>
                    <a:pt x="108" y="6"/>
                  </a:cubicBezTo>
                  <a:cubicBezTo>
                    <a:pt x="143" y="13"/>
                    <a:pt x="162" y="33"/>
                    <a:pt x="187" y="55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459"/>
            <p:cNvSpPr>
              <a:spLocks/>
            </p:cNvSpPr>
            <p:nvPr/>
          </p:nvSpPr>
          <p:spPr bwMode="gray">
            <a:xfrm>
              <a:off x="15347950" y="-10463212"/>
              <a:ext cx="600075" cy="528638"/>
            </a:xfrm>
            <a:custGeom>
              <a:avLst/>
              <a:gdLst/>
              <a:ahLst/>
              <a:cxnLst>
                <a:cxn ang="0">
                  <a:pos x="80" y="23"/>
                </a:cxn>
                <a:cxn ang="0">
                  <a:pos x="33" y="128"/>
                </a:cxn>
                <a:cxn ang="0">
                  <a:pos x="160" y="56"/>
                </a:cxn>
                <a:cxn ang="0">
                  <a:pos x="90" y="68"/>
                </a:cxn>
                <a:cxn ang="0">
                  <a:pos x="109" y="0"/>
                </a:cxn>
              </a:cxnLst>
              <a:rect l="0" t="0" r="r" b="b"/>
              <a:pathLst>
                <a:path w="160" h="141">
                  <a:moveTo>
                    <a:pt x="80" y="23"/>
                  </a:moveTo>
                  <a:cubicBezTo>
                    <a:pt x="99" y="58"/>
                    <a:pt x="0" y="109"/>
                    <a:pt x="33" y="128"/>
                  </a:cubicBezTo>
                  <a:cubicBezTo>
                    <a:pt x="56" y="141"/>
                    <a:pt x="134" y="64"/>
                    <a:pt x="160" y="56"/>
                  </a:cubicBezTo>
                  <a:cubicBezTo>
                    <a:pt x="132" y="49"/>
                    <a:pt x="112" y="87"/>
                    <a:pt x="90" y="68"/>
                  </a:cubicBezTo>
                  <a:cubicBezTo>
                    <a:pt x="66" y="46"/>
                    <a:pt x="92" y="13"/>
                    <a:pt x="109" y="0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460"/>
            <p:cNvSpPr>
              <a:spLocks/>
            </p:cNvSpPr>
            <p:nvPr/>
          </p:nvSpPr>
          <p:spPr bwMode="gray">
            <a:xfrm>
              <a:off x="16821150" y="-13168312"/>
              <a:ext cx="544513" cy="77628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199"/>
                </a:cxn>
                <a:cxn ang="0">
                  <a:pos x="62" y="7"/>
                </a:cxn>
              </a:cxnLst>
              <a:rect l="0" t="0" r="r" b="b"/>
              <a:pathLst>
                <a:path w="145" h="207">
                  <a:moveTo>
                    <a:pt x="62" y="0"/>
                  </a:moveTo>
                  <a:cubicBezTo>
                    <a:pt x="99" y="40"/>
                    <a:pt x="26" y="160"/>
                    <a:pt x="0" y="199"/>
                  </a:cubicBezTo>
                  <a:cubicBezTo>
                    <a:pt x="75" y="207"/>
                    <a:pt x="145" y="29"/>
                    <a:pt x="62" y="7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461"/>
            <p:cNvSpPr>
              <a:spLocks/>
            </p:cNvSpPr>
            <p:nvPr/>
          </p:nvSpPr>
          <p:spPr bwMode="gray">
            <a:xfrm>
              <a:off x="17124363" y="-15968662"/>
              <a:ext cx="222250" cy="892175"/>
            </a:xfrm>
            <a:custGeom>
              <a:avLst/>
              <a:gdLst/>
              <a:ahLst/>
              <a:cxnLst>
                <a:cxn ang="0">
                  <a:pos x="59" y="39"/>
                </a:cxn>
                <a:cxn ang="0">
                  <a:pos x="45" y="238"/>
                </a:cxn>
                <a:cxn ang="0">
                  <a:pos x="56" y="0"/>
                </a:cxn>
              </a:cxnLst>
              <a:rect l="0" t="0" r="r" b="b"/>
              <a:pathLst>
                <a:path w="59" h="238">
                  <a:moveTo>
                    <a:pt x="59" y="39"/>
                  </a:moveTo>
                  <a:cubicBezTo>
                    <a:pt x="26" y="97"/>
                    <a:pt x="49" y="175"/>
                    <a:pt x="45" y="238"/>
                  </a:cubicBezTo>
                  <a:cubicBezTo>
                    <a:pt x="0" y="222"/>
                    <a:pt x="51" y="36"/>
                    <a:pt x="56" y="0"/>
                  </a:cubicBezTo>
                </a:path>
              </a:pathLst>
            </a:custGeom>
            <a:solidFill>
              <a:srgbClr val="151B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462"/>
            <p:cNvSpPr>
              <a:spLocks/>
            </p:cNvSpPr>
            <p:nvPr/>
          </p:nvSpPr>
          <p:spPr bwMode="gray">
            <a:xfrm>
              <a:off x="18032413" y="-11866562"/>
              <a:ext cx="866775" cy="1373188"/>
            </a:xfrm>
            <a:custGeom>
              <a:avLst/>
              <a:gdLst/>
              <a:ahLst/>
              <a:cxnLst>
                <a:cxn ang="0">
                  <a:pos x="39" y="283"/>
                </a:cxn>
                <a:cxn ang="0">
                  <a:pos x="84" y="296"/>
                </a:cxn>
                <a:cxn ang="0">
                  <a:pos x="208" y="215"/>
                </a:cxn>
                <a:cxn ang="0">
                  <a:pos x="212" y="0"/>
                </a:cxn>
                <a:cxn ang="0">
                  <a:pos x="228" y="156"/>
                </a:cxn>
                <a:cxn ang="0">
                  <a:pos x="228" y="244"/>
                </a:cxn>
                <a:cxn ang="0">
                  <a:pos x="186" y="300"/>
                </a:cxn>
                <a:cxn ang="0">
                  <a:pos x="74" y="333"/>
                </a:cxn>
                <a:cxn ang="0">
                  <a:pos x="0" y="245"/>
                </a:cxn>
                <a:cxn ang="0">
                  <a:pos x="42" y="289"/>
                </a:cxn>
              </a:cxnLst>
              <a:rect l="0" t="0" r="r" b="b"/>
              <a:pathLst>
                <a:path w="231" h="366">
                  <a:moveTo>
                    <a:pt x="39" y="283"/>
                  </a:moveTo>
                  <a:cubicBezTo>
                    <a:pt x="54" y="286"/>
                    <a:pt x="69" y="293"/>
                    <a:pt x="84" y="296"/>
                  </a:cubicBezTo>
                  <a:cubicBezTo>
                    <a:pt x="128" y="362"/>
                    <a:pt x="201" y="258"/>
                    <a:pt x="208" y="215"/>
                  </a:cubicBezTo>
                  <a:cubicBezTo>
                    <a:pt x="220" y="144"/>
                    <a:pt x="222" y="70"/>
                    <a:pt x="212" y="0"/>
                  </a:cubicBezTo>
                  <a:cubicBezTo>
                    <a:pt x="212" y="56"/>
                    <a:pt x="228" y="99"/>
                    <a:pt x="228" y="156"/>
                  </a:cubicBezTo>
                  <a:cubicBezTo>
                    <a:pt x="228" y="184"/>
                    <a:pt x="231" y="215"/>
                    <a:pt x="228" y="244"/>
                  </a:cubicBezTo>
                  <a:cubicBezTo>
                    <a:pt x="225" y="279"/>
                    <a:pt x="213" y="284"/>
                    <a:pt x="186" y="300"/>
                  </a:cubicBezTo>
                  <a:cubicBezTo>
                    <a:pt x="143" y="326"/>
                    <a:pt x="122" y="366"/>
                    <a:pt x="74" y="333"/>
                  </a:cubicBezTo>
                  <a:cubicBezTo>
                    <a:pt x="52" y="317"/>
                    <a:pt x="1" y="270"/>
                    <a:pt x="0" y="245"/>
                  </a:cubicBezTo>
                  <a:cubicBezTo>
                    <a:pt x="11" y="262"/>
                    <a:pt x="34" y="272"/>
                    <a:pt x="42" y="289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463"/>
            <p:cNvSpPr>
              <a:spLocks/>
            </p:cNvSpPr>
            <p:nvPr/>
          </p:nvSpPr>
          <p:spPr bwMode="gray">
            <a:xfrm>
              <a:off x="18021300" y="-15319375"/>
              <a:ext cx="173038" cy="693738"/>
            </a:xfrm>
            <a:custGeom>
              <a:avLst/>
              <a:gdLst/>
              <a:ahLst/>
              <a:cxnLst>
                <a:cxn ang="0">
                  <a:pos x="35" y="10"/>
                </a:cxn>
                <a:cxn ang="0">
                  <a:pos x="3" y="185"/>
                </a:cxn>
                <a:cxn ang="0">
                  <a:pos x="22" y="95"/>
                </a:cxn>
                <a:cxn ang="0">
                  <a:pos x="32" y="0"/>
                </a:cxn>
              </a:cxnLst>
              <a:rect l="0" t="0" r="r" b="b"/>
              <a:pathLst>
                <a:path w="46" h="185">
                  <a:moveTo>
                    <a:pt x="35" y="10"/>
                  </a:moveTo>
                  <a:cubicBezTo>
                    <a:pt x="46" y="74"/>
                    <a:pt x="39" y="134"/>
                    <a:pt x="3" y="185"/>
                  </a:cubicBezTo>
                  <a:cubicBezTo>
                    <a:pt x="0" y="153"/>
                    <a:pt x="21" y="128"/>
                    <a:pt x="22" y="95"/>
                  </a:cubicBezTo>
                  <a:cubicBezTo>
                    <a:pt x="24" y="72"/>
                    <a:pt x="13" y="7"/>
                    <a:pt x="32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464"/>
            <p:cNvSpPr>
              <a:spLocks/>
            </p:cNvSpPr>
            <p:nvPr/>
          </p:nvSpPr>
          <p:spPr bwMode="gray">
            <a:xfrm>
              <a:off x="17916525" y="-15784512"/>
              <a:ext cx="176213" cy="3556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2" y="50"/>
                </a:cxn>
                <a:cxn ang="0">
                  <a:pos x="30" y="95"/>
                </a:cxn>
                <a:cxn ang="0">
                  <a:pos x="2" y="85"/>
                </a:cxn>
                <a:cxn ang="0">
                  <a:pos x="37" y="0"/>
                </a:cxn>
              </a:cxnLst>
              <a:rect l="0" t="0" r="r" b="b"/>
              <a:pathLst>
                <a:path w="47" h="95">
                  <a:moveTo>
                    <a:pt x="41" y="0"/>
                  </a:moveTo>
                  <a:cubicBezTo>
                    <a:pt x="42" y="16"/>
                    <a:pt x="47" y="34"/>
                    <a:pt x="42" y="50"/>
                  </a:cubicBezTo>
                  <a:cubicBezTo>
                    <a:pt x="35" y="67"/>
                    <a:pt x="8" y="78"/>
                    <a:pt x="30" y="95"/>
                  </a:cubicBezTo>
                  <a:cubicBezTo>
                    <a:pt x="20" y="93"/>
                    <a:pt x="11" y="89"/>
                    <a:pt x="2" y="85"/>
                  </a:cubicBezTo>
                  <a:cubicBezTo>
                    <a:pt x="0" y="56"/>
                    <a:pt x="43" y="38"/>
                    <a:pt x="3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465"/>
            <p:cNvSpPr>
              <a:spLocks/>
            </p:cNvSpPr>
            <p:nvPr/>
          </p:nvSpPr>
          <p:spPr bwMode="gray">
            <a:xfrm>
              <a:off x="18227675" y="-15784512"/>
              <a:ext cx="296863" cy="393700"/>
            </a:xfrm>
            <a:custGeom>
              <a:avLst/>
              <a:gdLst/>
              <a:ahLst/>
              <a:cxnLst>
                <a:cxn ang="0">
                  <a:pos x="59" y="10"/>
                </a:cxn>
                <a:cxn ang="0">
                  <a:pos x="52" y="59"/>
                </a:cxn>
                <a:cxn ang="0">
                  <a:pos x="0" y="89"/>
                </a:cxn>
                <a:cxn ang="0">
                  <a:pos x="58" y="65"/>
                </a:cxn>
                <a:cxn ang="0">
                  <a:pos x="59" y="0"/>
                </a:cxn>
              </a:cxnLst>
              <a:rect l="0" t="0" r="r" b="b"/>
              <a:pathLst>
                <a:path w="79" h="105">
                  <a:moveTo>
                    <a:pt x="59" y="10"/>
                  </a:moveTo>
                  <a:cubicBezTo>
                    <a:pt x="35" y="18"/>
                    <a:pt x="58" y="43"/>
                    <a:pt x="52" y="59"/>
                  </a:cubicBezTo>
                  <a:cubicBezTo>
                    <a:pt x="45" y="78"/>
                    <a:pt x="20" y="86"/>
                    <a:pt x="0" y="89"/>
                  </a:cubicBezTo>
                  <a:cubicBezTo>
                    <a:pt x="16" y="105"/>
                    <a:pt x="47" y="79"/>
                    <a:pt x="58" y="65"/>
                  </a:cubicBezTo>
                  <a:cubicBezTo>
                    <a:pt x="79" y="39"/>
                    <a:pt x="66" y="28"/>
                    <a:pt x="5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466"/>
            <p:cNvSpPr>
              <a:spLocks/>
            </p:cNvSpPr>
            <p:nvPr/>
          </p:nvSpPr>
          <p:spPr bwMode="gray">
            <a:xfrm>
              <a:off x="17440275" y="-16419512"/>
              <a:ext cx="255588" cy="904875"/>
            </a:xfrm>
            <a:custGeom>
              <a:avLst/>
              <a:gdLst/>
              <a:ahLst/>
              <a:cxnLst>
                <a:cxn ang="0">
                  <a:pos x="33" y="6"/>
                </a:cxn>
                <a:cxn ang="0">
                  <a:pos x="25" y="74"/>
                </a:cxn>
                <a:cxn ang="0">
                  <a:pos x="27" y="133"/>
                </a:cxn>
                <a:cxn ang="0">
                  <a:pos x="50" y="182"/>
                </a:cxn>
                <a:cxn ang="0">
                  <a:pos x="68" y="241"/>
                </a:cxn>
                <a:cxn ang="0">
                  <a:pos x="14" y="120"/>
                </a:cxn>
                <a:cxn ang="0">
                  <a:pos x="11" y="53"/>
                </a:cxn>
                <a:cxn ang="0">
                  <a:pos x="42" y="0"/>
                </a:cxn>
              </a:cxnLst>
              <a:rect l="0" t="0" r="r" b="b"/>
              <a:pathLst>
                <a:path w="68" h="241">
                  <a:moveTo>
                    <a:pt x="33" y="6"/>
                  </a:moveTo>
                  <a:cubicBezTo>
                    <a:pt x="32" y="36"/>
                    <a:pt x="32" y="50"/>
                    <a:pt x="25" y="74"/>
                  </a:cubicBezTo>
                  <a:cubicBezTo>
                    <a:pt x="20" y="94"/>
                    <a:pt x="17" y="112"/>
                    <a:pt x="27" y="133"/>
                  </a:cubicBezTo>
                  <a:cubicBezTo>
                    <a:pt x="36" y="151"/>
                    <a:pt x="45" y="158"/>
                    <a:pt x="50" y="182"/>
                  </a:cubicBezTo>
                  <a:cubicBezTo>
                    <a:pt x="54" y="201"/>
                    <a:pt x="57" y="226"/>
                    <a:pt x="68" y="241"/>
                  </a:cubicBezTo>
                  <a:cubicBezTo>
                    <a:pt x="43" y="205"/>
                    <a:pt x="33" y="160"/>
                    <a:pt x="14" y="120"/>
                  </a:cubicBezTo>
                  <a:cubicBezTo>
                    <a:pt x="0" y="90"/>
                    <a:pt x="1" y="83"/>
                    <a:pt x="11" y="53"/>
                  </a:cubicBezTo>
                  <a:cubicBezTo>
                    <a:pt x="17" y="35"/>
                    <a:pt x="20" y="2"/>
                    <a:pt x="42" y="0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467"/>
            <p:cNvSpPr>
              <a:spLocks/>
            </p:cNvSpPr>
            <p:nvPr/>
          </p:nvSpPr>
          <p:spPr bwMode="gray">
            <a:xfrm>
              <a:off x="18789650" y="-16706850"/>
              <a:ext cx="390525" cy="509588"/>
            </a:xfrm>
            <a:custGeom>
              <a:avLst/>
              <a:gdLst/>
              <a:ahLst/>
              <a:cxnLst>
                <a:cxn ang="0">
                  <a:pos x="7" y="83"/>
                </a:cxn>
                <a:cxn ang="0">
                  <a:pos x="56" y="31"/>
                </a:cxn>
                <a:cxn ang="0">
                  <a:pos x="98" y="136"/>
                </a:cxn>
                <a:cxn ang="0">
                  <a:pos x="42" y="0"/>
                </a:cxn>
                <a:cxn ang="0">
                  <a:pos x="0" y="80"/>
                </a:cxn>
              </a:cxnLst>
              <a:rect l="0" t="0" r="r" b="b"/>
              <a:pathLst>
                <a:path w="104" h="136">
                  <a:moveTo>
                    <a:pt x="7" y="83"/>
                  </a:moveTo>
                  <a:cubicBezTo>
                    <a:pt x="40" y="86"/>
                    <a:pt x="38" y="46"/>
                    <a:pt x="56" y="31"/>
                  </a:cubicBezTo>
                  <a:cubicBezTo>
                    <a:pt x="77" y="53"/>
                    <a:pt x="104" y="105"/>
                    <a:pt x="98" y="136"/>
                  </a:cubicBezTo>
                  <a:cubicBezTo>
                    <a:pt x="98" y="87"/>
                    <a:pt x="97" y="20"/>
                    <a:pt x="42" y="0"/>
                  </a:cubicBezTo>
                  <a:cubicBezTo>
                    <a:pt x="28" y="23"/>
                    <a:pt x="29" y="70"/>
                    <a:pt x="0" y="80"/>
                  </a:cubicBezTo>
                </a:path>
              </a:pathLst>
            </a:custGeom>
            <a:solidFill>
              <a:srgbClr val="A0C1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468"/>
            <p:cNvSpPr>
              <a:spLocks/>
            </p:cNvSpPr>
            <p:nvPr/>
          </p:nvSpPr>
          <p:spPr bwMode="gray">
            <a:xfrm>
              <a:off x="20358100" y="-9664700"/>
              <a:ext cx="465138" cy="9175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9" y="71"/>
                </a:cxn>
                <a:cxn ang="0">
                  <a:pos x="77" y="121"/>
                </a:cxn>
                <a:cxn ang="0">
                  <a:pos x="0" y="221"/>
                </a:cxn>
                <a:cxn ang="0">
                  <a:pos x="0" y="234"/>
                </a:cxn>
                <a:cxn ang="0">
                  <a:pos x="120" y="111"/>
                </a:cxn>
                <a:cxn ang="0">
                  <a:pos x="16" y="9"/>
                </a:cxn>
              </a:cxnLst>
              <a:rect l="0" t="0" r="r" b="b"/>
              <a:pathLst>
                <a:path w="124" h="245">
                  <a:moveTo>
                    <a:pt x="0" y="19"/>
                  </a:moveTo>
                  <a:cubicBezTo>
                    <a:pt x="19" y="33"/>
                    <a:pt x="28" y="52"/>
                    <a:pt x="39" y="71"/>
                  </a:cubicBezTo>
                  <a:cubicBezTo>
                    <a:pt x="48" y="88"/>
                    <a:pt x="67" y="103"/>
                    <a:pt x="77" y="121"/>
                  </a:cubicBezTo>
                  <a:cubicBezTo>
                    <a:pt x="102" y="165"/>
                    <a:pt x="43" y="222"/>
                    <a:pt x="0" y="221"/>
                  </a:cubicBezTo>
                  <a:cubicBezTo>
                    <a:pt x="0" y="226"/>
                    <a:pt x="0" y="229"/>
                    <a:pt x="0" y="234"/>
                  </a:cubicBezTo>
                  <a:cubicBezTo>
                    <a:pt x="73" y="245"/>
                    <a:pt x="124" y="177"/>
                    <a:pt x="120" y="111"/>
                  </a:cubicBezTo>
                  <a:cubicBezTo>
                    <a:pt x="77" y="83"/>
                    <a:pt x="85" y="0"/>
                    <a:pt x="16" y="9"/>
                  </a:cubicBezTo>
                </a:path>
              </a:pathLst>
            </a:custGeom>
            <a:solidFill>
              <a:srgbClr val="E2CE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469"/>
            <p:cNvSpPr>
              <a:spLocks/>
            </p:cNvSpPr>
            <p:nvPr/>
          </p:nvSpPr>
          <p:spPr bwMode="gray">
            <a:xfrm>
              <a:off x="17506950" y="-19470687"/>
              <a:ext cx="608013" cy="358775"/>
            </a:xfrm>
            <a:custGeom>
              <a:avLst/>
              <a:gdLst/>
              <a:ahLst/>
              <a:cxnLst>
                <a:cxn ang="0">
                  <a:pos x="97" y="83"/>
                </a:cxn>
                <a:cxn ang="0">
                  <a:pos x="13" y="71"/>
                </a:cxn>
                <a:cxn ang="0">
                  <a:pos x="162" y="53"/>
                </a:cxn>
                <a:cxn ang="0">
                  <a:pos x="0" y="92"/>
                </a:cxn>
                <a:cxn ang="0">
                  <a:pos x="81" y="73"/>
                </a:cxn>
              </a:cxnLst>
              <a:rect l="0" t="0" r="r" b="b"/>
              <a:pathLst>
                <a:path w="162" h="96">
                  <a:moveTo>
                    <a:pt x="97" y="83"/>
                  </a:moveTo>
                  <a:cubicBezTo>
                    <a:pt x="70" y="78"/>
                    <a:pt x="39" y="75"/>
                    <a:pt x="13" y="71"/>
                  </a:cubicBezTo>
                  <a:cubicBezTo>
                    <a:pt x="62" y="52"/>
                    <a:pt x="108" y="56"/>
                    <a:pt x="162" y="53"/>
                  </a:cubicBezTo>
                  <a:cubicBezTo>
                    <a:pt x="130" y="0"/>
                    <a:pt x="15" y="40"/>
                    <a:pt x="0" y="92"/>
                  </a:cubicBezTo>
                  <a:cubicBezTo>
                    <a:pt x="28" y="96"/>
                    <a:pt x="54" y="66"/>
                    <a:pt x="81" y="73"/>
                  </a:cubicBezTo>
                </a:path>
              </a:pathLst>
            </a:custGeom>
            <a:solidFill>
              <a:srgbClr val="877468"/>
            </a:solidFill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470"/>
            <p:cNvSpPr>
              <a:spLocks/>
            </p:cNvSpPr>
            <p:nvPr/>
          </p:nvSpPr>
          <p:spPr bwMode="gray">
            <a:xfrm>
              <a:off x="17506950" y="-19470687"/>
              <a:ext cx="608013" cy="358775"/>
            </a:xfrm>
            <a:custGeom>
              <a:avLst/>
              <a:gdLst/>
              <a:ahLst/>
              <a:cxnLst>
                <a:cxn ang="0">
                  <a:pos x="97" y="83"/>
                </a:cxn>
                <a:cxn ang="0">
                  <a:pos x="13" y="71"/>
                </a:cxn>
                <a:cxn ang="0">
                  <a:pos x="162" y="53"/>
                </a:cxn>
                <a:cxn ang="0">
                  <a:pos x="0" y="92"/>
                </a:cxn>
                <a:cxn ang="0">
                  <a:pos x="81" y="73"/>
                </a:cxn>
              </a:cxnLst>
              <a:rect l="0" t="0" r="r" b="b"/>
              <a:pathLst>
                <a:path w="162" h="96">
                  <a:moveTo>
                    <a:pt x="97" y="83"/>
                  </a:moveTo>
                  <a:cubicBezTo>
                    <a:pt x="70" y="78"/>
                    <a:pt x="39" y="75"/>
                    <a:pt x="13" y="71"/>
                  </a:cubicBezTo>
                  <a:cubicBezTo>
                    <a:pt x="62" y="52"/>
                    <a:pt x="108" y="56"/>
                    <a:pt x="162" y="53"/>
                  </a:cubicBezTo>
                  <a:cubicBezTo>
                    <a:pt x="130" y="0"/>
                    <a:pt x="15" y="40"/>
                    <a:pt x="0" y="92"/>
                  </a:cubicBezTo>
                  <a:cubicBezTo>
                    <a:pt x="28" y="96"/>
                    <a:pt x="54" y="66"/>
                    <a:pt x="81" y="73"/>
                  </a:cubicBezTo>
                </a:path>
              </a:pathLst>
            </a:custGeom>
            <a:noFill/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471"/>
            <p:cNvSpPr>
              <a:spLocks/>
            </p:cNvSpPr>
            <p:nvPr/>
          </p:nvSpPr>
          <p:spPr bwMode="gray">
            <a:xfrm>
              <a:off x="16983075" y="-18999200"/>
              <a:ext cx="471488" cy="874713"/>
            </a:xfrm>
            <a:custGeom>
              <a:avLst/>
              <a:gdLst/>
              <a:ahLst/>
              <a:cxnLst>
                <a:cxn ang="0">
                  <a:pos x="32" y="163"/>
                </a:cxn>
                <a:cxn ang="0">
                  <a:pos x="77" y="59"/>
                </a:cxn>
                <a:cxn ang="0">
                  <a:pos x="68" y="101"/>
                </a:cxn>
                <a:cxn ang="0">
                  <a:pos x="126" y="6"/>
                </a:cxn>
                <a:cxn ang="0">
                  <a:pos x="28" y="94"/>
                </a:cxn>
                <a:cxn ang="0">
                  <a:pos x="22" y="172"/>
                </a:cxn>
                <a:cxn ang="0">
                  <a:pos x="0" y="233"/>
                </a:cxn>
                <a:cxn ang="0">
                  <a:pos x="32" y="149"/>
                </a:cxn>
              </a:cxnLst>
              <a:rect l="0" t="0" r="r" b="b"/>
              <a:pathLst>
                <a:path w="126" h="233">
                  <a:moveTo>
                    <a:pt x="32" y="163"/>
                  </a:moveTo>
                  <a:cubicBezTo>
                    <a:pt x="36" y="122"/>
                    <a:pt x="51" y="88"/>
                    <a:pt x="77" y="59"/>
                  </a:cubicBezTo>
                  <a:cubicBezTo>
                    <a:pt x="72" y="72"/>
                    <a:pt x="61" y="88"/>
                    <a:pt x="68" y="101"/>
                  </a:cubicBezTo>
                  <a:cubicBezTo>
                    <a:pt x="85" y="68"/>
                    <a:pt x="107" y="39"/>
                    <a:pt x="126" y="6"/>
                  </a:cubicBezTo>
                  <a:cubicBezTo>
                    <a:pt x="85" y="0"/>
                    <a:pt x="40" y="59"/>
                    <a:pt x="28" y="94"/>
                  </a:cubicBezTo>
                  <a:cubicBezTo>
                    <a:pt x="21" y="118"/>
                    <a:pt x="28" y="147"/>
                    <a:pt x="22" y="172"/>
                  </a:cubicBezTo>
                  <a:cubicBezTo>
                    <a:pt x="17" y="192"/>
                    <a:pt x="8" y="214"/>
                    <a:pt x="0" y="233"/>
                  </a:cubicBezTo>
                  <a:cubicBezTo>
                    <a:pt x="32" y="213"/>
                    <a:pt x="21" y="179"/>
                    <a:pt x="32" y="149"/>
                  </a:cubicBezTo>
                </a:path>
              </a:pathLst>
            </a:custGeom>
            <a:solidFill>
              <a:srgbClr val="877468"/>
            </a:solidFill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472"/>
            <p:cNvSpPr>
              <a:spLocks/>
            </p:cNvSpPr>
            <p:nvPr/>
          </p:nvSpPr>
          <p:spPr bwMode="gray">
            <a:xfrm>
              <a:off x="16983075" y="-18999200"/>
              <a:ext cx="471488" cy="874713"/>
            </a:xfrm>
            <a:custGeom>
              <a:avLst/>
              <a:gdLst/>
              <a:ahLst/>
              <a:cxnLst>
                <a:cxn ang="0">
                  <a:pos x="32" y="163"/>
                </a:cxn>
                <a:cxn ang="0">
                  <a:pos x="77" y="59"/>
                </a:cxn>
                <a:cxn ang="0">
                  <a:pos x="68" y="101"/>
                </a:cxn>
                <a:cxn ang="0">
                  <a:pos x="126" y="6"/>
                </a:cxn>
                <a:cxn ang="0">
                  <a:pos x="28" y="94"/>
                </a:cxn>
                <a:cxn ang="0">
                  <a:pos x="22" y="172"/>
                </a:cxn>
                <a:cxn ang="0">
                  <a:pos x="0" y="233"/>
                </a:cxn>
                <a:cxn ang="0">
                  <a:pos x="32" y="149"/>
                </a:cxn>
              </a:cxnLst>
              <a:rect l="0" t="0" r="r" b="b"/>
              <a:pathLst>
                <a:path w="126" h="233">
                  <a:moveTo>
                    <a:pt x="32" y="163"/>
                  </a:moveTo>
                  <a:cubicBezTo>
                    <a:pt x="36" y="122"/>
                    <a:pt x="51" y="88"/>
                    <a:pt x="77" y="59"/>
                  </a:cubicBezTo>
                  <a:cubicBezTo>
                    <a:pt x="72" y="72"/>
                    <a:pt x="61" y="88"/>
                    <a:pt x="68" y="101"/>
                  </a:cubicBezTo>
                  <a:cubicBezTo>
                    <a:pt x="85" y="68"/>
                    <a:pt x="107" y="39"/>
                    <a:pt x="126" y="6"/>
                  </a:cubicBezTo>
                  <a:cubicBezTo>
                    <a:pt x="85" y="0"/>
                    <a:pt x="40" y="59"/>
                    <a:pt x="28" y="94"/>
                  </a:cubicBezTo>
                  <a:cubicBezTo>
                    <a:pt x="21" y="118"/>
                    <a:pt x="28" y="147"/>
                    <a:pt x="22" y="172"/>
                  </a:cubicBezTo>
                  <a:cubicBezTo>
                    <a:pt x="17" y="192"/>
                    <a:pt x="8" y="214"/>
                    <a:pt x="0" y="233"/>
                  </a:cubicBezTo>
                  <a:cubicBezTo>
                    <a:pt x="32" y="213"/>
                    <a:pt x="21" y="179"/>
                    <a:pt x="32" y="149"/>
                  </a:cubicBezTo>
                </a:path>
              </a:pathLst>
            </a:custGeom>
            <a:noFill/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473"/>
            <p:cNvSpPr>
              <a:spLocks/>
            </p:cNvSpPr>
            <p:nvPr/>
          </p:nvSpPr>
          <p:spPr bwMode="gray">
            <a:xfrm>
              <a:off x="18665825" y="-19018250"/>
              <a:ext cx="368300" cy="649288"/>
            </a:xfrm>
            <a:custGeom>
              <a:avLst/>
              <a:gdLst/>
              <a:ahLst/>
              <a:cxnLst>
                <a:cxn ang="0">
                  <a:pos x="10" y="17"/>
                </a:cxn>
                <a:cxn ang="0">
                  <a:pos x="56" y="131"/>
                </a:cxn>
                <a:cxn ang="0">
                  <a:pos x="63" y="86"/>
                </a:cxn>
                <a:cxn ang="0">
                  <a:pos x="88" y="173"/>
                </a:cxn>
                <a:cxn ang="0">
                  <a:pos x="75" y="54"/>
                </a:cxn>
                <a:cxn ang="0">
                  <a:pos x="17" y="2"/>
                </a:cxn>
                <a:cxn ang="0">
                  <a:pos x="0" y="21"/>
                </a:cxn>
              </a:cxnLst>
              <a:rect l="0" t="0" r="r" b="b"/>
              <a:pathLst>
                <a:path w="98" h="173">
                  <a:moveTo>
                    <a:pt x="10" y="17"/>
                  </a:moveTo>
                  <a:cubicBezTo>
                    <a:pt x="44" y="36"/>
                    <a:pt x="57" y="90"/>
                    <a:pt x="56" y="131"/>
                  </a:cubicBezTo>
                  <a:cubicBezTo>
                    <a:pt x="58" y="116"/>
                    <a:pt x="66" y="103"/>
                    <a:pt x="63" y="86"/>
                  </a:cubicBezTo>
                  <a:cubicBezTo>
                    <a:pt x="79" y="107"/>
                    <a:pt x="88" y="146"/>
                    <a:pt x="88" y="173"/>
                  </a:cubicBezTo>
                  <a:cubicBezTo>
                    <a:pt x="86" y="129"/>
                    <a:pt x="98" y="93"/>
                    <a:pt x="75" y="54"/>
                  </a:cubicBezTo>
                  <a:cubicBezTo>
                    <a:pt x="63" y="36"/>
                    <a:pt x="40" y="0"/>
                    <a:pt x="17" y="2"/>
                  </a:cubicBezTo>
                  <a:cubicBezTo>
                    <a:pt x="15" y="13"/>
                    <a:pt x="8" y="15"/>
                    <a:pt x="0" y="21"/>
                  </a:cubicBezTo>
                </a:path>
              </a:pathLst>
            </a:custGeom>
            <a:solidFill>
              <a:srgbClr val="736357"/>
            </a:solidFill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474"/>
            <p:cNvSpPr>
              <a:spLocks/>
            </p:cNvSpPr>
            <p:nvPr/>
          </p:nvSpPr>
          <p:spPr bwMode="gray">
            <a:xfrm>
              <a:off x="18665825" y="-19018250"/>
              <a:ext cx="368300" cy="649288"/>
            </a:xfrm>
            <a:custGeom>
              <a:avLst/>
              <a:gdLst/>
              <a:ahLst/>
              <a:cxnLst>
                <a:cxn ang="0">
                  <a:pos x="10" y="17"/>
                </a:cxn>
                <a:cxn ang="0">
                  <a:pos x="56" y="131"/>
                </a:cxn>
                <a:cxn ang="0">
                  <a:pos x="63" y="86"/>
                </a:cxn>
                <a:cxn ang="0">
                  <a:pos x="88" y="173"/>
                </a:cxn>
                <a:cxn ang="0">
                  <a:pos x="75" y="54"/>
                </a:cxn>
                <a:cxn ang="0">
                  <a:pos x="17" y="2"/>
                </a:cxn>
                <a:cxn ang="0">
                  <a:pos x="0" y="21"/>
                </a:cxn>
              </a:cxnLst>
              <a:rect l="0" t="0" r="r" b="b"/>
              <a:pathLst>
                <a:path w="98" h="173">
                  <a:moveTo>
                    <a:pt x="10" y="17"/>
                  </a:moveTo>
                  <a:cubicBezTo>
                    <a:pt x="44" y="36"/>
                    <a:pt x="57" y="90"/>
                    <a:pt x="56" y="131"/>
                  </a:cubicBezTo>
                  <a:cubicBezTo>
                    <a:pt x="58" y="116"/>
                    <a:pt x="66" y="103"/>
                    <a:pt x="63" y="86"/>
                  </a:cubicBezTo>
                  <a:cubicBezTo>
                    <a:pt x="79" y="107"/>
                    <a:pt x="88" y="146"/>
                    <a:pt x="88" y="173"/>
                  </a:cubicBezTo>
                  <a:cubicBezTo>
                    <a:pt x="86" y="129"/>
                    <a:pt x="98" y="93"/>
                    <a:pt x="75" y="54"/>
                  </a:cubicBezTo>
                  <a:cubicBezTo>
                    <a:pt x="63" y="36"/>
                    <a:pt x="40" y="0"/>
                    <a:pt x="17" y="2"/>
                  </a:cubicBezTo>
                  <a:cubicBezTo>
                    <a:pt x="15" y="13"/>
                    <a:pt x="8" y="15"/>
                    <a:pt x="0" y="21"/>
                  </a:cubicBezTo>
                </a:path>
              </a:pathLst>
            </a:custGeom>
            <a:noFill/>
            <a:ln w="5" cap="flat">
              <a:solidFill>
                <a:srgbClr val="73635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475"/>
            <p:cNvSpPr>
              <a:spLocks/>
            </p:cNvSpPr>
            <p:nvPr/>
          </p:nvSpPr>
          <p:spPr bwMode="gray">
            <a:xfrm>
              <a:off x="18208625" y="-12992100"/>
              <a:ext cx="585788" cy="1665288"/>
            </a:xfrm>
            <a:custGeom>
              <a:avLst/>
              <a:gdLst/>
              <a:ahLst/>
              <a:cxnLst>
                <a:cxn ang="0">
                  <a:pos x="125" y="272"/>
                </a:cxn>
                <a:cxn ang="0">
                  <a:pos x="39" y="423"/>
                </a:cxn>
                <a:cxn ang="0">
                  <a:pos x="49" y="415"/>
                </a:cxn>
                <a:cxn ang="0">
                  <a:pos x="8" y="444"/>
                </a:cxn>
                <a:cxn ang="0">
                  <a:pos x="43" y="384"/>
                </a:cxn>
                <a:cxn ang="0">
                  <a:pos x="86" y="251"/>
                </a:cxn>
                <a:cxn ang="0">
                  <a:pos x="113" y="158"/>
                </a:cxn>
                <a:cxn ang="0">
                  <a:pos x="126" y="64"/>
                </a:cxn>
                <a:cxn ang="0">
                  <a:pos x="138" y="0"/>
                </a:cxn>
                <a:cxn ang="0">
                  <a:pos x="125" y="272"/>
                </a:cxn>
              </a:cxnLst>
              <a:rect l="0" t="0" r="r" b="b"/>
              <a:pathLst>
                <a:path w="156" h="444">
                  <a:moveTo>
                    <a:pt x="125" y="272"/>
                  </a:moveTo>
                  <a:cubicBezTo>
                    <a:pt x="108" y="320"/>
                    <a:pt x="77" y="388"/>
                    <a:pt x="39" y="423"/>
                  </a:cubicBezTo>
                  <a:cubicBezTo>
                    <a:pt x="43" y="419"/>
                    <a:pt x="47" y="417"/>
                    <a:pt x="49" y="415"/>
                  </a:cubicBezTo>
                  <a:cubicBezTo>
                    <a:pt x="42" y="431"/>
                    <a:pt x="24" y="442"/>
                    <a:pt x="8" y="444"/>
                  </a:cubicBezTo>
                  <a:cubicBezTo>
                    <a:pt x="0" y="412"/>
                    <a:pt x="25" y="402"/>
                    <a:pt x="43" y="384"/>
                  </a:cubicBezTo>
                  <a:cubicBezTo>
                    <a:pt x="80" y="348"/>
                    <a:pt x="82" y="304"/>
                    <a:pt x="86" y="251"/>
                  </a:cubicBezTo>
                  <a:cubicBezTo>
                    <a:pt x="89" y="213"/>
                    <a:pt x="102" y="192"/>
                    <a:pt x="113" y="158"/>
                  </a:cubicBezTo>
                  <a:cubicBezTo>
                    <a:pt x="124" y="128"/>
                    <a:pt x="119" y="95"/>
                    <a:pt x="126" y="64"/>
                  </a:cubicBezTo>
                  <a:cubicBezTo>
                    <a:pt x="130" y="42"/>
                    <a:pt x="139" y="24"/>
                    <a:pt x="138" y="0"/>
                  </a:cubicBezTo>
                  <a:cubicBezTo>
                    <a:pt x="138" y="88"/>
                    <a:pt x="156" y="187"/>
                    <a:pt x="125" y="27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476"/>
            <p:cNvSpPr>
              <a:spLocks/>
            </p:cNvSpPr>
            <p:nvPr/>
          </p:nvSpPr>
          <p:spPr bwMode="gray">
            <a:xfrm>
              <a:off x="17159288" y="215900"/>
              <a:ext cx="569913" cy="592138"/>
            </a:xfrm>
            <a:custGeom>
              <a:avLst/>
              <a:gdLst/>
              <a:ahLst/>
              <a:cxnLst>
                <a:cxn ang="0">
                  <a:pos x="63" y="10"/>
                </a:cxn>
                <a:cxn ang="0">
                  <a:pos x="121" y="10"/>
                </a:cxn>
                <a:cxn ang="0">
                  <a:pos x="121" y="25"/>
                </a:cxn>
                <a:cxn ang="0">
                  <a:pos x="47" y="51"/>
                </a:cxn>
                <a:cxn ang="0">
                  <a:pos x="111" y="92"/>
                </a:cxn>
                <a:cxn ang="0">
                  <a:pos x="8" y="92"/>
                </a:cxn>
                <a:cxn ang="0">
                  <a:pos x="44" y="81"/>
                </a:cxn>
                <a:cxn ang="0">
                  <a:pos x="15" y="71"/>
                </a:cxn>
                <a:cxn ang="0">
                  <a:pos x="15" y="53"/>
                </a:cxn>
                <a:cxn ang="0">
                  <a:pos x="28" y="29"/>
                </a:cxn>
                <a:cxn ang="0">
                  <a:pos x="59" y="0"/>
                </a:cxn>
                <a:cxn ang="0">
                  <a:pos x="63" y="13"/>
                </a:cxn>
              </a:cxnLst>
              <a:rect l="0" t="0" r="r" b="b"/>
              <a:pathLst>
                <a:path w="152" h="158">
                  <a:moveTo>
                    <a:pt x="63" y="10"/>
                  </a:moveTo>
                  <a:cubicBezTo>
                    <a:pt x="83" y="10"/>
                    <a:pt x="102" y="9"/>
                    <a:pt x="121" y="10"/>
                  </a:cubicBezTo>
                  <a:cubicBezTo>
                    <a:pt x="123" y="15"/>
                    <a:pt x="122" y="21"/>
                    <a:pt x="121" y="25"/>
                  </a:cubicBezTo>
                  <a:cubicBezTo>
                    <a:pt x="102" y="35"/>
                    <a:pt x="47" y="22"/>
                    <a:pt x="47" y="51"/>
                  </a:cubicBezTo>
                  <a:cubicBezTo>
                    <a:pt x="78" y="55"/>
                    <a:pt x="83" y="92"/>
                    <a:pt x="111" y="92"/>
                  </a:cubicBezTo>
                  <a:cubicBezTo>
                    <a:pt x="152" y="133"/>
                    <a:pt x="0" y="158"/>
                    <a:pt x="8" y="92"/>
                  </a:cubicBezTo>
                  <a:cubicBezTo>
                    <a:pt x="22" y="88"/>
                    <a:pt x="34" y="89"/>
                    <a:pt x="44" y="81"/>
                  </a:cubicBezTo>
                  <a:cubicBezTo>
                    <a:pt x="36" y="73"/>
                    <a:pt x="26" y="70"/>
                    <a:pt x="15" y="71"/>
                  </a:cubicBezTo>
                  <a:cubicBezTo>
                    <a:pt x="13" y="66"/>
                    <a:pt x="13" y="58"/>
                    <a:pt x="15" y="53"/>
                  </a:cubicBezTo>
                  <a:cubicBezTo>
                    <a:pt x="50" y="53"/>
                    <a:pt x="25" y="34"/>
                    <a:pt x="28" y="29"/>
                  </a:cubicBezTo>
                  <a:cubicBezTo>
                    <a:pt x="35" y="15"/>
                    <a:pt x="43" y="8"/>
                    <a:pt x="59" y="0"/>
                  </a:cubicBezTo>
                  <a:cubicBezTo>
                    <a:pt x="58" y="6"/>
                    <a:pt x="63" y="11"/>
                    <a:pt x="63" y="13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477"/>
            <p:cNvSpPr>
              <a:spLocks/>
            </p:cNvSpPr>
            <p:nvPr/>
          </p:nvSpPr>
          <p:spPr bwMode="gray">
            <a:xfrm>
              <a:off x="21058188" y="136525"/>
              <a:ext cx="881063" cy="454025"/>
            </a:xfrm>
            <a:custGeom>
              <a:avLst/>
              <a:gdLst/>
              <a:ahLst/>
              <a:cxnLst>
                <a:cxn ang="0">
                  <a:pos x="116" y="79"/>
                </a:cxn>
                <a:cxn ang="0">
                  <a:pos x="80" y="105"/>
                </a:cxn>
                <a:cxn ang="0">
                  <a:pos x="229" y="90"/>
                </a:cxn>
                <a:cxn ang="0">
                  <a:pos x="139" y="63"/>
                </a:cxn>
                <a:cxn ang="0">
                  <a:pos x="96" y="67"/>
                </a:cxn>
                <a:cxn ang="0">
                  <a:pos x="86" y="86"/>
                </a:cxn>
              </a:cxnLst>
              <a:rect l="0" t="0" r="r" b="b"/>
              <a:pathLst>
                <a:path w="235" h="121">
                  <a:moveTo>
                    <a:pt x="116" y="79"/>
                  </a:moveTo>
                  <a:cubicBezTo>
                    <a:pt x="104" y="90"/>
                    <a:pt x="86" y="93"/>
                    <a:pt x="80" y="105"/>
                  </a:cubicBezTo>
                  <a:cubicBezTo>
                    <a:pt x="108" y="107"/>
                    <a:pt x="235" y="121"/>
                    <a:pt x="229" y="90"/>
                  </a:cubicBezTo>
                  <a:cubicBezTo>
                    <a:pt x="199" y="83"/>
                    <a:pt x="167" y="74"/>
                    <a:pt x="139" y="63"/>
                  </a:cubicBezTo>
                  <a:cubicBezTo>
                    <a:pt x="153" y="0"/>
                    <a:pt x="0" y="62"/>
                    <a:pt x="96" y="67"/>
                  </a:cubicBezTo>
                  <a:cubicBezTo>
                    <a:pt x="85" y="71"/>
                    <a:pt x="91" y="77"/>
                    <a:pt x="86" y="86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478"/>
            <p:cNvSpPr>
              <a:spLocks/>
            </p:cNvSpPr>
            <p:nvPr/>
          </p:nvSpPr>
          <p:spPr bwMode="gray">
            <a:xfrm>
              <a:off x="20664488" y="-144462"/>
              <a:ext cx="458788" cy="528638"/>
            </a:xfrm>
            <a:custGeom>
              <a:avLst/>
              <a:gdLst/>
              <a:ahLst/>
              <a:cxnLst>
                <a:cxn ang="0">
                  <a:pos x="35" y="10"/>
                </a:cxn>
                <a:cxn ang="0">
                  <a:pos x="3" y="11"/>
                </a:cxn>
                <a:cxn ang="0">
                  <a:pos x="31" y="40"/>
                </a:cxn>
                <a:cxn ang="0">
                  <a:pos x="51" y="75"/>
                </a:cxn>
                <a:cxn ang="0">
                  <a:pos x="122" y="141"/>
                </a:cxn>
                <a:cxn ang="0">
                  <a:pos x="78" y="81"/>
                </a:cxn>
                <a:cxn ang="0">
                  <a:pos x="41" y="7"/>
                </a:cxn>
                <a:cxn ang="0">
                  <a:pos x="15" y="0"/>
                </a:cxn>
              </a:cxnLst>
              <a:rect l="0" t="0" r="r" b="b"/>
              <a:pathLst>
                <a:path w="122" h="141">
                  <a:moveTo>
                    <a:pt x="35" y="10"/>
                  </a:moveTo>
                  <a:cubicBezTo>
                    <a:pt x="25" y="9"/>
                    <a:pt x="13" y="10"/>
                    <a:pt x="3" y="11"/>
                  </a:cubicBezTo>
                  <a:cubicBezTo>
                    <a:pt x="0" y="29"/>
                    <a:pt x="21" y="31"/>
                    <a:pt x="31" y="40"/>
                  </a:cubicBezTo>
                  <a:cubicBezTo>
                    <a:pt x="42" y="52"/>
                    <a:pt x="45" y="62"/>
                    <a:pt x="51" y="75"/>
                  </a:cubicBezTo>
                  <a:cubicBezTo>
                    <a:pt x="67" y="110"/>
                    <a:pt x="82" y="130"/>
                    <a:pt x="122" y="141"/>
                  </a:cubicBezTo>
                  <a:cubicBezTo>
                    <a:pt x="97" y="125"/>
                    <a:pt x="87" y="105"/>
                    <a:pt x="78" y="81"/>
                  </a:cubicBezTo>
                  <a:cubicBezTo>
                    <a:pt x="67" y="54"/>
                    <a:pt x="48" y="34"/>
                    <a:pt x="41" y="7"/>
                  </a:cubicBezTo>
                  <a:cubicBezTo>
                    <a:pt x="33" y="4"/>
                    <a:pt x="24" y="0"/>
                    <a:pt x="15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51" name="Gruppieren 20"/>
          <p:cNvGrpSpPr/>
          <p:nvPr/>
        </p:nvGrpSpPr>
        <p:grpSpPr bwMode="gray">
          <a:xfrm>
            <a:off x="5726445" y="4283193"/>
            <a:ext cx="4498643" cy="2517300"/>
            <a:chOff x="336728" y="1476741"/>
            <a:chExt cx="2740292" cy="2367268"/>
          </a:xfrm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52" name="Rechteck 45"/>
            <p:cNvSpPr/>
            <p:nvPr/>
          </p:nvSpPr>
          <p:spPr bwMode="gray">
            <a:xfrm>
              <a:off x="336728" y="1479122"/>
              <a:ext cx="1570763" cy="952928"/>
            </a:xfrm>
            <a:prstGeom prst="rect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59000">
                  <a:srgbClr val="404040"/>
                </a:gs>
              </a:gsLst>
              <a:lin ang="4200000" scaled="0"/>
            </a:gradFill>
            <a:ln w="12700">
              <a:noFill/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353" name="Freeform 11"/>
            <p:cNvSpPr>
              <a:spLocks/>
            </p:cNvSpPr>
            <p:nvPr/>
          </p:nvSpPr>
          <p:spPr bwMode="gray">
            <a:xfrm>
              <a:off x="336728" y="1479120"/>
              <a:ext cx="2740292" cy="2364889"/>
            </a:xfrm>
            <a:custGeom>
              <a:avLst/>
              <a:gdLst>
                <a:gd name="connsiteX0" fmla="*/ 4778 w 10000"/>
                <a:gd name="connsiteY0" fmla="*/ 0 h 10000"/>
                <a:gd name="connsiteX1" fmla="*/ 0 w 10000"/>
                <a:gd name="connsiteY1" fmla="*/ 2130 h 10000"/>
                <a:gd name="connsiteX2" fmla="*/ 0 w 10000"/>
                <a:gd name="connsiteY2" fmla="*/ 10000 h 10000"/>
                <a:gd name="connsiteX3" fmla="*/ 10000 w 10000"/>
                <a:gd name="connsiteY3" fmla="*/ 10000 h 10000"/>
                <a:gd name="connsiteX4" fmla="*/ 10000 w 10000"/>
                <a:gd name="connsiteY4" fmla="*/ 0 h 10000"/>
                <a:gd name="connsiteX5" fmla="*/ 4778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4778" y="0"/>
                  </a:moveTo>
                  <a:lnTo>
                    <a:pt x="0" y="2130"/>
                  </a:lnTo>
                  <a:lnTo>
                    <a:pt x="0" y="10000"/>
                  </a:lnTo>
                  <a:lnTo>
                    <a:pt x="10000" y="10000"/>
                  </a:lnTo>
                  <a:lnTo>
                    <a:pt x="10000" y="0"/>
                  </a:lnTo>
                  <a:lnTo>
                    <a:pt x="4778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noFill/>
              <a:round/>
              <a:headEnd/>
              <a:tailEnd/>
            </a:ln>
          </p:spPr>
          <p:txBody>
            <a:bodyPr tIns="576000" rtlCol="0" anchor="t" anchorCtr="0"/>
            <a:lstStyle/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OSGB HİZMETLERİ</a:t>
              </a:r>
              <a:endPara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r>
                <a:rPr lang="tr-TR" sz="2000" kern="0" dirty="0">
                  <a:solidFill>
                    <a:srgbClr val="262626"/>
                  </a:solidFill>
                  <a:latin typeface="Candara" panose="020E0502030303020204" pitchFamily="34" charset="0"/>
                </a:rPr>
                <a:t>İşyeri Hekimi</a:t>
              </a:r>
            </a:p>
            <a:p>
              <a:pPr marL="0" marR="0" lvl="0" indent="0" algn="r" defTabSz="914400" eaLnBrk="1" fontAlgn="auto" latinLnBrk="0" hangingPunct="1"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r>
                <a:rPr lang="tr-TR" sz="2000" kern="0" dirty="0">
                  <a:solidFill>
                    <a:srgbClr val="262626"/>
                  </a:solidFill>
                  <a:latin typeface="Candara" panose="020E0502030303020204" pitchFamily="34" charset="0"/>
                </a:rPr>
                <a:t>İş Güvenliği Uzmanı</a:t>
              </a:r>
            </a:p>
            <a:p>
              <a:pPr marL="0" marR="0" lvl="0" indent="0" algn="r" defTabSz="914400" eaLnBrk="1" fontAlgn="auto" latinLnBrk="0" hangingPunct="1">
                <a:spcBef>
                  <a:spcPts val="0"/>
                </a:spcBef>
                <a:buClrTx/>
                <a:buSzTx/>
                <a:buFontTx/>
                <a:buNone/>
                <a:tabLst/>
                <a:defRPr/>
              </a:pPr>
              <a:r>
                <a:rPr lang="tr-TR" sz="2000" kern="0" dirty="0">
                  <a:solidFill>
                    <a:srgbClr val="262626"/>
                  </a:solidFill>
                  <a:latin typeface="Candara" panose="020E0502030303020204" pitchFamily="34" charset="0"/>
                </a:rPr>
                <a:t>Diğer Sağlık Personeli</a:t>
              </a:r>
            </a:p>
            <a:p>
              <a:pPr lvl="0" algn="r">
                <a:defRPr/>
              </a:pPr>
              <a:r>
                <a:rPr lang="tr-TR" sz="2000" kern="0" dirty="0">
                  <a:solidFill>
                    <a:srgbClr val="262626"/>
                  </a:solidFill>
                  <a:latin typeface="Candara" panose="020E0502030303020204" pitchFamily="34" charset="0"/>
                </a:rPr>
                <a:t>OSGB Ekipman Kurulumu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354" name="Freeform 6"/>
            <p:cNvSpPr>
              <a:spLocks/>
            </p:cNvSpPr>
            <p:nvPr/>
          </p:nvSpPr>
          <p:spPr bwMode="gray">
            <a:xfrm>
              <a:off x="336728" y="1476741"/>
              <a:ext cx="1309192" cy="868039"/>
            </a:xfrm>
            <a:custGeom>
              <a:avLst/>
              <a:gdLst/>
              <a:ahLst/>
              <a:cxnLst>
                <a:cxn ang="0">
                  <a:pos x="234" y="618"/>
                </a:cxn>
                <a:cxn ang="0">
                  <a:pos x="143" y="452"/>
                </a:cxn>
                <a:cxn ang="0">
                  <a:pos x="0" y="353"/>
                </a:cxn>
                <a:cxn ang="0">
                  <a:pos x="932" y="0"/>
                </a:cxn>
                <a:cxn ang="0">
                  <a:pos x="932" y="0"/>
                </a:cxn>
                <a:cxn ang="0">
                  <a:pos x="234" y="618"/>
                </a:cxn>
              </a:cxnLst>
              <a:rect l="0" t="0" r="r" b="b"/>
              <a:pathLst>
                <a:path w="932" h="618">
                  <a:moveTo>
                    <a:pt x="234" y="618"/>
                  </a:moveTo>
                  <a:cubicBezTo>
                    <a:pt x="234" y="618"/>
                    <a:pt x="215" y="524"/>
                    <a:pt x="143" y="452"/>
                  </a:cubicBezTo>
                  <a:cubicBezTo>
                    <a:pt x="71" y="380"/>
                    <a:pt x="0" y="353"/>
                    <a:pt x="0" y="353"/>
                  </a:cubicBezTo>
                  <a:cubicBezTo>
                    <a:pt x="932" y="0"/>
                    <a:pt x="932" y="0"/>
                    <a:pt x="932" y="0"/>
                  </a:cubicBezTo>
                  <a:cubicBezTo>
                    <a:pt x="932" y="0"/>
                    <a:pt x="932" y="0"/>
                    <a:pt x="932" y="0"/>
                  </a:cubicBezTo>
                  <a:lnTo>
                    <a:pt x="234" y="618"/>
                  </a:lnTo>
                  <a:close/>
                </a:path>
              </a:pathLst>
            </a:custGeom>
            <a:gradFill>
              <a:gsLst>
                <a:gs pos="33000">
                  <a:schemeClr val="tx1">
                    <a:lumMod val="65000"/>
                    <a:lumOff val="35000"/>
                  </a:schemeClr>
                </a:gs>
                <a:gs pos="45000">
                  <a:schemeClr val="bg1">
                    <a:lumMod val="85000"/>
                  </a:schemeClr>
                </a:gs>
                <a:gs pos="67000">
                  <a:schemeClr val="tx1">
                    <a:lumMod val="75000"/>
                    <a:lumOff val="25000"/>
                  </a:schemeClr>
                </a:gs>
              </a:gsLst>
              <a:lin ang="4200000" scaled="0"/>
            </a:gradFill>
            <a:ln w="9525">
              <a:noFill/>
              <a:round/>
              <a:headEnd/>
              <a:tailEnd/>
            </a:ln>
            <a:effectLst>
              <a:outerShdw blurRad="63500" dist="12700" dir="42000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5" name="Titel 1"/>
          <p:cNvSpPr txBox="1">
            <a:spLocks/>
          </p:cNvSpPr>
          <p:nvPr/>
        </p:nvSpPr>
        <p:spPr bwMode="gray">
          <a:xfrm>
            <a:off x="276644" y="105943"/>
            <a:ext cx="11913769" cy="56094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spcBef>
                <a:spcPct val="0"/>
              </a:spcBef>
              <a:buNone/>
              <a:defRPr sz="30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tr-TR" sz="3200" noProof="1">
                <a:latin typeface="Candara" panose="020E0502030303020204" pitchFamily="34" charset="0"/>
              </a:rPr>
              <a:t>DRUZ OSGB </a:t>
            </a:r>
            <a:r>
              <a:rPr lang="tr-TR" sz="3200" b="0" noProof="1">
                <a:latin typeface="Candara" panose="020E0502030303020204" pitchFamily="34" charset="0"/>
              </a:rPr>
              <a:t>– OSGB HİZMETLERİNİN SUNULMASI</a:t>
            </a:r>
            <a:endParaRPr lang="en-US" sz="3200" b="0" dirty="0">
              <a:latin typeface="Candara" panose="020E05020303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920610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0404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9" name="Rechteck 113"/>
          <p:cNvSpPr/>
          <p:nvPr/>
        </p:nvSpPr>
        <p:spPr bwMode="gray">
          <a:xfrm rot="5400000">
            <a:off x="9181372" y="32433"/>
            <a:ext cx="3041467" cy="2976607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  <a:round/>
            <a:headEnd/>
            <a:tailEnd/>
          </a:ln>
          <a:effectLst>
            <a:innerShdw blurRad="203200" dist="50800" dir="9600000">
              <a:prstClr val="black">
                <a:alpha val="60000"/>
              </a:prstClr>
            </a:inn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1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 Light" panose="020F0302020204030204" pitchFamily="34" charset="0"/>
            </a:endParaRPr>
          </a:p>
        </p:txBody>
      </p:sp>
      <p:sp>
        <p:nvSpPr>
          <p:cNvPr id="40963" name="_h1"/>
          <p:cNvSpPr>
            <a:spLocks noGrp="1" noChangeArrowheads="1"/>
          </p:cNvSpPr>
          <p:nvPr>
            <p:ph type="title"/>
          </p:nvPr>
        </p:nvSpPr>
        <p:spPr bwMode="gray">
          <a:xfrm>
            <a:off x="324000" y="238542"/>
            <a:ext cx="8889802" cy="616455"/>
          </a:xfrm>
        </p:spPr>
        <p:txBody>
          <a:bodyPr/>
          <a:lstStyle/>
          <a:p>
            <a:r>
              <a:rPr lang="tr-TR" sz="3600" noProof="1">
                <a:solidFill>
                  <a:schemeClr val="bg1"/>
                </a:solidFill>
              </a:rPr>
              <a:t>DRUZ OSGB </a:t>
            </a:r>
            <a:r>
              <a:rPr lang="tr-TR" sz="3200" b="0" noProof="1">
                <a:solidFill>
                  <a:schemeClr val="bg1"/>
                </a:solidFill>
              </a:rPr>
              <a:t>– YAPI İŞLERİNDE İSG</a:t>
            </a:r>
            <a:endParaRPr lang="en-US" sz="3200" b="0" noProof="1">
              <a:solidFill>
                <a:schemeClr val="bg1"/>
              </a:solidFill>
            </a:endParaRPr>
          </a:p>
        </p:txBody>
      </p:sp>
      <p:grpSp>
        <p:nvGrpSpPr>
          <p:cNvPr id="5" name="Group 780"/>
          <p:cNvGrpSpPr>
            <a:grpSpLocks/>
          </p:cNvGrpSpPr>
          <p:nvPr/>
        </p:nvGrpSpPr>
        <p:grpSpPr bwMode="gray">
          <a:xfrm flipH="1">
            <a:off x="2350745" y="5260506"/>
            <a:ext cx="980282" cy="293051"/>
            <a:chOff x="1728" y="-938"/>
            <a:chExt cx="3134" cy="936"/>
          </a:xfrm>
        </p:grpSpPr>
        <p:sp>
          <p:nvSpPr>
            <p:cNvPr id="773" name="Freeform 781"/>
            <p:cNvSpPr>
              <a:spLocks/>
            </p:cNvSpPr>
            <p:nvPr/>
          </p:nvSpPr>
          <p:spPr bwMode="gray">
            <a:xfrm>
              <a:off x="1728" y="-699"/>
              <a:ext cx="196" cy="6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196" y="630"/>
                </a:cxn>
                <a:cxn ang="0">
                  <a:pos x="196" y="534"/>
                </a:cxn>
                <a:cxn ang="0">
                  <a:pos x="0" y="0"/>
                </a:cxn>
              </a:cxnLst>
              <a:rect l="0" t="0" r="r" b="b"/>
              <a:pathLst>
                <a:path w="196" h="630">
                  <a:moveTo>
                    <a:pt x="0" y="0"/>
                  </a:moveTo>
                  <a:lnTo>
                    <a:pt x="0" y="97"/>
                  </a:lnTo>
                  <a:lnTo>
                    <a:pt x="196" y="630"/>
                  </a:lnTo>
                  <a:lnTo>
                    <a:pt x="196" y="534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4" name="Freeform 782"/>
            <p:cNvSpPr>
              <a:spLocks/>
            </p:cNvSpPr>
            <p:nvPr/>
          </p:nvSpPr>
          <p:spPr bwMode="gray">
            <a:xfrm>
              <a:off x="1924" y="-165"/>
              <a:ext cx="2043" cy="163"/>
            </a:xfrm>
            <a:custGeom>
              <a:avLst/>
              <a:gdLst/>
              <a:ahLst/>
              <a:cxnLst>
                <a:cxn ang="0">
                  <a:pos x="2043" y="163"/>
                </a:cxn>
                <a:cxn ang="0">
                  <a:pos x="2043" y="68"/>
                </a:cxn>
                <a:cxn ang="0">
                  <a:pos x="0" y="0"/>
                </a:cxn>
                <a:cxn ang="0">
                  <a:pos x="0" y="96"/>
                </a:cxn>
                <a:cxn ang="0">
                  <a:pos x="2043" y="163"/>
                </a:cxn>
              </a:cxnLst>
              <a:rect l="0" t="0" r="r" b="b"/>
              <a:pathLst>
                <a:path w="2043" h="163">
                  <a:moveTo>
                    <a:pt x="2043" y="163"/>
                  </a:moveTo>
                  <a:lnTo>
                    <a:pt x="2043" y="68"/>
                  </a:lnTo>
                  <a:lnTo>
                    <a:pt x="0" y="0"/>
                  </a:lnTo>
                  <a:lnTo>
                    <a:pt x="0" y="96"/>
                  </a:lnTo>
                  <a:lnTo>
                    <a:pt x="2043" y="163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5" name="Freeform 783"/>
            <p:cNvSpPr>
              <a:spLocks/>
            </p:cNvSpPr>
            <p:nvPr/>
          </p:nvSpPr>
          <p:spPr bwMode="gray">
            <a:xfrm>
              <a:off x="3518" y="-579"/>
              <a:ext cx="1344" cy="456"/>
            </a:xfrm>
            <a:custGeom>
              <a:avLst/>
              <a:gdLst/>
              <a:ahLst/>
              <a:cxnLst>
                <a:cxn ang="0">
                  <a:pos x="1344" y="0"/>
                </a:cxn>
                <a:cxn ang="0">
                  <a:pos x="1344" y="95"/>
                </a:cxn>
                <a:cxn ang="0">
                  <a:pos x="0" y="456"/>
                </a:cxn>
                <a:cxn ang="0">
                  <a:pos x="0" y="362"/>
                </a:cxn>
                <a:cxn ang="0">
                  <a:pos x="1344" y="0"/>
                </a:cxn>
              </a:cxnLst>
              <a:rect l="0" t="0" r="r" b="b"/>
              <a:pathLst>
                <a:path w="1344" h="456">
                  <a:moveTo>
                    <a:pt x="1344" y="0"/>
                  </a:moveTo>
                  <a:lnTo>
                    <a:pt x="1344" y="95"/>
                  </a:lnTo>
                  <a:lnTo>
                    <a:pt x="0" y="456"/>
                  </a:lnTo>
                  <a:lnTo>
                    <a:pt x="0" y="362"/>
                  </a:lnTo>
                  <a:lnTo>
                    <a:pt x="134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6" name="Freeform 784"/>
            <p:cNvSpPr>
              <a:spLocks/>
            </p:cNvSpPr>
            <p:nvPr/>
          </p:nvSpPr>
          <p:spPr bwMode="gray">
            <a:xfrm>
              <a:off x="1728" y="-938"/>
              <a:ext cx="3134" cy="841"/>
            </a:xfrm>
            <a:custGeom>
              <a:avLst/>
              <a:gdLst/>
              <a:ahLst/>
              <a:cxnLst>
                <a:cxn ang="0">
                  <a:pos x="196" y="773"/>
                </a:cxn>
                <a:cxn ang="0">
                  <a:pos x="0" y="239"/>
                </a:cxn>
                <a:cxn ang="0">
                  <a:pos x="446" y="359"/>
                </a:cxn>
                <a:cxn ang="0">
                  <a:pos x="1790" y="0"/>
                </a:cxn>
                <a:cxn ang="0">
                  <a:pos x="3134" y="359"/>
                </a:cxn>
                <a:cxn ang="0">
                  <a:pos x="1790" y="721"/>
                </a:cxn>
                <a:cxn ang="0">
                  <a:pos x="2239" y="841"/>
                </a:cxn>
                <a:cxn ang="0">
                  <a:pos x="196" y="773"/>
                </a:cxn>
              </a:cxnLst>
              <a:rect l="0" t="0" r="r" b="b"/>
              <a:pathLst>
                <a:path w="3134" h="841">
                  <a:moveTo>
                    <a:pt x="196" y="773"/>
                  </a:moveTo>
                  <a:lnTo>
                    <a:pt x="0" y="239"/>
                  </a:lnTo>
                  <a:lnTo>
                    <a:pt x="446" y="359"/>
                  </a:lnTo>
                  <a:lnTo>
                    <a:pt x="1790" y="0"/>
                  </a:lnTo>
                  <a:lnTo>
                    <a:pt x="3134" y="359"/>
                  </a:lnTo>
                  <a:lnTo>
                    <a:pt x="1790" y="721"/>
                  </a:lnTo>
                  <a:lnTo>
                    <a:pt x="2239" y="841"/>
                  </a:lnTo>
                  <a:lnTo>
                    <a:pt x="196" y="773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" name="Group 26"/>
          <p:cNvGrpSpPr>
            <a:grpSpLocks/>
          </p:cNvGrpSpPr>
          <p:nvPr/>
        </p:nvGrpSpPr>
        <p:grpSpPr bwMode="gray">
          <a:xfrm flipH="1">
            <a:off x="4963451" y="5964245"/>
            <a:ext cx="945199" cy="284797"/>
            <a:chOff x="-240" y="-1656"/>
            <a:chExt cx="3137" cy="940"/>
          </a:xfrm>
        </p:grpSpPr>
        <p:sp>
          <p:nvSpPr>
            <p:cNvPr id="768" name="Freeform 27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446" y="217"/>
                </a:cxn>
                <a:cxn ang="0">
                  <a:pos x="446" y="120"/>
                </a:cxn>
                <a:cxn ang="0">
                  <a:pos x="0" y="0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9" name="Freeform 28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/>
              <a:ahLst/>
              <a:cxnLst>
                <a:cxn ang="0">
                  <a:pos x="2887" y="54"/>
                </a:cxn>
                <a:cxn ang="0">
                  <a:pos x="898" y="0"/>
                </a:cxn>
                <a:cxn ang="0">
                  <a:pos x="1344" y="120"/>
                </a:cxn>
                <a:cxn ang="0">
                  <a:pos x="0" y="482"/>
                </a:cxn>
                <a:cxn ang="0">
                  <a:pos x="1344" y="843"/>
                </a:cxn>
                <a:cxn ang="0">
                  <a:pos x="2688" y="482"/>
                </a:cxn>
                <a:cxn ang="0">
                  <a:pos x="3137" y="602"/>
                </a:cxn>
                <a:cxn ang="0">
                  <a:pos x="2887" y="54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0" name="Freeform 29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1344" y="458"/>
                </a:cxn>
                <a:cxn ang="0">
                  <a:pos x="1344" y="361"/>
                </a:cxn>
                <a:cxn ang="0">
                  <a:pos x="0" y="0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1" name="Freeform 30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449" y="217"/>
                </a:cxn>
                <a:cxn ang="0">
                  <a:pos x="449" y="120"/>
                </a:cxn>
                <a:cxn ang="0">
                  <a:pos x="0" y="0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2" name="Freeform 31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0" y="361"/>
                </a:cxn>
                <a:cxn ang="0">
                  <a:pos x="1344" y="0"/>
                </a:cxn>
                <a:cxn ang="0">
                  <a:pos x="1344" y="97"/>
                </a:cxn>
                <a:cxn ang="0">
                  <a:pos x="0" y="458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" name="Group 32"/>
          <p:cNvGrpSpPr>
            <a:grpSpLocks/>
          </p:cNvGrpSpPr>
          <p:nvPr/>
        </p:nvGrpSpPr>
        <p:grpSpPr bwMode="gray">
          <a:xfrm>
            <a:off x="4994409" y="5281143"/>
            <a:ext cx="943134" cy="280670"/>
            <a:chOff x="1772" y="1944"/>
            <a:chExt cx="499" cy="149"/>
          </a:xfrm>
        </p:grpSpPr>
        <p:sp>
          <p:nvSpPr>
            <p:cNvPr id="764" name="Freeform 33"/>
            <p:cNvSpPr>
              <a:spLocks/>
            </p:cNvSpPr>
            <p:nvPr/>
          </p:nvSpPr>
          <p:spPr bwMode="gray">
            <a:xfrm flipH="1">
              <a:off x="1772" y="1982"/>
              <a:ext cx="31" cy="100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196" y="97"/>
                </a:cxn>
                <a:cxn ang="0">
                  <a:pos x="0" y="629"/>
                </a:cxn>
                <a:cxn ang="0">
                  <a:pos x="0" y="534"/>
                </a:cxn>
                <a:cxn ang="0">
                  <a:pos x="196" y="0"/>
                </a:cxn>
              </a:cxnLst>
              <a:rect l="0" t="0" r="r" b="b"/>
              <a:pathLst>
                <a:path w="196" h="629">
                  <a:moveTo>
                    <a:pt x="196" y="0"/>
                  </a:moveTo>
                  <a:lnTo>
                    <a:pt x="196" y="97"/>
                  </a:lnTo>
                  <a:lnTo>
                    <a:pt x="0" y="629"/>
                  </a:lnTo>
                  <a:lnTo>
                    <a:pt x="0" y="534"/>
                  </a:lnTo>
                  <a:lnTo>
                    <a:pt x="196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5" name="Freeform 34"/>
            <p:cNvSpPr>
              <a:spLocks/>
            </p:cNvSpPr>
            <p:nvPr/>
          </p:nvSpPr>
          <p:spPr bwMode="gray">
            <a:xfrm flipH="1">
              <a:off x="1803" y="2067"/>
              <a:ext cx="326" cy="26"/>
            </a:xfrm>
            <a:custGeom>
              <a:avLst/>
              <a:gdLst/>
              <a:ahLst/>
              <a:cxnLst>
                <a:cxn ang="0">
                  <a:pos x="0" y="163"/>
                </a:cxn>
                <a:cxn ang="0">
                  <a:pos x="0" y="69"/>
                </a:cxn>
                <a:cxn ang="0">
                  <a:pos x="2043" y="0"/>
                </a:cxn>
                <a:cxn ang="0">
                  <a:pos x="2043" y="95"/>
                </a:cxn>
                <a:cxn ang="0">
                  <a:pos x="0" y="163"/>
                </a:cxn>
              </a:cxnLst>
              <a:rect l="0" t="0" r="r" b="b"/>
              <a:pathLst>
                <a:path w="2043" h="163">
                  <a:moveTo>
                    <a:pt x="0" y="163"/>
                  </a:moveTo>
                  <a:lnTo>
                    <a:pt x="0" y="69"/>
                  </a:lnTo>
                  <a:lnTo>
                    <a:pt x="2043" y="0"/>
                  </a:lnTo>
                  <a:lnTo>
                    <a:pt x="2043" y="95"/>
                  </a:lnTo>
                  <a:lnTo>
                    <a:pt x="0" y="163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6" name="Freeform 35"/>
            <p:cNvSpPr>
              <a:spLocks/>
            </p:cNvSpPr>
            <p:nvPr/>
          </p:nvSpPr>
          <p:spPr bwMode="gray">
            <a:xfrm flipH="1">
              <a:off x="2057" y="2001"/>
              <a:ext cx="214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4"/>
                </a:cxn>
                <a:cxn ang="0">
                  <a:pos x="1344" y="456"/>
                </a:cxn>
                <a:cxn ang="0">
                  <a:pos x="1344" y="361"/>
                </a:cxn>
                <a:cxn ang="0">
                  <a:pos x="0" y="0"/>
                </a:cxn>
              </a:cxnLst>
              <a:rect l="0" t="0" r="r" b="b"/>
              <a:pathLst>
                <a:path w="1344" h="456">
                  <a:moveTo>
                    <a:pt x="0" y="0"/>
                  </a:moveTo>
                  <a:lnTo>
                    <a:pt x="0" y="94"/>
                  </a:lnTo>
                  <a:lnTo>
                    <a:pt x="1344" y="456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7" name="Freeform 36"/>
            <p:cNvSpPr>
              <a:spLocks/>
            </p:cNvSpPr>
            <p:nvPr/>
          </p:nvSpPr>
          <p:spPr bwMode="gray">
            <a:xfrm flipH="1">
              <a:off x="1772" y="1944"/>
              <a:ext cx="499" cy="134"/>
            </a:xfrm>
            <a:custGeom>
              <a:avLst/>
              <a:gdLst/>
              <a:ahLst/>
              <a:cxnLst>
                <a:cxn ang="0">
                  <a:pos x="2938" y="772"/>
                </a:cxn>
                <a:cxn ang="0">
                  <a:pos x="3134" y="238"/>
                </a:cxn>
                <a:cxn ang="0">
                  <a:pos x="2688" y="359"/>
                </a:cxn>
                <a:cxn ang="0">
                  <a:pos x="1344" y="0"/>
                </a:cxn>
                <a:cxn ang="0">
                  <a:pos x="0" y="359"/>
                </a:cxn>
                <a:cxn ang="0">
                  <a:pos x="1344" y="720"/>
                </a:cxn>
                <a:cxn ang="0">
                  <a:pos x="895" y="841"/>
                </a:cxn>
                <a:cxn ang="0">
                  <a:pos x="2938" y="772"/>
                </a:cxn>
              </a:cxnLst>
              <a:rect l="0" t="0" r="r" b="b"/>
              <a:pathLst>
                <a:path w="3134" h="841">
                  <a:moveTo>
                    <a:pt x="2938" y="772"/>
                  </a:moveTo>
                  <a:lnTo>
                    <a:pt x="3134" y="238"/>
                  </a:lnTo>
                  <a:lnTo>
                    <a:pt x="2688" y="359"/>
                  </a:lnTo>
                  <a:lnTo>
                    <a:pt x="1344" y="0"/>
                  </a:lnTo>
                  <a:lnTo>
                    <a:pt x="0" y="359"/>
                  </a:lnTo>
                  <a:lnTo>
                    <a:pt x="1344" y="720"/>
                  </a:lnTo>
                  <a:lnTo>
                    <a:pt x="895" y="841"/>
                  </a:lnTo>
                  <a:lnTo>
                    <a:pt x="2938" y="772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" name="Group 130"/>
          <p:cNvGrpSpPr>
            <a:grpSpLocks/>
          </p:cNvGrpSpPr>
          <p:nvPr/>
        </p:nvGrpSpPr>
        <p:grpSpPr bwMode="gray">
          <a:xfrm>
            <a:off x="2408530" y="5974561"/>
            <a:ext cx="916305" cy="276543"/>
            <a:chOff x="-240" y="-1656"/>
            <a:chExt cx="3137" cy="940"/>
          </a:xfrm>
        </p:grpSpPr>
        <p:sp>
          <p:nvSpPr>
            <p:cNvPr id="759" name="Freeform 131"/>
            <p:cNvSpPr>
              <a:spLocks/>
            </p:cNvSpPr>
            <p:nvPr/>
          </p:nvSpPr>
          <p:spPr bwMode="gray">
            <a:xfrm>
              <a:off x="658" y="-1656"/>
              <a:ext cx="446" cy="2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446" y="217"/>
                </a:cxn>
                <a:cxn ang="0">
                  <a:pos x="446" y="120"/>
                </a:cxn>
                <a:cxn ang="0">
                  <a:pos x="0" y="0"/>
                </a:cxn>
              </a:cxnLst>
              <a:rect l="0" t="0" r="r" b="b"/>
              <a:pathLst>
                <a:path w="446" h="217">
                  <a:moveTo>
                    <a:pt x="0" y="0"/>
                  </a:moveTo>
                  <a:lnTo>
                    <a:pt x="0" y="97"/>
                  </a:lnTo>
                  <a:lnTo>
                    <a:pt x="446" y="217"/>
                  </a:lnTo>
                  <a:lnTo>
                    <a:pt x="446" y="12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0" name="Freeform 132"/>
            <p:cNvSpPr>
              <a:spLocks/>
            </p:cNvSpPr>
            <p:nvPr/>
          </p:nvSpPr>
          <p:spPr bwMode="gray">
            <a:xfrm>
              <a:off x="-240" y="-1656"/>
              <a:ext cx="3137" cy="843"/>
            </a:xfrm>
            <a:custGeom>
              <a:avLst/>
              <a:gdLst/>
              <a:ahLst/>
              <a:cxnLst>
                <a:cxn ang="0">
                  <a:pos x="2887" y="54"/>
                </a:cxn>
                <a:cxn ang="0">
                  <a:pos x="898" y="0"/>
                </a:cxn>
                <a:cxn ang="0">
                  <a:pos x="1344" y="120"/>
                </a:cxn>
                <a:cxn ang="0">
                  <a:pos x="0" y="482"/>
                </a:cxn>
                <a:cxn ang="0">
                  <a:pos x="1344" y="843"/>
                </a:cxn>
                <a:cxn ang="0">
                  <a:pos x="2688" y="482"/>
                </a:cxn>
                <a:cxn ang="0">
                  <a:pos x="3137" y="602"/>
                </a:cxn>
                <a:cxn ang="0">
                  <a:pos x="2887" y="54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1" name="Freeform 133"/>
            <p:cNvSpPr>
              <a:spLocks/>
            </p:cNvSpPr>
            <p:nvPr/>
          </p:nvSpPr>
          <p:spPr bwMode="gray">
            <a:xfrm>
              <a:off x="-240" y="-1174"/>
              <a:ext cx="1344" cy="4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1344" y="458"/>
                </a:cxn>
                <a:cxn ang="0">
                  <a:pos x="1344" y="361"/>
                </a:cxn>
                <a:cxn ang="0">
                  <a:pos x="0" y="0"/>
                </a:cxn>
              </a:cxnLst>
              <a:rect l="0" t="0" r="r" b="b"/>
              <a:pathLst>
                <a:path w="1344" h="458">
                  <a:moveTo>
                    <a:pt x="0" y="0"/>
                  </a:moveTo>
                  <a:lnTo>
                    <a:pt x="0" y="97"/>
                  </a:lnTo>
                  <a:lnTo>
                    <a:pt x="1344" y="458"/>
                  </a:lnTo>
                  <a:lnTo>
                    <a:pt x="1344" y="361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2" name="Freeform 134"/>
            <p:cNvSpPr>
              <a:spLocks/>
            </p:cNvSpPr>
            <p:nvPr/>
          </p:nvSpPr>
          <p:spPr bwMode="gray">
            <a:xfrm>
              <a:off x="2448" y="-1174"/>
              <a:ext cx="449" cy="2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449" y="217"/>
                </a:cxn>
                <a:cxn ang="0">
                  <a:pos x="449" y="120"/>
                </a:cxn>
                <a:cxn ang="0">
                  <a:pos x="0" y="0"/>
                </a:cxn>
              </a:cxnLst>
              <a:rect l="0" t="0" r="r" b="b"/>
              <a:pathLst>
                <a:path w="449" h="217">
                  <a:moveTo>
                    <a:pt x="0" y="0"/>
                  </a:moveTo>
                  <a:lnTo>
                    <a:pt x="0" y="97"/>
                  </a:lnTo>
                  <a:lnTo>
                    <a:pt x="449" y="217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3" name="Freeform 135"/>
            <p:cNvSpPr>
              <a:spLocks/>
            </p:cNvSpPr>
            <p:nvPr/>
          </p:nvSpPr>
          <p:spPr bwMode="gray">
            <a:xfrm>
              <a:off x="1104" y="-1174"/>
              <a:ext cx="1344" cy="458"/>
            </a:xfrm>
            <a:custGeom>
              <a:avLst/>
              <a:gdLst/>
              <a:ahLst/>
              <a:cxnLst>
                <a:cxn ang="0">
                  <a:pos x="0" y="458"/>
                </a:cxn>
                <a:cxn ang="0">
                  <a:pos x="0" y="361"/>
                </a:cxn>
                <a:cxn ang="0">
                  <a:pos x="1344" y="0"/>
                </a:cxn>
                <a:cxn ang="0">
                  <a:pos x="1344" y="97"/>
                </a:cxn>
                <a:cxn ang="0">
                  <a:pos x="0" y="458"/>
                </a:cxn>
              </a:cxnLst>
              <a:rect l="0" t="0" r="r" b="b"/>
              <a:pathLst>
                <a:path w="1344" h="458">
                  <a:moveTo>
                    <a:pt x="0" y="458"/>
                  </a:moveTo>
                  <a:lnTo>
                    <a:pt x="0" y="361"/>
                  </a:lnTo>
                  <a:lnTo>
                    <a:pt x="1344" y="0"/>
                  </a:lnTo>
                  <a:lnTo>
                    <a:pt x="1344" y="97"/>
                  </a:lnTo>
                  <a:lnTo>
                    <a:pt x="0" y="458"/>
                  </a:ln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9" name="Freeform 1309"/>
          <p:cNvSpPr>
            <a:spLocks/>
          </p:cNvSpPr>
          <p:nvPr/>
        </p:nvSpPr>
        <p:spPr bwMode="gray">
          <a:xfrm>
            <a:off x="2532355" y="5293525"/>
            <a:ext cx="3200877" cy="860584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gradFill rotWithShape="1">
            <a:gsLst>
              <a:gs pos="0">
                <a:srgbClr val="8EC000"/>
              </a:gs>
              <a:gs pos="100000">
                <a:srgbClr val="669900"/>
              </a:gs>
            </a:gsLst>
            <a:lin ang="5400000" scaled="1"/>
          </a:gradFill>
          <a:ln w="19050" algn="ctr">
            <a:solidFill>
              <a:srgbClr val="FFFFFF"/>
            </a:solidFill>
            <a:miter lim="800000"/>
            <a:headEnd/>
            <a:tailEnd/>
          </a:ln>
          <a:effectLst>
            <a:outerShdw blurRad="25400" dist="127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0" name="Group 791"/>
          <p:cNvGrpSpPr>
            <a:grpSpLocks/>
          </p:cNvGrpSpPr>
          <p:nvPr/>
        </p:nvGrpSpPr>
        <p:grpSpPr bwMode="gray">
          <a:xfrm>
            <a:off x="2992558" y="5184152"/>
            <a:ext cx="2360925" cy="850266"/>
            <a:chOff x="2438" y="2100"/>
            <a:chExt cx="959" cy="345"/>
          </a:xfrm>
        </p:grpSpPr>
        <p:sp>
          <p:nvSpPr>
            <p:cNvPr id="744" name="Freeform 453"/>
            <p:cNvSpPr>
              <a:spLocks/>
            </p:cNvSpPr>
            <p:nvPr/>
          </p:nvSpPr>
          <p:spPr bwMode="gray">
            <a:xfrm>
              <a:off x="2901" y="2103"/>
              <a:ext cx="0" cy="95"/>
            </a:xfrm>
            <a:custGeom>
              <a:avLst/>
              <a:gdLst/>
              <a:ahLst/>
              <a:cxnLst>
                <a:cxn ang="0">
                  <a:pos x="0" y="647"/>
                </a:cxn>
                <a:cxn ang="0">
                  <a:pos x="0" y="0"/>
                </a:cxn>
                <a:cxn ang="0">
                  <a:pos x="0" y="647"/>
                </a:cxn>
              </a:cxnLst>
              <a:rect l="0" t="0" r="r" b="b"/>
              <a:pathLst>
                <a:path h="647">
                  <a:moveTo>
                    <a:pt x="0" y="647"/>
                  </a:moveTo>
                  <a:lnTo>
                    <a:pt x="0" y="0"/>
                  </a:lnTo>
                  <a:lnTo>
                    <a:pt x="0" y="647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Line 454"/>
            <p:cNvSpPr>
              <a:spLocks noChangeShapeType="1"/>
            </p:cNvSpPr>
            <p:nvPr/>
          </p:nvSpPr>
          <p:spPr bwMode="gray">
            <a:xfrm flipV="1">
              <a:off x="2901" y="2103"/>
              <a:ext cx="0" cy="95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Freeform 455"/>
            <p:cNvSpPr>
              <a:spLocks/>
            </p:cNvSpPr>
            <p:nvPr/>
          </p:nvSpPr>
          <p:spPr bwMode="gray">
            <a:xfrm>
              <a:off x="2908" y="2100"/>
              <a:ext cx="36" cy="24"/>
            </a:xfrm>
            <a:custGeom>
              <a:avLst/>
              <a:gdLst/>
              <a:ahLst/>
              <a:cxnLst>
                <a:cxn ang="0">
                  <a:pos x="0" y="161"/>
                </a:cxn>
                <a:cxn ang="0">
                  <a:pos x="246" y="71"/>
                </a:cxn>
                <a:cxn ang="0">
                  <a:pos x="0" y="0"/>
                </a:cxn>
                <a:cxn ang="0">
                  <a:pos x="0" y="161"/>
                </a:cxn>
              </a:cxnLst>
              <a:rect l="0" t="0" r="r" b="b"/>
              <a:pathLst>
                <a:path w="246" h="161">
                  <a:moveTo>
                    <a:pt x="0" y="161"/>
                  </a:moveTo>
                  <a:lnTo>
                    <a:pt x="246" y="71"/>
                  </a:lnTo>
                  <a:lnTo>
                    <a:pt x="0" y="0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FF0000"/>
            </a:solidFill>
            <a:ln w="6350" cap="flat" cmpd="sng">
              <a:solidFill>
                <a:srgbClr val="8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Freeform 456"/>
            <p:cNvSpPr>
              <a:spLocks/>
            </p:cNvSpPr>
            <p:nvPr/>
          </p:nvSpPr>
          <p:spPr bwMode="gray">
            <a:xfrm>
              <a:off x="2900" y="2203"/>
              <a:ext cx="441" cy="148"/>
            </a:xfrm>
            <a:custGeom>
              <a:avLst/>
              <a:gdLst/>
              <a:ahLst/>
              <a:cxnLst>
                <a:cxn ang="0">
                  <a:pos x="2353" y="1051"/>
                </a:cxn>
                <a:cxn ang="0">
                  <a:pos x="3137" y="841"/>
                </a:cxn>
                <a:cxn ang="0">
                  <a:pos x="0" y="0"/>
                </a:cxn>
                <a:cxn ang="0">
                  <a:pos x="449" y="541"/>
                </a:cxn>
                <a:cxn ang="0">
                  <a:pos x="2353" y="1051"/>
                </a:cxn>
              </a:cxnLst>
              <a:rect l="0" t="0" r="r" b="b"/>
              <a:pathLst>
                <a:path w="3137" h="1051">
                  <a:moveTo>
                    <a:pt x="2353" y="1051"/>
                  </a:moveTo>
                  <a:lnTo>
                    <a:pt x="3137" y="841"/>
                  </a:lnTo>
                  <a:lnTo>
                    <a:pt x="0" y="0"/>
                  </a:lnTo>
                  <a:lnTo>
                    <a:pt x="449" y="541"/>
                  </a:lnTo>
                  <a:lnTo>
                    <a:pt x="2353" y="1051"/>
                  </a:lnTo>
                  <a:close/>
                </a:path>
              </a:pathLst>
            </a:custGeom>
            <a:gradFill rotWithShape="1">
              <a:gsLst>
                <a:gs pos="0">
                  <a:srgbClr val="663300"/>
                </a:gs>
                <a:gs pos="100000">
                  <a:srgbClr val="6633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Freeform 457"/>
            <p:cNvSpPr>
              <a:spLocks/>
            </p:cNvSpPr>
            <p:nvPr/>
          </p:nvSpPr>
          <p:spPr bwMode="gray">
            <a:xfrm>
              <a:off x="2460" y="2203"/>
              <a:ext cx="503" cy="165"/>
            </a:xfrm>
            <a:custGeom>
              <a:avLst/>
              <a:gdLst/>
              <a:ahLst/>
              <a:cxnLst>
                <a:cxn ang="0">
                  <a:pos x="3581" y="541"/>
                </a:cxn>
                <a:cxn ang="0">
                  <a:pos x="3581" y="541"/>
                </a:cxn>
                <a:cxn ang="0">
                  <a:pos x="3132" y="0"/>
                </a:cxn>
                <a:cxn ang="0">
                  <a:pos x="0" y="841"/>
                </a:cxn>
                <a:cxn ang="0">
                  <a:pos x="1233" y="1172"/>
                </a:cxn>
                <a:cxn ang="0">
                  <a:pos x="3581" y="541"/>
                </a:cxn>
              </a:cxnLst>
              <a:rect l="0" t="0" r="r" b="b"/>
              <a:pathLst>
                <a:path w="3581" h="1172">
                  <a:moveTo>
                    <a:pt x="3581" y="541"/>
                  </a:moveTo>
                  <a:lnTo>
                    <a:pt x="3581" y="541"/>
                  </a:lnTo>
                  <a:lnTo>
                    <a:pt x="3132" y="0"/>
                  </a:lnTo>
                  <a:lnTo>
                    <a:pt x="0" y="841"/>
                  </a:lnTo>
                  <a:lnTo>
                    <a:pt x="1233" y="1172"/>
                  </a:lnTo>
                  <a:lnTo>
                    <a:pt x="3581" y="541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Freeform 458"/>
            <p:cNvSpPr>
              <a:spLocks/>
            </p:cNvSpPr>
            <p:nvPr/>
          </p:nvSpPr>
          <p:spPr bwMode="gray">
            <a:xfrm>
              <a:off x="2633" y="2279"/>
              <a:ext cx="598" cy="161"/>
            </a:xfrm>
            <a:custGeom>
              <a:avLst/>
              <a:gdLst/>
              <a:ahLst/>
              <a:cxnLst>
                <a:cxn ang="0">
                  <a:pos x="2348" y="0"/>
                </a:cxn>
                <a:cxn ang="0">
                  <a:pos x="4252" y="510"/>
                </a:cxn>
                <a:cxn ang="0">
                  <a:pos x="1904" y="1141"/>
                </a:cxn>
                <a:cxn ang="0">
                  <a:pos x="0" y="631"/>
                </a:cxn>
                <a:cxn ang="0">
                  <a:pos x="2348" y="0"/>
                </a:cxn>
              </a:cxnLst>
              <a:rect l="0" t="0" r="r" b="b"/>
              <a:pathLst>
                <a:path w="4252" h="1141">
                  <a:moveTo>
                    <a:pt x="2348" y="0"/>
                  </a:moveTo>
                  <a:lnTo>
                    <a:pt x="4252" y="510"/>
                  </a:lnTo>
                  <a:lnTo>
                    <a:pt x="1904" y="1141"/>
                  </a:lnTo>
                  <a:lnTo>
                    <a:pt x="0" y="631"/>
                  </a:lnTo>
                  <a:lnTo>
                    <a:pt x="2348" y="0"/>
                  </a:lnTo>
                  <a:close/>
                </a:path>
              </a:pathLst>
            </a:custGeom>
            <a:solidFill>
              <a:srgbClr val="663300"/>
            </a:solidFill>
            <a:ln w="6350" cap="flat" cmpd="sng">
              <a:solidFill>
                <a:srgbClr val="6633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0" name="Freeform 459"/>
            <p:cNvSpPr>
              <a:spLocks/>
            </p:cNvSpPr>
            <p:nvPr/>
          </p:nvSpPr>
          <p:spPr bwMode="gray">
            <a:xfrm>
              <a:off x="2439" y="2196"/>
              <a:ext cx="926" cy="249"/>
            </a:xfrm>
            <a:custGeom>
              <a:avLst/>
              <a:gdLst/>
              <a:ahLst/>
              <a:cxnLst>
                <a:cxn ang="0">
                  <a:pos x="3135" y="1685"/>
                </a:cxn>
                <a:cxn ang="0">
                  <a:pos x="6272" y="841"/>
                </a:cxn>
                <a:cxn ang="0">
                  <a:pos x="3135" y="0"/>
                </a:cxn>
                <a:cxn ang="0">
                  <a:pos x="0" y="841"/>
                </a:cxn>
                <a:cxn ang="0">
                  <a:pos x="3135" y="1685"/>
                </a:cxn>
              </a:cxnLst>
              <a:rect l="0" t="0" r="r" b="b"/>
              <a:pathLst>
                <a:path w="6272" h="1685">
                  <a:moveTo>
                    <a:pt x="3135" y="1685"/>
                  </a:moveTo>
                  <a:lnTo>
                    <a:pt x="6272" y="841"/>
                  </a:lnTo>
                  <a:lnTo>
                    <a:pt x="3135" y="0"/>
                  </a:lnTo>
                  <a:lnTo>
                    <a:pt x="0" y="841"/>
                  </a:lnTo>
                  <a:lnTo>
                    <a:pt x="3135" y="1685"/>
                  </a:lnTo>
                  <a:close/>
                </a:path>
              </a:pathLst>
            </a:custGeom>
            <a:noFill/>
            <a:ln w="12700" cap="flat" cmpd="sng">
              <a:solidFill>
                <a:srgbClr val="FFFFFF"/>
              </a:solidFill>
              <a:prstDash val="dash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751" name="Group 460"/>
            <p:cNvGrpSpPr>
              <a:grpSpLocks/>
            </p:cNvGrpSpPr>
            <p:nvPr/>
          </p:nvGrpSpPr>
          <p:grpSpPr bwMode="gray">
            <a:xfrm>
              <a:off x="3361" y="2227"/>
              <a:ext cx="36" cy="95"/>
              <a:chOff x="4933" y="1929"/>
              <a:chExt cx="36" cy="95"/>
            </a:xfrm>
          </p:grpSpPr>
          <p:sp>
            <p:nvSpPr>
              <p:cNvPr id="756" name="Freeform 461"/>
              <p:cNvSpPr>
                <a:spLocks/>
              </p:cNvSpPr>
              <p:nvPr/>
            </p:nvSpPr>
            <p:spPr bwMode="gray">
              <a:xfrm>
                <a:off x="4936" y="1929"/>
                <a:ext cx="0" cy="95"/>
              </a:xfrm>
              <a:custGeom>
                <a:avLst/>
                <a:gdLst/>
                <a:ahLst/>
                <a:cxnLst>
                  <a:cxn ang="0">
                    <a:pos x="0" y="645"/>
                  </a:cxn>
                  <a:cxn ang="0">
                    <a:pos x="0" y="0"/>
                  </a:cxn>
                  <a:cxn ang="0">
                    <a:pos x="0" y="645"/>
                  </a:cxn>
                </a:cxnLst>
                <a:rect l="0" t="0" r="r" b="b"/>
                <a:pathLst>
                  <a:path h="645">
                    <a:moveTo>
                      <a:pt x="0" y="645"/>
                    </a:moveTo>
                    <a:lnTo>
                      <a:pt x="0" y="0"/>
                    </a:lnTo>
                    <a:lnTo>
                      <a:pt x="0" y="64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7" name="Line 462"/>
              <p:cNvSpPr>
                <a:spLocks noChangeShapeType="1"/>
              </p:cNvSpPr>
              <p:nvPr/>
            </p:nvSpPr>
            <p:spPr bwMode="gray">
              <a:xfrm flipV="1">
                <a:off x="4936" y="1929"/>
                <a:ext cx="0" cy="95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8" name="Freeform 463"/>
              <p:cNvSpPr>
                <a:spLocks/>
              </p:cNvSpPr>
              <p:nvPr/>
            </p:nvSpPr>
            <p:spPr bwMode="gray">
              <a:xfrm>
                <a:off x="4933" y="1938"/>
                <a:ext cx="36" cy="24"/>
              </a:xfrm>
              <a:custGeom>
                <a:avLst/>
                <a:gdLst/>
                <a:ahLst/>
                <a:cxnLst>
                  <a:cxn ang="0">
                    <a:pos x="0" y="159"/>
                  </a:cxn>
                  <a:cxn ang="0">
                    <a:pos x="246" y="69"/>
                  </a:cxn>
                  <a:cxn ang="0">
                    <a:pos x="0" y="0"/>
                  </a:cxn>
                  <a:cxn ang="0">
                    <a:pos x="0" y="159"/>
                  </a:cxn>
                </a:cxnLst>
                <a:rect l="0" t="0" r="r" b="b"/>
                <a:pathLst>
                  <a:path w="246" h="159">
                    <a:moveTo>
                      <a:pt x="0" y="159"/>
                    </a:moveTo>
                    <a:lnTo>
                      <a:pt x="246" y="69"/>
                    </a:lnTo>
                    <a:lnTo>
                      <a:pt x="0" y="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FF0000"/>
              </a:solidFill>
              <a:ln w="6350" cap="flat" cmpd="sng">
                <a:solidFill>
                  <a:srgbClr val="8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52" name="Group 464"/>
            <p:cNvGrpSpPr>
              <a:grpSpLocks/>
            </p:cNvGrpSpPr>
            <p:nvPr/>
          </p:nvGrpSpPr>
          <p:grpSpPr bwMode="gray">
            <a:xfrm>
              <a:off x="2438" y="2227"/>
              <a:ext cx="36" cy="95"/>
              <a:chOff x="4010" y="1929"/>
              <a:chExt cx="36" cy="95"/>
            </a:xfrm>
          </p:grpSpPr>
          <p:sp>
            <p:nvSpPr>
              <p:cNvPr id="753" name="Freeform 465"/>
              <p:cNvSpPr>
                <a:spLocks/>
              </p:cNvSpPr>
              <p:nvPr/>
            </p:nvSpPr>
            <p:spPr bwMode="gray">
              <a:xfrm>
                <a:off x="4010" y="1929"/>
                <a:ext cx="0" cy="95"/>
              </a:xfrm>
              <a:custGeom>
                <a:avLst/>
                <a:gdLst/>
                <a:ahLst/>
                <a:cxnLst>
                  <a:cxn ang="0">
                    <a:pos x="0" y="645"/>
                  </a:cxn>
                  <a:cxn ang="0">
                    <a:pos x="0" y="0"/>
                  </a:cxn>
                  <a:cxn ang="0">
                    <a:pos x="0" y="645"/>
                  </a:cxn>
                </a:cxnLst>
                <a:rect l="0" t="0" r="r" b="b"/>
                <a:pathLst>
                  <a:path h="645">
                    <a:moveTo>
                      <a:pt x="0" y="645"/>
                    </a:moveTo>
                    <a:lnTo>
                      <a:pt x="0" y="0"/>
                    </a:lnTo>
                    <a:lnTo>
                      <a:pt x="0" y="64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4" name="Line 466"/>
              <p:cNvSpPr>
                <a:spLocks noChangeShapeType="1"/>
              </p:cNvSpPr>
              <p:nvPr/>
            </p:nvSpPr>
            <p:spPr bwMode="gray">
              <a:xfrm flipV="1">
                <a:off x="4010" y="1929"/>
                <a:ext cx="0" cy="95"/>
              </a:xfrm>
              <a:prstGeom prst="line">
                <a:avLst/>
              </a:prstGeom>
              <a:noFill/>
              <a:ln w="12700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5" name="Freeform 467"/>
              <p:cNvSpPr>
                <a:spLocks/>
              </p:cNvSpPr>
              <p:nvPr/>
            </p:nvSpPr>
            <p:spPr bwMode="gray">
              <a:xfrm>
                <a:off x="4010" y="1929"/>
                <a:ext cx="36" cy="24"/>
              </a:xfrm>
              <a:custGeom>
                <a:avLst/>
                <a:gdLst/>
                <a:ahLst/>
                <a:cxnLst>
                  <a:cxn ang="0">
                    <a:pos x="0" y="159"/>
                  </a:cxn>
                  <a:cxn ang="0">
                    <a:pos x="246" y="69"/>
                  </a:cxn>
                  <a:cxn ang="0">
                    <a:pos x="0" y="0"/>
                  </a:cxn>
                  <a:cxn ang="0">
                    <a:pos x="0" y="159"/>
                  </a:cxn>
                </a:cxnLst>
                <a:rect l="0" t="0" r="r" b="b"/>
                <a:pathLst>
                  <a:path w="246" h="159">
                    <a:moveTo>
                      <a:pt x="0" y="159"/>
                    </a:moveTo>
                    <a:lnTo>
                      <a:pt x="246" y="69"/>
                    </a:lnTo>
                    <a:lnTo>
                      <a:pt x="0" y="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FF0000"/>
              </a:solidFill>
              <a:ln w="6350" cap="flat" cmpd="sng">
                <a:solidFill>
                  <a:srgbClr val="8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2" name="Group 787"/>
          <p:cNvGrpSpPr>
            <a:grpSpLocks/>
          </p:cNvGrpSpPr>
          <p:nvPr/>
        </p:nvGrpSpPr>
        <p:grpSpPr bwMode="gray">
          <a:xfrm>
            <a:off x="4131761" y="5803293"/>
            <a:ext cx="88742" cy="235268"/>
            <a:chOff x="4473" y="2053"/>
            <a:chExt cx="36" cy="96"/>
          </a:xfrm>
        </p:grpSpPr>
        <p:sp>
          <p:nvSpPr>
            <p:cNvPr id="548" name="Freeform 788"/>
            <p:cNvSpPr>
              <a:spLocks/>
            </p:cNvSpPr>
            <p:nvPr/>
          </p:nvSpPr>
          <p:spPr bwMode="gray">
            <a:xfrm>
              <a:off x="4473" y="2053"/>
              <a:ext cx="0" cy="96"/>
            </a:xfrm>
            <a:custGeom>
              <a:avLst/>
              <a:gdLst/>
              <a:ahLst/>
              <a:cxnLst>
                <a:cxn ang="0">
                  <a:pos x="0" y="648"/>
                </a:cxn>
                <a:cxn ang="0">
                  <a:pos x="0" y="0"/>
                </a:cxn>
                <a:cxn ang="0">
                  <a:pos x="0" y="648"/>
                </a:cxn>
              </a:cxnLst>
              <a:rect l="0" t="0" r="r" b="b"/>
              <a:pathLst>
                <a:path h="648">
                  <a:moveTo>
                    <a:pt x="0" y="648"/>
                  </a:moveTo>
                  <a:lnTo>
                    <a:pt x="0" y="0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Line 789"/>
            <p:cNvSpPr>
              <a:spLocks noChangeShapeType="1"/>
            </p:cNvSpPr>
            <p:nvPr/>
          </p:nvSpPr>
          <p:spPr bwMode="gray">
            <a:xfrm flipV="1">
              <a:off x="4473" y="2053"/>
              <a:ext cx="0" cy="96"/>
            </a:xfrm>
            <a:prstGeom prst="line">
              <a:avLst/>
            </a:prstGeom>
            <a:noFill/>
            <a:ln w="12700">
              <a:solidFill>
                <a:srgbClr val="969696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Freeform 790"/>
            <p:cNvSpPr>
              <a:spLocks/>
            </p:cNvSpPr>
            <p:nvPr/>
          </p:nvSpPr>
          <p:spPr bwMode="gray">
            <a:xfrm>
              <a:off x="4473" y="2053"/>
              <a:ext cx="36" cy="24"/>
            </a:xfrm>
            <a:custGeom>
              <a:avLst/>
              <a:gdLst/>
              <a:ahLst/>
              <a:cxnLst>
                <a:cxn ang="0">
                  <a:pos x="0" y="159"/>
                </a:cxn>
                <a:cxn ang="0">
                  <a:pos x="246" y="71"/>
                </a:cxn>
                <a:cxn ang="0">
                  <a:pos x="0" y="0"/>
                </a:cxn>
                <a:cxn ang="0">
                  <a:pos x="0" y="159"/>
                </a:cxn>
              </a:cxnLst>
              <a:rect l="0" t="0" r="r" b="b"/>
              <a:pathLst>
                <a:path w="246" h="159">
                  <a:moveTo>
                    <a:pt x="0" y="159"/>
                  </a:moveTo>
                  <a:lnTo>
                    <a:pt x="246" y="71"/>
                  </a:lnTo>
                  <a:lnTo>
                    <a:pt x="0" y="0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FF0000"/>
            </a:solidFill>
            <a:ln w="6350" cap="flat" cmpd="sng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4" name="Freeform 1305"/>
          <p:cNvSpPr>
            <a:spLocks/>
          </p:cNvSpPr>
          <p:nvPr/>
        </p:nvSpPr>
        <p:spPr bwMode="gray">
          <a:xfrm>
            <a:off x="43472" y="5962182"/>
            <a:ext cx="3200877" cy="862647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rgbClr val="D7D7D7"/>
          </a:solidFill>
          <a:ln w="19050" cap="flat" cmpd="sng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blurRad="25400" dist="127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 anchor="ctr" anchorCtr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0" cap="none" spc="0" normalizeH="0" baseline="0" noProof="1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grpSp>
        <p:nvGrpSpPr>
          <p:cNvPr id="15" name="Group 1462"/>
          <p:cNvGrpSpPr>
            <a:grpSpLocks/>
          </p:cNvGrpSpPr>
          <p:nvPr/>
        </p:nvGrpSpPr>
        <p:grpSpPr bwMode="gray">
          <a:xfrm>
            <a:off x="390190" y="5790909"/>
            <a:ext cx="1849126" cy="767718"/>
            <a:chOff x="1046" y="2401"/>
            <a:chExt cx="896" cy="372"/>
          </a:xfrm>
        </p:grpSpPr>
        <p:sp>
          <p:nvSpPr>
            <p:cNvPr id="442" name="Freeform 1242"/>
            <p:cNvSpPr>
              <a:spLocks/>
            </p:cNvSpPr>
            <p:nvPr/>
          </p:nvSpPr>
          <p:spPr bwMode="gray">
            <a:xfrm flipH="1">
              <a:off x="1872" y="2542"/>
              <a:ext cx="47" cy="36"/>
            </a:xfrm>
            <a:custGeom>
              <a:avLst/>
              <a:gdLst/>
              <a:ahLst/>
              <a:cxnLst>
                <a:cxn ang="0">
                  <a:pos x="92" y="503"/>
                </a:cxn>
                <a:cxn ang="0">
                  <a:pos x="0" y="141"/>
                </a:cxn>
                <a:cxn ang="0">
                  <a:pos x="324" y="0"/>
                </a:cxn>
                <a:cxn ang="0">
                  <a:pos x="654" y="80"/>
                </a:cxn>
                <a:cxn ang="0">
                  <a:pos x="517" y="389"/>
                </a:cxn>
                <a:cxn ang="0">
                  <a:pos x="92" y="503"/>
                </a:cxn>
              </a:cxnLst>
              <a:rect l="0" t="0" r="r" b="b"/>
              <a:pathLst>
                <a:path w="654" h="503">
                  <a:moveTo>
                    <a:pt x="92" y="503"/>
                  </a:moveTo>
                  <a:lnTo>
                    <a:pt x="0" y="141"/>
                  </a:lnTo>
                  <a:lnTo>
                    <a:pt x="324" y="0"/>
                  </a:lnTo>
                  <a:lnTo>
                    <a:pt x="654" y="80"/>
                  </a:lnTo>
                  <a:lnTo>
                    <a:pt x="517" y="389"/>
                  </a:lnTo>
                  <a:lnTo>
                    <a:pt x="92" y="503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1243"/>
            <p:cNvSpPr>
              <a:spLocks/>
            </p:cNvSpPr>
            <p:nvPr/>
          </p:nvSpPr>
          <p:spPr bwMode="gray">
            <a:xfrm flipH="1">
              <a:off x="1853" y="2548"/>
              <a:ext cx="49" cy="54"/>
            </a:xfrm>
            <a:custGeom>
              <a:avLst/>
              <a:gdLst/>
              <a:ahLst/>
              <a:cxnLst>
                <a:cxn ang="0">
                  <a:pos x="227" y="90"/>
                </a:cxn>
                <a:cxn ang="0">
                  <a:pos x="63" y="19"/>
                </a:cxn>
                <a:cxn ang="0">
                  <a:pos x="63" y="19"/>
                </a:cxn>
                <a:cxn ang="0">
                  <a:pos x="16" y="31"/>
                </a:cxn>
                <a:cxn ang="0">
                  <a:pos x="26" y="51"/>
                </a:cxn>
                <a:cxn ang="0">
                  <a:pos x="55" y="221"/>
                </a:cxn>
                <a:cxn ang="0">
                  <a:pos x="135" y="286"/>
                </a:cxn>
                <a:cxn ang="0">
                  <a:pos x="147" y="312"/>
                </a:cxn>
                <a:cxn ang="0">
                  <a:pos x="208" y="296"/>
                </a:cxn>
                <a:cxn ang="0">
                  <a:pos x="208" y="296"/>
                </a:cxn>
                <a:cxn ang="0">
                  <a:pos x="237" y="282"/>
                </a:cxn>
                <a:cxn ang="0">
                  <a:pos x="227" y="90"/>
                </a:cxn>
              </a:cxnLst>
              <a:rect l="0" t="0" r="r" b="b"/>
              <a:pathLst>
                <a:path w="285" h="312">
                  <a:moveTo>
                    <a:pt x="227" y="90"/>
                  </a:moveTo>
                  <a:cubicBezTo>
                    <a:pt x="180" y="28"/>
                    <a:pt x="111" y="0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0" y="94"/>
                    <a:pt x="11" y="163"/>
                    <a:pt x="55" y="221"/>
                  </a:cubicBezTo>
                  <a:cubicBezTo>
                    <a:pt x="78" y="251"/>
                    <a:pt x="106" y="274"/>
                    <a:pt x="135" y="286"/>
                  </a:cubicBezTo>
                  <a:cubicBezTo>
                    <a:pt x="147" y="312"/>
                    <a:pt x="147" y="312"/>
                    <a:pt x="147" y="312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19" y="293"/>
                    <a:pt x="229" y="289"/>
                    <a:pt x="237" y="282"/>
                  </a:cubicBezTo>
                  <a:cubicBezTo>
                    <a:pt x="285" y="246"/>
                    <a:pt x="280" y="160"/>
                    <a:pt x="227" y="90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1244"/>
            <p:cNvSpPr>
              <a:spLocks/>
            </p:cNvSpPr>
            <p:nvPr/>
          </p:nvSpPr>
          <p:spPr bwMode="gray">
            <a:xfrm flipH="1">
              <a:off x="1863" y="2550"/>
              <a:ext cx="49" cy="55"/>
            </a:xfrm>
            <a:custGeom>
              <a:avLst/>
              <a:gdLst/>
              <a:ahLst/>
              <a:cxnLst>
                <a:cxn ang="0">
                  <a:pos x="240" y="289"/>
                </a:cxn>
                <a:cxn ang="0">
                  <a:pos x="57" y="228"/>
                </a:cxn>
                <a:cxn ang="0">
                  <a:pos x="47" y="36"/>
                </a:cxn>
                <a:cxn ang="0">
                  <a:pos x="230" y="97"/>
                </a:cxn>
                <a:cxn ang="0">
                  <a:pos x="240" y="289"/>
                </a:cxn>
              </a:cxnLst>
              <a:rect l="0" t="0" r="r" b="b"/>
              <a:pathLst>
                <a:path w="287" h="325">
                  <a:moveTo>
                    <a:pt x="240" y="289"/>
                  </a:moveTo>
                  <a:cubicBezTo>
                    <a:pt x="192" y="325"/>
                    <a:pt x="110" y="298"/>
                    <a:pt x="57" y="228"/>
                  </a:cubicBezTo>
                  <a:cubicBezTo>
                    <a:pt x="4" y="158"/>
                    <a:pt x="0" y="72"/>
                    <a:pt x="47" y="36"/>
                  </a:cubicBezTo>
                  <a:cubicBezTo>
                    <a:pt x="95" y="0"/>
                    <a:pt x="177" y="27"/>
                    <a:pt x="230" y="97"/>
                  </a:cubicBezTo>
                  <a:cubicBezTo>
                    <a:pt x="283" y="167"/>
                    <a:pt x="287" y="253"/>
                    <a:pt x="240" y="289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1245"/>
            <p:cNvSpPr>
              <a:spLocks/>
            </p:cNvSpPr>
            <p:nvPr/>
          </p:nvSpPr>
          <p:spPr bwMode="gray">
            <a:xfrm flipH="1">
              <a:off x="1873" y="2561"/>
              <a:ext cx="30" cy="33"/>
            </a:xfrm>
            <a:custGeom>
              <a:avLst/>
              <a:gdLst/>
              <a:ahLst/>
              <a:cxnLst>
                <a:cxn ang="0">
                  <a:pos x="146" y="176"/>
                </a:cxn>
                <a:cxn ang="0">
                  <a:pos x="35" y="139"/>
                </a:cxn>
                <a:cxn ang="0">
                  <a:pos x="29" y="22"/>
                </a:cxn>
                <a:cxn ang="0">
                  <a:pos x="140" y="59"/>
                </a:cxn>
                <a:cxn ang="0">
                  <a:pos x="146" y="176"/>
                </a:cxn>
              </a:cxnLst>
              <a:rect l="0" t="0" r="r" b="b"/>
              <a:pathLst>
                <a:path w="175" h="198">
                  <a:moveTo>
                    <a:pt x="146" y="176"/>
                  </a:moveTo>
                  <a:cubicBezTo>
                    <a:pt x="117" y="198"/>
                    <a:pt x="67" y="181"/>
                    <a:pt x="35" y="139"/>
                  </a:cubicBezTo>
                  <a:cubicBezTo>
                    <a:pt x="3" y="96"/>
                    <a:pt x="0" y="44"/>
                    <a:pt x="29" y="22"/>
                  </a:cubicBezTo>
                  <a:cubicBezTo>
                    <a:pt x="58" y="0"/>
                    <a:pt x="108" y="16"/>
                    <a:pt x="140" y="59"/>
                  </a:cubicBezTo>
                  <a:cubicBezTo>
                    <a:pt x="172" y="101"/>
                    <a:pt x="175" y="154"/>
                    <a:pt x="146" y="176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1246"/>
            <p:cNvSpPr>
              <a:spLocks/>
            </p:cNvSpPr>
            <p:nvPr/>
          </p:nvSpPr>
          <p:spPr bwMode="gray">
            <a:xfrm flipH="1">
              <a:off x="1749" y="2428"/>
              <a:ext cx="123" cy="130"/>
            </a:xfrm>
            <a:custGeom>
              <a:avLst/>
              <a:gdLst/>
              <a:ahLst/>
              <a:cxnLst>
                <a:cxn ang="0">
                  <a:pos x="1704" y="0"/>
                </a:cxn>
                <a:cxn ang="0">
                  <a:pos x="0" y="456"/>
                </a:cxn>
                <a:cxn ang="0">
                  <a:pos x="0" y="1803"/>
                </a:cxn>
                <a:cxn ang="0">
                  <a:pos x="1704" y="1328"/>
                </a:cxn>
                <a:cxn ang="0">
                  <a:pos x="1704" y="0"/>
                </a:cxn>
              </a:cxnLst>
              <a:rect l="0" t="0" r="r" b="b"/>
              <a:pathLst>
                <a:path w="1704" h="1803">
                  <a:moveTo>
                    <a:pt x="1704" y="0"/>
                  </a:moveTo>
                  <a:lnTo>
                    <a:pt x="0" y="456"/>
                  </a:lnTo>
                  <a:lnTo>
                    <a:pt x="0" y="1803"/>
                  </a:lnTo>
                  <a:lnTo>
                    <a:pt x="1704" y="1328"/>
                  </a:lnTo>
                  <a:lnTo>
                    <a:pt x="170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1247"/>
            <p:cNvSpPr>
              <a:spLocks/>
            </p:cNvSpPr>
            <p:nvPr/>
          </p:nvSpPr>
          <p:spPr bwMode="gray">
            <a:xfrm flipH="1">
              <a:off x="1856" y="2443"/>
              <a:ext cx="86" cy="150"/>
            </a:xfrm>
            <a:custGeom>
              <a:avLst/>
              <a:gdLst/>
              <a:ahLst/>
              <a:cxnLst>
                <a:cxn ang="0">
                  <a:pos x="410" y="672"/>
                </a:cxn>
                <a:cxn ang="0">
                  <a:pos x="410" y="102"/>
                </a:cxn>
                <a:cxn ang="0">
                  <a:pos x="45" y="0"/>
                </a:cxn>
                <a:cxn ang="0">
                  <a:pos x="0" y="237"/>
                </a:cxn>
                <a:cxn ang="0">
                  <a:pos x="0" y="748"/>
                </a:cxn>
                <a:cxn ang="0">
                  <a:pos x="172" y="794"/>
                </a:cxn>
                <a:cxn ang="0">
                  <a:pos x="200" y="636"/>
                </a:cxn>
                <a:cxn ang="0">
                  <a:pos x="422" y="710"/>
                </a:cxn>
                <a:cxn ang="0">
                  <a:pos x="473" y="875"/>
                </a:cxn>
                <a:cxn ang="0">
                  <a:pos x="492" y="882"/>
                </a:cxn>
                <a:cxn ang="0">
                  <a:pos x="478" y="760"/>
                </a:cxn>
                <a:cxn ang="0">
                  <a:pos x="410" y="672"/>
                </a:cxn>
              </a:cxnLst>
              <a:rect l="0" t="0" r="r" b="b"/>
              <a:pathLst>
                <a:path w="505" h="882">
                  <a:moveTo>
                    <a:pt x="410" y="672"/>
                  </a:moveTo>
                  <a:cubicBezTo>
                    <a:pt x="410" y="102"/>
                    <a:pt x="410" y="102"/>
                    <a:pt x="410" y="102"/>
                  </a:cubicBezTo>
                  <a:cubicBezTo>
                    <a:pt x="410" y="102"/>
                    <a:pt x="68" y="6"/>
                    <a:pt x="45" y="0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748"/>
                    <a:pt x="0" y="748"/>
                    <a:pt x="0" y="748"/>
                  </a:cubicBezTo>
                  <a:cubicBezTo>
                    <a:pt x="172" y="794"/>
                    <a:pt x="172" y="794"/>
                    <a:pt x="172" y="794"/>
                  </a:cubicBezTo>
                  <a:cubicBezTo>
                    <a:pt x="150" y="730"/>
                    <a:pt x="159" y="667"/>
                    <a:pt x="200" y="636"/>
                  </a:cubicBezTo>
                  <a:cubicBezTo>
                    <a:pt x="258" y="591"/>
                    <a:pt x="358" y="625"/>
                    <a:pt x="422" y="710"/>
                  </a:cubicBezTo>
                  <a:cubicBezTo>
                    <a:pt x="463" y="764"/>
                    <a:pt x="481" y="826"/>
                    <a:pt x="473" y="875"/>
                  </a:cubicBezTo>
                  <a:cubicBezTo>
                    <a:pt x="492" y="882"/>
                    <a:pt x="492" y="882"/>
                    <a:pt x="492" y="882"/>
                  </a:cubicBezTo>
                  <a:cubicBezTo>
                    <a:pt x="492" y="882"/>
                    <a:pt x="505" y="817"/>
                    <a:pt x="478" y="760"/>
                  </a:cubicBezTo>
                  <a:cubicBezTo>
                    <a:pt x="466" y="733"/>
                    <a:pt x="447" y="697"/>
                    <a:pt x="410" y="67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shade val="76863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1248"/>
            <p:cNvSpPr>
              <a:spLocks/>
            </p:cNvSpPr>
            <p:nvPr/>
          </p:nvSpPr>
          <p:spPr bwMode="gray">
            <a:xfrm flipH="1">
              <a:off x="1749" y="2412"/>
              <a:ext cx="123" cy="48"/>
            </a:xfrm>
            <a:custGeom>
              <a:avLst/>
              <a:gdLst/>
              <a:ahLst/>
              <a:cxnLst>
                <a:cxn ang="0">
                  <a:pos x="1704" y="0"/>
                </a:cxn>
                <a:cxn ang="0">
                  <a:pos x="0" y="456"/>
                </a:cxn>
                <a:cxn ang="0">
                  <a:pos x="0" y="673"/>
                </a:cxn>
                <a:cxn ang="0">
                  <a:pos x="1704" y="217"/>
                </a:cxn>
                <a:cxn ang="0">
                  <a:pos x="1704" y="0"/>
                </a:cxn>
              </a:cxnLst>
              <a:rect l="0" t="0" r="r" b="b"/>
              <a:pathLst>
                <a:path w="1704" h="673">
                  <a:moveTo>
                    <a:pt x="1704" y="0"/>
                  </a:moveTo>
                  <a:lnTo>
                    <a:pt x="0" y="456"/>
                  </a:lnTo>
                  <a:lnTo>
                    <a:pt x="0" y="673"/>
                  </a:lnTo>
                  <a:lnTo>
                    <a:pt x="1704" y="217"/>
                  </a:lnTo>
                  <a:lnTo>
                    <a:pt x="170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1249"/>
            <p:cNvSpPr>
              <a:spLocks/>
            </p:cNvSpPr>
            <p:nvPr/>
          </p:nvSpPr>
          <p:spPr bwMode="gray">
            <a:xfrm flipH="1">
              <a:off x="1872" y="2431"/>
              <a:ext cx="62" cy="29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0" y="70"/>
                </a:cxn>
                <a:cxn ang="0">
                  <a:pos x="365" y="172"/>
                </a:cxn>
                <a:cxn ang="0">
                  <a:pos x="365" y="79"/>
                </a:cxn>
                <a:cxn ang="0">
                  <a:pos x="53" y="0"/>
                </a:cxn>
              </a:cxnLst>
              <a:rect l="0" t="0" r="r" b="b"/>
              <a:pathLst>
                <a:path w="365" h="17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24" y="9"/>
                    <a:pt x="0" y="40"/>
                    <a:pt x="0" y="70"/>
                  </a:cubicBezTo>
                  <a:cubicBezTo>
                    <a:pt x="365" y="172"/>
                    <a:pt x="365" y="172"/>
                    <a:pt x="365" y="172"/>
                  </a:cubicBezTo>
                  <a:cubicBezTo>
                    <a:pt x="365" y="79"/>
                    <a:pt x="365" y="79"/>
                    <a:pt x="365" y="79"/>
                  </a:cubicBezTo>
                  <a:lnTo>
                    <a:pt x="53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shade val="76863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1250"/>
            <p:cNvSpPr>
              <a:spLocks/>
            </p:cNvSpPr>
            <p:nvPr/>
          </p:nvSpPr>
          <p:spPr bwMode="gray">
            <a:xfrm flipH="1">
              <a:off x="1887" y="2444"/>
              <a:ext cx="52" cy="121"/>
            </a:xfrm>
            <a:custGeom>
              <a:avLst/>
              <a:gdLst/>
              <a:ahLst/>
              <a:cxnLst>
                <a:cxn ang="0">
                  <a:pos x="184" y="631"/>
                </a:cxn>
                <a:cxn ang="0">
                  <a:pos x="308" y="625"/>
                </a:cxn>
                <a:cxn ang="0">
                  <a:pos x="308" y="73"/>
                </a:cxn>
                <a:cxn ang="0">
                  <a:pos x="45" y="0"/>
                </a:cxn>
                <a:cxn ang="0">
                  <a:pos x="0" y="234"/>
                </a:cxn>
                <a:cxn ang="0">
                  <a:pos x="0" y="673"/>
                </a:cxn>
                <a:cxn ang="0">
                  <a:pos x="145" y="712"/>
                </a:cxn>
                <a:cxn ang="0">
                  <a:pos x="184" y="631"/>
                </a:cxn>
              </a:cxnLst>
              <a:rect l="0" t="0" r="r" b="b"/>
              <a:pathLst>
                <a:path w="308" h="712">
                  <a:moveTo>
                    <a:pt x="184" y="631"/>
                  </a:moveTo>
                  <a:cubicBezTo>
                    <a:pt x="217" y="606"/>
                    <a:pt x="262" y="605"/>
                    <a:pt x="308" y="625"/>
                  </a:cubicBezTo>
                  <a:cubicBezTo>
                    <a:pt x="308" y="73"/>
                    <a:pt x="308" y="73"/>
                    <a:pt x="308" y="73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145" y="712"/>
                    <a:pt x="145" y="712"/>
                    <a:pt x="145" y="712"/>
                  </a:cubicBezTo>
                  <a:cubicBezTo>
                    <a:pt x="147" y="678"/>
                    <a:pt x="160" y="649"/>
                    <a:pt x="184" y="63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shade val="78824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1251"/>
            <p:cNvSpPr>
              <a:spLocks/>
            </p:cNvSpPr>
            <p:nvPr/>
          </p:nvSpPr>
          <p:spPr bwMode="gray">
            <a:xfrm flipH="1">
              <a:off x="1890" y="2447"/>
              <a:ext cx="46" cy="50"/>
            </a:xfrm>
            <a:custGeom>
              <a:avLst/>
              <a:gdLst/>
              <a:ahLst/>
              <a:cxnLst>
                <a:cxn ang="0">
                  <a:pos x="106" y="0"/>
                </a:cxn>
                <a:cxn ang="0">
                  <a:pos x="0" y="527"/>
                </a:cxn>
                <a:cxn ang="0">
                  <a:pos x="642" y="699"/>
                </a:cxn>
                <a:cxn ang="0">
                  <a:pos x="642" y="144"/>
                </a:cxn>
                <a:cxn ang="0">
                  <a:pos x="106" y="0"/>
                </a:cxn>
              </a:cxnLst>
              <a:rect l="0" t="0" r="r" b="b"/>
              <a:pathLst>
                <a:path w="642" h="699">
                  <a:moveTo>
                    <a:pt x="106" y="0"/>
                  </a:moveTo>
                  <a:lnTo>
                    <a:pt x="0" y="527"/>
                  </a:lnTo>
                  <a:lnTo>
                    <a:pt x="642" y="699"/>
                  </a:lnTo>
                  <a:lnTo>
                    <a:pt x="642" y="144"/>
                  </a:lnTo>
                  <a:lnTo>
                    <a:pt x="106" y="0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C5E2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1252"/>
            <p:cNvSpPr>
              <a:spLocks/>
            </p:cNvSpPr>
            <p:nvPr/>
          </p:nvSpPr>
          <p:spPr bwMode="gray">
            <a:xfrm flipH="1">
              <a:off x="1749" y="2404"/>
              <a:ext cx="176" cy="41"/>
            </a:xfrm>
            <a:custGeom>
              <a:avLst/>
              <a:gdLst/>
              <a:ahLst/>
              <a:cxnLst>
                <a:cxn ang="0">
                  <a:pos x="2441" y="106"/>
                </a:cxn>
                <a:cxn ang="0">
                  <a:pos x="737" y="562"/>
                </a:cxn>
                <a:cxn ang="0">
                  <a:pos x="0" y="373"/>
                </a:cxn>
                <a:cxn ang="0">
                  <a:pos x="1444" y="0"/>
                </a:cxn>
                <a:cxn ang="0">
                  <a:pos x="2441" y="106"/>
                </a:cxn>
              </a:cxnLst>
              <a:rect l="0" t="0" r="r" b="b"/>
              <a:pathLst>
                <a:path w="2441" h="562">
                  <a:moveTo>
                    <a:pt x="2441" y="106"/>
                  </a:moveTo>
                  <a:lnTo>
                    <a:pt x="737" y="562"/>
                  </a:lnTo>
                  <a:lnTo>
                    <a:pt x="0" y="373"/>
                  </a:lnTo>
                  <a:lnTo>
                    <a:pt x="1444" y="0"/>
                  </a:lnTo>
                  <a:lnTo>
                    <a:pt x="2441" y="106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1253"/>
            <p:cNvSpPr>
              <a:spLocks/>
            </p:cNvSpPr>
            <p:nvPr/>
          </p:nvSpPr>
          <p:spPr bwMode="gray">
            <a:xfrm flipH="1">
              <a:off x="1741" y="2521"/>
              <a:ext cx="131" cy="72"/>
            </a:xfrm>
            <a:custGeom>
              <a:avLst/>
              <a:gdLst/>
              <a:ahLst/>
              <a:cxnLst>
                <a:cxn ang="0">
                  <a:pos x="772" y="0"/>
                </a:cxn>
                <a:cxn ang="0">
                  <a:pos x="0" y="215"/>
                </a:cxn>
                <a:cxn ang="0">
                  <a:pos x="43" y="268"/>
                </a:cxn>
                <a:cxn ang="0">
                  <a:pos x="82" y="425"/>
                </a:cxn>
                <a:cxn ang="0">
                  <a:pos x="181" y="398"/>
                </a:cxn>
                <a:cxn ang="0">
                  <a:pos x="181" y="398"/>
                </a:cxn>
                <a:cxn ang="0">
                  <a:pos x="772" y="233"/>
                </a:cxn>
                <a:cxn ang="0">
                  <a:pos x="772" y="0"/>
                </a:cxn>
              </a:cxnLst>
              <a:rect l="0" t="0" r="r" b="b"/>
              <a:pathLst>
                <a:path w="772" h="425">
                  <a:moveTo>
                    <a:pt x="772" y="0"/>
                  </a:moveTo>
                  <a:cubicBezTo>
                    <a:pt x="0" y="215"/>
                    <a:pt x="0" y="215"/>
                    <a:pt x="0" y="215"/>
                  </a:cubicBezTo>
                  <a:cubicBezTo>
                    <a:pt x="14" y="227"/>
                    <a:pt x="33" y="251"/>
                    <a:pt x="43" y="268"/>
                  </a:cubicBezTo>
                  <a:cubicBezTo>
                    <a:pt x="79" y="327"/>
                    <a:pt x="88" y="373"/>
                    <a:pt x="82" y="425"/>
                  </a:cubicBezTo>
                  <a:cubicBezTo>
                    <a:pt x="181" y="398"/>
                    <a:pt x="181" y="398"/>
                    <a:pt x="181" y="398"/>
                  </a:cubicBezTo>
                  <a:cubicBezTo>
                    <a:pt x="181" y="398"/>
                    <a:pt x="181" y="398"/>
                    <a:pt x="181" y="398"/>
                  </a:cubicBezTo>
                  <a:cubicBezTo>
                    <a:pt x="772" y="233"/>
                    <a:pt x="772" y="233"/>
                    <a:pt x="772" y="233"/>
                  </a:cubicBezTo>
                  <a:lnTo>
                    <a:pt x="772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1254"/>
            <p:cNvSpPr>
              <a:spLocks/>
            </p:cNvSpPr>
            <p:nvPr/>
          </p:nvSpPr>
          <p:spPr bwMode="gray">
            <a:xfrm flipH="1">
              <a:off x="1658" y="2567"/>
              <a:ext cx="188" cy="64"/>
            </a:xfrm>
            <a:custGeom>
              <a:avLst/>
              <a:gdLst/>
              <a:ahLst/>
              <a:cxnLst>
                <a:cxn ang="0">
                  <a:pos x="1633" y="437"/>
                </a:cxn>
                <a:cxn ang="0">
                  <a:pos x="1633" y="437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978" y="449"/>
                </a:cxn>
                <a:cxn ang="0">
                  <a:pos x="978" y="449"/>
                </a:cxn>
                <a:cxn ang="0">
                  <a:pos x="2610" y="886"/>
                </a:cxn>
                <a:cxn ang="0">
                  <a:pos x="2610" y="699"/>
                </a:cxn>
                <a:cxn ang="0">
                  <a:pos x="1633" y="437"/>
                </a:cxn>
              </a:cxnLst>
              <a:rect l="0" t="0" r="r" b="b"/>
              <a:pathLst>
                <a:path w="2610" h="886">
                  <a:moveTo>
                    <a:pt x="1633" y="437"/>
                  </a:moveTo>
                  <a:lnTo>
                    <a:pt x="1633" y="437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978" y="449"/>
                  </a:lnTo>
                  <a:lnTo>
                    <a:pt x="978" y="449"/>
                  </a:lnTo>
                  <a:lnTo>
                    <a:pt x="2610" y="886"/>
                  </a:lnTo>
                  <a:lnTo>
                    <a:pt x="2610" y="699"/>
                  </a:lnTo>
                  <a:lnTo>
                    <a:pt x="1633" y="437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1255"/>
            <p:cNvSpPr>
              <a:spLocks/>
            </p:cNvSpPr>
            <p:nvPr/>
          </p:nvSpPr>
          <p:spPr bwMode="gray">
            <a:xfrm flipH="1">
              <a:off x="1621" y="2551"/>
              <a:ext cx="225" cy="60"/>
            </a:xfrm>
            <a:custGeom>
              <a:avLst/>
              <a:gdLst/>
              <a:ahLst/>
              <a:cxnLst>
                <a:cxn ang="0">
                  <a:pos x="841" y="0"/>
                </a:cxn>
                <a:cxn ang="0">
                  <a:pos x="0" y="227"/>
                </a:cxn>
                <a:cxn ang="0">
                  <a:pos x="1770" y="699"/>
                </a:cxn>
                <a:cxn ang="0">
                  <a:pos x="1770" y="699"/>
                </a:cxn>
                <a:cxn ang="0">
                  <a:pos x="2275" y="836"/>
                </a:cxn>
                <a:cxn ang="0">
                  <a:pos x="3116" y="610"/>
                </a:cxn>
                <a:cxn ang="0">
                  <a:pos x="841" y="0"/>
                </a:cxn>
              </a:cxnLst>
              <a:rect l="0" t="0" r="r" b="b"/>
              <a:pathLst>
                <a:path w="3116" h="836">
                  <a:moveTo>
                    <a:pt x="841" y="0"/>
                  </a:moveTo>
                  <a:lnTo>
                    <a:pt x="0" y="227"/>
                  </a:lnTo>
                  <a:lnTo>
                    <a:pt x="1770" y="699"/>
                  </a:lnTo>
                  <a:lnTo>
                    <a:pt x="1770" y="699"/>
                  </a:lnTo>
                  <a:lnTo>
                    <a:pt x="2275" y="836"/>
                  </a:lnTo>
                  <a:lnTo>
                    <a:pt x="3116" y="610"/>
                  </a:lnTo>
                  <a:lnTo>
                    <a:pt x="841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1256"/>
            <p:cNvSpPr>
              <a:spLocks/>
            </p:cNvSpPr>
            <p:nvPr/>
          </p:nvSpPr>
          <p:spPr bwMode="gray">
            <a:xfrm flipH="1">
              <a:off x="1782" y="2568"/>
              <a:ext cx="48" cy="54"/>
            </a:xfrm>
            <a:custGeom>
              <a:avLst/>
              <a:gdLst/>
              <a:ahLst/>
              <a:cxnLst>
                <a:cxn ang="0">
                  <a:pos x="227" y="91"/>
                </a:cxn>
                <a:cxn ang="0">
                  <a:pos x="63" y="20"/>
                </a:cxn>
                <a:cxn ang="0">
                  <a:pos x="63" y="19"/>
                </a:cxn>
                <a:cxn ang="0">
                  <a:pos x="16" y="31"/>
                </a:cxn>
                <a:cxn ang="0">
                  <a:pos x="26" y="52"/>
                </a:cxn>
                <a:cxn ang="0">
                  <a:pos x="55" y="221"/>
                </a:cxn>
                <a:cxn ang="0">
                  <a:pos x="135" y="287"/>
                </a:cxn>
                <a:cxn ang="0">
                  <a:pos x="147" y="313"/>
                </a:cxn>
                <a:cxn ang="0">
                  <a:pos x="208" y="296"/>
                </a:cxn>
                <a:cxn ang="0">
                  <a:pos x="208" y="296"/>
                </a:cxn>
                <a:cxn ang="0">
                  <a:pos x="237" y="283"/>
                </a:cxn>
                <a:cxn ang="0">
                  <a:pos x="227" y="91"/>
                </a:cxn>
              </a:cxnLst>
              <a:rect l="0" t="0" r="r" b="b"/>
              <a:pathLst>
                <a:path w="285" h="313">
                  <a:moveTo>
                    <a:pt x="227" y="91"/>
                  </a:moveTo>
                  <a:cubicBezTo>
                    <a:pt x="180" y="29"/>
                    <a:pt x="111" y="0"/>
                    <a:pt x="63" y="20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0" y="94"/>
                    <a:pt x="11" y="163"/>
                    <a:pt x="55" y="221"/>
                  </a:cubicBezTo>
                  <a:cubicBezTo>
                    <a:pt x="78" y="252"/>
                    <a:pt x="106" y="274"/>
                    <a:pt x="135" y="287"/>
                  </a:cubicBezTo>
                  <a:cubicBezTo>
                    <a:pt x="147" y="313"/>
                    <a:pt x="147" y="313"/>
                    <a:pt x="147" y="313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19" y="294"/>
                    <a:pt x="229" y="289"/>
                    <a:pt x="237" y="283"/>
                  </a:cubicBezTo>
                  <a:cubicBezTo>
                    <a:pt x="285" y="246"/>
                    <a:pt x="281" y="160"/>
                    <a:pt x="227" y="91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1257"/>
            <p:cNvSpPr>
              <a:spLocks/>
            </p:cNvSpPr>
            <p:nvPr/>
          </p:nvSpPr>
          <p:spPr bwMode="gray">
            <a:xfrm flipH="1">
              <a:off x="1792" y="2570"/>
              <a:ext cx="49" cy="55"/>
            </a:xfrm>
            <a:custGeom>
              <a:avLst/>
              <a:gdLst/>
              <a:ahLst/>
              <a:cxnLst>
                <a:cxn ang="0">
                  <a:pos x="240" y="290"/>
                </a:cxn>
                <a:cxn ang="0">
                  <a:pos x="57" y="228"/>
                </a:cxn>
                <a:cxn ang="0">
                  <a:pos x="47" y="36"/>
                </a:cxn>
                <a:cxn ang="0">
                  <a:pos x="230" y="98"/>
                </a:cxn>
                <a:cxn ang="0">
                  <a:pos x="240" y="290"/>
                </a:cxn>
              </a:cxnLst>
              <a:rect l="0" t="0" r="r" b="b"/>
              <a:pathLst>
                <a:path w="287" h="326">
                  <a:moveTo>
                    <a:pt x="240" y="290"/>
                  </a:moveTo>
                  <a:cubicBezTo>
                    <a:pt x="192" y="326"/>
                    <a:pt x="110" y="298"/>
                    <a:pt x="57" y="228"/>
                  </a:cubicBezTo>
                  <a:cubicBezTo>
                    <a:pt x="4" y="159"/>
                    <a:pt x="0" y="73"/>
                    <a:pt x="47" y="36"/>
                  </a:cubicBezTo>
                  <a:cubicBezTo>
                    <a:pt x="95" y="0"/>
                    <a:pt x="177" y="28"/>
                    <a:pt x="230" y="98"/>
                  </a:cubicBezTo>
                  <a:cubicBezTo>
                    <a:pt x="283" y="167"/>
                    <a:pt x="287" y="253"/>
                    <a:pt x="240" y="290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1258"/>
            <p:cNvSpPr>
              <a:spLocks/>
            </p:cNvSpPr>
            <p:nvPr/>
          </p:nvSpPr>
          <p:spPr bwMode="gray">
            <a:xfrm flipH="1">
              <a:off x="1802" y="2581"/>
              <a:ext cx="29" cy="34"/>
            </a:xfrm>
            <a:custGeom>
              <a:avLst/>
              <a:gdLst/>
              <a:ahLst/>
              <a:cxnLst>
                <a:cxn ang="0">
                  <a:pos x="146" y="176"/>
                </a:cxn>
                <a:cxn ang="0">
                  <a:pos x="35" y="139"/>
                </a:cxn>
                <a:cxn ang="0">
                  <a:pos x="29" y="22"/>
                </a:cxn>
                <a:cxn ang="0">
                  <a:pos x="140" y="59"/>
                </a:cxn>
                <a:cxn ang="0">
                  <a:pos x="146" y="176"/>
                </a:cxn>
              </a:cxnLst>
              <a:rect l="0" t="0" r="r" b="b"/>
              <a:pathLst>
                <a:path w="175" h="198">
                  <a:moveTo>
                    <a:pt x="146" y="176"/>
                  </a:moveTo>
                  <a:cubicBezTo>
                    <a:pt x="117" y="198"/>
                    <a:pt x="67" y="181"/>
                    <a:pt x="35" y="139"/>
                  </a:cubicBezTo>
                  <a:cubicBezTo>
                    <a:pt x="3" y="96"/>
                    <a:pt x="0" y="44"/>
                    <a:pt x="29" y="22"/>
                  </a:cubicBezTo>
                  <a:cubicBezTo>
                    <a:pt x="58" y="0"/>
                    <a:pt x="108" y="17"/>
                    <a:pt x="140" y="59"/>
                  </a:cubicBezTo>
                  <a:cubicBezTo>
                    <a:pt x="172" y="102"/>
                    <a:pt x="175" y="154"/>
                    <a:pt x="146" y="176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1259"/>
            <p:cNvSpPr>
              <a:spLocks/>
            </p:cNvSpPr>
            <p:nvPr/>
          </p:nvSpPr>
          <p:spPr bwMode="gray">
            <a:xfrm flipH="1">
              <a:off x="1772" y="2575"/>
              <a:ext cx="33" cy="36"/>
            </a:xfrm>
            <a:custGeom>
              <a:avLst/>
              <a:gdLst/>
              <a:ahLst/>
              <a:cxnLst>
                <a:cxn ang="0">
                  <a:pos x="173" y="78"/>
                </a:cxn>
                <a:cxn ang="0">
                  <a:pos x="134" y="36"/>
                </a:cxn>
                <a:cxn ang="0">
                  <a:pos x="0" y="0"/>
                </a:cxn>
                <a:cxn ang="0">
                  <a:pos x="39" y="42"/>
                </a:cxn>
                <a:cxn ang="0">
                  <a:pos x="94" y="214"/>
                </a:cxn>
                <a:cxn ang="0">
                  <a:pos x="94" y="214"/>
                </a:cxn>
                <a:cxn ang="0">
                  <a:pos x="174" y="192"/>
                </a:cxn>
                <a:cxn ang="0">
                  <a:pos x="174" y="192"/>
                </a:cxn>
                <a:cxn ang="0">
                  <a:pos x="193" y="187"/>
                </a:cxn>
                <a:cxn ang="0">
                  <a:pos x="173" y="78"/>
                </a:cxn>
              </a:cxnLst>
              <a:rect l="0" t="0" r="r" b="b"/>
              <a:pathLst>
                <a:path w="194" h="214">
                  <a:moveTo>
                    <a:pt x="173" y="78"/>
                  </a:moveTo>
                  <a:cubicBezTo>
                    <a:pt x="164" y="60"/>
                    <a:pt x="157" y="42"/>
                    <a:pt x="134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2"/>
                    <a:pt x="27" y="26"/>
                    <a:pt x="39" y="42"/>
                  </a:cubicBezTo>
                  <a:cubicBezTo>
                    <a:pt x="81" y="98"/>
                    <a:pt x="100" y="162"/>
                    <a:pt x="94" y="214"/>
                  </a:cubicBezTo>
                  <a:cubicBezTo>
                    <a:pt x="94" y="214"/>
                    <a:pt x="94" y="214"/>
                    <a:pt x="94" y="214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3" y="148"/>
                    <a:pt x="194" y="121"/>
                    <a:pt x="173" y="78"/>
                  </a:cubicBez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1260"/>
            <p:cNvSpPr>
              <a:spLocks/>
            </p:cNvSpPr>
            <p:nvPr/>
          </p:nvSpPr>
          <p:spPr bwMode="gray">
            <a:xfrm flipH="1">
              <a:off x="1724" y="2584"/>
              <a:ext cx="49" cy="53"/>
            </a:xfrm>
            <a:custGeom>
              <a:avLst/>
              <a:gdLst/>
              <a:ahLst/>
              <a:cxnLst>
                <a:cxn ang="0">
                  <a:pos x="227" y="90"/>
                </a:cxn>
                <a:cxn ang="0">
                  <a:pos x="62" y="19"/>
                </a:cxn>
                <a:cxn ang="0">
                  <a:pos x="62" y="19"/>
                </a:cxn>
                <a:cxn ang="0">
                  <a:pos x="16" y="31"/>
                </a:cxn>
                <a:cxn ang="0">
                  <a:pos x="26" y="51"/>
                </a:cxn>
                <a:cxn ang="0">
                  <a:pos x="55" y="221"/>
                </a:cxn>
                <a:cxn ang="0">
                  <a:pos x="135" y="286"/>
                </a:cxn>
                <a:cxn ang="0">
                  <a:pos x="147" y="312"/>
                </a:cxn>
                <a:cxn ang="0">
                  <a:pos x="208" y="296"/>
                </a:cxn>
                <a:cxn ang="0">
                  <a:pos x="208" y="296"/>
                </a:cxn>
                <a:cxn ang="0">
                  <a:pos x="237" y="282"/>
                </a:cxn>
                <a:cxn ang="0">
                  <a:pos x="227" y="90"/>
                </a:cxn>
              </a:cxnLst>
              <a:rect l="0" t="0" r="r" b="b"/>
              <a:pathLst>
                <a:path w="285" h="312">
                  <a:moveTo>
                    <a:pt x="227" y="90"/>
                  </a:moveTo>
                  <a:cubicBezTo>
                    <a:pt x="180" y="28"/>
                    <a:pt x="111" y="0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0" y="93"/>
                    <a:pt x="11" y="163"/>
                    <a:pt x="55" y="221"/>
                  </a:cubicBezTo>
                  <a:cubicBezTo>
                    <a:pt x="78" y="251"/>
                    <a:pt x="106" y="273"/>
                    <a:pt x="135" y="286"/>
                  </a:cubicBezTo>
                  <a:cubicBezTo>
                    <a:pt x="147" y="312"/>
                    <a:pt x="147" y="312"/>
                    <a:pt x="147" y="312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19" y="293"/>
                    <a:pt x="229" y="289"/>
                    <a:pt x="237" y="282"/>
                  </a:cubicBezTo>
                  <a:cubicBezTo>
                    <a:pt x="285" y="246"/>
                    <a:pt x="280" y="160"/>
                    <a:pt x="227" y="90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1261"/>
            <p:cNvSpPr>
              <a:spLocks/>
            </p:cNvSpPr>
            <p:nvPr/>
          </p:nvSpPr>
          <p:spPr bwMode="gray">
            <a:xfrm flipH="1">
              <a:off x="1734" y="2585"/>
              <a:ext cx="50" cy="56"/>
            </a:xfrm>
            <a:custGeom>
              <a:avLst/>
              <a:gdLst/>
              <a:ahLst/>
              <a:cxnLst>
                <a:cxn ang="0">
                  <a:pos x="240" y="289"/>
                </a:cxn>
                <a:cxn ang="0">
                  <a:pos x="57" y="228"/>
                </a:cxn>
                <a:cxn ang="0">
                  <a:pos x="47" y="36"/>
                </a:cxn>
                <a:cxn ang="0">
                  <a:pos x="230" y="97"/>
                </a:cxn>
                <a:cxn ang="0">
                  <a:pos x="240" y="289"/>
                </a:cxn>
              </a:cxnLst>
              <a:rect l="0" t="0" r="r" b="b"/>
              <a:pathLst>
                <a:path w="287" h="325">
                  <a:moveTo>
                    <a:pt x="240" y="289"/>
                  </a:moveTo>
                  <a:cubicBezTo>
                    <a:pt x="192" y="325"/>
                    <a:pt x="110" y="298"/>
                    <a:pt x="57" y="228"/>
                  </a:cubicBezTo>
                  <a:cubicBezTo>
                    <a:pt x="4" y="158"/>
                    <a:pt x="0" y="72"/>
                    <a:pt x="47" y="36"/>
                  </a:cubicBezTo>
                  <a:cubicBezTo>
                    <a:pt x="95" y="0"/>
                    <a:pt x="176" y="27"/>
                    <a:pt x="230" y="97"/>
                  </a:cubicBezTo>
                  <a:cubicBezTo>
                    <a:pt x="283" y="167"/>
                    <a:pt x="287" y="253"/>
                    <a:pt x="240" y="289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1262"/>
            <p:cNvSpPr>
              <a:spLocks/>
            </p:cNvSpPr>
            <p:nvPr/>
          </p:nvSpPr>
          <p:spPr bwMode="gray">
            <a:xfrm flipH="1">
              <a:off x="1744" y="2596"/>
              <a:ext cx="30" cy="34"/>
            </a:xfrm>
            <a:custGeom>
              <a:avLst/>
              <a:gdLst/>
              <a:ahLst/>
              <a:cxnLst>
                <a:cxn ang="0">
                  <a:pos x="146" y="177"/>
                </a:cxn>
                <a:cxn ang="0">
                  <a:pos x="35" y="139"/>
                </a:cxn>
                <a:cxn ang="0">
                  <a:pos x="29" y="22"/>
                </a:cxn>
                <a:cxn ang="0">
                  <a:pos x="140" y="60"/>
                </a:cxn>
                <a:cxn ang="0">
                  <a:pos x="146" y="177"/>
                </a:cxn>
              </a:cxnLst>
              <a:rect l="0" t="0" r="r" b="b"/>
              <a:pathLst>
                <a:path w="175" h="199">
                  <a:moveTo>
                    <a:pt x="146" y="177"/>
                  </a:moveTo>
                  <a:cubicBezTo>
                    <a:pt x="117" y="199"/>
                    <a:pt x="67" y="182"/>
                    <a:pt x="35" y="139"/>
                  </a:cubicBezTo>
                  <a:cubicBezTo>
                    <a:pt x="3" y="97"/>
                    <a:pt x="0" y="44"/>
                    <a:pt x="29" y="22"/>
                  </a:cubicBezTo>
                  <a:cubicBezTo>
                    <a:pt x="58" y="0"/>
                    <a:pt x="107" y="17"/>
                    <a:pt x="140" y="60"/>
                  </a:cubicBezTo>
                  <a:cubicBezTo>
                    <a:pt x="172" y="102"/>
                    <a:pt x="175" y="155"/>
                    <a:pt x="146" y="177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1263"/>
            <p:cNvSpPr>
              <a:spLocks/>
            </p:cNvSpPr>
            <p:nvPr/>
          </p:nvSpPr>
          <p:spPr bwMode="gray">
            <a:xfrm flipH="1">
              <a:off x="1715" y="2590"/>
              <a:ext cx="33" cy="37"/>
            </a:xfrm>
            <a:custGeom>
              <a:avLst/>
              <a:gdLst/>
              <a:ahLst/>
              <a:cxnLst>
                <a:cxn ang="0">
                  <a:pos x="173" y="79"/>
                </a:cxn>
                <a:cxn ang="0">
                  <a:pos x="134" y="36"/>
                </a:cxn>
                <a:cxn ang="0">
                  <a:pos x="0" y="0"/>
                </a:cxn>
                <a:cxn ang="0">
                  <a:pos x="39" y="43"/>
                </a:cxn>
                <a:cxn ang="0">
                  <a:pos x="94" y="214"/>
                </a:cxn>
                <a:cxn ang="0">
                  <a:pos x="94" y="214"/>
                </a:cxn>
                <a:cxn ang="0">
                  <a:pos x="173" y="193"/>
                </a:cxn>
                <a:cxn ang="0">
                  <a:pos x="173" y="193"/>
                </a:cxn>
                <a:cxn ang="0">
                  <a:pos x="193" y="188"/>
                </a:cxn>
                <a:cxn ang="0">
                  <a:pos x="173" y="79"/>
                </a:cxn>
              </a:cxnLst>
              <a:rect l="0" t="0" r="r" b="b"/>
              <a:pathLst>
                <a:path w="194" h="214">
                  <a:moveTo>
                    <a:pt x="173" y="79"/>
                  </a:moveTo>
                  <a:cubicBezTo>
                    <a:pt x="163" y="60"/>
                    <a:pt x="157" y="43"/>
                    <a:pt x="134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13"/>
                    <a:pt x="27" y="27"/>
                    <a:pt x="39" y="43"/>
                  </a:cubicBezTo>
                  <a:cubicBezTo>
                    <a:pt x="81" y="99"/>
                    <a:pt x="100" y="162"/>
                    <a:pt x="94" y="214"/>
                  </a:cubicBezTo>
                  <a:cubicBezTo>
                    <a:pt x="94" y="214"/>
                    <a:pt x="94" y="214"/>
                    <a:pt x="94" y="214"/>
                  </a:cubicBezTo>
                  <a:cubicBezTo>
                    <a:pt x="173" y="193"/>
                    <a:pt x="173" y="193"/>
                    <a:pt x="173" y="193"/>
                  </a:cubicBezTo>
                  <a:cubicBezTo>
                    <a:pt x="173" y="193"/>
                    <a:pt x="173" y="193"/>
                    <a:pt x="173" y="193"/>
                  </a:cubicBezTo>
                  <a:cubicBezTo>
                    <a:pt x="193" y="188"/>
                    <a:pt x="193" y="188"/>
                    <a:pt x="193" y="188"/>
                  </a:cubicBezTo>
                  <a:cubicBezTo>
                    <a:pt x="193" y="149"/>
                    <a:pt x="194" y="121"/>
                    <a:pt x="173" y="79"/>
                  </a:cubicBez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1264"/>
            <p:cNvSpPr>
              <a:spLocks/>
            </p:cNvSpPr>
            <p:nvPr/>
          </p:nvSpPr>
          <p:spPr bwMode="gray">
            <a:xfrm flipH="1">
              <a:off x="1664" y="2600"/>
              <a:ext cx="48" cy="53"/>
            </a:xfrm>
            <a:custGeom>
              <a:avLst/>
              <a:gdLst/>
              <a:ahLst/>
              <a:cxnLst>
                <a:cxn ang="0">
                  <a:pos x="227" y="90"/>
                </a:cxn>
                <a:cxn ang="0">
                  <a:pos x="62" y="19"/>
                </a:cxn>
                <a:cxn ang="0">
                  <a:pos x="62" y="19"/>
                </a:cxn>
                <a:cxn ang="0">
                  <a:pos x="16" y="31"/>
                </a:cxn>
                <a:cxn ang="0">
                  <a:pos x="25" y="51"/>
                </a:cxn>
                <a:cxn ang="0">
                  <a:pos x="55" y="221"/>
                </a:cxn>
                <a:cxn ang="0">
                  <a:pos x="134" y="286"/>
                </a:cxn>
                <a:cxn ang="0">
                  <a:pos x="146" y="312"/>
                </a:cxn>
                <a:cxn ang="0">
                  <a:pos x="208" y="296"/>
                </a:cxn>
                <a:cxn ang="0">
                  <a:pos x="208" y="296"/>
                </a:cxn>
                <a:cxn ang="0">
                  <a:pos x="237" y="282"/>
                </a:cxn>
                <a:cxn ang="0">
                  <a:pos x="227" y="90"/>
                </a:cxn>
              </a:cxnLst>
              <a:rect l="0" t="0" r="r" b="b"/>
              <a:pathLst>
                <a:path w="284" h="312">
                  <a:moveTo>
                    <a:pt x="227" y="90"/>
                  </a:moveTo>
                  <a:cubicBezTo>
                    <a:pt x="180" y="28"/>
                    <a:pt x="110" y="0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0" y="94"/>
                    <a:pt x="10" y="163"/>
                    <a:pt x="55" y="221"/>
                  </a:cubicBezTo>
                  <a:cubicBezTo>
                    <a:pt x="78" y="252"/>
                    <a:pt x="106" y="274"/>
                    <a:pt x="134" y="286"/>
                  </a:cubicBezTo>
                  <a:cubicBezTo>
                    <a:pt x="146" y="312"/>
                    <a:pt x="146" y="312"/>
                    <a:pt x="146" y="312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18" y="293"/>
                    <a:pt x="228" y="289"/>
                    <a:pt x="237" y="282"/>
                  </a:cubicBezTo>
                  <a:cubicBezTo>
                    <a:pt x="284" y="246"/>
                    <a:pt x="280" y="160"/>
                    <a:pt x="227" y="90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1265"/>
            <p:cNvSpPr>
              <a:spLocks/>
            </p:cNvSpPr>
            <p:nvPr/>
          </p:nvSpPr>
          <p:spPr bwMode="gray">
            <a:xfrm flipH="1">
              <a:off x="1674" y="2602"/>
              <a:ext cx="49" cy="55"/>
            </a:xfrm>
            <a:custGeom>
              <a:avLst/>
              <a:gdLst/>
              <a:ahLst/>
              <a:cxnLst>
                <a:cxn ang="0">
                  <a:pos x="240" y="289"/>
                </a:cxn>
                <a:cxn ang="0">
                  <a:pos x="58" y="228"/>
                </a:cxn>
                <a:cxn ang="0">
                  <a:pos x="48" y="36"/>
                </a:cxn>
                <a:cxn ang="0">
                  <a:pos x="230" y="97"/>
                </a:cxn>
                <a:cxn ang="0">
                  <a:pos x="240" y="289"/>
                </a:cxn>
              </a:cxnLst>
              <a:rect l="0" t="0" r="r" b="b"/>
              <a:pathLst>
                <a:path w="288" h="326">
                  <a:moveTo>
                    <a:pt x="240" y="289"/>
                  </a:moveTo>
                  <a:cubicBezTo>
                    <a:pt x="193" y="326"/>
                    <a:pt x="111" y="298"/>
                    <a:pt x="58" y="228"/>
                  </a:cubicBezTo>
                  <a:cubicBezTo>
                    <a:pt x="5" y="158"/>
                    <a:pt x="0" y="72"/>
                    <a:pt x="48" y="36"/>
                  </a:cubicBezTo>
                  <a:cubicBezTo>
                    <a:pt x="95" y="0"/>
                    <a:pt x="177" y="27"/>
                    <a:pt x="230" y="97"/>
                  </a:cubicBezTo>
                  <a:cubicBezTo>
                    <a:pt x="283" y="167"/>
                    <a:pt x="288" y="253"/>
                    <a:pt x="240" y="289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Freeform 1266"/>
            <p:cNvSpPr>
              <a:spLocks/>
            </p:cNvSpPr>
            <p:nvPr/>
          </p:nvSpPr>
          <p:spPr bwMode="gray">
            <a:xfrm flipH="1">
              <a:off x="1684" y="2612"/>
              <a:ext cx="30" cy="34"/>
            </a:xfrm>
            <a:custGeom>
              <a:avLst/>
              <a:gdLst/>
              <a:ahLst/>
              <a:cxnLst>
                <a:cxn ang="0">
                  <a:pos x="146" y="176"/>
                </a:cxn>
                <a:cxn ang="0">
                  <a:pos x="36" y="139"/>
                </a:cxn>
                <a:cxn ang="0">
                  <a:pos x="29" y="22"/>
                </a:cxn>
                <a:cxn ang="0">
                  <a:pos x="140" y="59"/>
                </a:cxn>
                <a:cxn ang="0">
                  <a:pos x="146" y="176"/>
                </a:cxn>
              </a:cxnLst>
              <a:rect l="0" t="0" r="r" b="b"/>
              <a:pathLst>
                <a:path w="175" h="198">
                  <a:moveTo>
                    <a:pt x="146" y="176"/>
                  </a:moveTo>
                  <a:cubicBezTo>
                    <a:pt x="118" y="198"/>
                    <a:pt x="68" y="181"/>
                    <a:pt x="36" y="139"/>
                  </a:cubicBezTo>
                  <a:cubicBezTo>
                    <a:pt x="3" y="96"/>
                    <a:pt x="0" y="44"/>
                    <a:pt x="29" y="22"/>
                  </a:cubicBezTo>
                  <a:cubicBezTo>
                    <a:pt x="58" y="0"/>
                    <a:pt x="108" y="16"/>
                    <a:pt x="140" y="59"/>
                  </a:cubicBezTo>
                  <a:cubicBezTo>
                    <a:pt x="173" y="102"/>
                    <a:pt x="175" y="154"/>
                    <a:pt x="146" y="176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1267"/>
            <p:cNvSpPr>
              <a:spLocks/>
            </p:cNvSpPr>
            <p:nvPr/>
          </p:nvSpPr>
          <p:spPr bwMode="gray">
            <a:xfrm flipH="1">
              <a:off x="1654" y="2607"/>
              <a:ext cx="33" cy="36"/>
            </a:xfrm>
            <a:custGeom>
              <a:avLst/>
              <a:gdLst/>
              <a:ahLst/>
              <a:cxnLst>
                <a:cxn ang="0">
                  <a:pos x="174" y="78"/>
                </a:cxn>
                <a:cxn ang="0">
                  <a:pos x="134" y="36"/>
                </a:cxn>
                <a:cxn ang="0">
                  <a:pos x="0" y="0"/>
                </a:cxn>
                <a:cxn ang="0">
                  <a:pos x="39" y="42"/>
                </a:cxn>
                <a:cxn ang="0">
                  <a:pos x="95" y="213"/>
                </a:cxn>
                <a:cxn ang="0">
                  <a:pos x="95" y="213"/>
                </a:cxn>
                <a:cxn ang="0">
                  <a:pos x="174" y="192"/>
                </a:cxn>
                <a:cxn ang="0">
                  <a:pos x="174" y="192"/>
                </a:cxn>
                <a:cxn ang="0">
                  <a:pos x="193" y="187"/>
                </a:cxn>
                <a:cxn ang="0">
                  <a:pos x="174" y="78"/>
                </a:cxn>
              </a:cxnLst>
              <a:rect l="0" t="0" r="r" b="b"/>
              <a:pathLst>
                <a:path w="195" h="213">
                  <a:moveTo>
                    <a:pt x="174" y="78"/>
                  </a:moveTo>
                  <a:cubicBezTo>
                    <a:pt x="164" y="60"/>
                    <a:pt x="157" y="42"/>
                    <a:pt x="134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2"/>
                    <a:pt x="27" y="26"/>
                    <a:pt x="39" y="42"/>
                  </a:cubicBezTo>
                  <a:cubicBezTo>
                    <a:pt x="82" y="98"/>
                    <a:pt x="100" y="161"/>
                    <a:pt x="95" y="213"/>
                  </a:cubicBezTo>
                  <a:cubicBezTo>
                    <a:pt x="95" y="213"/>
                    <a:pt x="95" y="213"/>
                    <a:pt x="95" y="213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3" y="148"/>
                    <a:pt x="195" y="120"/>
                    <a:pt x="174" y="78"/>
                  </a:cubicBez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Freeform 1268"/>
            <p:cNvSpPr>
              <a:spLocks/>
            </p:cNvSpPr>
            <p:nvPr/>
          </p:nvSpPr>
          <p:spPr bwMode="gray">
            <a:xfrm flipH="1">
              <a:off x="1687" y="2543"/>
              <a:ext cx="48" cy="53"/>
            </a:xfrm>
            <a:custGeom>
              <a:avLst/>
              <a:gdLst/>
              <a:ahLst/>
              <a:cxnLst>
                <a:cxn ang="0">
                  <a:pos x="227" y="91"/>
                </a:cxn>
                <a:cxn ang="0">
                  <a:pos x="62" y="20"/>
                </a:cxn>
                <a:cxn ang="0">
                  <a:pos x="62" y="20"/>
                </a:cxn>
                <a:cxn ang="0">
                  <a:pos x="16" y="32"/>
                </a:cxn>
                <a:cxn ang="0">
                  <a:pos x="25" y="52"/>
                </a:cxn>
                <a:cxn ang="0">
                  <a:pos x="55" y="222"/>
                </a:cxn>
                <a:cxn ang="0">
                  <a:pos x="134" y="287"/>
                </a:cxn>
                <a:cxn ang="0">
                  <a:pos x="146" y="313"/>
                </a:cxn>
                <a:cxn ang="0">
                  <a:pos x="208" y="297"/>
                </a:cxn>
                <a:cxn ang="0">
                  <a:pos x="208" y="297"/>
                </a:cxn>
                <a:cxn ang="0">
                  <a:pos x="237" y="283"/>
                </a:cxn>
                <a:cxn ang="0">
                  <a:pos x="227" y="91"/>
                </a:cxn>
              </a:cxnLst>
              <a:rect l="0" t="0" r="r" b="b"/>
              <a:pathLst>
                <a:path w="284" h="313">
                  <a:moveTo>
                    <a:pt x="227" y="91"/>
                  </a:moveTo>
                  <a:cubicBezTo>
                    <a:pt x="180" y="29"/>
                    <a:pt x="110" y="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94"/>
                    <a:pt x="10" y="164"/>
                    <a:pt x="55" y="222"/>
                  </a:cubicBezTo>
                  <a:cubicBezTo>
                    <a:pt x="77" y="252"/>
                    <a:pt x="106" y="274"/>
                    <a:pt x="134" y="287"/>
                  </a:cubicBezTo>
                  <a:cubicBezTo>
                    <a:pt x="146" y="313"/>
                    <a:pt x="146" y="313"/>
                    <a:pt x="146" y="313"/>
                  </a:cubicBezTo>
                  <a:cubicBezTo>
                    <a:pt x="208" y="297"/>
                    <a:pt x="208" y="297"/>
                    <a:pt x="208" y="297"/>
                  </a:cubicBezTo>
                  <a:cubicBezTo>
                    <a:pt x="208" y="297"/>
                    <a:pt x="208" y="297"/>
                    <a:pt x="208" y="297"/>
                  </a:cubicBezTo>
                  <a:cubicBezTo>
                    <a:pt x="218" y="294"/>
                    <a:pt x="228" y="290"/>
                    <a:pt x="237" y="283"/>
                  </a:cubicBezTo>
                  <a:cubicBezTo>
                    <a:pt x="284" y="247"/>
                    <a:pt x="280" y="161"/>
                    <a:pt x="227" y="9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1269"/>
            <p:cNvSpPr>
              <a:spLocks/>
            </p:cNvSpPr>
            <p:nvPr/>
          </p:nvSpPr>
          <p:spPr bwMode="gray">
            <a:xfrm flipH="1">
              <a:off x="1697" y="2544"/>
              <a:ext cx="49" cy="56"/>
            </a:xfrm>
            <a:custGeom>
              <a:avLst/>
              <a:gdLst/>
              <a:ahLst/>
              <a:cxnLst>
                <a:cxn ang="0">
                  <a:pos x="240" y="289"/>
                </a:cxn>
                <a:cxn ang="0">
                  <a:pos x="58" y="228"/>
                </a:cxn>
                <a:cxn ang="0">
                  <a:pos x="48" y="36"/>
                </a:cxn>
                <a:cxn ang="0">
                  <a:pos x="230" y="97"/>
                </a:cxn>
                <a:cxn ang="0">
                  <a:pos x="240" y="289"/>
                </a:cxn>
              </a:cxnLst>
              <a:rect l="0" t="0" r="r" b="b"/>
              <a:pathLst>
                <a:path w="288" h="325">
                  <a:moveTo>
                    <a:pt x="240" y="289"/>
                  </a:moveTo>
                  <a:cubicBezTo>
                    <a:pt x="193" y="325"/>
                    <a:pt x="111" y="298"/>
                    <a:pt x="58" y="228"/>
                  </a:cubicBezTo>
                  <a:cubicBezTo>
                    <a:pt x="5" y="158"/>
                    <a:pt x="0" y="72"/>
                    <a:pt x="48" y="36"/>
                  </a:cubicBezTo>
                  <a:cubicBezTo>
                    <a:pt x="95" y="0"/>
                    <a:pt x="177" y="27"/>
                    <a:pt x="230" y="97"/>
                  </a:cubicBezTo>
                  <a:cubicBezTo>
                    <a:pt x="283" y="167"/>
                    <a:pt x="288" y="253"/>
                    <a:pt x="240" y="28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1270"/>
            <p:cNvSpPr>
              <a:spLocks/>
            </p:cNvSpPr>
            <p:nvPr/>
          </p:nvSpPr>
          <p:spPr bwMode="gray">
            <a:xfrm flipH="1">
              <a:off x="1706" y="2555"/>
              <a:ext cx="30" cy="34"/>
            </a:xfrm>
            <a:custGeom>
              <a:avLst/>
              <a:gdLst/>
              <a:ahLst/>
              <a:cxnLst>
                <a:cxn ang="0">
                  <a:pos x="146" y="176"/>
                </a:cxn>
                <a:cxn ang="0">
                  <a:pos x="36" y="139"/>
                </a:cxn>
                <a:cxn ang="0">
                  <a:pos x="29" y="22"/>
                </a:cxn>
                <a:cxn ang="0">
                  <a:pos x="140" y="60"/>
                </a:cxn>
                <a:cxn ang="0">
                  <a:pos x="146" y="176"/>
                </a:cxn>
              </a:cxnLst>
              <a:rect l="0" t="0" r="r" b="b"/>
              <a:pathLst>
                <a:path w="175" h="198">
                  <a:moveTo>
                    <a:pt x="146" y="176"/>
                  </a:moveTo>
                  <a:cubicBezTo>
                    <a:pt x="118" y="198"/>
                    <a:pt x="68" y="182"/>
                    <a:pt x="36" y="139"/>
                  </a:cubicBezTo>
                  <a:cubicBezTo>
                    <a:pt x="3" y="97"/>
                    <a:pt x="0" y="44"/>
                    <a:pt x="29" y="22"/>
                  </a:cubicBezTo>
                  <a:cubicBezTo>
                    <a:pt x="58" y="0"/>
                    <a:pt x="108" y="17"/>
                    <a:pt x="140" y="60"/>
                  </a:cubicBezTo>
                  <a:cubicBezTo>
                    <a:pt x="173" y="102"/>
                    <a:pt x="175" y="154"/>
                    <a:pt x="146" y="17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1271"/>
            <p:cNvSpPr>
              <a:spLocks/>
            </p:cNvSpPr>
            <p:nvPr/>
          </p:nvSpPr>
          <p:spPr bwMode="gray">
            <a:xfrm flipH="1">
              <a:off x="1677" y="2549"/>
              <a:ext cx="33" cy="37"/>
            </a:xfrm>
            <a:custGeom>
              <a:avLst/>
              <a:gdLst/>
              <a:ahLst/>
              <a:cxnLst>
                <a:cxn ang="0">
                  <a:pos x="173" y="79"/>
                </a:cxn>
                <a:cxn ang="0">
                  <a:pos x="134" y="36"/>
                </a:cxn>
                <a:cxn ang="0">
                  <a:pos x="0" y="0"/>
                </a:cxn>
                <a:cxn ang="0">
                  <a:pos x="39" y="43"/>
                </a:cxn>
                <a:cxn ang="0">
                  <a:pos x="95" y="214"/>
                </a:cxn>
                <a:cxn ang="0">
                  <a:pos x="95" y="214"/>
                </a:cxn>
                <a:cxn ang="0">
                  <a:pos x="174" y="193"/>
                </a:cxn>
                <a:cxn ang="0">
                  <a:pos x="174" y="193"/>
                </a:cxn>
                <a:cxn ang="0">
                  <a:pos x="193" y="188"/>
                </a:cxn>
                <a:cxn ang="0">
                  <a:pos x="173" y="79"/>
                </a:cxn>
              </a:cxnLst>
              <a:rect l="0" t="0" r="r" b="b"/>
              <a:pathLst>
                <a:path w="195" h="214">
                  <a:moveTo>
                    <a:pt x="173" y="79"/>
                  </a:moveTo>
                  <a:cubicBezTo>
                    <a:pt x="164" y="60"/>
                    <a:pt x="157" y="42"/>
                    <a:pt x="134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3"/>
                    <a:pt x="27" y="27"/>
                    <a:pt x="39" y="43"/>
                  </a:cubicBezTo>
                  <a:cubicBezTo>
                    <a:pt x="82" y="99"/>
                    <a:pt x="100" y="162"/>
                    <a:pt x="95" y="214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174" y="193"/>
                    <a:pt x="174" y="193"/>
                    <a:pt x="174" y="193"/>
                  </a:cubicBezTo>
                  <a:cubicBezTo>
                    <a:pt x="174" y="193"/>
                    <a:pt x="174" y="193"/>
                    <a:pt x="174" y="193"/>
                  </a:cubicBezTo>
                  <a:cubicBezTo>
                    <a:pt x="193" y="188"/>
                    <a:pt x="193" y="188"/>
                    <a:pt x="193" y="188"/>
                  </a:cubicBezTo>
                  <a:cubicBezTo>
                    <a:pt x="193" y="149"/>
                    <a:pt x="195" y="121"/>
                    <a:pt x="173" y="7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1272"/>
            <p:cNvSpPr>
              <a:spLocks/>
            </p:cNvSpPr>
            <p:nvPr/>
          </p:nvSpPr>
          <p:spPr bwMode="gray">
            <a:xfrm flipH="1">
              <a:off x="1630" y="2558"/>
              <a:ext cx="48" cy="53"/>
            </a:xfrm>
            <a:custGeom>
              <a:avLst/>
              <a:gdLst/>
              <a:ahLst/>
              <a:cxnLst>
                <a:cxn ang="0">
                  <a:pos x="227" y="90"/>
                </a:cxn>
                <a:cxn ang="0">
                  <a:pos x="62" y="19"/>
                </a:cxn>
                <a:cxn ang="0">
                  <a:pos x="62" y="19"/>
                </a:cxn>
                <a:cxn ang="0">
                  <a:pos x="16" y="31"/>
                </a:cxn>
                <a:cxn ang="0">
                  <a:pos x="25" y="51"/>
                </a:cxn>
                <a:cxn ang="0">
                  <a:pos x="54" y="221"/>
                </a:cxn>
                <a:cxn ang="0">
                  <a:pos x="134" y="286"/>
                </a:cxn>
                <a:cxn ang="0">
                  <a:pos x="146" y="312"/>
                </a:cxn>
                <a:cxn ang="0">
                  <a:pos x="208" y="296"/>
                </a:cxn>
                <a:cxn ang="0">
                  <a:pos x="208" y="296"/>
                </a:cxn>
                <a:cxn ang="0">
                  <a:pos x="237" y="282"/>
                </a:cxn>
                <a:cxn ang="0">
                  <a:pos x="227" y="90"/>
                </a:cxn>
              </a:cxnLst>
              <a:rect l="0" t="0" r="r" b="b"/>
              <a:pathLst>
                <a:path w="284" h="312">
                  <a:moveTo>
                    <a:pt x="227" y="90"/>
                  </a:moveTo>
                  <a:cubicBezTo>
                    <a:pt x="180" y="28"/>
                    <a:pt x="110" y="0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0" y="94"/>
                    <a:pt x="10" y="163"/>
                    <a:pt x="54" y="221"/>
                  </a:cubicBezTo>
                  <a:cubicBezTo>
                    <a:pt x="77" y="252"/>
                    <a:pt x="106" y="274"/>
                    <a:pt x="134" y="286"/>
                  </a:cubicBezTo>
                  <a:cubicBezTo>
                    <a:pt x="146" y="312"/>
                    <a:pt x="146" y="312"/>
                    <a:pt x="146" y="312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18" y="294"/>
                    <a:pt x="228" y="289"/>
                    <a:pt x="237" y="282"/>
                  </a:cubicBezTo>
                  <a:cubicBezTo>
                    <a:pt x="284" y="246"/>
                    <a:pt x="280" y="160"/>
                    <a:pt x="227" y="9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1273"/>
            <p:cNvSpPr>
              <a:spLocks/>
            </p:cNvSpPr>
            <p:nvPr/>
          </p:nvSpPr>
          <p:spPr bwMode="gray">
            <a:xfrm flipH="1">
              <a:off x="1639" y="2560"/>
              <a:ext cx="50" cy="55"/>
            </a:xfrm>
            <a:custGeom>
              <a:avLst/>
              <a:gdLst/>
              <a:ahLst/>
              <a:cxnLst>
                <a:cxn ang="0">
                  <a:pos x="240" y="290"/>
                </a:cxn>
                <a:cxn ang="0">
                  <a:pos x="58" y="228"/>
                </a:cxn>
                <a:cxn ang="0">
                  <a:pos x="48" y="36"/>
                </a:cxn>
                <a:cxn ang="0">
                  <a:pos x="230" y="97"/>
                </a:cxn>
                <a:cxn ang="0">
                  <a:pos x="240" y="290"/>
                </a:cxn>
              </a:cxnLst>
              <a:rect l="0" t="0" r="r" b="b"/>
              <a:pathLst>
                <a:path w="288" h="326">
                  <a:moveTo>
                    <a:pt x="240" y="290"/>
                  </a:moveTo>
                  <a:cubicBezTo>
                    <a:pt x="192" y="326"/>
                    <a:pt x="111" y="298"/>
                    <a:pt x="58" y="228"/>
                  </a:cubicBezTo>
                  <a:cubicBezTo>
                    <a:pt x="5" y="158"/>
                    <a:pt x="0" y="72"/>
                    <a:pt x="48" y="36"/>
                  </a:cubicBezTo>
                  <a:cubicBezTo>
                    <a:pt x="95" y="0"/>
                    <a:pt x="177" y="28"/>
                    <a:pt x="230" y="97"/>
                  </a:cubicBezTo>
                  <a:cubicBezTo>
                    <a:pt x="283" y="167"/>
                    <a:pt x="288" y="253"/>
                    <a:pt x="240" y="29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1274"/>
            <p:cNvSpPr>
              <a:spLocks/>
            </p:cNvSpPr>
            <p:nvPr/>
          </p:nvSpPr>
          <p:spPr bwMode="gray">
            <a:xfrm flipH="1">
              <a:off x="1649" y="2571"/>
              <a:ext cx="30" cy="33"/>
            </a:xfrm>
            <a:custGeom>
              <a:avLst/>
              <a:gdLst/>
              <a:ahLst/>
              <a:cxnLst>
                <a:cxn ang="0">
                  <a:pos x="146" y="176"/>
                </a:cxn>
                <a:cxn ang="0">
                  <a:pos x="35" y="139"/>
                </a:cxn>
                <a:cxn ang="0">
                  <a:pos x="29" y="22"/>
                </a:cxn>
                <a:cxn ang="0">
                  <a:pos x="140" y="59"/>
                </a:cxn>
                <a:cxn ang="0">
                  <a:pos x="146" y="176"/>
                </a:cxn>
              </a:cxnLst>
              <a:rect l="0" t="0" r="r" b="b"/>
              <a:pathLst>
                <a:path w="175" h="198">
                  <a:moveTo>
                    <a:pt x="146" y="176"/>
                  </a:moveTo>
                  <a:cubicBezTo>
                    <a:pt x="117" y="198"/>
                    <a:pt x="68" y="181"/>
                    <a:pt x="35" y="139"/>
                  </a:cubicBezTo>
                  <a:cubicBezTo>
                    <a:pt x="3" y="96"/>
                    <a:pt x="0" y="44"/>
                    <a:pt x="29" y="22"/>
                  </a:cubicBezTo>
                  <a:cubicBezTo>
                    <a:pt x="58" y="0"/>
                    <a:pt x="108" y="17"/>
                    <a:pt x="140" y="59"/>
                  </a:cubicBezTo>
                  <a:cubicBezTo>
                    <a:pt x="173" y="102"/>
                    <a:pt x="175" y="154"/>
                    <a:pt x="146" y="17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1275"/>
            <p:cNvSpPr>
              <a:spLocks/>
            </p:cNvSpPr>
            <p:nvPr/>
          </p:nvSpPr>
          <p:spPr bwMode="gray">
            <a:xfrm flipH="1">
              <a:off x="1619" y="2565"/>
              <a:ext cx="34" cy="36"/>
            </a:xfrm>
            <a:custGeom>
              <a:avLst/>
              <a:gdLst/>
              <a:ahLst/>
              <a:cxnLst>
                <a:cxn ang="0">
                  <a:pos x="173" y="78"/>
                </a:cxn>
                <a:cxn ang="0">
                  <a:pos x="134" y="36"/>
                </a:cxn>
                <a:cxn ang="0">
                  <a:pos x="0" y="0"/>
                </a:cxn>
                <a:cxn ang="0">
                  <a:pos x="39" y="42"/>
                </a:cxn>
                <a:cxn ang="0">
                  <a:pos x="95" y="213"/>
                </a:cxn>
                <a:cxn ang="0">
                  <a:pos x="95" y="213"/>
                </a:cxn>
                <a:cxn ang="0">
                  <a:pos x="174" y="192"/>
                </a:cxn>
                <a:cxn ang="0">
                  <a:pos x="174" y="192"/>
                </a:cxn>
                <a:cxn ang="0">
                  <a:pos x="193" y="187"/>
                </a:cxn>
                <a:cxn ang="0">
                  <a:pos x="173" y="78"/>
                </a:cxn>
              </a:cxnLst>
              <a:rect l="0" t="0" r="r" b="b"/>
              <a:pathLst>
                <a:path w="195" h="213">
                  <a:moveTo>
                    <a:pt x="173" y="78"/>
                  </a:moveTo>
                  <a:cubicBezTo>
                    <a:pt x="164" y="60"/>
                    <a:pt x="157" y="42"/>
                    <a:pt x="134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2"/>
                    <a:pt x="27" y="26"/>
                    <a:pt x="39" y="42"/>
                  </a:cubicBezTo>
                  <a:cubicBezTo>
                    <a:pt x="82" y="98"/>
                    <a:pt x="100" y="161"/>
                    <a:pt x="95" y="213"/>
                  </a:cubicBezTo>
                  <a:cubicBezTo>
                    <a:pt x="95" y="213"/>
                    <a:pt x="95" y="213"/>
                    <a:pt x="95" y="213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3" y="148"/>
                    <a:pt x="195" y="121"/>
                    <a:pt x="173" y="7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1276"/>
            <p:cNvSpPr>
              <a:spLocks/>
            </p:cNvSpPr>
            <p:nvPr/>
          </p:nvSpPr>
          <p:spPr bwMode="gray">
            <a:xfrm flipH="1">
              <a:off x="1569" y="2575"/>
              <a:ext cx="49" cy="53"/>
            </a:xfrm>
            <a:custGeom>
              <a:avLst/>
              <a:gdLst/>
              <a:ahLst/>
              <a:cxnLst>
                <a:cxn ang="0">
                  <a:pos x="227" y="91"/>
                </a:cxn>
                <a:cxn ang="0">
                  <a:pos x="63" y="20"/>
                </a:cxn>
                <a:cxn ang="0">
                  <a:pos x="63" y="20"/>
                </a:cxn>
                <a:cxn ang="0">
                  <a:pos x="16" y="32"/>
                </a:cxn>
                <a:cxn ang="0">
                  <a:pos x="26" y="52"/>
                </a:cxn>
                <a:cxn ang="0">
                  <a:pos x="55" y="222"/>
                </a:cxn>
                <a:cxn ang="0">
                  <a:pos x="135" y="287"/>
                </a:cxn>
                <a:cxn ang="0">
                  <a:pos x="147" y="313"/>
                </a:cxn>
                <a:cxn ang="0">
                  <a:pos x="208" y="296"/>
                </a:cxn>
                <a:cxn ang="0">
                  <a:pos x="208" y="296"/>
                </a:cxn>
                <a:cxn ang="0">
                  <a:pos x="237" y="283"/>
                </a:cxn>
                <a:cxn ang="0">
                  <a:pos x="227" y="91"/>
                </a:cxn>
              </a:cxnLst>
              <a:rect l="0" t="0" r="r" b="b"/>
              <a:pathLst>
                <a:path w="285" h="313">
                  <a:moveTo>
                    <a:pt x="227" y="91"/>
                  </a:moveTo>
                  <a:cubicBezTo>
                    <a:pt x="180" y="29"/>
                    <a:pt x="111" y="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0" y="94"/>
                    <a:pt x="11" y="164"/>
                    <a:pt x="55" y="222"/>
                  </a:cubicBezTo>
                  <a:cubicBezTo>
                    <a:pt x="78" y="252"/>
                    <a:pt x="106" y="274"/>
                    <a:pt x="135" y="287"/>
                  </a:cubicBezTo>
                  <a:cubicBezTo>
                    <a:pt x="147" y="313"/>
                    <a:pt x="147" y="313"/>
                    <a:pt x="147" y="313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19" y="294"/>
                    <a:pt x="229" y="289"/>
                    <a:pt x="237" y="283"/>
                  </a:cubicBezTo>
                  <a:cubicBezTo>
                    <a:pt x="285" y="247"/>
                    <a:pt x="280" y="161"/>
                    <a:pt x="227" y="91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1277"/>
            <p:cNvSpPr>
              <a:spLocks/>
            </p:cNvSpPr>
            <p:nvPr/>
          </p:nvSpPr>
          <p:spPr bwMode="gray">
            <a:xfrm flipH="1">
              <a:off x="1579" y="2576"/>
              <a:ext cx="49" cy="55"/>
            </a:xfrm>
            <a:custGeom>
              <a:avLst/>
              <a:gdLst/>
              <a:ahLst/>
              <a:cxnLst>
                <a:cxn ang="0">
                  <a:pos x="240" y="289"/>
                </a:cxn>
                <a:cxn ang="0">
                  <a:pos x="57" y="228"/>
                </a:cxn>
                <a:cxn ang="0">
                  <a:pos x="47" y="36"/>
                </a:cxn>
                <a:cxn ang="0">
                  <a:pos x="230" y="97"/>
                </a:cxn>
                <a:cxn ang="0">
                  <a:pos x="240" y="289"/>
                </a:cxn>
              </a:cxnLst>
              <a:rect l="0" t="0" r="r" b="b"/>
              <a:pathLst>
                <a:path w="287" h="325">
                  <a:moveTo>
                    <a:pt x="240" y="289"/>
                  </a:moveTo>
                  <a:cubicBezTo>
                    <a:pt x="192" y="325"/>
                    <a:pt x="110" y="298"/>
                    <a:pt x="57" y="228"/>
                  </a:cubicBezTo>
                  <a:cubicBezTo>
                    <a:pt x="4" y="158"/>
                    <a:pt x="0" y="72"/>
                    <a:pt x="47" y="36"/>
                  </a:cubicBezTo>
                  <a:cubicBezTo>
                    <a:pt x="95" y="0"/>
                    <a:pt x="177" y="27"/>
                    <a:pt x="230" y="97"/>
                  </a:cubicBezTo>
                  <a:cubicBezTo>
                    <a:pt x="283" y="167"/>
                    <a:pt x="287" y="253"/>
                    <a:pt x="240" y="289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1278"/>
            <p:cNvSpPr>
              <a:spLocks/>
            </p:cNvSpPr>
            <p:nvPr/>
          </p:nvSpPr>
          <p:spPr bwMode="gray">
            <a:xfrm flipH="1">
              <a:off x="1589" y="2587"/>
              <a:ext cx="30" cy="34"/>
            </a:xfrm>
            <a:custGeom>
              <a:avLst/>
              <a:gdLst/>
              <a:ahLst/>
              <a:cxnLst>
                <a:cxn ang="0">
                  <a:pos x="146" y="176"/>
                </a:cxn>
                <a:cxn ang="0">
                  <a:pos x="35" y="139"/>
                </a:cxn>
                <a:cxn ang="0">
                  <a:pos x="29" y="22"/>
                </a:cxn>
                <a:cxn ang="0">
                  <a:pos x="140" y="59"/>
                </a:cxn>
                <a:cxn ang="0">
                  <a:pos x="146" y="176"/>
                </a:cxn>
              </a:cxnLst>
              <a:rect l="0" t="0" r="r" b="b"/>
              <a:pathLst>
                <a:path w="175" h="198">
                  <a:moveTo>
                    <a:pt x="146" y="176"/>
                  </a:moveTo>
                  <a:cubicBezTo>
                    <a:pt x="117" y="198"/>
                    <a:pt x="67" y="182"/>
                    <a:pt x="35" y="139"/>
                  </a:cubicBezTo>
                  <a:cubicBezTo>
                    <a:pt x="3" y="97"/>
                    <a:pt x="0" y="44"/>
                    <a:pt x="29" y="22"/>
                  </a:cubicBezTo>
                  <a:cubicBezTo>
                    <a:pt x="58" y="0"/>
                    <a:pt x="108" y="17"/>
                    <a:pt x="140" y="59"/>
                  </a:cubicBezTo>
                  <a:cubicBezTo>
                    <a:pt x="172" y="102"/>
                    <a:pt x="175" y="154"/>
                    <a:pt x="146" y="176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1279"/>
            <p:cNvSpPr>
              <a:spLocks/>
            </p:cNvSpPr>
            <p:nvPr/>
          </p:nvSpPr>
          <p:spPr bwMode="gray">
            <a:xfrm flipH="1">
              <a:off x="1559" y="2581"/>
              <a:ext cx="33" cy="36"/>
            </a:xfrm>
            <a:custGeom>
              <a:avLst/>
              <a:gdLst/>
              <a:ahLst/>
              <a:cxnLst>
                <a:cxn ang="0">
                  <a:pos x="173" y="79"/>
                </a:cxn>
                <a:cxn ang="0">
                  <a:pos x="134" y="36"/>
                </a:cxn>
                <a:cxn ang="0">
                  <a:pos x="0" y="0"/>
                </a:cxn>
                <a:cxn ang="0">
                  <a:pos x="39" y="43"/>
                </a:cxn>
                <a:cxn ang="0">
                  <a:pos x="94" y="214"/>
                </a:cxn>
                <a:cxn ang="0">
                  <a:pos x="94" y="214"/>
                </a:cxn>
                <a:cxn ang="0">
                  <a:pos x="174" y="193"/>
                </a:cxn>
                <a:cxn ang="0">
                  <a:pos x="174" y="193"/>
                </a:cxn>
                <a:cxn ang="0">
                  <a:pos x="193" y="187"/>
                </a:cxn>
                <a:cxn ang="0">
                  <a:pos x="173" y="79"/>
                </a:cxn>
              </a:cxnLst>
              <a:rect l="0" t="0" r="r" b="b"/>
              <a:pathLst>
                <a:path w="194" h="214">
                  <a:moveTo>
                    <a:pt x="173" y="79"/>
                  </a:moveTo>
                  <a:cubicBezTo>
                    <a:pt x="164" y="60"/>
                    <a:pt x="157" y="42"/>
                    <a:pt x="134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3"/>
                    <a:pt x="27" y="27"/>
                    <a:pt x="39" y="43"/>
                  </a:cubicBezTo>
                  <a:cubicBezTo>
                    <a:pt x="81" y="98"/>
                    <a:pt x="100" y="162"/>
                    <a:pt x="94" y="214"/>
                  </a:cubicBezTo>
                  <a:cubicBezTo>
                    <a:pt x="94" y="214"/>
                    <a:pt x="94" y="214"/>
                    <a:pt x="94" y="214"/>
                  </a:cubicBezTo>
                  <a:cubicBezTo>
                    <a:pt x="174" y="193"/>
                    <a:pt x="174" y="193"/>
                    <a:pt x="174" y="193"/>
                  </a:cubicBezTo>
                  <a:cubicBezTo>
                    <a:pt x="174" y="193"/>
                    <a:pt x="174" y="193"/>
                    <a:pt x="174" y="193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3" y="149"/>
                    <a:pt x="194" y="121"/>
                    <a:pt x="173" y="79"/>
                  </a:cubicBez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1280"/>
            <p:cNvSpPr>
              <a:spLocks/>
            </p:cNvSpPr>
            <p:nvPr/>
          </p:nvSpPr>
          <p:spPr bwMode="gray">
            <a:xfrm flipH="1">
              <a:off x="1738" y="2414"/>
              <a:ext cx="122" cy="146"/>
            </a:xfrm>
            <a:custGeom>
              <a:avLst/>
              <a:gdLst/>
              <a:ahLst/>
              <a:cxnLst>
                <a:cxn ang="0">
                  <a:pos x="0" y="2019"/>
                </a:cxn>
                <a:cxn ang="0">
                  <a:pos x="1691" y="1566"/>
                </a:cxn>
                <a:cxn ang="0">
                  <a:pos x="1691" y="0"/>
                </a:cxn>
                <a:cxn ang="0">
                  <a:pos x="0" y="453"/>
                </a:cxn>
                <a:cxn ang="0">
                  <a:pos x="0" y="2019"/>
                </a:cxn>
              </a:cxnLst>
              <a:rect l="0" t="0" r="r" b="b"/>
              <a:pathLst>
                <a:path w="1691" h="2019">
                  <a:moveTo>
                    <a:pt x="0" y="2019"/>
                  </a:moveTo>
                  <a:lnTo>
                    <a:pt x="1691" y="1566"/>
                  </a:lnTo>
                  <a:lnTo>
                    <a:pt x="1691" y="0"/>
                  </a:lnTo>
                  <a:lnTo>
                    <a:pt x="0" y="453"/>
                  </a:lnTo>
                  <a:lnTo>
                    <a:pt x="0" y="2019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1281"/>
            <p:cNvSpPr>
              <a:spLocks/>
            </p:cNvSpPr>
            <p:nvPr/>
          </p:nvSpPr>
          <p:spPr bwMode="gray">
            <a:xfrm flipH="1">
              <a:off x="1549" y="2527"/>
              <a:ext cx="311" cy="84"/>
            </a:xfrm>
            <a:custGeom>
              <a:avLst/>
              <a:gdLst/>
              <a:ahLst/>
              <a:cxnLst>
                <a:cxn ang="0">
                  <a:pos x="2622" y="1164"/>
                </a:cxn>
                <a:cxn ang="0">
                  <a:pos x="4311" y="711"/>
                </a:cxn>
                <a:cxn ang="0">
                  <a:pos x="1691" y="0"/>
                </a:cxn>
                <a:cxn ang="0">
                  <a:pos x="0" y="453"/>
                </a:cxn>
                <a:cxn ang="0">
                  <a:pos x="2622" y="1164"/>
                </a:cxn>
              </a:cxnLst>
              <a:rect l="0" t="0" r="r" b="b"/>
              <a:pathLst>
                <a:path w="4311" h="1164">
                  <a:moveTo>
                    <a:pt x="2622" y="1164"/>
                  </a:moveTo>
                  <a:lnTo>
                    <a:pt x="4311" y="711"/>
                  </a:lnTo>
                  <a:lnTo>
                    <a:pt x="1691" y="0"/>
                  </a:lnTo>
                  <a:lnTo>
                    <a:pt x="0" y="453"/>
                  </a:lnTo>
                  <a:lnTo>
                    <a:pt x="2622" y="1164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1282"/>
            <p:cNvSpPr>
              <a:spLocks/>
            </p:cNvSpPr>
            <p:nvPr/>
          </p:nvSpPr>
          <p:spPr bwMode="gray">
            <a:xfrm flipH="1">
              <a:off x="1872" y="2509"/>
              <a:ext cx="70" cy="37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968" y="515"/>
                </a:cxn>
                <a:cxn ang="0">
                  <a:pos x="968" y="262"/>
                </a:cxn>
                <a:cxn ang="0">
                  <a:pos x="0" y="0"/>
                </a:cxn>
                <a:cxn ang="0">
                  <a:pos x="0" y="252"/>
                </a:cxn>
              </a:cxnLst>
              <a:rect l="0" t="0" r="r" b="b"/>
              <a:pathLst>
                <a:path w="968" h="515">
                  <a:moveTo>
                    <a:pt x="0" y="252"/>
                  </a:moveTo>
                  <a:lnTo>
                    <a:pt x="968" y="515"/>
                  </a:lnTo>
                  <a:lnTo>
                    <a:pt x="968" y="262"/>
                  </a:lnTo>
                  <a:lnTo>
                    <a:pt x="0" y="0"/>
                  </a:lnTo>
                  <a:lnTo>
                    <a:pt x="0" y="252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shade val="80784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1283"/>
            <p:cNvSpPr>
              <a:spLocks/>
            </p:cNvSpPr>
            <p:nvPr/>
          </p:nvSpPr>
          <p:spPr bwMode="gray">
            <a:xfrm flipH="1">
              <a:off x="1887" y="2509"/>
              <a:ext cx="52" cy="33"/>
            </a:xfrm>
            <a:custGeom>
              <a:avLst/>
              <a:gdLst/>
              <a:ahLst/>
              <a:cxnLst>
                <a:cxn ang="0">
                  <a:pos x="0" y="253"/>
                </a:cxn>
                <a:cxn ang="0">
                  <a:pos x="727" y="449"/>
                </a:cxn>
                <a:cxn ang="0">
                  <a:pos x="727" y="197"/>
                </a:cxn>
                <a:cxn ang="0">
                  <a:pos x="0" y="0"/>
                </a:cxn>
                <a:cxn ang="0">
                  <a:pos x="0" y="253"/>
                </a:cxn>
              </a:cxnLst>
              <a:rect l="0" t="0" r="r" b="b"/>
              <a:pathLst>
                <a:path w="727" h="449">
                  <a:moveTo>
                    <a:pt x="0" y="253"/>
                  </a:moveTo>
                  <a:lnTo>
                    <a:pt x="727" y="449"/>
                  </a:lnTo>
                  <a:lnTo>
                    <a:pt x="727" y="197"/>
                  </a:lnTo>
                  <a:lnTo>
                    <a:pt x="0" y="0"/>
                  </a:lnTo>
                  <a:lnTo>
                    <a:pt x="0" y="253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shade val="82745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1284"/>
            <p:cNvSpPr>
              <a:spLocks/>
            </p:cNvSpPr>
            <p:nvPr/>
          </p:nvSpPr>
          <p:spPr bwMode="gray">
            <a:xfrm flipH="1">
              <a:off x="1549" y="2578"/>
              <a:ext cx="122" cy="43"/>
            </a:xfrm>
            <a:custGeom>
              <a:avLst/>
              <a:gdLst/>
              <a:ahLst/>
              <a:cxnLst>
                <a:cxn ang="0">
                  <a:pos x="0" y="597"/>
                </a:cxn>
                <a:cxn ang="0">
                  <a:pos x="1689" y="144"/>
                </a:cxn>
                <a:cxn ang="0">
                  <a:pos x="1689" y="0"/>
                </a:cxn>
                <a:cxn ang="0">
                  <a:pos x="0" y="453"/>
                </a:cxn>
                <a:cxn ang="0">
                  <a:pos x="0" y="597"/>
                </a:cxn>
              </a:cxnLst>
              <a:rect l="0" t="0" r="r" b="b"/>
              <a:pathLst>
                <a:path w="1689" h="597">
                  <a:moveTo>
                    <a:pt x="0" y="597"/>
                  </a:moveTo>
                  <a:lnTo>
                    <a:pt x="1689" y="144"/>
                  </a:lnTo>
                  <a:lnTo>
                    <a:pt x="1689" y="0"/>
                  </a:lnTo>
                  <a:lnTo>
                    <a:pt x="0" y="453"/>
                  </a:lnTo>
                  <a:lnTo>
                    <a:pt x="0" y="597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1285"/>
            <p:cNvSpPr>
              <a:spLocks/>
            </p:cNvSpPr>
            <p:nvPr/>
          </p:nvSpPr>
          <p:spPr bwMode="gray">
            <a:xfrm flipH="1">
              <a:off x="1660" y="2610"/>
              <a:ext cx="8" cy="9"/>
            </a:xfrm>
            <a:custGeom>
              <a:avLst/>
              <a:gdLst/>
              <a:ahLst/>
              <a:cxnLst>
                <a:cxn ang="0">
                  <a:pos x="7" y="46"/>
                </a:cxn>
                <a:cxn ang="0">
                  <a:pos x="36" y="36"/>
                </a:cxn>
                <a:cxn ang="0">
                  <a:pos x="38" y="6"/>
                </a:cxn>
                <a:cxn ang="0">
                  <a:pos x="9" y="15"/>
                </a:cxn>
                <a:cxn ang="0">
                  <a:pos x="7" y="46"/>
                </a:cxn>
              </a:cxnLst>
              <a:rect l="0" t="0" r="r" b="b"/>
              <a:pathLst>
                <a:path w="45" h="51">
                  <a:moveTo>
                    <a:pt x="7" y="46"/>
                  </a:moveTo>
                  <a:cubicBezTo>
                    <a:pt x="15" y="51"/>
                    <a:pt x="28" y="47"/>
                    <a:pt x="36" y="36"/>
                  </a:cubicBezTo>
                  <a:cubicBezTo>
                    <a:pt x="45" y="25"/>
                    <a:pt x="45" y="11"/>
                    <a:pt x="38" y="6"/>
                  </a:cubicBezTo>
                  <a:cubicBezTo>
                    <a:pt x="30" y="0"/>
                    <a:pt x="17" y="4"/>
                    <a:pt x="9" y="15"/>
                  </a:cubicBezTo>
                  <a:cubicBezTo>
                    <a:pt x="1" y="26"/>
                    <a:pt x="0" y="40"/>
                    <a:pt x="7" y="46"/>
                  </a:cubicBezTo>
                  <a:close/>
                </a:path>
              </a:pathLst>
            </a:custGeom>
            <a:solidFill>
              <a:srgbClr val="FF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1286"/>
            <p:cNvSpPr>
              <a:spLocks/>
            </p:cNvSpPr>
            <p:nvPr/>
          </p:nvSpPr>
          <p:spPr bwMode="gray">
            <a:xfrm flipH="1">
              <a:off x="1651" y="2608"/>
              <a:ext cx="8" cy="9"/>
            </a:xfrm>
            <a:custGeom>
              <a:avLst/>
              <a:gdLst/>
              <a:ahLst/>
              <a:cxnLst>
                <a:cxn ang="0">
                  <a:pos x="7" y="46"/>
                </a:cxn>
                <a:cxn ang="0">
                  <a:pos x="36" y="36"/>
                </a:cxn>
                <a:cxn ang="0">
                  <a:pos x="38" y="6"/>
                </a:cxn>
                <a:cxn ang="0">
                  <a:pos x="9" y="15"/>
                </a:cxn>
                <a:cxn ang="0">
                  <a:pos x="7" y="46"/>
                </a:cxn>
              </a:cxnLst>
              <a:rect l="0" t="0" r="r" b="b"/>
              <a:pathLst>
                <a:path w="45" h="51">
                  <a:moveTo>
                    <a:pt x="7" y="46"/>
                  </a:moveTo>
                  <a:cubicBezTo>
                    <a:pt x="15" y="51"/>
                    <a:pt x="28" y="47"/>
                    <a:pt x="36" y="36"/>
                  </a:cubicBezTo>
                  <a:cubicBezTo>
                    <a:pt x="45" y="25"/>
                    <a:pt x="45" y="11"/>
                    <a:pt x="38" y="6"/>
                  </a:cubicBezTo>
                  <a:cubicBezTo>
                    <a:pt x="30" y="0"/>
                    <a:pt x="17" y="4"/>
                    <a:pt x="9" y="15"/>
                  </a:cubicBezTo>
                  <a:cubicBezTo>
                    <a:pt x="0" y="26"/>
                    <a:pt x="0" y="40"/>
                    <a:pt x="7" y="46"/>
                  </a:cubicBezTo>
                  <a:close/>
                </a:path>
              </a:pathLst>
            </a:custGeom>
            <a:solidFill>
              <a:srgbClr val="FF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1287"/>
            <p:cNvSpPr>
              <a:spLocks/>
            </p:cNvSpPr>
            <p:nvPr/>
          </p:nvSpPr>
          <p:spPr bwMode="gray">
            <a:xfrm flipH="1">
              <a:off x="1550" y="2581"/>
              <a:ext cx="8" cy="8"/>
            </a:xfrm>
            <a:custGeom>
              <a:avLst/>
              <a:gdLst/>
              <a:ahLst/>
              <a:cxnLst>
                <a:cxn ang="0">
                  <a:pos x="8" y="46"/>
                </a:cxn>
                <a:cxn ang="0">
                  <a:pos x="37" y="36"/>
                </a:cxn>
                <a:cxn ang="0">
                  <a:pos x="38" y="6"/>
                </a:cxn>
                <a:cxn ang="0">
                  <a:pos x="9" y="16"/>
                </a:cxn>
                <a:cxn ang="0">
                  <a:pos x="8" y="46"/>
                </a:cxn>
              </a:cxnLst>
              <a:rect l="0" t="0" r="r" b="b"/>
              <a:pathLst>
                <a:path w="46" h="52">
                  <a:moveTo>
                    <a:pt x="8" y="46"/>
                  </a:moveTo>
                  <a:cubicBezTo>
                    <a:pt x="15" y="52"/>
                    <a:pt x="28" y="48"/>
                    <a:pt x="37" y="36"/>
                  </a:cubicBezTo>
                  <a:cubicBezTo>
                    <a:pt x="45" y="25"/>
                    <a:pt x="46" y="12"/>
                    <a:pt x="38" y="6"/>
                  </a:cubicBezTo>
                  <a:cubicBezTo>
                    <a:pt x="31" y="0"/>
                    <a:pt x="18" y="5"/>
                    <a:pt x="9" y="16"/>
                  </a:cubicBezTo>
                  <a:cubicBezTo>
                    <a:pt x="1" y="27"/>
                    <a:pt x="0" y="40"/>
                    <a:pt x="8" y="46"/>
                  </a:cubicBezTo>
                  <a:close/>
                </a:path>
              </a:pathLst>
            </a:custGeom>
            <a:solidFill>
              <a:srgbClr val="FF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1288"/>
            <p:cNvSpPr>
              <a:spLocks/>
            </p:cNvSpPr>
            <p:nvPr/>
          </p:nvSpPr>
          <p:spPr bwMode="gray">
            <a:xfrm flipH="1">
              <a:off x="1559" y="2583"/>
              <a:ext cx="8" cy="9"/>
            </a:xfrm>
            <a:custGeom>
              <a:avLst/>
              <a:gdLst/>
              <a:ahLst/>
              <a:cxnLst>
                <a:cxn ang="0">
                  <a:pos x="7" y="45"/>
                </a:cxn>
                <a:cxn ang="0">
                  <a:pos x="36" y="36"/>
                </a:cxn>
                <a:cxn ang="0">
                  <a:pos x="38" y="5"/>
                </a:cxn>
                <a:cxn ang="0">
                  <a:pos x="9" y="15"/>
                </a:cxn>
                <a:cxn ang="0">
                  <a:pos x="7" y="45"/>
                </a:cxn>
              </a:cxnLst>
              <a:rect l="0" t="0" r="r" b="b"/>
              <a:pathLst>
                <a:path w="45" h="51">
                  <a:moveTo>
                    <a:pt x="7" y="45"/>
                  </a:moveTo>
                  <a:cubicBezTo>
                    <a:pt x="15" y="51"/>
                    <a:pt x="28" y="47"/>
                    <a:pt x="36" y="36"/>
                  </a:cubicBezTo>
                  <a:cubicBezTo>
                    <a:pt x="44" y="25"/>
                    <a:pt x="45" y="11"/>
                    <a:pt x="38" y="5"/>
                  </a:cubicBezTo>
                  <a:cubicBezTo>
                    <a:pt x="30" y="0"/>
                    <a:pt x="17" y="4"/>
                    <a:pt x="9" y="15"/>
                  </a:cubicBezTo>
                  <a:cubicBezTo>
                    <a:pt x="0" y="26"/>
                    <a:pt x="0" y="40"/>
                    <a:pt x="7" y="45"/>
                  </a:cubicBezTo>
                  <a:close/>
                </a:path>
              </a:pathLst>
            </a:custGeom>
            <a:solidFill>
              <a:srgbClr val="FF00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Freeform 1289"/>
            <p:cNvSpPr>
              <a:spLocks/>
            </p:cNvSpPr>
            <p:nvPr/>
          </p:nvSpPr>
          <p:spPr bwMode="gray">
            <a:xfrm flipH="1">
              <a:off x="1625" y="2566"/>
              <a:ext cx="69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5"/>
                </a:cxn>
                <a:cxn ang="0">
                  <a:pos x="204" y="139"/>
                </a:cxn>
                <a:cxn ang="0">
                  <a:pos x="409" y="85"/>
                </a:cxn>
                <a:cxn ang="0">
                  <a:pos x="409" y="0"/>
                </a:cxn>
                <a:cxn ang="0">
                  <a:pos x="0" y="0"/>
                </a:cxn>
              </a:cxnLst>
              <a:rect l="0" t="0" r="r" b="b"/>
              <a:pathLst>
                <a:path w="409" h="139">
                  <a:moveTo>
                    <a:pt x="0" y="0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115"/>
                    <a:pt x="91" y="139"/>
                    <a:pt x="204" y="139"/>
                  </a:cubicBezTo>
                  <a:cubicBezTo>
                    <a:pt x="317" y="139"/>
                    <a:pt x="409" y="115"/>
                    <a:pt x="409" y="85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Oval 1290"/>
            <p:cNvSpPr>
              <a:spLocks noChangeArrowheads="1"/>
            </p:cNvSpPr>
            <p:nvPr/>
          </p:nvSpPr>
          <p:spPr bwMode="gray">
            <a:xfrm flipH="1">
              <a:off x="1625" y="2557"/>
              <a:ext cx="69" cy="19"/>
            </a:xfrm>
            <a:prstGeom prst="ellipse">
              <a:avLst/>
            </a:pr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Freeform 1291"/>
            <p:cNvSpPr>
              <a:spLocks/>
            </p:cNvSpPr>
            <p:nvPr/>
          </p:nvSpPr>
          <p:spPr bwMode="gray">
            <a:xfrm flipH="1">
              <a:off x="1707" y="2422"/>
              <a:ext cx="123" cy="146"/>
            </a:xfrm>
            <a:custGeom>
              <a:avLst/>
              <a:gdLst/>
              <a:ahLst/>
              <a:cxnLst>
                <a:cxn ang="0">
                  <a:pos x="0" y="2020"/>
                </a:cxn>
                <a:cxn ang="0">
                  <a:pos x="0" y="449"/>
                </a:cxn>
                <a:cxn ang="0">
                  <a:pos x="1693" y="0"/>
                </a:cxn>
                <a:cxn ang="0">
                  <a:pos x="1693" y="1569"/>
                </a:cxn>
                <a:cxn ang="0">
                  <a:pos x="0" y="2020"/>
                </a:cxn>
              </a:cxnLst>
              <a:rect l="0" t="0" r="r" b="b"/>
              <a:pathLst>
                <a:path w="1693" h="2020">
                  <a:moveTo>
                    <a:pt x="0" y="2020"/>
                  </a:moveTo>
                  <a:lnTo>
                    <a:pt x="0" y="449"/>
                  </a:lnTo>
                  <a:lnTo>
                    <a:pt x="1693" y="0"/>
                  </a:lnTo>
                  <a:lnTo>
                    <a:pt x="1693" y="1569"/>
                  </a:lnTo>
                  <a:lnTo>
                    <a:pt x="0" y="202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Freeform 1292"/>
            <p:cNvSpPr>
              <a:spLocks/>
            </p:cNvSpPr>
            <p:nvPr/>
          </p:nvSpPr>
          <p:spPr bwMode="gray">
            <a:xfrm flipH="1">
              <a:off x="1830" y="2448"/>
              <a:ext cx="27" cy="120"/>
            </a:xfrm>
            <a:custGeom>
              <a:avLst/>
              <a:gdLst/>
              <a:ahLst/>
              <a:cxnLst>
                <a:cxn ang="0">
                  <a:pos x="374" y="1670"/>
                </a:cxn>
                <a:cxn ang="0">
                  <a:pos x="0" y="1571"/>
                </a:cxn>
                <a:cxn ang="0">
                  <a:pos x="0" y="0"/>
                </a:cxn>
                <a:cxn ang="0">
                  <a:pos x="374" y="99"/>
                </a:cxn>
                <a:cxn ang="0">
                  <a:pos x="374" y="1670"/>
                </a:cxn>
              </a:cxnLst>
              <a:rect l="0" t="0" r="r" b="b"/>
              <a:pathLst>
                <a:path w="374" h="1670">
                  <a:moveTo>
                    <a:pt x="374" y="1670"/>
                  </a:moveTo>
                  <a:lnTo>
                    <a:pt x="0" y="1571"/>
                  </a:lnTo>
                  <a:lnTo>
                    <a:pt x="0" y="0"/>
                  </a:lnTo>
                  <a:lnTo>
                    <a:pt x="374" y="99"/>
                  </a:lnTo>
                  <a:lnTo>
                    <a:pt x="374" y="167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shade val="76863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Freeform 1293"/>
            <p:cNvSpPr>
              <a:spLocks/>
            </p:cNvSpPr>
            <p:nvPr/>
          </p:nvSpPr>
          <p:spPr bwMode="gray">
            <a:xfrm flipH="1">
              <a:off x="1707" y="2415"/>
              <a:ext cx="150" cy="40"/>
            </a:xfrm>
            <a:custGeom>
              <a:avLst/>
              <a:gdLst/>
              <a:ahLst/>
              <a:cxnLst>
                <a:cxn ang="0">
                  <a:pos x="2067" y="102"/>
                </a:cxn>
                <a:cxn ang="0">
                  <a:pos x="1694" y="0"/>
                </a:cxn>
                <a:cxn ang="0">
                  <a:pos x="0" y="452"/>
                </a:cxn>
                <a:cxn ang="0">
                  <a:pos x="374" y="551"/>
                </a:cxn>
                <a:cxn ang="0">
                  <a:pos x="2067" y="102"/>
                </a:cxn>
              </a:cxnLst>
              <a:rect l="0" t="0" r="r" b="b"/>
              <a:pathLst>
                <a:path w="2067" h="551">
                  <a:moveTo>
                    <a:pt x="2067" y="102"/>
                  </a:moveTo>
                  <a:lnTo>
                    <a:pt x="1694" y="0"/>
                  </a:lnTo>
                  <a:lnTo>
                    <a:pt x="0" y="452"/>
                  </a:lnTo>
                  <a:lnTo>
                    <a:pt x="374" y="551"/>
                  </a:lnTo>
                  <a:lnTo>
                    <a:pt x="2067" y="102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Freeform 1294"/>
            <p:cNvSpPr>
              <a:spLocks/>
            </p:cNvSpPr>
            <p:nvPr/>
          </p:nvSpPr>
          <p:spPr bwMode="gray">
            <a:xfrm flipH="1">
              <a:off x="1823" y="2408"/>
              <a:ext cx="12" cy="16"/>
            </a:xfrm>
            <a:custGeom>
              <a:avLst/>
              <a:gdLst/>
              <a:ahLst/>
              <a:cxnLst>
                <a:cxn ang="0">
                  <a:pos x="168" y="220"/>
                </a:cxn>
                <a:cxn ang="0">
                  <a:pos x="168" y="45"/>
                </a:cxn>
                <a:cxn ang="0">
                  <a:pos x="0" y="0"/>
                </a:cxn>
                <a:cxn ang="0">
                  <a:pos x="0" y="175"/>
                </a:cxn>
                <a:cxn ang="0">
                  <a:pos x="168" y="220"/>
                </a:cxn>
              </a:cxnLst>
              <a:rect l="0" t="0" r="r" b="b"/>
              <a:pathLst>
                <a:path w="168" h="220">
                  <a:moveTo>
                    <a:pt x="168" y="220"/>
                  </a:moveTo>
                  <a:lnTo>
                    <a:pt x="168" y="45"/>
                  </a:lnTo>
                  <a:lnTo>
                    <a:pt x="0" y="0"/>
                  </a:lnTo>
                  <a:lnTo>
                    <a:pt x="0" y="175"/>
                  </a:lnTo>
                  <a:lnTo>
                    <a:pt x="168" y="22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Freeform 1295"/>
            <p:cNvSpPr>
              <a:spLocks/>
            </p:cNvSpPr>
            <p:nvPr/>
          </p:nvSpPr>
          <p:spPr bwMode="gray">
            <a:xfrm flipH="1">
              <a:off x="1798" y="2404"/>
              <a:ext cx="25" cy="2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0" y="92"/>
                </a:cxn>
                <a:cxn ang="0">
                  <a:pos x="0" y="267"/>
                </a:cxn>
                <a:cxn ang="0">
                  <a:pos x="340" y="177"/>
                </a:cxn>
                <a:cxn ang="0">
                  <a:pos x="340" y="0"/>
                </a:cxn>
              </a:cxnLst>
              <a:rect l="0" t="0" r="r" b="b"/>
              <a:pathLst>
                <a:path w="340" h="267">
                  <a:moveTo>
                    <a:pt x="340" y="0"/>
                  </a:moveTo>
                  <a:lnTo>
                    <a:pt x="0" y="92"/>
                  </a:lnTo>
                  <a:lnTo>
                    <a:pt x="0" y="267"/>
                  </a:lnTo>
                  <a:lnTo>
                    <a:pt x="340" y="177"/>
                  </a:lnTo>
                  <a:lnTo>
                    <a:pt x="340" y="0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Freeform 1296"/>
            <p:cNvSpPr>
              <a:spLocks/>
            </p:cNvSpPr>
            <p:nvPr/>
          </p:nvSpPr>
          <p:spPr bwMode="gray">
            <a:xfrm flipH="1">
              <a:off x="1798" y="2401"/>
              <a:ext cx="37" cy="1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508" y="45"/>
                </a:cxn>
                <a:cxn ang="0">
                  <a:pos x="168" y="137"/>
                </a:cxn>
                <a:cxn ang="0">
                  <a:pos x="0" y="92"/>
                </a:cxn>
                <a:cxn ang="0">
                  <a:pos x="338" y="0"/>
                </a:cxn>
              </a:cxnLst>
              <a:rect l="0" t="0" r="r" b="b"/>
              <a:pathLst>
                <a:path w="508" h="137">
                  <a:moveTo>
                    <a:pt x="338" y="0"/>
                  </a:moveTo>
                  <a:lnTo>
                    <a:pt x="508" y="45"/>
                  </a:lnTo>
                  <a:lnTo>
                    <a:pt x="168" y="137"/>
                  </a:lnTo>
                  <a:lnTo>
                    <a:pt x="0" y="92"/>
                  </a:lnTo>
                  <a:lnTo>
                    <a:pt x="338" y="0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Freeform 1297"/>
            <p:cNvSpPr>
              <a:spLocks/>
            </p:cNvSpPr>
            <p:nvPr/>
          </p:nvSpPr>
          <p:spPr bwMode="gray">
            <a:xfrm flipH="1">
              <a:off x="1847" y="2414"/>
              <a:ext cx="12" cy="16"/>
            </a:xfrm>
            <a:custGeom>
              <a:avLst/>
              <a:gdLst/>
              <a:ahLst/>
              <a:cxnLst>
                <a:cxn ang="0">
                  <a:pos x="167" y="219"/>
                </a:cxn>
                <a:cxn ang="0">
                  <a:pos x="167" y="45"/>
                </a:cxn>
                <a:cxn ang="0">
                  <a:pos x="0" y="0"/>
                </a:cxn>
                <a:cxn ang="0">
                  <a:pos x="0" y="174"/>
                </a:cxn>
                <a:cxn ang="0">
                  <a:pos x="167" y="219"/>
                </a:cxn>
              </a:cxnLst>
              <a:rect l="0" t="0" r="r" b="b"/>
              <a:pathLst>
                <a:path w="167" h="219">
                  <a:moveTo>
                    <a:pt x="167" y="219"/>
                  </a:moveTo>
                  <a:lnTo>
                    <a:pt x="167" y="45"/>
                  </a:lnTo>
                  <a:lnTo>
                    <a:pt x="0" y="0"/>
                  </a:lnTo>
                  <a:lnTo>
                    <a:pt x="0" y="174"/>
                  </a:lnTo>
                  <a:lnTo>
                    <a:pt x="167" y="219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Freeform 1298"/>
            <p:cNvSpPr>
              <a:spLocks/>
            </p:cNvSpPr>
            <p:nvPr/>
          </p:nvSpPr>
          <p:spPr bwMode="gray">
            <a:xfrm flipH="1">
              <a:off x="1823" y="2411"/>
              <a:ext cx="24" cy="19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0" y="90"/>
                </a:cxn>
                <a:cxn ang="0">
                  <a:pos x="0" y="264"/>
                </a:cxn>
                <a:cxn ang="0">
                  <a:pos x="338" y="175"/>
                </a:cxn>
                <a:cxn ang="0">
                  <a:pos x="338" y="0"/>
                </a:cxn>
              </a:cxnLst>
              <a:rect l="0" t="0" r="r" b="b"/>
              <a:pathLst>
                <a:path w="338" h="264">
                  <a:moveTo>
                    <a:pt x="338" y="0"/>
                  </a:moveTo>
                  <a:lnTo>
                    <a:pt x="0" y="90"/>
                  </a:lnTo>
                  <a:lnTo>
                    <a:pt x="0" y="264"/>
                  </a:lnTo>
                  <a:lnTo>
                    <a:pt x="338" y="175"/>
                  </a:lnTo>
                  <a:lnTo>
                    <a:pt x="338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Freeform 1299"/>
            <p:cNvSpPr>
              <a:spLocks/>
            </p:cNvSpPr>
            <p:nvPr/>
          </p:nvSpPr>
          <p:spPr bwMode="gray">
            <a:xfrm flipH="1">
              <a:off x="1823" y="2408"/>
              <a:ext cx="36" cy="9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505" y="45"/>
                </a:cxn>
                <a:cxn ang="0">
                  <a:pos x="167" y="135"/>
                </a:cxn>
                <a:cxn ang="0">
                  <a:pos x="0" y="90"/>
                </a:cxn>
                <a:cxn ang="0">
                  <a:pos x="337" y="0"/>
                </a:cxn>
              </a:cxnLst>
              <a:rect l="0" t="0" r="r" b="b"/>
              <a:pathLst>
                <a:path w="505" h="135">
                  <a:moveTo>
                    <a:pt x="337" y="0"/>
                  </a:moveTo>
                  <a:lnTo>
                    <a:pt x="505" y="45"/>
                  </a:lnTo>
                  <a:lnTo>
                    <a:pt x="167" y="135"/>
                  </a:lnTo>
                  <a:lnTo>
                    <a:pt x="0" y="90"/>
                  </a:lnTo>
                  <a:lnTo>
                    <a:pt x="337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Freeform 1300"/>
            <p:cNvSpPr>
              <a:spLocks/>
            </p:cNvSpPr>
            <p:nvPr/>
          </p:nvSpPr>
          <p:spPr bwMode="gray">
            <a:xfrm flipH="1">
              <a:off x="1872" y="2421"/>
              <a:ext cx="12" cy="16"/>
            </a:xfrm>
            <a:custGeom>
              <a:avLst/>
              <a:gdLst/>
              <a:ahLst/>
              <a:cxnLst>
                <a:cxn ang="0">
                  <a:pos x="171" y="222"/>
                </a:cxn>
                <a:cxn ang="0">
                  <a:pos x="171" y="48"/>
                </a:cxn>
                <a:cxn ang="0">
                  <a:pos x="0" y="0"/>
                </a:cxn>
                <a:cxn ang="0">
                  <a:pos x="0" y="178"/>
                </a:cxn>
                <a:cxn ang="0">
                  <a:pos x="171" y="222"/>
                </a:cxn>
              </a:cxnLst>
              <a:rect l="0" t="0" r="r" b="b"/>
              <a:pathLst>
                <a:path w="171" h="222">
                  <a:moveTo>
                    <a:pt x="171" y="222"/>
                  </a:moveTo>
                  <a:lnTo>
                    <a:pt x="171" y="48"/>
                  </a:lnTo>
                  <a:lnTo>
                    <a:pt x="0" y="0"/>
                  </a:lnTo>
                  <a:lnTo>
                    <a:pt x="0" y="178"/>
                  </a:lnTo>
                  <a:lnTo>
                    <a:pt x="171" y="222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Freeform 1301"/>
            <p:cNvSpPr>
              <a:spLocks/>
            </p:cNvSpPr>
            <p:nvPr/>
          </p:nvSpPr>
          <p:spPr bwMode="gray">
            <a:xfrm flipH="1">
              <a:off x="1847" y="2417"/>
              <a:ext cx="25" cy="20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0" y="92"/>
                </a:cxn>
                <a:cxn ang="0">
                  <a:pos x="0" y="266"/>
                </a:cxn>
                <a:cxn ang="0">
                  <a:pos x="337" y="174"/>
                </a:cxn>
                <a:cxn ang="0">
                  <a:pos x="337" y="0"/>
                </a:cxn>
              </a:cxnLst>
              <a:rect l="0" t="0" r="r" b="b"/>
              <a:pathLst>
                <a:path w="337" h="266">
                  <a:moveTo>
                    <a:pt x="337" y="0"/>
                  </a:moveTo>
                  <a:lnTo>
                    <a:pt x="0" y="92"/>
                  </a:lnTo>
                  <a:lnTo>
                    <a:pt x="0" y="266"/>
                  </a:lnTo>
                  <a:lnTo>
                    <a:pt x="337" y="174"/>
                  </a:lnTo>
                  <a:lnTo>
                    <a:pt x="337" y="0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Freeform 1302"/>
            <p:cNvSpPr>
              <a:spLocks/>
            </p:cNvSpPr>
            <p:nvPr/>
          </p:nvSpPr>
          <p:spPr bwMode="gray">
            <a:xfrm flipH="1">
              <a:off x="1847" y="2414"/>
              <a:ext cx="37" cy="10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508" y="45"/>
                </a:cxn>
                <a:cxn ang="0">
                  <a:pos x="171" y="137"/>
                </a:cxn>
                <a:cxn ang="0">
                  <a:pos x="0" y="89"/>
                </a:cxn>
                <a:cxn ang="0">
                  <a:pos x="341" y="0"/>
                </a:cxn>
              </a:cxnLst>
              <a:rect l="0" t="0" r="r" b="b"/>
              <a:pathLst>
                <a:path w="508" h="137">
                  <a:moveTo>
                    <a:pt x="341" y="0"/>
                  </a:moveTo>
                  <a:lnTo>
                    <a:pt x="508" y="45"/>
                  </a:lnTo>
                  <a:lnTo>
                    <a:pt x="171" y="137"/>
                  </a:lnTo>
                  <a:lnTo>
                    <a:pt x="0" y="89"/>
                  </a:lnTo>
                  <a:lnTo>
                    <a:pt x="341" y="0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03" name="Group 1303"/>
            <p:cNvGrpSpPr>
              <a:grpSpLocks/>
            </p:cNvGrpSpPr>
            <p:nvPr/>
          </p:nvGrpSpPr>
          <p:grpSpPr bwMode="gray">
            <a:xfrm>
              <a:off x="1921" y="2439"/>
              <a:ext cx="16" cy="57"/>
              <a:chOff x="1224" y="1083"/>
              <a:chExt cx="37" cy="131"/>
            </a:xfrm>
          </p:grpSpPr>
          <p:sp>
            <p:nvSpPr>
              <p:cNvPr id="538" name="Freeform 2774"/>
              <p:cNvSpPr>
                <a:spLocks noChangeAspect="1"/>
              </p:cNvSpPr>
              <p:nvPr/>
            </p:nvSpPr>
            <p:spPr bwMode="gray">
              <a:xfrm flipH="1">
                <a:off x="1232" y="1111"/>
                <a:ext cx="25" cy="84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7"/>
                  <a:gd name="T16" fmla="*/ 0 h 487"/>
                  <a:gd name="T17" fmla="*/ 167 w 167"/>
                  <a:gd name="T18" fmla="*/ 487 h 4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9" name="Freeform 2775"/>
              <p:cNvSpPr>
                <a:spLocks noChangeAspect="1"/>
              </p:cNvSpPr>
              <p:nvPr/>
            </p:nvSpPr>
            <p:spPr bwMode="gray">
              <a:xfrm flipH="1">
                <a:off x="1257" y="1118"/>
                <a:ext cx="4" cy="77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449"/>
                  <a:gd name="T17" fmla="*/ 31 w 31"/>
                  <a:gd name="T18" fmla="*/ 449 h 4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0" name="Freeform 2776"/>
              <p:cNvSpPr>
                <a:spLocks noChangeAspect="1"/>
              </p:cNvSpPr>
              <p:nvPr/>
            </p:nvSpPr>
            <p:spPr bwMode="gray">
              <a:xfrm flipH="1">
                <a:off x="1232" y="1110"/>
                <a:ext cx="29" cy="8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8"/>
                  <a:gd name="T16" fmla="*/ 0 h 52"/>
                  <a:gd name="T17" fmla="*/ 198 w 19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1" name="Freeform 2777"/>
              <p:cNvSpPr>
                <a:spLocks noChangeAspect="1"/>
              </p:cNvSpPr>
              <p:nvPr/>
            </p:nvSpPr>
            <p:spPr bwMode="gray">
              <a:xfrm flipH="1">
                <a:off x="1224" y="1200"/>
                <a:ext cx="3" cy="5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3"/>
                  <a:gd name="T17" fmla="*/ 11 w 1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2" name="Freeform 2778"/>
              <p:cNvSpPr>
                <a:spLocks noChangeAspect="1"/>
              </p:cNvSpPr>
              <p:nvPr/>
            </p:nvSpPr>
            <p:spPr bwMode="gray">
              <a:xfrm flipH="1">
                <a:off x="1224" y="1083"/>
                <a:ext cx="3" cy="6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3"/>
                  <a:gd name="T17" fmla="*/ 11 w 1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3" name="Freeform 2779"/>
              <p:cNvSpPr>
                <a:spLocks noChangeAspect="1"/>
              </p:cNvSpPr>
              <p:nvPr/>
            </p:nvSpPr>
            <p:spPr bwMode="gray">
              <a:xfrm flipH="1">
                <a:off x="1225" y="1085"/>
                <a:ext cx="33" cy="129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320"/>
                  <a:gd name="T29" fmla="*/ 93 w 93"/>
                  <a:gd name="T30" fmla="*/ 320 h 3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504" name="Freeform 1311"/>
            <p:cNvSpPr>
              <a:spLocks/>
            </p:cNvSpPr>
            <p:nvPr/>
          </p:nvSpPr>
          <p:spPr bwMode="gray">
            <a:xfrm flipH="1">
              <a:off x="1591" y="2611"/>
              <a:ext cx="22" cy="50"/>
            </a:xfrm>
            <a:custGeom>
              <a:avLst/>
              <a:gdLst/>
              <a:ahLst/>
              <a:cxnLst>
                <a:cxn ang="0">
                  <a:pos x="0" y="199"/>
                </a:cxn>
                <a:cxn ang="0">
                  <a:pos x="328" y="756"/>
                </a:cxn>
                <a:cxn ang="0">
                  <a:pos x="328" y="558"/>
                </a:cxn>
                <a:cxn ang="0">
                  <a:pos x="0" y="0"/>
                </a:cxn>
                <a:cxn ang="0">
                  <a:pos x="0" y="199"/>
                </a:cxn>
              </a:cxnLst>
              <a:rect l="0" t="0" r="r" b="b"/>
              <a:pathLst>
                <a:path w="328" h="756">
                  <a:moveTo>
                    <a:pt x="0" y="199"/>
                  </a:moveTo>
                  <a:lnTo>
                    <a:pt x="328" y="756"/>
                  </a:lnTo>
                  <a:lnTo>
                    <a:pt x="328" y="558"/>
                  </a:lnTo>
                  <a:lnTo>
                    <a:pt x="0" y="0"/>
                  </a:lnTo>
                  <a:lnTo>
                    <a:pt x="0" y="199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Freeform 1313"/>
            <p:cNvSpPr>
              <a:spLocks/>
            </p:cNvSpPr>
            <p:nvPr/>
          </p:nvSpPr>
          <p:spPr bwMode="gray">
            <a:xfrm flipH="1">
              <a:off x="1586" y="2564"/>
              <a:ext cx="175" cy="48"/>
            </a:xfrm>
            <a:custGeom>
              <a:avLst/>
              <a:gdLst/>
              <a:ahLst/>
              <a:cxnLst>
                <a:cxn ang="0">
                  <a:pos x="1739" y="224"/>
                </a:cxn>
                <a:cxn ang="0">
                  <a:pos x="898" y="0"/>
                </a:cxn>
                <a:cxn ang="0">
                  <a:pos x="0" y="240"/>
                </a:cxn>
                <a:cxn ang="0">
                  <a:pos x="844" y="465"/>
                </a:cxn>
                <a:cxn ang="0">
                  <a:pos x="844" y="465"/>
                </a:cxn>
                <a:cxn ang="0">
                  <a:pos x="1739" y="706"/>
                </a:cxn>
                <a:cxn ang="0">
                  <a:pos x="2634" y="465"/>
                </a:cxn>
                <a:cxn ang="0">
                  <a:pos x="1739" y="224"/>
                </a:cxn>
              </a:cxnLst>
              <a:rect l="0" t="0" r="r" b="b"/>
              <a:pathLst>
                <a:path w="2634" h="706">
                  <a:moveTo>
                    <a:pt x="1739" y="224"/>
                  </a:moveTo>
                  <a:lnTo>
                    <a:pt x="898" y="0"/>
                  </a:lnTo>
                  <a:lnTo>
                    <a:pt x="0" y="240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1739" y="706"/>
                  </a:lnTo>
                  <a:lnTo>
                    <a:pt x="2634" y="465"/>
                  </a:lnTo>
                  <a:lnTo>
                    <a:pt x="1739" y="224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Freeform 1315"/>
            <p:cNvSpPr>
              <a:spLocks/>
            </p:cNvSpPr>
            <p:nvPr/>
          </p:nvSpPr>
          <p:spPr bwMode="gray">
            <a:xfrm flipH="1">
              <a:off x="1613" y="2566"/>
              <a:ext cx="169" cy="59"/>
            </a:xfrm>
            <a:custGeom>
              <a:avLst/>
              <a:gdLst/>
              <a:ahLst/>
              <a:cxnLst>
                <a:cxn ang="0">
                  <a:pos x="0" y="198"/>
                </a:cxn>
                <a:cxn ang="0">
                  <a:pos x="2530" y="884"/>
                </a:cxn>
                <a:cxn ang="0">
                  <a:pos x="2530" y="685"/>
                </a:cxn>
                <a:cxn ang="0">
                  <a:pos x="0" y="0"/>
                </a:cxn>
                <a:cxn ang="0">
                  <a:pos x="0" y="198"/>
                </a:cxn>
              </a:cxnLst>
              <a:rect l="0" t="0" r="r" b="b"/>
              <a:pathLst>
                <a:path w="2530" h="884">
                  <a:moveTo>
                    <a:pt x="0" y="198"/>
                  </a:moveTo>
                  <a:lnTo>
                    <a:pt x="2530" y="884"/>
                  </a:lnTo>
                  <a:lnTo>
                    <a:pt x="2530" y="685"/>
                  </a:lnTo>
                  <a:lnTo>
                    <a:pt x="0" y="0"/>
                  </a:lnTo>
                  <a:lnTo>
                    <a:pt x="0" y="198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Freeform 1316"/>
            <p:cNvSpPr>
              <a:spLocks/>
            </p:cNvSpPr>
            <p:nvPr/>
          </p:nvSpPr>
          <p:spPr bwMode="gray">
            <a:xfrm flipH="1">
              <a:off x="1493" y="2533"/>
              <a:ext cx="289" cy="78"/>
            </a:xfrm>
            <a:custGeom>
              <a:avLst/>
              <a:gdLst/>
              <a:ahLst/>
              <a:cxnLst>
                <a:cxn ang="0">
                  <a:pos x="0" y="482"/>
                </a:cxn>
                <a:cxn ang="0">
                  <a:pos x="2530" y="1167"/>
                </a:cxn>
                <a:cxn ang="0">
                  <a:pos x="4327" y="685"/>
                </a:cxn>
                <a:cxn ang="0">
                  <a:pos x="1797" y="0"/>
                </a:cxn>
                <a:cxn ang="0">
                  <a:pos x="0" y="482"/>
                </a:cxn>
              </a:cxnLst>
              <a:rect l="0" t="0" r="r" b="b"/>
              <a:pathLst>
                <a:path w="4327" h="1167">
                  <a:moveTo>
                    <a:pt x="0" y="482"/>
                  </a:moveTo>
                  <a:lnTo>
                    <a:pt x="2530" y="1167"/>
                  </a:lnTo>
                  <a:lnTo>
                    <a:pt x="4327" y="685"/>
                  </a:lnTo>
                  <a:lnTo>
                    <a:pt x="1797" y="0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Freeform 1317"/>
            <p:cNvSpPr>
              <a:spLocks/>
            </p:cNvSpPr>
            <p:nvPr/>
          </p:nvSpPr>
          <p:spPr bwMode="gray">
            <a:xfrm flipH="1">
              <a:off x="1471" y="2579"/>
              <a:ext cx="142" cy="69"/>
            </a:xfrm>
            <a:custGeom>
              <a:avLst/>
              <a:gdLst/>
              <a:ahLst/>
              <a:cxnLst>
                <a:cxn ang="0">
                  <a:pos x="0" y="482"/>
                </a:cxn>
                <a:cxn ang="0">
                  <a:pos x="328" y="1040"/>
                </a:cxn>
                <a:cxn ang="0">
                  <a:pos x="2126" y="558"/>
                </a:cxn>
                <a:cxn ang="0">
                  <a:pos x="1797" y="0"/>
                </a:cxn>
                <a:cxn ang="0">
                  <a:pos x="0" y="482"/>
                </a:cxn>
              </a:cxnLst>
              <a:rect l="0" t="0" r="r" b="b"/>
              <a:pathLst>
                <a:path w="2126" h="1040">
                  <a:moveTo>
                    <a:pt x="0" y="482"/>
                  </a:moveTo>
                  <a:lnTo>
                    <a:pt x="328" y="1040"/>
                  </a:lnTo>
                  <a:lnTo>
                    <a:pt x="2126" y="558"/>
                  </a:lnTo>
                  <a:lnTo>
                    <a:pt x="1797" y="0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Freeform 1318"/>
            <p:cNvSpPr>
              <a:spLocks/>
            </p:cNvSpPr>
            <p:nvPr/>
          </p:nvSpPr>
          <p:spPr bwMode="gray">
            <a:xfrm flipH="1">
              <a:off x="1237" y="2616"/>
              <a:ext cx="354" cy="96"/>
            </a:xfrm>
            <a:custGeom>
              <a:avLst/>
              <a:gdLst/>
              <a:ahLst/>
              <a:cxnLst>
                <a:cxn ang="0">
                  <a:pos x="0" y="482"/>
                </a:cxn>
                <a:cxn ang="0">
                  <a:pos x="1798" y="0"/>
                </a:cxn>
                <a:cxn ang="0">
                  <a:pos x="5306" y="949"/>
                </a:cxn>
                <a:cxn ang="0">
                  <a:pos x="3508" y="1431"/>
                </a:cxn>
                <a:cxn ang="0">
                  <a:pos x="0" y="482"/>
                </a:cxn>
              </a:cxnLst>
              <a:rect l="0" t="0" r="r" b="b"/>
              <a:pathLst>
                <a:path w="5306" h="1431">
                  <a:moveTo>
                    <a:pt x="0" y="482"/>
                  </a:moveTo>
                  <a:lnTo>
                    <a:pt x="1798" y="0"/>
                  </a:lnTo>
                  <a:lnTo>
                    <a:pt x="5306" y="949"/>
                  </a:lnTo>
                  <a:lnTo>
                    <a:pt x="3508" y="1431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Freeform 1319"/>
            <p:cNvSpPr>
              <a:spLocks/>
            </p:cNvSpPr>
            <p:nvPr/>
          </p:nvSpPr>
          <p:spPr bwMode="gray">
            <a:xfrm flipH="1">
              <a:off x="1215" y="2667"/>
              <a:ext cx="142" cy="58"/>
            </a:xfrm>
            <a:custGeom>
              <a:avLst/>
              <a:gdLst/>
              <a:ahLst/>
              <a:cxnLst>
                <a:cxn ang="0">
                  <a:pos x="331" y="482"/>
                </a:cxn>
                <a:cxn ang="0">
                  <a:pos x="0" y="863"/>
                </a:cxn>
                <a:cxn ang="0">
                  <a:pos x="1798" y="381"/>
                </a:cxn>
                <a:cxn ang="0">
                  <a:pos x="2128" y="0"/>
                </a:cxn>
                <a:cxn ang="0">
                  <a:pos x="331" y="482"/>
                </a:cxn>
              </a:cxnLst>
              <a:rect l="0" t="0" r="r" b="b"/>
              <a:pathLst>
                <a:path w="2128" h="863">
                  <a:moveTo>
                    <a:pt x="331" y="482"/>
                  </a:moveTo>
                  <a:lnTo>
                    <a:pt x="0" y="863"/>
                  </a:lnTo>
                  <a:lnTo>
                    <a:pt x="1798" y="381"/>
                  </a:lnTo>
                  <a:lnTo>
                    <a:pt x="2128" y="0"/>
                  </a:lnTo>
                  <a:lnTo>
                    <a:pt x="331" y="482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Freeform 1320"/>
            <p:cNvSpPr>
              <a:spLocks/>
            </p:cNvSpPr>
            <p:nvPr/>
          </p:nvSpPr>
          <p:spPr bwMode="gray">
            <a:xfrm flipH="1">
              <a:off x="1357" y="2648"/>
              <a:ext cx="234" cy="77"/>
            </a:xfrm>
            <a:custGeom>
              <a:avLst/>
              <a:gdLst/>
              <a:ahLst/>
              <a:cxnLst>
                <a:cxn ang="0">
                  <a:pos x="0" y="198"/>
                </a:cxn>
                <a:cxn ang="0">
                  <a:pos x="0" y="0"/>
                </a:cxn>
                <a:cxn ang="0">
                  <a:pos x="3508" y="949"/>
                </a:cxn>
                <a:cxn ang="0">
                  <a:pos x="3508" y="1148"/>
                </a:cxn>
                <a:cxn ang="0">
                  <a:pos x="0" y="198"/>
                </a:cxn>
              </a:cxnLst>
              <a:rect l="0" t="0" r="r" b="b"/>
              <a:pathLst>
                <a:path w="3508" h="1148">
                  <a:moveTo>
                    <a:pt x="0" y="198"/>
                  </a:moveTo>
                  <a:lnTo>
                    <a:pt x="0" y="0"/>
                  </a:lnTo>
                  <a:lnTo>
                    <a:pt x="3508" y="949"/>
                  </a:lnTo>
                  <a:lnTo>
                    <a:pt x="3508" y="1148"/>
                  </a:lnTo>
                  <a:lnTo>
                    <a:pt x="0" y="198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Freeform 1321"/>
            <p:cNvSpPr>
              <a:spLocks/>
            </p:cNvSpPr>
            <p:nvPr/>
          </p:nvSpPr>
          <p:spPr bwMode="gray">
            <a:xfrm flipH="1">
              <a:off x="1335" y="2686"/>
              <a:ext cx="22" cy="39"/>
            </a:xfrm>
            <a:custGeom>
              <a:avLst/>
              <a:gdLst/>
              <a:ahLst/>
              <a:cxnLst>
                <a:cxn ang="0">
                  <a:pos x="0" y="380"/>
                </a:cxn>
                <a:cxn ang="0">
                  <a:pos x="0" y="579"/>
                </a:cxn>
                <a:cxn ang="0">
                  <a:pos x="331" y="198"/>
                </a:cxn>
                <a:cxn ang="0">
                  <a:pos x="331" y="0"/>
                </a:cxn>
                <a:cxn ang="0">
                  <a:pos x="0" y="380"/>
                </a:cxn>
              </a:cxnLst>
              <a:rect l="0" t="0" r="r" b="b"/>
              <a:pathLst>
                <a:path w="331" h="579">
                  <a:moveTo>
                    <a:pt x="0" y="380"/>
                  </a:moveTo>
                  <a:lnTo>
                    <a:pt x="0" y="579"/>
                  </a:lnTo>
                  <a:lnTo>
                    <a:pt x="331" y="198"/>
                  </a:lnTo>
                  <a:lnTo>
                    <a:pt x="331" y="0"/>
                  </a:lnTo>
                  <a:lnTo>
                    <a:pt x="0" y="38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Freeform 1322"/>
            <p:cNvSpPr>
              <a:spLocks/>
            </p:cNvSpPr>
            <p:nvPr/>
          </p:nvSpPr>
          <p:spPr bwMode="gray">
            <a:xfrm flipH="1">
              <a:off x="1072" y="2683"/>
              <a:ext cx="47" cy="52"/>
            </a:xfrm>
            <a:custGeom>
              <a:avLst/>
              <a:gdLst/>
              <a:ahLst/>
              <a:cxnLst>
                <a:cxn ang="0">
                  <a:pos x="241" y="96"/>
                </a:cxn>
                <a:cxn ang="0">
                  <a:pos x="66" y="21"/>
                </a:cxn>
                <a:cxn ang="0">
                  <a:pos x="66" y="21"/>
                </a:cxn>
                <a:cxn ang="0">
                  <a:pos x="16" y="33"/>
                </a:cxn>
                <a:cxn ang="0">
                  <a:pos x="26" y="55"/>
                </a:cxn>
                <a:cxn ang="0">
                  <a:pos x="58" y="235"/>
                </a:cxn>
                <a:cxn ang="0">
                  <a:pos x="143" y="305"/>
                </a:cxn>
                <a:cxn ang="0">
                  <a:pos x="155" y="332"/>
                </a:cxn>
                <a:cxn ang="0">
                  <a:pos x="221" y="315"/>
                </a:cxn>
                <a:cxn ang="0">
                  <a:pos x="221" y="315"/>
                </a:cxn>
                <a:cxn ang="0">
                  <a:pos x="252" y="300"/>
                </a:cxn>
                <a:cxn ang="0">
                  <a:pos x="241" y="96"/>
                </a:cxn>
              </a:cxnLst>
              <a:rect l="0" t="0" r="r" b="b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0" y="100"/>
                    <a:pt x="11" y="173"/>
                    <a:pt x="58" y="235"/>
                  </a:cubicBezTo>
                  <a:cubicBezTo>
                    <a:pt x="82" y="268"/>
                    <a:pt x="112" y="291"/>
                    <a:pt x="143" y="305"/>
                  </a:cubicBezTo>
                  <a:cubicBezTo>
                    <a:pt x="155" y="332"/>
                    <a:pt x="155" y="332"/>
                    <a:pt x="155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2" y="307"/>
                    <a:pt x="252" y="300"/>
                  </a:cubicBezTo>
                  <a:cubicBezTo>
                    <a:pt x="302" y="262"/>
                    <a:pt x="297" y="170"/>
                    <a:pt x="241" y="9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Freeform 1323"/>
            <p:cNvSpPr>
              <a:spLocks/>
            </p:cNvSpPr>
            <p:nvPr/>
          </p:nvSpPr>
          <p:spPr bwMode="gray">
            <a:xfrm flipH="1">
              <a:off x="1081" y="2685"/>
              <a:ext cx="49" cy="54"/>
            </a:xfrm>
            <a:custGeom>
              <a:avLst/>
              <a:gdLst/>
              <a:ahLst/>
              <a:cxnLst>
                <a:cxn ang="0">
                  <a:pos x="255" y="307"/>
                </a:cxn>
                <a:cxn ang="0">
                  <a:pos x="61" y="242"/>
                </a:cxn>
                <a:cxn ang="0">
                  <a:pos x="50" y="38"/>
                </a:cxn>
                <a:cxn ang="0">
                  <a:pos x="244" y="103"/>
                </a:cxn>
                <a:cxn ang="0">
                  <a:pos x="255" y="307"/>
                </a:cxn>
              </a:cxnLst>
              <a:rect l="0" t="0" r="r" b="b"/>
              <a:pathLst>
                <a:path w="306" h="346">
                  <a:moveTo>
                    <a:pt x="255" y="307"/>
                  </a:moveTo>
                  <a:cubicBezTo>
                    <a:pt x="204" y="346"/>
                    <a:pt x="118" y="317"/>
                    <a:pt x="61" y="242"/>
                  </a:cubicBezTo>
                  <a:cubicBezTo>
                    <a:pt x="5" y="168"/>
                    <a:pt x="0" y="77"/>
                    <a:pt x="50" y="38"/>
                  </a:cubicBezTo>
                  <a:cubicBezTo>
                    <a:pt x="101" y="0"/>
                    <a:pt x="188" y="29"/>
                    <a:pt x="244" y="103"/>
                  </a:cubicBezTo>
                  <a:cubicBezTo>
                    <a:pt x="301" y="178"/>
                    <a:pt x="306" y="269"/>
                    <a:pt x="255" y="307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Freeform 1324"/>
            <p:cNvSpPr>
              <a:spLocks/>
            </p:cNvSpPr>
            <p:nvPr/>
          </p:nvSpPr>
          <p:spPr bwMode="gray">
            <a:xfrm flipH="1">
              <a:off x="1091" y="2695"/>
              <a:ext cx="30" cy="33"/>
            </a:xfrm>
            <a:custGeom>
              <a:avLst/>
              <a:gdLst/>
              <a:ahLst/>
              <a:cxnLst>
                <a:cxn ang="0">
                  <a:pos x="155" y="188"/>
                </a:cxn>
                <a:cxn ang="0">
                  <a:pos x="37" y="148"/>
                </a:cxn>
                <a:cxn ang="0">
                  <a:pos x="30" y="24"/>
                </a:cxn>
                <a:cxn ang="0">
                  <a:pos x="149" y="63"/>
                </a:cxn>
                <a:cxn ang="0">
                  <a:pos x="155" y="188"/>
                </a:cxn>
              </a:cxnLst>
              <a:rect l="0" t="0" r="r" b="b"/>
              <a:pathLst>
                <a:path w="186" h="211">
                  <a:moveTo>
                    <a:pt x="155" y="188"/>
                  </a:moveTo>
                  <a:cubicBezTo>
                    <a:pt x="124" y="211"/>
                    <a:pt x="71" y="193"/>
                    <a:pt x="37" y="148"/>
                  </a:cubicBezTo>
                  <a:cubicBezTo>
                    <a:pt x="3" y="103"/>
                    <a:pt x="0" y="47"/>
                    <a:pt x="30" y="24"/>
                  </a:cubicBezTo>
                  <a:cubicBezTo>
                    <a:pt x="61" y="0"/>
                    <a:pt x="114" y="18"/>
                    <a:pt x="149" y="63"/>
                  </a:cubicBezTo>
                  <a:cubicBezTo>
                    <a:pt x="183" y="109"/>
                    <a:pt x="186" y="164"/>
                    <a:pt x="155" y="18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Freeform 1325"/>
            <p:cNvSpPr>
              <a:spLocks/>
            </p:cNvSpPr>
            <p:nvPr/>
          </p:nvSpPr>
          <p:spPr bwMode="gray">
            <a:xfrm flipH="1">
              <a:off x="1189" y="2703"/>
              <a:ext cx="116" cy="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99"/>
                </a:cxn>
                <a:cxn ang="0">
                  <a:pos x="1737" y="664"/>
                </a:cxn>
                <a:cxn ang="0">
                  <a:pos x="1737" y="466"/>
                </a:cxn>
                <a:cxn ang="0">
                  <a:pos x="0" y="0"/>
                </a:cxn>
              </a:cxnLst>
              <a:rect l="0" t="0" r="r" b="b"/>
              <a:pathLst>
                <a:path w="1737" h="664">
                  <a:moveTo>
                    <a:pt x="0" y="0"/>
                  </a:moveTo>
                  <a:lnTo>
                    <a:pt x="0" y="199"/>
                  </a:lnTo>
                  <a:lnTo>
                    <a:pt x="1737" y="664"/>
                  </a:lnTo>
                  <a:lnTo>
                    <a:pt x="1737" y="46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Freeform 1326"/>
            <p:cNvSpPr>
              <a:spLocks/>
            </p:cNvSpPr>
            <p:nvPr/>
          </p:nvSpPr>
          <p:spPr bwMode="gray">
            <a:xfrm flipH="1">
              <a:off x="1069" y="2670"/>
              <a:ext cx="236" cy="64"/>
            </a:xfrm>
            <a:custGeom>
              <a:avLst/>
              <a:gdLst/>
              <a:ahLst/>
              <a:cxnLst>
                <a:cxn ang="0">
                  <a:pos x="3537" y="466"/>
                </a:cxn>
                <a:cxn ang="0">
                  <a:pos x="1798" y="0"/>
                </a:cxn>
                <a:cxn ang="0">
                  <a:pos x="896" y="241"/>
                </a:cxn>
                <a:cxn ang="0">
                  <a:pos x="896" y="241"/>
                </a:cxn>
                <a:cxn ang="0">
                  <a:pos x="0" y="482"/>
                </a:cxn>
                <a:cxn ang="0">
                  <a:pos x="841" y="707"/>
                </a:cxn>
                <a:cxn ang="0">
                  <a:pos x="1737" y="948"/>
                </a:cxn>
                <a:cxn ang="0">
                  <a:pos x="2370" y="778"/>
                </a:cxn>
                <a:cxn ang="0">
                  <a:pos x="2372" y="778"/>
                </a:cxn>
                <a:cxn ang="0">
                  <a:pos x="3537" y="466"/>
                </a:cxn>
              </a:cxnLst>
              <a:rect l="0" t="0" r="r" b="b"/>
              <a:pathLst>
                <a:path w="3537" h="948">
                  <a:moveTo>
                    <a:pt x="3537" y="466"/>
                  </a:moveTo>
                  <a:lnTo>
                    <a:pt x="1798" y="0"/>
                  </a:lnTo>
                  <a:lnTo>
                    <a:pt x="896" y="241"/>
                  </a:lnTo>
                  <a:lnTo>
                    <a:pt x="896" y="241"/>
                  </a:lnTo>
                  <a:lnTo>
                    <a:pt x="0" y="482"/>
                  </a:lnTo>
                  <a:lnTo>
                    <a:pt x="841" y="707"/>
                  </a:lnTo>
                  <a:lnTo>
                    <a:pt x="1737" y="948"/>
                  </a:lnTo>
                  <a:lnTo>
                    <a:pt x="2370" y="778"/>
                  </a:lnTo>
                  <a:lnTo>
                    <a:pt x="2372" y="778"/>
                  </a:lnTo>
                  <a:lnTo>
                    <a:pt x="3537" y="466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Freeform 1327"/>
            <p:cNvSpPr>
              <a:spLocks/>
            </p:cNvSpPr>
            <p:nvPr/>
          </p:nvSpPr>
          <p:spPr bwMode="gray">
            <a:xfrm flipH="1">
              <a:off x="1069" y="2702"/>
              <a:ext cx="120" cy="45"/>
            </a:xfrm>
            <a:custGeom>
              <a:avLst/>
              <a:gdLst/>
              <a:ahLst/>
              <a:cxnLst>
                <a:cxn ang="0">
                  <a:pos x="897" y="241"/>
                </a:cxn>
                <a:cxn ang="0">
                  <a:pos x="897" y="241"/>
                </a:cxn>
                <a:cxn ang="0">
                  <a:pos x="0" y="482"/>
                </a:cxn>
                <a:cxn ang="0">
                  <a:pos x="0" y="680"/>
                </a:cxn>
                <a:cxn ang="0">
                  <a:pos x="633" y="510"/>
                </a:cxn>
                <a:cxn ang="0">
                  <a:pos x="633" y="510"/>
                </a:cxn>
                <a:cxn ang="0">
                  <a:pos x="1800" y="198"/>
                </a:cxn>
                <a:cxn ang="0">
                  <a:pos x="1800" y="0"/>
                </a:cxn>
                <a:cxn ang="0">
                  <a:pos x="897" y="241"/>
                </a:cxn>
              </a:cxnLst>
              <a:rect l="0" t="0" r="r" b="b"/>
              <a:pathLst>
                <a:path w="1800" h="680">
                  <a:moveTo>
                    <a:pt x="897" y="241"/>
                  </a:moveTo>
                  <a:lnTo>
                    <a:pt x="897" y="241"/>
                  </a:lnTo>
                  <a:lnTo>
                    <a:pt x="0" y="482"/>
                  </a:lnTo>
                  <a:lnTo>
                    <a:pt x="0" y="680"/>
                  </a:lnTo>
                  <a:lnTo>
                    <a:pt x="633" y="510"/>
                  </a:lnTo>
                  <a:lnTo>
                    <a:pt x="633" y="510"/>
                  </a:lnTo>
                  <a:lnTo>
                    <a:pt x="1800" y="198"/>
                  </a:lnTo>
                  <a:lnTo>
                    <a:pt x="1800" y="0"/>
                  </a:lnTo>
                  <a:lnTo>
                    <a:pt x="897" y="241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Freeform 1328"/>
            <p:cNvSpPr>
              <a:spLocks/>
            </p:cNvSpPr>
            <p:nvPr/>
          </p:nvSpPr>
          <p:spPr bwMode="gray">
            <a:xfrm flipH="1">
              <a:off x="1245" y="2704"/>
              <a:ext cx="48" cy="52"/>
            </a:xfrm>
            <a:custGeom>
              <a:avLst/>
              <a:gdLst/>
              <a:ahLst/>
              <a:cxnLst>
                <a:cxn ang="0">
                  <a:pos x="242" y="96"/>
                </a:cxn>
                <a:cxn ang="0">
                  <a:pos x="66" y="21"/>
                </a:cxn>
                <a:cxn ang="0">
                  <a:pos x="66" y="21"/>
                </a:cxn>
                <a:cxn ang="0">
                  <a:pos x="17" y="33"/>
                </a:cxn>
                <a:cxn ang="0">
                  <a:pos x="27" y="55"/>
                </a:cxn>
                <a:cxn ang="0">
                  <a:pos x="58" y="236"/>
                </a:cxn>
                <a:cxn ang="0">
                  <a:pos x="143" y="305"/>
                </a:cxn>
                <a:cxn ang="0">
                  <a:pos x="156" y="332"/>
                </a:cxn>
                <a:cxn ang="0">
                  <a:pos x="221" y="315"/>
                </a:cxn>
                <a:cxn ang="0">
                  <a:pos x="221" y="315"/>
                </a:cxn>
                <a:cxn ang="0">
                  <a:pos x="252" y="301"/>
                </a:cxn>
                <a:cxn ang="0">
                  <a:pos x="242" y="96"/>
                </a:cxn>
              </a:cxnLst>
              <a:rect l="0" t="0" r="r" b="b"/>
              <a:pathLst>
                <a:path w="303" h="332">
                  <a:moveTo>
                    <a:pt x="242" y="96"/>
                  </a:moveTo>
                  <a:cubicBezTo>
                    <a:pt x="192" y="30"/>
                    <a:pt x="118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6"/>
                  </a:cubicBezTo>
                  <a:cubicBezTo>
                    <a:pt x="83" y="268"/>
                    <a:pt x="113" y="291"/>
                    <a:pt x="143" y="305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3" y="312"/>
                    <a:pt x="243" y="308"/>
                    <a:pt x="252" y="301"/>
                  </a:cubicBezTo>
                  <a:cubicBezTo>
                    <a:pt x="303" y="262"/>
                    <a:pt x="298" y="171"/>
                    <a:pt x="242" y="96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Freeform 1329"/>
            <p:cNvSpPr>
              <a:spLocks/>
            </p:cNvSpPr>
            <p:nvPr/>
          </p:nvSpPr>
          <p:spPr bwMode="gray">
            <a:xfrm flipH="1">
              <a:off x="1255" y="2705"/>
              <a:ext cx="48" cy="55"/>
            </a:xfrm>
            <a:custGeom>
              <a:avLst/>
              <a:gdLst/>
              <a:ahLst/>
              <a:cxnLst>
                <a:cxn ang="0">
                  <a:pos x="255" y="308"/>
                </a:cxn>
                <a:cxn ang="0">
                  <a:pos x="61" y="243"/>
                </a:cxn>
                <a:cxn ang="0">
                  <a:pos x="50" y="38"/>
                </a:cxn>
                <a:cxn ang="0">
                  <a:pos x="244" y="103"/>
                </a:cxn>
                <a:cxn ang="0">
                  <a:pos x="255" y="308"/>
                </a:cxn>
              </a:cxnLst>
              <a:rect l="0" t="0" r="r" b="b"/>
              <a:pathLst>
                <a:path w="305" h="346">
                  <a:moveTo>
                    <a:pt x="255" y="308"/>
                  </a:moveTo>
                  <a:cubicBezTo>
                    <a:pt x="204" y="346"/>
                    <a:pt x="117" y="317"/>
                    <a:pt x="61" y="243"/>
                  </a:cubicBezTo>
                  <a:cubicBezTo>
                    <a:pt x="4" y="168"/>
                    <a:pt x="0" y="77"/>
                    <a:pt x="50" y="38"/>
                  </a:cubicBezTo>
                  <a:cubicBezTo>
                    <a:pt x="101" y="0"/>
                    <a:pt x="188" y="29"/>
                    <a:pt x="244" y="103"/>
                  </a:cubicBezTo>
                  <a:cubicBezTo>
                    <a:pt x="301" y="178"/>
                    <a:pt x="305" y="269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Freeform 1330"/>
            <p:cNvSpPr>
              <a:spLocks/>
            </p:cNvSpPr>
            <p:nvPr/>
          </p:nvSpPr>
          <p:spPr bwMode="gray">
            <a:xfrm flipH="1">
              <a:off x="1264" y="2716"/>
              <a:ext cx="30" cy="33"/>
            </a:xfrm>
            <a:custGeom>
              <a:avLst/>
              <a:gdLst/>
              <a:ahLst/>
              <a:cxnLst>
                <a:cxn ang="0">
                  <a:pos x="156" y="187"/>
                </a:cxn>
                <a:cxn ang="0">
                  <a:pos x="38" y="147"/>
                </a:cxn>
                <a:cxn ang="0">
                  <a:pos x="31" y="23"/>
                </a:cxn>
                <a:cxn ang="0">
                  <a:pos x="149" y="63"/>
                </a:cxn>
                <a:cxn ang="0">
                  <a:pos x="156" y="187"/>
                </a:cxn>
              </a:cxnLst>
              <a:rect l="0" t="0" r="r" b="b"/>
              <a:pathLst>
                <a:path w="187" h="210">
                  <a:moveTo>
                    <a:pt x="156" y="187"/>
                  </a:moveTo>
                  <a:cubicBezTo>
                    <a:pt x="125" y="210"/>
                    <a:pt x="72" y="193"/>
                    <a:pt x="38" y="147"/>
                  </a:cubicBezTo>
                  <a:cubicBezTo>
                    <a:pt x="3" y="102"/>
                    <a:pt x="0" y="46"/>
                    <a:pt x="31" y="23"/>
                  </a:cubicBezTo>
                  <a:cubicBezTo>
                    <a:pt x="62" y="0"/>
                    <a:pt x="115" y="17"/>
                    <a:pt x="149" y="63"/>
                  </a:cubicBezTo>
                  <a:cubicBezTo>
                    <a:pt x="184" y="108"/>
                    <a:pt x="187" y="163"/>
                    <a:pt x="156" y="187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Freeform 1331"/>
            <p:cNvSpPr>
              <a:spLocks/>
            </p:cNvSpPr>
            <p:nvPr/>
          </p:nvSpPr>
          <p:spPr bwMode="gray">
            <a:xfrm flipH="1">
              <a:off x="1195" y="2717"/>
              <a:ext cx="47" cy="53"/>
            </a:xfrm>
            <a:custGeom>
              <a:avLst/>
              <a:gdLst/>
              <a:ahLst/>
              <a:cxnLst>
                <a:cxn ang="0">
                  <a:pos x="242" y="96"/>
                </a:cxn>
                <a:cxn ang="0">
                  <a:pos x="66" y="20"/>
                </a:cxn>
                <a:cxn ang="0">
                  <a:pos x="66" y="20"/>
                </a:cxn>
                <a:cxn ang="0">
                  <a:pos x="17" y="33"/>
                </a:cxn>
                <a:cxn ang="0">
                  <a:pos x="27" y="54"/>
                </a:cxn>
                <a:cxn ang="0">
                  <a:pos x="58" y="235"/>
                </a:cxn>
                <a:cxn ang="0">
                  <a:pos x="143" y="304"/>
                </a:cxn>
                <a:cxn ang="0">
                  <a:pos x="156" y="332"/>
                </a:cxn>
                <a:cxn ang="0">
                  <a:pos x="221" y="315"/>
                </a:cxn>
                <a:cxn ang="0">
                  <a:pos x="221" y="315"/>
                </a:cxn>
                <a:cxn ang="0">
                  <a:pos x="252" y="300"/>
                </a:cxn>
                <a:cxn ang="0">
                  <a:pos x="242" y="96"/>
                </a:cxn>
              </a:cxnLst>
              <a:rect l="0" t="0" r="r" b="b"/>
              <a:pathLst>
                <a:path w="303" h="332">
                  <a:moveTo>
                    <a:pt x="242" y="96"/>
                  </a:moveTo>
                  <a:cubicBezTo>
                    <a:pt x="192" y="30"/>
                    <a:pt x="118" y="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0" y="100"/>
                    <a:pt x="11" y="173"/>
                    <a:pt x="58" y="235"/>
                  </a:cubicBezTo>
                  <a:cubicBezTo>
                    <a:pt x="83" y="267"/>
                    <a:pt x="113" y="291"/>
                    <a:pt x="143" y="304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3" y="312"/>
                    <a:pt x="243" y="307"/>
                    <a:pt x="252" y="300"/>
                  </a:cubicBezTo>
                  <a:cubicBezTo>
                    <a:pt x="303" y="262"/>
                    <a:pt x="298" y="170"/>
                    <a:pt x="242" y="96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Freeform 1332"/>
            <p:cNvSpPr>
              <a:spLocks/>
            </p:cNvSpPr>
            <p:nvPr/>
          </p:nvSpPr>
          <p:spPr bwMode="gray">
            <a:xfrm flipH="1">
              <a:off x="1205" y="2718"/>
              <a:ext cx="48" cy="55"/>
            </a:xfrm>
            <a:custGeom>
              <a:avLst/>
              <a:gdLst/>
              <a:ahLst/>
              <a:cxnLst>
                <a:cxn ang="0">
                  <a:pos x="255" y="307"/>
                </a:cxn>
                <a:cxn ang="0">
                  <a:pos x="61" y="242"/>
                </a:cxn>
                <a:cxn ang="0">
                  <a:pos x="50" y="38"/>
                </a:cxn>
                <a:cxn ang="0">
                  <a:pos x="244" y="103"/>
                </a:cxn>
                <a:cxn ang="0">
                  <a:pos x="255" y="307"/>
                </a:cxn>
              </a:cxnLst>
              <a:rect l="0" t="0" r="r" b="b"/>
              <a:pathLst>
                <a:path w="305" h="346">
                  <a:moveTo>
                    <a:pt x="255" y="307"/>
                  </a:moveTo>
                  <a:cubicBezTo>
                    <a:pt x="204" y="346"/>
                    <a:pt x="117" y="317"/>
                    <a:pt x="61" y="242"/>
                  </a:cubicBezTo>
                  <a:cubicBezTo>
                    <a:pt x="4" y="168"/>
                    <a:pt x="0" y="76"/>
                    <a:pt x="50" y="38"/>
                  </a:cubicBezTo>
                  <a:cubicBezTo>
                    <a:pt x="101" y="0"/>
                    <a:pt x="188" y="29"/>
                    <a:pt x="244" y="103"/>
                  </a:cubicBezTo>
                  <a:cubicBezTo>
                    <a:pt x="301" y="177"/>
                    <a:pt x="305" y="269"/>
                    <a:pt x="255" y="30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4" name="Freeform 1333"/>
            <p:cNvSpPr>
              <a:spLocks/>
            </p:cNvSpPr>
            <p:nvPr/>
          </p:nvSpPr>
          <p:spPr bwMode="gray">
            <a:xfrm flipH="1">
              <a:off x="1214" y="2729"/>
              <a:ext cx="30" cy="33"/>
            </a:xfrm>
            <a:custGeom>
              <a:avLst/>
              <a:gdLst/>
              <a:ahLst/>
              <a:cxnLst>
                <a:cxn ang="0">
                  <a:pos x="156" y="188"/>
                </a:cxn>
                <a:cxn ang="0">
                  <a:pos x="38" y="148"/>
                </a:cxn>
                <a:cxn ang="0">
                  <a:pos x="31" y="24"/>
                </a:cxn>
                <a:cxn ang="0">
                  <a:pos x="149" y="63"/>
                </a:cxn>
                <a:cxn ang="0">
                  <a:pos x="156" y="188"/>
                </a:cxn>
              </a:cxnLst>
              <a:rect l="0" t="0" r="r" b="b"/>
              <a:pathLst>
                <a:path w="187" h="211">
                  <a:moveTo>
                    <a:pt x="156" y="188"/>
                  </a:moveTo>
                  <a:cubicBezTo>
                    <a:pt x="125" y="211"/>
                    <a:pt x="72" y="193"/>
                    <a:pt x="38" y="148"/>
                  </a:cubicBezTo>
                  <a:cubicBezTo>
                    <a:pt x="3" y="103"/>
                    <a:pt x="0" y="47"/>
                    <a:pt x="31" y="24"/>
                  </a:cubicBezTo>
                  <a:cubicBezTo>
                    <a:pt x="62" y="0"/>
                    <a:pt x="115" y="18"/>
                    <a:pt x="149" y="63"/>
                  </a:cubicBezTo>
                  <a:cubicBezTo>
                    <a:pt x="184" y="109"/>
                    <a:pt x="187" y="164"/>
                    <a:pt x="156" y="188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Freeform 1334"/>
            <p:cNvSpPr>
              <a:spLocks/>
            </p:cNvSpPr>
            <p:nvPr/>
          </p:nvSpPr>
          <p:spPr bwMode="gray">
            <a:xfrm flipH="1">
              <a:off x="1046" y="2654"/>
              <a:ext cx="289" cy="77"/>
            </a:xfrm>
            <a:custGeom>
              <a:avLst/>
              <a:gdLst/>
              <a:ahLst/>
              <a:cxnLst>
                <a:cxn ang="0">
                  <a:pos x="0" y="482"/>
                </a:cxn>
                <a:cxn ang="0">
                  <a:pos x="2530" y="1167"/>
                </a:cxn>
                <a:cxn ang="0">
                  <a:pos x="4327" y="685"/>
                </a:cxn>
                <a:cxn ang="0">
                  <a:pos x="1797" y="0"/>
                </a:cxn>
                <a:cxn ang="0">
                  <a:pos x="0" y="482"/>
                </a:cxn>
              </a:cxnLst>
              <a:rect l="0" t="0" r="r" b="b"/>
              <a:pathLst>
                <a:path w="4327" h="1167">
                  <a:moveTo>
                    <a:pt x="0" y="482"/>
                  </a:moveTo>
                  <a:lnTo>
                    <a:pt x="2530" y="1167"/>
                  </a:lnTo>
                  <a:lnTo>
                    <a:pt x="4327" y="685"/>
                  </a:lnTo>
                  <a:lnTo>
                    <a:pt x="1797" y="0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Freeform 1335"/>
            <p:cNvSpPr>
              <a:spLocks/>
            </p:cNvSpPr>
            <p:nvPr/>
          </p:nvSpPr>
          <p:spPr bwMode="gray">
            <a:xfrm flipH="1">
              <a:off x="1046" y="2699"/>
              <a:ext cx="120" cy="45"/>
            </a:xfrm>
            <a:custGeom>
              <a:avLst/>
              <a:gdLst/>
              <a:ahLst/>
              <a:cxnLst>
                <a:cxn ang="0">
                  <a:pos x="0" y="482"/>
                </a:cxn>
                <a:cxn ang="0">
                  <a:pos x="0" y="680"/>
                </a:cxn>
                <a:cxn ang="0">
                  <a:pos x="1797" y="198"/>
                </a:cxn>
                <a:cxn ang="0">
                  <a:pos x="1797" y="0"/>
                </a:cxn>
                <a:cxn ang="0">
                  <a:pos x="0" y="482"/>
                </a:cxn>
              </a:cxnLst>
              <a:rect l="0" t="0" r="r" b="b"/>
              <a:pathLst>
                <a:path w="1797" h="680">
                  <a:moveTo>
                    <a:pt x="0" y="482"/>
                  </a:moveTo>
                  <a:lnTo>
                    <a:pt x="0" y="680"/>
                  </a:lnTo>
                  <a:lnTo>
                    <a:pt x="1797" y="198"/>
                  </a:lnTo>
                  <a:lnTo>
                    <a:pt x="1797" y="0"/>
                  </a:lnTo>
                  <a:lnTo>
                    <a:pt x="0" y="482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Freeform 1336"/>
            <p:cNvSpPr>
              <a:spLocks/>
            </p:cNvSpPr>
            <p:nvPr/>
          </p:nvSpPr>
          <p:spPr bwMode="gray">
            <a:xfrm flipH="1">
              <a:off x="1166" y="2686"/>
              <a:ext cx="169" cy="58"/>
            </a:xfrm>
            <a:custGeom>
              <a:avLst/>
              <a:gdLst/>
              <a:ahLst/>
              <a:cxnLst>
                <a:cxn ang="0">
                  <a:pos x="0" y="198"/>
                </a:cxn>
                <a:cxn ang="0">
                  <a:pos x="2530" y="883"/>
                </a:cxn>
                <a:cxn ang="0">
                  <a:pos x="2530" y="685"/>
                </a:cxn>
                <a:cxn ang="0">
                  <a:pos x="0" y="0"/>
                </a:cxn>
                <a:cxn ang="0">
                  <a:pos x="0" y="198"/>
                </a:cxn>
              </a:cxnLst>
              <a:rect l="0" t="0" r="r" b="b"/>
              <a:pathLst>
                <a:path w="2530" h="883">
                  <a:moveTo>
                    <a:pt x="0" y="198"/>
                  </a:moveTo>
                  <a:lnTo>
                    <a:pt x="2530" y="883"/>
                  </a:lnTo>
                  <a:lnTo>
                    <a:pt x="2530" y="685"/>
                  </a:lnTo>
                  <a:lnTo>
                    <a:pt x="0" y="0"/>
                  </a:lnTo>
                  <a:lnTo>
                    <a:pt x="0" y="198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28" name="Group 1461"/>
            <p:cNvGrpSpPr>
              <a:grpSpLocks/>
            </p:cNvGrpSpPr>
            <p:nvPr/>
          </p:nvGrpSpPr>
          <p:grpSpPr bwMode="gray">
            <a:xfrm>
              <a:off x="1057" y="2703"/>
              <a:ext cx="86" cy="36"/>
              <a:chOff x="1911" y="3504"/>
              <a:chExt cx="86" cy="36"/>
            </a:xfrm>
          </p:grpSpPr>
          <p:sp>
            <p:nvSpPr>
              <p:cNvPr id="529" name="Freeform 1452"/>
              <p:cNvSpPr>
                <a:spLocks/>
              </p:cNvSpPr>
              <p:nvPr/>
            </p:nvSpPr>
            <p:spPr bwMode="gray">
              <a:xfrm flipH="1">
                <a:off x="1936" y="3511"/>
                <a:ext cx="12" cy="16"/>
              </a:xfrm>
              <a:custGeom>
                <a:avLst/>
                <a:gdLst/>
                <a:ahLst/>
                <a:cxnLst>
                  <a:cxn ang="0">
                    <a:pos x="168" y="220"/>
                  </a:cxn>
                  <a:cxn ang="0">
                    <a:pos x="168" y="45"/>
                  </a:cxn>
                  <a:cxn ang="0">
                    <a:pos x="0" y="0"/>
                  </a:cxn>
                  <a:cxn ang="0">
                    <a:pos x="0" y="175"/>
                  </a:cxn>
                  <a:cxn ang="0">
                    <a:pos x="168" y="220"/>
                  </a:cxn>
                </a:cxnLst>
                <a:rect l="0" t="0" r="r" b="b"/>
                <a:pathLst>
                  <a:path w="168" h="220">
                    <a:moveTo>
                      <a:pt x="168" y="220"/>
                    </a:moveTo>
                    <a:lnTo>
                      <a:pt x="168" y="45"/>
                    </a:lnTo>
                    <a:lnTo>
                      <a:pt x="0" y="0"/>
                    </a:lnTo>
                    <a:lnTo>
                      <a:pt x="0" y="175"/>
                    </a:lnTo>
                    <a:lnTo>
                      <a:pt x="168" y="22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0" name="Freeform 1453"/>
              <p:cNvSpPr>
                <a:spLocks/>
              </p:cNvSpPr>
              <p:nvPr/>
            </p:nvSpPr>
            <p:spPr bwMode="gray">
              <a:xfrm flipH="1">
                <a:off x="1911" y="3507"/>
                <a:ext cx="25" cy="20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0" y="92"/>
                  </a:cxn>
                  <a:cxn ang="0">
                    <a:pos x="0" y="267"/>
                  </a:cxn>
                  <a:cxn ang="0">
                    <a:pos x="340" y="177"/>
                  </a:cxn>
                  <a:cxn ang="0">
                    <a:pos x="340" y="0"/>
                  </a:cxn>
                </a:cxnLst>
                <a:rect l="0" t="0" r="r" b="b"/>
                <a:pathLst>
                  <a:path w="340" h="267">
                    <a:moveTo>
                      <a:pt x="340" y="0"/>
                    </a:moveTo>
                    <a:lnTo>
                      <a:pt x="0" y="92"/>
                    </a:lnTo>
                    <a:lnTo>
                      <a:pt x="0" y="267"/>
                    </a:lnTo>
                    <a:lnTo>
                      <a:pt x="340" y="177"/>
                    </a:lnTo>
                    <a:lnTo>
                      <a:pt x="34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tint val="74902"/>
                      <a:invGamma/>
                    </a:scheme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1" name="Freeform 1454"/>
              <p:cNvSpPr>
                <a:spLocks/>
              </p:cNvSpPr>
              <p:nvPr/>
            </p:nvSpPr>
            <p:spPr bwMode="gray">
              <a:xfrm flipH="1">
                <a:off x="1911" y="3504"/>
                <a:ext cx="37" cy="10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508" y="45"/>
                  </a:cxn>
                  <a:cxn ang="0">
                    <a:pos x="168" y="137"/>
                  </a:cxn>
                  <a:cxn ang="0">
                    <a:pos x="0" y="92"/>
                  </a:cxn>
                  <a:cxn ang="0">
                    <a:pos x="338" y="0"/>
                  </a:cxn>
                </a:cxnLst>
                <a:rect l="0" t="0" r="r" b="b"/>
                <a:pathLst>
                  <a:path w="508" h="137">
                    <a:moveTo>
                      <a:pt x="338" y="0"/>
                    </a:moveTo>
                    <a:lnTo>
                      <a:pt x="508" y="45"/>
                    </a:lnTo>
                    <a:lnTo>
                      <a:pt x="168" y="137"/>
                    </a:lnTo>
                    <a:lnTo>
                      <a:pt x="0" y="92"/>
                    </a:lnTo>
                    <a:lnTo>
                      <a:pt x="33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tint val="74902"/>
                      <a:invGamma/>
                    </a:scheme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2" name="Freeform 1455"/>
              <p:cNvSpPr>
                <a:spLocks/>
              </p:cNvSpPr>
              <p:nvPr/>
            </p:nvSpPr>
            <p:spPr bwMode="gray">
              <a:xfrm flipH="1">
                <a:off x="1960" y="3517"/>
                <a:ext cx="12" cy="16"/>
              </a:xfrm>
              <a:custGeom>
                <a:avLst/>
                <a:gdLst/>
                <a:ahLst/>
                <a:cxnLst>
                  <a:cxn ang="0">
                    <a:pos x="167" y="219"/>
                  </a:cxn>
                  <a:cxn ang="0">
                    <a:pos x="167" y="45"/>
                  </a:cxn>
                  <a:cxn ang="0">
                    <a:pos x="0" y="0"/>
                  </a:cxn>
                  <a:cxn ang="0">
                    <a:pos x="0" y="174"/>
                  </a:cxn>
                  <a:cxn ang="0">
                    <a:pos x="167" y="219"/>
                  </a:cxn>
                </a:cxnLst>
                <a:rect l="0" t="0" r="r" b="b"/>
                <a:pathLst>
                  <a:path w="167" h="219">
                    <a:moveTo>
                      <a:pt x="167" y="219"/>
                    </a:moveTo>
                    <a:lnTo>
                      <a:pt x="167" y="45"/>
                    </a:lnTo>
                    <a:lnTo>
                      <a:pt x="0" y="0"/>
                    </a:lnTo>
                    <a:lnTo>
                      <a:pt x="0" y="174"/>
                    </a:lnTo>
                    <a:lnTo>
                      <a:pt x="167" y="2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3" name="Freeform 1456"/>
              <p:cNvSpPr>
                <a:spLocks/>
              </p:cNvSpPr>
              <p:nvPr/>
            </p:nvSpPr>
            <p:spPr bwMode="gray">
              <a:xfrm flipH="1">
                <a:off x="1936" y="3514"/>
                <a:ext cx="24" cy="19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0" y="90"/>
                  </a:cxn>
                  <a:cxn ang="0">
                    <a:pos x="0" y="264"/>
                  </a:cxn>
                  <a:cxn ang="0">
                    <a:pos x="338" y="175"/>
                  </a:cxn>
                  <a:cxn ang="0">
                    <a:pos x="338" y="0"/>
                  </a:cxn>
                </a:cxnLst>
                <a:rect l="0" t="0" r="r" b="b"/>
                <a:pathLst>
                  <a:path w="338" h="264">
                    <a:moveTo>
                      <a:pt x="338" y="0"/>
                    </a:moveTo>
                    <a:lnTo>
                      <a:pt x="0" y="90"/>
                    </a:lnTo>
                    <a:lnTo>
                      <a:pt x="0" y="264"/>
                    </a:lnTo>
                    <a:lnTo>
                      <a:pt x="338" y="175"/>
                    </a:lnTo>
                    <a:lnTo>
                      <a:pt x="33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4" name="Freeform 1457"/>
              <p:cNvSpPr>
                <a:spLocks/>
              </p:cNvSpPr>
              <p:nvPr/>
            </p:nvSpPr>
            <p:spPr bwMode="gray">
              <a:xfrm flipH="1">
                <a:off x="1936" y="3511"/>
                <a:ext cx="36" cy="9"/>
              </a:xfrm>
              <a:custGeom>
                <a:avLst/>
                <a:gdLst/>
                <a:ahLst/>
                <a:cxnLst>
                  <a:cxn ang="0">
                    <a:pos x="337" y="0"/>
                  </a:cxn>
                  <a:cxn ang="0">
                    <a:pos x="505" y="45"/>
                  </a:cxn>
                  <a:cxn ang="0">
                    <a:pos x="167" y="135"/>
                  </a:cxn>
                  <a:cxn ang="0">
                    <a:pos x="0" y="90"/>
                  </a:cxn>
                  <a:cxn ang="0">
                    <a:pos x="337" y="0"/>
                  </a:cxn>
                </a:cxnLst>
                <a:rect l="0" t="0" r="r" b="b"/>
                <a:pathLst>
                  <a:path w="505" h="135">
                    <a:moveTo>
                      <a:pt x="337" y="0"/>
                    </a:moveTo>
                    <a:lnTo>
                      <a:pt x="505" y="45"/>
                    </a:lnTo>
                    <a:lnTo>
                      <a:pt x="167" y="135"/>
                    </a:lnTo>
                    <a:lnTo>
                      <a:pt x="0" y="90"/>
                    </a:lnTo>
                    <a:lnTo>
                      <a:pt x="33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5" name="Freeform 1458"/>
              <p:cNvSpPr>
                <a:spLocks/>
              </p:cNvSpPr>
              <p:nvPr/>
            </p:nvSpPr>
            <p:spPr bwMode="gray">
              <a:xfrm flipH="1">
                <a:off x="1985" y="3524"/>
                <a:ext cx="12" cy="16"/>
              </a:xfrm>
              <a:custGeom>
                <a:avLst/>
                <a:gdLst/>
                <a:ahLst/>
                <a:cxnLst>
                  <a:cxn ang="0">
                    <a:pos x="171" y="222"/>
                  </a:cxn>
                  <a:cxn ang="0">
                    <a:pos x="171" y="48"/>
                  </a:cxn>
                  <a:cxn ang="0">
                    <a:pos x="0" y="0"/>
                  </a:cxn>
                  <a:cxn ang="0">
                    <a:pos x="0" y="178"/>
                  </a:cxn>
                  <a:cxn ang="0">
                    <a:pos x="171" y="222"/>
                  </a:cxn>
                </a:cxnLst>
                <a:rect l="0" t="0" r="r" b="b"/>
                <a:pathLst>
                  <a:path w="171" h="222">
                    <a:moveTo>
                      <a:pt x="171" y="222"/>
                    </a:moveTo>
                    <a:lnTo>
                      <a:pt x="171" y="48"/>
                    </a:lnTo>
                    <a:lnTo>
                      <a:pt x="0" y="0"/>
                    </a:lnTo>
                    <a:lnTo>
                      <a:pt x="0" y="178"/>
                    </a:lnTo>
                    <a:lnTo>
                      <a:pt x="171" y="222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tint val="74902"/>
                      <a:invGamma/>
                    </a:scheme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6" name="Freeform 1459"/>
              <p:cNvSpPr>
                <a:spLocks/>
              </p:cNvSpPr>
              <p:nvPr/>
            </p:nvSpPr>
            <p:spPr bwMode="gray">
              <a:xfrm flipH="1">
                <a:off x="1960" y="3520"/>
                <a:ext cx="25" cy="20"/>
              </a:xfrm>
              <a:custGeom>
                <a:avLst/>
                <a:gdLst/>
                <a:ahLst/>
                <a:cxnLst>
                  <a:cxn ang="0">
                    <a:pos x="337" y="0"/>
                  </a:cxn>
                  <a:cxn ang="0">
                    <a:pos x="0" y="92"/>
                  </a:cxn>
                  <a:cxn ang="0">
                    <a:pos x="0" y="266"/>
                  </a:cxn>
                  <a:cxn ang="0">
                    <a:pos x="337" y="174"/>
                  </a:cxn>
                  <a:cxn ang="0">
                    <a:pos x="337" y="0"/>
                  </a:cxn>
                </a:cxnLst>
                <a:rect l="0" t="0" r="r" b="b"/>
                <a:pathLst>
                  <a:path w="337" h="266">
                    <a:moveTo>
                      <a:pt x="337" y="0"/>
                    </a:moveTo>
                    <a:lnTo>
                      <a:pt x="0" y="92"/>
                    </a:lnTo>
                    <a:lnTo>
                      <a:pt x="0" y="266"/>
                    </a:lnTo>
                    <a:lnTo>
                      <a:pt x="337" y="174"/>
                    </a:lnTo>
                    <a:lnTo>
                      <a:pt x="33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tint val="74902"/>
                      <a:invGamma/>
                    </a:scheme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7" name="Freeform 1460"/>
              <p:cNvSpPr>
                <a:spLocks/>
              </p:cNvSpPr>
              <p:nvPr/>
            </p:nvSpPr>
            <p:spPr bwMode="gray">
              <a:xfrm flipH="1">
                <a:off x="1960" y="3517"/>
                <a:ext cx="37" cy="10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508" y="45"/>
                  </a:cxn>
                  <a:cxn ang="0">
                    <a:pos x="171" y="137"/>
                  </a:cxn>
                  <a:cxn ang="0">
                    <a:pos x="0" y="89"/>
                  </a:cxn>
                  <a:cxn ang="0">
                    <a:pos x="341" y="0"/>
                  </a:cxn>
                </a:cxnLst>
                <a:rect l="0" t="0" r="r" b="b"/>
                <a:pathLst>
                  <a:path w="508" h="137">
                    <a:moveTo>
                      <a:pt x="341" y="0"/>
                    </a:moveTo>
                    <a:lnTo>
                      <a:pt x="508" y="45"/>
                    </a:lnTo>
                    <a:lnTo>
                      <a:pt x="171" y="137"/>
                    </a:lnTo>
                    <a:lnTo>
                      <a:pt x="0" y="89"/>
                    </a:lnTo>
                    <a:lnTo>
                      <a:pt x="34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chemeClr val="bg2">
                      <a:gamma/>
                      <a:tint val="74902"/>
                      <a:invGamma/>
                    </a:scheme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6" name="Group 1566"/>
          <p:cNvGrpSpPr>
            <a:grpSpLocks/>
          </p:cNvGrpSpPr>
          <p:nvPr/>
        </p:nvGrpSpPr>
        <p:grpSpPr bwMode="gray">
          <a:xfrm>
            <a:off x="392249" y="5941543"/>
            <a:ext cx="1504475" cy="526257"/>
            <a:chOff x="1663" y="1436"/>
            <a:chExt cx="729" cy="255"/>
          </a:xfrm>
        </p:grpSpPr>
        <p:sp>
          <p:nvSpPr>
            <p:cNvPr id="407" name="Freeform 1567"/>
            <p:cNvSpPr>
              <a:spLocks/>
            </p:cNvSpPr>
            <p:nvPr/>
          </p:nvSpPr>
          <p:spPr bwMode="gray">
            <a:xfrm>
              <a:off x="2194" y="1497"/>
              <a:ext cx="198" cy="52"/>
            </a:xfrm>
            <a:custGeom>
              <a:avLst/>
              <a:gdLst/>
              <a:ahLst/>
              <a:cxnLst>
                <a:cxn ang="0">
                  <a:pos x="449" y="359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354" y="115"/>
                </a:cxn>
                <a:cxn ang="0">
                  <a:pos x="449" y="359"/>
                </a:cxn>
              </a:cxnLst>
              <a:rect l="0" t="0" r="r" b="b"/>
              <a:pathLst>
                <a:path w="1354" h="359">
                  <a:moveTo>
                    <a:pt x="449" y="359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354" y="115"/>
                  </a:lnTo>
                  <a:lnTo>
                    <a:pt x="449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Freeform 1568"/>
            <p:cNvSpPr>
              <a:spLocks/>
            </p:cNvSpPr>
            <p:nvPr/>
          </p:nvSpPr>
          <p:spPr bwMode="gray">
            <a:xfrm>
              <a:off x="2260" y="1513"/>
              <a:ext cx="132" cy="3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2" y="5"/>
                </a:cxn>
                <a:cxn ang="0">
                  <a:pos x="0" y="244"/>
                </a:cxn>
              </a:cxnLst>
              <a:rect l="0" t="0" r="r" b="b"/>
              <a:pathLst>
                <a:path w="905" h="244">
                  <a:moveTo>
                    <a:pt x="905" y="0"/>
                  </a:moveTo>
                  <a:lnTo>
                    <a:pt x="2" y="5"/>
                  </a:lnTo>
                  <a:lnTo>
                    <a:pt x="0" y="24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Freeform 1569"/>
            <p:cNvSpPr>
              <a:spLocks/>
            </p:cNvSpPr>
            <p:nvPr/>
          </p:nvSpPr>
          <p:spPr bwMode="gray">
            <a:xfrm>
              <a:off x="2194" y="1436"/>
              <a:ext cx="165" cy="95"/>
            </a:xfrm>
            <a:custGeom>
              <a:avLst/>
              <a:gdLst/>
              <a:ahLst/>
              <a:cxnLst>
                <a:cxn ang="0">
                  <a:pos x="0" y="654"/>
                </a:cxn>
                <a:cxn ang="0">
                  <a:pos x="224" y="241"/>
                </a:cxn>
                <a:cxn ang="0">
                  <a:pos x="1129" y="0"/>
                </a:cxn>
                <a:cxn ang="0">
                  <a:pos x="905" y="411"/>
                </a:cxn>
                <a:cxn ang="0">
                  <a:pos x="0" y="654"/>
                </a:cxn>
              </a:cxnLst>
              <a:rect l="0" t="0" r="r" b="b"/>
              <a:pathLst>
                <a:path w="1129" h="654">
                  <a:moveTo>
                    <a:pt x="0" y="654"/>
                  </a:moveTo>
                  <a:lnTo>
                    <a:pt x="224" y="241"/>
                  </a:lnTo>
                  <a:lnTo>
                    <a:pt x="1129" y="0"/>
                  </a:lnTo>
                  <a:lnTo>
                    <a:pt x="905" y="411"/>
                  </a:lnTo>
                  <a:lnTo>
                    <a:pt x="0" y="654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Freeform 1570"/>
            <p:cNvSpPr>
              <a:spLocks/>
            </p:cNvSpPr>
            <p:nvPr/>
          </p:nvSpPr>
          <p:spPr bwMode="gray">
            <a:xfrm>
              <a:off x="2194" y="1454"/>
              <a:ext cx="132" cy="77"/>
            </a:xfrm>
            <a:custGeom>
              <a:avLst/>
              <a:gdLst/>
              <a:ahLst/>
              <a:cxnLst>
                <a:cxn ang="0">
                  <a:pos x="905" y="288"/>
                </a:cxn>
                <a:cxn ang="0">
                  <a:pos x="676" y="0"/>
                </a:cxn>
                <a:cxn ang="0">
                  <a:pos x="0" y="531"/>
                </a:cxn>
              </a:cxnLst>
              <a:rect l="0" t="0" r="r" b="b"/>
              <a:pathLst>
                <a:path w="905" h="531">
                  <a:moveTo>
                    <a:pt x="905" y="288"/>
                  </a:moveTo>
                  <a:lnTo>
                    <a:pt x="676" y="0"/>
                  </a:lnTo>
                  <a:lnTo>
                    <a:pt x="0" y="53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Freeform 1571"/>
            <p:cNvSpPr>
              <a:spLocks/>
            </p:cNvSpPr>
            <p:nvPr/>
          </p:nvSpPr>
          <p:spPr bwMode="gray">
            <a:xfrm>
              <a:off x="2226" y="1436"/>
              <a:ext cx="166" cy="112"/>
            </a:xfrm>
            <a:custGeom>
              <a:avLst/>
              <a:gdLst/>
              <a:ahLst/>
              <a:cxnLst>
                <a:cxn ang="0">
                  <a:pos x="225" y="770"/>
                </a:cxn>
                <a:cxn ang="0">
                  <a:pos x="0" y="241"/>
                </a:cxn>
                <a:cxn ang="0">
                  <a:pos x="905" y="0"/>
                </a:cxn>
                <a:cxn ang="0">
                  <a:pos x="1130" y="527"/>
                </a:cxn>
                <a:cxn ang="0">
                  <a:pos x="225" y="770"/>
                </a:cxn>
              </a:cxnLst>
              <a:rect l="0" t="0" r="r" b="b"/>
              <a:pathLst>
                <a:path w="1130" h="770">
                  <a:moveTo>
                    <a:pt x="225" y="770"/>
                  </a:moveTo>
                  <a:lnTo>
                    <a:pt x="0" y="241"/>
                  </a:lnTo>
                  <a:lnTo>
                    <a:pt x="905" y="0"/>
                  </a:lnTo>
                  <a:lnTo>
                    <a:pt x="1130" y="527"/>
                  </a:lnTo>
                  <a:lnTo>
                    <a:pt x="225" y="77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Freeform 1572"/>
            <p:cNvSpPr>
              <a:spLocks/>
            </p:cNvSpPr>
            <p:nvPr/>
          </p:nvSpPr>
          <p:spPr bwMode="gray">
            <a:xfrm>
              <a:off x="2260" y="1454"/>
              <a:ext cx="132" cy="94"/>
            </a:xfrm>
            <a:custGeom>
              <a:avLst/>
              <a:gdLst/>
              <a:ahLst/>
              <a:cxnLst>
                <a:cxn ang="0">
                  <a:pos x="905" y="404"/>
                </a:cxn>
                <a:cxn ang="0">
                  <a:pos x="227" y="0"/>
                </a:cxn>
                <a:cxn ang="0">
                  <a:pos x="0" y="647"/>
                </a:cxn>
              </a:cxnLst>
              <a:rect l="0" t="0" r="r" b="b"/>
              <a:pathLst>
                <a:path w="905" h="647">
                  <a:moveTo>
                    <a:pt x="905" y="404"/>
                  </a:moveTo>
                  <a:lnTo>
                    <a:pt x="227" y="0"/>
                  </a:lnTo>
                  <a:lnTo>
                    <a:pt x="0" y="647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Freeform 1573"/>
            <p:cNvSpPr>
              <a:spLocks/>
            </p:cNvSpPr>
            <p:nvPr/>
          </p:nvSpPr>
          <p:spPr bwMode="gray">
            <a:xfrm>
              <a:off x="2226" y="1436"/>
              <a:ext cx="133" cy="104"/>
            </a:xfrm>
            <a:custGeom>
              <a:avLst/>
              <a:gdLst/>
              <a:ahLst/>
              <a:cxnLst>
                <a:cxn ang="0">
                  <a:pos x="0" y="713"/>
                </a:cxn>
                <a:cxn ang="0">
                  <a:pos x="0" y="241"/>
                </a:cxn>
                <a:cxn ang="0">
                  <a:pos x="905" y="0"/>
                </a:cxn>
                <a:cxn ang="0">
                  <a:pos x="905" y="470"/>
                </a:cxn>
                <a:cxn ang="0">
                  <a:pos x="0" y="713"/>
                </a:cxn>
              </a:cxnLst>
              <a:rect l="0" t="0" r="r" b="b"/>
              <a:pathLst>
                <a:path w="905" h="713">
                  <a:moveTo>
                    <a:pt x="0" y="713"/>
                  </a:moveTo>
                  <a:lnTo>
                    <a:pt x="0" y="241"/>
                  </a:lnTo>
                  <a:lnTo>
                    <a:pt x="905" y="0"/>
                  </a:lnTo>
                  <a:lnTo>
                    <a:pt x="905" y="470"/>
                  </a:lnTo>
                  <a:lnTo>
                    <a:pt x="0" y="713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Freeform 1574"/>
            <p:cNvSpPr>
              <a:spLocks/>
            </p:cNvSpPr>
            <p:nvPr/>
          </p:nvSpPr>
          <p:spPr bwMode="gray">
            <a:xfrm>
              <a:off x="2060" y="1531"/>
              <a:ext cx="200" cy="54"/>
            </a:xfrm>
            <a:custGeom>
              <a:avLst/>
              <a:gdLst/>
              <a:ahLst/>
              <a:cxnLst>
                <a:cxn ang="0">
                  <a:pos x="447" y="359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354" y="116"/>
                </a:cxn>
                <a:cxn ang="0">
                  <a:pos x="447" y="359"/>
                </a:cxn>
              </a:cxnLst>
              <a:rect l="0" t="0" r="r" b="b"/>
              <a:pathLst>
                <a:path w="1354" h="359">
                  <a:moveTo>
                    <a:pt x="447" y="359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354" y="116"/>
                  </a:lnTo>
                  <a:lnTo>
                    <a:pt x="447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Freeform 1575"/>
            <p:cNvSpPr>
              <a:spLocks/>
            </p:cNvSpPr>
            <p:nvPr/>
          </p:nvSpPr>
          <p:spPr bwMode="gray">
            <a:xfrm>
              <a:off x="2126" y="1549"/>
              <a:ext cx="134" cy="36"/>
            </a:xfrm>
            <a:custGeom>
              <a:avLst/>
              <a:gdLst/>
              <a:ahLst/>
              <a:cxnLst>
                <a:cxn ang="0">
                  <a:pos x="907" y="0"/>
                </a:cxn>
                <a:cxn ang="0">
                  <a:pos x="4" y="4"/>
                </a:cxn>
                <a:cxn ang="0">
                  <a:pos x="0" y="243"/>
                </a:cxn>
              </a:cxnLst>
              <a:rect l="0" t="0" r="r" b="b"/>
              <a:pathLst>
                <a:path w="907" h="243">
                  <a:moveTo>
                    <a:pt x="907" y="0"/>
                  </a:moveTo>
                  <a:lnTo>
                    <a:pt x="4" y="4"/>
                  </a:lnTo>
                  <a:lnTo>
                    <a:pt x="0" y="24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1576"/>
            <p:cNvSpPr>
              <a:spLocks/>
            </p:cNvSpPr>
            <p:nvPr/>
          </p:nvSpPr>
          <p:spPr bwMode="gray">
            <a:xfrm>
              <a:off x="2060" y="1470"/>
              <a:ext cx="166" cy="97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225" y="239"/>
                </a:cxn>
                <a:cxn ang="0">
                  <a:pos x="1129" y="0"/>
                </a:cxn>
                <a:cxn ang="0">
                  <a:pos x="905" y="411"/>
                </a:cxn>
                <a:cxn ang="0">
                  <a:pos x="0" y="655"/>
                </a:cxn>
              </a:cxnLst>
              <a:rect l="0" t="0" r="r" b="b"/>
              <a:pathLst>
                <a:path w="1129" h="655">
                  <a:moveTo>
                    <a:pt x="0" y="655"/>
                  </a:moveTo>
                  <a:lnTo>
                    <a:pt x="225" y="239"/>
                  </a:lnTo>
                  <a:lnTo>
                    <a:pt x="1129" y="0"/>
                  </a:lnTo>
                  <a:lnTo>
                    <a:pt x="905" y="411"/>
                  </a:lnTo>
                  <a:lnTo>
                    <a:pt x="0" y="655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1577"/>
            <p:cNvSpPr>
              <a:spLocks/>
            </p:cNvSpPr>
            <p:nvPr/>
          </p:nvSpPr>
          <p:spPr bwMode="gray">
            <a:xfrm>
              <a:off x="2060" y="1488"/>
              <a:ext cx="134" cy="79"/>
            </a:xfrm>
            <a:custGeom>
              <a:avLst/>
              <a:gdLst/>
              <a:ahLst/>
              <a:cxnLst>
                <a:cxn ang="0">
                  <a:pos x="905" y="290"/>
                </a:cxn>
                <a:cxn ang="0">
                  <a:pos x="676" y="0"/>
                </a:cxn>
                <a:cxn ang="0">
                  <a:pos x="0" y="534"/>
                </a:cxn>
              </a:cxnLst>
              <a:rect l="0" t="0" r="r" b="b"/>
              <a:pathLst>
                <a:path w="905" h="534">
                  <a:moveTo>
                    <a:pt x="905" y="290"/>
                  </a:moveTo>
                  <a:lnTo>
                    <a:pt x="676" y="0"/>
                  </a:lnTo>
                  <a:lnTo>
                    <a:pt x="0" y="53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1578"/>
            <p:cNvSpPr>
              <a:spLocks/>
            </p:cNvSpPr>
            <p:nvPr/>
          </p:nvSpPr>
          <p:spPr bwMode="gray">
            <a:xfrm>
              <a:off x="2094" y="1470"/>
              <a:ext cx="166" cy="114"/>
            </a:xfrm>
            <a:custGeom>
              <a:avLst/>
              <a:gdLst/>
              <a:ahLst/>
              <a:cxnLst>
                <a:cxn ang="0">
                  <a:pos x="222" y="770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1129" y="527"/>
                </a:cxn>
                <a:cxn ang="0">
                  <a:pos x="222" y="770"/>
                </a:cxn>
              </a:cxnLst>
              <a:rect l="0" t="0" r="r" b="b"/>
              <a:pathLst>
                <a:path w="1129" h="770">
                  <a:moveTo>
                    <a:pt x="222" y="770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1129" y="527"/>
                  </a:lnTo>
                  <a:lnTo>
                    <a:pt x="222" y="77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1579"/>
            <p:cNvSpPr>
              <a:spLocks/>
            </p:cNvSpPr>
            <p:nvPr/>
          </p:nvSpPr>
          <p:spPr bwMode="gray">
            <a:xfrm>
              <a:off x="2126" y="1488"/>
              <a:ext cx="134" cy="96"/>
            </a:xfrm>
            <a:custGeom>
              <a:avLst/>
              <a:gdLst/>
              <a:ahLst/>
              <a:cxnLst>
                <a:cxn ang="0">
                  <a:pos x="907" y="404"/>
                </a:cxn>
                <a:cxn ang="0">
                  <a:pos x="229" y="0"/>
                </a:cxn>
                <a:cxn ang="0">
                  <a:pos x="0" y="647"/>
                </a:cxn>
              </a:cxnLst>
              <a:rect l="0" t="0" r="r" b="b"/>
              <a:pathLst>
                <a:path w="907" h="647">
                  <a:moveTo>
                    <a:pt x="907" y="404"/>
                  </a:moveTo>
                  <a:lnTo>
                    <a:pt x="229" y="0"/>
                  </a:lnTo>
                  <a:lnTo>
                    <a:pt x="0" y="647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1580"/>
            <p:cNvSpPr>
              <a:spLocks/>
            </p:cNvSpPr>
            <p:nvPr/>
          </p:nvSpPr>
          <p:spPr bwMode="gray">
            <a:xfrm>
              <a:off x="2094" y="1470"/>
              <a:ext cx="132" cy="105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904" y="470"/>
                </a:cxn>
                <a:cxn ang="0">
                  <a:pos x="0" y="711"/>
                </a:cxn>
              </a:cxnLst>
              <a:rect l="0" t="0" r="r" b="b"/>
              <a:pathLst>
                <a:path w="904" h="711">
                  <a:moveTo>
                    <a:pt x="0" y="711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904" y="470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1581"/>
            <p:cNvSpPr>
              <a:spLocks/>
            </p:cNvSpPr>
            <p:nvPr/>
          </p:nvSpPr>
          <p:spPr bwMode="gray">
            <a:xfrm>
              <a:off x="1928" y="1567"/>
              <a:ext cx="198" cy="53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41"/>
                </a:cxn>
                <a:cxn ang="0">
                  <a:pos x="904" y="0"/>
                </a:cxn>
                <a:cxn ang="0">
                  <a:pos x="1351" y="118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41"/>
                  </a:lnTo>
                  <a:lnTo>
                    <a:pt x="904" y="0"/>
                  </a:lnTo>
                  <a:lnTo>
                    <a:pt x="1351" y="118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1582"/>
            <p:cNvSpPr>
              <a:spLocks/>
            </p:cNvSpPr>
            <p:nvPr/>
          </p:nvSpPr>
          <p:spPr bwMode="gray">
            <a:xfrm>
              <a:off x="1994" y="1585"/>
              <a:ext cx="132" cy="35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5"/>
                </a:cxn>
                <a:cxn ang="0">
                  <a:pos x="0" y="241"/>
                </a:cxn>
              </a:cxnLst>
              <a:rect l="0" t="0" r="r" b="b"/>
              <a:pathLst>
                <a:path w="905" h="241">
                  <a:moveTo>
                    <a:pt x="905" y="0"/>
                  </a:moveTo>
                  <a:lnTo>
                    <a:pt x="5" y="5"/>
                  </a:lnTo>
                  <a:lnTo>
                    <a:pt x="0" y="2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1583"/>
            <p:cNvSpPr>
              <a:spLocks/>
            </p:cNvSpPr>
            <p:nvPr/>
          </p:nvSpPr>
          <p:spPr bwMode="gray">
            <a:xfrm>
              <a:off x="1928" y="1506"/>
              <a:ext cx="166" cy="97"/>
            </a:xfrm>
            <a:custGeom>
              <a:avLst/>
              <a:gdLst/>
              <a:ahLst/>
              <a:cxnLst>
                <a:cxn ang="0">
                  <a:pos x="0" y="654"/>
                </a:cxn>
                <a:cxn ang="0">
                  <a:pos x="224" y="238"/>
                </a:cxn>
                <a:cxn ang="0">
                  <a:pos x="1129" y="0"/>
                </a:cxn>
                <a:cxn ang="0">
                  <a:pos x="904" y="411"/>
                </a:cxn>
                <a:cxn ang="0">
                  <a:pos x="0" y="654"/>
                </a:cxn>
              </a:cxnLst>
              <a:rect l="0" t="0" r="r" b="b"/>
              <a:pathLst>
                <a:path w="1129" h="654">
                  <a:moveTo>
                    <a:pt x="0" y="654"/>
                  </a:moveTo>
                  <a:lnTo>
                    <a:pt x="224" y="238"/>
                  </a:lnTo>
                  <a:lnTo>
                    <a:pt x="1129" y="0"/>
                  </a:lnTo>
                  <a:lnTo>
                    <a:pt x="904" y="411"/>
                  </a:lnTo>
                  <a:lnTo>
                    <a:pt x="0" y="654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1584"/>
            <p:cNvSpPr>
              <a:spLocks/>
            </p:cNvSpPr>
            <p:nvPr/>
          </p:nvSpPr>
          <p:spPr bwMode="gray">
            <a:xfrm>
              <a:off x="1928" y="1524"/>
              <a:ext cx="132" cy="79"/>
            </a:xfrm>
            <a:custGeom>
              <a:avLst/>
              <a:gdLst/>
              <a:ahLst/>
              <a:cxnLst>
                <a:cxn ang="0">
                  <a:pos x="904" y="291"/>
                </a:cxn>
                <a:cxn ang="0">
                  <a:pos x="675" y="0"/>
                </a:cxn>
                <a:cxn ang="0">
                  <a:pos x="0" y="534"/>
                </a:cxn>
              </a:cxnLst>
              <a:rect l="0" t="0" r="r" b="b"/>
              <a:pathLst>
                <a:path w="904" h="534">
                  <a:moveTo>
                    <a:pt x="904" y="291"/>
                  </a:moveTo>
                  <a:lnTo>
                    <a:pt x="675" y="0"/>
                  </a:lnTo>
                  <a:lnTo>
                    <a:pt x="0" y="53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1585"/>
            <p:cNvSpPr>
              <a:spLocks/>
            </p:cNvSpPr>
            <p:nvPr/>
          </p:nvSpPr>
          <p:spPr bwMode="gray">
            <a:xfrm>
              <a:off x="1961" y="1506"/>
              <a:ext cx="165" cy="114"/>
            </a:xfrm>
            <a:custGeom>
              <a:avLst/>
              <a:gdLst/>
              <a:ahLst/>
              <a:cxnLst>
                <a:cxn ang="0">
                  <a:pos x="222" y="770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127" y="526"/>
                </a:cxn>
                <a:cxn ang="0">
                  <a:pos x="222" y="770"/>
                </a:cxn>
              </a:cxnLst>
              <a:rect l="0" t="0" r="r" b="b"/>
              <a:pathLst>
                <a:path w="1127" h="770">
                  <a:moveTo>
                    <a:pt x="222" y="770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127" y="526"/>
                  </a:lnTo>
                  <a:lnTo>
                    <a:pt x="222" y="77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1586"/>
            <p:cNvSpPr>
              <a:spLocks/>
            </p:cNvSpPr>
            <p:nvPr/>
          </p:nvSpPr>
          <p:spPr bwMode="gray">
            <a:xfrm>
              <a:off x="1994" y="1524"/>
              <a:ext cx="132" cy="96"/>
            </a:xfrm>
            <a:custGeom>
              <a:avLst/>
              <a:gdLst/>
              <a:ahLst/>
              <a:cxnLst>
                <a:cxn ang="0">
                  <a:pos x="905" y="406"/>
                </a:cxn>
                <a:cxn ang="0">
                  <a:pos x="229" y="0"/>
                </a:cxn>
                <a:cxn ang="0">
                  <a:pos x="0" y="650"/>
                </a:cxn>
              </a:cxnLst>
              <a:rect l="0" t="0" r="r" b="b"/>
              <a:pathLst>
                <a:path w="905" h="650">
                  <a:moveTo>
                    <a:pt x="905" y="406"/>
                  </a:moveTo>
                  <a:lnTo>
                    <a:pt x="229" y="0"/>
                  </a:lnTo>
                  <a:lnTo>
                    <a:pt x="0" y="65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1587"/>
            <p:cNvSpPr>
              <a:spLocks/>
            </p:cNvSpPr>
            <p:nvPr/>
          </p:nvSpPr>
          <p:spPr bwMode="gray">
            <a:xfrm>
              <a:off x="1961" y="1506"/>
              <a:ext cx="133" cy="105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905" y="467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905" y="467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1588"/>
            <p:cNvSpPr>
              <a:spLocks/>
            </p:cNvSpPr>
            <p:nvPr/>
          </p:nvSpPr>
          <p:spPr bwMode="gray">
            <a:xfrm>
              <a:off x="1795" y="1603"/>
              <a:ext cx="199" cy="52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351" y="116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351" y="116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1589"/>
            <p:cNvSpPr>
              <a:spLocks/>
            </p:cNvSpPr>
            <p:nvPr/>
          </p:nvSpPr>
          <p:spPr bwMode="gray">
            <a:xfrm>
              <a:off x="1861" y="1620"/>
              <a:ext cx="133" cy="35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7"/>
                </a:cxn>
                <a:cxn ang="0">
                  <a:pos x="0" y="243"/>
                </a:cxn>
              </a:cxnLst>
              <a:rect l="0" t="0" r="r" b="b"/>
              <a:pathLst>
                <a:path w="905" h="243">
                  <a:moveTo>
                    <a:pt x="905" y="0"/>
                  </a:moveTo>
                  <a:lnTo>
                    <a:pt x="5" y="7"/>
                  </a:lnTo>
                  <a:lnTo>
                    <a:pt x="0" y="24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1590"/>
            <p:cNvSpPr>
              <a:spLocks/>
            </p:cNvSpPr>
            <p:nvPr/>
          </p:nvSpPr>
          <p:spPr bwMode="gray">
            <a:xfrm>
              <a:off x="1795" y="1542"/>
              <a:ext cx="166" cy="96"/>
            </a:xfrm>
            <a:custGeom>
              <a:avLst/>
              <a:gdLst/>
              <a:ahLst/>
              <a:cxnLst>
                <a:cxn ang="0">
                  <a:pos x="0" y="652"/>
                </a:cxn>
                <a:cxn ang="0">
                  <a:pos x="222" y="238"/>
                </a:cxn>
                <a:cxn ang="0">
                  <a:pos x="1129" y="0"/>
                </a:cxn>
                <a:cxn ang="0">
                  <a:pos x="905" y="411"/>
                </a:cxn>
                <a:cxn ang="0">
                  <a:pos x="0" y="652"/>
                </a:cxn>
              </a:cxnLst>
              <a:rect l="0" t="0" r="r" b="b"/>
              <a:pathLst>
                <a:path w="1129" h="652">
                  <a:moveTo>
                    <a:pt x="0" y="652"/>
                  </a:moveTo>
                  <a:lnTo>
                    <a:pt x="222" y="238"/>
                  </a:lnTo>
                  <a:lnTo>
                    <a:pt x="1129" y="0"/>
                  </a:lnTo>
                  <a:lnTo>
                    <a:pt x="905" y="411"/>
                  </a:lnTo>
                  <a:lnTo>
                    <a:pt x="0" y="652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1591"/>
            <p:cNvSpPr>
              <a:spLocks/>
            </p:cNvSpPr>
            <p:nvPr/>
          </p:nvSpPr>
          <p:spPr bwMode="gray">
            <a:xfrm>
              <a:off x="1795" y="1560"/>
              <a:ext cx="133" cy="78"/>
            </a:xfrm>
            <a:custGeom>
              <a:avLst/>
              <a:gdLst/>
              <a:ahLst/>
              <a:cxnLst>
                <a:cxn ang="0">
                  <a:pos x="905" y="291"/>
                </a:cxn>
                <a:cxn ang="0">
                  <a:pos x="675" y="0"/>
                </a:cxn>
                <a:cxn ang="0">
                  <a:pos x="0" y="532"/>
                </a:cxn>
              </a:cxnLst>
              <a:rect l="0" t="0" r="r" b="b"/>
              <a:pathLst>
                <a:path w="905" h="532">
                  <a:moveTo>
                    <a:pt x="905" y="291"/>
                  </a:moveTo>
                  <a:lnTo>
                    <a:pt x="675" y="0"/>
                  </a:lnTo>
                  <a:lnTo>
                    <a:pt x="0" y="53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1592"/>
            <p:cNvSpPr>
              <a:spLocks/>
            </p:cNvSpPr>
            <p:nvPr/>
          </p:nvSpPr>
          <p:spPr bwMode="gray">
            <a:xfrm>
              <a:off x="1828" y="1542"/>
              <a:ext cx="166" cy="112"/>
            </a:xfrm>
            <a:custGeom>
              <a:avLst/>
              <a:gdLst/>
              <a:ahLst/>
              <a:cxnLst>
                <a:cxn ang="0">
                  <a:pos x="224" y="768"/>
                </a:cxn>
                <a:cxn ang="0">
                  <a:pos x="0" y="238"/>
                </a:cxn>
                <a:cxn ang="0">
                  <a:pos x="907" y="0"/>
                </a:cxn>
                <a:cxn ang="0">
                  <a:pos x="1129" y="527"/>
                </a:cxn>
                <a:cxn ang="0">
                  <a:pos x="224" y="768"/>
                </a:cxn>
              </a:cxnLst>
              <a:rect l="0" t="0" r="r" b="b"/>
              <a:pathLst>
                <a:path w="1129" h="768">
                  <a:moveTo>
                    <a:pt x="224" y="768"/>
                  </a:moveTo>
                  <a:lnTo>
                    <a:pt x="0" y="238"/>
                  </a:lnTo>
                  <a:lnTo>
                    <a:pt x="907" y="0"/>
                  </a:lnTo>
                  <a:lnTo>
                    <a:pt x="1129" y="527"/>
                  </a:lnTo>
                  <a:lnTo>
                    <a:pt x="224" y="768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1593"/>
            <p:cNvSpPr>
              <a:spLocks/>
            </p:cNvSpPr>
            <p:nvPr/>
          </p:nvSpPr>
          <p:spPr bwMode="gray">
            <a:xfrm>
              <a:off x="1861" y="1560"/>
              <a:ext cx="133" cy="94"/>
            </a:xfrm>
            <a:custGeom>
              <a:avLst/>
              <a:gdLst/>
              <a:ahLst/>
              <a:cxnLst>
                <a:cxn ang="0">
                  <a:pos x="905" y="407"/>
                </a:cxn>
                <a:cxn ang="0">
                  <a:pos x="229" y="0"/>
                </a:cxn>
                <a:cxn ang="0">
                  <a:pos x="0" y="648"/>
                </a:cxn>
              </a:cxnLst>
              <a:rect l="0" t="0" r="r" b="b"/>
              <a:pathLst>
                <a:path w="905" h="648">
                  <a:moveTo>
                    <a:pt x="905" y="407"/>
                  </a:moveTo>
                  <a:lnTo>
                    <a:pt x="229" y="0"/>
                  </a:lnTo>
                  <a:lnTo>
                    <a:pt x="0" y="64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1594"/>
            <p:cNvSpPr>
              <a:spLocks/>
            </p:cNvSpPr>
            <p:nvPr/>
          </p:nvSpPr>
          <p:spPr bwMode="gray">
            <a:xfrm>
              <a:off x="1828" y="1542"/>
              <a:ext cx="133" cy="104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8"/>
                </a:cxn>
                <a:cxn ang="0">
                  <a:pos x="907" y="0"/>
                </a:cxn>
                <a:cxn ang="0">
                  <a:pos x="907" y="468"/>
                </a:cxn>
                <a:cxn ang="0">
                  <a:pos x="0" y="711"/>
                </a:cxn>
              </a:cxnLst>
              <a:rect l="0" t="0" r="r" b="b"/>
              <a:pathLst>
                <a:path w="907" h="711">
                  <a:moveTo>
                    <a:pt x="0" y="711"/>
                  </a:moveTo>
                  <a:lnTo>
                    <a:pt x="0" y="238"/>
                  </a:lnTo>
                  <a:lnTo>
                    <a:pt x="907" y="0"/>
                  </a:lnTo>
                  <a:lnTo>
                    <a:pt x="907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1595"/>
            <p:cNvSpPr>
              <a:spLocks/>
            </p:cNvSpPr>
            <p:nvPr/>
          </p:nvSpPr>
          <p:spPr bwMode="gray">
            <a:xfrm>
              <a:off x="1663" y="1639"/>
              <a:ext cx="198" cy="52"/>
            </a:xfrm>
            <a:custGeom>
              <a:avLst/>
              <a:gdLst/>
              <a:ahLst/>
              <a:cxnLst>
                <a:cxn ang="0">
                  <a:pos x="447" y="359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351" y="115"/>
                </a:cxn>
                <a:cxn ang="0">
                  <a:pos x="447" y="359"/>
                </a:cxn>
              </a:cxnLst>
              <a:rect l="0" t="0" r="r" b="b"/>
              <a:pathLst>
                <a:path w="1351" h="359">
                  <a:moveTo>
                    <a:pt x="447" y="359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351" y="115"/>
                  </a:lnTo>
                  <a:lnTo>
                    <a:pt x="447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1596"/>
            <p:cNvSpPr>
              <a:spLocks/>
            </p:cNvSpPr>
            <p:nvPr/>
          </p:nvSpPr>
          <p:spPr bwMode="gray">
            <a:xfrm>
              <a:off x="1729" y="1655"/>
              <a:ext cx="132" cy="36"/>
            </a:xfrm>
            <a:custGeom>
              <a:avLst/>
              <a:gdLst/>
              <a:ahLst/>
              <a:cxnLst>
                <a:cxn ang="0">
                  <a:pos x="904" y="0"/>
                </a:cxn>
                <a:cxn ang="0">
                  <a:pos x="4" y="5"/>
                </a:cxn>
                <a:cxn ang="0">
                  <a:pos x="0" y="244"/>
                </a:cxn>
              </a:cxnLst>
              <a:rect l="0" t="0" r="r" b="b"/>
              <a:pathLst>
                <a:path w="904" h="244">
                  <a:moveTo>
                    <a:pt x="904" y="0"/>
                  </a:moveTo>
                  <a:lnTo>
                    <a:pt x="4" y="5"/>
                  </a:lnTo>
                  <a:lnTo>
                    <a:pt x="0" y="24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1597"/>
            <p:cNvSpPr>
              <a:spLocks/>
            </p:cNvSpPr>
            <p:nvPr/>
          </p:nvSpPr>
          <p:spPr bwMode="gray">
            <a:xfrm>
              <a:off x="1663" y="1578"/>
              <a:ext cx="165" cy="95"/>
            </a:xfrm>
            <a:custGeom>
              <a:avLst/>
              <a:gdLst/>
              <a:ahLst/>
              <a:cxnLst>
                <a:cxn ang="0">
                  <a:pos x="0" y="652"/>
                </a:cxn>
                <a:cxn ang="0">
                  <a:pos x="222" y="239"/>
                </a:cxn>
                <a:cxn ang="0">
                  <a:pos x="1127" y="0"/>
                </a:cxn>
                <a:cxn ang="0">
                  <a:pos x="905" y="409"/>
                </a:cxn>
                <a:cxn ang="0">
                  <a:pos x="0" y="652"/>
                </a:cxn>
              </a:cxnLst>
              <a:rect l="0" t="0" r="r" b="b"/>
              <a:pathLst>
                <a:path w="1127" h="652">
                  <a:moveTo>
                    <a:pt x="0" y="652"/>
                  </a:moveTo>
                  <a:lnTo>
                    <a:pt x="222" y="239"/>
                  </a:lnTo>
                  <a:lnTo>
                    <a:pt x="1127" y="0"/>
                  </a:lnTo>
                  <a:lnTo>
                    <a:pt x="905" y="409"/>
                  </a:lnTo>
                  <a:lnTo>
                    <a:pt x="0" y="652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1598"/>
            <p:cNvSpPr>
              <a:spLocks/>
            </p:cNvSpPr>
            <p:nvPr/>
          </p:nvSpPr>
          <p:spPr bwMode="gray">
            <a:xfrm>
              <a:off x="1663" y="1596"/>
              <a:ext cx="132" cy="77"/>
            </a:xfrm>
            <a:custGeom>
              <a:avLst/>
              <a:gdLst/>
              <a:ahLst/>
              <a:cxnLst>
                <a:cxn ang="0">
                  <a:pos x="905" y="288"/>
                </a:cxn>
                <a:cxn ang="0">
                  <a:pos x="676" y="0"/>
                </a:cxn>
                <a:cxn ang="0">
                  <a:pos x="0" y="531"/>
                </a:cxn>
              </a:cxnLst>
              <a:rect l="0" t="0" r="r" b="b"/>
              <a:pathLst>
                <a:path w="905" h="531">
                  <a:moveTo>
                    <a:pt x="905" y="288"/>
                  </a:moveTo>
                  <a:lnTo>
                    <a:pt x="676" y="0"/>
                  </a:lnTo>
                  <a:lnTo>
                    <a:pt x="0" y="53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1599"/>
            <p:cNvSpPr>
              <a:spLocks/>
            </p:cNvSpPr>
            <p:nvPr/>
          </p:nvSpPr>
          <p:spPr bwMode="gray">
            <a:xfrm>
              <a:off x="1695" y="1578"/>
              <a:ext cx="166" cy="112"/>
            </a:xfrm>
            <a:custGeom>
              <a:avLst/>
              <a:gdLst/>
              <a:ahLst/>
              <a:cxnLst>
                <a:cxn ang="0">
                  <a:pos x="225" y="768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129" y="525"/>
                </a:cxn>
                <a:cxn ang="0">
                  <a:pos x="225" y="768"/>
                </a:cxn>
              </a:cxnLst>
              <a:rect l="0" t="0" r="r" b="b"/>
              <a:pathLst>
                <a:path w="1129" h="768">
                  <a:moveTo>
                    <a:pt x="225" y="768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129" y="525"/>
                  </a:lnTo>
                  <a:lnTo>
                    <a:pt x="225" y="768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1600"/>
            <p:cNvSpPr>
              <a:spLocks/>
            </p:cNvSpPr>
            <p:nvPr/>
          </p:nvSpPr>
          <p:spPr bwMode="gray">
            <a:xfrm>
              <a:off x="1729" y="1596"/>
              <a:ext cx="132" cy="94"/>
            </a:xfrm>
            <a:custGeom>
              <a:avLst/>
              <a:gdLst/>
              <a:ahLst/>
              <a:cxnLst>
                <a:cxn ang="0">
                  <a:pos x="904" y="404"/>
                </a:cxn>
                <a:cxn ang="0">
                  <a:pos x="229" y="0"/>
                </a:cxn>
                <a:cxn ang="0">
                  <a:pos x="0" y="647"/>
                </a:cxn>
              </a:cxnLst>
              <a:rect l="0" t="0" r="r" b="b"/>
              <a:pathLst>
                <a:path w="904" h="647">
                  <a:moveTo>
                    <a:pt x="904" y="404"/>
                  </a:moveTo>
                  <a:lnTo>
                    <a:pt x="229" y="0"/>
                  </a:lnTo>
                  <a:lnTo>
                    <a:pt x="0" y="647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1601"/>
            <p:cNvSpPr>
              <a:spLocks/>
            </p:cNvSpPr>
            <p:nvPr/>
          </p:nvSpPr>
          <p:spPr bwMode="gray">
            <a:xfrm>
              <a:off x="1695" y="1578"/>
              <a:ext cx="133" cy="104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905" y="468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905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74" name="Group 1871"/>
          <p:cNvGrpSpPr>
            <a:grpSpLocks/>
          </p:cNvGrpSpPr>
          <p:nvPr/>
        </p:nvGrpSpPr>
        <p:grpSpPr bwMode="gray">
          <a:xfrm>
            <a:off x="5006791" y="5759930"/>
            <a:ext cx="3200876" cy="1062831"/>
            <a:chOff x="3283" y="2386"/>
            <a:chExt cx="1551" cy="515"/>
          </a:xfrm>
        </p:grpSpPr>
        <p:sp>
          <p:nvSpPr>
            <p:cNvPr id="275" name="Freeform 1308"/>
            <p:cNvSpPr>
              <a:spLocks/>
            </p:cNvSpPr>
            <p:nvPr/>
          </p:nvSpPr>
          <p:spPr bwMode="gray">
            <a:xfrm>
              <a:off x="3283" y="2483"/>
              <a:ext cx="1551" cy="418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190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276" name="Group 1463"/>
            <p:cNvGrpSpPr>
              <a:grpSpLocks/>
            </p:cNvGrpSpPr>
            <p:nvPr/>
          </p:nvGrpSpPr>
          <p:grpSpPr bwMode="gray">
            <a:xfrm flipH="1">
              <a:off x="3817" y="2386"/>
              <a:ext cx="896" cy="372"/>
              <a:chOff x="1046" y="2401"/>
              <a:chExt cx="896" cy="372"/>
            </a:xfrm>
          </p:grpSpPr>
          <p:sp>
            <p:nvSpPr>
              <p:cNvPr id="301" name="Freeform 1464"/>
              <p:cNvSpPr>
                <a:spLocks/>
              </p:cNvSpPr>
              <p:nvPr/>
            </p:nvSpPr>
            <p:spPr bwMode="gray">
              <a:xfrm flipH="1">
                <a:off x="1872" y="2542"/>
                <a:ext cx="47" cy="36"/>
              </a:xfrm>
              <a:custGeom>
                <a:avLst/>
                <a:gdLst/>
                <a:ahLst/>
                <a:cxnLst>
                  <a:cxn ang="0">
                    <a:pos x="92" y="503"/>
                  </a:cxn>
                  <a:cxn ang="0">
                    <a:pos x="0" y="141"/>
                  </a:cxn>
                  <a:cxn ang="0">
                    <a:pos x="324" y="0"/>
                  </a:cxn>
                  <a:cxn ang="0">
                    <a:pos x="654" y="80"/>
                  </a:cxn>
                  <a:cxn ang="0">
                    <a:pos x="517" y="389"/>
                  </a:cxn>
                  <a:cxn ang="0">
                    <a:pos x="92" y="503"/>
                  </a:cxn>
                </a:cxnLst>
                <a:rect l="0" t="0" r="r" b="b"/>
                <a:pathLst>
                  <a:path w="654" h="503">
                    <a:moveTo>
                      <a:pt x="92" y="503"/>
                    </a:moveTo>
                    <a:lnTo>
                      <a:pt x="0" y="141"/>
                    </a:lnTo>
                    <a:lnTo>
                      <a:pt x="324" y="0"/>
                    </a:lnTo>
                    <a:lnTo>
                      <a:pt x="654" y="80"/>
                    </a:lnTo>
                    <a:lnTo>
                      <a:pt x="517" y="389"/>
                    </a:lnTo>
                    <a:lnTo>
                      <a:pt x="92" y="503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2" name="Freeform 1465"/>
              <p:cNvSpPr>
                <a:spLocks/>
              </p:cNvSpPr>
              <p:nvPr/>
            </p:nvSpPr>
            <p:spPr bwMode="gray">
              <a:xfrm flipH="1">
                <a:off x="1853" y="2548"/>
                <a:ext cx="49" cy="54"/>
              </a:xfrm>
              <a:custGeom>
                <a:avLst/>
                <a:gdLst/>
                <a:ahLst/>
                <a:cxnLst>
                  <a:cxn ang="0">
                    <a:pos x="227" y="90"/>
                  </a:cxn>
                  <a:cxn ang="0">
                    <a:pos x="63" y="19"/>
                  </a:cxn>
                  <a:cxn ang="0">
                    <a:pos x="63" y="19"/>
                  </a:cxn>
                  <a:cxn ang="0">
                    <a:pos x="16" y="31"/>
                  </a:cxn>
                  <a:cxn ang="0">
                    <a:pos x="26" y="51"/>
                  </a:cxn>
                  <a:cxn ang="0">
                    <a:pos x="55" y="221"/>
                  </a:cxn>
                  <a:cxn ang="0">
                    <a:pos x="135" y="286"/>
                  </a:cxn>
                  <a:cxn ang="0">
                    <a:pos x="147" y="312"/>
                  </a:cxn>
                  <a:cxn ang="0">
                    <a:pos x="208" y="296"/>
                  </a:cxn>
                  <a:cxn ang="0">
                    <a:pos x="208" y="296"/>
                  </a:cxn>
                  <a:cxn ang="0">
                    <a:pos x="237" y="282"/>
                  </a:cxn>
                  <a:cxn ang="0">
                    <a:pos x="227" y="90"/>
                  </a:cxn>
                </a:cxnLst>
                <a:rect l="0" t="0" r="r" b="b"/>
                <a:pathLst>
                  <a:path w="285" h="312">
                    <a:moveTo>
                      <a:pt x="227" y="90"/>
                    </a:moveTo>
                    <a:cubicBezTo>
                      <a:pt x="180" y="28"/>
                      <a:pt x="111" y="0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0" y="94"/>
                      <a:pt x="11" y="163"/>
                      <a:pt x="55" y="221"/>
                    </a:cubicBezTo>
                    <a:cubicBezTo>
                      <a:pt x="78" y="251"/>
                      <a:pt x="106" y="274"/>
                      <a:pt x="135" y="286"/>
                    </a:cubicBezTo>
                    <a:cubicBezTo>
                      <a:pt x="147" y="312"/>
                      <a:pt x="147" y="312"/>
                      <a:pt x="147" y="312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9" y="293"/>
                      <a:pt x="229" y="289"/>
                      <a:pt x="237" y="282"/>
                    </a:cubicBezTo>
                    <a:cubicBezTo>
                      <a:pt x="285" y="246"/>
                      <a:pt x="280" y="160"/>
                      <a:pt x="227" y="9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3" name="Freeform 1466"/>
              <p:cNvSpPr>
                <a:spLocks/>
              </p:cNvSpPr>
              <p:nvPr/>
            </p:nvSpPr>
            <p:spPr bwMode="gray">
              <a:xfrm flipH="1">
                <a:off x="1863" y="2550"/>
                <a:ext cx="49" cy="55"/>
              </a:xfrm>
              <a:custGeom>
                <a:avLst/>
                <a:gdLst/>
                <a:ahLst/>
                <a:cxnLst>
                  <a:cxn ang="0">
                    <a:pos x="240" y="289"/>
                  </a:cxn>
                  <a:cxn ang="0">
                    <a:pos x="57" y="228"/>
                  </a:cxn>
                  <a:cxn ang="0">
                    <a:pos x="47" y="36"/>
                  </a:cxn>
                  <a:cxn ang="0">
                    <a:pos x="230" y="97"/>
                  </a:cxn>
                  <a:cxn ang="0">
                    <a:pos x="240" y="289"/>
                  </a:cxn>
                </a:cxnLst>
                <a:rect l="0" t="0" r="r" b="b"/>
                <a:pathLst>
                  <a:path w="287" h="325">
                    <a:moveTo>
                      <a:pt x="240" y="289"/>
                    </a:moveTo>
                    <a:cubicBezTo>
                      <a:pt x="192" y="325"/>
                      <a:pt x="110" y="298"/>
                      <a:pt x="57" y="228"/>
                    </a:cubicBezTo>
                    <a:cubicBezTo>
                      <a:pt x="4" y="158"/>
                      <a:pt x="0" y="72"/>
                      <a:pt x="47" y="36"/>
                    </a:cubicBezTo>
                    <a:cubicBezTo>
                      <a:pt x="95" y="0"/>
                      <a:pt x="177" y="27"/>
                      <a:pt x="230" y="97"/>
                    </a:cubicBezTo>
                    <a:cubicBezTo>
                      <a:pt x="283" y="167"/>
                      <a:pt x="287" y="253"/>
                      <a:pt x="240" y="289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4" name="Freeform 1467"/>
              <p:cNvSpPr>
                <a:spLocks/>
              </p:cNvSpPr>
              <p:nvPr/>
            </p:nvSpPr>
            <p:spPr bwMode="gray">
              <a:xfrm flipH="1">
                <a:off x="1873" y="2561"/>
                <a:ext cx="30" cy="33"/>
              </a:xfrm>
              <a:custGeom>
                <a:avLst/>
                <a:gdLst/>
                <a:ahLst/>
                <a:cxnLst>
                  <a:cxn ang="0">
                    <a:pos x="146" y="176"/>
                  </a:cxn>
                  <a:cxn ang="0">
                    <a:pos x="35" y="139"/>
                  </a:cxn>
                  <a:cxn ang="0">
                    <a:pos x="29" y="22"/>
                  </a:cxn>
                  <a:cxn ang="0">
                    <a:pos x="140" y="59"/>
                  </a:cxn>
                  <a:cxn ang="0">
                    <a:pos x="146" y="176"/>
                  </a:cxn>
                </a:cxnLst>
                <a:rect l="0" t="0" r="r" b="b"/>
                <a:pathLst>
                  <a:path w="175" h="198">
                    <a:moveTo>
                      <a:pt x="146" y="176"/>
                    </a:moveTo>
                    <a:cubicBezTo>
                      <a:pt x="117" y="198"/>
                      <a:pt x="67" y="181"/>
                      <a:pt x="35" y="139"/>
                    </a:cubicBezTo>
                    <a:cubicBezTo>
                      <a:pt x="3" y="96"/>
                      <a:pt x="0" y="44"/>
                      <a:pt x="29" y="22"/>
                    </a:cubicBezTo>
                    <a:cubicBezTo>
                      <a:pt x="58" y="0"/>
                      <a:pt x="108" y="16"/>
                      <a:pt x="140" y="59"/>
                    </a:cubicBezTo>
                    <a:cubicBezTo>
                      <a:pt x="172" y="101"/>
                      <a:pt x="175" y="154"/>
                      <a:pt x="146" y="17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5" name="Freeform 1468"/>
              <p:cNvSpPr>
                <a:spLocks/>
              </p:cNvSpPr>
              <p:nvPr/>
            </p:nvSpPr>
            <p:spPr bwMode="gray">
              <a:xfrm flipH="1">
                <a:off x="1749" y="2428"/>
                <a:ext cx="123" cy="130"/>
              </a:xfrm>
              <a:custGeom>
                <a:avLst/>
                <a:gdLst/>
                <a:ahLst/>
                <a:cxnLst>
                  <a:cxn ang="0">
                    <a:pos x="1704" y="0"/>
                  </a:cxn>
                  <a:cxn ang="0">
                    <a:pos x="0" y="456"/>
                  </a:cxn>
                  <a:cxn ang="0">
                    <a:pos x="0" y="1803"/>
                  </a:cxn>
                  <a:cxn ang="0">
                    <a:pos x="1704" y="1328"/>
                  </a:cxn>
                  <a:cxn ang="0">
                    <a:pos x="1704" y="0"/>
                  </a:cxn>
                </a:cxnLst>
                <a:rect l="0" t="0" r="r" b="b"/>
                <a:pathLst>
                  <a:path w="1704" h="1803">
                    <a:moveTo>
                      <a:pt x="1704" y="0"/>
                    </a:moveTo>
                    <a:lnTo>
                      <a:pt x="0" y="456"/>
                    </a:lnTo>
                    <a:lnTo>
                      <a:pt x="0" y="1803"/>
                    </a:lnTo>
                    <a:lnTo>
                      <a:pt x="1704" y="1328"/>
                    </a:lnTo>
                    <a:lnTo>
                      <a:pt x="170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6" name="Freeform 1469"/>
              <p:cNvSpPr>
                <a:spLocks/>
              </p:cNvSpPr>
              <p:nvPr/>
            </p:nvSpPr>
            <p:spPr bwMode="gray">
              <a:xfrm flipH="1">
                <a:off x="1856" y="2443"/>
                <a:ext cx="86" cy="150"/>
              </a:xfrm>
              <a:custGeom>
                <a:avLst/>
                <a:gdLst/>
                <a:ahLst/>
                <a:cxnLst>
                  <a:cxn ang="0">
                    <a:pos x="410" y="672"/>
                  </a:cxn>
                  <a:cxn ang="0">
                    <a:pos x="410" y="102"/>
                  </a:cxn>
                  <a:cxn ang="0">
                    <a:pos x="45" y="0"/>
                  </a:cxn>
                  <a:cxn ang="0">
                    <a:pos x="0" y="237"/>
                  </a:cxn>
                  <a:cxn ang="0">
                    <a:pos x="0" y="748"/>
                  </a:cxn>
                  <a:cxn ang="0">
                    <a:pos x="172" y="794"/>
                  </a:cxn>
                  <a:cxn ang="0">
                    <a:pos x="200" y="636"/>
                  </a:cxn>
                  <a:cxn ang="0">
                    <a:pos x="422" y="710"/>
                  </a:cxn>
                  <a:cxn ang="0">
                    <a:pos x="473" y="875"/>
                  </a:cxn>
                  <a:cxn ang="0">
                    <a:pos x="492" y="882"/>
                  </a:cxn>
                  <a:cxn ang="0">
                    <a:pos x="478" y="760"/>
                  </a:cxn>
                  <a:cxn ang="0">
                    <a:pos x="410" y="672"/>
                  </a:cxn>
                </a:cxnLst>
                <a:rect l="0" t="0" r="r" b="b"/>
                <a:pathLst>
                  <a:path w="505" h="882">
                    <a:moveTo>
                      <a:pt x="410" y="672"/>
                    </a:moveTo>
                    <a:cubicBezTo>
                      <a:pt x="410" y="102"/>
                      <a:pt x="410" y="102"/>
                      <a:pt x="410" y="102"/>
                    </a:cubicBezTo>
                    <a:cubicBezTo>
                      <a:pt x="410" y="102"/>
                      <a:pt x="68" y="6"/>
                      <a:pt x="45" y="0"/>
                    </a:cubicBezTo>
                    <a:cubicBezTo>
                      <a:pt x="0" y="237"/>
                      <a:pt x="0" y="237"/>
                      <a:pt x="0" y="237"/>
                    </a:cubicBezTo>
                    <a:cubicBezTo>
                      <a:pt x="0" y="748"/>
                      <a:pt x="0" y="748"/>
                      <a:pt x="0" y="748"/>
                    </a:cubicBezTo>
                    <a:cubicBezTo>
                      <a:pt x="172" y="794"/>
                      <a:pt x="172" y="794"/>
                      <a:pt x="172" y="794"/>
                    </a:cubicBezTo>
                    <a:cubicBezTo>
                      <a:pt x="150" y="730"/>
                      <a:pt x="159" y="667"/>
                      <a:pt x="200" y="636"/>
                    </a:cubicBezTo>
                    <a:cubicBezTo>
                      <a:pt x="258" y="591"/>
                      <a:pt x="358" y="625"/>
                      <a:pt x="422" y="710"/>
                    </a:cubicBezTo>
                    <a:cubicBezTo>
                      <a:pt x="463" y="764"/>
                      <a:pt x="481" y="826"/>
                      <a:pt x="473" y="875"/>
                    </a:cubicBezTo>
                    <a:cubicBezTo>
                      <a:pt x="492" y="882"/>
                      <a:pt x="492" y="882"/>
                      <a:pt x="492" y="882"/>
                    </a:cubicBezTo>
                    <a:cubicBezTo>
                      <a:pt x="492" y="882"/>
                      <a:pt x="505" y="817"/>
                      <a:pt x="478" y="760"/>
                    </a:cubicBezTo>
                    <a:cubicBezTo>
                      <a:pt x="466" y="733"/>
                      <a:pt x="447" y="697"/>
                      <a:pt x="410" y="67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shade val="76863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7" name="Freeform 1470"/>
              <p:cNvSpPr>
                <a:spLocks/>
              </p:cNvSpPr>
              <p:nvPr/>
            </p:nvSpPr>
            <p:spPr bwMode="gray">
              <a:xfrm flipH="1">
                <a:off x="1749" y="2412"/>
                <a:ext cx="123" cy="48"/>
              </a:xfrm>
              <a:custGeom>
                <a:avLst/>
                <a:gdLst/>
                <a:ahLst/>
                <a:cxnLst>
                  <a:cxn ang="0">
                    <a:pos x="1704" y="0"/>
                  </a:cxn>
                  <a:cxn ang="0">
                    <a:pos x="0" y="456"/>
                  </a:cxn>
                  <a:cxn ang="0">
                    <a:pos x="0" y="673"/>
                  </a:cxn>
                  <a:cxn ang="0">
                    <a:pos x="1704" y="217"/>
                  </a:cxn>
                  <a:cxn ang="0">
                    <a:pos x="1704" y="0"/>
                  </a:cxn>
                </a:cxnLst>
                <a:rect l="0" t="0" r="r" b="b"/>
                <a:pathLst>
                  <a:path w="1704" h="673">
                    <a:moveTo>
                      <a:pt x="1704" y="0"/>
                    </a:moveTo>
                    <a:lnTo>
                      <a:pt x="0" y="456"/>
                    </a:lnTo>
                    <a:lnTo>
                      <a:pt x="0" y="673"/>
                    </a:lnTo>
                    <a:lnTo>
                      <a:pt x="1704" y="217"/>
                    </a:lnTo>
                    <a:lnTo>
                      <a:pt x="170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8" name="Freeform 1471"/>
              <p:cNvSpPr>
                <a:spLocks/>
              </p:cNvSpPr>
              <p:nvPr/>
            </p:nvSpPr>
            <p:spPr bwMode="gray">
              <a:xfrm flipH="1">
                <a:off x="1872" y="2431"/>
                <a:ext cx="62" cy="29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53" y="0"/>
                  </a:cxn>
                  <a:cxn ang="0">
                    <a:pos x="0" y="70"/>
                  </a:cxn>
                  <a:cxn ang="0">
                    <a:pos x="365" y="172"/>
                  </a:cxn>
                  <a:cxn ang="0">
                    <a:pos x="365" y="79"/>
                  </a:cxn>
                  <a:cxn ang="0">
                    <a:pos x="53" y="0"/>
                  </a:cxn>
                </a:cxnLst>
                <a:rect l="0" t="0" r="r" b="b"/>
                <a:pathLst>
                  <a:path w="365" h="172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24" y="9"/>
                      <a:pt x="0" y="40"/>
                      <a:pt x="0" y="70"/>
                    </a:cubicBezTo>
                    <a:cubicBezTo>
                      <a:pt x="365" y="172"/>
                      <a:pt x="365" y="172"/>
                      <a:pt x="365" y="172"/>
                    </a:cubicBezTo>
                    <a:cubicBezTo>
                      <a:pt x="365" y="79"/>
                      <a:pt x="365" y="79"/>
                      <a:pt x="365" y="79"/>
                    </a:cubicBezTo>
                    <a:lnTo>
                      <a:pt x="5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shade val="76863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9" name="Freeform 1472"/>
              <p:cNvSpPr>
                <a:spLocks/>
              </p:cNvSpPr>
              <p:nvPr/>
            </p:nvSpPr>
            <p:spPr bwMode="gray">
              <a:xfrm flipH="1">
                <a:off x="1887" y="2444"/>
                <a:ext cx="52" cy="121"/>
              </a:xfrm>
              <a:custGeom>
                <a:avLst/>
                <a:gdLst/>
                <a:ahLst/>
                <a:cxnLst>
                  <a:cxn ang="0">
                    <a:pos x="184" y="631"/>
                  </a:cxn>
                  <a:cxn ang="0">
                    <a:pos x="308" y="625"/>
                  </a:cxn>
                  <a:cxn ang="0">
                    <a:pos x="308" y="73"/>
                  </a:cxn>
                  <a:cxn ang="0">
                    <a:pos x="45" y="0"/>
                  </a:cxn>
                  <a:cxn ang="0">
                    <a:pos x="0" y="234"/>
                  </a:cxn>
                  <a:cxn ang="0">
                    <a:pos x="0" y="673"/>
                  </a:cxn>
                  <a:cxn ang="0">
                    <a:pos x="145" y="712"/>
                  </a:cxn>
                  <a:cxn ang="0">
                    <a:pos x="184" y="631"/>
                  </a:cxn>
                </a:cxnLst>
                <a:rect l="0" t="0" r="r" b="b"/>
                <a:pathLst>
                  <a:path w="308" h="712">
                    <a:moveTo>
                      <a:pt x="184" y="631"/>
                    </a:moveTo>
                    <a:cubicBezTo>
                      <a:pt x="217" y="606"/>
                      <a:pt x="262" y="605"/>
                      <a:pt x="308" y="625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0" y="234"/>
                      <a:pt x="0" y="234"/>
                      <a:pt x="0" y="234"/>
                    </a:cubicBezTo>
                    <a:cubicBezTo>
                      <a:pt x="0" y="673"/>
                      <a:pt x="0" y="673"/>
                      <a:pt x="0" y="673"/>
                    </a:cubicBezTo>
                    <a:cubicBezTo>
                      <a:pt x="145" y="712"/>
                      <a:pt x="145" y="712"/>
                      <a:pt x="145" y="712"/>
                    </a:cubicBezTo>
                    <a:cubicBezTo>
                      <a:pt x="147" y="678"/>
                      <a:pt x="160" y="649"/>
                      <a:pt x="184" y="63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shade val="78824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0" name="Freeform 1473"/>
              <p:cNvSpPr>
                <a:spLocks/>
              </p:cNvSpPr>
              <p:nvPr/>
            </p:nvSpPr>
            <p:spPr bwMode="gray">
              <a:xfrm flipH="1">
                <a:off x="1890" y="2447"/>
                <a:ext cx="46" cy="50"/>
              </a:xfrm>
              <a:custGeom>
                <a:avLst/>
                <a:gdLst/>
                <a:ahLst/>
                <a:cxnLst>
                  <a:cxn ang="0">
                    <a:pos x="106" y="0"/>
                  </a:cxn>
                  <a:cxn ang="0">
                    <a:pos x="0" y="527"/>
                  </a:cxn>
                  <a:cxn ang="0">
                    <a:pos x="642" y="699"/>
                  </a:cxn>
                  <a:cxn ang="0">
                    <a:pos x="642" y="144"/>
                  </a:cxn>
                  <a:cxn ang="0">
                    <a:pos x="106" y="0"/>
                  </a:cxn>
                </a:cxnLst>
                <a:rect l="0" t="0" r="r" b="b"/>
                <a:pathLst>
                  <a:path w="642" h="699">
                    <a:moveTo>
                      <a:pt x="106" y="0"/>
                    </a:moveTo>
                    <a:lnTo>
                      <a:pt x="0" y="527"/>
                    </a:lnTo>
                    <a:lnTo>
                      <a:pt x="642" y="699"/>
                    </a:lnTo>
                    <a:lnTo>
                      <a:pt x="642" y="144"/>
                    </a:lnTo>
                    <a:lnTo>
                      <a:pt x="10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1" name="Freeform 1474"/>
              <p:cNvSpPr>
                <a:spLocks/>
              </p:cNvSpPr>
              <p:nvPr/>
            </p:nvSpPr>
            <p:spPr bwMode="gray">
              <a:xfrm flipH="1">
                <a:off x="1749" y="2404"/>
                <a:ext cx="176" cy="41"/>
              </a:xfrm>
              <a:custGeom>
                <a:avLst/>
                <a:gdLst/>
                <a:ahLst/>
                <a:cxnLst>
                  <a:cxn ang="0">
                    <a:pos x="2441" y="106"/>
                  </a:cxn>
                  <a:cxn ang="0">
                    <a:pos x="737" y="562"/>
                  </a:cxn>
                  <a:cxn ang="0">
                    <a:pos x="0" y="373"/>
                  </a:cxn>
                  <a:cxn ang="0">
                    <a:pos x="1444" y="0"/>
                  </a:cxn>
                  <a:cxn ang="0">
                    <a:pos x="2441" y="106"/>
                  </a:cxn>
                </a:cxnLst>
                <a:rect l="0" t="0" r="r" b="b"/>
                <a:pathLst>
                  <a:path w="2441" h="562">
                    <a:moveTo>
                      <a:pt x="2441" y="106"/>
                    </a:moveTo>
                    <a:lnTo>
                      <a:pt x="737" y="562"/>
                    </a:lnTo>
                    <a:lnTo>
                      <a:pt x="0" y="373"/>
                    </a:lnTo>
                    <a:lnTo>
                      <a:pt x="1444" y="0"/>
                    </a:lnTo>
                    <a:lnTo>
                      <a:pt x="2441" y="10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2" name="Freeform 1475"/>
              <p:cNvSpPr>
                <a:spLocks/>
              </p:cNvSpPr>
              <p:nvPr/>
            </p:nvSpPr>
            <p:spPr bwMode="gray">
              <a:xfrm flipH="1">
                <a:off x="1741" y="2521"/>
                <a:ext cx="131" cy="72"/>
              </a:xfrm>
              <a:custGeom>
                <a:avLst/>
                <a:gdLst/>
                <a:ahLst/>
                <a:cxnLst>
                  <a:cxn ang="0">
                    <a:pos x="772" y="0"/>
                  </a:cxn>
                  <a:cxn ang="0">
                    <a:pos x="0" y="215"/>
                  </a:cxn>
                  <a:cxn ang="0">
                    <a:pos x="43" y="268"/>
                  </a:cxn>
                  <a:cxn ang="0">
                    <a:pos x="82" y="425"/>
                  </a:cxn>
                  <a:cxn ang="0">
                    <a:pos x="181" y="398"/>
                  </a:cxn>
                  <a:cxn ang="0">
                    <a:pos x="181" y="398"/>
                  </a:cxn>
                  <a:cxn ang="0">
                    <a:pos x="772" y="233"/>
                  </a:cxn>
                  <a:cxn ang="0">
                    <a:pos x="772" y="0"/>
                  </a:cxn>
                </a:cxnLst>
                <a:rect l="0" t="0" r="r" b="b"/>
                <a:pathLst>
                  <a:path w="772" h="425">
                    <a:moveTo>
                      <a:pt x="772" y="0"/>
                    </a:moveTo>
                    <a:cubicBezTo>
                      <a:pt x="0" y="215"/>
                      <a:pt x="0" y="215"/>
                      <a:pt x="0" y="215"/>
                    </a:cubicBezTo>
                    <a:cubicBezTo>
                      <a:pt x="14" y="227"/>
                      <a:pt x="33" y="251"/>
                      <a:pt x="43" y="268"/>
                    </a:cubicBezTo>
                    <a:cubicBezTo>
                      <a:pt x="79" y="327"/>
                      <a:pt x="88" y="373"/>
                      <a:pt x="82" y="425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772" y="233"/>
                      <a:pt x="772" y="233"/>
                      <a:pt x="772" y="233"/>
                    </a:cubicBezTo>
                    <a:lnTo>
                      <a:pt x="77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3" name="Freeform 1476"/>
              <p:cNvSpPr>
                <a:spLocks/>
              </p:cNvSpPr>
              <p:nvPr/>
            </p:nvSpPr>
            <p:spPr bwMode="gray">
              <a:xfrm flipH="1">
                <a:off x="1658" y="2567"/>
                <a:ext cx="188" cy="64"/>
              </a:xfrm>
              <a:custGeom>
                <a:avLst/>
                <a:gdLst/>
                <a:ahLst/>
                <a:cxnLst>
                  <a:cxn ang="0">
                    <a:pos x="1633" y="437"/>
                  </a:cxn>
                  <a:cxn ang="0">
                    <a:pos x="1633" y="437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978" y="449"/>
                  </a:cxn>
                  <a:cxn ang="0">
                    <a:pos x="978" y="449"/>
                  </a:cxn>
                  <a:cxn ang="0">
                    <a:pos x="2610" y="886"/>
                  </a:cxn>
                  <a:cxn ang="0">
                    <a:pos x="2610" y="699"/>
                  </a:cxn>
                  <a:cxn ang="0">
                    <a:pos x="1633" y="437"/>
                  </a:cxn>
                </a:cxnLst>
                <a:rect l="0" t="0" r="r" b="b"/>
                <a:pathLst>
                  <a:path w="2610" h="886">
                    <a:moveTo>
                      <a:pt x="1633" y="437"/>
                    </a:moveTo>
                    <a:lnTo>
                      <a:pt x="1633" y="437"/>
                    </a:lnTo>
                    <a:lnTo>
                      <a:pt x="0" y="0"/>
                    </a:lnTo>
                    <a:lnTo>
                      <a:pt x="0" y="184"/>
                    </a:lnTo>
                    <a:lnTo>
                      <a:pt x="978" y="449"/>
                    </a:lnTo>
                    <a:lnTo>
                      <a:pt x="978" y="449"/>
                    </a:lnTo>
                    <a:lnTo>
                      <a:pt x="2610" y="886"/>
                    </a:lnTo>
                    <a:lnTo>
                      <a:pt x="2610" y="699"/>
                    </a:lnTo>
                    <a:lnTo>
                      <a:pt x="1633" y="43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4" name="Freeform 1477"/>
              <p:cNvSpPr>
                <a:spLocks/>
              </p:cNvSpPr>
              <p:nvPr/>
            </p:nvSpPr>
            <p:spPr bwMode="gray">
              <a:xfrm flipH="1">
                <a:off x="1621" y="2551"/>
                <a:ext cx="225" cy="60"/>
              </a:xfrm>
              <a:custGeom>
                <a:avLst/>
                <a:gdLst/>
                <a:ahLst/>
                <a:cxnLst>
                  <a:cxn ang="0">
                    <a:pos x="841" y="0"/>
                  </a:cxn>
                  <a:cxn ang="0">
                    <a:pos x="0" y="227"/>
                  </a:cxn>
                  <a:cxn ang="0">
                    <a:pos x="1770" y="699"/>
                  </a:cxn>
                  <a:cxn ang="0">
                    <a:pos x="1770" y="699"/>
                  </a:cxn>
                  <a:cxn ang="0">
                    <a:pos x="2275" y="836"/>
                  </a:cxn>
                  <a:cxn ang="0">
                    <a:pos x="3116" y="610"/>
                  </a:cxn>
                  <a:cxn ang="0">
                    <a:pos x="841" y="0"/>
                  </a:cxn>
                </a:cxnLst>
                <a:rect l="0" t="0" r="r" b="b"/>
                <a:pathLst>
                  <a:path w="3116" h="836">
                    <a:moveTo>
                      <a:pt x="841" y="0"/>
                    </a:moveTo>
                    <a:lnTo>
                      <a:pt x="0" y="227"/>
                    </a:lnTo>
                    <a:lnTo>
                      <a:pt x="1770" y="699"/>
                    </a:lnTo>
                    <a:lnTo>
                      <a:pt x="1770" y="699"/>
                    </a:lnTo>
                    <a:lnTo>
                      <a:pt x="2275" y="836"/>
                    </a:lnTo>
                    <a:lnTo>
                      <a:pt x="3116" y="610"/>
                    </a:lnTo>
                    <a:lnTo>
                      <a:pt x="84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5" name="Freeform 1478"/>
              <p:cNvSpPr>
                <a:spLocks/>
              </p:cNvSpPr>
              <p:nvPr/>
            </p:nvSpPr>
            <p:spPr bwMode="gray">
              <a:xfrm flipH="1">
                <a:off x="1782" y="2568"/>
                <a:ext cx="48" cy="54"/>
              </a:xfrm>
              <a:custGeom>
                <a:avLst/>
                <a:gdLst/>
                <a:ahLst/>
                <a:cxnLst>
                  <a:cxn ang="0">
                    <a:pos x="227" y="91"/>
                  </a:cxn>
                  <a:cxn ang="0">
                    <a:pos x="63" y="20"/>
                  </a:cxn>
                  <a:cxn ang="0">
                    <a:pos x="63" y="19"/>
                  </a:cxn>
                  <a:cxn ang="0">
                    <a:pos x="16" y="31"/>
                  </a:cxn>
                  <a:cxn ang="0">
                    <a:pos x="26" y="52"/>
                  </a:cxn>
                  <a:cxn ang="0">
                    <a:pos x="55" y="221"/>
                  </a:cxn>
                  <a:cxn ang="0">
                    <a:pos x="135" y="287"/>
                  </a:cxn>
                  <a:cxn ang="0">
                    <a:pos x="147" y="313"/>
                  </a:cxn>
                  <a:cxn ang="0">
                    <a:pos x="208" y="296"/>
                  </a:cxn>
                  <a:cxn ang="0">
                    <a:pos x="208" y="296"/>
                  </a:cxn>
                  <a:cxn ang="0">
                    <a:pos x="237" y="283"/>
                  </a:cxn>
                  <a:cxn ang="0">
                    <a:pos x="227" y="91"/>
                  </a:cxn>
                </a:cxnLst>
                <a:rect l="0" t="0" r="r" b="b"/>
                <a:pathLst>
                  <a:path w="285" h="313">
                    <a:moveTo>
                      <a:pt x="227" y="91"/>
                    </a:moveTo>
                    <a:cubicBezTo>
                      <a:pt x="180" y="29"/>
                      <a:pt x="111" y="0"/>
                      <a:pt x="63" y="20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0" y="94"/>
                      <a:pt x="11" y="163"/>
                      <a:pt x="55" y="221"/>
                    </a:cubicBezTo>
                    <a:cubicBezTo>
                      <a:pt x="78" y="252"/>
                      <a:pt x="106" y="274"/>
                      <a:pt x="135" y="287"/>
                    </a:cubicBezTo>
                    <a:cubicBezTo>
                      <a:pt x="147" y="313"/>
                      <a:pt x="147" y="313"/>
                      <a:pt x="147" y="313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9" y="294"/>
                      <a:pt x="229" y="289"/>
                      <a:pt x="237" y="283"/>
                    </a:cubicBezTo>
                    <a:cubicBezTo>
                      <a:pt x="285" y="246"/>
                      <a:pt x="281" y="160"/>
                      <a:pt x="227" y="91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6" name="Freeform 1479"/>
              <p:cNvSpPr>
                <a:spLocks/>
              </p:cNvSpPr>
              <p:nvPr/>
            </p:nvSpPr>
            <p:spPr bwMode="gray">
              <a:xfrm flipH="1">
                <a:off x="1792" y="2570"/>
                <a:ext cx="49" cy="55"/>
              </a:xfrm>
              <a:custGeom>
                <a:avLst/>
                <a:gdLst/>
                <a:ahLst/>
                <a:cxnLst>
                  <a:cxn ang="0">
                    <a:pos x="240" y="290"/>
                  </a:cxn>
                  <a:cxn ang="0">
                    <a:pos x="57" y="228"/>
                  </a:cxn>
                  <a:cxn ang="0">
                    <a:pos x="47" y="36"/>
                  </a:cxn>
                  <a:cxn ang="0">
                    <a:pos x="230" y="98"/>
                  </a:cxn>
                  <a:cxn ang="0">
                    <a:pos x="240" y="290"/>
                  </a:cxn>
                </a:cxnLst>
                <a:rect l="0" t="0" r="r" b="b"/>
                <a:pathLst>
                  <a:path w="287" h="326">
                    <a:moveTo>
                      <a:pt x="240" y="290"/>
                    </a:moveTo>
                    <a:cubicBezTo>
                      <a:pt x="192" y="326"/>
                      <a:pt x="110" y="298"/>
                      <a:pt x="57" y="228"/>
                    </a:cubicBezTo>
                    <a:cubicBezTo>
                      <a:pt x="4" y="159"/>
                      <a:pt x="0" y="73"/>
                      <a:pt x="47" y="36"/>
                    </a:cubicBezTo>
                    <a:cubicBezTo>
                      <a:pt x="95" y="0"/>
                      <a:pt x="177" y="28"/>
                      <a:pt x="230" y="98"/>
                    </a:cubicBezTo>
                    <a:cubicBezTo>
                      <a:pt x="283" y="167"/>
                      <a:pt x="287" y="253"/>
                      <a:pt x="240" y="29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7" name="Freeform 1480"/>
              <p:cNvSpPr>
                <a:spLocks/>
              </p:cNvSpPr>
              <p:nvPr/>
            </p:nvSpPr>
            <p:spPr bwMode="gray">
              <a:xfrm flipH="1">
                <a:off x="1802" y="2581"/>
                <a:ext cx="29" cy="34"/>
              </a:xfrm>
              <a:custGeom>
                <a:avLst/>
                <a:gdLst/>
                <a:ahLst/>
                <a:cxnLst>
                  <a:cxn ang="0">
                    <a:pos x="146" y="176"/>
                  </a:cxn>
                  <a:cxn ang="0">
                    <a:pos x="35" y="139"/>
                  </a:cxn>
                  <a:cxn ang="0">
                    <a:pos x="29" y="22"/>
                  </a:cxn>
                  <a:cxn ang="0">
                    <a:pos x="140" y="59"/>
                  </a:cxn>
                  <a:cxn ang="0">
                    <a:pos x="146" y="176"/>
                  </a:cxn>
                </a:cxnLst>
                <a:rect l="0" t="0" r="r" b="b"/>
                <a:pathLst>
                  <a:path w="175" h="198">
                    <a:moveTo>
                      <a:pt x="146" y="176"/>
                    </a:moveTo>
                    <a:cubicBezTo>
                      <a:pt x="117" y="198"/>
                      <a:pt x="67" y="181"/>
                      <a:pt x="35" y="139"/>
                    </a:cubicBezTo>
                    <a:cubicBezTo>
                      <a:pt x="3" y="96"/>
                      <a:pt x="0" y="44"/>
                      <a:pt x="29" y="22"/>
                    </a:cubicBezTo>
                    <a:cubicBezTo>
                      <a:pt x="58" y="0"/>
                      <a:pt x="108" y="17"/>
                      <a:pt x="140" y="59"/>
                    </a:cubicBezTo>
                    <a:cubicBezTo>
                      <a:pt x="172" y="102"/>
                      <a:pt x="175" y="154"/>
                      <a:pt x="146" y="17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8" name="Freeform 1481"/>
              <p:cNvSpPr>
                <a:spLocks/>
              </p:cNvSpPr>
              <p:nvPr/>
            </p:nvSpPr>
            <p:spPr bwMode="gray">
              <a:xfrm flipH="1">
                <a:off x="1772" y="2575"/>
                <a:ext cx="33" cy="36"/>
              </a:xfrm>
              <a:custGeom>
                <a:avLst/>
                <a:gdLst/>
                <a:ahLst/>
                <a:cxnLst>
                  <a:cxn ang="0">
                    <a:pos x="173" y="78"/>
                  </a:cxn>
                  <a:cxn ang="0">
                    <a:pos x="134" y="36"/>
                  </a:cxn>
                  <a:cxn ang="0">
                    <a:pos x="0" y="0"/>
                  </a:cxn>
                  <a:cxn ang="0">
                    <a:pos x="39" y="42"/>
                  </a:cxn>
                  <a:cxn ang="0">
                    <a:pos x="94" y="214"/>
                  </a:cxn>
                  <a:cxn ang="0">
                    <a:pos x="94" y="214"/>
                  </a:cxn>
                  <a:cxn ang="0">
                    <a:pos x="174" y="192"/>
                  </a:cxn>
                  <a:cxn ang="0">
                    <a:pos x="174" y="192"/>
                  </a:cxn>
                  <a:cxn ang="0">
                    <a:pos x="193" y="187"/>
                  </a:cxn>
                  <a:cxn ang="0">
                    <a:pos x="173" y="78"/>
                  </a:cxn>
                </a:cxnLst>
                <a:rect l="0" t="0" r="r" b="b"/>
                <a:pathLst>
                  <a:path w="194" h="214">
                    <a:moveTo>
                      <a:pt x="173" y="78"/>
                    </a:moveTo>
                    <a:cubicBezTo>
                      <a:pt x="164" y="60"/>
                      <a:pt x="157" y="42"/>
                      <a:pt x="13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2"/>
                      <a:pt x="27" y="26"/>
                      <a:pt x="39" y="42"/>
                    </a:cubicBezTo>
                    <a:cubicBezTo>
                      <a:pt x="81" y="98"/>
                      <a:pt x="100" y="162"/>
                      <a:pt x="94" y="214"/>
                    </a:cubicBezTo>
                    <a:cubicBezTo>
                      <a:pt x="94" y="214"/>
                      <a:pt x="94" y="214"/>
                      <a:pt x="94" y="214"/>
                    </a:cubicBezTo>
                    <a:cubicBezTo>
                      <a:pt x="174" y="192"/>
                      <a:pt x="174" y="192"/>
                      <a:pt x="174" y="192"/>
                    </a:cubicBezTo>
                    <a:cubicBezTo>
                      <a:pt x="174" y="192"/>
                      <a:pt x="174" y="192"/>
                      <a:pt x="174" y="192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193" y="148"/>
                      <a:pt x="194" y="121"/>
                      <a:pt x="173" y="7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9" name="Freeform 1482"/>
              <p:cNvSpPr>
                <a:spLocks/>
              </p:cNvSpPr>
              <p:nvPr/>
            </p:nvSpPr>
            <p:spPr bwMode="gray">
              <a:xfrm flipH="1">
                <a:off x="1724" y="2584"/>
                <a:ext cx="49" cy="53"/>
              </a:xfrm>
              <a:custGeom>
                <a:avLst/>
                <a:gdLst/>
                <a:ahLst/>
                <a:cxnLst>
                  <a:cxn ang="0">
                    <a:pos x="227" y="90"/>
                  </a:cxn>
                  <a:cxn ang="0">
                    <a:pos x="62" y="19"/>
                  </a:cxn>
                  <a:cxn ang="0">
                    <a:pos x="62" y="19"/>
                  </a:cxn>
                  <a:cxn ang="0">
                    <a:pos x="16" y="31"/>
                  </a:cxn>
                  <a:cxn ang="0">
                    <a:pos x="26" y="51"/>
                  </a:cxn>
                  <a:cxn ang="0">
                    <a:pos x="55" y="221"/>
                  </a:cxn>
                  <a:cxn ang="0">
                    <a:pos x="135" y="286"/>
                  </a:cxn>
                  <a:cxn ang="0">
                    <a:pos x="147" y="312"/>
                  </a:cxn>
                  <a:cxn ang="0">
                    <a:pos x="208" y="296"/>
                  </a:cxn>
                  <a:cxn ang="0">
                    <a:pos x="208" y="296"/>
                  </a:cxn>
                  <a:cxn ang="0">
                    <a:pos x="237" y="282"/>
                  </a:cxn>
                  <a:cxn ang="0">
                    <a:pos x="227" y="90"/>
                  </a:cxn>
                </a:cxnLst>
                <a:rect l="0" t="0" r="r" b="b"/>
                <a:pathLst>
                  <a:path w="285" h="312">
                    <a:moveTo>
                      <a:pt x="227" y="90"/>
                    </a:moveTo>
                    <a:cubicBezTo>
                      <a:pt x="180" y="28"/>
                      <a:pt x="111" y="0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0" y="93"/>
                      <a:pt x="11" y="163"/>
                      <a:pt x="55" y="221"/>
                    </a:cubicBezTo>
                    <a:cubicBezTo>
                      <a:pt x="78" y="251"/>
                      <a:pt x="106" y="273"/>
                      <a:pt x="135" y="286"/>
                    </a:cubicBezTo>
                    <a:cubicBezTo>
                      <a:pt x="147" y="312"/>
                      <a:pt x="147" y="312"/>
                      <a:pt x="147" y="312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9" y="293"/>
                      <a:pt x="229" y="289"/>
                      <a:pt x="237" y="282"/>
                    </a:cubicBezTo>
                    <a:cubicBezTo>
                      <a:pt x="285" y="246"/>
                      <a:pt x="280" y="160"/>
                      <a:pt x="227" y="9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0" name="Freeform 1483"/>
              <p:cNvSpPr>
                <a:spLocks/>
              </p:cNvSpPr>
              <p:nvPr/>
            </p:nvSpPr>
            <p:spPr bwMode="gray">
              <a:xfrm flipH="1">
                <a:off x="1734" y="2585"/>
                <a:ext cx="50" cy="56"/>
              </a:xfrm>
              <a:custGeom>
                <a:avLst/>
                <a:gdLst/>
                <a:ahLst/>
                <a:cxnLst>
                  <a:cxn ang="0">
                    <a:pos x="240" y="289"/>
                  </a:cxn>
                  <a:cxn ang="0">
                    <a:pos x="57" y="228"/>
                  </a:cxn>
                  <a:cxn ang="0">
                    <a:pos x="47" y="36"/>
                  </a:cxn>
                  <a:cxn ang="0">
                    <a:pos x="230" y="97"/>
                  </a:cxn>
                  <a:cxn ang="0">
                    <a:pos x="240" y="289"/>
                  </a:cxn>
                </a:cxnLst>
                <a:rect l="0" t="0" r="r" b="b"/>
                <a:pathLst>
                  <a:path w="287" h="325">
                    <a:moveTo>
                      <a:pt x="240" y="289"/>
                    </a:moveTo>
                    <a:cubicBezTo>
                      <a:pt x="192" y="325"/>
                      <a:pt x="110" y="298"/>
                      <a:pt x="57" y="228"/>
                    </a:cubicBezTo>
                    <a:cubicBezTo>
                      <a:pt x="4" y="158"/>
                      <a:pt x="0" y="72"/>
                      <a:pt x="47" y="36"/>
                    </a:cubicBezTo>
                    <a:cubicBezTo>
                      <a:pt x="95" y="0"/>
                      <a:pt x="176" y="27"/>
                      <a:pt x="230" y="97"/>
                    </a:cubicBezTo>
                    <a:cubicBezTo>
                      <a:pt x="283" y="167"/>
                      <a:pt x="287" y="253"/>
                      <a:pt x="240" y="289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1" name="Freeform 1484"/>
              <p:cNvSpPr>
                <a:spLocks/>
              </p:cNvSpPr>
              <p:nvPr/>
            </p:nvSpPr>
            <p:spPr bwMode="gray">
              <a:xfrm flipH="1">
                <a:off x="1744" y="2596"/>
                <a:ext cx="30" cy="34"/>
              </a:xfrm>
              <a:custGeom>
                <a:avLst/>
                <a:gdLst/>
                <a:ahLst/>
                <a:cxnLst>
                  <a:cxn ang="0">
                    <a:pos x="146" y="177"/>
                  </a:cxn>
                  <a:cxn ang="0">
                    <a:pos x="35" y="139"/>
                  </a:cxn>
                  <a:cxn ang="0">
                    <a:pos x="29" y="22"/>
                  </a:cxn>
                  <a:cxn ang="0">
                    <a:pos x="140" y="60"/>
                  </a:cxn>
                  <a:cxn ang="0">
                    <a:pos x="146" y="177"/>
                  </a:cxn>
                </a:cxnLst>
                <a:rect l="0" t="0" r="r" b="b"/>
                <a:pathLst>
                  <a:path w="175" h="199">
                    <a:moveTo>
                      <a:pt x="146" y="177"/>
                    </a:moveTo>
                    <a:cubicBezTo>
                      <a:pt x="117" y="199"/>
                      <a:pt x="67" y="182"/>
                      <a:pt x="35" y="139"/>
                    </a:cubicBezTo>
                    <a:cubicBezTo>
                      <a:pt x="3" y="97"/>
                      <a:pt x="0" y="44"/>
                      <a:pt x="29" y="22"/>
                    </a:cubicBezTo>
                    <a:cubicBezTo>
                      <a:pt x="58" y="0"/>
                      <a:pt x="107" y="17"/>
                      <a:pt x="140" y="60"/>
                    </a:cubicBezTo>
                    <a:cubicBezTo>
                      <a:pt x="172" y="102"/>
                      <a:pt x="175" y="155"/>
                      <a:pt x="146" y="177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2" name="Freeform 1485"/>
              <p:cNvSpPr>
                <a:spLocks/>
              </p:cNvSpPr>
              <p:nvPr/>
            </p:nvSpPr>
            <p:spPr bwMode="gray">
              <a:xfrm flipH="1">
                <a:off x="1715" y="2590"/>
                <a:ext cx="33" cy="37"/>
              </a:xfrm>
              <a:custGeom>
                <a:avLst/>
                <a:gdLst/>
                <a:ahLst/>
                <a:cxnLst>
                  <a:cxn ang="0">
                    <a:pos x="173" y="79"/>
                  </a:cxn>
                  <a:cxn ang="0">
                    <a:pos x="134" y="36"/>
                  </a:cxn>
                  <a:cxn ang="0">
                    <a:pos x="0" y="0"/>
                  </a:cxn>
                  <a:cxn ang="0">
                    <a:pos x="39" y="43"/>
                  </a:cxn>
                  <a:cxn ang="0">
                    <a:pos x="94" y="214"/>
                  </a:cxn>
                  <a:cxn ang="0">
                    <a:pos x="94" y="214"/>
                  </a:cxn>
                  <a:cxn ang="0">
                    <a:pos x="173" y="193"/>
                  </a:cxn>
                  <a:cxn ang="0">
                    <a:pos x="173" y="193"/>
                  </a:cxn>
                  <a:cxn ang="0">
                    <a:pos x="193" y="188"/>
                  </a:cxn>
                  <a:cxn ang="0">
                    <a:pos x="173" y="79"/>
                  </a:cxn>
                </a:cxnLst>
                <a:rect l="0" t="0" r="r" b="b"/>
                <a:pathLst>
                  <a:path w="194" h="214">
                    <a:moveTo>
                      <a:pt x="173" y="79"/>
                    </a:moveTo>
                    <a:cubicBezTo>
                      <a:pt x="163" y="60"/>
                      <a:pt x="157" y="43"/>
                      <a:pt x="13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3"/>
                      <a:pt x="27" y="27"/>
                      <a:pt x="39" y="43"/>
                    </a:cubicBezTo>
                    <a:cubicBezTo>
                      <a:pt x="81" y="99"/>
                      <a:pt x="100" y="162"/>
                      <a:pt x="94" y="214"/>
                    </a:cubicBezTo>
                    <a:cubicBezTo>
                      <a:pt x="94" y="214"/>
                      <a:pt x="94" y="214"/>
                      <a:pt x="94" y="214"/>
                    </a:cubicBezTo>
                    <a:cubicBezTo>
                      <a:pt x="173" y="193"/>
                      <a:pt x="173" y="193"/>
                      <a:pt x="173" y="193"/>
                    </a:cubicBezTo>
                    <a:cubicBezTo>
                      <a:pt x="173" y="193"/>
                      <a:pt x="173" y="193"/>
                      <a:pt x="173" y="193"/>
                    </a:cubicBezTo>
                    <a:cubicBezTo>
                      <a:pt x="193" y="188"/>
                      <a:pt x="193" y="188"/>
                      <a:pt x="193" y="188"/>
                    </a:cubicBezTo>
                    <a:cubicBezTo>
                      <a:pt x="193" y="149"/>
                      <a:pt x="194" y="121"/>
                      <a:pt x="173" y="7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3" name="Freeform 1486"/>
              <p:cNvSpPr>
                <a:spLocks/>
              </p:cNvSpPr>
              <p:nvPr/>
            </p:nvSpPr>
            <p:spPr bwMode="gray">
              <a:xfrm flipH="1">
                <a:off x="1664" y="2600"/>
                <a:ext cx="48" cy="53"/>
              </a:xfrm>
              <a:custGeom>
                <a:avLst/>
                <a:gdLst/>
                <a:ahLst/>
                <a:cxnLst>
                  <a:cxn ang="0">
                    <a:pos x="227" y="90"/>
                  </a:cxn>
                  <a:cxn ang="0">
                    <a:pos x="62" y="19"/>
                  </a:cxn>
                  <a:cxn ang="0">
                    <a:pos x="62" y="19"/>
                  </a:cxn>
                  <a:cxn ang="0">
                    <a:pos x="16" y="31"/>
                  </a:cxn>
                  <a:cxn ang="0">
                    <a:pos x="25" y="51"/>
                  </a:cxn>
                  <a:cxn ang="0">
                    <a:pos x="55" y="221"/>
                  </a:cxn>
                  <a:cxn ang="0">
                    <a:pos x="134" y="286"/>
                  </a:cxn>
                  <a:cxn ang="0">
                    <a:pos x="146" y="312"/>
                  </a:cxn>
                  <a:cxn ang="0">
                    <a:pos x="208" y="296"/>
                  </a:cxn>
                  <a:cxn ang="0">
                    <a:pos x="208" y="296"/>
                  </a:cxn>
                  <a:cxn ang="0">
                    <a:pos x="237" y="282"/>
                  </a:cxn>
                  <a:cxn ang="0">
                    <a:pos x="227" y="90"/>
                  </a:cxn>
                </a:cxnLst>
                <a:rect l="0" t="0" r="r" b="b"/>
                <a:pathLst>
                  <a:path w="284" h="312">
                    <a:moveTo>
                      <a:pt x="227" y="90"/>
                    </a:moveTo>
                    <a:cubicBezTo>
                      <a:pt x="180" y="28"/>
                      <a:pt x="110" y="0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0" y="94"/>
                      <a:pt x="10" y="163"/>
                      <a:pt x="55" y="221"/>
                    </a:cubicBezTo>
                    <a:cubicBezTo>
                      <a:pt x="78" y="252"/>
                      <a:pt x="106" y="274"/>
                      <a:pt x="134" y="286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8" y="293"/>
                      <a:pt x="228" y="289"/>
                      <a:pt x="237" y="282"/>
                    </a:cubicBezTo>
                    <a:cubicBezTo>
                      <a:pt x="284" y="246"/>
                      <a:pt x="280" y="160"/>
                      <a:pt x="227" y="9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4" name="Freeform 1487"/>
              <p:cNvSpPr>
                <a:spLocks/>
              </p:cNvSpPr>
              <p:nvPr/>
            </p:nvSpPr>
            <p:spPr bwMode="gray">
              <a:xfrm flipH="1">
                <a:off x="1674" y="2602"/>
                <a:ext cx="49" cy="55"/>
              </a:xfrm>
              <a:custGeom>
                <a:avLst/>
                <a:gdLst/>
                <a:ahLst/>
                <a:cxnLst>
                  <a:cxn ang="0">
                    <a:pos x="240" y="289"/>
                  </a:cxn>
                  <a:cxn ang="0">
                    <a:pos x="58" y="228"/>
                  </a:cxn>
                  <a:cxn ang="0">
                    <a:pos x="48" y="36"/>
                  </a:cxn>
                  <a:cxn ang="0">
                    <a:pos x="230" y="97"/>
                  </a:cxn>
                  <a:cxn ang="0">
                    <a:pos x="240" y="289"/>
                  </a:cxn>
                </a:cxnLst>
                <a:rect l="0" t="0" r="r" b="b"/>
                <a:pathLst>
                  <a:path w="288" h="326">
                    <a:moveTo>
                      <a:pt x="240" y="289"/>
                    </a:moveTo>
                    <a:cubicBezTo>
                      <a:pt x="193" y="326"/>
                      <a:pt x="111" y="298"/>
                      <a:pt x="58" y="228"/>
                    </a:cubicBezTo>
                    <a:cubicBezTo>
                      <a:pt x="5" y="158"/>
                      <a:pt x="0" y="72"/>
                      <a:pt x="48" y="36"/>
                    </a:cubicBezTo>
                    <a:cubicBezTo>
                      <a:pt x="95" y="0"/>
                      <a:pt x="177" y="27"/>
                      <a:pt x="230" y="97"/>
                    </a:cubicBezTo>
                    <a:cubicBezTo>
                      <a:pt x="283" y="167"/>
                      <a:pt x="288" y="253"/>
                      <a:pt x="240" y="289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5" name="Freeform 1488"/>
              <p:cNvSpPr>
                <a:spLocks/>
              </p:cNvSpPr>
              <p:nvPr/>
            </p:nvSpPr>
            <p:spPr bwMode="gray">
              <a:xfrm flipH="1">
                <a:off x="1684" y="2612"/>
                <a:ext cx="30" cy="34"/>
              </a:xfrm>
              <a:custGeom>
                <a:avLst/>
                <a:gdLst/>
                <a:ahLst/>
                <a:cxnLst>
                  <a:cxn ang="0">
                    <a:pos x="146" y="176"/>
                  </a:cxn>
                  <a:cxn ang="0">
                    <a:pos x="36" y="139"/>
                  </a:cxn>
                  <a:cxn ang="0">
                    <a:pos x="29" y="22"/>
                  </a:cxn>
                  <a:cxn ang="0">
                    <a:pos x="140" y="59"/>
                  </a:cxn>
                  <a:cxn ang="0">
                    <a:pos x="146" y="176"/>
                  </a:cxn>
                </a:cxnLst>
                <a:rect l="0" t="0" r="r" b="b"/>
                <a:pathLst>
                  <a:path w="175" h="198">
                    <a:moveTo>
                      <a:pt x="146" y="176"/>
                    </a:moveTo>
                    <a:cubicBezTo>
                      <a:pt x="118" y="198"/>
                      <a:pt x="68" y="181"/>
                      <a:pt x="36" y="139"/>
                    </a:cubicBezTo>
                    <a:cubicBezTo>
                      <a:pt x="3" y="96"/>
                      <a:pt x="0" y="44"/>
                      <a:pt x="29" y="22"/>
                    </a:cubicBezTo>
                    <a:cubicBezTo>
                      <a:pt x="58" y="0"/>
                      <a:pt x="108" y="16"/>
                      <a:pt x="140" y="59"/>
                    </a:cubicBezTo>
                    <a:cubicBezTo>
                      <a:pt x="173" y="102"/>
                      <a:pt x="175" y="154"/>
                      <a:pt x="146" y="17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" name="Freeform 1489"/>
              <p:cNvSpPr>
                <a:spLocks/>
              </p:cNvSpPr>
              <p:nvPr/>
            </p:nvSpPr>
            <p:spPr bwMode="gray">
              <a:xfrm flipH="1">
                <a:off x="1654" y="2607"/>
                <a:ext cx="33" cy="36"/>
              </a:xfrm>
              <a:custGeom>
                <a:avLst/>
                <a:gdLst/>
                <a:ahLst/>
                <a:cxnLst>
                  <a:cxn ang="0">
                    <a:pos x="174" y="78"/>
                  </a:cxn>
                  <a:cxn ang="0">
                    <a:pos x="134" y="36"/>
                  </a:cxn>
                  <a:cxn ang="0">
                    <a:pos x="0" y="0"/>
                  </a:cxn>
                  <a:cxn ang="0">
                    <a:pos x="39" y="42"/>
                  </a:cxn>
                  <a:cxn ang="0">
                    <a:pos x="95" y="213"/>
                  </a:cxn>
                  <a:cxn ang="0">
                    <a:pos x="95" y="213"/>
                  </a:cxn>
                  <a:cxn ang="0">
                    <a:pos x="174" y="192"/>
                  </a:cxn>
                  <a:cxn ang="0">
                    <a:pos x="174" y="192"/>
                  </a:cxn>
                  <a:cxn ang="0">
                    <a:pos x="193" y="187"/>
                  </a:cxn>
                  <a:cxn ang="0">
                    <a:pos x="174" y="78"/>
                  </a:cxn>
                </a:cxnLst>
                <a:rect l="0" t="0" r="r" b="b"/>
                <a:pathLst>
                  <a:path w="195" h="213">
                    <a:moveTo>
                      <a:pt x="174" y="78"/>
                    </a:moveTo>
                    <a:cubicBezTo>
                      <a:pt x="164" y="60"/>
                      <a:pt x="157" y="42"/>
                      <a:pt x="13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2"/>
                      <a:pt x="27" y="26"/>
                      <a:pt x="39" y="42"/>
                    </a:cubicBezTo>
                    <a:cubicBezTo>
                      <a:pt x="82" y="98"/>
                      <a:pt x="100" y="161"/>
                      <a:pt x="95" y="213"/>
                    </a:cubicBezTo>
                    <a:cubicBezTo>
                      <a:pt x="95" y="213"/>
                      <a:pt x="95" y="213"/>
                      <a:pt x="95" y="213"/>
                    </a:cubicBezTo>
                    <a:cubicBezTo>
                      <a:pt x="174" y="192"/>
                      <a:pt x="174" y="192"/>
                      <a:pt x="174" y="192"/>
                    </a:cubicBezTo>
                    <a:cubicBezTo>
                      <a:pt x="174" y="192"/>
                      <a:pt x="174" y="192"/>
                      <a:pt x="174" y="192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193" y="148"/>
                      <a:pt x="195" y="120"/>
                      <a:pt x="174" y="7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" name="Freeform 1490"/>
              <p:cNvSpPr>
                <a:spLocks/>
              </p:cNvSpPr>
              <p:nvPr/>
            </p:nvSpPr>
            <p:spPr bwMode="gray">
              <a:xfrm flipH="1">
                <a:off x="1687" y="2543"/>
                <a:ext cx="48" cy="53"/>
              </a:xfrm>
              <a:custGeom>
                <a:avLst/>
                <a:gdLst/>
                <a:ahLst/>
                <a:cxnLst>
                  <a:cxn ang="0">
                    <a:pos x="227" y="91"/>
                  </a:cxn>
                  <a:cxn ang="0">
                    <a:pos x="62" y="20"/>
                  </a:cxn>
                  <a:cxn ang="0">
                    <a:pos x="62" y="20"/>
                  </a:cxn>
                  <a:cxn ang="0">
                    <a:pos x="16" y="32"/>
                  </a:cxn>
                  <a:cxn ang="0">
                    <a:pos x="25" y="52"/>
                  </a:cxn>
                  <a:cxn ang="0">
                    <a:pos x="55" y="222"/>
                  </a:cxn>
                  <a:cxn ang="0">
                    <a:pos x="134" y="287"/>
                  </a:cxn>
                  <a:cxn ang="0">
                    <a:pos x="146" y="313"/>
                  </a:cxn>
                  <a:cxn ang="0">
                    <a:pos x="208" y="297"/>
                  </a:cxn>
                  <a:cxn ang="0">
                    <a:pos x="208" y="297"/>
                  </a:cxn>
                  <a:cxn ang="0">
                    <a:pos x="237" y="283"/>
                  </a:cxn>
                  <a:cxn ang="0">
                    <a:pos x="227" y="91"/>
                  </a:cxn>
                </a:cxnLst>
                <a:rect l="0" t="0" r="r" b="b"/>
                <a:pathLst>
                  <a:path w="284" h="313">
                    <a:moveTo>
                      <a:pt x="227" y="91"/>
                    </a:moveTo>
                    <a:cubicBezTo>
                      <a:pt x="180" y="29"/>
                      <a:pt x="110" y="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0" y="94"/>
                      <a:pt x="10" y="164"/>
                      <a:pt x="55" y="222"/>
                    </a:cubicBezTo>
                    <a:cubicBezTo>
                      <a:pt x="77" y="252"/>
                      <a:pt x="106" y="274"/>
                      <a:pt x="134" y="287"/>
                    </a:cubicBezTo>
                    <a:cubicBezTo>
                      <a:pt x="146" y="313"/>
                      <a:pt x="146" y="313"/>
                      <a:pt x="146" y="313"/>
                    </a:cubicBezTo>
                    <a:cubicBezTo>
                      <a:pt x="208" y="297"/>
                      <a:pt x="208" y="297"/>
                      <a:pt x="208" y="297"/>
                    </a:cubicBezTo>
                    <a:cubicBezTo>
                      <a:pt x="208" y="297"/>
                      <a:pt x="208" y="297"/>
                      <a:pt x="208" y="297"/>
                    </a:cubicBezTo>
                    <a:cubicBezTo>
                      <a:pt x="218" y="294"/>
                      <a:pt x="228" y="290"/>
                      <a:pt x="237" y="283"/>
                    </a:cubicBezTo>
                    <a:cubicBezTo>
                      <a:pt x="284" y="247"/>
                      <a:pt x="280" y="161"/>
                      <a:pt x="227" y="9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" name="Freeform 1491"/>
              <p:cNvSpPr>
                <a:spLocks/>
              </p:cNvSpPr>
              <p:nvPr/>
            </p:nvSpPr>
            <p:spPr bwMode="gray">
              <a:xfrm flipH="1">
                <a:off x="1697" y="2544"/>
                <a:ext cx="49" cy="56"/>
              </a:xfrm>
              <a:custGeom>
                <a:avLst/>
                <a:gdLst/>
                <a:ahLst/>
                <a:cxnLst>
                  <a:cxn ang="0">
                    <a:pos x="240" y="289"/>
                  </a:cxn>
                  <a:cxn ang="0">
                    <a:pos x="58" y="228"/>
                  </a:cxn>
                  <a:cxn ang="0">
                    <a:pos x="48" y="36"/>
                  </a:cxn>
                  <a:cxn ang="0">
                    <a:pos x="230" y="97"/>
                  </a:cxn>
                  <a:cxn ang="0">
                    <a:pos x="240" y="289"/>
                  </a:cxn>
                </a:cxnLst>
                <a:rect l="0" t="0" r="r" b="b"/>
                <a:pathLst>
                  <a:path w="288" h="325">
                    <a:moveTo>
                      <a:pt x="240" y="289"/>
                    </a:moveTo>
                    <a:cubicBezTo>
                      <a:pt x="193" y="325"/>
                      <a:pt x="111" y="298"/>
                      <a:pt x="58" y="228"/>
                    </a:cubicBezTo>
                    <a:cubicBezTo>
                      <a:pt x="5" y="158"/>
                      <a:pt x="0" y="72"/>
                      <a:pt x="48" y="36"/>
                    </a:cubicBezTo>
                    <a:cubicBezTo>
                      <a:pt x="95" y="0"/>
                      <a:pt x="177" y="27"/>
                      <a:pt x="230" y="97"/>
                    </a:cubicBezTo>
                    <a:cubicBezTo>
                      <a:pt x="283" y="167"/>
                      <a:pt x="288" y="253"/>
                      <a:pt x="240" y="28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9" name="Freeform 1492"/>
              <p:cNvSpPr>
                <a:spLocks/>
              </p:cNvSpPr>
              <p:nvPr/>
            </p:nvSpPr>
            <p:spPr bwMode="gray">
              <a:xfrm flipH="1">
                <a:off x="1706" y="2555"/>
                <a:ext cx="30" cy="34"/>
              </a:xfrm>
              <a:custGeom>
                <a:avLst/>
                <a:gdLst/>
                <a:ahLst/>
                <a:cxnLst>
                  <a:cxn ang="0">
                    <a:pos x="146" y="176"/>
                  </a:cxn>
                  <a:cxn ang="0">
                    <a:pos x="36" y="139"/>
                  </a:cxn>
                  <a:cxn ang="0">
                    <a:pos x="29" y="22"/>
                  </a:cxn>
                  <a:cxn ang="0">
                    <a:pos x="140" y="60"/>
                  </a:cxn>
                  <a:cxn ang="0">
                    <a:pos x="146" y="176"/>
                  </a:cxn>
                </a:cxnLst>
                <a:rect l="0" t="0" r="r" b="b"/>
                <a:pathLst>
                  <a:path w="175" h="198">
                    <a:moveTo>
                      <a:pt x="146" y="176"/>
                    </a:moveTo>
                    <a:cubicBezTo>
                      <a:pt x="118" y="198"/>
                      <a:pt x="68" y="182"/>
                      <a:pt x="36" y="139"/>
                    </a:cubicBezTo>
                    <a:cubicBezTo>
                      <a:pt x="3" y="97"/>
                      <a:pt x="0" y="44"/>
                      <a:pt x="29" y="22"/>
                    </a:cubicBezTo>
                    <a:cubicBezTo>
                      <a:pt x="58" y="0"/>
                      <a:pt x="108" y="17"/>
                      <a:pt x="140" y="60"/>
                    </a:cubicBezTo>
                    <a:cubicBezTo>
                      <a:pt x="173" y="102"/>
                      <a:pt x="175" y="154"/>
                      <a:pt x="146" y="17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0" name="Freeform 1493"/>
              <p:cNvSpPr>
                <a:spLocks/>
              </p:cNvSpPr>
              <p:nvPr/>
            </p:nvSpPr>
            <p:spPr bwMode="gray">
              <a:xfrm flipH="1">
                <a:off x="1677" y="2549"/>
                <a:ext cx="33" cy="37"/>
              </a:xfrm>
              <a:custGeom>
                <a:avLst/>
                <a:gdLst/>
                <a:ahLst/>
                <a:cxnLst>
                  <a:cxn ang="0">
                    <a:pos x="173" y="79"/>
                  </a:cxn>
                  <a:cxn ang="0">
                    <a:pos x="134" y="36"/>
                  </a:cxn>
                  <a:cxn ang="0">
                    <a:pos x="0" y="0"/>
                  </a:cxn>
                  <a:cxn ang="0">
                    <a:pos x="39" y="43"/>
                  </a:cxn>
                  <a:cxn ang="0">
                    <a:pos x="95" y="214"/>
                  </a:cxn>
                  <a:cxn ang="0">
                    <a:pos x="95" y="214"/>
                  </a:cxn>
                  <a:cxn ang="0">
                    <a:pos x="174" y="193"/>
                  </a:cxn>
                  <a:cxn ang="0">
                    <a:pos x="174" y="193"/>
                  </a:cxn>
                  <a:cxn ang="0">
                    <a:pos x="193" y="188"/>
                  </a:cxn>
                  <a:cxn ang="0">
                    <a:pos x="173" y="79"/>
                  </a:cxn>
                </a:cxnLst>
                <a:rect l="0" t="0" r="r" b="b"/>
                <a:pathLst>
                  <a:path w="195" h="214">
                    <a:moveTo>
                      <a:pt x="173" y="79"/>
                    </a:moveTo>
                    <a:cubicBezTo>
                      <a:pt x="164" y="60"/>
                      <a:pt x="157" y="42"/>
                      <a:pt x="13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3"/>
                      <a:pt x="27" y="27"/>
                      <a:pt x="39" y="43"/>
                    </a:cubicBezTo>
                    <a:cubicBezTo>
                      <a:pt x="82" y="99"/>
                      <a:pt x="100" y="162"/>
                      <a:pt x="95" y="214"/>
                    </a:cubicBezTo>
                    <a:cubicBezTo>
                      <a:pt x="95" y="214"/>
                      <a:pt x="95" y="214"/>
                      <a:pt x="95" y="214"/>
                    </a:cubicBezTo>
                    <a:cubicBezTo>
                      <a:pt x="174" y="193"/>
                      <a:pt x="174" y="193"/>
                      <a:pt x="174" y="193"/>
                    </a:cubicBezTo>
                    <a:cubicBezTo>
                      <a:pt x="174" y="193"/>
                      <a:pt x="174" y="193"/>
                      <a:pt x="174" y="193"/>
                    </a:cubicBezTo>
                    <a:cubicBezTo>
                      <a:pt x="193" y="188"/>
                      <a:pt x="193" y="188"/>
                      <a:pt x="193" y="188"/>
                    </a:cubicBezTo>
                    <a:cubicBezTo>
                      <a:pt x="193" y="149"/>
                      <a:pt x="195" y="121"/>
                      <a:pt x="173" y="7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" name="Freeform 1494"/>
              <p:cNvSpPr>
                <a:spLocks/>
              </p:cNvSpPr>
              <p:nvPr/>
            </p:nvSpPr>
            <p:spPr bwMode="gray">
              <a:xfrm flipH="1">
                <a:off x="1630" y="2558"/>
                <a:ext cx="48" cy="53"/>
              </a:xfrm>
              <a:custGeom>
                <a:avLst/>
                <a:gdLst/>
                <a:ahLst/>
                <a:cxnLst>
                  <a:cxn ang="0">
                    <a:pos x="227" y="90"/>
                  </a:cxn>
                  <a:cxn ang="0">
                    <a:pos x="62" y="19"/>
                  </a:cxn>
                  <a:cxn ang="0">
                    <a:pos x="62" y="19"/>
                  </a:cxn>
                  <a:cxn ang="0">
                    <a:pos x="16" y="31"/>
                  </a:cxn>
                  <a:cxn ang="0">
                    <a:pos x="25" y="51"/>
                  </a:cxn>
                  <a:cxn ang="0">
                    <a:pos x="54" y="221"/>
                  </a:cxn>
                  <a:cxn ang="0">
                    <a:pos x="134" y="286"/>
                  </a:cxn>
                  <a:cxn ang="0">
                    <a:pos x="146" y="312"/>
                  </a:cxn>
                  <a:cxn ang="0">
                    <a:pos x="208" y="296"/>
                  </a:cxn>
                  <a:cxn ang="0">
                    <a:pos x="208" y="296"/>
                  </a:cxn>
                  <a:cxn ang="0">
                    <a:pos x="237" y="282"/>
                  </a:cxn>
                  <a:cxn ang="0">
                    <a:pos x="227" y="90"/>
                  </a:cxn>
                </a:cxnLst>
                <a:rect l="0" t="0" r="r" b="b"/>
                <a:pathLst>
                  <a:path w="284" h="312">
                    <a:moveTo>
                      <a:pt x="227" y="90"/>
                    </a:moveTo>
                    <a:cubicBezTo>
                      <a:pt x="180" y="28"/>
                      <a:pt x="110" y="0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0" y="94"/>
                      <a:pt x="10" y="163"/>
                      <a:pt x="54" y="221"/>
                    </a:cubicBezTo>
                    <a:cubicBezTo>
                      <a:pt x="77" y="252"/>
                      <a:pt x="106" y="274"/>
                      <a:pt x="134" y="286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8" y="294"/>
                      <a:pt x="228" y="289"/>
                      <a:pt x="237" y="282"/>
                    </a:cubicBezTo>
                    <a:cubicBezTo>
                      <a:pt x="284" y="246"/>
                      <a:pt x="280" y="160"/>
                      <a:pt x="227" y="9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" name="Freeform 1495"/>
              <p:cNvSpPr>
                <a:spLocks/>
              </p:cNvSpPr>
              <p:nvPr/>
            </p:nvSpPr>
            <p:spPr bwMode="gray">
              <a:xfrm flipH="1">
                <a:off x="1639" y="2560"/>
                <a:ext cx="50" cy="55"/>
              </a:xfrm>
              <a:custGeom>
                <a:avLst/>
                <a:gdLst/>
                <a:ahLst/>
                <a:cxnLst>
                  <a:cxn ang="0">
                    <a:pos x="240" y="290"/>
                  </a:cxn>
                  <a:cxn ang="0">
                    <a:pos x="58" y="228"/>
                  </a:cxn>
                  <a:cxn ang="0">
                    <a:pos x="48" y="36"/>
                  </a:cxn>
                  <a:cxn ang="0">
                    <a:pos x="230" y="97"/>
                  </a:cxn>
                  <a:cxn ang="0">
                    <a:pos x="240" y="290"/>
                  </a:cxn>
                </a:cxnLst>
                <a:rect l="0" t="0" r="r" b="b"/>
                <a:pathLst>
                  <a:path w="288" h="326">
                    <a:moveTo>
                      <a:pt x="240" y="290"/>
                    </a:moveTo>
                    <a:cubicBezTo>
                      <a:pt x="192" y="326"/>
                      <a:pt x="111" y="298"/>
                      <a:pt x="58" y="228"/>
                    </a:cubicBezTo>
                    <a:cubicBezTo>
                      <a:pt x="5" y="158"/>
                      <a:pt x="0" y="72"/>
                      <a:pt x="48" y="36"/>
                    </a:cubicBezTo>
                    <a:cubicBezTo>
                      <a:pt x="95" y="0"/>
                      <a:pt x="177" y="28"/>
                      <a:pt x="230" y="97"/>
                    </a:cubicBezTo>
                    <a:cubicBezTo>
                      <a:pt x="283" y="167"/>
                      <a:pt x="288" y="253"/>
                      <a:pt x="240" y="29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" name="Freeform 1496"/>
              <p:cNvSpPr>
                <a:spLocks/>
              </p:cNvSpPr>
              <p:nvPr/>
            </p:nvSpPr>
            <p:spPr bwMode="gray">
              <a:xfrm flipH="1">
                <a:off x="1649" y="2571"/>
                <a:ext cx="30" cy="33"/>
              </a:xfrm>
              <a:custGeom>
                <a:avLst/>
                <a:gdLst/>
                <a:ahLst/>
                <a:cxnLst>
                  <a:cxn ang="0">
                    <a:pos x="146" y="176"/>
                  </a:cxn>
                  <a:cxn ang="0">
                    <a:pos x="35" y="139"/>
                  </a:cxn>
                  <a:cxn ang="0">
                    <a:pos x="29" y="22"/>
                  </a:cxn>
                  <a:cxn ang="0">
                    <a:pos x="140" y="59"/>
                  </a:cxn>
                  <a:cxn ang="0">
                    <a:pos x="146" y="176"/>
                  </a:cxn>
                </a:cxnLst>
                <a:rect l="0" t="0" r="r" b="b"/>
                <a:pathLst>
                  <a:path w="175" h="198">
                    <a:moveTo>
                      <a:pt x="146" y="176"/>
                    </a:moveTo>
                    <a:cubicBezTo>
                      <a:pt x="117" y="198"/>
                      <a:pt x="68" y="181"/>
                      <a:pt x="35" y="139"/>
                    </a:cubicBezTo>
                    <a:cubicBezTo>
                      <a:pt x="3" y="96"/>
                      <a:pt x="0" y="44"/>
                      <a:pt x="29" y="22"/>
                    </a:cubicBezTo>
                    <a:cubicBezTo>
                      <a:pt x="58" y="0"/>
                      <a:pt x="108" y="17"/>
                      <a:pt x="140" y="59"/>
                    </a:cubicBezTo>
                    <a:cubicBezTo>
                      <a:pt x="173" y="102"/>
                      <a:pt x="175" y="154"/>
                      <a:pt x="146" y="17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" name="Freeform 1497"/>
              <p:cNvSpPr>
                <a:spLocks/>
              </p:cNvSpPr>
              <p:nvPr/>
            </p:nvSpPr>
            <p:spPr bwMode="gray">
              <a:xfrm flipH="1">
                <a:off x="1619" y="2565"/>
                <a:ext cx="34" cy="36"/>
              </a:xfrm>
              <a:custGeom>
                <a:avLst/>
                <a:gdLst/>
                <a:ahLst/>
                <a:cxnLst>
                  <a:cxn ang="0">
                    <a:pos x="173" y="78"/>
                  </a:cxn>
                  <a:cxn ang="0">
                    <a:pos x="134" y="36"/>
                  </a:cxn>
                  <a:cxn ang="0">
                    <a:pos x="0" y="0"/>
                  </a:cxn>
                  <a:cxn ang="0">
                    <a:pos x="39" y="42"/>
                  </a:cxn>
                  <a:cxn ang="0">
                    <a:pos x="95" y="213"/>
                  </a:cxn>
                  <a:cxn ang="0">
                    <a:pos x="95" y="213"/>
                  </a:cxn>
                  <a:cxn ang="0">
                    <a:pos x="174" y="192"/>
                  </a:cxn>
                  <a:cxn ang="0">
                    <a:pos x="174" y="192"/>
                  </a:cxn>
                  <a:cxn ang="0">
                    <a:pos x="193" y="187"/>
                  </a:cxn>
                  <a:cxn ang="0">
                    <a:pos x="173" y="78"/>
                  </a:cxn>
                </a:cxnLst>
                <a:rect l="0" t="0" r="r" b="b"/>
                <a:pathLst>
                  <a:path w="195" h="213">
                    <a:moveTo>
                      <a:pt x="173" y="78"/>
                    </a:moveTo>
                    <a:cubicBezTo>
                      <a:pt x="164" y="60"/>
                      <a:pt x="157" y="42"/>
                      <a:pt x="13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2"/>
                      <a:pt x="27" y="26"/>
                      <a:pt x="39" y="42"/>
                    </a:cubicBezTo>
                    <a:cubicBezTo>
                      <a:pt x="82" y="98"/>
                      <a:pt x="100" y="161"/>
                      <a:pt x="95" y="213"/>
                    </a:cubicBezTo>
                    <a:cubicBezTo>
                      <a:pt x="95" y="213"/>
                      <a:pt x="95" y="213"/>
                      <a:pt x="95" y="213"/>
                    </a:cubicBezTo>
                    <a:cubicBezTo>
                      <a:pt x="174" y="192"/>
                      <a:pt x="174" y="192"/>
                      <a:pt x="174" y="192"/>
                    </a:cubicBezTo>
                    <a:cubicBezTo>
                      <a:pt x="174" y="192"/>
                      <a:pt x="174" y="192"/>
                      <a:pt x="174" y="192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193" y="148"/>
                      <a:pt x="195" y="121"/>
                      <a:pt x="173" y="7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" name="Freeform 1498"/>
              <p:cNvSpPr>
                <a:spLocks/>
              </p:cNvSpPr>
              <p:nvPr/>
            </p:nvSpPr>
            <p:spPr bwMode="gray">
              <a:xfrm flipH="1">
                <a:off x="1569" y="2575"/>
                <a:ext cx="49" cy="53"/>
              </a:xfrm>
              <a:custGeom>
                <a:avLst/>
                <a:gdLst/>
                <a:ahLst/>
                <a:cxnLst>
                  <a:cxn ang="0">
                    <a:pos x="227" y="91"/>
                  </a:cxn>
                  <a:cxn ang="0">
                    <a:pos x="63" y="20"/>
                  </a:cxn>
                  <a:cxn ang="0">
                    <a:pos x="63" y="20"/>
                  </a:cxn>
                  <a:cxn ang="0">
                    <a:pos x="16" y="32"/>
                  </a:cxn>
                  <a:cxn ang="0">
                    <a:pos x="26" y="52"/>
                  </a:cxn>
                  <a:cxn ang="0">
                    <a:pos x="55" y="222"/>
                  </a:cxn>
                  <a:cxn ang="0">
                    <a:pos x="135" y="287"/>
                  </a:cxn>
                  <a:cxn ang="0">
                    <a:pos x="147" y="313"/>
                  </a:cxn>
                  <a:cxn ang="0">
                    <a:pos x="208" y="296"/>
                  </a:cxn>
                  <a:cxn ang="0">
                    <a:pos x="208" y="296"/>
                  </a:cxn>
                  <a:cxn ang="0">
                    <a:pos x="237" y="283"/>
                  </a:cxn>
                  <a:cxn ang="0">
                    <a:pos x="227" y="91"/>
                  </a:cxn>
                </a:cxnLst>
                <a:rect l="0" t="0" r="r" b="b"/>
                <a:pathLst>
                  <a:path w="285" h="313">
                    <a:moveTo>
                      <a:pt x="227" y="91"/>
                    </a:moveTo>
                    <a:cubicBezTo>
                      <a:pt x="180" y="29"/>
                      <a:pt x="111" y="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0" y="94"/>
                      <a:pt x="11" y="164"/>
                      <a:pt x="55" y="222"/>
                    </a:cubicBezTo>
                    <a:cubicBezTo>
                      <a:pt x="78" y="252"/>
                      <a:pt x="106" y="274"/>
                      <a:pt x="135" y="287"/>
                    </a:cubicBezTo>
                    <a:cubicBezTo>
                      <a:pt x="147" y="313"/>
                      <a:pt x="147" y="313"/>
                      <a:pt x="147" y="313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9" y="294"/>
                      <a:pt x="229" y="289"/>
                      <a:pt x="237" y="283"/>
                    </a:cubicBezTo>
                    <a:cubicBezTo>
                      <a:pt x="285" y="247"/>
                      <a:pt x="280" y="161"/>
                      <a:pt x="227" y="91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" name="Freeform 1499"/>
              <p:cNvSpPr>
                <a:spLocks/>
              </p:cNvSpPr>
              <p:nvPr/>
            </p:nvSpPr>
            <p:spPr bwMode="gray">
              <a:xfrm flipH="1">
                <a:off x="1579" y="2576"/>
                <a:ext cx="49" cy="55"/>
              </a:xfrm>
              <a:custGeom>
                <a:avLst/>
                <a:gdLst/>
                <a:ahLst/>
                <a:cxnLst>
                  <a:cxn ang="0">
                    <a:pos x="240" y="289"/>
                  </a:cxn>
                  <a:cxn ang="0">
                    <a:pos x="57" y="228"/>
                  </a:cxn>
                  <a:cxn ang="0">
                    <a:pos x="47" y="36"/>
                  </a:cxn>
                  <a:cxn ang="0">
                    <a:pos x="230" y="97"/>
                  </a:cxn>
                  <a:cxn ang="0">
                    <a:pos x="240" y="289"/>
                  </a:cxn>
                </a:cxnLst>
                <a:rect l="0" t="0" r="r" b="b"/>
                <a:pathLst>
                  <a:path w="287" h="325">
                    <a:moveTo>
                      <a:pt x="240" y="289"/>
                    </a:moveTo>
                    <a:cubicBezTo>
                      <a:pt x="192" y="325"/>
                      <a:pt x="110" y="298"/>
                      <a:pt x="57" y="228"/>
                    </a:cubicBezTo>
                    <a:cubicBezTo>
                      <a:pt x="4" y="158"/>
                      <a:pt x="0" y="72"/>
                      <a:pt x="47" y="36"/>
                    </a:cubicBezTo>
                    <a:cubicBezTo>
                      <a:pt x="95" y="0"/>
                      <a:pt x="177" y="27"/>
                      <a:pt x="230" y="97"/>
                    </a:cubicBezTo>
                    <a:cubicBezTo>
                      <a:pt x="283" y="167"/>
                      <a:pt x="287" y="253"/>
                      <a:pt x="240" y="289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" name="Freeform 1500"/>
              <p:cNvSpPr>
                <a:spLocks/>
              </p:cNvSpPr>
              <p:nvPr/>
            </p:nvSpPr>
            <p:spPr bwMode="gray">
              <a:xfrm flipH="1">
                <a:off x="1589" y="2587"/>
                <a:ext cx="30" cy="34"/>
              </a:xfrm>
              <a:custGeom>
                <a:avLst/>
                <a:gdLst/>
                <a:ahLst/>
                <a:cxnLst>
                  <a:cxn ang="0">
                    <a:pos x="146" y="176"/>
                  </a:cxn>
                  <a:cxn ang="0">
                    <a:pos x="35" y="139"/>
                  </a:cxn>
                  <a:cxn ang="0">
                    <a:pos x="29" y="22"/>
                  </a:cxn>
                  <a:cxn ang="0">
                    <a:pos x="140" y="59"/>
                  </a:cxn>
                  <a:cxn ang="0">
                    <a:pos x="146" y="176"/>
                  </a:cxn>
                </a:cxnLst>
                <a:rect l="0" t="0" r="r" b="b"/>
                <a:pathLst>
                  <a:path w="175" h="198">
                    <a:moveTo>
                      <a:pt x="146" y="176"/>
                    </a:moveTo>
                    <a:cubicBezTo>
                      <a:pt x="117" y="198"/>
                      <a:pt x="67" y="182"/>
                      <a:pt x="35" y="139"/>
                    </a:cubicBezTo>
                    <a:cubicBezTo>
                      <a:pt x="3" y="97"/>
                      <a:pt x="0" y="44"/>
                      <a:pt x="29" y="22"/>
                    </a:cubicBezTo>
                    <a:cubicBezTo>
                      <a:pt x="58" y="0"/>
                      <a:pt x="108" y="17"/>
                      <a:pt x="140" y="59"/>
                    </a:cubicBezTo>
                    <a:cubicBezTo>
                      <a:pt x="172" y="102"/>
                      <a:pt x="175" y="154"/>
                      <a:pt x="146" y="17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" name="Freeform 1501"/>
              <p:cNvSpPr>
                <a:spLocks/>
              </p:cNvSpPr>
              <p:nvPr/>
            </p:nvSpPr>
            <p:spPr bwMode="gray">
              <a:xfrm flipH="1">
                <a:off x="1559" y="2581"/>
                <a:ext cx="33" cy="36"/>
              </a:xfrm>
              <a:custGeom>
                <a:avLst/>
                <a:gdLst/>
                <a:ahLst/>
                <a:cxnLst>
                  <a:cxn ang="0">
                    <a:pos x="173" y="79"/>
                  </a:cxn>
                  <a:cxn ang="0">
                    <a:pos x="134" y="36"/>
                  </a:cxn>
                  <a:cxn ang="0">
                    <a:pos x="0" y="0"/>
                  </a:cxn>
                  <a:cxn ang="0">
                    <a:pos x="39" y="43"/>
                  </a:cxn>
                  <a:cxn ang="0">
                    <a:pos x="94" y="214"/>
                  </a:cxn>
                  <a:cxn ang="0">
                    <a:pos x="94" y="214"/>
                  </a:cxn>
                  <a:cxn ang="0">
                    <a:pos x="174" y="193"/>
                  </a:cxn>
                  <a:cxn ang="0">
                    <a:pos x="174" y="193"/>
                  </a:cxn>
                  <a:cxn ang="0">
                    <a:pos x="193" y="187"/>
                  </a:cxn>
                  <a:cxn ang="0">
                    <a:pos x="173" y="79"/>
                  </a:cxn>
                </a:cxnLst>
                <a:rect l="0" t="0" r="r" b="b"/>
                <a:pathLst>
                  <a:path w="194" h="214">
                    <a:moveTo>
                      <a:pt x="173" y="79"/>
                    </a:moveTo>
                    <a:cubicBezTo>
                      <a:pt x="164" y="60"/>
                      <a:pt x="157" y="42"/>
                      <a:pt x="13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3"/>
                      <a:pt x="27" y="27"/>
                      <a:pt x="39" y="43"/>
                    </a:cubicBezTo>
                    <a:cubicBezTo>
                      <a:pt x="81" y="98"/>
                      <a:pt x="100" y="162"/>
                      <a:pt x="94" y="214"/>
                    </a:cubicBezTo>
                    <a:cubicBezTo>
                      <a:pt x="94" y="214"/>
                      <a:pt x="94" y="214"/>
                      <a:pt x="94" y="214"/>
                    </a:cubicBezTo>
                    <a:cubicBezTo>
                      <a:pt x="174" y="193"/>
                      <a:pt x="174" y="193"/>
                      <a:pt x="174" y="193"/>
                    </a:cubicBezTo>
                    <a:cubicBezTo>
                      <a:pt x="174" y="193"/>
                      <a:pt x="174" y="193"/>
                      <a:pt x="174" y="193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193" y="149"/>
                      <a:pt x="194" y="121"/>
                      <a:pt x="173" y="7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" name="Freeform 1502"/>
              <p:cNvSpPr>
                <a:spLocks/>
              </p:cNvSpPr>
              <p:nvPr/>
            </p:nvSpPr>
            <p:spPr bwMode="gray">
              <a:xfrm flipH="1">
                <a:off x="1738" y="2414"/>
                <a:ext cx="122" cy="146"/>
              </a:xfrm>
              <a:custGeom>
                <a:avLst/>
                <a:gdLst/>
                <a:ahLst/>
                <a:cxnLst>
                  <a:cxn ang="0">
                    <a:pos x="0" y="2019"/>
                  </a:cxn>
                  <a:cxn ang="0">
                    <a:pos x="1691" y="1566"/>
                  </a:cxn>
                  <a:cxn ang="0">
                    <a:pos x="1691" y="0"/>
                  </a:cxn>
                  <a:cxn ang="0">
                    <a:pos x="0" y="453"/>
                  </a:cxn>
                  <a:cxn ang="0">
                    <a:pos x="0" y="2019"/>
                  </a:cxn>
                </a:cxnLst>
                <a:rect l="0" t="0" r="r" b="b"/>
                <a:pathLst>
                  <a:path w="1691" h="2019">
                    <a:moveTo>
                      <a:pt x="0" y="2019"/>
                    </a:moveTo>
                    <a:lnTo>
                      <a:pt x="1691" y="1566"/>
                    </a:lnTo>
                    <a:lnTo>
                      <a:pt x="1691" y="0"/>
                    </a:lnTo>
                    <a:lnTo>
                      <a:pt x="0" y="453"/>
                    </a:lnTo>
                    <a:lnTo>
                      <a:pt x="0" y="20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" name="Freeform 1503"/>
              <p:cNvSpPr>
                <a:spLocks/>
              </p:cNvSpPr>
              <p:nvPr/>
            </p:nvSpPr>
            <p:spPr bwMode="gray">
              <a:xfrm flipH="1">
                <a:off x="1549" y="2527"/>
                <a:ext cx="311" cy="84"/>
              </a:xfrm>
              <a:custGeom>
                <a:avLst/>
                <a:gdLst/>
                <a:ahLst/>
                <a:cxnLst>
                  <a:cxn ang="0">
                    <a:pos x="2622" y="1164"/>
                  </a:cxn>
                  <a:cxn ang="0">
                    <a:pos x="4311" y="711"/>
                  </a:cxn>
                  <a:cxn ang="0">
                    <a:pos x="1691" y="0"/>
                  </a:cxn>
                  <a:cxn ang="0">
                    <a:pos x="0" y="453"/>
                  </a:cxn>
                  <a:cxn ang="0">
                    <a:pos x="2622" y="1164"/>
                  </a:cxn>
                </a:cxnLst>
                <a:rect l="0" t="0" r="r" b="b"/>
                <a:pathLst>
                  <a:path w="4311" h="1164">
                    <a:moveTo>
                      <a:pt x="2622" y="1164"/>
                    </a:moveTo>
                    <a:lnTo>
                      <a:pt x="4311" y="711"/>
                    </a:lnTo>
                    <a:lnTo>
                      <a:pt x="1691" y="0"/>
                    </a:lnTo>
                    <a:lnTo>
                      <a:pt x="0" y="453"/>
                    </a:lnTo>
                    <a:lnTo>
                      <a:pt x="2622" y="116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" name="Freeform 1504"/>
              <p:cNvSpPr>
                <a:spLocks/>
              </p:cNvSpPr>
              <p:nvPr/>
            </p:nvSpPr>
            <p:spPr bwMode="gray">
              <a:xfrm flipH="1">
                <a:off x="1872" y="2509"/>
                <a:ext cx="70" cy="37"/>
              </a:xfrm>
              <a:custGeom>
                <a:avLst/>
                <a:gdLst/>
                <a:ahLst/>
                <a:cxnLst>
                  <a:cxn ang="0">
                    <a:pos x="0" y="252"/>
                  </a:cxn>
                  <a:cxn ang="0">
                    <a:pos x="968" y="515"/>
                  </a:cxn>
                  <a:cxn ang="0">
                    <a:pos x="968" y="262"/>
                  </a:cxn>
                  <a:cxn ang="0">
                    <a:pos x="0" y="0"/>
                  </a:cxn>
                  <a:cxn ang="0">
                    <a:pos x="0" y="252"/>
                  </a:cxn>
                </a:cxnLst>
                <a:rect l="0" t="0" r="r" b="b"/>
                <a:pathLst>
                  <a:path w="968" h="515">
                    <a:moveTo>
                      <a:pt x="0" y="252"/>
                    </a:moveTo>
                    <a:lnTo>
                      <a:pt x="968" y="515"/>
                    </a:lnTo>
                    <a:lnTo>
                      <a:pt x="968" y="262"/>
                    </a:lnTo>
                    <a:lnTo>
                      <a:pt x="0" y="0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shade val="80784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" name="Freeform 1505"/>
              <p:cNvSpPr>
                <a:spLocks/>
              </p:cNvSpPr>
              <p:nvPr/>
            </p:nvSpPr>
            <p:spPr bwMode="gray">
              <a:xfrm flipH="1">
                <a:off x="1887" y="2509"/>
                <a:ext cx="52" cy="33"/>
              </a:xfrm>
              <a:custGeom>
                <a:avLst/>
                <a:gdLst/>
                <a:ahLst/>
                <a:cxnLst>
                  <a:cxn ang="0">
                    <a:pos x="0" y="253"/>
                  </a:cxn>
                  <a:cxn ang="0">
                    <a:pos x="727" y="449"/>
                  </a:cxn>
                  <a:cxn ang="0">
                    <a:pos x="727" y="197"/>
                  </a:cxn>
                  <a:cxn ang="0">
                    <a:pos x="0" y="0"/>
                  </a:cxn>
                  <a:cxn ang="0">
                    <a:pos x="0" y="253"/>
                  </a:cxn>
                </a:cxnLst>
                <a:rect l="0" t="0" r="r" b="b"/>
                <a:pathLst>
                  <a:path w="727" h="449">
                    <a:moveTo>
                      <a:pt x="0" y="253"/>
                    </a:moveTo>
                    <a:lnTo>
                      <a:pt x="727" y="449"/>
                    </a:lnTo>
                    <a:lnTo>
                      <a:pt x="727" y="197"/>
                    </a:lnTo>
                    <a:lnTo>
                      <a:pt x="0" y="0"/>
                    </a:lnTo>
                    <a:lnTo>
                      <a:pt x="0" y="25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shade val="82745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3" name="Freeform 1506"/>
              <p:cNvSpPr>
                <a:spLocks/>
              </p:cNvSpPr>
              <p:nvPr/>
            </p:nvSpPr>
            <p:spPr bwMode="gray">
              <a:xfrm flipH="1">
                <a:off x="1549" y="2578"/>
                <a:ext cx="122" cy="43"/>
              </a:xfrm>
              <a:custGeom>
                <a:avLst/>
                <a:gdLst/>
                <a:ahLst/>
                <a:cxnLst>
                  <a:cxn ang="0">
                    <a:pos x="0" y="597"/>
                  </a:cxn>
                  <a:cxn ang="0">
                    <a:pos x="1689" y="144"/>
                  </a:cxn>
                  <a:cxn ang="0">
                    <a:pos x="1689" y="0"/>
                  </a:cxn>
                  <a:cxn ang="0">
                    <a:pos x="0" y="453"/>
                  </a:cxn>
                  <a:cxn ang="0">
                    <a:pos x="0" y="597"/>
                  </a:cxn>
                </a:cxnLst>
                <a:rect l="0" t="0" r="r" b="b"/>
                <a:pathLst>
                  <a:path w="1689" h="597">
                    <a:moveTo>
                      <a:pt x="0" y="597"/>
                    </a:moveTo>
                    <a:lnTo>
                      <a:pt x="1689" y="144"/>
                    </a:lnTo>
                    <a:lnTo>
                      <a:pt x="1689" y="0"/>
                    </a:lnTo>
                    <a:lnTo>
                      <a:pt x="0" y="453"/>
                    </a:lnTo>
                    <a:lnTo>
                      <a:pt x="0" y="597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4" name="Freeform 1507"/>
              <p:cNvSpPr>
                <a:spLocks/>
              </p:cNvSpPr>
              <p:nvPr/>
            </p:nvSpPr>
            <p:spPr bwMode="gray">
              <a:xfrm flipH="1">
                <a:off x="1660" y="2610"/>
                <a:ext cx="8" cy="9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36" y="36"/>
                  </a:cxn>
                  <a:cxn ang="0">
                    <a:pos x="38" y="6"/>
                  </a:cxn>
                  <a:cxn ang="0">
                    <a:pos x="9" y="15"/>
                  </a:cxn>
                  <a:cxn ang="0">
                    <a:pos x="7" y="46"/>
                  </a:cxn>
                </a:cxnLst>
                <a:rect l="0" t="0" r="r" b="b"/>
                <a:pathLst>
                  <a:path w="45" h="51">
                    <a:moveTo>
                      <a:pt x="7" y="46"/>
                    </a:moveTo>
                    <a:cubicBezTo>
                      <a:pt x="15" y="51"/>
                      <a:pt x="28" y="47"/>
                      <a:pt x="36" y="36"/>
                    </a:cubicBezTo>
                    <a:cubicBezTo>
                      <a:pt x="45" y="25"/>
                      <a:pt x="45" y="11"/>
                      <a:pt x="38" y="6"/>
                    </a:cubicBezTo>
                    <a:cubicBezTo>
                      <a:pt x="30" y="0"/>
                      <a:pt x="17" y="4"/>
                      <a:pt x="9" y="15"/>
                    </a:cubicBezTo>
                    <a:cubicBezTo>
                      <a:pt x="1" y="26"/>
                      <a:pt x="0" y="40"/>
                      <a:pt x="7" y="46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" name="Freeform 1508"/>
              <p:cNvSpPr>
                <a:spLocks/>
              </p:cNvSpPr>
              <p:nvPr/>
            </p:nvSpPr>
            <p:spPr bwMode="gray">
              <a:xfrm flipH="1">
                <a:off x="1651" y="2608"/>
                <a:ext cx="8" cy="9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36" y="36"/>
                  </a:cxn>
                  <a:cxn ang="0">
                    <a:pos x="38" y="6"/>
                  </a:cxn>
                  <a:cxn ang="0">
                    <a:pos x="9" y="15"/>
                  </a:cxn>
                  <a:cxn ang="0">
                    <a:pos x="7" y="46"/>
                  </a:cxn>
                </a:cxnLst>
                <a:rect l="0" t="0" r="r" b="b"/>
                <a:pathLst>
                  <a:path w="45" h="51">
                    <a:moveTo>
                      <a:pt x="7" y="46"/>
                    </a:moveTo>
                    <a:cubicBezTo>
                      <a:pt x="15" y="51"/>
                      <a:pt x="28" y="47"/>
                      <a:pt x="36" y="36"/>
                    </a:cubicBezTo>
                    <a:cubicBezTo>
                      <a:pt x="45" y="25"/>
                      <a:pt x="45" y="11"/>
                      <a:pt x="38" y="6"/>
                    </a:cubicBezTo>
                    <a:cubicBezTo>
                      <a:pt x="30" y="0"/>
                      <a:pt x="17" y="4"/>
                      <a:pt x="9" y="15"/>
                    </a:cubicBezTo>
                    <a:cubicBezTo>
                      <a:pt x="0" y="26"/>
                      <a:pt x="0" y="40"/>
                      <a:pt x="7" y="46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6" name="Freeform 1509"/>
              <p:cNvSpPr>
                <a:spLocks/>
              </p:cNvSpPr>
              <p:nvPr/>
            </p:nvSpPr>
            <p:spPr bwMode="gray">
              <a:xfrm flipH="1">
                <a:off x="1550" y="2581"/>
                <a:ext cx="8" cy="8"/>
              </a:xfrm>
              <a:custGeom>
                <a:avLst/>
                <a:gdLst/>
                <a:ahLst/>
                <a:cxnLst>
                  <a:cxn ang="0">
                    <a:pos x="8" y="46"/>
                  </a:cxn>
                  <a:cxn ang="0">
                    <a:pos x="37" y="36"/>
                  </a:cxn>
                  <a:cxn ang="0">
                    <a:pos x="38" y="6"/>
                  </a:cxn>
                  <a:cxn ang="0">
                    <a:pos x="9" y="16"/>
                  </a:cxn>
                  <a:cxn ang="0">
                    <a:pos x="8" y="46"/>
                  </a:cxn>
                </a:cxnLst>
                <a:rect l="0" t="0" r="r" b="b"/>
                <a:pathLst>
                  <a:path w="46" h="52">
                    <a:moveTo>
                      <a:pt x="8" y="46"/>
                    </a:moveTo>
                    <a:cubicBezTo>
                      <a:pt x="15" y="52"/>
                      <a:pt x="28" y="48"/>
                      <a:pt x="37" y="36"/>
                    </a:cubicBezTo>
                    <a:cubicBezTo>
                      <a:pt x="45" y="25"/>
                      <a:pt x="46" y="12"/>
                      <a:pt x="38" y="6"/>
                    </a:cubicBezTo>
                    <a:cubicBezTo>
                      <a:pt x="31" y="0"/>
                      <a:pt x="18" y="5"/>
                      <a:pt x="9" y="16"/>
                    </a:cubicBezTo>
                    <a:cubicBezTo>
                      <a:pt x="1" y="27"/>
                      <a:pt x="0" y="40"/>
                      <a:pt x="8" y="46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7" name="Freeform 1510"/>
              <p:cNvSpPr>
                <a:spLocks/>
              </p:cNvSpPr>
              <p:nvPr/>
            </p:nvSpPr>
            <p:spPr bwMode="gray">
              <a:xfrm flipH="1">
                <a:off x="1559" y="2583"/>
                <a:ext cx="8" cy="9"/>
              </a:xfrm>
              <a:custGeom>
                <a:avLst/>
                <a:gdLst/>
                <a:ahLst/>
                <a:cxnLst>
                  <a:cxn ang="0">
                    <a:pos x="7" y="45"/>
                  </a:cxn>
                  <a:cxn ang="0">
                    <a:pos x="36" y="36"/>
                  </a:cxn>
                  <a:cxn ang="0">
                    <a:pos x="38" y="5"/>
                  </a:cxn>
                  <a:cxn ang="0">
                    <a:pos x="9" y="15"/>
                  </a:cxn>
                  <a:cxn ang="0">
                    <a:pos x="7" y="45"/>
                  </a:cxn>
                </a:cxnLst>
                <a:rect l="0" t="0" r="r" b="b"/>
                <a:pathLst>
                  <a:path w="45" h="51">
                    <a:moveTo>
                      <a:pt x="7" y="45"/>
                    </a:moveTo>
                    <a:cubicBezTo>
                      <a:pt x="15" y="51"/>
                      <a:pt x="28" y="47"/>
                      <a:pt x="36" y="36"/>
                    </a:cubicBezTo>
                    <a:cubicBezTo>
                      <a:pt x="44" y="25"/>
                      <a:pt x="45" y="11"/>
                      <a:pt x="38" y="5"/>
                    </a:cubicBezTo>
                    <a:cubicBezTo>
                      <a:pt x="30" y="0"/>
                      <a:pt x="17" y="4"/>
                      <a:pt x="9" y="15"/>
                    </a:cubicBezTo>
                    <a:cubicBezTo>
                      <a:pt x="0" y="26"/>
                      <a:pt x="0" y="40"/>
                      <a:pt x="7" y="45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8" name="Freeform 1511"/>
              <p:cNvSpPr>
                <a:spLocks/>
              </p:cNvSpPr>
              <p:nvPr/>
            </p:nvSpPr>
            <p:spPr bwMode="gray">
              <a:xfrm flipH="1">
                <a:off x="1625" y="2566"/>
                <a:ext cx="69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5"/>
                  </a:cxn>
                  <a:cxn ang="0">
                    <a:pos x="204" y="139"/>
                  </a:cxn>
                  <a:cxn ang="0">
                    <a:pos x="409" y="85"/>
                  </a:cxn>
                  <a:cxn ang="0">
                    <a:pos x="409" y="0"/>
                  </a:cxn>
                  <a:cxn ang="0">
                    <a:pos x="0" y="0"/>
                  </a:cxn>
                </a:cxnLst>
                <a:rect l="0" t="0" r="r" b="b"/>
                <a:pathLst>
                  <a:path w="409" h="139">
                    <a:moveTo>
                      <a:pt x="0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0" y="115"/>
                      <a:pt x="91" y="139"/>
                      <a:pt x="204" y="139"/>
                    </a:cubicBezTo>
                    <a:cubicBezTo>
                      <a:pt x="317" y="139"/>
                      <a:pt x="409" y="115"/>
                      <a:pt x="409" y="85"/>
                    </a:cubicBezTo>
                    <a:cubicBezTo>
                      <a:pt x="409" y="0"/>
                      <a:pt x="409" y="0"/>
                      <a:pt x="40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9" name="Oval 1512"/>
              <p:cNvSpPr>
                <a:spLocks noChangeArrowheads="1"/>
              </p:cNvSpPr>
              <p:nvPr/>
            </p:nvSpPr>
            <p:spPr bwMode="gray">
              <a:xfrm flipH="1">
                <a:off x="1625" y="2557"/>
                <a:ext cx="69" cy="19"/>
              </a:xfrm>
              <a:prstGeom prst="ellipse">
                <a:avLst/>
              </a:pr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0" name="Freeform 1513"/>
              <p:cNvSpPr>
                <a:spLocks/>
              </p:cNvSpPr>
              <p:nvPr/>
            </p:nvSpPr>
            <p:spPr bwMode="gray">
              <a:xfrm flipH="1">
                <a:off x="1707" y="2422"/>
                <a:ext cx="123" cy="146"/>
              </a:xfrm>
              <a:custGeom>
                <a:avLst/>
                <a:gdLst/>
                <a:ahLst/>
                <a:cxnLst>
                  <a:cxn ang="0">
                    <a:pos x="0" y="2020"/>
                  </a:cxn>
                  <a:cxn ang="0">
                    <a:pos x="0" y="449"/>
                  </a:cxn>
                  <a:cxn ang="0">
                    <a:pos x="1693" y="0"/>
                  </a:cxn>
                  <a:cxn ang="0">
                    <a:pos x="1693" y="1569"/>
                  </a:cxn>
                  <a:cxn ang="0">
                    <a:pos x="0" y="2020"/>
                  </a:cxn>
                </a:cxnLst>
                <a:rect l="0" t="0" r="r" b="b"/>
                <a:pathLst>
                  <a:path w="1693" h="2020">
                    <a:moveTo>
                      <a:pt x="0" y="2020"/>
                    </a:moveTo>
                    <a:lnTo>
                      <a:pt x="0" y="449"/>
                    </a:lnTo>
                    <a:lnTo>
                      <a:pt x="1693" y="0"/>
                    </a:lnTo>
                    <a:lnTo>
                      <a:pt x="1693" y="1569"/>
                    </a:lnTo>
                    <a:lnTo>
                      <a:pt x="0" y="202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1" name="Freeform 1514"/>
              <p:cNvSpPr>
                <a:spLocks/>
              </p:cNvSpPr>
              <p:nvPr/>
            </p:nvSpPr>
            <p:spPr bwMode="gray">
              <a:xfrm flipH="1">
                <a:off x="1830" y="2448"/>
                <a:ext cx="27" cy="120"/>
              </a:xfrm>
              <a:custGeom>
                <a:avLst/>
                <a:gdLst/>
                <a:ahLst/>
                <a:cxnLst>
                  <a:cxn ang="0">
                    <a:pos x="374" y="1670"/>
                  </a:cxn>
                  <a:cxn ang="0">
                    <a:pos x="0" y="1571"/>
                  </a:cxn>
                  <a:cxn ang="0">
                    <a:pos x="0" y="0"/>
                  </a:cxn>
                  <a:cxn ang="0">
                    <a:pos x="374" y="99"/>
                  </a:cxn>
                  <a:cxn ang="0">
                    <a:pos x="374" y="1670"/>
                  </a:cxn>
                </a:cxnLst>
                <a:rect l="0" t="0" r="r" b="b"/>
                <a:pathLst>
                  <a:path w="374" h="1670">
                    <a:moveTo>
                      <a:pt x="374" y="1670"/>
                    </a:moveTo>
                    <a:lnTo>
                      <a:pt x="0" y="1571"/>
                    </a:lnTo>
                    <a:lnTo>
                      <a:pt x="0" y="0"/>
                    </a:lnTo>
                    <a:lnTo>
                      <a:pt x="374" y="99"/>
                    </a:lnTo>
                    <a:lnTo>
                      <a:pt x="374" y="167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shade val="76863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2" name="Freeform 1515"/>
              <p:cNvSpPr>
                <a:spLocks/>
              </p:cNvSpPr>
              <p:nvPr/>
            </p:nvSpPr>
            <p:spPr bwMode="gray">
              <a:xfrm flipH="1">
                <a:off x="1707" y="2415"/>
                <a:ext cx="150" cy="40"/>
              </a:xfrm>
              <a:custGeom>
                <a:avLst/>
                <a:gdLst/>
                <a:ahLst/>
                <a:cxnLst>
                  <a:cxn ang="0">
                    <a:pos x="2067" y="102"/>
                  </a:cxn>
                  <a:cxn ang="0">
                    <a:pos x="1694" y="0"/>
                  </a:cxn>
                  <a:cxn ang="0">
                    <a:pos x="0" y="452"/>
                  </a:cxn>
                  <a:cxn ang="0">
                    <a:pos x="374" y="551"/>
                  </a:cxn>
                  <a:cxn ang="0">
                    <a:pos x="2067" y="102"/>
                  </a:cxn>
                </a:cxnLst>
                <a:rect l="0" t="0" r="r" b="b"/>
                <a:pathLst>
                  <a:path w="2067" h="551">
                    <a:moveTo>
                      <a:pt x="2067" y="102"/>
                    </a:moveTo>
                    <a:lnTo>
                      <a:pt x="1694" y="0"/>
                    </a:lnTo>
                    <a:lnTo>
                      <a:pt x="0" y="452"/>
                    </a:lnTo>
                    <a:lnTo>
                      <a:pt x="374" y="551"/>
                    </a:lnTo>
                    <a:lnTo>
                      <a:pt x="2067" y="10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3" name="Freeform 1516"/>
              <p:cNvSpPr>
                <a:spLocks/>
              </p:cNvSpPr>
              <p:nvPr/>
            </p:nvSpPr>
            <p:spPr bwMode="gray">
              <a:xfrm flipH="1">
                <a:off x="1823" y="2408"/>
                <a:ext cx="12" cy="16"/>
              </a:xfrm>
              <a:custGeom>
                <a:avLst/>
                <a:gdLst/>
                <a:ahLst/>
                <a:cxnLst>
                  <a:cxn ang="0">
                    <a:pos x="168" y="220"/>
                  </a:cxn>
                  <a:cxn ang="0">
                    <a:pos x="168" y="45"/>
                  </a:cxn>
                  <a:cxn ang="0">
                    <a:pos x="0" y="0"/>
                  </a:cxn>
                  <a:cxn ang="0">
                    <a:pos x="0" y="175"/>
                  </a:cxn>
                  <a:cxn ang="0">
                    <a:pos x="168" y="220"/>
                  </a:cxn>
                </a:cxnLst>
                <a:rect l="0" t="0" r="r" b="b"/>
                <a:pathLst>
                  <a:path w="168" h="220">
                    <a:moveTo>
                      <a:pt x="168" y="220"/>
                    </a:moveTo>
                    <a:lnTo>
                      <a:pt x="168" y="45"/>
                    </a:lnTo>
                    <a:lnTo>
                      <a:pt x="0" y="0"/>
                    </a:lnTo>
                    <a:lnTo>
                      <a:pt x="0" y="175"/>
                    </a:lnTo>
                    <a:lnTo>
                      <a:pt x="168" y="22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4" name="Freeform 1517"/>
              <p:cNvSpPr>
                <a:spLocks/>
              </p:cNvSpPr>
              <p:nvPr/>
            </p:nvSpPr>
            <p:spPr bwMode="gray">
              <a:xfrm flipH="1">
                <a:off x="1798" y="2404"/>
                <a:ext cx="25" cy="20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0" y="92"/>
                  </a:cxn>
                  <a:cxn ang="0">
                    <a:pos x="0" y="267"/>
                  </a:cxn>
                  <a:cxn ang="0">
                    <a:pos x="340" y="177"/>
                  </a:cxn>
                  <a:cxn ang="0">
                    <a:pos x="340" y="0"/>
                  </a:cxn>
                </a:cxnLst>
                <a:rect l="0" t="0" r="r" b="b"/>
                <a:pathLst>
                  <a:path w="340" h="267">
                    <a:moveTo>
                      <a:pt x="340" y="0"/>
                    </a:moveTo>
                    <a:lnTo>
                      <a:pt x="0" y="92"/>
                    </a:lnTo>
                    <a:lnTo>
                      <a:pt x="0" y="267"/>
                    </a:lnTo>
                    <a:lnTo>
                      <a:pt x="340" y="177"/>
                    </a:lnTo>
                    <a:lnTo>
                      <a:pt x="34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5" name="Freeform 1518"/>
              <p:cNvSpPr>
                <a:spLocks/>
              </p:cNvSpPr>
              <p:nvPr/>
            </p:nvSpPr>
            <p:spPr bwMode="gray">
              <a:xfrm flipH="1">
                <a:off x="1798" y="2401"/>
                <a:ext cx="37" cy="10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508" y="45"/>
                  </a:cxn>
                  <a:cxn ang="0">
                    <a:pos x="168" y="137"/>
                  </a:cxn>
                  <a:cxn ang="0">
                    <a:pos x="0" y="92"/>
                  </a:cxn>
                  <a:cxn ang="0">
                    <a:pos x="338" y="0"/>
                  </a:cxn>
                </a:cxnLst>
                <a:rect l="0" t="0" r="r" b="b"/>
                <a:pathLst>
                  <a:path w="508" h="137">
                    <a:moveTo>
                      <a:pt x="338" y="0"/>
                    </a:moveTo>
                    <a:lnTo>
                      <a:pt x="508" y="45"/>
                    </a:lnTo>
                    <a:lnTo>
                      <a:pt x="168" y="137"/>
                    </a:lnTo>
                    <a:lnTo>
                      <a:pt x="0" y="92"/>
                    </a:lnTo>
                    <a:lnTo>
                      <a:pt x="33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6" name="Freeform 1519"/>
              <p:cNvSpPr>
                <a:spLocks/>
              </p:cNvSpPr>
              <p:nvPr/>
            </p:nvSpPr>
            <p:spPr bwMode="gray">
              <a:xfrm flipH="1">
                <a:off x="1847" y="2414"/>
                <a:ext cx="12" cy="16"/>
              </a:xfrm>
              <a:custGeom>
                <a:avLst/>
                <a:gdLst/>
                <a:ahLst/>
                <a:cxnLst>
                  <a:cxn ang="0">
                    <a:pos x="167" y="219"/>
                  </a:cxn>
                  <a:cxn ang="0">
                    <a:pos x="167" y="45"/>
                  </a:cxn>
                  <a:cxn ang="0">
                    <a:pos x="0" y="0"/>
                  </a:cxn>
                  <a:cxn ang="0">
                    <a:pos x="0" y="174"/>
                  </a:cxn>
                  <a:cxn ang="0">
                    <a:pos x="167" y="219"/>
                  </a:cxn>
                </a:cxnLst>
                <a:rect l="0" t="0" r="r" b="b"/>
                <a:pathLst>
                  <a:path w="167" h="219">
                    <a:moveTo>
                      <a:pt x="167" y="219"/>
                    </a:moveTo>
                    <a:lnTo>
                      <a:pt x="167" y="45"/>
                    </a:lnTo>
                    <a:lnTo>
                      <a:pt x="0" y="0"/>
                    </a:lnTo>
                    <a:lnTo>
                      <a:pt x="0" y="174"/>
                    </a:lnTo>
                    <a:lnTo>
                      <a:pt x="167" y="2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7" name="Freeform 1520"/>
              <p:cNvSpPr>
                <a:spLocks/>
              </p:cNvSpPr>
              <p:nvPr/>
            </p:nvSpPr>
            <p:spPr bwMode="gray">
              <a:xfrm flipH="1">
                <a:off x="1823" y="2411"/>
                <a:ext cx="24" cy="19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0" y="90"/>
                  </a:cxn>
                  <a:cxn ang="0">
                    <a:pos x="0" y="264"/>
                  </a:cxn>
                  <a:cxn ang="0">
                    <a:pos x="338" y="175"/>
                  </a:cxn>
                  <a:cxn ang="0">
                    <a:pos x="338" y="0"/>
                  </a:cxn>
                </a:cxnLst>
                <a:rect l="0" t="0" r="r" b="b"/>
                <a:pathLst>
                  <a:path w="338" h="264">
                    <a:moveTo>
                      <a:pt x="338" y="0"/>
                    </a:moveTo>
                    <a:lnTo>
                      <a:pt x="0" y="90"/>
                    </a:lnTo>
                    <a:lnTo>
                      <a:pt x="0" y="264"/>
                    </a:lnTo>
                    <a:lnTo>
                      <a:pt x="338" y="175"/>
                    </a:lnTo>
                    <a:lnTo>
                      <a:pt x="33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Freeform 1521"/>
              <p:cNvSpPr>
                <a:spLocks/>
              </p:cNvSpPr>
              <p:nvPr/>
            </p:nvSpPr>
            <p:spPr bwMode="gray">
              <a:xfrm flipH="1">
                <a:off x="1823" y="2408"/>
                <a:ext cx="36" cy="9"/>
              </a:xfrm>
              <a:custGeom>
                <a:avLst/>
                <a:gdLst/>
                <a:ahLst/>
                <a:cxnLst>
                  <a:cxn ang="0">
                    <a:pos x="337" y="0"/>
                  </a:cxn>
                  <a:cxn ang="0">
                    <a:pos x="505" y="45"/>
                  </a:cxn>
                  <a:cxn ang="0">
                    <a:pos x="167" y="135"/>
                  </a:cxn>
                  <a:cxn ang="0">
                    <a:pos x="0" y="90"/>
                  </a:cxn>
                  <a:cxn ang="0">
                    <a:pos x="337" y="0"/>
                  </a:cxn>
                </a:cxnLst>
                <a:rect l="0" t="0" r="r" b="b"/>
                <a:pathLst>
                  <a:path w="505" h="135">
                    <a:moveTo>
                      <a:pt x="337" y="0"/>
                    </a:moveTo>
                    <a:lnTo>
                      <a:pt x="505" y="45"/>
                    </a:lnTo>
                    <a:lnTo>
                      <a:pt x="167" y="135"/>
                    </a:lnTo>
                    <a:lnTo>
                      <a:pt x="0" y="90"/>
                    </a:lnTo>
                    <a:lnTo>
                      <a:pt x="33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9" name="Freeform 1522"/>
              <p:cNvSpPr>
                <a:spLocks/>
              </p:cNvSpPr>
              <p:nvPr/>
            </p:nvSpPr>
            <p:spPr bwMode="gray">
              <a:xfrm flipH="1">
                <a:off x="1872" y="2421"/>
                <a:ext cx="12" cy="16"/>
              </a:xfrm>
              <a:custGeom>
                <a:avLst/>
                <a:gdLst/>
                <a:ahLst/>
                <a:cxnLst>
                  <a:cxn ang="0">
                    <a:pos x="171" y="222"/>
                  </a:cxn>
                  <a:cxn ang="0">
                    <a:pos x="171" y="48"/>
                  </a:cxn>
                  <a:cxn ang="0">
                    <a:pos x="0" y="0"/>
                  </a:cxn>
                  <a:cxn ang="0">
                    <a:pos x="0" y="178"/>
                  </a:cxn>
                  <a:cxn ang="0">
                    <a:pos x="171" y="222"/>
                  </a:cxn>
                </a:cxnLst>
                <a:rect l="0" t="0" r="r" b="b"/>
                <a:pathLst>
                  <a:path w="171" h="222">
                    <a:moveTo>
                      <a:pt x="171" y="222"/>
                    </a:moveTo>
                    <a:lnTo>
                      <a:pt x="171" y="48"/>
                    </a:lnTo>
                    <a:lnTo>
                      <a:pt x="0" y="0"/>
                    </a:lnTo>
                    <a:lnTo>
                      <a:pt x="0" y="178"/>
                    </a:lnTo>
                    <a:lnTo>
                      <a:pt x="171" y="2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0" name="Freeform 1523"/>
              <p:cNvSpPr>
                <a:spLocks/>
              </p:cNvSpPr>
              <p:nvPr/>
            </p:nvSpPr>
            <p:spPr bwMode="gray">
              <a:xfrm flipH="1">
                <a:off x="1847" y="2417"/>
                <a:ext cx="25" cy="20"/>
              </a:xfrm>
              <a:custGeom>
                <a:avLst/>
                <a:gdLst/>
                <a:ahLst/>
                <a:cxnLst>
                  <a:cxn ang="0">
                    <a:pos x="337" y="0"/>
                  </a:cxn>
                  <a:cxn ang="0">
                    <a:pos x="0" y="92"/>
                  </a:cxn>
                  <a:cxn ang="0">
                    <a:pos x="0" y="266"/>
                  </a:cxn>
                  <a:cxn ang="0">
                    <a:pos x="337" y="174"/>
                  </a:cxn>
                  <a:cxn ang="0">
                    <a:pos x="337" y="0"/>
                  </a:cxn>
                </a:cxnLst>
                <a:rect l="0" t="0" r="r" b="b"/>
                <a:pathLst>
                  <a:path w="337" h="266">
                    <a:moveTo>
                      <a:pt x="337" y="0"/>
                    </a:moveTo>
                    <a:lnTo>
                      <a:pt x="0" y="92"/>
                    </a:lnTo>
                    <a:lnTo>
                      <a:pt x="0" y="266"/>
                    </a:lnTo>
                    <a:lnTo>
                      <a:pt x="337" y="174"/>
                    </a:lnTo>
                    <a:lnTo>
                      <a:pt x="33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1" name="Freeform 1524"/>
              <p:cNvSpPr>
                <a:spLocks/>
              </p:cNvSpPr>
              <p:nvPr/>
            </p:nvSpPr>
            <p:spPr bwMode="gray">
              <a:xfrm flipH="1">
                <a:off x="1847" y="2414"/>
                <a:ext cx="37" cy="10"/>
              </a:xfrm>
              <a:custGeom>
                <a:avLst/>
                <a:gdLst/>
                <a:ahLst/>
                <a:cxnLst>
                  <a:cxn ang="0">
                    <a:pos x="341" y="0"/>
                  </a:cxn>
                  <a:cxn ang="0">
                    <a:pos x="508" y="45"/>
                  </a:cxn>
                  <a:cxn ang="0">
                    <a:pos x="171" y="137"/>
                  </a:cxn>
                  <a:cxn ang="0">
                    <a:pos x="0" y="89"/>
                  </a:cxn>
                  <a:cxn ang="0">
                    <a:pos x="341" y="0"/>
                  </a:cxn>
                </a:cxnLst>
                <a:rect l="0" t="0" r="r" b="b"/>
                <a:pathLst>
                  <a:path w="508" h="137">
                    <a:moveTo>
                      <a:pt x="341" y="0"/>
                    </a:moveTo>
                    <a:lnTo>
                      <a:pt x="508" y="45"/>
                    </a:lnTo>
                    <a:lnTo>
                      <a:pt x="171" y="137"/>
                    </a:lnTo>
                    <a:lnTo>
                      <a:pt x="0" y="89"/>
                    </a:lnTo>
                    <a:lnTo>
                      <a:pt x="34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62" name="Group 1525"/>
              <p:cNvGrpSpPr>
                <a:grpSpLocks/>
              </p:cNvGrpSpPr>
              <p:nvPr/>
            </p:nvGrpSpPr>
            <p:grpSpPr bwMode="gray">
              <a:xfrm>
                <a:off x="1921" y="2439"/>
                <a:ext cx="16" cy="57"/>
                <a:chOff x="1224" y="1083"/>
                <a:chExt cx="37" cy="131"/>
              </a:xfrm>
            </p:grpSpPr>
            <p:sp>
              <p:nvSpPr>
                <p:cNvPr id="397" name="Freeform 2774"/>
                <p:cNvSpPr>
                  <a:spLocks noChangeAspect="1"/>
                </p:cNvSpPr>
                <p:nvPr/>
              </p:nvSpPr>
              <p:spPr bwMode="gray">
                <a:xfrm flipH="1">
                  <a:off x="1232" y="1111"/>
                  <a:ext cx="25" cy="84"/>
                </a:xfrm>
                <a:custGeom>
                  <a:avLst/>
                  <a:gdLst>
                    <a:gd name="T0" fmla="*/ 0 w 167"/>
                    <a:gd name="T1" fmla="*/ 487 h 487"/>
                    <a:gd name="T2" fmla="*/ 0 w 167"/>
                    <a:gd name="T3" fmla="*/ 45 h 487"/>
                    <a:gd name="T4" fmla="*/ 167 w 167"/>
                    <a:gd name="T5" fmla="*/ 0 h 487"/>
                    <a:gd name="T6" fmla="*/ 167 w 167"/>
                    <a:gd name="T7" fmla="*/ 442 h 487"/>
                    <a:gd name="T8" fmla="*/ 0 w 167"/>
                    <a:gd name="T9" fmla="*/ 487 h 48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7"/>
                    <a:gd name="T16" fmla="*/ 0 h 487"/>
                    <a:gd name="T17" fmla="*/ 167 w 167"/>
                    <a:gd name="T18" fmla="*/ 487 h 48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7" h="487">
                      <a:moveTo>
                        <a:pt x="0" y="487"/>
                      </a:moveTo>
                      <a:lnTo>
                        <a:pt x="0" y="45"/>
                      </a:lnTo>
                      <a:lnTo>
                        <a:pt x="167" y="0"/>
                      </a:lnTo>
                      <a:lnTo>
                        <a:pt x="167" y="442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C5E2FF"/>
                    </a:gs>
                  </a:gsLst>
                  <a:lin ang="270000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" name="Freeform 2775"/>
                <p:cNvSpPr>
                  <a:spLocks noChangeAspect="1"/>
                </p:cNvSpPr>
                <p:nvPr/>
              </p:nvSpPr>
              <p:spPr bwMode="gray">
                <a:xfrm flipH="1">
                  <a:off x="1257" y="1118"/>
                  <a:ext cx="4" cy="77"/>
                </a:xfrm>
                <a:custGeom>
                  <a:avLst/>
                  <a:gdLst>
                    <a:gd name="T0" fmla="*/ 31 w 31"/>
                    <a:gd name="T1" fmla="*/ 7 h 449"/>
                    <a:gd name="T2" fmla="*/ 0 w 31"/>
                    <a:gd name="T3" fmla="*/ 0 h 449"/>
                    <a:gd name="T4" fmla="*/ 0 w 31"/>
                    <a:gd name="T5" fmla="*/ 439 h 449"/>
                    <a:gd name="T6" fmla="*/ 31 w 31"/>
                    <a:gd name="T7" fmla="*/ 449 h 449"/>
                    <a:gd name="T8" fmla="*/ 31 w 31"/>
                    <a:gd name="T9" fmla="*/ 7 h 4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449"/>
                    <a:gd name="T17" fmla="*/ 31 w 31"/>
                    <a:gd name="T18" fmla="*/ 449 h 44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449">
                      <a:moveTo>
                        <a:pt x="31" y="7"/>
                      </a:moveTo>
                      <a:lnTo>
                        <a:pt x="0" y="0"/>
                      </a:lnTo>
                      <a:lnTo>
                        <a:pt x="0" y="439"/>
                      </a:lnTo>
                      <a:lnTo>
                        <a:pt x="31" y="449"/>
                      </a:lnTo>
                      <a:lnTo>
                        <a:pt x="31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9" name="Freeform 2776"/>
                <p:cNvSpPr>
                  <a:spLocks noChangeAspect="1"/>
                </p:cNvSpPr>
                <p:nvPr/>
              </p:nvSpPr>
              <p:spPr bwMode="gray">
                <a:xfrm flipH="1">
                  <a:off x="1232" y="1110"/>
                  <a:ext cx="29" cy="8"/>
                </a:xfrm>
                <a:custGeom>
                  <a:avLst/>
                  <a:gdLst>
                    <a:gd name="T0" fmla="*/ 198 w 198"/>
                    <a:gd name="T1" fmla="*/ 7 h 52"/>
                    <a:gd name="T2" fmla="*/ 165 w 198"/>
                    <a:gd name="T3" fmla="*/ 0 h 52"/>
                    <a:gd name="T4" fmla="*/ 0 w 198"/>
                    <a:gd name="T5" fmla="*/ 45 h 52"/>
                    <a:gd name="T6" fmla="*/ 31 w 198"/>
                    <a:gd name="T7" fmla="*/ 52 h 52"/>
                    <a:gd name="T8" fmla="*/ 198 w 198"/>
                    <a:gd name="T9" fmla="*/ 7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"/>
                    <a:gd name="T16" fmla="*/ 0 h 52"/>
                    <a:gd name="T17" fmla="*/ 198 w 198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" h="52">
                      <a:moveTo>
                        <a:pt x="198" y="7"/>
                      </a:moveTo>
                      <a:lnTo>
                        <a:pt x="165" y="0"/>
                      </a:lnTo>
                      <a:lnTo>
                        <a:pt x="0" y="45"/>
                      </a:lnTo>
                      <a:lnTo>
                        <a:pt x="31" y="52"/>
                      </a:lnTo>
                      <a:lnTo>
                        <a:pt x="198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" name="Freeform 2777"/>
                <p:cNvSpPr>
                  <a:spLocks noChangeAspect="1"/>
                </p:cNvSpPr>
                <p:nvPr/>
              </p:nvSpPr>
              <p:spPr bwMode="gray">
                <a:xfrm flipH="1">
                  <a:off x="1224" y="1200"/>
                  <a:ext cx="3" cy="5"/>
                </a:xfrm>
                <a:custGeom>
                  <a:avLst/>
                  <a:gdLst>
                    <a:gd name="T0" fmla="*/ 9 w 11"/>
                    <a:gd name="T1" fmla="*/ 11 h 13"/>
                    <a:gd name="T2" fmla="*/ 2 w 11"/>
                    <a:gd name="T3" fmla="*/ 9 h 13"/>
                    <a:gd name="T4" fmla="*/ 2 w 11"/>
                    <a:gd name="T5" fmla="*/ 1 h 13"/>
                    <a:gd name="T6" fmla="*/ 9 w 11"/>
                    <a:gd name="T7" fmla="*/ 4 h 13"/>
                    <a:gd name="T8" fmla="*/ 9 w 11"/>
                    <a:gd name="T9" fmla="*/ 11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"/>
                    <a:gd name="T16" fmla="*/ 0 h 13"/>
                    <a:gd name="T17" fmla="*/ 11 w 11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" h="13">
                      <a:moveTo>
                        <a:pt x="9" y="11"/>
                      </a:moveTo>
                      <a:cubicBezTo>
                        <a:pt x="8" y="13"/>
                        <a:pt x="4" y="11"/>
                        <a:pt x="2" y="9"/>
                      </a:cubicBezTo>
                      <a:cubicBezTo>
                        <a:pt x="0" y="6"/>
                        <a:pt x="0" y="3"/>
                        <a:pt x="2" y="1"/>
                      </a:cubicBez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6"/>
                        <a:pt x="11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" name="Freeform 2778"/>
                <p:cNvSpPr>
                  <a:spLocks noChangeAspect="1"/>
                </p:cNvSpPr>
                <p:nvPr/>
              </p:nvSpPr>
              <p:spPr bwMode="gray">
                <a:xfrm flipH="1">
                  <a:off x="1224" y="1083"/>
                  <a:ext cx="3" cy="6"/>
                </a:xfrm>
                <a:custGeom>
                  <a:avLst/>
                  <a:gdLst>
                    <a:gd name="T0" fmla="*/ 9 w 11"/>
                    <a:gd name="T1" fmla="*/ 12 h 13"/>
                    <a:gd name="T2" fmla="*/ 2 w 11"/>
                    <a:gd name="T3" fmla="*/ 9 h 13"/>
                    <a:gd name="T4" fmla="*/ 2 w 11"/>
                    <a:gd name="T5" fmla="*/ 2 h 13"/>
                    <a:gd name="T6" fmla="*/ 9 w 11"/>
                    <a:gd name="T7" fmla="*/ 4 h 13"/>
                    <a:gd name="T8" fmla="*/ 9 w 11"/>
                    <a:gd name="T9" fmla="*/ 12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"/>
                    <a:gd name="T16" fmla="*/ 0 h 13"/>
                    <a:gd name="T17" fmla="*/ 11 w 11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" h="13">
                      <a:moveTo>
                        <a:pt x="9" y="12"/>
                      </a:moveTo>
                      <a:cubicBezTo>
                        <a:pt x="8" y="13"/>
                        <a:pt x="4" y="12"/>
                        <a:pt x="2" y="9"/>
                      </a:cubicBezTo>
                      <a:cubicBezTo>
                        <a:pt x="0" y="7"/>
                        <a:pt x="0" y="3"/>
                        <a:pt x="2" y="2"/>
                      </a:cubicBez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7"/>
                        <a:pt x="11" y="10"/>
                        <a:pt x="9" y="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2" name="Freeform 2779"/>
                <p:cNvSpPr>
                  <a:spLocks noChangeAspect="1"/>
                </p:cNvSpPr>
                <p:nvPr/>
              </p:nvSpPr>
              <p:spPr bwMode="gray">
                <a:xfrm flipH="1">
                  <a:off x="1225" y="1085"/>
                  <a:ext cx="33" cy="129"/>
                </a:xfrm>
                <a:custGeom>
                  <a:avLst/>
                  <a:gdLst>
                    <a:gd name="T0" fmla="*/ 0 w 93"/>
                    <a:gd name="T1" fmla="*/ 24 h 320"/>
                    <a:gd name="T2" fmla="*/ 0 w 93"/>
                    <a:gd name="T3" fmla="*/ 320 h 320"/>
                    <a:gd name="T4" fmla="*/ 93 w 93"/>
                    <a:gd name="T5" fmla="*/ 295 h 320"/>
                    <a:gd name="T6" fmla="*/ 91 w 93"/>
                    <a:gd name="T7" fmla="*/ 287 h 320"/>
                    <a:gd name="T8" fmla="*/ 8 w 93"/>
                    <a:gd name="T9" fmla="*/ 310 h 320"/>
                    <a:gd name="T10" fmla="*/ 8 w 93"/>
                    <a:gd name="T11" fmla="*/ 30 h 320"/>
                    <a:gd name="T12" fmla="*/ 93 w 93"/>
                    <a:gd name="T13" fmla="*/ 8 h 320"/>
                    <a:gd name="T14" fmla="*/ 91 w 93"/>
                    <a:gd name="T15" fmla="*/ 0 h 320"/>
                    <a:gd name="T16" fmla="*/ 0 w 93"/>
                    <a:gd name="T17" fmla="*/ 24 h 3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3"/>
                    <a:gd name="T28" fmla="*/ 0 h 320"/>
                    <a:gd name="T29" fmla="*/ 93 w 93"/>
                    <a:gd name="T30" fmla="*/ 320 h 3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3" h="320">
                      <a:moveTo>
                        <a:pt x="0" y="24"/>
                      </a:moveTo>
                      <a:cubicBezTo>
                        <a:pt x="0" y="320"/>
                        <a:pt x="0" y="320"/>
                        <a:pt x="0" y="320"/>
                      </a:cubicBezTo>
                      <a:cubicBezTo>
                        <a:pt x="93" y="295"/>
                        <a:pt x="93" y="295"/>
                        <a:pt x="93" y="295"/>
                      </a:cubicBezTo>
                      <a:cubicBezTo>
                        <a:pt x="91" y="287"/>
                        <a:pt x="91" y="287"/>
                        <a:pt x="91" y="287"/>
                      </a:cubicBezTo>
                      <a:cubicBezTo>
                        <a:pt x="91" y="287"/>
                        <a:pt x="17" y="307"/>
                        <a:pt x="8" y="310"/>
                      </a:cubicBezTo>
                      <a:cubicBezTo>
                        <a:pt x="8" y="300"/>
                        <a:pt x="8" y="36"/>
                        <a:pt x="8" y="30"/>
                      </a:cubicBezTo>
                      <a:cubicBezTo>
                        <a:pt x="14" y="29"/>
                        <a:pt x="93" y="8"/>
                        <a:pt x="93" y="8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63" name="Freeform 1532"/>
              <p:cNvSpPr>
                <a:spLocks/>
              </p:cNvSpPr>
              <p:nvPr/>
            </p:nvSpPr>
            <p:spPr bwMode="gray">
              <a:xfrm flipH="1">
                <a:off x="1591" y="2611"/>
                <a:ext cx="22" cy="50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328" y="756"/>
                  </a:cxn>
                  <a:cxn ang="0">
                    <a:pos x="328" y="558"/>
                  </a:cxn>
                  <a:cxn ang="0">
                    <a:pos x="0" y="0"/>
                  </a:cxn>
                  <a:cxn ang="0">
                    <a:pos x="0" y="199"/>
                  </a:cxn>
                </a:cxnLst>
                <a:rect l="0" t="0" r="r" b="b"/>
                <a:pathLst>
                  <a:path w="328" h="756">
                    <a:moveTo>
                      <a:pt x="0" y="199"/>
                    </a:moveTo>
                    <a:lnTo>
                      <a:pt x="328" y="756"/>
                    </a:lnTo>
                    <a:lnTo>
                      <a:pt x="328" y="558"/>
                    </a:lnTo>
                    <a:lnTo>
                      <a:pt x="0" y="0"/>
                    </a:lnTo>
                    <a:lnTo>
                      <a:pt x="0" y="19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4" name="Freeform 1533"/>
              <p:cNvSpPr>
                <a:spLocks/>
              </p:cNvSpPr>
              <p:nvPr/>
            </p:nvSpPr>
            <p:spPr bwMode="gray">
              <a:xfrm flipH="1">
                <a:off x="1586" y="2564"/>
                <a:ext cx="175" cy="48"/>
              </a:xfrm>
              <a:custGeom>
                <a:avLst/>
                <a:gdLst/>
                <a:ahLst/>
                <a:cxnLst>
                  <a:cxn ang="0">
                    <a:pos x="1739" y="224"/>
                  </a:cxn>
                  <a:cxn ang="0">
                    <a:pos x="898" y="0"/>
                  </a:cxn>
                  <a:cxn ang="0">
                    <a:pos x="0" y="240"/>
                  </a:cxn>
                  <a:cxn ang="0">
                    <a:pos x="844" y="465"/>
                  </a:cxn>
                  <a:cxn ang="0">
                    <a:pos x="844" y="465"/>
                  </a:cxn>
                  <a:cxn ang="0">
                    <a:pos x="1739" y="706"/>
                  </a:cxn>
                  <a:cxn ang="0">
                    <a:pos x="2634" y="465"/>
                  </a:cxn>
                  <a:cxn ang="0">
                    <a:pos x="1739" y="224"/>
                  </a:cxn>
                </a:cxnLst>
                <a:rect l="0" t="0" r="r" b="b"/>
                <a:pathLst>
                  <a:path w="2634" h="706">
                    <a:moveTo>
                      <a:pt x="1739" y="224"/>
                    </a:moveTo>
                    <a:lnTo>
                      <a:pt x="898" y="0"/>
                    </a:lnTo>
                    <a:lnTo>
                      <a:pt x="0" y="240"/>
                    </a:lnTo>
                    <a:lnTo>
                      <a:pt x="844" y="465"/>
                    </a:lnTo>
                    <a:lnTo>
                      <a:pt x="844" y="465"/>
                    </a:lnTo>
                    <a:lnTo>
                      <a:pt x="1739" y="706"/>
                    </a:lnTo>
                    <a:lnTo>
                      <a:pt x="2634" y="465"/>
                    </a:lnTo>
                    <a:lnTo>
                      <a:pt x="1739" y="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5" name="Freeform 1534"/>
              <p:cNvSpPr>
                <a:spLocks/>
              </p:cNvSpPr>
              <p:nvPr/>
            </p:nvSpPr>
            <p:spPr bwMode="gray">
              <a:xfrm flipH="1">
                <a:off x="1613" y="2566"/>
                <a:ext cx="169" cy="59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2530" y="884"/>
                  </a:cxn>
                  <a:cxn ang="0">
                    <a:pos x="2530" y="685"/>
                  </a:cxn>
                  <a:cxn ang="0">
                    <a:pos x="0" y="0"/>
                  </a:cxn>
                  <a:cxn ang="0">
                    <a:pos x="0" y="198"/>
                  </a:cxn>
                </a:cxnLst>
                <a:rect l="0" t="0" r="r" b="b"/>
                <a:pathLst>
                  <a:path w="2530" h="884">
                    <a:moveTo>
                      <a:pt x="0" y="198"/>
                    </a:moveTo>
                    <a:lnTo>
                      <a:pt x="2530" y="884"/>
                    </a:lnTo>
                    <a:lnTo>
                      <a:pt x="2530" y="685"/>
                    </a:ln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6" name="Freeform 1535"/>
              <p:cNvSpPr>
                <a:spLocks/>
              </p:cNvSpPr>
              <p:nvPr/>
            </p:nvSpPr>
            <p:spPr bwMode="gray">
              <a:xfrm flipH="1">
                <a:off x="1493" y="2533"/>
                <a:ext cx="289" cy="78"/>
              </a:xfrm>
              <a:custGeom>
                <a:avLst/>
                <a:gdLst/>
                <a:ahLst/>
                <a:cxnLst>
                  <a:cxn ang="0">
                    <a:pos x="0" y="482"/>
                  </a:cxn>
                  <a:cxn ang="0">
                    <a:pos x="2530" y="1167"/>
                  </a:cxn>
                  <a:cxn ang="0">
                    <a:pos x="4327" y="685"/>
                  </a:cxn>
                  <a:cxn ang="0">
                    <a:pos x="1797" y="0"/>
                  </a:cxn>
                  <a:cxn ang="0">
                    <a:pos x="0" y="482"/>
                  </a:cxn>
                </a:cxnLst>
                <a:rect l="0" t="0" r="r" b="b"/>
                <a:pathLst>
                  <a:path w="4327" h="1167">
                    <a:moveTo>
                      <a:pt x="0" y="482"/>
                    </a:moveTo>
                    <a:lnTo>
                      <a:pt x="2530" y="1167"/>
                    </a:lnTo>
                    <a:lnTo>
                      <a:pt x="4327" y="685"/>
                    </a:lnTo>
                    <a:lnTo>
                      <a:pt x="1797" y="0"/>
                    </a:lnTo>
                    <a:lnTo>
                      <a:pt x="0" y="482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7" name="Freeform 1536"/>
              <p:cNvSpPr>
                <a:spLocks/>
              </p:cNvSpPr>
              <p:nvPr/>
            </p:nvSpPr>
            <p:spPr bwMode="gray">
              <a:xfrm flipH="1">
                <a:off x="1471" y="2579"/>
                <a:ext cx="142" cy="69"/>
              </a:xfrm>
              <a:custGeom>
                <a:avLst/>
                <a:gdLst/>
                <a:ahLst/>
                <a:cxnLst>
                  <a:cxn ang="0">
                    <a:pos x="0" y="482"/>
                  </a:cxn>
                  <a:cxn ang="0">
                    <a:pos x="328" y="1040"/>
                  </a:cxn>
                  <a:cxn ang="0">
                    <a:pos x="2126" y="558"/>
                  </a:cxn>
                  <a:cxn ang="0">
                    <a:pos x="1797" y="0"/>
                  </a:cxn>
                  <a:cxn ang="0">
                    <a:pos x="0" y="482"/>
                  </a:cxn>
                </a:cxnLst>
                <a:rect l="0" t="0" r="r" b="b"/>
                <a:pathLst>
                  <a:path w="2126" h="1040">
                    <a:moveTo>
                      <a:pt x="0" y="482"/>
                    </a:moveTo>
                    <a:lnTo>
                      <a:pt x="328" y="1040"/>
                    </a:lnTo>
                    <a:lnTo>
                      <a:pt x="2126" y="558"/>
                    </a:lnTo>
                    <a:lnTo>
                      <a:pt x="1797" y="0"/>
                    </a:lnTo>
                    <a:lnTo>
                      <a:pt x="0" y="482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8" name="Freeform 1537"/>
              <p:cNvSpPr>
                <a:spLocks/>
              </p:cNvSpPr>
              <p:nvPr/>
            </p:nvSpPr>
            <p:spPr bwMode="gray">
              <a:xfrm flipH="1">
                <a:off x="1237" y="2616"/>
                <a:ext cx="354" cy="96"/>
              </a:xfrm>
              <a:custGeom>
                <a:avLst/>
                <a:gdLst/>
                <a:ahLst/>
                <a:cxnLst>
                  <a:cxn ang="0">
                    <a:pos x="0" y="482"/>
                  </a:cxn>
                  <a:cxn ang="0">
                    <a:pos x="1798" y="0"/>
                  </a:cxn>
                  <a:cxn ang="0">
                    <a:pos x="5306" y="949"/>
                  </a:cxn>
                  <a:cxn ang="0">
                    <a:pos x="3508" y="1431"/>
                  </a:cxn>
                  <a:cxn ang="0">
                    <a:pos x="0" y="482"/>
                  </a:cxn>
                </a:cxnLst>
                <a:rect l="0" t="0" r="r" b="b"/>
                <a:pathLst>
                  <a:path w="5306" h="1431">
                    <a:moveTo>
                      <a:pt x="0" y="482"/>
                    </a:moveTo>
                    <a:lnTo>
                      <a:pt x="1798" y="0"/>
                    </a:lnTo>
                    <a:lnTo>
                      <a:pt x="5306" y="949"/>
                    </a:lnTo>
                    <a:lnTo>
                      <a:pt x="3508" y="1431"/>
                    </a:lnTo>
                    <a:lnTo>
                      <a:pt x="0" y="482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9" name="Freeform 1538"/>
              <p:cNvSpPr>
                <a:spLocks/>
              </p:cNvSpPr>
              <p:nvPr/>
            </p:nvSpPr>
            <p:spPr bwMode="gray">
              <a:xfrm flipH="1">
                <a:off x="1215" y="2667"/>
                <a:ext cx="142" cy="58"/>
              </a:xfrm>
              <a:custGeom>
                <a:avLst/>
                <a:gdLst/>
                <a:ahLst/>
                <a:cxnLst>
                  <a:cxn ang="0">
                    <a:pos x="331" y="482"/>
                  </a:cxn>
                  <a:cxn ang="0">
                    <a:pos x="0" y="863"/>
                  </a:cxn>
                  <a:cxn ang="0">
                    <a:pos x="1798" y="381"/>
                  </a:cxn>
                  <a:cxn ang="0">
                    <a:pos x="2128" y="0"/>
                  </a:cxn>
                  <a:cxn ang="0">
                    <a:pos x="331" y="482"/>
                  </a:cxn>
                </a:cxnLst>
                <a:rect l="0" t="0" r="r" b="b"/>
                <a:pathLst>
                  <a:path w="2128" h="863">
                    <a:moveTo>
                      <a:pt x="331" y="482"/>
                    </a:moveTo>
                    <a:lnTo>
                      <a:pt x="0" y="863"/>
                    </a:lnTo>
                    <a:lnTo>
                      <a:pt x="1798" y="381"/>
                    </a:lnTo>
                    <a:lnTo>
                      <a:pt x="2128" y="0"/>
                    </a:lnTo>
                    <a:lnTo>
                      <a:pt x="331" y="48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0" name="Freeform 1539"/>
              <p:cNvSpPr>
                <a:spLocks/>
              </p:cNvSpPr>
              <p:nvPr/>
            </p:nvSpPr>
            <p:spPr bwMode="gray">
              <a:xfrm flipH="1">
                <a:off x="1357" y="2648"/>
                <a:ext cx="234" cy="77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0" y="0"/>
                  </a:cxn>
                  <a:cxn ang="0">
                    <a:pos x="3508" y="949"/>
                  </a:cxn>
                  <a:cxn ang="0">
                    <a:pos x="3508" y="1148"/>
                  </a:cxn>
                  <a:cxn ang="0">
                    <a:pos x="0" y="198"/>
                  </a:cxn>
                </a:cxnLst>
                <a:rect l="0" t="0" r="r" b="b"/>
                <a:pathLst>
                  <a:path w="3508" h="1148">
                    <a:moveTo>
                      <a:pt x="0" y="198"/>
                    </a:moveTo>
                    <a:lnTo>
                      <a:pt x="0" y="0"/>
                    </a:lnTo>
                    <a:lnTo>
                      <a:pt x="3508" y="949"/>
                    </a:lnTo>
                    <a:lnTo>
                      <a:pt x="3508" y="1148"/>
                    </a:lnTo>
                    <a:lnTo>
                      <a:pt x="0" y="1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1" name="Freeform 1540"/>
              <p:cNvSpPr>
                <a:spLocks/>
              </p:cNvSpPr>
              <p:nvPr/>
            </p:nvSpPr>
            <p:spPr bwMode="gray">
              <a:xfrm flipH="1">
                <a:off x="1335" y="2686"/>
                <a:ext cx="22" cy="39"/>
              </a:xfrm>
              <a:custGeom>
                <a:avLst/>
                <a:gdLst/>
                <a:ahLst/>
                <a:cxnLst>
                  <a:cxn ang="0">
                    <a:pos x="0" y="380"/>
                  </a:cxn>
                  <a:cxn ang="0">
                    <a:pos x="0" y="579"/>
                  </a:cxn>
                  <a:cxn ang="0">
                    <a:pos x="331" y="198"/>
                  </a:cxn>
                  <a:cxn ang="0">
                    <a:pos x="331" y="0"/>
                  </a:cxn>
                  <a:cxn ang="0">
                    <a:pos x="0" y="380"/>
                  </a:cxn>
                </a:cxnLst>
                <a:rect l="0" t="0" r="r" b="b"/>
                <a:pathLst>
                  <a:path w="331" h="579">
                    <a:moveTo>
                      <a:pt x="0" y="380"/>
                    </a:moveTo>
                    <a:lnTo>
                      <a:pt x="0" y="579"/>
                    </a:lnTo>
                    <a:lnTo>
                      <a:pt x="331" y="198"/>
                    </a:lnTo>
                    <a:lnTo>
                      <a:pt x="331" y="0"/>
                    </a:lnTo>
                    <a:lnTo>
                      <a:pt x="0" y="38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2" name="Freeform 1541"/>
              <p:cNvSpPr>
                <a:spLocks/>
              </p:cNvSpPr>
              <p:nvPr/>
            </p:nvSpPr>
            <p:spPr bwMode="gray">
              <a:xfrm flipH="1">
                <a:off x="1072" y="2683"/>
                <a:ext cx="47" cy="52"/>
              </a:xfrm>
              <a:custGeom>
                <a:avLst/>
                <a:gdLst/>
                <a:ahLst/>
                <a:cxnLst>
                  <a:cxn ang="0">
                    <a:pos x="241" y="96"/>
                  </a:cxn>
                  <a:cxn ang="0">
                    <a:pos x="66" y="21"/>
                  </a:cxn>
                  <a:cxn ang="0">
                    <a:pos x="66" y="21"/>
                  </a:cxn>
                  <a:cxn ang="0">
                    <a:pos x="16" y="33"/>
                  </a:cxn>
                  <a:cxn ang="0">
                    <a:pos x="26" y="55"/>
                  </a:cxn>
                  <a:cxn ang="0">
                    <a:pos x="58" y="235"/>
                  </a:cxn>
                  <a:cxn ang="0">
                    <a:pos x="143" y="305"/>
                  </a:cxn>
                  <a:cxn ang="0">
                    <a:pos x="155" y="332"/>
                  </a:cxn>
                  <a:cxn ang="0">
                    <a:pos x="221" y="315"/>
                  </a:cxn>
                  <a:cxn ang="0">
                    <a:pos x="221" y="315"/>
                  </a:cxn>
                  <a:cxn ang="0">
                    <a:pos x="252" y="300"/>
                  </a:cxn>
                  <a:cxn ang="0">
                    <a:pos x="241" y="96"/>
                  </a:cxn>
                </a:cxnLst>
                <a:rect l="0" t="0" r="r" b="b"/>
                <a:pathLst>
                  <a:path w="302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0" y="100"/>
                      <a:pt x="11" y="173"/>
                      <a:pt x="58" y="235"/>
                    </a:cubicBezTo>
                    <a:cubicBezTo>
                      <a:pt x="82" y="268"/>
                      <a:pt x="112" y="291"/>
                      <a:pt x="143" y="305"/>
                    </a:cubicBezTo>
                    <a:cubicBezTo>
                      <a:pt x="155" y="332"/>
                      <a:pt x="155" y="332"/>
                      <a:pt x="155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2" y="307"/>
                      <a:pt x="252" y="300"/>
                    </a:cubicBezTo>
                    <a:cubicBezTo>
                      <a:pt x="302" y="262"/>
                      <a:pt x="297" y="170"/>
                      <a:pt x="241" y="9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3" name="Freeform 1542"/>
              <p:cNvSpPr>
                <a:spLocks/>
              </p:cNvSpPr>
              <p:nvPr/>
            </p:nvSpPr>
            <p:spPr bwMode="gray">
              <a:xfrm flipH="1">
                <a:off x="1081" y="2685"/>
                <a:ext cx="49" cy="54"/>
              </a:xfrm>
              <a:custGeom>
                <a:avLst/>
                <a:gdLst/>
                <a:ahLst/>
                <a:cxnLst>
                  <a:cxn ang="0">
                    <a:pos x="255" y="307"/>
                  </a:cxn>
                  <a:cxn ang="0">
                    <a:pos x="61" y="242"/>
                  </a:cxn>
                  <a:cxn ang="0">
                    <a:pos x="50" y="38"/>
                  </a:cxn>
                  <a:cxn ang="0">
                    <a:pos x="244" y="103"/>
                  </a:cxn>
                  <a:cxn ang="0">
                    <a:pos x="255" y="307"/>
                  </a:cxn>
                </a:cxnLst>
                <a:rect l="0" t="0" r="r" b="b"/>
                <a:pathLst>
                  <a:path w="306" h="346">
                    <a:moveTo>
                      <a:pt x="255" y="307"/>
                    </a:moveTo>
                    <a:cubicBezTo>
                      <a:pt x="204" y="346"/>
                      <a:pt x="118" y="317"/>
                      <a:pt x="61" y="242"/>
                    </a:cubicBezTo>
                    <a:cubicBezTo>
                      <a:pt x="5" y="168"/>
                      <a:pt x="0" y="77"/>
                      <a:pt x="50" y="38"/>
                    </a:cubicBezTo>
                    <a:cubicBezTo>
                      <a:pt x="101" y="0"/>
                      <a:pt x="188" y="29"/>
                      <a:pt x="244" y="103"/>
                    </a:cubicBezTo>
                    <a:cubicBezTo>
                      <a:pt x="301" y="178"/>
                      <a:pt x="306" y="269"/>
                      <a:pt x="255" y="30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4" name="Freeform 1543"/>
              <p:cNvSpPr>
                <a:spLocks/>
              </p:cNvSpPr>
              <p:nvPr/>
            </p:nvSpPr>
            <p:spPr bwMode="gray">
              <a:xfrm flipH="1">
                <a:off x="1091" y="2695"/>
                <a:ext cx="30" cy="33"/>
              </a:xfrm>
              <a:custGeom>
                <a:avLst/>
                <a:gdLst/>
                <a:ahLst/>
                <a:cxnLst>
                  <a:cxn ang="0">
                    <a:pos x="155" y="188"/>
                  </a:cxn>
                  <a:cxn ang="0">
                    <a:pos x="37" y="148"/>
                  </a:cxn>
                  <a:cxn ang="0">
                    <a:pos x="30" y="24"/>
                  </a:cxn>
                  <a:cxn ang="0">
                    <a:pos x="149" y="63"/>
                  </a:cxn>
                  <a:cxn ang="0">
                    <a:pos x="155" y="188"/>
                  </a:cxn>
                </a:cxnLst>
                <a:rect l="0" t="0" r="r" b="b"/>
                <a:pathLst>
                  <a:path w="186" h="211">
                    <a:moveTo>
                      <a:pt x="155" y="188"/>
                    </a:moveTo>
                    <a:cubicBezTo>
                      <a:pt x="124" y="211"/>
                      <a:pt x="71" y="193"/>
                      <a:pt x="37" y="148"/>
                    </a:cubicBezTo>
                    <a:cubicBezTo>
                      <a:pt x="3" y="103"/>
                      <a:pt x="0" y="47"/>
                      <a:pt x="30" y="24"/>
                    </a:cubicBezTo>
                    <a:cubicBezTo>
                      <a:pt x="61" y="0"/>
                      <a:pt x="114" y="18"/>
                      <a:pt x="149" y="63"/>
                    </a:cubicBezTo>
                    <a:cubicBezTo>
                      <a:pt x="183" y="109"/>
                      <a:pt x="186" y="164"/>
                      <a:pt x="155" y="1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5" name="Freeform 1544"/>
              <p:cNvSpPr>
                <a:spLocks/>
              </p:cNvSpPr>
              <p:nvPr/>
            </p:nvSpPr>
            <p:spPr bwMode="gray">
              <a:xfrm flipH="1">
                <a:off x="1189" y="2703"/>
                <a:ext cx="116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99"/>
                  </a:cxn>
                  <a:cxn ang="0">
                    <a:pos x="1737" y="664"/>
                  </a:cxn>
                  <a:cxn ang="0">
                    <a:pos x="1737" y="466"/>
                  </a:cxn>
                  <a:cxn ang="0">
                    <a:pos x="0" y="0"/>
                  </a:cxn>
                </a:cxnLst>
                <a:rect l="0" t="0" r="r" b="b"/>
                <a:pathLst>
                  <a:path w="1737" h="664">
                    <a:moveTo>
                      <a:pt x="0" y="0"/>
                    </a:moveTo>
                    <a:lnTo>
                      <a:pt x="0" y="199"/>
                    </a:lnTo>
                    <a:lnTo>
                      <a:pt x="1737" y="664"/>
                    </a:lnTo>
                    <a:lnTo>
                      <a:pt x="1737" y="46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6" name="Freeform 1545"/>
              <p:cNvSpPr>
                <a:spLocks/>
              </p:cNvSpPr>
              <p:nvPr/>
            </p:nvSpPr>
            <p:spPr bwMode="gray">
              <a:xfrm flipH="1">
                <a:off x="1069" y="2670"/>
                <a:ext cx="236" cy="64"/>
              </a:xfrm>
              <a:custGeom>
                <a:avLst/>
                <a:gdLst/>
                <a:ahLst/>
                <a:cxnLst>
                  <a:cxn ang="0">
                    <a:pos x="3537" y="466"/>
                  </a:cxn>
                  <a:cxn ang="0">
                    <a:pos x="1798" y="0"/>
                  </a:cxn>
                  <a:cxn ang="0">
                    <a:pos x="896" y="241"/>
                  </a:cxn>
                  <a:cxn ang="0">
                    <a:pos x="896" y="241"/>
                  </a:cxn>
                  <a:cxn ang="0">
                    <a:pos x="0" y="482"/>
                  </a:cxn>
                  <a:cxn ang="0">
                    <a:pos x="841" y="707"/>
                  </a:cxn>
                  <a:cxn ang="0">
                    <a:pos x="1737" y="948"/>
                  </a:cxn>
                  <a:cxn ang="0">
                    <a:pos x="2370" y="778"/>
                  </a:cxn>
                  <a:cxn ang="0">
                    <a:pos x="2372" y="778"/>
                  </a:cxn>
                  <a:cxn ang="0">
                    <a:pos x="3537" y="466"/>
                  </a:cxn>
                </a:cxnLst>
                <a:rect l="0" t="0" r="r" b="b"/>
                <a:pathLst>
                  <a:path w="3537" h="948">
                    <a:moveTo>
                      <a:pt x="3537" y="466"/>
                    </a:moveTo>
                    <a:lnTo>
                      <a:pt x="1798" y="0"/>
                    </a:lnTo>
                    <a:lnTo>
                      <a:pt x="896" y="241"/>
                    </a:lnTo>
                    <a:lnTo>
                      <a:pt x="896" y="241"/>
                    </a:lnTo>
                    <a:lnTo>
                      <a:pt x="0" y="482"/>
                    </a:lnTo>
                    <a:lnTo>
                      <a:pt x="841" y="707"/>
                    </a:lnTo>
                    <a:lnTo>
                      <a:pt x="1737" y="948"/>
                    </a:lnTo>
                    <a:lnTo>
                      <a:pt x="2370" y="778"/>
                    </a:lnTo>
                    <a:lnTo>
                      <a:pt x="2372" y="778"/>
                    </a:lnTo>
                    <a:lnTo>
                      <a:pt x="3537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7" name="Freeform 1546"/>
              <p:cNvSpPr>
                <a:spLocks/>
              </p:cNvSpPr>
              <p:nvPr/>
            </p:nvSpPr>
            <p:spPr bwMode="gray">
              <a:xfrm flipH="1">
                <a:off x="1069" y="2702"/>
                <a:ext cx="120" cy="45"/>
              </a:xfrm>
              <a:custGeom>
                <a:avLst/>
                <a:gdLst/>
                <a:ahLst/>
                <a:cxnLst>
                  <a:cxn ang="0">
                    <a:pos x="897" y="241"/>
                  </a:cxn>
                  <a:cxn ang="0">
                    <a:pos x="897" y="241"/>
                  </a:cxn>
                  <a:cxn ang="0">
                    <a:pos x="0" y="482"/>
                  </a:cxn>
                  <a:cxn ang="0">
                    <a:pos x="0" y="680"/>
                  </a:cxn>
                  <a:cxn ang="0">
                    <a:pos x="633" y="510"/>
                  </a:cxn>
                  <a:cxn ang="0">
                    <a:pos x="633" y="510"/>
                  </a:cxn>
                  <a:cxn ang="0">
                    <a:pos x="1800" y="198"/>
                  </a:cxn>
                  <a:cxn ang="0">
                    <a:pos x="1800" y="0"/>
                  </a:cxn>
                  <a:cxn ang="0">
                    <a:pos x="897" y="241"/>
                  </a:cxn>
                </a:cxnLst>
                <a:rect l="0" t="0" r="r" b="b"/>
                <a:pathLst>
                  <a:path w="1800" h="680">
                    <a:moveTo>
                      <a:pt x="897" y="241"/>
                    </a:moveTo>
                    <a:lnTo>
                      <a:pt x="897" y="241"/>
                    </a:lnTo>
                    <a:lnTo>
                      <a:pt x="0" y="482"/>
                    </a:lnTo>
                    <a:lnTo>
                      <a:pt x="0" y="680"/>
                    </a:lnTo>
                    <a:lnTo>
                      <a:pt x="633" y="510"/>
                    </a:lnTo>
                    <a:lnTo>
                      <a:pt x="633" y="510"/>
                    </a:lnTo>
                    <a:lnTo>
                      <a:pt x="1800" y="198"/>
                    </a:lnTo>
                    <a:lnTo>
                      <a:pt x="1800" y="0"/>
                    </a:lnTo>
                    <a:lnTo>
                      <a:pt x="897" y="24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8" name="Freeform 1547"/>
              <p:cNvSpPr>
                <a:spLocks/>
              </p:cNvSpPr>
              <p:nvPr/>
            </p:nvSpPr>
            <p:spPr bwMode="gray">
              <a:xfrm flipH="1">
                <a:off x="1245" y="2704"/>
                <a:ext cx="48" cy="52"/>
              </a:xfrm>
              <a:custGeom>
                <a:avLst/>
                <a:gdLst/>
                <a:ahLst/>
                <a:cxnLst>
                  <a:cxn ang="0">
                    <a:pos x="242" y="96"/>
                  </a:cxn>
                  <a:cxn ang="0">
                    <a:pos x="66" y="21"/>
                  </a:cxn>
                  <a:cxn ang="0">
                    <a:pos x="66" y="21"/>
                  </a:cxn>
                  <a:cxn ang="0">
                    <a:pos x="17" y="33"/>
                  </a:cxn>
                  <a:cxn ang="0">
                    <a:pos x="27" y="55"/>
                  </a:cxn>
                  <a:cxn ang="0">
                    <a:pos x="58" y="236"/>
                  </a:cxn>
                  <a:cxn ang="0">
                    <a:pos x="143" y="305"/>
                  </a:cxn>
                  <a:cxn ang="0">
                    <a:pos x="156" y="332"/>
                  </a:cxn>
                  <a:cxn ang="0">
                    <a:pos x="221" y="315"/>
                  </a:cxn>
                  <a:cxn ang="0">
                    <a:pos x="221" y="315"/>
                  </a:cxn>
                  <a:cxn ang="0">
                    <a:pos x="252" y="301"/>
                  </a:cxn>
                  <a:cxn ang="0">
                    <a:pos x="242" y="96"/>
                  </a:cxn>
                </a:cxnLst>
                <a:rect l="0" t="0" r="r" b="b"/>
                <a:pathLst>
                  <a:path w="303" h="332">
                    <a:moveTo>
                      <a:pt x="242" y="96"/>
                    </a:moveTo>
                    <a:cubicBezTo>
                      <a:pt x="192" y="30"/>
                      <a:pt x="118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6"/>
                    </a:cubicBezTo>
                    <a:cubicBezTo>
                      <a:pt x="83" y="268"/>
                      <a:pt x="113" y="291"/>
                      <a:pt x="143" y="305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3" y="312"/>
                      <a:pt x="243" y="308"/>
                      <a:pt x="252" y="301"/>
                    </a:cubicBezTo>
                    <a:cubicBezTo>
                      <a:pt x="303" y="262"/>
                      <a:pt x="298" y="171"/>
                      <a:pt x="242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9" name="Freeform 1548"/>
              <p:cNvSpPr>
                <a:spLocks/>
              </p:cNvSpPr>
              <p:nvPr/>
            </p:nvSpPr>
            <p:spPr bwMode="gray">
              <a:xfrm flipH="1">
                <a:off x="1255" y="2705"/>
                <a:ext cx="48" cy="55"/>
              </a:xfrm>
              <a:custGeom>
                <a:avLst/>
                <a:gdLst/>
                <a:ahLst/>
                <a:cxnLst>
                  <a:cxn ang="0">
                    <a:pos x="255" y="308"/>
                  </a:cxn>
                  <a:cxn ang="0">
                    <a:pos x="61" y="243"/>
                  </a:cxn>
                  <a:cxn ang="0">
                    <a:pos x="50" y="38"/>
                  </a:cxn>
                  <a:cxn ang="0">
                    <a:pos x="244" y="103"/>
                  </a:cxn>
                  <a:cxn ang="0">
                    <a:pos x="255" y="308"/>
                  </a:cxn>
                </a:cxnLst>
                <a:rect l="0" t="0" r="r" b="b"/>
                <a:pathLst>
                  <a:path w="305" h="346">
                    <a:moveTo>
                      <a:pt x="255" y="308"/>
                    </a:moveTo>
                    <a:cubicBezTo>
                      <a:pt x="204" y="346"/>
                      <a:pt x="117" y="317"/>
                      <a:pt x="61" y="243"/>
                    </a:cubicBezTo>
                    <a:cubicBezTo>
                      <a:pt x="4" y="168"/>
                      <a:pt x="0" y="77"/>
                      <a:pt x="50" y="38"/>
                    </a:cubicBezTo>
                    <a:cubicBezTo>
                      <a:pt x="101" y="0"/>
                      <a:pt x="188" y="29"/>
                      <a:pt x="244" y="103"/>
                    </a:cubicBezTo>
                    <a:cubicBezTo>
                      <a:pt x="301" y="178"/>
                      <a:pt x="305" y="269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0" name="Freeform 1549"/>
              <p:cNvSpPr>
                <a:spLocks/>
              </p:cNvSpPr>
              <p:nvPr/>
            </p:nvSpPr>
            <p:spPr bwMode="gray">
              <a:xfrm flipH="1">
                <a:off x="1264" y="2716"/>
                <a:ext cx="30" cy="33"/>
              </a:xfrm>
              <a:custGeom>
                <a:avLst/>
                <a:gdLst/>
                <a:ahLst/>
                <a:cxnLst>
                  <a:cxn ang="0">
                    <a:pos x="156" y="187"/>
                  </a:cxn>
                  <a:cxn ang="0">
                    <a:pos x="38" y="147"/>
                  </a:cxn>
                  <a:cxn ang="0">
                    <a:pos x="31" y="23"/>
                  </a:cxn>
                  <a:cxn ang="0">
                    <a:pos x="149" y="63"/>
                  </a:cxn>
                  <a:cxn ang="0">
                    <a:pos x="156" y="187"/>
                  </a:cxn>
                </a:cxnLst>
                <a:rect l="0" t="0" r="r" b="b"/>
                <a:pathLst>
                  <a:path w="187" h="210">
                    <a:moveTo>
                      <a:pt x="156" y="187"/>
                    </a:moveTo>
                    <a:cubicBezTo>
                      <a:pt x="125" y="210"/>
                      <a:pt x="72" y="193"/>
                      <a:pt x="38" y="147"/>
                    </a:cubicBezTo>
                    <a:cubicBezTo>
                      <a:pt x="3" y="102"/>
                      <a:pt x="0" y="46"/>
                      <a:pt x="31" y="23"/>
                    </a:cubicBezTo>
                    <a:cubicBezTo>
                      <a:pt x="62" y="0"/>
                      <a:pt x="115" y="17"/>
                      <a:pt x="149" y="63"/>
                    </a:cubicBezTo>
                    <a:cubicBezTo>
                      <a:pt x="184" y="108"/>
                      <a:pt x="187" y="163"/>
                      <a:pt x="156" y="187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1" name="Freeform 1550"/>
              <p:cNvSpPr>
                <a:spLocks/>
              </p:cNvSpPr>
              <p:nvPr/>
            </p:nvSpPr>
            <p:spPr bwMode="gray">
              <a:xfrm flipH="1">
                <a:off x="1195" y="2717"/>
                <a:ext cx="47" cy="53"/>
              </a:xfrm>
              <a:custGeom>
                <a:avLst/>
                <a:gdLst/>
                <a:ahLst/>
                <a:cxnLst>
                  <a:cxn ang="0">
                    <a:pos x="242" y="96"/>
                  </a:cxn>
                  <a:cxn ang="0">
                    <a:pos x="66" y="20"/>
                  </a:cxn>
                  <a:cxn ang="0">
                    <a:pos x="66" y="20"/>
                  </a:cxn>
                  <a:cxn ang="0">
                    <a:pos x="17" y="33"/>
                  </a:cxn>
                  <a:cxn ang="0">
                    <a:pos x="27" y="54"/>
                  </a:cxn>
                  <a:cxn ang="0">
                    <a:pos x="58" y="235"/>
                  </a:cxn>
                  <a:cxn ang="0">
                    <a:pos x="143" y="304"/>
                  </a:cxn>
                  <a:cxn ang="0">
                    <a:pos x="156" y="332"/>
                  </a:cxn>
                  <a:cxn ang="0">
                    <a:pos x="221" y="315"/>
                  </a:cxn>
                  <a:cxn ang="0">
                    <a:pos x="221" y="315"/>
                  </a:cxn>
                  <a:cxn ang="0">
                    <a:pos x="252" y="300"/>
                  </a:cxn>
                  <a:cxn ang="0">
                    <a:pos x="242" y="96"/>
                  </a:cxn>
                </a:cxnLst>
                <a:rect l="0" t="0" r="r" b="b"/>
                <a:pathLst>
                  <a:path w="303" h="332">
                    <a:moveTo>
                      <a:pt x="242" y="96"/>
                    </a:moveTo>
                    <a:cubicBezTo>
                      <a:pt x="192" y="30"/>
                      <a:pt x="118" y="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0" y="100"/>
                      <a:pt x="11" y="173"/>
                      <a:pt x="58" y="235"/>
                    </a:cubicBezTo>
                    <a:cubicBezTo>
                      <a:pt x="83" y="267"/>
                      <a:pt x="113" y="291"/>
                      <a:pt x="143" y="304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3" y="312"/>
                      <a:pt x="243" y="307"/>
                      <a:pt x="252" y="300"/>
                    </a:cubicBezTo>
                    <a:cubicBezTo>
                      <a:pt x="303" y="262"/>
                      <a:pt x="298" y="170"/>
                      <a:pt x="242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2" name="Freeform 1551"/>
              <p:cNvSpPr>
                <a:spLocks/>
              </p:cNvSpPr>
              <p:nvPr/>
            </p:nvSpPr>
            <p:spPr bwMode="gray">
              <a:xfrm flipH="1">
                <a:off x="1205" y="2718"/>
                <a:ext cx="48" cy="55"/>
              </a:xfrm>
              <a:custGeom>
                <a:avLst/>
                <a:gdLst/>
                <a:ahLst/>
                <a:cxnLst>
                  <a:cxn ang="0">
                    <a:pos x="255" y="307"/>
                  </a:cxn>
                  <a:cxn ang="0">
                    <a:pos x="61" y="242"/>
                  </a:cxn>
                  <a:cxn ang="0">
                    <a:pos x="50" y="38"/>
                  </a:cxn>
                  <a:cxn ang="0">
                    <a:pos x="244" y="103"/>
                  </a:cxn>
                  <a:cxn ang="0">
                    <a:pos x="255" y="307"/>
                  </a:cxn>
                </a:cxnLst>
                <a:rect l="0" t="0" r="r" b="b"/>
                <a:pathLst>
                  <a:path w="305" h="346">
                    <a:moveTo>
                      <a:pt x="255" y="307"/>
                    </a:moveTo>
                    <a:cubicBezTo>
                      <a:pt x="204" y="346"/>
                      <a:pt x="117" y="317"/>
                      <a:pt x="61" y="242"/>
                    </a:cubicBezTo>
                    <a:cubicBezTo>
                      <a:pt x="4" y="168"/>
                      <a:pt x="0" y="76"/>
                      <a:pt x="50" y="38"/>
                    </a:cubicBezTo>
                    <a:cubicBezTo>
                      <a:pt x="101" y="0"/>
                      <a:pt x="188" y="29"/>
                      <a:pt x="244" y="103"/>
                    </a:cubicBezTo>
                    <a:cubicBezTo>
                      <a:pt x="301" y="177"/>
                      <a:pt x="305" y="269"/>
                      <a:pt x="255" y="30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3" name="Freeform 1552"/>
              <p:cNvSpPr>
                <a:spLocks/>
              </p:cNvSpPr>
              <p:nvPr/>
            </p:nvSpPr>
            <p:spPr bwMode="gray">
              <a:xfrm flipH="1">
                <a:off x="1214" y="2729"/>
                <a:ext cx="30" cy="33"/>
              </a:xfrm>
              <a:custGeom>
                <a:avLst/>
                <a:gdLst/>
                <a:ahLst/>
                <a:cxnLst>
                  <a:cxn ang="0">
                    <a:pos x="156" y="188"/>
                  </a:cxn>
                  <a:cxn ang="0">
                    <a:pos x="38" y="148"/>
                  </a:cxn>
                  <a:cxn ang="0">
                    <a:pos x="31" y="24"/>
                  </a:cxn>
                  <a:cxn ang="0">
                    <a:pos x="149" y="63"/>
                  </a:cxn>
                  <a:cxn ang="0">
                    <a:pos x="156" y="188"/>
                  </a:cxn>
                </a:cxnLst>
                <a:rect l="0" t="0" r="r" b="b"/>
                <a:pathLst>
                  <a:path w="187" h="211">
                    <a:moveTo>
                      <a:pt x="156" y="188"/>
                    </a:moveTo>
                    <a:cubicBezTo>
                      <a:pt x="125" y="211"/>
                      <a:pt x="72" y="193"/>
                      <a:pt x="38" y="148"/>
                    </a:cubicBezTo>
                    <a:cubicBezTo>
                      <a:pt x="3" y="103"/>
                      <a:pt x="0" y="47"/>
                      <a:pt x="31" y="24"/>
                    </a:cubicBezTo>
                    <a:cubicBezTo>
                      <a:pt x="62" y="0"/>
                      <a:pt x="115" y="18"/>
                      <a:pt x="149" y="63"/>
                    </a:cubicBezTo>
                    <a:cubicBezTo>
                      <a:pt x="184" y="109"/>
                      <a:pt x="187" y="164"/>
                      <a:pt x="156" y="188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4" name="Freeform 1553"/>
              <p:cNvSpPr>
                <a:spLocks/>
              </p:cNvSpPr>
              <p:nvPr/>
            </p:nvSpPr>
            <p:spPr bwMode="gray">
              <a:xfrm flipH="1">
                <a:off x="1046" y="2654"/>
                <a:ext cx="289" cy="77"/>
              </a:xfrm>
              <a:custGeom>
                <a:avLst/>
                <a:gdLst/>
                <a:ahLst/>
                <a:cxnLst>
                  <a:cxn ang="0">
                    <a:pos x="0" y="482"/>
                  </a:cxn>
                  <a:cxn ang="0">
                    <a:pos x="2530" y="1167"/>
                  </a:cxn>
                  <a:cxn ang="0">
                    <a:pos x="4327" y="685"/>
                  </a:cxn>
                  <a:cxn ang="0">
                    <a:pos x="1797" y="0"/>
                  </a:cxn>
                  <a:cxn ang="0">
                    <a:pos x="0" y="482"/>
                  </a:cxn>
                </a:cxnLst>
                <a:rect l="0" t="0" r="r" b="b"/>
                <a:pathLst>
                  <a:path w="4327" h="1167">
                    <a:moveTo>
                      <a:pt x="0" y="482"/>
                    </a:moveTo>
                    <a:lnTo>
                      <a:pt x="2530" y="1167"/>
                    </a:lnTo>
                    <a:lnTo>
                      <a:pt x="4327" y="685"/>
                    </a:lnTo>
                    <a:lnTo>
                      <a:pt x="1797" y="0"/>
                    </a:lnTo>
                    <a:lnTo>
                      <a:pt x="0" y="482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5" name="Freeform 1554"/>
              <p:cNvSpPr>
                <a:spLocks/>
              </p:cNvSpPr>
              <p:nvPr/>
            </p:nvSpPr>
            <p:spPr bwMode="gray">
              <a:xfrm flipH="1">
                <a:off x="1046" y="2699"/>
                <a:ext cx="120" cy="45"/>
              </a:xfrm>
              <a:custGeom>
                <a:avLst/>
                <a:gdLst/>
                <a:ahLst/>
                <a:cxnLst>
                  <a:cxn ang="0">
                    <a:pos x="0" y="482"/>
                  </a:cxn>
                  <a:cxn ang="0">
                    <a:pos x="0" y="680"/>
                  </a:cxn>
                  <a:cxn ang="0">
                    <a:pos x="1797" y="198"/>
                  </a:cxn>
                  <a:cxn ang="0">
                    <a:pos x="1797" y="0"/>
                  </a:cxn>
                  <a:cxn ang="0">
                    <a:pos x="0" y="482"/>
                  </a:cxn>
                </a:cxnLst>
                <a:rect l="0" t="0" r="r" b="b"/>
                <a:pathLst>
                  <a:path w="1797" h="680">
                    <a:moveTo>
                      <a:pt x="0" y="482"/>
                    </a:moveTo>
                    <a:lnTo>
                      <a:pt x="0" y="680"/>
                    </a:lnTo>
                    <a:lnTo>
                      <a:pt x="1797" y="198"/>
                    </a:lnTo>
                    <a:lnTo>
                      <a:pt x="1797" y="0"/>
                    </a:lnTo>
                    <a:lnTo>
                      <a:pt x="0" y="48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6" name="Freeform 1555"/>
              <p:cNvSpPr>
                <a:spLocks/>
              </p:cNvSpPr>
              <p:nvPr/>
            </p:nvSpPr>
            <p:spPr bwMode="gray">
              <a:xfrm flipH="1">
                <a:off x="1166" y="2686"/>
                <a:ext cx="169" cy="58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2530" y="883"/>
                  </a:cxn>
                  <a:cxn ang="0">
                    <a:pos x="2530" y="685"/>
                  </a:cxn>
                  <a:cxn ang="0">
                    <a:pos x="0" y="0"/>
                  </a:cxn>
                  <a:cxn ang="0">
                    <a:pos x="0" y="198"/>
                  </a:cxn>
                </a:cxnLst>
                <a:rect l="0" t="0" r="r" b="b"/>
                <a:pathLst>
                  <a:path w="2530" h="883">
                    <a:moveTo>
                      <a:pt x="0" y="198"/>
                    </a:moveTo>
                    <a:lnTo>
                      <a:pt x="2530" y="883"/>
                    </a:lnTo>
                    <a:lnTo>
                      <a:pt x="2530" y="685"/>
                    </a:ln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87" name="Group 1556"/>
              <p:cNvGrpSpPr>
                <a:grpSpLocks/>
              </p:cNvGrpSpPr>
              <p:nvPr/>
            </p:nvGrpSpPr>
            <p:grpSpPr bwMode="gray">
              <a:xfrm>
                <a:off x="1057" y="2703"/>
                <a:ext cx="86" cy="36"/>
                <a:chOff x="1911" y="3504"/>
                <a:chExt cx="86" cy="36"/>
              </a:xfrm>
            </p:grpSpPr>
            <p:sp>
              <p:nvSpPr>
                <p:cNvPr id="388" name="Freeform 1557"/>
                <p:cNvSpPr>
                  <a:spLocks/>
                </p:cNvSpPr>
                <p:nvPr/>
              </p:nvSpPr>
              <p:spPr bwMode="gray">
                <a:xfrm flipH="1">
                  <a:off x="1936" y="3511"/>
                  <a:ext cx="12" cy="16"/>
                </a:xfrm>
                <a:custGeom>
                  <a:avLst/>
                  <a:gdLst/>
                  <a:ahLst/>
                  <a:cxnLst>
                    <a:cxn ang="0">
                      <a:pos x="168" y="220"/>
                    </a:cxn>
                    <a:cxn ang="0">
                      <a:pos x="168" y="45"/>
                    </a:cxn>
                    <a:cxn ang="0">
                      <a:pos x="0" y="0"/>
                    </a:cxn>
                    <a:cxn ang="0">
                      <a:pos x="0" y="175"/>
                    </a:cxn>
                    <a:cxn ang="0">
                      <a:pos x="168" y="220"/>
                    </a:cxn>
                  </a:cxnLst>
                  <a:rect l="0" t="0" r="r" b="b"/>
                  <a:pathLst>
                    <a:path w="168" h="220">
                      <a:moveTo>
                        <a:pt x="168" y="220"/>
                      </a:moveTo>
                      <a:lnTo>
                        <a:pt x="168" y="45"/>
                      </a:lnTo>
                      <a:lnTo>
                        <a:pt x="0" y="0"/>
                      </a:lnTo>
                      <a:lnTo>
                        <a:pt x="0" y="175"/>
                      </a:lnTo>
                      <a:lnTo>
                        <a:pt x="168" y="22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6600"/>
                    </a:gs>
                    <a:gs pos="100000">
                      <a:srgbClr val="FF6600">
                        <a:gamma/>
                        <a:tint val="74902"/>
                        <a:invGamma/>
                      </a:srgb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" name="Freeform 1558"/>
                <p:cNvSpPr>
                  <a:spLocks/>
                </p:cNvSpPr>
                <p:nvPr/>
              </p:nvSpPr>
              <p:spPr bwMode="gray">
                <a:xfrm flipH="1">
                  <a:off x="1911" y="3507"/>
                  <a:ext cx="25" cy="20"/>
                </a:xfrm>
                <a:custGeom>
                  <a:avLst/>
                  <a:gdLst/>
                  <a:ahLst/>
                  <a:cxnLst>
                    <a:cxn ang="0">
                      <a:pos x="340" y="0"/>
                    </a:cxn>
                    <a:cxn ang="0">
                      <a:pos x="0" y="92"/>
                    </a:cxn>
                    <a:cxn ang="0">
                      <a:pos x="0" y="267"/>
                    </a:cxn>
                    <a:cxn ang="0">
                      <a:pos x="340" y="177"/>
                    </a:cxn>
                    <a:cxn ang="0">
                      <a:pos x="340" y="0"/>
                    </a:cxn>
                  </a:cxnLst>
                  <a:rect l="0" t="0" r="r" b="b"/>
                  <a:pathLst>
                    <a:path w="340" h="267">
                      <a:moveTo>
                        <a:pt x="340" y="0"/>
                      </a:moveTo>
                      <a:lnTo>
                        <a:pt x="0" y="92"/>
                      </a:lnTo>
                      <a:lnTo>
                        <a:pt x="0" y="267"/>
                      </a:lnTo>
                      <a:lnTo>
                        <a:pt x="340" y="177"/>
                      </a:lnTo>
                      <a:lnTo>
                        <a:pt x="34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tint val="74902"/>
                        <a:invGamma/>
                      </a:scheme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" name="Freeform 1559"/>
                <p:cNvSpPr>
                  <a:spLocks/>
                </p:cNvSpPr>
                <p:nvPr/>
              </p:nvSpPr>
              <p:spPr bwMode="gray">
                <a:xfrm flipH="1">
                  <a:off x="1911" y="3504"/>
                  <a:ext cx="37" cy="10"/>
                </a:xfrm>
                <a:custGeom>
                  <a:avLst/>
                  <a:gdLst/>
                  <a:ahLst/>
                  <a:cxnLst>
                    <a:cxn ang="0">
                      <a:pos x="338" y="0"/>
                    </a:cxn>
                    <a:cxn ang="0">
                      <a:pos x="508" y="45"/>
                    </a:cxn>
                    <a:cxn ang="0">
                      <a:pos x="168" y="137"/>
                    </a:cxn>
                    <a:cxn ang="0">
                      <a:pos x="0" y="92"/>
                    </a:cxn>
                    <a:cxn ang="0">
                      <a:pos x="338" y="0"/>
                    </a:cxn>
                  </a:cxnLst>
                  <a:rect l="0" t="0" r="r" b="b"/>
                  <a:pathLst>
                    <a:path w="508" h="137">
                      <a:moveTo>
                        <a:pt x="338" y="0"/>
                      </a:moveTo>
                      <a:lnTo>
                        <a:pt x="508" y="45"/>
                      </a:lnTo>
                      <a:lnTo>
                        <a:pt x="168" y="137"/>
                      </a:lnTo>
                      <a:lnTo>
                        <a:pt x="0" y="92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tint val="74902"/>
                        <a:invGamma/>
                      </a:scheme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" name="Freeform 1560"/>
                <p:cNvSpPr>
                  <a:spLocks/>
                </p:cNvSpPr>
                <p:nvPr/>
              </p:nvSpPr>
              <p:spPr bwMode="gray">
                <a:xfrm flipH="1">
                  <a:off x="1960" y="3517"/>
                  <a:ext cx="12" cy="16"/>
                </a:xfrm>
                <a:custGeom>
                  <a:avLst/>
                  <a:gdLst/>
                  <a:ahLst/>
                  <a:cxnLst>
                    <a:cxn ang="0">
                      <a:pos x="167" y="219"/>
                    </a:cxn>
                    <a:cxn ang="0">
                      <a:pos x="167" y="45"/>
                    </a:cxn>
                    <a:cxn ang="0">
                      <a:pos x="0" y="0"/>
                    </a:cxn>
                    <a:cxn ang="0">
                      <a:pos x="0" y="174"/>
                    </a:cxn>
                    <a:cxn ang="0">
                      <a:pos x="167" y="219"/>
                    </a:cxn>
                  </a:cxnLst>
                  <a:rect l="0" t="0" r="r" b="b"/>
                  <a:pathLst>
                    <a:path w="167" h="219">
                      <a:moveTo>
                        <a:pt x="167" y="219"/>
                      </a:moveTo>
                      <a:lnTo>
                        <a:pt x="167" y="45"/>
                      </a:lnTo>
                      <a:lnTo>
                        <a:pt x="0" y="0"/>
                      </a:lnTo>
                      <a:lnTo>
                        <a:pt x="0" y="174"/>
                      </a:lnTo>
                      <a:lnTo>
                        <a:pt x="167" y="21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6600"/>
                    </a:gs>
                    <a:gs pos="100000">
                      <a:srgbClr val="FF6600">
                        <a:gamma/>
                        <a:tint val="74902"/>
                        <a:invGamma/>
                      </a:srgb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" name="Freeform 1561"/>
                <p:cNvSpPr>
                  <a:spLocks/>
                </p:cNvSpPr>
                <p:nvPr/>
              </p:nvSpPr>
              <p:spPr bwMode="gray">
                <a:xfrm flipH="1">
                  <a:off x="1936" y="3514"/>
                  <a:ext cx="24" cy="19"/>
                </a:xfrm>
                <a:custGeom>
                  <a:avLst/>
                  <a:gdLst/>
                  <a:ahLst/>
                  <a:cxnLst>
                    <a:cxn ang="0">
                      <a:pos x="338" y="0"/>
                    </a:cxn>
                    <a:cxn ang="0">
                      <a:pos x="0" y="90"/>
                    </a:cxn>
                    <a:cxn ang="0">
                      <a:pos x="0" y="264"/>
                    </a:cxn>
                    <a:cxn ang="0">
                      <a:pos x="338" y="175"/>
                    </a:cxn>
                    <a:cxn ang="0">
                      <a:pos x="338" y="0"/>
                    </a:cxn>
                  </a:cxnLst>
                  <a:rect l="0" t="0" r="r" b="b"/>
                  <a:pathLst>
                    <a:path w="338" h="264">
                      <a:moveTo>
                        <a:pt x="338" y="0"/>
                      </a:moveTo>
                      <a:lnTo>
                        <a:pt x="0" y="90"/>
                      </a:lnTo>
                      <a:lnTo>
                        <a:pt x="0" y="264"/>
                      </a:lnTo>
                      <a:lnTo>
                        <a:pt x="338" y="175"/>
                      </a:lnTo>
                      <a:lnTo>
                        <a:pt x="338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4D4D4D">
                        <a:gamma/>
                        <a:tint val="74902"/>
                        <a:invGamma/>
                      </a:srgb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" name="Freeform 1562"/>
                <p:cNvSpPr>
                  <a:spLocks/>
                </p:cNvSpPr>
                <p:nvPr/>
              </p:nvSpPr>
              <p:spPr bwMode="gray">
                <a:xfrm flipH="1">
                  <a:off x="1936" y="3511"/>
                  <a:ext cx="36" cy="9"/>
                </a:xfrm>
                <a:custGeom>
                  <a:avLst/>
                  <a:gdLst/>
                  <a:ahLst/>
                  <a:cxnLst>
                    <a:cxn ang="0">
                      <a:pos x="337" y="0"/>
                    </a:cxn>
                    <a:cxn ang="0">
                      <a:pos x="505" y="45"/>
                    </a:cxn>
                    <a:cxn ang="0">
                      <a:pos x="167" y="135"/>
                    </a:cxn>
                    <a:cxn ang="0">
                      <a:pos x="0" y="90"/>
                    </a:cxn>
                    <a:cxn ang="0">
                      <a:pos x="337" y="0"/>
                    </a:cxn>
                  </a:cxnLst>
                  <a:rect l="0" t="0" r="r" b="b"/>
                  <a:pathLst>
                    <a:path w="505" h="135">
                      <a:moveTo>
                        <a:pt x="337" y="0"/>
                      </a:moveTo>
                      <a:lnTo>
                        <a:pt x="505" y="45"/>
                      </a:lnTo>
                      <a:lnTo>
                        <a:pt x="167" y="135"/>
                      </a:lnTo>
                      <a:lnTo>
                        <a:pt x="0" y="90"/>
                      </a:lnTo>
                      <a:lnTo>
                        <a:pt x="33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4D4D4D">
                        <a:gamma/>
                        <a:tint val="74902"/>
                        <a:invGamma/>
                      </a:srgb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4" name="Freeform 1563"/>
                <p:cNvSpPr>
                  <a:spLocks/>
                </p:cNvSpPr>
                <p:nvPr/>
              </p:nvSpPr>
              <p:spPr bwMode="gray">
                <a:xfrm flipH="1">
                  <a:off x="1985" y="3524"/>
                  <a:ext cx="12" cy="16"/>
                </a:xfrm>
                <a:custGeom>
                  <a:avLst/>
                  <a:gdLst/>
                  <a:ahLst/>
                  <a:cxnLst>
                    <a:cxn ang="0">
                      <a:pos x="171" y="222"/>
                    </a:cxn>
                    <a:cxn ang="0">
                      <a:pos x="171" y="48"/>
                    </a:cxn>
                    <a:cxn ang="0">
                      <a:pos x="0" y="0"/>
                    </a:cxn>
                    <a:cxn ang="0">
                      <a:pos x="0" y="178"/>
                    </a:cxn>
                    <a:cxn ang="0">
                      <a:pos x="171" y="222"/>
                    </a:cxn>
                  </a:cxnLst>
                  <a:rect l="0" t="0" r="r" b="b"/>
                  <a:pathLst>
                    <a:path w="171" h="222">
                      <a:moveTo>
                        <a:pt x="171" y="222"/>
                      </a:moveTo>
                      <a:lnTo>
                        <a:pt x="171" y="48"/>
                      </a:lnTo>
                      <a:lnTo>
                        <a:pt x="0" y="0"/>
                      </a:lnTo>
                      <a:lnTo>
                        <a:pt x="0" y="178"/>
                      </a:lnTo>
                      <a:lnTo>
                        <a:pt x="171" y="222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tint val="74902"/>
                        <a:invGamma/>
                      </a:scheme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" name="Freeform 1564"/>
                <p:cNvSpPr>
                  <a:spLocks/>
                </p:cNvSpPr>
                <p:nvPr/>
              </p:nvSpPr>
              <p:spPr bwMode="gray">
                <a:xfrm flipH="1">
                  <a:off x="1960" y="3520"/>
                  <a:ext cx="25" cy="20"/>
                </a:xfrm>
                <a:custGeom>
                  <a:avLst/>
                  <a:gdLst/>
                  <a:ahLst/>
                  <a:cxnLst>
                    <a:cxn ang="0">
                      <a:pos x="337" y="0"/>
                    </a:cxn>
                    <a:cxn ang="0">
                      <a:pos x="0" y="92"/>
                    </a:cxn>
                    <a:cxn ang="0">
                      <a:pos x="0" y="266"/>
                    </a:cxn>
                    <a:cxn ang="0">
                      <a:pos x="337" y="174"/>
                    </a:cxn>
                    <a:cxn ang="0">
                      <a:pos x="337" y="0"/>
                    </a:cxn>
                  </a:cxnLst>
                  <a:rect l="0" t="0" r="r" b="b"/>
                  <a:pathLst>
                    <a:path w="337" h="266">
                      <a:moveTo>
                        <a:pt x="337" y="0"/>
                      </a:moveTo>
                      <a:lnTo>
                        <a:pt x="0" y="92"/>
                      </a:lnTo>
                      <a:lnTo>
                        <a:pt x="0" y="266"/>
                      </a:lnTo>
                      <a:lnTo>
                        <a:pt x="337" y="174"/>
                      </a:lnTo>
                      <a:lnTo>
                        <a:pt x="33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tint val="74902"/>
                        <a:invGamma/>
                      </a:scheme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" name="Freeform 1565"/>
                <p:cNvSpPr>
                  <a:spLocks/>
                </p:cNvSpPr>
                <p:nvPr/>
              </p:nvSpPr>
              <p:spPr bwMode="gray">
                <a:xfrm flipH="1">
                  <a:off x="1960" y="3517"/>
                  <a:ext cx="37" cy="10"/>
                </a:xfrm>
                <a:custGeom>
                  <a:avLst/>
                  <a:gdLst/>
                  <a:ahLst/>
                  <a:cxnLst>
                    <a:cxn ang="0">
                      <a:pos x="341" y="0"/>
                    </a:cxn>
                    <a:cxn ang="0">
                      <a:pos x="508" y="45"/>
                    </a:cxn>
                    <a:cxn ang="0">
                      <a:pos x="171" y="137"/>
                    </a:cxn>
                    <a:cxn ang="0">
                      <a:pos x="0" y="89"/>
                    </a:cxn>
                    <a:cxn ang="0">
                      <a:pos x="341" y="0"/>
                    </a:cxn>
                  </a:cxnLst>
                  <a:rect l="0" t="0" r="r" b="b"/>
                  <a:pathLst>
                    <a:path w="508" h="137">
                      <a:moveTo>
                        <a:pt x="341" y="0"/>
                      </a:moveTo>
                      <a:lnTo>
                        <a:pt x="508" y="45"/>
                      </a:lnTo>
                      <a:lnTo>
                        <a:pt x="171" y="137"/>
                      </a:lnTo>
                      <a:lnTo>
                        <a:pt x="0" y="89"/>
                      </a:lnTo>
                      <a:lnTo>
                        <a:pt x="341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/>
                    </a:gs>
                    <a:gs pos="100000">
                      <a:schemeClr val="bg2">
                        <a:gamma/>
                        <a:tint val="74902"/>
                        <a:invGamma/>
                      </a:schemeClr>
                    </a:gs>
                  </a:gsLst>
                  <a:lin ang="0" scaled="1"/>
                </a:gra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277" name="Group 1602"/>
            <p:cNvGrpSpPr>
              <a:grpSpLocks/>
            </p:cNvGrpSpPr>
            <p:nvPr/>
          </p:nvGrpSpPr>
          <p:grpSpPr bwMode="gray">
            <a:xfrm flipH="1">
              <a:off x="4124" y="2486"/>
              <a:ext cx="464" cy="193"/>
              <a:chOff x="4229" y="835"/>
              <a:chExt cx="464" cy="193"/>
            </a:xfrm>
          </p:grpSpPr>
          <p:sp>
            <p:nvSpPr>
              <p:cNvPr id="278" name="Freeform 1603"/>
              <p:cNvSpPr>
                <a:spLocks/>
              </p:cNvSpPr>
              <p:nvPr/>
            </p:nvSpPr>
            <p:spPr bwMode="gray">
              <a:xfrm>
                <a:off x="4229" y="975"/>
                <a:ext cx="198" cy="53"/>
              </a:xfrm>
              <a:custGeom>
                <a:avLst/>
                <a:gdLst/>
                <a:ahLst/>
                <a:cxnLst>
                  <a:cxn ang="0">
                    <a:pos x="449" y="360"/>
                  </a:cxn>
                  <a:cxn ang="0">
                    <a:pos x="0" y="239"/>
                  </a:cxn>
                  <a:cxn ang="0">
                    <a:pos x="907" y="0"/>
                  </a:cxn>
                  <a:cxn ang="0">
                    <a:pos x="1353" y="116"/>
                  </a:cxn>
                  <a:cxn ang="0">
                    <a:pos x="449" y="360"/>
                  </a:cxn>
                </a:cxnLst>
                <a:rect l="0" t="0" r="r" b="b"/>
                <a:pathLst>
                  <a:path w="1353" h="360">
                    <a:moveTo>
                      <a:pt x="449" y="360"/>
                    </a:moveTo>
                    <a:lnTo>
                      <a:pt x="0" y="239"/>
                    </a:lnTo>
                    <a:lnTo>
                      <a:pt x="907" y="0"/>
                    </a:lnTo>
                    <a:lnTo>
                      <a:pt x="1353" y="116"/>
                    </a:lnTo>
                    <a:lnTo>
                      <a:pt x="449" y="360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9" name="Freeform 1604"/>
              <p:cNvSpPr>
                <a:spLocks/>
              </p:cNvSpPr>
              <p:nvPr/>
            </p:nvSpPr>
            <p:spPr bwMode="gray">
              <a:xfrm>
                <a:off x="4229" y="906"/>
                <a:ext cx="134" cy="105"/>
              </a:xfrm>
              <a:custGeom>
                <a:avLst/>
                <a:gdLst/>
                <a:ahLst/>
                <a:cxnLst>
                  <a:cxn ang="0">
                    <a:pos x="0" y="711"/>
                  </a:cxn>
                  <a:cxn ang="0">
                    <a:pos x="0" y="239"/>
                  </a:cxn>
                  <a:cxn ang="0">
                    <a:pos x="907" y="0"/>
                  </a:cxn>
                  <a:cxn ang="0">
                    <a:pos x="907" y="468"/>
                  </a:cxn>
                  <a:cxn ang="0">
                    <a:pos x="0" y="711"/>
                  </a:cxn>
                </a:cxnLst>
                <a:rect l="0" t="0" r="r" b="b"/>
                <a:pathLst>
                  <a:path w="907" h="711">
                    <a:moveTo>
                      <a:pt x="0" y="711"/>
                    </a:moveTo>
                    <a:lnTo>
                      <a:pt x="0" y="239"/>
                    </a:lnTo>
                    <a:lnTo>
                      <a:pt x="907" y="0"/>
                    </a:lnTo>
                    <a:lnTo>
                      <a:pt x="907" y="468"/>
                    </a:lnTo>
                    <a:lnTo>
                      <a:pt x="0" y="711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0" name="Freeform 1605"/>
              <p:cNvSpPr>
                <a:spLocks/>
              </p:cNvSpPr>
              <p:nvPr/>
            </p:nvSpPr>
            <p:spPr bwMode="gray">
              <a:xfrm>
                <a:off x="4229" y="906"/>
                <a:ext cx="134" cy="87"/>
              </a:xfrm>
              <a:custGeom>
                <a:avLst/>
                <a:gdLst/>
                <a:ahLst/>
                <a:cxnLst>
                  <a:cxn ang="0">
                    <a:pos x="907" y="0"/>
                  </a:cxn>
                  <a:cxn ang="0">
                    <a:pos x="453" y="591"/>
                  </a:cxn>
                  <a:cxn ang="0">
                    <a:pos x="0" y="239"/>
                  </a:cxn>
                </a:cxnLst>
                <a:rect l="0" t="0" r="r" b="b"/>
                <a:pathLst>
                  <a:path w="907" h="591">
                    <a:moveTo>
                      <a:pt x="907" y="0"/>
                    </a:moveTo>
                    <a:lnTo>
                      <a:pt x="453" y="591"/>
                    </a:lnTo>
                    <a:lnTo>
                      <a:pt x="0" y="239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Freeform 1606"/>
              <p:cNvSpPr>
                <a:spLocks/>
              </p:cNvSpPr>
              <p:nvPr/>
            </p:nvSpPr>
            <p:spPr bwMode="gray">
              <a:xfrm>
                <a:off x="4229" y="906"/>
                <a:ext cx="198" cy="53"/>
              </a:xfrm>
              <a:custGeom>
                <a:avLst/>
                <a:gdLst/>
                <a:ahLst/>
                <a:cxnLst>
                  <a:cxn ang="0">
                    <a:pos x="449" y="359"/>
                  </a:cxn>
                  <a:cxn ang="0">
                    <a:pos x="0" y="239"/>
                  </a:cxn>
                  <a:cxn ang="0">
                    <a:pos x="907" y="0"/>
                  </a:cxn>
                  <a:cxn ang="0">
                    <a:pos x="1353" y="116"/>
                  </a:cxn>
                  <a:cxn ang="0">
                    <a:pos x="449" y="359"/>
                  </a:cxn>
                </a:cxnLst>
                <a:rect l="0" t="0" r="r" b="b"/>
                <a:pathLst>
                  <a:path w="1353" h="359">
                    <a:moveTo>
                      <a:pt x="449" y="359"/>
                    </a:moveTo>
                    <a:lnTo>
                      <a:pt x="0" y="239"/>
                    </a:lnTo>
                    <a:lnTo>
                      <a:pt x="907" y="0"/>
                    </a:lnTo>
                    <a:lnTo>
                      <a:pt x="1353" y="116"/>
                    </a:lnTo>
                    <a:lnTo>
                      <a:pt x="449" y="359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Freeform 1607"/>
              <p:cNvSpPr>
                <a:spLocks/>
              </p:cNvSpPr>
              <p:nvPr/>
            </p:nvSpPr>
            <p:spPr bwMode="gray">
              <a:xfrm>
                <a:off x="4495" y="904"/>
                <a:ext cx="198" cy="53"/>
              </a:xfrm>
              <a:custGeom>
                <a:avLst/>
                <a:gdLst/>
                <a:ahLst/>
                <a:cxnLst>
                  <a:cxn ang="0">
                    <a:pos x="446" y="359"/>
                  </a:cxn>
                  <a:cxn ang="0">
                    <a:pos x="0" y="238"/>
                  </a:cxn>
                  <a:cxn ang="0">
                    <a:pos x="904" y="0"/>
                  </a:cxn>
                  <a:cxn ang="0">
                    <a:pos x="1351" y="118"/>
                  </a:cxn>
                  <a:cxn ang="0">
                    <a:pos x="446" y="359"/>
                  </a:cxn>
                </a:cxnLst>
                <a:rect l="0" t="0" r="r" b="b"/>
                <a:pathLst>
                  <a:path w="1351" h="359">
                    <a:moveTo>
                      <a:pt x="446" y="359"/>
                    </a:moveTo>
                    <a:lnTo>
                      <a:pt x="0" y="238"/>
                    </a:lnTo>
                    <a:lnTo>
                      <a:pt x="904" y="0"/>
                    </a:lnTo>
                    <a:lnTo>
                      <a:pt x="1351" y="118"/>
                    </a:lnTo>
                    <a:lnTo>
                      <a:pt x="446" y="359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Freeform 1608"/>
              <p:cNvSpPr>
                <a:spLocks/>
              </p:cNvSpPr>
              <p:nvPr/>
            </p:nvSpPr>
            <p:spPr bwMode="gray">
              <a:xfrm>
                <a:off x="4561" y="921"/>
                <a:ext cx="132" cy="36"/>
              </a:xfrm>
              <a:custGeom>
                <a:avLst/>
                <a:gdLst/>
                <a:ahLst/>
                <a:cxnLst>
                  <a:cxn ang="0">
                    <a:pos x="905" y="0"/>
                  </a:cxn>
                  <a:cxn ang="0">
                    <a:pos x="5" y="5"/>
                  </a:cxn>
                  <a:cxn ang="0">
                    <a:pos x="0" y="241"/>
                  </a:cxn>
                </a:cxnLst>
                <a:rect l="0" t="0" r="r" b="b"/>
                <a:pathLst>
                  <a:path w="905" h="241">
                    <a:moveTo>
                      <a:pt x="905" y="0"/>
                    </a:moveTo>
                    <a:lnTo>
                      <a:pt x="5" y="5"/>
                    </a:lnTo>
                    <a:lnTo>
                      <a:pt x="0" y="241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4" name="Freeform 1609"/>
              <p:cNvSpPr>
                <a:spLocks/>
              </p:cNvSpPr>
              <p:nvPr/>
            </p:nvSpPr>
            <p:spPr bwMode="gray">
              <a:xfrm>
                <a:off x="4495" y="835"/>
                <a:ext cx="133" cy="104"/>
              </a:xfrm>
              <a:custGeom>
                <a:avLst/>
                <a:gdLst/>
                <a:ahLst/>
                <a:cxnLst>
                  <a:cxn ang="0">
                    <a:pos x="0" y="711"/>
                  </a:cxn>
                  <a:cxn ang="0">
                    <a:pos x="0" y="239"/>
                  </a:cxn>
                  <a:cxn ang="0">
                    <a:pos x="904" y="0"/>
                  </a:cxn>
                  <a:cxn ang="0">
                    <a:pos x="904" y="470"/>
                  </a:cxn>
                  <a:cxn ang="0">
                    <a:pos x="0" y="711"/>
                  </a:cxn>
                </a:cxnLst>
                <a:rect l="0" t="0" r="r" b="b"/>
                <a:pathLst>
                  <a:path w="904" h="711">
                    <a:moveTo>
                      <a:pt x="0" y="711"/>
                    </a:moveTo>
                    <a:lnTo>
                      <a:pt x="0" y="239"/>
                    </a:lnTo>
                    <a:lnTo>
                      <a:pt x="904" y="0"/>
                    </a:lnTo>
                    <a:lnTo>
                      <a:pt x="904" y="470"/>
                    </a:lnTo>
                    <a:lnTo>
                      <a:pt x="0" y="711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5" name="Freeform 1610"/>
              <p:cNvSpPr>
                <a:spLocks/>
              </p:cNvSpPr>
              <p:nvPr/>
            </p:nvSpPr>
            <p:spPr bwMode="gray">
              <a:xfrm>
                <a:off x="4495" y="835"/>
                <a:ext cx="133" cy="86"/>
              </a:xfrm>
              <a:custGeom>
                <a:avLst/>
                <a:gdLst/>
                <a:ahLst/>
                <a:cxnLst>
                  <a:cxn ang="0">
                    <a:pos x="904" y="0"/>
                  </a:cxn>
                  <a:cxn ang="0">
                    <a:pos x="451" y="591"/>
                  </a:cxn>
                  <a:cxn ang="0">
                    <a:pos x="0" y="239"/>
                  </a:cxn>
                </a:cxnLst>
                <a:rect l="0" t="0" r="r" b="b"/>
                <a:pathLst>
                  <a:path w="904" h="591">
                    <a:moveTo>
                      <a:pt x="904" y="0"/>
                    </a:moveTo>
                    <a:lnTo>
                      <a:pt x="451" y="591"/>
                    </a:lnTo>
                    <a:lnTo>
                      <a:pt x="0" y="239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6" name="Freeform 1611"/>
              <p:cNvSpPr>
                <a:spLocks/>
              </p:cNvSpPr>
              <p:nvPr/>
            </p:nvSpPr>
            <p:spPr bwMode="gray">
              <a:xfrm>
                <a:off x="4561" y="852"/>
                <a:ext cx="132" cy="105"/>
              </a:xfrm>
              <a:custGeom>
                <a:avLst/>
                <a:gdLst/>
                <a:ahLst/>
                <a:cxnLst>
                  <a:cxn ang="0">
                    <a:pos x="0" y="712"/>
                  </a:cxn>
                  <a:cxn ang="0">
                    <a:pos x="0" y="239"/>
                  </a:cxn>
                  <a:cxn ang="0">
                    <a:pos x="905" y="0"/>
                  </a:cxn>
                  <a:cxn ang="0">
                    <a:pos x="905" y="468"/>
                  </a:cxn>
                  <a:cxn ang="0">
                    <a:pos x="0" y="712"/>
                  </a:cxn>
                </a:cxnLst>
                <a:rect l="0" t="0" r="r" b="b"/>
                <a:pathLst>
                  <a:path w="905" h="712">
                    <a:moveTo>
                      <a:pt x="0" y="712"/>
                    </a:moveTo>
                    <a:lnTo>
                      <a:pt x="0" y="239"/>
                    </a:lnTo>
                    <a:lnTo>
                      <a:pt x="905" y="0"/>
                    </a:lnTo>
                    <a:lnTo>
                      <a:pt x="905" y="468"/>
                    </a:lnTo>
                    <a:lnTo>
                      <a:pt x="0" y="712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7" name="Freeform 1612"/>
              <p:cNvSpPr>
                <a:spLocks/>
              </p:cNvSpPr>
              <p:nvPr/>
            </p:nvSpPr>
            <p:spPr bwMode="gray">
              <a:xfrm>
                <a:off x="4561" y="870"/>
                <a:ext cx="132" cy="87"/>
              </a:xfrm>
              <a:custGeom>
                <a:avLst/>
                <a:gdLst/>
                <a:ahLst/>
                <a:cxnLst>
                  <a:cxn ang="0">
                    <a:pos x="905" y="347"/>
                  </a:cxn>
                  <a:cxn ang="0">
                    <a:pos x="454" y="0"/>
                  </a:cxn>
                  <a:cxn ang="0">
                    <a:pos x="0" y="591"/>
                  </a:cxn>
                </a:cxnLst>
                <a:rect l="0" t="0" r="r" b="b"/>
                <a:pathLst>
                  <a:path w="905" h="591">
                    <a:moveTo>
                      <a:pt x="905" y="347"/>
                    </a:moveTo>
                    <a:lnTo>
                      <a:pt x="454" y="0"/>
                    </a:lnTo>
                    <a:lnTo>
                      <a:pt x="0" y="591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8" name="Freeform 1613"/>
              <p:cNvSpPr>
                <a:spLocks/>
              </p:cNvSpPr>
              <p:nvPr/>
            </p:nvSpPr>
            <p:spPr bwMode="gray">
              <a:xfrm>
                <a:off x="4495" y="835"/>
                <a:ext cx="198" cy="53"/>
              </a:xfrm>
              <a:custGeom>
                <a:avLst/>
                <a:gdLst/>
                <a:ahLst/>
                <a:cxnLst>
                  <a:cxn ang="0">
                    <a:pos x="446" y="359"/>
                  </a:cxn>
                  <a:cxn ang="0">
                    <a:pos x="0" y="239"/>
                  </a:cxn>
                  <a:cxn ang="0">
                    <a:pos x="904" y="0"/>
                  </a:cxn>
                  <a:cxn ang="0">
                    <a:pos x="1351" y="118"/>
                  </a:cxn>
                  <a:cxn ang="0">
                    <a:pos x="446" y="359"/>
                  </a:cxn>
                </a:cxnLst>
                <a:rect l="0" t="0" r="r" b="b"/>
                <a:pathLst>
                  <a:path w="1351" h="359">
                    <a:moveTo>
                      <a:pt x="446" y="359"/>
                    </a:moveTo>
                    <a:lnTo>
                      <a:pt x="0" y="239"/>
                    </a:lnTo>
                    <a:lnTo>
                      <a:pt x="904" y="0"/>
                    </a:lnTo>
                    <a:lnTo>
                      <a:pt x="1351" y="118"/>
                    </a:lnTo>
                    <a:lnTo>
                      <a:pt x="446" y="359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9" name="Freeform 1614"/>
              <p:cNvSpPr>
                <a:spLocks/>
              </p:cNvSpPr>
              <p:nvPr/>
            </p:nvSpPr>
            <p:spPr bwMode="gray">
              <a:xfrm>
                <a:off x="4495" y="835"/>
                <a:ext cx="133" cy="35"/>
              </a:xfrm>
              <a:custGeom>
                <a:avLst/>
                <a:gdLst/>
                <a:ahLst/>
                <a:cxnLst>
                  <a:cxn ang="0">
                    <a:pos x="904" y="0"/>
                  </a:cxn>
                  <a:cxn ang="0">
                    <a:pos x="900" y="239"/>
                  </a:cxn>
                  <a:cxn ang="0">
                    <a:pos x="0" y="239"/>
                  </a:cxn>
                </a:cxnLst>
                <a:rect l="0" t="0" r="r" b="b"/>
                <a:pathLst>
                  <a:path w="904" h="239">
                    <a:moveTo>
                      <a:pt x="904" y="0"/>
                    </a:moveTo>
                    <a:lnTo>
                      <a:pt x="900" y="239"/>
                    </a:lnTo>
                    <a:lnTo>
                      <a:pt x="0" y="239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0" name="Freeform 1615"/>
              <p:cNvSpPr>
                <a:spLocks/>
              </p:cNvSpPr>
              <p:nvPr/>
            </p:nvSpPr>
            <p:spPr bwMode="gray">
              <a:xfrm>
                <a:off x="4295" y="993"/>
                <a:ext cx="132" cy="35"/>
              </a:xfrm>
              <a:custGeom>
                <a:avLst/>
                <a:gdLst/>
                <a:ahLst/>
                <a:cxnLst>
                  <a:cxn ang="0">
                    <a:pos x="904" y="0"/>
                  </a:cxn>
                  <a:cxn ang="0">
                    <a:pos x="4" y="5"/>
                  </a:cxn>
                  <a:cxn ang="0">
                    <a:pos x="0" y="244"/>
                  </a:cxn>
                </a:cxnLst>
                <a:rect l="0" t="0" r="r" b="b"/>
                <a:pathLst>
                  <a:path w="904" h="244">
                    <a:moveTo>
                      <a:pt x="904" y="0"/>
                    </a:moveTo>
                    <a:lnTo>
                      <a:pt x="4" y="5"/>
                    </a:lnTo>
                    <a:lnTo>
                      <a:pt x="0" y="244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1" name="Freeform 1616"/>
              <p:cNvSpPr>
                <a:spLocks/>
              </p:cNvSpPr>
              <p:nvPr/>
            </p:nvSpPr>
            <p:spPr bwMode="gray">
              <a:xfrm>
                <a:off x="4295" y="923"/>
                <a:ext cx="132" cy="104"/>
              </a:xfrm>
              <a:custGeom>
                <a:avLst/>
                <a:gdLst/>
                <a:ahLst/>
                <a:cxnLst>
                  <a:cxn ang="0">
                    <a:pos x="0" y="711"/>
                  </a:cxn>
                  <a:cxn ang="0">
                    <a:pos x="0" y="238"/>
                  </a:cxn>
                  <a:cxn ang="0">
                    <a:pos x="904" y="0"/>
                  </a:cxn>
                  <a:cxn ang="0">
                    <a:pos x="904" y="467"/>
                  </a:cxn>
                  <a:cxn ang="0">
                    <a:pos x="0" y="711"/>
                  </a:cxn>
                </a:cxnLst>
                <a:rect l="0" t="0" r="r" b="b"/>
                <a:pathLst>
                  <a:path w="904" h="711">
                    <a:moveTo>
                      <a:pt x="0" y="711"/>
                    </a:moveTo>
                    <a:lnTo>
                      <a:pt x="0" y="238"/>
                    </a:lnTo>
                    <a:lnTo>
                      <a:pt x="904" y="0"/>
                    </a:lnTo>
                    <a:lnTo>
                      <a:pt x="904" y="467"/>
                    </a:lnTo>
                    <a:lnTo>
                      <a:pt x="0" y="711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2" name="Freeform 1617"/>
              <p:cNvSpPr>
                <a:spLocks/>
              </p:cNvSpPr>
              <p:nvPr/>
            </p:nvSpPr>
            <p:spPr bwMode="gray">
              <a:xfrm>
                <a:off x="4295" y="941"/>
                <a:ext cx="132" cy="86"/>
              </a:xfrm>
              <a:custGeom>
                <a:avLst/>
                <a:gdLst/>
                <a:ahLst/>
                <a:cxnLst>
                  <a:cxn ang="0">
                    <a:pos x="904" y="344"/>
                  </a:cxn>
                  <a:cxn ang="0">
                    <a:pos x="453" y="0"/>
                  </a:cxn>
                  <a:cxn ang="0">
                    <a:pos x="0" y="588"/>
                  </a:cxn>
                </a:cxnLst>
                <a:rect l="0" t="0" r="r" b="b"/>
                <a:pathLst>
                  <a:path w="904" h="588">
                    <a:moveTo>
                      <a:pt x="904" y="344"/>
                    </a:moveTo>
                    <a:lnTo>
                      <a:pt x="453" y="0"/>
                    </a:lnTo>
                    <a:lnTo>
                      <a:pt x="0" y="588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" name="Freeform 1618"/>
              <p:cNvSpPr>
                <a:spLocks/>
              </p:cNvSpPr>
              <p:nvPr/>
            </p:nvSpPr>
            <p:spPr bwMode="gray">
              <a:xfrm>
                <a:off x="4363" y="940"/>
                <a:ext cx="198" cy="53"/>
              </a:xfrm>
              <a:custGeom>
                <a:avLst/>
                <a:gdLst/>
                <a:ahLst/>
                <a:cxnLst>
                  <a:cxn ang="0">
                    <a:pos x="446" y="359"/>
                  </a:cxn>
                  <a:cxn ang="0">
                    <a:pos x="0" y="239"/>
                  </a:cxn>
                  <a:cxn ang="0">
                    <a:pos x="905" y="0"/>
                  </a:cxn>
                  <a:cxn ang="0">
                    <a:pos x="1351" y="116"/>
                  </a:cxn>
                  <a:cxn ang="0">
                    <a:pos x="446" y="359"/>
                  </a:cxn>
                </a:cxnLst>
                <a:rect l="0" t="0" r="r" b="b"/>
                <a:pathLst>
                  <a:path w="1351" h="359">
                    <a:moveTo>
                      <a:pt x="446" y="359"/>
                    </a:moveTo>
                    <a:lnTo>
                      <a:pt x="0" y="239"/>
                    </a:lnTo>
                    <a:lnTo>
                      <a:pt x="905" y="0"/>
                    </a:lnTo>
                    <a:lnTo>
                      <a:pt x="1351" y="116"/>
                    </a:lnTo>
                    <a:lnTo>
                      <a:pt x="446" y="359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" name="Freeform 1619"/>
              <p:cNvSpPr>
                <a:spLocks/>
              </p:cNvSpPr>
              <p:nvPr/>
            </p:nvSpPr>
            <p:spPr bwMode="gray">
              <a:xfrm>
                <a:off x="4427" y="957"/>
                <a:ext cx="134" cy="36"/>
              </a:xfrm>
              <a:custGeom>
                <a:avLst/>
                <a:gdLst/>
                <a:ahLst/>
                <a:cxnLst>
                  <a:cxn ang="0">
                    <a:pos x="905" y="0"/>
                  </a:cxn>
                  <a:cxn ang="0">
                    <a:pos x="5" y="7"/>
                  </a:cxn>
                  <a:cxn ang="0">
                    <a:pos x="0" y="243"/>
                  </a:cxn>
                </a:cxnLst>
                <a:rect l="0" t="0" r="r" b="b"/>
                <a:pathLst>
                  <a:path w="905" h="243">
                    <a:moveTo>
                      <a:pt x="905" y="0"/>
                    </a:moveTo>
                    <a:lnTo>
                      <a:pt x="5" y="7"/>
                    </a:lnTo>
                    <a:lnTo>
                      <a:pt x="0" y="243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" name="Freeform 1620"/>
              <p:cNvSpPr>
                <a:spLocks/>
              </p:cNvSpPr>
              <p:nvPr/>
            </p:nvSpPr>
            <p:spPr bwMode="gray">
              <a:xfrm>
                <a:off x="4363" y="871"/>
                <a:ext cx="132" cy="104"/>
              </a:xfrm>
              <a:custGeom>
                <a:avLst/>
                <a:gdLst/>
                <a:ahLst/>
                <a:cxnLst>
                  <a:cxn ang="0">
                    <a:pos x="0" y="711"/>
                  </a:cxn>
                  <a:cxn ang="0">
                    <a:pos x="0" y="238"/>
                  </a:cxn>
                  <a:cxn ang="0">
                    <a:pos x="905" y="0"/>
                  </a:cxn>
                  <a:cxn ang="0">
                    <a:pos x="905" y="467"/>
                  </a:cxn>
                  <a:cxn ang="0">
                    <a:pos x="0" y="711"/>
                  </a:cxn>
                </a:cxnLst>
                <a:rect l="0" t="0" r="r" b="b"/>
                <a:pathLst>
                  <a:path w="905" h="711">
                    <a:moveTo>
                      <a:pt x="0" y="711"/>
                    </a:moveTo>
                    <a:lnTo>
                      <a:pt x="0" y="238"/>
                    </a:lnTo>
                    <a:lnTo>
                      <a:pt x="905" y="0"/>
                    </a:lnTo>
                    <a:lnTo>
                      <a:pt x="905" y="467"/>
                    </a:lnTo>
                    <a:lnTo>
                      <a:pt x="0" y="711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" name="Freeform 1621"/>
              <p:cNvSpPr>
                <a:spLocks/>
              </p:cNvSpPr>
              <p:nvPr/>
            </p:nvSpPr>
            <p:spPr bwMode="gray">
              <a:xfrm>
                <a:off x="4363" y="871"/>
                <a:ext cx="132" cy="86"/>
              </a:xfrm>
              <a:custGeom>
                <a:avLst/>
                <a:gdLst/>
                <a:ahLst/>
                <a:cxnLst>
                  <a:cxn ang="0">
                    <a:pos x="905" y="0"/>
                  </a:cxn>
                  <a:cxn ang="0">
                    <a:pos x="451" y="590"/>
                  </a:cxn>
                  <a:cxn ang="0">
                    <a:pos x="0" y="238"/>
                  </a:cxn>
                </a:cxnLst>
                <a:rect l="0" t="0" r="r" b="b"/>
                <a:pathLst>
                  <a:path w="905" h="590">
                    <a:moveTo>
                      <a:pt x="905" y="0"/>
                    </a:moveTo>
                    <a:lnTo>
                      <a:pt x="451" y="590"/>
                    </a:lnTo>
                    <a:lnTo>
                      <a:pt x="0" y="238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" name="Freeform 1622"/>
              <p:cNvSpPr>
                <a:spLocks/>
              </p:cNvSpPr>
              <p:nvPr/>
            </p:nvSpPr>
            <p:spPr bwMode="gray">
              <a:xfrm>
                <a:off x="4427" y="888"/>
                <a:ext cx="134" cy="103"/>
              </a:xfrm>
              <a:custGeom>
                <a:avLst/>
                <a:gdLst/>
                <a:ahLst/>
                <a:cxnLst>
                  <a:cxn ang="0">
                    <a:pos x="0" y="711"/>
                  </a:cxn>
                  <a:cxn ang="0">
                    <a:pos x="0" y="239"/>
                  </a:cxn>
                  <a:cxn ang="0">
                    <a:pos x="905" y="0"/>
                  </a:cxn>
                  <a:cxn ang="0">
                    <a:pos x="905" y="471"/>
                  </a:cxn>
                  <a:cxn ang="0">
                    <a:pos x="0" y="711"/>
                  </a:cxn>
                </a:cxnLst>
                <a:rect l="0" t="0" r="r" b="b"/>
                <a:pathLst>
                  <a:path w="905" h="711">
                    <a:moveTo>
                      <a:pt x="0" y="711"/>
                    </a:moveTo>
                    <a:lnTo>
                      <a:pt x="0" y="239"/>
                    </a:lnTo>
                    <a:lnTo>
                      <a:pt x="905" y="0"/>
                    </a:lnTo>
                    <a:lnTo>
                      <a:pt x="905" y="471"/>
                    </a:lnTo>
                    <a:lnTo>
                      <a:pt x="0" y="711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8" name="Freeform 1623"/>
              <p:cNvSpPr>
                <a:spLocks/>
              </p:cNvSpPr>
              <p:nvPr/>
            </p:nvSpPr>
            <p:spPr bwMode="gray">
              <a:xfrm>
                <a:off x="4427" y="906"/>
                <a:ext cx="134" cy="85"/>
              </a:xfrm>
              <a:custGeom>
                <a:avLst/>
                <a:gdLst/>
                <a:ahLst/>
                <a:cxnLst>
                  <a:cxn ang="0">
                    <a:pos x="905" y="348"/>
                  </a:cxn>
                  <a:cxn ang="0">
                    <a:pos x="454" y="0"/>
                  </a:cxn>
                  <a:cxn ang="0">
                    <a:pos x="0" y="588"/>
                  </a:cxn>
                </a:cxnLst>
                <a:rect l="0" t="0" r="r" b="b"/>
                <a:pathLst>
                  <a:path w="905" h="588">
                    <a:moveTo>
                      <a:pt x="905" y="348"/>
                    </a:moveTo>
                    <a:lnTo>
                      <a:pt x="454" y="0"/>
                    </a:lnTo>
                    <a:lnTo>
                      <a:pt x="0" y="588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9" name="Freeform 1624"/>
              <p:cNvSpPr>
                <a:spLocks/>
              </p:cNvSpPr>
              <p:nvPr/>
            </p:nvSpPr>
            <p:spPr bwMode="gray">
              <a:xfrm>
                <a:off x="4363" y="871"/>
                <a:ext cx="198" cy="52"/>
              </a:xfrm>
              <a:custGeom>
                <a:avLst/>
                <a:gdLst/>
                <a:ahLst/>
                <a:cxnLst>
                  <a:cxn ang="0">
                    <a:pos x="446" y="359"/>
                  </a:cxn>
                  <a:cxn ang="0">
                    <a:pos x="0" y="238"/>
                  </a:cxn>
                  <a:cxn ang="0">
                    <a:pos x="905" y="0"/>
                  </a:cxn>
                  <a:cxn ang="0">
                    <a:pos x="1351" y="115"/>
                  </a:cxn>
                  <a:cxn ang="0">
                    <a:pos x="446" y="359"/>
                  </a:cxn>
                </a:cxnLst>
                <a:rect l="0" t="0" r="r" b="b"/>
                <a:pathLst>
                  <a:path w="1351" h="359">
                    <a:moveTo>
                      <a:pt x="446" y="359"/>
                    </a:moveTo>
                    <a:lnTo>
                      <a:pt x="0" y="238"/>
                    </a:lnTo>
                    <a:lnTo>
                      <a:pt x="905" y="0"/>
                    </a:lnTo>
                    <a:lnTo>
                      <a:pt x="1351" y="115"/>
                    </a:lnTo>
                    <a:lnTo>
                      <a:pt x="446" y="359"/>
                    </a:lnTo>
                    <a:close/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0" name="Freeform 1625"/>
              <p:cNvSpPr>
                <a:spLocks/>
              </p:cNvSpPr>
              <p:nvPr/>
            </p:nvSpPr>
            <p:spPr bwMode="gray">
              <a:xfrm>
                <a:off x="4363" y="871"/>
                <a:ext cx="132" cy="35"/>
              </a:xfrm>
              <a:custGeom>
                <a:avLst/>
                <a:gdLst/>
                <a:ahLst/>
                <a:cxnLst>
                  <a:cxn ang="0">
                    <a:pos x="905" y="0"/>
                  </a:cxn>
                  <a:cxn ang="0">
                    <a:pos x="900" y="238"/>
                  </a:cxn>
                  <a:cxn ang="0">
                    <a:pos x="0" y="238"/>
                  </a:cxn>
                </a:cxnLst>
                <a:rect l="0" t="0" r="r" b="b"/>
                <a:pathLst>
                  <a:path w="905" h="238">
                    <a:moveTo>
                      <a:pt x="905" y="0"/>
                    </a:moveTo>
                    <a:lnTo>
                      <a:pt x="900" y="238"/>
                    </a:lnTo>
                    <a:lnTo>
                      <a:pt x="0" y="238"/>
                    </a:lnTo>
                  </a:path>
                </a:pathLst>
              </a:custGeom>
              <a:noFill/>
              <a:ln w="12700" cap="flat" cmpd="sng">
                <a:solidFill>
                  <a:srgbClr val="CC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9" name="Freeform 1310"/>
          <p:cNvSpPr>
            <a:spLocks/>
          </p:cNvSpPr>
          <p:nvPr/>
        </p:nvSpPr>
        <p:spPr bwMode="gray">
          <a:xfrm>
            <a:off x="59982" y="4620744"/>
            <a:ext cx="3200877" cy="862647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rgbClr val="D7D7D7"/>
          </a:solidFill>
          <a:ln w="19050" cap="flat" cmpd="sng">
            <a:solidFill>
              <a:srgbClr val="FFFFFF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blurRad="25400" dist="127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 anchor="ctr" anchorCtr="0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0" cap="none" spc="0" normalizeH="0" baseline="0" noProof="1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grpSp>
        <p:nvGrpSpPr>
          <p:cNvPr id="20" name="Group 1626"/>
          <p:cNvGrpSpPr>
            <a:grpSpLocks/>
          </p:cNvGrpSpPr>
          <p:nvPr/>
        </p:nvGrpSpPr>
        <p:grpSpPr bwMode="gray">
          <a:xfrm>
            <a:off x="202377" y="4515493"/>
            <a:ext cx="1913066" cy="916305"/>
            <a:chOff x="326" y="907"/>
            <a:chExt cx="3412" cy="1634"/>
          </a:xfrm>
        </p:grpSpPr>
        <p:sp>
          <p:nvSpPr>
            <p:cNvPr id="175" name="Freeform 1627"/>
            <p:cNvSpPr>
              <a:spLocks/>
            </p:cNvSpPr>
            <p:nvPr/>
          </p:nvSpPr>
          <p:spPr bwMode="gray">
            <a:xfrm>
              <a:off x="2312" y="1991"/>
              <a:ext cx="446" cy="169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0" y="683"/>
                </a:cxn>
                <a:cxn ang="0">
                  <a:pos x="1797" y="198"/>
                </a:cxn>
                <a:cxn ang="0">
                  <a:pos x="1797" y="0"/>
                </a:cxn>
                <a:cxn ang="0">
                  <a:pos x="0" y="484"/>
                </a:cxn>
              </a:cxnLst>
              <a:rect l="0" t="0" r="r" b="b"/>
              <a:pathLst>
                <a:path w="1797" h="683">
                  <a:moveTo>
                    <a:pt x="0" y="484"/>
                  </a:moveTo>
                  <a:lnTo>
                    <a:pt x="0" y="683"/>
                  </a:lnTo>
                  <a:lnTo>
                    <a:pt x="1797" y="198"/>
                  </a:lnTo>
                  <a:lnTo>
                    <a:pt x="1797" y="0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Freeform 1628"/>
            <p:cNvSpPr>
              <a:spLocks/>
            </p:cNvSpPr>
            <p:nvPr/>
          </p:nvSpPr>
          <p:spPr bwMode="gray">
            <a:xfrm>
              <a:off x="2502" y="2147"/>
              <a:ext cx="649" cy="220"/>
            </a:xfrm>
            <a:custGeom>
              <a:avLst/>
              <a:gdLst/>
              <a:ahLst/>
              <a:cxnLst>
                <a:cxn ang="0">
                  <a:pos x="1635" y="437"/>
                </a:cxn>
                <a:cxn ang="0">
                  <a:pos x="1635" y="437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978" y="449"/>
                </a:cxn>
                <a:cxn ang="0">
                  <a:pos x="978" y="449"/>
                </a:cxn>
                <a:cxn ang="0">
                  <a:pos x="2613" y="886"/>
                </a:cxn>
                <a:cxn ang="0">
                  <a:pos x="2613" y="699"/>
                </a:cxn>
                <a:cxn ang="0">
                  <a:pos x="1635" y="437"/>
                </a:cxn>
              </a:cxnLst>
              <a:rect l="0" t="0" r="r" b="b"/>
              <a:pathLst>
                <a:path w="2613" h="886">
                  <a:moveTo>
                    <a:pt x="1635" y="437"/>
                  </a:moveTo>
                  <a:lnTo>
                    <a:pt x="1635" y="437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978" y="449"/>
                  </a:lnTo>
                  <a:lnTo>
                    <a:pt x="978" y="449"/>
                  </a:lnTo>
                  <a:lnTo>
                    <a:pt x="2613" y="886"/>
                  </a:lnTo>
                  <a:lnTo>
                    <a:pt x="2613" y="699"/>
                  </a:lnTo>
                  <a:lnTo>
                    <a:pt x="1635" y="437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1629"/>
            <p:cNvSpPr>
              <a:spLocks/>
            </p:cNvSpPr>
            <p:nvPr/>
          </p:nvSpPr>
          <p:spPr bwMode="gray">
            <a:xfrm>
              <a:off x="2418" y="2100"/>
              <a:ext cx="857" cy="229"/>
            </a:xfrm>
            <a:custGeom>
              <a:avLst/>
              <a:gdLst/>
              <a:ahLst/>
              <a:cxnLst>
                <a:cxn ang="0">
                  <a:pos x="844" y="0"/>
                </a:cxn>
                <a:cxn ang="0">
                  <a:pos x="0" y="227"/>
                </a:cxn>
                <a:cxn ang="0">
                  <a:pos x="1770" y="702"/>
                </a:cxn>
                <a:cxn ang="0">
                  <a:pos x="1770" y="702"/>
                </a:cxn>
                <a:cxn ang="0">
                  <a:pos x="2613" y="926"/>
                </a:cxn>
                <a:cxn ang="0">
                  <a:pos x="3454" y="702"/>
                </a:cxn>
                <a:cxn ang="0">
                  <a:pos x="844" y="0"/>
                </a:cxn>
              </a:cxnLst>
              <a:rect l="0" t="0" r="r" b="b"/>
              <a:pathLst>
                <a:path w="3454" h="926">
                  <a:moveTo>
                    <a:pt x="844" y="0"/>
                  </a:moveTo>
                  <a:lnTo>
                    <a:pt x="0" y="227"/>
                  </a:lnTo>
                  <a:lnTo>
                    <a:pt x="1770" y="702"/>
                  </a:lnTo>
                  <a:lnTo>
                    <a:pt x="1770" y="702"/>
                  </a:lnTo>
                  <a:lnTo>
                    <a:pt x="2613" y="926"/>
                  </a:lnTo>
                  <a:lnTo>
                    <a:pt x="3454" y="702"/>
                  </a:lnTo>
                  <a:lnTo>
                    <a:pt x="84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1630"/>
            <p:cNvSpPr>
              <a:spLocks/>
            </p:cNvSpPr>
            <p:nvPr/>
          </p:nvSpPr>
          <p:spPr bwMode="gray">
            <a:xfrm>
              <a:off x="2348" y="2127"/>
              <a:ext cx="167" cy="183"/>
            </a:xfrm>
            <a:custGeom>
              <a:avLst/>
              <a:gdLst/>
              <a:ahLst/>
              <a:cxnLst>
                <a:cxn ang="0">
                  <a:pos x="227" y="90"/>
                </a:cxn>
                <a:cxn ang="0">
                  <a:pos x="62" y="19"/>
                </a:cxn>
                <a:cxn ang="0">
                  <a:pos x="62" y="19"/>
                </a:cxn>
                <a:cxn ang="0">
                  <a:pos x="16" y="31"/>
                </a:cxn>
                <a:cxn ang="0">
                  <a:pos x="25" y="51"/>
                </a:cxn>
                <a:cxn ang="0">
                  <a:pos x="54" y="221"/>
                </a:cxn>
                <a:cxn ang="0">
                  <a:pos x="134" y="286"/>
                </a:cxn>
                <a:cxn ang="0">
                  <a:pos x="146" y="312"/>
                </a:cxn>
                <a:cxn ang="0">
                  <a:pos x="208" y="296"/>
                </a:cxn>
                <a:cxn ang="0">
                  <a:pos x="208" y="296"/>
                </a:cxn>
                <a:cxn ang="0">
                  <a:pos x="237" y="282"/>
                </a:cxn>
                <a:cxn ang="0">
                  <a:pos x="227" y="90"/>
                </a:cxn>
              </a:cxnLst>
              <a:rect l="0" t="0" r="r" b="b"/>
              <a:pathLst>
                <a:path w="284" h="312">
                  <a:moveTo>
                    <a:pt x="227" y="90"/>
                  </a:moveTo>
                  <a:cubicBezTo>
                    <a:pt x="180" y="28"/>
                    <a:pt x="110" y="0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0" y="94"/>
                    <a:pt x="10" y="163"/>
                    <a:pt x="54" y="221"/>
                  </a:cubicBezTo>
                  <a:cubicBezTo>
                    <a:pt x="77" y="252"/>
                    <a:pt x="106" y="274"/>
                    <a:pt x="134" y="286"/>
                  </a:cubicBezTo>
                  <a:cubicBezTo>
                    <a:pt x="146" y="312"/>
                    <a:pt x="146" y="312"/>
                    <a:pt x="146" y="312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18" y="293"/>
                    <a:pt x="228" y="289"/>
                    <a:pt x="237" y="282"/>
                  </a:cubicBezTo>
                  <a:cubicBezTo>
                    <a:pt x="284" y="246"/>
                    <a:pt x="280" y="160"/>
                    <a:pt x="227" y="90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1631"/>
            <p:cNvSpPr>
              <a:spLocks/>
            </p:cNvSpPr>
            <p:nvPr/>
          </p:nvSpPr>
          <p:spPr bwMode="gray">
            <a:xfrm>
              <a:off x="2311" y="2132"/>
              <a:ext cx="169" cy="191"/>
            </a:xfrm>
            <a:custGeom>
              <a:avLst/>
              <a:gdLst/>
              <a:ahLst/>
              <a:cxnLst>
                <a:cxn ang="0">
                  <a:pos x="240" y="289"/>
                </a:cxn>
                <a:cxn ang="0">
                  <a:pos x="58" y="228"/>
                </a:cxn>
                <a:cxn ang="0">
                  <a:pos x="48" y="36"/>
                </a:cxn>
                <a:cxn ang="0">
                  <a:pos x="230" y="97"/>
                </a:cxn>
                <a:cxn ang="0">
                  <a:pos x="240" y="289"/>
                </a:cxn>
              </a:cxnLst>
              <a:rect l="0" t="0" r="r" b="b"/>
              <a:pathLst>
                <a:path w="288" h="326">
                  <a:moveTo>
                    <a:pt x="240" y="289"/>
                  </a:moveTo>
                  <a:cubicBezTo>
                    <a:pt x="192" y="326"/>
                    <a:pt x="111" y="298"/>
                    <a:pt x="58" y="228"/>
                  </a:cubicBezTo>
                  <a:cubicBezTo>
                    <a:pt x="5" y="158"/>
                    <a:pt x="0" y="72"/>
                    <a:pt x="48" y="36"/>
                  </a:cubicBezTo>
                  <a:cubicBezTo>
                    <a:pt x="95" y="0"/>
                    <a:pt x="177" y="27"/>
                    <a:pt x="230" y="97"/>
                  </a:cubicBezTo>
                  <a:cubicBezTo>
                    <a:pt x="283" y="167"/>
                    <a:pt x="288" y="253"/>
                    <a:pt x="240" y="289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1632"/>
            <p:cNvSpPr>
              <a:spLocks/>
            </p:cNvSpPr>
            <p:nvPr/>
          </p:nvSpPr>
          <p:spPr bwMode="gray">
            <a:xfrm>
              <a:off x="2344" y="2169"/>
              <a:ext cx="103" cy="117"/>
            </a:xfrm>
            <a:custGeom>
              <a:avLst/>
              <a:gdLst/>
              <a:ahLst/>
              <a:cxnLst>
                <a:cxn ang="0">
                  <a:pos x="146" y="176"/>
                </a:cxn>
                <a:cxn ang="0">
                  <a:pos x="35" y="139"/>
                </a:cxn>
                <a:cxn ang="0">
                  <a:pos x="29" y="22"/>
                </a:cxn>
                <a:cxn ang="0">
                  <a:pos x="140" y="59"/>
                </a:cxn>
                <a:cxn ang="0">
                  <a:pos x="146" y="176"/>
                </a:cxn>
              </a:cxnLst>
              <a:rect l="0" t="0" r="r" b="b"/>
              <a:pathLst>
                <a:path w="175" h="198">
                  <a:moveTo>
                    <a:pt x="146" y="176"/>
                  </a:moveTo>
                  <a:cubicBezTo>
                    <a:pt x="117" y="198"/>
                    <a:pt x="68" y="181"/>
                    <a:pt x="35" y="139"/>
                  </a:cubicBezTo>
                  <a:cubicBezTo>
                    <a:pt x="3" y="96"/>
                    <a:pt x="0" y="44"/>
                    <a:pt x="29" y="22"/>
                  </a:cubicBezTo>
                  <a:cubicBezTo>
                    <a:pt x="58" y="0"/>
                    <a:pt x="108" y="16"/>
                    <a:pt x="140" y="59"/>
                  </a:cubicBezTo>
                  <a:cubicBezTo>
                    <a:pt x="173" y="102"/>
                    <a:pt x="175" y="154"/>
                    <a:pt x="146" y="176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1633"/>
            <p:cNvSpPr>
              <a:spLocks/>
            </p:cNvSpPr>
            <p:nvPr/>
          </p:nvSpPr>
          <p:spPr bwMode="gray">
            <a:xfrm>
              <a:off x="2434" y="2140"/>
              <a:ext cx="115" cy="125"/>
            </a:xfrm>
            <a:custGeom>
              <a:avLst/>
              <a:gdLst/>
              <a:ahLst/>
              <a:cxnLst>
                <a:cxn ang="0">
                  <a:pos x="173" y="78"/>
                </a:cxn>
                <a:cxn ang="0">
                  <a:pos x="134" y="36"/>
                </a:cxn>
                <a:cxn ang="0">
                  <a:pos x="0" y="0"/>
                </a:cxn>
                <a:cxn ang="0">
                  <a:pos x="39" y="42"/>
                </a:cxn>
                <a:cxn ang="0">
                  <a:pos x="95" y="213"/>
                </a:cxn>
                <a:cxn ang="0">
                  <a:pos x="95" y="213"/>
                </a:cxn>
                <a:cxn ang="0">
                  <a:pos x="174" y="192"/>
                </a:cxn>
                <a:cxn ang="0">
                  <a:pos x="174" y="192"/>
                </a:cxn>
                <a:cxn ang="0">
                  <a:pos x="193" y="187"/>
                </a:cxn>
                <a:cxn ang="0">
                  <a:pos x="173" y="78"/>
                </a:cxn>
              </a:cxnLst>
              <a:rect l="0" t="0" r="r" b="b"/>
              <a:pathLst>
                <a:path w="195" h="213">
                  <a:moveTo>
                    <a:pt x="173" y="78"/>
                  </a:moveTo>
                  <a:cubicBezTo>
                    <a:pt x="164" y="60"/>
                    <a:pt x="157" y="42"/>
                    <a:pt x="134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2"/>
                    <a:pt x="27" y="26"/>
                    <a:pt x="39" y="42"/>
                  </a:cubicBezTo>
                  <a:cubicBezTo>
                    <a:pt x="82" y="98"/>
                    <a:pt x="100" y="161"/>
                    <a:pt x="95" y="213"/>
                  </a:cubicBezTo>
                  <a:cubicBezTo>
                    <a:pt x="95" y="213"/>
                    <a:pt x="95" y="213"/>
                    <a:pt x="95" y="213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3" y="148"/>
                    <a:pt x="195" y="120"/>
                    <a:pt x="173" y="7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1634"/>
            <p:cNvSpPr>
              <a:spLocks/>
            </p:cNvSpPr>
            <p:nvPr/>
          </p:nvSpPr>
          <p:spPr bwMode="gray">
            <a:xfrm>
              <a:off x="2545" y="2180"/>
              <a:ext cx="166" cy="183"/>
            </a:xfrm>
            <a:custGeom>
              <a:avLst/>
              <a:gdLst/>
              <a:ahLst/>
              <a:cxnLst>
                <a:cxn ang="0">
                  <a:pos x="227" y="91"/>
                </a:cxn>
                <a:cxn ang="0">
                  <a:pos x="62" y="20"/>
                </a:cxn>
                <a:cxn ang="0">
                  <a:pos x="62" y="20"/>
                </a:cxn>
                <a:cxn ang="0">
                  <a:pos x="16" y="32"/>
                </a:cxn>
                <a:cxn ang="0">
                  <a:pos x="25" y="52"/>
                </a:cxn>
                <a:cxn ang="0">
                  <a:pos x="54" y="222"/>
                </a:cxn>
                <a:cxn ang="0">
                  <a:pos x="134" y="287"/>
                </a:cxn>
                <a:cxn ang="0">
                  <a:pos x="146" y="313"/>
                </a:cxn>
                <a:cxn ang="0">
                  <a:pos x="208" y="296"/>
                </a:cxn>
                <a:cxn ang="0">
                  <a:pos x="208" y="296"/>
                </a:cxn>
                <a:cxn ang="0">
                  <a:pos x="237" y="283"/>
                </a:cxn>
                <a:cxn ang="0">
                  <a:pos x="227" y="91"/>
                </a:cxn>
              </a:cxnLst>
              <a:rect l="0" t="0" r="r" b="b"/>
              <a:pathLst>
                <a:path w="284" h="313">
                  <a:moveTo>
                    <a:pt x="227" y="91"/>
                  </a:moveTo>
                  <a:cubicBezTo>
                    <a:pt x="180" y="29"/>
                    <a:pt x="110" y="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94"/>
                    <a:pt x="10" y="164"/>
                    <a:pt x="54" y="222"/>
                  </a:cubicBezTo>
                  <a:cubicBezTo>
                    <a:pt x="77" y="252"/>
                    <a:pt x="106" y="274"/>
                    <a:pt x="134" y="287"/>
                  </a:cubicBezTo>
                  <a:cubicBezTo>
                    <a:pt x="146" y="313"/>
                    <a:pt x="146" y="313"/>
                    <a:pt x="146" y="313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18" y="294"/>
                    <a:pt x="228" y="289"/>
                    <a:pt x="237" y="283"/>
                  </a:cubicBezTo>
                  <a:cubicBezTo>
                    <a:pt x="284" y="247"/>
                    <a:pt x="280" y="161"/>
                    <a:pt x="227" y="91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1635"/>
            <p:cNvSpPr>
              <a:spLocks/>
            </p:cNvSpPr>
            <p:nvPr/>
          </p:nvSpPr>
          <p:spPr bwMode="gray">
            <a:xfrm>
              <a:off x="2508" y="2185"/>
              <a:ext cx="168" cy="191"/>
            </a:xfrm>
            <a:custGeom>
              <a:avLst/>
              <a:gdLst/>
              <a:ahLst/>
              <a:cxnLst>
                <a:cxn ang="0">
                  <a:pos x="240" y="289"/>
                </a:cxn>
                <a:cxn ang="0">
                  <a:pos x="58" y="228"/>
                </a:cxn>
                <a:cxn ang="0">
                  <a:pos x="48" y="36"/>
                </a:cxn>
                <a:cxn ang="0">
                  <a:pos x="230" y="97"/>
                </a:cxn>
                <a:cxn ang="0">
                  <a:pos x="240" y="289"/>
                </a:cxn>
              </a:cxnLst>
              <a:rect l="0" t="0" r="r" b="b"/>
              <a:pathLst>
                <a:path w="287" h="325">
                  <a:moveTo>
                    <a:pt x="240" y="289"/>
                  </a:moveTo>
                  <a:cubicBezTo>
                    <a:pt x="192" y="325"/>
                    <a:pt x="111" y="298"/>
                    <a:pt x="58" y="228"/>
                  </a:cubicBezTo>
                  <a:cubicBezTo>
                    <a:pt x="4" y="158"/>
                    <a:pt x="0" y="72"/>
                    <a:pt x="48" y="36"/>
                  </a:cubicBezTo>
                  <a:cubicBezTo>
                    <a:pt x="95" y="0"/>
                    <a:pt x="177" y="27"/>
                    <a:pt x="230" y="97"/>
                  </a:cubicBezTo>
                  <a:cubicBezTo>
                    <a:pt x="283" y="167"/>
                    <a:pt x="287" y="253"/>
                    <a:pt x="240" y="289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1636"/>
            <p:cNvSpPr>
              <a:spLocks/>
            </p:cNvSpPr>
            <p:nvPr/>
          </p:nvSpPr>
          <p:spPr bwMode="gray">
            <a:xfrm>
              <a:off x="2541" y="2222"/>
              <a:ext cx="102" cy="116"/>
            </a:xfrm>
            <a:custGeom>
              <a:avLst/>
              <a:gdLst/>
              <a:ahLst/>
              <a:cxnLst>
                <a:cxn ang="0">
                  <a:pos x="146" y="176"/>
                </a:cxn>
                <a:cxn ang="0">
                  <a:pos x="35" y="139"/>
                </a:cxn>
                <a:cxn ang="0">
                  <a:pos x="29" y="22"/>
                </a:cxn>
                <a:cxn ang="0">
                  <a:pos x="140" y="59"/>
                </a:cxn>
                <a:cxn ang="0">
                  <a:pos x="146" y="176"/>
                </a:cxn>
              </a:cxnLst>
              <a:rect l="0" t="0" r="r" b="b"/>
              <a:pathLst>
                <a:path w="175" h="198">
                  <a:moveTo>
                    <a:pt x="146" y="176"/>
                  </a:moveTo>
                  <a:cubicBezTo>
                    <a:pt x="117" y="198"/>
                    <a:pt x="68" y="182"/>
                    <a:pt x="35" y="139"/>
                  </a:cubicBezTo>
                  <a:cubicBezTo>
                    <a:pt x="3" y="97"/>
                    <a:pt x="0" y="44"/>
                    <a:pt x="29" y="22"/>
                  </a:cubicBezTo>
                  <a:cubicBezTo>
                    <a:pt x="58" y="0"/>
                    <a:pt x="108" y="17"/>
                    <a:pt x="140" y="59"/>
                  </a:cubicBezTo>
                  <a:cubicBezTo>
                    <a:pt x="172" y="102"/>
                    <a:pt x="175" y="154"/>
                    <a:pt x="146" y="176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1637"/>
            <p:cNvSpPr>
              <a:spLocks/>
            </p:cNvSpPr>
            <p:nvPr/>
          </p:nvSpPr>
          <p:spPr bwMode="gray">
            <a:xfrm>
              <a:off x="2631" y="2193"/>
              <a:ext cx="114" cy="125"/>
            </a:xfrm>
            <a:custGeom>
              <a:avLst/>
              <a:gdLst/>
              <a:ahLst/>
              <a:cxnLst>
                <a:cxn ang="0">
                  <a:pos x="173" y="79"/>
                </a:cxn>
                <a:cxn ang="0">
                  <a:pos x="134" y="36"/>
                </a:cxn>
                <a:cxn ang="0">
                  <a:pos x="0" y="0"/>
                </a:cxn>
                <a:cxn ang="0">
                  <a:pos x="39" y="43"/>
                </a:cxn>
                <a:cxn ang="0">
                  <a:pos x="95" y="214"/>
                </a:cxn>
                <a:cxn ang="0">
                  <a:pos x="95" y="214"/>
                </a:cxn>
                <a:cxn ang="0">
                  <a:pos x="174" y="193"/>
                </a:cxn>
                <a:cxn ang="0">
                  <a:pos x="174" y="193"/>
                </a:cxn>
                <a:cxn ang="0">
                  <a:pos x="193" y="187"/>
                </a:cxn>
                <a:cxn ang="0">
                  <a:pos x="173" y="79"/>
                </a:cxn>
              </a:cxnLst>
              <a:rect l="0" t="0" r="r" b="b"/>
              <a:pathLst>
                <a:path w="195" h="214">
                  <a:moveTo>
                    <a:pt x="173" y="79"/>
                  </a:moveTo>
                  <a:cubicBezTo>
                    <a:pt x="164" y="60"/>
                    <a:pt x="157" y="42"/>
                    <a:pt x="134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3"/>
                    <a:pt x="27" y="27"/>
                    <a:pt x="39" y="43"/>
                  </a:cubicBezTo>
                  <a:cubicBezTo>
                    <a:pt x="81" y="98"/>
                    <a:pt x="100" y="162"/>
                    <a:pt x="95" y="214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174" y="193"/>
                    <a:pt x="174" y="193"/>
                    <a:pt x="174" y="193"/>
                  </a:cubicBezTo>
                  <a:cubicBezTo>
                    <a:pt x="174" y="193"/>
                    <a:pt x="174" y="193"/>
                    <a:pt x="174" y="193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3" y="149"/>
                    <a:pt x="195" y="121"/>
                    <a:pt x="173" y="7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1638"/>
            <p:cNvSpPr>
              <a:spLocks/>
            </p:cNvSpPr>
            <p:nvPr/>
          </p:nvSpPr>
          <p:spPr bwMode="gray">
            <a:xfrm>
              <a:off x="2752" y="2236"/>
              <a:ext cx="167" cy="182"/>
            </a:xfrm>
            <a:custGeom>
              <a:avLst/>
              <a:gdLst/>
              <a:ahLst/>
              <a:cxnLst>
                <a:cxn ang="0">
                  <a:pos x="227" y="90"/>
                </a:cxn>
                <a:cxn ang="0">
                  <a:pos x="62" y="19"/>
                </a:cxn>
                <a:cxn ang="0">
                  <a:pos x="62" y="19"/>
                </a:cxn>
                <a:cxn ang="0">
                  <a:pos x="16" y="31"/>
                </a:cxn>
                <a:cxn ang="0">
                  <a:pos x="26" y="51"/>
                </a:cxn>
                <a:cxn ang="0">
                  <a:pos x="55" y="221"/>
                </a:cxn>
                <a:cxn ang="0">
                  <a:pos x="135" y="286"/>
                </a:cxn>
                <a:cxn ang="0">
                  <a:pos x="147" y="312"/>
                </a:cxn>
                <a:cxn ang="0">
                  <a:pos x="208" y="296"/>
                </a:cxn>
                <a:cxn ang="0">
                  <a:pos x="208" y="296"/>
                </a:cxn>
                <a:cxn ang="0">
                  <a:pos x="237" y="282"/>
                </a:cxn>
                <a:cxn ang="0">
                  <a:pos x="227" y="90"/>
                </a:cxn>
              </a:cxnLst>
              <a:rect l="0" t="0" r="r" b="b"/>
              <a:pathLst>
                <a:path w="285" h="312">
                  <a:moveTo>
                    <a:pt x="227" y="90"/>
                  </a:moveTo>
                  <a:cubicBezTo>
                    <a:pt x="180" y="28"/>
                    <a:pt x="111" y="0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0" y="94"/>
                    <a:pt x="11" y="163"/>
                    <a:pt x="55" y="221"/>
                  </a:cubicBezTo>
                  <a:cubicBezTo>
                    <a:pt x="78" y="251"/>
                    <a:pt x="106" y="274"/>
                    <a:pt x="135" y="286"/>
                  </a:cubicBezTo>
                  <a:cubicBezTo>
                    <a:pt x="147" y="312"/>
                    <a:pt x="147" y="312"/>
                    <a:pt x="147" y="312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08" y="296"/>
                    <a:pt x="208" y="296"/>
                    <a:pt x="208" y="296"/>
                  </a:cubicBezTo>
                  <a:cubicBezTo>
                    <a:pt x="219" y="293"/>
                    <a:pt x="229" y="289"/>
                    <a:pt x="237" y="282"/>
                  </a:cubicBezTo>
                  <a:cubicBezTo>
                    <a:pt x="285" y="246"/>
                    <a:pt x="280" y="160"/>
                    <a:pt x="227" y="90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1639"/>
            <p:cNvSpPr>
              <a:spLocks/>
            </p:cNvSpPr>
            <p:nvPr/>
          </p:nvSpPr>
          <p:spPr bwMode="gray">
            <a:xfrm>
              <a:off x="2716" y="2241"/>
              <a:ext cx="168" cy="190"/>
            </a:xfrm>
            <a:custGeom>
              <a:avLst/>
              <a:gdLst/>
              <a:ahLst/>
              <a:cxnLst>
                <a:cxn ang="0">
                  <a:pos x="240" y="289"/>
                </a:cxn>
                <a:cxn ang="0">
                  <a:pos x="57" y="228"/>
                </a:cxn>
                <a:cxn ang="0">
                  <a:pos x="47" y="36"/>
                </a:cxn>
                <a:cxn ang="0">
                  <a:pos x="230" y="97"/>
                </a:cxn>
                <a:cxn ang="0">
                  <a:pos x="240" y="289"/>
                </a:cxn>
              </a:cxnLst>
              <a:rect l="0" t="0" r="r" b="b"/>
              <a:pathLst>
                <a:path w="287" h="325">
                  <a:moveTo>
                    <a:pt x="240" y="289"/>
                  </a:moveTo>
                  <a:cubicBezTo>
                    <a:pt x="192" y="325"/>
                    <a:pt x="110" y="298"/>
                    <a:pt x="57" y="228"/>
                  </a:cubicBezTo>
                  <a:cubicBezTo>
                    <a:pt x="4" y="158"/>
                    <a:pt x="0" y="72"/>
                    <a:pt x="47" y="36"/>
                  </a:cubicBezTo>
                  <a:cubicBezTo>
                    <a:pt x="95" y="0"/>
                    <a:pt x="176" y="27"/>
                    <a:pt x="230" y="97"/>
                  </a:cubicBezTo>
                  <a:cubicBezTo>
                    <a:pt x="283" y="167"/>
                    <a:pt x="287" y="253"/>
                    <a:pt x="240" y="289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1640"/>
            <p:cNvSpPr>
              <a:spLocks/>
            </p:cNvSpPr>
            <p:nvPr/>
          </p:nvSpPr>
          <p:spPr bwMode="gray">
            <a:xfrm>
              <a:off x="2749" y="2279"/>
              <a:ext cx="102" cy="116"/>
            </a:xfrm>
            <a:custGeom>
              <a:avLst/>
              <a:gdLst/>
              <a:ahLst/>
              <a:cxnLst>
                <a:cxn ang="0">
                  <a:pos x="146" y="176"/>
                </a:cxn>
                <a:cxn ang="0">
                  <a:pos x="35" y="139"/>
                </a:cxn>
                <a:cxn ang="0">
                  <a:pos x="29" y="22"/>
                </a:cxn>
                <a:cxn ang="0">
                  <a:pos x="140" y="59"/>
                </a:cxn>
                <a:cxn ang="0">
                  <a:pos x="146" y="176"/>
                </a:cxn>
              </a:cxnLst>
              <a:rect l="0" t="0" r="r" b="b"/>
              <a:pathLst>
                <a:path w="175" h="198">
                  <a:moveTo>
                    <a:pt x="146" y="176"/>
                  </a:moveTo>
                  <a:cubicBezTo>
                    <a:pt x="117" y="198"/>
                    <a:pt x="67" y="181"/>
                    <a:pt x="35" y="139"/>
                  </a:cubicBezTo>
                  <a:cubicBezTo>
                    <a:pt x="3" y="96"/>
                    <a:pt x="0" y="44"/>
                    <a:pt x="29" y="22"/>
                  </a:cubicBezTo>
                  <a:cubicBezTo>
                    <a:pt x="58" y="0"/>
                    <a:pt x="107" y="16"/>
                    <a:pt x="140" y="59"/>
                  </a:cubicBezTo>
                  <a:cubicBezTo>
                    <a:pt x="172" y="101"/>
                    <a:pt x="175" y="154"/>
                    <a:pt x="146" y="176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1641"/>
            <p:cNvSpPr>
              <a:spLocks/>
            </p:cNvSpPr>
            <p:nvPr/>
          </p:nvSpPr>
          <p:spPr bwMode="gray">
            <a:xfrm>
              <a:off x="2839" y="2249"/>
              <a:ext cx="114" cy="125"/>
            </a:xfrm>
            <a:custGeom>
              <a:avLst/>
              <a:gdLst/>
              <a:ahLst/>
              <a:cxnLst>
                <a:cxn ang="0">
                  <a:pos x="173" y="78"/>
                </a:cxn>
                <a:cxn ang="0">
                  <a:pos x="134" y="36"/>
                </a:cxn>
                <a:cxn ang="0">
                  <a:pos x="0" y="0"/>
                </a:cxn>
                <a:cxn ang="0">
                  <a:pos x="39" y="42"/>
                </a:cxn>
                <a:cxn ang="0">
                  <a:pos x="94" y="213"/>
                </a:cxn>
                <a:cxn ang="0">
                  <a:pos x="94" y="213"/>
                </a:cxn>
                <a:cxn ang="0">
                  <a:pos x="173" y="192"/>
                </a:cxn>
                <a:cxn ang="0">
                  <a:pos x="173" y="192"/>
                </a:cxn>
                <a:cxn ang="0">
                  <a:pos x="193" y="187"/>
                </a:cxn>
                <a:cxn ang="0">
                  <a:pos x="173" y="78"/>
                </a:cxn>
              </a:cxnLst>
              <a:rect l="0" t="0" r="r" b="b"/>
              <a:pathLst>
                <a:path w="194" h="213">
                  <a:moveTo>
                    <a:pt x="173" y="78"/>
                  </a:moveTo>
                  <a:cubicBezTo>
                    <a:pt x="164" y="59"/>
                    <a:pt x="157" y="42"/>
                    <a:pt x="134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12"/>
                    <a:pt x="27" y="26"/>
                    <a:pt x="39" y="42"/>
                  </a:cubicBezTo>
                  <a:cubicBezTo>
                    <a:pt x="81" y="98"/>
                    <a:pt x="100" y="161"/>
                    <a:pt x="94" y="213"/>
                  </a:cubicBezTo>
                  <a:cubicBezTo>
                    <a:pt x="94" y="213"/>
                    <a:pt x="94" y="213"/>
                    <a:pt x="94" y="213"/>
                  </a:cubicBezTo>
                  <a:cubicBezTo>
                    <a:pt x="173" y="192"/>
                    <a:pt x="173" y="192"/>
                    <a:pt x="173" y="192"/>
                  </a:cubicBezTo>
                  <a:cubicBezTo>
                    <a:pt x="173" y="192"/>
                    <a:pt x="173" y="192"/>
                    <a:pt x="173" y="192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3" y="148"/>
                    <a:pt x="194" y="120"/>
                    <a:pt x="173" y="7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Freeform 1642"/>
            <p:cNvSpPr>
              <a:spLocks/>
            </p:cNvSpPr>
            <p:nvPr/>
          </p:nvSpPr>
          <p:spPr bwMode="gray">
            <a:xfrm>
              <a:off x="2312" y="1991"/>
              <a:ext cx="1185" cy="320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1797" y="0"/>
                </a:cxn>
                <a:cxn ang="0">
                  <a:pos x="4774" y="808"/>
                </a:cxn>
                <a:cxn ang="0">
                  <a:pos x="2976" y="1290"/>
                </a:cxn>
                <a:cxn ang="0">
                  <a:pos x="0" y="484"/>
                </a:cxn>
              </a:cxnLst>
              <a:rect l="0" t="0" r="r" b="b"/>
              <a:pathLst>
                <a:path w="4774" h="1290">
                  <a:moveTo>
                    <a:pt x="0" y="484"/>
                  </a:moveTo>
                  <a:lnTo>
                    <a:pt x="1797" y="0"/>
                  </a:lnTo>
                  <a:lnTo>
                    <a:pt x="4774" y="808"/>
                  </a:lnTo>
                  <a:lnTo>
                    <a:pt x="2976" y="1290"/>
                  </a:lnTo>
                  <a:lnTo>
                    <a:pt x="0" y="484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Freeform 1643"/>
            <p:cNvSpPr>
              <a:spLocks/>
            </p:cNvSpPr>
            <p:nvPr/>
          </p:nvSpPr>
          <p:spPr bwMode="gray">
            <a:xfrm>
              <a:off x="2552" y="2036"/>
              <a:ext cx="239" cy="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4"/>
                </a:cxn>
                <a:cxn ang="0">
                  <a:pos x="205" y="139"/>
                </a:cxn>
                <a:cxn ang="0">
                  <a:pos x="409" y="84"/>
                </a:cxn>
                <a:cxn ang="0">
                  <a:pos x="409" y="0"/>
                </a:cxn>
                <a:cxn ang="0">
                  <a:pos x="0" y="0"/>
                </a:cxn>
              </a:cxnLst>
              <a:rect l="0" t="0" r="r" b="b"/>
              <a:pathLst>
                <a:path w="409" h="139">
                  <a:moveTo>
                    <a:pt x="0" y="0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115"/>
                    <a:pt x="92" y="139"/>
                    <a:pt x="205" y="139"/>
                  </a:cubicBezTo>
                  <a:cubicBezTo>
                    <a:pt x="318" y="139"/>
                    <a:pt x="409" y="115"/>
                    <a:pt x="409" y="84"/>
                  </a:cubicBezTo>
                  <a:cubicBezTo>
                    <a:pt x="409" y="0"/>
                    <a:pt x="409" y="0"/>
                    <a:pt x="409" y="0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Oval 1644"/>
            <p:cNvSpPr>
              <a:spLocks noChangeArrowheads="1"/>
            </p:cNvSpPr>
            <p:nvPr/>
          </p:nvSpPr>
          <p:spPr bwMode="gray">
            <a:xfrm>
              <a:off x="2552" y="2004"/>
              <a:ext cx="239" cy="64"/>
            </a:xfrm>
            <a:prstGeom prst="ellipse">
              <a:avLst/>
            </a:pr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1645"/>
            <p:cNvSpPr>
              <a:spLocks/>
            </p:cNvSpPr>
            <p:nvPr/>
          </p:nvSpPr>
          <p:spPr bwMode="gray">
            <a:xfrm>
              <a:off x="405" y="1584"/>
              <a:ext cx="431" cy="1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98"/>
                </a:cxn>
                <a:cxn ang="0">
                  <a:pos x="1738" y="666"/>
                </a:cxn>
                <a:cxn ang="0">
                  <a:pos x="1738" y="467"/>
                </a:cxn>
                <a:cxn ang="0">
                  <a:pos x="0" y="0"/>
                </a:cxn>
              </a:cxnLst>
              <a:rect l="0" t="0" r="r" b="b"/>
              <a:pathLst>
                <a:path w="1738" h="666">
                  <a:moveTo>
                    <a:pt x="0" y="0"/>
                  </a:moveTo>
                  <a:lnTo>
                    <a:pt x="0" y="198"/>
                  </a:lnTo>
                  <a:lnTo>
                    <a:pt x="1738" y="666"/>
                  </a:lnTo>
                  <a:lnTo>
                    <a:pt x="1738" y="46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1646"/>
            <p:cNvSpPr>
              <a:spLocks/>
            </p:cNvSpPr>
            <p:nvPr/>
          </p:nvSpPr>
          <p:spPr bwMode="gray">
            <a:xfrm>
              <a:off x="405" y="1525"/>
              <a:ext cx="654" cy="175"/>
            </a:xfrm>
            <a:custGeom>
              <a:avLst/>
              <a:gdLst/>
              <a:ahLst/>
              <a:cxnLst>
                <a:cxn ang="0">
                  <a:pos x="1738" y="224"/>
                </a:cxn>
                <a:cxn ang="0">
                  <a:pos x="895" y="0"/>
                </a:cxn>
                <a:cxn ang="0">
                  <a:pos x="0" y="239"/>
                </a:cxn>
                <a:cxn ang="0">
                  <a:pos x="841" y="465"/>
                </a:cxn>
                <a:cxn ang="0">
                  <a:pos x="841" y="465"/>
                </a:cxn>
                <a:cxn ang="0">
                  <a:pos x="1738" y="706"/>
                </a:cxn>
                <a:cxn ang="0">
                  <a:pos x="2634" y="465"/>
                </a:cxn>
                <a:cxn ang="0">
                  <a:pos x="1738" y="224"/>
                </a:cxn>
              </a:cxnLst>
              <a:rect l="0" t="0" r="r" b="b"/>
              <a:pathLst>
                <a:path w="2634" h="706">
                  <a:moveTo>
                    <a:pt x="1738" y="224"/>
                  </a:moveTo>
                  <a:lnTo>
                    <a:pt x="895" y="0"/>
                  </a:lnTo>
                  <a:lnTo>
                    <a:pt x="0" y="239"/>
                  </a:lnTo>
                  <a:lnTo>
                    <a:pt x="841" y="465"/>
                  </a:lnTo>
                  <a:lnTo>
                    <a:pt x="841" y="465"/>
                  </a:lnTo>
                  <a:lnTo>
                    <a:pt x="1738" y="706"/>
                  </a:lnTo>
                  <a:lnTo>
                    <a:pt x="2634" y="465"/>
                  </a:lnTo>
                  <a:lnTo>
                    <a:pt x="1738" y="224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1647"/>
            <p:cNvSpPr>
              <a:spLocks/>
            </p:cNvSpPr>
            <p:nvPr/>
          </p:nvSpPr>
          <p:spPr bwMode="gray">
            <a:xfrm>
              <a:off x="836" y="1640"/>
              <a:ext cx="223" cy="110"/>
            </a:xfrm>
            <a:custGeom>
              <a:avLst/>
              <a:gdLst/>
              <a:ahLst/>
              <a:cxnLst>
                <a:cxn ang="0">
                  <a:pos x="0" y="440"/>
                </a:cxn>
                <a:cxn ang="0">
                  <a:pos x="896" y="199"/>
                </a:cxn>
                <a:cxn ang="0">
                  <a:pos x="896" y="0"/>
                </a:cxn>
                <a:cxn ang="0">
                  <a:pos x="0" y="241"/>
                </a:cxn>
                <a:cxn ang="0">
                  <a:pos x="0" y="440"/>
                </a:cxn>
              </a:cxnLst>
              <a:rect l="0" t="0" r="r" b="b"/>
              <a:pathLst>
                <a:path w="896" h="440">
                  <a:moveTo>
                    <a:pt x="0" y="440"/>
                  </a:moveTo>
                  <a:lnTo>
                    <a:pt x="896" y="199"/>
                  </a:lnTo>
                  <a:lnTo>
                    <a:pt x="896" y="0"/>
                  </a:lnTo>
                  <a:lnTo>
                    <a:pt x="0" y="241"/>
                  </a:lnTo>
                  <a:lnTo>
                    <a:pt x="0" y="44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1648"/>
            <p:cNvSpPr>
              <a:spLocks/>
            </p:cNvSpPr>
            <p:nvPr/>
          </p:nvSpPr>
          <p:spPr bwMode="gray">
            <a:xfrm>
              <a:off x="449" y="1588"/>
              <a:ext cx="177" cy="195"/>
            </a:xfrm>
            <a:custGeom>
              <a:avLst/>
              <a:gdLst/>
              <a:ahLst/>
              <a:cxnLst>
                <a:cxn ang="0">
                  <a:pos x="242" y="96"/>
                </a:cxn>
                <a:cxn ang="0">
                  <a:pos x="67" y="20"/>
                </a:cxn>
                <a:cxn ang="0">
                  <a:pos x="67" y="20"/>
                </a:cxn>
                <a:cxn ang="0">
                  <a:pos x="17" y="33"/>
                </a:cxn>
                <a:cxn ang="0">
                  <a:pos x="27" y="54"/>
                </a:cxn>
                <a:cxn ang="0">
                  <a:pos x="59" y="235"/>
                </a:cxn>
                <a:cxn ang="0">
                  <a:pos x="143" y="304"/>
                </a:cxn>
                <a:cxn ang="0">
                  <a:pos x="156" y="332"/>
                </a:cxn>
                <a:cxn ang="0">
                  <a:pos x="222" y="315"/>
                </a:cxn>
                <a:cxn ang="0">
                  <a:pos x="222" y="315"/>
                </a:cxn>
                <a:cxn ang="0">
                  <a:pos x="252" y="300"/>
                </a:cxn>
                <a:cxn ang="0">
                  <a:pos x="242" y="96"/>
                </a:cxn>
              </a:cxnLst>
              <a:rect l="0" t="0" r="r" b="b"/>
              <a:pathLst>
                <a:path w="303" h="332">
                  <a:moveTo>
                    <a:pt x="242" y="96"/>
                  </a:moveTo>
                  <a:cubicBezTo>
                    <a:pt x="192" y="30"/>
                    <a:pt x="118" y="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0" y="100"/>
                    <a:pt x="11" y="173"/>
                    <a:pt x="59" y="235"/>
                  </a:cubicBezTo>
                  <a:cubicBezTo>
                    <a:pt x="83" y="267"/>
                    <a:pt x="113" y="291"/>
                    <a:pt x="143" y="304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2" y="315"/>
                    <a:pt x="222" y="315"/>
                    <a:pt x="222" y="315"/>
                  </a:cubicBezTo>
                  <a:cubicBezTo>
                    <a:pt x="222" y="315"/>
                    <a:pt x="222" y="315"/>
                    <a:pt x="222" y="315"/>
                  </a:cubicBezTo>
                  <a:cubicBezTo>
                    <a:pt x="233" y="312"/>
                    <a:pt x="243" y="307"/>
                    <a:pt x="252" y="300"/>
                  </a:cubicBezTo>
                  <a:cubicBezTo>
                    <a:pt x="303" y="262"/>
                    <a:pt x="298" y="170"/>
                    <a:pt x="242" y="96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1649"/>
            <p:cNvSpPr>
              <a:spLocks/>
            </p:cNvSpPr>
            <p:nvPr/>
          </p:nvSpPr>
          <p:spPr bwMode="gray">
            <a:xfrm>
              <a:off x="410" y="1594"/>
              <a:ext cx="179" cy="203"/>
            </a:xfrm>
            <a:custGeom>
              <a:avLst/>
              <a:gdLst/>
              <a:ahLst/>
              <a:cxnLst>
                <a:cxn ang="0">
                  <a:pos x="255" y="308"/>
                </a:cxn>
                <a:cxn ang="0">
                  <a:pos x="61" y="243"/>
                </a:cxn>
                <a:cxn ang="0">
                  <a:pos x="50" y="39"/>
                </a:cxn>
                <a:cxn ang="0">
                  <a:pos x="244" y="104"/>
                </a:cxn>
                <a:cxn ang="0">
                  <a:pos x="255" y="308"/>
                </a:cxn>
              </a:cxnLst>
              <a:rect l="0" t="0" r="r" b="b"/>
              <a:pathLst>
                <a:path w="306" h="347">
                  <a:moveTo>
                    <a:pt x="255" y="308"/>
                  </a:moveTo>
                  <a:cubicBezTo>
                    <a:pt x="204" y="347"/>
                    <a:pt x="117" y="318"/>
                    <a:pt x="61" y="243"/>
                  </a:cubicBezTo>
                  <a:cubicBezTo>
                    <a:pt x="4" y="169"/>
                    <a:pt x="0" y="77"/>
                    <a:pt x="50" y="39"/>
                  </a:cubicBezTo>
                  <a:cubicBezTo>
                    <a:pt x="101" y="0"/>
                    <a:pt x="188" y="30"/>
                    <a:pt x="244" y="104"/>
                  </a:cubicBezTo>
                  <a:cubicBezTo>
                    <a:pt x="301" y="178"/>
                    <a:pt x="306" y="270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1650"/>
            <p:cNvSpPr>
              <a:spLocks/>
            </p:cNvSpPr>
            <p:nvPr/>
          </p:nvSpPr>
          <p:spPr bwMode="gray">
            <a:xfrm>
              <a:off x="445" y="1633"/>
              <a:ext cx="109" cy="124"/>
            </a:xfrm>
            <a:custGeom>
              <a:avLst/>
              <a:gdLst/>
              <a:ahLst/>
              <a:cxnLst>
                <a:cxn ang="0">
                  <a:pos x="155" y="188"/>
                </a:cxn>
                <a:cxn ang="0">
                  <a:pos x="37" y="148"/>
                </a:cxn>
                <a:cxn ang="0">
                  <a:pos x="30" y="24"/>
                </a:cxn>
                <a:cxn ang="0">
                  <a:pos x="148" y="63"/>
                </a:cxn>
                <a:cxn ang="0">
                  <a:pos x="155" y="188"/>
                </a:cxn>
              </a:cxnLst>
              <a:rect l="0" t="0" r="r" b="b"/>
              <a:pathLst>
                <a:path w="186" h="211">
                  <a:moveTo>
                    <a:pt x="155" y="188"/>
                  </a:moveTo>
                  <a:cubicBezTo>
                    <a:pt x="124" y="211"/>
                    <a:pt x="71" y="193"/>
                    <a:pt x="37" y="148"/>
                  </a:cubicBezTo>
                  <a:cubicBezTo>
                    <a:pt x="2" y="103"/>
                    <a:pt x="0" y="47"/>
                    <a:pt x="30" y="24"/>
                  </a:cubicBezTo>
                  <a:cubicBezTo>
                    <a:pt x="61" y="0"/>
                    <a:pt x="114" y="18"/>
                    <a:pt x="148" y="63"/>
                  </a:cubicBezTo>
                  <a:cubicBezTo>
                    <a:pt x="183" y="108"/>
                    <a:pt x="186" y="164"/>
                    <a:pt x="155" y="188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1651"/>
            <p:cNvSpPr>
              <a:spLocks/>
            </p:cNvSpPr>
            <p:nvPr/>
          </p:nvSpPr>
          <p:spPr bwMode="gray">
            <a:xfrm>
              <a:off x="639" y="1638"/>
              <a:ext cx="177" cy="195"/>
            </a:xfrm>
            <a:custGeom>
              <a:avLst/>
              <a:gdLst/>
              <a:ahLst/>
              <a:cxnLst>
                <a:cxn ang="0">
                  <a:pos x="242" y="97"/>
                </a:cxn>
                <a:cxn ang="0">
                  <a:pos x="67" y="21"/>
                </a:cxn>
                <a:cxn ang="0">
                  <a:pos x="67" y="21"/>
                </a:cxn>
                <a:cxn ang="0">
                  <a:pos x="17" y="34"/>
                </a:cxn>
                <a:cxn ang="0">
                  <a:pos x="27" y="55"/>
                </a:cxn>
                <a:cxn ang="0">
                  <a:pos x="59" y="236"/>
                </a:cxn>
                <a:cxn ang="0">
                  <a:pos x="144" y="305"/>
                </a:cxn>
                <a:cxn ang="0">
                  <a:pos x="156" y="333"/>
                </a:cxn>
                <a:cxn ang="0">
                  <a:pos x="222" y="315"/>
                </a:cxn>
                <a:cxn ang="0">
                  <a:pos x="222" y="315"/>
                </a:cxn>
                <a:cxn ang="0">
                  <a:pos x="253" y="301"/>
                </a:cxn>
                <a:cxn ang="0">
                  <a:pos x="242" y="97"/>
                </a:cxn>
              </a:cxnLst>
              <a:rect l="0" t="0" r="r" b="b"/>
              <a:pathLst>
                <a:path w="303" h="333">
                  <a:moveTo>
                    <a:pt x="242" y="97"/>
                  </a:moveTo>
                  <a:cubicBezTo>
                    <a:pt x="192" y="31"/>
                    <a:pt x="118" y="0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2" y="174"/>
                    <a:pt x="59" y="236"/>
                  </a:cubicBezTo>
                  <a:cubicBezTo>
                    <a:pt x="83" y="268"/>
                    <a:pt x="113" y="292"/>
                    <a:pt x="144" y="305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222" y="315"/>
                    <a:pt x="222" y="315"/>
                    <a:pt x="222" y="315"/>
                  </a:cubicBezTo>
                  <a:cubicBezTo>
                    <a:pt x="222" y="315"/>
                    <a:pt x="222" y="315"/>
                    <a:pt x="222" y="315"/>
                  </a:cubicBezTo>
                  <a:cubicBezTo>
                    <a:pt x="233" y="313"/>
                    <a:pt x="243" y="308"/>
                    <a:pt x="253" y="301"/>
                  </a:cubicBezTo>
                  <a:cubicBezTo>
                    <a:pt x="303" y="262"/>
                    <a:pt x="298" y="171"/>
                    <a:pt x="242" y="97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1652"/>
            <p:cNvSpPr>
              <a:spLocks/>
            </p:cNvSpPr>
            <p:nvPr/>
          </p:nvSpPr>
          <p:spPr bwMode="gray">
            <a:xfrm>
              <a:off x="600" y="1643"/>
              <a:ext cx="179" cy="203"/>
            </a:xfrm>
            <a:custGeom>
              <a:avLst/>
              <a:gdLst/>
              <a:ahLst/>
              <a:cxnLst>
                <a:cxn ang="0">
                  <a:pos x="255" y="308"/>
                </a:cxn>
                <a:cxn ang="0">
                  <a:pos x="61" y="243"/>
                </a:cxn>
                <a:cxn ang="0">
                  <a:pos x="50" y="39"/>
                </a:cxn>
                <a:cxn ang="0">
                  <a:pos x="244" y="104"/>
                </a:cxn>
                <a:cxn ang="0">
                  <a:pos x="255" y="308"/>
                </a:cxn>
              </a:cxnLst>
              <a:rect l="0" t="0" r="r" b="b"/>
              <a:pathLst>
                <a:path w="306" h="346">
                  <a:moveTo>
                    <a:pt x="255" y="308"/>
                  </a:moveTo>
                  <a:cubicBezTo>
                    <a:pt x="204" y="346"/>
                    <a:pt x="118" y="317"/>
                    <a:pt x="61" y="243"/>
                  </a:cubicBezTo>
                  <a:cubicBezTo>
                    <a:pt x="5" y="169"/>
                    <a:pt x="0" y="77"/>
                    <a:pt x="50" y="39"/>
                  </a:cubicBezTo>
                  <a:cubicBezTo>
                    <a:pt x="101" y="0"/>
                    <a:pt x="188" y="29"/>
                    <a:pt x="244" y="104"/>
                  </a:cubicBezTo>
                  <a:cubicBezTo>
                    <a:pt x="301" y="178"/>
                    <a:pt x="306" y="269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1653"/>
            <p:cNvSpPr>
              <a:spLocks/>
            </p:cNvSpPr>
            <p:nvPr/>
          </p:nvSpPr>
          <p:spPr bwMode="gray">
            <a:xfrm>
              <a:off x="635" y="1683"/>
              <a:ext cx="109" cy="124"/>
            </a:xfrm>
            <a:custGeom>
              <a:avLst/>
              <a:gdLst/>
              <a:ahLst/>
              <a:cxnLst>
                <a:cxn ang="0">
                  <a:pos x="155" y="187"/>
                </a:cxn>
                <a:cxn ang="0">
                  <a:pos x="37" y="148"/>
                </a:cxn>
                <a:cxn ang="0">
                  <a:pos x="30" y="23"/>
                </a:cxn>
                <a:cxn ang="0">
                  <a:pos x="148" y="63"/>
                </a:cxn>
                <a:cxn ang="0">
                  <a:pos x="155" y="187"/>
                </a:cxn>
              </a:cxnLst>
              <a:rect l="0" t="0" r="r" b="b"/>
              <a:pathLst>
                <a:path w="186" h="211">
                  <a:moveTo>
                    <a:pt x="155" y="187"/>
                  </a:moveTo>
                  <a:cubicBezTo>
                    <a:pt x="124" y="211"/>
                    <a:pt x="71" y="193"/>
                    <a:pt x="37" y="148"/>
                  </a:cubicBezTo>
                  <a:cubicBezTo>
                    <a:pt x="3" y="102"/>
                    <a:pt x="0" y="47"/>
                    <a:pt x="30" y="23"/>
                  </a:cubicBezTo>
                  <a:cubicBezTo>
                    <a:pt x="61" y="0"/>
                    <a:pt x="114" y="18"/>
                    <a:pt x="148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1654"/>
            <p:cNvSpPr>
              <a:spLocks/>
            </p:cNvSpPr>
            <p:nvPr/>
          </p:nvSpPr>
          <p:spPr bwMode="gray">
            <a:xfrm>
              <a:off x="326" y="1529"/>
              <a:ext cx="628" cy="219"/>
            </a:xfrm>
            <a:custGeom>
              <a:avLst/>
              <a:gdLst/>
              <a:ahLst/>
              <a:cxnLst>
                <a:cxn ang="0">
                  <a:pos x="0" y="198"/>
                </a:cxn>
                <a:cxn ang="0">
                  <a:pos x="2530" y="883"/>
                </a:cxn>
                <a:cxn ang="0">
                  <a:pos x="2530" y="685"/>
                </a:cxn>
                <a:cxn ang="0">
                  <a:pos x="0" y="0"/>
                </a:cxn>
                <a:cxn ang="0">
                  <a:pos x="0" y="198"/>
                </a:cxn>
              </a:cxnLst>
              <a:rect l="0" t="0" r="r" b="b"/>
              <a:pathLst>
                <a:path w="2530" h="883">
                  <a:moveTo>
                    <a:pt x="0" y="198"/>
                  </a:moveTo>
                  <a:lnTo>
                    <a:pt x="2530" y="883"/>
                  </a:lnTo>
                  <a:lnTo>
                    <a:pt x="2530" y="685"/>
                  </a:lnTo>
                  <a:lnTo>
                    <a:pt x="0" y="0"/>
                  </a:lnTo>
                  <a:lnTo>
                    <a:pt x="0" y="198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1655"/>
            <p:cNvSpPr>
              <a:spLocks/>
            </p:cNvSpPr>
            <p:nvPr/>
          </p:nvSpPr>
          <p:spPr bwMode="gray">
            <a:xfrm>
              <a:off x="954" y="1699"/>
              <a:ext cx="81" cy="187"/>
            </a:xfrm>
            <a:custGeom>
              <a:avLst/>
              <a:gdLst/>
              <a:ahLst/>
              <a:cxnLst>
                <a:cxn ang="0">
                  <a:pos x="0" y="198"/>
                </a:cxn>
                <a:cxn ang="0">
                  <a:pos x="328" y="755"/>
                </a:cxn>
                <a:cxn ang="0">
                  <a:pos x="328" y="557"/>
                </a:cxn>
                <a:cxn ang="0">
                  <a:pos x="0" y="0"/>
                </a:cxn>
                <a:cxn ang="0">
                  <a:pos x="0" y="198"/>
                </a:cxn>
              </a:cxnLst>
              <a:rect l="0" t="0" r="r" b="b"/>
              <a:pathLst>
                <a:path w="328" h="755">
                  <a:moveTo>
                    <a:pt x="0" y="198"/>
                  </a:moveTo>
                  <a:lnTo>
                    <a:pt x="328" y="755"/>
                  </a:lnTo>
                  <a:lnTo>
                    <a:pt x="328" y="557"/>
                  </a:lnTo>
                  <a:lnTo>
                    <a:pt x="0" y="0"/>
                  </a:lnTo>
                  <a:lnTo>
                    <a:pt x="0" y="198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1656"/>
            <p:cNvSpPr>
              <a:spLocks/>
            </p:cNvSpPr>
            <p:nvPr/>
          </p:nvSpPr>
          <p:spPr bwMode="gray">
            <a:xfrm>
              <a:off x="326" y="1410"/>
              <a:ext cx="1073" cy="289"/>
            </a:xfrm>
            <a:custGeom>
              <a:avLst/>
              <a:gdLst/>
              <a:ahLst/>
              <a:cxnLst>
                <a:cxn ang="0">
                  <a:pos x="0" y="482"/>
                </a:cxn>
                <a:cxn ang="0">
                  <a:pos x="2530" y="1167"/>
                </a:cxn>
                <a:cxn ang="0">
                  <a:pos x="4327" y="685"/>
                </a:cxn>
                <a:cxn ang="0">
                  <a:pos x="1800" y="0"/>
                </a:cxn>
                <a:cxn ang="0">
                  <a:pos x="0" y="482"/>
                </a:cxn>
              </a:cxnLst>
              <a:rect l="0" t="0" r="r" b="b"/>
              <a:pathLst>
                <a:path w="4327" h="1167">
                  <a:moveTo>
                    <a:pt x="0" y="482"/>
                  </a:moveTo>
                  <a:lnTo>
                    <a:pt x="2530" y="1167"/>
                  </a:lnTo>
                  <a:lnTo>
                    <a:pt x="4327" y="685"/>
                  </a:lnTo>
                  <a:lnTo>
                    <a:pt x="1800" y="0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1657"/>
            <p:cNvSpPr>
              <a:spLocks/>
            </p:cNvSpPr>
            <p:nvPr/>
          </p:nvSpPr>
          <p:spPr bwMode="gray">
            <a:xfrm>
              <a:off x="954" y="1580"/>
              <a:ext cx="527" cy="257"/>
            </a:xfrm>
            <a:custGeom>
              <a:avLst/>
              <a:gdLst/>
              <a:ahLst/>
              <a:cxnLst>
                <a:cxn ang="0">
                  <a:pos x="0" y="482"/>
                </a:cxn>
                <a:cxn ang="0">
                  <a:pos x="328" y="1039"/>
                </a:cxn>
                <a:cxn ang="0">
                  <a:pos x="2128" y="555"/>
                </a:cxn>
                <a:cxn ang="0">
                  <a:pos x="1797" y="0"/>
                </a:cxn>
                <a:cxn ang="0">
                  <a:pos x="0" y="482"/>
                </a:cxn>
              </a:cxnLst>
              <a:rect l="0" t="0" r="r" b="b"/>
              <a:pathLst>
                <a:path w="2128" h="1039">
                  <a:moveTo>
                    <a:pt x="0" y="482"/>
                  </a:moveTo>
                  <a:lnTo>
                    <a:pt x="328" y="1039"/>
                  </a:lnTo>
                  <a:lnTo>
                    <a:pt x="2128" y="555"/>
                  </a:lnTo>
                  <a:lnTo>
                    <a:pt x="1797" y="0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1658"/>
            <p:cNvSpPr>
              <a:spLocks/>
            </p:cNvSpPr>
            <p:nvPr/>
          </p:nvSpPr>
          <p:spPr bwMode="gray">
            <a:xfrm>
              <a:off x="1035" y="1717"/>
              <a:ext cx="1316" cy="356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1800" y="0"/>
                </a:cxn>
                <a:cxn ang="0">
                  <a:pos x="5306" y="952"/>
                </a:cxn>
                <a:cxn ang="0">
                  <a:pos x="3508" y="1434"/>
                </a:cxn>
                <a:cxn ang="0">
                  <a:pos x="0" y="484"/>
                </a:cxn>
              </a:cxnLst>
              <a:rect l="0" t="0" r="r" b="b"/>
              <a:pathLst>
                <a:path w="5306" h="1434">
                  <a:moveTo>
                    <a:pt x="0" y="484"/>
                  </a:moveTo>
                  <a:lnTo>
                    <a:pt x="1800" y="0"/>
                  </a:lnTo>
                  <a:lnTo>
                    <a:pt x="5306" y="952"/>
                  </a:lnTo>
                  <a:lnTo>
                    <a:pt x="3508" y="1434"/>
                  </a:lnTo>
                  <a:lnTo>
                    <a:pt x="0" y="484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1659"/>
            <p:cNvSpPr>
              <a:spLocks/>
            </p:cNvSpPr>
            <p:nvPr/>
          </p:nvSpPr>
          <p:spPr bwMode="gray">
            <a:xfrm>
              <a:off x="1905" y="1908"/>
              <a:ext cx="529" cy="214"/>
            </a:xfrm>
            <a:custGeom>
              <a:avLst/>
              <a:gdLst/>
              <a:ahLst/>
              <a:cxnLst>
                <a:cxn ang="0">
                  <a:pos x="333" y="482"/>
                </a:cxn>
                <a:cxn ang="0">
                  <a:pos x="0" y="862"/>
                </a:cxn>
                <a:cxn ang="0">
                  <a:pos x="1798" y="380"/>
                </a:cxn>
                <a:cxn ang="0">
                  <a:pos x="2131" y="0"/>
                </a:cxn>
                <a:cxn ang="0">
                  <a:pos x="333" y="482"/>
                </a:cxn>
              </a:cxnLst>
              <a:rect l="0" t="0" r="r" b="b"/>
              <a:pathLst>
                <a:path w="2131" h="862">
                  <a:moveTo>
                    <a:pt x="333" y="482"/>
                  </a:moveTo>
                  <a:lnTo>
                    <a:pt x="0" y="862"/>
                  </a:lnTo>
                  <a:lnTo>
                    <a:pt x="1798" y="380"/>
                  </a:lnTo>
                  <a:lnTo>
                    <a:pt x="2131" y="0"/>
                  </a:lnTo>
                  <a:lnTo>
                    <a:pt x="333" y="482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1660"/>
            <p:cNvSpPr>
              <a:spLocks/>
            </p:cNvSpPr>
            <p:nvPr/>
          </p:nvSpPr>
          <p:spPr bwMode="gray">
            <a:xfrm>
              <a:off x="1035" y="1837"/>
              <a:ext cx="870" cy="285"/>
            </a:xfrm>
            <a:custGeom>
              <a:avLst/>
              <a:gdLst/>
              <a:ahLst/>
              <a:cxnLst>
                <a:cxn ang="0">
                  <a:pos x="0" y="198"/>
                </a:cxn>
                <a:cxn ang="0">
                  <a:pos x="0" y="0"/>
                </a:cxn>
                <a:cxn ang="0">
                  <a:pos x="3508" y="950"/>
                </a:cxn>
                <a:cxn ang="0">
                  <a:pos x="3508" y="1148"/>
                </a:cxn>
                <a:cxn ang="0">
                  <a:pos x="0" y="198"/>
                </a:cxn>
              </a:cxnLst>
              <a:rect l="0" t="0" r="r" b="b"/>
              <a:pathLst>
                <a:path w="3508" h="1148">
                  <a:moveTo>
                    <a:pt x="0" y="198"/>
                  </a:moveTo>
                  <a:lnTo>
                    <a:pt x="0" y="0"/>
                  </a:lnTo>
                  <a:lnTo>
                    <a:pt x="3508" y="950"/>
                  </a:lnTo>
                  <a:lnTo>
                    <a:pt x="3508" y="1148"/>
                  </a:lnTo>
                  <a:lnTo>
                    <a:pt x="0" y="198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1661"/>
            <p:cNvSpPr>
              <a:spLocks/>
            </p:cNvSpPr>
            <p:nvPr/>
          </p:nvSpPr>
          <p:spPr bwMode="gray">
            <a:xfrm>
              <a:off x="1905" y="1978"/>
              <a:ext cx="83" cy="144"/>
            </a:xfrm>
            <a:custGeom>
              <a:avLst/>
              <a:gdLst/>
              <a:ahLst/>
              <a:cxnLst>
                <a:cxn ang="0">
                  <a:pos x="0" y="381"/>
                </a:cxn>
                <a:cxn ang="0">
                  <a:pos x="0" y="579"/>
                </a:cxn>
                <a:cxn ang="0">
                  <a:pos x="333" y="199"/>
                </a:cxn>
                <a:cxn ang="0">
                  <a:pos x="333" y="0"/>
                </a:cxn>
                <a:cxn ang="0">
                  <a:pos x="0" y="381"/>
                </a:cxn>
              </a:cxnLst>
              <a:rect l="0" t="0" r="r" b="b"/>
              <a:pathLst>
                <a:path w="333" h="579">
                  <a:moveTo>
                    <a:pt x="0" y="381"/>
                  </a:moveTo>
                  <a:lnTo>
                    <a:pt x="0" y="579"/>
                  </a:lnTo>
                  <a:lnTo>
                    <a:pt x="333" y="199"/>
                  </a:lnTo>
                  <a:lnTo>
                    <a:pt x="333" y="0"/>
                  </a:lnTo>
                  <a:lnTo>
                    <a:pt x="0" y="381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1662"/>
            <p:cNvSpPr>
              <a:spLocks/>
            </p:cNvSpPr>
            <p:nvPr/>
          </p:nvSpPr>
          <p:spPr bwMode="gray">
            <a:xfrm>
              <a:off x="1988" y="1859"/>
              <a:ext cx="1073" cy="289"/>
            </a:xfrm>
            <a:custGeom>
              <a:avLst/>
              <a:gdLst/>
              <a:ahLst/>
              <a:cxnLst>
                <a:cxn ang="0">
                  <a:pos x="0" y="482"/>
                </a:cxn>
                <a:cxn ang="0">
                  <a:pos x="2528" y="1167"/>
                </a:cxn>
                <a:cxn ang="0">
                  <a:pos x="4328" y="685"/>
                </a:cxn>
                <a:cxn ang="0">
                  <a:pos x="1798" y="0"/>
                </a:cxn>
                <a:cxn ang="0">
                  <a:pos x="0" y="482"/>
                </a:cxn>
              </a:cxnLst>
              <a:rect l="0" t="0" r="r" b="b"/>
              <a:pathLst>
                <a:path w="4328" h="1167">
                  <a:moveTo>
                    <a:pt x="0" y="482"/>
                  </a:moveTo>
                  <a:lnTo>
                    <a:pt x="2528" y="1167"/>
                  </a:lnTo>
                  <a:lnTo>
                    <a:pt x="4328" y="685"/>
                  </a:lnTo>
                  <a:lnTo>
                    <a:pt x="1798" y="0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1663"/>
            <p:cNvSpPr>
              <a:spLocks/>
            </p:cNvSpPr>
            <p:nvPr/>
          </p:nvSpPr>
          <p:spPr bwMode="gray">
            <a:xfrm>
              <a:off x="2615" y="2029"/>
              <a:ext cx="446" cy="169"/>
            </a:xfrm>
            <a:custGeom>
              <a:avLst/>
              <a:gdLst/>
              <a:ahLst/>
              <a:cxnLst>
                <a:cxn ang="0">
                  <a:pos x="0" y="482"/>
                </a:cxn>
                <a:cxn ang="0">
                  <a:pos x="0" y="681"/>
                </a:cxn>
                <a:cxn ang="0">
                  <a:pos x="1800" y="199"/>
                </a:cxn>
                <a:cxn ang="0">
                  <a:pos x="1800" y="0"/>
                </a:cxn>
                <a:cxn ang="0">
                  <a:pos x="0" y="482"/>
                </a:cxn>
              </a:cxnLst>
              <a:rect l="0" t="0" r="r" b="b"/>
              <a:pathLst>
                <a:path w="1800" h="681">
                  <a:moveTo>
                    <a:pt x="0" y="482"/>
                  </a:moveTo>
                  <a:lnTo>
                    <a:pt x="0" y="681"/>
                  </a:lnTo>
                  <a:lnTo>
                    <a:pt x="1800" y="199"/>
                  </a:lnTo>
                  <a:lnTo>
                    <a:pt x="1800" y="0"/>
                  </a:lnTo>
                  <a:lnTo>
                    <a:pt x="0" y="482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1664"/>
            <p:cNvSpPr>
              <a:spLocks/>
            </p:cNvSpPr>
            <p:nvPr/>
          </p:nvSpPr>
          <p:spPr bwMode="gray">
            <a:xfrm>
              <a:off x="1988" y="1978"/>
              <a:ext cx="627" cy="220"/>
            </a:xfrm>
            <a:custGeom>
              <a:avLst/>
              <a:gdLst/>
              <a:ahLst/>
              <a:cxnLst>
                <a:cxn ang="0">
                  <a:pos x="0" y="199"/>
                </a:cxn>
                <a:cxn ang="0">
                  <a:pos x="2528" y="884"/>
                </a:cxn>
                <a:cxn ang="0">
                  <a:pos x="2528" y="685"/>
                </a:cxn>
                <a:cxn ang="0">
                  <a:pos x="0" y="0"/>
                </a:cxn>
                <a:cxn ang="0">
                  <a:pos x="0" y="199"/>
                </a:cxn>
              </a:cxnLst>
              <a:rect l="0" t="0" r="r" b="b"/>
              <a:pathLst>
                <a:path w="2528" h="884">
                  <a:moveTo>
                    <a:pt x="0" y="199"/>
                  </a:moveTo>
                  <a:lnTo>
                    <a:pt x="2528" y="884"/>
                  </a:lnTo>
                  <a:lnTo>
                    <a:pt x="2528" y="685"/>
                  </a:lnTo>
                  <a:lnTo>
                    <a:pt x="0" y="0"/>
                  </a:lnTo>
                  <a:lnTo>
                    <a:pt x="0" y="199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Freeform 1665"/>
            <p:cNvSpPr>
              <a:spLocks/>
            </p:cNvSpPr>
            <p:nvPr/>
          </p:nvSpPr>
          <p:spPr bwMode="gray">
            <a:xfrm>
              <a:off x="326" y="1027"/>
              <a:ext cx="33" cy="510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0" y="420"/>
                </a:cxn>
                <a:cxn ang="0">
                  <a:pos x="0" y="2027"/>
                </a:cxn>
                <a:cxn ang="0">
                  <a:pos x="132" y="2060"/>
                </a:cxn>
                <a:cxn ang="0">
                  <a:pos x="132" y="0"/>
                </a:cxn>
              </a:cxnLst>
              <a:rect l="0" t="0" r="r" b="b"/>
              <a:pathLst>
                <a:path w="132" h="2060">
                  <a:moveTo>
                    <a:pt x="132" y="0"/>
                  </a:moveTo>
                  <a:lnTo>
                    <a:pt x="0" y="420"/>
                  </a:lnTo>
                  <a:lnTo>
                    <a:pt x="0" y="2027"/>
                  </a:lnTo>
                  <a:lnTo>
                    <a:pt x="132" y="2060"/>
                  </a:lnTo>
                  <a:lnTo>
                    <a:pt x="132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Freeform 1666"/>
            <p:cNvSpPr>
              <a:spLocks/>
            </p:cNvSpPr>
            <p:nvPr/>
          </p:nvSpPr>
          <p:spPr bwMode="gray">
            <a:xfrm>
              <a:off x="608" y="951"/>
              <a:ext cx="32" cy="511"/>
            </a:xfrm>
            <a:custGeom>
              <a:avLst/>
              <a:gdLst/>
              <a:ahLst/>
              <a:cxnLst>
                <a:cxn ang="0">
                  <a:pos x="130" y="0"/>
                </a:cxn>
                <a:cxn ang="0">
                  <a:pos x="0" y="423"/>
                </a:cxn>
                <a:cxn ang="0">
                  <a:pos x="0" y="2027"/>
                </a:cxn>
                <a:cxn ang="0">
                  <a:pos x="130" y="2060"/>
                </a:cxn>
                <a:cxn ang="0">
                  <a:pos x="130" y="0"/>
                </a:cxn>
              </a:cxnLst>
              <a:rect l="0" t="0" r="r" b="b"/>
              <a:pathLst>
                <a:path w="130" h="2060">
                  <a:moveTo>
                    <a:pt x="130" y="0"/>
                  </a:moveTo>
                  <a:lnTo>
                    <a:pt x="0" y="423"/>
                  </a:lnTo>
                  <a:lnTo>
                    <a:pt x="0" y="2027"/>
                  </a:lnTo>
                  <a:lnTo>
                    <a:pt x="130" y="2060"/>
                  </a:lnTo>
                  <a:lnTo>
                    <a:pt x="13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1667"/>
            <p:cNvSpPr>
              <a:spLocks/>
            </p:cNvSpPr>
            <p:nvPr/>
          </p:nvSpPr>
          <p:spPr bwMode="gray">
            <a:xfrm>
              <a:off x="359" y="983"/>
              <a:ext cx="164" cy="554"/>
            </a:xfrm>
            <a:custGeom>
              <a:avLst/>
              <a:gdLst/>
              <a:ahLst/>
              <a:cxnLst>
                <a:cxn ang="0">
                  <a:pos x="0" y="177"/>
                </a:cxn>
                <a:cxn ang="0">
                  <a:pos x="0" y="2237"/>
                </a:cxn>
                <a:cxn ang="0">
                  <a:pos x="662" y="2059"/>
                </a:cxn>
                <a:cxn ang="0">
                  <a:pos x="662" y="0"/>
                </a:cxn>
                <a:cxn ang="0">
                  <a:pos x="0" y="177"/>
                </a:cxn>
              </a:cxnLst>
              <a:rect l="0" t="0" r="r" b="b"/>
              <a:pathLst>
                <a:path w="662" h="2237">
                  <a:moveTo>
                    <a:pt x="0" y="177"/>
                  </a:moveTo>
                  <a:lnTo>
                    <a:pt x="0" y="2237"/>
                  </a:lnTo>
                  <a:lnTo>
                    <a:pt x="662" y="2059"/>
                  </a:lnTo>
                  <a:lnTo>
                    <a:pt x="662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1668"/>
            <p:cNvSpPr>
              <a:spLocks/>
            </p:cNvSpPr>
            <p:nvPr/>
          </p:nvSpPr>
          <p:spPr bwMode="gray">
            <a:xfrm>
              <a:off x="640" y="907"/>
              <a:ext cx="165" cy="555"/>
            </a:xfrm>
            <a:custGeom>
              <a:avLst/>
              <a:gdLst/>
              <a:ahLst/>
              <a:cxnLst>
                <a:cxn ang="0">
                  <a:pos x="0" y="177"/>
                </a:cxn>
                <a:cxn ang="0">
                  <a:pos x="0" y="2237"/>
                </a:cxn>
                <a:cxn ang="0">
                  <a:pos x="664" y="2060"/>
                </a:cxn>
                <a:cxn ang="0">
                  <a:pos x="664" y="0"/>
                </a:cxn>
                <a:cxn ang="0">
                  <a:pos x="0" y="177"/>
                </a:cxn>
              </a:cxnLst>
              <a:rect l="0" t="0" r="r" b="b"/>
              <a:pathLst>
                <a:path w="664" h="2237">
                  <a:moveTo>
                    <a:pt x="0" y="177"/>
                  </a:moveTo>
                  <a:lnTo>
                    <a:pt x="0" y="2237"/>
                  </a:lnTo>
                  <a:lnTo>
                    <a:pt x="664" y="2060"/>
                  </a:lnTo>
                  <a:lnTo>
                    <a:pt x="664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1669"/>
            <p:cNvSpPr>
              <a:spLocks/>
            </p:cNvSpPr>
            <p:nvPr/>
          </p:nvSpPr>
          <p:spPr bwMode="gray">
            <a:xfrm>
              <a:off x="2973" y="1899"/>
              <a:ext cx="93" cy="415"/>
            </a:xfrm>
            <a:custGeom>
              <a:avLst/>
              <a:gdLst/>
              <a:ahLst/>
              <a:cxnLst>
                <a:cxn ang="0">
                  <a:pos x="373" y="1670"/>
                </a:cxn>
                <a:cxn ang="0">
                  <a:pos x="0" y="1571"/>
                </a:cxn>
                <a:cxn ang="0">
                  <a:pos x="0" y="0"/>
                </a:cxn>
                <a:cxn ang="0">
                  <a:pos x="373" y="99"/>
                </a:cxn>
                <a:cxn ang="0">
                  <a:pos x="373" y="1670"/>
                </a:cxn>
              </a:cxnLst>
              <a:rect l="0" t="0" r="r" b="b"/>
              <a:pathLst>
                <a:path w="373" h="1670">
                  <a:moveTo>
                    <a:pt x="373" y="1670"/>
                  </a:moveTo>
                  <a:lnTo>
                    <a:pt x="0" y="1571"/>
                  </a:lnTo>
                  <a:lnTo>
                    <a:pt x="0" y="0"/>
                  </a:lnTo>
                  <a:lnTo>
                    <a:pt x="373" y="99"/>
                  </a:lnTo>
                  <a:lnTo>
                    <a:pt x="373" y="167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1670"/>
            <p:cNvSpPr>
              <a:spLocks/>
            </p:cNvSpPr>
            <p:nvPr/>
          </p:nvSpPr>
          <p:spPr bwMode="gray">
            <a:xfrm>
              <a:off x="2973" y="1788"/>
              <a:ext cx="512" cy="136"/>
            </a:xfrm>
            <a:custGeom>
              <a:avLst/>
              <a:gdLst/>
              <a:ahLst/>
              <a:cxnLst>
                <a:cxn ang="0">
                  <a:pos x="2066" y="99"/>
                </a:cxn>
                <a:cxn ang="0">
                  <a:pos x="1693" y="0"/>
                </a:cxn>
                <a:cxn ang="0">
                  <a:pos x="0" y="451"/>
                </a:cxn>
                <a:cxn ang="0">
                  <a:pos x="373" y="550"/>
                </a:cxn>
                <a:cxn ang="0">
                  <a:pos x="2066" y="99"/>
                </a:cxn>
              </a:cxnLst>
              <a:rect l="0" t="0" r="r" b="b"/>
              <a:pathLst>
                <a:path w="2066" h="550">
                  <a:moveTo>
                    <a:pt x="2066" y="99"/>
                  </a:moveTo>
                  <a:lnTo>
                    <a:pt x="1693" y="0"/>
                  </a:lnTo>
                  <a:lnTo>
                    <a:pt x="0" y="451"/>
                  </a:lnTo>
                  <a:lnTo>
                    <a:pt x="373" y="550"/>
                  </a:lnTo>
                  <a:lnTo>
                    <a:pt x="2066" y="99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Freeform 1671"/>
            <p:cNvSpPr>
              <a:spLocks/>
            </p:cNvSpPr>
            <p:nvPr/>
          </p:nvSpPr>
          <p:spPr bwMode="gray">
            <a:xfrm>
              <a:off x="3067" y="1813"/>
              <a:ext cx="417" cy="501"/>
            </a:xfrm>
            <a:custGeom>
              <a:avLst/>
              <a:gdLst/>
              <a:ahLst/>
              <a:cxnLst>
                <a:cxn ang="0">
                  <a:pos x="0" y="2018"/>
                </a:cxn>
                <a:cxn ang="0">
                  <a:pos x="1684" y="1567"/>
                </a:cxn>
                <a:cxn ang="0">
                  <a:pos x="1684" y="0"/>
                </a:cxn>
                <a:cxn ang="0">
                  <a:pos x="0" y="452"/>
                </a:cxn>
                <a:cxn ang="0">
                  <a:pos x="0" y="2018"/>
                </a:cxn>
              </a:cxnLst>
              <a:rect l="0" t="0" r="r" b="b"/>
              <a:pathLst>
                <a:path w="1684" h="2018">
                  <a:moveTo>
                    <a:pt x="0" y="2018"/>
                  </a:moveTo>
                  <a:lnTo>
                    <a:pt x="1684" y="1567"/>
                  </a:lnTo>
                  <a:lnTo>
                    <a:pt x="1684" y="0"/>
                  </a:lnTo>
                  <a:lnTo>
                    <a:pt x="0" y="452"/>
                  </a:lnTo>
                  <a:lnTo>
                    <a:pt x="0" y="2018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Freeform 1672"/>
            <p:cNvSpPr>
              <a:spLocks/>
            </p:cNvSpPr>
            <p:nvPr/>
          </p:nvSpPr>
          <p:spPr bwMode="gray">
            <a:xfrm>
              <a:off x="3099" y="2308"/>
              <a:ext cx="157" cy="134"/>
            </a:xfrm>
            <a:custGeom>
              <a:avLst/>
              <a:gdLst/>
              <a:ahLst/>
              <a:cxnLst>
                <a:cxn ang="0">
                  <a:pos x="33" y="537"/>
                </a:cxn>
                <a:cxn ang="0">
                  <a:pos x="0" y="449"/>
                </a:cxn>
                <a:cxn ang="0">
                  <a:pos x="0" y="352"/>
                </a:cxn>
                <a:cxn ang="0">
                  <a:pos x="42" y="185"/>
                </a:cxn>
                <a:cxn ang="0">
                  <a:pos x="279" y="0"/>
                </a:cxn>
                <a:cxn ang="0">
                  <a:pos x="633" y="88"/>
                </a:cxn>
                <a:cxn ang="0">
                  <a:pos x="487" y="416"/>
                </a:cxn>
                <a:cxn ang="0">
                  <a:pos x="33" y="537"/>
                </a:cxn>
              </a:cxnLst>
              <a:rect l="0" t="0" r="r" b="b"/>
              <a:pathLst>
                <a:path w="633" h="537">
                  <a:moveTo>
                    <a:pt x="33" y="537"/>
                  </a:moveTo>
                  <a:lnTo>
                    <a:pt x="0" y="449"/>
                  </a:lnTo>
                  <a:lnTo>
                    <a:pt x="0" y="352"/>
                  </a:lnTo>
                  <a:lnTo>
                    <a:pt x="42" y="185"/>
                  </a:lnTo>
                  <a:lnTo>
                    <a:pt x="279" y="0"/>
                  </a:lnTo>
                  <a:lnTo>
                    <a:pt x="633" y="88"/>
                  </a:lnTo>
                  <a:lnTo>
                    <a:pt x="487" y="416"/>
                  </a:lnTo>
                  <a:lnTo>
                    <a:pt x="33" y="537"/>
                  </a:ln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1673"/>
            <p:cNvSpPr>
              <a:spLocks/>
            </p:cNvSpPr>
            <p:nvPr/>
          </p:nvSpPr>
          <p:spPr bwMode="gray">
            <a:xfrm>
              <a:off x="3151" y="2332"/>
              <a:ext cx="177" cy="195"/>
            </a:xfrm>
            <a:custGeom>
              <a:avLst/>
              <a:gdLst/>
              <a:ahLst/>
              <a:cxnLst>
                <a:cxn ang="0">
                  <a:pos x="241" y="96"/>
                </a:cxn>
                <a:cxn ang="0">
                  <a:pos x="66" y="21"/>
                </a:cxn>
                <a:cxn ang="0">
                  <a:pos x="66" y="21"/>
                </a:cxn>
                <a:cxn ang="0">
                  <a:pos x="17" y="33"/>
                </a:cxn>
                <a:cxn ang="0">
                  <a:pos x="27" y="55"/>
                </a:cxn>
                <a:cxn ang="0">
                  <a:pos x="58" y="235"/>
                </a:cxn>
                <a:cxn ang="0">
                  <a:pos x="143" y="305"/>
                </a:cxn>
                <a:cxn ang="0">
                  <a:pos x="156" y="332"/>
                </a:cxn>
                <a:cxn ang="0">
                  <a:pos x="221" y="315"/>
                </a:cxn>
                <a:cxn ang="0">
                  <a:pos x="221" y="315"/>
                </a:cxn>
                <a:cxn ang="0">
                  <a:pos x="252" y="301"/>
                </a:cxn>
                <a:cxn ang="0">
                  <a:pos x="241" y="96"/>
                </a:cxn>
              </a:cxnLst>
              <a:rect l="0" t="0" r="r" b="b"/>
              <a:pathLst>
                <a:path w="303" h="332">
                  <a:moveTo>
                    <a:pt x="241" y="96"/>
                  </a:moveTo>
                  <a:cubicBezTo>
                    <a:pt x="191" y="30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5"/>
                  </a:cubicBezTo>
                  <a:cubicBezTo>
                    <a:pt x="82" y="268"/>
                    <a:pt x="113" y="291"/>
                    <a:pt x="143" y="305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8"/>
                    <a:pt x="252" y="301"/>
                  </a:cubicBezTo>
                  <a:cubicBezTo>
                    <a:pt x="303" y="262"/>
                    <a:pt x="298" y="171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1674"/>
            <p:cNvSpPr>
              <a:spLocks/>
            </p:cNvSpPr>
            <p:nvPr/>
          </p:nvSpPr>
          <p:spPr bwMode="gray">
            <a:xfrm>
              <a:off x="3112" y="2338"/>
              <a:ext cx="179" cy="203"/>
            </a:xfrm>
            <a:custGeom>
              <a:avLst/>
              <a:gdLst/>
              <a:ahLst/>
              <a:cxnLst>
                <a:cxn ang="0">
                  <a:pos x="255" y="308"/>
                </a:cxn>
                <a:cxn ang="0">
                  <a:pos x="61" y="243"/>
                </a:cxn>
                <a:cxn ang="0">
                  <a:pos x="51" y="38"/>
                </a:cxn>
                <a:cxn ang="0">
                  <a:pos x="245" y="103"/>
                </a:cxn>
                <a:cxn ang="0">
                  <a:pos x="255" y="308"/>
                </a:cxn>
              </a:cxnLst>
              <a:rect l="0" t="0" r="r" b="b"/>
              <a:pathLst>
                <a:path w="306" h="346">
                  <a:moveTo>
                    <a:pt x="255" y="308"/>
                  </a:moveTo>
                  <a:cubicBezTo>
                    <a:pt x="205" y="346"/>
                    <a:pt x="118" y="317"/>
                    <a:pt x="61" y="243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3"/>
                  </a:cubicBezTo>
                  <a:cubicBezTo>
                    <a:pt x="301" y="178"/>
                    <a:pt x="306" y="269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Freeform 1675"/>
            <p:cNvSpPr>
              <a:spLocks/>
            </p:cNvSpPr>
            <p:nvPr/>
          </p:nvSpPr>
          <p:spPr bwMode="gray">
            <a:xfrm>
              <a:off x="3147" y="2378"/>
              <a:ext cx="109" cy="123"/>
            </a:xfrm>
            <a:custGeom>
              <a:avLst/>
              <a:gdLst/>
              <a:ahLst/>
              <a:cxnLst>
                <a:cxn ang="0">
                  <a:pos x="155" y="187"/>
                </a:cxn>
                <a:cxn ang="0">
                  <a:pos x="37" y="147"/>
                </a:cxn>
                <a:cxn ang="0">
                  <a:pos x="31" y="23"/>
                </a:cxn>
                <a:cxn ang="0">
                  <a:pos x="149" y="63"/>
                </a:cxn>
                <a:cxn ang="0">
                  <a:pos x="155" y="187"/>
                </a:cxn>
              </a:cxnLst>
              <a:rect l="0" t="0" r="r" b="b"/>
              <a:pathLst>
                <a:path w="186" h="210">
                  <a:moveTo>
                    <a:pt x="155" y="187"/>
                  </a:moveTo>
                  <a:cubicBezTo>
                    <a:pt x="125" y="210"/>
                    <a:pt x="72" y="193"/>
                    <a:pt x="37" y="147"/>
                  </a:cubicBezTo>
                  <a:cubicBezTo>
                    <a:pt x="3" y="102"/>
                    <a:pt x="0" y="46"/>
                    <a:pt x="31" y="23"/>
                  </a:cubicBezTo>
                  <a:cubicBezTo>
                    <a:pt x="62" y="0"/>
                    <a:pt x="115" y="17"/>
                    <a:pt x="149" y="63"/>
                  </a:cubicBezTo>
                  <a:cubicBezTo>
                    <a:pt x="183" y="108"/>
                    <a:pt x="186" y="163"/>
                    <a:pt x="155" y="187"/>
                  </a:cubicBezTo>
                  <a:close/>
                </a:path>
              </a:pathLst>
            </a:custGeom>
            <a:solidFill>
              <a:srgbClr val="969696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Freeform 1676"/>
            <p:cNvSpPr>
              <a:spLocks/>
            </p:cNvSpPr>
            <p:nvPr/>
          </p:nvSpPr>
          <p:spPr bwMode="gray">
            <a:xfrm>
              <a:off x="3094" y="1974"/>
              <a:ext cx="308" cy="51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613"/>
                </a:cxn>
                <a:cxn ang="0">
                  <a:pos x="2" y="715"/>
                </a:cxn>
                <a:cxn ang="0">
                  <a:pos x="22" y="798"/>
                </a:cxn>
                <a:cxn ang="0">
                  <a:pos x="12" y="738"/>
                </a:cxn>
                <a:cxn ang="0">
                  <a:pos x="58" y="627"/>
                </a:cxn>
                <a:cxn ang="0">
                  <a:pos x="313" y="713"/>
                </a:cxn>
                <a:cxn ang="0">
                  <a:pos x="368" y="829"/>
                </a:cxn>
                <a:cxn ang="0">
                  <a:pos x="526" y="870"/>
                </a:cxn>
                <a:cxn ang="0">
                  <a:pos x="526" y="387"/>
                </a:cxn>
                <a:cxn ang="0">
                  <a:pos x="464" y="101"/>
                </a:cxn>
                <a:cxn ang="0">
                  <a:pos x="54" y="0"/>
                </a:cxn>
              </a:cxnLst>
              <a:rect l="0" t="0" r="r" b="b"/>
              <a:pathLst>
                <a:path w="526" h="870">
                  <a:moveTo>
                    <a:pt x="54" y="0"/>
                  </a:moveTo>
                  <a:cubicBezTo>
                    <a:pt x="54" y="613"/>
                    <a:pt x="54" y="613"/>
                    <a:pt x="54" y="613"/>
                  </a:cubicBezTo>
                  <a:cubicBezTo>
                    <a:pt x="54" y="613"/>
                    <a:pt x="4" y="645"/>
                    <a:pt x="2" y="715"/>
                  </a:cubicBezTo>
                  <a:cubicBezTo>
                    <a:pt x="0" y="785"/>
                    <a:pt x="22" y="798"/>
                    <a:pt x="22" y="798"/>
                  </a:cubicBezTo>
                  <a:cubicBezTo>
                    <a:pt x="16" y="778"/>
                    <a:pt x="13" y="757"/>
                    <a:pt x="12" y="738"/>
                  </a:cubicBezTo>
                  <a:cubicBezTo>
                    <a:pt x="11" y="692"/>
                    <a:pt x="26" y="652"/>
                    <a:pt x="58" y="627"/>
                  </a:cubicBezTo>
                  <a:cubicBezTo>
                    <a:pt x="125" y="577"/>
                    <a:pt x="239" y="615"/>
                    <a:pt x="313" y="713"/>
                  </a:cubicBezTo>
                  <a:cubicBezTo>
                    <a:pt x="342" y="750"/>
                    <a:pt x="360" y="790"/>
                    <a:pt x="368" y="829"/>
                  </a:cubicBezTo>
                  <a:cubicBezTo>
                    <a:pt x="526" y="870"/>
                    <a:pt x="526" y="870"/>
                    <a:pt x="526" y="870"/>
                  </a:cubicBezTo>
                  <a:cubicBezTo>
                    <a:pt x="526" y="387"/>
                    <a:pt x="526" y="387"/>
                    <a:pt x="526" y="387"/>
                  </a:cubicBezTo>
                  <a:cubicBezTo>
                    <a:pt x="464" y="101"/>
                    <a:pt x="464" y="101"/>
                    <a:pt x="464" y="101"/>
                  </a:cubicBezTo>
                  <a:cubicBezTo>
                    <a:pt x="464" y="101"/>
                    <a:pt x="78" y="6"/>
                    <a:pt x="5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Freeform 1677"/>
            <p:cNvSpPr>
              <a:spLocks/>
            </p:cNvSpPr>
            <p:nvPr/>
          </p:nvSpPr>
          <p:spPr bwMode="gray">
            <a:xfrm>
              <a:off x="3126" y="2207"/>
              <a:ext cx="276" cy="142"/>
            </a:xfrm>
            <a:custGeom>
              <a:avLst/>
              <a:gdLst/>
              <a:ahLst/>
              <a:cxnLst>
                <a:cxn ang="0">
                  <a:pos x="0" y="269"/>
                </a:cxn>
                <a:cxn ang="0">
                  <a:pos x="1115" y="571"/>
                </a:cxn>
                <a:cxn ang="0">
                  <a:pos x="1115" y="302"/>
                </a:cxn>
                <a:cxn ang="0">
                  <a:pos x="0" y="0"/>
                </a:cxn>
                <a:cxn ang="0">
                  <a:pos x="0" y="269"/>
                </a:cxn>
              </a:cxnLst>
              <a:rect l="0" t="0" r="r" b="b"/>
              <a:pathLst>
                <a:path w="1115" h="571">
                  <a:moveTo>
                    <a:pt x="0" y="269"/>
                  </a:moveTo>
                  <a:lnTo>
                    <a:pt x="1115" y="571"/>
                  </a:lnTo>
                  <a:lnTo>
                    <a:pt x="1115" y="302"/>
                  </a:lnTo>
                  <a:lnTo>
                    <a:pt x="0" y="0"/>
                  </a:lnTo>
                  <a:lnTo>
                    <a:pt x="0" y="269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Freeform 1678"/>
            <p:cNvSpPr>
              <a:spLocks/>
            </p:cNvSpPr>
            <p:nvPr/>
          </p:nvSpPr>
          <p:spPr bwMode="gray">
            <a:xfrm>
              <a:off x="3200" y="1992"/>
              <a:ext cx="192" cy="4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67"/>
                </a:cxn>
                <a:cxn ang="0">
                  <a:pos x="143" y="672"/>
                </a:cxn>
                <a:cxn ang="0">
                  <a:pos x="203" y="786"/>
                </a:cxn>
                <a:cxn ang="0">
                  <a:pos x="327" y="818"/>
                </a:cxn>
                <a:cxn ang="0">
                  <a:pos x="328" y="354"/>
                </a:cxn>
                <a:cxn ang="0">
                  <a:pos x="267" y="73"/>
                </a:cxn>
                <a:cxn ang="0">
                  <a:pos x="0" y="0"/>
                </a:cxn>
              </a:cxnLst>
              <a:rect l="0" t="0" r="r" b="b"/>
              <a:pathLst>
                <a:path w="328" h="818">
                  <a:moveTo>
                    <a:pt x="0" y="0"/>
                  </a:moveTo>
                  <a:cubicBezTo>
                    <a:pt x="0" y="567"/>
                    <a:pt x="0" y="567"/>
                    <a:pt x="0" y="567"/>
                  </a:cubicBezTo>
                  <a:cubicBezTo>
                    <a:pt x="47" y="582"/>
                    <a:pt x="105" y="622"/>
                    <a:pt x="143" y="672"/>
                  </a:cubicBezTo>
                  <a:cubicBezTo>
                    <a:pt x="171" y="709"/>
                    <a:pt x="195" y="748"/>
                    <a:pt x="203" y="786"/>
                  </a:cubicBezTo>
                  <a:cubicBezTo>
                    <a:pt x="327" y="818"/>
                    <a:pt x="327" y="818"/>
                    <a:pt x="327" y="818"/>
                  </a:cubicBezTo>
                  <a:cubicBezTo>
                    <a:pt x="328" y="354"/>
                    <a:pt x="328" y="354"/>
                    <a:pt x="328" y="354"/>
                  </a:cubicBezTo>
                  <a:cubicBezTo>
                    <a:pt x="267" y="73"/>
                    <a:pt x="267" y="73"/>
                    <a:pt x="267" y="73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Freeform 1679"/>
            <p:cNvSpPr>
              <a:spLocks/>
            </p:cNvSpPr>
            <p:nvPr/>
          </p:nvSpPr>
          <p:spPr bwMode="gray">
            <a:xfrm>
              <a:off x="3200" y="2227"/>
              <a:ext cx="192" cy="119"/>
            </a:xfrm>
            <a:custGeom>
              <a:avLst/>
              <a:gdLst/>
              <a:ahLst/>
              <a:cxnLst>
                <a:cxn ang="0">
                  <a:pos x="0" y="267"/>
                </a:cxn>
                <a:cxn ang="0">
                  <a:pos x="772" y="477"/>
                </a:cxn>
                <a:cxn ang="0">
                  <a:pos x="772" y="208"/>
                </a:cxn>
                <a:cxn ang="0">
                  <a:pos x="0" y="0"/>
                </a:cxn>
                <a:cxn ang="0">
                  <a:pos x="0" y="267"/>
                </a:cxn>
              </a:cxnLst>
              <a:rect l="0" t="0" r="r" b="b"/>
              <a:pathLst>
                <a:path w="772" h="477">
                  <a:moveTo>
                    <a:pt x="0" y="267"/>
                  </a:moveTo>
                  <a:lnTo>
                    <a:pt x="772" y="477"/>
                  </a:lnTo>
                  <a:lnTo>
                    <a:pt x="772" y="208"/>
                  </a:lnTo>
                  <a:lnTo>
                    <a:pt x="0" y="0"/>
                  </a:lnTo>
                  <a:lnTo>
                    <a:pt x="0" y="267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Freeform 1680"/>
            <p:cNvSpPr>
              <a:spLocks/>
            </p:cNvSpPr>
            <p:nvPr/>
          </p:nvSpPr>
          <p:spPr bwMode="gray">
            <a:xfrm>
              <a:off x="3211" y="2003"/>
              <a:ext cx="170" cy="1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90"/>
                </a:cxn>
                <a:cxn ang="0">
                  <a:pos x="685" y="774"/>
                </a:cxn>
                <a:cxn ang="0">
                  <a:pos x="544" y="148"/>
                </a:cxn>
                <a:cxn ang="0">
                  <a:pos x="0" y="0"/>
                </a:cxn>
              </a:cxnLst>
              <a:rect l="0" t="0" r="r" b="b"/>
              <a:pathLst>
                <a:path w="685" h="774">
                  <a:moveTo>
                    <a:pt x="0" y="0"/>
                  </a:moveTo>
                  <a:lnTo>
                    <a:pt x="0" y="590"/>
                  </a:lnTo>
                  <a:lnTo>
                    <a:pt x="685" y="774"/>
                  </a:lnTo>
                  <a:lnTo>
                    <a:pt x="544" y="14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C5E2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 1681"/>
            <p:cNvSpPr>
              <a:spLocks/>
            </p:cNvSpPr>
            <p:nvPr/>
          </p:nvSpPr>
          <p:spPr bwMode="gray">
            <a:xfrm>
              <a:off x="3402" y="2111"/>
              <a:ext cx="336" cy="373"/>
            </a:xfrm>
            <a:custGeom>
              <a:avLst/>
              <a:gdLst/>
              <a:ahLst/>
              <a:cxnLst>
                <a:cxn ang="0">
                  <a:pos x="1353" y="0"/>
                </a:cxn>
                <a:cxn ang="0">
                  <a:pos x="0" y="364"/>
                </a:cxn>
                <a:cxn ang="0">
                  <a:pos x="0" y="1503"/>
                </a:cxn>
                <a:cxn ang="0">
                  <a:pos x="1353" y="1136"/>
                </a:cxn>
                <a:cxn ang="0">
                  <a:pos x="1353" y="0"/>
                </a:cxn>
              </a:cxnLst>
              <a:rect l="0" t="0" r="r" b="b"/>
              <a:pathLst>
                <a:path w="1353" h="1503">
                  <a:moveTo>
                    <a:pt x="1353" y="0"/>
                  </a:moveTo>
                  <a:lnTo>
                    <a:pt x="0" y="364"/>
                  </a:lnTo>
                  <a:lnTo>
                    <a:pt x="0" y="1503"/>
                  </a:lnTo>
                  <a:lnTo>
                    <a:pt x="1353" y="1136"/>
                  </a:lnTo>
                  <a:lnTo>
                    <a:pt x="1353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>
                    <a:gamma/>
                    <a:shade val="78824"/>
                    <a:invGamma/>
                  </a:srgbClr>
                </a:gs>
                <a:gs pos="100000">
                  <a:srgbClr val="FF6600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Line 1682"/>
            <p:cNvSpPr>
              <a:spLocks noChangeShapeType="1"/>
            </p:cNvSpPr>
            <p:nvPr/>
          </p:nvSpPr>
          <p:spPr bwMode="gray">
            <a:xfrm>
              <a:off x="3738" y="2111"/>
              <a:ext cx="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 1683"/>
            <p:cNvSpPr>
              <a:spLocks/>
            </p:cNvSpPr>
            <p:nvPr/>
          </p:nvSpPr>
          <p:spPr bwMode="gray">
            <a:xfrm>
              <a:off x="3126" y="1858"/>
              <a:ext cx="539" cy="126"/>
            </a:xfrm>
            <a:custGeom>
              <a:avLst/>
              <a:gdLst/>
              <a:ahLst/>
              <a:cxnLst>
                <a:cxn ang="0">
                  <a:pos x="921" y="78"/>
                </a:cxn>
                <a:cxn ang="0">
                  <a:pos x="544" y="2"/>
                </a:cxn>
                <a:cxn ang="0">
                  <a:pos x="517" y="3"/>
                </a:cxn>
                <a:cxn ang="0">
                  <a:pos x="56" y="124"/>
                </a:cxn>
                <a:cxn ang="0">
                  <a:pos x="0" y="198"/>
                </a:cxn>
                <a:cxn ang="0">
                  <a:pos x="258" y="176"/>
                </a:cxn>
                <a:cxn ang="0">
                  <a:pos x="401" y="215"/>
                </a:cxn>
                <a:cxn ang="0">
                  <a:pos x="921" y="78"/>
                </a:cxn>
              </a:cxnLst>
              <a:rect l="0" t="0" r="r" b="b"/>
              <a:pathLst>
                <a:path w="921" h="215">
                  <a:moveTo>
                    <a:pt x="921" y="78"/>
                  </a:moveTo>
                  <a:cubicBezTo>
                    <a:pt x="921" y="78"/>
                    <a:pt x="544" y="2"/>
                    <a:pt x="544" y="2"/>
                  </a:cubicBezTo>
                  <a:cubicBezTo>
                    <a:pt x="544" y="2"/>
                    <a:pt x="527" y="0"/>
                    <a:pt x="517" y="3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25" y="133"/>
                    <a:pt x="0" y="166"/>
                    <a:pt x="0" y="198"/>
                  </a:cubicBezTo>
                  <a:cubicBezTo>
                    <a:pt x="258" y="176"/>
                    <a:pt x="258" y="176"/>
                    <a:pt x="258" y="176"/>
                  </a:cubicBezTo>
                  <a:cubicBezTo>
                    <a:pt x="401" y="215"/>
                    <a:pt x="401" y="215"/>
                    <a:pt x="401" y="215"/>
                  </a:cubicBezTo>
                  <a:lnTo>
                    <a:pt x="921" y="78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Freeform 1684"/>
            <p:cNvSpPr>
              <a:spLocks/>
            </p:cNvSpPr>
            <p:nvPr/>
          </p:nvSpPr>
          <p:spPr bwMode="gray">
            <a:xfrm>
              <a:off x="3126" y="1931"/>
              <a:ext cx="276" cy="102"/>
            </a:xfrm>
            <a:custGeom>
              <a:avLst/>
              <a:gdLst/>
              <a:ahLst/>
              <a:cxnLst>
                <a:cxn ang="0">
                  <a:pos x="149" y="23"/>
                </a:cxn>
                <a:cxn ang="0">
                  <a:pos x="56" y="0"/>
                </a:cxn>
                <a:cxn ang="0">
                  <a:pos x="0" y="74"/>
                </a:cxn>
                <a:cxn ang="0">
                  <a:pos x="383" y="175"/>
                </a:cxn>
                <a:cxn ang="0">
                  <a:pos x="472" y="110"/>
                </a:cxn>
                <a:cxn ang="0">
                  <a:pos x="149" y="23"/>
                </a:cxn>
              </a:cxnLst>
              <a:rect l="0" t="0" r="r" b="b"/>
              <a:pathLst>
                <a:path w="472" h="175">
                  <a:moveTo>
                    <a:pt x="149" y="23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9"/>
                    <a:pt x="0" y="42"/>
                    <a:pt x="0" y="74"/>
                  </a:cubicBezTo>
                  <a:cubicBezTo>
                    <a:pt x="383" y="175"/>
                    <a:pt x="383" y="175"/>
                    <a:pt x="383" y="175"/>
                  </a:cubicBezTo>
                  <a:cubicBezTo>
                    <a:pt x="472" y="110"/>
                    <a:pt x="472" y="110"/>
                    <a:pt x="472" y="110"/>
                  </a:cubicBezTo>
                  <a:lnTo>
                    <a:pt x="149" y="23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1685"/>
            <p:cNvSpPr>
              <a:spLocks/>
            </p:cNvSpPr>
            <p:nvPr/>
          </p:nvSpPr>
          <p:spPr bwMode="gray">
            <a:xfrm>
              <a:off x="3327" y="1984"/>
              <a:ext cx="54" cy="55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0" y="74"/>
                </a:cxn>
                <a:cxn ang="0">
                  <a:pos x="92" y="86"/>
                </a:cxn>
                <a:cxn ang="0">
                  <a:pos x="57" y="0"/>
                </a:cxn>
              </a:cxnLst>
              <a:rect l="0" t="0" r="r" b="b"/>
              <a:pathLst>
                <a:path w="92" h="94">
                  <a:moveTo>
                    <a:pt x="57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5" y="9"/>
                    <a:pt x="0" y="42"/>
                    <a:pt x="0" y="74"/>
                  </a:cubicBezTo>
                  <a:cubicBezTo>
                    <a:pt x="34" y="86"/>
                    <a:pt x="57" y="94"/>
                    <a:pt x="92" y="86"/>
                  </a:cubicBezTo>
                  <a:cubicBezTo>
                    <a:pt x="92" y="51"/>
                    <a:pt x="74" y="5"/>
                    <a:pt x="57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1686"/>
            <p:cNvSpPr>
              <a:spLocks/>
            </p:cNvSpPr>
            <p:nvPr/>
          </p:nvSpPr>
          <p:spPr bwMode="gray">
            <a:xfrm>
              <a:off x="3402" y="2185"/>
              <a:ext cx="336" cy="233"/>
            </a:xfrm>
            <a:custGeom>
              <a:avLst/>
              <a:gdLst/>
              <a:ahLst/>
              <a:cxnLst>
                <a:cxn ang="0">
                  <a:pos x="1353" y="553"/>
                </a:cxn>
                <a:cxn ang="0">
                  <a:pos x="0" y="942"/>
                </a:cxn>
                <a:cxn ang="0">
                  <a:pos x="0" y="392"/>
                </a:cxn>
                <a:cxn ang="0">
                  <a:pos x="1353" y="0"/>
                </a:cxn>
                <a:cxn ang="0">
                  <a:pos x="1353" y="553"/>
                </a:cxn>
              </a:cxnLst>
              <a:rect l="0" t="0" r="r" b="b"/>
              <a:pathLst>
                <a:path w="1353" h="942">
                  <a:moveTo>
                    <a:pt x="1353" y="553"/>
                  </a:moveTo>
                  <a:lnTo>
                    <a:pt x="0" y="942"/>
                  </a:lnTo>
                  <a:lnTo>
                    <a:pt x="0" y="392"/>
                  </a:lnTo>
                  <a:lnTo>
                    <a:pt x="1353" y="0"/>
                  </a:lnTo>
                  <a:lnTo>
                    <a:pt x="1353" y="553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Line 1687"/>
            <p:cNvSpPr>
              <a:spLocks noChangeShapeType="1"/>
            </p:cNvSpPr>
            <p:nvPr/>
          </p:nvSpPr>
          <p:spPr bwMode="gray">
            <a:xfrm>
              <a:off x="3621" y="2219"/>
              <a:ext cx="0" cy="1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Line 1688"/>
            <p:cNvSpPr>
              <a:spLocks noChangeShapeType="1"/>
            </p:cNvSpPr>
            <p:nvPr/>
          </p:nvSpPr>
          <p:spPr bwMode="gray">
            <a:xfrm>
              <a:off x="3573" y="2233"/>
              <a:ext cx="0" cy="1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Line 1689"/>
            <p:cNvSpPr>
              <a:spLocks noChangeShapeType="1"/>
            </p:cNvSpPr>
            <p:nvPr/>
          </p:nvSpPr>
          <p:spPr bwMode="gray">
            <a:xfrm>
              <a:off x="3525" y="2248"/>
              <a:ext cx="0" cy="1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Line 1690"/>
            <p:cNvSpPr>
              <a:spLocks noChangeShapeType="1"/>
            </p:cNvSpPr>
            <p:nvPr/>
          </p:nvSpPr>
          <p:spPr bwMode="gray">
            <a:xfrm>
              <a:off x="3478" y="2260"/>
              <a:ext cx="0" cy="1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Line 1691"/>
            <p:cNvSpPr>
              <a:spLocks noChangeShapeType="1"/>
            </p:cNvSpPr>
            <p:nvPr/>
          </p:nvSpPr>
          <p:spPr bwMode="gray">
            <a:xfrm>
              <a:off x="3430" y="2273"/>
              <a:ext cx="0" cy="1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Line 1692"/>
            <p:cNvSpPr>
              <a:spLocks noChangeShapeType="1"/>
            </p:cNvSpPr>
            <p:nvPr/>
          </p:nvSpPr>
          <p:spPr bwMode="gray">
            <a:xfrm>
              <a:off x="3716" y="2191"/>
              <a:ext cx="0" cy="1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Line 1693"/>
            <p:cNvSpPr>
              <a:spLocks noChangeShapeType="1"/>
            </p:cNvSpPr>
            <p:nvPr/>
          </p:nvSpPr>
          <p:spPr bwMode="gray">
            <a:xfrm>
              <a:off x="3668" y="2206"/>
              <a:ext cx="0" cy="1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1694"/>
            <p:cNvSpPr>
              <a:spLocks/>
            </p:cNvSpPr>
            <p:nvPr/>
          </p:nvSpPr>
          <p:spPr bwMode="gray">
            <a:xfrm>
              <a:off x="3409" y="2408"/>
              <a:ext cx="62" cy="59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238"/>
                </a:cxn>
                <a:cxn ang="0">
                  <a:pos x="250" y="172"/>
                </a:cxn>
                <a:cxn ang="0">
                  <a:pos x="250" y="0"/>
                </a:cxn>
                <a:cxn ang="0">
                  <a:pos x="0" y="66"/>
                </a:cxn>
              </a:cxnLst>
              <a:rect l="0" t="0" r="r" b="b"/>
              <a:pathLst>
                <a:path w="250" h="238">
                  <a:moveTo>
                    <a:pt x="0" y="66"/>
                  </a:moveTo>
                  <a:lnTo>
                    <a:pt x="0" y="238"/>
                  </a:lnTo>
                  <a:lnTo>
                    <a:pt x="250" y="172"/>
                  </a:lnTo>
                  <a:lnTo>
                    <a:pt x="250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Freeform 1695"/>
            <p:cNvSpPr>
              <a:spLocks/>
            </p:cNvSpPr>
            <p:nvPr/>
          </p:nvSpPr>
          <p:spPr bwMode="gray">
            <a:xfrm>
              <a:off x="3674" y="2338"/>
              <a:ext cx="58" cy="58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0" y="234"/>
                </a:cxn>
                <a:cxn ang="0">
                  <a:pos x="231" y="170"/>
                </a:cxn>
                <a:cxn ang="0">
                  <a:pos x="231" y="0"/>
                </a:cxn>
                <a:cxn ang="0">
                  <a:pos x="0" y="61"/>
                </a:cxn>
              </a:cxnLst>
              <a:rect l="0" t="0" r="r" b="b"/>
              <a:pathLst>
                <a:path w="231" h="234">
                  <a:moveTo>
                    <a:pt x="0" y="61"/>
                  </a:moveTo>
                  <a:lnTo>
                    <a:pt x="0" y="234"/>
                  </a:lnTo>
                  <a:lnTo>
                    <a:pt x="231" y="170"/>
                  </a:lnTo>
                  <a:lnTo>
                    <a:pt x="231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DDDDD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Freeform 1696"/>
            <p:cNvSpPr>
              <a:spLocks/>
            </p:cNvSpPr>
            <p:nvPr/>
          </p:nvSpPr>
          <p:spPr bwMode="gray">
            <a:xfrm>
              <a:off x="3549" y="2270"/>
              <a:ext cx="54" cy="61"/>
            </a:xfrm>
            <a:custGeom>
              <a:avLst/>
              <a:gdLst/>
              <a:ahLst/>
              <a:cxnLst>
                <a:cxn ang="0">
                  <a:pos x="15" y="92"/>
                </a:cxn>
                <a:cxn ang="0">
                  <a:pos x="74" y="73"/>
                </a:cxn>
                <a:cxn ang="0">
                  <a:pos x="77" y="11"/>
                </a:cxn>
                <a:cxn ang="0">
                  <a:pos x="19" y="31"/>
                </a:cxn>
                <a:cxn ang="0">
                  <a:pos x="15" y="92"/>
                </a:cxn>
              </a:cxnLst>
              <a:rect l="0" t="0" r="r" b="b"/>
              <a:pathLst>
                <a:path w="92" h="104">
                  <a:moveTo>
                    <a:pt x="15" y="92"/>
                  </a:moveTo>
                  <a:cubicBezTo>
                    <a:pt x="31" y="104"/>
                    <a:pt x="57" y="95"/>
                    <a:pt x="74" y="73"/>
                  </a:cubicBezTo>
                  <a:cubicBezTo>
                    <a:pt x="91" y="50"/>
                    <a:pt x="92" y="23"/>
                    <a:pt x="77" y="11"/>
                  </a:cubicBezTo>
                  <a:cubicBezTo>
                    <a:pt x="62" y="0"/>
                    <a:pt x="35" y="9"/>
                    <a:pt x="19" y="31"/>
                  </a:cubicBezTo>
                  <a:cubicBezTo>
                    <a:pt x="2" y="53"/>
                    <a:pt x="0" y="81"/>
                    <a:pt x="15" y="92"/>
                  </a:cubicBezTo>
                  <a:close/>
                </a:path>
              </a:pathLst>
            </a:custGeom>
            <a:solidFill>
              <a:srgbClr val="4D4D4D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Freeform 1697"/>
            <p:cNvSpPr>
              <a:spLocks/>
            </p:cNvSpPr>
            <p:nvPr/>
          </p:nvSpPr>
          <p:spPr bwMode="gray">
            <a:xfrm>
              <a:off x="3440" y="1863"/>
              <a:ext cx="41" cy="55"/>
            </a:xfrm>
            <a:custGeom>
              <a:avLst/>
              <a:gdLst/>
              <a:ahLst/>
              <a:cxnLst>
                <a:cxn ang="0">
                  <a:pos x="167" y="220"/>
                </a:cxn>
                <a:cxn ang="0">
                  <a:pos x="167" y="45"/>
                </a:cxn>
                <a:cxn ang="0">
                  <a:pos x="0" y="0"/>
                </a:cxn>
                <a:cxn ang="0">
                  <a:pos x="0" y="175"/>
                </a:cxn>
                <a:cxn ang="0">
                  <a:pos x="167" y="220"/>
                </a:cxn>
              </a:cxnLst>
              <a:rect l="0" t="0" r="r" b="b"/>
              <a:pathLst>
                <a:path w="167" h="220">
                  <a:moveTo>
                    <a:pt x="167" y="220"/>
                  </a:moveTo>
                  <a:lnTo>
                    <a:pt x="167" y="45"/>
                  </a:lnTo>
                  <a:lnTo>
                    <a:pt x="0" y="0"/>
                  </a:lnTo>
                  <a:lnTo>
                    <a:pt x="0" y="175"/>
                  </a:lnTo>
                  <a:lnTo>
                    <a:pt x="167" y="22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Freeform 1698"/>
            <p:cNvSpPr>
              <a:spLocks/>
            </p:cNvSpPr>
            <p:nvPr/>
          </p:nvSpPr>
          <p:spPr bwMode="gray">
            <a:xfrm>
              <a:off x="3481" y="1851"/>
              <a:ext cx="84" cy="67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0" y="92"/>
                </a:cxn>
                <a:cxn ang="0">
                  <a:pos x="0" y="267"/>
                </a:cxn>
                <a:cxn ang="0">
                  <a:pos x="338" y="177"/>
                </a:cxn>
                <a:cxn ang="0">
                  <a:pos x="338" y="0"/>
                </a:cxn>
              </a:cxnLst>
              <a:rect l="0" t="0" r="r" b="b"/>
              <a:pathLst>
                <a:path w="338" h="267">
                  <a:moveTo>
                    <a:pt x="338" y="0"/>
                  </a:moveTo>
                  <a:lnTo>
                    <a:pt x="0" y="92"/>
                  </a:lnTo>
                  <a:lnTo>
                    <a:pt x="0" y="267"/>
                  </a:lnTo>
                  <a:lnTo>
                    <a:pt x="338" y="177"/>
                  </a:lnTo>
                  <a:lnTo>
                    <a:pt x="338" y="0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Freeform 1699"/>
            <p:cNvSpPr>
              <a:spLocks/>
            </p:cNvSpPr>
            <p:nvPr/>
          </p:nvSpPr>
          <p:spPr bwMode="gray">
            <a:xfrm>
              <a:off x="3440" y="1840"/>
              <a:ext cx="125" cy="34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505" y="45"/>
                </a:cxn>
                <a:cxn ang="0">
                  <a:pos x="167" y="137"/>
                </a:cxn>
                <a:cxn ang="0">
                  <a:pos x="0" y="92"/>
                </a:cxn>
                <a:cxn ang="0">
                  <a:pos x="338" y="0"/>
                </a:cxn>
              </a:cxnLst>
              <a:rect l="0" t="0" r="r" b="b"/>
              <a:pathLst>
                <a:path w="505" h="137">
                  <a:moveTo>
                    <a:pt x="338" y="0"/>
                  </a:moveTo>
                  <a:lnTo>
                    <a:pt x="505" y="45"/>
                  </a:lnTo>
                  <a:lnTo>
                    <a:pt x="167" y="137"/>
                  </a:lnTo>
                  <a:lnTo>
                    <a:pt x="0" y="92"/>
                  </a:lnTo>
                  <a:lnTo>
                    <a:pt x="338" y="0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Freeform 1700"/>
            <p:cNvSpPr>
              <a:spLocks/>
            </p:cNvSpPr>
            <p:nvPr/>
          </p:nvSpPr>
          <p:spPr bwMode="gray">
            <a:xfrm>
              <a:off x="3355" y="1885"/>
              <a:ext cx="43" cy="55"/>
            </a:xfrm>
            <a:custGeom>
              <a:avLst/>
              <a:gdLst/>
              <a:ahLst/>
              <a:cxnLst>
                <a:cxn ang="0">
                  <a:pos x="170" y="219"/>
                </a:cxn>
                <a:cxn ang="0">
                  <a:pos x="170" y="45"/>
                </a:cxn>
                <a:cxn ang="0">
                  <a:pos x="0" y="0"/>
                </a:cxn>
                <a:cxn ang="0">
                  <a:pos x="0" y="175"/>
                </a:cxn>
                <a:cxn ang="0">
                  <a:pos x="170" y="219"/>
                </a:cxn>
              </a:cxnLst>
              <a:rect l="0" t="0" r="r" b="b"/>
              <a:pathLst>
                <a:path w="170" h="219">
                  <a:moveTo>
                    <a:pt x="170" y="219"/>
                  </a:moveTo>
                  <a:lnTo>
                    <a:pt x="170" y="45"/>
                  </a:lnTo>
                  <a:lnTo>
                    <a:pt x="0" y="0"/>
                  </a:lnTo>
                  <a:lnTo>
                    <a:pt x="0" y="175"/>
                  </a:lnTo>
                  <a:lnTo>
                    <a:pt x="170" y="219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Freeform 1701"/>
            <p:cNvSpPr>
              <a:spLocks/>
            </p:cNvSpPr>
            <p:nvPr/>
          </p:nvSpPr>
          <p:spPr bwMode="gray">
            <a:xfrm>
              <a:off x="3398" y="1874"/>
              <a:ext cx="83" cy="66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0" y="90"/>
                </a:cxn>
                <a:cxn ang="0">
                  <a:pos x="0" y="264"/>
                </a:cxn>
                <a:cxn ang="0">
                  <a:pos x="337" y="175"/>
                </a:cxn>
                <a:cxn ang="0">
                  <a:pos x="337" y="0"/>
                </a:cxn>
              </a:cxnLst>
              <a:rect l="0" t="0" r="r" b="b"/>
              <a:pathLst>
                <a:path w="337" h="264">
                  <a:moveTo>
                    <a:pt x="337" y="0"/>
                  </a:moveTo>
                  <a:lnTo>
                    <a:pt x="0" y="90"/>
                  </a:lnTo>
                  <a:lnTo>
                    <a:pt x="0" y="264"/>
                  </a:lnTo>
                  <a:lnTo>
                    <a:pt x="337" y="175"/>
                  </a:lnTo>
                  <a:lnTo>
                    <a:pt x="337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Freeform 1702"/>
            <p:cNvSpPr>
              <a:spLocks/>
            </p:cNvSpPr>
            <p:nvPr/>
          </p:nvSpPr>
          <p:spPr bwMode="gray">
            <a:xfrm>
              <a:off x="3355" y="1863"/>
              <a:ext cx="126" cy="34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507" y="45"/>
                </a:cxn>
                <a:cxn ang="0">
                  <a:pos x="170" y="135"/>
                </a:cxn>
                <a:cxn ang="0">
                  <a:pos x="0" y="90"/>
                </a:cxn>
                <a:cxn ang="0">
                  <a:pos x="340" y="0"/>
                </a:cxn>
              </a:cxnLst>
              <a:rect l="0" t="0" r="r" b="b"/>
              <a:pathLst>
                <a:path w="507" h="135">
                  <a:moveTo>
                    <a:pt x="340" y="0"/>
                  </a:moveTo>
                  <a:lnTo>
                    <a:pt x="507" y="45"/>
                  </a:lnTo>
                  <a:lnTo>
                    <a:pt x="170" y="135"/>
                  </a:lnTo>
                  <a:lnTo>
                    <a:pt x="0" y="90"/>
                  </a:lnTo>
                  <a:lnTo>
                    <a:pt x="340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4D4D4D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Freeform 1703"/>
            <p:cNvSpPr>
              <a:spLocks/>
            </p:cNvSpPr>
            <p:nvPr/>
          </p:nvSpPr>
          <p:spPr bwMode="gray">
            <a:xfrm>
              <a:off x="3272" y="1908"/>
              <a:ext cx="42" cy="55"/>
            </a:xfrm>
            <a:custGeom>
              <a:avLst/>
              <a:gdLst/>
              <a:ahLst/>
              <a:cxnLst>
                <a:cxn ang="0">
                  <a:pos x="170" y="222"/>
                </a:cxn>
                <a:cxn ang="0">
                  <a:pos x="170" y="47"/>
                </a:cxn>
                <a:cxn ang="0">
                  <a:pos x="0" y="0"/>
                </a:cxn>
                <a:cxn ang="0">
                  <a:pos x="0" y="177"/>
                </a:cxn>
                <a:cxn ang="0">
                  <a:pos x="170" y="222"/>
                </a:cxn>
              </a:cxnLst>
              <a:rect l="0" t="0" r="r" b="b"/>
              <a:pathLst>
                <a:path w="170" h="222">
                  <a:moveTo>
                    <a:pt x="170" y="222"/>
                  </a:moveTo>
                  <a:lnTo>
                    <a:pt x="170" y="47"/>
                  </a:lnTo>
                  <a:lnTo>
                    <a:pt x="0" y="0"/>
                  </a:lnTo>
                  <a:lnTo>
                    <a:pt x="0" y="177"/>
                  </a:lnTo>
                  <a:lnTo>
                    <a:pt x="170" y="222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Freeform 1704"/>
            <p:cNvSpPr>
              <a:spLocks/>
            </p:cNvSpPr>
            <p:nvPr/>
          </p:nvSpPr>
          <p:spPr bwMode="gray">
            <a:xfrm>
              <a:off x="3314" y="1897"/>
              <a:ext cx="84" cy="66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0" y="92"/>
                </a:cxn>
                <a:cxn ang="0">
                  <a:pos x="0" y="267"/>
                </a:cxn>
                <a:cxn ang="0">
                  <a:pos x="338" y="174"/>
                </a:cxn>
                <a:cxn ang="0">
                  <a:pos x="338" y="0"/>
                </a:cxn>
              </a:cxnLst>
              <a:rect l="0" t="0" r="r" b="b"/>
              <a:pathLst>
                <a:path w="338" h="267">
                  <a:moveTo>
                    <a:pt x="338" y="0"/>
                  </a:moveTo>
                  <a:lnTo>
                    <a:pt x="0" y="92"/>
                  </a:lnTo>
                  <a:lnTo>
                    <a:pt x="0" y="267"/>
                  </a:lnTo>
                  <a:lnTo>
                    <a:pt x="338" y="174"/>
                  </a:lnTo>
                  <a:lnTo>
                    <a:pt x="338" y="0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Freeform 1705"/>
            <p:cNvSpPr>
              <a:spLocks/>
            </p:cNvSpPr>
            <p:nvPr/>
          </p:nvSpPr>
          <p:spPr bwMode="gray">
            <a:xfrm>
              <a:off x="3272" y="1885"/>
              <a:ext cx="126" cy="34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508" y="45"/>
                </a:cxn>
                <a:cxn ang="0">
                  <a:pos x="170" y="137"/>
                </a:cxn>
                <a:cxn ang="0">
                  <a:pos x="0" y="90"/>
                </a:cxn>
                <a:cxn ang="0">
                  <a:pos x="338" y="0"/>
                </a:cxn>
              </a:cxnLst>
              <a:rect l="0" t="0" r="r" b="b"/>
              <a:pathLst>
                <a:path w="508" h="137">
                  <a:moveTo>
                    <a:pt x="338" y="0"/>
                  </a:moveTo>
                  <a:lnTo>
                    <a:pt x="508" y="45"/>
                  </a:lnTo>
                  <a:lnTo>
                    <a:pt x="170" y="137"/>
                  </a:lnTo>
                  <a:lnTo>
                    <a:pt x="0" y="90"/>
                  </a:lnTo>
                  <a:lnTo>
                    <a:pt x="338" y="0"/>
                  </a:lnTo>
                  <a:close/>
                </a:path>
              </a:pathLst>
            </a:custGeom>
            <a:gradFill rotWithShape="1">
              <a:gsLst>
                <a:gs pos="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54" name="Group 1706"/>
            <p:cNvGrpSpPr>
              <a:grpSpLocks/>
            </p:cNvGrpSpPr>
            <p:nvPr/>
          </p:nvGrpSpPr>
          <p:grpSpPr bwMode="gray">
            <a:xfrm flipH="1">
              <a:off x="3277" y="2015"/>
              <a:ext cx="50" cy="184"/>
              <a:chOff x="1224" y="1083"/>
              <a:chExt cx="37" cy="131"/>
            </a:xfrm>
          </p:grpSpPr>
          <p:sp>
            <p:nvSpPr>
              <p:cNvPr id="263" name="Freeform 2774"/>
              <p:cNvSpPr>
                <a:spLocks noChangeAspect="1"/>
              </p:cNvSpPr>
              <p:nvPr/>
            </p:nvSpPr>
            <p:spPr bwMode="gray">
              <a:xfrm flipH="1">
                <a:off x="1232" y="1111"/>
                <a:ext cx="25" cy="84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7"/>
                  <a:gd name="T16" fmla="*/ 0 h 487"/>
                  <a:gd name="T17" fmla="*/ 167 w 167"/>
                  <a:gd name="T18" fmla="*/ 487 h 4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4" name="Freeform 2775"/>
              <p:cNvSpPr>
                <a:spLocks noChangeAspect="1"/>
              </p:cNvSpPr>
              <p:nvPr/>
            </p:nvSpPr>
            <p:spPr bwMode="gray">
              <a:xfrm flipH="1">
                <a:off x="1257" y="1118"/>
                <a:ext cx="4" cy="77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449"/>
                  <a:gd name="T17" fmla="*/ 31 w 31"/>
                  <a:gd name="T18" fmla="*/ 449 h 4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5" name="Freeform 2776"/>
              <p:cNvSpPr>
                <a:spLocks noChangeAspect="1"/>
              </p:cNvSpPr>
              <p:nvPr/>
            </p:nvSpPr>
            <p:spPr bwMode="gray">
              <a:xfrm flipH="1">
                <a:off x="1232" y="1110"/>
                <a:ext cx="29" cy="8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8"/>
                  <a:gd name="T16" fmla="*/ 0 h 52"/>
                  <a:gd name="T17" fmla="*/ 198 w 19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6" name="Freeform 2777"/>
              <p:cNvSpPr>
                <a:spLocks noChangeAspect="1"/>
              </p:cNvSpPr>
              <p:nvPr/>
            </p:nvSpPr>
            <p:spPr bwMode="gray">
              <a:xfrm flipH="1">
                <a:off x="1224" y="1200"/>
                <a:ext cx="3" cy="5"/>
              </a:xfrm>
              <a:custGeom>
                <a:avLst/>
                <a:gdLst>
                  <a:gd name="T0" fmla="*/ 9 w 11"/>
                  <a:gd name="T1" fmla="*/ 11 h 13"/>
                  <a:gd name="T2" fmla="*/ 2 w 11"/>
                  <a:gd name="T3" fmla="*/ 9 h 13"/>
                  <a:gd name="T4" fmla="*/ 2 w 11"/>
                  <a:gd name="T5" fmla="*/ 1 h 13"/>
                  <a:gd name="T6" fmla="*/ 9 w 11"/>
                  <a:gd name="T7" fmla="*/ 4 h 13"/>
                  <a:gd name="T8" fmla="*/ 9 w 11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3"/>
                  <a:gd name="T17" fmla="*/ 11 w 1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7" name="Freeform 2778"/>
              <p:cNvSpPr>
                <a:spLocks noChangeAspect="1"/>
              </p:cNvSpPr>
              <p:nvPr/>
            </p:nvSpPr>
            <p:spPr bwMode="gray">
              <a:xfrm flipH="1">
                <a:off x="1224" y="1083"/>
                <a:ext cx="3" cy="6"/>
              </a:xfrm>
              <a:custGeom>
                <a:avLst/>
                <a:gdLst>
                  <a:gd name="T0" fmla="*/ 9 w 11"/>
                  <a:gd name="T1" fmla="*/ 12 h 13"/>
                  <a:gd name="T2" fmla="*/ 2 w 11"/>
                  <a:gd name="T3" fmla="*/ 9 h 13"/>
                  <a:gd name="T4" fmla="*/ 2 w 11"/>
                  <a:gd name="T5" fmla="*/ 2 h 13"/>
                  <a:gd name="T6" fmla="*/ 9 w 11"/>
                  <a:gd name="T7" fmla="*/ 4 h 13"/>
                  <a:gd name="T8" fmla="*/ 9 w 11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3"/>
                  <a:gd name="T17" fmla="*/ 11 w 1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8" name="Freeform 2779"/>
              <p:cNvSpPr>
                <a:spLocks noChangeAspect="1"/>
              </p:cNvSpPr>
              <p:nvPr/>
            </p:nvSpPr>
            <p:spPr bwMode="gray">
              <a:xfrm flipH="1">
                <a:off x="1225" y="1085"/>
                <a:ext cx="33" cy="129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320"/>
                  <a:gd name="T29" fmla="*/ 93 w 93"/>
                  <a:gd name="T30" fmla="*/ 320 h 3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55" name="Group 1713"/>
            <p:cNvGrpSpPr>
              <a:grpSpLocks/>
            </p:cNvGrpSpPr>
            <p:nvPr/>
          </p:nvGrpSpPr>
          <p:grpSpPr bwMode="gray">
            <a:xfrm>
              <a:off x="3682" y="1923"/>
              <a:ext cx="55" cy="181"/>
              <a:chOff x="4026" y="2099"/>
              <a:chExt cx="55" cy="181"/>
            </a:xfrm>
          </p:grpSpPr>
          <p:sp>
            <p:nvSpPr>
              <p:cNvPr id="259" name="Freeform 2774"/>
              <p:cNvSpPr>
                <a:spLocks noChangeAspect="1"/>
              </p:cNvSpPr>
              <p:nvPr/>
            </p:nvSpPr>
            <p:spPr bwMode="gray">
              <a:xfrm>
                <a:off x="4047" y="2127"/>
                <a:ext cx="34" cy="118"/>
              </a:xfrm>
              <a:custGeom>
                <a:avLst/>
                <a:gdLst>
                  <a:gd name="T0" fmla="*/ 0 w 167"/>
                  <a:gd name="T1" fmla="*/ 487 h 487"/>
                  <a:gd name="T2" fmla="*/ 0 w 167"/>
                  <a:gd name="T3" fmla="*/ 45 h 487"/>
                  <a:gd name="T4" fmla="*/ 167 w 167"/>
                  <a:gd name="T5" fmla="*/ 0 h 487"/>
                  <a:gd name="T6" fmla="*/ 167 w 167"/>
                  <a:gd name="T7" fmla="*/ 442 h 487"/>
                  <a:gd name="T8" fmla="*/ 0 w 167"/>
                  <a:gd name="T9" fmla="*/ 487 h 4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7"/>
                  <a:gd name="T16" fmla="*/ 0 h 487"/>
                  <a:gd name="T17" fmla="*/ 167 w 167"/>
                  <a:gd name="T18" fmla="*/ 487 h 4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0" name="Freeform 2775"/>
              <p:cNvSpPr>
                <a:spLocks noChangeAspect="1"/>
              </p:cNvSpPr>
              <p:nvPr/>
            </p:nvSpPr>
            <p:spPr bwMode="gray">
              <a:xfrm>
                <a:off x="4042" y="2137"/>
                <a:ext cx="5" cy="108"/>
              </a:xfrm>
              <a:custGeom>
                <a:avLst/>
                <a:gdLst>
                  <a:gd name="T0" fmla="*/ 31 w 31"/>
                  <a:gd name="T1" fmla="*/ 7 h 449"/>
                  <a:gd name="T2" fmla="*/ 0 w 31"/>
                  <a:gd name="T3" fmla="*/ 0 h 449"/>
                  <a:gd name="T4" fmla="*/ 0 w 31"/>
                  <a:gd name="T5" fmla="*/ 439 h 449"/>
                  <a:gd name="T6" fmla="*/ 31 w 31"/>
                  <a:gd name="T7" fmla="*/ 449 h 449"/>
                  <a:gd name="T8" fmla="*/ 31 w 31"/>
                  <a:gd name="T9" fmla="*/ 7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449"/>
                  <a:gd name="T17" fmla="*/ 31 w 31"/>
                  <a:gd name="T18" fmla="*/ 449 h 4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Freeform 2776"/>
              <p:cNvSpPr>
                <a:spLocks noChangeAspect="1"/>
              </p:cNvSpPr>
              <p:nvPr/>
            </p:nvSpPr>
            <p:spPr bwMode="gray">
              <a:xfrm>
                <a:off x="4042" y="2126"/>
                <a:ext cx="39" cy="11"/>
              </a:xfrm>
              <a:custGeom>
                <a:avLst/>
                <a:gdLst>
                  <a:gd name="T0" fmla="*/ 198 w 198"/>
                  <a:gd name="T1" fmla="*/ 7 h 52"/>
                  <a:gd name="T2" fmla="*/ 165 w 198"/>
                  <a:gd name="T3" fmla="*/ 0 h 52"/>
                  <a:gd name="T4" fmla="*/ 0 w 198"/>
                  <a:gd name="T5" fmla="*/ 45 h 52"/>
                  <a:gd name="T6" fmla="*/ 31 w 198"/>
                  <a:gd name="T7" fmla="*/ 52 h 52"/>
                  <a:gd name="T8" fmla="*/ 198 w 198"/>
                  <a:gd name="T9" fmla="*/ 7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8"/>
                  <a:gd name="T16" fmla="*/ 0 h 52"/>
                  <a:gd name="T17" fmla="*/ 198 w 19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Freeform 2779"/>
              <p:cNvSpPr>
                <a:spLocks noChangeAspect="1"/>
              </p:cNvSpPr>
              <p:nvPr/>
            </p:nvSpPr>
            <p:spPr bwMode="gray">
              <a:xfrm rot="10800000">
                <a:off x="4026" y="2099"/>
                <a:ext cx="45" cy="181"/>
              </a:xfrm>
              <a:custGeom>
                <a:avLst/>
                <a:gdLst>
                  <a:gd name="T0" fmla="*/ 0 w 93"/>
                  <a:gd name="T1" fmla="*/ 24 h 320"/>
                  <a:gd name="T2" fmla="*/ 0 w 93"/>
                  <a:gd name="T3" fmla="*/ 320 h 320"/>
                  <a:gd name="T4" fmla="*/ 93 w 93"/>
                  <a:gd name="T5" fmla="*/ 295 h 320"/>
                  <a:gd name="T6" fmla="*/ 91 w 93"/>
                  <a:gd name="T7" fmla="*/ 287 h 320"/>
                  <a:gd name="T8" fmla="*/ 8 w 93"/>
                  <a:gd name="T9" fmla="*/ 310 h 320"/>
                  <a:gd name="T10" fmla="*/ 8 w 93"/>
                  <a:gd name="T11" fmla="*/ 30 h 320"/>
                  <a:gd name="T12" fmla="*/ 93 w 93"/>
                  <a:gd name="T13" fmla="*/ 8 h 320"/>
                  <a:gd name="T14" fmla="*/ 91 w 93"/>
                  <a:gd name="T15" fmla="*/ 0 h 320"/>
                  <a:gd name="T16" fmla="*/ 0 w 93"/>
                  <a:gd name="T17" fmla="*/ 24 h 3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3"/>
                  <a:gd name="T28" fmla="*/ 0 h 320"/>
                  <a:gd name="T29" fmla="*/ 93 w 93"/>
                  <a:gd name="T30" fmla="*/ 320 h 3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56" name="Freeform 1718"/>
            <p:cNvSpPr>
              <a:spLocks/>
            </p:cNvSpPr>
            <p:nvPr/>
          </p:nvSpPr>
          <p:spPr bwMode="gray">
            <a:xfrm>
              <a:off x="3361" y="1904"/>
              <a:ext cx="338" cy="130"/>
            </a:xfrm>
            <a:custGeom>
              <a:avLst/>
              <a:gdLst/>
              <a:ahLst/>
              <a:cxnLst>
                <a:cxn ang="0">
                  <a:pos x="520" y="0"/>
                </a:cxn>
                <a:cxn ang="0">
                  <a:pos x="460" y="16"/>
                </a:cxn>
                <a:cxn ang="0">
                  <a:pos x="0" y="137"/>
                </a:cxn>
                <a:cxn ang="0">
                  <a:pos x="35" y="223"/>
                </a:cxn>
                <a:cxn ang="0">
                  <a:pos x="577" y="80"/>
                </a:cxn>
                <a:cxn ang="0">
                  <a:pos x="520" y="0"/>
                </a:cxn>
              </a:cxnLst>
              <a:rect l="0" t="0" r="r" b="b"/>
              <a:pathLst>
                <a:path w="577" h="223">
                  <a:moveTo>
                    <a:pt x="520" y="0"/>
                  </a:moveTo>
                  <a:cubicBezTo>
                    <a:pt x="460" y="16"/>
                    <a:pt x="460" y="16"/>
                    <a:pt x="460" y="1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35" y="223"/>
                    <a:pt x="35" y="223"/>
                    <a:pt x="35" y="223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49"/>
                    <a:pt x="551" y="9"/>
                    <a:pt x="52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Freeform 1719"/>
            <p:cNvSpPr>
              <a:spLocks/>
            </p:cNvSpPr>
            <p:nvPr/>
          </p:nvSpPr>
          <p:spPr bwMode="gray">
            <a:xfrm>
              <a:off x="3365" y="1950"/>
              <a:ext cx="373" cy="251"/>
            </a:xfrm>
            <a:custGeom>
              <a:avLst/>
              <a:gdLst/>
              <a:ahLst/>
              <a:cxnLst>
                <a:cxn ang="0">
                  <a:pos x="149" y="1011"/>
                </a:cxn>
                <a:cxn ang="0">
                  <a:pos x="0" y="316"/>
                </a:cxn>
                <a:cxn ang="0">
                  <a:pos x="718" y="163"/>
                </a:cxn>
                <a:cxn ang="0">
                  <a:pos x="1344" y="0"/>
                </a:cxn>
                <a:cxn ang="0">
                  <a:pos x="1502" y="650"/>
                </a:cxn>
                <a:cxn ang="0">
                  <a:pos x="857" y="820"/>
                </a:cxn>
                <a:cxn ang="0">
                  <a:pos x="149" y="1011"/>
                </a:cxn>
              </a:cxnLst>
              <a:rect l="0" t="0" r="r" b="b"/>
              <a:pathLst>
                <a:path w="1502" h="1011">
                  <a:moveTo>
                    <a:pt x="149" y="1011"/>
                  </a:moveTo>
                  <a:lnTo>
                    <a:pt x="0" y="316"/>
                  </a:lnTo>
                  <a:lnTo>
                    <a:pt x="718" y="163"/>
                  </a:lnTo>
                  <a:lnTo>
                    <a:pt x="1344" y="0"/>
                  </a:lnTo>
                  <a:lnTo>
                    <a:pt x="1502" y="650"/>
                  </a:lnTo>
                  <a:lnTo>
                    <a:pt x="857" y="820"/>
                  </a:lnTo>
                  <a:lnTo>
                    <a:pt x="149" y="1011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C5E2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Freeform 1720"/>
            <p:cNvSpPr>
              <a:spLocks/>
            </p:cNvSpPr>
            <p:nvPr/>
          </p:nvSpPr>
          <p:spPr bwMode="gray">
            <a:xfrm>
              <a:off x="3535" y="1993"/>
              <a:ext cx="35" cy="163"/>
            </a:xfrm>
            <a:custGeom>
              <a:avLst/>
              <a:gdLst/>
              <a:ahLst/>
              <a:cxnLst>
                <a:cxn ang="0">
                  <a:pos x="139" y="659"/>
                </a:cxn>
                <a:cxn ang="0">
                  <a:pos x="0" y="0"/>
                </a:cxn>
                <a:cxn ang="0">
                  <a:pos x="139" y="659"/>
                </a:cxn>
              </a:cxnLst>
              <a:rect l="0" t="0" r="r" b="b"/>
              <a:pathLst>
                <a:path w="139" h="659">
                  <a:moveTo>
                    <a:pt x="139" y="659"/>
                  </a:moveTo>
                  <a:lnTo>
                    <a:pt x="0" y="0"/>
                  </a:lnTo>
                  <a:lnTo>
                    <a:pt x="139" y="659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" name="Group 1721"/>
          <p:cNvGrpSpPr>
            <a:grpSpLocks/>
          </p:cNvGrpSpPr>
          <p:nvPr/>
        </p:nvGrpSpPr>
        <p:grpSpPr bwMode="gray">
          <a:xfrm flipH="1">
            <a:off x="528445" y="4723936"/>
            <a:ext cx="957581" cy="398305"/>
            <a:chOff x="4229" y="835"/>
            <a:chExt cx="464" cy="193"/>
          </a:xfrm>
        </p:grpSpPr>
        <p:sp>
          <p:nvSpPr>
            <p:cNvPr id="152" name="Freeform 1722"/>
            <p:cNvSpPr>
              <a:spLocks/>
            </p:cNvSpPr>
            <p:nvPr/>
          </p:nvSpPr>
          <p:spPr bwMode="gray">
            <a:xfrm>
              <a:off x="4229" y="975"/>
              <a:ext cx="198" cy="53"/>
            </a:xfrm>
            <a:custGeom>
              <a:avLst/>
              <a:gdLst/>
              <a:ahLst/>
              <a:cxnLst>
                <a:cxn ang="0">
                  <a:pos x="449" y="360"/>
                </a:cxn>
                <a:cxn ang="0">
                  <a:pos x="0" y="239"/>
                </a:cxn>
                <a:cxn ang="0">
                  <a:pos x="907" y="0"/>
                </a:cxn>
                <a:cxn ang="0">
                  <a:pos x="1353" y="116"/>
                </a:cxn>
                <a:cxn ang="0">
                  <a:pos x="449" y="360"/>
                </a:cxn>
              </a:cxnLst>
              <a:rect l="0" t="0" r="r" b="b"/>
              <a:pathLst>
                <a:path w="1353" h="360">
                  <a:moveTo>
                    <a:pt x="449" y="360"/>
                  </a:moveTo>
                  <a:lnTo>
                    <a:pt x="0" y="239"/>
                  </a:lnTo>
                  <a:lnTo>
                    <a:pt x="907" y="0"/>
                  </a:lnTo>
                  <a:lnTo>
                    <a:pt x="1353" y="116"/>
                  </a:lnTo>
                  <a:lnTo>
                    <a:pt x="449" y="36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1723"/>
            <p:cNvSpPr>
              <a:spLocks/>
            </p:cNvSpPr>
            <p:nvPr/>
          </p:nvSpPr>
          <p:spPr bwMode="gray">
            <a:xfrm>
              <a:off x="4229" y="906"/>
              <a:ext cx="134" cy="105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7" y="0"/>
                </a:cxn>
                <a:cxn ang="0">
                  <a:pos x="907" y="468"/>
                </a:cxn>
                <a:cxn ang="0">
                  <a:pos x="0" y="711"/>
                </a:cxn>
              </a:cxnLst>
              <a:rect l="0" t="0" r="r" b="b"/>
              <a:pathLst>
                <a:path w="907" h="711">
                  <a:moveTo>
                    <a:pt x="0" y="711"/>
                  </a:moveTo>
                  <a:lnTo>
                    <a:pt x="0" y="239"/>
                  </a:lnTo>
                  <a:lnTo>
                    <a:pt x="907" y="0"/>
                  </a:lnTo>
                  <a:lnTo>
                    <a:pt x="907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1724"/>
            <p:cNvSpPr>
              <a:spLocks/>
            </p:cNvSpPr>
            <p:nvPr/>
          </p:nvSpPr>
          <p:spPr bwMode="gray">
            <a:xfrm>
              <a:off x="4229" y="906"/>
              <a:ext cx="134" cy="87"/>
            </a:xfrm>
            <a:custGeom>
              <a:avLst/>
              <a:gdLst/>
              <a:ahLst/>
              <a:cxnLst>
                <a:cxn ang="0">
                  <a:pos x="907" y="0"/>
                </a:cxn>
                <a:cxn ang="0">
                  <a:pos x="453" y="591"/>
                </a:cxn>
                <a:cxn ang="0">
                  <a:pos x="0" y="239"/>
                </a:cxn>
              </a:cxnLst>
              <a:rect l="0" t="0" r="r" b="b"/>
              <a:pathLst>
                <a:path w="907" h="591">
                  <a:moveTo>
                    <a:pt x="907" y="0"/>
                  </a:moveTo>
                  <a:lnTo>
                    <a:pt x="453" y="591"/>
                  </a:lnTo>
                  <a:lnTo>
                    <a:pt x="0" y="23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1725"/>
            <p:cNvSpPr>
              <a:spLocks/>
            </p:cNvSpPr>
            <p:nvPr/>
          </p:nvSpPr>
          <p:spPr bwMode="gray">
            <a:xfrm>
              <a:off x="4229" y="906"/>
              <a:ext cx="198" cy="53"/>
            </a:xfrm>
            <a:custGeom>
              <a:avLst/>
              <a:gdLst/>
              <a:ahLst/>
              <a:cxnLst>
                <a:cxn ang="0">
                  <a:pos x="449" y="359"/>
                </a:cxn>
                <a:cxn ang="0">
                  <a:pos x="0" y="239"/>
                </a:cxn>
                <a:cxn ang="0">
                  <a:pos x="907" y="0"/>
                </a:cxn>
                <a:cxn ang="0">
                  <a:pos x="1353" y="116"/>
                </a:cxn>
                <a:cxn ang="0">
                  <a:pos x="449" y="359"/>
                </a:cxn>
              </a:cxnLst>
              <a:rect l="0" t="0" r="r" b="b"/>
              <a:pathLst>
                <a:path w="1353" h="359">
                  <a:moveTo>
                    <a:pt x="449" y="359"/>
                  </a:moveTo>
                  <a:lnTo>
                    <a:pt x="0" y="239"/>
                  </a:lnTo>
                  <a:lnTo>
                    <a:pt x="907" y="0"/>
                  </a:lnTo>
                  <a:lnTo>
                    <a:pt x="1353" y="116"/>
                  </a:lnTo>
                  <a:lnTo>
                    <a:pt x="449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1726"/>
            <p:cNvSpPr>
              <a:spLocks/>
            </p:cNvSpPr>
            <p:nvPr/>
          </p:nvSpPr>
          <p:spPr bwMode="gray">
            <a:xfrm>
              <a:off x="4495" y="904"/>
              <a:ext cx="198" cy="53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8"/>
                </a:cxn>
                <a:cxn ang="0">
                  <a:pos x="904" y="0"/>
                </a:cxn>
                <a:cxn ang="0">
                  <a:pos x="1351" y="118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8"/>
                  </a:lnTo>
                  <a:lnTo>
                    <a:pt x="904" y="0"/>
                  </a:lnTo>
                  <a:lnTo>
                    <a:pt x="1351" y="118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1727"/>
            <p:cNvSpPr>
              <a:spLocks/>
            </p:cNvSpPr>
            <p:nvPr/>
          </p:nvSpPr>
          <p:spPr bwMode="gray">
            <a:xfrm>
              <a:off x="4561" y="921"/>
              <a:ext cx="132" cy="3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5"/>
                </a:cxn>
                <a:cxn ang="0">
                  <a:pos x="0" y="241"/>
                </a:cxn>
              </a:cxnLst>
              <a:rect l="0" t="0" r="r" b="b"/>
              <a:pathLst>
                <a:path w="905" h="241">
                  <a:moveTo>
                    <a:pt x="905" y="0"/>
                  </a:moveTo>
                  <a:lnTo>
                    <a:pt x="5" y="5"/>
                  </a:lnTo>
                  <a:lnTo>
                    <a:pt x="0" y="2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Freeform 1728"/>
            <p:cNvSpPr>
              <a:spLocks/>
            </p:cNvSpPr>
            <p:nvPr/>
          </p:nvSpPr>
          <p:spPr bwMode="gray">
            <a:xfrm>
              <a:off x="4495" y="835"/>
              <a:ext cx="133" cy="104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904" y="470"/>
                </a:cxn>
                <a:cxn ang="0">
                  <a:pos x="0" y="711"/>
                </a:cxn>
              </a:cxnLst>
              <a:rect l="0" t="0" r="r" b="b"/>
              <a:pathLst>
                <a:path w="904" h="711">
                  <a:moveTo>
                    <a:pt x="0" y="711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904" y="470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Freeform 1729"/>
            <p:cNvSpPr>
              <a:spLocks/>
            </p:cNvSpPr>
            <p:nvPr/>
          </p:nvSpPr>
          <p:spPr bwMode="gray">
            <a:xfrm>
              <a:off x="4495" y="835"/>
              <a:ext cx="133" cy="86"/>
            </a:xfrm>
            <a:custGeom>
              <a:avLst/>
              <a:gdLst/>
              <a:ahLst/>
              <a:cxnLst>
                <a:cxn ang="0">
                  <a:pos x="904" y="0"/>
                </a:cxn>
                <a:cxn ang="0">
                  <a:pos x="451" y="591"/>
                </a:cxn>
                <a:cxn ang="0">
                  <a:pos x="0" y="239"/>
                </a:cxn>
              </a:cxnLst>
              <a:rect l="0" t="0" r="r" b="b"/>
              <a:pathLst>
                <a:path w="904" h="591">
                  <a:moveTo>
                    <a:pt x="904" y="0"/>
                  </a:moveTo>
                  <a:lnTo>
                    <a:pt x="451" y="591"/>
                  </a:lnTo>
                  <a:lnTo>
                    <a:pt x="0" y="23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1730"/>
            <p:cNvSpPr>
              <a:spLocks/>
            </p:cNvSpPr>
            <p:nvPr/>
          </p:nvSpPr>
          <p:spPr bwMode="gray">
            <a:xfrm>
              <a:off x="4561" y="852"/>
              <a:ext cx="132" cy="105"/>
            </a:xfrm>
            <a:custGeom>
              <a:avLst/>
              <a:gdLst/>
              <a:ahLst/>
              <a:cxnLst>
                <a:cxn ang="0">
                  <a:pos x="0" y="712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905" y="468"/>
                </a:cxn>
                <a:cxn ang="0">
                  <a:pos x="0" y="712"/>
                </a:cxn>
              </a:cxnLst>
              <a:rect l="0" t="0" r="r" b="b"/>
              <a:pathLst>
                <a:path w="905" h="712">
                  <a:moveTo>
                    <a:pt x="0" y="712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905" y="468"/>
                  </a:lnTo>
                  <a:lnTo>
                    <a:pt x="0" y="712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Freeform 1731"/>
            <p:cNvSpPr>
              <a:spLocks/>
            </p:cNvSpPr>
            <p:nvPr/>
          </p:nvSpPr>
          <p:spPr bwMode="gray">
            <a:xfrm>
              <a:off x="4561" y="870"/>
              <a:ext cx="132" cy="87"/>
            </a:xfrm>
            <a:custGeom>
              <a:avLst/>
              <a:gdLst/>
              <a:ahLst/>
              <a:cxnLst>
                <a:cxn ang="0">
                  <a:pos x="905" y="347"/>
                </a:cxn>
                <a:cxn ang="0">
                  <a:pos x="454" y="0"/>
                </a:cxn>
                <a:cxn ang="0">
                  <a:pos x="0" y="591"/>
                </a:cxn>
              </a:cxnLst>
              <a:rect l="0" t="0" r="r" b="b"/>
              <a:pathLst>
                <a:path w="905" h="591">
                  <a:moveTo>
                    <a:pt x="905" y="347"/>
                  </a:moveTo>
                  <a:lnTo>
                    <a:pt x="454" y="0"/>
                  </a:lnTo>
                  <a:lnTo>
                    <a:pt x="0" y="59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Freeform 1732"/>
            <p:cNvSpPr>
              <a:spLocks/>
            </p:cNvSpPr>
            <p:nvPr/>
          </p:nvSpPr>
          <p:spPr bwMode="gray">
            <a:xfrm>
              <a:off x="4495" y="835"/>
              <a:ext cx="198" cy="53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1351" y="118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1351" y="118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Freeform 1733"/>
            <p:cNvSpPr>
              <a:spLocks/>
            </p:cNvSpPr>
            <p:nvPr/>
          </p:nvSpPr>
          <p:spPr bwMode="gray">
            <a:xfrm>
              <a:off x="4495" y="835"/>
              <a:ext cx="133" cy="35"/>
            </a:xfrm>
            <a:custGeom>
              <a:avLst/>
              <a:gdLst/>
              <a:ahLst/>
              <a:cxnLst>
                <a:cxn ang="0">
                  <a:pos x="904" y="0"/>
                </a:cxn>
                <a:cxn ang="0">
                  <a:pos x="900" y="239"/>
                </a:cxn>
                <a:cxn ang="0">
                  <a:pos x="0" y="239"/>
                </a:cxn>
              </a:cxnLst>
              <a:rect l="0" t="0" r="r" b="b"/>
              <a:pathLst>
                <a:path w="904" h="239">
                  <a:moveTo>
                    <a:pt x="904" y="0"/>
                  </a:moveTo>
                  <a:lnTo>
                    <a:pt x="900" y="239"/>
                  </a:lnTo>
                  <a:lnTo>
                    <a:pt x="0" y="23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Freeform 1734"/>
            <p:cNvSpPr>
              <a:spLocks/>
            </p:cNvSpPr>
            <p:nvPr/>
          </p:nvSpPr>
          <p:spPr bwMode="gray">
            <a:xfrm>
              <a:off x="4295" y="993"/>
              <a:ext cx="132" cy="35"/>
            </a:xfrm>
            <a:custGeom>
              <a:avLst/>
              <a:gdLst/>
              <a:ahLst/>
              <a:cxnLst>
                <a:cxn ang="0">
                  <a:pos x="904" y="0"/>
                </a:cxn>
                <a:cxn ang="0">
                  <a:pos x="4" y="5"/>
                </a:cxn>
                <a:cxn ang="0">
                  <a:pos x="0" y="244"/>
                </a:cxn>
              </a:cxnLst>
              <a:rect l="0" t="0" r="r" b="b"/>
              <a:pathLst>
                <a:path w="904" h="244">
                  <a:moveTo>
                    <a:pt x="904" y="0"/>
                  </a:moveTo>
                  <a:lnTo>
                    <a:pt x="4" y="5"/>
                  </a:lnTo>
                  <a:lnTo>
                    <a:pt x="0" y="24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Freeform 1735"/>
            <p:cNvSpPr>
              <a:spLocks/>
            </p:cNvSpPr>
            <p:nvPr/>
          </p:nvSpPr>
          <p:spPr bwMode="gray">
            <a:xfrm>
              <a:off x="4295" y="923"/>
              <a:ext cx="132" cy="104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8"/>
                </a:cxn>
                <a:cxn ang="0">
                  <a:pos x="904" y="0"/>
                </a:cxn>
                <a:cxn ang="0">
                  <a:pos x="904" y="467"/>
                </a:cxn>
                <a:cxn ang="0">
                  <a:pos x="0" y="711"/>
                </a:cxn>
              </a:cxnLst>
              <a:rect l="0" t="0" r="r" b="b"/>
              <a:pathLst>
                <a:path w="904" h="711">
                  <a:moveTo>
                    <a:pt x="0" y="711"/>
                  </a:moveTo>
                  <a:lnTo>
                    <a:pt x="0" y="238"/>
                  </a:lnTo>
                  <a:lnTo>
                    <a:pt x="904" y="0"/>
                  </a:lnTo>
                  <a:lnTo>
                    <a:pt x="904" y="467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Freeform 1736"/>
            <p:cNvSpPr>
              <a:spLocks/>
            </p:cNvSpPr>
            <p:nvPr/>
          </p:nvSpPr>
          <p:spPr bwMode="gray">
            <a:xfrm>
              <a:off x="4295" y="941"/>
              <a:ext cx="132" cy="86"/>
            </a:xfrm>
            <a:custGeom>
              <a:avLst/>
              <a:gdLst/>
              <a:ahLst/>
              <a:cxnLst>
                <a:cxn ang="0">
                  <a:pos x="904" y="344"/>
                </a:cxn>
                <a:cxn ang="0">
                  <a:pos x="453" y="0"/>
                </a:cxn>
                <a:cxn ang="0">
                  <a:pos x="0" y="588"/>
                </a:cxn>
              </a:cxnLst>
              <a:rect l="0" t="0" r="r" b="b"/>
              <a:pathLst>
                <a:path w="904" h="588">
                  <a:moveTo>
                    <a:pt x="904" y="344"/>
                  </a:moveTo>
                  <a:lnTo>
                    <a:pt x="453" y="0"/>
                  </a:lnTo>
                  <a:lnTo>
                    <a:pt x="0" y="58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Freeform 1737"/>
            <p:cNvSpPr>
              <a:spLocks/>
            </p:cNvSpPr>
            <p:nvPr/>
          </p:nvSpPr>
          <p:spPr bwMode="gray">
            <a:xfrm>
              <a:off x="4363" y="940"/>
              <a:ext cx="198" cy="53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351" y="116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351" y="116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Freeform 1738"/>
            <p:cNvSpPr>
              <a:spLocks/>
            </p:cNvSpPr>
            <p:nvPr/>
          </p:nvSpPr>
          <p:spPr bwMode="gray">
            <a:xfrm>
              <a:off x="4427" y="957"/>
              <a:ext cx="134" cy="3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7"/>
                </a:cxn>
                <a:cxn ang="0">
                  <a:pos x="0" y="243"/>
                </a:cxn>
              </a:cxnLst>
              <a:rect l="0" t="0" r="r" b="b"/>
              <a:pathLst>
                <a:path w="905" h="243">
                  <a:moveTo>
                    <a:pt x="905" y="0"/>
                  </a:moveTo>
                  <a:lnTo>
                    <a:pt x="5" y="7"/>
                  </a:lnTo>
                  <a:lnTo>
                    <a:pt x="0" y="24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1739"/>
            <p:cNvSpPr>
              <a:spLocks/>
            </p:cNvSpPr>
            <p:nvPr/>
          </p:nvSpPr>
          <p:spPr bwMode="gray">
            <a:xfrm>
              <a:off x="4363" y="871"/>
              <a:ext cx="132" cy="104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905" y="467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905" y="467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1740"/>
            <p:cNvSpPr>
              <a:spLocks/>
            </p:cNvSpPr>
            <p:nvPr/>
          </p:nvSpPr>
          <p:spPr bwMode="gray">
            <a:xfrm>
              <a:off x="4363" y="871"/>
              <a:ext cx="132" cy="8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451" y="590"/>
                </a:cxn>
                <a:cxn ang="0">
                  <a:pos x="0" y="238"/>
                </a:cxn>
              </a:cxnLst>
              <a:rect l="0" t="0" r="r" b="b"/>
              <a:pathLst>
                <a:path w="905" h="590">
                  <a:moveTo>
                    <a:pt x="905" y="0"/>
                  </a:moveTo>
                  <a:lnTo>
                    <a:pt x="451" y="590"/>
                  </a:lnTo>
                  <a:lnTo>
                    <a:pt x="0" y="23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1741"/>
            <p:cNvSpPr>
              <a:spLocks/>
            </p:cNvSpPr>
            <p:nvPr/>
          </p:nvSpPr>
          <p:spPr bwMode="gray">
            <a:xfrm>
              <a:off x="4427" y="888"/>
              <a:ext cx="134" cy="103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905" y="471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905" y="471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1742"/>
            <p:cNvSpPr>
              <a:spLocks/>
            </p:cNvSpPr>
            <p:nvPr/>
          </p:nvSpPr>
          <p:spPr bwMode="gray">
            <a:xfrm>
              <a:off x="4427" y="906"/>
              <a:ext cx="134" cy="85"/>
            </a:xfrm>
            <a:custGeom>
              <a:avLst/>
              <a:gdLst/>
              <a:ahLst/>
              <a:cxnLst>
                <a:cxn ang="0">
                  <a:pos x="905" y="348"/>
                </a:cxn>
                <a:cxn ang="0">
                  <a:pos x="454" y="0"/>
                </a:cxn>
                <a:cxn ang="0">
                  <a:pos x="0" y="588"/>
                </a:cxn>
              </a:cxnLst>
              <a:rect l="0" t="0" r="r" b="b"/>
              <a:pathLst>
                <a:path w="905" h="588">
                  <a:moveTo>
                    <a:pt x="905" y="348"/>
                  </a:moveTo>
                  <a:lnTo>
                    <a:pt x="454" y="0"/>
                  </a:lnTo>
                  <a:lnTo>
                    <a:pt x="0" y="58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1743"/>
            <p:cNvSpPr>
              <a:spLocks/>
            </p:cNvSpPr>
            <p:nvPr/>
          </p:nvSpPr>
          <p:spPr bwMode="gray">
            <a:xfrm>
              <a:off x="4363" y="871"/>
              <a:ext cx="198" cy="52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351" y="115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351" y="115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1744"/>
            <p:cNvSpPr>
              <a:spLocks/>
            </p:cNvSpPr>
            <p:nvPr/>
          </p:nvSpPr>
          <p:spPr bwMode="gray">
            <a:xfrm>
              <a:off x="4363" y="871"/>
              <a:ext cx="132" cy="35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900" y="238"/>
                </a:cxn>
                <a:cxn ang="0">
                  <a:pos x="0" y="238"/>
                </a:cxn>
              </a:cxnLst>
              <a:rect l="0" t="0" r="r" b="b"/>
              <a:pathLst>
                <a:path w="905" h="238">
                  <a:moveTo>
                    <a:pt x="905" y="0"/>
                  </a:moveTo>
                  <a:lnTo>
                    <a:pt x="900" y="238"/>
                  </a:lnTo>
                  <a:lnTo>
                    <a:pt x="0" y="23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" name="Group 1873"/>
          <p:cNvGrpSpPr>
            <a:grpSpLocks/>
          </p:cNvGrpSpPr>
          <p:nvPr/>
        </p:nvGrpSpPr>
        <p:grpSpPr bwMode="gray">
          <a:xfrm>
            <a:off x="5021239" y="4521687"/>
            <a:ext cx="3200878" cy="965836"/>
            <a:chOff x="3290" y="1786"/>
            <a:chExt cx="1551" cy="468"/>
          </a:xfrm>
        </p:grpSpPr>
        <p:sp>
          <p:nvSpPr>
            <p:cNvPr id="25" name="Freeform 1312"/>
            <p:cNvSpPr>
              <a:spLocks/>
            </p:cNvSpPr>
            <p:nvPr/>
          </p:nvSpPr>
          <p:spPr bwMode="gray">
            <a:xfrm>
              <a:off x="3290" y="1837"/>
              <a:ext cx="1551" cy="417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190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26" name="Group 1745"/>
            <p:cNvGrpSpPr>
              <a:grpSpLocks/>
            </p:cNvGrpSpPr>
            <p:nvPr/>
          </p:nvGrpSpPr>
          <p:grpSpPr bwMode="gray">
            <a:xfrm flipH="1">
              <a:off x="3818" y="1786"/>
              <a:ext cx="927" cy="444"/>
              <a:chOff x="326" y="907"/>
              <a:chExt cx="3412" cy="1634"/>
            </a:xfrm>
          </p:grpSpPr>
          <p:sp>
            <p:nvSpPr>
              <p:cNvPr id="54" name="Freeform 1746"/>
              <p:cNvSpPr>
                <a:spLocks/>
              </p:cNvSpPr>
              <p:nvPr/>
            </p:nvSpPr>
            <p:spPr bwMode="gray">
              <a:xfrm>
                <a:off x="2312" y="1991"/>
                <a:ext cx="446" cy="169"/>
              </a:xfrm>
              <a:custGeom>
                <a:avLst/>
                <a:gdLst/>
                <a:ahLst/>
                <a:cxnLst>
                  <a:cxn ang="0">
                    <a:pos x="0" y="484"/>
                  </a:cxn>
                  <a:cxn ang="0">
                    <a:pos x="0" y="683"/>
                  </a:cxn>
                  <a:cxn ang="0">
                    <a:pos x="1797" y="198"/>
                  </a:cxn>
                  <a:cxn ang="0">
                    <a:pos x="1797" y="0"/>
                  </a:cxn>
                  <a:cxn ang="0">
                    <a:pos x="0" y="484"/>
                  </a:cxn>
                </a:cxnLst>
                <a:rect l="0" t="0" r="r" b="b"/>
                <a:pathLst>
                  <a:path w="1797" h="683">
                    <a:moveTo>
                      <a:pt x="0" y="484"/>
                    </a:moveTo>
                    <a:lnTo>
                      <a:pt x="0" y="683"/>
                    </a:lnTo>
                    <a:lnTo>
                      <a:pt x="1797" y="198"/>
                    </a:lnTo>
                    <a:lnTo>
                      <a:pt x="1797" y="0"/>
                    </a:lnTo>
                    <a:lnTo>
                      <a:pt x="0" y="48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Freeform 1747"/>
              <p:cNvSpPr>
                <a:spLocks/>
              </p:cNvSpPr>
              <p:nvPr/>
            </p:nvSpPr>
            <p:spPr bwMode="gray">
              <a:xfrm>
                <a:off x="2502" y="2147"/>
                <a:ext cx="649" cy="220"/>
              </a:xfrm>
              <a:custGeom>
                <a:avLst/>
                <a:gdLst/>
                <a:ahLst/>
                <a:cxnLst>
                  <a:cxn ang="0">
                    <a:pos x="1635" y="437"/>
                  </a:cxn>
                  <a:cxn ang="0">
                    <a:pos x="1635" y="437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978" y="449"/>
                  </a:cxn>
                  <a:cxn ang="0">
                    <a:pos x="978" y="449"/>
                  </a:cxn>
                  <a:cxn ang="0">
                    <a:pos x="2613" y="886"/>
                  </a:cxn>
                  <a:cxn ang="0">
                    <a:pos x="2613" y="699"/>
                  </a:cxn>
                  <a:cxn ang="0">
                    <a:pos x="1635" y="437"/>
                  </a:cxn>
                </a:cxnLst>
                <a:rect l="0" t="0" r="r" b="b"/>
                <a:pathLst>
                  <a:path w="2613" h="886">
                    <a:moveTo>
                      <a:pt x="1635" y="437"/>
                    </a:moveTo>
                    <a:lnTo>
                      <a:pt x="1635" y="437"/>
                    </a:lnTo>
                    <a:lnTo>
                      <a:pt x="0" y="0"/>
                    </a:lnTo>
                    <a:lnTo>
                      <a:pt x="0" y="184"/>
                    </a:lnTo>
                    <a:lnTo>
                      <a:pt x="978" y="449"/>
                    </a:lnTo>
                    <a:lnTo>
                      <a:pt x="978" y="449"/>
                    </a:lnTo>
                    <a:lnTo>
                      <a:pt x="2613" y="886"/>
                    </a:lnTo>
                    <a:lnTo>
                      <a:pt x="2613" y="699"/>
                    </a:lnTo>
                    <a:lnTo>
                      <a:pt x="1635" y="43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Freeform 1748"/>
              <p:cNvSpPr>
                <a:spLocks/>
              </p:cNvSpPr>
              <p:nvPr/>
            </p:nvSpPr>
            <p:spPr bwMode="gray">
              <a:xfrm>
                <a:off x="2418" y="2100"/>
                <a:ext cx="857" cy="229"/>
              </a:xfrm>
              <a:custGeom>
                <a:avLst/>
                <a:gdLst/>
                <a:ahLst/>
                <a:cxnLst>
                  <a:cxn ang="0">
                    <a:pos x="844" y="0"/>
                  </a:cxn>
                  <a:cxn ang="0">
                    <a:pos x="0" y="227"/>
                  </a:cxn>
                  <a:cxn ang="0">
                    <a:pos x="1770" y="702"/>
                  </a:cxn>
                  <a:cxn ang="0">
                    <a:pos x="1770" y="702"/>
                  </a:cxn>
                  <a:cxn ang="0">
                    <a:pos x="2613" y="926"/>
                  </a:cxn>
                  <a:cxn ang="0">
                    <a:pos x="3454" y="702"/>
                  </a:cxn>
                  <a:cxn ang="0">
                    <a:pos x="844" y="0"/>
                  </a:cxn>
                </a:cxnLst>
                <a:rect l="0" t="0" r="r" b="b"/>
                <a:pathLst>
                  <a:path w="3454" h="926">
                    <a:moveTo>
                      <a:pt x="844" y="0"/>
                    </a:moveTo>
                    <a:lnTo>
                      <a:pt x="0" y="227"/>
                    </a:lnTo>
                    <a:lnTo>
                      <a:pt x="1770" y="702"/>
                    </a:lnTo>
                    <a:lnTo>
                      <a:pt x="1770" y="702"/>
                    </a:lnTo>
                    <a:lnTo>
                      <a:pt x="2613" y="926"/>
                    </a:lnTo>
                    <a:lnTo>
                      <a:pt x="3454" y="702"/>
                    </a:lnTo>
                    <a:lnTo>
                      <a:pt x="84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Freeform 1749"/>
              <p:cNvSpPr>
                <a:spLocks/>
              </p:cNvSpPr>
              <p:nvPr/>
            </p:nvSpPr>
            <p:spPr bwMode="gray">
              <a:xfrm>
                <a:off x="2348" y="2127"/>
                <a:ext cx="167" cy="183"/>
              </a:xfrm>
              <a:custGeom>
                <a:avLst/>
                <a:gdLst/>
                <a:ahLst/>
                <a:cxnLst>
                  <a:cxn ang="0">
                    <a:pos x="227" y="90"/>
                  </a:cxn>
                  <a:cxn ang="0">
                    <a:pos x="62" y="19"/>
                  </a:cxn>
                  <a:cxn ang="0">
                    <a:pos x="62" y="19"/>
                  </a:cxn>
                  <a:cxn ang="0">
                    <a:pos x="16" y="31"/>
                  </a:cxn>
                  <a:cxn ang="0">
                    <a:pos x="25" y="51"/>
                  </a:cxn>
                  <a:cxn ang="0">
                    <a:pos x="54" y="221"/>
                  </a:cxn>
                  <a:cxn ang="0">
                    <a:pos x="134" y="286"/>
                  </a:cxn>
                  <a:cxn ang="0">
                    <a:pos x="146" y="312"/>
                  </a:cxn>
                  <a:cxn ang="0">
                    <a:pos x="208" y="296"/>
                  </a:cxn>
                  <a:cxn ang="0">
                    <a:pos x="208" y="296"/>
                  </a:cxn>
                  <a:cxn ang="0">
                    <a:pos x="237" y="282"/>
                  </a:cxn>
                  <a:cxn ang="0">
                    <a:pos x="227" y="90"/>
                  </a:cxn>
                </a:cxnLst>
                <a:rect l="0" t="0" r="r" b="b"/>
                <a:pathLst>
                  <a:path w="284" h="312">
                    <a:moveTo>
                      <a:pt x="227" y="90"/>
                    </a:moveTo>
                    <a:cubicBezTo>
                      <a:pt x="180" y="28"/>
                      <a:pt x="110" y="0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0" y="94"/>
                      <a:pt x="10" y="163"/>
                      <a:pt x="54" y="221"/>
                    </a:cubicBezTo>
                    <a:cubicBezTo>
                      <a:pt x="77" y="252"/>
                      <a:pt x="106" y="274"/>
                      <a:pt x="134" y="286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8" y="293"/>
                      <a:pt x="228" y="289"/>
                      <a:pt x="237" y="282"/>
                    </a:cubicBezTo>
                    <a:cubicBezTo>
                      <a:pt x="284" y="246"/>
                      <a:pt x="280" y="160"/>
                      <a:pt x="227" y="9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Freeform 1750"/>
              <p:cNvSpPr>
                <a:spLocks/>
              </p:cNvSpPr>
              <p:nvPr/>
            </p:nvSpPr>
            <p:spPr bwMode="gray">
              <a:xfrm>
                <a:off x="2311" y="2132"/>
                <a:ext cx="169" cy="191"/>
              </a:xfrm>
              <a:custGeom>
                <a:avLst/>
                <a:gdLst/>
                <a:ahLst/>
                <a:cxnLst>
                  <a:cxn ang="0">
                    <a:pos x="240" y="289"/>
                  </a:cxn>
                  <a:cxn ang="0">
                    <a:pos x="58" y="228"/>
                  </a:cxn>
                  <a:cxn ang="0">
                    <a:pos x="48" y="36"/>
                  </a:cxn>
                  <a:cxn ang="0">
                    <a:pos x="230" y="97"/>
                  </a:cxn>
                  <a:cxn ang="0">
                    <a:pos x="240" y="289"/>
                  </a:cxn>
                </a:cxnLst>
                <a:rect l="0" t="0" r="r" b="b"/>
                <a:pathLst>
                  <a:path w="288" h="326">
                    <a:moveTo>
                      <a:pt x="240" y="289"/>
                    </a:moveTo>
                    <a:cubicBezTo>
                      <a:pt x="192" y="326"/>
                      <a:pt x="111" y="298"/>
                      <a:pt x="58" y="228"/>
                    </a:cubicBezTo>
                    <a:cubicBezTo>
                      <a:pt x="5" y="158"/>
                      <a:pt x="0" y="72"/>
                      <a:pt x="48" y="36"/>
                    </a:cubicBezTo>
                    <a:cubicBezTo>
                      <a:pt x="95" y="0"/>
                      <a:pt x="177" y="27"/>
                      <a:pt x="230" y="97"/>
                    </a:cubicBezTo>
                    <a:cubicBezTo>
                      <a:pt x="283" y="167"/>
                      <a:pt x="288" y="253"/>
                      <a:pt x="240" y="289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Freeform 1751"/>
              <p:cNvSpPr>
                <a:spLocks/>
              </p:cNvSpPr>
              <p:nvPr/>
            </p:nvSpPr>
            <p:spPr bwMode="gray">
              <a:xfrm>
                <a:off x="2344" y="2169"/>
                <a:ext cx="103" cy="117"/>
              </a:xfrm>
              <a:custGeom>
                <a:avLst/>
                <a:gdLst/>
                <a:ahLst/>
                <a:cxnLst>
                  <a:cxn ang="0">
                    <a:pos x="146" y="176"/>
                  </a:cxn>
                  <a:cxn ang="0">
                    <a:pos x="35" y="139"/>
                  </a:cxn>
                  <a:cxn ang="0">
                    <a:pos x="29" y="22"/>
                  </a:cxn>
                  <a:cxn ang="0">
                    <a:pos x="140" y="59"/>
                  </a:cxn>
                  <a:cxn ang="0">
                    <a:pos x="146" y="176"/>
                  </a:cxn>
                </a:cxnLst>
                <a:rect l="0" t="0" r="r" b="b"/>
                <a:pathLst>
                  <a:path w="175" h="198">
                    <a:moveTo>
                      <a:pt x="146" y="176"/>
                    </a:moveTo>
                    <a:cubicBezTo>
                      <a:pt x="117" y="198"/>
                      <a:pt x="68" y="181"/>
                      <a:pt x="35" y="139"/>
                    </a:cubicBezTo>
                    <a:cubicBezTo>
                      <a:pt x="3" y="96"/>
                      <a:pt x="0" y="44"/>
                      <a:pt x="29" y="22"/>
                    </a:cubicBezTo>
                    <a:cubicBezTo>
                      <a:pt x="58" y="0"/>
                      <a:pt x="108" y="16"/>
                      <a:pt x="140" y="59"/>
                    </a:cubicBezTo>
                    <a:cubicBezTo>
                      <a:pt x="173" y="102"/>
                      <a:pt x="175" y="154"/>
                      <a:pt x="146" y="17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Freeform 1752"/>
              <p:cNvSpPr>
                <a:spLocks/>
              </p:cNvSpPr>
              <p:nvPr/>
            </p:nvSpPr>
            <p:spPr bwMode="gray">
              <a:xfrm>
                <a:off x="2434" y="2140"/>
                <a:ext cx="115" cy="125"/>
              </a:xfrm>
              <a:custGeom>
                <a:avLst/>
                <a:gdLst/>
                <a:ahLst/>
                <a:cxnLst>
                  <a:cxn ang="0">
                    <a:pos x="173" y="78"/>
                  </a:cxn>
                  <a:cxn ang="0">
                    <a:pos x="134" y="36"/>
                  </a:cxn>
                  <a:cxn ang="0">
                    <a:pos x="0" y="0"/>
                  </a:cxn>
                  <a:cxn ang="0">
                    <a:pos x="39" y="42"/>
                  </a:cxn>
                  <a:cxn ang="0">
                    <a:pos x="95" y="213"/>
                  </a:cxn>
                  <a:cxn ang="0">
                    <a:pos x="95" y="213"/>
                  </a:cxn>
                  <a:cxn ang="0">
                    <a:pos x="174" y="192"/>
                  </a:cxn>
                  <a:cxn ang="0">
                    <a:pos x="174" y="192"/>
                  </a:cxn>
                  <a:cxn ang="0">
                    <a:pos x="193" y="187"/>
                  </a:cxn>
                  <a:cxn ang="0">
                    <a:pos x="173" y="78"/>
                  </a:cxn>
                </a:cxnLst>
                <a:rect l="0" t="0" r="r" b="b"/>
                <a:pathLst>
                  <a:path w="195" h="213">
                    <a:moveTo>
                      <a:pt x="173" y="78"/>
                    </a:moveTo>
                    <a:cubicBezTo>
                      <a:pt x="164" y="60"/>
                      <a:pt x="157" y="42"/>
                      <a:pt x="13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2"/>
                      <a:pt x="27" y="26"/>
                      <a:pt x="39" y="42"/>
                    </a:cubicBezTo>
                    <a:cubicBezTo>
                      <a:pt x="82" y="98"/>
                      <a:pt x="100" y="161"/>
                      <a:pt x="95" y="213"/>
                    </a:cubicBezTo>
                    <a:cubicBezTo>
                      <a:pt x="95" y="213"/>
                      <a:pt x="95" y="213"/>
                      <a:pt x="95" y="213"/>
                    </a:cubicBezTo>
                    <a:cubicBezTo>
                      <a:pt x="174" y="192"/>
                      <a:pt x="174" y="192"/>
                      <a:pt x="174" y="192"/>
                    </a:cubicBezTo>
                    <a:cubicBezTo>
                      <a:pt x="174" y="192"/>
                      <a:pt x="174" y="192"/>
                      <a:pt x="174" y="192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193" y="148"/>
                      <a:pt x="195" y="120"/>
                      <a:pt x="173" y="7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Freeform 1753"/>
              <p:cNvSpPr>
                <a:spLocks/>
              </p:cNvSpPr>
              <p:nvPr/>
            </p:nvSpPr>
            <p:spPr bwMode="gray">
              <a:xfrm>
                <a:off x="2545" y="2180"/>
                <a:ext cx="166" cy="183"/>
              </a:xfrm>
              <a:custGeom>
                <a:avLst/>
                <a:gdLst/>
                <a:ahLst/>
                <a:cxnLst>
                  <a:cxn ang="0">
                    <a:pos x="227" y="91"/>
                  </a:cxn>
                  <a:cxn ang="0">
                    <a:pos x="62" y="20"/>
                  </a:cxn>
                  <a:cxn ang="0">
                    <a:pos x="62" y="20"/>
                  </a:cxn>
                  <a:cxn ang="0">
                    <a:pos x="16" y="32"/>
                  </a:cxn>
                  <a:cxn ang="0">
                    <a:pos x="25" y="52"/>
                  </a:cxn>
                  <a:cxn ang="0">
                    <a:pos x="54" y="222"/>
                  </a:cxn>
                  <a:cxn ang="0">
                    <a:pos x="134" y="287"/>
                  </a:cxn>
                  <a:cxn ang="0">
                    <a:pos x="146" y="313"/>
                  </a:cxn>
                  <a:cxn ang="0">
                    <a:pos x="208" y="296"/>
                  </a:cxn>
                  <a:cxn ang="0">
                    <a:pos x="208" y="296"/>
                  </a:cxn>
                  <a:cxn ang="0">
                    <a:pos x="237" y="283"/>
                  </a:cxn>
                  <a:cxn ang="0">
                    <a:pos x="227" y="91"/>
                  </a:cxn>
                </a:cxnLst>
                <a:rect l="0" t="0" r="r" b="b"/>
                <a:pathLst>
                  <a:path w="284" h="313">
                    <a:moveTo>
                      <a:pt x="227" y="91"/>
                    </a:moveTo>
                    <a:cubicBezTo>
                      <a:pt x="180" y="29"/>
                      <a:pt x="110" y="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0" y="94"/>
                      <a:pt x="10" y="164"/>
                      <a:pt x="54" y="222"/>
                    </a:cubicBezTo>
                    <a:cubicBezTo>
                      <a:pt x="77" y="252"/>
                      <a:pt x="106" y="274"/>
                      <a:pt x="134" y="287"/>
                    </a:cubicBezTo>
                    <a:cubicBezTo>
                      <a:pt x="146" y="313"/>
                      <a:pt x="146" y="313"/>
                      <a:pt x="146" y="313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8" y="294"/>
                      <a:pt x="228" y="289"/>
                      <a:pt x="237" y="283"/>
                    </a:cubicBezTo>
                    <a:cubicBezTo>
                      <a:pt x="284" y="247"/>
                      <a:pt x="280" y="161"/>
                      <a:pt x="227" y="91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Freeform 1754"/>
              <p:cNvSpPr>
                <a:spLocks/>
              </p:cNvSpPr>
              <p:nvPr/>
            </p:nvSpPr>
            <p:spPr bwMode="gray">
              <a:xfrm>
                <a:off x="2508" y="2185"/>
                <a:ext cx="168" cy="191"/>
              </a:xfrm>
              <a:custGeom>
                <a:avLst/>
                <a:gdLst/>
                <a:ahLst/>
                <a:cxnLst>
                  <a:cxn ang="0">
                    <a:pos x="240" y="289"/>
                  </a:cxn>
                  <a:cxn ang="0">
                    <a:pos x="58" y="228"/>
                  </a:cxn>
                  <a:cxn ang="0">
                    <a:pos x="48" y="36"/>
                  </a:cxn>
                  <a:cxn ang="0">
                    <a:pos x="230" y="97"/>
                  </a:cxn>
                  <a:cxn ang="0">
                    <a:pos x="240" y="289"/>
                  </a:cxn>
                </a:cxnLst>
                <a:rect l="0" t="0" r="r" b="b"/>
                <a:pathLst>
                  <a:path w="287" h="325">
                    <a:moveTo>
                      <a:pt x="240" y="289"/>
                    </a:moveTo>
                    <a:cubicBezTo>
                      <a:pt x="192" y="325"/>
                      <a:pt x="111" y="298"/>
                      <a:pt x="58" y="228"/>
                    </a:cubicBezTo>
                    <a:cubicBezTo>
                      <a:pt x="4" y="158"/>
                      <a:pt x="0" y="72"/>
                      <a:pt x="48" y="36"/>
                    </a:cubicBezTo>
                    <a:cubicBezTo>
                      <a:pt x="95" y="0"/>
                      <a:pt x="177" y="27"/>
                      <a:pt x="230" y="97"/>
                    </a:cubicBezTo>
                    <a:cubicBezTo>
                      <a:pt x="283" y="167"/>
                      <a:pt x="287" y="253"/>
                      <a:pt x="240" y="289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Freeform 1755"/>
              <p:cNvSpPr>
                <a:spLocks/>
              </p:cNvSpPr>
              <p:nvPr/>
            </p:nvSpPr>
            <p:spPr bwMode="gray">
              <a:xfrm>
                <a:off x="2541" y="2222"/>
                <a:ext cx="102" cy="116"/>
              </a:xfrm>
              <a:custGeom>
                <a:avLst/>
                <a:gdLst/>
                <a:ahLst/>
                <a:cxnLst>
                  <a:cxn ang="0">
                    <a:pos x="146" y="176"/>
                  </a:cxn>
                  <a:cxn ang="0">
                    <a:pos x="35" y="139"/>
                  </a:cxn>
                  <a:cxn ang="0">
                    <a:pos x="29" y="22"/>
                  </a:cxn>
                  <a:cxn ang="0">
                    <a:pos x="140" y="59"/>
                  </a:cxn>
                  <a:cxn ang="0">
                    <a:pos x="146" y="176"/>
                  </a:cxn>
                </a:cxnLst>
                <a:rect l="0" t="0" r="r" b="b"/>
                <a:pathLst>
                  <a:path w="175" h="198">
                    <a:moveTo>
                      <a:pt x="146" y="176"/>
                    </a:moveTo>
                    <a:cubicBezTo>
                      <a:pt x="117" y="198"/>
                      <a:pt x="68" y="182"/>
                      <a:pt x="35" y="139"/>
                    </a:cubicBezTo>
                    <a:cubicBezTo>
                      <a:pt x="3" y="97"/>
                      <a:pt x="0" y="44"/>
                      <a:pt x="29" y="22"/>
                    </a:cubicBezTo>
                    <a:cubicBezTo>
                      <a:pt x="58" y="0"/>
                      <a:pt x="108" y="17"/>
                      <a:pt x="140" y="59"/>
                    </a:cubicBezTo>
                    <a:cubicBezTo>
                      <a:pt x="172" y="102"/>
                      <a:pt x="175" y="154"/>
                      <a:pt x="146" y="17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Freeform 1756"/>
              <p:cNvSpPr>
                <a:spLocks/>
              </p:cNvSpPr>
              <p:nvPr/>
            </p:nvSpPr>
            <p:spPr bwMode="gray">
              <a:xfrm>
                <a:off x="2631" y="2193"/>
                <a:ext cx="114" cy="125"/>
              </a:xfrm>
              <a:custGeom>
                <a:avLst/>
                <a:gdLst/>
                <a:ahLst/>
                <a:cxnLst>
                  <a:cxn ang="0">
                    <a:pos x="173" y="79"/>
                  </a:cxn>
                  <a:cxn ang="0">
                    <a:pos x="134" y="36"/>
                  </a:cxn>
                  <a:cxn ang="0">
                    <a:pos x="0" y="0"/>
                  </a:cxn>
                  <a:cxn ang="0">
                    <a:pos x="39" y="43"/>
                  </a:cxn>
                  <a:cxn ang="0">
                    <a:pos x="95" y="214"/>
                  </a:cxn>
                  <a:cxn ang="0">
                    <a:pos x="95" y="214"/>
                  </a:cxn>
                  <a:cxn ang="0">
                    <a:pos x="174" y="193"/>
                  </a:cxn>
                  <a:cxn ang="0">
                    <a:pos x="174" y="193"/>
                  </a:cxn>
                  <a:cxn ang="0">
                    <a:pos x="193" y="187"/>
                  </a:cxn>
                  <a:cxn ang="0">
                    <a:pos x="173" y="79"/>
                  </a:cxn>
                </a:cxnLst>
                <a:rect l="0" t="0" r="r" b="b"/>
                <a:pathLst>
                  <a:path w="195" h="214">
                    <a:moveTo>
                      <a:pt x="173" y="79"/>
                    </a:moveTo>
                    <a:cubicBezTo>
                      <a:pt x="164" y="60"/>
                      <a:pt x="157" y="42"/>
                      <a:pt x="13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3"/>
                      <a:pt x="27" y="27"/>
                      <a:pt x="39" y="43"/>
                    </a:cubicBezTo>
                    <a:cubicBezTo>
                      <a:pt x="81" y="98"/>
                      <a:pt x="100" y="162"/>
                      <a:pt x="95" y="214"/>
                    </a:cubicBezTo>
                    <a:cubicBezTo>
                      <a:pt x="95" y="214"/>
                      <a:pt x="95" y="214"/>
                      <a:pt x="95" y="214"/>
                    </a:cubicBezTo>
                    <a:cubicBezTo>
                      <a:pt x="174" y="193"/>
                      <a:pt x="174" y="193"/>
                      <a:pt x="174" y="193"/>
                    </a:cubicBezTo>
                    <a:cubicBezTo>
                      <a:pt x="174" y="193"/>
                      <a:pt x="174" y="193"/>
                      <a:pt x="174" y="193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193" y="149"/>
                      <a:pt x="195" y="121"/>
                      <a:pt x="173" y="7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Freeform 1757"/>
              <p:cNvSpPr>
                <a:spLocks/>
              </p:cNvSpPr>
              <p:nvPr/>
            </p:nvSpPr>
            <p:spPr bwMode="gray">
              <a:xfrm>
                <a:off x="2752" y="2236"/>
                <a:ext cx="167" cy="182"/>
              </a:xfrm>
              <a:custGeom>
                <a:avLst/>
                <a:gdLst/>
                <a:ahLst/>
                <a:cxnLst>
                  <a:cxn ang="0">
                    <a:pos x="227" y="90"/>
                  </a:cxn>
                  <a:cxn ang="0">
                    <a:pos x="62" y="19"/>
                  </a:cxn>
                  <a:cxn ang="0">
                    <a:pos x="62" y="19"/>
                  </a:cxn>
                  <a:cxn ang="0">
                    <a:pos x="16" y="31"/>
                  </a:cxn>
                  <a:cxn ang="0">
                    <a:pos x="26" y="51"/>
                  </a:cxn>
                  <a:cxn ang="0">
                    <a:pos x="55" y="221"/>
                  </a:cxn>
                  <a:cxn ang="0">
                    <a:pos x="135" y="286"/>
                  </a:cxn>
                  <a:cxn ang="0">
                    <a:pos x="147" y="312"/>
                  </a:cxn>
                  <a:cxn ang="0">
                    <a:pos x="208" y="296"/>
                  </a:cxn>
                  <a:cxn ang="0">
                    <a:pos x="208" y="296"/>
                  </a:cxn>
                  <a:cxn ang="0">
                    <a:pos x="237" y="282"/>
                  </a:cxn>
                  <a:cxn ang="0">
                    <a:pos x="227" y="90"/>
                  </a:cxn>
                </a:cxnLst>
                <a:rect l="0" t="0" r="r" b="b"/>
                <a:pathLst>
                  <a:path w="285" h="312">
                    <a:moveTo>
                      <a:pt x="227" y="90"/>
                    </a:moveTo>
                    <a:cubicBezTo>
                      <a:pt x="180" y="28"/>
                      <a:pt x="111" y="0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0" y="94"/>
                      <a:pt x="11" y="163"/>
                      <a:pt x="55" y="221"/>
                    </a:cubicBezTo>
                    <a:cubicBezTo>
                      <a:pt x="78" y="251"/>
                      <a:pt x="106" y="274"/>
                      <a:pt x="135" y="286"/>
                    </a:cubicBezTo>
                    <a:cubicBezTo>
                      <a:pt x="147" y="312"/>
                      <a:pt x="147" y="312"/>
                      <a:pt x="147" y="312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08" y="296"/>
                      <a:pt x="208" y="296"/>
                      <a:pt x="208" y="296"/>
                    </a:cubicBezTo>
                    <a:cubicBezTo>
                      <a:pt x="219" y="293"/>
                      <a:pt x="229" y="289"/>
                      <a:pt x="237" y="282"/>
                    </a:cubicBezTo>
                    <a:cubicBezTo>
                      <a:pt x="285" y="246"/>
                      <a:pt x="280" y="160"/>
                      <a:pt x="227" y="9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Freeform 1758"/>
              <p:cNvSpPr>
                <a:spLocks/>
              </p:cNvSpPr>
              <p:nvPr/>
            </p:nvSpPr>
            <p:spPr bwMode="gray">
              <a:xfrm>
                <a:off x="2716" y="2241"/>
                <a:ext cx="168" cy="190"/>
              </a:xfrm>
              <a:custGeom>
                <a:avLst/>
                <a:gdLst/>
                <a:ahLst/>
                <a:cxnLst>
                  <a:cxn ang="0">
                    <a:pos x="240" y="289"/>
                  </a:cxn>
                  <a:cxn ang="0">
                    <a:pos x="57" y="228"/>
                  </a:cxn>
                  <a:cxn ang="0">
                    <a:pos x="47" y="36"/>
                  </a:cxn>
                  <a:cxn ang="0">
                    <a:pos x="230" y="97"/>
                  </a:cxn>
                  <a:cxn ang="0">
                    <a:pos x="240" y="289"/>
                  </a:cxn>
                </a:cxnLst>
                <a:rect l="0" t="0" r="r" b="b"/>
                <a:pathLst>
                  <a:path w="287" h="325">
                    <a:moveTo>
                      <a:pt x="240" y="289"/>
                    </a:moveTo>
                    <a:cubicBezTo>
                      <a:pt x="192" y="325"/>
                      <a:pt x="110" y="298"/>
                      <a:pt x="57" y="228"/>
                    </a:cubicBezTo>
                    <a:cubicBezTo>
                      <a:pt x="4" y="158"/>
                      <a:pt x="0" y="72"/>
                      <a:pt x="47" y="36"/>
                    </a:cubicBezTo>
                    <a:cubicBezTo>
                      <a:pt x="95" y="0"/>
                      <a:pt x="176" y="27"/>
                      <a:pt x="230" y="97"/>
                    </a:cubicBezTo>
                    <a:cubicBezTo>
                      <a:pt x="283" y="167"/>
                      <a:pt x="287" y="253"/>
                      <a:pt x="240" y="289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Freeform 1759"/>
              <p:cNvSpPr>
                <a:spLocks/>
              </p:cNvSpPr>
              <p:nvPr/>
            </p:nvSpPr>
            <p:spPr bwMode="gray">
              <a:xfrm>
                <a:off x="2749" y="2279"/>
                <a:ext cx="102" cy="116"/>
              </a:xfrm>
              <a:custGeom>
                <a:avLst/>
                <a:gdLst/>
                <a:ahLst/>
                <a:cxnLst>
                  <a:cxn ang="0">
                    <a:pos x="146" y="176"/>
                  </a:cxn>
                  <a:cxn ang="0">
                    <a:pos x="35" y="139"/>
                  </a:cxn>
                  <a:cxn ang="0">
                    <a:pos x="29" y="22"/>
                  </a:cxn>
                  <a:cxn ang="0">
                    <a:pos x="140" y="59"/>
                  </a:cxn>
                  <a:cxn ang="0">
                    <a:pos x="146" y="176"/>
                  </a:cxn>
                </a:cxnLst>
                <a:rect l="0" t="0" r="r" b="b"/>
                <a:pathLst>
                  <a:path w="175" h="198">
                    <a:moveTo>
                      <a:pt x="146" y="176"/>
                    </a:moveTo>
                    <a:cubicBezTo>
                      <a:pt x="117" y="198"/>
                      <a:pt x="67" y="181"/>
                      <a:pt x="35" y="139"/>
                    </a:cubicBezTo>
                    <a:cubicBezTo>
                      <a:pt x="3" y="96"/>
                      <a:pt x="0" y="44"/>
                      <a:pt x="29" y="22"/>
                    </a:cubicBezTo>
                    <a:cubicBezTo>
                      <a:pt x="58" y="0"/>
                      <a:pt x="107" y="16"/>
                      <a:pt x="140" y="59"/>
                    </a:cubicBezTo>
                    <a:cubicBezTo>
                      <a:pt x="172" y="101"/>
                      <a:pt x="175" y="154"/>
                      <a:pt x="146" y="17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Freeform 1760"/>
              <p:cNvSpPr>
                <a:spLocks/>
              </p:cNvSpPr>
              <p:nvPr/>
            </p:nvSpPr>
            <p:spPr bwMode="gray">
              <a:xfrm>
                <a:off x="2839" y="2249"/>
                <a:ext cx="114" cy="125"/>
              </a:xfrm>
              <a:custGeom>
                <a:avLst/>
                <a:gdLst/>
                <a:ahLst/>
                <a:cxnLst>
                  <a:cxn ang="0">
                    <a:pos x="173" y="78"/>
                  </a:cxn>
                  <a:cxn ang="0">
                    <a:pos x="134" y="36"/>
                  </a:cxn>
                  <a:cxn ang="0">
                    <a:pos x="0" y="0"/>
                  </a:cxn>
                  <a:cxn ang="0">
                    <a:pos x="39" y="42"/>
                  </a:cxn>
                  <a:cxn ang="0">
                    <a:pos x="94" y="213"/>
                  </a:cxn>
                  <a:cxn ang="0">
                    <a:pos x="94" y="213"/>
                  </a:cxn>
                  <a:cxn ang="0">
                    <a:pos x="173" y="192"/>
                  </a:cxn>
                  <a:cxn ang="0">
                    <a:pos x="173" y="192"/>
                  </a:cxn>
                  <a:cxn ang="0">
                    <a:pos x="193" y="187"/>
                  </a:cxn>
                  <a:cxn ang="0">
                    <a:pos x="173" y="78"/>
                  </a:cxn>
                </a:cxnLst>
                <a:rect l="0" t="0" r="r" b="b"/>
                <a:pathLst>
                  <a:path w="194" h="213">
                    <a:moveTo>
                      <a:pt x="173" y="78"/>
                    </a:moveTo>
                    <a:cubicBezTo>
                      <a:pt x="164" y="59"/>
                      <a:pt x="157" y="42"/>
                      <a:pt x="13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2"/>
                      <a:pt x="27" y="26"/>
                      <a:pt x="39" y="42"/>
                    </a:cubicBezTo>
                    <a:cubicBezTo>
                      <a:pt x="81" y="98"/>
                      <a:pt x="100" y="161"/>
                      <a:pt x="94" y="213"/>
                    </a:cubicBezTo>
                    <a:cubicBezTo>
                      <a:pt x="94" y="213"/>
                      <a:pt x="94" y="213"/>
                      <a:pt x="94" y="213"/>
                    </a:cubicBezTo>
                    <a:cubicBezTo>
                      <a:pt x="173" y="192"/>
                      <a:pt x="173" y="192"/>
                      <a:pt x="173" y="192"/>
                    </a:cubicBezTo>
                    <a:cubicBezTo>
                      <a:pt x="173" y="192"/>
                      <a:pt x="173" y="192"/>
                      <a:pt x="173" y="192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193" y="148"/>
                      <a:pt x="194" y="120"/>
                      <a:pt x="173" y="7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Freeform 1761"/>
              <p:cNvSpPr>
                <a:spLocks/>
              </p:cNvSpPr>
              <p:nvPr/>
            </p:nvSpPr>
            <p:spPr bwMode="gray">
              <a:xfrm>
                <a:off x="2312" y="1991"/>
                <a:ext cx="1185" cy="320"/>
              </a:xfrm>
              <a:custGeom>
                <a:avLst/>
                <a:gdLst/>
                <a:ahLst/>
                <a:cxnLst>
                  <a:cxn ang="0">
                    <a:pos x="0" y="484"/>
                  </a:cxn>
                  <a:cxn ang="0">
                    <a:pos x="1797" y="0"/>
                  </a:cxn>
                  <a:cxn ang="0">
                    <a:pos x="4774" y="808"/>
                  </a:cxn>
                  <a:cxn ang="0">
                    <a:pos x="2976" y="1290"/>
                  </a:cxn>
                  <a:cxn ang="0">
                    <a:pos x="0" y="484"/>
                  </a:cxn>
                </a:cxnLst>
                <a:rect l="0" t="0" r="r" b="b"/>
                <a:pathLst>
                  <a:path w="4774" h="1290">
                    <a:moveTo>
                      <a:pt x="0" y="484"/>
                    </a:moveTo>
                    <a:lnTo>
                      <a:pt x="1797" y="0"/>
                    </a:lnTo>
                    <a:lnTo>
                      <a:pt x="4774" y="808"/>
                    </a:lnTo>
                    <a:lnTo>
                      <a:pt x="2976" y="1290"/>
                    </a:lnTo>
                    <a:lnTo>
                      <a:pt x="0" y="48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Freeform 1762"/>
              <p:cNvSpPr>
                <a:spLocks/>
              </p:cNvSpPr>
              <p:nvPr/>
            </p:nvSpPr>
            <p:spPr bwMode="gray">
              <a:xfrm>
                <a:off x="2552" y="2036"/>
                <a:ext cx="239" cy="8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4"/>
                  </a:cxn>
                  <a:cxn ang="0">
                    <a:pos x="205" y="139"/>
                  </a:cxn>
                  <a:cxn ang="0">
                    <a:pos x="409" y="84"/>
                  </a:cxn>
                  <a:cxn ang="0">
                    <a:pos x="409" y="0"/>
                  </a:cxn>
                  <a:cxn ang="0">
                    <a:pos x="0" y="0"/>
                  </a:cxn>
                </a:cxnLst>
                <a:rect l="0" t="0" r="r" b="b"/>
                <a:pathLst>
                  <a:path w="409" h="139">
                    <a:moveTo>
                      <a:pt x="0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0" y="115"/>
                      <a:pt x="92" y="139"/>
                      <a:pt x="205" y="139"/>
                    </a:cubicBezTo>
                    <a:cubicBezTo>
                      <a:pt x="318" y="139"/>
                      <a:pt x="409" y="115"/>
                      <a:pt x="409" y="84"/>
                    </a:cubicBezTo>
                    <a:cubicBezTo>
                      <a:pt x="409" y="0"/>
                      <a:pt x="409" y="0"/>
                      <a:pt x="40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Oval 1763"/>
              <p:cNvSpPr>
                <a:spLocks noChangeArrowheads="1"/>
              </p:cNvSpPr>
              <p:nvPr/>
            </p:nvSpPr>
            <p:spPr bwMode="gray">
              <a:xfrm>
                <a:off x="2552" y="2004"/>
                <a:ext cx="239" cy="64"/>
              </a:xfrm>
              <a:prstGeom prst="ellipse">
                <a:avLst/>
              </a:pr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Freeform 1764"/>
              <p:cNvSpPr>
                <a:spLocks/>
              </p:cNvSpPr>
              <p:nvPr/>
            </p:nvSpPr>
            <p:spPr bwMode="gray">
              <a:xfrm>
                <a:off x="405" y="1584"/>
                <a:ext cx="431" cy="1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98"/>
                  </a:cxn>
                  <a:cxn ang="0">
                    <a:pos x="1738" y="666"/>
                  </a:cxn>
                  <a:cxn ang="0">
                    <a:pos x="1738" y="467"/>
                  </a:cxn>
                  <a:cxn ang="0">
                    <a:pos x="0" y="0"/>
                  </a:cxn>
                </a:cxnLst>
                <a:rect l="0" t="0" r="r" b="b"/>
                <a:pathLst>
                  <a:path w="1738" h="666">
                    <a:moveTo>
                      <a:pt x="0" y="0"/>
                    </a:moveTo>
                    <a:lnTo>
                      <a:pt x="0" y="198"/>
                    </a:lnTo>
                    <a:lnTo>
                      <a:pt x="1738" y="666"/>
                    </a:lnTo>
                    <a:lnTo>
                      <a:pt x="1738" y="467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" name="Freeform 1765"/>
              <p:cNvSpPr>
                <a:spLocks/>
              </p:cNvSpPr>
              <p:nvPr/>
            </p:nvSpPr>
            <p:spPr bwMode="gray">
              <a:xfrm>
                <a:off x="405" y="1525"/>
                <a:ext cx="654" cy="175"/>
              </a:xfrm>
              <a:custGeom>
                <a:avLst/>
                <a:gdLst/>
                <a:ahLst/>
                <a:cxnLst>
                  <a:cxn ang="0">
                    <a:pos x="1738" y="224"/>
                  </a:cxn>
                  <a:cxn ang="0">
                    <a:pos x="895" y="0"/>
                  </a:cxn>
                  <a:cxn ang="0">
                    <a:pos x="0" y="239"/>
                  </a:cxn>
                  <a:cxn ang="0">
                    <a:pos x="841" y="465"/>
                  </a:cxn>
                  <a:cxn ang="0">
                    <a:pos x="841" y="465"/>
                  </a:cxn>
                  <a:cxn ang="0">
                    <a:pos x="1738" y="706"/>
                  </a:cxn>
                  <a:cxn ang="0">
                    <a:pos x="2634" y="465"/>
                  </a:cxn>
                  <a:cxn ang="0">
                    <a:pos x="1738" y="224"/>
                  </a:cxn>
                </a:cxnLst>
                <a:rect l="0" t="0" r="r" b="b"/>
                <a:pathLst>
                  <a:path w="2634" h="706">
                    <a:moveTo>
                      <a:pt x="1738" y="224"/>
                    </a:moveTo>
                    <a:lnTo>
                      <a:pt x="895" y="0"/>
                    </a:lnTo>
                    <a:lnTo>
                      <a:pt x="0" y="239"/>
                    </a:lnTo>
                    <a:lnTo>
                      <a:pt x="841" y="465"/>
                    </a:lnTo>
                    <a:lnTo>
                      <a:pt x="841" y="465"/>
                    </a:lnTo>
                    <a:lnTo>
                      <a:pt x="1738" y="706"/>
                    </a:lnTo>
                    <a:lnTo>
                      <a:pt x="2634" y="465"/>
                    </a:lnTo>
                    <a:lnTo>
                      <a:pt x="1738" y="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Freeform 1766"/>
              <p:cNvSpPr>
                <a:spLocks/>
              </p:cNvSpPr>
              <p:nvPr/>
            </p:nvSpPr>
            <p:spPr bwMode="gray">
              <a:xfrm>
                <a:off x="836" y="1640"/>
                <a:ext cx="223" cy="110"/>
              </a:xfrm>
              <a:custGeom>
                <a:avLst/>
                <a:gdLst/>
                <a:ahLst/>
                <a:cxnLst>
                  <a:cxn ang="0">
                    <a:pos x="0" y="440"/>
                  </a:cxn>
                  <a:cxn ang="0">
                    <a:pos x="896" y="199"/>
                  </a:cxn>
                  <a:cxn ang="0">
                    <a:pos x="896" y="0"/>
                  </a:cxn>
                  <a:cxn ang="0">
                    <a:pos x="0" y="241"/>
                  </a:cxn>
                  <a:cxn ang="0">
                    <a:pos x="0" y="440"/>
                  </a:cxn>
                </a:cxnLst>
                <a:rect l="0" t="0" r="r" b="b"/>
                <a:pathLst>
                  <a:path w="896" h="440">
                    <a:moveTo>
                      <a:pt x="0" y="440"/>
                    </a:moveTo>
                    <a:lnTo>
                      <a:pt x="896" y="199"/>
                    </a:lnTo>
                    <a:lnTo>
                      <a:pt x="896" y="0"/>
                    </a:lnTo>
                    <a:lnTo>
                      <a:pt x="0" y="241"/>
                    </a:lnTo>
                    <a:lnTo>
                      <a:pt x="0" y="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Freeform 1767"/>
              <p:cNvSpPr>
                <a:spLocks/>
              </p:cNvSpPr>
              <p:nvPr/>
            </p:nvSpPr>
            <p:spPr bwMode="gray">
              <a:xfrm>
                <a:off x="449" y="1588"/>
                <a:ext cx="177" cy="195"/>
              </a:xfrm>
              <a:custGeom>
                <a:avLst/>
                <a:gdLst/>
                <a:ahLst/>
                <a:cxnLst>
                  <a:cxn ang="0">
                    <a:pos x="242" y="96"/>
                  </a:cxn>
                  <a:cxn ang="0">
                    <a:pos x="67" y="20"/>
                  </a:cxn>
                  <a:cxn ang="0">
                    <a:pos x="67" y="20"/>
                  </a:cxn>
                  <a:cxn ang="0">
                    <a:pos x="17" y="33"/>
                  </a:cxn>
                  <a:cxn ang="0">
                    <a:pos x="27" y="54"/>
                  </a:cxn>
                  <a:cxn ang="0">
                    <a:pos x="59" y="235"/>
                  </a:cxn>
                  <a:cxn ang="0">
                    <a:pos x="143" y="304"/>
                  </a:cxn>
                  <a:cxn ang="0">
                    <a:pos x="156" y="332"/>
                  </a:cxn>
                  <a:cxn ang="0">
                    <a:pos x="222" y="315"/>
                  </a:cxn>
                  <a:cxn ang="0">
                    <a:pos x="222" y="315"/>
                  </a:cxn>
                  <a:cxn ang="0">
                    <a:pos x="252" y="300"/>
                  </a:cxn>
                  <a:cxn ang="0">
                    <a:pos x="242" y="96"/>
                  </a:cxn>
                </a:cxnLst>
                <a:rect l="0" t="0" r="r" b="b"/>
                <a:pathLst>
                  <a:path w="303" h="332">
                    <a:moveTo>
                      <a:pt x="242" y="96"/>
                    </a:moveTo>
                    <a:cubicBezTo>
                      <a:pt x="192" y="30"/>
                      <a:pt x="118" y="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0" y="100"/>
                      <a:pt x="11" y="173"/>
                      <a:pt x="59" y="235"/>
                    </a:cubicBezTo>
                    <a:cubicBezTo>
                      <a:pt x="83" y="267"/>
                      <a:pt x="113" y="291"/>
                      <a:pt x="143" y="304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2" y="315"/>
                      <a:pt x="222" y="315"/>
                      <a:pt x="222" y="315"/>
                    </a:cubicBezTo>
                    <a:cubicBezTo>
                      <a:pt x="222" y="315"/>
                      <a:pt x="222" y="315"/>
                      <a:pt x="222" y="315"/>
                    </a:cubicBezTo>
                    <a:cubicBezTo>
                      <a:pt x="233" y="312"/>
                      <a:pt x="243" y="307"/>
                      <a:pt x="252" y="300"/>
                    </a:cubicBezTo>
                    <a:cubicBezTo>
                      <a:pt x="303" y="262"/>
                      <a:pt x="298" y="170"/>
                      <a:pt x="242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Freeform 1768"/>
              <p:cNvSpPr>
                <a:spLocks/>
              </p:cNvSpPr>
              <p:nvPr/>
            </p:nvSpPr>
            <p:spPr bwMode="gray">
              <a:xfrm>
                <a:off x="410" y="1594"/>
                <a:ext cx="179" cy="203"/>
              </a:xfrm>
              <a:custGeom>
                <a:avLst/>
                <a:gdLst/>
                <a:ahLst/>
                <a:cxnLst>
                  <a:cxn ang="0">
                    <a:pos x="255" y="308"/>
                  </a:cxn>
                  <a:cxn ang="0">
                    <a:pos x="61" y="243"/>
                  </a:cxn>
                  <a:cxn ang="0">
                    <a:pos x="50" y="39"/>
                  </a:cxn>
                  <a:cxn ang="0">
                    <a:pos x="244" y="104"/>
                  </a:cxn>
                  <a:cxn ang="0">
                    <a:pos x="255" y="308"/>
                  </a:cxn>
                </a:cxnLst>
                <a:rect l="0" t="0" r="r" b="b"/>
                <a:pathLst>
                  <a:path w="306" h="347">
                    <a:moveTo>
                      <a:pt x="255" y="308"/>
                    </a:moveTo>
                    <a:cubicBezTo>
                      <a:pt x="204" y="347"/>
                      <a:pt x="117" y="318"/>
                      <a:pt x="61" y="243"/>
                    </a:cubicBezTo>
                    <a:cubicBezTo>
                      <a:pt x="4" y="169"/>
                      <a:pt x="0" y="77"/>
                      <a:pt x="50" y="39"/>
                    </a:cubicBezTo>
                    <a:cubicBezTo>
                      <a:pt x="101" y="0"/>
                      <a:pt x="188" y="30"/>
                      <a:pt x="244" y="104"/>
                    </a:cubicBezTo>
                    <a:cubicBezTo>
                      <a:pt x="301" y="178"/>
                      <a:pt x="306" y="270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Freeform 1769"/>
              <p:cNvSpPr>
                <a:spLocks/>
              </p:cNvSpPr>
              <p:nvPr/>
            </p:nvSpPr>
            <p:spPr bwMode="gray">
              <a:xfrm>
                <a:off x="445" y="1633"/>
                <a:ext cx="109" cy="124"/>
              </a:xfrm>
              <a:custGeom>
                <a:avLst/>
                <a:gdLst/>
                <a:ahLst/>
                <a:cxnLst>
                  <a:cxn ang="0">
                    <a:pos x="155" y="188"/>
                  </a:cxn>
                  <a:cxn ang="0">
                    <a:pos x="37" y="148"/>
                  </a:cxn>
                  <a:cxn ang="0">
                    <a:pos x="30" y="24"/>
                  </a:cxn>
                  <a:cxn ang="0">
                    <a:pos x="148" y="63"/>
                  </a:cxn>
                  <a:cxn ang="0">
                    <a:pos x="155" y="188"/>
                  </a:cxn>
                </a:cxnLst>
                <a:rect l="0" t="0" r="r" b="b"/>
                <a:pathLst>
                  <a:path w="186" h="211">
                    <a:moveTo>
                      <a:pt x="155" y="188"/>
                    </a:moveTo>
                    <a:cubicBezTo>
                      <a:pt x="124" y="211"/>
                      <a:pt x="71" y="193"/>
                      <a:pt x="37" y="148"/>
                    </a:cubicBezTo>
                    <a:cubicBezTo>
                      <a:pt x="2" y="103"/>
                      <a:pt x="0" y="47"/>
                      <a:pt x="30" y="24"/>
                    </a:cubicBezTo>
                    <a:cubicBezTo>
                      <a:pt x="61" y="0"/>
                      <a:pt x="114" y="18"/>
                      <a:pt x="148" y="63"/>
                    </a:cubicBezTo>
                    <a:cubicBezTo>
                      <a:pt x="183" y="108"/>
                      <a:pt x="186" y="164"/>
                      <a:pt x="155" y="188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Freeform 1770"/>
              <p:cNvSpPr>
                <a:spLocks/>
              </p:cNvSpPr>
              <p:nvPr/>
            </p:nvSpPr>
            <p:spPr bwMode="gray">
              <a:xfrm>
                <a:off x="639" y="1638"/>
                <a:ext cx="177" cy="195"/>
              </a:xfrm>
              <a:custGeom>
                <a:avLst/>
                <a:gdLst/>
                <a:ahLst/>
                <a:cxnLst>
                  <a:cxn ang="0">
                    <a:pos x="242" y="97"/>
                  </a:cxn>
                  <a:cxn ang="0">
                    <a:pos x="67" y="21"/>
                  </a:cxn>
                  <a:cxn ang="0">
                    <a:pos x="67" y="21"/>
                  </a:cxn>
                  <a:cxn ang="0">
                    <a:pos x="17" y="34"/>
                  </a:cxn>
                  <a:cxn ang="0">
                    <a:pos x="27" y="55"/>
                  </a:cxn>
                  <a:cxn ang="0">
                    <a:pos x="59" y="236"/>
                  </a:cxn>
                  <a:cxn ang="0">
                    <a:pos x="144" y="305"/>
                  </a:cxn>
                  <a:cxn ang="0">
                    <a:pos x="156" y="333"/>
                  </a:cxn>
                  <a:cxn ang="0">
                    <a:pos x="222" y="315"/>
                  </a:cxn>
                  <a:cxn ang="0">
                    <a:pos x="222" y="315"/>
                  </a:cxn>
                  <a:cxn ang="0">
                    <a:pos x="253" y="301"/>
                  </a:cxn>
                  <a:cxn ang="0">
                    <a:pos x="242" y="97"/>
                  </a:cxn>
                </a:cxnLst>
                <a:rect l="0" t="0" r="r" b="b"/>
                <a:pathLst>
                  <a:path w="303" h="333">
                    <a:moveTo>
                      <a:pt x="242" y="97"/>
                    </a:moveTo>
                    <a:cubicBezTo>
                      <a:pt x="192" y="31"/>
                      <a:pt x="118" y="0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2" y="174"/>
                      <a:pt x="59" y="236"/>
                    </a:cubicBezTo>
                    <a:cubicBezTo>
                      <a:pt x="83" y="268"/>
                      <a:pt x="113" y="292"/>
                      <a:pt x="144" y="305"/>
                    </a:cubicBezTo>
                    <a:cubicBezTo>
                      <a:pt x="156" y="333"/>
                      <a:pt x="156" y="333"/>
                      <a:pt x="156" y="333"/>
                    </a:cubicBezTo>
                    <a:cubicBezTo>
                      <a:pt x="222" y="315"/>
                      <a:pt x="222" y="315"/>
                      <a:pt x="222" y="315"/>
                    </a:cubicBezTo>
                    <a:cubicBezTo>
                      <a:pt x="222" y="315"/>
                      <a:pt x="222" y="315"/>
                      <a:pt x="222" y="315"/>
                    </a:cubicBezTo>
                    <a:cubicBezTo>
                      <a:pt x="233" y="313"/>
                      <a:pt x="243" y="308"/>
                      <a:pt x="253" y="301"/>
                    </a:cubicBezTo>
                    <a:cubicBezTo>
                      <a:pt x="303" y="262"/>
                      <a:pt x="298" y="171"/>
                      <a:pt x="242" y="9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Freeform 1771"/>
              <p:cNvSpPr>
                <a:spLocks/>
              </p:cNvSpPr>
              <p:nvPr/>
            </p:nvSpPr>
            <p:spPr bwMode="gray">
              <a:xfrm>
                <a:off x="600" y="1643"/>
                <a:ext cx="179" cy="203"/>
              </a:xfrm>
              <a:custGeom>
                <a:avLst/>
                <a:gdLst/>
                <a:ahLst/>
                <a:cxnLst>
                  <a:cxn ang="0">
                    <a:pos x="255" y="308"/>
                  </a:cxn>
                  <a:cxn ang="0">
                    <a:pos x="61" y="243"/>
                  </a:cxn>
                  <a:cxn ang="0">
                    <a:pos x="50" y="39"/>
                  </a:cxn>
                  <a:cxn ang="0">
                    <a:pos x="244" y="104"/>
                  </a:cxn>
                  <a:cxn ang="0">
                    <a:pos x="255" y="308"/>
                  </a:cxn>
                </a:cxnLst>
                <a:rect l="0" t="0" r="r" b="b"/>
                <a:pathLst>
                  <a:path w="306" h="346">
                    <a:moveTo>
                      <a:pt x="255" y="308"/>
                    </a:moveTo>
                    <a:cubicBezTo>
                      <a:pt x="204" y="346"/>
                      <a:pt x="118" y="317"/>
                      <a:pt x="61" y="243"/>
                    </a:cubicBezTo>
                    <a:cubicBezTo>
                      <a:pt x="5" y="169"/>
                      <a:pt x="0" y="77"/>
                      <a:pt x="50" y="39"/>
                    </a:cubicBezTo>
                    <a:cubicBezTo>
                      <a:pt x="101" y="0"/>
                      <a:pt x="188" y="29"/>
                      <a:pt x="244" y="104"/>
                    </a:cubicBezTo>
                    <a:cubicBezTo>
                      <a:pt x="301" y="178"/>
                      <a:pt x="306" y="269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Freeform 1772"/>
              <p:cNvSpPr>
                <a:spLocks/>
              </p:cNvSpPr>
              <p:nvPr/>
            </p:nvSpPr>
            <p:spPr bwMode="gray">
              <a:xfrm>
                <a:off x="635" y="1683"/>
                <a:ext cx="109" cy="124"/>
              </a:xfrm>
              <a:custGeom>
                <a:avLst/>
                <a:gdLst/>
                <a:ahLst/>
                <a:cxnLst>
                  <a:cxn ang="0">
                    <a:pos x="155" y="187"/>
                  </a:cxn>
                  <a:cxn ang="0">
                    <a:pos x="37" y="148"/>
                  </a:cxn>
                  <a:cxn ang="0">
                    <a:pos x="30" y="23"/>
                  </a:cxn>
                  <a:cxn ang="0">
                    <a:pos x="148" y="63"/>
                  </a:cxn>
                  <a:cxn ang="0">
                    <a:pos x="155" y="187"/>
                  </a:cxn>
                </a:cxnLst>
                <a:rect l="0" t="0" r="r" b="b"/>
                <a:pathLst>
                  <a:path w="186" h="211">
                    <a:moveTo>
                      <a:pt x="155" y="187"/>
                    </a:moveTo>
                    <a:cubicBezTo>
                      <a:pt x="124" y="211"/>
                      <a:pt x="71" y="193"/>
                      <a:pt x="37" y="148"/>
                    </a:cubicBezTo>
                    <a:cubicBezTo>
                      <a:pt x="3" y="102"/>
                      <a:pt x="0" y="47"/>
                      <a:pt x="30" y="23"/>
                    </a:cubicBezTo>
                    <a:cubicBezTo>
                      <a:pt x="61" y="0"/>
                      <a:pt x="114" y="18"/>
                      <a:pt x="148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Freeform 1773"/>
              <p:cNvSpPr>
                <a:spLocks/>
              </p:cNvSpPr>
              <p:nvPr/>
            </p:nvSpPr>
            <p:spPr bwMode="gray">
              <a:xfrm>
                <a:off x="326" y="1529"/>
                <a:ext cx="628" cy="219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2530" y="883"/>
                  </a:cxn>
                  <a:cxn ang="0">
                    <a:pos x="2530" y="685"/>
                  </a:cxn>
                  <a:cxn ang="0">
                    <a:pos x="0" y="0"/>
                  </a:cxn>
                  <a:cxn ang="0">
                    <a:pos x="0" y="198"/>
                  </a:cxn>
                </a:cxnLst>
                <a:rect l="0" t="0" r="r" b="b"/>
                <a:pathLst>
                  <a:path w="2530" h="883">
                    <a:moveTo>
                      <a:pt x="0" y="198"/>
                    </a:moveTo>
                    <a:lnTo>
                      <a:pt x="2530" y="883"/>
                    </a:lnTo>
                    <a:lnTo>
                      <a:pt x="2530" y="685"/>
                    </a:ln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Freeform 1774"/>
              <p:cNvSpPr>
                <a:spLocks/>
              </p:cNvSpPr>
              <p:nvPr/>
            </p:nvSpPr>
            <p:spPr bwMode="gray">
              <a:xfrm>
                <a:off x="954" y="1699"/>
                <a:ext cx="81" cy="187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328" y="755"/>
                  </a:cxn>
                  <a:cxn ang="0">
                    <a:pos x="328" y="557"/>
                  </a:cxn>
                  <a:cxn ang="0">
                    <a:pos x="0" y="0"/>
                  </a:cxn>
                  <a:cxn ang="0">
                    <a:pos x="0" y="198"/>
                  </a:cxn>
                </a:cxnLst>
                <a:rect l="0" t="0" r="r" b="b"/>
                <a:pathLst>
                  <a:path w="328" h="755">
                    <a:moveTo>
                      <a:pt x="0" y="198"/>
                    </a:moveTo>
                    <a:lnTo>
                      <a:pt x="328" y="755"/>
                    </a:lnTo>
                    <a:lnTo>
                      <a:pt x="328" y="557"/>
                    </a:lnTo>
                    <a:lnTo>
                      <a:pt x="0" y="0"/>
                    </a:lnTo>
                    <a:lnTo>
                      <a:pt x="0" y="1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Freeform 1775"/>
              <p:cNvSpPr>
                <a:spLocks/>
              </p:cNvSpPr>
              <p:nvPr/>
            </p:nvSpPr>
            <p:spPr bwMode="gray">
              <a:xfrm>
                <a:off x="326" y="1410"/>
                <a:ext cx="1073" cy="289"/>
              </a:xfrm>
              <a:custGeom>
                <a:avLst/>
                <a:gdLst/>
                <a:ahLst/>
                <a:cxnLst>
                  <a:cxn ang="0">
                    <a:pos x="0" y="482"/>
                  </a:cxn>
                  <a:cxn ang="0">
                    <a:pos x="2530" y="1167"/>
                  </a:cxn>
                  <a:cxn ang="0">
                    <a:pos x="4327" y="685"/>
                  </a:cxn>
                  <a:cxn ang="0">
                    <a:pos x="1800" y="0"/>
                  </a:cxn>
                  <a:cxn ang="0">
                    <a:pos x="0" y="482"/>
                  </a:cxn>
                </a:cxnLst>
                <a:rect l="0" t="0" r="r" b="b"/>
                <a:pathLst>
                  <a:path w="4327" h="1167">
                    <a:moveTo>
                      <a:pt x="0" y="482"/>
                    </a:moveTo>
                    <a:lnTo>
                      <a:pt x="2530" y="1167"/>
                    </a:lnTo>
                    <a:lnTo>
                      <a:pt x="4327" y="685"/>
                    </a:lnTo>
                    <a:lnTo>
                      <a:pt x="1800" y="0"/>
                    </a:lnTo>
                    <a:lnTo>
                      <a:pt x="0" y="482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Freeform 1776"/>
              <p:cNvSpPr>
                <a:spLocks/>
              </p:cNvSpPr>
              <p:nvPr/>
            </p:nvSpPr>
            <p:spPr bwMode="gray">
              <a:xfrm>
                <a:off x="954" y="1580"/>
                <a:ext cx="527" cy="257"/>
              </a:xfrm>
              <a:custGeom>
                <a:avLst/>
                <a:gdLst/>
                <a:ahLst/>
                <a:cxnLst>
                  <a:cxn ang="0">
                    <a:pos x="0" y="482"/>
                  </a:cxn>
                  <a:cxn ang="0">
                    <a:pos x="328" y="1039"/>
                  </a:cxn>
                  <a:cxn ang="0">
                    <a:pos x="2128" y="555"/>
                  </a:cxn>
                  <a:cxn ang="0">
                    <a:pos x="1797" y="0"/>
                  </a:cxn>
                  <a:cxn ang="0">
                    <a:pos x="0" y="482"/>
                  </a:cxn>
                </a:cxnLst>
                <a:rect l="0" t="0" r="r" b="b"/>
                <a:pathLst>
                  <a:path w="2128" h="1039">
                    <a:moveTo>
                      <a:pt x="0" y="482"/>
                    </a:moveTo>
                    <a:lnTo>
                      <a:pt x="328" y="1039"/>
                    </a:lnTo>
                    <a:lnTo>
                      <a:pt x="2128" y="555"/>
                    </a:lnTo>
                    <a:lnTo>
                      <a:pt x="1797" y="0"/>
                    </a:lnTo>
                    <a:lnTo>
                      <a:pt x="0" y="482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Freeform 1777"/>
              <p:cNvSpPr>
                <a:spLocks/>
              </p:cNvSpPr>
              <p:nvPr/>
            </p:nvSpPr>
            <p:spPr bwMode="gray">
              <a:xfrm>
                <a:off x="1035" y="1717"/>
                <a:ext cx="1316" cy="356"/>
              </a:xfrm>
              <a:custGeom>
                <a:avLst/>
                <a:gdLst/>
                <a:ahLst/>
                <a:cxnLst>
                  <a:cxn ang="0">
                    <a:pos x="0" y="484"/>
                  </a:cxn>
                  <a:cxn ang="0">
                    <a:pos x="1800" y="0"/>
                  </a:cxn>
                  <a:cxn ang="0">
                    <a:pos x="5306" y="952"/>
                  </a:cxn>
                  <a:cxn ang="0">
                    <a:pos x="3508" y="1434"/>
                  </a:cxn>
                  <a:cxn ang="0">
                    <a:pos x="0" y="484"/>
                  </a:cxn>
                </a:cxnLst>
                <a:rect l="0" t="0" r="r" b="b"/>
                <a:pathLst>
                  <a:path w="5306" h="1434">
                    <a:moveTo>
                      <a:pt x="0" y="484"/>
                    </a:moveTo>
                    <a:lnTo>
                      <a:pt x="1800" y="0"/>
                    </a:lnTo>
                    <a:lnTo>
                      <a:pt x="5306" y="952"/>
                    </a:lnTo>
                    <a:lnTo>
                      <a:pt x="3508" y="1434"/>
                    </a:lnTo>
                    <a:lnTo>
                      <a:pt x="0" y="484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Freeform 1778"/>
              <p:cNvSpPr>
                <a:spLocks/>
              </p:cNvSpPr>
              <p:nvPr/>
            </p:nvSpPr>
            <p:spPr bwMode="gray">
              <a:xfrm>
                <a:off x="1905" y="1908"/>
                <a:ext cx="529" cy="214"/>
              </a:xfrm>
              <a:custGeom>
                <a:avLst/>
                <a:gdLst/>
                <a:ahLst/>
                <a:cxnLst>
                  <a:cxn ang="0">
                    <a:pos x="333" y="482"/>
                  </a:cxn>
                  <a:cxn ang="0">
                    <a:pos x="0" y="862"/>
                  </a:cxn>
                  <a:cxn ang="0">
                    <a:pos x="1798" y="380"/>
                  </a:cxn>
                  <a:cxn ang="0">
                    <a:pos x="2131" y="0"/>
                  </a:cxn>
                  <a:cxn ang="0">
                    <a:pos x="333" y="482"/>
                  </a:cxn>
                </a:cxnLst>
                <a:rect l="0" t="0" r="r" b="b"/>
                <a:pathLst>
                  <a:path w="2131" h="862">
                    <a:moveTo>
                      <a:pt x="333" y="482"/>
                    </a:moveTo>
                    <a:lnTo>
                      <a:pt x="0" y="862"/>
                    </a:lnTo>
                    <a:lnTo>
                      <a:pt x="1798" y="380"/>
                    </a:lnTo>
                    <a:lnTo>
                      <a:pt x="2131" y="0"/>
                    </a:lnTo>
                    <a:lnTo>
                      <a:pt x="333" y="48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Freeform 1779"/>
              <p:cNvSpPr>
                <a:spLocks/>
              </p:cNvSpPr>
              <p:nvPr/>
            </p:nvSpPr>
            <p:spPr bwMode="gray">
              <a:xfrm>
                <a:off x="1035" y="1837"/>
                <a:ext cx="870" cy="285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0" y="0"/>
                  </a:cxn>
                  <a:cxn ang="0">
                    <a:pos x="3508" y="950"/>
                  </a:cxn>
                  <a:cxn ang="0">
                    <a:pos x="3508" y="1148"/>
                  </a:cxn>
                  <a:cxn ang="0">
                    <a:pos x="0" y="198"/>
                  </a:cxn>
                </a:cxnLst>
                <a:rect l="0" t="0" r="r" b="b"/>
                <a:pathLst>
                  <a:path w="3508" h="1148">
                    <a:moveTo>
                      <a:pt x="0" y="198"/>
                    </a:moveTo>
                    <a:lnTo>
                      <a:pt x="0" y="0"/>
                    </a:lnTo>
                    <a:lnTo>
                      <a:pt x="3508" y="950"/>
                    </a:lnTo>
                    <a:lnTo>
                      <a:pt x="3508" y="1148"/>
                    </a:lnTo>
                    <a:lnTo>
                      <a:pt x="0" y="1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Freeform 1780"/>
              <p:cNvSpPr>
                <a:spLocks/>
              </p:cNvSpPr>
              <p:nvPr/>
            </p:nvSpPr>
            <p:spPr bwMode="gray">
              <a:xfrm>
                <a:off x="1905" y="1978"/>
                <a:ext cx="83" cy="144"/>
              </a:xfrm>
              <a:custGeom>
                <a:avLst/>
                <a:gdLst/>
                <a:ahLst/>
                <a:cxnLst>
                  <a:cxn ang="0">
                    <a:pos x="0" y="381"/>
                  </a:cxn>
                  <a:cxn ang="0">
                    <a:pos x="0" y="579"/>
                  </a:cxn>
                  <a:cxn ang="0">
                    <a:pos x="333" y="199"/>
                  </a:cxn>
                  <a:cxn ang="0">
                    <a:pos x="333" y="0"/>
                  </a:cxn>
                  <a:cxn ang="0">
                    <a:pos x="0" y="381"/>
                  </a:cxn>
                </a:cxnLst>
                <a:rect l="0" t="0" r="r" b="b"/>
                <a:pathLst>
                  <a:path w="333" h="579">
                    <a:moveTo>
                      <a:pt x="0" y="381"/>
                    </a:moveTo>
                    <a:lnTo>
                      <a:pt x="0" y="579"/>
                    </a:lnTo>
                    <a:lnTo>
                      <a:pt x="333" y="199"/>
                    </a:lnTo>
                    <a:lnTo>
                      <a:pt x="333" y="0"/>
                    </a:lnTo>
                    <a:lnTo>
                      <a:pt x="0" y="3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Freeform 1781"/>
              <p:cNvSpPr>
                <a:spLocks/>
              </p:cNvSpPr>
              <p:nvPr/>
            </p:nvSpPr>
            <p:spPr bwMode="gray">
              <a:xfrm>
                <a:off x="1988" y="1859"/>
                <a:ext cx="1073" cy="289"/>
              </a:xfrm>
              <a:custGeom>
                <a:avLst/>
                <a:gdLst/>
                <a:ahLst/>
                <a:cxnLst>
                  <a:cxn ang="0">
                    <a:pos x="0" y="482"/>
                  </a:cxn>
                  <a:cxn ang="0">
                    <a:pos x="2528" y="1167"/>
                  </a:cxn>
                  <a:cxn ang="0">
                    <a:pos x="4328" y="685"/>
                  </a:cxn>
                  <a:cxn ang="0">
                    <a:pos x="1798" y="0"/>
                  </a:cxn>
                  <a:cxn ang="0">
                    <a:pos x="0" y="482"/>
                  </a:cxn>
                </a:cxnLst>
                <a:rect l="0" t="0" r="r" b="b"/>
                <a:pathLst>
                  <a:path w="4328" h="1167">
                    <a:moveTo>
                      <a:pt x="0" y="482"/>
                    </a:moveTo>
                    <a:lnTo>
                      <a:pt x="2528" y="1167"/>
                    </a:lnTo>
                    <a:lnTo>
                      <a:pt x="4328" y="685"/>
                    </a:lnTo>
                    <a:lnTo>
                      <a:pt x="1798" y="0"/>
                    </a:lnTo>
                    <a:lnTo>
                      <a:pt x="0" y="482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Freeform 1782"/>
              <p:cNvSpPr>
                <a:spLocks/>
              </p:cNvSpPr>
              <p:nvPr/>
            </p:nvSpPr>
            <p:spPr bwMode="gray">
              <a:xfrm>
                <a:off x="2615" y="2029"/>
                <a:ext cx="446" cy="169"/>
              </a:xfrm>
              <a:custGeom>
                <a:avLst/>
                <a:gdLst/>
                <a:ahLst/>
                <a:cxnLst>
                  <a:cxn ang="0">
                    <a:pos x="0" y="482"/>
                  </a:cxn>
                  <a:cxn ang="0">
                    <a:pos x="0" y="681"/>
                  </a:cxn>
                  <a:cxn ang="0">
                    <a:pos x="1800" y="199"/>
                  </a:cxn>
                  <a:cxn ang="0">
                    <a:pos x="1800" y="0"/>
                  </a:cxn>
                  <a:cxn ang="0">
                    <a:pos x="0" y="482"/>
                  </a:cxn>
                </a:cxnLst>
                <a:rect l="0" t="0" r="r" b="b"/>
                <a:pathLst>
                  <a:path w="1800" h="681">
                    <a:moveTo>
                      <a:pt x="0" y="482"/>
                    </a:moveTo>
                    <a:lnTo>
                      <a:pt x="0" y="681"/>
                    </a:lnTo>
                    <a:lnTo>
                      <a:pt x="1800" y="199"/>
                    </a:lnTo>
                    <a:lnTo>
                      <a:pt x="1800" y="0"/>
                    </a:lnTo>
                    <a:lnTo>
                      <a:pt x="0" y="48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" name="Freeform 1783"/>
              <p:cNvSpPr>
                <a:spLocks/>
              </p:cNvSpPr>
              <p:nvPr/>
            </p:nvSpPr>
            <p:spPr bwMode="gray">
              <a:xfrm>
                <a:off x="1988" y="1978"/>
                <a:ext cx="627" cy="220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2528" y="884"/>
                  </a:cxn>
                  <a:cxn ang="0">
                    <a:pos x="2528" y="685"/>
                  </a:cxn>
                  <a:cxn ang="0">
                    <a:pos x="0" y="0"/>
                  </a:cxn>
                  <a:cxn ang="0">
                    <a:pos x="0" y="199"/>
                  </a:cxn>
                </a:cxnLst>
                <a:rect l="0" t="0" r="r" b="b"/>
                <a:pathLst>
                  <a:path w="2528" h="884">
                    <a:moveTo>
                      <a:pt x="0" y="199"/>
                    </a:moveTo>
                    <a:lnTo>
                      <a:pt x="2528" y="884"/>
                    </a:lnTo>
                    <a:lnTo>
                      <a:pt x="2528" y="685"/>
                    </a:lnTo>
                    <a:lnTo>
                      <a:pt x="0" y="0"/>
                    </a:lnTo>
                    <a:lnTo>
                      <a:pt x="0" y="19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Freeform 1784"/>
              <p:cNvSpPr>
                <a:spLocks/>
              </p:cNvSpPr>
              <p:nvPr/>
            </p:nvSpPr>
            <p:spPr bwMode="gray">
              <a:xfrm>
                <a:off x="326" y="1027"/>
                <a:ext cx="33" cy="510"/>
              </a:xfrm>
              <a:custGeom>
                <a:avLst/>
                <a:gdLst/>
                <a:ahLst/>
                <a:cxnLst>
                  <a:cxn ang="0">
                    <a:pos x="132" y="0"/>
                  </a:cxn>
                  <a:cxn ang="0">
                    <a:pos x="0" y="420"/>
                  </a:cxn>
                  <a:cxn ang="0">
                    <a:pos x="0" y="2027"/>
                  </a:cxn>
                  <a:cxn ang="0">
                    <a:pos x="132" y="2060"/>
                  </a:cxn>
                  <a:cxn ang="0">
                    <a:pos x="132" y="0"/>
                  </a:cxn>
                </a:cxnLst>
                <a:rect l="0" t="0" r="r" b="b"/>
                <a:pathLst>
                  <a:path w="132" h="2060">
                    <a:moveTo>
                      <a:pt x="132" y="0"/>
                    </a:moveTo>
                    <a:lnTo>
                      <a:pt x="0" y="420"/>
                    </a:lnTo>
                    <a:lnTo>
                      <a:pt x="0" y="2027"/>
                    </a:lnTo>
                    <a:lnTo>
                      <a:pt x="132" y="2060"/>
                    </a:lnTo>
                    <a:lnTo>
                      <a:pt x="13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Freeform 1785"/>
              <p:cNvSpPr>
                <a:spLocks/>
              </p:cNvSpPr>
              <p:nvPr/>
            </p:nvSpPr>
            <p:spPr bwMode="gray">
              <a:xfrm>
                <a:off x="608" y="951"/>
                <a:ext cx="32" cy="511"/>
              </a:xfrm>
              <a:custGeom>
                <a:avLst/>
                <a:gdLst/>
                <a:ahLst/>
                <a:cxnLst>
                  <a:cxn ang="0">
                    <a:pos x="130" y="0"/>
                  </a:cxn>
                  <a:cxn ang="0">
                    <a:pos x="0" y="423"/>
                  </a:cxn>
                  <a:cxn ang="0">
                    <a:pos x="0" y="2027"/>
                  </a:cxn>
                  <a:cxn ang="0">
                    <a:pos x="130" y="2060"/>
                  </a:cxn>
                  <a:cxn ang="0">
                    <a:pos x="130" y="0"/>
                  </a:cxn>
                </a:cxnLst>
                <a:rect l="0" t="0" r="r" b="b"/>
                <a:pathLst>
                  <a:path w="130" h="2060">
                    <a:moveTo>
                      <a:pt x="130" y="0"/>
                    </a:moveTo>
                    <a:lnTo>
                      <a:pt x="0" y="423"/>
                    </a:lnTo>
                    <a:lnTo>
                      <a:pt x="0" y="2027"/>
                    </a:lnTo>
                    <a:lnTo>
                      <a:pt x="130" y="2060"/>
                    </a:lnTo>
                    <a:lnTo>
                      <a:pt x="13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Freeform 1786"/>
              <p:cNvSpPr>
                <a:spLocks/>
              </p:cNvSpPr>
              <p:nvPr/>
            </p:nvSpPr>
            <p:spPr bwMode="gray">
              <a:xfrm>
                <a:off x="359" y="983"/>
                <a:ext cx="164" cy="554"/>
              </a:xfrm>
              <a:custGeom>
                <a:avLst/>
                <a:gdLst/>
                <a:ahLst/>
                <a:cxnLst>
                  <a:cxn ang="0">
                    <a:pos x="0" y="177"/>
                  </a:cxn>
                  <a:cxn ang="0">
                    <a:pos x="0" y="2237"/>
                  </a:cxn>
                  <a:cxn ang="0">
                    <a:pos x="662" y="2059"/>
                  </a:cxn>
                  <a:cxn ang="0">
                    <a:pos x="662" y="0"/>
                  </a:cxn>
                  <a:cxn ang="0">
                    <a:pos x="0" y="177"/>
                  </a:cxn>
                </a:cxnLst>
                <a:rect l="0" t="0" r="r" b="b"/>
                <a:pathLst>
                  <a:path w="662" h="2237">
                    <a:moveTo>
                      <a:pt x="0" y="177"/>
                    </a:moveTo>
                    <a:lnTo>
                      <a:pt x="0" y="2237"/>
                    </a:lnTo>
                    <a:lnTo>
                      <a:pt x="662" y="2059"/>
                    </a:lnTo>
                    <a:lnTo>
                      <a:pt x="662" y="0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Freeform 1787"/>
              <p:cNvSpPr>
                <a:spLocks/>
              </p:cNvSpPr>
              <p:nvPr/>
            </p:nvSpPr>
            <p:spPr bwMode="gray">
              <a:xfrm>
                <a:off x="640" y="907"/>
                <a:ext cx="165" cy="555"/>
              </a:xfrm>
              <a:custGeom>
                <a:avLst/>
                <a:gdLst/>
                <a:ahLst/>
                <a:cxnLst>
                  <a:cxn ang="0">
                    <a:pos x="0" y="177"/>
                  </a:cxn>
                  <a:cxn ang="0">
                    <a:pos x="0" y="2237"/>
                  </a:cxn>
                  <a:cxn ang="0">
                    <a:pos x="664" y="2060"/>
                  </a:cxn>
                  <a:cxn ang="0">
                    <a:pos x="664" y="0"/>
                  </a:cxn>
                  <a:cxn ang="0">
                    <a:pos x="0" y="177"/>
                  </a:cxn>
                </a:cxnLst>
                <a:rect l="0" t="0" r="r" b="b"/>
                <a:pathLst>
                  <a:path w="664" h="2237">
                    <a:moveTo>
                      <a:pt x="0" y="177"/>
                    </a:moveTo>
                    <a:lnTo>
                      <a:pt x="0" y="2237"/>
                    </a:lnTo>
                    <a:lnTo>
                      <a:pt x="664" y="2060"/>
                    </a:lnTo>
                    <a:lnTo>
                      <a:pt x="664" y="0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Freeform 1788"/>
              <p:cNvSpPr>
                <a:spLocks/>
              </p:cNvSpPr>
              <p:nvPr/>
            </p:nvSpPr>
            <p:spPr bwMode="gray">
              <a:xfrm>
                <a:off x="2973" y="1899"/>
                <a:ext cx="93" cy="415"/>
              </a:xfrm>
              <a:custGeom>
                <a:avLst/>
                <a:gdLst/>
                <a:ahLst/>
                <a:cxnLst>
                  <a:cxn ang="0">
                    <a:pos x="373" y="1670"/>
                  </a:cxn>
                  <a:cxn ang="0">
                    <a:pos x="0" y="1571"/>
                  </a:cxn>
                  <a:cxn ang="0">
                    <a:pos x="0" y="0"/>
                  </a:cxn>
                  <a:cxn ang="0">
                    <a:pos x="373" y="99"/>
                  </a:cxn>
                  <a:cxn ang="0">
                    <a:pos x="373" y="1670"/>
                  </a:cxn>
                </a:cxnLst>
                <a:rect l="0" t="0" r="r" b="b"/>
                <a:pathLst>
                  <a:path w="373" h="1670">
                    <a:moveTo>
                      <a:pt x="373" y="1670"/>
                    </a:moveTo>
                    <a:lnTo>
                      <a:pt x="0" y="1571"/>
                    </a:lnTo>
                    <a:lnTo>
                      <a:pt x="0" y="0"/>
                    </a:lnTo>
                    <a:lnTo>
                      <a:pt x="373" y="99"/>
                    </a:lnTo>
                    <a:lnTo>
                      <a:pt x="373" y="167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Freeform 1789"/>
              <p:cNvSpPr>
                <a:spLocks/>
              </p:cNvSpPr>
              <p:nvPr/>
            </p:nvSpPr>
            <p:spPr bwMode="gray">
              <a:xfrm>
                <a:off x="2973" y="1788"/>
                <a:ext cx="512" cy="136"/>
              </a:xfrm>
              <a:custGeom>
                <a:avLst/>
                <a:gdLst/>
                <a:ahLst/>
                <a:cxnLst>
                  <a:cxn ang="0">
                    <a:pos x="2066" y="99"/>
                  </a:cxn>
                  <a:cxn ang="0">
                    <a:pos x="1693" y="0"/>
                  </a:cxn>
                  <a:cxn ang="0">
                    <a:pos x="0" y="451"/>
                  </a:cxn>
                  <a:cxn ang="0">
                    <a:pos x="373" y="550"/>
                  </a:cxn>
                  <a:cxn ang="0">
                    <a:pos x="2066" y="99"/>
                  </a:cxn>
                </a:cxnLst>
                <a:rect l="0" t="0" r="r" b="b"/>
                <a:pathLst>
                  <a:path w="2066" h="550">
                    <a:moveTo>
                      <a:pt x="2066" y="99"/>
                    </a:moveTo>
                    <a:lnTo>
                      <a:pt x="1693" y="0"/>
                    </a:lnTo>
                    <a:lnTo>
                      <a:pt x="0" y="451"/>
                    </a:lnTo>
                    <a:lnTo>
                      <a:pt x="373" y="550"/>
                    </a:lnTo>
                    <a:lnTo>
                      <a:pt x="2066" y="9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Freeform 1790"/>
              <p:cNvSpPr>
                <a:spLocks/>
              </p:cNvSpPr>
              <p:nvPr/>
            </p:nvSpPr>
            <p:spPr bwMode="gray">
              <a:xfrm>
                <a:off x="3067" y="1813"/>
                <a:ext cx="417" cy="501"/>
              </a:xfrm>
              <a:custGeom>
                <a:avLst/>
                <a:gdLst/>
                <a:ahLst/>
                <a:cxnLst>
                  <a:cxn ang="0">
                    <a:pos x="0" y="2018"/>
                  </a:cxn>
                  <a:cxn ang="0">
                    <a:pos x="1684" y="1567"/>
                  </a:cxn>
                  <a:cxn ang="0">
                    <a:pos x="1684" y="0"/>
                  </a:cxn>
                  <a:cxn ang="0">
                    <a:pos x="0" y="452"/>
                  </a:cxn>
                  <a:cxn ang="0">
                    <a:pos x="0" y="2018"/>
                  </a:cxn>
                </a:cxnLst>
                <a:rect l="0" t="0" r="r" b="b"/>
                <a:pathLst>
                  <a:path w="1684" h="2018">
                    <a:moveTo>
                      <a:pt x="0" y="2018"/>
                    </a:moveTo>
                    <a:lnTo>
                      <a:pt x="1684" y="1567"/>
                    </a:lnTo>
                    <a:lnTo>
                      <a:pt x="1684" y="0"/>
                    </a:lnTo>
                    <a:lnTo>
                      <a:pt x="0" y="452"/>
                    </a:lnTo>
                    <a:lnTo>
                      <a:pt x="0" y="201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Freeform 1791"/>
              <p:cNvSpPr>
                <a:spLocks/>
              </p:cNvSpPr>
              <p:nvPr/>
            </p:nvSpPr>
            <p:spPr bwMode="gray">
              <a:xfrm>
                <a:off x="3099" y="2308"/>
                <a:ext cx="157" cy="134"/>
              </a:xfrm>
              <a:custGeom>
                <a:avLst/>
                <a:gdLst/>
                <a:ahLst/>
                <a:cxnLst>
                  <a:cxn ang="0">
                    <a:pos x="33" y="537"/>
                  </a:cxn>
                  <a:cxn ang="0">
                    <a:pos x="0" y="449"/>
                  </a:cxn>
                  <a:cxn ang="0">
                    <a:pos x="0" y="352"/>
                  </a:cxn>
                  <a:cxn ang="0">
                    <a:pos x="42" y="185"/>
                  </a:cxn>
                  <a:cxn ang="0">
                    <a:pos x="279" y="0"/>
                  </a:cxn>
                  <a:cxn ang="0">
                    <a:pos x="633" y="88"/>
                  </a:cxn>
                  <a:cxn ang="0">
                    <a:pos x="487" y="416"/>
                  </a:cxn>
                  <a:cxn ang="0">
                    <a:pos x="33" y="537"/>
                  </a:cxn>
                </a:cxnLst>
                <a:rect l="0" t="0" r="r" b="b"/>
                <a:pathLst>
                  <a:path w="633" h="537">
                    <a:moveTo>
                      <a:pt x="33" y="537"/>
                    </a:moveTo>
                    <a:lnTo>
                      <a:pt x="0" y="449"/>
                    </a:lnTo>
                    <a:lnTo>
                      <a:pt x="0" y="352"/>
                    </a:lnTo>
                    <a:lnTo>
                      <a:pt x="42" y="185"/>
                    </a:lnTo>
                    <a:lnTo>
                      <a:pt x="279" y="0"/>
                    </a:lnTo>
                    <a:lnTo>
                      <a:pt x="633" y="88"/>
                    </a:lnTo>
                    <a:lnTo>
                      <a:pt x="487" y="416"/>
                    </a:lnTo>
                    <a:lnTo>
                      <a:pt x="33" y="537"/>
                    </a:ln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Freeform 1792"/>
              <p:cNvSpPr>
                <a:spLocks/>
              </p:cNvSpPr>
              <p:nvPr/>
            </p:nvSpPr>
            <p:spPr bwMode="gray">
              <a:xfrm>
                <a:off x="3151" y="2332"/>
                <a:ext cx="177" cy="195"/>
              </a:xfrm>
              <a:custGeom>
                <a:avLst/>
                <a:gdLst/>
                <a:ahLst/>
                <a:cxnLst>
                  <a:cxn ang="0">
                    <a:pos x="241" y="96"/>
                  </a:cxn>
                  <a:cxn ang="0">
                    <a:pos x="66" y="21"/>
                  </a:cxn>
                  <a:cxn ang="0">
                    <a:pos x="66" y="21"/>
                  </a:cxn>
                  <a:cxn ang="0">
                    <a:pos x="17" y="33"/>
                  </a:cxn>
                  <a:cxn ang="0">
                    <a:pos x="27" y="55"/>
                  </a:cxn>
                  <a:cxn ang="0">
                    <a:pos x="58" y="235"/>
                  </a:cxn>
                  <a:cxn ang="0">
                    <a:pos x="143" y="305"/>
                  </a:cxn>
                  <a:cxn ang="0">
                    <a:pos x="156" y="332"/>
                  </a:cxn>
                  <a:cxn ang="0">
                    <a:pos x="221" y="315"/>
                  </a:cxn>
                  <a:cxn ang="0">
                    <a:pos x="221" y="315"/>
                  </a:cxn>
                  <a:cxn ang="0">
                    <a:pos x="252" y="301"/>
                  </a:cxn>
                  <a:cxn ang="0">
                    <a:pos x="241" y="96"/>
                  </a:cxn>
                </a:cxnLst>
                <a:rect l="0" t="0" r="r" b="b"/>
                <a:pathLst>
                  <a:path w="303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5"/>
                    </a:cubicBezTo>
                    <a:cubicBezTo>
                      <a:pt x="82" y="268"/>
                      <a:pt x="113" y="291"/>
                      <a:pt x="143" y="305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8"/>
                      <a:pt x="252" y="301"/>
                    </a:cubicBezTo>
                    <a:cubicBezTo>
                      <a:pt x="303" y="262"/>
                      <a:pt x="298" y="171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Freeform 1793"/>
              <p:cNvSpPr>
                <a:spLocks/>
              </p:cNvSpPr>
              <p:nvPr/>
            </p:nvSpPr>
            <p:spPr bwMode="gray">
              <a:xfrm>
                <a:off x="3112" y="2338"/>
                <a:ext cx="179" cy="203"/>
              </a:xfrm>
              <a:custGeom>
                <a:avLst/>
                <a:gdLst/>
                <a:ahLst/>
                <a:cxnLst>
                  <a:cxn ang="0">
                    <a:pos x="255" y="308"/>
                  </a:cxn>
                  <a:cxn ang="0">
                    <a:pos x="61" y="243"/>
                  </a:cxn>
                  <a:cxn ang="0">
                    <a:pos x="51" y="38"/>
                  </a:cxn>
                  <a:cxn ang="0">
                    <a:pos x="245" y="103"/>
                  </a:cxn>
                  <a:cxn ang="0">
                    <a:pos x="255" y="308"/>
                  </a:cxn>
                </a:cxnLst>
                <a:rect l="0" t="0" r="r" b="b"/>
                <a:pathLst>
                  <a:path w="306" h="346">
                    <a:moveTo>
                      <a:pt x="255" y="308"/>
                    </a:moveTo>
                    <a:cubicBezTo>
                      <a:pt x="205" y="346"/>
                      <a:pt x="118" y="317"/>
                      <a:pt x="61" y="243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1" y="0"/>
                      <a:pt x="188" y="29"/>
                      <a:pt x="245" y="103"/>
                    </a:cubicBezTo>
                    <a:cubicBezTo>
                      <a:pt x="301" y="178"/>
                      <a:pt x="306" y="269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Freeform 1794"/>
              <p:cNvSpPr>
                <a:spLocks/>
              </p:cNvSpPr>
              <p:nvPr/>
            </p:nvSpPr>
            <p:spPr bwMode="gray">
              <a:xfrm>
                <a:off x="3147" y="2378"/>
                <a:ext cx="109" cy="123"/>
              </a:xfrm>
              <a:custGeom>
                <a:avLst/>
                <a:gdLst/>
                <a:ahLst/>
                <a:cxnLst>
                  <a:cxn ang="0">
                    <a:pos x="155" y="187"/>
                  </a:cxn>
                  <a:cxn ang="0">
                    <a:pos x="37" y="147"/>
                  </a:cxn>
                  <a:cxn ang="0">
                    <a:pos x="31" y="23"/>
                  </a:cxn>
                  <a:cxn ang="0">
                    <a:pos x="149" y="63"/>
                  </a:cxn>
                  <a:cxn ang="0">
                    <a:pos x="155" y="187"/>
                  </a:cxn>
                </a:cxnLst>
                <a:rect l="0" t="0" r="r" b="b"/>
                <a:pathLst>
                  <a:path w="186" h="210">
                    <a:moveTo>
                      <a:pt x="155" y="187"/>
                    </a:moveTo>
                    <a:cubicBezTo>
                      <a:pt x="125" y="210"/>
                      <a:pt x="72" y="193"/>
                      <a:pt x="37" y="147"/>
                    </a:cubicBezTo>
                    <a:cubicBezTo>
                      <a:pt x="3" y="102"/>
                      <a:pt x="0" y="46"/>
                      <a:pt x="31" y="23"/>
                    </a:cubicBezTo>
                    <a:cubicBezTo>
                      <a:pt x="62" y="0"/>
                      <a:pt x="115" y="17"/>
                      <a:pt x="149" y="63"/>
                    </a:cubicBezTo>
                    <a:cubicBezTo>
                      <a:pt x="183" y="108"/>
                      <a:pt x="186" y="163"/>
                      <a:pt x="155" y="187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reeform 1795"/>
              <p:cNvSpPr>
                <a:spLocks/>
              </p:cNvSpPr>
              <p:nvPr/>
            </p:nvSpPr>
            <p:spPr bwMode="gray">
              <a:xfrm>
                <a:off x="3094" y="1974"/>
                <a:ext cx="308" cy="510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613"/>
                  </a:cxn>
                  <a:cxn ang="0">
                    <a:pos x="2" y="715"/>
                  </a:cxn>
                  <a:cxn ang="0">
                    <a:pos x="22" y="798"/>
                  </a:cxn>
                  <a:cxn ang="0">
                    <a:pos x="12" y="738"/>
                  </a:cxn>
                  <a:cxn ang="0">
                    <a:pos x="58" y="627"/>
                  </a:cxn>
                  <a:cxn ang="0">
                    <a:pos x="313" y="713"/>
                  </a:cxn>
                  <a:cxn ang="0">
                    <a:pos x="368" y="829"/>
                  </a:cxn>
                  <a:cxn ang="0">
                    <a:pos x="526" y="870"/>
                  </a:cxn>
                  <a:cxn ang="0">
                    <a:pos x="526" y="387"/>
                  </a:cxn>
                  <a:cxn ang="0">
                    <a:pos x="464" y="101"/>
                  </a:cxn>
                  <a:cxn ang="0">
                    <a:pos x="54" y="0"/>
                  </a:cxn>
                </a:cxnLst>
                <a:rect l="0" t="0" r="r" b="b"/>
                <a:pathLst>
                  <a:path w="526" h="870">
                    <a:moveTo>
                      <a:pt x="54" y="0"/>
                    </a:moveTo>
                    <a:cubicBezTo>
                      <a:pt x="54" y="613"/>
                      <a:pt x="54" y="613"/>
                      <a:pt x="54" y="613"/>
                    </a:cubicBezTo>
                    <a:cubicBezTo>
                      <a:pt x="54" y="613"/>
                      <a:pt x="4" y="645"/>
                      <a:pt x="2" y="715"/>
                    </a:cubicBezTo>
                    <a:cubicBezTo>
                      <a:pt x="0" y="785"/>
                      <a:pt x="22" y="798"/>
                      <a:pt x="22" y="798"/>
                    </a:cubicBezTo>
                    <a:cubicBezTo>
                      <a:pt x="16" y="778"/>
                      <a:pt x="13" y="757"/>
                      <a:pt x="12" y="738"/>
                    </a:cubicBezTo>
                    <a:cubicBezTo>
                      <a:pt x="11" y="692"/>
                      <a:pt x="26" y="652"/>
                      <a:pt x="58" y="627"/>
                    </a:cubicBezTo>
                    <a:cubicBezTo>
                      <a:pt x="125" y="577"/>
                      <a:pt x="239" y="615"/>
                      <a:pt x="313" y="713"/>
                    </a:cubicBezTo>
                    <a:cubicBezTo>
                      <a:pt x="342" y="750"/>
                      <a:pt x="360" y="790"/>
                      <a:pt x="368" y="829"/>
                    </a:cubicBezTo>
                    <a:cubicBezTo>
                      <a:pt x="526" y="870"/>
                      <a:pt x="526" y="870"/>
                      <a:pt x="526" y="870"/>
                    </a:cubicBezTo>
                    <a:cubicBezTo>
                      <a:pt x="526" y="387"/>
                      <a:pt x="526" y="387"/>
                      <a:pt x="526" y="387"/>
                    </a:cubicBezTo>
                    <a:cubicBezTo>
                      <a:pt x="464" y="101"/>
                      <a:pt x="464" y="101"/>
                      <a:pt x="464" y="101"/>
                    </a:cubicBezTo>
                    <a:cubicBezTo>
                      <a:pt x="464" y="101"/>
                      <a:pt x="78" y="6"/>
                      <a:pt x="5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Freeform 1796"/>
              <p:cNvSpPr>
                <a:spLocks/>
              </p:cNvSpPr>
              <p:nvPr/>
            </p:nvSpPr>
            <p:spPr bwMode="gray">
              <a:xfrm>
                <a:off x="3126" y="2207"/>
                <a:ext cx="276" cy="142"/>
              </a:xfrm>
              <a:custGeom>
                <a:avLst/>
                <a:gdLst/>
                <a:ahLst/>
                <a:cxnLst>
                  <a:cxn ang="0">
                    <a:pos x="0" y="269"/>
                  </a:cxn>
                  <a:cxn ang="0">
                    <a:pos x="1115" y="571"/>
                  </a:cxn>
                  <a:cxn ang="0">
                    <a:pos x="1115" y="302"/>
                  </a:cxn>
                  <a:cxn ang="0">
                    <a:pos x="0" y="0"/>
                  </a:cxn>
                  <a:cxn ang="0">
                    <a:pos x="0" y="269"/>
                  </a:cxn>
                </a:cxnLst>
                <a:rect l="0" t="0" r="r" b="b"/>
                <a:pathLst>
                  <a:path w="1115" h="571">
                    <a:moveTo>
                      <a:pt x="0" y="269"/>
                    </a:moveTo>
                    <a:lnTo>
                      <a:pt x="1115" y="571"/>
                    </a:lnTo>
                    <a:lnTo>
                      <a:pt x="1115" y="302"/>
                    </a:lnTo>
                    <a:lnTo>
                      <a:pt x="0" y="0"/>
                    </a:lnTo>
                    <a:lnTo>
                      <a:pt x="0" y="26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Freeform 1797"/>
              <p:cNvSpPr>
                <a:spLocks/>
              </p:cNvSpPr>
              <p:nvPr/>
            </p:nvSpPr>
            <p:spPr bwMode="gray">
              <a:xfrm>
                <a:off x="3200" y="1992"/>
                <a:ext cx="192" cy="4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67"/>
                  </a:cxn>
                  <a:cxn ang="0">
                    <a:pos x="143" y="672"/>
                  </a:cxn>
                  <a:cxn ang="0">
                    <a:pos x="203" y="786"/>
                  </a:cxn>
                  <a:cxn ang="0">
                    <a:pos x="327" y="818"/>
                  </a:cxn>
                  <a:cxn ang="0">
                    <a:pos x="328" y="354"/>
                  </a:cxn>
                  <a:cxn ang="0">
                    <a:pos x="267" y="73"/>
                  </a:cxn>
                  <a:cxn ang="0">
                    <a:pos x="0" y="0"/>
                  </a:cxn>
                </a:cxnLst>
                <a:rect l="0" t="0" r="r" b="b"/>
                <a:pathLst>
                  <a:path w="328" h="818">
                    <a:moveTo>
                      <a:pt x="0" y="0"/>
                    </a:moveTo>
                    <a:cubicBezTo>
                      <a:pt x="0" y="567"/>
                      <a:pt x="0" y="567"/>
                      <a:pt x="0" y="567"/>
                    </a:cubicBezTo>
                    <a:cubicBezTo>
                      <a:pt x="47" y="582"/>
                      <a:pt x="105" y="622"/>
                      <a:pt x="143" y="672"/>
                    </a:cubicBezTo>
                    <a:cubicBezTo>
                      <a:pt x="171" y="709"/>
                      <a:pt x="195" y="748"/>
                      <a:pt x="203" y="786"/>
                    </a:cubicBezTo>
                    <a:cubicBezTo>
                      <a:pt x="327" y="818"/>
                      <a:pt x="327" y="818"/>
                      <a:pt x="327" y="818"/>
                    </a:cubicBezTo>
                    <a:cubicBezTo>
                      <a:pt x="328" y="354"/>
                      <a:pt x="328" y="354"/>
                      <a:pt x="328" y="354"/>
                    </a:cubicBezTo>
                    <a:cubicBezTo>
                      <a:pt x="267" y="73"/>
                      <a:pt x="267" y="73"/>
                      <a:pt x="267" y="73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Freeform 1798"/>
              <p:cNvSpPr>
                <a:spLocks/>
              </p:cNvSpPr>
              <p:nvPr/>
            </p:nvSpPr>
            <p:spPr bwMode="gray">
              <a:xfrm>
                <a:off x="3200" y="2227"/>
                <a:ext cx="192" cy="119"/>
              </a:xfrm>
              <a:custGeom>
                <a:avLst/>
                <a:gdLst/>
                <a:ahLst/>
                <a:cxnLst>
                  <a:cxn ang="0">
                    <a:pos x="0" y="267"/>
                  </a:cxn>
                  <a:cxn ang="0">
                    <a:pos x="772" y="477"/>
                  </a:cxn>
                  <a:cxn ang="0">
                    <a:pos x="772" y="208"/>
                  </a:cxn>
                  <a:cxn ang="0">
                    <a:pos x="0" y="0"/>
                  </a:cxn>
                  <a:cxn ang="0">
                    <a:pos x="0" y="267"/>
                  </a:cxn>
                </a:cxnLst>
                <a:rect l="0" t="0" r="r" b="b"/>
                <a:pathLst>
                  <a:path w="772" h="477">
                    <a:moveTo>
                      <a:pt x="0" y="267"/>
                    </a:moveTo>
                    <a:lnTo>
                      <a:pt x="772" y="477"/>
                    </a:lnTo>
                    <a:lnTo>
                      <a:pt x="772" y="208"/>
                    </a:lnTo>
                    <a:lnTo>
                      <a:pt x="0" y="0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Freeform 1799"/>
              <p:cNvSpPr>
                <a:spLocks/>
              </p:cNvSpPr>
              <p:nvPr/>
            </p:nvSpPr>
            <p:spPr bwMode="gray">
              <a:xfrm>
                <a:off x="3211" y="2003"/>
                <a:ext cx="170" cy="1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90"/>
                  </a:cxn>
                  <a:cxn ang="0">
                    <a:pos x="685" y="774"/>
                  </a:cxn>
                  <a:cxn ang="0">
                    <a:pos x="544" y="148"/>
                  </a:cxn>
                  <a:cxn ang="0">
                    <a:pos x="0" y="0"/>
                  </a:cxn>
                </a:cxnLst>
                <a:rect l="0" t="0" r="r" b="b"/>
                <a:pathLst>
                  <a:path w="685" h="774">
                    <a:moveTo>
                      <a:pt x="0" y="0"/>
                    </a:moveTo>
                    <a:lnTo>
                      <a:pt x="0" y="590"/>
                    </a:lnTo>
                    <a:lnTo>
                      <a:pt x="685" y="774"/>
                    </a:lnTo>
                    <a:lnTo>
                      <a:pt x="544" y="14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Freeform 1800"/>
              <p:cNvSpPr>
                <a:spLocks/>
              </p:cNvSpPr>
              <p:nvPr/>
            </p:nvSpPr>
            <p:spPr bwMode="gray">
              <a:xfrm>
                <a:off x="3402" y="2111"/>
                <a:ext cx="336" cy="373"/>
              </a:xfrm>
              <a:custGeom>
                <a:avLst/>
                <a:gdLst/>
                <a:ahLst/>
                <a:cxnLst>
                  <a:cxn ang="0">
                    <a:pos x="1353" y="0"/>
                  </a:cxn>
                  <a:cxn ang="0">
                    <a:pos x="0" y="364"/>
                  </a:cxn>
                  <a:cxn ang="0">
                    <a:pos x="0" y="1503"/>
                  </a:cxn>
                  <a:cxn ang="0">
                    <a:pos x="1353" y="1136"/>
                  </a:cxn>
                  <a:cxn ang="0">
                    <a:pos x="1353" y="0"/>
                  </a:cxn>
                </a:cxnLst>
                <a:rect l="0" t="0" r="r" b="b"/>
                <a:pathLst>
                  <a:path w="1353" h="1503">
                    <a:moveTo>
                      <a:pt x="1353" y="0"/>
                    </a:moveTo>
                    <a:lnTo>
                      <a:pt x="0" y="364"/>
                    </a:lnTo>
                    <a:lnTo>
                      <a:pt x="0" y="1503"/>
                    </a:lnTo>
                    <a:lnTo>
                      <a:pt x="1353" y="1136"/>
                    </a:lnTo>
                    <a:lnTo>
                      <a:pt x="135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78824"/>
                      <a:invGamma/>
                    </a:srgbClr>
                  </a:gs>
                  <a:gs pos="100000">
                    <a:srgbClr val="FF660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Line 1801"/>
              <p:cNvSpPr>
                <a:spLocks noChangeShapeType="1"/>
              </p:cNvSpPr>
              <p:nvPr/>
            </p:nvSpPr>
            <p:spPr bwMode="gray">
              <a:xfrm>
                <a:off x="3738" y="2111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Freeform 1802"/>
              <p:cNvSpPr>
                <a:spLocks/>
              </p:cNvSpPr>
              <p:nvPr/>
            </p:nvSpPr>
            <p:spPr bwMode="gray">
              <a:xfrm>
                <a:off x="3126" y="1858"/>
                <a:ext cx="539" cy="126"/>
              </a:xfrm>
              <a:custGeom>
                <a:avLst/>
                <a:gdLst/>
                <a:ahLst/>
                <a:cxnLst>
                  <a:cxn ang="0">
                    <a:pos x="921" y="78"/>
                  </a:cxn>
                  <a:cxn ang="0">
                    <a:pos x="544" y="2"/>
                  </a:cxn>
                  <a:cxn ang="0">
                    <a:pos x="517" y="3"/>
                  </a:cxn>
                  <a:cxn ang="0">
                    <a:pos x="56" y="124"/>
                  </a:cxn>
                  <a:cxn ang="0">
                    <a:pos x="0" y="198"/>
                  </a:cxn>
                  <a:cxn ang="0">
                    <a:pos x="258" y="176"/>
                  </a:cxn>
                  <a:cxn ang="0">
                    <a:pos x="401" y="215"/>
                  </a:cxn>
                  <a:cxn ang="0">
                    <a:pos x="921" y="78"/>
                  </a:cxn>
                </a:cxnLst>
                <a:rect l="0" t="0" r="r" b="b"/>
                <a:pathLst>
                  <a:path w="921" h="215">
                    <a:moveTo>
                      <a:pt x="921" y="78"/>
                    </a:moveTo>
                    <a:cubicBezTo>
                      <a:pt x="921" y="78"/>
                      <a:pt x="544" y="2"/>
                      <a:pt x="544" y="2"/>
                    </a:cubicBezTo>
                    <a:cubicBezTo>
                      <a:pt x="544" y="2"/>
                      <a:pt x="527" y="0"/>
                      <a:pt x="517" y="3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25" y="133"/>
                      <a:pt x="0" y="166"/>
                      <a:pt x="0" y="198"/>
                    </a:cubicBezTo>
                    <a:cubicBezTo>
                      <a:pt x="258" y="176"/>
                      <a:pt x="258" y="176"/>
                      <a:pt x="258" y="176"/>
                    </a:cubicBezTo>
                    <a:cubicBezTo>
                      <a:pt x="401" y="215"/>
                      <a:pt x="401" y="215"/>
                      <a:pt x="401" y="215"/>
                    </a:cubicBezTo>
                    <a:lnTo>
                      <a:pt x="921" y="7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Freeform 1803"/>
              <p:cNvSpPr>
                <a:spLocks/>
              </p:cNvSpPr>
              <p:nvPr/>
            </p:nvSpPr>
            <p:spPr bwMode="gray">
              <a:xfrm>
                <a:off x="3126" y="1931"/>
                <a:ext cx="276" cy="102"/>
              </a:xfrm>
              <a:custGeom>
                <a:avLst/>
                <a:gdLst/>
                <a:ahLst/>
                <a:cxnLst>
                  <a:cxn ang="0">
                    <a:pos x="149" y="23"/>
                  </a:cxn>
                  <a:cxn ang="0">
                    <a:pos x="56" y="0"/>
                  </a:cxn>
                  <a:cxn ang="0">
                    <a:pos x="0" y="74"/>
                  </a:cxn>
                  <a:cxn ang="0">
                    <a:pos x="383" y="175"/>
                  </a:cxn>
                  <a:cxn ang="0">
                    <a:pos x="472" y="110"/>
                  </a:cxn>
                  <a:cxn ang="0">
                    <a:pos x="149" y="23"/>
                  </a:cxn>
                </a:cxnLst>
                <a:rect l="0" t="0" r="r" b="b"/>
                <a:pathLst>
                  <a:path w="472" h="175">
                    <a:moveTo>
                      <a:pt x="149" y="23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25" y="9"/>
                      <a:pt x="0" y="42"/>
                      <a:pt x="0" y="74"/>
                    </a:cubicBezTo>
                    <a:cubicBezTo>
                      <a:pt x="383" y="175"/>
                      <a:pt x="383" y="175"/>
                      <a:pt x="383" y="175"/>
                    </a:cubicBezTo>
                    <a:cubicBezTo>
                      <a:pt x="472" y="110"/>
                      <a:pt x="472" y="110"/>
                      <a:pt x="472" y="110"/>
                    </a:cubicBezTo>
                    <a:lnTo>
                      <a:pt x="149" y="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Freeform 1804"/>
              <p:cNvSpPr>
                <a:spLocks/>
              </p:cNvSpPr>
              <p:nvPr/>
            </p:nvSpPr>
            <p:spPr bwMode="gray">
              <a:xfrm>
                <a:off x="3327" y="1984"/>
                <a:ext cx="54" cy="5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0" y="74"/>
                  </a:cxn>
                  <a:cxn ang="0">
                    <a:pos x="92" y="86"/>
                  </a:cxn>
                  <a:cxn ang="0">
                    <a:pos x="57" y="0"/>
                  </a:cxn>
                </a:cxnLst>
                <a:rect l="0" t="0" r="r" b="b"/>
                <a:pathLst>
                  <a:path w="92" h="94">
                    <a:moveTo>
                      <a:pt x="57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25" y="9"/>
                      <a:pt x="0" y="42"/>
                      <a:pt x="0" y="74"/>
                    </a:cubicBezTo>
                    <a:cubicBezTo>
                      <a:pt x="34" y="86"/>
                      <a:pt x="57" y="94"/>
                      <a:pt x="92" y="86"/>
                    </a:cubicBezTo>
                    <a:cubicBezTo>
                      <a:pt x="92" y="51"/>
                      <a:pt x="74" y="5"/>
                      <a:pt x="57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Freeform 1805"/>
              <p:cNvSpPr>
                <a:spLocks/>
              </p:cNvSpPr>
              <p:nvPr/>
            </p:nvSpPr>
            <p:spPr bwMode="gray">
              <a:xfrm>
                <a:off x="3402" y="2185"/>
                <a:ext cx="336" cy="233"/>
              </a:xfrm>
              <a:custGeom>
                <a:avLst/>
                <a:gdLst/>
                <a:ahLst/>
                <a:cxnLst>
                  <a:cxn ang="0">
                    <a:pos x="1353" y="553"/>
                  </a:cxn>
                  <a:cxn ang="0">
                    <a:pos x="0" y="942"/>
                  </a:cxn>
                  <a:cxn ang="0">
                    <a:pos x="0" y="392"/>
                  </a:cxn>
                  <a:cxn ang="0">
                    <a:pos x="1353" y="0"/>
                  </a:cxn>
                  <a:cxn ang="0">
                    <a:pos x="1353" y="553"/>
                  </a:cxn>
                </a:cxnLst>
                <a:rect l="0" t="0" r="r" b="b"/>
                <a:pathLst>
                  <a:path w="1353" h="942">
                    <a:moveTo>
                      <a:pt x="1353" y="553"/>
                    </a:moveTo>
                    <a:lnTo>
                      <a:pt x="0" y="942"/>
                    </a:lnTo>
                    <a:lnTo>
                      <a:pt x="0" y="392"/>
                    </a:lnTo>
                    <a:lnTo>
                      <a:pt x="1353" y="0"/>
                    </a:lnTo>
                    <a:lnTo>
                      <a:pt x="1353" y="55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Line 1806"/>
              <p:cNvSpPr>
                <a:spLocks noChangeShapeType="1"/>
              </p:cNvSpPr>
              <p:nvPr/>
            </p:nvSpPr>
            <p:spPr bwMode="gray">
              <a:xfrm>
                <a:off x="3621" y="2219"/>
                <a:ext cx="0" cy="13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Line 1807"/>
              <p:cNvSpPr>
                <a:spLocks noChangeShapeType="1"/>
              </p:cNvSpPr>
              <p:nvPr/>
            </p:nvSpPr>
            <p:spPr bwMode="gray">
              <a:xfrm>
                <a:off x="3573" y="2233"/>
                <a:ext cx="0" cy="1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Line 1808"/>
              <p:cNvSpPr>
                <a:spLocks noChangeShapeType="1"/>
              </p:cNvSpPr>
              <p:nvPr/>
            </p:nvSpPr>
            <p:spPr bwMode="gray">
              <a:xfrm>
                <a:off x="3525" y="2248"/>
                <a:ext cx="0" cy="1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" name="Line 1809"/>
              <p:cNvSpPr>
                <a:spLocks noChangeShapeType="1"/>
              </p:cNvSpPr>
              <p:nvPr/>
            </p:nvSpPr>
            <p:spPr bwMode="gray">
              <a:xfrm>
                <a:off x="3478" y="2260"/>
                <a:ext cx="0" cy="1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Line 1810"/>
              <p:cNvSpPr>
                <a:spLocks noChangeShapeType="1"/>
              </p:cNvSpPr>
              <p:nvPr/>
            </p:nvSpPr>
            <p:spPr bwMode="gray">
              <a:xfrm>
                <a:off x="3430" y="2273"/>
                <a:ext cx="0" cy="13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9" name="Line 1811"/>
              <p:cNvSpPr>
                <a:spLocks noChangeShapeType="1"/>
              </p:cNvSpPr>
              <p:nvPr/>
            </p:nvSpPr>
            <p:spPr bwMode="gray">
              <a:xfrm>
                <a:off x="3716" y="2191"/>
                <a:ext cx="0" cy="13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Line 1812"/>
              <p:cNvSpPr>
                <a:spLocks noChangeShapeType="1"/>
              </p:cNvSpPr>
              <p:nvPr/>
            </p:nvSpPr>
            <p:spPr bwMode="gray">
              <a:xfrm>
                <a:off x="3668" y="2206"/>
                <a:ext cx="0" cy="1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Freeform 1813"/>
              <p:cNvSpPr>
                <a:spLocks/>
              </p:cNvSpPr>
              <p:nvPr/>
            </p:nvSpPr>
            <p:spPr bwMode="gray">
              <a:xfrm>
                <a:off x="3409" y="2408"/>
                <a:ext cx="62" cy="59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238"/>
                  </a:cxn>
                  <a:cxn ang="0">
                    <a:pos x="250" y="172"/>
                  </a:cxn>
                  <a:cxn ang="0">
                    <a:pos x="250" y="0"/>
                  </a:cxn>
                  <a:cxn ang="0">
                    <a:pos x="0" y="66"/>
                  </a:cxn>
                </a:cxnLst>
                <a:rect l="0" t="0" r="r" b="b"/>
                <a:pathLst>
                  <a:path w="250" h="238">
                    <a:moveTo>
                      <a:pt x="0" y="66"/>
                    </a:moveTo>
                    <a:lnTo>
                      <a:pt x="0" y="238"/>
                    </a:lnTo>
                    <a:lnTo>
                      <a:pt x="250" y="172"/>
                    </a:lnTo>
                    <a:lnTo>
                      <a:pt x="250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Freeform 1814"/>
              <p:cNvSpPr>
                <a:spLocks/>
              </p:cNvSpPr>
              <p:nvPr/>
            </p:nvSpPr>
            <p:spPr bwMode="gray">
              <a:xfrm>
                <a:off x="3674" y="2338"/>
                <a:ext cx="58" cy="58"/>
              </a:xfrm>
              <a:custGeom>
                <a:avLst/>
                <a:gdLst/>
                <a:ahLst/>
                <a:cxnLst>
                  <a:cxn ang="0">
                    <a:pos x="0" y="61"/>
                  </a:cxn>
                  <a:cxn ang="0">
                    <a:pos x="0" y="234"/>
                  </a:cxn>
                  <a:cxn ang="0">
                    <a:pos x="231" y="170"/>
                  </a:cxn>
                  <a:cxn ang="0">
                    <a:pos x="231" y="0"/>
                  </a:cxn>
                  <a:cxn ang="0">
                    <a:pos x="0" y="61"/>
                  </a:cxn>
                </a:cxnLst>
                <a:rect l="0" t="0" r="r" b="b"/>
                <a:pathLst>
                  <a:path w="231" h="234">
                    <a:moveTo>
                      <a:pt x="0" y="61"/>
                    </a:moveTo>
                    <a:lnTo>
                      <a:pt x="0" y="234"/>
                    </a:lnTo>
                    <a:lnTo>
                      <a:pt x="231" y="170"/>
                    </a:lnTo>
                    <a:lnTo>
                      <a:pt x="231" y="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Freeform 1815"/>
              <p:cNvSpPr>
                <a:spLocks/>
              </p:cNvSpPr>
              <p:nvPr/>
            </p:nvSpPr>
            <p:spPr bwMode="gray">
              <a:xfrm>
                <a:off x="3549" y="2270"/>
                <a:ext cx="54" cy="61"/>
              </a:xfrm>
              <a:custGeom>
                <a:avLst/>
                <a:gdLst/>
                <a:ahLst/>
                <a:cxnLst>
                  <a:cxn ang="0">
                    <a:pos x="15" y="92"/>
                  </a:cxn>
                  <a:cxn ang="0">
                    <a:pos x="74" y="73"/>
                  </a:cxn>
                  <a:cxn ang="0">
                    <a:pos x="77" y="11"/>
                  </a:cxn>
                  <a:cxn ang="0">
                    <a:pos x="19" y="31"/>
                  </a:cxn>
                  <a:cxn ang="0">
                    <a:pos x="15" y="92"/>
                  </a:cxn>
                </a:cxnLst>
                <a:rect l="0" t="0" r="r" b="b"/>
                <a:pathLst>
                  <a:path w="92" h="104">
                    <a:moveTo>
                      <a:pt x="15" y="92"/>
                    </a:moveTo>
                    <a:cubicBezTo>
                      <a:pt x="31" y="104"/>
                      <a:pt x="57" y="95"/>
                      <a:pt x="74" y="73"/>
                    </a:cubicBezTo>
                    <a:cubicBezTo>
                      <a:pt x="91" y="50"/>
                      <a:pt x="92" y="23"/>
                      <a:pt x="77" y="11"/>
                    </a:cubicBezTo>
                    <a:cubicBezTo>
                      <a:pt x="62" y="0"/>
                      <a:pt x="35" y="9"/>
                      <a:pt x="19" y="31"/>
                    </a:cubicBezTo>
                    <a:cubicBezTo>
                      <a:pt x="2" y="53"/>
                      <a:pt x="0" y="81"/>
                      <a:pt x="15" y="92"/>
                    </a:cubicBezTo>
                    <a:close/>
                  </a:path>
                </a:pathLst>
              </a:custGeom>
              <a:solidFill>
                <a:srgbClr val="4D4D4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Freeform 1816"/>
              <p:cNvSpPr>
                <a:spLocks/>
              </p:cNvSpPr>
              <p:nvPr/>
            </p:nvSpPr>
            <p:spPr bwMode="gray">
              <a:xfrm>
                <a:off x="3440" y="1863"/>
                <a:ext cx="41" cy="55"/>
              </a:xfrm>
              <a:custGeom>
                <a:avLst/>
                <a:gdLst/>
                <a:ahLst/>
                <a:cxnLst>
                  <a:cxn ang="0">
                    <a:pos x="167" y="220"/>
                  </a:cxn>
                  <a:cxn ang="0">
                    <a:pos x="167" y="45"/>
                  </a:cxn>
                  <a:cxn ang="0">
                    <a:pos x="0" y="0"/>
                  </a:cxn>
                  <a:cxn ang="0">
                    <a:pos x="0" y="175"/>
                  </a:cxn>
                  <a:cxn ang="0">
                    <a:pos x="167" y="220"/>
                  </a:cxn>
                </a:cxnLst>
                <a:rect l="0" t="0" r="r" b="b"/>
                <a:pathLst>
                  <a:path w="167" h="220">
                    <a:moveTo>
                      <a:pt x="167" y="220"/>
                    </a:moveTo>
                    <a:lnTo>
                      <a:pt x="167" y="45"/>
                    </a:lnTo>
                    <a:lnTo>
                      <a:pt x="0" y="0"/>
                    </a:lnTo>
                    <a:lnTo>
                      <a:pt x="0" y="175"/>
                    </a:lnTo>
                    <a:lnTo>
                      <a:pt x="167" y="22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Freeform 1817"/>
              <p:cNvSpPr>
                <a:spLocks/>
              </p:cNvSpPr>
              <p:nvPr/>
            </p:nvSpPr>
            <p:spPr bwMode="gray">
              <a:xfrm>
                <a:off x="3481" y="1851"/>
                <a:ext cx="84" cy="67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0" y="92"/>
                  </a:cxn>
                  <a:cxn ang="0">
                    <a:pos x="0" y="267"/>
                  </a:cxn>
                  <a:cxn ang="0">
                    <a:pos x="338" y="177"/>
                  </a:cxn>
                  <a:cxn ang="0">
                    <a:pos x="338" y="0"/>
                  </a:cxn>
                </a:cxnLst>
                <a:rect l="0" t="0" r="r" b="b"/>
                <a:pathLst>
                  <a:path w="338" h="267">
                    <a:moveTo>
                      <a:pt x="338" y="0"/>
                    </a:moveTo>
                    <a:lnTo>
                      <a:pt x="0" y="92"/>
                    </a:lnTo>
                    <a:lnTo>
                      <a:pt x="0" y="267"/>
                    </a:lnTo>
                    <a:lnTo>
                      <a:pt x="338" y="177"/>
                    </a:lnTo>
                    <a:lnTo>
                      <a:pt x="33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Freeform 1818"/>
              <p:cNvSpPr>
                <a:spLocks/>
              </p:cNvSpPr>
              <p:nvPr/>
            </p:nvSpPr>
            <p:spPr bwMode="gray">
              <a:xfrm>
                <a:off x="3440" y="1840"/>
                <a:ext cx="125" cy="34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505" y="45"/>
                  </a:cxn>
                  <a:cxn ang="0">
                    <a:pos x="167" y="137"/>
                  </a:cxn>
                  <a:cxn ang="0">
                    <a:pos x="0" y="92"/>
                  </a:cxn>
                  <a:cxn ang="0">
                    <a:pos x="338" y="0"/>
                  </a:cxn>
                </a:cxnLst>
                <a:rect l="0" t="0" r="r" b="b"/>
                <a:pathLst>
                  <a:path w="505" h="137">
                    <a:moveTo>
                      <a:pt x="338" y="0"/>
                    </a:moveTo>
                    <a:lnTo>
                      <a:pt x="505" y="45"/>
                    </a:lnTo>
                    <a:lnTo>
                      <a:pt x="167" y="137"/>
                    </a:lnTo>
                    <a:lnTo>
                      <a:pt x="0" y="92"/>
                    </a:lnTo>
                    <a:lnTo>
                      <a:pt x="33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Freeform 1819"/>
              <p:cNvSpPr>
                <a:spLocks/>
              </p:cNvSpPr>
              <p:nvPr/>
            </p:nvSpPr>
            <p:spPr bwMode="gray">
              <a:xfrm>
                <a:off x="3355" y="1885"/>
                <a:ext cx="43" cy="55"/>
              </a:xfrm>
              <a:custGeom>
                <a:avLst/>
                <a:gdLst/>
                <a:ahLst/>
                <a:cxnLst>
                  <a:cxn ang="0">
                    <a:pos x="170" y="219"/>
                  </a:cxn>
                  <a:cxn ang="0">
                    <a:pos x="170" y="45"/>
                  </a:cxn>
                  <a:cxn ang="0">
                    <a:pos x="0" y="0"/>
                  </a:cxn>
                  <a:cxn ang="0">
                    <a:pos x="0" y="175"/>
                  </a:cxn>
                  <a:cxn ang="0">
                    <a:pos x="170" y="219"/>
                  </a:cxn>
                </a:cxnLst>
                <a:rect l="0" t="0" r="r" b="b"/>
                <a:pathLst>
                  <a:path w="170" h="219">
                    <a:moveTo>
                      <a:pt x="170" y="219"/>
                    </a:moveTo>
                    <a:lnTo>
                      <a:pt x="170" y="45"/>
                    </a:lnTo>
                    <a:lnTo>
                      <a:pt x="0" y="0"/>
                    </a:lnTo>
                    <a:lnTo>
                      <a:pt x="0" y="175"/>
                    </a:lnTo>
                    <a:lnTo>
                      <a:pt x="170" y="2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Freeform 1820"/>
              <p:cNvSpPr>
                <a:spLocks/>
              </p:cNvSpPr>
              <p:nvPr/>
            </p:nvSpPr>
            <p:spPr bwMode="gray">
              <a:xfrm>
                <a:off x="3398" y="1874"/>
                <a:ext cx="83" cy="66"/>
              </a:xfrm>
              <a:custGeom>
                <a:avLst/>
                <a:gdLst/>
                <a:ahLst/>
                <a:cxnLst>
                  <a:cxn ang="0">
                    <a:pos x="337" y="0"/>
                  </a:cxn>
                  <a:cxn ang="0">
                    <a:pos x="0" y="90"/>
                  </a:cxn>
                  <a:cxn ang="0">
                    <a:pos x="0" y="264"/>
                  </a:cxn>
                  <a:cxn ang="0">
                    <a:pos x="337" y="175"/>
                  </a:cxn>
                  <a:cxn ang="0">
                    <a:pos x="337" y="0"/>
                  </a:cxn>
                </a:cxnLst>
                <a:rect l="0" t="0" r="r" b="b"/>
                <a:pathLst>
                  <a:path w="337" h="264">
                    <a:moveTo>
                      <a:pt x="337" y="0"/>
                    </a:moveTo>
                    <a:lnTo>
                      <a:pt x="0" y="90"/>
                    </a:lnTo>
                    <a:lnTo>
                      <a:pt x="0" y="264"/>
                    </a:lnTo>
                    <a:lnTo>
                      <a:pt x="337" y="175"/>
                    </a:lnTo>
                    <a:lnTo>
                      <a:pt x="33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1821"/>
              <p:cNvSpPr>
                <a:spLocks/>
              </p:cNvSpPr>
              <p:nvPr/>
            </p:nvSpPr>
            <p:spPr bwMode="gray">
              <a:xfrm>
                <a:off x="3355" y="1863"/>
                <a:ext cx="126" cy="34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507" y="45"/>
                  </a:cxn>
                  <a:cxn ang="0">
                    <a:pos x="170" y="135"/>
                  </a:cxn>
                  <a:cxn ang="0">
                    <a:pos x="0" y="90"/>
                  </a:cxn>
                  <a:cxn ang="0">
                    <a:pos x="340" y="0"/>
                  </a:cxn>
                </a:cxnLst>
                <a:rect l="0" t="0" r="r" b="b"/>
                <a:pathLst>
                  <a:path w="507" h="135">
                    <a:moveTo>
                      <a:pt x="340" y="0"/>
                    </a:moveTo>
                    <a:lnTo>
                      <a:pt x="507" y="45"/>
                    </a:lnTo>
                    <a:lnTo>
                      <a:pt x="170" y="135"/>
                    </a:lnTo>
                    <a:lnTo>
                      <a:pt x="0" y="90"/>
                    </a:lnTo>
                    <a:lnTo>
                      <a:pt x="34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4D4D4D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Freeform 1822"/>
              <p:cNvSpPr>
                <a:spLocks/>
              </p:cNvSpPr>
              <p:nvPr/>
            </p:nvSpPr>
            <p:spPr bwMode="gray">
              <a:xfrm>
                <a:off x="3272" y="1908"/>
                <a:ext cx="42" cy="55"/>
              </a:xfrm>
              <a:custGeom>
                <a:avLst/>
                <a:gdLst/>
                <a:ahLst/>
                <a:cxnLst>
                  <a:cxn ang="0">
                    <a:pos x="170" y="222"/>
                  </a:cxn>
                  <a:cxn ang="0">
                    <a:pos x="170" y="47"/>
                  </a:cxn>
                  <a:cxn ang="0">
                    <a:pos x="0" y="0"/>
                  </a:cxn>
                  <a:cxn ang="0">
                    <a:pos x="0" y="177"/>
                  </a:cxn>
                  <a:cxn ang="0">
                    <a:pos x="170" y="222"/>
                  </a:cxn>
                </a:cxnLst>
                <a:rect l="0" t="0" r="r" b="b"/>
                <a:pathLst>
                  <a:path w="170" h="222">
                    <a:moveTo>
                      <a:pt x="170" y="222"/>
                    </a:moveTo>
                    <a:lnTo>
                      <a:pt x="170" y="47"/>
                    </a:lnTo>
                    <a:lnTo>
                      <a:pt x="0" y="0"/>
                    </a:lnTo>
                    <a:lnTo>
                      <a:pt x="0" y="177"/>
                    </a:lnTo>
                    <a:lnTo>
                      <a:pt x="170" y="2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Freeform 1823"/>
              <p:cNvSpPr>
                <a:spLocks/>
              </p:cNvSpPr>
              <p:nvPr/>
            </p:nvSpPr>
            <p:spPr bwMode="gray">
              <a:xfrm>
                <a:off x="3314" y="1897"/>
                <a:ext cx="84" cy="66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0" y="92"/>
                  </a:cxn>
                  <a:cxn ang="0">
                    <a:pos x="0" y="267"/>
                  </a:cxn>
                  <a:cxn ang="0">
                    <a:pos x="338" y="174"/>
                  </a:cxn>
                  <a:cxn ang="0">
                    <a:pos x="338" y="0"/>
                  </a:cxn>
                </a:cxnLst>
                <a:rect l="0" t="0" r="r" b="b"/>
                <a:pathLst>
                  <a:path w="338" h="267">
                    <a:moveTo>
                      <a:pt x="338" y="0"/>
                    </a:moveTo>
                    <a:lnTo>
                      <a:pt x="0" y="92"/>
                    </a:lnTo>
                    <a:lnTo>
                      <a:pt x="0" y="267"/>
                    </a:lnTo>
                    <a:lnTo>
                      <a:pt x="338" y="174"/>
                    </a:lnTo>
                    <a:lnTo>
                      <a:pt x="33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Freeform 1824"/>
              <p:cNvSpPr>
                <a:spLocks/>
              </p:cNvSpPr>
              <p:nvPr/>
            </p:nvSpPr>
            <p:spPr bwMode="gray">
              <a:xfrm>
                <a:off x="3272" y="1885"/>
                <a:ext cx="126" cy="34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508" y="45"/>
                  </a:cxn>
                  <a:cxn ang="0">
                    <a:pos x="170" y="137"/>
                  </a:cxn>
                  <a:cxn ang="0">
                    <a:pos x="0" y="90"/>
                  </a:cxn>
                  <a:cxn ang="0">
                    <a:pos x="338" y="0"/>
                  </a:cxn>
                </a:cxnLst>
                <a:rect l="0" t="0" r="r" b="b"/>
                <a:pathLst>
                  <a:path w="508" h="137">
                    <a:moveTo>
                      <a:pt x="338" y="0"/>
                    </a:moveTo>
                    <a:lnTo>
                      <a:pt x="508" y="45"/>
                    </a:lnTo>
                    <a:lnTo>
                      <a:pt x="170" y="137"/>
                    </a:lnTo>
                    <a:lnTo>
                      <a:pt x="0" y="90"/>
                    </a:lnTo>
                    <a:lnTo>
                      <a:pt x="33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33" name="Group 1825"/>
              <p:cNvGrpSpPr>
                <a:grpSpLocks/>
              </p:cNvGrpSpPr>
              <p:nvPr/>
            </p:nvGrpSpPr>
            <p:grpSpPr bwMode="gray">
              <a:xfrm flipH="1">
                <a:off x="3277" y="2015"/>
                <a:ext cx="50" cy="184"/>
                <a:chOff x="1224" y="1083"/>
                <a:chExt cx="37" cy="131"/>
              </a:xfrm>
            </p:grpSpPr>
            <p:sp>
              <p:nvSpPr>
                <p:cNvPr id="142" name="Freeform 2774"/>
                <p:cNvSpPr>
                  <a:spLocks noChangeAspect="1"/>
                </p:cNvSpPr>
                <p:nvPr/>
              </p:nvSpPr>
              <p:spPr bwMode="gray">
                <a:xfrm flipH="1">
                  <a:off x="1232" y="1111"/>
                  <a:ext cx="25" cy="84"/>
                </a:xfrm>
                <a:custGeom>
                  <a:avLst/>
                  <a:gdLst>
                    <a:gd name="T0" fmla="*/ 0 w 167"/>
                    <a:gd name="T1" fmla="*/ 487 h 487"/>
                    <a:gd name="T2" fmla="*/ 0 w 167"/>
                    <a:gd name="T3" fmla="*/ 45 h 487"/>
                    <a:gd name="T4" fmla="*/ 167 w 167"/>
                    <a:gd name="T5" fmla="*/ 0 h 487"/>
                    <a:gd name="T6" fmla="*/ 167 w 167"/>
                    <a:gd name="T7" fmla="*/ 442 h 487"/>
                    <a:gd name="T8" fmla="*/ 0 w 167"/>
                    <a:gd name="T9" fmla="*/ 487 h 48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7"/>
                    <a:gd name="T16" fmla="*/ 0 h 487"/>
                    <a:gd name="T17" fmla="*/ 167 w 167"/>
                    <a:gd name="T18" fmla="*/ 487 h 48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7" h="487">
                      <a:moveTo>
                        <a:pt x="0" y="487"/>
                      </a:moveTo>
                      <a:lnTo>
                        <a:pt x="0" y="45"/>
                      </a:lnTo>
                      <a:lnTo>
                        <a:pt x="167" y="0"/>
                      </a:lnTo>
                      <a:lnTo>
                        <a:pt x="167" y="442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3" name="Freeform 2775"/>
                <p:cNvSpPr>
                  <a:spLocks noChangeAspect="1"/>
                </p:cNvSpPr>
                <p:nvPr/>
              </p:nvSpPr>
              <p:spPr bwMode="gray">
                <a:xfrm flipH="1">
                  <a:off x="1257" y="1118"/>
                  <a:ext cx="4" cy="77"/>
                </a:xfrm>
                <a:custGeom>
                  <a:avLst/>
                  <a:gdLst>
                    <a:gd name="T0" fmla="*/ 31 w 31"/>
                    <a:gd name="T1" fmla="*/ 7 h 449"/>
                    <a:gd name="T2" fmla="*/ 0 w 31"/>
                    <a:gd name="T3" fmla="*/ 0 h 449"/>
                    <a:gd name="T4" fmla="*/ 0 w 31"/>
                    <a:gd name="T5" fmla="*/ 439 h 449"/>
                    <a:gd name="T6" fmla="*/ 31 w 31"/>
                    <a:gd name="T7" fmla="*/ 449 h 449"/>
                    <a:gd name="T8" fmla="*/ 31 w 31"/>
                    <a:gd name="T9" fmla="*/ 7 h 4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449"/>
                    <a:gd name="T17" fmla="*/ 31 w 31"/>
                    <a:gd name="T18" fmla="*/ 449 h 44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449">
                      <a:moveTo>
                        <a:pt x="31" y="7"/>
                      </a:moveTo>
                      <a:lnTo>
                        <a:pt x="0" y="0"/>
                      </a:lnTo>
                      <a:lnTo>
                        <a:pt x="0" y="439"/>
                      </a:lnTo>
                      <a:lnTo>
                        <a:pt x="31" y="449"/>
                      </a:lnTo>
                      <a:lnTo>
                        <a:pt x="31" y="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4" name="Freeform 2776"/>
                <p:cNvSpPr>
                  <a:spLocks noChangeAspect="1"/>
                </p:cNvSpPr>
                <p:nvPr/>
              </p:nvSpPr>
              <p:spPr bwMode="gray">
                <a:xfrm flipH="1">
                  <a:off x="1232" y="1110"/>
                  <a:ext cx="29" cy="8"/>
                </a:xfrm>
                <a:custGeom>
                  <a:avLst/>
                  <a:gdLst>
                    <a:gd name="T0" fmla="*/ 198 w 198"/>
                    <a:gd name="T1" fmla="*/ 7 h 52"/>
                    <a:gd name="T2" fmla="*/ 165 w 198"/>
                    <a:gd name="T3" fmla="*/ 0 h 52"/>
                    <a:gd name="T4" fmla="*/ 0 w 198"/>
                    <a:gd name="T5" fmla="*/ 45 h 52"/>
                    <a:gd name="T6" fmla="*/ 31 w 198"/>
                    <a:gd name="T7" fmla="*/ 52 h 52"/>
                    <a:gd name="T8" fmla="*/ 198 w 198"/>
                    <a:gd name="T9" fmla="*/ 7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"/>
                    <a:gd name="T16" fmla="*/ 0 h 52"/>
                    <a:gd name="T17" fmla="*/ 198 w 198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" h="52">
                      <a:moveTo>
                        <a:pt x="198" y="7"/>
                      </a:moveTo>
                      <a:lnTo>
                        <a:pt x="165" y="0"/>
                      </a:lnTo>
                      <a:lnTo>
                        <a:pt x="0" y="45"/>
                      </a:lnTo>
                      <a:lnTo>
                        <a:pt x="31" y="52"/>
                      </a:lnTo>
                      <a:lnTo>
                        <a:pt x="198" y="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" name="Freeform 2777"/>
                <p:cNvSpPr>
                  <a:spLocks noChangeAspect="1"/>
                </p:cNvSpPr>
                <p:nvPr/>
              </p:nvSpPr>
              <p:spPr bwMode="gray">
                <a:xfrm flipH="1">
                  <a:off x="1224" y="1200"/>
                  <a:ext cx="3" cy="5"/>
                </a:xfrm>
                <a:custGeom>
                  <a:avLst/>
                  <a:gdLst>
                    <a:gd name="T0" fmla="*/ 9 w 11"/>
                    <a:gd name="T1" fmla="*/ 11 h 13"/>
                    <a:gd name="T2" fmla="*/ 2 w 11"/>
                    <a:gd name="T3" fmla="*/ 9 h 13"/>
                    <a:gd name="T4" fmla="*/ 2 w 11"/>
                    <a:gd name="T5" fmla="*/ 1 h 13"/>
                    <a:gd name="T6" fmla="*/ 9 w 11"/>
                    <a:gd name="T7" fmla="*/ 4 h 13"/>
                    <a:gd name="T8" fmla="*/ 9 w 11"/>
                    <a:gd name="T9" fmla="*/ 11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"/>
                    <a:gd name="T16" fmla="*/ 0 h 13"/>
                    <a:gd name="T17" fmla="*/ 11 w 11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" h="13">
                      <a:moveTo>
                        <a:pt x="9" y="11"/>
                      </a:moveTo>
                      <a:cubicBezTo>
                        <a:pt x="8" y="13"/>
                        <a:pt x="4" y="11"/>
                        <a:pt x="2" y="9"/>
                      </a:cubicBezTo>
                      <a:cubicBezTo>
                        <a:pt x="0" y="6"/>
                        <a:pt x="0" y="3"/>
                        <a:pt x="2" y="1"/>
                      </a:cubicBez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6"/>
                        <a:pt x="11" y="10"/>
                        <a:pt x="9" y="1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" name="Freeform 2778"/>
                <p:cNvSpPr>
                  <a:spLocks noChangeAspect="1"/>
                </p:cNvSpPr>
                <p:nvPr/>
              </p:nvSpPr>
              <p:spPr bwMode="gray">
                <a:xfrm flipH="1">
                  <a:off x="1224" y="1083"/>
                  <a:ext cx="3" cy="6"/>
                </a:xfrm>
                <a:custGeom>
                  <a:avLst/>
                  <a:gdLst>
                    <a:gd name="T0" fmla="*/ 9 w 11"/>
                    <a:gd name="T1" fmla="*/ 12 h 13"/>
                    <a:gd name="T2" fmla="*/ 2 w 11"/>
                    <a:gd name="T3" fmla="*/ 9 h 13"/>
                    <a:gd name="T4" fmla="*/ 2 w 11"/>
                    <a:gd name="T5" fmla="*/ 2 h 13"/>
                    <a:gd name="T6" fmla="*/ 9 w 11"/>
                    <a:gd name="T7" fmla="*/ 4 h 13"/>
                    <a:gd name="T8" fmla="*/ 9 w 11"/>
                    <a:gd name="T9" fmla="*/ 12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"/>
                    <a:gd name="T16" fmla="*/ 0 h 13"/>
                    <a:gd name="T17" fmla="*/ 11 w 11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" h="13">
                      <a:moveTo>
                        <a:pt x="9" y="12"/>
                      </a:moveTo>
                      <a:cubicBezTo>
                        <a:pt x="8" y="13"/>
                        <a:pt x="4" y="12"/>
                        <a:pt x="2" y="9"/>
                      </a:cubicBezTo>
                      <a:cubicBezTo>
                        <a:pt x="0" y="7"/>
                        <a:pt x="0" y="3"/>
                        <a:pt x="2" y="2"/>
                      </a:cubicBez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7"/>
                        <a:pt x="11" y="10"/>
                        <a:pt x="9" y="1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" name="Freeform 2779"/>
                <p:cNvSpPr>
                  <a:spLocks noChangeAspect="1"/>
                </p:cNvSpPr>
                <p:nvPr/>
              </p:nvSpPr>
              <p:spPr bwMode="gray">
                <a:xfrm flipH="1">
                  <a:off x="1225" y="1085"/>
                  <a:ext cx="33" cy="129"/>
                </a:xfrm>
                <a:custGeom>
                  <a:avLst/>
                  <a:gdLst>
                    <a:gd name="T0" fmla="*/ 0 w 93"/>
                    <a:gd name="T1" fmla="*/ 24 h 320"/>
                    <a:gd name="T2" fmla="*/ 0 w 93"/>
                    <a:gd name="T3" fmla="*/ 320 h 320"/>
                    <a:gd name="T4" fmla="*/ 93 w 93"/>
                    <a:gd name="T5" fmla="*/ 295 h 320"/>
                    <a:gd name="T6" fmla="*/ 91 w 93"/>
                    <a:gd name="T7" fmla="*/ 287 h 320"/>
                    <a:gd name="T8" fmla="*/ 8 w 93"/>
                    <a:gd name="T9" fmla="*/ 310 h 320"/>
                    <a:gd name="T10" fmla="*/ 8 w 93"/>
                    <a:gd name="T11" fmla="*/ 30 h 320"/>
                    <a:gd name="T12" fmla="*/ 93 w 93"/>
                    <a:gd name="T13" fmla="*/ 8 h 320"/>
                    <a:gd name="T14" fmla="*/ 91 w 93"/>
                    <a:gd name="T15" fmla="*/ 0 h 320"/>
                    <a:gd name="T16" fmla="*/ 0 w 93"/>
                    <a:gd name="T17" fmla="*/ 24 h 3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3"/>
                    <a:gd name="T28" fmla="*/ 0 h 320"/>
                    <a:gd name="T29" fmla="*/ 93 w 93"/>
                    <a:gd name="T30" fmla="*/ 320 h 3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3" h="320">
                      <a:moveTo>
                        <a:pt x="0" y="24"/>
                      </a:moveTo>
                      <a:cubicBezTo>
                        <a:pt x="0" y="320"/>
                        <a:pt x="0" y="320"/>
                        <a:pt x="0" y="320"/>
                      </a:cubicBezTo>
                      <a:cubicBezTo>
                        <a:pt x="93" y="295"/>
                        <a:pt x="93" y="295"/>
                        <a:pt x="93" y="295"/>
                      </a:cubicBezTo>
                      <a:cubicBezTo>
                        <a:pt x="91" y="287"/>
                        <a:pt x="91" y="287"/>
                        <a:pt x="91" y="287"/>
                      </a:cubicBezTo>
                      <a:cubicBezTo>
                        <a:pt x="91" y="287"/>
                        <a:pt x="17" y="307"/>
                        <a:pt x="8" y="310"/>
                      </a:cubicBezTo>
                      <a:cubicBezTo>
                        <a:pt x="8" y="300"/>
                        <a:pt x="8" y="36"/>
                        <a:pt x="8" y="30"/>
                      </a:cubicBezTo>
                      <a:cubicBezTo>
                        <a:pt x="14" y="29"/>
                        <a:pt x="93" y="8"/>
                        <a:pt x="93" y="8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34" name="Group 1832"/>
              <p:cNvGrpSpPr>
                <a:grpSpLocks/>
              </p:cNvGrpSpPr>
              <p:nvPr/>
            </p:nvGrpSpPr>
            <p:grpSpPr bwMode="gray">
              <a:xfrm>
                <a:off x="3682" y="1923"/>
                <a:ext cx="55" cy="181"/>
                <a:chOff x="4026" y="2099"/>
                <a:chExt cx="55" cy="181"/>
              </a:xfrm>
            </p:grpSpPr>
            <p:sp>
              <p:nvSpPr>
                <p:cNvPr id="138" name="Freeform 2774"/>
                <p:cNvSpPr>
                  <a:spLocks noChangeAspect="1"/>
                </p:cNvSpPr>
                <p:nvPr/>
              </p:nvSpPr>
              <p:spPr bwMode="gray">
                <a:xfrm>
                  <a:off x="4047" y="2127"/>
                  <a:ext cx="34" cy="118"/>
                </a:xfrm>
                <a:custGeom>
                  <a:avLst/>
                  <a:gdLst>
                    <a:gd name="T0" fmla="*/ 0 w 167"/>
                    <a:gd name="T1" fmla="*/ 487 h 487"/>
                    <a:gd name="T2" fmla="*/ 0 w 167"/>
                    <a:gd name="T3" fmla="*/ 45 h 487"/>
                    <a:gd name="T4" fmla="*/ 167 w 167"/>
                    <a:gd name="T5" fmla="*/ 0 h 487"/>
                    <a:gd name="T6" fmla="*/ 167 w 167"/>
                    <a:gd name="T7" fmla="*/ 442 h 487"/>
                    <a:gd name="T8" fmla="*/ 0 w 167"/>
                    <a:gd name="T9" fmla="*/ 487 h 48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7"/>
                    <a:gd name="T16" fmla="*/ 0 h 487"/>
                    <a:gd name="T17" fmla="*/ 167 w 167"/>
                    <a:gd name="T18" fmla="*/ 487 h 48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7" h="487">
                      <a:moveTo>
                        <a:pt x="0" y="487"/>
                      </a:moveTo>
                      <a:lnTo>
                        <a:pt x="0" y="45"/>
                      </a:lnTo>
                      <a:lnTo>
                        <a:pt x="167" y="0"/>
                      </a:lnTo>
                      <a:lnTo>
                        <a:pt x="167" y="442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" name="Freeform 2775"/>
                <p:cNvSpPr>
                  <a:spLocks noChangeAspect="1"/>
                </p:cNvSpPr>
                <p:nvPr/>
              </p:nvSpPr>
              <p:spPr bwMode="gray">
                <a:xfrm>
                  <a:off x="4042" y="2137"/>
                  <a:ext cx="5" cy="108"/>
                </a:xfrm>
                <a:custGeom>
                  <a:avLst/>
                  <a:gdLst>
                    <a:gd name="T0" fmla="*/ 31 w 31"/>
                    <a:gd name="T1" fmla="*/ 7 h 449"/>
                    <a:gd name="T2" fmla="*/ 0 w 31"/>
                    <a:gd name="T3" fmla="*/ 0 h 449"/>
                    <a:gd name="T4" fmla="*/ 0 w 31"/>
                    <a:gd name="T5" fmla="*/ 439 h 449"/>
                    <a:gd name="T6" fmla="*/ 31 w 31"/>
                    <a:gd name="T7" fmla="*/ 449 h 449"/>
                    <a:gd name="T8" fmla="*/ 31 w 31"/>
                    <a:gd name="T9" fmla="*/ 7 h 4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449"/>
                    <a:gd name="T17" fmla="*/ 31 w 31"/>
                    <a:gd name="T18" fmla="*/ 449 h 44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449">
                      <a:moveTo>
                        <a:pt x="31" y="7"/>
                      </a:moveTo>
                      <a:lnTo>
                        <a:pt x="0" y="0"/>
                      </a:lnTo>
                      <a:lnTo>
                        <a:pt x="0" y="439"/>
                      </a:lnTo>
                      <a:lnTo>
                        <a:pt x="31" y="449"/>
                      </a:lnTo>
                      <a:lnTo>
                        <a:pt x="31" y="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" name="Freeform 2776"/>
                <p:cNvSpPr>
                  <a:spLocks noChangeAspect="1"/>
                </p:cNvSpPr>
                <p:nvPr/>
              </p:nvSpPr>
              <p:spPr bwMode="gray">
                <a:xfrm>
                  <a:off x="4042" y="2126"/>
                  <a:ext cx="39" cy="11"/>
                </a:xfrm>
                <a:custGeom>
                  <a:avLst/>
                  <a:gdLst>
                    <a:gd name="T0" fmla="*/ 198 w 198"/>
                    <a:gd name="T1" fmla="*/ 7 h 52"/>
                    <a:gd name="T2" fmla="*/ 165 w 198"/>
                    <a:gd name="T3" fmla="*/ 0 h 52"/>
                    <a:gd name="T4" fmla="*/ 0 w 198"/>
                    <a:gd name="T5" fmla="*/ 45 h 52"/>
                    <a:gd name="T6" fmla="*/ 31 w 198"/>
                    <a:gd name="T7" fmla="*/ 52 h 52"/>
                    <a:gd name="T8" fmla="*/ 198 w 198"/>
                    <a:gd name="T9" fmla="*/ 7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"/>
                    <a:gd name="T16" fmla="*/ 0 h 52"/>
                    <a:gd name="T17" fmla="*/ 198 w 198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" h="52">
                      <a:moveTo>
                        <a:pt x="198" y="7"/>
                      </a:moveTo>
                      <a:lnTo>
                        <a:pt x="165" y="0"/>
                      </a:lnTo>
                      <a:lnTo>
                        <a:pt x="0" y="45"/>
                      </a:lnTo>
                      <a:lnTo>
                        <a:pt x="31" y="52"/>
                      </a:lnTo>
                      <a:lnTo>
                        <a:pt x="198" y="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" name="Freeform 2779"/>
                <p:cNvSpPr>
                  <a:spLocks noChangeAspect="1"/>
                </p:cNvSpPr>
                <p:nvPr/>
              </p:nvSpPr>
              <p:spPr bwMode="gray">
                <a:xfrm rot="10800000">
                  <a:off x="4026" y="2099"/>
                  <a:ext cx="45" cy="181"/>
                </a:xfrm>
                <a:custGeom>
                  <a:avLst/>
                  <a:gdLst>
                    <a:gd name="T0" fmla="*/ 0 w 93"/>
                    <a:gd name="T1" fmla="*/ 24 h 320"/>
                    <a:gd name="T2" fmla="*/ 0 w 93"/>
                    <a:gd name="T3" fmla="*/ 320 h 320"/>
                    <a:gd name="T4" fmla="*/ 93 w 93"/>
                    <a:gd name="T5" fmla="*/ 295 h 320"/>
                    <a:gd name="T6" fmla="*/ 91 w 93"/>
                    <a:gd name="T7" fmla="*/ 287 h 320"/>
                    <a:gd name="T8" fmla="*/ 8 w 93"/>
                    <a:gd name="T9" fmla="*/ 310 h 320"/>
                    <a:gd name="T10" fmla="*/ 8 w 93"/>
                    <a:gd name="T11" fmla="*/ 30 h 320"/>
                    <a:gd name="T12" fmla="*/ 93 w 93"/>
                    <a:gd name="T13" fmla="*/ 8 h 320"/>
                    <a:gd name="T14" fmla="*/ 91 w 93"/>
                    <a:gd name="T15" fmla="*/ 0 h 320"/>
                    <a:gd name="T16" fmla="*/ 0 w 93"/>
                    <a:gd name="T17" fmla="*/ 24 h 3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3"/>
                    <a:gd name="T28" fmla="*/ 0 h 320"/>
                    <a:gd name="T29" fmla="*/ 93 w 93"/>
                    <a:gd name="T30" fmla="*/ 320 h 3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3" h="320">
                      <a:moveTo>
                        <a:pt x="0" y="24"/>
                      </a:moveTo>
                      <a:cubicBezTo>
                        <a:pt x="0" y="320"/>
                        <a:pt x="0" y="320"/>
                        <a:pt x="0" y="320"/>
                      </a:cubicBezTo>
                      <a:cubicBezTo>
                        <a:pt x="93" y="295"/>
                        <a:pt x="93" y="295"/>
                        <a:pt x="93" y="295"/>
                      </a:cubicBezTo>
                      <a:cubicBezTo>
                        <a:pt x="91" y="287"/>
                        <a:pt x="91" y="287"/>
                        <a:pt x="91" y="287"/>
                      </a:cubicBezTo>
                      <a:cubicBezTo>
                        <a:pt x="91" y="287"/>
                        <a:pt x="17" y="307"/>
                        <a:pt x="8" y="310"/>
                      </a:cubicBezTo>
                      <a:cubicBezTo>
                        <a:pt x="8" y="300"/>
                        <a:pt x="8" y="36"/>
                        <a:pt x="8" y="30"/>
                      </a:cubicBezTo>
                      <a:cubicBezTo>
                        <a:pt x="14" y="29"/>
                        <a:pt x="93" y="8"/>
                        <a:pt x="93" y="8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rot="10800000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35" name="Freeform 1837"/>
              <p:cNvSpPr>
                <a:spLocks/>
              </p:cNvSpPr>
              <p:nvPr/>
            </p:nvSpPr>
            <p:spPr bwMode="gray">
              <a:xfrm>
                <a:off x="3361" y="1904"/>
                <a:ext cx="338" cy="130"/>
              </a:xfrm>
              <a:custGeom>
                <a:avLst/>
                <a:gdLst/>
                <a:ahLst/>
                <a:cxnLst>
                  <a:cxn ang="0">
                    <a:pos x="520" y="0"/>
                  </a:cxn>
                  <a:cxn ang="0">
                    <a:pos x="460" y="16"/>
                  </a:cxn>
                  <a:cxn ang="0">
                    <a:pos x="0" y="137"/>
                  </a:cxn>
                  <a:cxn ang="0">
                    <a:pos x="35" y="223"/>
                  </a:cxn>
                  <a:cxn ang="0">
                    <a:pos x="577" y="80"/>
                  </a:cxn>
                  <a:cxn ang="0">
                    <a:pos x="520" y="0"/>
                  </a:cxn>
                </a:cxnLst>
                <a:rect l="0" t="0" r="r" b="b"/>
                <a:pathLst>
                  <a:path w="577" h="223">
                    <a:moveTo>
                      <a:pt x="520" y="0"/>
                    </a:moveTo>
                    <a:cubicBezTo>
                      <a:pt x="460" y="16"/>
                      <a:pt x="460" y="16"/>
                      <a:pt x="460" y="16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35" y="223"/>
                      <a:pt x="35" y="223"/>
                      <a:pt x="35" y="223"/>
                    </a:cubicBezTo>
                    <a:cubicBezTo>
                      <a:pt x="577" y="80"/>
                      <a:pt x="577" y="80"/>
                      <a:pt x="577" y="80"/>
                    </a:cubicBezTo>
                    <a:cubicBezTo>
                      <a:pt x="577" y="49"/>
                      <a:pt x="551" y="9"/>
                      <a:pt x="52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Freeform 1838"/>
              <p:cNvSpPr>
                <a:spLocks/>
              </p:cNvSpPr>
              <p:nvPr/>
            </p:nvSpPr>
            <p:spPr bwMode="gray">
              <a:xfrm>
                <a:off x="3365" y="1950"/>
                <a:ext cx="373" cy="251"/>
              </a:xfrm>
              <a:custGeom>
                <a:avLst/>
                <a:gdLst/>
                <a:ahLst/>
                <a:cxnLst>
                  <a:cxn ang="0">
                    <a:pos x="149" y="1011"/>
                  </a:cxn>
                  <a:cxn ang="0">
                    <a:pos x="0" y="316"/>
                  </a:cxn>
                  <a:cxn ang="0">
                    <a:pos x="718" y="163"/>
                  </a:cxn>
                  <a:cxn ang="0">
                    <a:pos x="1344" y="0"/>
                  </a:cxn>
                  <a:cxn ang="0">
                    <a:pos x="1502" y="650"/>
                  </a:cxn>
                  <a:cxn ang="0">
                    <a:pos x="857" y="820"/>
                  </a:cxn>
                  <a:cxn ang="0">
                    <a:pos x="149" y="1011"/>
                  </a:cxn>
                </a:cxnLst>
                <a:rect l="0" t="0" r="r" b="b"/>
                <a:pathLst>
                  <a:path w="1502" h="1011">
                    <a:moveTo>
                      <a:pt x="149" y="1011"/>
                    </a:moveTo>
                    <a:lnTo>
                      <a:pt x="0" y="316"/>
                    </a:lnTo>
                    <a:lnTo>
                      <a:pt x="718" y="163"/>
                    </a:lnTo>
                    <a:lnTo>
                      <a:pt x="1344" y="0"/>
                    </a:lnTo>
                    <a:lnTo>
                      <a:pt x="1502" y="650"/>
                    </a:lnTo>
                    <a:lnTo>
                      <a:pt x="857" y="820"/>
                    </a:lnTo>
                    <a:lnTo>
                      <a:pt x="149" y="101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Freeform 1839"/>
              <p:cNvSpPr>
                <a:spLocks/>
              </p:cNvSpPr>
              <p:nvPr/>
            </p:nvSpPr>
            <p:spPr bwMode="gray">
              <a:xfrm>
                <a:off x="3535" y="1993"/>
                <a:ext cx="35" cy="163"/>
              </a:xfrm>
              <a:custGeom>
                <a:avLst/>
                <a:gdLst/>
                <a:ahLst/>
                <a:cxnLst>
                  <a:cxn ang="0">
                    <a:pos x="139" y="659"/>
                  </a:cxn>
                  <a:cxn ang="0">
                    <a:pos x="0" y="0"/>
                  </a:cxn>
                  <a:cxn ang="0">
                    <a:pos x="139" y="659"/>
                  </a:cxn>
                </a:cxnLst>
                <a:rect l="0" t="0" r="r" b="b"/>
                <a:pathLst>
                  <a:path w="139" h="659">
                    <a:moveTo>
                      <a:pt x="139" y="659"/>
                    </a:moveTo>
                    <a:lnTo>
                      <a:pt x="0" y="0"/>
                    </a:lnTo>
                    <a:lnTo>
                      <a:pt x="139" y="65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7" name="Group 1850"/>
            <p:cNvGrpSpPr>
              <a:grpSpLocks/>
            </p:cNvGrpSpPr>
            <p:nvPr/>
          </p:nvGrpSpPr>
          <p:grpSpPr bwMode="gray">
            <a:xfrm flipH="1">
              <a:off x="4358" y="1892"/>
              <a:ext cx="336" cy="134"/>
              <a:chOff x="1416" y="2762"/>
              <a:chExt cx="2347" cy="937"/>
            </a:xfrm>
          </p:grpSpPr>
          <p:sp>
            <p:nvSpPr>
              <p:cNvPr id="39" name="Freeform 1851"/>
              <p:cNvSpPr>
                <a:spLocks/>
              </p:cNvSpPr>
              <p:nvPr/>
            </p:nvSpPr>
            <p:spPr bwMode="gray">
              <a:xfrm>
                <a:off x="1433" y="3087"/>
                <a:ext cx="2061" cy="612"/>
              </a:xfrm>
              <a:custGeom>
                <a:avLst/>
                <a:gdLst/>
                <a:ahLst/>
                <a:cxnLst>
                  <a:cxn ang="0">
                    <a:pos x="3619" y="1074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4"/>
                  </a:cxn>
                </a:cxnLst>
                <a:rect l="0" t="0" r="r" b="b"/>
                <a:pathLst>
                  <a:path w="3619" h="1074">
                    <a:moveTo>
                      <a:pt x="3619" y="1074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Freeform 1852"/>
              <p:cNvSpPr>
                <a:spLocks/>
              </p:cNvSpPr>
              <p:nvPr/>
            </p:nvSpPr>
            <p:spPr bwMode="gray">
              <a:xfrm>
                <a:off x="1433" y="3019"/>
                <a:ext cx="2320" cy="622"/>
              </a:xfrm>
              <a:custGeom>
                <a:avLst/>
                <a:gdLst/>
                <a:ahLst/>
                <a:cxnLst>
                  <a:cxn ang="0">
                    <a:pos x="3619" y="1092"/>
                  </a:cxn>
                  <a:cxn ang="0">
                    <a:pos x="4073" y="971"/>
                  </a:cxn>
                  <a:cxn ang="0">
                    <a:pos x="451" y="0"/>
                  </a:cxn>
                  <a:cxn ang="0">
                    <a:pos x="0" y="121"/>
                  </a:cxn>
                  <a:cxn ang="0">
                    <a:pos x="3619" y="1092"/>
                  </a:cxn>
                </a:cxnLst>
                <a:rect l="0" t="0" r="r" b="b"/>
                <a:pathLst>
                  <a:path w="4073" h="1092">
                    <a:moveTo>
                      <a:pt x="3619" y="1092"/>
                    </a:moveTo>
                    <a:lnTo>
                      <a:pt x="4073" y="971"/>
                    </a:lnTo>
                    <a:lnTo>
                      <a:pt x="451" y="0"/>
                    </a:lnTo>
                    <a:lnTo>
                      <a:pt x="0" y="121"/>
                    </a:lnTo>
                    <a:lnTo>
                      <a:pt x="3619" y="109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Freeform 1853"/>
              <p:cNvSpPr>
                <a:spLocks/>
              </p:cNvSpPr>
              <p:nvPr/>
            </p:nvSpPr>
            <p:spPr bwMode="gray">
              <a:xfrm>
                <a:off x="3494" y="3572"/>
                <a:ext cx="259" cy="127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104"/>
                  </a:cxn>
                  <a:cxn ang="0">
                    <a:pos x="0" y="224"/>
                  </a:cxn>
                  <a:cxn ang="0">
                    <a:pos x="0" y="121"/>
                  </a:cxn>
                  <a:cxn ang="0">
                    <a:pos x="454" y="0"/>
                  </a:cxn>
                </a:cxnLst>
                <a:rect l="0" t="0" r="r" b="b"/>
                <a:pathLst>
                  <a:path w="454" h="224">
                    <a:moveTo>
                      <a:pt x="454" y="0"/>
                    </a:moveTo>
                    <a:lnTo>
                      <a:pt x="454" y="104"/>
                    </a:lnTo>
                    <a:lnTo>
                      <a:pt x="0" y="224"/>
                    </a:lnTo>
                    <a:lnTo>
                      <a:pt x="0" y="121"/>
                    </a:lnTo>
                    <a:lnTo>
                      <a:pt x="45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Freeform 1854"/>
              <p:cNvSpPr>
                <a:spLocks/>
              </p:cNvSpPr>
              <p:nvPr/>
            </p:nvSpPr>
            <p:spPr bwMode="gray">
              <a:xfrm>
                <a:off x="1443" y="3019"/>
                <a:ext cx="2062" cy="612"/>
              </a:xfrm>
              <a:custGeom>
                <a:avLst/>
                <a:gdLst/>
                <a:ahLst/>
                <a:cxnLst>
                  <a:cxn ang="0">
                    <a:pos x="3619" y="1075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5"/>
                  </a:cxn>
                </a:cxnLst>
                <a:rect l="0" t="0" r="r" b="b"/>
                <a:pathLst>
                  <a:path w="3619" h="1075">
                    <a:moveTo>
                      <a:pt x="3619" y="1075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Freeform 1855"/>
              <p:cNvSpPr>
                <a:spLocks/>
              </p:cNvSpPr>
              <p:nvPr/>
            </p:nvSpPr>
            <p:spPr bwMode="gray">
              <a:xfrm>
                <a:off x="1443" y="2948"/>
                <a:ext cx="2320" cy="624"/>
              </a:xfrm>
              <a:custGeom>
                <a:avLst/>
                <a:gdLst/>
                <a:ahLst/>
                <a:cxnLst>
                  <a:cxn ang="0">
                    <a:pos x="3619" y="1094"/>
                  </a:cxn>
                  <a:cxn ang="0">
                    <a:pos x="4073" y="971"/>
                  </a:cxn>
                  <a:cxn ang="0">
                    <a:pos x="451" y="0"/>
                  </a:cxn>
                  <a:cxn ang="0">
                    <a:pos x="0" y="123"/>
                  </a:cxn>
                  <a:cxn ang="0">
                    <a:pos x="3619" y="1094"/>
                  </a:cxn>
                </a:cxnLst>
                <a:rect l="0" t="0" r="r" b="b"/>
                <a:pathLst>
                  <a:path w="4073" h="1094">
                    <a:moveTo>
                      <a:pt x="3619" y="1094"/>
                    </a:moveTo>
                    <a:lnTo>
                      <a:pt x="4073" y="971"/>
                    </a:lnTo>
                    <a:lnTo>
                      <a:pt x="451" y="0"/>
                    </a:lnTo>
                    <a:lnTo>
                      <a:pt x="0" y="123"/>
                    </a:lnTo>
                    <a:lnTo>
                      <a:pt x="3619" y="109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Freeform 1856"/>
              <p:cNvSpPr>
                <a:spLocks/>
              </p:cNvSpPr>
              <p:nvPr/>
            </p:nvSpPr>
            <p:spPr bwMode="gray">
              <a:xfrm>
                <a:off x="3505" y="3502"/>
                <a:ext cx="258" cy="129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104"/>
                  </a:cxn>
                  <a:cxn ang="0">
                    <a:pos x="0" y="227"/>
                  </a:cxn>
                  <a:cxn ang="0">
                    <a:pos x="0" y="123"/>
                  </a:cxn>
                  <a:cxn ang="0">
                    <a:pos x="454" y="0"/>
                  </a:cxn>
                </a:cxnLst>
                <a:rect l="0" t="0" r="r" b="b"/>
                <a:pathLst>
                  <a:path w="454" h="227">
                    <a:moveTo>
                      <a:pt x="454" y="0"/>
                    </a:moveTo>
                    <a:lnTo>
                      <a:pt x="454" y="104"/>
                    </a:lnTo>
                    <a:lnTo>
                      <a:pt x="0" y="227"/>
                    </a:lnTo>
                    <a:lnTo>
                      <a:pt x="0" y="123"/>
                    </a:lnTo>
                    <a:lnTo>
                      <a:pt x="45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Freeform 1857"/>
              <p:cNvSpPr>
                <a:spLocks/>
              </p:cNvSpPr>
              <p:nvPr/>
            </p:nvSpPr>
            <p:spPr bwMode="gray">
              <a:xfrm>
                <a:off x="1416" y="2965"/>
                <a:ext cx="2061" cy="613"/>
              </a:xfrm>
              <a:custGeom>
                <a:avLst/>
                <a:gdLst/>
                <a:ahLst/>
                <a:cxnLst>
                  <a:cxn ang="0">
                    <a:pos x="3619" y="1075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5"/>
                  </a:cxn>
                </a:cxnLst>
                <a:rect l="0" t="0" r="r" b="b"/>
                <a:pathLst>
                  <a:path w="3619" h="1075">
                    <a:moveTo>
                      <a:pt x="3619" y="1075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Freeform 1858"/>
              <p:cNvSpPr>
                <a:spLocks/>
              </p:cNvSpPr>
              <p:nvPr/>
            </p:nvSpPr>
            <p:spPr bwMode="gray">
              <a:xfrm>
                <a:off x="1416" y="2895"/>
                <a:ext cx="2320" cy="624"/>
              </a:xfrm>
              <a:custGeom>
                <a:avLst/>
                <a:gdLst/>
                <a:ahLst/>
                <a:cxnLst>
                  <a:cxn ang="0">
                    <a:pos x="3619" y="1094"/>
                  </a:cxn>
                  <a:cxn ang="0">
                    <a:pos x="4072" y="971"/>
                  </a:cxn>
                  <a:cxn ang="0">
                    <a:pos x="453" y="0"/>
                  </a:cxn>
                  <a:cxn ang="0">
                    <a:pos x="0" y="123"/>
                  </a:cxn>
                  <a:cxn ang="0">
                    <a:pos x="3619" y="1094"/>
                  </a:cxn>
                </a:cxnLst>
                <a:rect l="0" t="0" r="r" b="b"/>
                <a:pathLst>
                  <a:path w="4072" h="1094">
                    <a:moveTo>
                      <a:pt x="3619" y="1094"/>
                    </a:moveTo>
                    <a:lnTo>
                      <a:pt x="4072" y="971"/>
                    </a:lnTo>
                    <a:lnTo>
                      <a:pt x="453" y="0"/>
                    </a:lnTo>
                    <a:lnTo>
                      <a:pt x="0" y="123"/>
                    </a:lnTo>
                    <a:lnTo>
                      <a:pt x="3619" y="109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Freeform 1859"/>
              <p:cNvSpPr>
                <a:spLocks/>
              </p:cNvSpPr>
              <p:nvPr/>
            </p:nvSpPr>
            <p:spPr bwMode="gray">
              <a:xfrm>
                <a:off x="3477" y="3447"/>
                <a:ext cx="259" cy="131"/>
              </a:xfrm>
              <a:custGeom>
                <a:avLst/>
                <a:gdLst/>
                <a:ahLst/>
                <a:cxnLst>
                  <a:cxn ang="0">
                    <a:pos x="453" y="0"/>
                  </a:cxn>
                  <a:cxn ang="0">
                    <a:pos x="453" y="104"/>
                  </a:cxn>
                  <a:cxn ang="0">
                    <a:pos x="0" y="227"/>
                  </a:cxn>
                  <a:cxn ang="0">
                    <a:pos x="0" y="123"/>
                  </a:cxn>
                  <a:cxn ang="0">
                    <a:pos x="453" y="0"/>
                  </a:cxn>
                </a:cxnLst>
                <a:rect l="0" t="0" r="r" b="b"/>
                <a:pathLst>
                  <a:path w="453" h="227">
                    <a:moveTo>
                      <a:pt x="453" y="0"/>
                    </a:moveTo>
                    <a:lnTo>
                      <a:pt x="453" y="104"/>
                    </a:lnTo>
                    <a:lnTo>
                      <a:pt x="0" y="227"/>
                    </a:lnTo>
                    <a:lnTo>
                      <a:pt x="0" y="123"/>
                    </a:lnTo>
                    <a:lnTo>
                      <a:pt x="45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Freeform 1860"/>
              <p:cNvSpPr>
                <a:spLocks/>
              </p:cNvSpPr>
              <p:nvPr/>
            </p:nvSpPr>
            <p:spPr bwMode="gray">
              <a:xfrm>
                <a:off x="1433" y="2900"/>
                <a:ext cx="2061" cy="612"/>
              </a:xfrm>
              <a:custGeom>
                <a:avLst/>
                <a:gdLst/>
                <a:ahLst/>
                <a:cxnLst>
                  <a:cxn ang="0">
                    <a:pos x="3619" y="1075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5"/>
                  </a:cxn>
                </a:cxnLst>
                <a:rect l="0" t="0" r="r" b="b"/>
                <a:pathLst>
                  <a:path w="3619" h="1075">
                    <a:moveTo>
                      <a:pt x="3619" y="1075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Freeform 1861"/>
              <p:cNvSpPr>
                <a:spLocks/>
              </p:cNvSpPr>
              <p:nvPr/>
            </p:nvSpPr>
            <p:spPr bwMode="gray">
              <a:xfrm>
                <a:off x="1433" y="2832"/>
                <a:ext cx="2320" cy="621"/>
              </a:xfrm>
              <a:custGeom>
                <a:avLst/>
                <a:gdLst/>
                <a:ahLst/>
                <a:cxnLst>
                  <a:cxn ang="0">
                    <a:pos x="3619" y="1091"/>
                  </a:cxn>
                  <a:cxn ang="0">
                    <a:pos x="4073" y="971"/>
                  </a:cxn>
                  <a:cxn ang="0">
                    <a:pos x="451" y="0"/>
                  </a:cxn>
                  <a:cxn ang="0">
                    <a:pos x="0" y="120"/>
                  </a:cxn>
                  <a:cxn ang="0">
                    <a:pos x="3619" y="1091"/>
                  </a:cxn>
                </a:cxnLst>
                <a:rect l="0" t="0" r="r" b="b"/>
                <a:pathLst>
                  <a:path w="4073" h="1091">
                    <a:moveTo>
                      <a:pt x="3619" y="1091"/>
                    </a:moveTo>
                    <a:lnTo>
                      <a:pt x="4073" y="971"/>
                    </a:lnTo>
                    <a:lnTo>
                      <a:pt x="451" y="0"/>
                    </a:lnTo>
                    <a:lnTo>
                      <a:pt x="0" y="120"/>
                    </a:lnTo>
                    <a:lnTo>
                      <a:pt x="3619" y="109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Freeform 1862"/>
              <p:cNvSpPr>
                <a:spLocks/>
              </p:cNvSpPr>
              <p:nvPr/>
            </p:nvSpPr>
            <p:spPr bwMode="gray">
              <a:xfrm>
                <a:off x="3498" y="3385"/>
                <a:ext cx="259" cy="127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104"/>
                  </a:cxn>
                  <a:cxn ang="0">
                    <a:pos x="0" y="224"/>
                  </a:cxn>
                  <a:cxn ang="0">
                    <a:pos x="0" y="120"/>
                  </a:cxn>
                  <a:cxn ang="0">
                    <a:pos x="454" y="0"/>
                  </a:cxn>
                </a:cxnLst>
                <a:rect l="0" t="0" r="r" b="b"/>
                <a:pathLst>
                  <a:path w="454" h="224">
                    <a:moveTo>
                      <a:pt x="454" y="0"/>
                    </a:moveTo>
                    <a:lnTo>
                      <a:pt x="454" y="104"/>
                    </a:lnTo>
                    <a:lnTo>
                      <a:pt x="0" y="224"/>
                    </a:lnTo>
                    <a:lnTo>
                      <a:pt x="0" y="120"/>
                    </a:lnTo>
                    <a:lnTo>
                      <a:pt x="45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Freeform 1863"/>
              <p:cNvSpPr>
                <a:spLocks/>
              </p:cNvSpPr>
              <p:nvPr/>
            </p:nvSpPr>
            <p:spPr bwMode="gray">
              <a:xfrm>
                <a:off x="1443" y="2834"/>
                <a:ext cx="2062" cy="612"/>
              </a:xfrm>
              <a:custGeom>
                <a:avLst/>
                <a:gdLst/>
                <a:ahLst/>
                <a:cxnLst>
                  <a:cxn ang="0">
                    <a:pos x="3619" y="1075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5"/>
                  </a:cxn>
                </a:cxnLst>
                <a:rect l="0" t="0" r="r" b="b"/>
                <a:pathLst>
                  <a:path w="3619" h="1075">
                    <a:moveTo>
                      <a:pt x="3619" y="1075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Freeform 1864"/>
              <p:cNvSpPr>
                <a:spLocks/>
              </p:cNvSpPr>
              <p:nvPr/>
            </p:nvSpPr>
            <p:spPr bwMode="gray">
              <a:xfrm>
                <a:off x="1443" y="2762"/>
                <a:ext cx="2320" cy="621"/>
              </a:xfrm>
              <a:custGeom>
                <a:avLst/>
                <a:gdLst/>
                <a:ahLst/>
                <a:cxnLst>
                  <a:cxn ang="0">
                    <a:pos x="3619" y="1091"/>
                  </a:cxn>
                  <a:cxn ang="0">
                    <a:pos x="4073" y="971"/>
                  </a:cxn>
                  <a:cxn ang="0">
                    <a:pos x="451" y="0"/>
                  </a:cxn>
                  <a:cxn ang="0">
                    <a:pos x="0" y="120"/>
                  </a:cxn>
                  <a:cxn ang="0">
                    <a:pos x="3619" y="1091"/>
                  </a:cxn>
                </a:cxnLst>
                <a:rect l="0" t="0" r="r" b="b"/>
                <a:pathLst>
                  <a:path w="4073" h="1091">
                    <a:moveTo>
                      <a:pt x="3619" y="1091"/>
                    </a:moveTo>
                    <a:lnTo>
                      <a:pt x="4073" y="971"/>
                    </a:lnTo>
                    <a:lnTo>
                      <a:pt x="451" y="0"/>
                    </a:lnTo>
                    <a:lnTo>
                      <a:pt x="0" y="120"/>
                    </a:lnTo>
                    <a:lnTo>
                      <a:pt x="3619" y="109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Freeform 1865"/>
              <p:cNvSpPr>
                <a:spLocks/>
              </p:cNvSpPr>
              <p:nvPr/>
            </p:nvSpPr>
            <p:spPr bwMode="gray">
              <a:xfrm>
                <a:off x="3505" y="3315"/>
                <a:ext cx="258" cy="127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104"/>
                  </a:cxn>
                  <a:cxn ang="0">
                    <a:pos x="0" y="224"/>
                  </a:cxn>
                  <a:cxn ang="0">
                    <a:pos x="0" y="120"/>
                  </a:cxn>
                  <a:cxn ang="0">
                    <a:pos x="454" y="0"/>
                  </a:cxn>
                </a:cxnLst>
                <a:rect l="0" t="0" r="r" b="b"/>
                <a:pathLst>
                  <a:path w="454" h="224">
                    <a:moveTo>
                      <a:pt x="454" y="0"/>
                    </a:moveTo>
                    <a:lnTo>
                      <a:pt x="454" y="104"/>
                    </a:lnTo>
                    <a:lnTo>
                      <a:pt x="0" y="224"/>
                    </a:lnTo>
                    <a:lnTo>
                      <a:pt x="0" y="120"/>
                    </a:lnTo>
                    <a:lnTo>
                      <a:pt x="45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8" name="Group 1840"/>
            <p:cNvGrpSpPr>
              <a:grpSpLocks/>
            </p:cNvGrpSpPr>
            <p:nvPr/>
          </p:nvGrpSpPr>
          <p:grpSpPr bwMode="gray">
            <a:xfrm rot="10800000" flipH="1" flipV="1">
              <a:off x="4253" y="1876"/>
              <a:ext cx="161" cy="210"/>
              <a:chOff x="5093" y="1508"/>
              <a:chExt cx="161" cy="210"/>
            </a:xfrm>
          </p:grpSpPr>
          <p:sp>
            <p:nvSpPr>
              <p:cNvPr id="30" name="Freeform 1841"/>
              <p:cNvSpPr>
                <a:spLocks/>
              </p:cNvSpPr>
              <p:nvPr/>
            </p:nvSpPr>
            <p:spPr bwMode="gray">
              <a:xfrm>
                <a:off x="5230" y="1524"/>
                <a:ext cx="24" cy="175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0" y="43"/>
                  </a:cxn>
                  <a:cxn ang="0">
                    <a:pos x="0" y="1184"/>
                  </a:cxn>
                  <a:cxn ang="0">
                    <a:pos x="165" y="1139"/>
                  </a:cxn>
                  <a:cxn ang="0">
                    <a:pos x="165" y="0"/>
                  </a:cxn>
                </a:cxnLst>
                <a:rect l="0" t="0" r="r" b="b"/>
                <a:pathLst>
                  <a:path w="165" h="1184">
                    <a:moveTo>
                      <a:pt x="165" y="0"/>
                    </a:moveTo>
                    <a:lnTo>
                      <a:pt x="0" y="43"/>
                    </a:lnTo>
                    <a:lnTo>
                      <a:pt x="0" y="1184"/>
                    </a:lnTo>
                    <a:lnTo>
                      <a:pt x="165" y="1139"/>
                    </a:lnTo>
                    <a:lnTo>
                      <a:pt x="165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1842"/>
              <p:cNvSpPr>
                <a:spLocks/>
              </p:cNvSpPr>
              <p:nvPr/>
            </p:nvSpPr>
            <p:spPr bwMode="gray">
              <a:xfrm>
                <a:off x="5166" y="1508"/>
                <a:ext cx="88" cy="22"/>
              </a:xfrm>
              <a:custGeom>
                <a:avLst/>
                <a:gdLst/>
                <a:ahLst/>
                <a:cxnLst>
                  <a:cxn ang="0">
                    <a:pos x="605" y="118"/>
                  </a:cxn>
                  <a:cxn ang="0">
                    <a:pos x="166" y="0"/>
                  </a:cxn>
                  <a:cxn ang="0">
                    <a:pos x="0" y="45"/>
                  </a:cxn>
                  <a:cxn ang="0">
                    <a:pos x="440" y="161"/>
                  </a:cxn>
                  <a:cxn ang="0">
                    <a:pos x="605" y="118"/>
                  </a:cxn>
                </a:cxnLst>
                <a:rect l="0" t="0" r="r" b="b"/>
                <a:pathLst>
                  <a:path w="605" h="161">
                    <a:moveTo>
                      <a:pt x="605" y="118"/>
                    </a:moveTo>
                    <a:lnTo>
                      <a:pt x="166" y="0"/>
                    </a:lnTo>
                    <a:lnTo>
                      <a:pt x="0" y="45"/>
                    </a:lnTo>
                    <a:lnTo>
                      <a:pt x="440" y="161"/>
                    </a:lnTo>
                    <a:lnTo>
                      <a:pt x="605" y="11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Freeform 1843"/>
              <p:cNvSpPr>
                <a:spLocks/>
              </p:cNvSpPr>
              <p:nvPr/>
            </p:nvSpPr>
            <p:spPr bwMode="gray">
              <a:xfrm>
                <a:off x="5157" y="1544"/>
                <a:ext cx="24" cy="174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0" y="1183"/>
                  </a:cxn>
                  <a:cxn ang="0">
                    <a:pos x="165" y="1138"/>
                  </a:cxn>
                  <a:cxn ang="0">
                    <a:pos x="165" y="0"/>
                  </a:cxn>
                  <a:cxn ang="0">
                    <a:pos x="0" y="44"/>
                  </a:cxn>
                </a:cxnLst>
                <a:rect l="0" t="0" r="r" b="b"/>
                <a:pathLst>
                  <a:path w="165" h="1183">
                    <a:moveTo>
                      <a:pt x="0" y="44"/>
                    </a:moveTo>
                    <a:lnTo>
                      <a:pt x="0" y="1183"/>
                    </a:lnTo>
                    <a:lnTo>
                      <a:pt x="165" y="1138"/>
                    </a:lnTo>
                    <a:lnTo>
                      <a:pt x="165" y="0"/>
                    </a:lnTo>
                    <a:lnTo>
                      <a:pt x="0" y="4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Freeform 1844"/>
              <p:cNvSpPr>
                <a:spLocks/>
              </p:cNvSpPr>
              <p:nvPr/>
            </p:nvSpPr>
            <p:spPr bwMode="gray">
              <a:xfrm>
                <a:off x="5181" y="1538"/>
                <a:ext cx="24" cy="173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1183"/>
                  </a:cxn>
                  <a:cxn ang="0">
                    <a:pos x="165" y="1138"/>
                  </a:cxn>
                  <a:cxn ang="0">
                    <a:pos x="165" y="0"/>
                  </a:cxn>
                  <a:cxn ang="0">
                    <a:pos x="0" y="45"/>
                  </a:cxn>
                </a:cxnLst>
                <a:rect l="0" t="0" r="r" b="b"/>
                <a:pathLst>
                  <a:path w="165" h="1183">
                    <a:moveTo>
                      <a:pt x="0" y="45"/>
                    </a:moveTo>
                    <a:lnTo>
                      <a:pt x="0" y="1183"/>
                    </a:lnTo>
                    <a:lnTo>
                      <a:pt x="165" y="1138"/>
                    </a:lnTo>
                    <a:lnTo>
                      <a:pt x="165" y="0"/>
                    </a:lnTo>
                    <a:lnTo>
                      <a:pt x="0" y="4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Freeform 1845"/>
              <p:cNvSpPr>
                <a:spLocks/>
              </p:cNvSpPr>
              <p:nvPr/>
            </p:nvSpPr>
            <p:spPr bwMode="gray">
              <a:xfrm>
                <a:off x="5205" y="1530"/>
                <a:ext cx="25" cy="17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1183"/>
                  </a:cxn>
                  <a:cxn ang="0">
                    <a:pos x="166" y="1141"/>
                  </a:cxn>
                  <a:cxn ang="0">
                    <a:pos x="166" y="0"/>
                  </a:cxn>
                  <a:cxn ang="0">
                    <a:pos x="0" y="45"/>
                  </a:cxn>
                </a:cxnLst>
                <a:rect l="0" t="0" r="r" b="b"/>
                <a:pathLst>
                  <a:path w="166" h="1183">
                    <a:moveTo>
                      <a:pt x="0" y="45"/>
                    </a:moveTo>
                    <a:lnTo>
                      <a:pt x="0" y="1183"/>
                    </a:lnTo>
                    <a:lnTo>
                      <a:pt x="166" y="1141"/>
                    </a:lnTo>
                    <a:lnTo>
                      <a:pt x="166" y="0"/>
                    </a:lnTo>
                    <a:lnTo>
                      <a:pt x="0" y="4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Freeform 1846"/>
              <p:cNvSpPr>
                <a:spLocks/>
              </p:cNvSpPr>
              <p:nvPr/>
            </p:nvSpPr>
            <p:spPr bwMode="gray">
              <a:xfrm>
                <a:off x="5093" y="1527"/>
                <a:ext cx="88" cy="2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440" y="163"/>
                  </a:cxn>
                  <a:cxn ang="0">
                    <a:pos x="605" y="119"/>
                  </a:cxn>
                  <a:cxn ang="0">
                    <a:pos x="166" y="0"/>
                  </a:cxn>
                  <a:cxn ang="0">
                    <a:pos x="0" y="45"/>
                  </a:cxn>
                </a:cxnLst>
                <a:rect l="0" t="0" r="r" b="b"/>
                <a:pathLst>
                  <a:path w="605" h="163">
                    <a:moveTo>
                      <a:pt x="0" y="45"/>
                    </a:moveTo>
                    <a:lnTo>
                      <a:pt x="440" y="163"/>
                    </a:lnTo>
                    <a:lnTo>
                      <a:pt x="605" y="119"/>
                    </a:lnTo>
                    <a:lnTo>
                      <a:pt x="166" y="0"/>
                    </a:lnTo>
                    <a:lnTo>
                      <a:pt x="0" y="4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Freeform 1847"/>
              <p:cNvSpPr>
                <a:spLocks/>
              </p:cNvSpPr>
              <p:nvPr/>
            </p:nvSpPr>
            <p:spPr bwMode="gray">
              <a:xfrm>
                <a:off x="5117" y="1521"/>
                <a:ext cx="88" cy="23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39" y="161"/>
                  </a:cxn>
                  <a:cxn ang="0">
                    <a:pos x="604" y="116"/>
                  </a:cxn>
                  <a:cxn ang="0">
                    <a:pos x="165" y="0"/>
                  </a:cxn>
                  <a:cxn ang="0">
                    <a:pos x="0" y="42"/>
                  </a:cxn>
                </a:cxnLst>
                <a:rect l="0" t="0" r="r" b="b"/>
                <a:pathLst>
                  <a:path w="604" h="161">
                    <a:moveTo>
                      <a:pt x="0" y="42"/>
                    </a:moveTo>
                    <a:lnTo>
                      <a:pt x="439" y="161"/>
                    </a:lnTo>
                    <a:lnTo>
                      <a:pt x="604" y="116"/>
                    </a:lnTo>
                    <a:lnTo>
                      <a:pt x="165" y="0"/>
                    </a:lnTo>
                    <a:lnTo>
                      <a:pt x="0" y="4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Freeform 1848"/>
              <p:cNvSpPr>
                <a:spLocks/>
              </p:cNvSpPr>
              <p:nvPr/>
            </p:nvSpPr>
            <p:spPr bwMode="gray">
              <a:xfrm>
                <a:off x="5141" y="1514"/>
                <a:ext cx="89" cy="24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0" y="45"/>
                  </a:cxn>
                  <a:cxn ang="0">
                    <a:pos x="439" y="161"/>
                  </a:cxn>
                  <a:cxn ang="0">
                    <a:pos x="605" y="116"/>
                  </a:cxn>
                  <a:cxn ang="0">
                    <a:pos x="165" y="0"/>
                  </a:cxn>
                </a:cxnLst>
                <a:rect l="0" t="0" r="r" b="b"/>
                <a:pathLst>
                  <a:path w="605" h="161">
                    <a:moveTo>
                      <a:pt x="165" y="0"/>
                    </a:moveTo>
                    <a:lnTo>
                      <a:pt x="0" y="45"/>
                    </a:lnTo>
                    <a:lnTo>
                      <a:pt x="439" y="161"/>
                    </a:lnTo>
                    <a:lnTo>
                      <a:pt x="605" y="116"/>
                    </a:lnTo>
                    <a:lnTo>
                      <a:pt x="165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1849"/>
              <p:cNvSpPr>
                <a:spLocks/>
              </p:cNvSpPr>
              <p:nvPr/>
            </p:nvSpPr>
            <p:spPr bwMode="gray">
              <a:xfrm>
                <a:off x="5093" y="1534"/>
                <a:ext cx="64" cy="18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0" y="115"/>
                  </a:cxn>
                  <a:cxn ang="0">
                    <a:pos x="440" y="1254"/>
                  </a:cxn>
                  <a:cxn ang="0">
                    <a:pos x="0" y="1136"/>
                  </a:cxn>
                  <a:cxn ang="0">
                    <a:pos x="0" y="0"/>
                  </a:cxn>
                </a:cxnLst>
                <a:rect l="0" t="0" r="r" b="b"/>
                <a:pathLst>
                  <a:path w="440" h="1254">
                    <a:moveTo>
                      <a:pt x="0" y="0"/>
                    </a:moveTo>
                    <a:lnTo>
                      <a:pt x="440" y="115"/>
                    </a:lnTo>
                    <a:lnTo>
                      <a:pt x="440" y="1254"/>
                    </a:lnTo>
                    <a:lnTo>
                      <a:pt x="0" y="113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69696"/>
                  </a:gs>
                  <a:gs pos="100000">
                    <a:srgbClr val="969696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40968" name="Grup 40967"/>
          <p:cNvGrpSpPr/>
          <p:nvPr/>
        </p:nvGrpSpPr>
        <p:grpSpPr>
          <a:xfrm>
            <a:off x="8909970" y="4122635"/>
            <a:ext cx="3240088" cy="1137127"/>
            <a:chOff x="8909970" y="3913085"/>
            <a:chExt cx="3240088" cy="1137127"/>
          </a:xfrm>
        </p:grpSpPr>
        <p:sp>
          <p:nvSpPr>
            <p:cNvPr id="1176" name="Freeform 1309"/>
            <p:cNvSpPr>
              <a:spLocks/>
            </p:cNvSpPr>
            <p:nvPr/>
          </p:nvSpPr>
          <p:spPr bwMode="gray">
            <a:xfrm>
              <a:off x="8909970" y="4179309"/>
              <a:ext cx="3240088" cy="870903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190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1177" name="Group 33"/>
            <p:cNvGrpSpPr>
              <a:grpSpLocks/>
            </p:cNvGrpSpPr>
            <p:nvPr/>
          </p:nvGrpSpPr>
          <p:grpSpPr bwMode="gray">
            <a:xfrm>
              <a:off x="10544460" y="3913085"/>
              <a:ext cx="1102043" cy="672783"/>
              <a:chOff x="2886" y="675"/>
              <a:chExt cx="2293" cy="1399"/>
            </a:xfrm>
          </p:grpSpPr>
          <p:grpSp>
            <p:nvGrpSpPr>
              <p:cNvPr id="1178" name="Group 34"/>
              <p:cNvGrpSpPr>
                <a:grpSpLocks/>
              </p:cNvGrpSpPr>
              <p:nvPr/>
            </p:nvGrpSpPr>
            <p:grpSpPr bwMode="gray">
              <a:xfrm>
                <a:off x="2886" y="675"/>
                <a:ext cx="2293" cy="1399"/>
                <a:chOff x="2294" y="2306"/>
                <a:chExt cx="2958" cy="1808"/>
              </a:xfrm>
            </p:grpSpPr>
            <p:grpSp>
              <p:nvGrpSpPr>
                <p:cNvPr id="1182" name="Group 35"/>
                <p:cNvGrpSpPr>
                  <a:grpSpLocks/>
                </p:cNvGrpSpPr>
                <p:nvPr/>
              </p:nvGrpSpPr>
              <p:grpSpPr bwMode="gray">
                <a:xfrm>
                  <a:off x="2294" y="2306"/>
                  <a:ext cx="2958" cy="1808"/>
                  <a:chOff x="2294" y="2306"/>
                  <a:chExt cx="2958" cy="1808"/>
                </a:xfrm>
              </p:grpSpPr>
              <p:sp>
                <p:nvSpPr>
                  <p:cNvPr id="1186" name="Freeform 36"/>
                  <p:cNvSpPr>
                    <a:spLocks/>
                  </p:cNvSpPr>
                  <p:nvPr/>
                </p:nvSpPr>
                <p:spPr bwMode="gray">
                  <a:xfrm>
                    <a:off x="3194" y="3528"/>
                    <a:ext cx="1135" cy="359"/>
                  </a:xfrm>
                  <a:custGeom>
                    <a:avLst/>
                    <a:gdLst/>
                    <a:ahLst/>
                    <a:cxnLst>
                      <a:cxn ang="0">
                        <a:pos x="2929" y="1030"/>
                      </a:cxn>
                      <a:cxn ang="0">
                        <a:pos x="0" y="250"/>
                      </a:cxn>
                      <a:cxn ang="0">
                        <a:pos x="390" y="0"/>
                      </a:cxn>
                      <a:cxn ang="0">
                        <a:pos x="3264" y="798"/>
                      </a:cxn>
                      <a:cxn ang="0">
                        <a:pos x="2929" y="1030"/>
                      </a:cxn>
                    </a:cxnLst>
                    <a:rect l="0" t="0" r="r" b="b"/>
                    <a:pathLst>
                      <a:path w="3264" h="1030">
                        <a:moveTo>
                          <a:pt x="2929" y="1030"/>
                        </a:moveTo>
                        <a:lnTo>
                          <a:pt x="0" y="250"/>
                        </a:lnTo>
                        <a:lnTo>
                          <a:pt x="390" y="0"/>
                        </a:lnTo>
                        <a:lnTo>
                          <a:pt x="3264" y="798"/>
                        </a:lnTo>
                        <a:lnTo>
                          <a:pt x="2929" y="1030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87" name="Freeform 37"/>
                  <p:cNvSpPr>
                    <a:spLocks/>
                  </p:cNvSpPr>
                  <p:nvPr/>
                </p:nvSpPr>
                <p:spPr bwMode="gray">
                  <a:xfrm>
                    <a:off x="3146" y="3331"/>
                    <a:ext cx="376" cy="281"/>
                  </a:xfrm>
                  <a:custGeom>
                    <a:avLst/>
                    <a:gdLst/>
                    <a:ahLst/>
                    <a:cxnLst>
                      <a:cxn ang="0">
                        <a:pos x="444" y="131"/>
                      </a:cxn>
                      <a:cxn ang="0">
                        <a:pos x="151" y="53"/>
                      </a:cxn>
                      <a:cxn ang="0">
                        <a:pos x="106" y="0"/>
                      </a:cxn>
                      <a:cxn ang="0">
                        <a:pos x="0" y="26"/>
                      </a:cxn>
                      <a:cxn ang="0">
                        <a:pos x="99" y="126"/>
                      </a:cxn>
                      <a:cxn ang="0">
                        <a:pos x="151" y="342"/>
                      </a:cxn>
                      <a:cxn ang="0">
                        <a:pos x="372" y="284"/>
                      </a:cxn>
                      <a:cxn ang="0">
                        <a:pos x="372" y="284"/>
                      </a:cxn>
                      <a:cxn ang="0">
                        <a:pos x="411" y="267"/>
                      </a:cxn>
                      <a:cxn ang="0">
                        <a:pos x="444" y="131"/>
                      </a:cxn>
                    </a:cxnLst>
                    <a:rect l="0" t="0" r="r" b="b"/>
                    <a:pathLst>
                      <a:path w="458" h="342">
                        <a:moveTo>
                          <a:pt x="444" y="131"/>
                        </a:moveTo>
                        <a:cubicBezTo>
                          <a:pt x="151" y="53"/>
                          <a:pt x="151" y="53"/>
                          <a:pt x="151" y="53"/>
                        </a:cubicBezTo>
                        <a:cubicBezTo>
                          <a:pt x="106" y="0"/>
                          <a:pt x="106" y="0"/>
                          <a:pt x="106" y="0"/>
                        </a:cubicBezTo>
                        <a:cubicBezTo>
                          <a:pt x="0" y="26"/>
                          <a:pt x="0" y="26"/>
                          <a:pt x="0" y="26"/>
                        </a:cubicBezTo>
                        <a:cubicBezTo>
                          <a:pt x="99" y="126"/>
                          <a:pt x="99" y="126"/>
                          <a:pt x="99" y="126"/>
                        </a:cubicBezTo>
                        <a:cubicBezTo>
                          <a:pt x="151" y="342"/>
                          <a:pt x="151" y="342"/>
                          <a:pt x="151" y="342"/>
                        </a:cubicBezTo>
                        <a:cubicBezTo>
                          <a:pt x="372" y="284"/>
                          <a:pt x="372" y="284"/>
                          <a:pt x="372" y="284"/>
                        </a:cubicBezTo>
                        <a:cubicBezTo>
                          <a:pt x="372" y="284"/>
                          <a:pt x="372" y="284"/>
                          <a:pt x="372" y="284"/>
                        </a:cubicBezTo>
                        <a:cubicBezTo>
                          <a:pt x="386" y="281"/>
                          <a:pt x="399" y="276"/>
                          <a:pt x="411" y="267"/>
                        </a:cubicBezTo>
                        <a:cubicBezTo>
                          <a:pt x="447" y="240"/>
                          <a:pt x="458" y="187"/>
                          <a:pt x="444" y="131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88" name="Freeform 38"/>
                  <p:cNvSpPr>
                    <a:spLocks/>
                  </p:cNvSpPr>
                  <p:nvPr/>
                </p:nvSpPr>
                <p:spPr bwMode="gray">
                  <a:xfrm>
                    <a:off x="3328" y="3394"/>
                    <a:ext cx="861" cy="230"/>
                  </a:xfrm>
                  <a:custGeom>
                    <a:avLst/>
                    <a:gdLst/>
                    <a:ahLst/>
                    <a:cxnLst>
                      <a:cxn ang="0">
                        <a:pos x="1979" y="664"/>
                      </a:cxn>
                      <a:cxn ang="0">
                        <a:pos x="2475" y="532"/>
                      </a:cxn>
                      <a:cxn ang="0">
                        <a:pos x="494" y="0"/>
                      </a:cxn>
                      <a:cxn ang="0">
                        <a:pos x="0" y="132"/>
                      </a:cxn>
                      <a:cxn ang="0">
                        <a:pos x="1979" y="664"/>
                      </a:cxn>
                    </a:cxnLst>
                    <a:rect l="0" t="0" r="r" b="b"/>
                    <a:pathLst>
                      <a:path w="2475" h="664">
                        <a:moveTo>
                          <a:pt x="1979" y="664"/>
                        </a:moveTo>
                        <a:lnTo>
                          <a:pt x="2475" y="532"/>
                        </a:lnTo>
                        <a:lnTo>
                          <a:pt x="494" y="0"/>
                        </a:lnTo>
                        <a:lnTo>
                          <a:pt x="0" y="132"/>
                        </a:lnTo>
                        <a:lnTo>
                          <a:pt x="1979" y="66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89" name="Freeform 39"/>
                  <p:cNvSpPr>
                    <a:spLocks/>
                  </p:cNvSpPr>
                  <p:nvPr/>
                </p:nvSpPr>
                <p:spPr bwMode="gray">
                  <a:xfrm>
                    <a:off x="4016" y="3579"/>
                    <a:ext cx="173" cy="224"/>
                  </a:xfrm>
                  <a:custGeom>
                    <a:avLst/>
                    <a:gdLst/>
                    <a:ahLst/>
                    <a:cxnLst>
                      <a:cxn ang="0">
                        <a:pos x="0" y="132"/>
                      </a:cxn>
                      <a:cxn ang="0">
                        <a:pos x="0" y="645"/>
                      </a:cxn>
                      <a:cxn ang="0">
                        <a:pos x="496" y="512"/>
                      </a:cxn>
                      <a:cxn ang="0">
                        <a:pos x="496" y="0"/>
                      </a:cxn>
                      <a:cxn ang="0">
                        <a:pos x="0" y="132"/>
                      </a:cxn>
                    </a:cxnLst>
                    <a:rect l="0" t="0" r="r" b="b"/>
                    <a:pathLst>
                      <a:path w="496" h="645">
                        <a:moveTo>
                          <a:pt x="0" y="132"/>
                        </a:moveTo>
                        <a:lnTo>
                          <a:pt x="0" y="645"/>
                        </a:lnTo>
                        <a:lnTo>
                          <a:pt x="496" y="512"/>
                        </a:lnTo>
                        <a:lnTo>
                          <a:pt x="496" y="0"/>
                        </a:lnTo>
                        <a:lnTo>
                          <a:pt x="0" y="13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0" name="Freeform 40"/>
                  <p:cNvSpPr>
                    <a:spLocks/>
                  </p:cNvSpPr>
                  <p:nvPr/>
                </p:nvSpPr>
                <p:spPr bwMode="gray">
                  <a:xfrm>
                    <a:off x="3117" y="3288"/>
                    <a:ext cx="1431" cy="602"/>
                  </a:xfrm>
                  <a:custGeom>
                    <a:avLst/>
                    <a:gdLst/>
                    <a:ahLst/>
                    <a:cxnLst>
                      <a:cxn ang="0">
                        <a:pos x="1674" y="423"/>
                      </a:cxn>
                      <a:cxn ang="0">
                        <a:pos x="1546" y="335"/>
                      </a:cxn>
                      <a:cxn ang="0">
                        <a:pos x="318" y="8"/>
                      </a:cxn>
                      <a:cxn ang="0">
                        <a:pos x="241" y="8"/>
                      </a:cxn>
                      <a:cxn ang="0">
                        <a:pos x="241" y="8"/>
                      </a:cxn>
                      <a:cxn ang="0">
                        <a:pos x="0" y="72"/>
                      </a:cxn>
                      <a:cxn ang="0">
                        <a:pos x="59" y="72"/>
                      </a:cxn>
                      <a:cxn ang="0">
                        <a:pos x="179" y="104"/>
                      </a:cxn>
                      <a:cxn ang="0">
                        <a:pos x="479" y="184"/>
                      </a:cxn>
                      <a:cxn ang="0">
                        <a:pos x="1301" y="403"/>
                      </a:cxn>
                      <a:cxn ang="0">
                        <a:pos x="1402" y="733"/>
                      </a:cxn>
                      <a:cxn ang="0">
                        <a:pos x="1650" y="667"/>
                      </a:cxn>
                      <a:cxn ang="0">
                        <a:pos x="1650" y="667"/>
                      </a:cxn>
                      <a:cxn ang="0">
                        <a:pos x="1686" y="651"/>
                      </a:cxn>
                      <a:cxn ang="0">
                        <a:pos x="1674" y="423"/>
                      </a:cxn>
                    </a:cxnLst>
                    <a:rect l="0" t="0" r="r" b="b"/>
                    <a:pathLst>
                      <a:path w="1742" h="733">
                        <a:moveTo>
                          <a:pt x="1674" y="423"/>
                        </a:moveTo>
                        <a:cubicBezTo>
                          <a:pt x="1638" y="376"/>
                          <a:pt x="1591" y="345"/>
                          <a:pt x="1546" y="335"/>
                        </a:cubicBezTo>
                        <a:cubicBezTo>
                          <a:pt x="318" y="8"/>
                          <a:pt x="318" y="8"/>
                          <a:pt x="318" y="8"/>
                        </a:cubicBezTo>
                        <a:cubicBezTo>
                          <a:pt x="291" y="0"/>
                          <a:pt x="264" y="0"/>
                          <a:pt x="241" y="8"/>
                        </a:cubicBezTo>
                        <a:cubicBezTo>
                          <a:pt x="241" y="8"/>
                          <a:pt x="241" y="8"/>
                          <a:pt x="241" y="8"/>
                        </a:cubicBezTo>
                        <a:cubicBezTo>
                          <a:pt x="0" y="72"/>
                          <a:pt x="0" y="72"/>
                          <a:pt x="0" y="72"/>
                        </a:cubicBezTo>
                        <a:cubicBezTo>
                          <a:pt x="59" y="72"/>
                          <a:pt x="59" y="72"/>
                          <a:pt x="59" y="72"/>
                        </a:cubicBezTo>
                        <a:cubicBezTo>
                          <a:pt x="179" y="104"/>
                          <a:pt x="179" y="104"/>
                          <a:pt x="179" y="104"/>
                        </a:cubicBezTo>
                        <a:cubicBezTo>
                          <a:pt x="479" y="184"/>
                          <a:pt x="479" y="184"/>
                          <a:pt x="479" y="184"/>
                        </a:cubicBezTo>
                        <a:cubicBezTo>
                          <a:pt x="1301" y="403"/>
                          <a:pt x="1301" y="403"/>
                          <a:pt x="1301" y="403"/>
                        </a:cubicBezTo>
                        <a:cubicBezTo>
                          <a:pt x="1402" y="733"/>
                          <a:pt x="1402" y="733"/>
                          <a:pt x="1402" y="733"/>
                        </a:cubicBezTo>
                        <a:cubicBezTo>
                          <a:pt x="1650" y="667"/>
                          <a:pt x="1650" y="667"/>
                          <a:pt x="1650" y="667"/>
                        </a:cubicBezTo>
                        <a:cubicBezTo>
                          <a:pt x="1650" y="667"/>
                          <a:pt x="1650" y="667"/>
                          <a:pt x="1650" y="667"/>
                        </a:cubicBezTo>
                        <a:cubicBezTo>
                          <a:pt x="1663" y="664"/>
                          <a:pt x="1675" y="659"/>
                          <a:pt x="1686" y="651"/>
                        </a:cubicBezTo>
                        <a:cubicBezTo>
                          <a:pt x="1742" y="608"/>
                          <a:pt x="1737" y="506"/>
                          <a:pt x="1674" y="423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1" name="Freeform 41"/>
                  <p:cNvSpPr>
                    <a:spLocks/>
                  </p:cNvSpPr>
                  <p:nvPr/>
                </p:nvSpPr>
                <p:spPr bwMode="gray">
                  <a:xfrm>
                    <a:off x="3045" y="3325"/>
                    <a:ext cx="280" cy="316"/>
                  </a:xfrm>
                  <a:custGeom>
                    <a:avLst/>
                    <a:gdLst/>
                    <a:ahLst/>
                    <a:cxnLst>
                      <a:cxn ang="0">
                        <a:pos x="284" y="342"/>
                      </a:cxn>
                      <a:cxn ang="0">
                        <a:pos x="68" y="270"/>
                      </a:cxn>
                      <a:cxn ang="0">
                        <a:pos x="56" y="42"/>
                      </a:cxn>
                      <a:cxn ang="0">
                        <a:pos x="272" y="115"/>
                      </a:cxn>
                      <a:cxn ang="0">
                        <a:pos x="284" y="342"/>
                      </a:cxn>
                    </a:cxnLst>
                    <a:rect l="0" t="0" r="r" b="b"/>
                    <a:pathLst>
                      <a:path w="340" h="385">
                        <a:moveTo>
                          <a:pt x="284" y="342"/>
                        </a:moveTo>
                        <a:cubicBezTo>
                          <a:pt x="228" y="385"/>
                          <a:pt x="131" y="352"/>
                          <a:pt x="68" y="270"/>
                        </a:cubicBezTo>
                        <a:cubicBezTo>
                          <a:pt x="5" y="187"/>
                          <a:pt x="0" y="85"/>
                          <a:pt x="56" y="42"/>
                        </a:cubicBezTo>
                        <a:cubicBezTo>
                          <a:pt x="113" y="0"/>
                          <a:pt x="209" y="32"/>
                          <a:pt x="272" y="115"/>
                        </a:cubicBezTo>
                        <a:cubicBezTo>
                          <a:pt x="335" y="197"/>
                          <a:pt x="340" y="299"/>
                          <a:pt x="284" y="342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2" name="Freeform 42"/>
                  <p:cNvSpPr>
                    <a:spLocks/>
                  </p:cNvSpPr>
                  <p:nvPr/>
                </p:nvSpPr>
                <p:spPr bwMode="gray">
                  <a:xfrm>
                    <a:off x="3072" y="3353"/>
                    <a:ext cx="227" cy="258"/>
                  </a:xfrm>
                  <a:custGeom>
                    <a:avLst/>
                    <a:gdLst/>
                    <a:ahLst/>
                    <a:cxnLst>
                      <a:cxn ang="0">
                        <a:pos x="231" y="279"/>
                      </a:cxn>
                      <a:cxn ang="0">
                        <a:pos x="55" y="220"/>
                      </a:cxn>
                      <a:cxn ang="0">
                        <a:pos x="45" y="35"/>
                      </a:cxn>
                      <a:cxn ang="0">
                        <a:pos x="221" y="94"/>
                      </a:cxn>
                      <a:cxn ang="0">
                        <a:pos x="231" y="279"/>
                      </a:cxn>
                    </a:cxnLst>
                    <a:rect l="0" t="0" r="r" b="b"/>
                    <a:pathLst>
                      <a:path w="277" h="314">
                        <a:moveTo>
                          <a:pt x="231" y="279"/>
                        </a:moveTo>
                        <a:cubicBezTo>
                          <a:pt x="185" y="314"/>
                          <a:pt x="106" y="288"/>
                          <a:pt x="55" y="220"/>
                        </a:cubicBezTo>
                        <a:cubicBezTo>
                          <a:pt x="4" y="153"/>
                          <a:pt x="0" y="70"/>
                          <a:pt x="45" y="35"/>
                        </a:cubicBezTo>
                        <a:cubicBezTo>
                          <a:pt x="91" y="0"/>
                          <a:pt x="170" y="27"/>
                          <a:pt x="221" y="94"/>
                        </a:cubicBezTo>
                        <a:cubicBezTo>
                          <a:pt x="273" y="161"/>
                          <a:pt x="277" y="244"/>
                          <a:pt x="231" y="279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3" name="Freeform 43"/>
                  <p:cNvSpPr>
                    <a:spLocks/>
                  </p:cNvSpPr>
                  <p:nvPr/>
                </p:nvSpPr>
                <p:spPr bwMode="gray">
                  <a:xfrm>
                    <a:off x="4064" y="3596"/>
                    <a:ext cx="280" cy="316"/>
                  </a:xfrm>
                  <a:custGeom>
                    <a:avLst/>
                    <a:gdLst/>
                    <a:ahLst/>
                    <a:cxnLst>
                      <a:cxn ang="0">
                        <a:pos x="284" y="342"/>
                      </a:cxn>
                      <a:cxn ang="0">
                        <a:pos x="68" y="270"/>
                      </a:cxn>
                      <a:cxn ang="0">
                        <a:pos x="56" y="43"/>
                      </a:cxn>
                      <a:cxn ang="0">
                        <a:pos x="272" y="115"/>
                      </a:cxn>
                      <a:cxn ang="0">
                        <a:pos x="284" y="342"/>
                      </a:cxn>
                    </a:cxnLst>
                    <a:rect l="0" t="0" r="r" b="b"/>
                    <a:pathLst>
                      <a:path w="340" h="385">
                        <a:moveTo>
                          <a:pt x="284" y="342"/>
                        </a:moveTo>
                        <a:cubicBezTo>
                          <a:pt x="228" y="385"/>
                          <a:pt x="131" y="353"/>
                          <a:pt x="68" y="270"/>
                        </a:cubicBezTo>
                        <a:cubicBezTo>
                          <a:pt x="5" y="187"/>
                          <a:pt x="0" y="85"/>
                          <a:pt x="56" y="43"/>
                        </a:cubicBezTo>
                        <a:cubicBezTo>
                          <a:pt x="113" y="0"/>
                          <a:pt x="209" y="32"/>
                          <a:pt x="272" y="115"/>
                        </a:cubicBezTo>
                        <a:cubicBezTo>
                          <a:pt x="335" y="198"/>
                          <a:pt x="340" y="299"/>
                          <a:pt x="284" y="34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4" name="Freeform 44"/>
                  <p:cNvSpPr>
                    <a:spLocks/>
                  </p:cNvSpPr>
                  <p:nvPr/>
                </p:nvSpPr>
                <p:spPr bwMode="gray">
                  <a:xfrm>
                    <a:off x="4090" y="3624"/>
                    <a:ext cx="228" cy="258"/>
                  </a:xfrm>
                  <a:custGeom>
                    <a:avLst/>
                    <a:gdLst/>
                    <a:ahLst/>
                    <a:cxnLst>
                      <a:cxn ang="0">
                        <a:pos x="231" y="280"/>
                      </a:cxn>
                      <a:cxn ang="0">
                        <a:pos x="55" y="221"/>
                      </a:cxn>
                      <a:cxn ang="0">
                        <a:pos x="45" y="35"/>
                      </a:cxn>
                      <a:cxn ang="0">
                        <a:pos x="221" y="94"/>
                      </a:cxn>
                      <a:cxn ang="0">
                        <a:pos x="231" y="280"/>
                      </a:cxn>
                    </a:cxnLst>
                    <a:rect l="0" t="0" r="r" b="b"/>
                    <a:pathLst>
                      <a:path w="277" h="314">
                        <a:moveTo>
                          <a:pt x="231" y="280"/>
                        </a:moveTo>
                        <a:cubicBezTo>
                          <a:pt x="185" y="314"/>
                          <a:pt x="106" y="288"/>
                          <a:pt x="55" y="221"/>
                        </a:cubicBezTo>
                        <a:cubicBezTo>
                          <a:pt x="4" y="153"/>
                          <a:pt x="0" y="70"/>
                          <a:pt x="45" y="35"/>
                        </a:cubicBezTo>
                        <a:cubicBezTo>
                          <a:pt x="91" y="0"/>
                          <a:pt x="170" y="27"/>
                          <a:pt x="221" y="94"/>
                        </a:cubicBezTo>
                        <a:cubicBezTo>
                          <a:pt x="273" y="162"/>
                          <a:pt x="277" y="245"/>
                          <a:pt x="231" y="28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969696"/>
                      </a:gs>
                      <a:gs pos="100000">
                        <a:srgbClr val="969696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5" name="Freeform 45"/>
                  <p:cNvSpPr>
                    <a:spLocks/>
                  </p:cNvSpPr>
                  <p:nvPr/>
                </p:nvSpPr>
                <p:spPr bwMode="gray">
                  <a:xfrm>
                    <a:off x="3159" y="3439"/>
                    <a:ext cx="1066" cy="369"/>
                  </a:xfrm>
                  <a:custGeom>
                    <a:avLst/>
                    <a:gdLst/>
                    <a:ahLst/>
                    <a:cxnLst>
                      <a:cxn ang="0">
                        <a:pos x="3066" y="844"/>
                      </a:cxn>
                      <a:cxn ang="0">
                        <a:pos x="2466" y="681"/>
                      </a:cxn>
                      <a:cxn ang="0">
                        <a:pos x="2466" y="532"/>
                      </a:cxn>
                      <a:cxn ang="0">
                        <a:pos x="487" y="0"/>
                      </a:cxn>
                      <a:cxn ang="0">
                        <a:pos x="487" y="152"/>
                      </a:cxn>
                      <a:cxn ang="0">
                        <a:pos x="0" y="19"/>
                      </a:cxn>
                      <a:cxn ang="0">
                        <a:pos x="0" y="239"/>
                      </a:cxn>
                      <a:cxn ang="0">
                        <a:pos x="487" y="369"/>
                      </a:cxn>
                      <a:cxn ang="0">
                        <a:pos x="487" y="513"/>
                      </a:cxn>
                      <a:cxn ang="0">
                        <a:pos x="2466" y="1045"/>
                      </a:cxn>
                      <a:cxn ang="0">
                        <a:pos x="2466" y="901"/>
                      </a:cxn>
                      <a:cxn ang="0">
                        <a:pos x="3066" y="1061"/>
                      </a:cxn>
                      <a:cxn ang="0">
                        <a:pos x="3066" y="844"/>
                      </a:cxn>
                    </a:cxnLst>
                    <a:rect l="0" t="0" r="r" b="b"/>
                    <a:pathLst>
                      <a:path w="3066" h="1061">
                        <a:moveTo>
                          <a:pt x="3066" y="844"/>
                        </a:moveTo>
                        <a:lnTo>
                          <a:pt x="2466" y="681"/>
                        </a:lnTo>
                        <a:lnTo>
                          <a:pt x="2466" y="532"/>
                        </a:lnTo>
                        <a:lnTo>
                          <a:pt x="487" y="0"/>
                        </a:lnTo>
                        <a:lnTo>
                          <a:pt x="487" y="152"/>
                        </a:lnTo>
                        <a:lnTo>
                          <a:pt x="0" y="19"/>
                        </a:lnTo>
                        <a:lnTo>
                          <a:pt x="0" y="239"/>
                        </a:lnTo>
                        <a:lnTo>
                          <a:pt x="487" y="369"/>
                        </a:lnTo>
                        <a:lnTo>
                          <a:pt x="487" y="513"/>
                        </a:lnTo>
                        <a:lnTo>
                          <a:pt x="2466" y="1045"/>
                        </a:lnTo>
                        <a:lnTo>
                          <a:pt x="2466" y="901"/>
                        </a:lnTo>
                        <a:lnTo>
                          <a:pt x="3066" y="1061"/>
                        </a:lnTo>
                        <a:lnTo>
                          <a:pt x="3066" y="84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6" name="Freeform 46"/>
                  <p:cNvSpPr>
                    <a:spLocks/>
                  </p:cNvSpPr>
                  <p:nvPr/>
                </p:nvSpPr>
                <p:spPr bwMode="gray">
                  <a:xfrm>
                    <a:off x="3348" y="3608"/>
                    <a:ext cx="729" cy="375"/>
                  </a:xfrm>
                  <a:custGeom>
                    <a:avLst/>
                    <a:gdLst/>
                    <a:ahLst/>
                    <a:cxnLst>
                      <a:cxn ang="0">
                        <a:pos x="0" y="564"/>
                      </a:cxn>
                      <a:cxn ang="0">
                        <a:pos x="0" y="1077"/>
                      </a:cxn>
                      <a:cxn ang="0">
                        <a:pos x="2097" y="512"/>
                      </a:cxn>
                      <a:cxn ang="0">
                        <a:pos x="2097" y="0"/>
                      </a:cxn>
                      <a:cxn ang="0">
                        <a:pos x="0" y="564"/>
                      </a:cxn>
                    </a:cxnLst>
                    <a:rect l="0" t="0" r="r" b="b"/>
                    <a:pathLst>
                      <a:path w="2097" h="1077">
                        <a:moveTo>
                          <a:pt x="0" y="564"/>
                        </a:moveTo>
                        <a:lnTo>
                          <a:pt x="0" y="1077"/>
                        </a:lnTo>
                        <a:lnTo>
                          <a:pt x="2097" y="512"/>
                        </a:lnTo>
                        <a:lnTo>
                          <a:pt x="2097" y="0"/>
                        </a:lnTo>
                        <a:lnTo>
                          <a:pt x="0" y="56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70588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7" name="Freeform 47"/>
                  <p:cNvSpPr>
                    <a:spLocks/>
                  </p:cNvSpPr>
                  <p:nvPr/>
                </p:nvSpPr>
                <p:spPr bwMode="gray">
                  <a:xfrm>
                    <a:off x="2471" y="3423"/>
                    <a:ext cx="1606" cy="432"/>
                  </a:xfrm>
                  <a:custGeom>
                    <a:avLst/>
                    <a:gdLst/>
                    <a:ahLst/>
                    <a:cxnLst>
                      <a:cxn ang="0">
                        <a:pos x="1979" y="1243"/>
                      </a:cxn>
                      <a:cxn ang="0">
                        <a:pos x="4620" y="532"/>
                      </a:cxn>
                      <a:cxn ang="0">
                        <a:pos x="2638" y="0"/>
                      </a:cxn>
                      <a:cxn ang="0">
                        <a:pos x="0" y="711"/>
                      </a:cxn>
                      <a:cxn ang="0">
                        <a:pos x="1979" y="1243"/>
                      </a:cxn>
                    </a:cxnLst>
                    <a:rect l="0" t="0" r="r" b="b"/>
                    <a:pathLst>
                      <a:path w="4620" h="1243">
                        <a:moveTo>
                          <a:pt x="1979" y="1243"/>
                        </a:moveTo>
                        <a:lnTo>
                          <a:pt x="4620" y="532"/>
                        </a:lnTo>
                        <a:lnTo>
                          <a:pt x="2638" y="0"/>
                        </a:lnTo>
                        <a:lnTo>
                          <a:pt x="0" y="711"/>
                        </a:lnTo>
                        <a:lnTo>
                          <a:pt x="1979" y="124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66667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8" name="Freeform 48"/>
                  <p:cNvSpPr>
                    <a:spLocks/>
                  </p:cNvSpPr>
                  <p:nvPr/>
                </p:nvSpPr>
                <p:spPr bwMode="gray">
                  <a:xfrm>
                    <a:off x="2442" y="3730"/>
                    <a:ext cx="1136" cy="359"/>
                  </a:xfrm>
                  <a:custGeom>
                    <a:avLst/>
                    <a:gdLst/>
                    <a:ahLst/>
                    <a:cxnLst>
                      <a:cxn ang="0">
                        <a:pos x="2930" y="1030"/>
                      </a:cxn>
                      <a:cxn ang="0">
                        <a:pos x="0" y="250"/>
                      </a:cxn>
                      <a:cxn ang="0">
                        <a:pos x="390" y="0"/>
                      </a:cxn>
                      <a:cxn ang="0">
                        <a:pos x="3265" y="798"/>
                      </a:cxn>
                      <a:cxn ang="0">
                        <a:pos x="2930" y="1030"/>
                      </a:cxn>
                    </a:cxnLst>
                    <a:rect l="0" t="0" r="r" b="b"/>
                    <a:pathLst>
                      <a:path w="3265" h="1030">
                        <a:moveTo>
                          <a:pt x="2930" y="1030"/>
                        </a:moveTo>
                        <a:lnTo>
                          <a:pt x="0" y="250"/>
                        </a:lnTo>
                        <a:lnTo>
                          <a:pt x="390" y="0"/>
                        </a:lnTo>
                        <a:lnTo>
                          <a:pt x="3265" y="798"/>
                        </a:lnTo>
                        <a:lnTo>
                          <a:pt x="2930" y="1030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99" name="Freeform 49"/>
                  <p:cNvSpPr>
                    <a:spLocks/>
                  </p:cNvSpPr>
                  <p:nvPr/>
                </p:nvSpPr>
                <p:spPr bwMode="gray">
                  <a:xfrm>
                    <a:off x="2393" y="3533"/>
                    <a:ext cx="377" cy="281"/>
                  </a:xfrm>
                  <a:custGeom>
                    <a:avLst/>
                    <a:gdLst/>
                    <a:ahLst/>
                    <a:cxnLst>
                      <a:cxn ang="0">
                        <a:pos x="444" y="131"/>
                      </a:cxn>
                      <a:cxn ang="0">
                        <a:pos x="152" y="53"/>
                      </a:cxn>
                      <a:cxn ang="0">
                        <a:pos x="107" y="0"/>
                      </a:cxn>
                      <a:cxn ang="0">
                        <a:pos x="0" y="26"/>
                      </a:cxn>
                      <a:cxn ang="0">
                        <a:pos x="99" y="126"/>
                      </a:cxn>
                      <a:cxn ang="0">
                        <a:pos x="152" y="342"/>
                      </a:cxn>
                      <a:cxn ang="0">
                        <a:pos x="373" y="284"/>
                      </a:cxn>
                      <a:cxn ang="0">
                        <a:pos x="373" y="284"/>
                      </a:cxn>
                      <a:cxn ang="0">
                        <a:pos x="411" y="267"/>
                      </a:cxn>
                      <a:cxn ang="0">
                        <a:pos x="444" y="131"/>
                      </a:cxn>
                    </a:cxnLst>
                    <a:rect l="0" t="0" r="r" b="b"/>
                    <a:pathLst>
                      <a:path w="458" h="342">
                        <a:moveTo>
                          <a:pt x="444" y="131"/>
                        </a:moveTo>
                        <a:cubicBezTo>
                          <a:pt x="152" y="53"/>
                          <a:pt x="152" y="53"/>
                          <a:pt x="152" y="53"/>
                        </a:cubicBezTo>
                        <a:cubicBezTo>
                          <a:pt x="107" y="0"/>
                          <a:pt x="107" y="0"/>
                          <a:pt x="107" y="0"/>
                        </a:cubicBezTo>
                        <a:cubicBezTo>
                          <a:pt x="0" y="26"/>
                          <a:pt x="0" y="26"/>
                          <a:pt x="0" y="26"/>
                        </a:cubicBezTo>
                        <a:cubicBezTo>
                          <a:pt x="99" y="126"/>
                          <a:pt x="99" y="126"/>
                          <a:pt x="99" y="126"/>
                        </a:cubicBezTo>
                        <a:cubicBezTo>
                          <a:pt x="152" y="342"/>
                          <a:pt x="152" y="342"/>
                          <a:pt x="152" y="342"/>
                        </a:cubicBezTo>
                        <a:cubicBezTo>
                          <a:pt x="373" y="284"/>
                          <a:pt x="373" y="284"/>
                          <a:pt x="373" y="284"/>
                        </a:cubicBezTo>
                        <a:cubicBezTo>
                          <a:pt x="373" y="284"/>
                          <a:pt x="373" y="284"/>
                          <a:pt x="373" y="284"/>
                        </a:cubicBezTo>
                        <a:cubicBezTo>
                          <a:pt x="387" y="281"/>
                          <a:pt x="400" y="276"/>
                          <a:pt x="411" y="267"/>
                        </a:cubicBezTo>
                        <a:cubicBezTo>
                          <a:pt x="448" y="240"/>
                          <a:pt x="458" y="187"/>
                          <a:pt x="444" y="13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0" name="Freeform 50"/>
                  <p:cNvSpPr>
                    <a:spLocks/>
                  </p:cNvSpPr>
                  <p:nvPr/>
                </p:nvSpPr>
                <p:spPr bwMode="gray">
                  <a:xfrm>
                    <a:off x="2576" y="3596"/>
                    <a:ext cx="861" cy="230"/>
                  </a:xfrm>
                  <a:custGeom>
                    <a:avLst/>
                    <a:gdLst/>
                    <a:ahLst/>
                    <a:cxnLst>
                      <a:cxn ang="0">
                        <a:pos x="1982" y="664"/>
                      </a:cxn>
                      <a:cxn ang="0">
                        <a:pos x="2476" y="532"/>
                      </a:cxn>
                      <a:cxn ang="0">
                        <a:pos x="496" y="0"/>
                      </a:cxn>
                      <a:cxn ang="0">
                        <a:pos x="0" y="133"/>
                      </a:cxn>
                      <a:cxn ang="0">
                        <a:pos x="1982" y="664"/>
                      </a:cxn>
                    </a:cxnLst>
                    <a:rect l="0" t="0" r="r" b="b"/>
                    <a:pathLst>
                      <a:path w="2476" h="664">
                        <a:moveTo>
                          <a:pt x="1982" y="664"/>
                        </a:moveTo>
                        <a:lnTo>
                          <a:pt x="2476" y="532"/>
                        </a:lnTo>
                        <a:lnTo>
                          <a:pt x="496" y="0"/>
                        </a:lnTo>
                        <a:lnTo>
                          <a:pt x="0" y="133"/>
                        </a:lnTo>
                        <a:lnTo>
                          <a:pt x="1982" y="66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66667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1" name="Freeform 51"/>
                  <p:cNvSpPr>
                    <a:spLocks/>
                  </p:cNvSpPr>
                  <p:nvPr/>
                </p:nvSpPr>
                <p:spPr bwMode="gray">
                  <a:xfrm>
                    <a:off x="3265" y="3781"/>
                    <a:ext cx="172" cy="224"/>
                  </a:xfrm>
                  <a:custGeom>
                    <a:avLst/>
                    <a:gdLst/>
                    <a:ahLst/>
                    <a:cxnLst>
                      <a:cxn ang="0">
                        <a:pos x="0" y="132"/>
                      </a:cxn>
                      <a:cxn ang="0">
                        <a:pos x="0" y="645"/>
                      </a:cxn>
                      <a:cxn ang="0">
                        <a:pos x="494" y="513"/>
                      </a:cxn>
                      <a:cxn ang="0">
                        <a:pos x="494" y="0"/>
                      </a:cxn>
                      <a:cxn ang="0">
                        <a:pos x="0" y="132"/>
                      </a:cxn>
                    </a:cxnLst>
                    <a:rect l="0" t="0" r="r" b="b"/>
                    <a:pathLst>
                      <a:path w="494" h="645">
                        <a:moveTo>
                          <a:pt x="0" y="132"/>
                        </a:moveTo>
                        <a:lnTo>
                          <a:pt x="0" y="645"/>
                        </a:lnTo>
                        <a:lnTo>
                          <a:pt x="494" y="513"/>
                        </a:lnTo>
                        <a:lnTo>
                          <a:pt x="494" y="0"/>
                        </a:lnTo>
                        <a:lnTo>
                          <a:pt x="0" y="13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2" name="Freeform 52"/>
                  <p:cNvSpPr>
                    <a:spLocks/>
                  </p:cNvSpPr>
                  <p:nvPr/>
                </p:nvSpPr>
                <p:spPr bwMode="gray">
                  <a:xfrm>
                    <a:off x="2365" y="3490"/>
                    <a:ext cx="1431" cy="602"/>
                  </a:xfrm>
                  <a:custGeom>
                    <a:avLst/>
                    <a:gdLst/>
                    <a:ahLst/>
                    <a:cxnLst>
                      <a:cxn ang="0">
                        <a:pos x="1673" y="423"/>
                      </a:cxn>
                      <a:cxn ang="0">
                        <a:pos x="1546" y="335"/>
                      </a:cxn>
                      <a:cxn ang="0">
                        <a:pos x="318" y="8"/>
                      </a:cxn>
                      <a:cxn ang="0">
                        <a:pos x="241" y="8"/>
                      </a:cxn>
                      <a:cxn ang="0">
                        <a:pos x="241" y="8"/>
                      </a:cxn>
                      <a:cxn ang="0">
                        <a:pos x="0" y="72"/>
                      </a:cxn>
                      <a:cxn ang="0">
                        <a:pos x="59" y="72"/>
                      </a:cxn>
                      <a:cxn ang="0">
                        <a:pos x="179" y="104"/>
                      </a:cxn>
                      <a:cxn ang="0">
                        <a:pos x="478" y="184"/>
                      </a:cxn>
                      <a:cxn ang="0">
                        <a:pos x="1301" y="403"/>
                      </a:cxn>
                      <a:cxn ang="0">
                        <a:pos x="1402" y="733"/>
                      </a:cxn>
                      <a:cxn ang="0">
                        <a:pos x="1649" y="667"/>
                      </a:cxn>
                      <a:cxn ang="0">
                        <a:pos x="1649" y="667"/>
                      </a:cxn>
                      <a:cxn ang="0">
                        <a:pos x="1685" y="651"/>
                      </a:cxn>
                      <a:cxn ang="0">
                        <a:pos x="1673" y="423"/>
                      </a:cxn>
                    </a:cxnLst>
                    <a:rect l="0" t="0" r="r" b="b"/>
                    <a:pathLst>
                      <a:path w="1742" h="733">
                        <a:moveTo>
                          <a:pt x="1673" y="423"/>
                        </a:moveTo>
                        <a:cubicBezTo>
                          <a:pt x="1637" y="376"/>
                          <a:pt x="1590" y="345"/>
                          <a:pt x="1546" y="335"/>
                        </a:cubicBezTo>
                        <a:cubicBezTo>
                          <a:pt x="318" y="8"/>
                          <a:pt x="318" y="8"/>
                          <a:pt x="318" y="8"/>
                        </a:cubicBezTo>
                        <a:cubicBezTo>
                          <a:pt x="290" y="0"/>
                          <a:pt x="264" y="0"/>
                          <a:pt x="241" y="8"/>
                        </a:cubicBezTo>
                        <a:cubicBezTo>
                          <a:pt x="241" y="8"/>
                          <a:pt x="241" y="8"/>
                          <a:pt x="241" y="8"/>
                        </a:cubicBezTo>
                        <a:cubicBezTo>
                          <a:pt x="0" y="72"/>
                          <a:pt x="0" y="72"/>
                          <a:pt x="0" y="72"/>
                        </a:cubicBezTo>
                        <a:cubicBezTo>
                          <a:pt x="59" y="72"/>
                          <a:pt x="59" y="72"/>
                          <a:pt x="59" y="72"/>
                        </a:cubicBezTo>
                        <a:cubicBezTo>
                          <a:pt x="179" y="104"/>
                          <a:pt x="179" y="104"/>
                          <a:pt x="179" y="104"/>
                        </a:cubicBezTo>
                        <a:cubicBezTo>
                          <a:pt x="478" y="184"/>
                          <a:pt x="478" y="184"/>
                          <a:pt x="478" y="184"/>
                        </a:cubicBezTo>
                        <a:cubicBezTo>
                          <a:pt x="1301" y="403"/>
                          <a:pt x="1301" y="403"/>
                          <a:pt x="1301" y="403"/>
                        </a:cubicBezTo>
                        <a:cubicBezTo>
                          <a:pt x="1402" y="733"/>
                          <a:pt x="1402" y="733"/>
                          <a:pt x="1402" y="733"/>
                        </a:cubicBezTo>
                        <a:cubicBezTo>
                          <a:pt x="1649" y="667"/>
                          <a:pt x="1649" y="667"/>
                          <a:pt x="1649" y="667"/>
                        </a:cubicBezTo>
                        <a:cubicBezTo>
                          <a:pt x="1649" y="667"/>
                          <a:pt x="1649" y="667"/>
                          <a:pt x="1649" y="667"/>
                        </a:cubicBezTo>
                        <a:cubicBezTo>
                          <a:pt x="1663" y="664"/>
                          <a:pt x="1675" y="659"/>
                          <a:pt x="1685" y="651"/>
                        </a:cubicBezTo>
                        <a:cubicBezTo>
                          <a:pt x="1742" y="608"/>
                          <a:pt x="1736" y="506"/>
                          <a:pt x="1673" y="423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3" name="Freeform 53"/>
                  <p:cNvSpPr>
                    <a:spLocks/>
                  </p:cNvSpPr>
                  <p:nvPr/>
                </p:nvSpPr>
                <p:spPr bwMode="gray">
                  <a:xfrm>
                    <a:off x="2294" y="3527"/>
                    <a:ext cx="279" cy="316"/>
                  </a:xfrm>
                  <a:custGeom>
                    <a:avLst/>
                    <a:gdLst/>
                    <a:ahLst/>
                    <a:cxnLst>
                      <a:cxn ang="0">
                        <a:pos x="284" y="342"/>
                      </a:cxn>
                      <a:cxn ang="0">
                        <a:pos x="68" y="270"/>
                      </a:cxn>
                      <a:cxn ang="0">
                        <a:pos x="56" y="43"/>
                      </a:cxn>
                      <a:cxn ang="0">
                        <a:pos x="272" y="115"/>
                      </a:cxn>
                      <a:cxn ang="0">
                        <a:pos x="284" y="342"/>
                      </a:cxn>
                    </a:cxnLst>
                    <a:rect l="0" t="0" r="r" b="b"/>
                    <a:pathLst>
                      <a:path w="340" h="385">
                        <a:moveTo>
                          <a:pt x="284" y="342"/>
                        </a:moveTo>
                        <a:cubicBezTo>
                          <a:pt x="227" y="385"/>
                          <a:pt x="131" y="352"/>
                          <a:pt x="68" y="270"/>
                        </a:cubicBezTo>
                        <a:cubicBezTo>
                          <a:pt x="5" y="187"/>
                          <a:pt x="0" y="85"/>
                          <a:pt x="56" y="43"/>
                        </a:cubicBezTo>
                        <a:cubicBezTo>
                          <a:pt x="112" y="0"/>
                          <a:pt x="209" y="32"/>
                          <a:pt x="272" y="115"/>
                        </a:cubicBezTo>
                        <a:cubicBezTo>
                          <a:pt x="335" y="198"/>
                          <a:pt x="340" y="299"/>
                          <a:pt x="284" y="34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4" name="Freeform 54"/>
                  <p:cNvSpPr>
                    <a:spLocks/>
                  </p:cNvSpPr>
                  <p:nvPr/>
                </p:nvSpPr>
                <p:spPr bwMode="gray">
                  <a:xfrm>
                    <a:off x="2319" y="3556"/>
                    <a:ext cx="228" cy="257"/>
                  </a:xfrm>
                  <a:custGeom>
                    <a:avLst/>
                    <a:gdLst/>
                    <a:ahLst/>
                    <a:cxnLst>
                      <a:cxn ang="0">
                        <a:pos x="232" y="279"/>
                      </a:cxn>
                      <a:cxn ang="0">
                        <a:pos x="56" y="220"/>
                      </a:cxn>
                      <a:cxn ang="0">
                        <a:pos x="46" y="35"/>
                      </a:cxn>
                      <a:cxn ang="0">
                        <a:pos x="222" y="94"/>
                      </a:cxn>
                      <a:cxn ang="0">
                        <a:pos x="232" y="279"/>
                      </a:cxn>
                    </a:cxnLst>
                    <a:rect l="0" t="0" r="r" b="b"/>
                    <a:pathLst>
                      <a:path w="277" h="314">
                        <a:moveTo>
                          <a:pt x="232" y="279"/>
                        </a:moveTo>
                        <a:cubicBezTo>
                          <a:pt x="186" y="314"/>
                          <a:pt x="107" y="288"/>
                          <a:pt x="56" y="220"/>
                        </a:cubicBezTo>
                        <a:cubicBezTo>
                          <a:pt x="4" y="153"/>
                          <a:pt x="0" y="70"/>
                          <a:pt x="46" y="35"/>
                        </a:cubicBezTo>
                        <a:cubicBezTo>
                          <a:pt x="92" y="0"/>
                          <a:pt x="171" y="27"/>
                          <a:pt x="222" y="94"/>
                        </a:cubicBezTo>
                        <a:cubicBezTo>
                          <a:pt x="273" y="162"/>
                          <a:pt x="277" y="245"/>
                          <a:pt x="232" y="279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969696"/>
                      </a:gs>
                      <a:gs pos="100000">
                        <a:srgbClr val="969696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5" name="Freeform 55"/>
                  <p:cNvSpPr>
                    <a:spLocks/>
                  </p:cNvSpPr>
                  <p:nvPr/>
                </p:nvSpPr>
                <p:spPr bwMode="gray">
                  <a:xfrm>
                    <a:off x="3313" y="3798"/>
                    <a:ext cx="279" cy="316"/>
                  </a:xfrm>
                  <a:custGeom>
                    <a:avLst/>
                    <a:gdLst/>
                    <a:ahLst/>
                    <a:cxnLst>
                      <a:cxn ang="0">
                        <a:pos x="284" y="342"/>
                      </a:cxn>
                      <a:cxn ang="0">
                        <a:pos x="68" y="270"/>
                      </a:cxn>
                      <a:cxn ang="0">
                        <a:pos x="56" y="43"/>
                      </a:cxn>
                      <a:cxn ang="0">
                        <a:pos x="272" y="115"/>
                      </a:cxn>
                      <a:cxn ang="0">
                        <a:pos x="284" y="342"/>
                      </a:cxn>
                    </a:cxnLst>
                    <a:rect l="0" t="0" r="r" b="b"/>
                    <a:pathLst>
                      <a:path w="340" h="385">
                        <a:moveTo>
                          <a:pt x="284" y="342"/>
                        </a:moveTo>
                        <a:cubicBezTo>
                          <a:pt x="227" y="385"/>
                          <a:pt x="131" y="353"/>
                          <a:pt x="68" y="270"/>
                        </a:cubicBezTo>
                        <a:cubicBezTo>
                          <a:pt x="5" y="187"/>
                          <a:pt x="0" y="86"/>
                          <a:pt x="56" y="43"/>
                        </a:cubicBezTo>
                        <a:cubicBezTo>
                          <a:pt x="112" y="0"/>
                          <a:pt x="209" y="32"/>
                          <a:pt x="272" y="115"/>
                        </a:cubicBezTo>
                        <a:cubicBezTo>
                          <a:pt x="335" y="198"/>
                          <a:pt x="340" y="299"/>
                          <a:pt x="284" y="34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6" name="Freeform 56"/>
                  <p:cNvSpPr>
                    <a:spLocks/>
                  </p:cNvSpPr>
                  <p:nvPr/>
                </p:nvSpPr>
                <p:spPr bwMode="gray">
                  <a:xfrm>
                    <a:off x="3338" y="3826"/>
                    <a:ext cx="228" cy="259"/>
                  </a:xfrm>
                  <a:custGeom>
                    <a:avLst/>
                    <a:gdLst/>
                    <a:ahLst/>
                    <a:cxnLst>
                      <a:cxn ang="0">
                        <a:pos x="232" y="280"/>
                      </a:cxn>
                      <a:cxn ang="0">
                        <a:pos x="56" y="221"/>
                      </a:cxn>
                      <a:cxn ang="0">
                        <a:pos x="46" y="35"/>
                      </a:cxn>
                      <a:cxn ang="0">
                        <a:pos x="222" y="94"/>
                      </a:cxn>
                      <a:cxn ang="0">
                        <a:pos x="232" y="280"/>
                      </a:cxn>
                    </a:cxnLst>
                    <a:rect l="0" t="0" r="r" b="b"/>
                    <a:pathLst>
                      <a:path w="278" h="315">
                        <a:moveTo>
                          <a:pt x="232" y="280"/>
                        </a:moveTo>
                        <a:cubicBezTo>
                          <a:pt x="186" y="315"/>
                          <a:pt x="107" y="288"/>
                          <a:pt x="56" y="221"/>
                        </a:cubicBezTo>
                        <a:cubicBezTo>
                          <a:pt x="4" y="153"/>
                          <a:pt x="0" y="70"/>
                          <a:pt x="46" y="35"/>
                        </a:cubicBezTo>
                        <a:cubicBezTo>
                          <a:pt x="92" y="0"/>
                          <a:pt x="171" y="27"/>
                          <a:pt x="222" y="94"/>
                        </a:cubicBezTo>
                        <a:cubicBezTo>
                          <a:pt x="273" y="162"/>
                          <a:pt x="278" y="245"/>
                          <a:pt x="232" y="28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969696"/>
                      </a:gs>
                      <a:gs pos="100000">
                        <a:srgbClr val="969696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7" name="Line 57"/>
                  <p:cNvSpPr>
                    <a:spLocks noChangeShapeType="1"/>
                  </p:cNvSpPr>
                  <p:nvPr/>
                </p:nvSpPr>
                <p:spPr bwMode="gray">
                  <a:xfrm>
                    <a:off x="3656" y="3901"/>
                    <a:ext cx="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8" name="Line 58"/>
                  <p:cNvSpPr>
                    <a:spLocks noChangeShapeType="1"/>
                  </p:cNvSpPr>
                  <p:nvPr/>
                </p:nvSpPr>
                <p:spPr bwMode="gray">
                  <a:xfrm>
                    <a:off x="3656" y="3901"/>
                    <a:ext cx="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9" name="Line 59"/>
                  <p:cNvSpPr>
                    <a:spLocks noChangeShapeType="1"/>
                  </p:cNvSpPr>
                  <p:nvPr/>
                </p:nvSpPr>
                <p:spPr bwMode="gray">
                  <a:xfrm>
                    <a:off x="3452" y="3956"/>
                    <a:ext cx="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0" name="Line 60"/>
                  <p:cNvSpPr>
                    <a:spLocks noChangeShapeType="1"/>
                  </p:cNvSpPr>
                  <p:nvPr/>
                </p:nvSpPr>
                <p:spPr bwMode="gray">
                  <a:xfrm>
                    <a:off x="3452" y="3956"/>
                    <a:ext cx="0" cy="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1" name="Freeform 61"/>
                  <p:cNvSpPr>
                    <a:spLocks/>
                  </p:cNvSpPr>
                  <p:nvPr/>
                </p:nvSpPr>
                <p:spPr bwMode="gray">
                  <a:xfrm>
                    <a:off x="2406" y="3642"/>
                    <a:ext cx="1067" cy="368"/>
                  </a:xfrm>
                  <a:custGeom>
                    <a:avLst/>
                    <a:gdLst/>
                    <a:ahLst/>
                    <a:cxnLst>
                      <a:cxn ang="0">
                        <a:pos x="3067" y="843"/>
                      </a:cxn>
                      <a:cxn ang="0">
                        <a:pos x="2469" y="682"/>
                      </a:cxn>
                      <a:cxn ang="0">
                        <a:pos x="2469" y="531"/>
                      </a:cxn>
                      <a:cxn ang="0">
                        <a:pos x="487" y="0"/>
                      </a:cxn>
                      <a:cxn ang="0">
                        <a:pos x="487" y="151"/>
                      </a:cxn>
                      <a:cxn ang="0">
                        <a:pos x="0" y="19"/>
                      </a:cxn>
                      <a:cxn ang="0">
                        <a:pos x="0" y="238"/>
                      </a:cxn>
                      <a:cxn ang="0">
                        <a:pos x="487" y="368"/>
                      </a:cxn>
                      <a:cxn ang="0">
                        <a:pos x="487" y="512"/>
                      </a:cxn>
                      <a:cxn ang="0">
                        <a:pos x="2469" y="1044"/>
                      </a:cxn>
                      <a:cxn ang="0">
                        <a:pos x="2469" y="900"/>
                      </a:cxn>
                      <a:cxn ang="0">
                        <a:pos x="3067" y="1060"/>
                      </a:cxn>
                      <a:cxn ang="0">
                        <a:pos x="3067" y="843"/>
                      </a:cxn>
                    </a:cxnLst>
                    <a:rect l="0" t="0" r="r" b="b"/>
                    <a:pathLst>
                      <a:path w="3067" h="1060">
                        <a:moveTo>
                          <a:pt x="3067" y="843"/>
                        </a:moveTo>
                        <a:lnTo>
                          <a:pt x="2469" y="682"/>
                        </a:lnTo>
                        <a:lnTo>
                          <a:pt x="2469" y="531"/>
                        </a:lnTo>
                        <a:lnTo>
                          <a:pt x="487" y="0"/>
                        </a:lnTo>
                        <a:lnTo>
                          <a:pt x="487" y="151"/>
                        </a:lnTo>
                        <a:lnTo>
                          <a:pt x="0" y="19"/>
                        </a:lnTo>
                        <a:lnTo>
                          <a:pt x="0" y="238"/>
                        </a:lnTo>
                        <a:lnTo>
                          <a:pt x="487" y="368"/>
                        </a:lnTo>
                        <a:lnTo>
                          <a:pt x="487" y="512"/>
                        </a:lnTo>
                        <a:lnTo>
                          <a:pt x="2469" y="1044"/>
                        </a:lnTo>
                        <a:lnTo>
                          <a:pt x="2469" y="900"/>
                        </a:lnTo>
                        <a:lnTo>
                          <a:pt x="3067" y="1060"/>
                        </a:lnTo>
                        <a:lnTo>
                          <a:pt x="3067" y="84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2" name="Freeform 62"/>
                  <p:cNvSpPr>
                    <a:spLocks/>
                  </p:cNvSpPr>
                  <p:nvPr/>
                </p:nvSpPr>
                <p:spPr bwMode="gray">
                  <a:xfrm>
                    <a:off x="3322" y="3463"/>
                    <a:ext cx="302" cy="18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78"/>
                      </a:cxn>
                      <a:cxn ang="0">
                        <a:pos x="183" y="228"/>
                      </a:cxn>
                      <a:cxn ang="0">
                        <a:pos x="367" y="178"/>
                      </a:cxn>
                      <a:cxn ang="0">
                        <a:pos x="36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67" h="228">
                        <a:moveTo>
                          <a:pt x="0" y="0"/>
                        </a:moveTo>
                        <a:cubicBezTo>
                          <a:pt x="0" y="178"/>
                          <a:pt x="0" y="178"/>
                          <a:pt x="0" y="178"/>
                        </a:cubicBezTo>
                        <a:cubicBezTo>
                          <a:pt x="0" y="206"/>
                          <a:pt x="82" y="228"/>
                          <a:pt x="183" y="228"/>
                        </a:cubicBezTo>
                        <a:cubicBezTo>
                          <a:pt x="285" y="228"/>
                          <a:pt x="367" y="206"/>
                          <a:pt x="367" y="178"/>
                        </a:cubicBezTo>
                        <a:cubicBezTo>
                          <a:pt x="367" y="0"/>
                          <a:pt x="367" y="0"/>
                          <a:pt x="367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3" name="Oval 63"/>
                  <p:cNvSpPr>
                    <a:spLocks noChangeArrowheads="1"/>
                  </p:cNvSpPr>
                  <p:nvPr/>
                </p:nvSpPr>
                <p:spPr bwMode="gray">
                  <a:xfrm>
                    <a:off x="3322" y="3422"/>
                    <a:ext cx="302" cy="81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algn="ctr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4" name="Freeform 64"/>
                  <p:cNvSpPr>
                    <a:spLocks/>
                  </p:cNvSpPr>
                  <p:nvPr/>
                </p:nvSpPr>
                <p:spPr bwMode="gray">
                  <a:xfrm>
                    <a:off x="4302" y="2681"/>
                    <a:ext cx="28" cy="87"/>
                  </a:xfrm>
                  <a:custGeom>
                    <a:avLst/>
                    <a:gdLst/>
                    <a:ahLst/>
                    <a:cxnLst>
                      <a:cxn ang="0">
                        <a:pos x="83" y="252"/>
                      </a:cxn>
                      <a:cxn ang="0">
                        <a:pos x="0" y="231"/>
                      </a:cxn>
                      <a:cxn ang="0">
                        <a:pos x="0" y="0"/>
                      </a:cxn>
                      <a:cxn ang="0">
                        <a:pos x="83" y="21"/>
                      </a:cxn>
                      <a:cxn ang="0">
                        <a:pos x="83" y="252"/>
                      </a:cxn>
                    </a:cxnLst>
                    <a:rect l="0" t="0" r="r" b="b"/>
                    <a:pathLst>
                      <a:path w="83" h="252">
                        <a:moveTo>
                          <a:pt x="83" y="252"/>
                        </a:moveTo>
                        <a:lnTo>
                          <a:pt x="0" y="231"/>
                        </a:lnTo>
                        <a:lnTo>
                          <a:pt x="0" y="0"/>
                        </a:lnTo>
                        <a:lnTo>
                          <a:pt x="83" y="21"/>
                        </a:lnTo>
                        <a:lnTo>
                          <a:pt x="83" y="25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5" name="Freeform 65"/>
                  <p:cNvSpPr>
                    <a:spLocks/>
                  </p:cNvSpPr>
                  <p:nvPr/>
                </p:nvSpPr>
                <p:spPr bwMode="gray">
                  <a:xfrm>
                    <a:off x="4330" y="2672"/>
                    <a:ext cx="62" cy="96"/>
                  </a:xfrm>
                  <a:custGeom>
                    <a:avLst/>
                    <a:gdLst/>
                    <a:ahLst/>
                    <a:cxnLst>
                      <a:cxn ang="0">
                        <a:pos x="0" y="278"/>
                      </a:cxn>
                      <a:cxn ang="0">
                        <a:pos x="0" y="47"/>
                      </a:cxn>
                      <a:cxn ang="0">
                        <a:pos x="177" y="0"/>
                      </a:cxn>
                      <a:cxn ang="0">
                        <a:pos x="177" y="231"/>
                      </a:cxn>
                      <a:cxn ang="0">
                        <a:pos x="0" y="278"/>
                      </a:cxn>
                    </a:cxnLst>
                    <a:rect l="0" t="0" r="r" b="b"/>
                    <a:pathLst>
                      <a:path w="177" h="278">
                        <a:moveTo>
                          <a:pt x="0" y="278"/>
                        </a:moveTo>
                        <a:lnTo>
                          <a:pt x="0" y="47"/>
                        </a:lnTo>
                        <a:lnTo>
                          <a:pt x="177" y="0"/>
                        </a:lnTo>
                        <a:lnTo>
                          <a:pt x="177" y="231"/>
                        </a:lnTo>
                        <a:lnTo>
                          <a:pt x="0" y="278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6" name="Freeform 66"/>
                  <p:cNvSpPr>
                    <a:spLocks/>
                  </p:cNvSpPr>
                  <p:nvPr/>
                </p:nvSpPr>
                <p:spPr bwMode="gray">
                  <a:xfrm>
                    <a:off x="4302" y="2664"/>
                    <a:ext cx="90" cy="24"/>
                  </a:xfrm>
                  <a:custGeom>
                    <a:avLst/>
                    <a:gdLst/>
                    <a:ahLst/>
                    <a:cxnLst>
                      <a:cxn ang="0">
                        <a:pos x="260" y="22"/>
                      </a:cxn>
                      <a:cxn ang="0">
                        <a:pos x="175" y="0"/>
                      </a:cxn>
                      <a:cxn ang="0">
                        <a:pos x="0" y="48"/>
                      </a:cxn>
                      <a:cxn ang="0">
                        <a:pos x="83" y="69"/>
                      </a:cxn>
                      <a:cxn ang="0">
                        <a:pos x="260" y="22"/>
                      </a:cxn>
                    </a:cxnLst>
                    <a:rect l="0" t="0" r="r" b="b"/>
                    <a:pathLst>
                      <a:path w="260" h="69">
                        <a:moveTo>
                          <a:pt x="260" y="22"/>
                        </a:moveTo>
                        <a:lnTo>
                          <a:pt x="175" y="0"/>
                        </a:lnTo>
                        <a:lnTo>
                          <a:pt x="0" y="48"/>
                        </a:lnTo>
                        <a:lnTo>
                          <a:pt x="83" y="69"/>
                        </a:lnTo>
                        <a:lnTo>
                          <a:pt x="260" y="2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7" name="Freeform 67"/>
                  <p:cNvSpPr>
                    <a:spLocks/>
                  </p:cNvSpPr>
                  <p:nvPr/>
                </p:nvSpPr>
                <p:spPr bwMode="gray">
                  <a:xfrm>
                    <a:off x="3394" y="3228"/>
                    <a:ext cx="209" cy="213"/>
                  </a:xfrm>
                  <a:custGeom>
                    <a:avLst/>
                    <a:gdLst/>
                    <a:ahLst/>
                    <a:cxnLst>
                      <a:cxn ang="0">
                        <a:pos x="0" y="161"/>
                      </a:cxn>
                      <a:cxn ang="0">
                        <a:pos x="0" y="614"/>
                      </a:cxn>
                      <a:cxn ang="0">
                        <a:pos x="602" y="454"/>
                      </a:cxn>
                      <a:cxn ang="0">
                        <a:pos x="602" y="0"/>
                      </a:cxn>
                      <a:cxn ang="0">
                        <a:pos x="0" y="161"/>
                      </a:cxn>
                    </a:cxnLst>
                    <a:rect l="0" t="0" r="r" b="b"/>
                    <a:pathLst>
                      <a:path w="602" h="614">
                        <a:moveTo>
                          <a:pt x="0" y="161"/>
                        </a:moveTo>
                        <a:lnTo>
                          <a:pt x="0" y="614"/>
                        </a:lnTo>
                        <a:lnTo>
                          <a:pt x="602" y="454"/>
                        </a:lnTo>
                        <a:lnTo>
                          <a:pt x="602" y="0"/>
                        </a:lnTo>
                        <a:lnTo>
                          <a:pt x="0" y="161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8" name="Freeform 68"/>
                  <p:cNvSpPr>
                    <a:spLocks/>
                  </p:cNvSpPr>
                  <p:nvPr/>
                </p:nvSpPr>
                <p:spPr bwMode="gray">
                  <a:xfrm>
                    <a:off x="3394" y="3386"/>
                    <a:ext cx="410" cy="113"/>
                  </a:xfrm>
                  <a:custGeom>
                    <a:avLst/>
                    <a:gdLst/>
                    <a:ahLst/>
                    <a:cxnLst>
                      <a:cxn ang="0">
                        <a:pos x="0" y="160"/>
                      </a:cxn>
                      <a:cxn ang="0">
                        <a:pos x="574" y="326"/>
                      </a:cxn>
                      <a:cxn ang="0">
                        <a:pos x="1179" y="163"/>
                      </a:cxn>
                      <a:cxn ang="0">
                        <a:pos x="602" y="0"/>
                      </a:cxn>
                      <a:cxn ang="0">
                        <a:pos x="0" y="160"/>
                      </a:cxn>
                    </a:cxnLst>
                    <a:rect l="0" t="0" r="r" b="b"/>
                    <a:pathLst>
                      <a:path w="1179" h="326">
                        <a:moveTo>
                          <a:pt x="0" y="160"/>
                        </a:moveTo>
                        <a:lnTo>
                          <a:pt x="574" y="326"/>
                        </a:lnTo>
                        <a:lnTo>
                          <a:pt x="1179" y="163"/>
                        </a:lnTo>
                        <a:lnTo>
                          <a:pt x="602" y="0"/>
                        </a:lnTo>
                        <a:lnTo>
                          <a:pt x="0" y="16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66667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9" name="Freeform 69"/>
                  <p:cNvSpPr>
                    <a:spLocks/>
                  </p:cNvSpPr>
                  <p:nvPr/>
                </p:nvSpPr>
                <p:spPr bwMode="gray">
                  <a:xfrm>
                    <a:off x="3603" y="3228"/>
                    <a:ext cx="201" cy="214"/>
                  </a:xfrm>
                  <a:custGeom>
                    <a:avLst/>
                    <a:gdLst/>
                    <a:ahLst/>
                    <a:cxnLst>
                      <a:cxn ang="0">
                        <a:pos x="577" y="163"/>
                      </a:cxn>
                      <a:cxn ang="0">
                        <a:pos x="577" y="617"/>
                      </a:cxn>
                      <a:cxn ang="0">
                        <a:pos x="0" y="454"/>
                      </a:cxn>
                      <a:cxn ang="0">
                        <a:pos x="0" y="0"/>
                      </a:cxn>
                      <a:cxn ang="0">
                        <a:pos x="577" y="163"/>
                      </a:cxn>
                    </a:cxnLst>
                    <a:rect l="0" t="0" r="r" b="b"/>
                    <a:pathLst>
                      <a:path w="577" h="617">
                        <a:moveTo>
                          <a:pt x="577" y="163"/>
                        </a:moveTo>
                        <a:lnTo>
                          <a:pt x="577" y="617"/>
                        </a:lnTo>
                        <a:lnTo>
                          <a:pt x="0" y="454"/>
                        </a:lnTo>
                        <a:lnTo>
                          <a:pt x="0" y="0"/>
                        </a:lnTo>
                        <a:lnTo>
                          <a:pt x="577" y="16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0" name="Freeform 70"/>
                  <p:cNvSpPr>
                    <a:spLocks/>
                  </p:cNvSpPr>
                  <p:nvPr/>
                </p:nvSpPr>
                <p:spPr bwMode="gray">
                  <a:xfrm>
                    <a:off x="2521" y="2895"/>
                    <a:ext cx="1768" cy="481"/>
                  </a:xfrm>
                  <a:custGeom>
                    <a:avLst/>
                    <a:gdLst/>
                    <a:ahLst/>
                    <a:cxnLst>
                      <a:cxn ang="0">
                        <a:pos x="3087" y="1283"/>
                      </a:cxn>
                      <a:cxn ang="0">
                        <a:pos x="2504" y="1122"/>
                      </a:cxn>
                      <a:cxn ang="0">
                        <a:pos x="3106" y="959"/>
                      </a:cxn>
                      <a:cxn ang="0">
                        <a:pos x="3690" y="1120"/>
                      </a:cxn>
                      <a:cxn ang="0">
                        <a:pos x="5086" y="744"/>
                      </a:cxn>
                      <a:cxn ang="0">
                        <a:pos x="2371" y="0"/>
                      </a:cxn>
                      <a:cxn ang="0">
                        <a:pos x="0" y="636"/>
                      </a:cxn>
                      <a:cxn ang="0">
                        <a:pos x="2716" y="1382"/>
                      </a:cxn>
                      <a:cxn ang="0">
                        <a:pos x="3087" y="1283"/>
                      </a:cxn>
                    </a:cxnLst>
                    <a:rect l="0" t="0" r="r" b="b"/>
                    <a:pathLst>
                      <a:path w="5086" h="1382">
                        <a:moveTo>
                          <a:pt x="3087" y="1283"/>
                        </a:moveTo>
                        <a:lnTo>
                          <a:pt x="2504" y="1122"/>
                        </a:lnTo>
                        <a:lnTo>
                          <a:pt x="3106" y="959"/>
                        </a:lnTo>
                        <a:lnTo>
                          <a:pt x="3690" y="1120"/>
                        </a:lnTo>
                        <a:lnTo>
                          <a:pt x="5086" y="744"/>
                        </a:lnTo>
                        <a:lnTo>
                          <a:pt x="2371" y="0"/>
                        </a:lnTo>
                        <a:lnTo>
                          <a:pt x="0" y="636"/>
                        </a:lnTo>
                        <a:lnTo>
                          <a:pt x="2716" y="1382"/>
                        </a:lnTo>
                        <a:lnTo>
                          <a:pt x="3087" y="128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1" name="Freeform 71"/>
                  <p:cNvSpPr>
                    <a:spLocks/>
                  </p:cNvSpPr>
                  <p:nvPr/>
                </p:nvSpPr>
                <p:spPr bwMode="gray">
                  <a:xfrm>
                    <a:off x="3465" y="2659"/>
                    <a:ext cx="824" cy="1025"/>
                  </a:xfrm>
                  <a:custGeom>
                    <a:avLst/>
                    <a:gdLst/>
                    <a:ahLst/>
                    <a:cxnLst>
                      <a:cxn ang="0">
                        <a:pos x="1304" y="286"/>
                      </a:cxn>
                      <a:cxn ang="0">
                        <a:pos x="1304" y="1708"/>
                      </a:cxn>
                      <a:cxn ang="0">
                        <a:pos x="974" y="1798"/>
                      </a:cxn>
                      <a:cxn ang="0">
                        <a:pos x="974" y="2252"/>
                      </a:cxn>
                      <a:cxn ang="0">
                        <a:pos x="369" y="2415"/>
                      </a:cxn>
                      <a:cxn ang="0">
                        <a:pos x="369" y="1961"/>
                      </a:cxn>
                      <a:cxn ang="0">
                        <a:pos x="0" y="2060"/>
                      </a:cxn>
                      <a:cxn ang="0">
                        <a:pos x="0" y="2948"/>
                      </a:cxn>
                      <a:cxn ang="0">
                        <a:pos x="2370" y="2313"/>
                      </a:cxn>
                      <a:cxn ang="0">
                        <a:pos x="2370" y="1422"/>
                      </a:cxn>
                      <a:cxn ang="0">
                        <a:pos x="2370" y="0"/>
                      </a:cxn>
                      <a:cxn ang="0">
                        <a:pos x="1304" y="286"/>
                      </a:cxn>
                    </a:cxnLst>
                    <a:rect l="0" t="0" r="r" b="b"/>
                    <a:pathLst>
                      <a:path w="2370" h="2948">
                        <a:moveTo>
                          <a:pt x="1304" y="286"/>
                        </a:moveTo>
                        <a:lnTo>
                          <a:pt x="1304" y="1708"/>
                        </a:lnTo>
                        <a:lnTo>
                          <a:pt x="974" y="1798"/>
                        </a:lnTo>
                        <a:lnTo>
                          <a:pt x="974" y="2252"/>
                        </a:lnTo>
                        <a:lnTo>
                          <a:pt x="369" y="2415"/>
                        </a:lnTo>
                        <a:lnTo>
                          <a:pt x="369" y="1961"/>
                        </a:lnTo>
                        <a:lnTo>
                          <a:pt x="0" y="2060"/>
                        </a:lnTo>
                        <a:lnTo>
                          <a:pt x="0" y="2948"/>
                        </a:lnTo>
                        <a:lnTo>
                          <a:pt x="2370" y="2313"/>
                        </a:lnTo>
                        <a:lnTo>
                          <a:pt x="2370" y="1422"/>
                        </a:lnTo>
                        <a:lnTo>
                          <a:pt x="2370" y="0"/>
                        </a:lnTo>
                        <a:lnTo>
                          <a:pt x="1304" y="286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70588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2" name="Freeform 72"/>
                  <p:cNvSpPr>
                    <a:spLocks/>
                  </p:cNvSpPr>
                  <p:nvPr/>
                </p:nvSpPr>
                <p:spPr bwMode="gray">
                  <a:xfrm>
                    <a:off x="2521" y="3116"/>
                    <a:ext cx="944" cy="568"/>
                  </a:xfrm>
                  <a:custGeom>
                    <a:avLst/>
                    <a:gdLst/>
                    <a:ahLst/>
                    <a:cxnLst>
                      <a:cxn ang="0">
                        <a:pos x="0" y="907"/>
                      </a:cxn>
                      <a:cxn ang="0">
                        <a:pos x="0" y="0"/>
                      </a:cxn>
                      <a:cxn ang="0">
                        <a:pos x="2716" y="746"/>
                      </a:cxn>
                      <a:cxn ang="0">
                        <a:pos x="2716" y="1634"/>
                      </a:cxn>
                      <a:cxn ang="0">
                        <a:pos x="0" y="907"/>
                      </a:cxn>
                    </a:cxnLst>
                    <a:rect l="0" t="0" r="r" b="b"/>
                    <a:pathLst>
                      <a:path w="2716" h="1634">
                        <a:moveTo>
                          <a:pt x="0" y="907"/>
                        </a:moveTo>
                        <a:lnTo>
                          <a:pt x="0" y="0"/>
                        </a:lnTo>
                        <a:lnTo>
                          <a:pt x="2716" y="746"/>
                        </a:lnTo>
                        <a:lnTo>
                          <a:pt x="2716" y="1634"/>
                        </a:lnTo>
                        <a:lnTo>
                          <a:pt x="0" y="907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3" name="Freeform 73"/>
                  <p:cNvSpPr>
                    <a:spLocks/>
                  </p:cNvSpPr>
                  <p:nvPr/>
                </p:nvSpPr>
                <p:spPr bwMode="gray">
                  <a:xfrm>
                    <a:off x="3548" y="2636"/>
                    <a:ext cx="371" cy="617"/>
                  </a:xfrm>
                  <a:custGeom>
                    <a:avLst/>
                    <a:gdLst/>
                    <a:ahLst/>
                    <a:cxnLst>
                      <a:cxn ang="0">
                        <a:pos x="1065" y="1774"/>
                      </a:cxn>
                      <a:cxn ang="0">
                        <a:pos x="1065" y="352"/>
                      </a:cxn>
                      <a:cxn ang="0">
                        <a:pos x="0" y="0"/>
                      </a:cxn>
                      <a:cxn ang="0">
                        <a:pos x="0" y="1488"/>
                      </a:cxn>
                      <a:cxn ang="0">
                        <a:pos x="1065" y="1774"/>
                      </a:cxn>
                    </a:cxnLst>
                    <a:rect l="0" t="0" r="r" b="b"/>
                    <a:pathLst>
                      <a:path w="1065" h="1774">
                        <a:moveTo>
                          <a:pt x="1065" y="1774"/>
                        </a:moveTo>
                        <a:lnTo>
                          <a:pt x="1065" y="352"/>
                        </a:lnTo>
                        <a:lnTo>
                          <a:pt x="0" y="0"/>
                        </a:lnTo>
                        <a:lnTo>
                          <a:pt x="0" y="1488"/>
                        </a:lnTo>
                        <a:lnTo>
                          <a:pt x="1065" y="177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4" name="Freeform 74"/>
                  <p:cNvSpPr>
                    <a:spLocks/>
                  </p:cNvSpPr>
                  <p:nvPr/>
                </p:nvSpPr>
                <p:spPr bwMode="gray">
                  <a:xfrm>
                    <a:off x="3957" y="2699"/>
                    <a:ext cx="295" cy="728"/>
                  </a:xfrm>
                  <a:custGeom>
                    <a:avLst/>
                    <a:gdLst/>
                    <a:ahLst/>
                    <a:cxnLst>
                      <a:cxn ang="0">
                        <a:pos x="0" y="2095"/>
                      </a:cxn>
                      <a:cxn ang="0">
                        <a:pos x="0" y="226"/>
                      </a:cxn>
                      <a:cxn ang="0">
                        <a:pos x="850" y="0"/>
                      </a:cxn>
                      <a:cxn ang="0">
                        <a:pos x="850" y="1868"/>
                      </a:cxn>
                      <a:cxn ang="0">
                        <a:pos x="0" y="2095"/>
                      </a:cxn>
                    </a:cxnLst>
                    <a:rect l="0" t="0" r="r" b="b"/>
                    <a:pathLst>
                      <a:path w="850" h="2095">
                        <a:moveTo>
                          <a:pt x="0" y="2095"/>
                        </a:moveTo>
                        <a:lnTo>
                          <a:pt x="0" y="226"/>
                        </a:lnTo>
                        <a:lnTo>
                          <a:pt x="850" y="0"/>
                        </a:lnTo>
                        <a:lnTo>
                          <a:pt x="850" y="1868"/>
                        </a:lnTo>
                        <a:lnTo>
                          <a:pt x="0" y="2095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3399FF"/>
                      </a:gs>
                      <a:gs pos="100000">
                        <a:srgbClr val="C5E2FF"/>
                      </a:gs>
                    </a:gsLst>
                    <a:lin ang="27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5" name="Freeform 75"/>
                  <p:cNvSpPr>
                    <a:spLocks/>
                  </p:cNvSpPr>
                  <p:nvPr/>
                </p:nvSpPr>
                <p:spPr bwMode="gray">
                  <a:xfrm>
                    <a:off x="3548" y="2537"/>
                    <a:ext cx="741" cy="222"/>
                  </a:xfrm>
                  <a:custGeom>
                    <a:avLst/>
                    <a:gdLst/>
                    <a:ahLst/>
                    <a:cxnLst>
                      <a:cxn ang="0">
                        <a:pos x="2131" y="352"/>
                      </a:cxn>
                      <a:cxn ang="0">
                        <a:pos x="1065" y="0"/>
                      </a:cxn>
                      <a:cxn ang="0">
                        <a:pos x="0" y="286"/>
                      </a:cxn>
                      <a:cxn ang="0">
                        <a:pos x="1065" y="638"/>
                      </a:cxn>
                      <a:cxn ang="0">
                        <a:pos x="2131" y="352"/>
                      </a:cxn>
                    </a:cxnLst>
                    <a:rect l="0" t="0" r="r" b="b"/>
                    <a:pathLst>
                      <a:path w="2131" h="638">
                        <a:moveTo>
                          <a:pt x="2131" y="352"/>
                        </a:moveTo>
                        <a:lnTo>
                          <a:pt x="1065" y="0"/>
                        </a:lnTo>
                        <a:lnTo>
                          <a:pt x="0" y="286"/>
                        </a:lnTo>
                        <a:lnTo>
                          <a:pt x="1065" y="638"/>
                        </a:lnTo>
                        <a:lnTo>
                          <a:pt x="2131" y="352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6" name="Freeform 76"/>
                  <p:cNvSpPr>
                    <a:spLocks/>
                  </p:cNvSpPr>
                  <p:nvPr/>
                </p:nvSpPr>
                <p:spPr bwMode="gray">
                  <a:xfrm>
                    <a:off x="3595" y="2715"/>
                    <a:ext cx="263" cy="49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207"/>
                      </a:cxn>
                      <a:cxn ang="0">
                        <a:pos x="755" y="1410"/>
                      </a:cxn>
                      <a:cxn ang="0">
                        <a:pos x="755" y="22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55" h="1410">
                        <a:moveTo>
                          <a:pt x="0" y="0"/>
                        </a:moveTo>
                        <a:lnTo>
                          <a:pt x="0" y="1207"/>
                        </a:lnTo>
                        <a:lnTo>
                          <a:pt x="755" y="1410"/>
                        </a:lnTo>
                        <a:lnTo>
                          <a:pt x="755" y="2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3399FF"/>
                      </a:gs>
                      <a:gs pos="100000">
                        <a:srgbClr val="C5E2FF"/>
                      </a:gs>
                    </a:gsLst>
                    <a:lin ang="27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7" name="Freeform 77"/>
                  <p:cNvSpPr>
                    <a:spLocks/>
                  </p:cNvSpPr>
                  <p:nvPr/>
                </p:nvSpPr>
                <p:spPr bwMode="gray">
                  <a:xfrm>
                    <a:off x="3826" y="2779"/>
                    <a:ext cx="67" cy="474"/>
                  </a:xfrm>
                  <a:custGeom>
                    <a:avLst/>
                    <a:gdLst/>
                    <a:ahLst/>
                    <a:cxnLst>
                      <a:cxn ang="0">
                        <a:pos x="194" y="1311"/>
                      </a:cxn>
                      <a:cxn ang="0">
                        <a:pos x="0" y="1363"/>
                      </a:cxn>
                      <a:cxn ang="0">
                        <a:pos x="0" y="52"/>
                      </a:cxn>
                      <a:cxn ang="0">
                        <a:pos x="194" y="0"/>
                      </a:cxn>
                    </a:cxnLst>
                    <a:rect l="0" t="0" r="r" b="b"/>
                    <a:pathLst>
                      <a:path w="194" h="1363">
                        <a:moveTo>
                          <a:pt x="194" y="1311"/>
                        </a:moveTo>
                        <a:lnTo>
                          <a:pt x="0" y="1363"/>
                        </a:lnTo>
                        <a:lnTo>
                          <a:pt x="0" y="52"/>
                        </a:lnTo>
                        <a:lnTo>
                          <a:pt x="194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8" name="Freeform 78"/>
                  <p:cNvSpPr>
                    <a:spLocks/>
                  </p:cNvSpPr>
                  <p:nvPr/>
                </p:nvSpPr>
                <p:spPr bwMode="gray">
                  <a:xfrm>
                    <a:off x="3783" y="2820"/>
                    <a:ext cx="29" cy="88"/>
                  </a:xfrm>
                  <a:custGeom>
                    <a:avLst/>
                    <a:gdLst/>
                    <a:ahLst/>
                    <a:cxnLst>
                      <a:cxn ang="0">
                        <a:pos x="82" y="255"/>
                      </a:cxn>
                      <a:cxn ang="0">
                        <a:pos x="0" y="231"/>
                      </a:cxn>
                      <a:cxn ang="0">
                        <a:pos x="0" y="0"/>
                      </a:cxn>
                      <a:cxn ang="0">
                        <a:pos x="82" y="24"/>
                      </a:cxn>
                      <a:cxn ang="0">
                        <a:pos x="82" y="255"/>
                      </a:cxn>
                    </a:cxnLst>
                    <a:rect l="0" t="0" r="r" b="b"/>
                    <a:pathLst>
                      <a:path w="82" h="255">
                        <a:moveTo>
                          <a:pt x="82" y="255"/>
                        </a:moveTo>
                        <a:lnTo>
                          <a:pt x="0" y="231"/>
                        </a:lnTo>
                        <a:lnTo>
                          <a:pt x="0" y="0"/>
                        </a:lnTo>
                        <a:lnTo>
                          <a:pt x="82" y="24"/>
                        </a:lnTo>
                        <a:lnTo>
                          <a:pt x="82" y="255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9" name="Freeform 79"/>
                  <p:cNvSpPr>
                    <a:spLocks/>
                  </p:cNvSpPr>
                  <p:nvPr/>
                </p:nvSpPr>
                <p:spPr bwMode="gray">
                  <a:xfrm>
                    <a:off x="3812" y="2811"/>
                    <a:ext cx="61" cy="97"/>
                  </a:xfrm>
                  <a:custGeom>
                    <a:avLst/>
                    <a:gdLst/>
                    <a:ahLst/>
                    <a:cxnLst>
                      <a:cxn ang="0">
                        <a:pos x="0" y="279"/>
                      </a:cxn>
                      <a:cxn ang="0">
                        <a:pos x="0" y="48"/>
                      </a:cxn>
                      <a:cxn ang="0">
                        <a:pos x="175" y="0"/>
                      </a:cxn>
                      <a:cxn ang="0">
                        <a:pos x="175" y="232"/>
                      </a:cxn>
                      <a:cxn ang="0">
                        <a:pos x="0" y="279"/>
                      </a:cxn>
                    </a:cxnLst>
                    <a:rect l="0" t="0" r="r" b="b"/>
                    <a:pathLst>
                      <a:path w="175" h="279">
                        <a:moveTo>
                          <a:pt x="0" y="279"/>
                        </a:moveTo>
                        <a:lnTo>
                          <a:pt x="0" y="48"/>
                        </a:lnTo>
                        <a:lnTo>
                          <a:pt x="175" y="0"/>
                        </a:lnTo>
                        <a:lnTo>
                          <a:pt x="175" y="232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0" name="Freeform 80"/>
                  <p:cNvSpPr>
                    <a:spLocks/>
                  </p:cNvSpPr>
                  <p:nvPr/>
                </p:nvSpPr>
                <p:spPr bwMode="gray">
                  <a:xfrm>
                    <a:off x="3783" y="2803"/>
                    <a:ext cx="90" cy="25"/>
                  </a:xfrm>
                  <a:custGeom>
                    <a:avLst/>
                    <a:gdLst/>
                    <a:ahLst/>
                    <a:cxnLst>
                      <a:cxn ang="0">
                        <a:pos x="257" y="23"/>
                      </a:cxn>
                      <a:cxn ang="0">
                        <a:pos x="174" y="0"/>
                      </a:cxn>
                      <a:cxn ang="0">
                        <a:pos x="0" y="47"/>
                      </a:cxn>
                      <a:cxn ang="0">
                        <a:pos x="82" y="71"/>
                      </a:cxn>
                      <a:cxn ang="0">
                        <a:pos x="257" y="23"/>
                      </a:cxn>
                    </a:cxnLst>
                    <a:rect l="0" t="0" r="r" b="b"/>
                    <a:pathLst>
                      <a:path w="257" h="71">
                        <a:moveTo>
                          <a:pt x="257" y="23"/>
                        </a:moveTo>
                        <a:lnTo>
                          <a:pt x="174" y="0"/>
                        </a:lnTo>
                        <a:lnTo>
                          <a:pt x="0" y="47"/>
                        </a:lnTo>
                        <a:lnTo>
                          <a:pt x="82" y="71"/>
                        </a:lnTo>
                        <a:lnTo>
                          <a:pt x="257" y="23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1" name="Freeform 81"/>
                  <p:cNvSpPr>
                    <a:spLocks/>
                  </p:cNvSpPr>
                  <p:nvPr/>
                </p:nvSpPr>
                <p:spPr bwMode="gray">
                  <a:xfrm>
                    <a:off x="3957" y="3082"/>
                    <a:ext cx="295" cy="132"/>
                  </a:xfrm>
                  <a:custGeom>
                    <a:avLst/>
                    <a:gdLst/>
                    <a:ahLst/>
                    <a:cxnLst>
                      <a:cxn ang="0">
                        <a:pos x="850" y="0"/>
                      </a:cxn>
                      <a:cxn ang="0">
                        <a:pos x="0" y="229"/>
                      </a:cxn>
                      <a:cxn ang="0">
                        <a:pos x="0" y="378"/>
                      </a:cxn>
                      <a:cxn ang="0">
                        <a:pos x="850" y="149"/>
                      </a:cxn>
                      <a:cxn ang="0">
                        <a:pos x="850" y="0"/>
                      </a:cxn>
                    </a:cxnLst>
                    <a:rect l="0" t="0" r="r" b="b"/>
                    <a:pathLst>
                      <a:path w="850" h="378">
                        <a:moveTo>
                          <a:pt x="850" y="0"/>
                        </a:moveTo>
                        <a:lnTo>
                          <a:pt x="0" y="229"/>
                        </a:lnTo>
                        <a:lnTo>
                          <a:pt x="0" y="378"/>
                        </a:lnTo>
                        <a:lnTo>
                          <a:pt x="850" y="149"/>
                        </a:lnTo>
                        <a:lnTo>
                          <a:pt x="85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70588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2" name="Freeform 82"/>
                  <p:cNvSpPr>
                    <a:spLocks/>
                  </p:cNvSpPr>
                  <p:nvPr/>
                </p:nvSpPr>
                <p:spPr bwMode="gray">
                  <a:xfrm>
                    <a:off x="3095" y="2934"/>
                    <a:ext cx="370" cy="291"/>
                  </a:xfrm>
                  <a:custGeom>
                    <a:avLst/>
                    <a:gdLst/>
                    <a:ahLst/>
                    <a:cxnLst>
                      <a:cxn ang="0">
                        <a:pos x="0" y="839"/>
                      </a:cxn>
                      <a:cxn ang="0">
                        <a:pos x="0" y="286"/>
                      </a:cxn>
                      <a:cxn ang="0">
                        <a:pos x="1065" y="0"/>
                      </a:cxn>
                      <a:cxn ang="0">
                        <a:pos x="1065" y="553"/>
                      </a:cxn>
                      <a:cxn ang="0">
                        <a:pos x="0" y="839"/>
                      </a:cxn>
                    </a:cxnLst>
                    <a:rect l="0" t="0" r="r" b="b"/>
                    <a:pathLst>
                      <a:path w="1065" h="839">
                        <a:moveTo>
                          <a:pt x="0" y="839"/>
                        </a:moveTo>
                        <a:lnTo>
                          <a:pt x="0" y="286"/>
                        </a:lnTo>
                        <a:lnTo>
                          <a:pt x="1065" y="0"/>
                        </a:lnTo>
                        <a:lnTo>
                          <a:pt x="1065" y="553"/>
                        </a:lnTo>
                        <a:lnTo>
                          <a:pt x="0" y="839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70588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3" name="Freeform 83"/>
                  <p:cNvSpPr>
                    <a:spLocks/>
                  </p:cNvSpPr>
                  <p:nvPr/>
                </p:nvSpPr>
                <p:spPr bwMode="gray">
                  <a:xfrm>
                    <a:off x="2725" y="2934"/>
                    <a:ext cx="370" cy="291"/>
                  </a:xfrm>
                  <a:custGeom>
                    <a:avLst/>
                    <a:gdLst/>
                    <a:ahLst/>
                    <a:cxnLst>
                      <a:cxn ang="0">
                        <a:pos x="1065" y="839"/>
                      </a:cxn>
                      <a:cxn ang="0">
                        <a:pos x="0" y="553"/>
                      </a:cxn>
                      <a:cxn ang="0">
                        <a:pos x="0" y="0"/>
                      </a:cxn>
                      <a:cxn ang="0">
                        <a:pos x="1065" y="286"/>
                      </a:cxn>
                      <a:cxn ang="0">
                        <a:pos x="1065" y="839"/>
                      </a:cxn>
                    </a:cxnLst>
                    <a:rect l="0" t="0" r="r" b="b"/>
                    <a:pathLst>
                      <a:path w="1065" h="839">
                        <a:moveTo>
                          <a:pt x="1065" y="839"/>
                        </a:moveTo>
                        <a:lnTo>
                          <a:pt x="0" y="553"/>
                        </a:lnTo>
                        <a:lnTo>
                          <a:pt x="0" y="0"/>
                        </a:lnTo>
                        <a:lnTo>
                          <a:pt x="1065" y="286"/>
                        </a:lnTo>
                        <a:lnTo>
                          <a:pt x="1065" y="839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4" name="Freeform 84"/>
                  <p:cNvSpPr>
                    <a:spLocks/>
                  </p:cNvSpPr>
                  <p:nvPr/>
                </p:nvSpPr>
                <p:spPr bwMode="gray">
                  <a:xfrm>
                    <a:off x="2725" y="2834"/>
                    <a:ext cx="740" cy="199"/>
                  </a:xfrm>
                  <a:custGeom>
                    <a:avLst/>
                    <a:gdLst/>
                    <a:ahLst/>
                    <a:cxnLst>
                      <a:cxn ang="0">
                        <a:pos x="2130" y="286"/>
                      </a:cxn>
                      <a:cxn ang="0">
                        <a:pos x="1065" y="0"/>
                      </a:cxn>
                      <a:cxn ang="0">
                        <a:pos x="0" y="286"/>
                      </a:cxn>
                      <a:cxn ang="0">
                        <a:pos x="1065" y="572"/>
                      </a:cxn>
                      <a:cxn ang="0">
                        <a:pos x="2130" y="286"/>
                      </a:cxn>
                    </a:cxnLst>
                    <a:rect l="0" t="0" r="r" b="b"/>
                    <a:pathLst>
                      <a:path w="2130" h="572">
                        <a:moveTo>
                          <a:pt x="2130" y="286"/>
                        </a:moveTo>
                        <a:lnTo>
                          <a:pt x="1065" y="0"/>
                        </a:lnTo>
                        <a:lnTo>
                          <a:pt x="0" y="286"/>
                        </a:lnTo>
                        <a:lnTo>
                          <a:pt x="1065" y="572"/>
                        </a:lnTo>
                        <a:lnTo>
                          <a:pt x="2130" y="286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5" name="Freeform 85"/>
                  <p:cNvSpPr>
                    <a:spLocks/>
                  </p:cNvSpPr>
                  <p:nvPr/>
                </p:nvSpPr>
                <p:spPr bwMode="gray">
                  <a:xfrm>
                    <a:off x="2839" y="2761"/>
                    <a:ext cx="84" cy="183"/>
                  </a:xfrm>
                  <a:custGeom>
                    <a:avLst/>
                    <a:gdLst/>
                    <a:ahLst/>
                    <a:cxnLst>
                      <a:cxn ang="0">
                        <a:pos x="102" y="84"/>
                      </a:cxn>
                      <a:cxn ang="0">
                        <a:pos x="19" y="0"/>
                      </a:cxn>
                      <a:cxn ang="0">
                        <a:pos x="18" y="0"/>
                      </a:cxn>
                      <a:cxn ang="0">
                        <a:pos x="4" y="26"/>
                      </a:cxn>
                      <a:cxn ang="0">
                        <a:pos x="3" y="55"/>
                      </a:cxn>
                      <a:cxn ang="0">
                        <a:pos x="5" y="55"/>
                      </a:cxn>
                      <a:cxn ang="0">
                        <a:pos x="46" y="110"/>
                      </a:cxn>
                      <a:cxn ang="0">
                        <a:pos x="46" y="111"/>
                      </a:cxn>
                      <a:cxn ang="0">
                        <a:pos x="46" y="112"/>
                      </a:cxn>
                      <a:cxn ang="0">
                        <a:pos x="46" y="163"/>
                      </a:cxn>
                      <a:cxn ang="0">
                        <a:pos x="46" y="215"/>
                      </a:cxn>
                      <a:cxn ang="0">
                        <a:pos x="74" y="222"/>
                      </a:cxn>
                      <a:cxn ang="0">
                        <a:pos x="103" y="215"/>
                      </a:cxn>
                      <a:cxn ang="0">
                        <a:pos x="103" y="111"/>
                      </a:cxn>
                      <a:cxn ang="0">
                        <a:pos x="102" y="84"/>
                      </a:cxn>
                    </a:cxnLst>
                    <a:rect l="0" t="0" r="r" b="b"/>
                    <a:pathLst>
                      <a:path w="103" h="222">
                        <a:moveTo>
                          <a:pt x="102" y="84"/>
                        </a:moveTo>
                        <a:cubicBezTo>
                          <a:pt x="102" y="38"/>
                          <a:pt x="65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3" y="1"/>
                          <a:pt x="8" y="12"/>
                          <a:pt x="4" y="26"/>
                        </a:cubicBezTo>
                        <a:cubicBezTo>
                          <a:pt x="0" y="40"/>
                          <a:pt x="0" y="53"/>
                          <a:pt x="3" y="55"/>
                        </a:cubicBezTo>
                        <a:cubicBezTo>
                          <a:pt x="4" y="55"/>
                          <a:pt x="4" y="55"/>
                          <a:pt x="5" y="55"/>
                        </a:cubicBezTo>
                        <a:cubicBezTo>
                          <a:pt x="28" y="62"/>
                          <a:pt x="46" y="84"/>
                          <a:pt x="46" y="110"/>
                        </a:cubicBezTo>
                        <a:cubicBezTo>
                          <a:pt x="46" y="110"/>
                          <a:pt x="46" y="110"/>
                          <a:pt x="46" y="111"/>
                        </a:cubicBezTo>
                        <a:cubicBezTo>
                          <a:pt x="46" y="111"/>
                          <a:pt x="46" y="112"/>
                          <a:pt x="46" y="112"/>
                        </a:cubicBezTo>
                        <a:cubicBezTo>
                          <a:pt x="46" y="163"/>
                          <a:pt x="46" y="163"/>
                          <a:pt x="46" y="163"/>
                        </a:cubicBezTo>
                        <a:cubicBezTo>
                          <a:pt x="46" y="215"/>
                          <a:pt x="46" y="215"/>
                          <a:pt x="46" y="215"/>
                        </a:cubicBezTo>
                        <a:cubicBezTo>
                          <a:pt x="46" y="219"/>
                          <a:pt x="58" y="222"/>
                          <a:pt x="74" y="222"/>
                        </a:cubicBezTo>
                        <a:cubicBezTo>
                          <a:pt x="90" y="222"/>
                          <a:pt x="103" y="219"/>
                          <a:pt x="103" y="215"/>
                        </a:cubicBezTo>
                        <a:cubicBezTo>
                          <a:pt x="103" y="111"/>
                          <a:pt x="103" y="111"/>
                          <a:pt x="103" y="111"/>
                        </a:cubicBezTo>
                        <a:cubicBezTo>
                          <a:pt x="103" y="111"/>
                          <a:pt x="102" y="93"/>
                          <a:pt x="102" y="84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5F5F5F"/>
                      </a:gs>
                      <a:gs pos="100000">
                        <a:srgbClr val="5F5F5F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6" name="Freeform 86"/>
                  <p:cNvSpPr>
                    <a:spLocks/>
                  </p:cNvSpPr>
                  <p:nvPr/>
                </p:nvSpPr>
                <p:spPr bwMode="gray">
                  <a:xfrm>
                    <a:off x="3728" y="3362"/>
                    <a:ext cx="48" cy="73"/>
                  </a:xfrm>
                  <a:custGeom>
                    <a:avLst/>
                    <a:gdLst/>
                    <a:ahLst/>
                    <a:cxnLst>
                      <a:cxn ang="0">
                        <a:pos x="109" y="199"/>
                      </a:cxn>
                      <a:cxn ang="0">
                        <a:pos x="137" y="55"/>
                      </a:cxn>
                      <a:cxn ang="0">
                        <a:pos x="31" y="0"/>
                      </a:cxn>
                      <a:cxn ang="0">
                        <a:pos x="0" y="10"/>
                      </a:cxn>
                      <a:cxn ang="0">
                        <a:pos x="78" y="208"/>
                      </a:cxn>
                      <a:cxn ang="0">
                        <a:pos x="109" y="199"/>
                      </a:cxn>
                    </a:cxnLst>
                    <a:rect l="0" t="0" r="r" b="b"/>
                    <a:pathLst>
                      <a:path w="137" h="208">
                        <a:moveTo>
                          <a:pt x="109" y="199"/>
                        </a:moveTo>
                        <a:lnTo>
                          <a:pt x="137" y="55"/>
                        </a:lnTo>
                        <a:lnTo>
                          <a:pt x="31" y="0"/>
                        </a:lnTo>
                        <a:lnTo>
                          <a:pt x="0" y="10"/>
                        </a:lnTo>
                        <a:lnTo>
                          <a:pt x="78" y="208"/>
                        </a:lnTo>
                        <a:lnTo>
                          <a:pt x="109" y="199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7" name="Freeform 87"/>
                  <p:cNvSpPr>
                    <a:spLocks/>
                  </p:cNvSpPr>
                  <p:nvPr/>
                </p:nvSpPr>
                <p:spPr bwMode="gray">
                  <a:xfrm>
                    <a:off x="3676" y="3366"/>
                    <a:ext cx="89" cy="69"/>
                  </a:xfrm>
                  <a:custGeom>
                    <a:avLst/>
                    <a:gdLst/>
                    <a:ahLst/>
                    <a:cxnLst>
                      <a:cxn ang="0">
                        <a:pos x="227" y="198"/>
                      </a:cxn>
                      <a:cxn ang="0">
                        <a:pos x="256" y="54"/>
                      </a:cxn>
                      <a:cxn ang="0">
                        <a:pos x="149" y="0"/>
                      </a:cxn>
                      <a:cxn ang="0">
                        <a:pos x="0" y="61"/>
                      </a:cxn>
                      <a:cxn ang="0">
                        <a:pos x="3" y="137"/>
                      </a:cxn>
                      <a:cxn ang="0">
                        <a:pos x="227" y="198"/>
                      </a:cxn>
                    </a:cxnLst>
                    <a:rect l="0" t="0" r="r" b="b"/>
                    <a:pathLst>
                      <a:path w="256" h="198">
                        <a:moveTo>
                          <a:pt x="227" y="198"/>
                        </a:moveTo>
                        <a:lnTo>
                          <a:pt x="256" y="54"/>
                        </a:lnTo>
                        <a:lnTo>
                          <a:pt x="149" y="0"/>
                        </a:lnTo>
                        <a:lnTo>
                          <a:pt x="0" y="61"/>
                        </a:lnTo>
                        <a:lnTo>
                          <a:pt x="3" y="137"/>
                        </a:lnTo>
                        <a:lnTo>
                          <a:pt x="227" y="198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8" name="Freeform 88"/>
                  <p:cNvSpPr>
                    <a:spLocks/>
                  </p:cNvSpPr>
                  <p:nvPr/>
                </p:nvSpPr>
                <p:spPr bwMode="gray">
                  <a:xfrm>
                    <a:off x="3704" y="3383"/>
                    <a:ext cx="42" cy="30"/>
                  </a:xfrm>
                  <a:custGeom>
                    <a:avLst/>
                    <a:gdLst/>
                    <a:ahLst/>
                    <a:cxnLst>
                      <a:cxn ang="0">
                        <a:pos x="1" y="20"/>
                      </a:cxn>
                      <a:cxn ang="0">
                        <a:pos x="27" y="35"/>
                      </a:cxn>
                      <a:cxn ang="0">
                        <a:pos x="50" y="17"/>
                      </a:cxn>
                      <a:cxn ang="0">
                        <a:pos x="25" y="1"/>
                      </a:cxn>
                      <a:cxn ang="0">
                        <a:pos x="1" y="20"/>
                      </a:cxn>
                    </a:cxnLst>
                    <a:rect l="0" t="0" r="r" b="b"/>
                    <a:pathLst>
                      <a:path w="51" h="36">
                        <a:moveTo>
                          <a:pt x="1" y="20"/>
                        </a:moveTo>
                        <a:cubicBezTo>
                          <a:pt x="1" y="29"/>
                          <a:pt x="13" y="36"/>
                          <a:pt x="27" y="35"/>
                        </a:cubicBezTo>
                        <a:cubicBezTo>
                          <a:pt x="40" y="34"/>
                          <a:pt x="51" y="26"/>
                          <a:pt x="50" y="17"/>
                        </a:cubicBezTo>
                        <a:cubicBezTo>
                          <a:pt x="50" y="7"/>
                          <a:pt x="38" y="0"/>
                          <a:pt x="25" y="1"/>
                        </a:cubicBezTo>
                        <a:cubicBezTo>
                          <a:pt x="11" y="2"/>
                          <a:pt x="0" y="10"/>
                          <a:pt x="1" y="2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9" name="Freeform 89"/>
                  <p:cNvSpPr>
                    <a:spLocks/>
                  </p:cNvSpPr>
                  <p:nvPr/>
                </p:nvSpPr>
                <p:spPr bwMode="gray">
                  <a:xfrm>
                    <a:off x="3743" y="2926"/>
                    <a:ext cx="278" cy="422"/>
                  </a:xfrm>
                  <a:custGeom>
                    <a:avLst/>
                    <a:gdLst/>
                    <a:ahLst/>
                    <a:cxnLst>
                      <a:cxn ang="0">
                        <a:pos x="704" y="0"/>
                      </a:cxn>
                      <a:cxn ang="0">
                        <a:pos x="0" y="1155"/>
                      </a:cxn>
                      <a:cxn ang="0">
                        <a:pos x="80" y="1214"/>
                      </a:cxn>
                      <a:cxn ang="0">
                        <a:pos x="798" y="40"/>
                      </a:cxn>
                      <a:cxn ang="0">
                        <a:pos x="704" y="0"/>
                      </a:cxn>
                    </a:cxnLst>
                    <a:rect l="0" t="0" r="r" b="b"/>
                    <a:pathLst>
                      <a:path w="798" h="1214">
                        <a:moveTo>
                          <a:pt x="704" y="0"/>
                        </a:moveTo>
                        <a:lnTo>
                          <a:pt x="0" y="1155"/>
                        </a:lnTo>
                        <a:lnTo>
                          <a:pt x="80" y="1214"/>
                        </a:lnTo>
                        <a:lnTo>
                          <a:pt x="798" y="40"/>
                        </a:lnTo>
                        <a:lnTo>
                          <a:pt x="704" y="0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0" name="Freeform 90"/>
                  <p:cNvSpPr>
                    <a:spLocks/>
                  </p:cNvSpPr>
                  <p:nvPr/>
                </p:nvSpPr>
                <p:spPr bwMode="gray">
                  <a:xfrm>
                    <a:off x="3691" y="3102"/>
                    <a:ext cx="227" cy="329"/>
                  </a:xfrm>
                  <a:custGeom>
                    <a:avLst/>
                    <a:gdLst/>
                    <a:ahLst/>
                    <a:cxnLst>
                      <a:cxn ang="0">
                        <a:pos x="5" y="354"/>
                      </a:cxn>
                      <a:cxn ang="0">
                        <a:pos x="11" y="342"/>
                      </a:cxn>
                      <a:cxn ang="0">
                        <a:pos x="221" y="0"/>
                      </a:cxn>
                      <a:cxn ang="0">
                        <a:pos x="276" y="23"/>
                      </a:cxn>
                      <a:cxn ang="0">
                        <a:pos x="57" y="381"/>
                      </a:cxn>
                      <a:cxn ang="0">
                        <a:pos x="22" y="396"/>
                      </a:cxn>
                      <a:cxn ang="0">
                        <a:pos x="5" y="354"/>
                      </a:cxn>
                    </a:cxnLst>
                    <a:rect l="0" t="0" r="r" b="b"/>
                    <a:pathLst>
                      <a:path w="276" h="401">
                        <a:moveTo>
                          <a:pt x="5" y="354"/>
                        </a:moveTo>
                        <a:cubicBezTo>
                          <a:pt x="7" y="349"/>
                          <a:pt x="9" y="345"/>
                          <a:pt x="11" y="342"/>
                        </a:cubicBezTo>
                        <a:cubicBezTo>
                          <a:pt x="221" y="0"/>
                          <a:pt x="221" y="0"/>
                          <a:pt x="221" y="0"/>
                        </a:cubicBezTo>
                        <a:cubicBezTo>
                          <a:pt x="276" y="23"/>
                          <a:pt x="276" y="23"/>
                          <a:pt x="276" y="23"/>
                        </a:cubicBezTo>
                        <a:cubicBezTo>
                          <a:pt x="57" y="381"/>
                          <a:pt x="57" y="381"/>
                          <a:pt x="57" y="381"/>
                        </a:cubicBezTo>
                        <a:cubicBezTo>
                          <a:pt x="50" y="394"/>
                          <a:pt x="35" y="401"/>
                          <a:pt x="22" y="396"/>
                        </a:cubicBezTo>
                        <a:cubicBezTo>
                          <a:pt x="7" y="390"/>
                          <a:pt x="0" y="371"/>
                          <a:pt x="5" y="354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1" name="Freeform 91"/>
                  <p:cNvSpPr>
                    <a:spLocks/>
                  </p:cNvSpPr>
                  <p:nvPr/>
                </p:nvSpPr>
                <p:spPr bwMode="gray">
                  <a:xfrm>
                    <a:off x="3688" y="3373"/>
                    <a:ext cx="48" cy="72"/>
                  </a:xfrm>
                  <a:custGeom>
                    <a:avLst/>
                    <a:gdLst/>
                    <a:ahLst/>
                    <a:cxnLst>
                      <a:cxn ang="0">
                        <a:pos x="112" y="199"/>
                      </a:cxn>
                      <a:cxn ang="0">
                        <a:pos x="140" y="54"/>
                      </a:cxn>
                      <a:cxn ang="0">
                        <a:pos x="34" y="0"/>
                      </a:cxn>
                      <a:cxn ang="0">
                        <a:pos x="0" y="10"/>
                      </a:cxn>
                      <a:cxn ang="0">
                        <a:pos x="78" y="208"/>
                      </a:cxn>
                      <a:cxn ang="0">
                        <a:pos x="112" y="199"/>
                      </a:cxn>
                    </a:cxnLst>
                    <a:rect l="0" t="0" r="r" b="b"/>
                    <a:pathLst>
                      <a:path w="140" h="208">
                        <a:moveTo>
                          <a:pt x="112" y="199"/>
                        </a:moveTo>
                        <a:lnTo>
                          <a:pt x="140" y="54"/>
                        </a:lnTo>
                        <a:lnTo>
                          <a:pt x="34" y="0"/>
                        </a:lnTo>
                        <a:lnTo>
                          <a:pt x="0" y="10"/>
                        </a:lnTo>
                        <a:lnTo>
                          <a:pt x="78" y="208"/>
                        </a:lnTo>
                        <a:lnTo>
                          <a:pt x="112" y="199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2" name="Freeform 92"/>
                  <p:cNvSpPr>
                    <a:spLocks/>
                  </p:cNvSpPr>
                  <p:nvPr/>
                </p:nvSpPr>
                <p:spPr bwMode="gray">
                  <a:xfrm>
                    <a:off x="3637" y="3377"/>
                    <a:ext cx="88" cy="68"/>
                  </a:xfrm>
                  <a:custGeom>
                    <a:avLst/>
                    <a:gdLst/>
                    <a:ahLst/>
                    <a:cxnLst>
                      <a:cxn ang="0">
                        <a:pos x="224" y="198"/>
                      </a:cxn>
                      <a:cxn ang="0">
                        <a:pos x="253" y="54"/>
                      </a:cxn>
                      <a:cxn ang="0">
                        <a:pos x="146" y="0"/>
                      </a:cxn>
                      <a:cxn ang="0">
                        <a:pos x="0" y="61"/>
                      </a:cxn>
                      <a:cxn ang="0">
                        <a:pos x="2" y="137"/>
                      </a:cxn>
                      <a:cxn ang="0">
                        <a:pos x="224" y="198"/>
                      </a:cxn>
                    </a:cxnLst>
                    <a:rect l="0" t="0" r="r" b="b"/>
                    <a:pathLst>
                      <a:path w="253" h="198">
                        <a:moveTo>
                          <a:pt x="224" y="198"/>
                        </a:moveTo>
                        <a:lnTo>
                          <a:pt x="253" y="54"/>
                        </a:lnTo>
                        <a:lnTo>
                          <a:pt x="146" y="0"/>
                        </a:lnTo>
                        <a:lnTo>
                          <a:pt x="0" y="61"/>
                        </a:lnTo>
                        <a:lnTo>
                          <a:pt x="2" y="137"/>
                        </a:lnTo>
                        <a:lnTo>
                          <a:pt x="224" y="198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" name="Freeform 93"/>
                  <p:cNvSpPr>
                    <a:spLocks/>
                  </p:cNvSpPr>
                  <p:nvPr/>
                </p:nvSpPr>
                <p:spPr bwMode="gray">
                  <a:xfrm>
                    <a:off x="3665" y="3394"/>
                    <a:ext cx="42" cy="29"/>
                  </a:xfrm>
                  <a:custGeom>
                    <a:avLst/>
                    <a:gdLst/>
                    <a:ahLst/>
                    <a:cxnLst>
                      <a:cxn ang="0">
                        <a:pos x="0" y="20"/>
                      </a:cxn>
                      <a:cxn ang="0">
                        <a:pos x="26" y="35"/>
                      </a:cxn>
                      <a:cxn ang="0">
                        <a:pos x="50" y="17"/>
                      </a:cxn>
                      <a:cxn ang="0">
                        <a:pos x="24" y="1"/>
                      </a:cxn>
                      <a:cxn ang="0">
                        <a:pos x="0" y="20"/>
                      </a:cxn>
                    </a:cxnLst>
                    <a:rect l="0" t="0" r="r" b="b"/>
                    <a:pathLst>
                      <a:path w="51" h="36">
                        <a:moveTo>
                          <a:pt x="0" y="20"/>
                        </a:moveTo>
                        <a:cubicBezTo>
                          <a:pt x="1" y="29"/>
                          <a:pt x="12" y="36"/>
                          <a:pt x="26" y="35"/>
                        </a:cubicBezTo>
                        <a:cubicBezTo>
                          <a:pt x="40" y="34"/>
                          <a:pt x="51" y="26"/>
                          <a:pt x="50" y="17"/>
                        </a:cubicBezTo>
                        <a:cubicBezTo>
                          <a:pt x="49" y="7"/>
                          <a:pt x="38" y="0"/>
                          <a:pt x="24" y="1"/>
                        </a:cubicBezTo>
                        <a:cubicBezTo>
                          <a:pt x="10" y="2"/>
                          <a:pt x="0" y="10"/>
                          <a:pt x="0" y="20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" name="Freeform 94"/>
                  <p:cNvSpPr>
                    <a:spLocks/>
                  </p:cNvSpPr>
                  <p:nvPr/>
                </p:nvSpPr>
                <p:spPr bwMode="gray">
                  <a:xfrm>
                    <a:off x="3999" y="2901"/>
                    <a:ext cx="41" cy="96"/>
                  </a:xfrm>
                  <a:custGeom>
                    <a:avLst/>
                    <a:gdLst/>
                    <a:ahLst/>
                    <a:cxnLst>
                      <a:cxn ang="0">
                        <a:pos x="52" y="0"/>
                      </a:cxn>
                      <a:cxn ang="0">
                        <a:pos x="0" y="14"/>
                      </a:cxn>
                      <a:cxn ang="0">
                        <a:pos x="2" y="276"/>
                      </a:cxn>
                      <a:cxn ang="0">
                        <a:pos x="56" y="262"/>
                      </a:cxn>
                      <a:cxn ang="0">
                        <a:pos x="118" y="222"/>
                      </a:cxn>
                      <a:cxn ang="0">
                        <a:pos x="52" y="0"/>
                      </a:cxn>
                    </a:cxnLst>
                    <a:rect l="0" t="0" r="r" b="b"/>
                    <a:pathLst>
                      <a:path w="118" h="276">
                        <a:moveTo>
                          <a:pt x="52" y="0"/>
                        </a:moveTo>
                        <a:lnTo>
                          <a:pt x="0" y="14"/>
                        </a:lnTo>
                        <a:lnTo>
                          <a:pt x="2" y="276"/>
                        </a:lnTo>
                        <a:lnTo>
                          <a:pt x="56" y="262"/>
                        </a:lnTo>
                        <a:lnTo>
                          <a:pt x="118" y="22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" name="Freeform 95"/>
                  <p:cNvSpPr>
                    <a:spLocks/>
                  </p:cNvSpPr>
                  <p:nvPr/>
                </p:nvSpPr>
                <p:spPr bwMode="gray">
                  <a:xfrm>
                    <a:off x="3952" y="2906"/>
                    <a:ext cx="70" cy="91"/>
                  </a:xfrm>
                  <a:custGeom>
                    <a:avLst/>
                    <a:gdLst/>
                    <a:ahLst/>
                    <a:cxnLst>
                      <a:cxn ang="0">
                        <a:pos x="137" y="0"/>
                      </a:cxn>
                      <a:cxn ang="0">
                        <a:pos x="0" y="52"/>
                      </a:cxn>
                      <a:cxn ang="0">
                        <a:pos x="9" y="170"/>
                      </a:cxn>
                      <a:cxn ang="0">
                        <a:pos x="139" y="262"/>
                      </a:cxn>
                      <a:cxn ang="0">
                        <a:pos x="203" y="222"/>
                      </a:cxn>
                      <a:cxn ang="0">
                        <a:pos x="137" y="0"/>
                      </a:cxn>
                    </a:cxnLst>
                    <a:rect l="0" t="0" r="r" b="b"/>
                    <a:pathLst>
                      <a:path w="203" h="262">
                        <a:moveTo>
                          <a:pt x="137" y="0"/>
                        </a:moveTo>
                        <a:lnTo>
                          <a:pt x="0" y="52"/>
                        </a:lnTo>
                        <a:lnTo>
                          <a:pt x="9" y="170"/>
                        </a:lnTo>
                        <a:lnTo>
                          <a:pt x="139" y="262"/>
                        </a:lnTo>
                        <a:lnTo>
                          <a:pt x="203" y="222"/>
                        </a:lnTo>
                        <a:lnTo>
                          <a:pt x="13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" name="Freeform 96"/>
                  <p:cNvSpPr>
                    <a:spLocks/>
                  </p:cNvSpPr>
                  <p:nvPr/>
                </p:nvSpPr>
                <p:spPr bwMode="gray">
                  <a:xfrm>
                    <a:off x="3968" y="2931"/>
                    <a:ext cx="36" cy="44"/>
                  </a:xfrm>
                  <a:custGeom>
                    <a:avLst/>
                    <a:gdLst/>
                    <a:ahLst/>
                    <a:cxnLst>
                      <a:cxn ang="0">
                        <a:pos x="9" y="48"/>
                      </a:cxn>
                      <a:cxn ang="0">
                        <a:pos x="36" y="35"/>
                      </a:cxn>
                      <a:cxn ang="0">
                        <a:pos x="34" y="5"/>
                      </a:cxn>
                      <a:cxn ang="0">
                        <a:pos x="7" y="18"/>
                      </a:cxn>
                      <a:cxn ang="0">
                        <a:pos x="9" y="48"/>
                      </a:cxn>
                    </a:cxnLst>
                    <a:rect l="0" t="0" r="r" b="b"/>
                    <a:pathLst>
                      <a:path w="43" h="53">
                        <a:moveTo>
                          <a:pt x="9" y="48"/>
                        </a:moveTo>
                        <a:cubicBezTo>
                          <a:pt x="17" y="53"/>
                          <a:pt x="29" y="47"/>
                          <a:pt x="36" y="35"/>
                        </a:cubicBezTo>
                        <a:cubicBezTo>
                          <a:pt x="43" y="23"/>
                          <a:pt x="42" y="10"/>
                          <a:pt x="34" y="5"/>
                        </a:cubicBezTo>
                        <a:cubicBezTo>
                          <a:pt x="25" y="0"/>
                          <a:pt x="13" y="6"/>
                          <a:pt x="7" y="18"/>
                        </a:cubicBezTo>
                        <a:cubicBezTo>
                          <a:pt x="0" y="30"/>
                          <a:pt x="1" y="44"/>
                          <a:pt x="9" y="48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" name="Freeform 97"/>
                  <p:cNvSpPr>
                    <a:spLocks/>
                  </p:cNvSpPr>
                  <p:nvPr/>
                </p:nvSpPr>
                <p:spPr bwMode="gray">
                  <a:xfrm>
                    <a:off x="4810" y="3029"/>
                    <a:ext cx="442" cy="428"/>
                  </a:xfrm>
                  <a:custGeom>
                    <a:avLst/>
                    <a:gdLst/>
                    <a:ahLst/>
                    <a:cxnLst>
                      <a:cxn ang="0">
                        <a:pos x="372" y="39"/>
                      </a:cxn>
                      <a:cxn ang="0">
                        <a:pos x="241" y="0"/>
                      </a:cxn>
                      <a:cxn ang="0">
                        <a:pos x="96" y="122"/>
                      </a:cxn>
                      <a:cxn ang="0">
                        <a:pos x="0" y="521"/>
                      </a:cxn>
                      <a:cxn ang="0">
                        <a:pos x="279" y="438"/>
                      </a:cxn>
                      <a:cxn ang="0">
                        <a:pos x="280" y="437"/>
                      </a:cxn>
                      <a:cxn ang="0">
                        <a:pos x="281" y="437"/>
                      </a:cxn>
                      <a:cxn ang="0">
                        <a:pos x="281" y="437"/>
                      </a:cxn>
                      <a:cxn ang="0">
                        <a:pos x="406" y="338"/>
                      </a:cxn>
                      <a:cxn ang="0">
                        <a:pos x="372" y="39"/>
                      </a:cxn>
                    </a:cxnLst>
                    <a:rect l="0" t="0" r="r" b="b"/>
                    <a:pathLst>
                      <a:path w="538" h="521">
                        <a:moveTo>
                          <a:pt x="372" y="39"/>
                        </a:moveTo>
                        <a:cubicBezTo>
                          <a:pt x="241" y="0"/>
                          <a:pt x="241" y="0"/>
                          <a:pt x="241" y="0"/>
                        </a:cubicBezTo>
                        <a:cubicBezTo>
                          <a:pt x="96" y="122"/>
                          <a:pt x="96" y="122"/>
                          <a:pt x="96" y="122"/>
                        </a:cubicBezTo>
                        <a:cubicBezTo>
                          <a:pt x="0" y="521"/>
                          <a:pt x="0" y="521"/>
                          <a:pt x="0" y="521"/>
                        </a:cubicBezTo>
                        <a:cubicBezTo>
                          <a:pt x="279" y="438"/>
                          <a:pt x="279" y="438"/>
                          <a:pt x="279" y="438"/>
                        </a:cubicBezTo>
                        <a:cubicBezTo>
                          <a:pt x="279" y="438"/>
                          <a:pt x="280" y="438"/>
                          <a:pt x="280" y="437"/>
                        </a:cubicBezTo>
                        <a:cubicBezTo>
                          <a:pt x="281" y="437"/>
                          <a:pt x="281" y="437"/>
                          <a:pt x="281" y="437"/>
                        </a:cubicBezTo>
                        <a:cubicBezTo>
                          <a:pt x="281" y="437"/>
                          <a:pt x="281" y="437"/>
                          <a:pt x="281" y="437"/>
                        </a:cubicBezTo>
                        <a:cubicBezTo>
                          <a:pt x="330" y="421"/>
                          <a:pt x="385" y="365"/>
                          <a:pt x="406" y="338"/>
                        </a:cubicBezTo>
                        <a:cubicBezTo>
                          <a:pt x="538" y="171"/>
                          <a:pt x="404" y="55"/>
                          <a:pt x="372" y="39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66667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" name="Freeform 98"/>
                  <p:cNvSpPr>
                    <a:spLocks/>
                  </p:cNvSpPr>
                  <p:nvPr/>
                </p:nvSpPr>
                <p:spPr bwMode="gray">
                  <a:xfrm>
                    <a:off x="4555" y="3096"/>
                    <a:ext cx="470" cy="375"/>
                  </a:xfrm>
                  <a:custGeom>
                    <a:avLst/>
                    <a:gdLst/>
                    <a:ahLst/>
                    <a:cxnLst>
                      <a:cxn ang="0">
                        <a:pos x="274" y="0"/>
                      </a:cxn>
                      <a:cxn ang="0">
                        <a:pos x="75" y="338"/>
                      </a:cxn>
                      <a:cxn ang="0">
                        <a:pos x="19" y="338"/>
                      </a:cxn>
                      <a:cxn ang="0">
                        <a:pos x="12" y="362"/>
                      </a:cxn>
                      <a:cxn ang="0">
                        <a:pos x="274" y="440"/>
                      </a:cxn>
                      <a:cxn ang="0">
                        <a:pos x="440" y="339"/>
                      </a:cxn>
                      <a:cxn ang="0">
                        <a:pos x="406" y="40"/>
                      </a:cxn>
                      <a:cxn ang="0">
                        <a:pos x="274" y="0"/>
                      </a:cxn>
                    </a:cxnLst>
                    <a:rect l="0" t="0" r="r" b="b"/>
                    <a:pathLst>
                      <a:path w="572" h="456">
                        <a:moveTo>
                          <a:pt x="274" y="0"/>
                        </a:moveTo>
                        <a:cubicBezTo>
                          <a:pt x="75" y="338"/>
                          <a:pt x="75" y="338"/>
                          <a:pt x="75" y="338"/>
                        </a:cubicBezTo>
                        <a:cubicBezTo>
                          <a:pt x="19" y="338"/>
                          <a:pt x="19" y="338"/>
                          <a:pt x="19" y="338"/>
                        </a:cubicBezTo>
                        <a:cubicBezTo>
                          <a:pt x="0" y="335"/>
                          <a:pt x="1" y="358"/>
                          <a:pt x="12" y="362"/>
                        </a:cubicBezTo>
                        <a:cubicBezTo>
                          <a:pt x="274" y="440"/>
                          <a:pt x="274" y="440"/>
                          <a:pt x="274" y="440"/>
                        </a:cubicBezTo>
                        <a:cubicBezTo>
                          <a:pt x="330" y="456"/>
                          <a:pt x="413" y="373"/>
                          <a:pt x="440" y="339"/>
                        </a:cubicBezTo>
                        <a:cubicBezTo>
                          <a:pt x="572" y="172"/>
                          <a:pt x="438" y="55"/>
                          <a:pt x="406" y="40"/>
                        </a:cubicBezTo>
                        <a:lnTo>
                          <a:pt x="27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" name="Freeform 99"/>
                  <p:cNvSpPr>
                    <a:spLocks/>
                  </p:cNvSpPr>
                  <p:nvPr/>
                </p:nvSpPr>
                <p:spPr bwMode="gray">
                  <a:xfrm>
                    <a:off x="4780" y="3029"/>
                    <a:ext cx="336" cy="100"/>
                  </a:xfrm>
                  <a:custGeom>
                    <a:avLst/>
                    <a:gdLst/>
                    <a:ahLst/>
                    <a:cxnLst>
                      <a:cxn ang="0">
                        <a:pos x="964" y="92"/>
                      </a:cxn>
                      <a:cxn ang="0">
                        <a:pos x="312" y="289"/>
                      </a:cxn>
                      <a:cxn ang="0">
                        <a:pos x="0" y="194"/>
                      </a:cxn>
                      <a:cxn ang="0">
                        <a:pos x="655" y="0"/>
                      </a:cxn>
                      <a:cxn ang="0">
                        <a:pos x="964" y="92"/>
                      </a:cxn>
                    </a:cxnLst>
                    <a:rect l="0" t="0" r="r" b="b"/>
                    <a:pathLst>
                      <a:path w="964" h="289">
                        <a:moveTo>
                          <a:pt x="964" y="92"/>
                        </a:moveTo>
                        <a:lnTo>
                          <a:pt x="312" y="289"/>
                        </a:lnTo>
                        <a:lnTo>
                          <a:pt x="0" y="194"/>
                        </a:lnTo>
                        <a:lnTo>
                          <a:pt x="655" y="0"/>
                        </a:lnTo>
                        <a:lnTo>
                          <a:pt x="964" y="9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" name="Freeform 100"/>
                  <p:cNvSpPr>
                    <a:spLocks/>
                  </p:cNvSpPr>
                  <p:nvPr/>
                </p:nvSpPr>
                <p:spPr bwMode="gray">
                  <a:xfrm>
                    <a:off x="3631" y="2645"/>
                    <a:ext cx="974" cy="798"/>
                  </a:xfrm>
                  <a:custGeom>
                    <a:avLst/>
                    <a:gdLst/>
                    <a:ahLst/>
                    <a:cxnLst>
                      <a:cxn ang="0">
                        <a:pos x="154" y="1935"/>
                      </a:cxn>
                      <a:cxn ang="0">
                        <a:pos x="0" y="2294"/>
                      </a:cxn>
                      <a:cxn ang="0">
                        <a:pos x="133" y="2259"/>
                      </a:cxn>
                      <a:cxn ang="0">
                        <a:pos x="286" y="1899"/>
                      </a:cxn>
                      <a:cxn ang="0">
                        <a:pos x="565" y="1417"/>
                      </a:cxn>
                      <a:cxn ang="0">
                        <a:pos x="2800" y="0"/>
                      </a:cxn>
                      <a:cxn ang="0">
                        <a:pos x="2667" y="36"/>
                      </a:cxn>
                      <a:cxn ang="0">
                        <a:pos x="525" y="1392"/>
                      </a:cxn>
                      <a:cxn ang="0">
                        <a:pos x="433" y="1453"/>
                      </a:cxn>
                      <a:cxn ang="0">
                        <a:pos x="154" y="1935"/>
                      </a:cxn>
                    </a:cxnLst>
                    <a:rect l="0" t="0" r="r" b="b"/>
                    <a:pathLst>
                      <a:path w="2800" h="2294">
                        <a:moveTo>
                          <a:pt x="154" y="1935"/>
                        </a:moveTo>
                        <a:lnTo>
                          <a:pt x="0" y="2294"/>
                        </a:lnTo>
                        <a:lnTo>
                          <a:pt x="133" y="2259"/>
                        </a:lnTo>
                        <a:lnTo>
                          <a:pt x="286" y="1899"/>
                        </a:lnTo>
                        <a:lnTo>
                          <a:pt x="565" y="1417"/>
                        </a:lnTo>
                        <a:lnTo>
                          <a:pt x="2800" y="0"/>
                        </a:lnTo>
                        <a:lnTo>
                          <a:pt x="2667" y="36"/>
                        </a:lnTo>
                        <a:lnTo>
                          <a:pt x="525" y="1392"/>
                        </a:lnTo>
                        <a:lnTo>
                          <a:pt x="433" y="1453"/>
                        </a:lnTo>
                        <a:lnTo>
                          <a:pt x="154" y="1935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66667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" name="Freeform 101"/>
                  <p:cNvSpPr>
                    <a:spLocks/>
                  </p:cNvSpPr>
                  <p:nvPr/>
                </p:nvSpPr>
                <p:spPr bwMode="gray">
                  <a:xfrm>
                    <a:off x="3392" y="3275"/>
                    <a:ext cx="188" cy="52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522" y="149"/>
                      </a:cxn>
                      <a:cxn ang="0">
                        <a:pos x="541" y="97"/>
                      </a:cxn>
                      <a:cxn ang="0">
                        <a:pos x="108" y="0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41" h="149">
                        <a:moveTo>
                          <a:pt x="0" y="28"/>
                        </a:moveTo>
                        <a:lnTo>
                          <a:pt x="522" y="149"/>
                        </a:lnTo>
                        <a:lnTo>
                          <a:pt x="541" y="97"/>
                        </a:lnTo>
                        <a:lnTo>
                          <a:pt x="108" y="0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" name="Freeform 102"/>
                  <p:cNvSpPr>
                    <a:spLocks/>
                  </p:cNvSpPr>
                  <p:nvPr/>
                </p:nvSpPr>
                <p:spPr bwMode="gray">
                  <a:xfrm>
                    <a:off x="3392" y="2530"/>
                    <a:ext cx="1222" cy="913"/>
                  </a:xfrm>
                  <a:custGeom>
                    <a:avLst/>
                    <a:gdLst/>
                    <a:ahLst/>
                    <a:cxnLst>
                      <a:cxn ang="0">
                        <a:pos x="3439" y="0"/>
                      </a:cxn>
                      <a:cxn ang="0">
                        <a:pos x="3021" y="106"/>
                      </a:cxn>
                      <a:cxn ang="0">
                        <a:pos x="1854" y="725"/>
                      </a:cxn>
                      <a:cxn ang="0">
                        <a:pos x="1190" y="1226"/>
                      </a:cxn>
                      <a:cxn ang="0">
                        <a:pos x="751" y="1677"/>
                      </a:cxn>
                      <a:cxn ang="0">
                        <a:pos x="522" y="2294"/>
                      </a:cxn>
                      <a:cxn ang="0">
                        <a:pos x="115" y="2204"/>
                      </a:cxn>
                      <a:cxn ang="0">
                        <a:pos x="0" y="2173"/>
                      </a:cxn>
                      <a:cxn ang="0">
                        <a:pos x="583" y="2334"/>
                      </a:cxn>
                      <a:cxn ang="0">
                        <a:pos x="581" y="2514"/>
                      </a:cxn>
                      <a:cxn ang="0">
                        <a:pos x="689" y="2627"/>
                      </a:cxn>
                      <a:cxn ang="0">
                        <a:pos x="843" y="2268"/>
                      </a:cxn>
                      <a:cxn ang="0">
                        <a:pos x="1122" y="1786"/>
                      </a:cxn>
                      <a:cxn ang="0">
                        <a:pos x="3356" y="369"/>
                      </a:cxn>
                      <a:cxn ang="0">
                        <a:pos x="3515" y="170"/>
                      </a:cxn>
                      <a:cxn ang="0">
                        <a:pos x="3439" y="0"/>
                      </a:cxn>
                    </a:cxnLst>
                    <a:rect l="0" t="0" r="r" b="b"/>
                    <a:pathLst>
                      <a:path w="3515" h="2627">
                        <a:moveTo>
                          <a:pt x="3439" y="0"/>
                        </a:moveTo>
                        <a:lnTo>
                          <a:pt x="3021" y="106"/>
                        </a:lnTo>
                        <a:lnTo>
                          <a:pt x="1854" y="725"/>
                        </a:lnTo>
                        <a:lnTo>
                          <a:pt x="1190" y="1226"/>
                        </a:lnTo>
                        <a:lnTo>
                          <a:pt x="751" y="1677"/>
                        </a:lnTo>
                        <a:lnTo>
                          <a:pt x="522" y="2294"/>
                        </a:lnTo>
                        <a:lnTo>
                          <a:pt x="115" y="2204"/>
                        </a:lnTo>
                        <a:lnTo>
                          <a:pt x="0" y="2173"/>
                        </a:lnTo>
                        <a:lnTo>
                          <a:pt x="583" y="2334"/>
                        </a:lnTo>
                        <a:lnTo>
                          <a:pt x="581" y="2514"/>
                        </a:lnTo>
                        <a:lnTo>
                          <a:pt x="689" y="2627"/>
                        </a:lnTo>
                        <a:lnTo>
                          <a:pt x="843" y="2268"/>
                        </a:lnTo>
                        <a:lnTo>
                          <a:pt x="1122" y="1786"/>
                        </a:lnTo>
                        <a:lnTo>
                          <a:pt x="3356" y="369"/>
                        </a:lnTo>
                        <a:lnTo>
                          <a:pt x="3515" y="170"/>
                        </a:lnTo>
                        <a:lnTo>
                          <a:pt x="3439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" name="Freeform 103"/>
                  <p:cNvSpPr>
                    <a:spLocks/>
                  </p:cNvSpPr>
                  <p:nvPr/>
                </p:nvSpPr>
                <p:spPr bwMode="gray">
                  <a:xfrm>
                    <a:off x="4559" y="2577"/>
                    <a:ext cx="101" cy="81"/>
                  </a:xfrm>
                  <a:custGeom>
                    <a:avLst/>
                    <a:gdLst/>
                    <a:ahLst/>
                    <a:cxnLst>
                      <a:cxn ang="0">
                        <a:pos x="159" y="35"/>
                      </a:cxn>
                      <a:cxn ang="0">
                        <a:pos x="291" y="0"/>
                      </a:cxn>
                      <a:cxn ang="0">
                        <a:pos x="133" y="198"/>
                      </a:cxn>
                      <a:cxn ang="0">
                        <a:pos x="0" y="234"/>
                      </a:cxn>
                      <a:cxn ang="0">
                        <a:pos x="159" y="35"/>
                      </a:cxn>
                    </a:cxnLst>
                    <a:rect l="0" t="0" r="r" b="b"/>
                    <a:pathLst>
                      <a:path w="291" h="234">
                        <a:moveTo>
                          <a:pt x="159" y="35"/>
                        </a:moveTo>
                        <a:lnTo>
                          <a:pt x="291" y="0"/>
                        </a:lnTo>
                        <a:lnTo>
                          <a:pt x="133" y="198"/>
                        </a:lnTo>
                        <a:lnTo>
                          <a:pt x="0" y="234"/>
                        </a:lnTo>
                        <a:lnTo>
                          <a:pt x="159" y="35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>
                          <a:gamma/>
                          <a:shade val="66667"/>
                          <a:invGamma/>
                        </a:srgbClr>
                      </a:gs>
                      <a:gs pos="100000">
                        <a:srgbClr val="FF6600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" name="Freeform 104"/>
                  <p:cNvSpPr>
                    <a:spLocks/>
                  </p:cNvSpPr>
                  <p:nvPr/>
                </p:nvSpPr>
                <p:spPr bwMode="gray">
                  <a:xfrm>
                    <a:off x="4587" y="2517"/>
                    <a:ext cx="73" cy="72"/>
                  </a:xfrm>
                  <a:custGeom>
                    <a:avLst/>
                    <a:gdLst/>
                    <a:ahLst/>
                    <a:cxnLst>
                      <a:cxn ang="0">
                        <a:pos x="0" y="35"/>
                      </a:cxn>
                      <a:cxn ang="0">
                        <a:pos x="132" y="0"/>
                      </a:cxn>
                      <a:cxn ang="0">
                        <a:pos x="208" y="170"/>
                      </a:cxn>
                      <a:cxn ang="0">
                        <a:pos x="76" y="205"/>
                      </a:cxn>
                      <a:cxn ang="0">
                        <a:pos x="0" y="35"/>
                      </a:cxn>
                    </a:cxnLst>
                    <a:rect l="0" t="0" r="r" b="b"/>
                    <a:pathLst>
                      <a:path w="208" h="205">
                        <a:moveTo>
                          <a:pt x="0" y="35"/>
                        </a:moveTo>
                        <a:lnTo>
                          <a:pt x="132" y="0"/>
                        </a:lnTo>
                        <a:lnTo>
                          <a:pt x="208" y="170"/>
                        </a:lnTo>
                        <a:lnTo>
                          <a:pt x="76" y="205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" name="Freeform 105"/>
                  <p:cNvSpPr>
                    <a:spLocks/>
                  </p:cNvSpPr>
                  <p:nvPr/>
                </p:nvSpPr>
                <p:spPr bwMode="gray">
                  <a:xfrm>
                    <a:off x="4972" y="2994"/>
                    <a:ext cx="85" cy="74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33" y="0"/>
                      </a:cxn>
                      <a:cxn ang="0">
                        <a:pos x="153" y="10"/>
                      </a:cxn>
                      <a:cxn ang="0">
                        <a:pos x="245" y="139"/>
                      </a:cxn>
                      <a:cxn ang="0">
                        <a:pos x="205" y="203"/>
                      </a:cxn>
                      <a:cxn ang="0">
                        <a:pos x="170" y="213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w="245" h="213">
                        <a:moveTo>
                          <a:pt x="0" y="7"/>
                        </a:moveTo>
                        <a:lnTo>
                          <a:pt x="33" y="0"/>
                        </a:lnTo>
                        <a:lnTo>
                          <a:pt x="153" y="10"/>
                        </a:lnTo>
                        <a:lnTo>
                          <a:pt x="245" y="139"/>
                        </a:lnTo>
                        <a:lnTo>
                          <a:pt x="205" y="203"/>
                        </a:lnTo>
                        <a:lnTo>
                          <a:pt x="170" y="213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" name="Freeform 106"/>
                  <p:cNvSpPr>
                    <a:spLocks/>
                  </p:cNvSpPr>
                  <p:nvPr/>
                </p:nvSpPr>
                <p:spPr bwMode="gray">
                  <a:xfrm>
                    <a:off x="4954" y="2997"/>
                    <a:ext cx="91" cy="71"/>
                  </a:xfrm>
                  <a:custGeom>
                    <a:avLst/>
                    <a:gdLst/>
                    <a:ahLst/>
                    <a:cxnLst>
                      <a:cxn ang="0">
                        <a:pos x="0" y="140"/>
                      </a:cxn>
                      <a:cxn ang="0">
                        <a:pos x="52" y="0"/>
                      </a:cxn>
                      <a:cxn ang="0">
                        <a:pos x="170" y="12"/>
                      </a:cxn>
                      <a:cxn ang="0">
                        <a:pos x="262" y="142"/>
                      </a:cxn>
                      <a:cxn ang="0">
                        <a:pos x="222" y="206"/>
                      </a:cxn>
                      <a:cxn ang="0">
                        <a:pos x="0" y="140"/>
                      </a:cxn>
                    </a:cxnLst>
                    <a:rect l="0" t="0" r="r" b="b"/>
                    <a:pathLst>
                      <a:path w="262" h="206">
                        <a:moveTo>
                          <a:pt x="0" y="140"/>
                        </a:moveTo>
                        <a:lnTo>
                          <a:pt x="52" y="0"/>
                        </a:lnTo>
                        <a:lnTo>
                          <a:pt x="170" y="12"/>
                        </a:lnTo>
                        <a:lnTo>
                          <a:pt x="262" y="142"/>
                        </a:lnTo>
                        <a:lnTo>
                          <a:pt x="222" y="206"/>
                        </a:lnTo>
                        <a:lnTo>
                          <a:pt x="0" y="14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" name="Freeform 107"/>
                  <p:cNvSpPr>
                    <a:spLocks/>
                  </p:cNvSpPr>
                  <p:nvPr/>
                </p:nvSpPr>
                <p:spPr bwMode="gray">
                  <a:xfrm>
                    <a:off x="4981" y="3008"/>
                    <a:ext cx="37" cy="42"/>
                  </a:xfrm>
                  <a:custGeom>
                    <a:avLst/>
                    <a:gdLst/>
                    <a:ahLst/>
                    <a:cxnLst>
                      <a:cxn ang="0">
                        <a:pos x="37" y="45"/>
                      </a:cxn>
                      <a:cxn ang="0">
                        <a:pos x="9" y="36"/>
                      </a:cxn>
                      <a:cxn ang="0">
                        <a:pos x="7" y="6"/>
                      </a:cxn>
                      <a:cxn ang="0">
                        <a:pos x="36" y="15"/>
                      </a:cxn>
                      <a:cxn ang="0">
                        <a:pos x="37" y="45"/>
                      </a:cxn>
                    </a:cxnLst>
                    <a:rect l="0" t="0" r="r" b="b"/>
                    <a:pathLst>
                      <a:path w="45" h="51">
                        <a:moveTo>
                          <a:pt x="37" y="45"/>
                        </a:moveTo>
                        <a:cubicBezTo>
                          <a:pt x="30" y="51"/>
                          <a:pt x="17" y="47"/>
                          <a:pt x="9" y="36"/>
                        </a:cubicBezTo>
                        <a:cubicBezTo>
                          <a:pt x="1" y="25"/>
                          <a:pt x="0" y="11"/>
                          <a:pt x="7" y="6"/>
                        </a:cubicBezTo>
                        <a:cubicBezTo>
                          <a:pt x="15" y="0"/>
                          <a:pt x="28" y="4"/>
                          <a:pt x="36" y="15"/>
                        </a:cubicBezTo>
                        <a:cubicBezTo>
                          <a:pt x="44" y="26"/>
                          <a:pt x="45" y="40"/>
                          <a:pt x="37" y="45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" name="Freeform 108"/>
                  <p:cNvSpPr>
                    <a:spLocks/>
                  </p:cNvSpPr>
                  <p:nvPr/>
                </p:nvSpPr>
                <p:spPr bwMode="gray">
                  <a:xfrm>
                    <a:off x="4436" y="2306"/>
                    <a:ext cx="589" cy="770"/>
                  </a:xfrm>
                  <a:custGeom>
                    <a:avLst/>
                    <a:gdLst/>
                    <a:ahLst/>
                    <a:cxnLst>
                      <a:cxn ang="0">
                        <a:pos x="1335" y="1172"/>
                      </a:cxn>
                      <a:cxn ang="0">
                        <a:pos x="1694" y="2181"/>
                      </a:cxn>
                      <a:cxn ang="0">
                        <a:pos x="1562" y="2216"/>
                      </a:cxn>
                      <a:cxn ang="0">
                        <a:pos x="950" y="1276"/>
                      </a:cxn>
                      <a:cxn ang="0">
                        <a:pos x="553" y="584"/>
                      </a:cxn>
                      <a:cxn ang="0">
                        <a:pos x="0" y="36"/>
                      </a:cxn>
                      <a:cxn ang="0">
                        <a:pos x="135" y="0"/>
                      </a:cxn>
                      <a:cxn ang="0">
                        <a:pos x="638" y="163"/>
                      </a:cxn>
                      <a:cxn ang="0">
                        <a:pos x="938" y="482"/>
                      </a:cxn>
                      <a:cxn ang="0">
                        <a:pos x="1335" y="1172"/>
                      </a:cxn>
                    </a:cxnLst>
                    <a:rect l="0" t="0" r="r" b="b"/>
                    <a:pathLst>
                      <a:path w="1694" h="2216">
                        <a:moveTo>
                          <a:pt x="1335" y="1172"/>
                        </a:moveTo>
                        <a:lnTo>
                          <a:pt x="1694" y="2181"/>
                        </a:lnTo>
                        <a:lnTo>
                          <a:pt x="1562" y="2216"/>
                        </a:lnTo>
                        <a:lnTo>
                          <a:pt x="950" y="1276"/>
                        </a:lnTo>
                        <a:lnTo>
                          <a:pt x="553" y="584"/>
                        </a:lnTo>
                        <a:lnTo>
                          <a:pt x="0" y="36"/>
                        </a:lnTo>
                        <a:lnTo>
                          <a:pt x="135" y="0"/>
                        </a:lnTo>
                        <a:lnTo>
                          <a:pt x="638" y="163"/>
                        </a:lnTo>
                        <a:lnTo>
                          <a:pt x="938" y="482"/>
                        </a:lnTo>
                        <a:lnTo>
                          <a:pt x="1335" y="117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" name="Freeform 109"/>
                  <p:cNvSpPr>
                    <a:spLocks/>
                  </p:cNvSpPr>
                  <p:nvPr/>
                </p:nvSpPr>
                <p:spPr bwMode="gray">
                  <a:xfrm>
                    <a:off x="4436" y="2319"/>
                    <a:ext cx="543" cy="757"/>
                  </a:xfrm>
                  <a:custGeom>
                    <a:avLst/>
                    <a:gdLst/>
                    <a:ahLst/>
                    <a:cxnLst>
                      <a:cxn ang="0">
                        <a:pos x="1203" y="1172"/>
                      </a:cxn>
                      <a:cxn ang="0">
                        <a:pos x="1562" y="2180"/>
                      </a:cxn>
                      <a:cxn ang="0">
                        <a:pos x="1347" y="2157"/>
                      </a:cxn>
                      <a:cxn ang="0">
                        <a:pos x="818" y="1276"/>
                      </a:cxn>
                      <a:cxn ang="0">
                        <a:pos x="421" y="583"/>
                      </a:cxn>
                      <a:cxn ang="0">
                        <a:pos x="48" y="286"/>
                      </a:cxn>
                      <a:cxn ang="0">
                        <a:pos x="0" y="0"/>
                      </a:cxn>
                      <a:cxn ang="0">
                        <a:pos x="506" y="163"/>
                      </a:cxn>
                      <a:cxn ang="0">
                        <a:pos x="804" y="482"/>
                      </a:cxn>
                      <a:cxn ang="0">
                        <a:pos x="1203" y="1172"/>
                      </a:cxn>
                    </a:cxnLst>
                    <a:rect l="0" t="0" r="r" b="b"/>
                    <a:pathLst>
                      <a:path w="1562" h="2180">
                        <a:moveTo>
                          <a:pt x="1203" y="1172"/>
                        </a:moveTo>
                        <a:lnTo>
                          <a:pt x="1562" y="2180"/>
                        </a:lnTo>
                        <a:lnTo>
                          <a:pt x="1347" y="2157"/>
                        </a:lnTo>
                        <a:lnTo>
                          <a:pt x="818" y="1276"/>
                        </a:lnTo>
                        <a:lnTo>
                          <a:pt x="421" y="583"/>
                        </a:lnTo>
                        <a:lnTo>
                          <a:pt x="48" y="286"/>
                        </a:lnTo>
                        <a:lnTo>
                          <a:pt x="0" y="0"/>
                        </a:lnTo>
                        <a:lnTo>
                          <a:pt x="506" y="163"/>
                        </a:lnTo>
                        <a:lnTo>
                          <a:pt x="804" y="482"/>
                        </a:lnTo>
                        <a:lnTo>
                          <a:pt x="1203" y="117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" name="Freeform 110"/>
                  <p:cNvSpPr>
                    <a:spLocks/>
                  </p:cNvSpPr>
                  <p:nvPr/>
                </p:nvSpPr>
                <p:spPr bwMode="gray">
                  <a:xfrm>
                    <a:off x="3882" y="2384"/>
                    <a:ext cx="554" cy="485"/>
                  </a:xfrm>
                  <a:custGeom>
                    <a:avLst/>
                    <a:gdLst/>
                    <a:ahLst/>
                    <a:cxnLst>
                      <a:cxn ang="0">
                        <a:pos x="1507" y="0"/>
                      </a:cxn>
                      <a:cxn ang="0">
                        <a:pos x="0" y="1302"/>
                      </a:cxn>
                      <a:cxn ang="0">
                        <a:pos x="68" y="1394"/>
                      </a:cxn>
                      <a:cxn ang="0">
                        <a:pos x="1594" y="75"/>
                      </a:cxn>
                      <a:cxn ang="0">
                        <a:pos x="1507" y="0"/>
                      </a:cxn>
                    </a:cxnLst>
                    <a:rect l="0" t="0" r="r" b="b"/>
                    <a:pathLst>
                      <a:path w="1594" h="1394">
                        <a:moveTo>
                          <a:pt x="1507" y="0"/>
                        </a:moveTo>
                        <a:lnTo>
                          <a:pt x="0" y="1302"/>
                        </a:lnTo>
                        <a:lnTo>
                          <a:pt x="68" y="1394"/>
                        </a:lnTo>
                        <a:lnTo>
                          <a:pt x="1594" y="75"/>
                        </a:lnTo>
                        <a:lnTo>
                          <a:pt x="1507" y="0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" name="Freeform 111"/>
                  <p:cNvSpPr>
                    <a:spLocks/>
                  </p:cNvSpPr>
                  <p:nvPr/>
                </p:nvSpPr>
                <p:spPr bwMode="gray">
                  <a:xfrm>
                    <a:off x="3797" y="2601"/>
                    <a:ext cx="389" cy="343"/>
                  </a:xfrm>
                  <a:custGeom>
                    <a:avLst/>
                    <a:gdLst/>
                    <a:ahLst/>
                    <a:cxnLst>
                      <a:cxn ang="0">
                        <a:pos x="12" y="354"/>
                      </a:cxn>
                      <a:cxn ang="0">
                        <a:pos x="23" y="344"/>
                      </a:cxn>
                      <a:cxn ang="0">
                        <a:pos x="421" y="0"/>
                      </a:cxn>
                      <a:cxn ang="0">
                        <a:pos x="473" y="45"/>
                      </a:cxn>
                      <a:cxn ang="0">
                        <a:pos x="59" y="402"/>
                      </a:cxn>
                      <a:cxn ang="0">
                        <a:pos x="16" y="407"/>
                      </a:cxn>
                      <a:cxn ang="0">
                        <a:pos x="12" y="354"/>
                      </a:cxn>
                    </a:cxnLst>
                    <a:rect l="0" t="0" r="r" b="b"/>
                    <a:pathLst>
                      <a:path w="473" h="417">
                        <a:moveTo>
                          <a:pt x="12" y="354"/>
                        </a:moveTo>
                        <a:cubicBezTo>
                          <a:pt x="15" y="350"/>
                          <a:pt x="19" y="346"/>
                          <a:pt x="23" y="344"/>
                        </a:cubicBezTo>
                        <a:cubicBezTo>
                          <a:pt x="421" y="0"/>
                          <a:pt x="421" y="0"/>
                          <a:pt x="421" y="0"/>
                        </a:cubicBezTo>
                        <a:cubicBezTo>
                          <a:pt x="473" y="45"/>
                          <a:pt x="473" y="45"/>
                          <a:pt x="473" y="45"/>
                        </a:cubicBezTo>
                        <a:cubicBezTo>
                          <a:pt x="59" y="402"/>
                          <a:pt x="59" y="402"/>
                          <a:pt x="59" y="402"/>
                        </a:cubicBezTo>
                        <a:cubicBezTo>
                          <a:pt x="47" y="414"/>
                          <a:pt x="28" y="417"/>
                          <a:pt x="16" y="407"/>
                        </a:cubicBezTo>
                        <a:cubicBezTo>
                          <a:pt x="1" y="395"/>
                          <a:pt x="0" y="371"/>
                          <a:pt x="12" y="354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2" name="Freeform 112"/>
                  <p:cNvSpPr>
                    <a:spLocks/>
                  </p:cNvSpPr>
                  <p:nvPr/>
                </p:nvSpPr>
                <p:spPr bwMode="gray">
                  <a:xfrm>
                    <a:off x="4429" y="2418"/>
                    <a:ext cx="28" cy="10"/>
                  </a:xfrm>
                  <a:custGeom>
                    <a:avLst/>
                    <a:gdLst/>
                    <a:ahLst/>
                    <a:cxnLst>
                      <a:cxn ang="0">
                        <a:pos x="0" y="30"/>
                      </a:cxn>
                      <a:cxn ang="0">
                        <a:pos x="52" y="19"/>
                      </a:cxn>
                      <a:cxn ang="0">
                        <a:pos x="81" y="9"/>
                      </a:cxn>
                      <a:cxn ang="0">
                        <a:pos x="69" y="0"/>
                      </a:cxn>
                      <a:cxn ang="0">
                        <a:pos x="0" y="30"/>
                      </a:cxn>
                    </a:cxnLst>
                    <a:rect l="0" t="0" r="r" b="b"/>
                    <a:pathLst>
                      <a:path w="81" h="30">
                        <a:moveTo>
                          <a:pt x="0" y="30"/>
                        </a:moveTo>
                        <a:lnTo>
                          <a:pt x="52" y="19"/>
                        </a:lnTo>
                        <a:lnTo>
                          <a:pt x="81" y="9"/>
                        </a:lnTo>
                        <a:lnTo>
                          <a:pt x="69" y="0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3" name="Freeform 113"/>
                  <p:cNvSpPr>
                    <a:spLocks/>
                  </p:cNvSpPr>
                  <p:nvPr/>
                </p:nvSpPr>
                <p:spPr bwMode="gray">
                  <a:xfrm>
                    <a:off x="3786" y="2870"/>
                    <a:ext cx="87" cy="86"/>
                  </a:xfrm>
                  <a:custGeom>
                    <a:avLst/>
                    <a:gdLst/>
                    <a:ahLst/>
                    <a:cxnLst>
                      <a:cxn ang="0">
                        <a:pos x="250" y="116"/>
                      </a:cxn>
                      <a:cxn ang="0">
                        <a:pos x="158" y="0"/>
                      </a:cxn>
                      <a:cxn ang="0">
                        <a:pos x="47" y="45"/>
                      </a:cxn>
                      <a:cxn ang="0">
                        <a:pos x="0" y="199"/>
                      </a:cxn>
                      <a:cxn ang="0">
                        <a:pos x="56" y="246"/>
                      </a:cxn>
                      <a:cxn ang="0">
                        <a:pos x="250" y="116"/>
                      </a:cxn>
                    </a:cxnLst>
                    <a:rect l="0" t="0" r="r" b="b"/>
                    <a:pathLst>
                      <a:path w="250" h="246">
                        <a:moveTo>
                          <a:pt x="250" y="116"/>
                        </a:moveTo>
                        <a:lnTo>
                          <a:pt x="158" y="0"/>
                        </a:lnTo>
                        <a:lnTo>
                          <a:pt x="47" y="45"/>
                        </a:lnTo>
                        <a:lnTo>
                          <a:pt x="0" y="199"/>
                        </a:lnTo>
                        <a:lnTo>
                          <a:pt x="56" y="246"/>
                        </a:lnTo>
                        <a:lnTo>
                          <a:pt x="250" y="116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4" name="Freeform 114"/>
                  <p:cNvSpPr>
                    <a:spLocks/>
                  </p:cNvSpPr>
                  <p:nvPr/>
                </p:nvSpPr>
                <p:spPr bwMode="gray">
                  <a:xfrm>
                    <a:off x="4388" y="2338"/>
                    <a:ext cx="65" cy="90"/>
                  </a:xfrm>
                  <a:custGeom>
                    <a:avLst/>
                    <a:gdLst/>
                    <a:ahLst/>
                    <a:cxnLst>
                      <a:cxn ang="0">
                        <a:pos x="149" y="0"/>
                      </a:cxn>
                      <a:cxn ang="0">
                        <a:pos x="7" y="33"/>
                      </a:cxn>
                      <a:cxn ang="0">
                        <a:pos x="0" y="151"/>
                      </a:cxn>
                      <a:cxn ang="0">
                        <a:pos x="118" y="259"/>
                      </a:cxn>
                      <a:cxn ang="0">
                        <a:pos x="187" y="229"/>
                      </a:cxn>
                      <a:cxn ang="0">
                        <a:pos x="149" y="0"/>
                      </a:cxn>
                    </a:cxnLst>
                    <a:rect l="0" t="0" r="r" b="b"/>
                    <a:pathLst>
                      <a:path w="187" h="259">
                        <a:moveTo>
                          <a:pt x="149" y="0"/>
                        </a:moveTo>
                        <a:lnTo>
                          <a:pt x="7" y="33"/>
                        </a:lnTo>
                        <a:lnTo>
                          <a:pt x="0" y="151"/>
                        </a:lnTo>
                        <a:lnTo>
                          <a:pt x="118" y="259"/>
                        </a:lnTo>
                        <a:lnTo>
                          <a:pt x="187" y="229"/>
                        </a:lnTo>
                        <a:lnTo>
                          <a:pt x="149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5" name="Freeform 115"/>
                  <p:cNvSpPr>
                    <a:spLocks/>
                  </p:cNvSpPr>
                  <p:nvPr/>
                </p:nvSpPr>
                <p:spPr bwMode="gray">
                  <a:xfrm>
                    <a:off x="4864" y="3026"/>
                    <a:ext cx="85" cy="74"/>
                  </a:xfrm>
                  <a:custGeom>
                    <a:avLst/>
                    <a:gdLst/>
                    <a:ahLst/>
                    <a:cxnLst>
                      <a:cxn ang="0">
                        <a:pos x="0" y="10"/>
                      </a:cxn>
                      <a:cxn ang="0">
                        <a:pos x="33" y="0"/>
                      </a:cxn>
                      <a:cxn ang="0">
                        <a:pos x="153" y="10"/>
                      </a:cxn>
                      <a:cxn ang="0">
                        <a:pos x="246" y="142"/>
                      </a:cxn>
                      <a:cxn ang="0">
                        <a:pos x="203" y="203"/>
                      </a:cxn>
                      <a:cxn ang="0">
                        <a:pos x="170" y="213"/>
                      </a:cxn>
                      <a:cxn ang="0">
                        <a:pos x="0" y="10"/>
                      </a:cxn>
                    </a:cxnLst>
                    <a:rect l="0" t="0" r="r" b="b"/>
                    <a:pathLst>
                      <a:path w="246" h="213">
                        <a:moveTo>
                          <a:pt x="0" y="10"/>
                        </a:moveTo>
                        <a:lnTo>
                          <a:pt x="33" y="0"/>
                        </a:lnTo>
                        <a:lnTo>
                          <a:pt x="153" y="10"/>
                        </a:lnTo>
                        <a:lnTo>
                          <a:pt x="246" y="142"/>
                        </a:lnTo>
                        <a:lnTo>
                          <a:pt x="203" y="203"/>
                        </a:lnTo>
                        <a:lnTo>
                          <a:pt x="170" y="213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6" name="Freeform 116"/>
                  <p:cNvSpPr>
                    <a:spLocks/>
                  </p:cNvSpPr>
                  <p:nvPr/>
                </p:nvSpPr>
                <p:spPr bwMode="gray">
                  <a:xfrm>
                    <a:off x="4845" y="3030"/>
                    <a:ext cx="92" cy="70"/>
                  </a:xfrm>
                  <a:custGeom>
                    <a:avLst/>
                    <a:gdLst/>
                    <a:ahLst/>
                    <a:cxnLst>
                      <a:cxn ang="0">
                        <a:pos x="0" y="137"/>
                      </a:cxn>
                      <a:cxn ang="0">
                        <a:pos x="52" y="0"/>
                      </a:cxn>
                      <a:cxn ang="0">
                        <a:pos x="170" y="9"/>
                      </a:cxn>
                      <a:cxn ang="0">
                        <a:pos x="262" y="141"/>
                      </a:cxn>
                      <a:cxn ang="0">
                        <a:pos x="222" y="203"/>
                      </a:cxn>
                      <a:cxn ang="0">
                        <a:pos x="0" y="137"/>
                      </a:cxn>
                    </a:cxnLst>
                    <a:rect l="0" t="0" r="r" b="b"/>
                    <a:pathLst>
                      <a:path w="262" h="203">
                        <a:moveTo>
                          <a:pt x="0" y="137"/>
                        </a:moveTo>
                        <a:lnTo>
                          <a:pt x="52" y="0"/>
                        </a:lnTo>
                        <a:lnTo>
                          <a:pt x="170" y="9"/>
                        </a:lnTo>
                        <a:lnTo>
                          <a:pt x="262" y="141"/>
                        </a:lnTo>
                        <a:lnTo>
                          <a:pt x="222" y="203"/>
                        </a:lnTo>
                        <a:lnTo>
                          <a:pt x="0" y="137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7" name="Freeform 117"/>
                  <p:cNvSpPr>
                    <a:spLocks/>
                  </p:cNvSpPr>
                  <p:nvPr/>
                </p:nvSpPr>
                <p:spPr bwMode="gray">
                  <a:xfrm>
                    <a:off x="4873" y="3040"/>
                    <a:ext cx="36" cy="42"/>
                  </a:xfrm>
                  <a:custGeom>
                    <a:avLst/>
                    <a:gdLst/>
                    <a:ahLst/>
                    <a:cxnLst>
                      <a:cxn ang="0">
                        <a:pos x="37" y="46"/>
                      </a:cxn>
                      <a:cxn ang="0">
                        <a:pos x="9" y="36"/>
                      </a:cxn>
                      <a:cxn ang="0">
                        <a:pos x="7" y="6"/>
                      </a:cxn>
                      <a:cxn ang="0">
                        <a:pos x="36" y="16"/>
                      </a:cxn>
                      <a:cxn ang="0">
                        <a:pos x="37" y="46"/>
                      </a:cxn>
                    </a:cxnLst>
                    <a:rect l="0" t="0" r="r" b="b"/>
                    <a:pathLst>
                      <a:path w="45" h="51">
                        <a:moveTo>
                          <a:pt x="37" y="46"/>
                        </a:moveTo>
                        <a:cubicBezTo>
                          <a:pt x="30" y="51"/>
                          <a:pt x="17" y="47"/>
                          <a:pt x="9" y="36"/>
                        </a:cubicBezTo>
                        <a:cubicBezTo>
                          <a:pt x="1" y="25"/>
                          <a:pt x="0" y="12"/>
                          <a:pt x="7" y="6"/>
                        </a:cubicBezTo>
                        <a:cubicBezTo>
                          <a:pt x="15" y="0"/>
                          <a:pt x="28" y="5"/>
                          <a:pt x="36" y="16"/>
                        </a:cubicBezTo>
                        <a:cubicBezTo>
                          <a:pt x="44" y="27"/>
                          <a:pt x="45" y="40"/>
                          <a:pt x="37" y="46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8" name="Freeform 118"/>
                  <p:cNvSpPr>
                    <a:spLocks/>
                  </p:cNvSpPr>
                  <p:nvPr/>
                </p:nvSpPr>
                <p:spPr bwMode="gray">
                  <a:xfrm>
                    <a:off x="5037" y="3074"/>
                    <a:ext cx="43" cy="57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22" y="0"/>
                      </a:cxn>
                      <a:cxn ang="0">
                        <a:pos x="92" y="29"/>
                      </a:cxn>
                      <a:cxn ang="0">
                        <a:pos x="123" y="125"/>
                      </a:cxn>
                      <a:cxn ang="0">
                        <a:pos x="85" y="156"/>
                      </a:cxn>
                      <a:cxn ang="0">
                        <a:pos x="64" y="163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w="123" h="163">
                        <a:moveTo>
                          <a:pt x="0" y="7"/>
                        </a:moveTo>
                        <a:lnTo>
                          <a:pt x="22" y="0"/>
                        </a:lnTo>
                        <a:lnTo>
                          <a:pt x="92" y="29"/>
                        </a:lnTo>
                        <a:lnTo>
                          <a:pt x="123" y="125"/>
                        </a:lnTo>
                        <a:lnTo>
                          <a:pt x="85" y="156"/>
                        </a:lnTo>
                        <a:lnTo>
                          <a:pt x="64" y="163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9" name="Freeform 119"/>
                  <p:cNvSpPr>
                    <a:spLocks/>
                  </p:cNvSpPr>
                  <p:nvPr/>
                </p:nvSpPr>
                <p:spPr bwMode="gray">
                  <a:xfrm>
                    <a:off x="5017" y="3076"/>
                    <a:ext cx="54" cy="55"/>
                  </a:xfrm>
                  <a:custGeom>
                    <a:avLst/>
                    <a:gdLst/>
                    <a:ahLst/>
                    <a:cxnLst>
                      <a:cxn ang="0">
                        <a:pos x="0" y="74"/>
                      </a:cxn>
                      <a:cxn ang="0">
                        <a:pos x="56" y="0"/>
                      </a:cxn>
                      <a:cxn ang="0">
                        <a:pos x="127" y="29"/>
                      </a:cxn>
                      <a:cxn ang="0">
                        <a:pos x="155" y="126"/>
                      </a:cxn>
                      <a:cxn ang="0">
                        <a:pos x="120" y="156"/>
                      </a:cxn>
                      <a:cxn ang="0">
                        <a:pos x="0" y="74"/>
                      </a:cxn>
                    </a:cxnLst>
                    <a:rect l="0" t="0" r="r" b="b"/>
                    <a:pathLst>
                      <a:path w="155" h="156">
                        <a:moveTo>
                          <a:pt x="0" y="74"/>
                        </a:moveTo>
                        <a:lnTo>
                          <a:pt x="56" y="0"/>
                        </a:lnTo>
                        <a:lnTo>
                          <a:pt x="127" y="29"/>
                        </a:lnTo>
                        <a:lnTo>
                          <a:pt x="155" y="126"/>
                        </a:lnTo>
                        <a:lnTo>
                          <a:pt x="120" y="156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0" name="Freeform 120"/>
                  <p:cNvSpPr>
                    <a:spLocks/>
                  </p:cNvSpPr>
                  <p:nvPr/>
                </p:nvSpPr>
                <p:spPr bwMode="gray">
                  <a:xfrm>
                    <a:off x="4948" y="2918"/>
                    <a:ext cx="40" cy="56"/>
                  </a:xfrm>
                  <a:custGeom>
                    <a:avLst/>
                    <a:gdLst/>
                    <a:ahLst/>
                    <a:cxnLst>
                      <a:cxn ang="0">
                        <a:pos x="10" y="0"/>
                      </a:cxn>
                      <a:cxn ang="0">
                        <a:pos x="114" y="12"/>
                      </a:cxn>
                      <a:cxn ang="0">
                        <a:pos x="116" y="88"/>
                      </a:cxn>
                      <a:cxn ang="0">
                        <a:pos x="106" y="161"/>
                      </a:cxn>
                      <a:cxn ang="0">
                        <a:pos x="0" y="135"/>
                      </a:cxn>
                      <a:cxn ang="0">
                        <a:pos x="10" y="0"/>
                      </a:cxn>
                    </a:cxnLst>
                    <a:rect l="0" t="0" r="r" b="b"/>
                    <a:pathLst>
                      <a:path w="116" h="161">
                        <a:moveTo>
                          <a:pt x="10" y="0"/>
                        </a:moveTo>
                        <a:lnTo>
                          <a:pt x="114" y="12"/>
                        </a:lnTo>
                        <a:lnTo>
                          <a:pt x="116" y="88"/>
                        </a:lnTo>
                        <a:lnTo>
                          <a:pt x="106" y="161"/>
                        </a:lnTo>
                        <a:lnTo>
                          <a:pt x="0" y="135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1" name="Freeform 121"/>
                  <p:cNvSpPr>
                    <a:spLocks/>
                  </p:cNvSpPr>
                  <p:nvPr/>
                </p:nvSpPr>
                <p:spPr bwMode="gray">
                  <a:xfrm>
                    <a:off x="4952" y="2917"/>
                    <a:ext cx="42" cy="5"/>
                  </a:xfrm>
                  <a:custGeom>
                    <a:avLst/>
                    <a:gdLst/>
                    <a:ahLst/>
                    <a:cxnLst>
                      <a:cxn ang="0">
                        <a:pos x="122" y="9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104" y="16"/>
                      </a:cxn>
                      <a:cxn ang="0">
                        <a:pos x="122" y="9"/>
                      </a:cxn>
                    </a:cxnLst>
                    <a:rect l="0" t="0" r="r" b="b"/>
                    <a:pathLst>
                      <a:path w="122" h="16">
                        <a:moveTo>
                          <a:pt x="122" y="9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104" y="16"/>
                        </a:lnTo>
                        <a:lnTo>
                          <a:pt x="122" y="9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2" name="Freeform 122"/>
                  <p:cNvSpPr>
                    <a:spLocks/>
                  </p:cNvSpPr>
                  <p:nvPr/>
                </p:nvSpPr>
                <p:spPr bwMode="gray">
                  <a:xfrm>
                    <a:off x="4988" y="2920"/>
                    <a:ext cx="8" cy="29"/>
                  </a:xfrm>
                  <a:custGeom>
                    <a:avLst/>
                    <a:gdLst/>
                    <a:ahLst/>
                    <a:cxnLst>
                      <a:cxn ang="0">
                        <a:pos x="23" y="76"/>
                      </a:cxn>
                      <a:cxn ang="0">
                        <a:pos x="18" y="0"/>
                      </a:cxn>
                      <a:cxn ang="0">
                        <a:pos x="0" y="7"/>
                      </a:cxn>
                      <a:cxn ang="0">
                        <a:pos x="2" y="83"/>
                      </a:cxn>
                      <a:cxn ang="0">
                        <a:pos x="23" y="76"/>
                      </a:cxn>
                    </a:cxnLst>
                    <a:rect l="0" t="0" r="r" b="b"/>
                    <a:pathLst>
                      <a:path w="23" h="83">
                        <a:moveTo>
                          <a:pt x="23" y="76"/>
                        </a:moveTo>
                        <a:lnTo>
                          <a:pt x="18" y="0"/>
                        </a:lnTo>
                        <a:lnTo>
                          <a:pt x="0" y="7"/>
                        </a:lnTo>
                        <a:lnTo>
                          <a:pt x="2" y="83"/>
                        </a:lnTo>
                        <a:lnTo>
                          <a:pt x="23" y="76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3" name="Freeform 123"/>
                  <p:cNvSpPr>
                    <a:spLocks/>
                  </p:cNvSpPr>
                  <p:nvPr/>
                </p:nvSpPr>
                <p:spPr bwMode="gray">
                  <a:xfrm>
                    <a:off x="4985" y="2946"/>
                    <a:ext cx="11" cy="28"/>
                  </a:xfrm>
                  <a:custGeom>
                    <a:avLst/>
                    <a:gdLst/>
                    <a:ahLst/>
                    <a:cxnLst>
                      <a:cxn ang="0">
                        <a:pos x="31" y="0"/>
                      </a:cxn>
                      <a:cxn ang="0">
                        <a:pos x="10" y="7"/>
                      </a:cxn>
                      <a:cxn ang="0">
                        <a:pos x="0" y="80"/>
                      </a:cxn>
                      <a:cxn ang="0">
                        <a:pos x="22" y="73"/>
                      </a:cxn>
                      <a:cxn ang="0">
                        <a:pos x="31" y="0"/>
                      </a:cxn>
                    </a:cxnLst>
                    <a:rect l="0" t="0" r="r" b="b"/>
                    <a:pathLst>
                      <a:path w="31" h="80">
                        <a:moveTo>
                          <a:pt x="31" y="0"/>
                        </a:moveTo>
                        <a:lnTo>
                          <a:pt x="10" y="7"/>
                        </a:lnTo>
                        <a:lnTo>
                          <a:pt x="0" y="80"/>
                        </a:lnTo>
                        <a:lnTo>
                          <a:pt x="22" y="73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4" name="Freeform 124"/>
                  <p:cNvSpPr>
                    <a:spLocks/>
                  </p:cNvSpPr>
                  <p:nvPr/>
                </p:nvSpPr>
                <p:spPr bwMode="gray">
                  <a:xfrm>
                    <a:off x="4950" y="2921"/>
                    <a:ext cx="86" cy="174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48" y="484"/>
                      </a:cxn>
                      <a:cxn ang="0">
                        <a:pos x="222" y="498"/>
                      </a:cxn>
                      <a:cxn ang="0">
                        <a:pos x="0" y="9"/>
                      </a:cxn>
                      <a:cxn ang="0">
                        <a:pos x="28" y="0"/>
                      </a:cxn>
                    </a:cxnLst>
                    <a:rect l="0" t="0" r="r" b="b"/>
                    <a:pathLst>
                      <a:path w="248" h="498">
                        <a:moveTo>
                          <a:pt x="28" y="0"/>
                        </a:moveTo>
                        <a:lnTo>
                          <a:pt x="248" y="484"/>
                        </a:lnTo>
                        <a:lnTo>
                          <a:pt x="222" y="498"/>
                        </a:lnTo>
                        <a:lnTo>
                          <a:pt x="0" y="9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5" name="Freeform 125"/>
                  <p:cNvSpPr>
                    <a:spLocks/>
                  </p:cNvSpPr>
                  <p:nvPr/>
                </p:nvSpPr>
                <p:spPr bwMode="gray">
                  <a:xfrm>
                    <a:off x="4993" y="3022"/>
                    <a:ext cx="53" cy="93"/>
                  </a:xfrm>
                  <a:custGeom>
                    <a:avLst/>
                    <a:gdLst/>
                    <a:ahLst/>
                    <a:cxnLst>
                      <a:cxn ang="0">
                        <a:pos x="64" y="101"/>
                      </a:cxn>
                      <a:cxn ang="0">
                        <a:pos x="62" y="97"/>
                      </a:cxn>
                      <a:cxn ang="0">
                        <a:pos x="18" y="0"/>
                      </a:cxn>
                      <a:cxn ang="0">
                        <a:pos x="0" y="5"/>
                      </a:cxn>
                      <a:cxn ang="0">
                        <a:pos x="47" y="107"/>
                      </a:cxn>
                      <a:cxn ang="0">
                        <a:pos x="57" y="113"/>
                      </a:cxn>
                      <a:cxn ang="0">
                        <a:pos x="64" y="101"/>
                      </a:cxn>
                    </a:cxnLst>
                    <a:rect l="0" t="0" r="r" b="b"/>
                    <a:pathLst>
                      <a:path w="65" h="114">
                        <a:moveTo>
                          <a:pt x="64" y="101"/>
                        </a:moveTo>
                        <a:cubicBezTo>
                          <a:pt x="63" y="99"/>
                          <a:pt x="63" y="98"/>
                          <a:pt x="62" y="97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47" y="107"/>
                          <a:pt x="47" y="107"/>
                          <a:pt x="47" y="107"/>
                        </a:cubicBezTo>
                        <a:cubicBezTo>
                          <a:pt x="49" y="112"/>
                          <a:pt x="53" y="114"/>
                          <a:pt x="57" y="113"/>
                        </a:cubicBezTo>
                        <a:cubicBezTo>
                          <a:pt x="62" y="112"/>
                          <a:pt x="65" y="106"/>
                          <a:pt x="64" y="101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6" name="Freeform 126"/>
                  <p:cNvSpPr>
                    <a:spLocks/>
                  </p:cNvSpPr>
                  <p:nvPr/>
                </p:nvSpPr>
                <p:spPr bwMode="gray">
                  <a:xfrm>
                    <a:off x="5020" y="3081"/>
                    <a:ext cx="43" cy="56"/>
                  </a:xfrm>
                  <a:custGeom>
                    <a:avLst/>
                    <a:gdLst/>
                    <a:ahLst/>
                    <a:cxnLst>
                      <a:cxn ang="0">
                        <a:pos x="0" y="8"/>
                      </a:cxn>
                      <a:cxn ang="0">
                        <a:pos x="21" y="0"/>
                      </a:cxn>
                      <a:cxn ang="0">
                        <a:pos x="92" y="29"/>
                      </a:cxn>
                      <a:cxn ang="0">
                        <a:pos x="123" y="126"/>
                      </a:cxn>
                      <a:cxn ang="0">
                        <a:pos x="85" y="154"/>
                      </a:cxn>
                      <a:cxn ang="0">
                        <a:pos x="64" y="161"/>
                      </a:cxn>
                      <a:cxn ang="0">
                        <a:pos x="0" y="8"/>
                      </a:cxn>
                    </a:cxnLst>
                    <a:rect l="0" t="0" r="r" b="b"/>
                    <a:pathLst>
                      <a:path w="123" h="161">
                        <a:moveTo>
                          <a:pt x="0" y="8"/>
                        </a:moveTo>
                        <a:lnTo>
                          <a:pt x="21" y="0"/>
                        </a:lnTo>
                        <a:lnTo>
                          <a:pt x="92" y="29"/>
                        </a:lnTo>
                        <a:lnTo>
                          <a:pt x="123" y="126"/>
                        </a:lnTo>
                        <a:lnTo>
                          <a:pt x="85" y="154"/>
                        </a:lnTo>
                        <a:lnTo>
                          <a:pt x="64" y="161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7" name="Freeform 127"/>
                  <p:cNvSpPr>
                    <a:spLocks/>
                  </p:cNvSpPr>
                  <p:nvPr/>
                </p:nvSpPr>
                <p:spPr bwMode="gray">
                  <a:xfrm>
                    <a:off x="5003" y="3084"/>
                    <a:ext cx="52" cy="53"/>
                  </a:xfrm>
                  <a:custGeom>
                    <a:avLst/>
                    <a:gdLst/>
                    <a:ahLst/>
                    <a:cxnLst>
                      <a:cxn ang="0">
                        <a:pos x="0" y="30"/>
                      </a:cxn>
                      <a:cxn ang="0">
                        <a:pos x="50" y="0"/>
                      </a:cxn>
                      <a:cxn ang="0">
                        <a:pos x="119" y="28"/>
                      </a:cxn>
                      <a:cxn ang="0">
                        <a:pos x="149" y="125"/>
                      </a:cxn>
                      <a:cxn ang="0">
                        <a:pos x="114" y="153"/>
                      </a:cxn>
                      <a:cxn ang="0">
                        <a:pos x="0" y="30"/>
                      </a:cxn>
                    </a:cxnLst>
                    <a:rect l="0" t="0" r="r" b="b"/>
                    <a:pathLst>
                      <a:path w="149" h="153">
                        <a:moveTo>
                          <a:pt x="0" y="30"/>
                        </a:moveTo>
                        <a:lnTo>
                          <a:pt x="50" y="0"/>
                        </a:lnTo>
                        <a:lnTo>
                          <a:pt x="119" y="28"/>
                        </a:lnTo>
                        <a:lnTo>
                          <a:pt x="149" y="125"/>
                        </a:lnTo>
                        <a:lnTo>
                          <a:pt x="114" y="153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8" name="Freeform 128"/>
                  <p:cNvSpPr>
                    <a:spLocks/>
                  </p:cNvSpPr>
                  <p:nvPr/>
                </p:nvSpPr>
                <p:spPr bwMode="gray">
                  <a:xfrm>
                    <a:off x="4930" y="2924"/>
                    <a:ext cx="38" cy="5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04" y="9"/>
                      </a:cxn>
                      <a:cxn ang="0">
                        <a:pos x="109" y="85"/>
                      </a:cxn>
                      <a:cxn ang="0">
                        <a:pos x="99" y="161"/>
                      </a:cxn>
                      <a:cxn ang="0">
                        <a:pos x="57" y="13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9" h="161">
                        <a:moveTo>
                          <a:pt x="0" y="0"/>
                        </a:moveTo>
                        <a:lnTo>
                          <a:pt x="104" y="9"/>
                        </a:lnTo>
                        <a:lnTo>
                          <a:pt x="109" y="85"/>
                        </a:lnTo>
                        <a:lnTo>
                          <a:pt x="99" y="161"/>
                        </a:lnTo>
                        <a:lnTo>
                          <a:pt x="57" y="13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9" name="Freeform 129"/>
                  <p:cNvSpPr>
                    <a:spLocks/>
                  </p:cNvSpPr>
                  <p:nvPr/>
                </p:nvSpPr>
                <p:spPr bwMode="gray">
                  <a:xfrm>
                    <a:off x="4930" y="2921"/>
                    <a:ext cx="44" cy="6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104" y="16"/>
                      </a:cxn>
                      <a:cxn ang="0">
                        <a:pos x="128" y="12"/>
                      </a:cxn>
                      <a:cxn ang="0">
                        <a:pos x="24" y="0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w="128" h="16">
                        <a:moveTo>
                          <a:pt x="0" y="7"/>
                        </a:moveTo>
                        <a:lnTo>
                          <a:pt x="104" y="16"/>
                        </a:lnTo>
                        <a:lnTo>
                          <a:pt x="128" y="12"/>
                        </a:lnTo>
                        <a:lnTo>
                          <a:pt x="24" y="0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0" name="Freeform 130"/>
                  <p:cNvSpPr>
                    <a:spLocks/>
                  </p:cNvSpPr>
                  <p:nvPr/>
                </p:nvSpPr>
                <p:spPr bwMode="gray">
                  <a:xfrm>
                    <a:off x="4966" y="2926"/>
                    <a:ext cx="10" cy="27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5" y="80"/>
                      </a:cxn>
                      <a:cxn ang="0">
                        <a:pos x="28" y="75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28" h="80">
                        <a:moveTo>
                          <a:pt x="0" y="4"/>
                        </a:moveTo>
                        <a:lnTo>
                          <a:pt x="5" y="80"/>
                        </a:lnTo>
                        <a:lnTo>
                          <a:pt x="28" y="75"/>
                        </a:lnTo>
                        <a:lnTo>
                          <a:pt x="24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1" name="Freeform 131"/>
                  <p:cNvSpPr>
                    <a:spLocks/>
                  </p:cNvSpPr>
                  <p:nvPr/>
                </p:nvSpPr>
                <p:spPr bwMode="gray">
                  <a:xfrm>
                    <a:off x="4964" y="2952"/>
                    <a:ext cx="12" cy="28"/>
                  </a:xfrm>
                  <a:custGeom>
                    <a:avLst/>
                    <a:gdLst/>
                    <a:ahLst/>
                    <a:cxnLst>
                      <a:cxn ang="0">
                        <a:pos x="10" y="5"/>
                      </a:cxn>
                      <a:cxn ang="0">
                        <a:pos x="0" y="81"/>
                      </a:cxn>
                      <a:cxn ang="0">
                        <a:pos x="24" y="73"/>
                      </a:cxn>
                      <a:cxn ang="0">
                        <a:pos x="33" y="0"/>
                      </a:cxn>
                      <a:cxn ang="0">
                        <a:pos x="10" y="5"/>
                      </a:cxn>
                    </a:cxnLst>
                    <a:rect l="0" t="0" r="r" b="b"/>
                    <a:pathLst>
                      <a:path w="33" h="81">
                        <a:moveTo>
                          <a:pt x="10" y="5"/>
                        </a:moveTo>
                        <a:lnTo>
                          <a:pt x="0" y="81"/>
                        </a:lnTo>
                        <a:lnTo>
                          <a:pt x="24" y="73"/>
                        </a:lnTo>
                        <a:lnTo>
                          <a:pt x="33" y="0"/>
                        </a:lnTo>
                        <a:lnTo>
                          <a:pt x="10" y="5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2" name="Freeform 132"/>
                  <p:cNvSpPr>
                    <a:spLocks/>
                  </p:cNvSpPr>
                  <p:nvPr/>
                </p:nvSpPr>
                <p:spPr bwMode="gray">
                  <a:xfrm>
                    <a:off x="4944" y="2936"/>
                    <a:ext cx="17" cy="19"/>
                  </a:xfrm>
                  <a:custGeom>
                    <a:avLst/>
                    <a:gdLst/>
                    <a:ahLst/>
                    <a:cxnLst>
                      <a:cxn ang="0">
                        <a:pos x="17" y="20"/>
                      </a:cxn>
                      <a:cxn ang="0">
                        <a:pos x="4" y="16"/>
                      </a:cxn>
                      <a:cxn ang="0">
                        <a:pos x="3" y="3"/>
                      </a:cxn>
                      <a:cxn ang="0">
                        <a:pos x="16" y="7"/>
                      </a:cxn>
                      <a:cxn ang="0">
                        <a:pos x="17" y="20"/>
                      </a:cxn>
                    </a:cxnLst>
                    <a:rect l="0" t="0" r="r" b="b"/>
                    <a:pathLst>
                      <a:path w="20" h="23">
                        <a:moveTo>
                          <a:pt x="17" y="20"/>
                        </a:moveTo>
                        <a:cubicBezTo>
                          <a:pt x="14" y="23"/>
                          <a:pt x="8" y="21"/>
                          <a:pt x="4" y="16"/>
                        </a:cubicBezTo>
                        <a:cubicBezTo>
                          <a:pt x="0" y="11"/>
                          <a:pt x="0" y="5"/>
                          <a:pt x="3" y="3"/>
                        </a:cubicBezTo>
                        <a:cubicBezTo>
                          <a:pt x="7" y="0"/>
                          <a:pt x="12" y="2"/>
                          <a:pt x="16" y="7"/>
                        </a:cubicBezTo>
                        <a:cubicBezTo>
                          <a:pt x="20" y="12"/>
                          <a:pt x="20" y="18"/>
                          <a:pt x="17" y="20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3" name="Freeform 133"/>
                  <p:cNvSpPr>
                    <a:spLocks/>
                  </p:cNvSpPr>
                  <p:nvPr/>
                </p:nvSpPr>
                <p:spPr bwMode="gray">
                  <a:xfrm>
                    <a:off x="5023" y="3097"/>
                    <a:ext cx="16" cy="19"/>
                  </a:xfrm>
                  <a:custGeom>
                    <a:avLst/>
                    <a:gdLst/>
                    <a:ahLst/>
                    <a:cxnLst>
                      <a:cxn ang="0">
                        <a:pos x="16" y="20"/>
                      </a:cxn>
                      <a:cxn ang="0">
                        <a:pos x="4" y="16"/>
                      </a:cxn>
                      <a:cxn ang="0">
                        <a:pos x="3" y="3"/>
                      </a:cxn>
                      <a:cxn ang="0">
                        <a:pos x="16" y="7"/>
                      </a:cxn>
                      <a:cxn ang="0">
                        <a:pos x="16" y="20"/>
                      </a:cxn>
                    </a:cxnLst>
                    <a:rect l="0" t="0" r="r" b="b"/>
                    <a:pathLst>
                      <a:path w="20" h="23">
                        <a:moveTo>
                          <a:pt x="16" y="20"/>
                        </a:moveTo>
                        <a:cubicBezTo>
                          <a:pt x="13" y="23"/>
                          <a:pt x="7" y="21"/>
                          <a:pt x="4" y="16"/>
                        </a:cubicBezTo>
                        <a:cubicBezTo>
                          <a:pt x="0" y="11"/>
                          <a:pt x="0" y="5"/>
                          <a:pt x="3" y="3"/>
                        </a:cubicBezTo>
                        <a:cubicBezTo>
                          <a:pt x="6" y="0"/>
                          <a:pt x="12" y="2"/>
                          <a:pt x="16" y="7"/>
                        </a:cubicBezTo>
                        <a:cubicBezTo>
                          <a:pt x="19" y="12"/>
                          <a:pt x="20" y="18"/>
                          <a:pt x="16" y="20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4" name="Freeform 134"/>
                  <p:cNvSpPr>
                    <a:spLocks/>
                  </p:cNvSpPr>
                  <p:nvPr/>
                </p:nvSpPr>
                <p:spPr bwMode="gray">
                  <a:xfrm>
                    <a:off x="3594" y="3414"/>
                    <a:ext cx="26" cy="63"/>
                  </a:xfrm>
                  <a:custGeom>
                    <a:avLst/>
                    <a:gdLst/>
                    <a:ahLst/>
                    <a:cxnLst>
                      <a:cxn ang="0">
                        <a:pos x="75" y="38"/>
                      </a:cxn>
                      <a:cxn ang="0">
                        <a:pos x="0" y="0"/>
                      </a:cxn>
                      <a:cxn ang="0">
                        <a:pos x="0" y="121"/>
                      </a:cxn>
                      <a:cxn ang="0">
                        <a:pos x="0" y="170"/>
                      </a:cxn>
                      <a:cxn ang="0">
                        <a:pos x="47" y="182"/>
                      </a:cxn>
                      <a:cxn ang="0">
                        <a:pos x="75" y="38"/>
                      </a:cxn>
                    </a:cxnLst>
                    <a:rect l="0" t="0" r="r" b="b"/>
                    <a:pathLst>
                      <a:path w="75" h="182">
                        <a:moveTo>
                          <a:pt x="75" y="38"/>
                        </a:moveTo>
                        <a:lnTo>
                          <a:pt x="0" y="0"/>
                        </a:lnTo>
                        <a:lnTo>
                          <a:pt x="0" y="121"/>
                        </a:lnTo>
                        <a:lnTo>
                          <a:pt x="0" y="170"/>
                        </a:lnTo>
                        <a:lnTo>
                          <a:pt x="47" y="182"/>
                        </a:lnTo>
                        <a:lnTo>
                          <a:pt x="75" y="38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5" name="Freeform 135"/>
                  <p:cNvSpPr>
                    <a:spLocks/>
                  </p:cNvSpPr>
                  <p:nvPr/>
                </p:nvSpPr>
                <p:spPr bwMode="gray">
                  <a:xfrm>
                    <a:off x="3594" y="3405"/>
                    <a:ext cx="37" cy="72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26"/>
                      </a:cxn>
                      <a:cxn ang="0">
                        <a:pos x="0" y="90"/>
                      </a:cxn>
                      <a:cxn ang="0">
                        <a:pos x="47" y="208"/>
                      </a:cxn>
                      <a:cxn ang="0">
                        <a:pos x="80" y="201"/>
                      </a:cxn>
                      <a:cxn ang="0">
                        <a:pos x="108" y="57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108" h="208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6"/>
                        </a:lnTo>
                        <a:lnTo>
                          <a:pt x="0" y="90"/>
                        </a:lnTo>
                        <a:lnTo>
                          <a:pt x="47" y="208"/>
                        </a:lnTo>
                        <a:lnTo>
                          <a:pt x="80" y="201"/>
                        </a:lnTo>
                        <a:lnTo>
                          <a:pt x="108" y="5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6" name="Freeform 136"/>
                  <p:cNvSpPr>
                    <a:spLocks/>
                  </p:cNvSpPr>
                  <p:nvPr/>
                </p:nvSpPr>
                <p:spPr bwMode="gray">
                  <a:xfrm>
                    <a:off x="3598" y="2968"/>
                    <a:ext cx="277" cy="422"/>
                  </a:xfrm>
                  <a:custGeom>
                    <a:avLst/>
                    <a:gdLst/>
                    <a:ahLst/>
                    <a:cxnLst>
                      <a:cxn ang="0">
                        <a:pos x="706" y="0"/>
                      </a:cxn>
                      <a:cxn ang="0">
                        <a:pos x="0" y="1156"/>
                      </a:cxn>
                      <a:cxn ang="0">
                        <a:pos x="82" y="1215"/>
                      </a:cxn>
                      <a:cxn ang="0">
                        <a:pos x="798" y="41"/>
                      </a:cxn>
                      <a:cxn ang="0">
                        <a:pos x="706" y="0"/>
                      </a:cxn>
                    </a:cxnLst>
                    <a:rect l="0" t="0" r="r" b="b"/>
                    <a:pathLst>
                      <a:path w="798" h="1215">
                        <a:moveTo>
                          <a:pt x="706" y="0"/>
                        </a:moveTo>
                        <a:lnTo>
                          <a:pt x="0" y="1156"/>
                        </a:lnTo>
                        <a:lnTo>
                          <a:pt x="82" y="1215"/>
                        </a:lnTo>
                        <a:lnTo>
                          <a:pt x="798" y="41"/>
                        </a:lnTo>
                        <a:lnTo>
                          <a:pt x="706" y="0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7" name="Freeform 137"/>
                  <p:cNvSpPr>
                    <a:spLocks/>
                  </p:cNvSpPr>
                  <p:nvPr/>
                </p:nvSpPr>
                <p:spPr bwMode="gray">
                  <a:xfrm>
                    <a:off x="3594" y="3145"/>
                    <a:ext cx="179" cy="311"/>
                  </a:xfrm>
                  <a:custGeom>
                    <a:avLst/>
                    <a:gdLst/>
                    <a:ahLst/>
                    <a:cxnLst>
                      <a:cxn ang="0">
                        <a:pos x="515" y="57"/>
                      </a:cxn>
                      <a:cxn ang="0">
                        <a:pos x="387" y="0"/>
                      </a:cxn>
                      <a:cxn ang="0">
                        <a:pos x="0" y="631"/>
                      </a:cxn>
                      <a:cxn ang="0">
                        <a:pos x="0" y="896"/>
                      </a:cxn>
                      <a:cxn ang="0">
                        <a:pos x="515" y="57"/>
                      </a:cxn>
                    </a:cxnLst>
                    <a:rect l="0" t="0" r="r" b="b"/>
                    <a:pathLst>
                      <a:path w="515" h="896">
                        <a:moveTo>
                          <a:pt x="515" y="57"/>
                        </a:moveTo>
                        <a:lnTo>
                          <a:pt x="387" y="0"/>
                        </a:lnTo>
                        <a:lnTo>
                          <a:pt x="0" y="631"/>
                        </a:lnTo>
                        <a:lnTo>
                          <a:pt x="0" y="896"/>
                        </a:lnTo>
                        <a:lnTo>
                          <a:pt x="515" y="57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8" name="Freeform 138"/>
                  <p:cNvSpPr>
                    <a:spLocks/>
                  </p:cNvSpPr>
                  <p:nvPr/>
                </p:nvSpPr>
                <p:spPr bwMode="gray">
                  <a:xfrm>
                    <a:off x="3854" y="2944"/>
                    <a:ext cx="41" cy="96"/>
                  </a:xfrm>
                  <a:custGeom>
                    <a:avLst/>
                    <a:gdLst/>
                    <a:ahLst/>
                    <a:cxnLst>
                      <a:cxn ang="0">
                        <a:pos x="52" y="0"/>
                      </a:cxn>
                      <a:cxn ang="0">
                        <a:pos x="0" y="14"/>
                      </a:cxn>
                      <a:cxn ang="0">
                        <a:pos x="4" y="276"/>
                      </a:cxn>
                      <a:cxn ang="0">
                        <a:pos x="56" y="262"/>
                      </a:cxn>
                      <a:cxn ang="0">
                        <a:pos x="118" y="222"/>
                      </a:cxn>
                      <a:cxn ang="0">
                        <a:pos x="52" y="0"/>
                      </a:cxn>
                    </a:cxnLst>
                    <a:rect l="0" t="0" r="r" b="b"/>
                    <a:pathLst>
                      <a:path w="118" h="276">
                        <a:moveTo>
                          <a:pt x="52" y="0"/>
                        </a:moveTo>
                        <a:lnTo>
                          <a:pt x="0" y="14"/>
                        </a:lnTo>
                        <a:lnTo>
                          <a:pt x="4" y="276"/>
                        </a:lnTo>
                        <a:lnTo>
                          <a:pt x="56" y="262"/>
                        </a:lnTo>
                        <a:lnTo>
                          <a:pt x="118" y="22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9" name="Freeform 139"/>
                  <p:cNvSpPr>
                    <a:spLocks/>
                  </p:cNvSpPr>
                  <p:nvPr/>
                </p:nvSpPr>
                <p:spPr bwMode="gray">
                  <a:xfrm>
                    <a:off x="3806" y="2949"/>
                    <a:ext cx="71" cy="91"/>
                  </a:xfrm>
                  <a:custGeom>
                    <a:avLst/>
                    <a:gdLst/>
                    <a:ahLst/>
                    <a:cxnLst>
                      <a:cxn ang="0">
                        <a:pos x="137" y="0"/>
                      </a:cxn>
                      <a:cxn ang="0">
                        <a:pos x="0" y="52"/>
                      </a:cxn>
                      <a:cxn ang="0">
                        <a:pos x="9" y="172"/>
                      </a:cxn>
                      <a:cxn ang="0">
                        <a:pos x="141" y="262"/>
                      </a:cxn>
                      <a:cxn ang="0">
                        <a:pos x="203" y="222"/>
                      </a:cxn>
                      <a:cxn ang="0">
                        <a:pos x="137" y="0"/>
                      </a:cxn>
                    </a:cxnLst>
                    <a:rect l="0" t="0" r="r" b="b"/>
                    <a:pathLst>
                      <a:path w="203" h="262">
                        <a:moveTo>
                          <a:pt x="137" y="0"/>
                        </a:moveTo>
                        <a:lnTo>
                          <a:pt x="0" y="52"/>
                        </a:lnTo>
                        <a:lnTo>
                          <a:pt x="9" y="172"/>
                        </a:lnTo>
                        <a:lnTo>
                          <a:pt x="141" y="262"/>
                        </a:lnTo>
                        <a:lnTo>
                          <a:pt x="203" y="222"/>
                        </a:lnTo>
                        <a:lnTo>
                          <a:pt x="13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6600"/>
                      </a:gs>
                      <a:gs pos="100000">
                        <a:srgbClr val="FF6600">
                          <a:gamma/>
                          <a:tint val="74902"/>
                          <a:invGamma/>
                        </a:srgbClr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183" name="Group 140"/>
                <p:cNvGrpSpPr>
                  <a:grpSpLocks/>
                </p:cNvGrpSpPr>
                <p:nvPr/>
              </p:nvGrpSpPr>
              <p:grpSpPr bwMode="gray">
                <a:xfrm>
                  <a:off x="2569" y="3196"/>
                  <a:ext cx="207" cy="246"/>
                  <a:chOff x="1980" y="3371"/>
                  <a:chExt cx="91" cy="108"/>
                </a:xfrm>
              </p:grpSpPr>
              <p:sp>
                <p:nvSpPr>
                  <p:cNvPr id="1184" name="Freeform 141"/>
                  <p:cNvSpPr>
                    <a:spLocks/>
                  </p:cNvSpPr>
                  <p:nvPr/>
                </p:nvSpPr>
                <p:spPr bwMode="gray">
                  <a:xfrm>
                    <a:off x="1980" y="3371"/>
                    <a:ext cx="91" cy="56"/>
                  </a:xfrm>
                  <a:custGeom>
                    <a:avLst/>
                    <a:gdLst/>
                    <a:ahLst/>
                    <a:cxnLst>
                      <a:cxn ang="0">
                        <a:pos x="1358" y="366"/>
                      </a:cxn>
                      <a:cxn ang="0">
                        <a:pos x="0" y="0"/>
                      </a:cxn>
                      <a:cxn ang="0">
                        <a:pos x="0" y="470"/>
                      </a:cxn>
                      <a:cxn ang="0">
                        <a:pos x="1358" y="834"/>
                      </a:cxn>
                      <a:cxn ang="0">
                        <a:pos x="1358" y="366"/>
                      </a:cxn>
                    </a:cxnLst>
                    <a:rect l="0" t="0" r="r" b="b"/>
                    <a:pathLst>
                      <a:path w="1358" h="834">
                        <a:moveTo>
                          <a:pt x="1358" y="366"/>
                        </a:moveTo>
                        <a:lnTo>
                          <a:pt x="0" y="0"/>
                        </a:lnTo>
                        <a:lnTo>
                          <a:pt x="0" y="470"/>
                        </a:lnTo>
                        <a:lnTo>
                          <a:pt x="1358" y="834"/>
                        </a:lnTo>
                        <a:lnTo>
                          <a:pt x="1358" y="366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5F5F5F"/>
                      </a:gs>
                      <a:gs pos="100000">
                        <a:srgbClr val="5F5F5F">
                          <a:gamma/>
                          <a:tint val="74902"/>
                          <a:invGamma/>
                        </a:srgbClr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85" name="Freeform 142"/>
                  <p:cNvSpPr>
                    <a:spLocks/>
                  </p:cNvSpPr>
                  <p:nvPr/>
                </p:nvSpPr>
                <p:spPr bwMode="gray">
                  <a:xfrm>
                    <a:off x="1980" y="3423"/>
                    <a:ext cx="91" cy="56"/>
                  </a:xfrm>
                  <a:custGeom>
                    <a:avLst/>
                    <a:gdLst/>
                    <a:ahLst/>
                    <a:cxnLst>
                      <a:cxn ang="0">
                        <a:pos x="1358" y="366"/>
                      </a:cxn>
                      <a:cxn ang="0">
                        <a:pos x="0" y="0"/>
                      </a:cxn>
                      <a:cxn ang="0">
                        <a:pos x="0" y="470"/>
                      </a:cxn>
                      <a:cxn ang="0">
                        <a:pos x="1358" y="834"/>
                      </a:cxn>
                      <a:cxn ang="0">
                        <a:pos x="1358" y="366"/>
                      </a:cxn>
                    </a:cxnLst>
                    <a:rect l="0" t="0" r="r" b="b"/>
                    <a:pathLst>
                      <a:path w="1358" h="834">
                        <a:moveTo>
                          <a:pt x="1358" y="366"/>
                        </a:moveTo>
                        <a:lnTo>
                          <a:pt x="0" y="0"/>
                        </a:lnTo>
                        <a:lnTo>
                          <a:pt x="0" y="470"/>
                        </a:lnTo>
                        <a:lnTo>
                          <a:pt x="1358" y="834"/>
                        </a:lnTo>
                        <a:lnTo>
                          <a:pt x="1358" y="366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5F5F5F"/>
                      </a:gs>
                      <a:gs pos="100000">
                        <a:srgbClr val="5F5F5F">
                          <a:gamma/>
                          <a:tint val="74902"/>
                          <a:invGamma/>
                        </a:srgbClr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1179" name="Freeform 143"/>
              <p:cNvSpPr>
                <a:spLocks/>
              </p:cNvSpPr>
              <p:nvPr/>
            </p:nvSpPr>
            <p:spPr bwMode="gray">
              <a:xfrm>
                <a:off x="4059" y="1127"/>
                <a:ext cx="27" cy="27"/>
              </a:xfrm>
              <a:custGeom>
                <a:avLst/>
                <a:gdLst/>
                <a:ahLst/>
                <a:cxnLst>
                  <a:cxn ang="0">
                    <a:pos x="37" y="46"/>
                  </a:cxn>
                  <a:cxn ang="0">
                    <a:pos x="9" y="36"/>
                  </a:cxn>
                  <a:cxn ang="0">
                    <a:pos x="7" y="6"/>
                  </a:cxn>
                  <a:cxn ang="0">
                    <a:pos x="36" y="16"/>
                  </a:cxn>
                  <a:cxn ang="0">
                    <a:pos x="37" y="46"/>
                  </a:cxn>
                </a:cxnLst>
                <a:rect l="0" t="0" r="r" b="b"/>
                <a:pathLst>
                  <a:path w="45" h="51">
                    <a:moveTo>
                      <a:pt x="37" y="46"/>
                    </a:moveTo>
                    <a:cubicBezTo>
                      <a:pt x="30" y="51"/>
                      <a:pt x="17" y="47"/>
                      <a:pt x="9" y="36"/>
                    </a:cubicBezTo>
                    <a:cubicBezTo>
                      <a:pt x="1" y="25"/>
                      <a:pt x="0" y="12"/>
                      <a:pt x="7" y="6"/>
                    </a:cubicBezTo>
                    <a:cubicBezTo>
                      <a:pt x="15" y="0"/>
                      <a:pt x="28" y="5"/>
                      <a:pt x="36" y="16"/>
                    </a:cubicBezTo>
                    <a:cubicBezTo>
                      <a:pt x="44" y="27"/>
                      <a:pt x="45" y="40"/>
                      <a:pt x="37" y="4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0" name="Freeform 144"/>
              <p:cNvSpPr>
                <a:spLocks/>
              </p:cNvSpPr>
              <p:nvPr/>
            </p:nvSpPr>
            <p:spPr bwMode="gray">
              <a:xfrm>
                <a:off x="4070" y="1193"/>
                <a:ext cx="27" cy="27"/>
              </a:xfrm>
              <a:custGeom>
                <a:avLst/>
                <a:gdLst/>
                <a:ahLst/>
                <a:cxnLst>
                  <a:cxn ang="0">
                    <a:pos x="37" y="46"/>
                  </a:cxn>
                  <a:cxn ang="0">
                    <a:pos x="9" y="36"/>
                  </a:cxn>
                  <a:cxn ang="0">
                    <a:pos x="7" y="6"/>
                  </a:cxn>
                  <a:cxn ang="0">
                    <a:pos x="36" y="16"/>
                  </a:cxn>
                  <a:cxn ang="0">
                    <a:pos x="37" y="46"/>
                  </a:cxn>
                </a:cxnLst>
                <a:rect l="0" t="0" r="r" b="b"/>
                <a:pathLst>
                  <a:path w="45" h="51">
                    <a:moveTo>
                      <a:pt x="37" y="46"/>
                    </a:moveTo>
                    <a:cubicBezTo>
                      <a:pt x="30" y="51"/>
                      <a:pt x="17" y="47"/>
                      <a:pt x="9" y="36"/>
                    </a:cubicBezTo>
                    <a:cubicBezTo>
                      <a:pt x="1" y="25"/>
                      <a:pt x="0" y="12"/>
                      <a:pt x="7" y="6"/>
                    </a:cubicBezTo>
                    <a:cubicBezTo>
                      <a:pt x="15" y="0"/>
                      <a:pt x="28" y="5"/>
                      <a:pt x="36" y="16"/>
                    </a:cubicBezTo>
                    <a:cubicBezTo>
                      <a:pt x="44" y="27"/>
                      <a:pt x="45" y="40"/>
                      <a:pt x="37" y="4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1" name="Freeform 145"/>
              <p:cNvSpPr>
                <a:spLocks/>
              </p:cNvSpPr>
              <p:nvPr/>
            </p:nvSpPr>
            <p:spPr bwMode="gray">
              <a:xfrm>
                <a:off x="4519" y="720"/>
                <a:ext cx="27" cy="27"/>
              </a:xfrm>
              <a:custGeom>
                <a:avLst/>
                <a:gdLst/>
                <a:ahLst/>
                <a:cxnLst>
                  <a:cxn ang="0">
                    <a:pos x="37" y="46"/>
                  </a:cxn>
                  <a:cxn ang="0">
                    <a:pos x="9" y="36"/>
                  </a:cxn>
                  <a:cxn ang="0">
                    <a:pos x="7" y="6"/>
                  </a:cxn>
                  <a:cxn ang="0">
                    <a:pos x="36" y="16"/>
                  </a:cxn>
                  <a:cxn ang="0">
                    <a:pos x="37" y="46"/>
                  </a:cxn>
                </a:cxnLst>
                <a:rect l="0" t="0" r="r" b="b"/>
                <a:pathLst>
                  <a:path w="45" h="51">
                    <a:moveTo>
                      <a:pt x="37" y="46"/>
                    </a:moveTo>
                    <a:cubicBezTo>
                      <a:pt x="30" y="51"/>
                      <a:pt x="17" y="47"/>
                      <a:pt x="9" y="36"/>
                    </a:cubicBezTo>
                    <a:cubicBezTo>
                      <a:pt x="1" y="25"/>
                      <a:pt x="0" y="12"/>
                      <a:pt x="7" y="6"/>
                    </a:cubicBezTo>
                    <a:cubicBezTo>
                      <a:pt x="15" y="0"/>
                      <a:pt x="28" y="5"/>
                      <a:pt x="36" y="16"/>
                    </a:cubicBezTo>
                    <a:cubicBezTo>
                      <a:pt x="44" y="27"/>
                      <a:pt x="45" y="40"/>
                      <a:pt x="37" y="46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290" name="Group 546"/>
            <p:cNvGrpSpPr>
              <a:grpSpLocks/>
            </p:cNvGrpSpPr>
            <p:nvPr/>
          </p:nvGrpSpPr>
          <p:grpSpPr bwMode="gray">
            <a:xfrm>
              <a:off x="9481629" y="4144225"/>
              <a:ext cx="1217613" cy="792480"/>
              <a:chOff x="1548" y="3236"/>
              <a:chExt cx="3959" cy="2578"/>
            </a:xfrm>
          </p:grpSpPr>
          <p:sp>
            <p:nvSpPr>
              <p:cNvPr id="1291" name="Freeform 361"/>
              <p:cNvSpPr>
                <a:spLocks noEditPoints="1"/>
              </p:cNvSpPr>
              <p:nvPr/>
            </p:nvSpPr>
            <p:spPr bwMode="gray">
              <a:xfrm>
                <a:off x="2647" y="3438"/>
                <a:ext cx="1171" cy="869"/>
              </a:xfrm>
              <a:custGeom>
                <a:avLst/>
                <a:gdLst/>
                <a:ahLst/>
                <a:cxnLst>
                  <a:cxn ang="0">
                    <a:pos x="2110" y="973"/>
                  </a:cxn>
                  <a:cxn ang="0">
                    <a:pos x="2110" y="1930"/>
                  </a:cxn>
                  <a:cxn ang="0">
                    <a:pos x="2148" y="1930"/>
                  </a:cxn>
                  <a:cxn ang="0">
                    <a:pos x="2148" y="1375"/>
                  </a:cxn>
                  <a:cxn ang="0">
                    <a:pos x="2561" y="1264"/>
                  </a:cxn>
                  <a:cxn ang="0">
                    <a:pos x="2561" y="1807"/>
                  </a:cxn>
                  <a:cxn ang="0">
                    <a:pos x="2599" y="1807"/>
                  </a:cxn>
                  <a:cxn ang="0">
                    <a:pos x="2599" y="841"/>
                  </a:cxn>
                  <a:cxn ang="0">
                    <a:pos x="2110" y="973"/>
                  </a:cxn>
                  <a:cxn ang="0">
                    <a:pos x="2561" y="1224"/>
                  </a:cxn>
                  <a:cxn ang="0">
                    <a:pos x="2148" y="1337"/>
                  </a:cxn>
                  <a:cxn ang="0">
                    <a:pos x="2148" y="1002"/>
                  </a:cxn>
                  <a:cxn ang="0">
                    <a:pos x="2561" y="891"/>
                  </a:cxn>
                  <a:cxn ang="0">
                    <a:pos x="2561" y="1224"/>
                  </a:cxn>
                  <a:cxn ang="0">
                    <a:pos x="752" y="206"/>
                  </a:cxn>
                  <a:cxn ang="0">
                    <a:pos x="752" y="201"/>
                  </a:cxn>
                  <a:cxn ang="0">
                    <a:pos x="0" y="0"/>
                  </a:cxn>
                  <a:cxn ang="0">
                    <a:pos x="0" y="966"/>
                  </a:cxn>
                  <a:cxn ang="0">
                    <a:pos x="38" y="966"/>
                  </a:cxn>
                  <a:cxn ang="0">
                    <a:pos x="38" y="421"/>
                  </a:cxn>
                  <a:cxn ang="0">
                    <a:pos x="714" y="603"/>
                  </a:cxn>
                  <a:cxn ang="0">
                    <a:pos x="714" y="1158"/>
                  </a:cxn>
                  <a:cxn ang="0">
                    <a:pos x="752" y="1158"/>
                  </a:cxn>
                  <a:cxn ang="0">
                    <a:pos x="752" y="624"/>
                  </a:cxn>
                  <a:cxn ang="0">
                    <a:pos x="1165" y="893"/>
                  </a:cxn>
                  <a:cxn ang="0">
                    <a:pos x="1165" y="1451"/>
                  </a:cxn>
                  <a:cxn ang="0">
                    <a:pos x="1203" y="1451"/>
                  </a:cxn>
                  <a:cxn ang="0">
                    <a:pos x="1203" y="907"/>
                  </a:cxn>
                  <a:cxn ang="0">
                    <a:pos x="1940" y="1094"/>
                  </a:cxn>
                  <a:cxn ang="0">
                    <a:pos x="1940" y="1647"/>
                  </a:cxn>
                  <a:cxn ang="0">
                    <a:pos x="1977" y="1647"/>
                  </a:cxn>
                  <a:cxn ang="0">
                    <a:pos x="1977" y="690"/>
                  </a:cxn>
                  <a:cxn ang="0">
                    <a:pos x="1193" y="494"/>
                  </a:cxn>
                  <a:cxn ang="0">
                    <a:pos x="752" y="206"/>
                  </a:cxn>
                  <a:cxn ang="0">
                    <a:pos x="714" y="565"/>
                  </a:cxn>
                  <a:cxn ang="0">
                    <a:pos x="38" y="383"/>
                  </a:cxn>
                  <a:cxn ang="0">
                    <a:pos x="38" y="50"/>
                  </a:cxn>
                  <a:cxn ang="0">
                    <a:pos x="714" y="229"/>
                  </a:cxn>
                  <a:cxn ang="0">
                    <a:pos x="714" y="565"/>
                  </a:cxn>
                  <a:cxn ang="0">
                    <a:pos x="1165" y="848"/>
                  </a:cxn>
                  <a:cxn ang="0">
                    <a:pos x="752" y="579"/>
                  </a:cxn>
                  <a:cxn ang="0">
                    <a:pos x="752" y="251"/>
                  </a:cxn>
                  <a:cxn ang="0">
                    <a:pos x="1165" y="520"/>
                  </a:cxn>
                  <a:cxn ang="0">
                    <a:pos x="1165" y="848"/>
                  </a:cxn>
                  <a:cxn ang="0">
                    <a:pos x="1203" y="534"/>
                  </a:cxn>
                  <a:cxn ang="0">
                    <a:pos x="1940" y="721"/>
                  </a:cxn>
                  <a:cxn ang="0">
                    <a:pos x="1940" y="1054"/>
                  </a:cxn>
                  <a:cxn ang="0">
                    <a:pos x="1203" y="870"/>
                  </a:cxn>
                  <a:cxn ang="0">
                    <a:pos x="1203" y="534"/>
                  </a:cxn>
                </a:cxnLst>
                <a:rect l="0" t="0" r="r" b="b"/>
                <a:pathLst>
                  <a:path w="2599" h="1930">
                    <a:moveTo>
                      <a:pt x="2110" y="973"/>
                    </a:moveTo>
                    <a:lnTo>
                      <a:pt x="2110" y="1930"/>
                    </a:lnTo>
                    <a:lnTo>
                      <a:pt x="2148" y="1930"/>
                    </a:lnTo>
                    <a:lnTo>
                      <a:pt x="2148" y="1375"/>
                    </a:lnTo>
                    <a:lnTo>
                      <a:pt x="2561" y="1264"/>
                    </a:lnTo>
                    <a:lnTo>
                      <a:pt x="2561" y="1807"/>
                    </a:lnTo>
                    <a:lnTo>
                      <a:pt x="2599" y="1807"/>
                    </a:lnTo>
                    <a:lnTo>
                      <a:pt x="2599" y="841"/>
                    </a:lnTo>
                    <a:lnTo>
                      <a:pt x="2110" y="973"/>
                    </a:lnTo>
                    <a:close/>
                    <a:moveTo>
                      <a:pt x="2561" y="1224"/>
                    </a:moveTo>
                    <a:lnTo>
                      <a:pt x="2148" y="1337"/>
                    </a:lnTo>
                    <a:lnTo>
                      <a:pt x="2148" y="1002"/>
                    </a:lnTo>
                    <a:lnTo>
                      <a:pt x="2561" y="891"/>
                    </a:lnTo>
                    <a:lnTo>
                      <a:pt x="2561" y="1224"/>
                    </a:lnTo>
                    <a:close/>
                    <a:moveTo>
                      <a:pt x="752" y="206"/>
                    </a:moveTo>
                    <a:lnTo>
                      <a:pt x="752" y="201"/>
                    </a:lnTo>
                    <a:lnTo>
                      <a:pt x="0" y="0"/>
                    </a:lnTo>
                    <a:lnTo>
                      <a:pt x="0" y="966"/>
                    </a:lnTo>
                    <a:lnTo>
                      <a:pt x="38" y="966"/>
                    </a:lnTo>
                    <a:lnTo>
                      <a:pt x="38" y="421"/>
                    </a:lnTo>
                    <a:lnTo>
                      <a:pt x="714" y="603"/>
                    </a:lnTo>
                    <a:lnTo>
                      <a:pt x="714" y="1158"/>
                    </a:lnTo>
                    <a:lnTo>
                      <a:pt x="752" y="1158"/>
                    </a:lnTo>
                    <a:lnTo>
                      <a:pt x="752" y="624"/>
                    </a:lnTo>
                    <a:lnTo>
                      <a:pt x="1165" y="893"/>
                    </a:lnTo>
                    <a:lnTo>
                      <a:pt x="1165" y="1451"/>
                    </a:lnTo>
                    <a:lnTo>
                      <a:pt x="1203" y="1451"/>
                    </a:lnTo>
                    <a:lnTo>
                      <a:pt x="1203" y="907"/>
                    </a:lnTo>
                    <a:lnTo>
                      <a:pt x="1940" y="1094"/>
                    </a:lnTo>
                    <a:lnTo>
                      <a:pt x="1940" y="1647"/>
                    </a:lnTo>
                    <a:lnTo>
                      <a:pt x="1977" y="1647"/>
                    </a:lnTo>
                    <a:lnTo>
                      <a:pt x="1977" y="690"/>
                    </a:lnTo>
                    <a:lnTo>
                      <a:pt x="1193" y="494"/>
                    </a:lnTo>
                    <a:lnTo>
                      <a:pt x="752" y="206"/>
                    </a:lnTo>
                    <a:close/>
                    <a:moveTo>
                      <a:pt x="714" y="565"/>
                    </a:moveTo>
                    <a:lnTo>
                      <a:pt x="38" y="383"/>
                    </a:lnTo>
                    <a:lnTo>
                      <a:pt x="38" y="50"/>
                    </a:lnTo>
                    <a:lnTo>
                      <a:pt x="714" y="229"/>
                    </a:lnTo>
                    <a:lnTo>
                      <a:pt x="714" y="565"/>
                    </a:lnTo>
                    <a:close/>
                    <a:moveTo>
                      <a:pt x="1165" y="848"/>
                    </a:moveTo>
                    <a:lnTo>
                      <a:pt x="752" y="579"/>
                    </a:lnTo>
                    <a:lnTo>
                      <a:pt x="752" y="251"/>
                    </a:lnTo>
                    <a:lnTo>
                      <a:pt x="1165" y="520"/>
                    </a:lnTo>
                    <a:lnTo>
                      <a:pt x="1165" y="848"/>
                    </a:lnTo>
                    <a:close/>
                    <a:moveTo>
                      <a:pt x="1203" y="534"/>
                    </a:moveTo>
                    <a:lnTo>
                      <a:pt x="1940" y="721"/>
                    </a:lnTo>
                    <a:lnTo>
                      <a:pt x="1940" y="1054"/>
                    </a:lnTo>
                    <a:lnTo>
                      <a:pt x="1203" y="870"/>
                    </a:lnTo>
                    <a:lnTo>
                      <a:pt x="1203" y="534"/>
                    </a:ln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2" name="Freeform 362"/>
              <p:cNvSpPr>
                <a:spLocks/>
              </p:cNvSpPr>
              <p:nvPr/>
            </p:nvSpPr>
            <p:spPr bwMode="gray">
              <a:xfrm>
                <a:off x="4088" y="4457"/>
                <a:ext cx="668" cy="734"/>
              </a:xfrm>
              <a:custGeom>
                <a:avLst/>
                <a:gdLst/>
                <a:ahLst/>
                <a:cxnLst>
                  <a:cxn ang="0">
                    <a:pos x="501" y="199"/>
                  </a:cxn>
                  <a:cxn ang="0">
                    <a:pos x="137" y="43"/>
                  </a:cxn>
                  <a:cxn ang="0">
                    <a:pos x="137" y="43"/>
                  </a:cxn>
                  <a:cxn ang="0">
                    <a:pos x="35" y="69"/>
                  </a:cxn>
                  <a:cxn ang="0">
                    <a:pos x="56" y="113"/>
                  </a:cxn>
                  <a:cxn ang="0">
                    <a:pos x="120" y="488"/>
                  </a:cxn>
                  <a:cxn ang="0">
                    <a:pos x="297" y="632"/>
                  </a:cxn>
                  <a:cxn ang="0">
                    <a:pos x="323" y="689"/>
                  </a:cxn>
                  <a:cxn ang="0">
                    <a:pos x="459" y="653"/>
                  </a:cxn>
                  <a:cxn ang="0">
                    <a:pos x="459" y="653"/>
                  </a:cxn>
                  <a:cxn ang="0">
                    <a:pos x="523" y="623"/>
                  </a:cxn>
                  <a:cxn ang="0">
                    <a:pos x="501" y="199"/>
                  </a:cxn>
                </a:cxnLst>
                <a:rect l="0" t="0" r="r" b="b"/>
                <a:pathLst>
                  <a:path w="628" h="689">
                    <a:moveTo>
                      <a:pt x="501" y="199"/>
                    </a:moveTo>
                    <a:cubicBezTo>
                      <a:pt x="397" y="63"/>
                      <a:pt x="244" y="0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0" y="207"/>
                      <a:pt x="23" y="360"/>
                      <a:pt x="120" y="488"/>
                    </a:cubicBezTo>
                    <a:cubicBezTo>
                      <a:pt x="171" y="555"/>
                      <a:pt x="234" y="604"/>
                      <a:pt x="297" y="632"/>
                    </a:cubicBezTo>
                    <a:cubicBezTo>
                      <a:pt x="323" y="689"/>
                      <a:pt x="323" y="689"/>
                      <a:pt x="323" y="689"/>
                    </a:cubicBezTo>
                    <a:cubicBezTo>
                      <a:pt x="459" y="653"/>
                      <a:pt x="459" y="653"/>
                      <a:pt x="459" y="653"/>
                    </a:cubicBezTo>
                    <a:cubicBezTo>
                      <a:pt x="459" y="653"/>
                      <a:pt x="459" y="653"/>
                      <a:pt x="459" y="653"/>
                    </a:cubicBezTo>
                    <a:cubicBezTo>
                      <a:pt x="482" y="648"/>
                      <a:pt x="504" y="638"/>
                      <a:pt x="523" y="623"/>
                    </a:cubicBezTo>
                    <a:cubicBezTo>
                      <a:pt x="628" y="543"/>
                      <a:pt x="618" y="354"/>
                      <a:pt x="501" y="199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3" name="Freeform 363"/>
              <p:cNvSpPr>
                <a:spLocks/>
              </p:cNvSpPr>
              <p:nvPr/>
            </p:nvSpPr>
            <p:spPr bwMode="gray">
              <a:xfrm>
                <a:off x="3941" y="4479"/>
                <a:ext cx="674" cy="763"/>
              </a:xfrm>
              <a:custGeom>
                <a:avLst/>
                <a:gdLst/>
                <a:ahLst/>
                <a:cxnLst>
                  <a:cxn ang="0">
                    <a:pos x="529" y="639"/>
                  </a:cxn>
                  <a:cxn ang="0">
                    <a:pos x="127" y="504"/>
                  </a:cxn>
                  <a:cxn ang="0">
                    <a:pos x="105" y="80"/>
                  </a:cxn>
                  <a:cxn ang="0">
                    <a:pos x="507" y="215"/>
                  </a:cxn>
                  <a:cxn ang="0">
                    <a:pos x="529" y="639"/>
                  </a:cxn>
                </a:cxnLst>
                <a:rect l="0" t="0" r="r" b="b"/>
                <a:pathLst>
                  <a:path w="634" h="718">
                    <a:moveTo>
                      <a:pt x="529" y="639"/>
                    </a:moveTo>
                    <a:cubicBezTo>
                      <a:pt x="424" y="718"/>
                      <a:pt x="244" y="658"/>
                      <a:pt x="127" y="504"/>
                    </a:cubicBezTo>
                    <a:cubicBezTo>
                      <a:pt x="9" y="349"/>
                      <a:pt x="0" y="160"/>
                      <a:pt x="105" y="80"/>
                    </a:cubicBezTo>
                    <a:cubicBezTo>
                      <a:pt x="210" y="0"/>
                      <a:pt x="390" y="60"/>
                      <a:pt x="507" y="215"/>
                    </a:cubicBezTo>
                    <a:cubicBezTo>
                      <a:pt x="624" y="369"/>
                      <a:pt x="634" y="559"/>
                      <a:pt x="529" y="63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4" name="Freeform 364"/>
              <p:cNvSpPr>
                <a:spLocks/>
              </p:cNvSpPr>
              <p:nvPr/>
            </p:nvSpPr>
            <p:spPr bwMode="gray">
              <a:xfrm>
                <a:off x="4073" y="4629"/>
                <a:ext cx="410" cy="465"/>
              </a:xfrm>
              <a:custGeom>
                <a:avLst/>
                <a:gdLst/>
                <a:ahLst/>
                <a:cxnLst>
                  <a:cxn ang="0">
                    <a:pos x="322" y="388"/>
                  </a:cxn>
                  <a:cxn ang="0">
                    <a:pos x="77" y="306"/>
                  </a:cxn>
                  <a:cxn ang="0">
                    <a:pos x="64" y="48"/>
                  </a:cxn>
                  <a:cxn ang="0">
                    <a:pos x="308" y="130"/>
                  </a:cxn>
                  <a:cxn ang="0">
                    <a:pos x="322" y="388"/>
                  </a:cxn>
                </a:cxnLst>
                <a:rect l="0" t="0" r="r" b="b"/>
                <a:pathLst>
                  <a:path w="386" h="437">
                    <a:moveTo>
                      <a:pt x="322" y="388"/>
                    </a:moveTo>
                    <a:cubicBezTo>
                      <a:pt x="258" y="437"/>
                      <a:pt x="148" y="400"/>
                      <a:pt x="77" y="306"/>
                    </a:cubicBezTo>
                    <a:cubicBezTo>
                      <a:pt x="6" y="212"/>
                      <a:pt x="0" y="97"/>
                      <a:pt x="64" y="48"/>
                    </a:cubicBezTo>
                    <a:cubicBezTo>
                      <a:pt x="128" y="0"/>
                      <a:pt x="237" y="36"/>
                      <a:pt x="308" y="130"/>
                    </a:cubicBezTo>
                    <a:cubicBezTo>
                      <a:pt x="380" y="224"/>
                      <a:pt x="386" y="340"/>
                      <a:pt x="322" y="3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5" name="Freeform 365"/>
              <p:cNvSpPr>
                <a:spLocks/>
              </p:cNvSpPr>
              <p:nvPr/>
            </p:nvSpPr>
            <p:spPr bwMode="gray">
              <a:xfrm>
                <a:off x="1868" y="3764"/>
                <a:ext cx="1443" cy="389"/>
              </a:xfrm>
              <a:custGeom>
                <a:avLst/>
                <a:gdLst/>
                <a:ahLst/>
                <a:cxnLst>
                  <a:cxn ang="0">
                    <a:pos x="2299" y="865"/>
                  </a:cxn>
                  <a:cxn ang="0">
                    <a:pos x="0" y="243"/>
                  </a:cxn>
                  <a:cxn ang="0">
                    <a:pos x="905" y="0"/>
                  </a:cxn>
                  <a:cxn ang="0">
                    <a:pos x="3203" y="621"/>
                  </a:cxn>
                  <a:cxn ang="0">
                    <a:pos x="2299" y="865"/>
                  </a:cxn>
                </a:cxnLst>
                <a:rect l="0" t="0" r="r" b="b"/>
                <a:pathLst>
                  <a:path w="3203" h="865">
                    <a:moveTo>
                      <a:pt x="2299" y="865"/>
                    </a:moveTo>
                    <a:lnTo>
                      <a:pt x="0" y="243"/>
                    </a:lnTo>
                    <a:lnTo>
                      <a:pt x="905" y="0"/>
                    </a:lnTo>
                    <a:lnTo>
                      <a:pt x="3203" y="621"/>
                    </a:lnTo>
                    <a:lnTo>
                      <a:pt x="2299" y="86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6" name="Freeform 366"/>
              <p:cNvSpPr>
                <a:spLocks/>
              </p:cNvSpPr>
              <p:nvPr/>
            </p:nvSpPr>
            <p:spPr bwMode="gray">
              <a:xfrm>
                <a:off x="2904" y="4044"/>
                <a:ext cx="478" cy="181"/>
              </a:xfrm>
              <a:custGeom>
                <a:avLst/>
                <a:gdLst/>
                <a:ahLst/>
                <a:cxnLst>
                  <a:cxn ang="0">
                    <a:pos x="904" y="0"/>
                  </a:cxn>
                  <a:cxn ang="0">
                    <a:pos x="0" y="244"/>
                  </a:cxn>
                  <a:cxn ang="0">
                    <a:pos x="158" y="404"/>
                  </a:cxn>
                  <a:cxn ang="0">
                    <a:pos x="1063" y="163"/>
                  </a:cxn>
                  <a:cxn ang="0">
                    <a:pos x="904" y="0"/>
                  </a:cxn>
                </a:cxnLst>
                <a:rect l="0" t="0" r="r" b="b"/>
                <a:pathLst>
                  <a:path w="1063" h="404">
                    <a:moveTo>
                      <a:pt x="904" y="0"/>
                    </a:moveTo>
                    <a:lnTo>
                      <a:pt x="0" y="244"/>
                    </a:lnTo>
                    <a:lnTo>
                      <a:pt x="158" y="404"/>
                    </a:lnTo>
                    <a:lnTo>
                      <a:pt x="1063" y="163"/>
                    </a:lnTo>
                    <a:lnTo>
                      <a:pt x="90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7" name="Freeform 367"/>
              <p:cNvSpPr>
                <a:spLocks/>
              </p:cNvSpPr>
              <p:nvPr/>
            </p:nvSpPr>
            <p:spPr bwMode="gray">
              <a:xfrm>
                <a:off x="2975" y="4117"/>
                <a:ext cx="407" cy="829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840"/>
                  </a:cxn>
                  <a:cxn ang="0">
                    <a:pos x="905" y="1597"/>
                  </a:cxn>
                  <a:cxn ang="0">
                    <a:pos x="905" y="0"/>
                  </a:cxn>
                  <a:cxn ang="0">
                    <a:pos x="0" y="241"/>
                  </a:cxn>
                </a:cxnLst>
                <a:rect l="0" t="0" r="r" b="b"/>
                <a:pathLst>
                  <a:path w="905" h="1840">
                    <a:moveTo>
                      <a:pt x="0" y="241"/>
                    </a:moveTo>
                    <a:lnTo>
                      <a:pt x="0" y="1840"/>
                    </a:lnTo>
                    <a:lnTo>
                      <a:pt x="905" y="1597"/>
                    </a:lnTo>
                    <a:lnTo>
                      <a:pt x="905" y="0"/>
                    </a:lnTo>
                    <a:lnTo>
                      <a:pt x="0" y="24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70588"/>
                      <a:invGamma/>
                    </a:srgbClr>
                  </a:gs>
                  <a:gs pos="100000">
                    <a:srgbClr val="FF660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8" name="Freeform 368"/>
              <p:cNvSpPr>
                <a:spLocks/>
              </p:cNvSpPr>
              <p:nvPr/>
            </p:nvSpPr>
            <p:spPr bwMode="gray">
              <a:xfrm>
                <a:off x="2904" y="3473"/>
                <a:ext cx="407" cy="680"/>
              </a:xfrm>
              <a:custGeom>
                <a:avLst/>
                <a:gdLst/>
                <a:ahLst/>
                <a:cxnLst>
                  <a:cxn ang="0">
                    <a:pos x="0" y="243"/>
                  </a:cxn>
                  <a:cxn ang="0">
                    <a:pos x="904" y="0"/>
                  </a:cxn>
                  <a:cxn ang="0">
                    <a:pos x="904" y="1266"/>
                  </a:cxn>
                  <a:cxn ang="0">
                    <a:pos x="0" y="1510"/>
                  </a:cxn>
                  <a:cxn ang="0">
                    <a:pos x="0" y="243"/>
                  </a:cxn>
                </a:cxnLst>
                <a:rect l="0" t="0" r="r" b="b"/>
                <a:pathLst>
                  <a:path w="904" h="1510">
                    <a:moveTo>
                      <a:pt x="0" y="243"/>
                    </a:moveTo>
                    <a:lnTo>
                      <a:pt x="904" y="0"/>
                    </a:lnTo>
                    <a:lnTo>
                      <a:pt x="904" y="1266"/>
                    </a:lnTo>
                    <a:lnTo>
                      <a:pt x="0" y="1510"/>
                    </a:lnTo>
                    <a:lnTo>
                      <a:pt x="0" y="24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70588"/>
                      <a:invGamma/>
                    </a:srgbClr>
                  </a:gs>
                  <a:gs pos="100000">
                    <a:srgbClr val="FF660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9" name="Freeform 369"/>
              <p:cNvSpPr>
                <a:spLocks/>
              </p:cNvSpPr>
              <p:nvPr/>
            </p:nvSpPr>
            <p:spPr bwMode="gray">
              <a:xfrm>
                <a:off x="2937" y="3530"/>
                <a:ext cx="340" cy="566"/>
              </a:xfrm>
              <a:custGeom>
                <a:avLst/>
                <a:gdLst/>
                <a:ahLst/>
                <a:cxnLst>
                  <a:cxn ang="0">
                    <a:pos x="0" y="204"/>
                  </a:cxn>
                  <a:cxn ang="0">
                    <a:pos x="754" y="0"/>
                  </a:cxn>
                  <a:cxn ang="0">
                    <a:pos x="754" y="1054"/>
                  </a:cxn>
                  <a:cxn ang="0">
                    <a:pos x="0" y="1257"/>
                  </a:cxn>
                  <a:cxn ang="0">
                    <a:pos x="0" y="204"/>
                  </a:cxn>
                </a:cxnLst>
                <a:rect l="0" t="0" r="r" b="b"/>
                <a:pathLst>
                  <a:path w="754" h="1257">
                    <a:moveTo>
                      <a:pt x="0" y="204"/>
                    </a:moveTo>
                    <a:lnTo>
                      <a:pt x="754" y="0"/>
                    </a:lnTo>
                    <a:lnTo>
                      <a:pt x="754" y="1054"/>
                    </a:lnTo>
                    <a:lnTo>
                      <a:pt x="0" y="1257"/>
                    </a:lnTo>
                    <a:lnTo>
                      <a:pt x="0" y="20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0" name="Freeform 370"/>
              <p:cNvSpPr>
                <a:spLocks/>
              </p:cNvSpPr>
              <p:nvPr/>
            </p:nvSpPr>
            <p:spPr bwMode="gray">
              <a:xfrm>
                <a:off x="1664" y="3440"/>
                <a:ext cx="1311" cy="1506"/>
              </a:xfrm>
              <a:custGeom>
                <a:avLst/>
                <a:gdLst/>
                <a:ahLst/>
                <a:cxnLst>
                  <a:cxn ang="0">
                    <a:pos x="2752" y="1583"/>
                  </a:cxn>
                  <a:cxn ang="0">
                    <a:pos x="2752" y="321"/>
                  </a:cxn>
                  <a:cxn ang="0">
                    <a:pos x="1585" y="0"/>
                  </a:cxn>
                  <a:cxn ang="0">
                    <a:pos x="1585" y="1266"/>
                  </a:cxn>
                  <a:cxn ang="0">
                    <a:pos x="453" y="961"/>
                  </a:cxn>
                  <a:cxn ang="0">
                    <a:pos x="0" y="1309"/>
                  </a:cxn>
                  <a:cxn ang="0">
                    <a:pos x="0" y="2558"/>
                  </a:cxn>
                  <a:cxn ang="0">
                    <a:pos x="2910" y="3342"/>
                  </a:cxn>
                  <a:cxn ang="0">
                    <a:pos x="2910" y="1743"/>
                  </a:cxn>
                  <a:cxn ang="0">
                    <a:pos x="2752" y="1583"/>
                  </a:cxn>
                </a:cxnLst>
                <a:rect l="0" t="0" r="r" b="b"/>
                <a:pathLst>
                  <a:path w="2910" h="3342">
                    <a:moveTo>
                      <a:pt x="2752" y="1583"/>
                    </a:moveTo>
                    <a:lnTo>
                      <a:pt x="2752" y="321"/>
                    </a:lnTo>
                    <a:lnTo>
                      <a:pt x="1585" y="0"/>
                    </a:lnTo>
                    <a:lnTo>
                      <a:pt x="1585" y="1266"/>
                    </a:lnTo>
                    <a:lnTo>
                      <a:pt x="453" y="961"/>
                    </a:lnTo>
                    <a:lnTo>
                      <a:pt x="0" y="1309"/>
                    </a:lnTo>
                    <a:lnTo>
                      <a:pt x="0" y="2558"/>
                    </a:lnTo>
                    <a:lnTo>
                      <a:pt x="2910" y="3342"/>
                    </a:lnTo>
                    <a:lnTo>
                      <a:pt x="2910" y="1743"/>
                    </a:lnTo>
                    <a:lnTo>
                      <a:pt x="2752" y="158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1" name="Freeform 371"/>
              <p:cNvSpPr>
                <a:spLocks/>
              </p:cNvSpPr>
              <p:nvPr/>
            </p:nvSpPr>
            <p:spPr bwMode="gray">
              <a:xfrm>
                <a:off x="2638" y="3530"/>
                <a:ext cx="249" cy="9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55" y="156"/>
                  </a:cxn>
                  <a:cxn ang="0">
                    <a:pos x="555" y="2081"/>
                  </a:cxn>
                  <a:cxn ang="0">
                    <a:pos x="125" y="1949"/>
                  </a:cxn>
                  <a:cxn ang="0">
                    <a:pos x="0" y="1630"/>
                  </a:cxn>
                  <a:cxn ang="0">
                    <a:pos x="0" y="0"/>
                  </a:cxn>
                </a:cxnLst>
                <a:rect l="0" t="0" r="r" b="b"/>
                <a:pathLst>
                  <a:path w="555" h="2081">
                    <a:moveTo>
                      <a:pt x="0" y="0"/>
                    </a:moveTo>
                    <a:lnTo>
                      <a:pt x="555" y="156"/>
                    </a:lnTo>
                    <a:lnTo>
                      <a:pt x="555" y="2081"/>
                    </a:lnTo>
                    <a:lnTo>
                      <a:pt x="125" y="1949"/>
                    </a:lnTo>
                    <a:lnTo>
                      <a:pt x="0" y="163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2" name="Freeform 372"/>
              <p:cNvSpPr>
                <a:spLocks/>
              </p:cNvSpPr>
              <p:nvPr/>
            </p:nvSpPr>
            <p:spPr bwMode="gray">
              <a:xfrm>
                <a:off x="2658" y="3554"/>
                <a:ext cx="211" cy="5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70" y="130"/>
                  </a:cxn>
                  <a:cxn ang="0">
                    <a:pos x="470" y="1233"/>
                  </a:cxn>
                  <a:cxn ang="0">
                    <a:pos x="0" y="1103"/>
                  </a:cxn>
                  <a:cxn ang="0">
                    <a:pos x="0" y="0"/>
                  </a:cxn>
                </a:cxnLst>
                <a:rect l="0" t="0" r="r" b="b"/>
                <a:pathLst>
                  <a:path w="470" h="1233">
                    <a:moveTo>
                      <a:pt x="0" y="0"/>
                    </a:moveTo>
                    <a:lnTo>
                      <a:pt x="470" y="130"/>
                    </a:lnTo>
                    <a:lnTo>
                      <a:pt x="470" y="1233"/>
                    </a:lnTo>
                    <a:lnTo>
                      <a:pt x="0" y="1103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3" name="Freeform 373"/>
              <p:cNvSpPr>
                <a:spLocks/>
              </p:cNvSpPr>
              <p:nvPr/>
            </p:nvSpPr>
            <p:spPr bwMode="gray">
              <a:xfrm>
                <a:off x="2412" y="3487"/>
                <a:ext cx="203" cy="5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1" y="123"/>
                  </a:cxn>
                  <a:cxn ang="0">
                    <a:pos x="451" y="1226"/>
                  </a:cxn>
                  <a:cxn ang="0">
                    <a:pos x="0" y="1101"/>
                  </a:cxn>
                  <a:cxn ang="0">
                    <a:pos x="0" y="0"/>
                  </a:cxn>
                </a:cxnLst>
                <a:rect l="0" t="0" r="r" b="b"/>
                <a:pathLst>
                  <a:path w="451" h="1226">
                    <a:moveTo>
                      <a:pt x="0" y="0"/>
                    </a:moveTo>
                    <a:lnTo>
                      <a:pt x="451" y="123"/>
                    </a:lnTo>
                    <a:lnTo>
                      <a:pt x="451" y="1226"/>
                    </a:lnTo>
                    <a:lnTo>
                      <a:pt x="0" y="110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4" name="Freeform 374"/>
              <p:cNvSpPr>
                <a:spLocks/>
              </p:cNvSpPr>
              <p:nvPr/>
            </p:nvSpPr>
            <p:spPr bwMode="gray">
              <a:xfrm>
                <a:off x="2314" y="3380"/>
                <a:ext cx="526" cy="2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67" y="322"/>
                  </a:cxn>
                  <a:cxn ang="0">
                    <a:pos x="1167" y="489"/>
                  </a:cxn>
                  <a:cxn ang="0">
                    <a:pos x="0" y="168"/>
                  </a:cxn>
                  <a:cxn ang="0">
                    <a:pos x="0" y="0"/>
                  </a:cxn>
                </a:cxnLst>
                <a:rect l="0" t="0" r="r" b="b"/>
                <a:pathLst>
                  <a:path w="1167" h="489">
                    <a:moveTo>
                      <a:pt x="0" y="0"/>
                    </a:moveTo>
                    <a:lnTo>
                      <a:pt x="1167" y="322"/>
                    </a:lnTo>
                    <a:lnTo>
                      <a:pt x="1167" y="489"/>
                    </a:lnTo>
                    <a:lnTo>
                      <a:pt x="0" y="1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5" name="Freeform 375"/>
              <p:cNvSpPr>
                <a:spLocks/>
              </p:cNvSpPr>
              <p:nvPr/>
            </p:nvSpPr>
            <p:spPr bwMode="gray">
              <a:xfrm>
                <a:off x="2840" y="3381"/>
                <a:ext cx="534" cy="219"/>
              </a:xfrm>
              <a:custGeom>
                <a:avLst/>
                <a:gdLst/>
                <a:ahLst/>
                <a:cxnLst>
                  <a:cxn ang="0">
                    <a:pos x="0" y="319"/>
                  </a:cxn>
                  <a:cxn ang="0">
                    <a:pos x="0" y="486"/>
                  </a:cxn>
                  <a:cxn ang="0">
                    <a:pos x="1186" y="167"/>
                  </a:cxn>
                  <a:cxn ang="0">
                    <a:pos x="1186" y="0"/>
                  </a:cxn>
                  <a:cxn ang="0">
                    <a:pos x="0" y="319"/>
                  </a:cxn>
                </a:cxnLst>
                <a:rect l="0" t="0" r="r" b="b"/>
                <a:pathLst>
                  <a:path w="1186" h="486">
                    <a:moveTo>
                      <a:pt x="0" y="319"/>
                    </a:moveTo>
                    <a:lnTo>
                      <a:pt x="0" y="486"/>
                    </a:lnTo>
                    <a:lnTo>
                      <a:pt x="1186" y="167"/>
                    </a:lnTo>
                    <a:lnTo>
                      <a:pt x="1186" y="0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70588"/>
                      <a:invGamma/>
                    </a:srgbClr>
                  </a:gs>
                  <a:gs pos="100000">
                    <a:srgbClr val="FF660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6" name="Freeform 376"/>
              <p:cNvSpPr>
                <a:spLocks/>
              </p:cNvSpPr>
              <p:nvPr/>
            </p:nvSpPr>
            <p:spPr bwMode="gray">
              <a:xfrm>
                <a:off x="2314" y="3236"/>
                <a:ext cx="1060" cy="289"/>
              </a:xfrm>
              <a:custGeom>
                <a:avLst/>
                <a:gdLst/>
                <a:ahLst/>
                <a:cxnLst>
                  <a:cxn ang="0">
                    <a:pos x="1186" y="0"/>
                  </a:cxn>
                  <a:cxn ang="0">
                    <a:pos x="2353" y="322"/>
                  </a:cxn>
                  <a:cxn ang="0">
                    <a:pos x="1167" y="641"/>
                  </a:cxn>
                  <a:cxn ang="0">
                    <a:pos x="0" y="319"/>
                  </a:cxn>
                  <a:cxn ang="0">
                    <a:pos x="1186" y="0"/>
                  </a:cxn>
                </a:cxnLst>
                <a:rect l="0" t="0" r="r" b="b"/>
                <a:pathLst>
                  <a:path w="2353" h="641">
                    <a:moveTo>
                      <a:pt x="1186" y="0"/>
                    </a:moveTo>
                    <a:lnTo>
                      <a:pt x="2353" y="322"/>
                    </a:lnTo>
                    <a:lnTo>
                      <a:pt x="1167" y="641"/>
                    </a:lnTo>
                    <a:lnTo>
                      <a:pt x="0" y="319"/>
                    </a:lnTo>
                    <a:lnTo>
                      <a:pt x="1186" y="0"/>
                    </a:ln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7" name="Freeform 377"/>
              <p:cNvSpPr>
                <a:spLocks/>
              </p:cNvSpPr>
              <p:nvPr/>
            </p:nvSpPr>
            <p:spPr bwMode="gray">
              <a:xfrm>
                <a:off x="3596" y="4087"/>
                <a:ext cx="245" cy="66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452" y="0"/>
                  </a:cxn>
                  <a:cxn ang="0">
                    <a:pos x="544" y="24"/>
                  </a:cxn>
                  <a:cxn ang="0">
                    <a:pos x="90" y="147"/>
                  </a:cxn>
                  <a:cxn ang="0">
                    <a:pos x="0" y="121"/>
                  </a:cxn>
                </a:cxnLst>
                <a:rect l="0" t="0" r="r" b="b"/>
                <a:pathLst>
                  <a:path w="544" h="147">
                    <a:moveTo>
                      <a:pt x="0" y="121"/>
                    </a:moveTo>
                    <a:lnTo>
                      <a:pt x="452" y="0"/>
                    </a:lnTo>
                    <a:lnTo>
                      <a:pt x="544" y="24"/>
                    </a:lnTo>
                    <a:lnTo>
                      <a:pt x="90" y="147"/>
                    </a:lnTo>
                    <a:lnTo>
                      <a:pt x="0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8" name="Freeform 378"/>
              <p:cNvSpPr>
                <a:spLocks/>
              </p:cNvSpPr>
              <p:nvPr/>
            </p:nvSpPr>
            <p:spPr bwMode="gray">
              <a:xfrm>
                <a:off x="3636" y="4098"/>
                <a:ext cx="205" cy="266"/>
              </a:xfrm>
              <a:custGeom>
                <a:avLst/>
                <a:gdLst/>
                <a:ahLst/>
                <a:cxnLst>
                  <a:cxn ang="0">
                    <a:pos x="0" y="590"/>
                  </a:cxn>
                  <a:cxn ang="0">
                    <a:pos x="0" y="123"/>
                  </a:cxn>
                  <a:cxn ang="0">
                    <a:pos x="454" y="0"/>
                  </a:cxn>
                  <a:cxn ang="0">
                    <a:pos x="454" y="467"/>
                  </a:cxn>
                  <a:cxn ang="0">
                    <a:pos x="0" y="590"/>
                  </a:cxn>
                </a:cxnLst>
                <a:rect l="0" t="0" r="r" b="b"/>
                <a:pathLst>
                  <a:path w="454" h="590">
                    <a:moveTo>
                      <a:pt x="0" y="590"/>
                    </a:moveTo>
                    <a:lnTo>
                      <a:pt x="0" y="123"/>
                    </a:lnTo>
                    <a:lnTo>
                      <a:pt x="454" y="0"/>
                    </a:lnTo>
                    <a:lnTo>
                      <a:pt x="454" y="467"/>
                    </a:lnTo>
                    <a:lnTo>
                      <a:pt x="0" y="59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9" name="Freeform 379"/>
              <p:cNvSpPr>
                <a:spLocks/>
              </p:cNvSpPr>
              <p:nvPr/>
            </p:nvSpPr>
            <p:spPr bwMode="gray">
              <a:xfrm>
                <a:off x="3665" y="4134"/>
                <a:ext cx="148" cy="194"/>
              </a:xfrm>
              <a:custGeom>
                <a:avLst/>
                <a:gdLst/>
                <a:ahLst/>
                <a:cxnLst>
                  <a:cxn ang="0">
                    <a:pos x="0" y="430"/>
                  </a:cxn>
                  <a:cxn ang="0">
                    <a:pos x="0" y="90"/>
                  </a:cxn>
                  <a:cxn ang="0">
                    <a:pos x="328" y="0"/>
                  </a:cxn>
                  <a:cxn ang="0">
                    <a:pos x="328" y="340"/>
                  </a:cxn>
                  <a:cxn ang="0">
                    <a:pos x="0" y="430"/>
                  </a:cxn>
                </a:cxnLst>
                <a:rect l="0" t="0" r="r" b="b"/>
                <a:pathLst>
                  <a:path w="328" h="430">
                    <a:moveTo>
                      <a:pt x="0" y="430"/>
                    </a:moveTo>
                    <a:lnTo>
                      <a:pt x="0" y="90"/>
                    </a:lnTo>
                    <a:lnTo>
                      <a:pt x="328" y="0"/>
                    </a:lnTo>
                    <a:lnTo>
                      <a:pt x="328" y="340"/>
                    </a:lnTo>
                    <a:lnTo>
                      <a:pt x="0" y="430"/>
                    </a:lnTo>
                    <a:close/>
                  </a:path>
                </a:pathLst>
              </a:custGeom>
              <a:solidFill>
                <a:srgbClr val="FFFF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0" name="Freeform 380"/>
              <p:cNvSpPr>
                <a:spLocks/>
              </p:cNvSpPr>
              <p:nvPr/>
            </p:nvSpPr>
            <p:spPr bwMode="gray">
              <a:xfrm>
                <a:off x="3596" y="4142"/>
                <a:ext cx="40" cy="2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70"/>
                  </a:cxn>
                  <a:cxn ang="0">
                    <a:pos x="90" y="493"/>
                  </a:cxn>
                  <a:cxn ang="0">
                    <a:pos x="90" y="26"/>
                  </a:cxn>
                  <a:cxn ang="0">
                    <a:pos x="0" y="0"/>
                  </a:cxn>
                </a:cxnLst>
                <a:rect l="0" t="0" r="r" b="b"/>
                <a:pathLst>
                  <a:path w="90" h="493">
                    <a:moveTo>
                      <a:pt x="0" y="0"/>
                    </a:moveTo>
                    <a:lnTo>
                      <a:pt x="0" y="470"/>
                    </a:lnTo>
                    <a:lnTo>
                      <a:pt x="90" y="493"/>
                    </a:lnTo>
                    <a:lnTo>
                      <a:pt x="90" y="2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1" name="Freeform 381"/>
              <p:cNvSpPr>
                <a:spLocks/>
              </p:cNvSpPr>
              <p:nvPr/>
            </p:nvSpPr>
            <p:spPr bwMode="gray">
              <a:xfrm>
                <a:off x="3414" y="4116"/>
                <a:ext cx="899" cy="1087"/>
              </a:xfrm>
              <a:custGeom>
                <a:avLst/>
                <a:gdLst/>
                <a:ahLst/>
                <a:cxnLst>
                  <a:cxn ang="0">
                    <a:pos x="1810" y="2414"/>
                  </a:cxn>
                  <a:cxn ang="0">
                    <a:pos x="1996" y="2362"/>
                  </a:cxn>
                  <a:cxn ang="0">
                    <a:pos x="1996" y="1894"/>
                  </a:cxn>
                  <a:cxn ang="0">
                    <a:pos x="1817" y="609"/>
                  </a:cxn>
                  <a:cxn ang="0">
                    <a:pos x="1092" y="241"/>
                  </a:cxn>
                  <a:cxn ang="0">
                    <a:pos x="641" y="120"/>
                  </a:cxn>
                  <a:cxn ang="0">
                    <a:pos x="187" y="0"/>
                  </a:cxn>
                  <a:cxn ang="0">
                    <a:pos x="0" y="50"/>
                  </a:cxn>
                  <a:cxn ang="0">
                    <a:pos x="1810" y="2414"/>
                  </a:cxn>
                </a:cxnLst>
                <a:rect l="0" t="0" r="r" b="b"/>
                <a:pathLst>
                  <a:path w="1996" h="2414">
                    <a:moveTo>
                      <a:pt x="1810" y="2414"/>
                    </a:moveTo>
                    <a:lnTo>
                      <a:pt x="1996" y="2362"/>
                    </a:lnTo>
                    <a:lnTo>
                      <a:pt x="1996" y="1894"/>
                    </a:lnTo>
                    <a:lnTo>
                      <a:pt x="1817" y="609"/>
                    </a:lnTo>
                    <a:lnTo>
                      <a:pt x="1092" y="241"/>
                    </a:lnTo>
                    <a:lnTo>
                      <a:pt x="641" y="120"/>
                    </a:lnTo>
                    <a:lnTo>
                      <a:pt x="187" y="0"/>
                    </a:lnTo>
                    <a:lnTo>
                      <a:pt x="0" y="50"/>
                    </a:lnTo>
                    <a:lnTo>
                      <a:pt x="1810" y="24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2" name="Freeform 382"/>
              <p:cNvSpPr>
                <a:spLocks/>
              </p:cNvSpPr>
              <p:nvPr/>
            </p:nvSpPr>
            <p:spPr bwMode="gray">
              <a:xfrm>
                <a:off x="3414" y="4139"/>
                <a:ext cx="815" cy="1064"/>
              </a:xfrm>
              <a:custGeom>
                <a:avLst/>
                <a:gdLst/>
                <a:ahLst/>
                <a:cxnLst>
                  <a:cxn ang="0">
                    <a:pos x="452" y="1998"/>
                  </a:cxn>
                  <a:cxn ang="0">
                    <a:pos x="1810" y="2364"/>
                  </a:cxn>
                  <a:cxn ang="0">
                    <a:pos x="1810" y="1894"/>
                  </a:cxn>
                  <a:cxn ang="0">
                    <a:pos x="1630" y="609"/>
                  </a:cxn>
                  <a:cxn ang="0">
                    <a:pos x="905" y="243"/>
                  </a:cxn>
                  <a:cxn ang="0">
                    <a:pos x="452" y="120"/>
                  </a:cxn>
                  <a:cxn ang="0">
                    <a:pos x="0" y="0"/>
                  </a:cxn>
                  <a:cxn ang="0">
                    <a:pos x="0" y="1877"/>
                  </a:cxn>
                  <a:cxn ang="0">
                    <a:pos x="452" y="1998"/>
                  </a:cxn>
                </a:cxnLst>
                <a:rect l="0" t="0" r="r" b="b"/>
                <a:pathLst>
                  <a:path w="1810" h="2364">
                    <a:moveTo>
                      <a:pt x="452" y="1998"/>
                    </a:moveTo>
                    <a:lnTo>
                      <a:pt x="1810" y="2364"/>
                    </a:lnTo>
                    <a:lnTo>
                      <a:pt x="1810" y="1894"/>
                    </a:lnTo>
                    <a:lnTo>
                      <a:pt x="1630" y="609"/>
                    </a:lnTo>
                    <a:lnTo>
                      <a:pt x="905" y="243"/>
                    </a:lnTo>
                    <a:lnTo>
                      <a:pt x="452" y="120"/>
                    </a:lnTo>
                    <a:lnTo>
                      <a:pt x="0" y="0"/>
                    </a:lnTo>
                    <a:lnTo>
                      <a:pt x="0" y="1877"/>
                    </a:lnTo>
                    <a:lnTo>
                      <a:pt x="452" y="19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3" name="Freeform 383"/>
              <p:cNvSpPr>
                <a:spLocks/>
              </p:cNvSpPr>
              <p:nvPr/>
            </p:nvSpPr>
            <p:spPr bwMode="gray">
              <a:xfrm>
                <a:off x="3863" y="4297"/>
                <a:ext cx="1021" cy="95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0" y="69"/>
                  </a:cxn>
                  <a:cxn ang="0">
                    <a:pos x="1070" y="853"/>
                  </a:cxn>
                  <a:cxn ang="0">
                    <a:pos x="1472" y="1255"/>
                  </a:cxn>
                  <a:cxn ang="0">
                    <a:pos x="1644" y="1862"/>
                  </a:cxn>
                  <a:cxn ang="0">
                    <a:pos x="2150" y="2124"/>
                  </a:cxn>
                  <a:cxn ang="0">
                    <a:pos x="2266" y="2044"/>
                  </a:cxn>
                  <a:cxn ang="0">
                    <a:pos x="1774" y="1803"/>
                  </a:cxn>
                  <a:cxn ang="0">
                    <a:pos x="1625" y="1196"/>
                  </a:cxn>
                  <a:cxn ang="0">
                    <a:pos x="1278" y="820"/>
                  </a:cxn>
                  <a:cxn ang="0">
                    <a:pos x="64" y="0"/>
                  </a:cxn>
                </a:cxnLst>
                <a:rect l="0" t="0" r="r" b="b"/>
                <a:pathLst>
                  <a:path w="2266" h="2124">
                    <a:moveTo>
                      <a:pt x="64" y="0"/>
                    </a:moveTo>
                    <a:lnTo>
                      <a:pt x="0" y="69"/>
                    </a:lnTo>
                    <a:lnTo>
                      <a:pt x="1070" y="853"/>
                    </a:lnTo>
                    <a:lnTo>
                      <a:pt x="1472" y="1255"/>
                    </a:lnTo>
                    <a:lnTo>
                      <a:pt x="1644" y="1862"/>
                    </a:lnTo>
                    <a:lnTo>
                      <a:pt x="2150" y="2124"/>
                    </a:lnTo>
                    <a:lnTo>
                      <a:pt x="2266" y="2044"/>
                    </a:lnTo>
                    <a:lnTo>
                      <a:pt x="1774" y="1803"/>
                    </a:lnTo>
                    <a:lnTo>
                      <a:pt x="1625" y="1196"/>
                    </a:lnTo>
                    <a:lnTo>
                      <a:pt x="1278" y="820"/>
                    </a:lnTo>
                    <a:lnTo>
                      <a:pt x="6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4" name="Freeform 384"/>
              <p:cNvSpPr>
                <a:spLocks/>
              </p:cNvSpPr>
              <p:nvPr/>
            </p:nvSpPr>
            <p:spPr bwMode="gray">
              <a:xfrm>
                <a:off x="3795" y="4328"/>
                <a:ext cx="1036" cy="1046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0" y="442"/>
                  </a:cxn>
                  <a:cxn ang="0">
                    <a:pos x="1160" y="1224"/>
                  </a:cxn>
                  <a:cxn ang="0">
                    <a:pos x="1479" y="1687"/>
                  </a:cxn>
                  <a:cxn ang="0">
                    <a:pos x="1673" y="2121"/>
                  </a:cxn>
                  <a:cxn ang="0">
                    <a:pos x="2301" y="2322"/>
                  </a:cxn>
                  <a:cxn ang="0">
                    <a:pos x="2301" y="2005"/>
                  </a:cxn>
                  <a:cxn ang="0">
                    <a:pos x="1812" y="1764"/>
                  </a:cxn>
                  <a:cxn ang="0">
                    <a:pos x="1663" y="1157"/>
                  </a:cxn>
                  <a:cxn ang="0">
                    <a:pos x="1313" y="782"/>
                  </a:cxn>
                  <a:cxn ang="0">
                    <a:pos x="151" y="0"/>
                  </a:cxn>
                </a:cxnLst>
                <a:rect l="0" t="0" r="r" b="b"/>
                <a:pathLst>
                  <a:path w="2301" h="2322">
                    <a:moveTo>
                      <a:pt x="151" y="0"/>
                    </a:moveTo>
                    <a:lnTo>
                      <a:pt x="0" y="442"/>
                    </a:lnTo>
                    <a:lnTo>
                      <a:pt x="1160" y="1224"/>
                    </a:lnTo>
                    <a:lnTo>
                      <a:pt x="1479" y="1687"/>
                    </a:lnTo>
                    <a:lnTo>
                      <a:pt x="1673" y="2121"/>
                    </a:lnTo>
                    <a:lnTo>
                      <a:pt x="2301" y="2322"/>
                    </a:lnTo>
                    <a:lnTo>
                      <a:pt x="2301" y="2005"/>
                    </a:lnTo>
                    <a:lnTo>
                      <a:pt x="1812" y="1764"/>
                    </a:lnTo>
                    <a:lnTo>
                      <a:pt x="1663" y="1157"/>
                    </a:lnTo>
                    <a:lnTo>
                      <a:pt x="1313" y="782"/>
                    </a:lnTo>
                    <a:lnTo>
                      <a:pt x="15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5" name="Freeform 385"/>
              <p:cNvSpPr>
                <a:spLocks/>
              </p:cNvSpPr>
              <p:nvPr/>
            </p:nvSpPr>
            <p:spPr bwMode="gray">
              <a:xfrm>
                <a:off x="4831" y="5217"/>
                <a:ext cx="53" cy="15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116" y="0"/>
                  </a:cxn>
                  <a:cxn ang="0">
                    <a:pos x="116" y="316"/>
                  </a:cxn>
                  <a:cxn ang="0">
                    <a:pos x="0" y="347"/>
                  </a:cxn>
                  <a:cxn ang="0">
                    <a:pos x="0" y="30"/>
                  </a:cxn>
                </a:cxnLst>
                <a:rect l="0" t="0" r="r" b="b"/>
                <a:pathLst>
                  <a:path w="116" h="347">
                    <a:moveTo>
                      <a:pt x="0" y="30"/>
                    </a:moveTo>
                    <a:lnTo>
                      <a:pt x="116" y="0"/>
                    </a:lnTo>
                    <a:lnTo>
                      <a:pt x="116" y="316"/>
                    </a:lnTo>
                    <a:lnTo>
                      <a:pt x="0" y="347"/>
                    </a:lnTo>
                    <a:lnTo>
                      <a:pt x="0" y="3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6" name="Freeform 386"/>
              <p:cNvSpPr>
                <a:spLocks/>
              </p:cNvSpPr>
              <p:nvPr/>
            </p:nvSpPr>
            <p:spPr bwMode="gray">
              <a:xfrm>
                <a:off x="3227" y="4189"/>
                <a:ext cx="534" cy="868"/>
              </a:xfrm>
              <a:custGeom>
                <a:avLst/>
                <a:gdLst/>
                <a:ahLst/>
                <a:cxnLst>
                  <a:cxn ang="0">
                    <a:pos x="1186" y="1929"/>
                  </a:cxn>
                  <a:cxn ang="0">
                    <a:pos x="0" y="1610"/>
                  </a:cxn>
                  <a:cxn ang="0">
                    <a:pos x="0" y="0"/>
                  </a:cxn>
                  <a:cxn ang="0">
                    <a:pos x="1186" y="318"/>
                  </a:cxn>
                  <a:cxn ang="0">
                    <a:pos x="1186" y="1929"/>
                  </a:cxn>
                </a:cxnLst>
                <a:rect l="0" t="0" r="r" b="b"/>
                <a:pathLst>
                  <a:path w="1186" h="1929">
                    <a:moveTo>
                      <a:pt x="1186" y="1929"/>
                    </a:moveTo>
                    <a:lnTo>
                      <a:pt x="0" y="1610"/>
                    </a:lnTo>
                    <a:lnTo>
                      <a:pt x="0" y="0"/>
                    </a:lnTo>
                    <a:lnTo>
                      <a:pt x="1186" y="318"/>
                    </a:lnTo>
                    <a:lnTo>
                      <a:pt x="1186" y="192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7" name="Freeform 387"/>
              <p:cNvSpPr>
                <a:spLocks/>
              </p:cNvSpPr>
              <p:nvPr/>
            </p:nvSpPr>
            <p:spPr bwMode="gray">
              <a:xfrm>
                <a:off x="3761" y="4297"/>
                <a:ext cx="131" cy="760"/>
              </a:xfrm>
              <a:custGeom>
                <a:avLst/>
                <a:gdLst/>
                <a:ahLst/>
                <a:cxnLst>
                  <a:cxn ang="0">
                    <a:pos x="290" y="0"/>
                  </a:cxn>
                  <a:cxn ang="0">
                    <a:pos x="0" y="78"/>
                  </a:cxn>
                  <a:cxn ang="0">
                    <a:pos x="0" y="1689"/>
                  </a:cxn>
                  <a:cxn ang="0">
                    <a:pos x="290" y="1611"/>
                  </a:cxn>
                  <a:cxn ang="0">
                    <a:pos x="290" y="0"/>
                  </a:cxn>
                </a:cxnLst>
                <a:rect l="0" t="0" r="r" b="b"/>
                <a:pathLst>
                  <a:path w="290" h="1689">
                    <a:moveTo>
                      <a:pt x="290" y="0"/>
                    </a:moveTo>
                    <a:lnTo>
                      <a:pt x="0" y="78"/>
                    </a:lnTo>
                    <a:lnTo>
                      <a:pt x="0" y="1689"/>
                    </a:lnTo>
                    <a:lnTo>
                      <a:pt x="290" y="1611"/>
                    </a:lnTo>
                    <a:lnTo>
                      <a:pt x="29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70588"/>
                      <a:invGamma/>
                    </a:srgbClr>
                  </a:gs>
                  <a:gs pos="100000">
                    <a:srgbClr val="FF660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8" name="Freeform 388"/>
              <p:cNvSpPr>
                <a:spLocks/>
              </p:cNvSpPr>
              <p:nvPr/>
            </p:nvSpPr>
            <p:spPr bwMode="gray">
              <a:xfrm>
                <a:off x="4086" y="4465"/>
                <a:ext cx="499" cy="1059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0" y="26"/>
                  </a:cxn>
                  <a:cxn ang="0">
                    <a:pos x="440" y="767"/>
                  </a:cxn>
                  <a:cxn ang="0">
                    <a:pos x="664" y="1292"/>
                  </a:cxn>
                  <a:cxn ang="0">
                    <a:pos x="598" y="1918"/>
                  </a:cxn>
                  <a:cxn ang="0">
                    <a:pos x="971" y="2350"/>
                  </a:cxn>
                  <a:cxn ang="0">
                    <a:pos x="1108" y="2317"/>
                  </a:cxn>
                  <a:cxn ang="0">
                    <a:pos x="742" y="1913"/>
                  </a:cxn>
                  <a:cxn ang="0">
                    <a:pos x="827" y="1294"/>
                  </a:cxn>
                  <a:cxn ang="0">
                    <a:pos x="645" y="815"/>
                  </a:cxn>
                  <a:cxn ang="0">
                    <a:pos x="92" y="0"/>
                  </a:cxn>
                </a:cxnLst>
                <a:rect l="0" t="0" r="r" b="b"/>
                <a:pathLst>
                  <a:path w="1108" h="2350">
                    <a:moveTo>
                      <a:pt x="92" y="0"/>
                    </a:moveTo>
                    <a:lnTo>
                      <a:pt x="0" y="26"/>
                    </a:lnTo>
                    <a:lnTo>
                      <a:pt x="440" y="767"/>
                    </a:lnTo>
                    <a:lnTo>
                      <a:pt x="664" y="1292"/>
                    </a:lnTo>
                    <a:lnTo>
                      <a:pt x="598" y="1918"/>
                    </a:lnTo>
                    <a:lnTo>
                      <a:pt x="971" y="2350"/>
                    </a:lnTo>
                    <a:lnTo>
                      <a:pt x="1108" y="2317"/>
                    </a:lnTo>
                    <a:lnTo>
                      <a:pt x="742" y="1913"/>
                    </a:lnTo>
                    <a:lnTo>
                      <a:pt x="827" y="1294"/>
                    </a:lnTo>
                    <a:lnTo>
                      <a:pt x="645" y="815"/>
                    </a:lnTo>
                    <a:lnTo>
                      <a:pt x="9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9" name="Freeform 389"/>
              <p:cNvSpPr>
                <a:spLocks/>
              </p:cNvSpPr>
              <p:nvPr/>
            </p:nvSpPr>
            <p:spPr bwMode="gray">
              <a:xfrm>
                <a:off x="4086" y="4477"/>
                <a:ext cx="446" cy="115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41"/>
                  </a:cxn>
                  <a:cxn ang="0">
                    <a:pos x="220" y="1129"/>
                  </a:cxn>
                  <a:cxn ang="0">
                    <a:pos x="345" y="1677"/>
                  </a:cxn>
                  <a:cxn ang="0">
                    <a:pos x="364" y="2152"/>
                  </a:cxn>
                  <a:cxn ang="0">
                    <a:pos x="872" y="2570"/>
                  </a:cxn>
                  <a:cxn ang="0">
                    <a:pos x="990" y="2277"/>
                  </a:cxn>
                  <a:cxn ang="0">
                    <a:pos x="624" y="1873"/>
                  </a:cxn>
                  <a:cxn ang="0">
                    <a:pos x="711" y="1254"/>
                  </a:cxn>
                  <a:cxn ang="0">
                    <a:pos x="527" y="774"/>
                  </a:cxn>
                  <a:cxn ang="0">
                    <a:pos x="0" y="0"/>
                  </a:cxn>
                </a:cxnLst>
                <a:rect l="0" t="0" r="r" b="b"/>
                <a:pathLst>
                  <a:path w="990" h="2570">
                    <a:moveTo>
                      <a:pt x="0" y="0"/>
                    </a:moveTo>
                    <a:lnTo>
                      <a:pt x="0" y="441"/>
                    </a:lnTo>
                    <a:lnTo>
                      <a:pt x="220" y="1129"/>
                    </a:lnTo>
                    <a:lnTo>
                      <a:pt x="345" y="1677"/>
                    </a:lnTo>
                    <a:lnTo>
                      <a:pt x="364" y="2152"/>
                    </a:lnTo>
                    <a:lnTo>
                      <a:pt x="872" y="2570"/>
                    </a:lnTo>
                    <a:lnTo>
                      <a:pt x="990" y="2277"/>
                    </a:lnTo>
                    <a:lnTo>
                      <a:pt x="624" y="1873"/>
                    </a:lnTo>
                    <a:lnTo>
                      <a:pt x="711" y="1254"/>
                    </a:lnTo>
                    <a:lnTo>
                      <a:pt x="527" y="774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0" name="Freeform 390"/>
              <p:cNvSpPr>
                <a:spLocks/>
              </p:cNvSpPr>
              <p:nvPr/>
            </p:nvSpPr>
            <p:spPr bwMode="gray">
              <a:xfrm>
                <a:off x="4479" y="5502"/>
                <a:ext cx="106" cy="139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236" y="14"/>
                  </a:cxn>
                  <a:cxn ang="0">
                    <a:pos x="118" y="307"/>
                  </a:cxn>
                  <a:cxn ang="0">
                    <a:pos x="0" y="293"/>
                  </a:cxn>
                  <a:cxn ang="0">
                    <a:pos x="118" y="0"/>
                  </a:cxn>
                </a:cxnLst>
                <a:rect l="0" t="0" r="r" b="b"/>
                <a:pathLst>
                  <a:path w="236" h="307">
                    <a:moveTo>
                      <a:pt x="118" y="0"/>
                    </a:moveTo>
                    <a:lnTo>
                      <a:pt x="236" y="14"/>
                    </a:lnTo>
                    <a:lnTo>
                      <a:pt x="118" y="307"/>
                    </a:lnTo>
                    <a:lnTo>
                      <a:pt x="0" y="293"/>
                    </a:lnTo>
                    <a:lnTo>
                      <a:pt x="1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1" name="Freeform 391"/>
              <p:cNvSpPr>
                <a:spLocks/>
              </p:cNvSpPr>
              <p:nvPr/>
            </p:nvSpPr>
            <p:spPr bwMode="gray">
              <a:xfrm>
                <a:off x="3762" y="4536"/>
                <a:ext cx="324" cy="126"/>
              </a:xfrm>
              <a:custGeom>
                <a:avLst/>
                <a:gdLst/>
                <a:ahLst/>
                <a:cxnLst>
                  <a:cxn ang="0">
                    <a:pos x="720" y="127"/>
                  </a:cxn>
                  <a:cxn ang="0">
                    <a:pos x="26" y="279"/>
                  </a:cxn>
                  <a:cxn ang="0">
                    <a:pos x="0" y="158"/>
                  </a:cxn>
                  <a:cxn ang="0">
                    <a:pos x="720" y="0"/>
                  </a:cxn>
                  <a:cxn ang="0">
                    <a:pos x="720" y="127"/>
                  </a:cxn>
                </a:cxnLst>
                <a:rect l="0" t="0" r="r" b="b"/>
                <a:pathLst>
                  <a:path w="720" h="279">
                    <a:moveTo>
                      <a:pt x="720" y="127"/>
                    </a:moveTo>
                    <a:lnTo>
                      <a:pt x="26" y="279"/>
                    </a:lnTo>
                    <a:lnTo>
                      <a:pt x="0" y="158"/>
                    </a:lnTo>
                    <a:lnTo>
                      <a:pt x="720" y="0"/>
                    </a:lnTo>
                    <a:lnTo>
                      <a:pt x="720" y="12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2" name="Freeform 392"/>
              <p:cNvSpPr>
                <a:spLocks/>
              </p:cNvSpPr>
              <p:nvPr/>
            </p:nvSpPr>
            <p:spPr bwMode="gray">
              <a:xfrm>
                <a:off x="3808" y="4490"/>
                <a:ext cx="845" cy="824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0" y="31"/>
                  </a:cxn>
                  <a:cxn ang="0">
                    <a:pos x="685" y="558"/>
                  </a:cxn>
                  <a:cxn ang="0">
                    <a:pos x="1085" y="959"/>
                  </a:cxn>
                  <a:cxn ang="0">
                    <a:pos x="1257" y="1566"/>
                  </a:cxn>
                  <a:cxn ang="0">
                    <a:pos x="1765" y="1829"/>
                  </a:cxn>
                  <a:cxn ang="0">
                    <a:pos x="1878" y="1748"/>
                  </a:cxn>
                  <a:cxn ang="0">
                    <a:pos x="1389" y="1507"/>
                  </a:cxn>
                  <a:cxn ang="0">
                    <a:pos x="1238" y="903"/>
                  </a:cxn>
                  <a:cxn ang="0">
                    <a:pos x="891" y="525"/>
                  </a:cxn>
                  <a:cxn ang="0">
                    <a:pos x="114" y="0"/>
                  </a:cxn>
                </a:cxnLst>
                <a:rect l="0" t="0" r="r" b="b"/>
                <a:pathLst>
                  <a:path w="1878" h="1829">
                    <a:moveTo>
                      <a:pt x="114" y="0"/>
                    </a:moveTo>
                    <a:lnTo>
                      <a:pt x="0" y="31"/>
                    </a:lnTo>
                    <a:lnTo>
                      <a:pt x="685" y="558"/>
                    </a:lnTo>
                    <a:lnTo>
                      <a:pt x="1085" y="959"/>
                    </a:lnTo>
                    <a:lnTo>
                      <a:pt x="1257" y="1566"/>
                    </a:lnTo>
                    <a:lnTo>
                      <a:pt x="1765" y="1829"/>
                    </a:lnTo>
                    <a:lnTo>
                      <a:pt x="1878" y="1748"/>
                    </a:lnTo>
                    <a:lnTo>
                      <a:pt x="1389" y="1507"/>
                    </a:lnTo>
                    <a:lnTo>
                      <a:pt x="1238" y="903"/>
                    </a:lnTo>
                    <a:lnTo>
                      <a:pt x="891" y="525"/>
                    </a:lnTo>
                    <a:lnTo>
                      <a:pt x="1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3" name="Freeform 393"/>
              <p:cNvSpPr>
                <a:spLocks/>
              </p:cNvSpPr>
              <p:nvPr/>
            </p:nvSpPr>
            <p:spPr bwMode="gray">
              <a:xfrm>
                <a:off x="3739" y="4504"/>
                <a:ext cx="864" cy="930"/>
              </a:xfrm>
              <a:custGeom>
                <a:avLst/>
                <a:gdLst/>
                <a:ahLst/>
                <a:cxnLst>
                  <a:cxn ang="0">
                    <a:pos x="153" y="0"/>
                  </a:cxn>
                  <a:cxn ang="0">
                    <a:pos x="0" y="442"/>
                  </a:cxn>
                  <a:cxn ang="0">
                    <a:pos x="777" y="966"/>
                  </a:cxn>
                  <a:cxn ang="0">
                    <a:pos x="1096" y="1432"/>
                  </a:cxn>
                  <a:cxn ang="0">
                    <a:pos x="1290" y="1864"/>
                  </a:cxn>
                  <a:cxn ang="0">
                    <a:pos x="1918" y="2065"/>
                  </a:cxn>
                  <a:cxn ang="0">
                    <a:pos x="1918" y="1748"/>
                  </a:cxn>
                  <a:cxn ang="0">
                    <a:pos x="1427" y="1507"/>
                  </a:cxn>
                  <a:cxn ang="0">
                    <a:pos x="1278" y="902"/>
                  </a:cxn>
                  <a:cxn ang="0">
                    <a:pos x="931" y="524"/>
                  </a:cxn>
                  <a:cxn ang="0">
                    <a:pos x="153" y="0"/>
                  </a:cxn>
                </a:cxnLst>
                <a:rect l="0" t="0" r="r" b="b"/>
                <a:pathLst>
                  <a:path w="1918" h="2065">
                    <a:moveTo>
                      <a:pt x="153" y="0"/>
                    </a:moveTo>
                    <a:lnTo>
                      <a:pt x="0" y="442"/>
                    </a:lnTo>
                    <a:lnTo>
                      <a:pt x="777" y="966"/>
                    </a:lnTo>
                    <a:lnTo>
                      <a:pt x="1096" y="1432"/>
                    </a:lnTo>
                    <a:lnTo>
                      <a:pt x="1290" y="1864"/>
                    </a:lnTo>
                    <a:lnTo>
                      <a:pt x="1918" y="2065"/>
                    </a:lnTo>
                    <a:lnTo>
                      <a:pt x="1918" y="1748"/>
                    </a:lnTo>
                    <a:lnTo>
                      <a:pt x="1427" y="1507"/>
                    </a:lnTo>
                    <a:lnTo>
                      <a:pt x="1278" y="902"/>
                    </a:lnTo>
                    <a:lnTo>
                      <a:pt x="931" y="524"/>
                    </a:lnTo>
                    <a:lnTo>
                      <a:pt x="15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4" name="Freeform 394"/>
              <p:cNvSpPr>
                <a:spLocks/>
              </p:cNvSpPr>
              <p:nvPr/>
            </p:nvSpPr>
            <p:spPr bwMode="gray">
              <a:xfrm>
                <a:off x="4603" y="5278"/>
                <a:ext cx="50" cy="15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113" y="0"/>
                  </a:cxn>
                  <a:cxn ang="0">
                    <a:pos x="113" y="317"/>
                  </a:cxn>
                  <a:cxn ang="0">
                    <a:pos x="0" y="348"/>
                  </a:cxn>
                  <a:cxn ang="0">
                    <a:pos x="0" y="31"/>
                  </a:cxn>
                </a:cxnLst>
                <a:rect l="0" t="0" r="r" b="b"/>
                <a:pathLst>
                  <a:path w="113" h="348">
                    <a:moveTo>
                      <a:pt x="0" y="31"/>
                    </a:moveTo>
                    <a:lnTo>
                      <a:pt x="113" y="0"/>
                    </a:lnTo>
                    <a:lnTo>
                      <a:pt x="113" y="317"/>
                    </a:lnTo>
                    <a:lnTo>
                      <a:pt x="0" y="348"/>
                    </a:lnTo>
                    <a:lnTo>
                      <a:pt x="0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5" name="Freeform 395"/>
              <p:cNvSpPr>
                <a:spLocks/>
              </p:cNvSpPr>
              <p:nvPr/>
            </p:nvSpPr>
            <p:spPr bwMode="gray">
              <a:xfrm>
                <a:off x="3091" y="4202"/>
                <a:ext cx="900" cy="1101"/>
              </a:xfrm>
              <a:custGeom>
                <a:avLst/>
                <a:gdLst/>
                <a:ahLst/>
                <a:cxnLst>
                  <a:cxn ang="0">
                    <a:pos x="1810" y="2445"/>
                  </a:cxn>
                  <a:cxn ang="0">
                    <a:pos x="1999" y="2365"/>
                  </a:cxn>
                  <a:cxn ang="0">
                    <a:pos x="1999" y="1895"/>
                  </a:cxn>
                  <a:cxn ang="0">
                    <a:pos x="1819" y="610"/>
                  </a:cxn>
                  <a:cxn ang="0">
                    <a:pos x="1094" y="244"/>
                  </a:cxn>
                  <a:cxn ang="0">
                    <a:pos x="641" y="121"/>
                  </a:cxn>
                  <a:cxn ang="0">
                    <a:pos x="189" y="0"/>
                  </a:cxn>
                  <a:cxn ang="0">
                    <a:pos x="0" y="50"/>
                  </a:cxn>
                  <a:cxn ang="0">
                    <a:pos x="1810" y="2445"/>
                  </a:cxn>
                </a:cxnLst>
                <a:rect l="0" t="0" r="r" b="b"/>
                <a:pathLst>
                  <a:path w="1999" h="2445">
                    <a:moveTo>
                      <a:pt x="1810" y="2445"/>
                    </a:moveTo>
                    <a:lnTo>
                      <a:pt x="1999" y="2365"/>
                    </a:lnTo>
                    <a:lnTo>
                      <a:pt x="1999" y="1895"/>
                    </a:lnTo>
                    <a:lnTo>
                      <a:pt x="1819" y="610"/>
                    </a:lnTo>
                    <a:lnTo>
                      <a:pt x="1094" y="244"/>
                    </a:lnTo>
                    <a:lnTo>
                      <a:pt x="641" y="121"/>
                    </a:lnTo>
                    <a:lnTo>
                      <a:pt x="189" y="0"/>
                    </a:lnTo>
                    <a:lnTo>
                      <a:pt x="0" y="50"/>
                    </a:lnTo>
                    <a:lnTo>
                      <a:pt x="1810" y="244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6" name="Freeform 396"/>
              <p:cNvSpPr>
                <a:spLocks/>
              </p:cNvSpPr>
              <p:nvPr/>
            </p:nvSpPr>
            <p:spPr bwMode="gray">
              <a:xfrm>
                <a:off x="3091" y="4225"/>
                <a:ext cx="815" cy="1064"/>
              </a:xfrm>
              <a:custGeom>
                <a:avLst/>
                <a:gdLst/>
                <a:ahLst/>
                <a:cxnLst>
                  <a:cxn ang="0">
                    <a:pos x="454" y="2001"/>
                  </a:cxn>
                  <a:cxn ang="0">
                    <a:pos x="1810" y="2364"/>
                  </a:cxn>
                  <a:cxn ang="0">
                    <a:pos x="1810" y="1897"/>
                  </a:cxn>
                  <a:cxn ang="0">
                    <a:pos x="1630" y="609"/>
                  </a:cxn>
                  <a:cxn ang="0">
                    <a:pos x="905" y="243"/>
                  </a:cxn>
                  <a:cxn ang="0">
                    <a:pos x="454" y="123"/>
                  </a:cxn>
                  <a:cxn ang="0">
                    <a:pos x="0" y="0"/>
                  </a:cxn>
                  <a:cxn ang="0">
                    <a:pos x="0" y="1878"/>
                  </a:cxn>
                  <a:cxn ang="0">
                    <a:pos x="454" y="2001"/>
                  </a:cxn>
                </a:cxnLst>
                <a:rect l="0" t="0" r="r" b="b"/>
                <a:pathLst>
                  <a:path w="1810" h="2364">
                    <a:moveTo>
                      <a:pt x="454" y="2001"/>
                    </a:moveTo>
                    <a:lnTo>
                      <a:pt x="1810" y="2364"/>
                    </a:lnTo>
                    <a:lnTo>
                      <a:pt x="1810" y="1897"/>
                    </a:lnTo>
                    <a:lnTo>
                      <a:pt x="1630" y="609"/>
                    </a:lnTo>
                    <a:lnTo>
                      <a:pt x="905" y="243"/>
                    </a:lnTo>
                    <a:lnTo>
                      <a:pt x="454" y="123"/>
                    </a:lnTo>
                    <a:lnTo>
                      <a:pt x="0" y="0"/>
                    </a:lnTo>
                    <a:lnTo>
                      <a:pt x="0" y="1878"/>
                    </a:lnTo>
                    <a:lnTo>
                      <a:pt x="454" y="20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7" name="Freeform 397"/>
              <p:cNvSpPr>
                <a:spLocks/>
              </p:cNvSpPr>
              <p:nvPr/>
            </p:nvSpPr>
            <p:spPr bwMode="gray">
              <a:xfrm>
                <a:off x="3176" y="4139"/>
                <a:ext cx="716" cy="193"/>
              </a:xfrm>
              <a:custGeom>
                <a:avLst/>
                <a:gdLst/>
                <a:ahLst/>
                <a:cxnLst>
                  <a:cxn ang="0">
                    <a:pos x="707" y="113"/>
                  </a:cxn>
                  <a:cxn ang="0">
                    <a:pos x="709" y="113"/>
                  </a:cxn>
                  <a:cxn ang="0">
                    <a:pos x="832" y="80"/>
                  </a:cxn>
                  <a:cxn ang="0">
                    <a:pos x="529" y="0"/>
                  </a:cxn>
                  <a:cxn ang="0">
                    <a:pos x="407" y="33"/>
                  </a:cxn>
                  <a:cxn ang="0">
                    <a:pos x="114" y="111"/>
                  </a:cxn>
                  <a:cxn ang="0">
                    <a:pos x="0" y="141"/>
                  </a:cxn>
                  <a:cxn ang="0">
                    <a:pos x="303" y="222"/>
                  </a:cxn>
                  <a:cxn ang="0">
                    <a:pos x="416" y="191"/>
                  </a:cxn>
                  <a:cxn ang="0">
                    <a:pos x="1300" y="429"/>
                  </a:cxn>
                  <a:cxn ang="0">
                    <a:pos x="1590" y="351"/>
                  </a:cxn>
                  <a:cxn ang="0">
                    <a:pos x="707" y="113"/>
                  </a:cxn>
                </a:cxnLst>
                <a:rect l="0" t="0" r="r" b="b"/>
                <a:pathLst>
                  <a:path w="1590" h="429">
                    <a:moveTo>
                      <a:pt x="707" y="113"/>
                    </a:moveTo>
                    <a:lnTo>
                      <a:pt x="709" y="113"/>
                    </a:lnTo>
                    <a:lnTo>
                      <a:pt x="832" y="80"/>
                    </a:lnTo>
                    <a:lnTo>
                      <a:pt x="529" y="0"/>
                    </a:lnTo>
                    <a:lnTo>
                      <a:pt x="407" y="33"/>
                    </a:lnTo>
                    <a:lnTo>
                      <a:pt x="114" y="111"/>
                    </a:lnTo>
                    <a:lnTo>
                      <a:pt x="0" y="141"/>
                    </a:lnTo>
                    <a:lnTo>
                      <a:pt x="303" y="222"/>
                    </a:lnTo>
                    <a:lnTo>
                      <a:pt x="416" y="191"/>
                    </a:lnTo>
                    <a:lnTo>
                      <a:pt x="1300" y="429"/>
                    </a:lnTo>
                    <a:lnTo>
                      <a:pt x="1590" y="351"/>
                    </a:lnTo>
                    <a:lnTo>
                      <a:pt x="707" y="11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8" name="Freeform 398"/>
              <p:cNvSpPr>
                <a:spLocks/>
              </p:cNvSpPr>
              <p:nvPr/>
            </p:nvSpPr>
            <p:spPr bwMode="gray">
              <a:xfrm>
                <a:off x="3241" y="4598"/>
                <a:ext cx="335" cy="81"/>
              </a:xfrm>
              <a:custGeom>
                <a:avLst/>
                <a:gdLst/>
                <a:ahLst/>
                <a:cxnLst>
                  <a:cxn ang="0">
                    <a:pos x="192" y="15"/>
                  </a:cxn>
                  <a:cxn ang="0">
                    <a:pos x="192" y="15"/>
                  </a:cxn>
                  <a:cxn ang="0">
                    <a:pos x="0" y="66"/>
                  </a:cxn>
                  <a:cxn ang="0">
                    <a:pos x="108" y="61"/>
                  </a:cxn>
                  <a:cxn ang="0">
                    <a:pos x="132" y="76"/>
                  </a:cxn>
                  <a:cxn ang="0">
                    <a:pos x="307" y="38"/>
                  </a:cxn>
                  <a:cxn ang="0">
                    <a:pos x="315" y="9"/>
                  </a:cxn>
                  <a:cxn ang="0">
                    <a:pos x="192" y="15"/>
                  </a:cxn>
                </a:cxnLst>
                <a:rect l="0" t="0" r="r" b="b"/>
                <a:pathLst>
                  <a:path w="315" h="76">
                    <a:moveTo>
                      <a:pt x="192" y="15"/>
                    </a:moveTo>
                    <a:cubicBezTo>
                      <a:pt x="192" y="15"/>
                      <a:pt x="192" y="15"/>
                      <a:pt x="192" y="1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08" y="61"/>
                      <a:pt x="108" y="61"/>
                      <a:pt x="108" y="61"/>
                    </a:cubicBezTo>
                    <a:cubicBezTo>
                      <a:pt x="132" y="76"/>
                      <a:pt x="132" y="76"/>
                      <a:pt x="132" y="76"/>
                    </a:cubicBezTo>
                    <a:cubicBezTo>
                      <a:pt x="132" y="76"/>
                      <a:pt x="242" y="28"/>
                      <a:pt x="307" y="38"/>
                    </a:cubicBezTo>
                    <a:cubicBezTo>
                      <a:pt x="315" y="9"/>
                      <a:pt x="315" y="9"/>
                      <a:pt x="315" y="9"/>
                    </a:cubicBezTo>
                    <a:cubicBezTo>
                      <a:pt x="265" y="0"/>
                      <a:pt x="224" y="5"/>
                      <a:pt x="192" y="1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9" name="Freeform 399"/>
              <p:cNvSpPr>
                <a:spLocks/>
              </p:cNvSpPr>
              <p:nvPr/>
            </p:nvSpPr>
            <p:spPr bwMode="gray">
              <a:xfrm>
                <a:off x="3078" y="4624"/>
                <a:ext cx="494" cy="446"/>
              </a:xfrm>
              <a:custGeom>
                <a:avLst/>
                <a:gdLst/>
                <a:ahLst/>
                <a:cxnLst>
                  <a:cxn ang="0">
                    <a:pos x="61" y="992"/>
                  </a:cxn>
                  <a:cxn ang="0">
                    <a:pos x="0" y="829"/>
                  </a:cxn>
                  <a:cxn ang="0">
                    <a:pos x="0" y="649"/>
                  </a:cxn>
                  <a:cxn ang="0">
                    <a:pos x="80" y="337"/>
                  </a:cxn>
                  <a:cxn ang="0">
                    <a:pos x="279" y="153"/>
                  </a:cxn>
                  <a:cxn ang="0">
                    <a:pos x="652" y="113"/>
                  </a:cxn>
                  <a:cxn ang="0">
                    <a:pos x="1096" y="0"/>
                  </a:cxn>
                  <a:cxn ang="0">
                    <a:pos x="902" y="767"/>
                  </a:cxn>
                  <a:cxn ang="0">
                    <a:pos x="61" y="992"/>
                  </a:cxn>
                </a:cxnLst>
                <a:rect l="0" t="0" r="r" b="b"/>
                <a:pathLst>
                  <a:path w="1096" h="992">
                    <a:moveTo>
                      <a:pt x="61" y="992"/>
                    </a:moveTo>
                    <a:lnTo>
                      <a:pt x="0" y="829"/>
                    </a:lnTo>
                    <a:lnTo>
                      <a:pt x="0" y="649"/>
                    </a:lnTo>
                    <a:lnTo>
                      <a:pt x="80" y="337"/>
                    </a:lnTo>
                    <a:lnTo>
                      <a:pt x="279" y="153"/>
                    </a:lnTo>
                    <a:lnTo>
                      <a:pt x="652" y="113"/>
                    </a:lnTo>
                    <a:lnTo>
                      <a:pt x="1096" y="0"/>
                    </a:lnTo>
                    <a:lnTo>
                      <a:pt x="902" y="767"/>
                    </a:lnTo>
                    <a:lnTo>
                      <a:pt x="61" y="99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70588"/>
                      <a:invGamma/>
                    </a:srgbClr>
                  </a:gs>
                  <a:gs pos="100000">
                    <a:srgbClr val="FF660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0" name="Freeform 400"/>
              <p:cNvSpPr>
                <a:spLocks/>
              </p:cNvSpPr>
              <p:nvPr/>
            </p:nvSpPr>
            <p:spPr bwMode="gray">
              <a:xfrm>
                <a:off x="3062" y="4639"/>
                <a:ext cx="310" cy="431"/>
              </a:xfrm>
              <a:custGeom>
                <a:avLst/>
                <a:gdLst/>
                <a:ahLst/>
                <a:cxnLst>
                  <a:cxn ang="0">
                    <a:pos x="101" y="61"/>
                  </a:cxn>
                  <a:cxn ang="0">
                    <a:pos x="4" y="251"/>
                  </a:cxn>
                  <a:cxn ang="0">
                    <a:pos x="41" y="405"/>
                  </a:cxn>
                  <a:cxn ang="0">
                    <a:pos x="23" y="294"/>
                  </a:cxn>
                  <a:cxn ang="0">
                    <a:pos x="109" y="88"/>
                  </a:cxn>
                  <a:cxn ang="0">
                    <a:pos x="283" y="50"/>
                  </a:cxn>
                  <a:cxn ang="0">
                    <a:pos x="291" y="22"/>
                  </a:cxn>
                  <a:cxn ang="0">
                    <a:pos x="101" y="61"/>
                  </a:cxn>
                </a:cxnLst>
                <a:rect l="0" t="0" r="r" b="b"/>
                <a:pathLst>
                  <a:path w="291" h="405">
                    <a:moveTo>
                      <a:pt x="101" y="61"/>
                    </a:moveTo>
                    <a:cubicBezTo>
                      <a:pt x="101" y="61"/>
                      <a:pt x="8" y="121"/>
                      <a:pt x="4" y="251"/>
                    </a:cubicBezTo>
                    <a:cubicBezTo>
                      <a:pt x="0" y="381"/>
                      <a:pt x="41" y="405"/>
                      <a:pt x="41" y="405"/>
                    </a:cubicBezTo>
                    <a:cubicBezTo>
                      <a:pt x="30" y="367"/>
                      <a:pt x="24" y="329"/>
                      <a:pt x="23" y="294"/>
                    </a:cubicBezTo>
                    <a:cubicBezTo>
                      <a:pt x="21" y="208"/>
                      <a:pt x="49" y="133"/>
                      <a:pt x="109" y="88"/>
                    </a:cubicBezTo>
                    <a:cubicBezTo>
                      <a:pt x="157" y="52"/>
                      <a:pt x="218" y="40"/>
                      <a:pt x="283" y="50"/>
                    </a:cubicBezTo>
                    <a:cubicBezTo>
                      <a:pt x="291" y="22"/>
                      <a:pt x="291" y="22"/>
                      <a:pt x="291" y="22"/>
                    </a:cubicBezTo>
                    <a:cubicBezTo>
                      <a:pt x="173" y="0"/>
                      <a:pt x="101" y="61"/>
                      <a:pt x="101" y="6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1" name="Freeform 401"/>
              <p:cNvSpPr>
                <a:spLocks/>
              </p:cNvSpPr>
              <p:nvPr/>
            </p:nvSpPr>
            <p:spPr bwMode="gray">
              <a:xfrm>
                <a:off x="3363" y="4607"/>
                <a:ext cx="213" cy="86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19" y="123"/>
                  </a:cxn>
                  <a:cxn ang="0">
                    <a:pos x="473" y="0"/>
                  </a:cxn>
                  <a:cxn ang="0">
                    <a:pos x="454" y="69"/>
                  </a:cxn>
                  <a:cxn ang="0">
                    <a:pos x="0" y="189"/>
                  </a:cxn>
                </a:cxnLst>
                <a:rect l="0" t="0" r="r" b="b"/>
                <a:pathLst>
                  <a:path w="473" h="189">
                    <a:moveTo>
                      <a:pt x="0" y="189"/>
                    </a:moveTo>
                    <a:lnTo>
                      <a:pt x="19" y="123"/>
                    </a:lnTo>
                    <a:lnTo>
                      <a:pt x="473" y="0"/>
                    </a:lnTo>
                    <a:lnTo>
                      <a:pt x="454" y="69"/>
                    </a:lnTo>
                    <a:lnTo>
                      <a:pt x="0" y="18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70588"/>
                      <a:invGamma/>
                    </a:srgbClr>
                  </a:gs>
                  <a:gs pos="100000">
                    <a:srgbClr val="FF660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2" name="Freeform 402"/>
              <p:cNvSpPr>
                <a:spLocks/>
              </p:cNvSpPr>
              <p:nvPr/>
            </p:nvSpPr>
            <p:spPr bwMode="gray">
              <a:xfrm>
                <a:off x="2984" y="4251"/>
                <a:ext cx="245" cy="66"/>
              </a:xfrm>
              <a:custGeom>
                <a:avLst/>
                <a:gdLst/>
                <a:ahLst/>
                <a:cxnLst>
                  <a:cxn ang="0">
                    <a:pos x="0" y="120"/>
                  </a:cxn>
                  <a:cxn ang="0">
                    <a:pos x="454" y="0"/>
                  </a:cxn>
                  <a:cxn ang="0">
                    <a:pos x="543" y="24"/>
                  </a:cxn>
                  <a:cxn ang="0">
                    <a:pos x="92" y="146"/>
                  </a:cxn>
                  <a:cxn ang="0">
                    <a:pos x="0" y="120"/>
                  </a:cxn>
                </a:cxnLst>
                <a:rect l="0" t="0" r="r" b="b"/>
                <a:pathLst>
                  <a:path w="543" h="146">
                    <a:moveTo>
                      <a:pt x="0" y="120"/>
                    </a:moveTo>
                    <a:lnTo>
                      <a:pt x="454" y="0"/>
                    </a:lnTo>
                    <a:lnTo>
                      <a:pt x="543" y="24"/>
                    </a:lnTo>
                    <a:lnTo>
                      <a:pt x="92" y="146"/>
                    </a:lnTo>
                    <a:lnTo>
                      <a:pt x="0" y="12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3" name="Freeform 403"/>
              <p:cNvSpPr>
                <a:spLocks/>
              </p:cNvSpPr>
              <p:nvPr/>
            </p:nvSpPr>
            <p:spPr bwMode="gray">
              <a:xfrm>
                <a:off x="3026" y="4262"/>
                <a:ext cx="203" cy="266"/>
              </a:xfrm>
              <a:custGeom>
                <a:avLst/>
                <a:gdLst/>
                <a:ahLst/>
                <a:cxnLst>
                  <a:cxn ang="0">
                    <a:pos x="0" y="590"/>
                  </a:cxn>
                  <a:cxn ang="0">
                    <a:pos x="0" y="122"/>
                  </a:cxn>
                  <a:cxn ang="0">
                    <a:pos x="451" y="0"/>
                  </a:cxn>
                  <a:cxn ang="0">
                    <a:pos x="451" y="470"/>
                  </a:cxn>
                  <a:cxn ang="0">
                    <a:pos x="0" y="590"/>
                  </a:cxn>
                </a:cxnLst>
                <a:rect l="0" t="0" r="r" b="b"/>
                <a:pathLst>
                  <a:path w="451" h="590">
                    <a:moveTo>
                      <a:pt x="0" y="590"/>
                    </a:moveTo>
                    <a:lnTo>
                      <a:pt x="0" y="122"/>
                    </a:lnTo>
                    <a:lnTo>
                      <a:pt x="451" y="0"/>
                    </a:lnTo>
                    <a:lnTo>
                      <a:pt x="451" y="470"/>
                    </a:lnTo>
                    <a:lnTo>
                      <a:pt x="0" y="59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4" name="Freeform 404"/>
              <p:cNvSpPr>
                <a:spLocks/>
              </p:cNvSpPr>
              <p:nvPr/>
            </p:nvSpPr>
            <p:spPr bwMode="gray">
              <a:xfrm>
                <a:off x="3054" y="4299"/>
                <a:ext cx="147" cy="193"/>
              </a:xfrm>
              <a:custGeom>
                <a:avLst/>
                <a:gdLst/>
                <a:ahLst/>
                <a:cxnLst>
                  <a:cxn ang="0">
                    <a:pos x="0" y="428"/>
                  </a:cxn>
                  <a:cxn ang="0">
                    <a:pos x="0" y="88"/>
                  </a:cxn>
                  <a:cxn ang="0">
                    <a:pos x="328" y="0"/>
                  </a:cxn>
                  <a:cxn ang="0">
                    <a:pos x="328" y="340"/>
                  </a:cxn>
                  <a:cxn ang="0">
                    <a:pos x="0" y="428"/>
                  </a:cxn>
                </a:cxnLst>
                <a:rect l="0" t="0" r="r" b="b"/>
                <a:pathLst>
                  <a:path w="328" h="428">
                    <a:moveTo>
                      <a:pt x="0" y="428"/>
                    </a:moveTo>
                    <a:lnTo>
                      <a:pt x="0" y="88"/>
                    </a:lnTo>
                    <a:lnTo>
                      <a:pt x="328" y="0"/>
                    </a:lnTo>
                    <a:lnTo>
                      <a:pt x="328" y="340"/>
                    </a:lnTo>
                    <a:lnTo>
                      <a:pt x="0" y="428"/>
                    </a:lnTo>
                    <a:close/>
                  </a:path>
                </a:pathLst>
              </a:custGeom>
              <a:solidFill>
                <a:srgbClr val="FFFF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5" name="Freeform 405"/>
              <p:cNvSpPr>
                <a:spLocks/>
              </p:cNvSpPr>
              <p:nvPr/>
            </p:nvSpPr>
            <p:spPr bwMode="gray">
              <a:xfrm>
                <a:off x="2984" y="4305"/>
                <a:ext cx="42" cy="2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70"/>
                  </a:cxn>
                  <a:cxn ang="0">
                    <a:pos x="92" y="494"/>
                  </a:cxn>
                  <a:cxn ang="0">
                    <a:pos x="92" y="26"/>
                  </a:cxn>
                  <a:cxn ang="0">
                    <a:pos x="0" y="0"/>
                  </a:cxn>
                </a:cxnLst>
                <a:rect l="0" t="0" r="r" b="b"/>
                <a:pathLst>
                  <a:path w="92" h="494">
                    <a:moveTo>
                      <a:pt x="0" y="0"/>
                    </a:moveTo>
                    <a:lnTo>
                      <a:pt x="0" y="470"/>
                    </a:lnTo>
                    <a:lnTo>
                      <a:pt x="92" y="494"/>
                    </a:lnTo>
                    <a:lnTo>
                      <a:pt x="92" y="2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6" name="Freeform 406"/>
              <p:cNvSpPr>
                <a:spLocks/>
              </p:cNvSpPr>
              <p:nvPr/>
            </p:nvSpPr>
            <p:spPr bwMode="gray">
              <a:xfrm>
                <a:off x="4143" y="4868"/>
                <a:ext cx="113" cy="128"/>
              </a:xfrm>
              <a:custGeom>
                <a:avLst/>
                <a:gdLst/>
                <a:ahLst/>
                <a:cxnLst>
                  <a:cxn ang="0">
                    <a:pos x="88" y="107"/>
                  </a:cxn>
                  <a:cxn ang="0">
                    <a:pos x="21" y="84"/>
                  </a:cxn>
                  <a:cxn ang="0">
                    <a:pos x="17" y="13"/>
                  </a:cxn>
                  <a:cxn ang="0">
                    <a:pos x="85" y="36"/>
                  </a:cxn>
                  <a:cxn ang="0">
                    <a:pos x="88" y="107"/>
                  </a:cxn>
                </a:cxnLst>
                <a:rect l="0" t="0" r="r" b="b"/>
                <a:pathLst>
                  <a:path w="106" h="120">
                    <a:moveTo>
                      <a:pt x="88" y="107"/>
                    </a:moveTo>
                    <a:cubicBezTo>
                      <a:pt x="71" y="120"/>
                      <a:pt x="41" y="110"/>
                      <a:pt x="21" y="84"/>
                    </a:cubicBezTo>
                    <a:cubicBezTo>
                      <a:pt x="1" y="58"/>
                      <a:pt x="0" y="27"/>
                      <a:pt x="17" y="13"/>
                    </a:cubicBezTo>
                    <a:cubicBezTo>
                      <a:pt x="35" y="0"/>
                      <a:pt x="65" y="10"/>
                      <a:pt x="85" y="36"/>
                    </a:cubicBezTo>
                    <a:cubicBezTo>
                      <a:pt x="104" y="62"/>
                      <a:pt x="106" y="93"/>
                      <a:pt x="88" y="107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7" name="Freeform 407"/>
              <p:cNvSpPr>
                <a:spLocks/>
              </p:cNvSpPr>
              <p:nvPr/>
            </p:nvSpPr>
            <p:spPr bwMode="gray">
              <a:xfrm>
                <a:off x="4092" y="4540"/>
                <a:ext cx="38" cy="44"/>
              </a:xfrm>
              <a:custGeom>
                <a:avLst/>
                <a:gdLst/>
                <a:ahLst/>
                <a:cxnLst>
                  <a:cxn ang="0">
                    <a:pos x="30" y="36"/>
                  </a:cxn>
                  <a:cxn ang="0">
                    <a:pos x="7" y="28"/>
                  </a:cxn>
                  <a:cxn ang="0">
                    <a:pos x="5" y="4"/>
                  </a:cxn>
                  <a:cxn ang="0">
                    <a:pos x="28" y="12"/>
                  </a:cxn>
                  <a:cxn ang="0">
                    <a:pos x="30" y="36"/>
                  </a:cxn>
                </a:cxnLst>
                <a:rect l="0" t="0" r="r" b="b"/>
                <a:pathLst>
                  <a:path w="36" h="41">
                    <a:moveTo>
                      <a:pt x="30" y="36"/>
                    </a:moveTo>
                    <a:cubicBezTo>
                      <a:pt x="24" y="41"/>
                      <a:pt x="13" y="37"/>
                      <a:pt x="7" y="28"/>
                    </a:cubicBezTo>
                    <a:cubicBezTo>
                      <a:pt x="0" y="20"/>
                      <a:pt x="0" y="9"/>
                      <a:pt x="5" y="4"/>
                    </a:cubicBezTo>
                    <a:cubicBezTo>
                      <a:pt x="11" y="0"/>
                      <a:pt x="22" y="3"/>
                      <a:pt x="28" y="12"/>
                    </a:cubicBezTo>
                    <a:cubicBezTo>
                      <a:pt x="35" y="21"/>
                      <a:pt x="36" y="32"/>
                      <a:pt x="30" y="3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8" name="Freeform 408"/>
              <p:cNvSpPr>
                <a:spLocks/>
              </p:cNvSpPr>
              <p:nvPr/>
            </p:nvSpPr>
            <p:spPr bwMode="gray">
              <a:xfrm>
                <a:off x="4349" y="4929"/>
                <a:ext cx="1137" cy="880"/>
              </a:xfrm>
              <a:custGeom>
                <a:avLst/>
                <a:gdLst/>
                <a:ahLst/>
                <a:cxnLst>
                  <a:cxn ang="0">
                    <a:pos x="2523" y="1424"/>
                  </a:cxn>
                  <a:cxn ang="0">
                    <a:pos x="560" y="1953"/>
                  </a:cxn>
                  <a:cxn ang="0">
                    <a:pos x="323" y="1764"/>
                  </a:cxn>
                  <a:cxn ang="0">
                    <a:pos x="0" y="283"/>
                  </a:cxn>
                  <a:cxn ang="0">
                    <a:pos x="982" y="0"/>
                  </a:cxn>
                  <a:cxn ang="0">
                    <a:pos x="1476" y="1105"/>
                  </a:cxn>
                  <a:cxn ang="0">
                    <a:pos x="2523" y="1424"/>
                  </a:cxn>
                </a:cxnLst>
                <a:rect l="0" t="0" r="r" b="b"/>
                <a:pathLst>
                  <a:path w="2523" h="1953">
                    <a:moveTo>
                      <a:pt x="2523" y="1424"/>
                    </a:moveTo>
                    <a:lnTo>
                      <a:pt x="560" y="1953"/>
                    </a:lnTo>
                    <a:lnTo>
                      <a:pt x="323" y="1764"/>
                    </a:lnTo>
                    <a:lnTo>
                      <a:pt x="0" y="283"/>
                    </a:lnTo>
                    <a:lnTo>
                      <a:pt x="982" y="0"/>
                    </a:lnTo>
                    <a:lnTo>
                      <a:pt x="1476" y="1105"/>
                    </a:lnTo>
                    <a:lnTo>
                      <a:pt x="2523" y="14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3333"/>
                  </a:gs>
                  <a:gs pos="100000">
                    <a:srgbClr val="333333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9" name="Freeform 409"/>
              <p:cNvSpPr>
                <a:spLocks/>
              </p:cNvSpPr>
              <p:nvPr/>
            </p:nvSpPr>
            <p:spPr bwMode="gray">
              <a:xfrm>
                <a:off x="3814" y="5002"/>
                <a:ext cx="808" cy="812"/>
              </a:xfrm>
              <a:custGeom>
                <a:avLst/>
                <a:gdLst/>
                <a:ahLst/>
                <a:cxnLst>
                  <a:cxn ang="0">
                    <a:pos x="522" y="56"/>
                  </a:cxn>
                  <a:cxn ang="0">
                    <a:pos x="314" y="0"/>
                  </a:cxn>
                  <a:cxn ang="0">
                    <a:pos x="106" y="375"/>
                  </a:cxn>
                  <a:cxn ang="0">
                    <a:pos x="314" y="646"/>
                  </a:cxn>
                  <a:cxn ang="0">
                    <a:pos x="730" y="758"/>
                  </a:cxn>
                  <a:cxn ang="0">
                    <a:pos x="741" y="724"/>
                  </a:cxn>
                  <a:cxn ang="0">
                    <a:pos x="652" y="667"/>
                  </a:cxn>
                  <a:cxn ang="0">
                    <a:pos x="522" y="56"/>
                  </a:cxn>
                </a:cxnLst>
                <a:rect l="0" t="0" r="r" b="b"/>
                <a:pathLst>
                  <a:path w="759" h="763">
                    <a:moveTo>
                      <a:pt x="522" y="56"/>
                    </a:moveTo>
                    <a:cubicBezTo>
                      <a:pt x="314" y="0"/>
                      <a:pt x="314" y="0"/>
                      <a:pt x="314" y="0"/>
                    </a:cubicBezTo>
                    <a:cubicBezTo>
                      <a:pt x="0" y="22"/>
                      <a:pt x="78" y="327"/>
                      <a:pt x="106" y="375"/>
                    </a:cubicBezTo>
                    <a:cubicBezTo>
                      <a:pt x="136" y="425"/>
                      <a:pt x="205" y="617"/>
                      <a:pt x="314" y="646"/>
                    </a:cubicBezTo>
                    <a:cubicBezTo>
                      <a:pt x="730" y="758"/>
                      <a:pt x="730" y="758"/>
                      <a:pt x="730" y="758"/>
                    </a:cubicBezTo>
                    <a:cubicBezTo>
                      <a:pt x="759" y="763"/>
                      <a:pt x="745" y="726"/>
                      <a:pt x="741" y="724"/>
                    </a:cubicBezTo>
                    <a:cubicBezTo>
                      <a:pt x="652" y="667"/>
                      <a:pt x="652" y="667"/>
                      <a:pt x="652" y="667"/>
                    </a:cubicBezTo>
                    <a:lnTo>
                      <a:pt x="522" y="5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0" name="Freeform 410"/>
              <p:cNvSpPr>
                <a:spLocks/>
              </p:cNvSpPr>
              <p:nvPr/>
            </p:nvSpPr>
            <p:spPr bwMode="gray">
              <a:xfrm>
                <a:off x="4699" y="4765"/>
                <a:ext cx="808" cy="812"/>
              </a:xfrm>
              <a:custGeom>
                <a:avLst/>
                <a:gdLst/>
                <a:ahLst/>
                <a:cxnLst>
                  <a:cxn ang="0">
                    <a:pos x="522" y="56"/>
                  </a:cxn>
                  <a:cxn ang="0">
                    <a:pos x="315" y="0"/>
                  </a:cxn>
                  <a:cxn ang="0">
                    <a:pos x="107" y="375"/>
                  </a:cxn>
                  <a:cxn ang="0">
                    <a:pos x="315" y="646"/>
                  </a:cxn>
                  <a:cxn ang="0">
                    <a:pos x="730" y="757"/>
                  </a:cxn>
                  <a:cxn ang="0">
                    <a:pos x="741" y="724"/>
                  </a:cxn>
                  <a:cxn ang="0">
                    <a:pos x="652" y="667"/>
                  </a:cxn>
                  <a:cxn ang="0">
                    <a:pos x="522" y="56"/>
                  </a:cxn>
                </a:cxnLst>
                <a:rect l="0" t="0" r="r" b="b"/>
                <a:pathLst>
                  <a:path w="760" h="763">
                    <a:moveTo>
                      <a:pt x="522" y="56"/>
                    </a:moveTo>
                    <a:cubicBezTo>
                      <a:pt x="315" y="0"/>
                      <a:pt x="315" y="0"/>
                      <a:pt x="315" y="0"/>
                    </a:cubicBezTo>
                    <a:cubicBezTo>
                      <a:pt x="0" y="22"/>
                      <a:pt x="78" y="327"/>
                      <a:pt x="107" y="375"/>
                    </a:cubicBezTo>
                    <a:cubicBezTo>
                      <a:pt x="136" y="424"/>
                      <a:pt x="205" y="617"/>
                      <a:pt x="315" y="646"/>
                    </a:cubicBezTo>
                    <a:cubicBezTo>
                      <a:pt x="730" y="757"/>
                      <a:pt x="730" y="757"/>
                      <a:pt x="730" y="757"/>
                    </a:cubicBezTo>
                    <a:cubicBezTo>
                      <a:pt x="760" y="763"/>
                      <a:pt x="745" y="726"/>
                      <a:pt x="741" y="724"/>
                    </a:cubicBezTo>
                    <a:cubicBezTo>
                      <a:pt x="652" y="667"/>
                      <a:pt x="652" y="667"/>
                      <a:pt x="652" y="667"/>
                    </a:cubicBezTo>
                    <a:lnTo>
                      <a:pt x="522" y="5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66667"/>
                      <a:invGamma/>
                    </a:srgbClr>
                  </a:gs>
                  <a:gs pos="100000">
                    <a:srgbClr val="FF6600"/>
                  </a:gs>
                </a:gsLst>
                <a:lin ang="54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1" name="Freeform 411"/>
              <p:cNvSpPr>
                <a:spLocks/>
              </p:cNvSpPr>
              <p:nvPr/>
            </p:nvSpPr>
            <p:spPr bwMode="gray">
              <a:xfrm>
                <a:off x="4064" y="4765"/>
                <a:ext cx="1014" cy="252"/>
              </a:xfrm>
              <a:custGeom>
                <a:avLst/>
                <a:gdLst/>
                <a:ahLst/>
                <a:cxnLst>
                  <a:cxn ang="0">
                    <a:pos x="953" y="12"/>
                  </a:cxn>
                  <a:cxn ang="0">
                    <a:pos x="911" y="0"/>
                  </a:cxn>
                  <a:cxn ang="0">
                    <a:pos x="839" y="12"/>
                  </a:cxn>
                  <a:cxn ang="0">
                    <a:pos x="838" y="12"/>
                  </a:cxn>
                  <a:cxn ang="0">
                    <a:pos x="0" y="237"/>
                  </a:cxn>
                  <a:cxn ang="0">
                    <a:pos x="79" y="223"/>
                  </a:cxn>
                  <a:cxn ang="0">
                    <a:pos x="777" y="36"/>
                  </a:cxn>
                  <a:cxn ang="0">
                    <a:pos x="953" y="12"/>
                  </a:cxn>
                </a:cxnLst>
                <a:rect l="0" t="0" r="r" b="b"/>
                <a:pathLst>
                  <a:path w="953" h="237">
                    <a:moveTo>
                      <a:pt x="953" y="12"/>
                    </a:moveTo>
                    <a:cubicBezTo>
                      <a:pt x="911" y="0"/>
                      <a:pt x="911" y="0"/>
                      <a:pt x="911" y="0"/>
                    </a:cubicBezTo>
                    <a:cubicBezTo>
                      <a:pt x="884" y="2"/>
                      <a:pt x="860" y="6"/>
                      <a:pt x="839" y="12"/>
                    </a:cubicBezTo>
                    <a:cubicBezTo>
                      <a:pt x="838" y="12"/>
                      <a:pt x="838" y="12"/>
                      <a:pt x="838" y="12"/>
                    </a:cubicBezTo>
                    <a:cubicBezTo>
                      <a:pt x="0" y="237"/>
                      <a:pt x="0" y="237"/>
                      <a:pt x="0" y="237"/>
                    </a:cubicBezTo>
                    <a:cubicBezTo>
                      <a:pt x="79" y="223"/>
                      <a:pt x="79" y="223"/>
                      <a:pt x="79" y="223"/>
                    </a:cubicBezTo>
                    <a:cubicBezTo>
                      <a:pt x="777" y="36"/>
                      <a:pt x="777" y="36"/>
                      <a:pt x="777" y="36"/>
                    </a:cubicBezTo>
                    <a:lnTo>
                      <a:pt x="953" y="1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2" name="Freeform 412"/>
              <p:cNvSpPr>
                <a:spLocks/>
              </p:cNvSpPr>
              <p:nvPr/>
            </p:nvSpPr>
            <p:spPr bwMode="gray">
              <a:xfrm>
                <a:off x="4148" y="4765"/>
                <a:ext cx="1106" cy="297"/>
              </a:xfrm>
              <a:custGeom>
                <a:avLst/>
                <a:gdLst/>
                <a:ahLst/>
                <a:cxnLst>
                  <a:cxn ang="0">
                    <a:pos x="2455" y="132"/>
                  </a:cxn>
                  <a:cxn ang="0">
                    <a:pos x="492" y="659"/>
                  </a:cxn>
                  <a:cxn ang="0">
                    <a:pos x="0" y="527"/>
                  </a:cxn>
                  <a:cxn ang="0">
                    <a:pos x="1966" y="0"/>
                  </a:cxn>
                  <a:cxn ang="0">
                    <a:pos x="2455" y="132"/>
                  </a:cxn>
                </a:cxnLst>
                <a:rect l="0" t="0" r="r" b="b"/>
                <a:pathLst>
                  <a:path w="2455" h="659">
                    <a:moveTo>
                      <a:pt x="2455" y="132"/>
                    </a:moveTo>
                    <a:lnTo>
                      <a:pt x="492" y="659"/>
                    </a:lnTo>
                    <a:lnTo>
                      <a:pt x="0" y="527"/>
                    </a:lnTo>
                    <a:lnTo>
                      <a:pt x="1966" y="0"/>
                    </a:lnTo>
                    <a:lnTo>
                      <a:pt x="2455" y="13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3" name="Freeform 413"/>
              <p:cNvSpPr>
                <a:spLocks/>
              </p:cNvSpPr>
              <p:nvPr/>
            </p:nvSpPr>
            <p:spPr bwMode="gray">
              <a:xfrm>
                <a:off x="3273" y="4675"/>
                <a:ext cx="668" cy="735"/>
              </a:xfrm>
              <a:custGeom>
                <a:avLst/>
                <a:gdLst/>
                <a:ahLst/>
                <a:cxnLst>
                  <a:cxn ang="0">
                    <a:pos x="501" y="200"/>
                  </a:cxn>
                  <a:cxn ang="0">
                    <a:pos x="137" y="43"/>
                  </a:cxn>
                  <a:cxn ang="0">
                    <a:pos x="137" y="43"/>
                  </a:cxn>
                  <a:cxn ang="0">
                    <a:pos x="35" y="70"/>
                  </a:cxn>
                  <a:cxn ang="0">
                    <a:pos x="55" y="114"/>
                  </a:cxn>
                  <a:cxn ang="0">
                    <a:pos x="120" y="489"/>
                  </a:cxn>
                  <a:cxn ang="0">
                    <a:pos x="296" y="633"/>
                  </a:cxn>
                  <a:cxn ang="0">
                    <a:pos x="323" y="690"/>
                  </a:cxn>
                  <a:cxn ang="0">
                    <a:pos x="458" y="654"/>
                  </a:cxn>
                  <a:cxn ang="0">
                    <a:pos x="458" y="654"/>
                  </a:cxn>
                  <a:cxn ang="0">
                    <a:pos x="523" y="624"/>
                  </a:cxn>
                  <a:cxn ang="0">
                    <a:pos x="501" y="200"/>
                  </a:cxn>
                </a:cxnLst>
                <a:rect l="0" t="0" r="r" b="b"/>
                <a:pathLst>
                  <a:path w="628" h="690">
                    <a:moveTo>
                      <a:pt x="501" y="200"/>
                    </a:moveTo>
                    <a:cubicBezTo>
                      <a:pt x="397" y="63"/>
                      <a:pt x="244" y="0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0" y="208"/>
                      <a:pt x="23" y="360"/>
                      <a:pt x="120" y="489"/>
                    </a:cubicBezTo>
                    <a:cubicBezTo>
                      <a:pt x="171" y="556"/>
                      <a:pt x="233" y="605"/>
                      <a:pt x="296" y="633"/>
                    </a:cubicBezTo>
                    <a:cubicBezTo>
                      <a:pt x="323" y="690"/>
                      <a:pt x="323" y="690"/>
                      <a:pt x="323" y="690"/>
                    </a:cubicBezTo>
                    <a:cubicBezTo>
                      <a:pt x="458" y="654"/>
                      <a:pt x="458" y="654"/>
                      <a:pt x="458" y="654"/>
                    </a:cubicBezTo>
                    <a:cubicBezTo>
                      <a:pt x="458" y="654"/>
                      <a:pt x="458" y="654"/>
                      <a:pt x="458" y="654"/>
                    </a:cubicBezTo>
                    <a:cubicBezTo>
                      <a:pt x="482" y="648"/>
                      <a:pt x="504" y="638"/>
                      <a:pt x="523" y="624"/>
                    </a:cubicBezTo>
                    <a:cubicBezTo>
                      <a:pt x="628" y="544"/>
                      <a:pt x="618" y="354"/>
                      <a:pt x="501" y="20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4" name="Freeform 414"/>
              <p:cNvSpPr>
                <a:spLocks/>
              </p:cNvSpPr>
              <p:nvPr/>
            </p:nvSpPr>
            <p:spPr bwMode="gray">
              <a:xfrm>
                <a:off x="3125" y="4698"/>
                <a:ext cx="675" cy="764"/>
              </a:xfrm>
              <a:custGeom>
                <a:avLst/>
                <a:gdLst/>
                <a:ahLst/>
                <a:cxnLst>
                  <a:cxn ang="0">
                    <a:pos x="530" y="638"/>
                  </a:cxn>
                  <a:cxn ang="0">
                    <a:pos x="127" y="503"/>
                  </a:cxn>
                  <a:cxn ang="0">
                    <a:pos x="105" y="79"/>
                  </a:cxn>
                  <a:cxn ang="0">
                    <a:pos x="508" y="214"/>
                  </a:cxn>
                  <a:cxn ang="0">
                    <a:pos x="530" y="638"/>
                  </a:cxn>
                </a:cxnLst>
                <a:rect l="0" t="0" r="r" b="b"/>
                <a:pathLst>
                  <a:path w="635" h="718">
                    <a:moveTo>
                      <a:pt x="530" y="638"/>
                    </a:moveTo>
                    <a:cubicBezTo>
                      <a:pt x="425" y="718"/>
                      <a:pt x="245" y="658"/>
                      <a:pt x="127" y="503"/>
                    </a:cubicBezTo>
                    <a:cubicBezTo>
                      <a:pt x="10" y="349"/>
                      <a:pt x="0" y="159"/>
                      <a:pt x="105" y="79"/>
                    </a:cubicBezTo>
                    <a:cubicBezTo>
                      <a:pt x="210" y="0"/>
                      <a:pt x="391" y="60"/>
                      <a:pt x="508" y="214"/>
                    </a:cubicBezTo>
                    <a:cubicBezTo>
                      <a:pt x="625" y="369"/>
                      <a:pt x="635" y="558"/>
                      <a:pt x="530" y="6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5" name="Freeform 415"/>
              <p:cNvSpPr>
                <a:spLocks/>
              </p:cNvSpPr>
              <p:nvPr/>
            </p:nvSpPr>
            <p:spPr bwMode="gray">
              <a:xfrm>
                <a:off x="3258" y="4847"/>
                <a:ext cx="410" cy="465"/>
              </a:xfrm>
              <a:custGeom>
                <a:avLst/>
                <a:gdLst/>
                <a:ahLst/>
                <a:cxnLst>
                  <a:cxn ang="0">
                    <a:pos x="322" y="389"/>
                  </a:cxn>
                  <a:cxn ang="0">
                    <a:pos x="77" y="307"/>
                  </a:cxn>
                  <a:cxn ang="0">
                    <a:pos x="63" y="49"/>
                  </a:cxn>
                  <a:cxn ang="0">
                    <a:pos x="308" y="131"/>
                  </a:cxn>
                  <a:cxn ang="0">
                    <a:pos x="322" y="389"/>
                  </a:cxn>
                </a:cxnLst>
                <a:rect l="0" t="0" r="r" b="b"/>
                <a:pathLst>
                  <a:path w="386" h="437">
                    <a:moveTo>
                      <a:pt x="322" y="389"/>
                    </a:moveTo>
                    <a:cubicBezTo>
                      <a:pt x="258" y="437"/>
                      <a:pt x="148" y="401"/>
                      <a:pt x="77" y="307"/>
                    </a:cubicBezTo>
                    <a:cubicBezTo>
                      <a:pt x="6" y="213"/>
                      <a:pt x="0" y="97"/>
                      <a:pt x="63" y="49"/>
                    </a:cubicBezTo>
                    <a:cubicBezTo>
                      <a:pt x="127" y="0"/>
                      <a:pt x="237" y="37"/>
                      <a:pt x="308" y="131"/>
                    </a:cubicBezTo>
                    <a:cubicBezTo>
                      <a:pt x="380" y="225"/>
                      <a:pt x="386" y="340"/>
                      <a:pt x="322" y="389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6" name="Freeform 416"/>
              <p:cNvSpPr>
                <a:spLocks/>
              </p:cNvSpPr>
              <p:nvPr/>
            </p:nvSpPr>
            <p:spPr bwMode="gray">
              <a:xfrm>
                <a:off x="3366" y="4970"/>
                <a:ext cx="193" cy="219"/>
              </a:xfrm>
              <a:custGeom>
                <a:avLst/>
                <a:gdLst/>
                <a:ahLst/>
                <a:cxnLst>
                  <a:cxn ang="0">
                    <a:pos x="151" y="183"/>
                  </a:cxn>
                  <a:cxn ang="0">
                    <a:pos x="36" y="144"/>
                  </a:cxn>
                  <a:cxn ang="0">
                    <a:pos x="30" y="23"/>
                  </a:cxn>
                  <a:cxn ang="0">
                    <a:pos x="145" y="61"/>
                  </a:cxn>
                  <a:cxn ang="0">
                    <a:pos x="151" y="183"/>
                  </a:cxn>
                </a:cxnLst>
                <a:rect l="0" t="0" r="r" b="b"/>
                <a:pathLst>
                  <a:path w="181" h="206">
                    <a:moveTo>
                      <a:pt x="151" y="183"/>
                    </a:moveTo>
                    <a:cubicBezTo>
                      <a:pt x="121" y="206"/>
                      <a:pt x="70" y="188"/>
                      <a:pt x="36" y="144"/>
                    </a:cubicBezTo>
                    <a:cubicBezTo>
                      <a:pt x="3" y="100"/>
                      <a:pt x="0" y="46"/>
                      <a:pt x="30" y="23"/>
                    </a:cubicBezTo>
                    <a:cubicBezTo>
                      <a:pt x="60" y="0"/>
                      <a:pt x="111" y="17"/>
                      <a:pt x="145" y="61"/>
                    </a:cubicBezTo>
                    <a:cubicBezTo>
                      <a:pt x="179" y="106"/>
                      <a:pt x="181" y="160"/>
                      <a:pt x="151" y="183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7" name="Freeform 417"/>
              <p:cNvSpPr>
                <a:spLocks/>
              </p:cNvSpPr>
              <p:nvPr/>
            </p:nvSpPr>
            <p:spPr bwMode="gray">
              <a:xfrm>
                <a:off x="3407" y="5016"/>
                <a:ext cx="112" cy="128"/>
              </a:xfrm>
              <a:custGeom>
                <a:avLst/>
                <a:gdLst/>
                <a:ahLst/>
                <a:cxnLst>
                  <a:cxn ang="0">
                    <a:pos x="88" y="107"/>
                  </a:cxn>
                  <a:cxn ang="0">
                    <a:pos x="21" y="84"/>
                  </a:cxn>
                  <a:cxn ang="0">
                    <a:pos x="17" y="13"/>
                  </a:cxn>
                  <a:cxn ang="0">
                    <a:pos x="84" y="36"/>
                  </a:cxn>
                  <a:cxn ang="0">
                    <a:pos x="88" y="107"/>
                  </a:cxn>
                </a:cxnLst>
                <a:rect l="0" t="0" r="r" b="b"/>
                <a:pathLst>
                  <a:path w="106" h="120">
                    <a:moveTo>
                      <a:pt x="88" y="107"/>
                    </a:moveTo>
                    <a:cubicBezTo>
                      <a:pt x="70" y="120"/>
                      <a:pt x="40" y="110"/>
                      <a:pt x="21" y="84"/>
                    </a:cubicBezTo>
                    <a:cubicBezTo>
                      <a:pt x="1" y="58"/>
                      <a:pt x="0" y="26"/>
                      <a:pt x="17" y="13"/>
                    </a:cubicBezTo>
                    <a:cubicBezTo>
                      <a:pt x="35" y="0"/>
                      <a:pt x="65" y="10"/>
                      <a:pt x="84" y="36"/>
                    </a:cubicBezTo>
                    <a:cubicBezTo>
                      <a:pt x="104" y="61"/>
                      <a:pt x="106" y="93"/>
                      <a:pt x="88" y="107"/>
                    </a:cubicBezTo>
                    <a:close/>
                  </a:path>
                </a:pathLst>
              </a:custGeom>
              <a:solidFill>
                <a:srgbClr val="FF66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8" name="Freeform 418"/>
              <p:cNvSpPr>
                <a:spLocks/>
              </p:cNvSpPr>
              <p:nvPr/>
            </p:nvSpPr>
            <p:spPr bwMode="gray">
              <a:xfrm>
                <a:off x="1710" y="4262"/>
                <a:ext cx="668" cy="734"/>
              </a:xfrm>
              <a:custGeom>
                <a:avLst/>
                <a:gdLst/>
                <a:ahLst/>
                <a:cxnLst>
                  <a:cxn ang="0">
                    <a:pos x="501" y="200"/>
                  </a:cxn>
                  <a:cxn ang="0">
                    <a:pos x="137" y="43"/>
                  </a:cxn>
                  <a:cxn ang="0">
                    <a:pos x="137" y="43"/>
                  </a:cxn>
                  <a:cxn ang="0">
                    <a:pos x="35" y="70"/>
                  </a:cxn>
                  <a:cxn ang="0">
                    <a:pos x="56" y="114"/>
                  </a:cxn>
                  <a:cxn ang="0">
                    <a:pos x="120" y="489"/>
                  </a:cxn>
                  <a:cxn ang="0">
                    <a:pos x="297" y="633"/>
                  </a:cxn>
                  <a:cxn ang="0">
                    <a:pos x="323" y="690"/>
                  </a:cxn>
                  <a:cxn ang="0">
                    <a:pos x="459" y="654"/>
                  </a:cxn>
                  <a:cxn ang="0">
                    <a:pos x="459" y="654"/>
                  </a:cxn>
                  <a:cxn ang="0">
                    <a:pos x="523" y="624"/>
                  </a:cxn>
                  <a:cxn ang="0">
                    <a:pos x="501" y="200"/>
                  </a:cxn>
                </a:cxnLst>
                <a:rect l="0" t="0" r="r" b="b"/>
                <a:pathLst>
                  <a:path w="628" h="690">
                    <a:moveTo>
                      <a:pt x="501" y="200"/>
                    </a:moveTo>
                    <a:cubicBezTo>
                      <a:pt x="397" y="63"/>
                      <a:pt x="244" y="0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0" y="208"/>
                      <a:pt x="23" y="360"/>
                      <a:pt x="120" y="489"/>
                    </a:cubicBezTo>
                    <a:cubicBezTo>
                      <a:pt x="171" y="556"/>
                      <a:pt x="234" y="605"/>
                      <a:pt x="297" y="633"/>
                    </a:cubicBezTo>
                    <a:cubicBezTo>
                      <a:pt x="323" y="690"/>
                      <a:pt x="323" y="690"/>
                      <a:pt x="323" y="690"/>
                    </a:cubicBezTo>
                    <a:cubicBezTo>
                      <a:pt x="459" y="654"/>
                      <a:pt x="459" y="654"/>
                      <a:pt x="459" y="654"/>
                    </a:cubicBezTo>
                    <a:cubicBezTo>
                      <a:pt x="459" y="654"/>
                      <a:pt x="459" y="654"/>
                      <a:pt x="459" y="654"/>
                    </a:cubicBezTo>
                    <a:cubicBezTo>
                      <a:pt x="482" y="648"/>
                      <a:pt x="504" y="638"/>
                      <a:pt x="523" y="624"/>
                    </a:cubicBezTo>
                    <a:cubicBezTo>
                      <a:pt x="628" y="544"/>
                      <a:pt x="618" y="354"/>
                      <a:pt x="501" y="20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9" name="Freeform 419"/>
              <p:cNvSpPr>
                <a:spLocks/>
              </p:cNvSpPr>
              <p:nvPr/>
            </p:nvSpPr>
            <p:spPr bwMode="gray">
              <a:xfrm>
                <a:off x="1563" y="4284"/>
                <a:ext cx="675" cy="764"/>
              </a:xfrm>
              <a:custGeom>
                <a:avLst/>
                <a:gdLst/>
                <a:ahLst/>
                <a:cxnLst>
                  <a:cxn ang="0">
                    <a:pos x="529" y="638"/>
                  </a:cxn>
                  <a:cxn ang="0">
                    <a:pos x="127" y="503"/>
                  </a:cxn>
                  <a:cxn ang="0">
                    <a:pos x="105" y="79"/>
                  </a:cxn>
                  <a:cxn ang="0">
                    <a:pos x="507" y="214"/>
                  </a:cxn>
                  <a:cxn ang="0">
                    <a:pos x="529" y="638"/>
                  </a:cxn>
                </a:cxnLst>
                <a:rect l="0" t="0" r="r" b="b"/>
                <a:pathLst>
                  <a:path w="634" h="718">
                    <a:moveTo>
                      <a:pt x="529" y="638"/>
                    </a:moveTo>
                    <a:cubicBezTo>
                      <a:pt x="424" y="718"/>
                      <a:pt x="244" y="658"/>
                      <a:pt x="127" y="503"/>
                    </a:cubicBezTo>
                    <a:cubicBezTo>
                      <a:pt x="9" y="349"/>
                      <a:pt x="0" y="159"/>
                      <a:pt x="105" y="79"/>
                    </a:cubicBezTo>
                    <a:cubicBezTo>
                      <a:pt x="210" y="0"/>
                      <a:pt x="390" y="60"/>
                      <a:pt x="507" y="214"/>
                    </a:cubicBezTo>
                    <a:cubicBezTo>
                      <a:pt x="624" y="369"/>
                      <a:pt x="634" y="558"/>
                      <a:pt x="529" y="6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0" name="Freeform 420"/>
              <p:cNvSpPr>
                <a:spLocks/>
              </p:cNvSpPr>
              <p:nvPr/>
            </p:nvSpPr>
            <p:spPr bwMode="gray">
              <a:xfrm>
                <a:off x="1695" y="4433"/>
                <a:ext cx="411" cy="465"/>
              </a:xfrm>
              <a:custGeom>
                <a:avLst/>
                <a:gdLst/>
                <a:ahLst/>
                <a:cxnLst>
                  <a:cxn ang="0">
                    <a:pos x="322" y="389"/>
                  </a:cxn>
                  <a:cxn ang="0">
                    <a:pos x="77" y="307"/>
                  </a:cxn>
                  <a:cxn ang="0">
                    <a:pos x="64" y="49"/>
                  </a:cxn>
                  <a:cxn ang="0">
                    <a:pos x="308" y="131"/>
                  </a:cxn>
                  <a:cxn ang="0">
                    <a:pos x="322" y="389"/>
                  </a:cxn>
                </a:cxnLst>
                <a:rect l="0" t="0" r="r" b="b"/>
                <a:pathLst>
                  <a:path w="386" h="437">
                    <a:moveTo>
                      <a:pt x="322" y="389"/>
                    </a:moveTo>
                    <a:cubicBezTo>
                      <a:pt x="258" y="437"/>
                      <a:pt x="148" y="401"/>
                      <a:pt x="77" y="307"/>
                    </a:cubicBezTo>
                    <a:cubicBezTo>
                      <a:pt x="6" y="213"/>
                      <a:pt x="0" y="97"/>
                      <a:pt x="64" y="49"/>
                    </a:cubicBezTo>
                    <a:cubicBezTo>
                      <a:pt x="128" y="0"/>
                      <a:pt x="237" y="37"/>
                      <a:pt x="308" y="131"/>
                    </a:cubicBezTo>
                    <a:cubicBezTo>
                      <a:pt x="380" y="225"/>
                      <a:pt x="386" y="340"/>
                      <a:pt x="322" y="389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1" name="Freeform 421"/>
              <p:cNvSpPr>
                <a:spLocks/>
              </p:cNvSpPr>
              <p:nvPr/>
            </p:nvSpPr>
            <p:spPr bwMode="gray">
              <a:xfrm>
                <a:off x="1803" y="4557"/>
                <a:ext cx="194" cy="218"/>
              </a:xfrm>
              <a:custGeom>
                <a:avLst/>
                <a:gdLst/>
                <a:ahLst/>
                <a:cxnLst>
                  <a:cxn ang="0">
                    <a:pos x="151" y="183"/>
                  </a:cxn>
                  <a:cxn ang="0">
                    <a:pos x="36" y="144"/>
                  </a:cxn>
                  <a:cxn ang="0">
                    <a:pos x="30" y="23"/>
                  </a:cxn>
                  <a:cxn ang="0">
                    <a:pos x="145" y="61"/>
                  </a:cxn>
                  <a:cxn ang="0">
                    <a:pos x="151" y="183"/>
                  </a:cxn>
                </a:cxnLst>
                <a:rect l="0" t="0" r="r" b="b"/>
                <a:pathLst>
                  <a:path w="182" h="206">
                    <a:moveTo>
                      <a:pt x="151" y="183"/>
                    </a:moveTo>
                    <a:cubicBezTo>
                      <a:pt x="121" y="206"/>
                      <a:pt x="70" y="188"/>
                      <a:pt x="36" y="144"/>
                    </a:cubicBezTo>
                    <a:cubicBezTo>
                      <a:pt x="3" y="100"/>
                      <a:pt x="0" y="46"/>
                      <a:pt x="30" y="23"/>
                    </a:cubicBezTo>
                    <a:cubicBezTo>
                      <a:pt x="60" y="0"/>
                      <a:pt x="112" y="17"/>
                      <a:pt x="145" y="61"/>
                    </a:cubicBezTo>
                    <a:cubicBezTo>
                      <a:pt x="179" y="106"/>
                      <a:pt x="182" y="160"/>
                      <a:pt x="151" y="183"/>
                    </a:cubicBez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2" name="Freeform 422"/>
              <p:cNvSpPr>
                <a:spLocks/>
              </p:cNvSpPr>
              <p:nvPr/>
            </p:nvSpPr>
            <p:spPr bwMode="gray">
              <a:xfrm>
                <a:off x="1844" y="4602"/>
                <a:ext cx="113" cy="128"/>
              </a:xfrm>
              <a:custGeom>
                <a:avLst/>
                <a:gdLst/>
                <a:ahLst/>
                <a:cxnLst>
                  <a:cxn ang="0">
                    <a:pos x="88" y="106"/>
                  </a:cxn>
                  <a:cxn ang="0">
                    <a:pos x="21" y="84"/>
                  </a:cxn>
                  <a:cxn ang="0">
                    <a:pos x="17" y="13"/>
                  </a:cxn>
                  <a:cxn ang="0">
                    <a:pos x="85" y="36"/>
                  </a:cxn>
                  <a:cxn ang="0">
                    <a:pos x="88" y="106"/>
                  </a:cxn>
                </a:cxnLst>
                <a:rect l="0" t="0" r="r" b="b"/>
                <a:pathLst>
                  <a:path w="106" h="120">
                    <a:moveTo>
                      <a:pt x="88" y="106"/>
                    </a:moveTo>
                    <a:cubicBezTo>
                      <a:pt x="71" y="120"/>
                      <a:pt x="41" y="110"/>
                      <a:pt x="21" y="84"/>
                    </a:cubicBezTo>
                    <a:cubicBezTo>
                      <a:pt x="1" y="58"/>
                      <a:pt x="0" y="26"/>
                      <a:pt x="17" y="13"/>
                    </a:cubicBezTo>
                    <a:cubicBezTo>
                      <a:pt x="35" y="0"/>
                      <a:pt x="65" y="10"/>
                      <a:pt x="85" y="36"/>
                    </a:cubicBezTo>
                    <a:cubicBezTo>
                      <a:pt x="104" y="61"/>
                      <a:pt x="106" y="93"/>
                      <a:pt x="88" y="106"/>
                    </a:cubicBezTo>
                    <a:close/>
                  </a:path>
                </a:pathLst>
              </a:custGeom>
              <a:solidFill>
                <a:srgbClr val="FF66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3" name="Freeform 423"/>
              <p:cNvSpPr>
                <a:spLocks/>
              </p:cNvSpPr>
              <p:nvPr/>
            </p:nvSpPr>
            <p:spPr bwMode="gray">
              <a:xfrm>
                <a:off x="1548" y="4114"/>
                <a:ext cx="1427" cy="455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905" y="364"/>
                  </a:cxn>
                  <a:cxn ang="0">
                    <a:pos x="1358" y="659"/>
                  </a:cxn>
                  <a:cxn ang="0">
                    <a:pos x="2714" y="1011"/>
                  </a:cxn>
                  <a:cxn ang="0">
                    <a:pos x="3168" y="888"/>
                  </a:cxn>
                  <a:cxn ang="0">
                    <a:pos x="1810" y="539"/>
                  </a:cxn>
                  <a:cxn ang="0">
                    <a:pos x="1358" y="243"/>
                  </a:cxn>
                  <a:cxn ang="0">
                    <a:pos x="454" y="0"/>
                  </a:cxn>
                  <a:cxn ang="0">
                    <a:pos x="0" y="121"/>
                  </a:cxn>
                </a:cxnLst>
                <a:rect l="0" t="0" r="r" b="b"/>
                <a:pathLst>
                  <a:path w="3168" h="1011">
                    <a:moveTo>
                      <a:pt x="0" y="121"/>
                    </a:moveTo>
                    <a:lnTo>
                      <a:pt x="905" y="364"/>
                    </a:lnTo>
                    <a:lnTo>
                      <a:pt x="1358" y="659"/>
                    </a:lnTo>
                    <a:lnTo>
                      <a:pt x="2714" y="1011"/>
                    </a:lnTo>
                    <a:lnTo>
                      <a:pt x="3168" y="888"/>
                    </a:lnTo>
                    <a:lnTo>
                      <a:pt x="1810" y="539"/>
                    </a:lnTo>
                    <a:lnTo>
                      <a:pt x="1358" y="243"/>
                    </a:lnTo>
                    <a:lnTo>
                      <a:pt x="454" y="0"/>
                    </a:lnTo>
                    <a:lnTo>
                      <a:pt x="0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4" name="Freeform 424"/>
              <p:cNvSpPr>
                <a:spLocks/>
              </p:cNvSpPr>
              <p:nvPr/>
            </p:nvSpPr>
            <p:spPr bwMode="gray">
              <a:xfrm>
                <a:off x="1548" y="4168"/>
                <a:ext cx="1222" cy="456"/>
              </a:xfrm>
              <a:custGeom>
                <a:avLst/>
                <a:gdLst/>
                <a:ahLst/>
                <a:cxnLst>
                  <a:cxn ang="0">
                    <a:pos x="0" y="122"/>
                  </a:cxn>
                  <a:cxn ang="0">
                    <a:pos x="905" y="366"/>
                  </a:cxn>
                  <a:cxn ang="0">
                    <a:pos x="1358" y="659"/>
                  </a:cxn>
                  <a:cxn ang="0">
                    <a:pos x="2714" y="1011"/>
                  </a:cxn>
                  <a:cxn ang="0">
                    <a:pos x="2714" y="890"/>
                  </a:cxn>
                  <a:cxn ang="0">
                    <a:pos x="1358" y="538"/>
                  </a:cxn>
                  <a:cxn ang="0">
                    <a:pos x="905" y="243"/>
                  </a:cxn>
                  <a:cxn ang="0">
                    <a:pos x="0" y="0"/>
                  </a:cxn>
                  <a:cxn ang="0">
                    <a:pos x="0" y="122"/>
                  </a:cxn>
                </a:cxnLst>
                <a:rect l="0" t="0" r="r" b="b"/>
                <a:pathLst>
                  <a:path w="2714" h="1011">
                    <a:moveTo>
                      <a:pt x="0" y="122"/>
                    </a:moveTo>
                    <a:lnTo>
                      <a:pt x="905" y="366"/>
                    </a:lnTo>
                    <a:lnTo>
                      <a:pt x="1358" y="659"/>
                    </a:lnTo>
                    <a:lnTo>
                      <a:pt x="2714" y="1011"/>
                    </a:lnTo>
                    <a:lnTo>
                      <a:pt x="2714" y="890"/>
                    </a:lnTo>
                    <a:lnTo>
                      <a:pt x="1358" y="538"/>
                    </a:lnTo>
                    <a:lnTo>
                      <a:pt x="905" y="243"/>
                    </a:lnTo>
                    <a:lnTo>
                      <a:pt x="0" y="0"/>
                    </a:lnTo>
                    <a:lnTo>
                      <a:pt x="0" y="1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5" name="Freeform 425"/>
              <p:cNvSpPr>
                <a:spLocks/>
              </p:cNvSpPr>
              <p:nvPr/>
            </p:nvSpPr>
            <p:spPr bwMode="gray">
              <a:xfrm>
                <a:off x="2770" y="4514"/>
                <a:ext cx="205" cy="110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4" y="0"/>
                  </a:cxn>
                  <a:cxn ang="0">
                    <a:pos x="454" y="123"/>
                  </a:cxn>
                  <a:cxn ang="0">
                    <a:pos x="0" y="244"/>
                  </a:cxn>
                  <a:cxn ang="0">
                    <a:pos x="0" y="123"/>
                  </a:cxn>
                </a:cxnLst>
                <a:rect l="0" t="0" r="r" b="b"/>
                <a:pathLst>
                  <a:path w="454" h="244">
                    <a:moveTo>
                      <a:pt x="0" y="123"/>
                    </a:moveTo>
                    <a:lnTo>
                      <a:pt x="454" y="0"/>
                    </a:lnTo>
                    <a:lnTo>
                      <a:pt x="454" y="123"/>
                    </a:lnTo>
                    <a:lnTo>
                      <a:pt x="0" y="244"/>
                    </a:lnTo>
                    <a:lnTo>
                      <a:pt x="0" y="1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70588"/>
                      <a:invGamma/>
                    </a:srgbClr>
                  </a:gs>
                  <a:gs pos="100000">
                    <a:srgbClr val="FF660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6" name="Freeform 426"/>
              <p:cNvSpPr>
                <a:spLocks/>
              </p:cNvSpPr>
              <p:nvPr/>
            </p:nvSpPr>
            <p:spPr bwMode="gray">
              <a:xfrm>
                <a:off x="1548" y="3903"/>
                <a:ext cx="245" cy="65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454" y="0"/>
                  </a:cxn>
                  <a:cxn ang="0">
                    <a:pos x="544" y="24"/>
                  </a:cxn>
                  <a:cxn ang="0">
                    <a:pos x="90" y="145"/>
                  </a:cxn>
                  <a:cxn ang="0">
                    <a:pos x="0" y="121"/>
                  </a:cxn>
                </a:cxnLst>
                <a:rect l="0" t="0" r="r" b="b"/>
                <a:pathLst>
                  <a:path w="544" h="145">
                    <a:moveTo>
                      <a:pt x="0" y="121"/>
                    </a:moveTo>
                    <a:lnTo>
                      <a:pt x="454" y="0"/>
                    </a:lnTo>
                    <a:lnTo>
                      <a:pt x="544" y="24"/>
                    </a:lnTo>
                    <a:lnTo>
                      <a:pt x="90" y="145"/>
                    </a:lnTo>
                    <a:lnTo>
                      <a:pt x="0" y="12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7" name="Freeform 427"/>
              <p:cNvSpPr>
                <a:spLocks/>
              </p:cNvSpPr>
              <p:nvPr/>
            </p:nvSpPr>
            <p:spPr bwMode="gray">
              <a:xfrm>
                <a:off x="1589" y="3914"/>
                <a:ext cx="204" cy="266"/>
              </a:xfrm>
              <a:custGeom>
                <a:avLst/>
                <a:gdLst/>
                <a:ahLst/>
                <a:cxnLst>
                  <a:cxn ang="0">
                    <a:pos x="0" y="591"/>
                  </a:cxn>
                  <a:cxn ang="0">
                    <a:pos x="0" y="121"/>
                  </a:cxn>
                  <a:cxn ang="0">
                    <a:pos x="454" y="0"/>
                  </a:cxn>
                  <a:cxn ang="0">
                    <a:pos x="454" y="468"/>
                  </a:cxn>
                  <a:cxn ang="0">
                    <a:pos x="0" y="591"/>
                  </a:cxn>
                </a:cxnLst>
                <a:rect l="0" t="0" r="r" b="b"/>
                <a:pathLst>
                  <a:path w="454" h="591">
                    <a:moveTo>
                      <a:pt x="0" y="591"/>
                    </a:moveTo>
                    <a:lnTo>
                      <a:pt x="0" y="121"/>
                    </a:lnTo>
                    <a:lnTo>
                      <a:pt x="454" y="0"/>
                    </a:lnTo>
                    <a:lnTo>
                      <a:pt x="454" y="468"/>
                    </a:lnTo>
                    <a:lnTo>
                      <a:pt x="0" y="59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>
                      <a:gamma/>
                      <a:shade val="70588"/>
                      <a:invGamma/>
                    </a:srgbClr>
                  </a:gs>
                  <a:gs pos="100000">
                    <a:srgbClr val="FF6600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8" name="Freeform 428"/>
              <p:cNvSpPr>
                <a:spLocks/>
              </p:cNvSpPr>
              <p:nvPr/>
            </p:nvSpPr>
            <p:spPr bwMode="gray">
              <a:xfrm>
                <a:off x="1548" y="3958"/>
                <a:ext cx="41" cy="2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90" y="494"/>
                  </a:cxn>
                  <a:cxn ang="0">
                    <a:pos x="90" y="24"/>
                  </a:cxn>
                  <a:cxn ang="0">
                    <a:pos x="0" y="0"/>
                  </a:cxn>
                </a:cxnLst>
                <a:rect l="0" t="0" r="r" b="b"/>
                <a:pathLst>
                  <a:path w="90" h="494">
                    <a:moveTo>
                      <a:pt x="0" y="0"/>
                    </a:moveTo>
                    <a:lnTo>
                      <a:pt x="0" y="468"/>
                    </a:lnTo>
                    <a:lnTo>
                      <a:pt x="90" y="494"/>
                    </a:lnTo>
                    <a:lnTo>
                      <a:pt x="90" y="24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9" name="Freeform 429"/>
              <p:cNvSpPr>
                <a:spLocks noEditPoints="1"/>
              </p:cNvSpPr>
              <p:nvPr/>
            </p:nvSpPr>
            <p:spPr bwMode="gray">
              <a:xfrm>
                <a:off x="1626" y="3757"/>
                <a:ext cx="1357" cy="812"/>
              </a:xfrm>
              <a:custGeom>
                <a:avLst/>
                <a:gdLst/>
                <a:ahLst/>
                <a:cxnLst>
                  <a:cxn ang="0">
                    <a:pos x="2522" y="848"/>
                  </a:cxn>
                  <a:cxn ang="0">
                    <a:pos x="2522" y="1804"/>
                  </a:cxn>
                  <a:cxn ang="0">
                    <a:pos x="2560" y="1804"/>
                  </a:cxn>
                  <a:cxn ang="0">
                    <a:pos x="2560" y="1249"/>
                  </a:cxn>
                  <a:cxn ang="0">
                    <a:pos x="2976" y="1138"/>
                  </a:cxn>
                  <a:cxn ang="0">
                    <a:pos x="2976" y="1681"/>
                  </a:cxn>
                  <a:cxn ang="0">
                    <a:pos x="3014" y="1681"/>
                  </a:cxn>
                  <a:cxn ang="0">
                    <a:pos x="3014" y="715"/>
                  </a:cxn>
                  <a:cxn ang="0">
                    <a:pos x="2522" y="848"/>
                  </a:cxn>
                  <a:cxn ang="0">
                    <a:pos x="2560" y="1211"/>
                  </a:cxn>
                  <a:cxn ang="0">
                    <a:pos x="2560" y="876"/>
                  </a:cxn>
                  <a:cxn ang="0">
                    <a:pos x="2976" y="765"/>
                  </a:cxn>
                  <a:cxn ang="0">
                    <a:pos x="2976" y="1100"/>
                  </a:cxn>
                  <a:cxn ang="0">
                    <a:pos x="2560" y="1211"/>
                  </a:cxn>
                  <a:cxn ang="0">
                    <a:pos x="751" y="207"/>
                  </a:cxn>
                  <a:cxn ang="0">
                    <a:pos x="751" y="203"/>
                  </a:cxn>
                  <a:cxn ang="0">
                    <a:pos x="0" y="0"/>
                  </a:cxn>
                  <a:cxn ang="0">
                    <a:pos x="0" y="966"/>
                  </a:cxn>
                  <a:cxn ang="0">
                    <a:pos x="37" y="966"/>
                  </a:cxn>
                  <a:cxn ang="0">
                    <a:pos x="37" y="422"/>
                  </a:cxn>
                  <a:cxn ang="0">
                    <a:pos x="713" y="604"/>
                  </a:cxn>
                  <a:cxn ang="0">
                    <a:pos x="713" y="1157"/>
                  </a:cxn>
                  <a:cxn ang="0">
                    <a:pos x="751" y="1157"/>
                  </a:cxn>
                  <a:cxn ang="0">
                    <a:pos x="751" y="623"/>
                  </a:cxn>
                  <a:cxn ang="0">
                    <a:pos x="1167" y="895"/>
                  </a:cxn>
                  <a:cxn ang="0">
                    <a:pos x="1167" y="1452"/>
                  </a:cxn>
                  <a:cxn ang="0">
                    <a:pos x="1204" y="1452"/>
                  </a:cxn>
                  <a:cxn ang="0">
                    <a:pos x="1204" y="909"/>
                  </a:cxn>
                  <a:cxn ang="0">
                    <a:pos x="1939" y="1093"/>
                  </a:cxn>
                  <a:cxn ang="0">
                    <a:pos x="1939" y="1646"/>
                  </a:cxn>
                  <a:cxn ang="0">
                    <a:pos x="1977" y="1646"/>
                  </a:cxn>
                  <a:cxn ang="0">
                    <a:pos x="1977" y="692"/>
                  </a:cxn>
                  <a:cxn ang="0">
                    <a:pos x="1193" y="493"/>
                  </a:cxn>
                  <a:cxn ang="0">
                    <a:pos x="751" y="207"/>
                  </a:cxn>
                  <a:cxn ang="0">
                    <a:pos x="37" y="385"/>
                  </a:cxn>
                  <a:cxn ang="0">
                    <a:pos x="37" y="49"/>
                  </a:cxn>
                  <a:cxn ang="0">
                    <a:pos x="713" y="231"/>
                  </a:cxn>
                  <a:cxn ang="0">
                    <a:pos x="713" y="564"/>
                  </a:cxn>
                  <a:cxn ang="0">
                    <a:pos x="37" y="385"/>
                  </a:cxn>
                  <a:cxn ang="0">
                    <a:pos x="751" y="578"/>
                  </a:cxn>
                  <a:cxn ang="0">
                    <a:pos x="751" y="252"/>
                  </a:cxn>
                  <a:cxn ang="0">
                    <a:pos x="1167" y="522"/>
                  </a:cxn>
                  <a:cxn ang="0">
                    <a:pos x="1167" y="850"/>
                  </a:cxn>
                  <a:cxn ang="0">
                    <a:pos x="751" y="578"/>
                  </a:cxn>
                  <a:cxn ang="0">
                    <a:pos x="1939" y="720"/>
                  </a:cxn>
                  <a:cxn ang="0">
                    <a:pos x="1939" y="1055"/>
                  </a:cxn>
                  <a:cxn ang="0">
                    <a:pos x="1204" y="869"/>
                  </a:cxn>
                  <a:cxn ang="0">
                    <a:pos x="1204" y="536"/>
                  </a:cxn>
                  <a:cxn ang="0">
                    <a:pos x="1939" y="720"/>
                  </a:cxn>
                </a:cxnLst>
                <a:rect l="0" t="0" r="r" b="b"/>
                <a:pathLst>
                  <a:path w="3014" h="1804">
                    <a:moveTo>
                      <a:pt x="2522" y="848"/>
                    </a:moveTo>
                    <a:lnTo>
                      <a:pt x="2522" y="1804"/>
                    </a:lnTo>
                    <a:lnTo>
                      <a:pt x="2560" y="1804"/>
                    </a:lnTo>
                    <a:lnTo>
                      <a:pt x="2560" y="1249"/>
                    </a:lnTo>
                    <a:lnTo>
                      <a:pt x="2976" y="1138"/>
                    </a:lnTo>
                    <a:lnTo>
                      <a:pt x="2976" y="1681"/>
                    </a:lnTo>
                    <a:lnTo>
                      <a:pt x="3014" y="1681"/>
                    </a:lnTo>
                    <a:lnTo>
                      <a:pt x="3014" y="715"/>
                    </a:lnTo>
                    <a:lnTo>
                      <a:pt x="2522" y="848"/>
                    </a:lnTo>
                    <a:close/>
                    <a:moveTo>
                      <a:pt x="2560" y="1211"/>
                    </a:moveTo>
                    <a:lnTo>
                      <a:pt x="2560" y="876"/>
                    </a:lnTo>
                    <a:lnTo>
                      <a:pt x="2976" y="765"/>
                    </a:lnTo>
                    <a:lnTo>
                      <a:pt x="2976" y="1100"/>
                    </a:lnTo>
                    <a:lnTo>
                      <a:pt x="2560" y="1211"/>
                    </a:lnTo>
                    <a:close/>
                    <a:moveTo>
                      <a:pt x="751" y="207"/>
                    </a:moveTo>
                    <a:lnTo>
                      <a:pt x="751" y="203"/>
                    </a:lnTo>
                    <a:lnTo>
                      <a:pt x="0" y="0"/>
                    </a:lnTo>
                    <a:lnTo>
                      <a:pt x="0" y="966"/>
                    </a:lnTo>
                    <a:lnTo>
                      <a:pt x="37" y="966"/>
                    </a:lnTo>
                    <a:lnTo>
                      <a:pt x="37" y="422"/>
                    </a:lnTo>
                    <a:lnTo>
                      <a:pt x="713" y="604"/>
                    </a:lnTo>
                    <a:lnTo>
                      <a:pt x="713" y="1157"/>
                    </a:lnTo>
                    <a:lnTo>
                      <a:pt x="751" y="1157"/>
                    </a:lnTo>
                    <a:lnTo>
                      <a:pt x="751" y="623"/>
                    </a:lnTo>
                    <a:lnTo>
                      <a:pt x="1167" y="895"/>
                    </a:lnTo>
                    <a:lnTo>
                      <a:pt x="1167" y="1452"/>
                    </a:lnTo>
                    <a:lnTo>
                      <a:pt x="1204" y="1452"/>
                    </a:lnTo>
                    <a:lnTo>
                      <a:pt x="1204" y="909"/>
                    </a:lnTo>
                    <a:lnTo>
                      <a:pt x="1939" y="1093"/>
                    </a:lnTo>
                    <a:lnTo>
                      <a:pt x="1939" y="1646"/>
                    </a:lnTo>
                    <a:lnTo>
                      <a:pt x="1977" y="1646"/>
                    </a:lnTo>
                    <a:lnTo>
                      <a:pt x="1977" y="692"/>
                    </a:lnTo>
                    <a:lnTo>
                      <a:pt x="1193" y="493"/>
                    </a:lnTo>
                    <a:lnTo>
                      <a:pt x="751" y="207"/>
                    </a:lnTo>
                    <a:close/>
                    <a:moveTo>
                      <a:pt x="37" y="385"/>
                    </a:moveTo>
                    <a:lnTo>
                      <a:pt x="37" y="49"/>
                    </a:lnTo>
                    <a:lnTo>
                      <a:pt x="713" y="231"/>
                    </a:lnTo>
                    <a:lnTo>
                      <a:pt x="713" y="564"/>
                    </a:lnTo>
                    <a:lnTo>
                      <a:pt x="37" y="385"/>
                    </a:lnTo>
                    <a:close/>
                    <a:moveTo>
                      <a:pt x="751" y="578"/>
                    </a:moveTo>
                    <a:lnTo>
                      <a:pt x="751" y="252"/>
                    </a:lnTo>
                    <a:lnTo>
                      <a:pt x="1167" y="522"/>
                    </a:lnTo>
                    <a:lnTo>
                      <a:pt x="1167" y="850"/>
                    </a:lnTo>
                    <a:lnTo>
                      <a:pt x="751" y="578"/>
                    </a:lnTo>
                    <a:close/>
                    <a:moveTo>
                      <a:pt x="1939" y="720"/>
                    </a:moveTo>
                    <a:lnTo>
                      <a:pt x="1939" y="1055"/>
                    </a:lnTo>
                    <a:lnTo>
                      <a:pt x="1204" y="869"/>
                    </a:lnTo>
                    <a:lnTo>
                      <a:pt x="1204" y="536"/>
                    </a:lnTo>
                    <a:lnTo>
                      <a:pt x="1939" y="720"/>
                    </a:ln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0" name="Freeform 430"/>
              <p:cNvSpPr>
                <a:spLocks noEditPoints="1"/>
              </p:cNvSpPr>
              <p:nvPr/>
            </p:nvSpPr>
            <p:spPr bwMode="gray">
              <a:xfrm>
                <a:off x="2520" y="4561"/>
                <a:ext cx="220" cy="487"/>
              </a:xfrm>
              <a:custGeom>
                <a:avLst/>
                <a:gdLst/>
                <a:ahLst/>
                <a:cxnLst>
                  <a:cxn ang="0">
                    <a:pos x="451" y="116"/>
                  </a:cxn>
                  <a:cxn ang="0">
                    <a:pos x="451" y="218"/>
                  </a:cxn>
                  <a:cxn ang="0">
                    <a:pos x="38" y="111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0" y="955"/>
                  </a:cxn>
                  <a:cxn ang="0">
                    <a:pos x="489" y="1082"/>
                  </a:cxn>
                  <a:cxn ang="0">
                    <a:pos x="489" y="116"/>
                  </a:cxn>
                  <a:cxn ang="0">
                    <a:pos x="451" y="116"/>
                  </a:cxn>
                  <a:cxn ang="0">
                    <a:pos x="38" y="695"/>
                  </a:cxn>
                  <a:cxn ang="0">
                    <a:pos x="451" y="801"/>
                  </a:cxn>
                  <a:cxn ang="0">
                    <a:pos x="451" y="898"/>
                  </a:cxn>
                  <a:cxn ang="0">
                    <a:pos x="38" y="792"/>
                  </a:cxn>
                  <a:cxn ang="0">
                    <a:pos x="38" y="695"/>
                  </a:cxn>
                  <a:cxn ang="0">
                    <a:pos x="38" y="655"/>
                  </a:cxn>
                  <a:cxn ang="0">
                    <a:pos x="38" y="558"/>
                  </a:cxn>
                  <a:cxn ang="0">
                    <a:pos x="451" y="664"/>
                  </a:cxn>
                  <a:cxn ang="0">
                    <a:pos x="451" y="763"/>
                  </a:cxn>
                  <a:cxn ang="0">
                    <a:pos x="38" y="655"/>
                  </a:cxn>
                  <a:cxn ang="0">
                    <a:pos x="38" y="520"/>
                  </a:cxn>
                  <a:cxn ang="0">
                    <a:pos x="38" y="421"/>
                  </a:cxn>
                  <a:cxn ang="0">
                    <a:pos x="451" y="529"/>
                  </a:cxn>
                  <a:cxn ang="0">
                    <a:pos x="451" y="626"/>
                  </a:cxn>
                  <a:cxn ang="0">
                    <a:pos x="38" y="520"/>
                  </a:cxn>
                  <a:cxn ang="0">
                    <a:pos x="38" y="383"/>
                  </a:cxn>
                  <a:cxn ang="0">
                    <a:pos x="38" y="286"/>
                  </a:cxn>
                  <a:cxn ang="0">
                    <a:pos x="451" y="392"/>
                  </a:cxn>
                  <a:cxn ang="0">
                    <a:pos x="451" y="489"/>
                  </a:cxn>
                  <a:cxn ang="0">
                    <a:pos x="38" y="383"/>
                  </a:cxn>
                  <a:cxn ang="0">
                    <a:pos x="451" y="255"/>
                  </a:cxn>
                  <a:cxn ang="0">
                    <a:pos x="451" y="355"/>
                  </a:cxn>
                  <a:cxn ang="0">
                    <a:pos x="38" y="246"/>
                  </a:cxn>
                  <a:cxn ang="0">
                    <a:pos x="38" y="149"/>
                  </a:cxn>
                  <a:cxn ang="0">
                    <a:pos x="451" y="255"/>
                  </a:cxn>
                  <a:cxn ang="0">
                    <a:pos x="38" y="926"/>
                  </a:cxn>
                  <a:cxn ang="0">
                    <a:pos x="38" y="829"/>
                  </a:cxn>
                  <a:cxn ang="0">
                    <a:pos x="451" y="938"/>
                  </a:cxn>
                  <a:cxn ang="0">
                    <a:pos x="451" y="1033"/>
                  </a:cxn>
                  <a:cxn ang="0">
                    <a:pos x="38" y="926"/>
                  </a:cxn>
                </a:cxnLst>
                <a:rect l="0" t="0" r="r" b="b"/>
                <a:pathLst>
                  <a:path w="489" h="1082">
                    <a:moveTo>
                      <a:pt x="451" y="116"/>
                    </a:moveTo>
                    <a:lnTo>
                      <a:pt x="451" y="218"/>
                    </a:lnTo>
                    <a:lnTo>
                      <a:pt x="38" y="111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955"/>
                    </a:lnTo>
                    <a:lnTo>
                      <a:pt x="489" y="1082"/>
                    </a:lnTo>
                    <a:lnTo>
                      <a:pt x="489" y="116"/>
                    </a:lnTo>
                    <a:lnTo>
                      <a:pt x="451" y="116"/>
                    </a:lnTo>
                    <a:close/>
                    <a:moveTo>
                      <a:pt x="38" y="695"/>
                    </a:moveTo>
                    <a:lnTo>
                      <a:pt x="451" y="801"/>
                    </a:lnTo>
                    <a:lnTo>
                      <a:pt x="451" y="898"/>
                    </a:lnTo>
                    <a:lnTo>
                      <a:pt x="38" y="792"/>
                    </a:lnTo>
                    <a:lnTo>
                      <a:pt x="38" y="695"/>
                    </a:lnTo>
                    <a:close/>
                    <a:moveTo>
                      <a:pt x="38" y="655"/>
                    </a:moveTo>
                    <a:lnTo>
                      <a:pt x="38" y="558"/>
                    </a:lnTo>
                    <a:lnTo>
                      <a:pt x="451" y="664"/>
                    </a:lnTo>
                    <a:lnTo>
                      <a:pt x="451" y="763"/>
                    </a:lnTo>
                    <a:lnTo>
                      <a:pt x="38" y="655"/>
                    </a:lnTo>
                    <a:close/>
                    <a:moveTo>
                      <a:pt x="38" y="520"/>
                    </a:moveTo>
                    <a:lnTo>
                      <a:pt x="38" y="421"/>
                    </a:lnTo>
                    <a:lnTo>
                      <a:pt x="451" y="529"/>
                    </a:lnTo>
                    <a:lnTo>
                      <a:pt x="451" y="626"/>
                    </a:lnTo>
                    <a:lnTo>
                      <a:pt x="38" y="520"/>
                    </a:lnTo>
                    <a:close/>
                    <a:moveTo>
                      <a:pt x="38" y="383"/>
                    </a:moveTo>
                    <a:lnTo>
                      <a:pt x="38" y="286"/>
                    </a:lnTo>
                    <a:lnTo>
                      <a:pt x="451" y="392"/>
                    </a:lnTo>
                    <a:lnTo>
                      <a:pt x="451" y="489"/>
                    </a:lnTo>
                    <a:lnTo>
                      <a:pt x="38" y="383"/>
                    </a:lnTo>
                    <a:close/>
                    <a:moveTo>
                      <a:pt x="451" y="255"/>
                    </a:moveTo>
                    <a:lnTo>
                      <a:pt x="451" y="355"/>
                    </a:lnTo>
                    <a:lnTo>
                      <a:pt x="38" y="246"/>
                    </a:lnTo>
                    <a:lnTo>
                      <a:pt x="38" y="149"/>
                    </a:lnTo>
                    <a:lnTo>
                      <a:pt x="451" y="255"/>
                    </a:lnTo>
                    <a:close/>
                    <a:moveTo>
                      <a:pt x="38" y="926"/>
                    </a:moveTo>
                    <a:lnTo>
                      <a:pt x="38" y="829"/>
                    </a:lnTo>
                    <a:lnTo>
                      <a:pt x="451" y="938"/>
                    </a:lnTo>
                    <a:lnTo>
                      <a:pt x="451" y="1033"/>
                    </a:lnTo>
                    <a:lnTo>
                      <a:pt x="38" y="926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1" name="Freeform 431"/>
              <p:cNvSpPr>
                <a:spLocks/>
              </p:cNvSpPr>
              <p:nvPr/>
            </p:nvSpPr>
            <p:spPr bwMode="gray">
              <a:xfrm>
                <a:off x="2206" y="3600"/>
                <a:ext cx="109" cy="352"/>
              </a:xfrm>
              <a:custGeom>
                <a:avLst/>
                <a:gdLst/>
                <a:ahLst/>
                <a:cxnLst>
                  <a:cxn ang="0">
                    <a:pos x="102" y="83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4" y="25"/>
                  </a:cxn>
                  <a:cxn ang="0">
                    <a:pos x="3" y="54"/>
                  </a:cxn>
                  <a:cxn ang="0">
                    <a:pos x="4" y="55"/>
                  </a:cxn>
                  <a:cxn ang="0">
                    <a:pos x="45" y="110"/>
                  </a:cxn>
                  <a:cxn ang="0">
                    <a:pos x="45" y="110"/>
                  </a:cxn>
                  <a:cxn ang="0">
                    <a:pos x="45" y="111"/>
                  </a:cxn>
                  <a:cxn ang="0">
                    <a:pos x="45" y="162"/>
                  </a:cxn>
                  <a:cxn ang="0">
                    <a:pos x="45" y="323"/>
                  </a:cxn>
                  <a:cxn ang="0">
                    <a:pos x="74" y="331"/>
                  </a:cxn>
                  <a:cxn ang="0">
                    <a:pos x="102" y="323"/>
                  </a:cxn>
                  <a:cxn ang="0">
                    <a:pos x="102" y="110"/>
                  </a:cxn>
                  <a:cxn ang="0">
                    <a:pos x="102" y="83"/>
                  </a:cxn>
                </a:cxnLst>
                <a:rect l="0" t="0" r="r" b="b"/>
                <a:pathLst>
                  <a:path w="102" h="331">
                    <a:moveTo>
                      <a:pt x="102" y="83"/>
                    </a:moveTo>
                    <a:cubicBezTo>
                      <a:pt x="102" y="37"/>
                      <a:pt x="65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3" y="1"/>
                      <a:pt x="7" y="11"/>
                      <a:pt x="4" y="25"/>
                    </a:cubicBezTo>
                    <a:cubicBezTo>
                      <a:pt x="0" y="39"/>
                      <a:pt x="0" y="52"/>
                      <a:pt x="3" y="54"/>
                    </a:cubicBezTo>
                    <a:cubicBezTo>
                      <a:pt x="3" y="55"/>
                      <a:pt x="4" y="55"/>
                      <a:pt x="4" y="55"/>
                    </a:cubicBezTo>
                    <a:cubicBezTo>
                      <a:pt x="28" y="62"/>
                      <a:pt x="45" y="84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1"/>
                      <a:pt x="45" y="111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323"/>
                      <a:pt x="45" y="323"/>
                      <a:pt x="45" y="323"/>
                    </a:cubicBezTo>
                    <a:cubicBezTo>
                      <a:pt x="45" y="327"/>
                      <a:pt x="58" y="331"/>
                      <a:pt x="74" y="331"/>
                    </a:cubicBezTo>
                    <a:cubicBezTo>
                      <a:pt x="90" y="331"/>
                      <a:pt x="102" y="327"/>
                      <a:pt x="102" y="323"/>
                    </a:cubicBezTo>
                    <a:cubicBezTo>
                      <a:pt x="102" y="110"/>
                      <a:pt x="102" y="110"/>
                      <a:pt x="102" y="110"/>
                    </a:cubicBezTo>
                    <a:cubicBezTo>
                      <a:pt x="102" y="110"/>
                      <a:pt x="102" y="93"/>
                      <a:pt x="102" y="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5F5F5F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364" name="Group 3986"/>
          <p:cNvGrpSpPr>
            <a:grpSpLocks/>
          </p:cNvGrpSpPr>
          <p:nvPr/>
        </p:nvGrpSpPr>
        <p:grpSpPr bwMode="gray">
          <a:xfrm>
            <a:off x="8794861" y="5572988"/>
            <a:ext cx="3355661" cy="1250634"/>
            <a:chOff x="827" y="2304"/>
            <a:chExt cx="1626" cy="606"/>
          </a:xfrm>
        </p:grpSpPr>
        <p:sp>
          <p:nvSpPr>
            <p:cNvPr id="1365" name="Freeform 1305"/>
            <p:cNvSpPr>
              <a:spLocks/>
            </p:cNvSpPr>
            <p:nvPr/>
          </p:nvSpPr>
          <p:spPr bwMode="gray">
            <a:xfrm>
              <a:off x="827" y="2472"/>
              <a:ext cx="1626" cy="438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190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1366" name="Group 3509"/>
            <p:cNvGrpSpPr>
              <a:grpSpLocks/>
            </p:cNvGrpSpPr>
            <p:nvPr/>
          </p:nvGrpSpPr>
          <p:grpSpPr bwMode="gray">
            <a:xfrm>
              <a:off x="1032" y="2304"/>
              <a:ext cx="717" cy="418"/>
              <a:chOff x="1404" y="1984"/>
              <a:chExt cx="573" cy="334"/>
            </a:xfrm>
          </p:grpSpPr>
          <p:sp>
            <p:nvSpPr>
              <p:cNvPr id="1447" name="Freeform 2870"/>
              <p:cNvSpPr>
                <a:spLocks/>
              </p:cNvSpPr>
              <p:nvPr/>
            </p:nvSpPr>
            <p:spPr bwMode="gray">
              <a:xfrm flipH="1">
                <a:off x="1872" y="2173"/>
                <a:ext cx="59" cy="46"/>
              </a:xfrm>
              <a:custGeom>
                <a:avLst/>
                <a:gdLst>
                  <a:gd name="T0" fmla="*/ 99 w 699"/>
                  <a:gd name="T1" fmla="*/ 536 h 536"/>
                  <a:gd name="T2" fmla="*/ 0 w 699"/>
                  <a:gd name="T3" fmla="*/ 151 h 536"/>
                  <a:gd name="T4" fmla="*/ 345 w 699"/>
                  <a:gd name="T5" fmla="*/ 0 h 536"/>
                  <a:gd name="T6" fmla="*/ 699 w 699"/>
                  <a:gd name="T7" fmla="*/ 88 h 536"/>
                  <a:gd name="T8" fmla="*/ 550 w 699"/>
                  <a:gd name="T9" fmla="*/ 414 h 536"/>
                  <a:gd name="T10" fmla="*/ 99 w 699"/>
                  <a:gd name="T11" fmla="*/ 536 h 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9"/>
                  <a:gd name="T19" fmla="*/ 0 h 536"/>
                  <a:gd name="T20" fmla="*/ 699 w 699"/>
                  <a:gd name="T21" fmla="*/ 536 h 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9" h="536">
                    <a:moveTo>
                      <a:pt x="99" y="536"/>
                    </a:moveTo>
                    <a:lnTo>
                      <a:pt x="0" y="151"/>
                    </a:lnTo>
                    <a:lnTo>
                      <a:pt x="345" y="0"/>
                    </a:lnTo>
                    <a:lnTo>
                      <a:pt x="699" y="88"/>
                    </a:lnTo>
                    <a:lnTo>
                      <a:pt x="550" y="414"/>
                    </a:lnTo>
                    <a:lnTo>
                      <a:pt x="99" y="53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8" name="Freeform 2871"/>
              <p:cNvSpPr>
                <a:spLocks/>
              </p:cNvSpPr>
              <p:nvPr/>
            </p:nvSpPr>
            <p:spPr bwMode="gray">
              <a:xfrm flipH="1">
                <a:off x="1848" y="2182"/>
                <a:ext cx="61" cy="67"/>
              </a:xfrm>
              <a:custGeom>
                <a:avLst/>
                <a:gdLst>
                  <a:gd name="T0" fmla="*/ 241 w 302"/>
                  <a:gd name="T1" fmla="*/ 96 h 332"/>
                  <a:gd name="T2" fmla="*/ 66 w 302"/>
                  <a:gd name="T3" fmla="*/ 20 h 332"/>
                  <a:gd name="T4" fmla="*/ 66 w 302"/>
                  <a:gd name="T5" fmla="*/ 20 h 332"/>
                  <a:gd name="T6" fmla="*/ 16 w 302"/>
                  <a:gd name="T7" fmla="*/ 33 h 332"/>
                  <a:gd name="T8" fmla="*/ 26 w 302"/>
                  <a:gd name="T9" fmla="*/ 54 h 332"/>
                  <a:gd name="T10" fmla="*/ 58 w 302"/>
                  <a:gd name="T11" fmla="*/ 235 h 332"/>
                  <a:gd name="T12" fmla="*/ 143 w 302"/>
                  <a:gd name="T13" fmla="*/ 304 h 332"/>
                  <a:gd name="T14" fmla="*/ 155 w 302"/>
                  <a:gd name="T15" fmla="*/ 332 h 332"/>
                  <a:gd name="T16" fmla="*/ 221 w 302"/>
                  <a:gd name="T17" fmla="*/ 315 h 332"/>
                  <a:gd name="T18" fmla="*/ 221 w 302"/>
                  <a:gd name="T19" fmla="*/ 314 h 332"/>
                  <a:gd name="T20" fmla="*/ 252 w 302"/>
                  <a:gd name="T21" fmla="*/ 300 h 332"/>
                  <a:gd name="T22" fmla="*/ 241 w 302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2"/>
                  <a:gd name="T37" fmla="*/ 0 h 332"/>
                  <a:gd name="T38" fmla="*/ 302 w 302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2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0" y="99"/>
                      <a:pt x="11" y="173"/>
                      <a:pt x="58" y="235"/>
                    </a:cubicBezTo>
                    <a:cubicBezTo>
                      <a:pt x="82" y="267"/>
                      <a:pt x="112" y="291"/>
                      <a:pt x="143" y="304"/>
                    </a:cubicBezTo>
                    <a:cubicBezTo>
                      <a:pt x="155" y="332"/>
                      <a:pt x="155" y="332"/>
                      <a:pt x="155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4"/>
                      <a:pt x="221" y="314"/>
                      <a:pt x="221" y="314"/>
                    </a:cubicBezTo>
                    <a:cubicBezTo>
                      <a:pt x="232" y="312"/>
                      <a:pt x="242" y="307"/>
                      <a:pt x="252" y="300"/>
                    </a:cubicBezTo>
                    <a:cubicBezTo>
                      <a:pt x="302" y="262"/>
                      <a:pt x="297" y="170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9" name="Freeform 2872"/>
              <p:cNvSpPr>
                <a:spLocks/>
              </p:cNvSpPr>
              <p:nvPr/>
            </p:nvSpPr>
            <p:spPr bwMode="gray">
              <a:xfrm flipH="1">
                <a:off x="1861" y="2183"/>
                <a:ext cx="61" cy="70"/>
              </a:xfrm>
              <a:custGeom>
                <a:avLst/>
                <a:gdLst>
                  <a:gd name="T0" fmla="*/ 255 w 306"/>
                  <a:gd name="T1" fmla="*/ 308 h 347"/>
                  <a:gd name="T2" fmla="*/ 61 w 306"/>
                  <a:gd name="T3" fmla="*/ 243 h 347"/>
                  <a:gd name="T4" fmla="*/ 50 w 306"/>
                  <a:gd name="T5" fmla="*/ 39 h 347"/>
                  <a:gd name="T6" fmla="*/ 244 w 306"/>
                  <a:gd name="T7" fmla="*/ 104 h 347"/>
                  <a:gd name="T8" fmla="*/ 255 w 306"/>
                  <a:gd name="T9" fmla="*/ 308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7"/>
                  <a:gd name="T17" fmla="*/ 306 w 306"/>
                  <a:gd name="T18" fmla="*/ 347 h 3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7">
                    <a:moveTo>
                      <a:pt x="255" y="308"/>
                    </a:moveTo>
                    <a:cubicBezTo>
                      <a:pt x="204" y="347"/>
                      <a:pt x="118" y="317"/>
                      <a:pt x="61" y="243"/>
                    </a:cubicBezTo>
                    <a:cubicBezTo>
                      <a:pt x="5" y="169"/>
                      <a:pt x="0" y="77"/>
                      <a:pt x="50" y="39"/>
                    </a:cubicBezTo>
                    <a:cubicBezTo>
                      <a:pt x="101" y="0"/>
                      <a:pt x="188" y="29"/>
                      <a:pt x="244" y="104"/>
                    </a:cubicBezTo>
                    <a:cubicBezTo>
                      <a:pt x="301" y="178"/>
                      <a:pt x="306" y="270"/>
                      <a:pt x="255" y="3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0" name="Freeform 2873"/>
              <p:cNvSpPr>
                <a:spLocks/>
              </p:cNvSpPr>
              <p:nvPr/>
            </p:nvSpPr>
            <p:spPr bwMode="gray">
              <a:xfrm flipH="1">
                <a:off x="1873" y="2197"/>
                <a:ext cx="37" cy="43"/>
              </a:xfrm>
              <a:custGeom>
                <a:avLst/>
                <a:gdLst>
                  <a:gd name="T0" fmla="*/ 155 w 186"/>
                  <a:gd name="T1" fmla="*/ 187 h 211"/>
                  <a:gd name="T2" fmla="*/ 37 w 186"/>
                  <a:gd name="T3" fmla="*/ 148 h 211"/>
                  <a:gd name="T4" fmla="*/ 30 w 186"/>
                  <a:gd name="T5" fmla="*/ 24 h 211"/>
                  <a:gd name="T6" fmla="*/ 149 w 186"/>
                  <a:gd name="T7" fmla="*/ 63 h 211"/>
                  <a:gd name="T8" fmla="*/ 155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7"/>
                    </a:moveTo>
                    <a:cubicBezTo>
                      <a:pt x="124" y="211"/>
                      <a:pt x="71" y="193"/>
                      <a:pt x="37" y="148"/>
                    </a:cubicBezTo>
                    <a:cubicBezTo>
                      <a:pt x="3" y="103"/>
                      <a:pt x="0" y="47"/>
                      <a:pt x="30" y="24"/>
                    </a:cubicBezTo>
                    <a:cubicBezTo>
                      <a:pt x="61" y="0"/>
                      <a:pt x="114" y="18"/>
                      <a:pt x="149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1" name="Freeform 2874"/>
              <p:cNvSpPr>
                <a:spLocks/>
              </p:cNvSpPr>
              <p:nvPr/>
            </p:nvSpPr>
            <p:spPr bwMode="gray">
              <a:xfrm flipH="1">
                <a:off x="1717" y="2029"/>
                <a:ext cx="155" cy="164"/>
              </a:xfrm>
              <a:custGeom>
                <a:avLst/>
                <a:gdLst>
                  <a:gd name="T0" fmla="*/ 1809 w 1809"/>
                  <a:gd name="T1" fmla="*/ 0 h 1918"/>
                  <a:gd name="T2" fmla="*/ 0 w 1809"/>
                  <a:gd name="T3" fmla="*/ 487 h 1918"/>
                  <a:gd name="T4" fmla="*/ 0 w 1809"/>
                  <a:gd name="T5" fmla="*/ 1918 h 1918"/>
                  <a:gd name="T6" fmla="*/ 1809 w 1809"/>
                  <a:gd name="T7" fmla="*/ 1415 h 1918"/>
                  <a:gd name="T8" fmla="*/ 1809 w 1809"/>
                  <a:gd name="T9" fmla="*/ 0 h 19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9"/>
                  <a:gd name="T16" fmla="*/ 0 h 1918"/>
                  <a:gd name="T17" fmla="*/ 1809 w 1809"/>
                  <a:gd name="T18" fmla="*/ 1918 h 19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9" h="1918">
                    <a:moveTo>
                      <a:pt x="1809" y="0"/>
                    </a:moveTo>
                    <a:lnTo>
                      <a:pt x="0" y="487"/>
                    </a:lnTo>
                    <a:lnTo>
                      <a:pt x="0" y="1918"/>
                    </a:lnTo>
                    <a:lnTo>
                      <a:pt x="1809" y="1415"/>
                    </a:lnTo>
                    <a:lnTo>
                      <a:pt x="1809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2" name="Freeform 2875"/>
              <p:cNvSpPr>
                <a:spLocks/>
              </p:cNvSpPr>
              <p:nvPr/>
            </p:nvSpPr>
            <p:spPr bwMode="gray">
              <a:xfrm flipH="1">
                <a:off x="1851" y="2046"/>
                <a:ext cx="109" cy="193"/>
              </a:xfrm>
              <a:custGeom>
                <a:avLst/>
                <a:gdLst>
                  <a:gd name="T0" fmla="*/ 437 w 537"/>
                  <a:gd name="T1" fmla="*/ 728 h 952"/>
                  <a:gd name="T2" fmla="*/ 437 w 537"/>
                  <a:gd name="T3" fmla="*/ 122 h 952"/>
                  <a:gd name="T4" fmla="*/ 0 w 537"/>
                  <a:gd name="T5" fmla="*/ 0 h 952"/>
                  <a:gd name="T6" fmla="*/ 0 w 537"/>
                  <a:gd name="T7" fmla="*/ 809 h 952"/>
                  <a:gd name="T8" fmla="*/ 183 w 537"/>
                  <a:gd name="T9" fmla="*/ 858 h 952"/>
                  <a:gd name="T10" fmla="*/ 213 w 537"/>
                  <a:gd name="T11" fmla="*/ 689 h 952"/>
                  <a:gd name="T12" fmla="*/ 449 w 537"/>
                  <a:gd name="T13" fmla="*/ 769 h 952"/>
                  <a:gd name="T14" fmla="*/ 503 w 537"/>
                  <a:gd name="T15" fmla="*/ 944 h 952"/>
                  <a:gd name="T16" fmla="*/ 524 w 537"/>
                  <a:gd name="T17" fmla="*/ 952 h 952"/>
                  <a:gd name="T18" fmla="*/ 509 w 537"/>
                  <a:gd name="T19" fmla="*/ 822 h 952"/>
                  <a:gd name="T20" fmla="*/ 437 w 537"/>
                  <a:gd name="T21" fmla="*/ 728 h 9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37"/>
                  <a:gd name="T34" fmla="*/ 0 h 952"/>
                  <a:gd name="T35" fmla="*/ 537 w 537"/>
                  <a:gd name="T36" fmla="*/ 952 h 95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37" h="952">
                    <a:moveTo>
                      <a:pt x="437" y="728"/>
                    </a:moveTo>
                    <a:cubicBezTo>
                      <a:pt x="437" y="122"/>
                      <a:pt x="437" y="122"/>
                      <a:pt x="437" y="122"/>
                    </a:cubicBezTo>
                    <a:cubicBezTo>
                      <a:pt x="437" y="122"/>
                      <a:pt x="24" y="7"/>
                      <a:pt x="0" y="0"/>
                    </a:cubicBezTo>
                    <a:cubicBezTo>
                      <a:pt x="0" y="809"/>
                      <a:pt x="0" y="809"/>
                      <a:pt x="0" y="809"/>
                    </a:cubicBezTo>
                    <a:cubicBezTo>
                      <a:pt x="183" y="858"/>
                      <a:pt x="183" y="858"/>
                      <a:pt x="183" y="858"/>
                    </a:cubicBezTo>
                    <a:cubicBezTo>
                      <a:pt x="159" y="790"/>
                      <a:pt x="169" y="723"/>
                      <a:pt x="213" y="689"/>
                    </a:cubicBezTo>
                    <a:cubicBezTo>
                      <a:pt x="275" y="643"/>
                      <a:pt x="381" y="678"/>
                      <a:pt x="449" y="769"/>
                    </a:cubicBezTo>
                    <a:cubicBezTo>
                      <a:pt x="493" y="826"/>
                      <a:pt x="511" y="892"/>
                      <a:pt x="503" y="944"/>
                    </a:cubicBezTo>
                    <a:cubicBezTo>
                      <a:pt x="524" y="952"/>
                      <a:pt x="524" y="952"/>
                      <a:pt x="524" y="952"/>
                    </a:cubicBezTo>
                    <a:cubicBezTo>
                      <a:pt x="524" y="952"/>
                      <a:pt x="537" y="882"/>
                      <a:pt x="509" y="822"/>
                    </a:cubicBezTo>
                    <a:cubicBezTo>
                      <a:pt x="496" y="794"/>
                      <a:pt x="475" y="755"/>
                      <a:pt x="437" y="7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" name="Freeform 2876"/>
              <p:cNvSpPr>
                <a:spLocks/>
              </p:cNvSpPr>
              <p:nvPr/>
            </p:nvSpPr>
            <p:spPr bwMode="gray">
              <a:xfrm flipH="1">
                <a:off x="1717" y="2010"/>
                <a:ext cx="155" cy="61"/>
              </a:xfrm>
              <a:custGeom>
                <a:avLst/>
                <a:gdLst>
                  <a:gd name="T0" fmla="*/ 1809 w 1809"/>
                  <a:gd name="T1" fmla="*/ 0 h 718"/>
                  <a:gd name="T2" fmla="*/ 0 w 1809"/>
                  <a:gd name="T3" fmla="*/ 486 h 718"/>
                  <a:gd name="T4" fmla="*/ 0 w 1809"/>
                  <a:gd name="T5" fmla="*/ 718 h 718"/>
                  <a:gd name="T6" fmla="*/ 1809 w 1809"/>
                  <a:gd name="T7" fmla="*/ 231 h 718"/>
                  <a:gd name="T8" fmla="*/ 1809 w 1809"/>
                  <a:gd name="T9" fmla="*/ 0 h 7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9"/>
                  <a:gd name="T16" fmla="*/ 0 h 718"/>
                  <a:gd name="T17" fmla="*/ 1809 w 1809"/>
                  <a:gd name="T18" fmla="*/ 718 h 7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9" h="718">
                    <a:moveTo>
                      <a:pt x="1809" y="0"/>
                    </a:moveTo>
                    <a:lnTo>
                      <a:pt x="0" y="486"/>
                    </a:lnTo>
                    <a:lnTo>
                      <a:pt x="0" y="718"/>
                    </a:lnTo>
                    <a:lnTo>
                      <a:pt x="1809" y="231"/>
                    </a:lnTo>
                    <a:lnTo>
                      <a:pt x="1809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4" name="Freeform 2877"/>
              <p:cNvSpPr>
                <a:spLocks/>
              </p:cNvSpPr>
              <p:nvPr/>
            </p:nvSpPr>
            <p:spPr bwMode="gray">
              <a:xfrm flipH="1">
                <a:off x="1872" y="2028"/>
                <a:ext cx="99" cy="43"/>
              </a:xfrm>
              <a:custGeom>
                <a:avLst/>
                <a:gdLst>
                  <a:gd name="T0" fmla="*/ 57 w 494"/>
                  <a:gd name="T1" fmla="*/ 0 h 210"/>
                  <a:gd name="T2" fmla="*/ 57 w 494"/>
                  <a:gd name="T3" fmla="*/ 0 h 210"/>
                  <a:gd name="T4" fmla="*/ 0 w 494"/>
                  <a:gd name="T5" fmla="*/ 73 h 210"/>
                  <a:gd name="T6" fmla="*/ 494 w 494"/>
                  <a:gd name="T7" fmla="*/ 210 h 210"/>
                  <a:gd name="T8" fmla="*/ 494 w 494"/>
                  <a:gd name="T9" fmla="*/ 111 h 210"/>
                  <a:gd name="T10" fmla="*/ 57 w 494"/>
                  <a:gd name="T11" fmla="*/ 0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4"/>
                  <a:gd name="T19" fmla="*/ 0 h 210"/>
                  <a:gd name="T20" fmla="*/ 494 w 494"/>
                  <a:gd name="T21" fmla="*/ 210 h 2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4" h="210">
                    <a:moveTo>
                      <a:pt x="57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26" y="9"/>
                      <a:pt x="0" y="42"/>
                      <a:pt x="0" y="73"/>
                    </a:cubicBezTo>
                    <a:cubicBezTo>
                      <a:pt x="494" y="210"/>
                      <a:pt x="494" y="210"/>
                      <a:pt x="494" y="210"/>
                    </a:cubicBezTo>
                    <a:cubicBezTo>
                      <a:pt x="494" y="111"/>
                      <a:pt x="494" y="111"/>
                      <a:pt x="494" y="111"/>
                    </a:cubicBezTo>
                    <a:lnTo>
                      <a:pt x="5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5" name="Freeform 2878"/>
              <p:cNvSpPr>
                <a:spLocks/>
              </p:cNvSpPr>
              <p:nvPr/>
            </p:nvSpPr>
            <p:spPr bwMode="gray">
              <a:xfrm flipH="1">
                <a:off x="1890" y="2048"/>
                <a:ext cx="66" cy="155"/>
              </a:xfrm>
              <a:custGeom>
                <a:avLst/>
                <a:gdLst>
                  <a:gd name="T0" fmla="*/ 196 w 327"/>
                  <a:gd name="T1" fmla="*/ 684 h 771"/>
                  <a:gd name="T2" fmla="*/ 327 w 327"/>
                  <a:gd name="T3" fmla="*/ 679 h 771"/>
                  <a:gd name="T4" fmla="*/ 327 w 327"/>
                  <a:gd name="T5" fmla="*/ 88 h 771"/>
                  <a:gd name="T6" fmla="*/ 0 w 327"/>
                  <a:gd name="T7" fmla="*/ 0 h 771"/>
                  <a:gd name="T8" fmla="*/ 0 w 327"/>
                  <a:gd name="T9" fmla="*/ 730 h 771"/>
                  <a:gd name="T10" fmla="*/ 154 w 327"/>
                  <a:gd name="T11" fmla="*/ 771 h 771"/>
                  <a:gd name="T12" fmla="*/ 196 w 327"/>
                  <a:gd name="T13" fmla="*/ 684 h 7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7"/>
                  <a:gd name="T22" fmla="*/ 0 h 771"/>
                  <a:gd name="T23" fmla="*/ 327 w 327"/>
                  <a:gd name="T24" fmla="*/ 771 h 7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7" h="771">
                    <a:moveTo>
                      <a:pt x="196" y="684"/>
                    </a:moveTo>
                    <a:cubicBezTo>
                      <a:pt x="231" y="658"/>
                      <a:pt x="279" y="658"/>
                      <a:pt x="327" y="679"/>
                    </a:cubicBezTo>
                    <a:cubicBezTo>
                      <a:pt x="327" y="88"/>
                      <a:pt x="327" y="88"/>
                      <a:pt x="327" y="8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154" y="771"/>
                      <a:pt x="154" y="771"/>
                      <a:pt x="154" y="771"/>
                    </a:cubicBezTo>
                    <a:cubicBezTo>
                      <a:pt x="156" y="735"/>
                      <a:pt x="170" y="704"/>
                      <a:pt x="196" y="68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6" name="Freeform 2879"/>
              <p:cNvSpPr>
                <a:spLocks/>
              </p:cNvSpPr>
              <p:nvPr/>
            </p:nvSpPr>
            <p:spPr bwMode="gray">
              <a:xfrm flipH="1">
                <a:off x="1894" y="2051"/>
                <a:ext cx="59" cy="66"/>
              </a:xfrm>
              <a:custGeom>
                <a:avLst/>
                <a:gdLst>
                  <a:gd name="T0" fmla="*/ 0 w 685"/>
                  <a:gd name="T1" fmla="*/ 0 h 773"/>
                  <a:gd name="T2" fmla="*/ 0 w 685"/>
                  <a:gd name="T3" fmla="*/ 591 h 773"/>
                  <a:gd name="T4" fmla="*/ 685 w 685"/>
                  <a:gd name="T5" fmla="*/ 773 h 773"/>
                  <a:gd name="T6" fmla="*/ 685 w 685"/>
                  <a:gd name="T7" fmla="*/ 185 h 773"/>
                  <a:gd name="T8" fmla="*/ 0 w 685"/>
                  <a:gd name="T9" fmla="*/ 0 h 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5"/>
                  <a:gd name="T16" fmla="*/ 0 h 773"/>
                  <a:gd name="T17" fmla="*/ 685 w 685"/>
                  <a:gd name="T18" fmla="*/ 773 h 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5" h="773">
                    <a:moveTo>
                      <a:pt x="0" y="0"/>
                    </a:moveTo>
                    <a:lnTo>
                      <a:pt x="0" y="591"/>
                    </a:lnTo>
                    <a:lnTo>
                      <a:pt x="685" y="773"/>
                    </a:lnTo>
                    <a:lnTo>
                      <a:pt x="685" y="18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7" name="Freeform 2880"/>
              <p:cNvSpPr>
                <a:spLocks/>
              </p:cNvSpPr>
              <p:nvPr/>
            </p:nvSpPr>
            <p:spPr bwMode="gray">
              <a:xfrm flipH="1">
                <a:off x="1717" y="1984"/>
                <a:ext cx="155" cy="67"/>
              </a:xfrm>
              <a:custGeom>
                <a:avLst/>
                <a:gdLst>
                  <a:gd name="T0" fmla="*/ 0 w 1809"/>
                  <a:gd name="T1" fmla="*/ 484 h 784"/>
                  <a:gd name="T2" fmla="*/ 0 w 1809"/>
                  <a:gd name="T3" fmla="*/ 784 h 784"/>
                  <a:gd name="T4" fmla="*/ 1809 w 1809"/>
                  <a:gd name="T5" fmla="*/ 300 h 784"/>
                  <a:gd name="T6" fmla="*/ 1809 w 1809"/>
                  <a:gd name="T7" fmla="*/ 0 h 784"/>
                  <a:gd name="T8" fmla="*/ 0 w 1809"/>
                  <a:gd name="T9" fmla="*/ 484 h 7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9"/>
                  <a:gd name="T16" fmla="*/ 0 h 784"/>
                  <a:gd name="T17" fmla="*/ 1809 w 1809"/>
                  <a:gd name="T18" fmla="*/ 784 h 7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9" h="784">
                    <a:moveTo>
                      <a:pt x="0" y="484"/>
                    </a:moveTo>
                    <a:lnTo>
                      <a:pt x="0" y="784"/>
                    </a:lnTo>
                    <a:lnTo>
                      <a:pt x="1809" y="300"/>
                    </a:lnTo>
                    <a:lnTo>
                      <a:pt x="1809" y="0"/>
                    </a:lnTo>
                    <a:lnTo>
                      <a:pt x="0" y="48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8" name="Freeform 2881"/>
              <p:cNvSpPr>
                <a:spLocks/>
              </p:cNvSpPr>
              <p:nvPr/>
            </p:nvSpPr>
            <p:spPr bwMode="gray">
              <a:xfrm flipH="1">
                <a:off x="1717" y="1984"/>
                <a:ext cx="243" cy="44"/>
              </a:xfrm>
              <a:custGeom>
                <a:avLst/>
                <a:gdLst>
                  <a:gd name="T0" fmla="*/ 2841 w 2841"/>
                  <a:gd name="T1" fmla="*/ 0 h 522"/>
                  <a:gd name="T2" fmla="*/ 1032 w 2841"/>
                  <a:gd name="T3" fmla="*/ 484 h 522"/>
                  <a:gd name="T4" fmla="*/ 0 w 2841"/>
                  <a:gd name="T5" fmla="*/ 522 h 522"/>
                  <a:gd name="T6" fmla="*/ 1105 w 2841"/>
                  <a:gd name="T7" fmla="*/ 224 h 522"/>
                  <a:gd name="T8" fmla="*/ 2841 w 2841"/>
                  <a:gd name="T9" fmla="*/ 0 h 5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1"/>
                  <a:gd name="T16" fmla="*/ 0 h 522"/>
                  <a:gd name="T17" fmla="*/ 2841 w 2841"/>
                  <a:gd name="T18" fmla="*/ 522 h 5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1" h="522">
                    <a:moveTo>
                      <a:pt x="2841" y="0"/>
                    </a:moveTo>
                    <a:lnTo>
                      <a:pt x="1032" y="484"/>
                    </a:lnTo>
                    <a:lnTo>
                      <a:pt x="0" y="522"/>
                    </a:lnTo>
                    <a:lnTo>
                      <a:pt x="1105" y="224"/>
                    </a:lnTo>
                    <a:lnTo>
                      <a:pt x="284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9" name="Freeform 2882"/>
              <p:cNvSpPr>
                <a:spLocks/>
              </p:cNvSpPr>
              <p:nvPr/>
            </p:nvSpPr>
            <p:spPr bwMode="gray">
              <a:xfrm flipH="1">
                <a:off x="1872" y="2025"/>
                <a:ext cx="88" cy="26"/>
              </a:xfrm>
              <a:custGeom>
                <a:avLst/>
                <a:gdLst>
                  <a:gd name="T0" fmla="*/ 1032 w 1032"/>
                  <a:gd name="T1" fmla="*/ 0 h 300"/>
                  <a:gd name="T2" fmla="*/ 0 w 1032"/>
                  <a:gd name="T3" fmla="*/ 38 h 300"/>
                  <a:gd name="T4" fmla="*/ 1032 w 1032"/>
                  <a:gd name="T5" fmla="*/ 300 h 300"/>
                  <a:gd name="T6" fmla="*/ 1032 w 1032"/>
                  <a:gd name="T7" fmla="*/ 0 h 3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32"/>
                  <a:gd name="T13" fmla="*/ 0 h 300"/>
                  <a:gd name="T14" fmla="*/ 1032 w 1032"/>
                  <a:gd name="T15" fmla="*/ 300 h 3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32" h="300">
                    <a:moveTo>
                      <a:pt x="1032" y="0"/>
                    </a:moveTo>
                    <a:lnTo>
                      <a:pt x="0" y="38"/>
                    </a:lnTo>
                    <a:lnTo>
                      <a:pt x="1032" y="300"/>
                    </a:lnTo>
                    <a:lnTo>
                      <a:pt x="103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60" name="Group 3342"/>
              <p:cNvGrpSpPr>
                <a:grpSpLocks/>
              </p:cNvGrpSpPr>
              <p:nvPr/>
            </p:nvGrpSpPr>
            <p:grpSpPr bwMode="gray">
              <a:xfrm>
                <a:off x="1404" y="2225"/>
                <a:ext cx="153" cy="54"/>
                <a:chOff x="204" y="1409"/>
                <a:chExt cx="264" cy="93"/>
              </a:xfrm>
            </p:grpSpPr>
            <p:sp>
              <p:nvSpPr>
                <p:cNvPr id="1482" name="Freeform 2883"/>
                <p:cNvSpPr>
                  <a:spLocks/>
                </p:cNvSpPr>
                <p:nvPr/>
              </p:nvSpPr>
              <p:spPr bwMode="gray">
                <a:xfrm flipH="1">
                  <a:off x="204" y="1409"/>
                  <a:ext cx="264" cy="93"/>
                </a:xfrm>
                <a:custGeom>
                  <a:avLst/>
                  <a:gdLst>
                    <a:gd name="T0" fmla="*/ 0 w 1798"/>
                    <a:gd name="T1" fmla="*/ 636 h 636"/>
                    <a:gd name="T2" fmla="*/ 1798 w 1798"/>
                    <a:gd name="T3" fmla="*/ 154 h 636"/>
                    <a:gd name="T4" fmla="*/ 1798 w 1798"/>
                    <a:gd name="T5" fmla="*/ 0 h 636"/>
                    <a:gd name="T6" fmla="*/ 0 w 1798"/>
                    <a:gd name="T7" fmla="*/ 482 h 636"/>
                    <a:gd name="T8" fmla="*/ 0 w 1798"/>
                    <a:gd name="T9" fmla="*/ 636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98"/>
                    <a:gd name="T16" fmla="*/ 0 h 636"/>
                    <a:gd name="T17" fmla="*/ 1798 w 1798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98" h="636">
                      <a:moveTo>
                        <a:pt x="0" y="636"/>
                      </a:moveTo>
                      <a:lnTo>
                        <a:pt x="1798" y="154"/>
                      </a:lnTo>
                      <a:lnTo>
                        <a:pt x="1798" y="0"/>
                      </a:lnTo>
                      <a:lnTo>
                        <a:pt x="0" y="482"/>
                      </a:lnTo>
                      <a:lnTo>
                        <a:pt x="0" y="636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3" name="Freeform 2884"/>
                <p:cNvSpPr>
                  <a:spLocks/>
                </p:cNvSpPr>
                <p:nvPr/>
              </p:nvSpPr>
              <p:spPr bwMode="gray">
                <a:xfrm flipH="1">
                  <a:off x="445" y="1478"/>
                  <a:ext cx="16" cy="19"/>
                </a:xfrm>
                <a:custGeom>
                  <a:avLst/>
                  <a:gdLst>
                    <a:gd name="T0" fmla="*/ 8 w 49"/>
                    <a:gd name="T1" fmla="*/ 48 h 54"/>
                    <a:gd name="T2" fmla="*/ 39 w 49"/>
                    <a:gd name="T3" fmla="*/ 38 h 54"/>
                    <a:gd name="T4" fmla="*/ 41 w 49"/>
                    <a:gd name="T5" fmla="*/ 6 h 54"/>
                    <a:gd name="T6" fmla="*/ 10 w 49"/>
                    <a:gd name="T7" fmla="*/ 16 h 54"/>
                    <a:gd name="T8" fmla="*/ 8 w 49"/>
                    <a:gd name="T9" fmla="*/ 48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54"/>
                    <a:gd name="T17" fmla="*/ 49 w 49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54">
                      <a:moveTo>
                        <a:pt x="8" y="48"/>
                      </a:moveTo>
                      <a:cubicBezTo>
                        <a:pt x="16" y="54"/>
                        <a:pt x="30" y="50"/>
                        <a:pt x="39" y="38"/>
                      </a:cubicBezTo>
                      <a:cubicBezTo>
                        <a:pt x="48" y="26"/>
                        <a:pt x="49" y="12"/>
                        <a:pt x="41" y="6"/>
                      </a:cubicBezTo>
                      <a:cubicBezTo>
                        <a:pt x="33" y="0"/>
                        <a:pt x="19" y="4"/>
                        <a:pt x="10" y="16"/>
                      </a:cubicBezTo>
                      <a:cubicBezTo>
                        <a:pt x="1" y="28"/>
                        <a:pt x="0" y="42"/>
                        <a:pt x="8" y="4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4" name="Freeform 2885"/>
                <p:cNvSpPr>
                  <a:spLocks/>
                </p:cNvSpPr>
                <p:nvPr/>
              </p:nvSpPr>
              <p:spPr bwMode="gray">
                <a:xfrm flipH="1">
                  <a:off x="425" y="1472"/>
                  <a:ext cx="17" cy="19"/>
                </a:xfrm>
                <a:custGeom>
                  <a:avLst/>
                  <a:gdLst>
                    <a:gd name="T0" fmla="*/ 8 w 49"/>
                    <a:gd name="T1" fmla="*/ 48 h 54"/>
                    <a:gd name="T2" fmla="*/ 39 w 49"/>
                    <a:gd name="T3" fmla="*/ 38 h 54"/>
                    <a:gd name="T4" fmla="*/ 41 w 49"/>
                    <a:gd name="T5" fmla="*/ 6 h 54"/>
                    <a:gd name="T6" fmla="*/ 10 w 49"/>
                    <a:gd name="T7" fmla="*/ 16 h 54"/>
                    <a:gd name="T8" fmla="*/ 8 w 49"/>
                    <a:gd name="T9" fmla="*/ 48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54"/>
                    <a:gd name="T17" fmla="*/ 49 w 49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54">
                      <a:moveTo>
                        <a:pt x="8" y="48"/>
                      </a:moveTo>
                      <a:cubicBezTo>
                        <a:pt x="16" y="54"/>
                        <a:pt x="30" y="50"/>
                        <a:pt x="39" y="38"/>
                      </a:cubicBezTo>
                      <a:cubicBezTo>
                        <a:pt x="48" y="26"/>
                        <a:pt x="49" y="12"/>
                        <a:pt x="41" y="6"/>
                      </a:cubicBezTo>
                      <a:cubicBezTo>
                        <a:pt x="33" y="0"/>
                        <a:pt x="19" y="4"/>
                        <a:pt x="10" y="16"/>
                      </a:cubicBezTo>
                      <a:cubicBezTo>
                        <a:pt x="1" y="28"/>
                        <a:pt x="0" y="42"/>
                        <a:pt x="8" y="48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C40505"/>
                    </a:gs>
                  </a:gsLst>
                  <a:lin ang="270000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5" name="Freeform 2886"/>
                <p:cNvSpPr>
                  <a:spLocks/>
                </p:cNvSpPr>
                <p:nvPr/>
              </p:nvSpPr>
              <p:spPr bwMode="gray">
                <a:xfrm flipH="1">
                  <a:off x="207" y="1414"/>
                  <a:ext cx="17" cy="18"/>
                </a:xfrm>
                <a:custGeom>
                  <a:avLst/>
                  <a:gdLst>
                    <a:gd name="T0" fmla="*/ 8 w 48"/>
                    <a:gd name="T1" fmla="*/ 49 h 55"/>
                    <a:gd name="T2" fmla="*/ 38 w 48"/>
                    <a:gd name="T3" fmla="*/ 38 h 55"/>
                    <a:gd name="T4" fmla="*/ 40 w 48"/>
                    <a:gd name="T5" fmla="*/ 6 h 55"/>
                    <a:gd name="T6" fmla="*/ 9 w 48"/>
                    <a:gd name="T7" fmla="*/ 16 h 55"/>
                    <a:gd name="T8" fmla="*/ 8 w 48"/>
                    <a:gd name="T9" fmla="*/ 49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55"/>
                    <a:gd name="T17" fmla="*/ 48 w 48"/>
                    <a:gd name="T18" fmla="*/ 55 h 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55">
                      <a:moveTo>
                        <a:pt x="8" y="49"/>
                      </a:moveTo>
                      <a:cubicBezTo>
                        <a:pt x="16" y="55"/>
                        <a:pt x="29" y="50"/>
                        <a:pt x="38" y="38"/>
                      </a:cubicBezTo>
                      <a:cubicBezTo>
                        <a:pt x="47" y="27"/>
                        <a:pt x="48" y="12"/>
                        <a:pt x="40" y="6"/>
                      </a:cubicBezTo>
                      <a:cubicBezTo>
                        <a:pt x="32" y="0"/>
                        <a:pt x="18" y="5"/>
                        <a:pt x="9" y="16"/>
                      </a:cubicBezTo>
                      <a:cubicBezTo>
                        <a:pt x="0" y="28"/>
                        <a:pt x="0" y="43"/>
                        <a:pt x="8" y="4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FFC269"/>
                    </a:gs>
                  </a:gsLst>
                  <a:lin ang="270000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6" name="Freeform 2887"/>
                <p:cNvSpPr>
                  <a:spLocks/>
                </p:cNvSpPr>
                <p:nvPr/>
              </p:nvSpPr>
              <p:spPr bwMode="gray">
                <a:xfrm flipH="1">
                  <a:off x="226" y="1419"/>
                  <a:ext cx="16" cy="19"/>
                </a:xfrm>
                <a:custGeom>
                  <a:avLst/>
                  <a:gdLst>
                    <a:gd name="T0" fmla="*/ 8 w 48"/>
                    <a:gd name="T1" fmla="*/ 49 h 55"/>
                    <a:gd name="T2" fmla="*/ 38 w 48"/>
                    <a:gd name="T3" fmla="*/ 38 h 55"/>
                    <a:gd name="T4" fmla="*/ 40 w 48"/>
                    <a:gd name="T5" fmla="*/ 6 h 55"/>
                    <a:gd name="T6" fmla="*/ 9 w 48"/>
                    <a:gd name="T7" fmla="*/ 16 h 55"/>
                    <a:gd name="T8" fmla="*/ 8 w 48"/>
                    <a:gd name="T9" fmla="*/ 49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55"/>
                    <a:gd name="T17" fmla="*/ 48 w 48"/>
                    <a:gd name="T18" fmla="*/ 55 h 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55">
                      <a:moveTo>
                        <a:pt x="8" y="49"/>
                      </a:moveTo>
                      <a:cubicBezTo>
                        <a:pt x="16" y="55"/>
                        <a:pt x="29" y="50"/>
                        <a:pt x="38" y="38"/>
                      </a:cubicBezTo>
                      <a:cubicBezTo>
                        <a:pt x="47" y="27"/>
                        <a:pt x="48" y="12"/>
                        <a:pt x="40" y="6"/>
                      </a:cubicBezTo>
                      <a:cubicBezTo>
                        <a:pt x="32" y="0"/>
                        <a:pt x="18" y="5"/>
                        <a:pt x="9" y="16"/>
                      </a:cubicBezTo>
                      <a:cubicBezTo>
                        <a:pt x="0" y="28"/>
                        <a:pt x="0" y="43"/>
                        <a:pt x="8" y="4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C40505"/>
                    </a:gs>
                  </a:gsLst>
                  <a:lin ang="270000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461" name="Freeform 2888"/>
              <p:cNvSpPr>
                <a:spLocks/>
              </p:cNvSpPr>
              <p:nvPr/>
            </p:nvSpPr>
            <p:spPr bwMode="gray">
              <a:xfrm flipH="1">
                <a:off x="1694" y="2144"/>
                <a:ext cx="178" cy="95"/>
              </a:xfrm>
              <a:custGeom>
                <a:avLst/>
                <a:gdLst>
                  <a:gd name="T0" fmla="*/ 883 w 883"/>
                  <a:gd name="T1" fmla="*/ 0 h 471"/>
                  <a:gd name="T2" fmla="*/ 0 w 883"/>
                  <a:gd name="T3" fmla="*/ 247 h 471"/>
                  <a:gd name="T4" fmla="*/ 45 w 883"/>
                  <a:gd name="T5" fmla="*/ 304 h 471"/>
                  <a:gd name="T6" fmla="*/ 87 w 883"/>
                  <a:gd name="T7" fmla="*/ 471 h 471"/>
                  <a:gd name="T8" fmla="*/ 192 w 883"/>
                  <a:gd name="T9" fmla="*/ 442 h 471"/>
                  <a:gd name="T10" fmla="*/ 192 w 883"/>
                  <a:gd name="T11" fmla="*/ 441 h 471"/>
                  <a:gd name="T12" fmla="*/ 883 w 883"/>
                  <a:gd name="T13" fmla="*/ 249 h 471"/>
                  <a:gd name="T14" fmla="*/ 883 w 883"/>
                  <a:gd name="T15" fmla="*/ 0 h 4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3"/>
                  <a:gd name="T25" fmla="*/ 0 h 471"/>
                  <a:gd name="T26" fmla="*/ 883 w 883"/>
                  <a:gd name="T27" fmla="*/ 471 h 4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3" h="471">
                    <a:moveTo>
                      <a:pt x="883" y="0"/>
                    </a:moveTo>
                    <a:cubicBezTo>
                      <a:pt x="0" y="247"/>
                      <a:pt x="0" y="247"/>
                      <a:pt x="0" y="247"/>
                    </a:cubicBezTo>
                    <a:cubicBezTo>
                      <a:pt x="14" y="260"/>
                      <a:pt x="34" y="286"/>
                      <a:pt x="45" y="304"/>
                    </a:cubicBezTo>
                    <a:cubicBezTo>
                      <a:pt x="83" y="366"/>
                      <a:pt x="93" y="416"/>
                      <a:pt x="87" y="471"/>
                    </a:cubicBezTo>
                    <a:cubicBezTo>
                      <a:pt x="192" y="442"/>
                      <a:pt x="192" y="442"/>
                      <a:pt x="192" y="442"/>
                    </a:cubicBezTo>
                    <a:cubicBezTo>
                      <a:pt x="192" y="441"/>
                      <a:pt x="192" y="441"/>
                      <a:pt x="192" y="441"/>
                    </a:cubicBezTo>
                    <a:cubicBezTo>
                      <a:pt x="883" y="249"/>
                      <a:pt x="883" y="249"/>
                      <a:pt x="883" y="249"/>
                    </a:cubicBezTo>
                    <a:lnTo>
                      <a:pt x="88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2" name="Freeform 2889"/>
              <p:cNvSpPr>
                <a:spLocks/>
              </p:cNvSpPr>
              <p:nvPr/>
            </p:nvSpPr>
            <p:spPr bwMode="gray">
              <a:xfrm flipH="1">
                <a:off x="1683" y="2198"/>
                <a:ext cx="167" cy="45"/>
              </a:xfrm>
              <a:custGeom>
                <a:avLst/>
                <a:gdLst>
                  <a:gd name="T0" fmla="*/ 609 w 1953"/>
                  <a:gd name="T1" fmla="*/ 525 h 525"/>
                  <a:gd name="T2" fmla="*/ 0 w 1953"/>
                  <a:gd name="T3" fmla="*/ 362 h 525"/>
                  <a:gd name="T4" fmla="*/ 1344 w 1953"/>
                  <a:gd name="T5" fmla="*/ 0 h 525"/>
                  <a:gd name="T6" fmla="*/ 1953 w 1953"/>
                  <a:gd name="T7" fmla="*/ 156 h 525"/>
                  <a:gd name="T8" fmla="*/ 609 w 1953"/>
                  <a:gd name="T9" fmla="*/ 525 h 5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3"/>
                  <a:gd name="T16" fmla="*/ 0 h 525"/>
                  <a:gd name="T17" fmla="*/ 1953 w 1953"/>
                  <a:gd name="T18" fmla="*/ 525 h 5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3" h="525">
                    <a:moveTo>
                      <a:pt x="609" y="525"/>
                    </a:moveTo>
                    <a:lnTo>
                      <a:pt x="0" y="362"/>
                    </a:lnTo>
                    <a:lnTo>
                      <a:pt x="1344" y="0"/>
                    </a:lnTo>
                    <a:lnTo>
                      <a:pt x="1953" y="156"/>
                    </a:lnTo>
                    <a:lnTo>
                      <a:pt x="609" y="52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3" name="Freeform 2890"/>
              <p:cNvSpPr>
                <a:spLocks/>
              </p:cNvSpPr>
              <p:nvPr/>
            </p:nvSpPr>
            <p:spPr bwMode="gray">
              <a:xfrm flipH="1">
                <a:off x="1683" y="2211"/>
                <a:ext cx="115" cy="39"/>
              </a:xfrm>
              <a:custGeom>
                <a:avLst/>
                <a:gdLst>
                  <a:gd name="T0" fmla="*/ 0 w 1344"/>
                  <a:gd name="T1" fmla="*/ 451 h 451"/>
                  <a:gd name="T2" fmla="*/ 0 w 1344"/>
                  <a:gd name="T3" fmla="*/ 369 h 451"/>
                  <a:gd name="T4" fmla="*/ 1344 w 1344"/>
                  <a:gd name="T5" fmla="*/ 0 h 451"/>
                  <a:gd name="T6" fmla="*/ 1344 w 1344"/>
                  <a:gd name="T7" fmla="*/ 81 h 451"/>
                  <a:gd name="T8" fmla="*/ 0 w 1344"/>
                  <a:gd name="T9" fmla="*/ 451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4"/>
                  <a:gd name="T16" fmla="*/ 0 h 451"/>
                  <a:gd name="T17" fmla="*/ 1344 w 1344"/>
                  <a:gd name="T18" fmla="*/ 451 h 4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4" h="451">
                    <a:moveTo>
                      <a:pt x="0" y="451"/>
                    </a:moveTo>
                    <a:lnTo>
                      <a:pt x="0" y="369"/>
                    </a:lnTo>
                    <a:lnTo>
                      <a:pt x="1344" y="0"/>
                    </a:lnTo>
                    <a:lnTo>
                      <a:pt x="1344" y="81"/>
                    </a:lnTo>
                    <a:lnTo>
                      <a:pt x="0" y="45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4" name="Freeform 2891"/>
              <p:cNvSpPr>
                <a:spLocks/>
              </p:cNvSpPr>
              <p:nvPr/>
            </p:nvSpPr>
            <p:spPr bwMode="gray">
              <a:xfrm flipH="1">
                <a:off x="1602" y="2229"/>
                <a:ext cx="148" cy="57"/>
              </a:xfrm>
              <a:custGeom>
                <a:avLst/>
                <a:gdLst>
                  <a:gd name="T0" fmla="*/ 0 w 1739"/>
                  <a:gd name="T1" fmla="*/ 0 h 667"/>
                  <a:gd name="T2" fmla="*/ 0 w 1739"/>
                  <a:gd name="T3" fmla="*/ 199 h 667"/>
                  <a:gd name="T4" fmla="*/ 1739 w 1739"/>
                  <a:gd name="T5" fmla="*/ 667 h 667"/>
                  <a:gd name="T6" fmla="*/ 1739 w 1739"/>
                  <a:gd name="T7" fmla="*/ 468 h 667"/>
                  <a:gd name="T8" fmla="*/ 0 w 1739"/>
                  <a:gd name="T9" fmla="*/ 0 h 6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9"/>
                  <a:gd name="T16" fmla="*/ 0 h 667"/>
                  <a:gd name="T17" fmla="*/ 1739 w 1739"/>
                  <a:gd name="T18" fmla="*/ 667 h 6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9" h="667">
                    <a:moveTo>
                      <a:pt x="0" y="0"/>
                    </a:moveTo>
                    <a:lnTo>
                      <a:pt x="0" y="199"/>
                    </a:lnTo>
                    <a:lnTo>
                      <a:pt x="1739" y="667"/>
                    </a:lnTo>
                    <a:lnTo>
                      <a:pt x="1739" y="4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5" name="Freeform 2892"/>
              <p:cNvSpPr>
                <a:spLocks/>
              </p:cNvSpPr>
              <p:nvPr/>
            </p:nvSpPr>
            <p:spPr bwMode="gray">
              <a:xfrm flipH="1">
                <a:off x="1525" y="2208"/>
                <a:ext cx="225" cy="61"/>
              </a:xfrm>
              <a:custGeom>
                <a:avLst/>
                <a:gdLst>
                  <a:gd name="T0" fmla="*/ 1739 w 2634"/>
                  <a:gd name="T1" fmla="*/ 224 h 706"/>
                  <a:gd name="T2" fmla="*/ 896 w 2634"/>
                  <a:gd name="T3" fmla="*/ 0 h 706"/>
                  <a:gd name="T4" fmla="*/ 0 w 2634"/>
                  <a:gd name="T5" fmla="*/ 238 h 706"/>
                  <a:gd name="T6" fmla="*/ 844 w 2634"/>
                  <a:gd name="T7" fmla="*/ 465 h 706"/>
                  <a:gd name="T8" fmla="*/ 844 w 2634"/>
                  <a:gd name="T9" fmla="*/ 465 h 706"/>
                  <a:gd name="T10" fmla="*/ 1739 w 2634"/>
                  <a:gd name="T11" fmla="*/ 706 h 706"/>
                  <a:gd name="T12" fmla="*/ 2634 w 2634"/>
                  <a:gd name="T13" fmla="*/ 465 h 706"/>
                  <a:gd name="T14" fmla="*/ 1739 w 2634"/>
                  <a:gd name="T15" fmla="*/ 224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34"/>
                  <a:gd name="T25" fmla="*/ 0 h 706"/>
                  <a:gd name="T26" fmla="*/ 2634 w 2634"/>
                  <a:gd name="T27" fmla="*/ 706 h 70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34" h="706">
                    <a:moveTo>
                      <a:pt x="1739" y="224"/>
                    </a:moveTo>
                    <a:lnTo>
                      <a:pt x="896" y="0"/>
                    </a:lnTo>
                    <a:lnTo>
                      <a:pt x="0" y="238"/>
                    </a:lnTo>
                    <a:lnTo>
                      <a:pt x="844" y="465"/>
                    </a:lnTo>
                    <a:lnTo>
                      <a:pt x="1739" y="706"/>
                    </a:lnTo>
                    <a:lnTo>
                      <a:pt x="2634" y="465"/>
                    </a:lnTo>
                    <a:lnTo>
                      <a:pt x="1739" y="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6" name="Freeform 2893"/>
              <p:cNvSpPr>
                <a:spLocks/>
              </p:cNvSpPr>
              <p:nvPr/>
            </p:nvSpPr>
            <p:spPr bwMode="gray">
              <a:xfrm flipH="1">
                <a:off x="1836" y="2219"/>
                <a:ext cx="14" cy="20"/>
              </a:xfrm>
              <a:custGeom>
                <a:avLst/>
                <a:gdLst>
                  <a:gd name="T0" fmla="*/ 0 w 170"/>
                  <a:gd name="T1" fmla="*/ 243 h 243"/>
                  <a:gd name="T2" fmla="*/ 170 w 170"/>
                  <a:gd name="T3" fmla="*/ 198 h 243"/>
                  <a:gd name="T4" fmla="*/ 170 w 170"/>
                  <a:gd name="T5" fmla="*/ 0 h 243"/>
                  <a:gd name="T6" fmla="*/ 0 w 170"/>
                  <a:gd name="T7" fmla="*/ 45 h 243"/>
                  <a:gd name="T8" fmla="*/ 0 w 170"/>
                  <a:gd name="T9" fmla="*/ 243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43"/>
                  <a:gd name="T17" fmla="*/ 170 w 170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43">
                    <a:moveTo>
                      <a:pt x="0" y="243"/>
                    </a:moveTo>
                    <a:lnTo>
                      <a:pt x="170" y="198"/>
                    </a:lnTo>
                    <a:lnTo>
                      <a:pt x="170" y="0"/>
                    </a:lnTo>
                    <a:lnTo>
                      <a:pt x="0" y="45"/>
                    </a:lnTo>
                    <a:lnTo>
                      <a:pt x="0" y="24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7" name="Freeform 2894"/>
              <p:cNvSpPr>
                <a:spLocks/>
              </p:cNvSpPr>
              <p:nvPr/>
            </p:nvSpPr>
            <p:spPr bwMode="gray">
              <a:xfrm flipH="1">
                <a:off x="1694" y="2250"/>
                <a:ext cx="52" cy="32"/>
              </a:xfrm>
              <a:custGeom>
                <a:avLst/>
                <a:gdLst>
                  <a:gd name="T0" fmla="*/ 0 w 607"/>
                  <a:gd name="T1" fmla="*/ 0 h 362"/>
                  <a:gd name="T2" fmla="*/ 0 w 607"/>
                  <a:gd name="T3" fmla="*/ 199 h 362"/>
                  <a:gd name="T4" fmla="*/ 607 w 607"/>
                  <a:gd name="T5" fmla="*/ 362 h 362"/>
                  <a:gd name="T6" fmla="*/ 607 w 607"/>
                  <a:gd name="T7" fmla="*/ 163 h 362"/>
                  <a:gd name="T8" fmla="*/ 0 w 607"/>
                  <a:gd name="T9" fmla="*/ 0 h 3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7"/>
                  <a:gd name="T16" fmla="*/ 0 h 362"/>
                  <a:gd name="T17" fmla="*/ 607 w 607"/>
                  <a:gd name="T18" fmla="*/ 362 h 3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7" h="362">
                    <a:moveTo>
                      <a:pt x="0" y="0"/>
                    </a:moveTo>
                    <a:lnTo>
                      <a:pt x="0" y="199"/>
                    </a:lnTo>
                    <a:lnTo>
                      <a:pt x="607" y="362"/>
                    </a:lnTo>
                    <a:lnTo>
                      <a:pt x="607" y="163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8" name="Freeform 2895"/>
              <p:cNvSpPr>
                <a:spLocks/>
              </p:cNvSpPr>
              <p:nvPr/>
            </p:nvSpPr>
            <p:spPr bwMode="gray">
              <a:xfrm flipH="1">
                <a:off x="1746" y="2237"/>
                <a:ext cx="52" cy="31"/>
              </a:xfrm>
              <a:custGeom>
                <a:avLst/>
                <a:gdLst>
                  <a:gd name="T0" fmla="*/ 0 w 610"/>
                  <a:gd name="T1" fmla="*/ 0 h 362"/>
                  <a:gd name="T2" fmla="*/ 0 w 610"/>
                  <a:gd name="T3" fmla="*/ 199 h 362"/>
                  <a:gd name="T4" fmla="*/ 610 w 610"/>
                  <a:gd name="T5" fmla="*/ 362 h 362"/>
                  <a:gd name="T6" fmla="*/ 610 w 610"/>
                  <a:gd name="T7" fmla="*/ 163 h 362"/>
                  <a:gd name="T8" fmla="*/ 0 w 610"/>
                  <a:gd name="T9" fmla="*/ 0 h 3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0"/>
                  <a:gd name="T16" fmla="*/ 0 h 362"/>
                  <a:gd name="T17" fmla="*/ 610 w 610"/>
                  <a:gd name="T18" fmla="*/ 362 h 3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0" h="362">
                    <a:moveTo>
                      <a:pt x="0" y="0"/>
                    </a:moveTo>
                    <a:lnTo>
                      <a:pt x="0" y="199"/>
                    </a:lnTo>
                    <a:lnTo>
                      <a:pt x="610" y="362"/>
                    </a:lnTo>
                    <a:lnTo>
                      <a:pt x="610" y="163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9" name="Freeform 2896"/>
              <p:cNvSpPr>
                <a:spLocks/>
              </p:cNvSpPr>
              <p:nvPr/>
            </p:nvSpPr>
            <p:spPr bwMode="gray">
              <a:xfrm flipH="1">
                <a:off x="1798" y="2223"/>
                <a:ext cx="52" cy="30"/>
              </a:xfrm>
              <a:custGeom>
                <a:avLst/>
                <a:gdLst>
                  <a:gd name="T0" fmla="*/ 0 w 609"/>
                  <a:gd name="T1" fmla="*/ 0 h 364"/>
                  <a:gd name="T2" fmla="*/ 0 w 609"/>
                  <a:gd name="T3" fmla="*/ 198 h 364"/>
                  <a:gd name="T4" fmla="*/ 609 w 609"/>
                  <a:gd name="T5" fmla="*/ 364 h 364"/>
                  <a:gd name="T6" fmla="*/ 609 w 609"/>
                  <a:gd name="T7" fmla="*/ 165 h 364"/>
                  <a:gd name="T8" fmla="*/ 0 w 609"/>
                  <a:gd name="T9" fmla="*/ 0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9"/>
                  <a:gd name="T16" fmla="*/ 0 h 364"/>
                  <a:gd name="T17" fmla="*/ 609 w 609"/>
                  <a:gd name="T18" fmla="*/ 364 h 3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9" h="364">
                    <a:moveTo>
                      <a:pt x="0" y="0"/>
                    </a:moveTo>
                    <a:lnTo>
                      <a:pt x="0" y="198"/>
                    </a:lnTo>
                    <a:lnTo>
                      <a:pt x="609" y="364"/>
                    </a:lnTo>
                    <a:lnTo>
                      <a:pt x="609" y="16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0" name="Freeform 2897"/>
              <p:cNvSpPr>
                <a:spLocks/>
              </p:cNvSpPr>
              <p:nvPr/>
            </p:nvSpPr>
            <p:spPr bwMode="gray">
              <a:xfrm flipH="1">
                <a:off x="1680" y="2260"/>
                <a:ext cx="14" cy="22"/>
              </a:xfrm>
              <a:custGeom>
                <a:avLst/>
                <a:gdLst>
                  <a:gd name="T0" fmla="*/ 0 w 172"/>
                  <a:gd name="T1" fmla="*/ 246 h 246"/>
                  <a:gd name="T2" fmla="*/ 172 w 172"/>
                  <a:gd name="T3" fmla="*/ 201 h 246"/>
                  <a:gd name="T4" fmla="*/ 172 w 172"/>
                  <a:gd name="T5" fmla="*/ 0 h 246"/>
                  <a:gd name="T6" fmla="*/ 0 w 172"/>
                  <a:gd name="T7" fmla="*/ 47 h 246"/>
                  <a:gd name="T8" fmla="*/ 0 w 172"/>
                  <a:gd name="T9" fmla="*/ 246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246"/>
                  <a:gd name="T17" fmla="*/ 172 w 172"/>
                  <a:gd name="T18" fmla="*/ 246 h 2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246">
                    <a:moveTo>
                      <a:pt x="0" y="246"/>
                    </a:moveTo>
                    <a:lnTo>
                      <a:pt x="172" y="201"/>
                    </a:lnTo>
                    <a:lnTo>
                      <a:pt x="172" y="0"/>
                    </a:lnTo>
                    <a:lnTo>
                      <a:pt x="0" y="47"/>
                    </a:lnTo>
                    <a:lnTo>
                      <a:pt x="0" y="24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1" name="Freeform 2898"/>
              <p:cNvSpPr>
                <a:spLocks/>
              </p:cNvSpPr>
              <p:nvPr/>
            </p:nvSpPr>
            <p:spPr bwMode="gray">
              <a:xfrm flipH="1">
                <a:off x="1610" y="2247"/>
                <a:ext cx="61" cy="67"/>
              </a:xfrm>
              <a:custGeom>
                <a:avLst/>
                <a:gdLst>
                  <a:gd name="T0" fmla="*/ 241 w 302"/>
                  <a:gd name="T1" fmla="*/ 96 h 332"/>
                  <a:gd name="T2" fmla="*/ 66 w 302"/>
                  <a:gd name="T3" fmla="*/ 21 h 332"/>
                  <a:gd name="T4" fmla="*/ 66 w 302"/>
                  <a:gd name="T5" fmla="*/ 21 h 332"/>
                  <a:gd name="T6" fmla="*/ 17 w 302"/>
                  <a:gd name="T7" fmla="*/ 33 h 332"/>
                  <a:gd name="T8" fmla="*/ 27 w 302"/>
                  <a:gd name="T9" fmla="*/ 55 h 332"/>
                  <a:gd name="T10" fmla="*/ 58 w 302"/>
                  <a:gd name="T11" fmla="*/ 235 h 332"/>
                  <a:gd name="T12" fmla="*/ 143 w 302"/>
                  <a:gd name="T13" fmla="*/ 305 h 332"/>
                  <a:gd name="T14" fmla="*/ 156 w 302"/>
                  <a:gd name="T15" fmla="*/ 332 h 332"/>
                  <a:gd name="T16" fmla="*/ 221 w 302"/>
                  <a:gd name="T17" fmla="*/ 315 h 332"/>
                  <a:gd name="T18" fmla="*/ 221 w 302"/>
                  <a:gd name="T19" fmla="*/ 315 h 332"/>
                  <a:gd name="T20" fmla="*/ 252 w 302"/>
                  <a:gd name="T21" fmla="*/ 301 h 332"/>
                  <a:gd name="T22" fmla="*/ 241 w 302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2"/>
                  <a:gd name="T37" fmla="*/ 0 h 332"/>
                  <a:gd name="T38" fmla="*/ 302 w 302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2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5"/>
                    </a:cubicBezTo>
                    <a:cubicBezTo>
                      <a:pt x="82" y="268"/>
                      <a:pt x="112" y="291"/>
                      <a:pt x="143" y="305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8"/>
                      <a:pt x="252" y="301"/>
                    </a:cubicBezTo>
                    <a:cubicBezTo>
                      <a:pt x="302" y="262"/>
                      <a:pt x="298" y="171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2" name="Freeform 2899"/>
              <p:cNvSpPr>
                <a:spLocks/>
              </p:cNvSpPr>
              <p:nvPr/>
            </p:nvSpPr>
            <p:spPr bwMode="gray">
              <a:xfrm flipH="1">
                <a:off x="1623" y="2249"/>
                <a:ext cx="62" cy="69"/>
              </a:xfrm>
              <a:custGeom>
                <a:avLst/>
                <a:gdLst>
                  <a:gd name="T0" fmla="*/ 255 w 306"/>
                  <a:gd name="T1" fmla="*/ 308 h 346"/>
                  <a:gd name="T2" fmla="*/ 61 w 306"/>
                  <a:gd name="T3" fmla="*/ 243 h 346"/>
                  <a:gd name="T4" fmla="*/ 51 w 306"/>
                  <a:gd name="T5" fmla="*/ 38 h 346"/>
                  <a:gd name="T6" fmla="*/ 245 w 306"/>
                  <a:gd name="T7" fmla="*/ 103 h 346"/>
                  <a:gd name="T8" fmla="*/ 255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5" y="308"/>
                    </a:moveTo>
                    <a:cubicBezTo>
                      <a:pt x="205" y="346"/>
                      <a:pt x="118" y="317"/>
                      <a:pt x="61" y="243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1" y="0"/>
                      <a:pt x="188" y="29"/>
                      <a:pt x="245" y="103"/>
                    </a:cubicBezTo>
                    <a:cubicBezTo>
                      <a:pt x="301" y="178"/>
                      <a:pt x="306" y="269"/>
                      <a:pt x="255" y="3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3" name="Freeform 2900"/>
              <p:cNvSpPr>
                <a:spLocks/>
              </p:cNvSpPr>
              <p:nvPr/>
            </p:nvSpPr>
            <p:spPr bwMode="gray">
              <a:xfrm flipH="1">
                <a:off x="1635" y="2262"/>
                <a:ext cx="37" cy="43"/>
              </a:xfrm>
              <a:custGeom>
                <a:avLst/>
                <a:gdLst>
                  <a:gd name="T0" fmla="*/ 155 w 186"/>
                  <a:gd name="T1" fmla="*/ 187 h 210"/>
                  <a:gd name="T2" fmla="*/ 37 w 186"/>
                  <a:gd name="T3" fmla="*/ 147 h 210"/>
                  <a:gd name="T4" fmla="*/ 31 w 186"/>
                  <a:gd name="T5" fmla="*/ 23 h 210"/>
                  <a:gd name="T6" fmla="*/ 149 w 186"/>
                  <a:gd name="T7" fmla="*/ 63 h 210"/>
                  <a:gd name="T8" fmla="*/ 155 w 186"/>
                  <a:gd name="T9" fmla="*/ 18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0"/>
                  <a:gd name="T17" fmla="*/ 186 w 186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0">
                    <a:moveTo>
                      <a:pt x="155" y="187"/>
                    </a:moveTo>
                    <a:cubicBezTo>
                      <a:pt x="124" y="210"/>
                      <a:pt x="72" y="193"/>
                      <a:pt x="37" y="147"/>
                    </a:cubicBezTo>
                    <a:cubicBezTo>
                      <a:pt x="3" y="102"/>
                      <a:pt x="0" y="46"/>
                      <a:pt x="31" y="23"/>
                    </a:cubicBezTo>
                    <a:cubicBezTo>
                      <a:pt x="62" y="0"/>
                      <a:pt x="114" y="17"/>
                      <a:pt x="149" y="63"/>
                    </a:cubicBezTo>
                    <a:cubicBezTo>
                      <a:pt x="183" y="108"/>
                      <a:pt x="186" y="163"/>
                      <a:pt x="155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4" name="Freeform 2901"/>
              <p:cNvSpPr>
                <a:spLocks/>
              </p:cNvSpPr>
              <p:nvPr/>
            </p:nvSpPr>
            <p:spPr bwMode="gray">
              <a:xfrm flipH="1">
                <a:off x="1598" y="2255"/>
                <a:ext cx="41" cy="46"/>
              </a:xfrm>
              <a:custGeom>
                <a:avLst/>
                <a:gdLst>
                  <a:gd name="T0" fmla="*/ 185 w 208"/>
                  <a:gd name="T1" fmla="*/ 84 h 228"/>
                  <a:gd name="T2" fmla="*/ 143 w 208"/>
                  <a:gd name="T3" fmla="*/ 39 h 228"/>
                  <a:gd name="T4" fmla="*/ 0 w 208"/>
                  <a:gd name="T5" fmla="*/ 0 h 228"/>
                  <a:gd name="T6" fmla="*/ 42 w 208"/>
                  <a:gd name="T7" fmla="*/ 45 h 228"/>
                  <a:gd name="T8" fmla="*/ 101 w 208"/>
                  <a:gd name="T9" fmla="*/ 228 h 228"/>
                  <a:gd name="T10" fmla="*/ 101 w 208"/>
                  <a:gd name="T11" fmla="*/ 228 h 228"/>
                  <a:gd name="T12" fmla="*/ 185 w 208"/>
                  <a:gd name="T13" fmla="*/ 205 h 228"/>
                  <a:gd name="T14" fmla="*/ 185 w 208"/>
                  <a:gd name="T15" fmla="*/ 205 h 228"/>
                  <a:gd name="T16" fmla="*/ 206 w 208"/>
                  <a:gd name="T17" fmla="*/ 199 h 228"/>
                  <a:gd name="T18" fmla="*/ 185 w 208"/>
                  <a:gd name="T19" fmla="*/ 84 h 2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8"/>
                  <a:gd name="T31" fmla="*/ 0 h 228"/>
                  <a:gd name="T32" fmla="*/ 208 w 208"/>
                  <a:gd name="T33" fmla="*/ 228 h 2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8" h="228">
                    <a:moveTo>
                      <a:pt x="185" y="84"/>
                    </a:moveTo>
                    <a:cubicBezTo>
                      <a:pt x="175" y="64"/>
                      <a:pt x="168" y="45"/>
                      <a:pt x="143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3"/>
                      <a:pt x="29" y="29"/>
                      <a:pt x="42" y="45"/>
                    </a:cubicBezTo>
                    <a:cubicBezTo>
                      <a:pt x="87" y="105"/>
                      <a:pt x="107" y="172"/>
                      <a:pt x="101" y="228"/>
                    </a:cubicBezTo>
                    <a:cubicBezTo>
                      <a:pt x="101" y="228"/>
                      <a:pt x="101" y="228"/>
                      <a:pt x="101" y="228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206" y="199"/>
                      <a:pt x="206" y="199"/>
                      <a:pt x="206" y="199"/>
                    </a:cubicBezTo>
                    <a:cubicBezTo>
                      <a:pt x="206" y="158"/>
                      <a:pt x="208" y="129"/>
                      <a:pt x="185" y="8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75" name="Group 3384"/>
              <p:cNvGrpSpPr>
                <a:grpSpLocks/>
              </p:cNvGrpSpPr>
              <p:nvPr/>
            </p:nvGrpSpPr>
            <p:grpSpPr bwMode="gray">
              <a:xfrm>
                <a:off x="1959" y="2042"/>
                <a:ext cx="18" cy="64"/>
                <a:chOff x="1224" y="1083"/>
                <a:chExt cx="37" cy="131"/>
              </a:xfrm>
            </p:grpSpPr>
            <p:sp>
              <p:nvSpPr>
                <p:cNvPr id="1476" name="Freeform 2774"/>
                <p:cNvSpPr>
                  <a:spLocks noChangeAspect="1"/>
                </p:cNvSpPr>
                <p:nvPr/>
              </p:nvSpPr>
              <p:spPr bwMode="gray">
                <a:xfrm flipH="1">
                  <a:off x="1232" y="1111"/>
                  <a:ext cx="25" cy="84"/>
                </a:xfrm>
                <a:custGeom>
                  <a:avLst/>
                  <a:gdLst>
                    <a:gd name="T0" fmla="*/ 0 w 167"/>
                    <a:gd name="T1" fmla="*/ 487 h 487"/>
                    <a:gd name="T2" fmla="*/ 0 w 167"/>
                    <a:gd name="T3" fmla="*/ 45 h 487"/>
                    <a:gd name="T4" fmla="*/ 167 w 167"/>
                    <a:gd name="T5" fmla="*/ 0 h 487"/>
                    <a:gd name="T6" fmla="*/ 167 w 167"/>
                    <a:gd name="T7" fmla="*/ 442 h 487"/>
                    <a:gd name="T8" fmla="*/ 0 w 167"/>
                    <a:gd name="T9" fmla="*/ 487 h 48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7"/>
                    <a:gd name="T16" fmla="*/ 0 h 487"/>
                    <a:gd name="T17" fmla="*/ 167 w 167"/>
                    <a:gd name="T18" fmla="*/ 487 h 48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7" h="487">
                      <a:moveTo>
                        <a:pt x="0" y="487"/>
                      </a:moveTo>
                      <a:lnTo>
                        <a:pt x="0" y="45"/>
                      </a:lnTo>
                      <a:lnTo>
                        <a:pt x="167" y="0"/>
                      </a:lnTo>
                      <a:lnTo>
                        <a:pt x="167" y="442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99FF"/>
                    </a:gs>
                    <a:gs pos="100000">
                      <a:srgbClr val="C5E2FF"/>
                    </a:gs>
                  </a:gsLst>
                  <a:lin ang="270000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7" name="Freeform 2775"/>
                <p:cNvSpPr>
                  <a:spLocks noChangeAspect="1"/>
                </p:cNvSpPr>
                <p:nvPr/>
              </p:nvSpPr>
              <p:spPr bwMode="gray">
                <a:xfrm flipH="1">
                  <a:off x="1257" y="1118"/>
                  <a:ext cx="4" cy="77"/>
                </a:xfrm>
                <a:custGeom>
                  <a:avLst/>
                  <a:gdLst>
                    <a:gd name="T0" fmla="*/ 31 w 31"/>
                    <a:gd name="T1" fmla="*/ 7 h 449"/>
                    <a:gd name="T2" fmla="*/ 0 w 31"/>
                    <a:gd name="T3" fmla="*/ 0 h 449"/>
                    <a:gd name="T4" fmla="*/ 0 w 31"/>
                    <a:gd name="T5" fmla="*/ 439 h 449"/>
                    <a:gd name="T6" fmla="*/ 31 w 31"/>
                    <a:gd name="T7" fmla="*/ 449 h 449"/>
                    <a:gd name="T8" fmla="*/ 31 w 31"/>
                    <a:gd name="T9" fmla="*/ 7 h 4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449"/>
                    <a:gd name="T17" fmla="*/ 31 w 31"/>
                    <a:gd name="T18" fmla="*/ 449 h 44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449">
                      <a:moveTo>
                        <a:pt x="31" y="7"/>
                      </a:moveTo>
                      <a:lnTo>
                        <a:pt x="0" y="0"/>
                      </a:lnTo>
                      <a:lnTo>
                        <a:pt x="0" y="439"/>
                      </a:lnTo>
                      <a:lnTo>
                        <a:pt x="31" y="449"/>
                      </a:lnTo>
                      <a:lnTo>
                        <a:pt x="31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8" name="Freeform 2776"/>
                <p:cNvSpPr>
                  <a:spLocks noChangeAspect="1"/>
                </p:cNvSpPr>
                <p:nvPr/>
              </p:nvSpPr>
              <p:spPr bwMode="gray">
                <a:xfrm flipH="1">
                  <a:off x="1232" y="1110"/>
                  <a:ext cx="29" cy="8"/>
                </a:xfrm>
                <a:custGeom>
                  <a:avLst/>
                  <a:gdLst>
                    <a:gd name="T0" fmla="*/ 198 w 198"/>
                    <a:gd name="T1" fmla="*/ 7 h 52"/>
                    <a:gd name="T2" fmla="*/ 165 w 198"/>
                    <a:gd name="T3" fmla="*/ 0 h 52"/>
                    <a:gd name="T4" fmla="*/ 0 w 198"/>
                    <a:gd name="T5" fmla="*/ 45 h 52"/>
                    <a:gd name="T6" fmla="*/ 31 w 198"/>
                    <a:gd name="T7" fmla="*/ 52 h 52"/>
                    <a:gd name="T8" fmla="*/ 198 w 198"/>
                    <a:gd name="T9" fmla="*/ 7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"/>
                    <a:gd name="T16" fmla="*/ 0 h 52"/>
                    <a:gd name="T17" fmla="*/ 198 w 198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" h="52">
                      <a:moveTo>
                        <a:pt x="198" y="7"/>
                      </a:moveTo>
                      <a:lnTo>
                        <a:pt x="165" y="0"/>
                      </a:lnTo>
                      <a:lnTo>
                        <a:pt x="0" y="45"/>
                      </a:lnTo>
                      <a:lnTo>
                        <a:pt x="31" y="52"/>
                      </a:lnTo>
                      <a:lnTo>
                        <a:pt x="198" y="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9" name="Freeform 2777"/>
                <p:cNvSpPr>
                  <a:spLocks noChangeAspect="1"/>
                </p:cNvSpPr>
                <p:nvPr/>
              </p:nvSpPr>
              <p:spPr bwMode="gray">
                <a:xfrm flipH="1">
                  <a:off x="1224" y="1200"/>
                  <a:ext cx="3" cy="5"/>
                </a:xfrm>
                <a:custGeom>
                  <a:avLst/>
                  <a:gdLst>
                    <a:gd name="T0" fmla="*/ 9 w 11"/>
                    <a:gd name="T1" fmla="*/ 11 h 13"/>
                    <a:gd name="T2" fmla="*/ 2 w 11"/>
                    <a:gd name="T3" fmla="*/ 9 h 13"/>
                    <a:gd name="T4" fmla="*/ 2 w 11"/>
                    <a:gd name="T5" fmla="*/ 1 h 13"/>
                    <a:gd name="T6" fmla="*/ 9 w 11"/>
                    <a:gd name="T7" fmla="*/ 4 h 13"/>
                    <a:gd name="T8" fmla="*/ 9 w 11"/>
                    <a:gd name="T9" fmla="*/ 11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"/>
                    <a:gd name="T16" fmla="*/ 0 h 13"/>
                    <a:gd name="T17" fmla="*/ 11 w 11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" h="13">
                      <a:moveTo>
                        <a:pt x="9" y="11"/>
                      </a:moveTo>
                      <a:cubicBezTo>
                        <a:pt x="8" y="13"/>
                        <a:pt x="4" y="11"/>
                        <a:pt x="2" y="9"/>
                      </a:cubicBezTo>
                      <a:cubicBezTo>
                        <a:pt x="0" y="6"/>
                        <a:pt x="0" y="3"/>
                        <a:pt x="2" y="1"/>
                      </a:cubicBez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6"/>
                        <a:pt x="11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0" name="Freeform 2778"/>
                <p:cNvSpPr>
                  <a:spLocks noChangeAspect="1"/>
                </p:cNvSpPr>
                <p:nvPr/>
              </p:nvSpPr>
              <p:spPr bwMode="gray">
                <a:xfrm flipH="1">
                  <a:off x="1224" y="1083"/>
                  <a:ext cx="3" cy="6"/>
                </a:xfrm>
                <a:custGeom>
                  <a:avLst/>
                  <a:gdLst>
                    <a:gd name="T0" fmla="*/ 9 w 11"/>
                    <a:gd name="T1" fmla="*/ 12 h 13"/>
                    <a:gd name="T2" fmla="*/ 2 w 11"/>
                    <a:gd name="T3" fmla="*/ 9 h 13"/>
                    <a:gd name="T4" fmla="*/ 2 w 11"/>
                    <a:gd name="T5" fmla="*/ 2 h 13"/>
                    <a:gd name="T6" fmla="*/ 9 w 11"/>
                    <a:gd name="T7" fmla="*/ 4 h 13"/>
                    <a:gd name="T8" fmla="*/ 9 w 11"/>
                    <a:gd name="T9" fmla="*/ 12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"/>
                    <a:gd name="T16" fmla="*/ 0 h 13"/>
                    <a:gd name="T17" fmla="*/ 11 w 11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" h="13">
                      <a:moveTo>
                        <a:pt x="9" y="12"/>
                      </a:moveTo>
                      <a:cubicBezTo>
                        <a:pt x="8" y="13"/>
                        <a:pt x="4" y="12"/>
                        <a:pt x="2" y="9"/>
                      </a:cubicBezTo>
                      <a:cubicBezTo>
                        <a:pt x="0" y="7"/>
                        <a:pt x="0" y="3"/>
                        <a:pt x="2" y="2"/>
                      </a:cubicBez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7"/>
                        <a:pt x="11" y="10"/>
                        <a:pt x="9" y="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1" name="Freeform 2779"/>
                <p:cNvSpPr>
                  <a:spLocks noChangeAspect="1"/>
                </p:cNvSpPr>
                <p:nvPr/>
              </p:nvSpPr>
              <p:spPr bwMode="gray">
                <a:xfrm flipH="1">
                  <a:off x="1225" y="1085"/>
                  <a:ext cx="33" cy="129"/>
                </a:xfrm>
                <a:custGeom>
                  <a:avLst/>
                  <a:gdLst>
                    <a:gd name="T0" fmla="*/ 0 w 93"/>
                    <a:gd name="T1" fmla="*/ 24 h 320"/>
                    <a:gd name="T2" fmla="*/ 0 w 93"/>
                    <a:gd name="T3" fmla="*/ 320 h 320"/>
                    <a:gd name="T4" fmla="*/ 93 w 93"/>
                    <a:gd name="T5" fmla="*/ 295 h 320"/>
                    <a:gd name="T6" fmla="*/ 91 w 93"/>
                    <a:gd name="T7" fmla="*/ 287 h 320"/>
                    <a:gd name="T8" fmla="*/ 8 w 93"/>
                    <a:gd name="T9" fmla="*/ 310 h 320"/>
                    <a:gd name="T10" fmla="*/ 8 w 93"/>
                    <a:gd name="T11" fmla="*/ 30 h 320"/>
                    <a:gd name="T12" fmla="*/ 93 w 93"/>
                    <a:gd name="T13" fmla="*/ 8 h 320"/>
                    <a:gd name="T14" fmla="*/ 91 w 93"/>
                    <a:gd name="T15" fmla="*/ 0 h 320"/>
                    <a:gd name="T16" fmla="*/ 0 w 93"/>
                    <a:gd name="T17" fmla="*/ 24 h 3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3"/>
                    <a:gd name="T28" fmla="*/ 0 h 320"/>
                    <a:gd name="T29" fmla="*/ 93 w 93"/>
                    <a:gd name="T30" fmla="*/ 320 h 3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3" h="320">
                      <a:moveTo>
                        <a:pt x="0" y="24"/>
                      </a:moveTo>
                      <a:cubicBezTo>
                        <a:pt x="0" y="320"/>
                        <a:pt x="0" y="320"/>
                        <a:pt x="0" y="320"/>
                      </a:cubicBezTo>
                      <a:cubicBezTo>
                        <a:pt x="93" y="295"/>
                        <a:pt x="93" y="295"/>
                        <a:pt x="93" y="295"/>
                      </a:cubicBezTo>
                      <a:cubicBezTo>
                        <a:pt x="91" y="287"/>
                        <a:pt x="91" y="287"/>
                        <a:pt x="91" y="287"/>
                      </a:cubicBezTo>
                      <a:cubicBezTo>
                        <a:pt x="91" y="287"/>
                        <a:pt x="17" y="307"/>
                        <a:pt x="8" y="310"/>
                      </a:cubicBezTo>
                      <a:cubicBezTo>
                        <a:pt x="8" y="300"/>
                        <a:pt x="8" y="36"/>
                        <a:pt x="8" y="30"/>
                      </a:cubicBezTo>
                      <a:cubicBezTo>
                        <a:pt x="14" y="29"/>
                        <a:pt x="93" y="8"/>
                        <a:pt x="93" y="8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67" name="Group 3468"/>
            <p:cNvGrpSpPr>
              <a:grpSpLocks/>
            </p:cNvGrpSpPr>
            <p:nvPr/>
          </p:nvGrpSpPr>
          <p:grpSpPr bwMode="gray">
            <a:xfrm flipH="1">
              <a:off x="1318" y="2528"/>
              <a:ext cx="794" cy="313"/>
              <a:chOff x="1800" y="3143"/>
              <a:chExt cx="1371" cy="540"/>
            </a:xfrm>
          </p:grpSpPr>
          <p:sp>
            <p:nvSpPr>
              <p:cNvPr id="1420" name="Freeform 3437"/>
              <p:cNvSpPr>
                <a:spLocks/>
              </p:cNvSpPr>
              <p:nvPr/>
            </p:nvSpPr>
            <p:spPr bwMode="gray">
              <a:xfrm>
                <a:off x="1988" y="3220"/>
                <a:ext cx="1167" cy="369"/>
              </a:xfrm>
              <a:custGeom>
                <a:avLst/>
                <a:gdLst/>
                <a:ahLst/>
                <a:cxnLst>
                  <a:cxn ang="0">
                    <a:pos x="1434" y="467"/>
                  </a:cxn>
                  <a:cxn ang="0">
                    <a:pos x="1475" y="382"/>
                  </a:cxn>
                  <a:cxn ang="0">
                    <a:pos x="67" y="4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17" y="26"/>
                  </a:cxn>
                  <a:cxn ang="0">
                    <a:pos x="14" y="84"/>
                  </a:cxn>
                  <a:cxn ang="0">
                    <a:pos x="21" y="88"/>
                  </a:cxn>
                  <a:cxn ang="0">
                    <a:pos x="21" y="88"/>
                  </a:cxn>
                  <a:cxn ang="0">
                    <a:pos x="21" y="88"/>
                  </a:cxn>
                  <a:cxn ang="0">
                    <a:pos x="24" y="88"/>
                  </a:cxn>
                  <a:cxn ang="0">
                    <a:pos x="1434" y="467"/>
                  </a:cxn>
                </a:cxnLst>
                <a:rect l="0" t="0" r="r" b="b"/>
                <a:pathLst>
                  <a:path w="1475" h="467">
                    <a:moveTo>
                      <a:pt x="1434" y="467"/>
                    </a:moveTo>
                    <a:cubicBezTo>
                      <a:pt x="1475" y="382"/>
                      <a:pt x="1475" y="382"/>
                      <a:pt x="1475" y="38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3"/>
                      <a:pt x="64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0"/>
                      <a:pt x="30" y="9"/>
                      <a:pt x="17" y="26"/>
                    </a:cubicBezTo>
                    <a:cubicBezTo>
                      <a:pt x="1" y="47"/>
                      <a:pt x="0" y="73"/>
                      <a:pt x="14" y="84"/>
                    </a:cubicBezTo>
                    <a:cubicBezTo>
                      <a:pt x="16" y="86"/>
                      <a:pt x="19" y="87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2" y="88"/>
                      <a:pt x="23" y="88"/>
                      <a:pt x="24" y="88"/>
                    </a:cubicBezTo>
                    <a:lnTo>
                      <a:pt x="1434" y="46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1" name="Freeform 3440"/>
              <p:cNvSpPr>
                <a:spLocks/>
              </p:cNvSpPr>
              <p:nvPr/>
            </p:nvSpPr>
            <p:spPr bwMode="gray">
              <a:xfrm>
                <a:off x="1926" y="3251"/>
                <a:ext cx="1167" cy="369"/>
              </a:xfrm>
              <a:custGeom>
                <a:avLst/>
                <a:gdLst/>
                <a:ahLst/>
                <a:cxnLst>
                  <a:cxn ang="0">
                    <a:pos x="1434" y="466"/>
                  </a:cxn>
                  <a:cxn ang="0">
                    <a:pos x="1475" y="381"/>
                  </a:cxn>
                  <a:cxn ang="0">
                    <a:pos x="67" y="3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17" y="25"/>
                  </a:cxn>
                  <a:cxn ang="0">
                    <a:pos x="14" y="84"/>
                  </a:cxn>
                  <a:cxn ang="0">
                    <a:pos x="21" y="87"/>
                  </a:cxn>
                  <a:cxn ang="0">
                    <a:pos x="21" y="87"/>
                  </a:cxn>
                  <a:cxn ang="0">
                    <a:pos x="21" y="87"/>
                  </a:cxn>
                  <a:cxn ang="0">
                    <a:pos x="24" y="88"/>
                  </a:cxn>
                  <a:cxn ang="0">
                    <a:pos x="1434" y="466"/>
                  </a:cxn>
                </a:cxnLst>
                <a:rect l="0" t="0" r="r" b="b"/>
                <a:pathLst>
                  <a:path w="1475" h="466">
                    <a:moveTo>
                      <a:pt x="1434" y="466"/>
                    </a:moveTo>
                    <a:cubicBezTo>
                      <a:pt x="1475" y="381"/>
                      <a:pt x="1475" y="381"/>
                      <a:pt x="1475" y="38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5" y="3"/>
                      <a:pt x="64" y="3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48" y="0"/>
                      <a:pt x="30" y="8"/>
                      <a:pt x="17" y="25"/>
                    </a:cubicBezTo>
                    <a:cubicBezTo>
                      <a:pt x="1" y="47"/>
                      <a:pt x="0" y="73"/>
                      <a:pt x="14" y="84"/>
                    </a:cubicBezTo>
                    <a:cubicBezTo>
                      <a:pt x="16" y="85"/>
                      <a:pt x="19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2" y="88"/>
                      <a:pt x="23" y="88"/>
                      <a:pt x="24" y="88"/>
                    </a:cubicBezTo>
                    <a:lnTo>
                      <a:pt x="143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2" name="Freeform 3441"/>
              <p:cNvSpPr>
                <a:spLocks/>
              </p:cNvSpPr>
              <p:nvPr/>
            </p:nvSpPr>
            <p:spPr bwMode="gray">
              <a:xfrm>
                <a:off x="3044" y="3548"/>
                <a:ext cx="69" cy="7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70" y="69"/>
                  </a:cxn>
                  <a:cxn ang="0">
                    <a:pos x="73" y="11"/>
                  </a:cxn>
                  <a:cxn ang="0">
                    <a:pos x="18" y="29"/>
                  </a:cxn>
                  <a:cxn ang="0">
                    <a:pos x="15" y="88"/>
                  </a:cxn>
                </a:cxnLst>
                <a:rect l="0" t="0" r="r" b="b"/>
                <a:pathLst>
                  <a:path w="88" h="99">
                    <a:moveTo>
                      <a:pt x="15" y="88"/>
                    </a:moveTo>
                    <a:cubicBezTo>
                      <a:pt x="29" y="99"/>
                      <a:pt x="54" y="90"/>
                      <a:pt x="70" y="69"/>
                    </a:cubicBezTo>
                    <a:cubicBezTo>
                      <a:pt x="86" y="48"/>
                      <a:pt x="88" y="22"/>
                      <a:pt x="73" y="11"/>
                    </a:cubicBezTo>
                    <a:cubicBezTo>
                      <a:pt x="59" y="0"/>
                      <a:pt x="34" y="8"/>
                      <a:pt x="18" y="29"/>
                    </a:cubicBezTo>
                    <a:cubicBezTo>
                      <a:pt x="2" y="51"/>
                      <a:pt x="0" y="77"/>
                      <a:pt x="15" y="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3" name="Freeform 3442"/>
              <p:cNvSpPr>
                <a:spLocks/>
              </p:cNvSpPr>
              <p:nvPr/>
            </p:nvSpPr>
            <p:spPr bwMode="gray">
              <a:xfrm>
                <a:off x="3049" y="3553"/>
                <a:ext cx="59" cy="67"/>
              </a:xfrm>
              <a:custGeom>
                <a:avLst/>
                <a:gdLst/>
                <a:ahLst/>
                <a:cxnLst>
                  <a:cxn ang="0">
                    <a:pos x="12" y="75"/>
                  </a:cxn>
                  <a:cxn ang="0">
                    <a:pos x="59" y="59"/>
                  </a:cxn>
                  <a:cxn ang="0">
                    <a:pos x="62" y="10"/>
                  </a:cxn>
                  <a:cxn ang="0">
                    <a:pos x="15" y="25"/>
                  </a:cxn>
                  <a:cxn ang="0">
                    <a:pos x="12" y="75"/>
                  </a:cxn>
                </a:cxnLst>
                <a:rect l="0" t="0" r="r" b="b"/>
                <a:pathLst>
                  <a:path w="74" h="84">
                    <a:moveTo>
                      <a:pt x="12" y="75"/>
                    </a:moveTo>
                    <a:cubicBezTo>
                      <a:pt x="24" y="84"/>
                      <a:pt x="45" y="77"/>
                      <a:pt x="59" y="59"/>
                    </a:cubicBezTo>
                    <a:cubicBezTo>
                      <a:pt x="73" y="41"/>
                      <a:pt x="74" y="19"/>
                      <a:pt x="62" y="10"/>
                    </a:cubicBezTo>
                    <a:cubicBezTo>
                      <a:pt x="49" y="0"/>
                      <a:pt x="28" y="7"/>
                      <a:pt x="15" y="25"/>
                    </a:cubicBezTo>
                    <a:cubicBezTo>
                      <a:pt x="1" y="43"/>
                      <a:pt x="0" y="65"/>
                      <a:pt x="1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EAEAEA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4" name="Freeform 3443"/>
              <p:cNvSpPr>
                <a:spLocks/>
              </p:cNvSpPr>
              <p:nvPr/>
            </p:nvSpPr>
            <p:spPr bwMode="gray">
              <a:xfrm>
                <a:off x="1953" y="3182"/>
                <a:ext cx="1167" cy="370"/>
              </a:xfrm>
              <a:custGeom>
                <a:avLst/>
                <a:gdLst/>
                <a:ahLst/>
                <a:cxnLst>
                  <a:cxn ang="0">
                    <a:pos x="1434" y="467"/>
                  </a:cxn>
                  <a:cxn ang="0">
                    <a:pos x="1475" y="382"/>
                  </a:cxn>
                  <a:cxn ang="0">
                    <a:pos x="67" y="4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17" y="26"/>
                  </a:cxn>
                  <a:cxn ang="0">
                    <a:pos x="14" y="84"/>
                  </a:cxn>
                  <a:cxn ang="0">
                    <a:pos x="21" y="88"/>
                  </a:cxn>
                  <a:cxn ang="0">
                    <a:pos x="21" y="88"/>
                  </a:cxn>
                  <a:cxn ang="0">
                    <a:pos x="21" y="88"/>
                  </a:cxn>
                  <a:cxn ang="0">
                    <a:pos x="24" y="88"/>
                  </a:cxn>
                  <a:cxn ang="0">
                    <a:pos x="1434" y="467"/>
                  </a:cxn>
                </a:cxnLst>
                <a:rect l="0" t="0" r="r" b="b"/>
                <a:pathLst>
                  <a:path w="1475" h="467">
                    <a:moveTo>
                      <a:pt x="1434" y="467"/>
                    </a:moveTo>
                    <a:cubicBezTo>
                      <a:pt x="1475" y="382"/>
                      <a:pt x="1475" y="382"/>
                      <a:pt x="1475" y="38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6" y="3"/>
                      <a:pt x="64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8" y="0"/>
                      <a:pt x="30" y="9"/>
                      <a:pt x="17" y="26"/>
                    </a:cubicBezTo>
                    <a:cubicBezTo>
                      <a:pt x="1" y="47"/>
                      <a:pt x="0" y="73"/>
                      <a:pt x="14" y="84"/>
                    </a:cubicBezTo>
                    <a:cubicBezTo>
                      <a:pt x="16" y="86"/>
                      <a:pt x="19" y="87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2" y="88"/>
                      <a:pt x="23" y="88"/>
                      <a:pt x="24" y="88"/>
                    </a:cubicBezTo>
                    <a:lnTo>
                      <a:pt x="1434" y="46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5" name="Freeform 3438"/>
              <p:cNvSpPr>
                <a:spLocks/>
              </p:cNvSpPr>
              <p:nvPr/>
            </p:nvSpPr>
            <p:spPr bwMode="gray">
              <a:xfrm>
                <a:off x="3101" y="3517"/>
                <a:ext cx="70" cy="7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70" y="70"/>
                  </a:cxn>
                  <a:cxn ang="0">
                    <a:pos x="73" y="11"/>
                  </a:cxn>
                  <a:cxn ang="0">
                    <a:pos x="18" y="30"/>
                  </a:cxn>
                  <a:cxn ang="0">
                    <a:pos x="15" y="88"/>
                  </a:cxn>
                </a:cxnLst>
                <a:rect l="0" t="0" r="r" b="b"/>
                <a:pathLst>
                  <a:path w="88" h="99">
                    <a:moveTo>
                      <a:pt x="15" y="88"/>
                    </a:moveTo>
                    <a:cubicBezTo>
                      <a:pt x="29" y="99"/>
                      <a:pt x="54" y="91"/>
                      <a:pt x="70" y="70"/>
                    </a:cubicBezTo>
                    <a:cubicBezTo>
                      <a:pt x="86" y="48"/>
                      <a:pt x="88" y="22"/>
                      <a:pt x="73" y="11"/>
                    </a:cubicBezTo>
                    <a:cubicBezTo>
                      <a:pt x="59" y="0"/>
                      <a:pt x="34" y="9"/>
                      <a:pt x="18" y="30"/>
                    </a:cubicBezTo>
                    <a:cubicBezTo>
                      <a:pt x="2" y="51"/>
                      <a:pt x="0" y="77"/>
                      <a:pt x="15" y="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6" name="Freeform 3439"/>
              <p:cNvSpPr>
                <a:spLocks/>
              </p:cNvSpPr>
              <p:nvPr/>
            </p:nvSpPr>
            <p:spPr bwMode="gray">
              <a:xfrm>
                <a:off x="3107" y="3523"/>
                <a:ext cx="59" cy="66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59" y="59"/>
                  </a:cxn>
                  <a:cxn ang="0">
                    <a:pos x="62" y="9"/>
                  </a:cxn>
                  <a:cxn ang="0">
                    <a:pos x="15" y="25"/>
                  </a:cxn>
                  <a:cxn ang="0">
                    <a:pos x="12" y="74"/>
                  </a:cxn>
                </a:cxnLst>
                <a:rect l="0" t="0" r="r" b="b"/>
                <a:pathLst>
                  <a:path w="74" h="84">
                    <a:moveTo>
                      <a:pt x="12" y="74"/>
                    </a:moveTo>
                    <a:cubicBezTo>
                      <a:pt x="24" y="84"/>
                      <a:pt x="46" y="77"/>
                      <a:pt x="59" y="59"/>
                    </a:cubicBezTo>
                    <a:cubicBezTo>
                      <a:pt x="73" y="41"/>
                      <a:pt x="74" y="18"/>
                      <a:pt x="62" y="9"/>
                    </a:cubicBezTo>
                    <a:cubicBezTo>
                      <a:pt x="49" y="0"/>
                      <a:pt x="28" y="7"/>
                      <a:pt x="15" y="25"/>
                    </a:cubicBezTo>
                    <a:cubicBezTo>
                      <a:pt x="1" y="43"/>
                      <a:pt x="0" y="65"/>
                      <a:pt x="12" y="7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EAEAEA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7" name="Freeform 3444"/>
              <p:cNvSpPr>
                <a:spLocks/>
              </p:cNvSpPr>
              <p:nvPr/>
            </p:nvSpPr>
            <p:spPr bwMode="gray">
              <a:xfrm>
                <a:off x="3066" y="3479"/>
                <a:ext cx="70" cy="7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70" y="69"/>
                  </a:cxn>
                  <a:cxn ang="0">
                    <a:pos x="73" y="11"/>
                  </a:cxn>
                  <a:cxn ang="0">
                    <a:pos x="18" y="30"/>
                  </a:cxn>
                  <a:cxn ang="0">
                    <a:pos x="15" y="88"/>
                  </a:cxn>
                </a:cxnLst>
                <a:rect l="0" t="0" r="r" b="b"/>
                <a:pathLst>
                  <a:path w="88" h="99">
                    <a:moveTo>
                      <a:pt x="15" y="88"/>
                    </a:moveTo>
                    <a:cubicBezTo>
                      <a:pt x="29" y="99"/>
                      <a:pt x="54" y="91"/>
                      <a:pt x="70" y="69"/>
                    </a:cubicBezTo>
                    <a:cubicBezTo>
                      <a:pt x="86" y="48"/>
                      <a:pt x="88" y="22"/>
                      <a:pt x="73" y="11"/>
                    </a:cubicBezTo>
                    <a:cubicBezTo>
                      <a:pt x="59" y="0"/>
                      <a:pt x="34" y="8"/>
                      <a:pt x="18" y="30"/>
                    </a:cubicBezTo>
                    <a:cubicBezTo>
                      <a:pt x="2" y="51"/>
                      <a:pt x="0" y="77"/>
                      <a:pt x="15" y="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8" name="Freeform 3445"/>
              <p:cNvSpPr>
                <a:spLocks/>
              </p:cNvSpPr>
              <p:nvPr/>
            </p:nvSpPr>
            <p:spPr bwMode="gray">
              <a:xfrm>
                <a:off x="3072" y="3485"/>
                <a:ext cx="59" cy="66"/>
              </a:xfrm>
              <a:custGeom>
                <a:avLst/>
                <a:gdLst/>
                <a:ahLst/>
                <a:cxnLst>
                  <a:cxn ang="0">
                    <a:pos x="12" y="74"/>
                  </a:cxn>
                  <a:cxn ang="0">
                    <a:pos x="59" y="58"/>
                  </a:cxn>
                  <a:cxn ang="0">
                    <a:pos x="62" y="9"/>
                  </a:cxn>
                  <a:cxn ang="0">
                    <a:pos x="15" y="25"/>
                  </a:cxn>
                  <a:cxn ang="0">
                    <a:pos x="12" y="74"/>
                  </a:cxn>
                </a:cxnLst>
                <a:rect l="0" t="0" r="r" b="b"/>
                <a:pathLst>
                  <a:path w="74" h="83">
                    <a:moveTo>
                      <a:pt x="12" y="74"/>
                    </a:moveTo>
                    <a:cubicBezTo>
                      <a:pt x="24" y="83"/>
                      <a:pt x="46" y="76"/>
                      <a:pt x="59" y="58"/>
                    </a:cubicBezTo>
                    <a:cubicBezTo>
                      <a:pt x="73" y="40"/>
                      <a:pt x="74" y="18"/>
                      <a:pt x="62" y="9"/>
                    </a:cubicBezTo>
                    <a:cubicBezTo>
                      <a:pt x="50" y="0"/>
                      <a:pt x="28" y="7"/>
                      <a:pt x="15" y="25"/>
                    </a:cubicBezTo>
                    <a:cubicBezTo>
                      <a:pt x="1" y="43"/>
                      <a:pt x="0" y="65"/>
                      <a:pt x="12" y="7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EAEAEA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9" name="Freeform 3446"/>
              <p:cNvSpPr>
                <a:spLocks/>
              </p:cNvSpPr>
              <p:nvPr/>
            </p:nvSpPr>
            <p:spPr bwMode="gray">
              <a:xfrm>
                <a:off x="1863" y="3279"/>
                <a:ext cx="1168" cy="369"/>
              </a:xfrm>
              <a:custGeom>
                <a:avLst/>
                <a:gdLst/>
                <a:ahLst/>
                <a:cxnLst>
                  <a:cxn ang="0">
                    <a:pos x="1434" y="466"/>
                  </a:cxn>
                  <a:cxn ang="0">
                    <a:pos x="1475" y="381"/>
                  </a:cxn>
                  <a:cxn ang="0">
                    <a:pos x="67" y="4"/>
                  </a:cxn>
                  <a:cxn ang="0">
                    <a:pos x="63" y="2"/>
                  </a:cxn>
                  <a:cxn ang="0">
                    <a:pos x="63" y="2"/>
                  </a:cxn>
                  <a:cxn ang="0">
                    <a:pos x="63" y="2"/>
                  </a:cxn>
                  <a:cxn ang="0">
                    <a:pos x="18" y="25"/>
                  </a:cxn>
                  <a:cxn ang="0">
                    <a:pos x="15" y="84"/>
                  </a:cxn>
                  <a:cxn ang="0">
                    <a:pos x="22" y="87"/>
                  </a:cxn>
                  <a:cxn ang="0">
                    <a:pos x="22" y="87"/>
                  </a:cxn>
                  <a:cxn ang="0">
                    <a:pos x="22" y="87"/>
                  </a:cxn>
                  <a:cxn ang="0">
                    <a:pos x="24" y="88"/>
                  </a:cxn>
                  <a:cxn ang="0">
                    <a:pos x="1434" y="466"/>
                  </a:cxn>
                </a:cxnLst>
                <a:rect l="0" t="0" r="r" b="b"/>
                <a:pathLst>
                  <a:path w="1475" h="466">
                    <a:moveTo>
                      <a:pt x="1434" y="466"/>
                    </a:moveTo>
                    <a:cubicBezTo>
                      <a:pt x="1475" y="381"/>
                      <a:pt x="1475" y="381"/>
                      <a:pt x="1475" y="381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6" y="3"/>
                      <a:pt x="64" y="3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49" y="0"/>
                      <a:pt x="30" y="9"/>
                      <a:pt x="18" y="25"/>
                    </a:cubicBezTo>
                    <a:cubicBezTo>
                      <a:pt x="2" y="47"/>
                      <a:pt x="0" y="73"/>
                      <a:pt x="15" y="84"/>
                    </a:cubicBezTo>
                    <a:cubicBezTo>
                      <a:pt x="17" y="85"/>
                      <a:pt x="19" y="87"/>
                      <a:pt x="22" y="87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22" y="88"/>
                      <a:pt x="23" y="88"/>
                      <a:pt x="24" y="88"/>
                    </a:cubicBezTo>
                    <a:lnTo>
                      <a:pt x="143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0" name="Freeform 3447"/>
              <p:cNvSpPr>
                <a:spLocks/>
              </p:cNvSpPr>
              <p:nvPr/>
            </p:nvSpPr>
            <p:spPr bwMode="gray">
              <a:xfrm>
                <a:off x="2982" y="3576"/>
                <a:ext cx="69" cy="79"/>
              </a:xfrm>
              <a:custGeom>
                <a:avLst/>
                <a:gdLst/>
                <a:ahLst/>
                <a:cxnLst>
                  <a:cxn ang="0">
                    <a:pos x="14" y="88"/>
                  </a:cxn>
                  <a:cxn ang="0">
                    <a:pos x="70" y="69"/>
                  </a:cxn>
                  <a:cxn ang="0">
                    <a:pos x="73" y="11"/>
                  </a:cxn>
                  <a:cxn ang="0">
                    <a:pos x="17" y="29"/>
                  </a:cxn>
                  <a:cxn ang="0">
                    <a:pos x="14" y="88"/>
                  </a:cxn>
                </a:cxnLst>
                <a:rect l="0" t="0" r="r" b="b"/>
                <a:pathLst>
                  <a:path w="87" h="99">
                    <a:moveTo>
                      <a:pt x="14" y="88"/>
                    </a:moveTo>
                    <a:cubicBezTo>
                      <a:pt x="29" y="99"/>
                      <a:pt x="53" y="91"/>
                      <a:pt x="70" y="69"/>
                    </a:cubicBezTo>
                    <a:cubicBezTo>
                      <a:pt x="86" y="48"/>
                      <a:pt x="87" y="22"/>
                      <a:pt x="73" y="11"/>
                    </a:cubicBezTo>
                    <a:cubicBezTo>
                      <a:pt x="58" y="0"/>
                      <a:pt x="33" y="8"/>
                      <a:pt x="17" y="29"/>
                    </a:cubicBezTo>
                    <a:cubicBezTo>
                      <a:pt x="1" y="51"/>
                      <a:pt x="0" y="77"/>
                      <a:pt x="14" y="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1" name="Freeform 3448"/>
              <p:cNvSpPr>
                <a:spLocks/>
              </p:cNvSpPr>
              <p:nvPr/>
            </p:nvSpPr>
            <p:spPr bwMode="gray">
              <a:xfrm>
                <a:off x="2987" y="3582"/>
                <a:ext cx="58" cy="66"/>
              </a:xfrm>
              <a:custGeom>
                <a:avLst/>
                <a:gdLst/>
                <a:ahLst/>
                <a:cxnLst>
                  <a:cxn ang="0">
                    <a:pos x="13" y="75"/>
                  </a:cxn>
                  <a:cxn ang="0">
                    <a:pos x="60" y="59"/>
                  </a:cxn>
                  <a:cxn ang="0">
                    <a:pos x="62" y="10"/>
                  </a:cxn>
                  <a:cxn ang="0">
                    <a:pos x="15" y="25"/>
                  </a:cxn>
                  <a:cxn ang="0">
                    <a:pos x="13" y="75"/>
                  </a:cxn>
                </a:cxnLst>
                <a:rect l="0" t="0" r="r" b="b"/>
                <a:pathLst>
                  <a:path w="74" h="84">
                    <a:moveTo>
                      <a:pt x="13" y="75"/>
                    </a:moveTo>
                    <a:cubicBezTo>
                      <a:pt x="25" y="84"/>
                      <a:pt x="46" y="77"/>
                      <a:pt x="60" y="59"/>
                    </a:cubicBezTo>
                    <a:cubicBezTo>
                      <a:pt x="73" y="41"/>
                      <a:pt x="74" y="19"/>
                      <a:pt x="62" y="10"/>
                    </a:cubicBezTo>
                    <a:cubicBezTo>
                      <a:pt x="50" y="0"/>
                      <a:pt x="29" y="7"/>
                      <a:pt x="15" y="25"/>
                    </a:cubicBezTo>
                    <a:cubicBezTo>
                      <a:pt x="1" y="43"/>
                      <a:pt x="0" y="66"/>
                      <a:pt x="13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EAEAEA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2" name="Freeform 3449"/>
              <p:cNvSpPr>
                <a:spLocks/>
              </p:cNvSpPr>
              <p:nvPr/>
            </p:nvSpPr>
            <p:spPr bwMode="gray">
              <a:xfrm>
                <a:off x="1890" y="3210"/>
                <a:ext cx="1168" cy="370"/>
              </a:xfrm>
              <a:custGeom>
                <a:avLst/>
                <a:gdLst/>
                <a:ahLst/>
                <a:cxnLst>
                  <a:cxn ang="0">
                    <a:pos x="1434" y="467"/>
                  </a:cxn>
                  <a:cxn ang="0">
                    <a:pos x="1475" y="382"/>
                  </a:cxn>
                  <a:cxn ang="0">
                    <a:pos x="67" y="4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18" y="26"/>
                  </a:cxn>
                  <a:cxn ang="0">
                    <a:pos x="15" y="84"/>
                  </a:cxn>
                  <a:cxn ang="0">
                    <a:pos x="22" y="88"/>
                  </a:cxn>
                  <a:cxn ang="0">
                    <a:pos x="22" y="88"/>
                  </a:cxn>
                  <a:cxn ang="0">
                    <a:pos x="22" y="88"/>
                  </a:cxn>
                  <a:cxn ang="0">
                    <a:pos x="24" y="88"/>
                  </a:cxn>
                  <a:cxn ang="0">
                    <a:pos x="1434" y="467"/>
                  </a:cxn>
                </a:cxnLst>
                <a:rect l="0" t="0" r="r" b="b"/>
                <a:pathLst>
                  <a:path w="1475" h="467">
                    <a:moveTo>
                      <a:pt x="1434" y="467"/>
                    </a:moveTo>
                    <a:cubicBezTo>
                      <a:pt x="1475" y="382"/>
                      <a:pt x="1475" y="382"/>
                      <a:pt x="1475" y="38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6" y="3"/>
                      <a:pt x="64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9" y="0"/>
                      <a:pt x="31" y="9"/>
                      <a:pt x="18" y="26"/>
                    </a:cubicBezTo>
                    <a:cubicBezTo>
                      <a:pt x="2" y="47"/>
                      <a:pt x="0" y="73"/>
                      <a:pt x="15" y="84"/>
                    </a:cubicBezTo>
                    <a:cubicBezTo>
                      <a:pt x="17" y="86"/>
                      <a:pt x="19" y="87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3" y="88"/>
                      <a:pt x="23" y="88"/>
                      <a:pt x="24" y="88"/>
                    </a:cubicBezTo>
                    <a:lnTo>
                      <a:pt x="1434" y="46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3" name="Freeform 3450"/>
              <p:cNvSpPr>
                <a:spLocks/>
              </p:cNvSpPr>
              <p:nvPr/>
            </p:nvSpPr>
            <p:spPr bwMode="gray">
              <a:xfrm>
                <a:off x="3009" y="3507"/>
                <a:ext cx="69" cy="79"/>
              </a:xfrm>
              <a:custGeom>
                <a:avLst/>
                <a:gdLst/>
                <a:ahLst/>
                <a:cxnLst>
                  <a:cxn ang="0">
                    <a:pos x="14" y="88"/>
                  </a:cxn>
                  <a:cxn ang="0">
                    <a:pos x="70" y="70"/>
                  </a:cxn>
                  <a:cxn ang="0">
                    <a:pos x="73" y="11"/>
                  </a:cxn>
                  <a:cxn ang="0">
                    <a:pos x="17" y="30"/>
                  </a:cxn>
                  <a:cxn ang="0">
                    <a:pos x="14" y="88"/>
                  </a:cxn>
                </a:cxnLst>
                <a:rect l="0" t="0" r="r" b="b"/>
                <a:pathLst>
                  <a:path w="87" h="99">
                    <a:moveTo>
                      <a:pt x="14" y="88"/>
                    </a:moveTo>
                    <a:cubicBezTo>
                      <a:pt x="29" y="99"/>
                      <a:pt x="54" y="91"/>
                      <a:pt x="70" y="70"/>
                    </a:cubicBezTo>
                    <a:cubicBezTo>
                      <a:pt x="86" y="48"/>
                      <a:pt x="87" y="22"/>
                      <a:pt x="73" y="11"/>
                    </a:cubicBezTo>
                    <a:cubicBezTo>
                      <a:pt x="58" y="0"/>
                      <a:pt x="33" y="8"/>
                      <a:pt x="17" y="30"/>
                    </a:cubicBezTo>
                    <a:cubicBezTo>
                      <a:pt x="1" y="51"/>
                      <a:pt x="0" y="77"/>
                      <a:pt x="14" y="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4" name="Freeform 3451"/>
              <p:cNvSpPr>
                <a:spLocks/>
              </p:cNvSpPr>
              <p:nvPr/>
            </p:nvSpPr>
            <p:spPr bwMode="gray">
              <a:xfrm>
                <a:off x="3013" y="3514"/>
                <a:ext cx="59" cy="66"/>
              </a:xfrm>
              <a:custGeom>
                <a:avLst/>
                <a:gdLst/>
                <a:ahLst/>
                <a:cxnLst>
                  <a:cxn ang="0">
                    <a:pos x="13" y="74"/>
                  </a:cxn>
                  <a:cxn ang="0">
                    <a:pos x="60" y="58"/>
                  </a:cxn>
                  <a:cxn ang="0">
                    <a:pos x="62" y="9"/>
                  </a:cxn>
                  <a:cxn ang="0">
                    <a:pos x="15" y="25"/>
                  </a:cxn>
                  <a:cxn ang="0">
                    <a:pos x="13" y="74"/>
                  </a:cxn>
                </a:cxnLst>
                <a:rect l="0" t="0" r="r" b="b"/>
                <a:pathLst>
                  <a:path w="74" h="84">
                    <a:moveTo>
                      <a:pt x="13" y="74"/>
                    </a:moveTo>
                    <a:cubicBezTo>
                      <a:pt x="25" y="84"/>
                      <a:pt x="46" y="76"/>
                      <a:pt x="60" y="58"/>
                    </a:cubicBezTo>
                    <a:cubicBezTo>
                      <a:pt x="73" y="40"/>
                      <a:pt x="74" y="18"/>
                      <a:pt x="62" y="9"/>
                    </a:cubicBezTo>
                    <a:cubicBezTo>
                      <a:pt x="50" y="0"/>
                      <a:pt x="29" y="7"/>
                      <a:pt x="15" y="25"/>
                    </a:cubicBezTo>
                    <a:cubicBezTo>
                      <a:pt x="2" y="43"/>
                      <a:pt x="0" y="65"/>
                      <a:pt x="13" y="7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EAEAEA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5" name="Freeform 3452"/>
              <p:cNvSpPr>
                <a:spLocks/>
              </p:cNvSpPr>
              <p:nvPr/>
            </p:nvSpPr>
            <p:spPr bwMode="gray">
              <a:xfrm>
                <a:off x="1918" y="3143"/>
                <a:ext cx="1167" cy="370"/>
              </a:xfrm>
              <a:custGeom>
                <a:avLst/>
                <a:gdLst/>
                <a:ahLst/>
                <a:cxnLst>
                  <a:cxn ang="0">
                    <a:pos x="1434" y="467"/>
                  </a:cxn>
                  <a:cxn ang="0">
                    <a:pos x="1475" y="382"/>
                  </a:cxn>
                  <a:cxn ang="0">
                    <a:pos x="67" y="4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18" y="26"/>
                  </a:cxn>
                  <a:cxn ang="0">
                    <a:pos x="15" y="84"/>
                  </a:cxn>
                  <a:cxn ang="0">
                    <a:pos x="22" y="88"/>
                  </a:cxn>
                  <a:cxn ang="0">
                    <a:pos x="22" y="88"/>
                  </a:cxn>
                  <a:cxn ang="0">
                    <a:pos x="22" y="88"/>
                  </a:cxn>
                  <a:cxn ang="0">
                    <a:pos x="24" y="88"/>
                  </a:cxn>
                  <a:cxn ang="0">
                    <a:pos x="1434" y="467"/>
                  </a:cxn>
                </a:cxnLst>
                <a:rect l="0" t="0" r="r" b="b"/>
                <a:pathLst>
                  <a:path w="1475" h="467">
                    <a:moveTo>
                      <a:pt x="1434" y="467"/>
                    </a:moveTo>
                    <a:cubicBezTo>
                      <a:pt x="1475" y="382"/>
                      <a:pt x="1475" y="382"/>
                      <a:pt x="1475" y="38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6" y="3"/>
                      <a:pt x="64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9" y="0"/>
                      <a:pt x="31" y="9"/>
                      <a:pt x="18" y="26"/>
                    </a:cubicBezTo>
                    <a:cubicBezTo>
                      <a:pt x="2" y="47"/>
                      <a:pt x="0" y="73"/>
                      <a:pt x="15" y="84"/>
                    </a:cubicBezTo>
                    <a:cubicBezTo>
                      <a:pt x="17" y="86"/>
                      <a:pt x="19" y="87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3" y="88"/>
                      <a:pt x="23" y="88"/>
                      <a:pt x="24" y="88"/>
                    </a:cubicBezTo>
                    <a:lnTo>
                      <a:pt x="1434" y="46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6" name="Freeform 3453"/>
              <p:cNvSpPr>
                <a:spLocks/>
              </p:cNvSpPr>
              <p:nvPr/>
            </p:nvSpPr>
            <p:spPr bwMode="gray">
              <a:xfrm>
                <a:off x="3036" y="3440"/>
                <a:ext cx="69" cy="78"/>
              </a:xfrm>
              <a:custGeom>
                <a:avLst/>
                <a:gdLst/>
                <a:ahLst/>
                <a:cxnLst>
                  <a:cxn ang="0">
                    <a:pos x="14" y="88"/>
                  </a:cxn>
                  <a:cxn ang="0">
                    <a:pos x="70" y="70"/>
                  </a:cxn>
                  <a:cxn ang="0">
                    <a:pos x="73" y="11"/>
                  </a:cxn>
                  <a:cxn ang="0">
                    <a:pos x="17" y="30"/>
                  </a:cxn>
                  <a:cxn ang="0">
                    <a:pos x="14" y="88"/>
                  </a:cxn>
                </a:cxnLst>
                <a:rect l="0" t="0" r="r" b="b"/>
                <a:pathLst>
                  <a:path w="87" h="99">
                    <a:moveTo>
                      <a:pt x="14" y="88"/>
                    </a:moveTo>
                    <a:cubicBezTo>
                      <a:pt x="29" y="99"/>
                      <a:pt x="54" y="91"/>
                      <a:pt x="70" y="70"/>
                    </a:cubicBezTo>
                    <a:cubicBezTo>
                      <a:pt x="86" y="48"/>
                      <a:pt x="87" y="22"/>
                      <a:pt x="73" y="11"/>
                    </a:cubicBezTo>
                    <a:cubicBezTo>
                      <a:pt x="58" y="0"/>
                      <a:pt x="33" y="8"/>
                      <a:pt x="17" y="30"/>
                    </a:cubicBezTo>
                    <a:cubicBezTo>
                      <a:pt x="1" y="51"/>
                      <a:pt x="0" y="77"/>
                      <a:pt x="14" y="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7" name="Freeform 3454"/>
              <p:cNvSpPr>
                <a:spLocks/>
              </p:cNvSpPr>
              <p:nvPr/>
            </p:nvSpPr>
            <p:spPr bwMode="gray">
              <a:xfrm>
                <a:off x="3041" y="3446"/>
                <a:ext cx="59" cy="67"/>
              </a:xfrm>
              <a:custGeom>
                <a:avLst/>
                <a:gdLst/>
                <a:ahLst/>
                <a:cxnLst>
                  <a:cxn ang="0">
                    <a:pos x="13" y="74"/>
                  </a:cxn>
                  <a:cxn ang="0">
                    <a:pos x="60" y="58"/>
                  </a:cxn>
                  <a:cxn ang="0">
                    <a:pos x="62" y="9"/>
                  </a:cxn>
                  <a:cxn ang="0">
                    <a:pos x="15" y="25"/>
                  </a:cxn>
                  <a:cxn ang="0">
                    <a:pos x="13" y="74"/>
                  </a:cxn>
                </a:cxnLst>
                <a:rect l="0" t="0" r="r" b="b"/>
                <a:pathLst>
                  <a:path w="74" h="84">
                    <a:moveTo>
                      <a:pt x="13" y="74"/>
                    </a:moveTo>
                    <a:cubicBezTo>
                      <a:pt x="25" y="84"/>
                      <a:pt x="46" y="76"/>
                      <a:pt x="60" y="58"/>
                    </a:cubicBezTo>
                    <a:cubicBezTo>
                      <a:pt x="73" y="40"/>
                      <a:pt x="74" y="18"/>
                      <a:pt x="62" y="9"/>
                    </a:cubicBezTo>
                    <a:cubicBezTo>
                      <a:pt x="50" y="0"/>
                      <a:pt x="29" y="7"/>
                      <a:pt x="15" y="25"/>
                    </a:cubicBezTo>
                    <a:cubicBezTo>
                      <a:pt x="2" y="43"/>
                      <a:pt x="0" y="65"/>
                      <a:pt x="13" y="7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EAEAEA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8" name="Freeform 3455"/>
              <p:cNvSpPr>
                <a:spLocks/>
              </p:cNvSpPr>
              <p:nvPr/>
            </p:nvSpPr>
            <p:spPr bwMode="gray">
              <a:xfrm>
                <a:off x="1800" y="3308"/>
                <a:ext cx="1167" cy="369"/>
              </a:xfrm>
              <a:custGeom>
                <a:avLst/>
                <a:gdLst/>
                <a:ahLst/>
                <a:cxnLst>
                  <a:cxn ang="0">
                    <a:pos x="1434" y="466"/>
                  </a:cxn>
                  <a:cxn ang="0">
                    <a:pos x="1475" y="381"/>
                  </a:cxn>
                  <a:cxn ang="0">
                    <a:pos x="67" y="3"/>
                  </a:cxn>
                  <a:cxn ang="0">
                    <a:pos x="63" y="2"/>
                  </a:cxn>
                  <a:cxn ang="0">
                    <a:pos x="63" y="2"/>
                  </a:cxn>
                  <a:cxn ang="0">
                    <a:pos x="63" y="2"/>
                  </a:cxn>
                  <a:cxn ang="0">
                    <a:pos x="18" y="25"/>
                  </a:cxn>
                  <a:cxn ang="0">
                    <a:pos x="14" y="84"/>
                  </a:cxn>
                  <a:cxn ang="0">
                    <a:pos x="21" y="87"/>
                  </a:cxn>
                  <a:cxn ang="0">
                    <a:pos x="21" y="87"/>
                  </a:cxn>
                  <a:cxn ang="0">
                    <a:pos x="21" y="87"/>
                  </a:cxn>
                  <a:cxn ang="0">
                    <a:pos x="24" y="88"/>
                  </a:cxn>
                  <a:cxn ang="0">
                    <a:pos x="1434" y="466"/>
                  </a:cxn>
                </a:cxnLst>
                <a:rect l="0" t="0" r="r" b="b"/>
                <a:pathLst>
                  <a:path w="1475" h="466">
                    <a:moveTo>
                      <a:pt x="1434" y="466"/>
                    </a:moveTo>
                    <a:cubicBezTo>
                      <a:pt x="1475" y="381"/>
                      <a:pt x="1475" y="381"/>
                      <a:pt x="1475" y="38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3"/>
                      <a:pt x="64" y="3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48" y="0"/>
                      <a:pt x="30" y="8"/>
                      <a:pt x="18" y="25"/>
                    </a:cubicBezTo>
                    <a:cubicBezTo>
                      <a:pt x="1" y="47"/>
                      <a:pt x="0" y="73"/>
                      <a:pt x="14" y="84"/>
                    </a:cubicBezTo>
                    <a:cubicBezTo>
                      <a:pt x="17" y="85"/>
                      <a:pt x="19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2" y="88"/>
                      <a:pt x="23" y="88"/>
                      <a:pt x="24" y="88"/>
                    </a:cubicBezTo>
                    <a:lnTo>
                      <a:pt x="143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9" name="Freeform 3456"/>
              <p:cNvSpPr>
                <a:spLocks/>
              </p:cNvSpPr>
              <p:nvPr/>
            </p:nvSpPr>
            <p:spPr bwMode="gray">
              <a:xfrm>
                <a:off x="2918" y="3605"/>
                <a:ext cx="69" cy="78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70" y="69"/>
                  </a:cxn>
                  <a:cxn ang="0">
                    <a:pos x="73" y="11"/>
                  </a:cxn>
                  <a:cxn ang="0">
                    <a:pos x="18" y="29"/>
                  </a:cxn>
                  <a:cxn ang="0">
                    <a:pos x="15" y="88"/>
                  </a:cxn>
                </a:cxnLst>
                <a:rect l="0" t="0" r="r" b="b"/>
                <a:pathLst>
                  <a:path w="88" h="99">
                    <a:moveTo>
                      <a:pt x="15" y="88"/>
                    </a:moveTo>
                    <a:cubicBezTo>
                      <a:pt x="29" y="99"/>
                      <a:pt x="54" y="90"/>
                      <a:pt x="70" y="69"/>
                    </a:cubicBezTo>
                    <a:cubicBezTo>
                      <a:pt x="87" y="48"/>
                      <a:pt x="88" y="22"/>
                      <a:pt x="73" y="11"/>
                    </a:cubicBezTo>
                    <a:cubicBezTo>
                      <a:pt x="59" y="0"/>
                      <a:pt x="34" y="8"/>
                      <a:pt x="18" y="29"/>
                    </a:cubicBezTo>
                    <a:cubicBezTo>
                      <a:pt x="2" y="51"/>
                      <a:pt x="0" y="77"/>
                      <a:pt x="15" y="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0" name="Freeform 3457"/>
              <p:cNvSpPr>
                <a:spLocks/>
              </p:cNvSpPr>
              <p:nvPr/>
            </p:nvSpPr>
            <p:spPr bwMode="gray">
              <a:xfrm>
                <a:off x="2923" y="3610"/>
                <a:ext cx="59" cy="67"/>
              </a:xfrm>
              <a:custGeom>
                <a:avLst/>
                <a:gdLst/>
                <a:ahLst/>
                <a:cxnLst>
                  <a:cxn ang="0">
                    <a:pos x="12" y="75"/>
                  </a:cxn>
                  <a:cxn ang="0">
                    <a:pos x="59" y="59"/>
                  </a:cxn>
                  <a:cxn ang="0">
                    <a:pos x="62" y="10"/>
                  </a:cxn>
                  <a:cxn ang="0">
                    <a:pos x="15" y="25"/>
                  </a:cxn>
                  <a:cxn ang="0">
                    <a:pos x="12" y="75"/>
                  </a:cxn>
                </a:cxnLst>
                <a:rect l="0" t="0" r="r" b="b"/>
                <a:pathLst>
                  <a:path w="74" h="84">
                    <a:moveTo>
                      <a:pt x="12" y="75"/>
                    </a:moveTo>
                    <a:cubicBezTo>
                      <a:pt x="25" y="84"/>
                      <a:pt x="46" y="77"/>
                      <a:pt x="59" y="59"/>
                    </a:cubicBezTo>
                    <a:cubicBezTo>
                      <a:pt x="73" y="41"/>
                      <a:pt x="74" y="19"/>
                      <a:pt x="62" y="10"/>
                    </a:cubicBezTo>
                    <a:cubicBezTo>
                      <a:pt x="50" y="0"/>
                      <a:pt x="29" y="7"/>
                      <a:pt x="15" y="25"/>
                    </a:cubicBezTo>
                    <a:cubicBezTo>
                      <a:pt x="1" y="43"/>
                      <a:pt x="0" y="65"/>
                      <a:pt x="1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EAEAEA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1" name="Freeform 3458"/>
              <p:cNvSpPr>
                <a:spLocks/>
              </p:cNvSpPr>
              <p:nvPr/>
            </p:nvSpPr>
            <p:spPr bwMode="gray">
              <a:xfrm>
                <a:off x="1827" y="3239"/>
                <a:ext cx="1168" cy="370"/>
              </a:xfrm>
              <a:custGeom>
                <a:avLst/>
                <a:gdLst/>
                <a:ahLst/>
                <a:cxnLst>
                  <a:cxn ang="0">
                    <a:pos x="1434" y="467"/>
                  </a:cxn>
                  <a:cxn ang="0">
                    <a:pos x="1475" y="382"/>
                  </a:cxn>
                  <a:cxn ang="0">
                    <a:pos x="67" y="4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18" y="26"/>
                  </a:cxn>
                  <a:cxn ang="0">
                    <a:pos x="15" y="84"/>
                  </a:cxn>
                  <a:cxn ang="0">
                    <a:pos x="22" y="88"/>
                  </a:cxn>
                  <a:cxn ang="0">
                    <a:pos x="22" y="88"/>
                  </a:cxn>
                  <a:cxn ang="0">
                    <a:pos x="22" y="88"/>
                  </a:cxn>
                  <a:cxn ang="0">
                    <a:pos x="24" y="88"/>
                  </a:cxn>
                  <a:cxn ang="0">
                    <a:pos x="1434" y="467"/>
                  </a:cxn>
                </a:cxnLst>
                <a:rect l="0" t="0" r="r" b="b"/>
                <a:pathLst>
                  <a:path w="1475" h="467">
                    <a:moveTo>
                      <a:pt x="1434" y="467"/>
                    </a:moveTo>
                    <a:cubicBezTo>
                      <a:pt x="1475" y="382"/>
                      <a:pt x="1475" y="382"/>
                      <a:pt x="1475" y="38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6" y="3"/>
                      <a:pt x="64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9" y="0"/>
                      <a:pt x="30" y="9"/>
                      <a:pt x="18" y="26"/>
                    </a:cubicBezTo>
                    <a:cubicBezTo>
                      <a:pt x="1" y="47"/>
                      <a:pt x="0" y="73"/>
                      <a:pt x="15" y="84"/>
                    </a:cubicBezTo>
                    <a:cubicBezTo>
                      <a:pt x="17" y="86"/>
                      <a:pt x="19" y="87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3" y="88"/>
                      <a:pt x="24" y="88"/>
                    </a:cubicBezTo>
                    <a:lnTo>
                      <a:pt x="1434" y="46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2" name="Freeform 3459"/>
              <p:cNvSpPr>
                <a:spLocks/>
              </p:cNvSpPr>
              <p:nvPr/>
            </p:nvSpPr>
            <p:spPr bwMode="gray">
              <a:xfrm>
                <a:off x="2945" y="3536"/>
                <a:ext cx="69" cy="78"/>
              </a:xfrm>
              <a:custGeom>
                <a:avLst/>
                <a:gdLst/>
                <a:ahLst/>
                <a:cxnLst>
                  <a:cxn ang="0">
                    <a:pos x="14" y="88"/>
                  </a:cxn>
                  <a:cxn ang="0">
                    <a:pos x="69" y="69"/>
                  </a:cxn>
                  <a:cxn ang="0">
                    <a:pos x="73" y="11"/>
                  </a:cxn>
                  <a:cxn ang="0">
                    <a:pos x="17" y="30"/>
                  </a:cxn>
                  <a:cxn ang="0">
                    <a:pos x="14" y="88"/>
                  </a:cxn>
                </a:cxnLst>
                <a:rect l="0" t="0" r="r" b="b"/>
                <a:pathLst>
                  <a:path w="87" h="99">
                    <a:moveTo>
                      <a:pt x="14" y="88"/>
                    </a:moveTo>
                    <a:cubicBezTo>
                      <a:pt x="29" y="99"/>
                      <a:pt x="53" y="91"/>
                      <a:pt x="69" y="69"/>
                    </a:cubicBezTo>
                    <a:cubicBezTo>
                      <a:pt x="86" y="48"/>
                      <a:pt x="87" y="22"/>
                      <a:pt x="73" y="11"/>
                    </a:cubicBezTo>
                    <a:cubicBezTo>
                      <a:pt x="58" y="0"/>
                      <a:pt x="33" y="8"/>
                      <a:pt x="17" y="30"/>
                    </a:cubicBezTo>
                    <a:cubicBezTo>
                      <a:pt x="1" y="51"/>
                      <a:pt x="0" y="77"/>
                      <a:pt x="14" y="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3" name="Freeform 3460"/>
              <p:cNvSpPr>
                <a:spLocks/>
              </p:cNvSpPr>
              <p:nvPr/>
            </p:nvSpPr>
            <p:spPr bwMode="gray">
              <a:xfrm>
                <a:off x="2950" y="3542"/>
                <a:ext cx="59" cy="66"/>
              </a:xfrm>
              <a:custGeom>
                <a:avLst/>
                <a:gdLst/>
                <a:ahLst/>
                <a:cxnLst>
                  <a:cxn ang="0">
                    <a:pos x="13" y="74"/>
                  </a:cxn>
                  <a:cxn ang="0">
                    <a:pos x="59" y="58"/>
                  </a:cxn>
                  <a:cxn ang="0">
                    <a:pos x="62" y="9"/>
                  </a:cxn>
                  <a:cxn ang="0">
                    <a:pos x="15" y="25"/>
                  </a:cxn>
                  <a:cxn ang="0">
                    <a:pos x="13" y="74"/>
                  </a:cxn>
                </a:cxnLst>
                <a:rect l="0" t="0" r="r" b="b"/>
                <a:pathLst>
                  <a:path w="74" h="83">
                    <a:moveTo>
                      <a:pt x="13" y="74"/>
                    </a:moveTo>
                    <a:cubicBezTo>
                      <a:pt x="25" y="83"/>
                      <a:pt x="46" y="76"/>
                      <a:pt x="59" y="58"/>
                    </a:cubicBezTo>
                    <a:cubicBezTo>
                      <a:pt x="73" y="40"/>
                      <a:pt x="74" y="18"/>
                      <a:pt x="62" y="9"/>
                    </a:cubicBezTo>
                    <a:cubicBezTo>
                      <a:pt x="50" y="0"/>
                      <a:pt x="29" y="7"/>
                      <a:pt x="15" y="25"/>
                    </a:cubicBezTo>
                    <a:cubicBezTo>
                      <a:pt x="1" y="43"/>
                      <a:pt x="0" y="65"/>
                      <a:pt x="13" y="7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EAEAEA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4" name="Freeform 3461"/>
              <p:cNvSpPr>
                <a:spLocks/>
              </p:cNvSpPr>
              <p:nvPr/>
            </p:nvSpPr>
            <p:spPr bwMode="gray">
              <a:xfrm>
                <a:off x="1855" y="3171"/>
                <a:ext cx="1167" cy="370"/>
              </a:xfrm>
              <a:custGeom>
                <a:avLst/>
                <a:gdLst/>
                <a:ahLst/>
                <a:cxnLst>
                  <a:cxn ang="0">
                    <a:pos x="1434" y="467"/>
                  </a:cxn>
                  <a:cxn ang="0">
                    <a:pos x="1475" y="382"/>
                  </a:cxn>
                  <a:cxn ang="0">
                    <a:pos x="67" y="4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63" y="3"/>
                  </a:cxn>
                  <a:cxn ang="0">
                    <a:pos x="18" y="26"/>
                  </a:cxn>
                  <a:cxn ang="0">
                    <a:pos x="15" y="84"/>
                  </a:cxn>
                  <a:cxn ang="0">
                    <a:pos x="22" y="88"/>
                  </a:cxn>
                  <a:cxn ang="0">
                    <a:pos x="22" y="88"/>
                  </a:cxn>
                  <a:cxn ang="0">
                    <a:pos x="22" y="88"/>
                  </a:cxn>
                  <a:cxn ang="0">
                    <a:pos x="24" y="88"/>
                  </a:cxn>
                  <a:cxn ang="0">
                    <a:pos x="1434" y="467"/>
                  </a:cxn>
                </a:cxnLst>
                <a:rect l="0" t="0" r="r" b="b"/>
                <a:pathLst>
                  <a:path w="1475" h="467">
                    <a:moveTo>
                      <a:pt x="1434" y="467"/>
                    </a:moveTo>
                    <a:cubicBezTo>
                      <a:pt x="1475" y="382"/>
                      <a:pt x="1475" y="382"/>
                      <a:pt x="1475" y="38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6" y="3"/>
                      <a:pt x="64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9" y="0"/>
                      <a:pt x="30" y="9"/>
                      <a:pt x="18" y="26"/>
                    </a:cubicBezTo>
                    <a:cubicBezTo>
                      <a:pt x="1" y="47"/>
                      <a:pt x="0" y="73"/>
                      <a:pt x="15" y="84"/>
                    </a:cubicBezTo>
                    <a:cubicBezTo>
                      <a:pt x="17" y="86"/>
                      <a:pt x="19" y="87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3" y="88"/>
                      <a:pt x="24" y="88"/>
                    </a:cubicBezTo>
                    <a:lnTo>
                      <a:pt x="1434" y="46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5" name="Freeform 3462"/>
              <p:cNvSpPr>
                <a:spLocks/>
              </p:cNvSpPr>
              <p:nvPr/>
            </p:nvSpPr>
            <p:spPr bwMode="gray">
              <a:xfrm>
                <a:off x="2973" y="3468"/>
                <a:ext cx="69" cy="79"/>
              </a:xfrm>
              <a:custGeom>
                <a:avLst/>
                <a:gdLst/>
                <a:ahLst/>
                <a:cxnLst>
                  <a:cxn ang="0">
                    <a:pos x="14" y="88"/>
                  </a:cxn>
                  <a:cxn ang="0">
                    <a:pos x="69" y="69"/>
                  </a:cxn>
                  <a:cxn ang="0">
                    <a:pos x="73" y="11"/>
                  </a:cxn>
                  <a:cxn ang="0">
                    <a:pos x="17" y="30"/>
                  </a:cxn>
                  <a:cxn ang="0">
                    <a:pos x="14" y="88"/>
                  </a:cxn>
                </a:cxnLst>
                <a:rect l="0" t="0" r="r" b="b"/>
                <a:pathLst>
                  <a:path w="87" h="99">
                    <a:moveTo>
                      <a:pt x="14" y="88"/>
                    </a:moveTo>
                    <a:cubicBezTo>
                      <a:pt x="28" y="99"/>
                      <a:pt x="53" y="91"/>
                      <a:pt x="69" y="69"/>
                    </a:cubicBezTo>
                    <a:cubicBezTo>
                      <a:pt x="86" y="48"/>
                      <a:pt x="87" y="22"/>
                      <a:pt x="73" y="11"/>
                    </a:cubicBezTo>
                    <a:cubicBezTo>
                      <a:pt x="58" y="0"/>
                      <a:pt x="33" y="8"/>
                      <a:pt x="17" y="30"/>
                    </a:cubicBezTo>
                    <a:cubicBezTo>
                      <a:pt x="1" y="51"/>
                      <a:pt x="0" y="77"/>
                      <a:pt x="14" y="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6" name="Freeform 3463"/>
              <p:cNvSpPr>
                <a:spLocks/>
              </p:cNvSpPr>
              <p:nvPr/>
            </p:nvSpPr>
            <p:spPr bwMode="gray">
              <a:xfrm>
                <a:off x="2978" y="3475"/>
                <a:ext cx="58" cy="66"/>
              </a:xfrm>
              <a:custGeom>
                <a:avLst/>
                <a:gdLst/>
                <a:ahLst/>
                <a:cxnLst>
                  <a:cxn ang="0">
                    <a:pos x="13" y="74"/>
                  </a:cxn>
                  <a:cxn ang="0">
                    <a:pos x="59" y="58"/>
                  </a:cxn>
                  <a:cxn ang="0">
                    <a:pos x="62" y="9"/>
                  </a:cxn>
                  <a:cxn ang="0">
                    <a:pos x="15" y="25"/>
                  </a:cxn>
                  <a:cxn ang="0">
                    <a:pos x="13" y="74"/>
                  </a:cxn>
                </a:cxnLst>
                <a:rect l="0" t="0" r="r" b="b"/>
                <a:pathLst>
                  <a:path w="74" h="83">
                    <a:moveTo>
                      <a:pt x="13" y="74"/>
                    </a:moveTo>
                    <a:cubicBezTo>
                      <a:pt x="25" y="83"/>
                      <a:pt x="46" y="76"/>
                      <a:pt x="59" y="58"/>
                    </a:cubicBezTo>
                    <a:cubicBezTo>
                      <a:pt x="73" y="40"/>
                      <a:pt x="74" y="18"/>
                      <a:pt x="62" y="9"/>
                    </a:cubicBezTo>
                    <a:cubicBezTo>
                      <a:pt x="50" y="0"/>
                      <a:pt x="29" y="7"/>
                      <a:pt x="15" y="25"/>
                    </a:cubicBezTo>
                    <a:cubicBezTo>
                      <a:pt x="1" y="43"/>
                      <a:pt x="0" y="65"/>
                      <a:pt x="13" y="7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EAEAEA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68" name="Group 3469"/>
            <p:cNvGrpSpPr>
              <a:grpSpLocks/>
            </p:cNvGrpSpPr>
            <p:nvPr/>
          </p:nvGrpSpPr>
          <p:grpSpPr bwMode="gray">
            <a:xfrm flipH="1">
              <a:off x="1546" y="2564"/>
              <a:ext cx="787" cy="314"/>
              <a:chOff x="1416" y="2762"/>
              <a:chExt cx="2347" cy="937"/>
            </a:xfrm>
          </p:grpSpPr>
          <p:sp>
            <p:nvSpPr>
              <p:cNvPr id="1405" name="Freeform 3419"/>
              <p:cNvSpPr>
                <a:spLocks/>
              </p:cNvSpPr>
              <p:nvPr/>
            </p:nvSpPr>
            <p:spPr bwMode="gray">
              <a:xfrm>
                <a:off x="1433" y="3087"/>
                <a:ext cx="2061" cy="612"/>
              </a:xfrm>
              <a:custGeom>
                <a:avLst/>
                <a:gdLst/>
                <a:ahLst/>
                <a:cxnLst>
                  <a:cxn ang="0">
                    <a:pos x="3619" y="1074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4"/>
                  </a:cxn>
                </a:cxnLst>
                <a:rect l="0" t="0" r="r" b="b"/>
                <a:pathLst>
                  <a:path w="3619" h="1074">
                    <a:moveTo>
                      <a:pt x="3619" y="1074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6" name="Freeform 3420"/>
              <p:cNvSpPr>
                <a:spLocks/>
              </p:cNvSpPr>
              <p:nvPr/>
            </p:nvSpPr>
            <p:spPr bwMode="gray">
              <a:xfrm>
                <a:off x="1433" y="3019"/>
                <a:ext cx="2320" cy="622"/>
              </a:xfrm>
              <a:custGeom>
                <a:avLst/>
                <a:gdLst/>
                <a:ahLst/>
                <a:cxnLst>
                  <a:cxn ang="0">
                    <a:pos x="3619" y="1092"/>
                  </a:cxn>
                  <a:cxn ang="0">
                    <a:pos x="4073" y="971"/>
                  </a:cxn>
                  <a:cxn ang="0">
                    <a:pos x="451" y="0"/>
                  </a:cxn>
                  <a:cxn ang="0">
                    <a:pos x="0" y="121"/>
                  </a:cxn>
                  <a:cxn ang="0">
                    <a:pos x="3619" y="1092"/>
                  </a:cxn>
                </a:cxnLst>
                <a:rect l="0" t="0" r="r" b="b"/>
                <a:pathLst>
                  <a:path w="4073" h="1092">
                    <a:moveTo>
                      <a:pt x="3619" y="1092"/>
                    </a:moveTo>
                    <a:lnTo>
                      <a:pt x="4073" y="971"/>
                    </a:lnTo>
                    <a:lnTo>
                      <a:pt x="451" y="0"/>
                    </a:lnTo>
                    <a:lnTo>
                      <a:pt x="0" y="121"/>
                    </a:lnTo>
                    <a:lnTo>
                      <a:pt x="3619" y="109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7" name="Freeform 3421"/>
              <p:cNvSpPr>
                <a:spLocks/>
              </p:cNvSpPr>
              <p:nvPr/>
            </p:nvSpPr>
            <p:spPr bwMode="gray">
              <a:xfrm>
                <a:off x="3494" y="3572"/>
                <a:ext cx="259" cy="127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104"/>
                  </a:cxn>
                  <a:cxn ang="0">
                    <a:pos x="0" y="224"/>
                  </a:cxn>
                  <a:cxn ang="0">
                    <a:pos x="0" y="121"/>
                  </a:cxn>
                  <a:cxn ang="0">
                    <a:pos x="454" y="0"/>
                  </a:cxn>
                </a:cxnLst>
                <a:rect l="0" t="0" r="r" b="b"/>
                <a:pathLst>
                  <a:path w="454" h="224">
                    <a:moveTo>
                      <a:pt x="454" y="0"/>
                    </a:moveTo>
                    <a:lnTo>
                      <a:pt x="454" y="104"/>
                    </a:lnTo>
                    <a:lnTo>
                      <a:pt x="0" y="224"/>
                    </a:lnTo>
                    <a:lnTo>
                      <a:pt x="0" y="121"/>
                    </a:lnTo>
                    <a:lnTo>
                      <a:pt x="45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8" name="Freeform 3422"/>
              <p:cNvSpPr>
                <a:spLocks/>
              </p:cNvSpPr>
              <p:nvPr/>
            </p:nvSpPr>
            <p:spPr bwMode="gray">
              <a:xfrm>
                <a:off x="1443" y="3019"/>
                <a:ext cx="2062" cy="612"/>
              </a:xfrm>
              <a:custGeom>
                <a:avLst/>
                <a:gdLst/>
                <a:ahLst/>
                <a:cxnLst>
                  <a:cxn ang="0">
                    <a:pos x="3619" y="1075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5"/>
                  </a:cxn>
                </a:cxnLst>
                <a:rect l="0" t="0" r="r" b="b"/>
                <a:pathLst>
                  <a:path w="3619" h="1075">
                    <a:moveTo>
                      <a:pt x="3619" y="1075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9" name="Freeform 3423"/>
              <p:cNvSpPr>
                <a:spLocks/>
              </p:cNvSpPr>
              <p:nvPr/>
            </p:nvSpPr>
            <p:spPr bwMode="gray">
              <a:xfrm>
                <a:off x="1443" y="2948"/>
                <a:ext cx="2320" cy="624"/>
              </a:xfrm>
              <a:custGeom>
                <a:avLst/>
                <a:gdLst/>
                <a:ahLst/>
                <a:cxnLst>
                  <a:cxn ang="0">
                    <a:pos x="3619" y="1094"/>
                  </a:cxn>
                  <a:cxn ang="0">
                    <a:pos x="4073" y="971"/>
                  </a:cxn>
                  <a:cxn ang="0">
                    <a:pos x="451" y="0"/>
                  </a:cxn>
                  <a:cxn ang="0">
                    <a:pos x="0" y="123"/>
                  </a:cxn>
                  <a:cxn ang="0">
                    <a:pos x="3619" y="1094"/>
                  </a:cxn>
                </a:cxnLst>
                <a:rect l="0" t="0" r="r" b="b"/>
                <a:pathLst>
                  <a:path w="4073" h="1094">
                    <a:moveTo>
                      <a:pt x="3619" y="1094"/>
                    </a:moveTo>
                    <a:lnTo>
                      <a:pt x="4073" y="971"/>
                    </a:lnTo>
                    <a:lnTo>
                      <a:pt x="451" y="0"/>
                    </a:lnTo>
                    <a:lnTo>
                      <a:pt x="0" y="123"/>
                    </a:lnTo>
                    <a:lnTo>
                      <a:pt x="3619" y="109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0" name="Freeform 3424"/>
              <p:cNvSpPr>
                <a:spLocks/>
              </p:cNvSpPr>
              <p:nvPr/>
            </p:nvSpPr>
            <p:spPr bwMode="gray">
              <a:xfrm>
                <a:off x="3505" y="3502"/>
                <a:ext cx="258" cy="129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104"/>
                  </a:cxn>
                  <a:cxn ang="0">
                    <a:pos x="0" y="227"/>
                  </a:cxn>
                  <a:cxn ang="0">
                    <a:pos x="0" y="123"/>
                  </a:cxn>
                  <a:cxn ang="0">
                    <a:pos x="454" y="0"/>
                  </a:cxn>
                </a:cxnLst>
                <a:rect l="0" t="0" r="r" b="b"/>
                <a:pathLst>
                  <a:path w="454" h="227">
                    <a:moveTo>
                      <a:pt x="454" y="0"/>
                    </a:moveTo>
                    <a:lnTo>
                      <a:pt x="454" y="104"/>
                    </a:lnTo>
                    <a:lnTo>
                      <a:pt x="0" y="227"/>
                    </a:lnTo>
                    <a:lnTo>
                      <a:pt x="0" y="123"/>
                    </a:lnTo>
                    <a:lnTo>
                      <a:pt x="45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1" name="Freeform 3425"/>
              <p:cNvSpPr>
                <a:spLocks/>
              </p:cNvSpPr>
              <p:nvPr/>
            </p:nvSpPr>
            <p:spPr bwMode="gray">
              <a:xfrm>
                <a:off x="1416" y="2965"/>
                <a:ext cx="2061" cy="613"/>
              </a:xfrm>
              <a:custGeom>
                <a:avLst/>
                <a:gdLst/>
                <a:ahLst/>
                <a:cxnLst>
                  <a:cxn ang="0">
                    <a:pos x="3619" y="1075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5"/>
                  </a:cxn>
                </a:cxnLst>
                <a:rect l="0" t="0" r="r" b="b"/>
                <a:pathLst>
                  <a:path w="3619" h="1075">
                    <a:moveTo>
                      <a:pt x="3619" y="1075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2" name="Freeform 3426"/>
              <p:cNvSpPr>
                <a:spLocks/>
              </p:cNvSpPr>
              <p:nvPr/>
            </p:nvSpPr>
            <p:spPr bwMode="gray">
              <a:xfrm>
                <a:off x="1416" y="2895"/>
                <a:ext cx="2320" cy="624"/>
              </a:xfrm>
              <a:custGeom>
                <a:avLst/>
                <a:gdLst/>
                <a:ahLst/>
                <a:cxnLst>
                  <a:cxn ang="0">
                    <a:pos x="3619" y="1094"/>
                  </a:cxn>
                  <a:cxn ang="0">
                    <a:pos x="4072" y="971"/>
                  </a:cxn>
                  <a:cxn ang="0">
                    <a:pos x="453" y="0"/>
                  </a:cxn>
                  <a:cxn ang="0">
                    <a:pos x="0" y="123"/>
                  </a:cxn>
                  <a:cxn ang="0">
                    <a:pos x="3619" y="1094"/>
                  </a:cxn>
                </a:cxnLst>
                <a:rect l="0" t="0" r="r" b="b"/>
                <a:pathLst>
                  <a:path w="4072" h="1094">
                    <a:moveTo>
                      <a:pt x="3619" y="1094"/>
                    </a:moveTo>
                    <a:lnTo>
                      <a:pt x="4072" y="971"/>
                    </a:lnTo>
                    <a:lnTo>
                      <a:pt x="453" y="0"/>
                    </a:lnTo>
                    <a:lnTo>
                      <a:pt x="0" y="123"/>
                    </a:lnTo>
                    <a:lnTo>
                      <a:pt x="3619" y="109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3" name="Freeform 3427"/>
              <p:cNvSpPr>
                <a:spLocks/>
              </p:cNvSpPr>
              <p:nvPr/>
            </p:nvSpPr>
            <p:spPr bwMode="gray">
              <a:xfrm>
                <a:off x="3477" y="3447"/>
                <a:ext cx="259" cy="131"/>
              </a:xfrm>
              <a:custGeom>
                <a:avLst/>
                <a:gdLst/>
                <a:ahLst/>
                <a:cxnLst>
                  <a:cxn ang="0">
                    <a:pos x="453" y="0"/>
                  </a:cxn>
                  <a:cxn ang="0">
                    <a:pos x="453" y="104"/>
                  </a:cxn>
                  <a:cxn ang="0">
                    <a:pos x="0" y="227"/>
                  </a:cxn>
                  <a:cxn ang="0">
                    <a:pos x="0" y="123"/>
                  </a:cxn>
                  <a:cxn ang="0">
                    <a:pos x="453" y="0"/>
                  </a:cxn>
                </a:cxnLst>
                <a:rect l="0" t="0" r="r" b="b"/>
                <a:pathLst>
                  <a:path w="453" h="227">
                    <a:moveTo>
                      <a:pt x="453" y="0"/>
                    </a:moveTo>
                    <a:lnTo>
                      <a:pt x="453" y="104"/>
                    </a:lnTo>
                    <a:lnTo>
                      <a:pt x="0" y="227"/>
                    </a:lnTo>
                    <a:lnTo>
                      <a:pt x="0" y="123"/>
                    </a:lnTo>
                    <a:lnTo>
                      <a:pt x="45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4" name="Freeform 3428"/>
              <p:cNvSpPr>
                <a:spLocks/>
              </p:cNvSpPr>
              <p:nvPr/>
            </p:nvSpPr>
            <p:spPr bwMode="gray">
              <a:xfrm>
                <a:off x="1433" y="2900"/>
                <a:ext cx="2061" cy="612"/>
              </a:xfrm>
              <a:custGeom>
                <a:avLst/>
                <a:gdLst/>
                <a:ahLst/>
                <a:cxnLst>
                  <a:cxn ang="0">
                    <a:pos x="3619" y="1075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5"/>
                  </a:cxn>
                </a:cxnLst>
                <a:rect l="0" t="0" r="r" b="b"/>
                <a:pathLst>
                  <a:path w="3619" h="1075">
                    <a:moveTo>
                      <a:pt x="3619" y="1075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5" name="Freeform 3429"/>
              <p:cNvSpPr>
                <a:spLocks/>
              </p:cNvSpPr>
              <p:nvPr/>
            </p:nvSpPr>
            <p:spPr bwMode="gray">
              <a:xfrm>
                <a:off x="1433" y="2832"/>
                <a:ext cx="2320" cy="621"/>
              </a:xfrm>
              <a:custGeom>
                <a:avLst/>
                <a:gdLst/>
                <a:ahLst/>
                <a:cxnLst>
                  <a:cxn ang="0">
                    <a:pos x="3619" y="1091"/>
                  </a:cxn>
                  <a:cxn ang="0">
                    <a:pos x="4073" y="971"/>
                  </a:cxn>
                  <a:cxn ang="0">
                    <a:pos x="451" y="0"/>
                  </a:cxn>
                  <a:cxn ang="0">
                    <a:pos x="0" y="120"/>
                  </a:cxn>
                  <a:cxn ang="0">
                    <a:pos x="3619" y="1091"/>
                  </a:cxn>
                </a:cxnLst>
                <a:rect l="0" t="0" r="r" b="b"/>
                <a:pathLst>
                  <a:path w="4073" h="1091">
                    <a:moveTo>
                      <a:pt x="3619" y="1091"/>
                    </a:moveTo>
                    <a:lnTo>
                      <a:pt x="4073" y="971"/>
                    </a:lnTo>
                    <a:lnTo>
                      <a:pt x="451" y="0"/>
                    </a:lnTo>
                    <a:lnTo>
                      <a:pt x="0" y="120"/>
                    </a:lnTo>
                    <a:lnTo>
                      <a:pt x="3619" y="109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6" name="Freeform 3430"/>
              <p:cNvSpPr>
                <a:spLocks/>
              </p:cNvSpPr>
              <p:nvPr/>
            </p:nvSpPr>
            <p:spPr bwMode="gray">
              <a:xfrm>
                <a:off x="3498" y="3385"/>
                <a:ext cx="259" cy="127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104"/>
                  </a:cxn>
                  <a:cxn ang="0">
                    <a:pos x="0" y="224"/>
                  </a:cxn>
                  <a:cxn ang="0">
                    <a:pos x="0" y="120"/>
                  </a:cxn>
                  <a:cxn ang="0">
                    <a:pos x="454" y="0"/>
                  </a:cxn>
                </a:cxnLst>
                <a:rect l="0" t="0" r="r" b="b"/>
                <a:pathLst>
                  <a:path w="454" h="224">
                    <a:moveTo>
                      <a:pt x="454" y="0"/>
                    </a:moveTo>
                    <a:lnTo>
                      <a:pt x="454" y="104"/>
                    </a:lnTo>
                    <a:lnTo>
                      <a:pt x="0" y="224"/>
                    </a:lnTo>
                    <a:lnTo>
                      <a:pt x="0" y="120"/>
                    </a:lnTo>
                    <a:lnTo>
                      <a:pt x="45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7" name="Freeform 3431"/>
              <p:cNvSpPr>
                <a:spLocks/>
              </p:cNvSpPr>
              <p:nvPr/>
            </p:nvSpPr>
            <p:spPr bwMode="gray">
              <a:xfrm>
                <a:off x="1443" y="2834"/>
                <a:ext cx="2062" cy="612"/>
              </a:xfrm>
              <a:custGeom>
                <a:avLst/>
                <a:gdLst/>
                <a:ahLst/>
                <a:cxnLst>
                  <a:cxn ang="0">
                    <a:pos x="3619" y="1075"/>
                  </a:cxn>
                  <a:cxn ang="0">
                    <a:pos x="3619" y="971"/>
                  </a:cxn>
                  <a:cxn ang="0">
                    <a:pos x="0" y="0"/>
                  </a:cxn>
                  <a:cxn ang="0">
                    <a:pos x="0" y="104"/>
                  </a:cxn>
                  <a:cxn ang="0">
                    <a:pos x="3619" y="1075"/>
                  </a:cxn>
                </a:cxnLst>
                <a:rect l="0" t="0" r="r" b="b"/>
                <a:pathLst>
                  <a:path w="3619" h="1075">
                    <a:moveTo>
                      <a:pt x="3619" y="1075"/>
                    </a:moveTo>
                    <a:lnTo>
                      <a:pt x="3619" y="971"/>
                    </a:lnTo>
                    <a:lnTo>
                      <a:pt x="0" y="0"/>
                    </a:lnTo>
                    <a:lnTo>
                      <a:pt x="0" y="104"/>
                    </a:lnTo>
                    <a:lnTo>
                      <a:pt x="3619" y="10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8" name="Freeform 3432"/>
              <p:cNvSpPr>
                <a:spLocks/>
              </p:cNvSpPr>
              <p:nvPr/>
            </p:nvSpPr>
            <p:spPr bwMode="gray">
              <a:xfrm>
                <a:off x="1443" y="2762"/>
                <a:ext cx="2320" cy="621"/>
              </a:xfrm>
              <a:custGeom>
                <a:avLst/>
                <a:gdLst/>
                <a:ahLst/>
                <a:cxnLst>
                  <a:cxn ang="0">
                    <a:pos x="3619" y="1091"/>
                  </a:cxn>
                  <a:cxn ang="0">
                    <a:pos x="4073" y="971"/>
                  </a:cxn>
                  <a:cxn ang="0">
                    <a:pos x="451" y="0"/>
                  </a:cxn>
                  <a:cxn ang="0">
                    <a:pos x="0" y="120"/>
                  </a:cxn>
                  <a:cxn ang="0">
                    <a:pos x="3619" y="1091"/>
                  </a:cxn>
                </a:cxnLst>
                <a:rect l="0" t="0" r="r" b="b"/>
                <a:pathLst>
                  <a:path w="4073" h="1091">
                    <a:moveTo>
                      <a:pt x="3619" y="1091"/>
                    </a:moveTo>
                    <a:lnTo>
                      <a:pt x="4073" y="971"/>
                    </a:lnTo>
                    <a:lnTo>
                      <a:pt x="451" y="0"/>
                    </a:lnTo>
                    <a:lnTo>
                      <a:pt x="0" y="120"/>
                    </a:lnTo>
                    <a:lnTo>
                      <a:pt x="3619" y="109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9" name="Freeform 3433"/>
              <p:cNvSpPr>
                <a:spLocks/>
              </p:cNvSpPr>
              <p:nvPr/>
            </p:nvSpPr>
            <p:spPr bwMode="gray">
              <a:xfrm>
                <a:off x="3505" y="3315"/>
                <a:ext cx="258" cy="127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104"/>
                  </a:cxn>
                  <a:cxn ang="0">
                    <a:pos x="0" y="224"/>
                  </a:cxn>
                  <a:cxn ang="0">
                    <a:pos x="0" y="120"/>
                  </a:cxn>
                  <a:cxn ang="0">
                    <a:pos x="454" y="0"/>
                  </a:cxn>
                </a:cxnLst>
                <a:rect l="0" t="0" r="r" b="b"/>
                <a:pathLst>
                  <a:path w="454" h="224">
                    <a:moveTo>
                      <a:pt x="454" y="0"/>
                    </a:moveTo>
                    <a:lnTo>
                      <a:pt x="454" y="104"/>
                    </a:lnTo>
                    <a:lnTo>
                      <a:pt x="0" y="224"/>
                    </a:lnTo>
                    <a:lnTo>
                      <a:pt x="0" y="120"/>
                    </a:lnTo>
                    <a:lnTo>
                      <a:pt x="45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B05800"/>
                  </a:gs>
                  <a:gs pos="100000">
                    <a:srgbClr val="B05800">
                      <a:gamma/>
                      <a:tint val="64706"/>
                      <a:invGamma/>
                    </a:srgbClr>
                  </a:gs>
                </a:gsLst>
                <a:lin ang="189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69" name="Group 3483"/>
            <p:cNvGrpSpPr>
              <a:grpSpLocks/>
            </p:cNvGrpSpPr>
            <p:nvPr/>
          </p:nvGrpSpPr>
          <p:grpSpPr bwMode="gray">
            <a:xfrm>
              <a:off x="1030" y="2386"/>
              <a:ext cx="569" cy="346"/>
              <a:chOff x="1402" y="2049"/>
              <a:chExt cx="455" cy="277"/>
            </a:xfrm>
          </p:grpSpPr>
          <p:sp>
            <p:nvSpPr>
              <p:cNvPr id="1396" name="Freeform 3475"/>
              <p:cNvSpPr>
                <a:spLocks/>
              </p:cNvSpPr>
              <p:nvPr/>
            </p:nvSpPr>
            <p:spPr bwMode="gray">
              <a:xfrm flipH="1">
                <a:off x="1707" y="2049"/>
                <a:ext cx="150" cy="128"/>
              </a:xfrm>
              <a:custGeom>
                <a:avLst/>
                <a:gdLst/>
                <a:ahLst/>
                <a:cxnLst>
                  <a:cxn ang="0">
                    <a:pos x="0" y="1445"/>
                  </a:cxn>
                  <a:cxn ang="0">
                    <a:pos x="1691" y="992"/>
                  </a:cxn>
                  <a:cxn ang="0">
                    <a:pos x="1691" y="0"/>
                  </a:cxn>
                  <a:cxn ang="0">
                    <a:pos x="0" y="453"/>
                  </a:cxn>
                  <a:cxn ang="0">
                    <a:pos x="0" y="1445"/>
                  </a:cxn>
                </a:cxnLst>
                <a:rect l="0" t="0" r="r" b="b"/>
                <a:pathLst>
                  <a:path w="1691" h="1445">
                    <a:moveTo>
                      <a:pt x="0" y="1445"/>
                    </a:moveTo>
                    <a:lnTo>
                      <a:pt x="1691" y="992"/>
                    </a:lnTo>
                    <a:lnTo>
                      <a:pt x="1691" y="0"/>
                    </a:lnTo>
                    <a:lnTo>
                      <a:pt x="0" y="453"/>
                    </a:lnTo>
                    <a:lnTo>
                      <a:pt x="0" y="144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5F5F5F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397" name="Group 3476"/>
              <p:cNvGrpSpPr>
                <a:grpSpLocks/>
              </p:cNvGrpSpPr>
              <p:nvPr/>
            </p:nvGrpSpPr>
            <p:grpSpPr bwMode="gray">
              <a:xfrm>
                <a:off x="1552" y="2167"/>
                <a:ext cx="304" cy="159"/>
                <a:chOff x="459" y="1295"/>
                <a:chExt cx="522" cy="273"/>
              </a:xfrm>
            </p:grpSpPr>
            <p:sp>
              <p:nvSpPr>
                <p:cNvPr id="1403" name="Freeform 2876"/>
                <p:cNvSpPr>
                  <a:spLocks/>
                </p:cNvSpPr>
                <p:nvPr/>
              </p:nvSpPr>
              <p:spPr bwMode="gray">
                <a:xfrm>
                  <a:off x="459" y="1295"/>
                  <a:ext cx="522" cy="206"/>
                </a:xfrm>
                <a:custGeom>
                  <a:avLst/>
                  <a:gdLst>
                    <a:gd name="T0" fmla="*/ 1809 w 1809"/>
                    <a:gd name="T1" fmla="*/ 0 h 718"/>
                    <a:gd name="T2" fmla="*/ 0 w 1809"/>
                    <a:gd name="T3" fmla="*/ 486 h 718"/>
                    <a:gd name="T4" fmla="*/ 0 w 1809"/>
                    <a:gd name="T5" fmla="*/ 718 h 718"/>
                    <a:gd name="T6" fmla="*/ 1809 w 1809"/>
                    <a:gd name="T7" fmla="*/ 231 h 718"/>
                    <a:gd name="T8" fmla="*/ 1809 w 1809"/>
                    <a:gd name="T9" fmla="*/ 0 h 7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718"/>
                    <a:gd name="T17" fmla="*/ 1809 w 1809"/>
                    <a:gd name="T18" fmla="*/ 718 h 7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718">
                      <a:moveTo>
                        <a:pt x="1809" y="0"/>
                      </a:moveTo>
                      <a:lnTo>
                        <a:pt x="0" y="486"/>
                      </a:lnTo>
                      <a:lnTo>
                        <a:pt x="0" y="718"/>
                      </a:lnTo>
                      <a:lnTo>
                        <a:pt x="1809" y="231"/>
                      </a:lnTo>
                      <a:lnTo>
                        <a:pt x="1809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5F5F5F"/>
                    </a:gs>
                    <a:gs pos="100000">
                      <a:srgbClr val="5F5F5F">
                        <a:gamma/>
                        <a:tint val="74902"/>
                        <a:invGamma/>
                      </a:srgbClr>
                    </a:gs>
                  </a:gsLst>
                  <a:lin ang="0" scaled="1"/>
                </a:gradFill>
                <a:ln w="6350" algn="ctr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4" name="Freeform 2876"/>
                <p:cNvSpPr>
                  <a:spLocks/>
                </p:cNvSpPr>
                <p:nvPr/>
              </p:nvSpPr>
              <p:spPr bwMode="gray">
                <a:xfrm>
                  <a:off x="459" y="1362"/>
                  <a:ext cx="522" cy="206"/>
                </a:xfrm>
                <a:custGeom>
                  <a:avLst/>
                  <a:gdLst>
                    <a:gd name="T0" fmla="*/ 1809 w 1809"/>
                    <a:gd name="T1" fmla="*/ 0 h 718"/>
                    <a:gd name="T2" fmla="*/ 0 w 1809"/>
                    <a:gd name="T3" fmla="*/ 486 h 718"/>
                    <a:gd name="T4" fmla="*/ 0 w 1809"/>
                    <a:gd name="T5" fmla="*/ 718 h 718"/>
                    <a:gd name="T6" fmla="*/ 1809 w 1809"/>
                    <a:gd name="T7" fmla="*/ 231 h 718"/>
                    <a:gd name="T8" fmla="*/ 1809 w 1809"/>
                    <a:gd name="T9" fmla="*/ 0 h 7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718"/>
                    <a:gd name="T17" fmla="*/ 1809 w 1809"/>
                    <a:gd name="T18" fmla="*/ 718 h 7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718">
                      <a:moveTo>
                        <a:pt x="1809" y="0"/>
                      </a:moveTo>
                      <a:lnTo>
                        <a:pt x="0" y="486"/>
                      </a:lnTo>
                      <a:lnTo>
                        <a:pt x="0" y="718"/>
                      </a:lnTo>
                      <a:lnTo>
                        <a:pt x="1809" y="231"/>
                      </a:lnTo>
                      <a:lnTo>
                        <a:pt x="1809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5F5F5F"/>
                    </a:gs>
                    <a:gs pos="100000">
                      <a:srgbClr val="5F5F5F">
                        <a:gamma/>
                        <a:tint val="74902"/>
                        <a:invGamma/>
                      </a:srgbClr>
                    </a:gs>
                  </a:gsLst>
                  <a:lin ang="0" scaled="1"/>
                </a:gradFill>
                <a:ln w="6350" algn="ctr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398" name="Group 3479"/>
              <p:cNvGrpSpPr>
                <a:grpSpLocks/>
              </p:cNvGrpSpPr>
              <p:nvPr/>
            </p:nvGrpSpPr>
            <p:grpSpPr bwMode="gray">
              <a:xfrm>
                <a:off x="1403" y="2049"/>
                <a:ext cx="304" cy="159"/>
                <a:chOff x="1403" y="2049"/>
                <a:chExt cx="304" cy="159"/>
              </a:xfrm>
            </p:grpSpPr>
            <p:sp>
              <p:nvSpPr>
                <p:cNvPr id="1401" name="Freeform 2876"/>
                <p:cNvSpPr>
                  <a:spLocks/>
                </p:cNvSpPr>
                <p:nvPr/>
              </p:nvSpPr>
              <p:spPr bwMode="gray">
                <a:xfrm>
                  <a:off x="1403" y="2088"/>
                  <a:ext cx="304" cy="120"/>
                </a:xfrm>
                <a:custGeom>
                  <a:avLst/>
                  <a:gdLst>
                    <a:gd name="T0" fmla="*/ 1809 w 1809"/>
                    <a:gd name="T1" fmla="*/ 0 h 718"/>
                    <a:gd name="T2" fmla="*/ 0 w 1809"/>
                    <a:gd name="T3" fmla="*/ 486 h 718"/>
                    <a:gd name="T4" fmla="*/ 0 w 1809"/>
                    <a:gd name="T5" fmla="*/ 718 h 718"/>
                    <a:gd name="T6" fmla="*/ 1809 w 1809"/>
                    <a:gd name="T7" fmla="*/ 231 h 718"/>
                    <a:gd name="T8" fmla="*/ 1809 w 1809"/>
                    <a:gd name="T9" fmla="*/ 0 h 7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718"/>
                    <a:gd name="T17" fmla="*/ 1809 w 1809"/>
                    <a:gd name="T18" fmla="*/ 718 h 7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718">
                      <a:moveTo>
                        <a:pt x="1809" y="0"/>
                      </a:moveTo>
                      <a:lnTo>
                        <a:pt x="0" y="486"/>
                      </a:lnTo>
                      <a:lnTo>
                        <a:pt x="0" y="718"/>
                      </a:lnTo>
                      <a:lnTo>
                        <a:pt x="1809" y="231"/>
                      </a:lnTo>
                      <a:lnTo>
                        <a:pt x="1809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5F5F5F"/>
                    </a:gs>
                    <a:gs pos="100000">
                      <a:srgbClr val="5F5F5F">
                        <a:gamma/>
                        <a:tint val="74902"/>
                        <a:invGamma/>
                      </a:srgbClr>
                    </a:gs>
                  </a:gsLst>
                  <a:lin ang="0" scaled="1"/>
                </a:gradFill>
                <a:ln w="6350" algn="ctr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2" name="Freeform 2876"/>
                <p:cNvSpPr>
                  <a:spLocks/>
                </p:cNvSpPr>
                <p:nvPr/>
              </p:nvSpPr>
              <p:spPr bwMode="gray">
                <a:xfrm>
                  <a:off x="1403" y="2049"/>
                  <a:ext cx="304" cy="120"/>
                </a:xfrm>
                <a:custGeom>
                  <a:avLst/>
                  <a:gdLst>
                    <a:gd name="T0" fmla="*/ 1809 w 1809"/>
                    <a:gd name="T1" fmla="*/ 0 h 718"/>
                    <a:gd name="T2" fmla="*/ 0 w 1809"/>
                    <a:gd name="T3" fmla="*/ 486 h 718"/>
                    <a:gd name="T4" fmla="*/ 0 w 1809"/>
                    <a:gd name="T5" fmla="*/ 718 h 718"/>
                    <a:gd name="T6" fmla="*/ 1809 w 1809"/>
                    <a:gd name="T7" fmla="*/ 231 h 718"/>
                    <a:gd name="T8" fmla="*/ 1809 w 1809"/>
                    <a:gd name="T9" fmla="*/ 0 h 7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718"/>
                    <a:gd name="T17" fmla="*/ 1809 w 1809"/>
                    <a:gd name="T18" fmla="*/ 718 h 7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718">
                      <a:moveTo>
                        <a:pt x="1809" y="0"/>
                      </a:moveTo>
                      <a:lnTo>
                        <a:pt x="0" y="486"/>
                      </a:lnTo>
                      <a:lnTo>
                        <a:pt x="0" y="718"/>
                      </a:lnTo>
                      <a:lnTo>
                        <a:pt x="1809" y="231"/>
                      </a:lnTo>
                      <a:lnTo>
                        <a:pt x="1809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5F5F5F"/>
                    </a:gs>
                    <a:gs pos="100000">
                      <a:srgbClr val="5F5F5F">
                        <a:gamma/>
                        <a:tint val="74902"/>
                        <a:invGamma/>
                      </a:srgbClr>
                    </a:gs>
                  </a:gsLst>
                  <a:lin ang="0" scaled="1"/>
                </a:gradFill>
                <a:ln w="6350" algn="ctr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399" name="Freeform 2903"/>
              <p:cNvSpPr>
                <a:spLocks/>
              </p:cNvSpPr>
              <p:nvPr/>
            </p:nvSpPr>
            <p:spPr bwMode="gray">
              <a:xfrm flipH="1">
                <a:off x="1404" y="2126"/>
                <a:ext cx="453" cy="122"/>
              </a:xfrm>
              <a:custGeom>
                <a:avLst/>
                <a:gdLst>
                  <a:gd name="T0" fmla="*/ 1798 w 5306"/>
                  <a:gd name="T1" fmla="*/ 0 h 1432"/>
                  <a:gd name="T2" fmla="*/ 0 w 5306"/>
                  <a:gd name="T3" fmla="*/ 482 h 1432"/>
                  <a:gd name="T4" fmla="*/ 3508 w 5306"/>
                  <a:gd name="T5" fmla="*/ 1432 h 1432"/>
                  <a:gd name="T6" fmla="*/ 5306 w 5306"/>
                  <a:gd name="T7" fmla="*/ 950 h 1432"/>
                  <a:gd name="T8" fmla="*/ 1798 w 5306"/>
                  <a:gd name="T9" fmla="*/ 0 h 1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06"/>
                  <a:gd name="T16" fmla="*/ 0 h 1432"/>
                  <a:gd name="T17" fmla="*/ 5306 w 5306"/>
                  <a:gd name="T18" fmla="*/ 1432 h 14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06" h="1432">
                    <a:moveTo>
                      <a:pt x="1798" y="0"/>
                    </a:moveTo>
                    <a:lnTo>
                      <a:pt x="0" y="482"/>
                    </a:lnTo>
                    <a:lnTo>
                      <a:pt x="3508" y="1432"/>
                    </a:lnTo>
                    <a:lnTo>
                      <a:pt x="5306" y="950"/>
                    </a:lnTo>
                    <a:lnTo>
                      <a:pt x="179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5F5F5F"/>
                  </a:gs>
                  <a:gs pos="100000">
                    <a:srgbClr val="5F5F5F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0" name="Freeform 3482"/>
              <p:cNvSpPr>
                <a:spLocks/>
              </p:cNvSpPr>
              <p:nvPr/>
            </p:nvSpPr>
            <p:spPr bwMode="gray">
              <a:xfrm flipH="1">
                <a:off x="1402" y="2131"/>
                <a:ext cx="150" cy="129"/>
              </a:xfrm>
              <a:custGeom>
                <a:avLst/>
                <a:gdLst/>
                <a:ahLst/>
                <a:cxnLst>
                  <a:cxn ang="0">
                    <a:pos x="0" y="1445"/>
                  </a:cxn>
                  <a:cxn ang="0">
                    <a:pos x="1691" y="992"/>
                  </a:cxn>
                  <a:cxn ang="0">
                    <a:pos x="1691" y="0"/>
                  </a:cxn>
                  <a:cxn ang="0">
                    <a:pos x="0" y="453"/>
                  </a:cxn>
                  <a:cxn ang="0">
                    <a:pos x="0" y="1445"/>
                  </a:cxn>
                </a:cxnLst>
                <a:rect l="0" t="0" r="r" b="b"/>
                <a:pathLst>
                  <a:path w="1691" h="1445">
                    <a:moveTo>
                      <a:pt x="0" y="1445"/>
                    </a:moveTo>
                    <a:lnTo>
                      <a:pt x="1691" y="992"/>
                    </a:lnTo>
                    <a:lnTo>
                      <a:pt x="1691" y="0"/>
                    </a:lnTo>
                    <a:lnTo>
                      <a:pt x="0" y="453"/>
                    </a:lnTo>
                    <a:lnTo>
                      <a:pt x="0" y="144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6600"/>
                  </a:gs>
                  <a:gs pos="100000">
                    <a:srgbClr val="FF6600">
                      <a:gamma/>
                      <a:tint val="74902"/>
                      <a:invGamma/>
                    </a:srgbClr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70" name="Group 3510"/>
            <p:cNvGrpSpPr>
              <a:grpSpLocks/>
            </p:cNvGrpSpPr>
            <p:nvPr/>
          </p:nvGrpSpPr>
          <p:grpSpPr bwMode="gray">
            <a:xfrm>
              <a:off x="1353" y="2391"/>
              <a:ext cx="202" cy="153"/>
              <a:chOff x="1660" y="2053"/>
              <a:chExt cx="162" cy="123"/>
            </a:xfrm>
          </p:grpSpPr>
          <p:grpSp>
            <p:nvGrpSpPr>
              <p:cNvPr id="1371" name="Group 3484"/>
              <p:cNvGrpSpPr>
                <a:grpSpLocks/>
              </p:cNvGrpSpPr>
              <p:nvPr/>
            </p:nvGrpSpPr>
            <p:grpSpPr bwMode="gray">
              <a:xfrm>
                <a:off x="1660" y="2115"/>
                <a:ext cx="162" cy="61"/>
                <a:chOff x="3130" y="2707"/>
                <a:chExt cx="1396" cy="520"/>
              </a:xfrm>
            </p:grpSpPr>
            <p:sp>
              <p:nvSpPr>
                <p:cNvPr id="1392" name="Freeform 3485"/>
                <p:cNvSpPr>
                  <a:spLocks/>
                </p:cNvSpPr>
                <p:nvPr/>
              </p:nvSpPr>
              <p:spPr bwMode="gray">
                <a:xfrm>
                  <a:off x="3130" y="2835"/>
                  <a:ext cx="959" cy="392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391" y="105"/>
                    </a:cxn>
                    <a:cxn ang="0">
                      <a:pos x="391" y="160"/>
                    </a:cxn>
                    <a:cxn ang="0">
                      <a:pos x="8" y="57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406" h="166">
                      <a:moveTo>
                        <a:pt x="8" y="6"/>
                      </a:moveTo>
                      <a:cubicBezTo>
                        <a:pt x="17" y="0"/>
                        <a:pt x="376" y="90"/>
                        <a:pt x="391" y="105"/>
                      </a:cubicBezTo>
                      <a:cubicBezTo>
                        <a:pt x="406" y="120"/>
                        <a:pt x="401" y="153"/>
                        <a:pt x="391" y="160"/>
                      </a:cubicBezTo>
                      <a:cubicBezTo>
                        <a:pt x="381" y="166"/>
                        <a:pt x="16" y="72"/>
                        <a:pt x="8" y="57"/>
                      </a:cubicBezTo>
                      <a:cubicBezTo>
                        <a:pt x="2" y="45"/>
                        <a:pt x="0" y="11"/>
                        <a:pt x="8" y="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3" name="Freeform 3486"/>
                <p:cNvSpPr>
                  <a:spLocks/>
                </p:cNvSpPr>
                <p:nvPr/>
              </p:nvSpPr>
              <p:spPr bwMode="gray">
                <a:xfrm>
                  <a:off x="4023" y="2967"/>
                  <a:ext cx="503" cy="255"/>
                </a:xfrm>
                <a:custGeom>
                  <a:avLst/>
                  <a:gdLst/>
                  <a:ahLst/>
                  <a:cxnLst>
                    <a:cxn ang="0">
                      <a:pos x="13" y="49"/>
                    </a:cxn>
                    <a:cxn ang="0">
                      <a:pos x="13" y="104"/>
                    </a:cxn>
                    <a:cxn ang="0">
                      <a:pos x="204" y="52"/>
                    </a:cxn>
                    <a:cxn ang="0">
                      <a:pos x="204" y="6"/>
                    </a:cxn>
                    <a:cxn ang="0">
                      <a:pos x="13" y="49"/>
                    </a:cxn>
                  </a:cxnLst>
                  <a:rect l="0" t="0" r="r" b="b"/>
                  <a:pathLst>
                    <a:path w="213" h="108">
                      <a:moveTo>
                        <a:pt x="13" y="49"/>
                      </a:moveTo>
                      <a:cubicBezTo>
                        <a:pt x="0" y="60"/>
                        <a:pt x="3" y="99"/>
                        <a:pt x="13" y="104"/>
                      </a:cubicBezTo>
                      <a:cubicBezTo>
                        <a:pt x="23" y="108"/>
                        <a:pt x="196" y="65"/>
                        <a:pt x="204" y="52"/>
                      </a:cubicBezTo>
                      <a:cubicBezTo>
                        <a:pt x="213" y="39"/>
                        <a:pt x="213" y="11"/>
                        <a:pt x="204" y="6"/>
                      </a:cubicBezTo>
                      <a:cubicBezTo>
                        <a:pt x="196" y="0"/>
                        <a:pt x="25" y="38"/>
                        <a:pt x="13" y="49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4" name="Freeform 3487"/>
                <p:cNvSpPr>
                  <a:spLocks/>
                </p:cNvSpPr>
                <p:nvPr/>
              </p:nvSpPr>
              <p:spPr bwMode="gray">
                <a:xfrm>
                  <a:off x="3144" y="2707"/>
                  <a:ext cx="1370" cy="390"/>
                </a:xfrm>
                <a:custGeom>
                  <a:avLst/>
                  <a:gdLst/>
                  <a:ahLst/>
                  <a:cxnLst>
                    <a:cxn ang="0">
                      <a:pos x="175" y="116"/>
                    </a:cxn>
                    <a:cxn ang="0">
                      <a:pos x="2" y="61"/>
                    </a:cxn>
                    <a:cxn ang="0">
                      <a:pos x="193" y="4"/>
                    </a:cxn>
                    <a:cxn ang="0">
                      <a:pos x="367" y="46"/>
                    </a:cxn>
                    <a:cxn ang="0">
                      <a:pos x="576" y="117"/>
                    </a:cxn>
                    <a:cxn ang="0">
                      <a:pos x="381" y="164"/>
                    </a:cxn>
                    <a:cxn ang="0">
                      <a:pos x="175" y="116"/>
                    </a:cxn>
                  </a:cxnLst>
                  <a:rect l="0" t="0" r="r" b="b"/>
                  <a:pathLst>
                    <a:path w="580" h="165">
                      <a:moveTo>
                        <a:pt x="175" y="116"/>
                      </a:moveTo>
                      <a:cubicBezTo>
                        <a:pt x="96" y="76"/>
                        <a:pt x="0" y="68"/>
                        <a:pt x="2" y="61"/>
                      </a:cubicBezTo>
                      <a:cubicBezTo>
                        <a:pt x="6" y="47"/>
                        <a:pt x="170" y="5"/>
                        <a:pt x="193" y="4"/>
                      </a:cubicBezTo>
                      <a:cubicBezTo>
                        <a:pt x="204" y="3"/>
                        <a:pt x="288" y="0"/>
                        <a:pt x="367" y="46"/>
                      </a:cubicBezTo>
                      <a:cubicBezTo>
                        <a:pt x="474" y="60"/>
                        <a:pt x="580" y="109"/>
                        <a:pt x="576" y="117"/>
                      </a:cubicBezTo>
                      <a:cubicBezTo>
                        <a:pt x="570" y="131"/>
                        <a:pt x="394" y="163"/>
                        <a:pt x="381" y="164"/>
                      </a:cubicBezTo>
                      <a:cubicBezTo>
                        <a:pt x="374" y="165"/>
                        <a:pt x="275" y="120"/>
                        <a:pt x="175" y="1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5" name="Freeform 3488"/>
                <p:cNvSpPr>
                  <a:spLocks/>
                </p:cNvSpPr>
                <p:nvPr/>
              </p:nvSpPr>
              <p:spPr bwMode="gray">
                <a:xfrm>
                  <a:off x="3562" y="2816"/>
                  <a:ext cx="532" cy="149"/>
                </a:xfrm>
                <a:custGeom>
                  <a:avLst/>
                  <a:gdLst/>
                  <a:ahLst/>
                  <a:cxnLst>
                    <a:cxn ang="0">
                      <a:pos x="1" y="23"/>
                    </a:cxn>
                    <a:cxn ang="0">
                      <a:pos x="75" y="0"/>
                    </a:cxn>
                    <a:cxn ang="0">
                      <a:pos x="223" y="44"/>
                    </a:cxn>
                    <a:cxn ang="0">
                      <a:pos x="148" y="63"/>
                    </a:cxn>
                    <a:cxn ang="0">
                      <a:pos x="1" y="23"/>
                    </a:cxn>
                  </a:cxnLst>
                  <a:rect l="0" t="0" r="r" b="b"/>
                  <a:pathLst>
                    <a:path w="225" h="63">
                      <a:moveTo>
                        <a:pt x="1" y="23"/>
                      </a:moveTo>
                      <a:cubicBezTo>
                        <a:pt x="3" y="17"/>
                        <a:pt x="66" y="1"/>
                        <a:pt x="75" y="0"/>
                      </a:cubicBezTo>
                      <a:cubicBezTo>
                        <a:pt x="84" y="0"/>
                        <a:pt x="225" y="38"/>
                        <a:pt x="223" y="44"/>
                      </a:cubicBezTo>
                      <a:cubicBezTo>
                        <a:pt x="221" y="50"/>
                        <a:pt x="153" y="62"/>
                        <a:pt x="148" y="63"/>
                      </a:cubicBezTo>
                      <a:cubicBezTo>
                        <a:pt x="142" y="63"/>
                        <a:pt x="0" y="28"/>
                        <a:pt x="1" y="23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372" name="Group 3489"/>
              <p:cNvGrpSpPr>
                <a:grpSpLocks/>
              </p:cNvGrpSpPr>
              <p:nvPr/>
            </p:nvGrpSpPr>
            <p:grpSpPr bwMode="gray">
              <a:xfrm>
                <a:off x="1660" y="2100"/>
                <a:ext cx="162" cy="61"/>
                <a:chOff x="3130" y="2707"/>
                <a:chExt cx="1396" cy="520"/>
              </a:xfrm>
            </p:grpSpPr>
            <p:sp>
              <p:nvSpPr>
                <p:cNvPr id="1388" name="Freeform 3490"/>
                <p:cNvSpPr>
                  <a:spLocks/>
                </p:cNvSpPr>
                <p:nvPr/>
              </p:nvSpPr>
              <p:spPr bwMode="gray">
                <a:xfrm>
                  <a:off x="3130" y="2835"/>
                  <a:ext cx="959" cy="392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391" y="105"/>
                    </a:cxn>
                    <a:cxn ang="0">
                      <a:pos x="391" y="160"/>
                    </a:cxn>
                    <a:cxn ang="0">
                      <a:pos x="8" y="57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406" h="166">
                      <a:moveTo>
                        <a:pt x="8" y="6"/>
                      </a:moveTo>
                      <a:cubicBezTo>
                        <a:pt x="17" y="0"/>
                        <a:pt x="376" y="90"/>
                        <a:pt x="391" y="105"/>
                      </a:cubicBezTo>
                      <a:cubicBezTo>
                        <a:pt x="406" y="120"/>
                        <a:pt x="401" y="153"/>
                        <a:pt x="391" y="160"/>
                      </a:cubicBezTo>
                      <a:cubicBezTo>
                        <a:pt x="381" y="166"/>
                        <a:pt x="16" y="72"/>
                        <a:pt x="8" y="57"/>
                      </a:cubicBezTo>
                      <a:cubicBezTo>
                        <a:pt x="2" y="45"/>
                        <a:pt x="0" y="11"/>
                        <a:pt x="8" y="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9" name="Freeform 3491"/>
                <p:cNvSpPr>
                  <a:spLocks/>
                </p:cNvSpPr>
                <p:nvPr/>
              </p:nvSpPr>
              <p:spPr bwMode="gray">
                <a:xfrm>
                  <a:off x="4023" y="2967"/>
                  <a:ext cx="503" cy="255"/>
                </a:xfrm>
                <a:custGeom>
                  <a:avLst/>
                  <a:gdLst/>
                  <a:ahLst/>
                  <a:cxnLst>
                    <a:cxn ang="0">
                      <a:pos x="13" y="49"/>
                    </a:cxn>
                    <a:cxn ang="0">
                      <a:pos x="13" y="104"/>
                    </a:cxn>
                    <a:cxn ang="0">
                      <a:pos x="204" y="52"/>
                    </a:cxn>
                    <a:cxn ang="0">
                      <a:pos x="204" y="6"/>
                    </a:cxn>
                    <a:cxn ang="0">
                      <a:pos x="13" y="49"/>
                    </a:cxn>
                  </a:cxnLst>
                  <a:rect l="0" t="0" r="r" b="b"/>
                  <a:pathLst>
                    <a:path w="213" h="108">
                      <a:moveTo>
                        <a:pt x="13" y="49"/>
                      </a:moveTo>
                      <a:cubicBezTo>
                        <a:pt x="0" y="60"/>
                        <a:pt x="3" y="99"/>
                        <a:pt x="13" y="104"/>
                      </a:cubicBezTo>
                      <a:cubicBezTo>
                        <a:pt x="23" y="108"/>
                        <a:pt x="196" y="65"/>
                        <a:pt x="204" y="52"/>
                      </a:cubicBezTo>
                      <a:cubicBezTo>
                        <a:pt x="213" y="39"/>
                        <a:pt x="213" y="11"/>
                        <a:pt x="204" y="6"/>
                      </a:cubicBezTo>
                      <a:cubicBezTo>
                        <a:pt x="196" y="0"/>
                        <a:pt x="25" y="38"/>
                        <a:pt x="13" y="49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0" name="Freeform 3492"/>
                <p:cNvSpPr>
                  <a:spLocks/>
                </p:cNvSpPr>
                <p:nvPr/>
              </p:nvSpPr>
              <p:spPr bwMode="gray">
                <a:xfrm>
                  <a:off x="3144" y="2707"/>
                  <a:ext cx="1370" cy="390"/>
                </a:xfrm>
                <a:custGeom>
                  <a:avLst/>
                  <a:gdLst/>
                  <a:ahLst/>
                  <a:cxnLst>
                    <a:cxn ang="0">
                      <a:pos x="175" y="116"/>
                    </a:cxn>
                    <a:cxn ang="0">
                      <a:pos x="2" y="61"/>
                    </a:cxn>
                    <a:cxn ang="0">
                      <a:pos x="193" y="4"/>
                    </a:cxn>
                    <a:cxn ang="0">
                      <a:pos x="367" y="46"/>
                    </a:cxn>
                    <a:cxn ang="0">
                      <a:pos x="576" y="117"/>
                    </a:cxn>
                    <a:cxn ang="0">
                      <a:pos x="381" y="164"/>
                    </a:cxn>
                    <a:cxn ang="0">
                      <a:pos x="175" y="116"/>
                    </a:cxn>
                  </a:cxnLst>
                  <a:rect l="0" t="0" r="r" b="b"/>
                  <a:pathLst>
                    <a:path w="580" h="165">
                      <a:moveTo>
                        <a:pt x="175" y="116"/>
                      </a:moveTo>
                      <a:cubicBezTo>
                        <a:pt x="96" y="76"/>
                        <a:pt x="0" y="68"/>
                        <a:pt x="2" y="61"/>
                      </a:cubicBezTo>
                      <a:cubicBezTo>
                        <a:pt x="6" y="47"/>
                        <a:pt x="170" y="5"/>
                        <a:pt x="193" y="4"/>
                      </a:cubicBezTo>
                      <a:cubicBezTo>
                        <a:pt x="204" y="3"/>
                        <a:pt x="288" y="0"/>
                        <a:pt x="367" y="46"/>
                      </a:cubicBezTo>
                      <a:cubicBezTo>
                        <a:pt x="474" y="60"/>
                        <a:pt x="580" y="109"/>
                        <a:pt x="576" y="117"/>
                      </a:cubicBezTo>
                      <a:cubicBezTo>
                        <a:pt x="570" y="131"/>
                        <a:pt x="394" y="163"/>
                        <a:pt x="381" y="164"/>
                      </a:cubicBezTo>
                      <a:cubicBezTo>
                        <a:pt x="374" y="165"/>
                        <a:pt x="275" y="120"/>
                        <a:pt x="175" y="1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1" name="Freeform 3493"/>
                <p:cNvSpPr>
                  <a:spLocks/>
                </p:cNvSpPr>
                <p:nvPr/>
              </p:nvSpPr>
              <p:spPr bwMode="gray">
                <a:xfrm>
                  <a:off x="3562" y="2816"/>
                  <a:ext cx="532" cy="149"/>
                </a:xfrm>
                <a:custGeom>
                  <a:avLst/>
                  <a:gdLst/>
                  <a:ahLst/>
                  <a:cxnLst>
                    <a:cxn ang="0">
                      <a:pos x="1" y="23"/>
                    </a:cxn>
                    <a:cxn ang="0">
                      <a:pos x="75" y="0"/>
                    </a:cxn>
                    <a:cxn ang="0">
                      <a:pos x="223" y="44"/>
                    </a:cxn>
                    <a:cxn ang="0">
                      <a:pos x="148" y="63"/>
                    </a:cxn>
                    <a:cxn ang="0">
                      <a:pos x="1" y="23"/>
                    </a:cxn>
                  </a:cxnLst>
                  <a:rect l="0" t="0" r="r" b="b"/>
                  <a:pathLst>
                    <a:path w="225" h="63">
                      <a:moveTo>
                        <a:pt x="1" y="23"/>
                      </a:moveTo>
                      <a:cubicBezTo>
                        <a:pt x="3" y="17"/>
                        <a:pt x="66" y="1"/>
                        <a:pt x="75" y="0"/>
                      </a:cubicBezTo>
                      <a:cubicBezTo>
                        <a:pt x="84" y="0"/>
                        <a:pt x="225" y="38"/>
                        <a:pt x="223" y="44"/>
                      </a:cubicBezTo>
                      <a:cubicBezTo>
                        <a:pt x="221" y="50"/>
                        <a:pt x="153" y="62"/>
                        <a:pt x="148" y="63"/>
                      </a:cubicBezTo>
                      <a:cubicBezTo>
                        <a:pt x="142" y="63"/>
                        <a:pt x="0" y="28"/>
                        <a:pt x="1" y="23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373" name="Group 3494"/>
              <p:cNvGrpSpPr>
                <a:grpSpLocks/>
              </p:cNvGrpSpPr>
              <p:nvPr/>
            </p:nvGrpSpPr>
            <p:grpSpPr bwMode="gray">
              <a:xfrm>
                <a:off x="1660" y="2084"/>
                <a:ext cx="162" cy="61"/>
                <a:chOff x="3130" y="2707"/>
                <a:chExt cx="1396" cy="520"/>
              </a:xfrm>
            </p:grpSpPr>
            <p:sp>
              <p:nvSpPr>
                <p:cNvPr id="1384" name="Freeform 3495"/>
                <p:cNvSpPr>
                  <a:spLocks/>
                </p:cNvSpPr>
                <p:nvPr/>
              </p:nvSpPr>
              <p:spPr bwMode="gray">
                <a:xfrm>
                  <a:off x="3130" y="2835"/>
                  <a:ext cx="959" cy="392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391" y="105"/>
                    </a:cxn>
                    <a:cxn ang="0">
                      <a:pos x="391" y="160"/>
                    </a:cxn>
                    <a:cxn ang="0">
                      <a:pos x="8" y="57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406" h="166">
                      <a:moveTo>
                        <a:pt x="8" y="6"/>
                      </a:moveTo>
                      <a:cubicBezTo>
                        <a:pt x="17" y="0"/>
                        <a:pt x="376" y="90"/>
                        <a:pt x="391" y="105"/>
                      </a:cubicBezTo>
                      <a:cubicBezTo>
                        <a:pt x="406" y="120"/>
                        <a:pt x="401" y="153"/>
                        <a:pt x="391" y="160"/>
                      </a:cubicBezTo>
                      <a:cubicBezTo>
                        <a:pt x="381" y="166"/>
                        <a:pt x="16" y="72"/>
                        <a:pt x="8" y="57"/>
                      </a:cubicBezTo>
                      <a:cubicBezTo>
                        <a:pt x="2" y="45"/>
                        <a:pt x="0" y="11"/>
                        <a:pt x="8" y="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5" name="Freeform 3496"/>
                <p:cNvSpPr>
                  <a:spLocks/>
                </p:cNvSpPr>
                <p:nvPr/>
              </p:nvSpPr>
              <p:spPr bwMode="gray">
                <a:xfrm>
                  <a:off x="4023" y="2967"/>
                  <a:ext cx="503" cy="255"/>
                </a:xfrm>
                <a:custGeom>
                  <a:avLst/>
                  <a:gdLst/>
                  <a:ahLst/>
                  <a:cxnLst>
                    <a:cxn ang="0">
                      <a:pos x="13" y="49"/>
                    </a:cxn>
                    <a:cxn ang="0">
                      <a:pos x="13" y="104"/>
                    </a:cxn>
                    <a:cxn ang="0">
                      <a:pos x="204" y="52"/>
                    </a:cxn>
                    <a:cxn ang="0">
                      <a:pos x="204" y="6"/>
                    </a:cxn>
                    <a:cxn ang="0">
                      <a:pos x="13" y="49"/>
                    </a:cxn>
                  </a:cxnLst>
                  <a:rect l="0" t="0" r="r" b="b"/>
                  <a:pathLst>
                    <a:path w="213" h="108">
                      <a:moveTo>
                        <a:pt x="13" y="49"/>
                      </a:moveTo>
                      <a:cubicBezTo>
                        <a:pt x="0" y="60"/>
                        <a:pt x="3" y="99"/>
                        <a:pt x="13" y="104"/>
                      </a:cubicBezTo>
                      <a:cubicBezTo>
                        <a:pt x="23" y="108"/>
                        <a:pt x="196" y="65"/>
                        <a:pt x="204" y="52"/>
                      </a:cubicBezTo>
                      <a:cubicBezTo>
                        <a:pt x="213" y="39"/>
                        <a:pt x="213" y="11"/>
                        <a:pt x="204" y="6"/>
                      </a:cubicBezTo>
                      <a:cubicBezTo>
                        <a:pt x="196" y="0"/>
                        <a:pt x="25" y="38"/>
                        <a:pt x="13" y="49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6" name="Freeform 3497"/>
                <p:cNvSpPr>
                  <a:spLocks/>
                </p:cNvSpPr>
                <p:nvPr/>
              </p:nvSpPr>
              <p:spPr bwMode="gray">
                <a:xfrm>
                  <a:off x="3144" y="2707"/>
                  <a:ext cx="1370" cy="390"/>
                </a:xfrm>
                <a:custGeom>
                  <a:avLst/>
                  <a:gdLst/>
                  <a:ahLst/>
                  <a:cxnLst>
                    <a:cxn ang="0">
                      <a:pos x="175" y="116"/>
                    </a:cxn>
                    <a:cxn ang="0">
                      <a:pos x="2" y="61"/>
                    </a:cxn>
                    <a:cxn ang="0">
                      <a:pos x="193" y="4"/>
                    </a:cxn>
                    <a:cxn ang="0">
                      <a:pos x="367" y="46"/>
                    </a:cxn>
                    <a:cxn ang="0">
                      <a:pos x="576" y="117"/>
                    </a:cxn>
                    <a:cxn ang="0">
                      <a:pos x="381" y="164"/>
                    </a:cxn>
                    <a:cxn ang="0">
                      <a:pos x="175" y="116"/>
                    </a:cxn>
                  </a:cxnLst>
                  <a:rect l="0" t="0" r="r" b="b"/>
                  <a:pathLst>
                    <a:path w="580" h="165">
                      <a:moveTo>
                        <a:pt x="175" y="116"/>
                      </a:moveTo>
                      <a:cubicBezTo>
                        <a:pt x="96" y="76"/>
                        <a:pt x="0" y="68"/>
                        <a:pt x="2" y="61"/>
                      </a:cubicBezTo>
                      <a:cubicBezTo>
                        <a:pt x="6" y="47"/>
                        <a:pt x="170" y="5"/>
                        <a:pt x="193" y="4"/>
                      </a:cubicBezTo>
                      <a:cubicBezTo>
                        <a:pt x="204" y="3"/>
                        <a:pt x="288" y="0"/>
                        <a:pt x="367" y="46"/>
                      </a:cubicBezTo>
                      <a:cubicBezTo>
                        <a:pt x="474" y="60"/>
                        <a:pt x="580" y="109"/>
                        <a:pt x="576" y="117"/>
                      </a:cubicBezTo>
                      <a:cubicBezTo>
                        <a:pt x="570" y="131"/>
                        <a:pt x="394" y="163"/>
                        <a:pt x="381" y="164"/>
                      </a:cubicBezTo>
                      <a:cubicBezTo>
                        <a:pt x="374" y="165"/>
                        <a:pt x="275" y="120"/>
                        <a:pt x="175" y="1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7" name="Freeform 3498"/>
                <p:cNvSpPr>
                  <a:spLocks/>
                </p:cNvSpPr>
                <p:nvPr/>
              </p:nvSpPr>
              <p:spPr bwMode="gray">
                <a:xfrm>
                  <a:off x="3562" y="2816"/>
                  <a:ext cx="532" cy="149"/>
                </a:xfrm>
                <a:custGeom>
                  <a:avLst/>
                  <a:gdLst/>
                  <a:ahLst/>
                  <a:cxnLst>
                    <a:cxn ang="0">
                      <a:pos x="1" y="23"/>
                    </a:cxn>
                    <a:cxn ang="0">
                      <a:pos x="75" y="0"/>
                    </a:cxn>
                    <a:cxn ang="0">
                      <a:pos x="223" y="44"/>
                    </a:cxn>
                    <a:cxn ang="0">
                      <a:pos x="148" y="63"/>
                    </a:cxn>
                    <a:cxn ang="0">
                      <a:pos x="1" y="23"/>
                    </a:cxn>
                  </a:cxnLst>
                  <a:rect l="0" t="0" r="r" b="b"/>
                  <a:pathLst>
                    <a:path w="225" h="63">
                      <a:moveTo>
                        <a:pt x="1" y="23"/>
                      </a:moveTo>
                      <a:cubicBezTo>
                        <a:pt x="3" y="17"/>
                        <a:pt x="66" y="1"/>
                        <a:pt x="75" y="0"/>
                      </a:cubicBezTo>
                      <a:cubicBezTo>
                        <a:pt x="84" y="0"/>
                        <a:pt x="225" y="38"/>
                        <a:pt x="223" y="44"/>
                      </a:cubicBezTo>
                      <a:cubicBezTo>
                        <a:pt x="221" y="50"/>
                        <a:pt x="153" y="62"/>
                        <a:pt x="148" y="63"/>
                      </a:cubicBezTo>
                      <a:cubicBezTo>
                        <a:pt x="142" y="63"/>
                        <a:pt x="0" y="28"/>
                        <a:pt x="1" y="23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374" name="Group 3499"/>
              <p:cNvGrpSpPr>
                <a:grpSpLocks/>
              </p:cNvGrpSpPr>
              <p:nvPr/>
            </p:nvGrpSpPr>
            <p:grpSpPr bwMode="gray">
              <a:xfrm>
                <a:off x="1660" y="2069"/>
                <a:ext cx="162" cy="61"/>
                <a:chOff x="3130" y="2707"/>
                <a:chExt cx="1396" cy="520"/>
              </a:xfrm>
            </p:grpSpPr>
            <p:sp>
              <p:nvSpPr>
                <p:cNvPr id="1380" name="Freeform 3500"/>
                <p:cNvSpPr>
                  <a:spLocks/>
                </p:cNvSpPr>
                <p:nvPr/>
              </p:nvSpPr>
              <p:spPr bwMode="gray">
                <a:xfrm>
                  <a:off x="3130" y="2835"/>
                  <a:ext cx="959" cy="392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391" y="105"/>
                    </a:cxn>
                    <a:cxn ang="0">
                      <a:pos x="391" y="160"/>
                    </a:cxn>
                    <a:cxn ang="0">
                      <a:pos x="8" y="57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406" h="166">
                      <a:moveTo>
                        <a:pt x="8" y="6"/>
                      </a:moveTo>
                      <a:cubicBezTo>
                        <a:pt x="17" y="0"/>
                        <a:pt x="376" y="90"/>
                        <a:pt x="391" y="105"/>
                      </a:cubicBezTo>
                      <a:cubicBezTo>
                        <a:pt x="406" y="120"/>
                        <a:pt x="401" y="153"/>
                        <a:pt x="391" y="160"/>
                      </a:cubicBezTo>
                      <a:cubicBezTo>
                        <a:pt x="381" y="166"/>
                        <a:pt x="16" y="72"/>
                        <a:pt x="8" y="57"/>
                      </a:cubicBezTo>
                      <a:cubicBezTo>
                        <a:pt x="2" y="45"/>
                        <a:pt x="0" y="11"/>
                        <a:pt x="8" y="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1" name="Freeform 3501"/>
                <p:cNvSpPr>
                  <a:spLocks/>
                </p:cNvSpPr>
                <p:nvPr/>
              </p:nvSpPr>
              <p:spPr bwMode="gray">
                <a:xfrm>
                  <a:off x="4023" y="2967"/>
                  <a:ext cx="503" cy="255"/>
                </a:xfrm>
                <a:custGeom>
                  <a:avLst/>
                  <a:gdLst/>
                  <a:ahLst/>
                  <a:cxnLst>
                    <a:cxn ang="0">
                      <a:pos x="13" y="49"/>
                    </a:cxn>
                    <a:cxn ang="0">
                      <a:pos x="13" y="104"/>
                    </a:cxn>
                    <a:cxn ang="0">
                      <a:pos x="204" y="52"/>
                    </a:cxn>
                    <a:cxn ang="0">
                      <a:pos x="204" y="6"/>
                    </a:cxn>
                    <a:cxn ang="0">
                      <a:pos x="13" y="49"/>
                    </a:cxn>
                  </a:cxnLst>
                  <a:rect l="0" t="0" r="r" b="b"/>
                  <a:pathLst>
                    <a:path w="213" h="108">
                      <a:moveTo>
                        <a:pt x="13" y="49"/>
                      </a:moveTo>
                      <a:cubicBezTo>
                        <a:pt x="0" y="60"/>
                        <a:pt x="3" y="99"/>
                        <a:pt x="13" y="104"/>
                      </a:cubicBezTo>
                      <a:cubicBezTo>
                        <a:pt x="23" y="108"/>
                        <a:pt x="196" y="65"/>
                        <a:pt x="204" y="52"/>
                      </a:cubicBezTo>
                      <a:cubicBezTo>
                        <a:pt x="213" y="39"/>
                        <a:pt x="213" y="11"/>
                        <a:pt x="204" y="6"/>
                      </a:cubicBezTo>
                      <a:cubicBezTo>
                        <a:pt x="196" y="0"/>
                        <a:pt x="25" y="38"/>
                        <a:pt x="13" y="49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2" name="Freeform 3502"/>
                <p:cNvSpPr>
                  <a:spLocks/>
                </p:cNvSpPr>
                <p:nvPr/>
              </p:nvSpPr>
              <p:spPr bwMode="gray">
                <a:xfrm>
                  <a:off x="3144" y="2707"/>
                  <a:ext cx="1370" cy="390"/>
                </a:xfrm>
                <a:custGeom>
                  <a:avLst/>
                  <a:gdLst/>
                  <a:ahLst/>
                  <a:cxnLst>
                    <a:cxn ang="0">
                      <a:pos x="175" y="116"/>
                    </a:cxn>
                    <a:cxn ang="0">
                      <a:pos x="2" y="61"/>
                    </a:cxn>
                    <a:cxn ang="0">
                      <a:pos x="193" y="4"/>
                    </a:cxn>
                    <a:cxn ang="0">
                      <a:pos x="367" y="46"/>
                    </a:cxn>
                    <a:cxn ang="0">
                      <a:pos x="576" y="117"/>
                    </a:cxn>
                    <a:cxn ang="0">
                      <a:pos x="381" y="164"/>
                    </a:cxn>
                    <a:cxn ang="0">
                      <a:pos x="175" y="116"/>
                    </a:cxn>
                  </a:cxnLst>
                  <a:rect l="0" t="0" r="r" b="b"/>
                  <a:pathLst>
                    <a:path w="580" h="165">
                      <a:moveTo>
                        <a:pt x="175" y="116"/>
                      </a:moveTo>
                      <a:cubicBezTo>
                        <a:pt x="96" y="76"/>
                        <a:pt x="0" y="68"/>
                        <a:pt x="2" y="61"/>
                      </a:cubicBezTo>
                      <a:cubicBezTo>
                        <a:pt x="6" y="47"/>
                        <a:pt x="170" y="5"/>
                        <a:pt x="193" y="4"/>
                      </a:cubicBezTo>
                      <a:cubicBezTo>
                        <a:pt x="204" y="3"/>
                        <a:pt x="288" y="0"/>
                        <a:pt x="367" y="46"/>
                      </a:cubicBezTo>
                      <a:cubicBezTo>
                        <a:pt x="474" y="60"/>
                        <a:pt x="580" y="109"/>
                        <a:pt x="576" y="117"/>
                      </a:cubicBezTo>
                      <a:cubicBezTo>
                        <a:pt x="570" y="131"/>
                        <a:pt x="394" y="163"/>
                        <a:pt x="381" y="164"/>
                      </a:cubicBezTo>
                      <a:cubicBezTo>
                        <a:pt x="374" y="165"/>
                        <a:pt x="275" y="120"/>
                        <a:pt x="175" y="1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3" name="Freeform 3503"/>
                <p:cNvSpPr>
                  <a:spLocks/>
                </p:cNvSpPr>
                <p:nvPr/>
              </p:nvSpPr>
              <p:spPr bwMode="gray">
                <a:xfrm>
                  <a:off x="3562" y="2816"/>
                  <a:ext cx="532" cy="149"/>
                </a:xfrm>
                <a:custGeom>
                  <a:avLst/>
                  <a:gdLst/>
                  <a:ahLst/>
                  <a:cxnLst>
                    <a:cxn ang="0">
                      <a:pos x="1" y="23"/>
                    </a:cxn>
                    <a:cxn ang="0">
                      <a:pos x="75" y="0"/>
                    </a:cxn>
                    <a:cxn ang="0">
                      <a:pos x="223" y="44"/>
                    </a:cxn>
                    <a:cxn ang="0">
                      <a:pos x="148" y="63"/>
                    </a:cxn>
                    <a:cxn ang="0">
                      <a:pos x="1" y="23"/>
                    </a:cxn>
                  </a:cxnLst>
                  <a:rect l="0" t="0" r="r" b="b"/>
                  <a:pathLst>
                    <a:path w="225" h="63">
                      <a:moveTo>
                        <a:pt x="1" y="23"/>
                      </a:moveTo>
                      <a:cubicBezTo>
                        <a:pt x="3" y="17"/>
                        <a:pt x="66" y="1"/>
                        <a:pt x="75" y="0"/>
                      </a:cubicBezTo>
                      <a:cubicBezTo>
                        <a:pt x="84" y="0"/>
                        <a:pt x="225" y="38"/>
                        <a:pt x="223" y="44"/>
                      </a:cubicBezTo>
                      <a:cubicBezTo>
                        <a:pt x="221" y="50"/>
                        <a:pt x="153" y="62"/>
                        <a:pt x="148" y="63"/>
                      </a:cubicBezTo>
                      <a:cubicBezTo>
                        <a:pt x="142" y="63"/>
                        <a:pt x="0" y="28"/>
                        <a:pt x="1" y="23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375" name="Group 3504"/>
              <p:cNvGrpSpPr>
                <a:grpSpLocks/>
              </p:cNvGrpSpPr>
              <p:nvPr/>
            </p:nvGrpSpPr>
            <p:grpSpPr bwMode="gray">
              <a:xfrm>
                <a:off x="1660" y="2053"/>
                <a:ext cx="162" cy="61"/>
                <a:chOff x="3130" y="2707"/>
                <a:chExt cx="1396" cy="520"/>
              </a:xfrm>
            </p:grpSpPr>
            <p:sp>
              <p:nvSpPr>
                <p:cNvPr id="1376" name="Freeform 3505"/>
                <p:cNvSpPr>
                  <a:spLocks/>
                </p:cNvSpPr>
                <p:nvPr/>
              </p:nvSpPr>
              <p:spPr bwMode="gray">
                <a:xfrm>
                  <a:off x="3130" y="2835"/>
                  <a:ext cx="959" cy="392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391" y="105"/>
                    </a:cxn>
                    <a:cxn ang="0">
                      <a:pos x="391" y="160"/>
                    </a:cxn>
                    <a:cxn ang="0">
                      <a:pos x="8" y="57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406" h="166">
                      <a:moveTo>
                        <a:pt x="8" y="6"/>
                      </a:moveTo>
                      <a:cubicBezTo>
                        <a:pt x="17" y="0"/>
                        <a:pt x="376" y="90"/>
                        <a:pt x="391" y="105"/>
                      </a:cubicBezTo>
                      <a:cubicBezTo>
                        <a:pt x="406" y="120"/>
                        <a:pt x="401" y="153"/>
                        <a:pt x="391" y="160"/>
                      </a:cubicBezTo>
                      <a:cubicBezTo>
                        <a:pt x="381" y="166"/>
                        <a:pt x="16" y="72"/>
                        <a:pt x="8" y="57"/>
                      </a:cubicBezTo>
                      <a:cubicBezTo>
                        <a:pt x="2" y="45"/>
                        <a:pt x="0" y="11"/>
                        <a:pt x="8" y="6"/>
                      </a:cubicBezTo>
                      <a:close/>
                    </a:path>
                  </a:pathLst>
                </a:custGeom>
                <a:solidFill>
                  <a:srgbClr val="FFFFCC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7" name="Freeform 3506"/>
                <p:cNvSpPr>
                  <a:spLocks/>
                </p:cNvSpPr>
                <p:nvPr/>
              </p:nvSpPr>
              <p:spPr bwMode="gray">
                <a:xfrm>
                  <a:off x="4023" y="2967"/>
                  <a:ext cx="503" cy="255"/>
                </a:xfrm>
                <a:custGeom>
                  <a:avLst/>
                  <a:gdLst/>
                  <a:ahLst/>
                  <a:cxnLst>
                    <a:cxn ang="0">
                      <a:pos x="13" y="49"/>
                    </a:cxn>
                    <a:cxn ang="0">
                      <a:pos x="13" y="104"/>
                    </a:cxn>
                    <a:cxn ang="0">
                      <a:pos x="204" y="52"/>
                    </a:cxn>
                    <a:cxn ang="0">
                      <a:pos x="204" y="6"/>
                    </a:cxn>
                    <a:cxn ang="0">
                      <a:pos x="13" y="49"/>
                    </a:cxn>
                  </a:cxnLst>
                  <a:rect l="0" t="0" r="r" b="b"/>
                  <a:pathLst>
                    <a:path w="213" h="108">
                      <a:moveTo>
                        <a:pt x="13" y="49"/>
                      </a:moveTo>
                      <a:cubicBezTo>
                        <a:pt x="0" y="60"/>
                        <a:pt x="3" y="99"/>
                        <a:pt x="13" y="104"/>
                      </a:cubicBezTo>
                      <a:cubicBezTo>
                        <a:pt x="23" y="108"/>
                        <a:pt x="196" y="65"/>
                        <a:pt x="204" y="52"/>
                      </a:cubicBezTo>
                      <a:cubicBezTo>
                        <a:pt x="213" y="39"/>
                        <a:pt x="213" y="11"/>
                        <a:pt x="204" y="6"/>
                      </a:cubicBezTo>
                      <a:cubicBezTo>
                        <a:pt x="196" y="0"/>
                        <a:pt x="25" y="38"/>
                        <a:pt x="13" y="49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8" name="Freeform 3507"/>
                <p:cNvSpPr>
                  <a:spLocks/>
                </p:cNvSpPr>
                <p:nvPr/>
              </p:nvSpPr>
              <p:spPr bwMode="gray">
                <a:xfrm>
                  <a:off x="3144" y="2707"/>
                  <a:ext cx="1370" cy="390"/>
                </a:xfrm>
                <a:custGeom>
                  <a:avLst/>
                  <a:gdLst/>
                  <a:ahLst/>
                  <a:cxnLst>
                    <a:cxn ang="0">
                      <a:pos x="175" y="116"/>
                    </a:cxn>
                    <a:cxn ang="0">
                      <a:pos x="2" y="61"/>
                    </a:cxn>
                    <a:cxn ang="0">
                      <a:pos x="193" y="4"/>
                    </a:cxn>
                    <a:cxn ang="0">
                      <a:pos x="367" y="46"/>
                    </a:cxn>
                    <a:cxn ang="0">
                      <a:pos x="576" y="117"/>
                    </a:cxn>
                    <a:cxn ang="0">
                      <a:pos x="381" y="164"/>
                    </a:cxn>
                    <a:cxn ang="0">
                      <a:pos x="175" y="116"/>
                    </a:cxn>
                  </a:cxnLst>
                  <a:rect l="0" t="0" r="r" b="b"/>
                  <a:pathLst>
                    <a:path w="580" h="165">
                      <a:moveTo>
                        <a:pt x="175" y="116"/>
                      </a:moveTo>
                      <a:cubicBezTo>
                        <a:pt x="96" y="76"/>
                        <a:pt x="0" y="68"/>
                        <a:pt x="2" y="61"/>
                      </a:cubicBezTo>
                      <a:cubicBezTo>
                        <a:pt x="6" y="47"/>
                        <a:pt x="170" y="5"/>
                        <a:pt x="193" y="4"/>
                      </a:cubicBezTo>
                      <a:cubicBezTo>
                        <a:pt x="204" y="3"/>
                        <a:pt x="288" y="0"/>
                        <a:pt x="367" y="46"/>
                      </a:cubicBezTo>
                      <a:cubicBezTo>
                        <a:pt x="474" y="60"/>
                        <a:pt x="580" y="109"/>
                        <a:pt x="576" y="117"/>
                      </a:cubicBezTo>
                      <a:cubicBezTo>
                        <a:pt x="570" y="131"/>
                        <a:pt x="394" y="163"/>
                        <a:pt x="381" y="164"/>
                      </a:cubicBezTo>
                      <a:cubicBezTo>
                        <a:pt x="374" y="165"/>
                        <a:pt x="275" y="120"/>
                        <a:pt x="175" y="1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9" name="Freeform 3508"/>
                <p:cNvSpPr>
                  <a:spLocks/>
                </p:cNvSpPr>
                <p:nvPr/>
              </p:nvSpPr>
              <p:spPr bwMode="gray">
                <a:xfrm>
                  <a:off x="3562" y="2816"/>
                  <a:ext cx="532" cy="149"/>
                </a:xfrm>
                <a:custGeom>
                  <a:avLst/>
                  <a:gdLst/>
                  <a:ahLst/>
                  <a:cxnLst>
                    <a:cxn ang="0">
                      <a:pos x="1" y="23"/>
                    </a:cxn>
                    <a:cxn ang="0">
                      <a:pos x="75" y="0"/>
                    </a:cxn>
                    <a:cxn ang="0">
                      <a:pos x="223" y="44"/>
                    </a:cxn>
                    <a:cxn ang="0">
                      <a:pos x="148" y="63"/>
                    </a:cxn>
                    <a:cxn ang="0">
                      <a:pos x="1" y="23"/>
                    </a:cxn>
                  </a:cxnLst>
                  <a:rect l="0" t="0" r="r" b="b"/>
                  <a:pathLst>
                    <a:path w="225" h="63">
                      <a:moveTo>
                        <a:pt x="1" y="23"/>
                      </a:moveTo>
                      <a:cubicBezTo>
                        <a:pt x="3" y="17"/>
                        <a:pt x="66" y="1"/>
                        <a:pt x="75" y="0"/>
                      </a:cubicBezTo>
                      <a:cubicBezTo>
                        <a:pt x="84" y="0"/>
                        <a:pt x="225" y="38"/>
                        <a:pt x="223" y="44"/>
                      </a:cubicBezTo>
                      <a:cubicBezTo>
                        <a:pt x="221" y="50"/>
                        <a:pt x="153" y="62"/>
                        <a:pt x="148" y="63"/>
                      </a:cubicBezTo>
                      <a:cubicBezTo>
                        <a:pt x="142" y="63"/>
                        <a:pt x="0" y="28"/>
                        <a:pt x="1" y="23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40970" name="Grup 40969"/>
          <p:cNvGrpSpPr/>
          <p:nvPr/>
        </p:nvGrpSpPr>
        <p:grpSpPr>
          <a:xfrm>
            <a:off x="16566" y="1343287"/>
            <a:ext cx="2682875" cy="2296954"/>
            <a:chOff x="2111688" y="894766"/>
            <a:chExt cx="2682875" cy="2296954"/>
          </a:xfrm>
        </p:grpSpPr>
        <p:sp>
          <p:nvSpPr>
            <p:cNvPr id="1508" name="Freeform 1312"/>
            <p:cNvSpPr>
              <a:spLocks/>
            </p:cNvSpPr>
            <p:nvPr/>
          </p:nvSpPr>
          <p:spPr bwMode="gray">
            <a:xfrm>
              <a:off x="2111688" y="2469408"/>
              <a:ext cx="2682875" cy="722312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190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1509" name="Group 748"/>
            <p:cNvGrpSpPr>
              <a:grpSpLocks/>
            </p:cNvGrpSpPr>
            <p:nvPr/>
          </p:nvGrpSpPr>
          <p:grpSpPr bwMode="gray">
            <a:xfrm>
              <a:off x="2557458" y="894766"/>
              <a:ext cx="1760379" cy="2166937"/>
              <a:chOff x="3921" y="812"/>
              <a:chExt cx="853" cy="1050"/>
            </a:xfrm>
          </p:grpSpPr>
          <p:sp>
            <p:nvSpPr>
              <p:cNvPr id="1510" name="Freeform 689"/>
              <p:cNvSpPr>
                <a:spLocks/>
              </p:cNvSpPr>
              <p:nvPr/>
            </p:nvSpPr>
            <p:spPr bwMode="gray">
              <a:xfrm>
                <a:off x="3922" y="1470"/>
                <a:ext cx="851" cy="229"/>
              </a:xfrm>
              <a:custGeom>
                <a:avLst/>
                <a:gdLst/>
                <a:ahLst/>
                <a:cxnLst>
                  <a:cxn ang="0">
                    <a:pos x="0" y="841"/>
                  </a:cxn>
                  <a:cxn ang="0">
                    <a:pos x="3134" y="0"/>
                  </a:cxn>
                  <a:cxn ang="0">
                    <a:pos x="6257" y="836"/>
                  </a:cxn>
                  <a:cxn ang="0">
                    <a:pos x="3123" y="1680"/>
                  </a:cxn>
                  <a:cxn ang="0">
                    <a:pos x="0" y="841"/>
                  </a:cxn>
                </a:cxnLst>
                <a:rect l="0" t="0" r="r" b="b"/>
                <a:pathLst>
                  <a:path w="6257" h="1680">
                    <a:moveTo>
                      <a:pt x="0" y="841"/>
                    </a:moveTo>
                    <a:lnTo>
                      <a:pt x="3134" y="0"/>
                    </a:lnTo>
                    <a:lnTo>
                      <a:pt x="6257" y="836"/>
                    </a:lnTo>
                    <a:lnTo>
                      <a:pt x="3123" y="1680"/>
                    </a:lnTo>
                    <a:lnTo>
                      <a:pt x="0" y="84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1" name="Freeform 690"/>
              <p:cNvSpPr>
                <a:spLocks/>
              </p:cNvSpPr>
              <p:nvPr/>
            </p:nvSpPr>
            <p:spPr bwMode="gray">
              <a:xfrm>
                <a:off x="4529" y="1355"/>
                <a:ext cx="10" cy="172"/>
              </a:xfrm>
              <a:custGeom>
                <a:avLst/>
                <a:gdLst/>
                <a:ahLst/>
                <a:cxnLst>
                  <a:cxn ang="0">
                    <a:pos x="78" y="14"/>
                  </a:cxn>
                  <a:cxn ang="0">
                    <a:pos x="78" y="1263"/>
                  </a:cxn>
                  <a:cxn ang="0">
                    <a:pos x="0" y="1247"/>
                  </a:cxn>
                  <a:cxn ang="0">
                    <a:pos x="0" y="0"/>
                  </a:cxn>
                  <a:cxn ang="0">
                    <a:pos x="78" y="14"/>
                  </a:cxn>
                </a:cxnLst>
                <a:rect l="0" t="0" r="r" b="b"/>
                <a:pathLst>
                  <a:path w="78" h="1263">
                    <a:moveTo>
                      <a:pt x="78" y="14"/>
                    </a:moveTo>
                    <a:lnTo>
                      <a:pt x="78" y="1263"/>
                    </a:lnTo>
                    <a:lnTo>
                      <a:pt x="0" y="1247"/>
                    </a:lnTo>
                    <a:lnTo>
                      <a:pt x="0" y="0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2" name="Freeform 691"/>
              <p:cNvSpPr>
                <a:spLocks/>
              </p:cNvSpPr>
              <p:nvPr/>
            </p:nvSpPr>
            <p:spPr bwMode="gray">
              <a:xfrm>
                <a:off x="4539" y="1354"/>
                <a:ext cx="11" cy="173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19"/>
                  </a:cxn>
                  <a:cxn ang="0">
                    <a:pos x="78" y="0"/>
                  </a:cxn>
                  <a:cxn ang="0">
                    <a:pos x="78" y="1247"/>
                  </a:cxn>
                  <a:cxn ang="0">
                    <a:pos x="0" y="1268"/>
                  </a:cxn>
                </a:cxnLst>
                <a:rect l="0" t="0" r="r" b="b"/>
                <a:pathLst>
                  <a:path w="78" h="1268">
                    <a:moveTo>
                      <a:pt x="0" y="1268"/>
                    </a:moveTo>
                    <a:lnTo>
                      <a:pt x="0" y="19"/>
                    </a:lnTo>
                    <a:lnTo>
                      <a:pt x="78" y="0"/>
                    </a:lnTo>
                    <a:lnTo>
                      <a:pt x="78" y="1247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3" name="Freeform 692"/>
              <p:cNvSpPr>
                <a:spLocks/>
              </p:cNvSpPr>
              <p:nvPr/>
            </p:nvSpPr>
            <p:spPr bwMode="gray">
              <a:xfrm>
                <a:off x="4139" y="1357"/>
                <a:ext cx="10" cy="172"/>
              </a:xfrm>
              <a:custGeom>
                <a:avLst/>
                <a:gdLst/>
                <a:ahLst/>
                <a:cxnLst>
                  <a:cxn ang="0">
                    <a:pos x="78" y="14"/>
                  </a:cxn>
                  <a:cxn ang="0">
                    <a:pos x="78" y="1264"/>
                  </a:cxn>
                  <a:cxn ang="0">
                    <a:pos x="0" y="1247"/>
                  </a:cxn>
                  <a:cxn ang="0">
                    <a:pos x="0" y="0"/>
                  </a:cxn>
                  <a:cxn ang="0">
                    <a:pos x="78" y="14"/>
                  </a:cxn>
                </a:cxnLst>
                <a:rect l="0" t="0" r="r" b="b"/>
                <a:pathLst>
                  <a:path w="78" h="1264">
                    <a:moveTo>
                      <a:pt x="78" y="14"/>
                    </a:moveTo>
                    <a:lnTo>
                      <a:pt x="78" y="1264"/>
                    </a:lnTo>
                    <a:lnTo>
                      <a:pt x="0" y="1247"/>
                    </a:lnTo>
                    <a:lnTo>
                      <a:pt x="0" y="0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4" name="Freeform 693"/>
              <p:cNvSpPr>
                <a:spLocks/>
              </p:cNvSpPr>
              <p:nvPr/>
            </p:nvSpPr>
            <p:spPr bwMode="gray">
              <a:xfrm>
                <a:off x="4149" y="1357"/>
                <a:ext cx="11" cy="172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18"/>
                  </a:cxn>
                  <a:cxn ang="0">
                    <a:pos x="80" y="0"/>
                  </a:cxn>
                  <a:cxn ang="0">
                    <a:pos x="80" y="1247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18"/>
                    </a:lnTo>
                    <a:lnTo>
                      <a:pt x="80" y="0"/>
                    </a:lnTo>
                    <a:lnTo>
                      <a:pt x="80" y="1247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5" name="Freeform 694"/>
              <p:cNvSpPr>
                <a:spLocks/>
              </p:cNvSpPr>
              <p:nvPr/>
            </p:nvSpPr>
            <p:spPr bwMode="gray">
              <a:xfrm>
                <a:off x="3921" y="1308"/>
                <a:ext cx="851" cy="228"/>
              </a:xfrm>
              <a:custGeom>
                <a:avLst/>
                <a:gdLst/>
                <a:ahLst/>
                <a:cxnLst>
                  <a:cxn ang="0">
                    <a:pos x="0" y="840"/>
                  </a:cxn>
                  <a:cxn ang="0">
                    <a:pos x="3137" y="0"/>
                  </a:cxn>
                  <a:cxn ang="0">
                    <a:pos x="6257" y="836"/>
                  </a:cxn>
                  <a:cxn ang="0">
                    <a:pos x="3123" y="1677"/>
                  </a:cxn>
                  <a:cxn ang="0">
                    <a:pos x="0" y="840"/>
                  </a:cxn>
                </a:cxnLst>
                <a:rect l="0" t="0" r="r" b="b"/>
                <a:pathLst>
                  <a:path w="6257" h="1677">
                    <a:moveTo>
                      <a:pt x="0" y="840"/>
                    </a:moveTo>
                    <a:lnTo>
                      <a:pt x="3137" y="0"/>
                    </a:lnTo>
                    <a:lnTo>
                      <a:pt x="6257" y="836"/>
                    </a:lnTo>
                    <a:lnTo>
                      <a:pt x="3123" y="1677"/>
                    </a:lnTo>
                    <a:lnTo>
                      <a:pt x="0" y="84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6" name="Freeform 695"/>
              <p:cNvSpPr>
                <a:spLocks/>
              </p:cNvSpPr>
              <p:nvPr/>
            </p:nvSpPr>
            <p:spPr bwMode="gray">
              <a:xfrm>
                <a:off x="4347" y="1585"/>
                <a:ext cx="426" cy="277"/>
              </a:xfrm>
              <a:custGeom>
                <a:avLst/>
                <a:gdLst/>
                <a:ahLst/>
                <a:cxnLst>
                  <a:cxn ang="0">
                    <a:pos x="3134" y="1198"/>
                  </a:cxn>
                  <a:cxn ang="0">
                    <a:pos x="3134" y="0"/>
                  </a:cxn>
                  <a:cxn ang="0">
                    <a:pos x="0" y="839"/>
                  </a:cxn>
                  <a:cxn ang="0">
                    <a:pos x="0" y="2038"/>
                  </a:cxn>
                  <a:cxn ang="0">
                    <a:pos x="3134" y="1198"/>
                  </a:cxn>
                </a:cxnLst>
                <a:rect l="0" t="0" r="r" b="b"/>
                <a:pathLst>
                  <a:path w="3134" h="2038">
                    <a:moveTo>
                      <a:pt x="3134" y="1198"/>
                    </a:moveTo>
                    <a:lnTo>
                      <a:pt x="3134" y="0"/>
                    </a:lnTo>
                    <a:lnTo>
                      <a:pt x="0" y="839"/>
                    </a:lnTo>
                    <a:lnTo>
                      <a:pt x="0" y="2038"/>
                    </a:lnTo>
                    <a:lnTo>
                      <a:pt x="3134" y="11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7" name="Freeform 696"/>
              <p:cNvSpPr>
                <a:spLocks/>
              </p:cNvSpPr>
              <p:nvPr/>
            </p:nvSpPr>
            <p:spPr bwMode="gray">
              <a:xfrm>
                <a:off x="3922" y="1585"/>
                <a:ext cx="425" cy="277"/>
              </a:xfrm>
              <a:custGeom>
                <a:avLst/>
                <a:gdLst/>
                <a:ahLst/>
                <a:cxnLst>
                  <a:cxn ang="0">
                    <a:pos x="3123" y="2036"/>
                  </a:cxn>
                  <a:cxn ang="0">
                    <a:pos x="3123" y="837"/>
                  </a:cxn>
                  <a:cxn ang="0">
                    <a:pos x="0" y="0"/>
                  </a:cxn>
                  <a:cxn ang="0">
                    <a:pos x="0" y="1200"/>
                  </a:cxn>
                  <a:cxn ang="0">
                    <a:pos x="3123" y="2036"/>
                  </a:cxn>
                </a:cxnLst>
                <a:rect l="0" t="0" r="r" b="b"/>
                <a:pathLst>
                  <a:path w="3123" h="2036">
                    <a:moveTo>
                      <a:pt x="3123" y="2036"/>
                    </a:moveTo>
                    <a:lnTo>
                      <a:pt x="3123" y="837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3123" y="203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8" name="Freeform 697"/>
              <p:cNvSpPr>
                <a:spLocks/>
              </p:cNvSpPr>
              <p:nvPr/>
            </p:nvSpPr>
            <p:spPr bwMode="gray">
              <a:xfrm>
                <a:off x="4529" y="1190"/>
                <a:ext cx="10" cy="172"/>
              </a:xfrm>
              <a:custGeom>
                <a:avLst/>
                <a:gdLst/>
                <a:ahLst/>
                <a:cxnLst>
                  <a:cxn ang="0">
                    <a:pos x="78" y="17"/>
                  </a:cxn>
                  <a:cxn ang="0">
                    <a:pos x="78" y="1264"/>
                  </a:cxn>
                  <a:cxn ang="0">
                    <a:pos x="0" y="1250"/>
                  </a:cxn>
                  <a:cxn ang="0">
                    <a:pos x="0" y="0"/>
                  </a:cxn>
                  <a:cxn ang="0">
                    <a:pos x="78" y="17"/>
                  </a:cxn>
                </a:cxnLst>
                <a:rect l="0" t="0" r="r" b="b"/>
                <a:pathLst>
                  <a:path w="78" h="1264">
                    <a:moveTo>
                      <a:pt x="78" y="17"/>
                    </a:moveTo>
                    <a:lnTo>
                      <a:pt x="78" y="1264"/>
                    </a:lnTo>
                    <a:lnTo>
                      <a:pt x="0" y="1250"/>
                    </a:lnTo>
                    <a:lnTo>
                      <a:pt x="0" y="0"/>
                    </a:lnTo>
                    <a:lnTo>
                      <a:pt x="78" y="17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9" name="Freeform 698"/>
              <p:cNvSpPr>
                <a:spLocks/>
              </p:cNvSpPr>
              <p:nvPr/>
            </p:nvSpPr>
            <p:spPr bwMode="gray">
              <a:xfrm>
                <a:off x="4539" y="1189"/>
                <a:ext cx="11" cy="173"/>
              </a:xfrm>
              <a:custGeom>
                <a:avLst/>
                <a:gdLst/>
                <a:ahLst/>
                <a:cxnLst>
                  <a:cxn ang="0">
                    <a:pos x="0" y="1269"/>
                  </a:cxn>
                  <a:cxn ang="0">
                    <a:pos x="0" y="22"/>
                  </a:cxn>
                  <a:cxn ang="0">
                    <a:pos x="78" y="0"/>
                  </a:cxn>
                  <a:cxn ang="0">
                    <a:pos x="78" y="1250"/>
                  </a:cxn>
                  <a:cxn ang="0">
                    <a:pos x="0" y="1269"/>
                  </a:cxn>
                </a:cxnLst>
                <a:rect l="0" t="0" r="r" b="b"/>
                <a:pathLst>
                  <a:path w="78" h="1269">
                    <a:moveTo>
                      <a:pt x="0" y="1269"/>
                    </a:moveTo>
                    <a:lnTo>
                      <a:pt x="0" y="22"/>
                    </a:lnTo>
                    <a:lnTo>
                      <a:pt x="78" y="0"/>
                    </a:lnTo>
                    <a:lnTo>
                      <a:pt x="78" y="1250"/>
                    </a:lnTo>
                    <a:lnTo>
                      <a:pt x="0" y="126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0" name="Freeform 699"/>
              <p:cNvSpPr>
                <a:spLocks/>
              </p:cNvSpPr>
              <p:nvPr/>
            </p:nvSpPr>
            <p:spPr bwMode="gray">
              <a:xfrm>
                <a:off x="4139" y="1192"/>
                <a:ext cx="10" cy="172"/>
              </a:xfrm>
              <a:custGeom>
                <a:avLst/>
                <a:gdLst/>
                <a:ahLst/>
                <a:cxnLst>
                  <a:cxn ang="0">
                    <a:pos x="78" y="16"/>
                  </a:cxn>
                  <a:cxn ang="0">
                    <a:pos x="78" y="1263"/>
                  </a:cxn>
                  <a:cxn ang="0">
                    <a:pos x="0" y="1249"/>
                  </a:cxn>
                  <a:cxn ang="0">
                    <a:pos x="0" y="0"/>
                  </a:cxn>
                  <a:cxn ang="0">
                    <a:pos x="78" y="16"/>
                  </a:cxn>
                </a:cxnLst>
                <a:rect l="0" t="0" r="r" b="b"/>
                <a:pathLst>
                  <a:path w="78" h="1263">
                    <a:moveTo>
                      <a:pt x="78" y="16"/>
                    </a:moveTo>
                    <a:lnTo>
                      <a:pt x="78" y="1263"/>
                    </a:lnTo>
                    <a:lnTo>
                      <a:pt x="0" y="1249"/>
                    </a:lnTo>
                    <a:lnTo>
                      <a:pt x="0" y="0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1" name="Freeform 700"/>
              <p:cNvSpPr>
                <a:spLocks/>
              </p:cNvSpPr>
              <p:nvPr/>
            </p:nvSpPr>
            <p:spPr bwMode="gray">
              <a:xfrm>
                <a:off x="4149" y="1192"/>
                <a:ext cx="11" cy="172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80" y="0"/>
                  </a:cxn>
                  <a:cxn ang="0">
                    <a:pos x="80" y="1249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80" y="1249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2" name="Freeform 701"/>
              <p:cNvSpPr>
                <a:spLocks/>
              </p:cNvSpPr>
              <p:nvPr/>
            </p:nvSpPr>
            <p:spPr bwMode="gray">
              <a:xfrm>
                <a:off x="3922" y="1145"/>
                <a:ext cx="851" cy="228"/>
              </a:xfrm>
              <a:custGeom>
                <a:avLst/>
                <a:gdLst/>
                <a:ahLst/>
                <a:cxnLst>
                  <a:cxn ang="0">
                    <a:pos x="0" y="840"/>
                  </a:cxn>
                  <a:cxn ang="0">
                    <a:pos x="3135" y="0"/>
                  </a:cxn>
                  <a:cxn ang="0">
                    <a:pos x="6258" y="838"/>
                  </a:cxn>
                  <a:cxn ang="0">
                    <a:pos x="3123" y="1679"/>
                  </a:cxn>
                  <a:cxn ang="0">
                    <a:pos x="0" y="840"/>
                  </a:cxn>
                </a:cxnLst>
                <a:rect l="0" t="0" r="r" b="b"/>
                <a:pathLst>
                  <a:path w="6258" h="1679">
                    <a:moveTo>
                      <a:pt x="0" y="840"/>
                    </a:moveTo>
                    <a:lnTo>
                      <a:pt x="3135" y="0"/>
                    </a:lnTo>
                    <a:lnTo>
                      <a:pt x="6258" y="838"/>
                    </a:lnTo>
                    <a:lnTo>
                      <a:pt x="3123" y="1679"/>
                    </a:lnTo>
                    <a:lnTo>
                      <a:pt x="0" y="84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3" name="Freeform 702"/>
              <p:cNvSpPr>
                <a:spLocks/>
              </p:cNvSpPr>
              <p:nvPr/>
            </p:nvSpPr>
            <p:spPr bwMode="gray">
              <a:xfrm>
                <a:off x="4529" y="1029"/>
                <a:ext cx="10" cy="172"/>
              </a:xfrm>
              <a:custGeom>
                <a:avLst/>
                <a:gdLst/>
                <a:ahLst/>
                <a:cxnLst>
                  <a:cxn ang="0">
                    <a:pos x="78" y="17"/>
                  </a:cxn>
                  <a:cxn ang="0">
                    <a:pos x="78" y="1264"/>
                  </a:cxn>
                  <a:cxn ang="0">
                    <a:pos x="0" y="1247"/>
                  </a:cxn>
                  <a:cxn ang="0">
                    <a:pos x="0" y="0"/>
                  </a:cxn>
                  <a:cxn ang="0">
                    <a:pos x="78" y="17"/>
                  </a:cxn>
                </a:cxnLst>
                <a:rect l="0" t="0" r="r" b="b"/>
                <a:pathLst>
                  <a:path w="78" h="1264">
                    <a:moveTo>
                      <a:pt x="78" y="17"/>
                    </a:moveTo>
                    <a:lnTo>
                      <a:pt x="78" y="1264"/>
                    </a:lnTo>
                    <a:lnTo>
                      <a:pt x="0" y="1247"/>
                    </a:lnTo>
                    <a:lnTo>
                      <a:pt x="0" y="0"/>
                    </a:lnTo>
                    <a:lnTo>
                      <a:pt x="78" y="17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4" name="Freeform 703"/>
              <p:cNvSpPr>
                <a:spLocks/>
              </p:cNvSpPr>
              <p:nvPr/>
            </p:nvSpPr>
            <p:spPr bwMode="gray">
              <a:xfrm>
                <a:off x="4539" y="1028"/>
                <a:ext cx="11" cy="173"/>
              </a:xfrm>
              <a:custGeom>
                <a:avLst/>
                <a:gdLst/>
                <a:ahLst/>
                <a:cxnLst>
                  <a:cxn ang="0">
                    <a:pos x="0" y="1269"/>
                  </a:cxn>
                  <a:cxn ang="0">
                    <a:pos x="0" y="22"/>
                  </a:cxn>
                  <a:cxn ang="0">
                    <a:pos x="78" y="0"/>
                  </a:cxn>
                  <a:cxn ang="0">
                    <a:pos x="78" y="1250"/>
                  </a:cxn>
                  <a:cxn ang="0">
                    <a:pos x="0" y="1269"/>
                  </a:cxn>
                </a:cxnLst>
                <a:rect l="0" t="0" r="r" b="b"/>
                <a:pathLst>
                  <a:path w="78" h="1269">
                    <a:moveTo>
                      <a:pt x="0" y="1269"/>
                    </a:moveTo>
                    <a:lnTo>
                      <a:pt x="0" y="22"/>
                    </a:lnTo>
                    <a:lnTo>
                      <a:pt x="78" y="0"/>
                    </a:lnTo>
                    <a:lnTo>
                      <a:pt x="78" y="1250"/>
                    </a:lnTo>
                    <a:lnTo>
                      <a:pt x="0" y="126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5" name="Freeform 704"/>
              <p:cNvSpPr>
                <a:spLocks/>
              </p:cNvSpPr>
              <p:nvPr/>
            </p:nvSpPr>
            <p:spPr bwMode="gray">
              <a:xfrm>
                <a:off x="4139" y="1031"/>
                <a:ext cx="10" cy="172"/>
              </a:xfrm>
              <a:custGeom>
                <a:avLst/>
                <a:gdLst/>
                <a:ahLst/>
                <a:cxnLst>
                  <a:cxn ang="0">
                    <a:pos x="78" y="16"/>
                  </a:cxn>
                  <a:cxn ang="0">
                    <a:pos x="78" y="1263"/>
                  </a:cxn>
                  <a:cxn ang="0">
                    <a:pos x="0" y="1247"/>
                  </a:cxn>
                  <a:cxn ang="0">
                    <a:pos x="0" y="0"/>
                  </a:cxn>
                  <a:cxn ang="0">
                    <a:pos x="78" y="16"/>
                  </a:cxn>
                </a:cxnLst>
                <a:rect l="0" t="0" r="r" b="b"/>
                <a:pathLst>
                  <a:path w="78" h="1263">
                    <a:moveTo>
                      <a:pt x="78" y="16"/>
                    </a:moveTo>
                    <a:lnTo>
                      <a:pt x="78" y="1263"/>
                    </a:lnTo>
                    <a:lnTo>
                      <a:pt x="0" y="1247"/>
                    </a:lnTo>
                    <a:lnTo>
                      <a:pt x="0" y="0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6" name="Freeform 705"/>
              <p:cNvSpPr>
                <a:spLocks/>
              </p:cNvSpPr>
              <p:nvPr/>
            </p:nvSpPr>
            <p:spPr bwMode="gray">
              <a:xfrm>
                <a:off x="4149" y="1030"/>
                <a:ext cx="11" cy="173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80" y="0"/>
                  </a:cxn>
                  <a:cxn ang="0">
                    <a:pos x="80" y="1250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80" y="1250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7" name="Freeform 706"/>
              <p:cNvSpPr>
                <a:spLocks/>
              </p:cNvSpPr>
              <p:nvPr/>
            </p:nvSpPr>
            <p:spPr bwMode="gray">
              <a:xfrm>
                <a:off x="3923" y="983"/>
                <a:ext cx="851" cy="228"/>
              </a:xfrm>
              <a:custGeom>
                <a:avLst/>
                <a:gdLst/>
                <a:ahLst/>
                <a:cxnLst>
                  <a:cxn ang="0">
                    <a:pos x="0" y="841"/>
                  </a:cxn>
                  <a:cxn ang="0">
                    <a:pos x="3135" y="0"/>
                  </a:cxn>
                  <a:cxn ang="0">
                    <a:pos x="6257" y="836"/>
                  </a:cxn>
                  <a:cxn ang="0">
                    <a:pos x="3123" y="1677"/>
                  </a:cxn>
                  <a:cxn ang="0">
                    <a:pos x="0" y="841"/>
                  </a:cxn>
                </a:cxnLst>
                <a:rect l="0" t="0" r="r" b="b"/>
                <a:pathLst>
                  <a:path w="6257" h="1677">
                    <a:moveTo>
                      <a:pt x="0" y="841"/>
                    </a:moveTo>
                    <a:lnTo>
                      <a:pt x="3135" y="0"/>
                    </a:lnTo>
                    <a:lnTo>
                      <a:pt x="6257" y="836"/>
                    </a:lnTo>
                    <a:lnTo>
                      <a:pt x="3123" y="1677"/>
                    </a:lnTo>
                    <a:lnTo>
                      <a:pt x="0" y="84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8" name="Freeform 707"/>
              <p:cNvSpPr>
                <a:spLocks/>
              </p:cNvSpPr>
              <p:nvPr/>
            </p:nvSpPr>
            <p:spPr bwMode="gray">
              <a:xfrm>
                <a:off x="4497" y="1649"/>
                <a:ext cx="134" cy="172"/>
              </a:xfrm>
              <a:custGeom>
                <a:avLst/>
                <a:gdLst/>
                <a:ahLst/>
                <a:cxnLst>
                  <a:cxn ang="0">
                    <a:pos x="985" y="1009"/>
                  </a:cxn>
                  <a:cxn ang="0">
                    <a:pos x="985" y="0"/>
                  </a:cxn>
                  <a:cxn ang="0">
                    <a:pos x="0" y="258"/>
                  </a:cxn>
                  <a:cxn ang="0">
                    <a:pos x="0" y="1267"/>
                  </a:cxn>
                  <a:cxn ang="0">
                    <a:pos x="985" y="1009"/>
                  </a:cxn>
                </a:cxnLst>
                <a:rect l="0" t="0" r="r" b="b"/>
                <a:pathLst>
                  <a:path w="985" h="1267">
                    <a:moveTo>
                      <a:pt x="985" y="1009"/>
                    </a:moveTo>
                    <a:lnTo>
                      <a:pt x="985" y="0"/>
                    </a:lnTo>
                    <a:lnTo>
                      <a:pt x="0" y="258"/>
                    </a:lnTo>
                    <a:lnTo>
                      <a:pt x="0" y="1267"/>
                    </a:lnTo>
                    <a:lnTo>
                      <a:pt x="985" y="100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9" name="Freeform 708"/>
              <p:cNvSpPr>
                <a:spLocks/>
              </p:cNvSpPr>
              <p:nvPr/>
            </p:nvSpPr>
            <p:spPr bwMode="gray">
              <a:xfrm>
                <a:off x="4566" y="1655"/>
                <a:ext cx="61" cy="149"/>
              </a:xfrm>
              <a:custGeom>
                <a:avLst/>
                <a:gdLst/>
                <a:ahLst/>
                <a:cxnLst>
                  <a:cxn ang="0">
                    <a:pos x="451" y="977"/>
                  </a:cxn>
                  <a:cxn ang="0">
                    <a:pos x="451" y="0"/>
                  </a:cxn>
                  <a:cxn ang="0">
                    <a:pos x="0" y="118"/>
                  </a:cxn>
                  <a:cxn ang="0">
                    <a:pos x="0" y="1096"/>
                  </a:cxn>
                  <a:cxn ang="0">
                    <a:pos x="451" y="977"/>
                  </a:cxn>
                </a:cxnLst>
                <a:rect l="0" t="0" r="r" b="b"/>
                <a:pathLst>
                  <a:path w="451" h="1096">
                    <a:moveTo>
                      <a:pt x="451" y="977"/>
                    </a:moveTo>
                    <a:lnTo>
                      <a:pt x="451" y="0"/>
                    </a:lnTo>
                    <a:lnTo>
                      <a:pt x="0" y="118"/>
                    </a:lnTo>
                    <a:lnTo>
                      <a:pt x="0" y="1096"/>
                    </a:lnTo>
                    <a:lnTo>
                      <a:pt x="451" y="977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0" name="Freeform 709"/>
              <p:cNvSpPr>
                <a:spLocks/>
              </p:cNvSpPr>
              <p:nvPr/>
            </p:nvSpPr>
            <p:spPr bwMode="gray">
              <a:xfrm>
                <a:off x="4566" y="1771"/>
                <a:ext cx="61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39"/>
                  </a:cxn>
                  <a:cxn ang="0">
                    <a:pos x="449" y="120"/>
                  </a:cxn>
                  <a:cxn ang="0">
                    <a:pos x="0" y="0"/>
                  </a:cxn>
                </a:cxnLst>
                <a:rect l="0" t="0" r="r" b="b"/>
                <a:pathLst>
                  <a:path w="449" h="239">
                    <a:moveTo>
                      <a:pt x="0" y="0"/>
                    </a:moveTo>
                    <a:lnTo>
                      <a:pt x="0" y="239"/>
                    </a:lnTo>
                    <a:lnTo>
                      <a:pt x="449" y="12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1" name="Freeform 710"/>
              <p:cNvSpPr>
                <a:spLocks/>
              </p:cNvSpPr>
              <p:nvPr/>
            </p:nvSpPr>
            <p:spPr bwMode="gray">
              <a:xfrm>
                <a:off x="4501" y="1671"/>
                <a:ext cx="61" cy="150"/>
              </a:xfrm>
              <a:custGeom>
                <a:avLst/>
                <a:gdLst/>
                <a:ahLst/>
                <a:cxnLst>
                  <a:cxn ang="0">
                    <a:pos x="452" y="981"/>
                  </a:cxn>
                  <a:cxn ang="0">
                    <a:pos x="452" y="0"/>
                  </a:cxn>
                  <a:cxn ang="0">
                    <a:pos x="0" y="121"/>
                  </a:cxn>
                  <a:cxn ang="0">
                    <a:pos x="0" y="1099"/>
                  </a:cxn>
                  <a:cxn ang="0">
                    <a:pos x="452" y="981"/>
                  </a:cxn>
                </a:cxnLst>
                <a:rect l="0" t="0" r="r" b="b"/>
                <a:pathLst>
                  <a:path w="452" h="1099">
                    <a:moveTo>
                      <a:pt x="452" y="981"/>
                    </a:moveTo>
                    <a:lnTo>
                      <a:pt x="452" y="0"/>
                    </a:lnTo>
                    <a:lnTo>
                      <a:pt x="0" y="121"/>
                    </a:lnTo>
                    <a:lnTo>
                      <a:pt x="0" y="1099"/>
                    </a:lnTo>
                    <a:lnTo>
                      <a:pt x="452" y="98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2" name="Freeform 711"/>
              <p:cNvSpPr>
                <a:spLocks/>
              </p:cNvSpPr>
              <p:nvPr/>
            </p:nvSpPr>
            <p:spPr bwMode="gray">
              <a:xfrm>
                <a:off x="4501" y="1755"/>
                <a:ext cx="61" cy="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84"/>
                  </a:cxn>
                  <a:cxn ang="0">
                    <a:pos x="449" y="366"/>
                  </a:cxn>
                  <a:cxn ang="0">
                    <a:pos x="449" y="120"/>
                  </a:cxn>
                  <a:cxn ang="0">
                    <a:pos x="0" y="0"/>
                  </a:cxn>
                </a:cxnLst>
                <a:rect l="0" t="0" r="r" b="b"/>
                <a:pathLst>
                  <a:path w="449" h="484">
                    <a:moveTo>
                      <a:pt x="0" y="0"/>
                    </a:moveTo>
                    <a:lnTo>
                      <a:pt x="0" y="484"/>
                    </a:lnTo>
                    <a:lnTo>
                      <a:pt x="449" y="366"/>
                    </a:lnTo>
                    <a:lnTo>
                      <a:pt x="449" y="12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3" name="Freeform 712"/>
              <p:cNvSpPr>
                <a:spLocks/>
              </p:cNvSpPr>
              <p:nvPr/>
            </p:nvSpPr>
            <p:spPr bwMode="gray">
              <a:xfrm>
                <a:off x="4052" y="1647"/>
                <a:ext cx="134" cy="172"/>
              </a:xfrm>
              <a:custGeom>
                <a:avLst/>
                <a:gdLst/>
                <a:ahLst/>
                <a:cxnLst>
                  <a:cxn ang="0">
                    <a:pos x="0" y="1008"/>
                  </a:cxn>
                  <a:cxn ang="0">
                    <a:pos x="0" y="0"/>
                  </a:cxn>
                  <a:cxn ang="0">
                    <a:pos x="985" y="257"/>
                  </a:cxn>
                  <a:cxn ang="0">
                    <a:pos x="985" y="1266"/>
                  </a:cxn>
                  <a:cxn ang="0">
                    <a:pos x="0" y="1008"/>
                  </a:cxn>
                </a:cxnLst>
                <a:rect l="0" t="0" r="r" b="b"/>
                <a:pathLst>
                  <a:path w="985" h="1266">
                    <a:moveTo>
                      <a:pt x="0" y="1008"/>
                    </a:moveTo>
                    <a:lnTo>
                      <a:pt x="0" y="0"/>
                    </a:lnTo>
                    <a:lnTo>
                      <a:pt x="985" y="257"/>
                    </a:lnTo>
                    <a:lnTo>
                      <a:pt x="985" y="1266"/>
                    </a:lnTo>
                    <a:lnTo>
                      <a:pt x="0" y="100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4" name="Freeform 713"/>
              <p:cNvSpPr>
                <a:spLocks/>
              </p:cNvSpPr>
              <p:nvPr/>
            </p:nvSpPr>
            <p:spPr bwMode="gray">
              <a:xfrm>
                <a:off x="4056" y="1652"/>
                <a:ext cx="62" cy="149"/>
              </a:xfrm>
              <a:custGeom>
                <a:avLst/>
                <a:gdLst/>
                <a:ahLst/>
                <a:cxnLst>
                  <a:cxn ang="0">
                    <a:pos x="0" y="981"/>
                  </a:cxn>
                  <a:cxn ang="0">
                    <a:pos x="0" y="0"/>
                  </a:cxn>
                  <a:cxn ang="0">
                    <a:pos x="451" y="121"/>
                  </a:cxn>
                  <a:cxn ang="0">
                    <a:pos x="451" y="1099"/>
                  </a:cxn>
                  <a:cxn ang="0">
                    <a:pos x="0" y="981"/>
                  </a:cxn>
                </a:cxnLst>
                <a:rect l="0" t="0" r="r" b="b"/>
                <a:pathLst>
                  <a:path w="451" h="1099">
                    <a:moveTo>
                      <a:pt x="0" y="981"/>
                    </a:moveTo>
                    <a:lnTo>
                      <a:pt x="0" y="0"/>
                    </a:lnTo>
                    <a:lnTo>
                      <a:pt x="451" y="121"/>
                    </a:lnTo>
                    <a:lnTo>
                      <a:pt x="451" y="1099"/>
                    </a:lnTo>
                    <a:lnTo>
                      <a:pt x="0" y="98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5" name="Freeform 714"/>
              <p:cNvSpPr>
                <a:spLocks/>
              </p:cNvSpPr>
              <p:nvPr/>
            </p:nvSpPr>
            <p:spPr bwMode="gray">
              <a:xfrm>
                <a:off x="4056" y="1768"/>
                <a:ext cx="61" cy="33"/>
              </a:xfrm>
              <a:custGeom>
                <a:avLst/>
                <a:gdLst/>
                <a:ahLst/>
                <a:cxnLst>
                  <a:cxn ang="0">
                    <a:pos x="449" y="0"/>
                  </a:cxn>
                  <a:cxn ang="0">
                    <a:pos x="449" y="241"/>
                  </a:cxn>
                  <a:cxn ang="0">
                    <a:pos x="0" y="120"/>
                  </a:cxn>
                  <a:cxn ang="0">
                    <a:pos x="449" y="0"/>
                  </a:cxn>
                </a:cxnLst>
                <a:rect l="0" t="0" r="r" b="b"/>
                <a:pathLst>
                  <a:path w="449" h="241">
                    <a:moveTo>
                      <a:pt x="449" y="0"/>
                    </a:moveTo>
                    <a:lnTo>
                      <a:pt x="449" y="241"/>
                    </a:lnTo>
                    <a:lnTo>
                      <a:pt x="0" y="120"/>
                    </a:lnTo>
                    <a:lnTo>
                      <a:pt x="449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6" name="Freeform 715"/>
              <p:cNvSpPr>
                <a:spLocks/>
              </p:cNvSpPr>
              <p:nvPr/>
            </p:nvSpPr>
            <p:spPr bwMode="gray">
              <a:xfrm>
                <a:off x="4121" y="1669"/>
                <a:ext cx="62" cy="149"/>
              </a:xfrm>
              <a:custGeom>
                <a:avLst/>
                <a:gdLst/>
                <a:ahLst/>
                <a:cxnLst>
                  <a:cxn ang="0">
                    <a:pos x="0" y="980"/>
                  </a:cxn>
                  <a:cxn ang="0">
                    <a:pos x="0" y="0"/>
                  </a:cxn>
                  <a:cxn ang="0">
                    <a:pos x="452" y="118"/>
                  </a:cxn>
                  <a:cxn ang="0">
                    <a:pos x="452" y="1098"/>
                  </a:cxn>
                  <a:cxn ang="0">
                    <a:pos x="0" y="980"/>
                  </a:cxn>
                </a:cxnLst>
                <a:rect l="0" t="0" r="r" b="b"/>
                <a:pathLst>
                  <a:path w="452" h="1098">
                    <a:moveTo>
                      <a:pt x="0" y="980"/>
                    </a:moveTo>
                    <a:lnTo>
                      <a:pt x="0" y="0"/>
                    </a:lnTo>
                    <a:lnTo>
                      <a:pt x="452" y="118"/>
                    </a:lnTo>
                    <a:lnTo>
                      <a:pt x="452" y="1098"/>
                    </a:lnTo>
                    <a:lnTo>
                      <a:pt x="0" y="98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7" name="Freeform 716"/>
              <p:cNvSpPr>
                <a:spLocks/>
              </p:cNvSpPr>
              <p:nvPr/>
            </p:nvSpPr>
            <p:spPr bwMode="gray">
              <a:xfrm>
                <a:off x="4121" y="1752"/>
                <a:ext cx="61" cy="66"/>
              </a:xfrm>
              <a:custGeom>
                <a:avLst/>
                <a:gdLst/>
                <a:ahLst/>
                <a:cxnLst>
                  <a:cxn ang="0">
                    <a:pos x="449" y="0"/>
                  </a:cxn>
                  <a:cxn ang="0">
                    <a:pos x="449" y="484"/>
                  </a:cxn>
                  <a:cxn ang="0">
                    <a:pos x="0" y="366"/>
                  </a:cxn>
                  <a:cxn ang="0">
                    <a:pos x="0" y="118"/>
                  </a:cxn>
                  <a:cxn ang="0">
                    <a:pos x="449" y="0"/>
                  </a:cxn>
                </a:cxnLst>
                <a:rect l="0" t="0" r="r" b="b"/>
                <a:pathLst>
                  <a:path w="449" h="484">
                    <a:moveTo>
                      <a:pt x="449" y="0"/>
                    </a:moveTo>
                    <a:lnTo>
                      <a:pt x="449" y="484"/>
                    </a:lnTo>
                    <a:lnTo>
                      <a:pt x="0" y="366"/>
                    </a:lnTo>
                    <a:lnTo>
                      <a:pt x="0" y="118"/>
                    </a:lnTo>
                    <a:lnTo>
                      <a:pt x="449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8" name="Freeform 717"/>
              <p:cNvSpPr>
                <a:spLocks/>
              </p:cNvSpPr>
              <p:nvPr/>
            </p:nvSpPr>
            <p:spPr bwMode="gray">
              <a:xfrm>
                <a:off x="3922" y="932"/>
                <a:ext cx="11" cy="819"/>
              </a:xfrm>
              <a:custGeom>
                <a:avLst/>
                <a:gdLst/>
                <a:ahLst/>
                <a:cxnLst>
                  <a:cxn ang="0">
                    <a:pos x="80" y="6021"/>
                  </a:cxn>
                  <a:cxn ang="0">
                    <a:pos x="80" y="21"/>
                  </a:cxn>
                  <a:cxn ang="0">
                    <a:pos x="0" y="0"/>
                  </a:cxn>
                  <a:cxn ang="0">
                    <a:pos x="0" y="5999"/>
                  </a:cxn>
                  <a:cxn ang="0">
                    <a:pos x="80" y="6021"/>
                  </a:cxn>
                </a:cxnLst>
                <a:rect l="0" t="0" r="r" b="b"/>
                <a:pathLst>
                  <a:path w="80" h="6021">
                    <a:moveTo>
                      <a:pt x="80" y="6021"/>
                    </a:moveTo>
                    <a:lnTo>
                      <a:pt x="80" y="21"/>
                    </a:lnTo>
                    <a:lnTo>
                      <a:pt x="0" y="0"/>
                    </a:lnTo>
                    <a:lnTo>
                      <a:pt x="0" y="5999"/>
                    </a:lnTo>
                    <a:lnTo>
                      <a:pt x="80" y="60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9" name="Freeform 718"/>
              <p:cNvSpPr>
                <a:spLocks/>
              </p:cNvSpPr>
              <p:nvPr/>
            </p:nvSpPr>
            <p:spPr bwMode="gray">
              <a:xfrm>
                <a:off x="4336" y="1044"/>
                <a:ext cx="11" cy="818"/>
              </a:xfrm>
              <a:custGeom>
                <a:avLst/>
                <a:gdLst/>
                <a:ahLst/>
                <a:cxnLst>
                  <a:cxn ang="0">
                    <a:pos x="78" y="6013"/>
                  </a:cxn>
                  <a:cxn ang="0">
                    <a:pos x="78" y="16"/>
                  </a:cxn>
                  <a:cxn ang="0">
                    <a:pos x="0" y="0"/>
                  </a:cxn>
                  <a:cxn ang="0">
                    <a:pos x="0" y="5999"/>
                  </a:cxn>
                  <a:cxn ang="0">
                    <a:pos x="78" y="6013"/>
                  </a:cxn>
                </a:cxnLst>
                <a:rect l="0" t="0" r="r" b="b"/>
                <a:pathLst>
                  <a:path w="78" h="6013">
                    <a:moveTo>
                      <a:pt x="78" y="6013"/>
                    </a:moveTo>
                    <a:lnTo>
                      <a:pt x="78" y="16"/>
                    </a:lnTo>
                    <a:lnTo>
                      <a:pt x="0" y="0"/>
                    </a:lnTo>
                    <a:lnTo>
                      <a:pt x="0" y="5999"/>
                    </a:lnTo>
                    <a:lnTo>
                      <a:pt x="78" y="6013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0" name="Freeform 719"/>
              <p:cNvSpPr>
                <a:spLocks/>
              </p:cNvSpPr>
              <p:nvPr/>
            </p:nvSpPr>
            <p:spPr bwMode="gray">
              <a:xfrm>
                <a:off x="4762" y="932"/>
                <a:ext cx="11" cy="819"/>
              </a:xfrm>
              <a:custGeom>
                <a:avLst/>
                <a:gdLst/>
                <a:ahLst/>
                <a:cxnLst>
                  <a:cxn ang="0">
                    <a:pos x="0" y="6016"/>
                  </a:cxn>
                  <a:cxn ang="0">
                    <a:pos x="0" y="16"/>
                  </a:cxn>
                  <a:cxn ang="0">
                    <a:pos x="78" y="0"/>
                  </a:cxn>
                  <a:cxn ang="0">
                    <a:pos x="78" y="5995"/>
                  </a:cxn>
                  <a:cxn ang="0">
                    <a:pos x="0" y="6016"/>
                  </a:cxn>
                </a:cxnLst>
                <a:rect l="0" t="0" r="r" b="b"/>
                <a:pathLst>
                  <a:path w="78" h="6016">
                    <a:moveTo>
                      <a:pt x="0" y="6016"/>
                    </a:moveTo>
                    <a:lnTo>
                      <a:pt x="0" y="16"/>
                    </a:lnTo>
                    <a:lnTo>
                      <a:pt x="78" y="0"/>
                    </a:lnTo>
                    <a:lnTo>
                      <a:pt x="78" y="5995"/>
                    </a:lnTo>
                    <a:lnTo>
                      <a:pt x="0" y="601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1" name="Freeform 720"/>
              <p:cNvSpPr>
                <a:spLocks/>
              </p:cNvSpPr>
              <p:nvPr/>
            </p:nvSpPr>
            <p:spPr bwMode="gray">
              <a:xfrm>
                <a:off x="4347" y="1044"/>
                <a:ext cx="10" cy="818"/>
              </a:xfrm>
              <a:custGeom>
                <a:avLst/>
                <a:gdLst/>
                <a:ahLst/>
                <a:cxnLst>
                  <a:cxn ang="0">
                    <a:pos x="0" y="6013"/>
                  </a:cxn>
                  <a:cxn ang="0">
                    <a:pos x="0" y="16"/>
                  </a:cxn>
                  <a:cxn ang="0">
                    <a:pos x="78" y="0"/>
                  </a:cxn>
                  <a:cxn ang="0">
                    <a:pos x="78" y="5999"/>
                  </a:cxn>
                  <a:cxn ang="0">
                    <a:pos x="0" y="6013"/>
                  </a:cxn>
                </a:cxnLst>
                <a:rect l="0" t="0" r="r" b="b"/>
                <a:pathLst>
                  <a:path w="78" h="6013">
                    <a:moveTo>
                      <a:pt x="0" y="6013"/>
                    </a:moveTo>
                    <a:lnTo>
                      <a:pt x="0" y="16"/>
                    </a:lnTo>
                    <a:lnTo>
                      <a:pt x="78" y="0"/>
                    </a:lnTo>
                    <a:lnTo>
                      <a:pt x="78" y="5999"/>
                    </a:lnTo>
                    <a:lnTo>
                      <a:pt x="0" y="601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2" name="Freeform 721"/>
              <p:cNvSpPr>
                <a:spLocks noEditPoints="1"/>
              </p:cNvSpPr>
              <p:nvPr/>
            </p:nvSpPr>
            <p:spPr bwMode="gray">
              <a:xfrm>
                <a:off x="3933" y="932"/>
                <a:ext cx="10" cy="656"/>
              </a:xfrm>
              <a:custGeom>
                <a:avLst/>
                <a:gdLst/>
                <a:ahLst/>
                <a:cxnLst>
                  <a:cxn ang="0">
                    <a:pos x="0" y="1228"/>
                  </a:cxn>
                  <a:cxn ang="0">
                    <a:pos x="0" y="21"/>
                  </a:cxn>
                  <a:cxn ang="0">
                    <a:pos x="78" y="0"/>
                  </a:cxn>
                  <a:cxn ang="0">
                    <a:pos x="78" y="1211"/>
                  </a:cxn>
                  <a:cxn ang="0">
                    <a:pos x="0" y="1228"/>
                  </a:cxn>
                  <a:cxn ang="0">
                    <a:pos x="78" y="2404"/>
                  </a:cxn>
                  <a:cxn ang="0">
                    <a:pos x="78" y="1249"/>
                  </a:cxn>
                  <a:cxn ang="0">
                    <a:pos x="0" y="1228"/>
                  </a:cxn>
                  <a:cxn ang="0">
                    <a:pos x="0" y="2421"/>
                  </a:cxn>
                  <a:cxn ang="0">
                    <a:pos x="78" y="2404"/>
                  </a:cxn>
                  <a:cxn ang="0">
                    <a:pos x="78" y="3607"/>
                  </a:cxn>
                  <a:cxn ang="0">
                    <a:pos x="78" y="2442"/>
                  </a:cxn>
                  <a:cxn ang="0">
                    <a:pos x="0" y="2421"/>
                  </a:cxn>
                  <a:cxn ang="0">
                    <a:pos x="0" y="3621"/>
                  </a:cxn>
                  <a:cxn ang="0">
                    <a:pos x="78" y="3607"/>
                  </a:cxn>
                  <a:cxn ang="0">
                    <a:pos x="78" y="4806"/>
                  </a:cxn>
                  <a:cxn ang="0">
                    <a:pos x="78" y="3642"/>
                  </a:cxn>
                  <a:cxn ang="0">
                    <a:pos x="0" y="3621"/>
                  </a:cxn>
                  <a:cxn ang="0">
                    <a:pos x="0" y="4823"/>
                  </a:cxn>
                  <a:cxn ang="0">
                    <a:pos x="78" y="4806"/>
                  </a:cxn>
                </a:cxnLst>
                <a:rect l="0" t="0" r="r" b="b"/>
                <a:pathLst>
                  <a:path w="78" h="4823">
                    <a:moveTo>
                      <a:pt x="0" y="1228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78" y="1211"/>
                    </a:lnTo>
                    <a:lnTo>
                      <a:pt x="0" y="1228"/>
                    </a:lnTo>
                    <a:close/>
                    <a:moveTo>
                      <a:pt x="78" y="2404"/>
                    </a:moveTo>
                    <a:lnTo>
                      <a:pt x="78" y="1249"/>
                    </a:lnTo>
                    <a:lnTo>
                      <a:pt x="0" y="1228"/>
                    </a:lnTo>
                    <a:lnTo>
                      <a:pt x="0" y="2421"/>
                    </a:lnTo>
                    <a:lnTo>
                      <a:pt x="78" y="2404"/>
                    </a:lnTo>
                    <a:close/>
                    <a:moveTo>
                      <a:pt x="78" y="3607"/>
                    </a:moveTo>
                    <a:lnTo>
                      <a:pt x="78" y="2442"/>
                    </a:lnTo>
                    <a:lnTo>
                      <a:pt x="0" y="2421"/>
                    </a:lnTo>
                    <a:lnTo>
                      <a:pt x="0" y="3621"/>
                    </a:lnTo>
                    <a:lnTo>
                      <a:pt x="78" y="3607"/>
                    </a:lnTo>
                    <a:close/>
                    <a:moveTo>
                      <a:pt x="78" y="4806"/>
                    </a:moveTo>
                    <a:lnTo>
                      <a:pt x="78" y="3642"/>
                    </a:lnTo>
                    <a:lnTo>
                      <a:pt x="0" y="3621"/>
                    </a:lnTo>
                    <a:lnTo>
                      <a:pt x="0" y="4823"/>
                    </a:lnTo>
                    <a:lnTo>
                      <a:pt x="78" y="480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3" name="Freeform 722"/>
              <p:cNvSpPr>
                <a:spLocks noEditPoints="1"/>
              </p:cNvSpPr>
              <p:nvPr/>
            </p:nvSpPr>
            <p:spPr bwMode="gray">
              <a:xfrm>
                <a:off x="4752" y="932"/>
                <a:ext cx="10" cy="656"/>
              </a:xfrm>
              <a:custGeom>
                <a:avLst/>
                <a:gdLst/>
                <a:ahLst/>
                <a:cxnLst>
                  <a:cxn ang="0">
                    <a:pos x="80" y="16"/>
                  </a:cxn>
                  <a:cxn ang="0">
                    <a:pos x="80" y="1228"/>
                  </a:cxn>
                  <a:cxn ang="0">
                    <a:pos x="0" y="1211"/>
                  </a:cxn>
                  <a:cxn ang="0">
                    <a:pos x="0" y="0"/>
                  </a:cxn>
                  <a:cxn ang="0">
                    <a:pos x="80" y="16"/>
                  </a:cxn>
                  <a:cxn ang="0">
                    <a:pos x="0" y="2404"/>
                  </a:cxn>
                  <a:cxn ang="0">
                    <a:pos x="80" y="2421"/>
                  </a:cxn>
                  <a:cxn ang="0">
                    <a:pos x="80" y="1228"/>
                  </a:cxn>
                  <a:cxn ang="0">
                    <a:pos x="0" y="1249"/>
                  </a:cxn>
                  <a:cxn ang="0">
                    <a:pos x="0" y="2404"/>
                  </a:cxn>
                  <a:cxn ang="0">
                    <a:pos x="0" y="3599"/>
                  </a:cxn>
                  <a:cxn ang="0">
                    <a:pos x="80" y="3616"/>
                  </a:cxn>
                  <a:cxn ang="0">
                    <a:pos x="80" y="2421"/>
                  </a:cxn>
                  <a:cxn ang="0">
                    <a:pos x="0" y="2442"/>
                  </a:cxn>
                  <a:cxn ang="0">
                    <a:pos x="0" y="3599"/>
                  </a:cxn>
                  <a:cxn ang="0">
                    <a:pos x="0" y="4802"/>
                  </a:cxn>
                  <a:cxn ang="0">
                    <a:pos x="80" y="4818"/>
                  </a:cxn>
                  <a:cxn ang="0">
                    <a:pos x="80" y="3616"/>
                  </a:cxn>
                  <a:cxn ang="0">
                    <a:pos x="0" y="3637"/>
                  </a:cxn>
                  <a:cxn ang="0">
                    <a:pos x="0" y="4802"/>
                  </a:cxn>
                </a:cxnLst>
                <a:rect l="0" t="0" r="r" b="b"/>
                <a:pathLst>
                  <a:path w="80" h="4818">
                    <a:moveTo>
                      <a:pt x="80" y="16"/>
                    </a:moveTo>
                    <a:lnTo>
                      <a:pt x="80" y="1228"/>
                    </a:lnTo>
                    <a:lnTo>
                      <a:pt x="0" y="1211"/>
                    </a:lnTo>
                    <a:lnTo>
                      <a:pt x="0" y="0"/>
                    </a:lnTo>
                    <a:lnTo>
                      <a:pt x="80" y="16"/>
                    </a:lnTo>
                    <a:close/>
                    <a:moveTo>
                      <a:pt x="0" y="2404"/>
                    </a:moveTo>
                    <a:lnTo>
                      <a:pt x="80" y="2421"/>
                    </a:lnTo>
                    <a:lnTo>
                      <a:pt x="80" y="1228"/>
                    </a:lnTo>
                    <a:lnTo>
                      <a:pt x="0" y="1249"/>
                    </a:lnTo>
                    <a:lnTo>
                      <a:pt x="0" y="2404"/>
                    </a:lnTo>
                    <a:close/>
                    <a:moveTo>
                      <a:pt x="0" y="3599"/>
                    </a:moveTo>
                    <a:lnTo>
                      <a:pt x="80" y="3616"/>
                    </a:lnTo>
                    <a:lnTo>
                      <a:pt x="80" y="2421"/>
                    </a:lnTo>
                    <a:lnTo>
                      <a:pt x="0" y="2442"/>
                    </a:lnTo>
                    <a:lnTo>
                      <a:pt x="0" y="3599"/>
                    </a:lnTo>
                    <a:close/>
                    <a:moveTo>
                      <a:pt x="0" y="4802"/>
                    </a:moveTo>
                    <a:lnTo>
                      <a:pt x="80" y="4818"/>
                    </a:lnTo>
                    <a:lnTo>
                      <a:pt x="80" y="3616"/>
                    </a:lnTo>
                    <a:lnTo>
                      <a:pt x="0" y="3637"/>
                    </a:lnTo>
                    <a:lnTo>
                      <a:pt x="0" y="480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4" name="Freeform 723"/>
              <p:cNvSpPr>
                <a:spLocks noEditPoints="1"/>
              </p:cNvSpPr>
              <p:nvPr/>
            </p:nvSpPr>
            <p:spPr bwMode="gray">
              <a:xfrm>
                <a:off x="4550" y="987"/>
                <a:ext cx="11" cy="654"/>
              </a:xfrm>
              <a:custGeom>
                <a:avLst/>
                <a:gdLst/>
                <a:ahLst/>
                <a:cxnLst>
                  <a:cxn ang="0">
                    <a:pos x="80" y="17"/>
                  </a:cxn>
                  <a:cxn ang="0">
                    <a:pos x="80" y="1228"/>
                  </a:cxn>
                  <a:cxn ang="0">
                    <a:pos x="0" y="1212"/>
                  </a:cxn>
                  <a:cxn ang="0">
                    <a:pos x="0" y="0"/>
                  </a:cxn>
                  <a:cxn ang="0">
                    <a:pos x="80" y="17"/>
                  </a:cxn>
                  <a:cxn ang="0">
                    <a:pos x="0" y="2405"/>
                  </a:cxn>
                  <a:cxn ang="0">
                    <a:pos x="80" y="2419"/>
                  </a:cxn>
                  <a:cxn ang="0">
                    <a:pos x="80" y="1228"/>
                  </a:cxn>
                  <a:cxn ang="0">
                    <a:pos x="0" y="1247"/>
                  </a:cxn>
                  <a:cxn ang="0">
                    <a:pos x="0" y="2405"/>
                  </a:cxn>
                  <a:cxn ang="0">
                    <a:pos x="0" y="3600"/>
                  </a:cxn>
                  <a:cxn ang="0">
                    <a:pos x="80" y="3617"/>
                  </a:cxn>
                  <a:cxn ang="0">
                    <a:pos x="80" y="2419"/>
                  </a:cxn>
                  <a:cxn ang="0">
                    <a:pos x="0" y="2440"/>
                  </a:cxn>
                  <a:cxn ang="0">
                    <a:pos x="0" y="3600"/>
                  </a:cxn>
                  <a:cxn ang="0">
                    <a:pos x="0" y="4795"/>
                  </a:cxn>
                  <a:cxn ang="0">
                    <a:pos x="80" y="4812"/>
                  </a:cxn>
                  <a:cxn ang="0">
                    <a:pos x="80" y="3617"/>
                  </a:cxn>
                  <a:cxn ang="0">
                    <a:pos x="0" y="3638"/>
                  </a:cxn>
                  <a:cxn ang="0">
                    <a:pos x="0" y="4795"/>
                  </a:cxn>
                </a:cxnLst>
                <a:rect l="0" t="0" r="r" b="b"/>
                <a:pathLst>
                  <a:path w="80" h="4812">
                    <a:moveTo>
                      <a:pt x="80" y="17"/>
                    </a:moveTo>
                    <a:lnTo>
                      <a:pt x="80" y="1228"/>
                    </a:lnTo>
                    <a:lnTo>
                      <a:pt x="0" y="1212"/>
                    </a:lnTo>
                    <a:lnTo>
                      <a:pt x="0" y="0"/>
                    </a:lnTo>
                    <a:lnTo>
                      <a:pt x="80" y="17"/>
                    </a:lnTo>
                    <a:close/>
                    <a:moveTo>
                      <a:pt x="0" y="2405"/>
                    </a:moveTo>
                    <a:lnTo>
                      <a:pt x="80" y="2419"/>
                    </a:lnTo>
                    <a:lnTo>
                      <a:pt x="80" y="1228"/>
                    </a:lnTo>
                    <a:lnTo>
                      <a:pt x="0" y="1247"/>
                    </a:lnTo>
                    <a:lnTo>
                      <a:pt x="0" y="2405"/>
                    </a:lnTo>
                    <a:close/>
                    <a:moveTo>
                      <a:pt x="0" y="3600"/>
                    </a:moveTo>
                    <a:lnTo>
                      <a:pt x="80" y="3617"/>
                    </a:lnTo>
                    <a:lnTo>
                      <a:pt x="80" y="2419"/>
                    </a:lnTo>
                    <a:lnTo>
                      <a:pt x="0" y="2440"/>
                    </a:lnTo>
                    <a:lnTo>
                      <a:pt x="0" y="3600"/>
                    </a:lnTo>
                    <a:close/>
                    <a:moveTo>
                      <a:pt x="0" y="4795"/>
                    </a:moveTo>
                    <a:lnTo>
                      <a:pt x="80" y="4812"/>
                    </a:lnTo>
                    <a:lnTo>
                      <a:pt x="80" y="3617"/>
                    </a:lnTo>
                    <a:lnTo>
                      <a:pt x="0" y="3638"/>
                    </a:lnTo>
                    <a:lnTo>
                      <a:pt x="0" y="4795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5" name="Freeform 724"/>
              <p:cNvSpPr>
                <a:spLocks noEditPoints="1"/>
              </p:cNvSpPr>
              <p:nvPr/>
            </p:nvSpPr>
            <p:spPr bwMode="gray">
              <a:xfrm>
                <a:off x="4128" y="986"/>
                <a:ext cx="11" cy="654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78" y="1209"/>
                  </a:cxn>
                  <a:cxn ang="0">
                    <a:pos x="0" y="1226"/>
                  </a:cxn>
                  <a:cxn ang="0">
                    <a:pos x="0" y="14"/>
                  </a:cxn>
                  <a:cxn ang="0">
                    <a:pos x="78" y="0"/>
                  </a:cxn>
                  <a:cxn ang="0">
                    <a:pos x="78" y="1247"/>
                  </a:cxn>
                  <a:cxn ang="0">
                    <a:pos x="0" y="1226"/>
                  </a:cxn>
                  <a:cxn ang="0">
                    <a:pos x="0" y="2419"/>
                  </a:cxn>
                  <a:cxn ang="0">
                    <a:pos x="78" y="2402"/>
                  </a:cxn>
                  <a:cxn ang="0">
                    <a:pos x="78" y="1247"/>
                  </a:cxn>
                  <a:cxn ang="0">
                    <a:pos x="78" y="2440"/>
                  </a:cxn>
                  <a:cxn ang="0">
                    <a:pos x="0" y="2419"/>
                  </a:cxn>
                  <a:cxn ang="0">
                    <a:pos x="0" y="3614"/>
                  </a:cxn>
                  <a:cxn ang="0">
                    <a:pos x="78" y="3600"/>
                  </a:cxn>
                  <a:cxn ang="0">
                    <a:pos x="78" y="2440"/>
                  </a:cxn>
                  <a:cxn ang="0">
                    <a:pos x="78" y="3635"/>
                  </a:cxn>
                  <a:cxn ang="0">
                    <a:pos x="0" y="3614"/>
                  </a:cxn>
                  <a:cxn ang="0">
                    <a:pos x="0" y="4812"/>
                  </a:cxn>
                  <a:cxn ang="0">
                    <a:pos x="78" y="4795"/>
                  </a:cxn>
                  <a:cxn ang="0">
                    <a:pos x="78" y="3635"/>
                  </a:cxn>
                </a:cxnLst>
                <a:rect l="0" t="0" r="r" b="b"/>
                <a:pathLst>
                  <a:path w="78" h="4812">
                    <a:moveTo>
                      <a:pt x="78" y="0"/>
                    </a:moveTo>
                    <a:lnTo>
                      <a:pt x="78" y="1209"/>
                    </a:lnTo>
                    <a:lnTo>
                      <a:pt x="0" y="1226"/>
                    </a:lnTo>
                    <a:lnTo>
                      <a:pt x="0" y="14"/>
                    </a:lnTo>
                    <a:lnTo>
                      <a:pt x="78" y="0"/>
                    </a:lnTo>
                    <a:close/>
                    <a:moveTo>
                      <a:pt x="78" y="1247"/>
                    </a:moveTo>
                    <a:lnTo>
                      <a:pt x="0" y="1226"/>
                    </a:lnTo>
                    <a:lnTo>
                      <a:pt x="0" y="2419"/>
                    </a:lnTo>
                    <a:lnTo>
                      <a:pt x="78" y="2402"/>
                    </a:lnTo>
                    <a:lnTo>
                      <a:pt x="78" y="1247"/>
                    </a:lnTo>
                    <a:close/>
                    <a:moveTo>
                      <a:pt x="78" y="2440"/>
                    </a:moveTo>
                    <a:lnTo>
                      <a:pt x="0" y="2419"/>
                    </a:lnTo>
                    <a:lnTo>
                      <a:pt x="0" y="3614"/>
                    </a:lnTo>
                    <a:lnTo>
                      <a:pt x="78" y="3600"/>
                    </a:lnTo>
                    <a:lnTo>
                      <a:pt x="78" y="2440"/>
                    </a:lnTo>
                    <a:close/>
                    <a:moveTo>
                      <a:pt x="78" y="3635"/>
                    </a:moveTo>
                    <a:lnTo>
                      <a:pt x="0" y="3614"/>
                    </a:lnTo>
                    <a:lnTo>
                      <a:pt x="0" y="4812"/>
                    </a:lnTo>
                    <a:lnTo>
                      <a:pt x="78" y="4795"/>
                    </a:lnTo>
                    <a:lnTo>
                      <a:pt x="78" y="363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6" name="Freeform 725"/>
              <p:cNvSpPr>
                <a:spLocks/>
              </p:cNvSpPr>
              <p:nvPr/>
            </p:nvSpPr>
            <p:spPr bwMode="gray">
              <a:xfrm>
                <a:off x="3933" y="1099"/>
                <a:ext cx="403" cy="120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0" y="0"/>
                  </a:cxn>
                  <a:cxn ang="0">
                    <a:pos x="2965" y="796"/>
                  </a:cxn>
                  <a:cxn ang="0">
                    <a:pos x="2965" y="881"/>
                  </a:cxn>
                  <a:cxn ang="0">
                    <a:pos x="0" y="85"/>
                  </a:cxn>
                </a:cxnLst>
                <a:rect l="0" t="0" r="r" b="b"/>
                <a:pathLst>
                  <a:path w="2965" h="881">
                    <a:moveTo>
                      <a:pt x="0" y="85"/>
                    </a:moveTo>
                    <a:lnTo>
                      <a:pt x="0" y="0"/>
                    </a:lnTo>
                    <a:lnTo>
                      <a:pt x="2965" y="796"/>
                    </a:lnTo>
                    <a:lnTo>
                      <a:pt x="2965" y="881"/>
                    </a:lnTo>
                    <a:lnTo>
                      <a:pt x="0" y="8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7" name="Freeform 726"/>
              <p:cNvSpPr>
                <a:spLocks/>
              </p:cNvSpPr>
              <p:nvPr/>
            </p:nvSpPr>
            <p:spPr bwMode="gray">
              <a:xfrm>
                <a:off x="4357" y="1099"/>
                <a:ext cx="405" cy="121"/>
              </a:xfrm>
              <a:custGeom>
                <a:avLst/>
                <a:gdLst/>
                <a:ahLst/>
                <a:cxnLst>
                  <a:cxn ang="0">
                    <a:pos x="0" y="798"/>
                  </a:cxn>
                  <a:cxn ang="0">
                    <a:pos x="2978" y="0"/>
                  </a:cxn>
                  <a:cxn ang="0">
                    <a:pos x="2978" y="85"/>
                  </a:cxn>
                  <a:cxn ang="0">
                    <a:pos x="0" y="883"/>
                  </a:cxn>
                  <a:cxn ang="0">
                    <a:pos x="0" y="798"/>
                  </a:cxn>
                </a:cxnLst>
                <a:rect l="0" t="0" r="r" b="b"/>
                <a:pathLst>
                  <a:path w="2978" h="883">
                    <a:moveTo>
                      <a:pt x="0" y="798"/>
                    </a:moveTo>
                    <a:lnTo>
                      <a:pt x="2978" y="0"/>
                    </a:lnTo>
                    <a:lnTo>
                      <a:pt x="2978" y="85"/>
                    </a:lnTo>
                    <a:lnTo>
                      <a:pt x="0" y="883"/>
                    </a:lnTo>
                    <a:lnTo>
                      <a:pt x="0" y="7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8" name="Freeform 727"/>
              <p:cNvSpPr>
                <a:spLocks/>
              </p:cNvSpPr>
              <p:nvPr/>
            </p:nvSpPr>
            <p:spPr bwMode="gray">
              <a:xfrm>
                <a:off x="3933" y="1262"/>
                <a:ext cx="403" cy="119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0" y="0"/>
                  </a:cxn>
                  <a:cxn ang="0">
                    <a:pos x="2965" y="793"/>
                  </a:cxn>
                  <a:cxn ang="0">
                    <a:pos x="2965" y="878"/>
                  </a:cxn>
                  <a:cxn ang="0">
                    <a:pos x="0" y="85"/>
                  </a:cxn>
                </a:cxnLst>
                <a:rect l="0" t="0" r="r" b="b"/>
                <a:pathLst>
                  <a:path w="2965" h="878">
                    <a:moveTo>
                      <a:pt x="0" y="85"/>
                    </a:moveTo>
                    <a:lnTo>
                      <a:pt x="0" y="0"/>
                    </a:lnTo>
                    <a:lnTo>
                      <a:pt x="2965" y="793"/>
                    </a:lnTo>
                    <a:lnTo>
                      <a:pt x="2965" y="878"/>
                    </a:lnTo>
                    <a:lnTo>
                      <a:pt x="0" y="8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9" name="Freeform 728"/>
              <p:cNvSpPr>
                <a:spLocks/>
              </p:cNvSpPr>
              <p:nvPr/>
            </p:nvSpPr>
            <p:spPr bwMode="gray">
              <a:xfrm>
                <a:off x="4357" y="1262"/>
                <a:ext cx="405" cy="120"/>
              </a:xfrm>
              <a:custGeom>
                <a:avLst/>
                <a:gdLst/>
                <a:ahLst/>
                <a:cxnLst>
                  <a:cxn ang="0">
                    <a:pos x="0" y="798"/>
                  </a:cxn>
                  <a:cxn ang="0">
                    <a:pos x="2978" y="0"/>
                  </a:cxn>
                  <a:cxn ang="0">
                    <a:pos x="2978" y="85"/>
                  </a:cxn>
                  <a:cxn ang="0">
                    <a:pos x="0" y="883"/>
                  </a:cxn>
                  <a:cxn ang="0">
                    <a:pos x="0" y="798"/>
                  </a:cxn>
                </a:cxnLst>
                <a:rect l="0" t="0" r="r" b="b"/>
                <a:pathLst>
                  <a:path w="2978" h="883">
                    <a:moveTo>
                      <a:pt x="0" y="798"/>
                    </a:moveTo>
                    <a:lnTo>
                      <a:pt x="2978" y="0"/>
                    </a:lnTo>
                    <a:lnTo>
                      <a:pt x="2978" y="85"/>
                    </a:lnTo>
                    <a:lnTo>
                      <a:pt x="0" y="883"/>
                    </a:lnTo>
                    <a:lnTo>
                      <a:pt x="0" y="7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0" name="Freeform 729"/>
              <p:cNvSpPr>
                <a:spLocks/>
              </p:cNvSpPr>
              <p:nvPr/>
            </p:nvSpPr>
            <p:spPr bwMode="gray">
              <a:xfrm>
                <a:off x="3933" y="1425"/>
                <a:ext cx="403" cy="120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0" y="0"/>
                  </a:cxn>
                  <a:cxn ang="0">
                    <a:pos x="2965" y="796"/>
                  </a:cxn>
                  <a:cxn ang="0">
                    <a:pos x="2965" y="881"/>
                  </a:cxn>
                  <a:cxn ang="0">
                    <a:pos x="0" y="85"/>
                  </a:cxn>
                </a:cxnLst>
                <a:rect l="0" t="0" r="r" b="b"/>
                <a:pathLst>
                  <a:path w="2965" h="881">
                    <a:moveTo>
                      <a:pt x="0" y="85"/>
                    </a:moveTo>
                    <a:lnTo>
                      <a:pt x="0" y="0"/>
                    </a:lnTo>
                    <a:lnTo>
                      <a:pt x="2965" y="796"/>
                    </a:lnTo>
                    <a:lnTo>
                      <a:pt x="2965" y="881"/>
                    </a:lnTo>
                    <a:lnTo>
                      <a:pt x="0" y="8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1" name="Freeform 730"/>
              <p:cNvSpPr>
                <a:spLocks/>
              </p:cNvSpPr>
              <p:nvPr/>
            </p:nvSpPr>
            <p:spPr bwMode="gray">
              <a:xfrm>
                <a:off x="4357" y="1425"/>
                <a:ext cx="405" cy="120"/>
              </a:xfrm>
              <a:custGeom>
                <a:avLst/>
                <a:gdLst/>
                <a:ahLst/>
                <a:cxnLst>
                  <a:cxn ang="0">
                    <a:pos x="0" y="800"/>
                  </a:cxn>
                  <a:cxn ang="0">
                    <a:pos x="2978" y="0"/>
                  </a:cxn>
                  <a:cxn ang="0">
                    <a:pos x="2978" y="85"/>
                  </a:cxn>
                  <a:cxn ang="0">
                    <a:pos x="0" y="885"/>
                  </a:cxn>
                  <a:cxn ang="0">
                    <a:pos x="0" y="800"/>
                  </a:cxn>
                </a:cxnLst>
                <a:rect l="0" t="0" r="r" b="b"/>
                <a:pathLst>
                  <a:path w="2978" h="885">
                    <a:moveTo>
                      <a:pt x="0" y="800"/>
                    </a:moveTo>
                    <a:lnTo>
                      <a:pt x="2978" y="0"/>
                    </a:lnTo>
                    <a:lnTo>
                      <a:pt x="2978" y="85"/>
                    </a:lnTo>
                    <a:lnTo>
                      <a:pt x="0" y="885"/>
                    </a:lnTo>
                    <a:lnTo>
                      <a:pt x="0" y="8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2" name="Freeform 731"/>
              <p:cNvSpPr>
                <a:spLocks/>
              </p:cNvSpPr>
              <p:nvPr/>
            </p:nvSpPr>
            <p:spPr bwMode="gray">
              <a:xfrm>
                <a:off x="4561" y="986"/>
                <a:ext cx="10" cy="655"/>
              </a:xfrm>
              <a:custGeom>
                <a:avLst/>
                <a:gdLst/>
                <a:ahLst/>
                <a:cxnLst>
                  <a:cxn ang="0">
                    <a:pos x="0" y="4817"/>
                  </a:cxn>
                  <a:cxn ang="0">
                    <a:pos x="0" y="22"/>
                  </a:cxn>
                  <a:cxn ang="0">
                    <a:pos x="78" y="0"/>
                  </a:cxn>
                  <a:cxn ang="0">
                    <a:pos x="78" y="4798"/>
                  </a:cxn>
                  <a:cxn ang="0">
                    <a:pos x="0" y="4817"/>
                  </a:cxn>
                </a:cxnLst>
                <a:rect l="0" t="0" r="r" b="b"/>
                <a:pathLst>
                  <a:path w="78" h="4817">
                    <a:moveTo>
                      <a:pt x="0" y="4817"/>
                    </a:moveTo>
                    <a:lnTo>
                      <a:pt x="0" y="22"/>
                    </a:lnTo>
                    <a:lnTo>
                      <a:pt x="78" y="0"/>
                    </a:lnTo>
                    <a:lnTo>
                      <a:pt x="78" y="4798"/>
                    </a:lnTo>
                    <a:lnTo>
                      <a:pt x="0" y="481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3" name="Freeform 732"/>
              <p:cNvSpPr>
                <a:spLocks/>
              </p:cNvSpPr>
              <p:nvPr/>
            </p:nvSpPr>
            <p:spPr bwMode="gray">
              <a:xfrm>
                <a:off x="4550" y="983"/>
                <a:ext cx="21" cy="6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80" y="0"/>
                  </a:cxn>
                  <a:cxn ang="0">
                    <a:pos x="158" y="21"/>
                  </a:cxn>
                  <a:cxn ang="0">
                    <a:pos x="80" y="43"/>
                  </a:cxn>
                  <a:cxn ang="0">
                    <a:pos x="0" y="21"/>
                  </a:cxn>
                </a:cxnLst>
                <a:rect l="0" t="0" r="r" b="b"/>
                <a:pathLst>
                  <a:path w="158" h="43">
                    <a:moveTo>
                      <a:pt x="0" y="21"/>
                    </a:moveTo>
                    <a:lnTo>
                      <a:pt x="80" y="0"/>
                    </a:lnTo>
                    <a:lnTo>
                      <a:pt x="158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5" name="Freeform 734"/>
              <p:cNvSpPr>
                <a:spLocks/>
              </p:cNvSpPr>
              <p:nvPr/>
            </p:nvSpPr>
            <p:spPr bwMode="gray">
              <a:xfrm>
                <a:off x="4117" y="983"/>
                <a:ext cx="22" cy="5"/>
              </a:xfrm>
              <a:custGeom>
                <a:avLst/>
                <a:gdLst/>
                <a:ahLst/>
                <a:cxnLst>
                  <a:cxn ang="0">
                    <a:pos x="158" y="21"/>
                  </a:cxn>
                  <a:cxn ang="0">
                    <a:pos x="80" y="0"/>
                  </a:cxn>
                  <a:cxn ang="0">
                    <a:pos x="0" y="21"/>
                  </a:cxn>
                  <a:cxn ang="0">
                    <a:pos x="80" y="43"/>
                  </a:cxn>
                  <a:cxn ang="0">
                    <a:pos x="158" y="21"/>
                  </a:cxn>
                </a:cxnLst>
                <a:rect l="0" t="0" r="r" b="b"/>
                <a:pathLst>
                  <a:path w="158" h="43">
                    <a:moveTo>
                      <a:pt x="158" y="21"/>
                    </a:moveTo>
                    <a:lnTo>
                      <a:pt x="80" y="0"/>
                    </a:lnTo>
                    <a:lnTo>
                      <a:pt x="0" y="21"/>
                    </a:lnTo>
                    <a:lnTo>
                      <a:pt x="80" y="43"/>
                    </a:lnTo>
                    <a:lnTo>
                      <a:pt x="158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6" name="Freeform 735"/>
              <p:cNvSpPr>
                <a:spLocks/>
              </p:cNvSpPr>
              <p:nvPr/>
            </p:nvSpPr>
            <p:spPr bwMode="gray">
              <a:xfrm>
                <a:off x="4336" y="1041"/>
                <a:ext cx="21" cy="5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78" y="0"/>
                  </a:cxn>
                  <a:cxn ang="0">
                    <a:pos x="156" y="21"/>
                  </a:cxn>
                  <a:cxn ang="0">
                    <a:pos x="78" y="42"/>
                  </a:cxn>
                  <a:cxn ang="0">
                    <a:pos x="0" y="21"/>
                  </a:cxn>
                </a:cxnLst>
                <a:rect l="0" t="0" r="r" b="b"/>
                <a:pathLst>
                  <a:path w="156" h="42">
                    <a:moveTo>
                      <a:pt x="0" y="21"/>
                    </a:moveTo>
                    <a:lnTo>
                      <a:pt x="78" y="0"/>
                    </a:lnTo>
                    <a:lnTo>
                      <a:pt x="156" y="21"/>
                    </a:lnTo>
                    <a:lnTo>
                      <a:pt x="78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7" name="Freeform 736"/>
              <p:cNvSpPr>
                <a:spLocks/>
              </p:cNvSpPr>
              <p:nvPr/>
            </p:nvSpPr>
            <p:spPr bwMode="gray">
              <a:xfrm>
                <a:off x="4752" y="929"/>
                <a:ext cx="21" cy="6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58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58" h="43">
                    <a:moveTo>
                      <a:pt x="0" y="22"/>
                    </a:moveTo>
                    <a:lnTo>
                      <a:pt x="80" y="0"/>
                    </a:lnTo>
                    <a:lnTo>
                      <a:pt x="158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8" name="Freeform 737"/>
              <p:cNvSpPr>
                <a:spLocks/>
              </p:cNvSpPr>
              <p:nvPr/>
            </p:nvSpPr>
            <p:spPr bwMode="gray">
              <a:xfrm>
                <a:off x="3922" y="929"/>
                <a:ext cx="21" cy="6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58" y="22"/>
                  </a:cxn>
                  <a:cxn ang="0">
                    <a:pos x="78" y="43"/>
                  </a:cxn>
                  <a:cxn ang="0">
                    <a:pos x="0" y="22"/>
                  </a:cxn>
                </a:cxnLst>
                <a:rect l="0" t="0" r="r" b="b"/>
                <a:pathLst>
                  <a:path w="158" h="43">
                    <a:moveTo>
                      <a:pt x="0" y="22"/>
                    </a:moveTo>
                    <a:lnTo>
                      <a:pt x="80" y="0"/>
                    </a:lnTo>
                    <a:lnTo>
                      <a:pt x="158" y="22"/>
                    </a:lnTo>
                    <a:lnTo>
                      <a:pt x="78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9" name="Freeform 738"/>
              <p:cNvSpPr>
                <a:spLocks/>
              </p:cNvSpPr>
              <p:nvPr/>
            </p:nvSpPr>
            <p:spPr bwMode="gray">
              <a:xfrm>
                <a:off x="4339" y="816"/>
                <a:ext cx="10" cy="171"/>
              </a:xfrm>
              <a:custGeom>
                <a:avLst/>
                <a:gdLst/>
                <a:ahLst/>
                <a:cxnLst>
                  <a:cxn ang="0">
                    <a:pos x="78" y="16"/>
                  </a:cxn>
                  <a:cxn ang="0">
                    <a:pos x="78" y="1263"/>
                  </a:cxn>
                  <a:cxn ang="0">
                    <a:pos x="0" y="1249"/>
                  </a:cxn>
                  <a:cxn ang="0">
                    <a:pos x="0" y="0"/>
                  </a:cxn>
                  <a:cxn ang="0">
                    <a:pos x="78" y="16"/>
                  </a:cxn>
                </a:cxnLst>
                <a:rect l="0" t="0" r="r" b="b"/>
                <a:pathLst>
                  <a:path w="78" h="1263">
                    <a:moveTo>
                      <a:pt x="78" y="16"/>
                    </a:moveTo>
                    <a:lnTo>
                      <a:pt x="78" y="1263"/>
                    </a:lnTo>
                    <a:lnTo>
                      <a:pt x="0" y="1249"/>
                    </a:lnTo>
                    <a:lnTo>
                      <a:pt x="0" y="0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0" name="Freeform 739"/>
              <p:cNvSpPr>
                <a:spLocks/>
              </p:cNvSpPr>
              <p:nvPr/>
            </p:nvSpPr>
            <p:spPr bwMode="gray">
              <a:xfrm>
                <a:off x="4349" y="815"/>
                <a:ext cx="11" cy="172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80" y="0"/>
                  </a:cxn>
                  <a:cxn ang="0">
                    <a:pos x="80" y="1250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80" y="1250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1" name="Freeform 740"/>
              <p:cNvSpPr>
                <a:spLocks/>
              </p:cNvSpPr>
              <p:nvPr/>
            </p:nvSpPr>
            <p:spPr bwMode="gray">
              <a:xfrm>
                <a:off x="4339" y="812"/>
                <a:ext cx="21" cy="6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78" y="0"/>
                  </a:cxn>
                  <a:cxn ang="0">
                    <a:pos x="158" y="21"/>
                  </a:cxn>
                  <a:cxn ang="0">
                    <a:pos x="78" y="42"/>
                  </a:cxn>
                  <a:cxn ang="0">
                    <a:pos x="0" y="21"/>
                  </a:cxn>
                </a:cxnLst>
                <a:rect l="0" t="0" r="r" b="b"/>
                <a:pathLst>
                  <a:path w="158" h="42">
                    <a:moveTo>
                      <a:pt x="0" y="21"/>
                    </a:moveTo>
                    <a:lnTo>
                      <a:pt x="78" y="0"/>
                    </a:lnTo>
                    <a:lnTo>
                      <a:pt x="158" y="21"/>
                    </a:lnTo>
                    <a:lnTo>
                      <a:pt x="78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2" name="Freeform 741"/>
              <p:cNvSpPr>
                <a:spLocks/>
              </p:cNvSpPr>
              <p:nvPr/>
            </p:nvSpPr>
            <p:spPr bwMode="gray">
              <a:xfrm>
                <a:off x="4529" y="867"/>
                <a:ext cx="10" cy="172"/>
              </a:xfrm>
              <a:custGeom>
                <a:avLst/>
                <a:gdLst/>
                <a:ahLst/>
                <a:cxnLst>
                  <a:cxn ang="0">
                    <a:pos x="78" y="16"/>
                  </a:cxn>
                  <a:cxn ang="0">
                    <a:pos x="78" y="1263"/>
                  </a:cxn>
                  <a:cxn ang="0">
                    <a:pos x="0" y="1249"/>
                  </a:cxn>
                  <a:cxn ang="0">
                    <a:pos x="0" y="0"/>
                  </a:cxn>
                  <a:cxn ang="0">
                    <a:pos x="78" y="16"/>
                  </a:cxn>
                </a:cxnLst>
                <a:rect l="0" t="0" r="r" b="b"/>
                <a:pathLst>
                  <a:path w="78" h="1263">
                    <a:moveTo>
                      <a:pt x="78" y="16"/>
                    </a:moveTo>
                    <a:lnTo>
                      <a:pt x="78" y="1263"/>
                    </a:lnTo>
                    <a:lnTo>
                      <a:pt x="0" y="1249"/>
                    </a:lnTo>
                    <a:lnTo>
                      <a:pt x="0" y="0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3" name="Freeform 742"/>
              <p:cNvSpPr>
                <a:spLocks/>
              </p:cNvSpPr>
              <p:nvPr/>
            </p:nvSpPr>
            <p:spPr bwMode="gray">
              <a:xfrm>
                <a:off x="4539" y="866"/>
                <a:ext cx="11" cy="173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78" y="0"/>
                  </a:cxn>
                  <a:cxn ang="0">
                    <a:pos x="78" y="1250"/>
                  </a:cxn>
                  <a:cxn ang="0">
                    <a:pos x="0" y="1268"/>
                  </a:cxn>
                </a:cxnLst>
                <a:rect l="0" t="0" r="r" b="b"/>
                <a:pathLst>
                  <a:path w="78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78" y="1250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4" name="Freeform 743"/>
              <p:cNvSpPr>
                <a:spLocks/>
              </p:cNvSpPr>
              <p:nvPr/>
            </p:nvSpPr>
            <p:spPr bwMode="gray">
              <a:xfrm>
                <a:off x="4529" y="863"/>
                <a:ext cx="21" cy="6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78" y="0"/>
                  </a:cxn>
                  <a:cxn ang="0">
                    <a:pos x="156" y="21"/>
                  </a:cxn>
                  <a:cxn ang="0">
                    <a:pos x="78" y="42"/>
                  </a:cxn>
                  <a:cxn ang="0">
                    <a:pos x="0" y="21"/>
                  </a:cxn>
                </a:cxnLst>
                <a:rect l="0" t="0" r="r" b="b"/>
                <a:pathLst>
                  <a:path w="156" h="42">
                    <a:moveTo>
                      <a:pt x="0" y="21"/>
                    </a:moveTo>
                    <a:lnTo>
                      <a:pt x="78" y="0"/>
                    </a:lnTo>
                    <a:lnTo>
                      <a:pt x="156" y="21"/>
                    </a:lnTo>
                    <a:lnTo>
                      <a:pt x="78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5" name="Freeform 744"/>
              <p:cNvSpPr>
                <a:spLocks/>
              </p:cNvSpPr>
              <p:nvPr/>
            </p:nvSpPr>
            <p:spPr bwMode="gray">
              <a:xfrm>
                <a:off x="4139" y="869"/>
                <a:ext cx="10" cy="172"/>
              </a:xfrm>
              <a:custGeom>
                <a:avLst/>
                <a:gdLst/>
                <a:ahLst/>
                <a:cxnLst>
                  <a:cxn ang="0">
                    <a:pos x="78" y="17"/>
                  </a:cxn>
                  <a:cxn ang="0">
                    <a:pos x="78" y="1264"/>
                  </a:cxn>
                  <a:cxn ang="0">
                    <a:pos x="0" y="1250"/>
                  </a:cxn>
                  <a:cxn ang="0">
                    <a:pos x="0" y="0"/>
                  </a:cxn>
                  <a:cxn ang="0">
                    <a:pos x="78" y="17"/>
                  </a:cxn>
                </a:cxnLst>
                <a:rect l="0" t="0" r="r" b="b"/>
                <a:pathLst>
                  <a:path w="78" h="1264">
                    <a:moveTo>
                      <a:pt x="78" y="17"/>
                    </a:moveTo>
                    <a:lnTo>
                      <a:pt x="78" y="1264"/>
                    </a:lnTo>
                    <a:lnTo>
                      <a:pt x="0" y="1250"/>
                    </a:lnTo>
                    <a:lnTo>
                      <a:pt x="0" y="0"/>
                    </a:lnTo>
                    <a:lnTo>
                      <a:pt x="78" y="17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6" name="Freeform 745"/>
              <p:cNvSpPr>
                <a:spLocks/>
              </p:cNvSpPr>
              <p:nvPr/>
            </p:nvSpPr>
            <p:spPr bwMode="gray">
              <a:xfrm>
                <a:off x="4149" y="869"/>
                <a:ext cx="11" cy="172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80" y="0"/>
                  </a:cxn>
                  <a:cxn ang="0">
                    <a:pos x="80" y="1249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80" y="1249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7" name="Freeform 746"/>
              <p:cNvSpPr>
                <a:spLocks/>
              </p:cNvSpPr>
              <p:nvPr/>
            </p:nvSpPr>
            <p:spPr bwMode="gray">
              <a:xfrm>
                <a:off x="4139" y="866"/>
                <a:ext cx="21" cy="5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58" y="22"/>
                  </a:cxn>
                  <a:cxn ang="0">
                    <a:pos x="78" y="43"/>
                  </a:cxn>
                  <a:cxn ang="0">
                    <a:pos x="0" y="22"/>
                  </a:cxn>
                </a:cxnLst>
                <a:rect l="0" t="0" r="r" b="b"/>
                <a:pathLst>
                  <a:path w="158" h="43">
                    <a:moveTo>
                      <a:pt x="0" y="22"/>
                    </a:moveTo>
                    <a:lnTo>
                      <a:pt x="80" y="0"/>
                    </a:lnTo>
                    <a:lnTo>
                      <a:pt x="158" y="22"/>
                    </a:lnTo>
                    <a:lnTo>
                      <a:pt x="78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4" name="Freeform 733"/>
              <p:cNvSpPr>
                <a:spLocks/>
              </p:cNvSpPr>
              <p:nvPr/>
            </p:nvSpPr>
            <p:spPr bwMode="gray">
              <a:xfrm>
                <a:off x="4117" y="985"/>
                <a:ext cx="11" cy="655"/>
              </a:xfrm>
              <a:custGeom>
                <a:avLst/>
                <a:gdLst/>
                <a:ahLst/>
                <a:cxnLst>
                  <a:cxn ang="0">
                    <a:pos x="80" y="4817"/>
                  </a:cxn>
                  <a:cxn ang="0">
                    <a:pos x="80" y="19"/>
                  </a:cxn>
                  <a:cxn ang="0">
                    <a:pos x="0" y="0"/>
                  </a:cxn>
                  <a:cxn ang="0">
                    <a:pos x="0" y="4795"/>
                  </a:cxn>
                  <a:cxn ang="0">
                    <a:pos x="80" y="4817"/>
                  </a:cxn>
                </a:cxnLst>
                <a:rect l="0" t="0" r="r" b="b"/>
                <a:pathLst>
                  <a:path w="80" h="4817">
                    <a:moveTo>
                      <a:pt x="80" y="4817"/>
                    </a:moveTo>
                    <a:lnTo>
                      <a:pt x="80" y="19"/>
                    </a:lnTo>
                    <a:lnTo>
                      <a:pt x="0" y="0"/>
                    </a:lnTo>
                    <a:lnTo>
                      <a:pt x="0" y="4795"/>
                    </a:lnTo>
                    <a:lnTo>
                      <a:pt x="80" y="4817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40972" name="Grup 40971"/>
          <p:cNvGrpSpPr/>
          <p:nvPr/>
        </p:nvGrpSpPr>
        <p:grpSpPr>
          <a:xfrm>
            <a:off x="1081770" y="1481528"/>
            <a:ext cx="627382" cy="482917"/>
            <a:chOff x="3131180" y="1053675"/>
            <a:chExt cx="627382" cy="482917"/>
          </a:xfrm>
        </p:grpSpPr>
        <p:grpSp>
          <p:nvGrpSpPr>
            <p:cNvPr id="1568" name="Group 914"/>
            <p:cNvGrpSpPr>
              <a:grpSpLocks/>
            </p:cNvGrpSpPr>
            <p:nvPr/>
          </p:nvGrpSpPr>
          <p:grpSpPr bwMode="gray">
            <a:xfrm>
              <a:off x="3265325" y="1177500"/>
              <a:ext cx="493237" cy="278607"/>
              <a:chOff x="4285" y="445"/>
              <a:chExt cx="1922" cy="1087"/>
            </a:xfrm>
          </p:grpSpPr>
          <p:sp>
            <p:nvSpPr>
              <p:cNvPr id="1569" name="Freeform 915"/>
              <p:cNvSpPr>
                <a:spLocks/>
              </p:cNvSpPr>
              <p:nvPr/>
            </p:nvSpPr>
            <p:spPr bwMode="gray">
              <a:xfrm>
                <a:off x="4659" y="984"/>
                <a:ext cx="29" cy="2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9"/>
                  </a:cxn>
                  <a:cxn ang="0">
                    <a:pos x="38" y="323"/>
                  </a:cxn>
                  <a:cxn ang="0">
                    <a:pos x="0" y="314"/>
                  </a:cxn>
                  <a:cxn ang="0">
                    <a:pos x="0" y="0"/>
                  </a:cxn>
                </a:cxnLst>
                <a:rect l="0" t="0" r="r" b="b"/>
                <a:pathLst>
                  <a:path w="38" h="323">
                    <a:moveTo>
                      <a:pt x="0" y="0"/>
                    </a:moveTo>
                    <a:lnTo>
                      <a:pt x="38" y="9"/>
                    </a:lnTo>
                    <a:lnTo>
                      <a:pt x="38" y="323"/>
                    </a:lnTo>
                    <a:lnTo>
                      <a:pt x="0" y="3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0" name="Freeform 916"/>
              <p:cNvSpPr>
                <a:spLocks/>
              </p:cNvSpPr>
              <p:nvPr/>
            </p:nvSpPr>
            <p:spPr bwMode="gray">
              <a:xfrm>
                <a:off x="4688" y="984"/>
                <a:ext cx="28" cy="244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0" y="9"/>
                  </a:cxn>
                  <a:cxn ang="0">
                    <a:pos x="0" y="323"/>
                  </a:cxn>
                  <a:cxn ang="0">
                    <a:pos x="37" y="314"/>
                  </a:cxn>
                  <a:cxn ang="0">
                    <a:pos x="37" y="0"/>
                  </a:cxn>
                </a:cxnLst>
                <a:rect l="0" t="0" r="r" b="b"/>
                <a:pathLst>
                  <a:path w="37" h="323">
                    <a:moveTo>
                      <a:pt x="37" y="0"/>
                    </a:moveTo>
                    <a:lnTo>
                      <a:pt x="0" y="9"/>
                    </a:lnTo>
                    <a:lnTo>
                      <a:pt x="0" y="323"/>
                    </a:lnTo>
                    <a:lnTo>
                      <a:pt x="37" y="314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1" name="Freeform 917"/>
              <p:cNvSpPr>
                <a:spLocks/>
              </p:cNvSpPr>
              <p:nvPr/>
            </p:nvSpPr>
            <p:spPr bwMode="gray">
              <a:xfrm>
                <a:off x="5380" y="1108"/>
                <a:ext cx="359" cy="397"/>
              </a:xfrm>
              <a:custGeom>
                <a:avLst/>
                <a:gdLst/>
                <a:ahLst/>
                <a:cxnLst>
                  <a:cxn ang="0">
                    <a:pos x="161" y="64"/>
                  </a:cxn>
                  <a:cxn ang="0">
                    <a:pos x="44" y="14"/>
                  </a:cxn>
                  <a:cxn ang="0">
                    <a:pos x="44" y="14"/>
                  </a:cxn>
                  <a:cxn ang="0">
                    <a:pos x="11" y="22"/>
                  </a:cxn>
                  <a:cxn ang="0">
                    <a:pos x="18" y="37"/>
                  </a:cxn>
                  <a:cxn ang="0">
                    <a:pos x="38" y="157"/>
                  </a:cxn>
                  <a:cxn ang="0">
                    <a:pos x="95" y="203"/>
                  </a:cxn>
                  <a:cxn ang="0">
                    <a:pos x="104" y="222"/>
                  </a:cxn>
                  <a:cxn ang="0">
                    <a:pos x="147" y="210"/>
                  </a:cxn>
                  <a:cxn ang="0">
                    <a:pos x="147" y="210"/>
                  </a:cxn>
                  <a:cxn ang="0">
                    <a:pos x="168" y="200"/>
                  </a:cxn>
                  <a:cxn ang="0">
                    <a:pos x="161" y="64"/>
                  </a:cxn>
                </a:cxnLst>
                <a:rect l="0" t="0" r="r" b="b"/>
                <a:pathLst>
                  <a:path w="201" h="222">
                    <a:moveTo>
                      <a:pt x="161" y="64"/>
                    </a:moveTo>
                    <a:cubicBezTo>
                      <a:pt x="127" y="20"/>
                      <a:pt x="78" y="0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0" y="67"/>
                      <a:pt x="7" y="116"/>
                      <a:pt x="38" y="157"/>
                    </a:cubicBezTo>
                    <a:cubicBezTo>
                      <a:pt x="55" y="178"/>
                      <a:pt x="75" y="194"/>
                      <a:pt x="95" y="203"/>
                    </a:cubicBezTo>
                    <a:cubicBezTo>
                      <a:pt x="104" y="222"/>
                      <a:pt x="104" y="222"/>
                      <a:pt x="104" y="222"/>
                    </a:cubicBezTo>
                    <a:cubicBezTo>
                      <a:pt x="147" y="210"/>
                      <a:pt x="147" y="210"/>
                      <a:pt x="147" y="210"/>
                    </a:cubicBezTo>
                    <a:cubicBezTo>
                      <a:pt x="147" y="210"/>
                      <a:pt x="147" y="210"/>
                      <a:pt x="147" y="210"/>
                    </a:cubicBezTo>
                    <a:cubicBezTo>
                      <a:pt x="155" y="208"/>
                      <a:pt x="162" y="205"/>
                      <a:pt x="168" y="200"/>
                    </a:cubicBezTo>
                    <a:cubicBezTo>
                      <a:pt x="201" y="175"/>
                      <a:pt x="198" y="114"/>
                      <a:pt x="161" y="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2" name="Freeform 918"/>
              <p:cNvSpPr>
                <a:spLocks/>
              </p:cNvSpPr>
              <p:nvPr/>
            </p:nvSpPr>
            <p:spPr bwMode="gray">
              <a:xfrm>
                <a:off x="5299" y="1120"/>
                <a:ext cx="364" cy="412"/>
              </a:xfrm>
              <a:custGeom>
                <a:avLst/>
                <a:gdLst/>
                <a:ahLst/>
                <a:cxnLst>
                  <a:cxn ang="0">
                    <a:pos x="170" y="205"/>
                  </a:cxn>
                  <a:cxn ang="0">
                    <a:pos x="41" y="161"/>
                  </a:cxn>
                  <a:cxn ang="0">
                    <a:pos x="34" y="25"/>
                  </a:cxn>
                  <a:cxn ang="0">
                    <a:pos x="163" y="69"/>
                  </a:cxn>
                  <a:cxn ang="0">
                    <a:pos x="170" y="205"/>
                  </a:cxn>
                </a:cxnLst>
                <a:rect l="0" t="0" r="r" b="b"/>
                <a:pathLst>
                  <a:path w="204" h="230">
                    <a:moveTo>
                      <a:pt x="170" y="205"/>
                    </a:moveTo>
                    <a:cubicBezTo>
                      <a:pt x="137" y="230"/>
                      <a:pt x="79" y="211"/>
                      <a:pt x="41" y="161"/>
                    </a:cubicBezTo>
                    <a:cubicBezTo>
                      <a:pt x="3" y="112"/>
                      <a:pt x="0" y="51"/>
                      <a:pt x="34" y="25"/>
                    </a:cubicBezTo>
                    <a:cubicBezTo>
                      <a:pt x="68" y="0"/>
                      <a:pt x="126" y="19"/>
                      <a:pt x="163" y="69"/>
                    </a:cubicBezTo>
                    <a:cubicBezTo>
                      <a:pt x="201" y="118"/>
                      <a:pt x="204" y="179"/>
                      <a:pt x="170" y="205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3" name="Freeform 919"/>
              <p:cNvSpPr>
                <a:spLocks/>
              </p:cNvSpPr>
              <p:nvPr/>
            </p:nvSpPr>
            <p:spPr bwMode="gray">
              <a:xfrm>
                <a:off x="5371" y="1201"/>
                <a:ext cx="221" cy="250"/>
              </a:xfrm>
              <a:custGeom>
                <a:avLst/>
                <a:gdLst/>
                <a:ahLst/>
                <a:cxnLst>
                  <a:cxn ang="0">
                    <a:pos x="104" y="125"/>
                  </a:cxn>
                  <a:cxn ang="0">
                    <a:pos x="25" y="98"/>
                  </a:cxn>
                  <a:cxn ang="0">
                    <a:pos x="21" y="15"/>
                  </a:cxn>
                  <a:cxn ang="0">
                    <a:pos x="99" y="42"/>
                  </a:cxn>
                  <a:cxn ang="0">
                    <a:pos x="104" y="125"/>
                  </a:cxn>
                </a:cxnLst>
                <a:rect l="0" t="0" r="r" b="b"/>
                <a:pathLst>
                  <a:path w="124" h="140">
                    <a:moveTo>
                      <a:pt x="104" y="125"/>
                    </a:moveTo>
                    <a:cubicBezTo>
                      <a:pt x="83" y="140"/>
                      <a:pt x="48" y="128"/>
                      <a:pt x="25" y="98"/>
                    </a:cubicBezTo>
                    <a:cubicBezTo>
                      <a:pt x="2" y="68"/>
                      <a:pt x="0" y="31"/>
                      <a:pt x="21" y="15"/>
                    </a:cubicBezTo>
                    <a:cubicBezTo>
                      <a:pt x="41" y="0"/>
                      <a:pt x="76" y="12"/>
                      <a:pt x="99" y="42"/>
                    </a:cubicBezTo>
                    <a:cubicBezTo>
                      <a:pt x="122" y="72"/>
                      <a:pt x="124" y="109"/>
                      <a:pt x="104" y="1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4" name="Freeform 920"/>
              <p:cNvSpPr>
                <a:spLocks/>
              </p:cNvSpPr>
              <p:nvPr/>
            </p:nvSpPr>
            <p:spPr bwMode="gray">
              <a:xfrm>
                <a:off x="4285" y="576"/>
                <a:ext cx="347" cy="9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0" y="16"/>
                  </a:cxn>
                  <a:cxn ang="0">
                    <a:pos x="397" y="123"/>
                  </a:cxn>
                  <a:cxn ang="0">
                    <a:pos x="458" y="106"/>
                  </a:cxn>
                  <a:cxn ang="0">
                    <a:pos x="61" y="0"/>
                  </a:cxn>
                </a:cxnLst>
                <a:rect l="0" t="0" r="r" b="b"/>
                <a:pathLst>
                  <a:path w="458" h="123">
                    <a:moveTo>
                      <a:pt x="61" y="0"/>
                    </a:moveTo>
                    <a:lnTo>
                      <a:pt x="0" y="16"/>
                    </a:lnTo>
                    <a:lnTo>
                      <a:pt x="397" y="123"/>
                    </a:lnTo>
                    <a:lnTo>
                      <a:pt x="458" y="10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CC66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5" name="Freeform 921"/>
              <p:cNvSpPr>
                <a:spLocks/>
              </p:cNvSpPr>
              <p:nvPr/>
            </p:nvSpPr>
            <p:spPr bwMode="gray">
              <a:xfrm>
                <a:off x="4285" y="588"/>
                <a:ext cx="316" cy="1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8"/>
                  </a:cxn>
                  <a:cxn ang="0">
                    <a:pos x="418" y="192"/>
                  </a:cxn>
                  <a:cxn ang="0">
                    <a:pos x="397" y="107"/>
                  </a:cxn>
                  <a:cxn ang="0">
                    <a:pos x="0" y="0"/>
                  </a:cxn>
                </a:cxnLst>
                <a:rect l="0" t="0" r="r" b="b"/>
                <a:pathLst>
                  <a:path w="418" h="192">
                    <a:moveTo>
                      <a:pt x="0" y="0"/>
                    </a:moveTo>
                    <a:lnTo>
                      <a:pt x="0" y="78"/>
                    </a:lnTo>
                    <a:lnTo>
                      <a:pt x="418" y="192"/>
                    </a:lnTo>
                    <a:lnTo>
                      <a:pt x="397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6" name="Freeform 922"/>
              <p:cNvSpPr>
                <a:spLocks/>
              </p:cNvSpPr>
              <p:nvPr/>
            </p:nvSpPr>
            <p:spPr bwMode="gray">
              <a:xfrm>
                <a:off x="4586" y="656"/>
                <a:ext cx="60" cy="77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0" y="17"/>
                  </a:cxn>
                  <a:cxn ang="0">
                    <a:pos x="21" y="102"/>
                  </a:cxn>
                  <a:cxn ang="0">
                    <a:pos x="80" y="85"/>
                  </a:cxn>
                  <a:cxn ang="0">
                    <a:pos x="61" y="0"/>
                  </a:cxn>
                </a:cxnLst>
                <a:rect l="0" t="0" r="r" b="b"/>
                <a:pathLst>
                  <a:path w="80" h="102">
                    <a:moveTo>
                      <a:pt x="61" y="0"/>
                    </a:moveTo>
                    <a:lnTo>
                      <a:pt x="0" y="17"/>
                    </a:lnTo>
                    <a:lnTo>
                      <a:pt x="21" y="102"/>
                    </a:lnTo>
                    <a:lnTo>
                      <a:pt x="80" y="85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7" name="Freeform 923"/>
              <p:cNvSpPr>
                <a:spLocks/>
              </p:cNvSpPr>
              <p:nvPr/>
            </p:nvSpPr>
            <p:spPr bwMode="gray">
              <a:xfrm>
                <a:off x="4775" y="445"/>
                <a:ext cx="345" cy="9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0" y="15"/>
                  </a:cxn>
                  <a:cxn ang="0">
                    <a:pos x="397" y="123"/>
                  </a:cxn>
                  <a:cxn ang="0">
                    <a:pos x="456" y="107"/>
                  </a:cxn>
                  <a:cxn ang="0">
                    <a:pos x="59" y="0"/>
                  </a:cxn>
                </a:cxnLst>
                <a:rect l="0" t="0" r="r" b="b"/>
                <a:pathLst>
                  <a:path w="456" h="123">
                    <a:moveTo>
                      <a:pt x="59" y="0"/>
                    </a:moveTo>
                    <a:lnTo>
                      <a:pt x="0" y="15"/>
                    </a:lnTo>
                    <a:lnTo>
                      <a:pt x="397" y="123"/>
                    </a:lnTo>
                    <a:lnTo>
                      <a:pt x="456" y="107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CC66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8" name="Freeform 924"/>
              <p:cNvSpPr>
                <a:spLocks/>
              </p:cNvSpPr>
              <p:nvPr/>
            </p:nvSpPr>
            <p:spPr bwMode="gray">
              <a:xfrm>
                <a:off x="4775" y="456"/>
                <a:ext cx="300" cy="1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8"/>
                  </a:cxn>
                  <a:cxn ang="0">
                    <a:pos x="397" y="184"/>
                  </a:cxn>
                  <a:cxn ang="0">
                    <a:pos x="397" y="108"/>
                  </a:cxn>
                  <a:cxn ang="0">
                    <a:pos x="0" y="0"/>
                  </a:cxn>
                </a:cxnLst>
                <a:rect l="0" t="0" r="r" b="b"/>
                <a:pathLst>
                  <a:path w="397" h="184">
                    <a:moveTo>
                      <a:pt x="0" y="0"/>
                    </a:moveTo>
                    <a:lnTo>
                      <a:pt x="0" y="78"/>
                    </a:lnTo>
                    <a:lnTo>
                      <a:pt x="397" y="184"/>
                    </a:lnTo>
                    <a:lnTo>
                      <a:pt x="397" y="1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C6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9" name="Freeform 925"/>
              <p:cNvSpPr>
                <a:spLocks/>
              </p:cNvSpPr>
              <p:nvPr/>
            </p:nvSpPr>
            <p:spPr bwMode="gray">
              <a:xfrm>
                <a:off x="5075" y="526"/>
                <a:ext cx="45" cy="7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0" y="16"/>
                  </a:cxn>
                  <a:cxn ang="0">
                    <a:pos x="0" y="92"/>
                  </a:cxn>
                  <a:cxn ang="0">
                    <a:pos x="59" y="78"/>
                  </a:cxn>
                  <a:cxn ang="0">
                    <a:pos x="59" y="0"/>
                  </a:cxn>
                </a:cxnLst>
                <a:rect l="0" t="0" r="r" b="b"/>
                <a:pathLst>
                  <a:path w="59" h="92">
                    <a:moveTo>
                      <a:pt x="59" y="0"/>
                    </a:moveTo>
                    <a:lnTo>
                      <a:pt x="0" y="16"/>
                    </a:lnTo>
                    <a:lnTo>
                      <a:pt x="0" y="92"/>
                    </a:lnTo>
                    <a:lnTo>
                      <a:pt x="59" y="78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0" name="Freeform 926"/>
              <p:cNvSpPr>
                <a:spLocks/>
              </p:cNvSpPr>
              <p:nvPr/>
            </p:nvSpPr>
            <p:spPr bwMode="gray">
              <a:xfrm>
                <a:off x="5193" y="996"/>
                <a:ext cx="305" cy="32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0" y="9"/>
                  </a:cxn>
                  <a:cxn ang="0">
                    <a:pos x="364" y="435"/>
                  </a:cxn>
                  <a:cxn ang="0">
                    <a:pos x="402" y="425"/>
                  </a:cxn>
                  <a:cxn ang="0">
                    <a:pos x="38" y="0"/>
                  </a:cxn>
                </a:cxnLst>
                <a:rect l="0" t="0" r="r" b="b"/>
                <a:pathLst>
                  <a:path w="402" h="435">
                    <a:moveTo>
                      <a:pt x="38" y="0"/>
                    </a:moveTo>
                    <a:lnTo>
                      <a:pt x="0" y="9"/>
                    </a:lnTo>
                    <a:lnTo>
                      <a:pt x="364" y="435"/>
                    </a:lnTo>
                    <a:lnTo>
                      <a:pt x="402" y="42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1" name="Freeform 927"/>
              <p:cNvSpPr>
                <a:spLocks/>
              </p:cNvSpPr>
              <p:nvPr/>
            </p:nvSpPr>
            <p:spPr bwMode="gray">
              <a:xfrm>
                <a:off x="5193" y="1002"/>
                <a:ext cx="276" cy="38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3"/>
                  </a:cxn>
                  <a:cxn ang="0">
                    <a:pos x="364" y="508"/>
                  </a:cxn>
                  <a:cxn ang="0">
                    <a:pos x="364" y="426"/>
                  </a:cxn>
                  <a:cxn ang="0">
                    <a:pos x="0" y="0"/>
                  </a:cxn>
                </a:cxnLst>
                <a:rect l="0" t="0" r="r" b="b"/>
                <a:pathLst>
                  <a:path w="364" h="508">
                    <a:moveTo>
                      <a:pt x="0" y="0"/>
                    </a:moveTo>
                    <a:lnTo>
                      <a:pt x="0" y="83"/>
                    </a:lnTo>
                    <a:lnTo>
                      <a:pt x="364" y="508"/>
                    </a:lnTo>
                    <a:lnTo>
                      <a:pt x="364" y="4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2" name="Freeform 928"/>
              <p:cNvSpPr>
                <a:spLocks/>
              </p:cNvSpPr>
              <p:nvPr/>
            </p:nvSpPr>
            <p:spPr bwMode="gray">
              <a:xfrm>
                <a:off x="5469" y="1317"/>
                <a:ext cx="29" cy="7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0" y="10"/>
                  </a:cxn>
                  <a:cxn ang="0">
                    <a:pos x="0" y="92"/>
                  </a:cxn>
                  <a:cxn ang="0">
                    <a:pos x="38" y="83"/>
                  </a:cxn>
                  <a:cxn ang="0">
                    <a:pos x="38" y="0"/>
                  </a:cxn>
                </a:cxnLst>
                <a:rect l="0" t="0" r="r" b="b"/>
                <a:pathLst>
                  <a:path w="38" h="92">
                    <a:moveTo>
                      <a:pt x="38" y="0"/>
                    </a:moveTo>
                    <a:lnTo>
                      <a:pt x="0" y="10"/>
                    </a:lnTo>
                    <a:lnTo>
                      <a:pt x="0" y="92"/>
                    </a:lnTo>
                    <a:lnTo>
                      <a:pt x="38" y="8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3" name="Freeform 929"/>
              <p:cNvSpPr>
                <a:spLocks/>
              </p:cNvSpPr>
              <p:nvPr/>
            </p:nvSpPr>
            <p:spPr bwMode="gray">
              <a:xfrm>
                <a:off x="5469" y="1149"/>
                <a:ext cx="29" cy="2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12"/>
                  </a:cxn>
                  <a:cxn ang="0">
                    <a:pos x="38" y="324"/>
                  </a:cxn>
                  <a:cxn ang="0">
                    <a:pos x="0" y="314"/>
                  </a:cxn>
                  <a:cxn ang="0">
                    <a:pos x="0" y="0"/>
                  </a:cxn>
                </a:cxnLst>
                <a:rect l="0" t="0" r="r" b="b"/>
                <a:pathLst>
                  <a:path w="38" h="324">
                    <a:moveTo>
                      <a:pt x="0" y="0"/>
                    </a:moveTo>
                    <a:lnTo>
                      <a:pt x="38" y="12"/>
                    </a:lnTo>
                    <a:lnTo>
                      <a:pt x="38" y="324"/>
                    </a:lnTo>
                    <a:lnTo>
                      <a:pt x="0" y="3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4" name="Freeform 930"/>
              <p:cNvSpPr>
                <a:spLocks/>
              </p:cNvSpPr>
              <p:nvPr/>
            </p:nvSpPr>
            <p:spPr bwMode="gray">
              <a:xfrm>
                <a:off x="5498" y="1149"/>
                <a:ext cx="28" cy="245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0" y="12"/>
                  </a:cxn>
                  <a:cxn ang="0">
                    <a:pos x="0" y="324"/>
                  </a:cxn>
                  <a:cxn ang="0">
                    <a:pos x="37" y="314"/>
                  </a:cxn>
                  <a:cxn ang="0">
                    <a:pos x="37" y="0"/>
                  </a:cxn>
                </a:cxnLst>
                <a:rect l="0" t="0" r="r" b="b"/>
                <a:pathLst>
                  <a:path w="37" h="324">
                    <a:moveTo>
                      <a:pt x="37" y="0"/>
                    </a:moveTo>
                    <a:lnTo>
                      <a:pt x="0" y="12"/>
                    </a:lnTo>
                    <a:lnTo>
                      <a:pt x="0" y="324"/>
                    </a:lnTo>
                    <a:lnTo>
                      <a:pt x="37" y="314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5" name="Freeform 931"/>
              <p:cNvSpPr>
                <a:spLocks/>
              </p:cNvSpPr>
              <p:nvPr/>
            </p:nvSpPr>
            <p:spPr bwMode="gray">
              <a:xfrm>
                <a:off x="5120" y="526"/>
                <a:ext cx="1087" cy="542"/>
              </a:xfrm>
              <a:custGeom>
                <a:avLst/>
                <a:gdLst/>
                <a:ahLst/>
                <a:cxnLst>
                  <a:cxn ang="0">
                    <a:pos x="95" y="416"/>
                  </a:cxn>
                  <a:cxn ang="0">
                    <a:pos x="1203" y="716"/>
                  </a:cxn>
                  <a:cxn ang="0">
                    <a:pos x="1436" y="390"/>
                  </a:cxn>
                  <a:cxn ang="0">
                    <a:pos x="0" y="0"/>
                  </a:cxn>
                  <a:cxn ang="0">
                    <a:pos x="95" y="416"/>
                  </a:cxn>
                </a:cxnLst>
                <a:rect l="0" t="0" r="r" b="b"/>
                <a:pathLst>
                  <a:path w="1436" h="716">
                    <a:moveTo>
                      <a:pt x="95" y="416"/>
                    </a:moveTo>
                    <a:lnTo>
                      <a:pt x="1203" y="716"/>
                    </a:lnTo>
                    <a:lnTo>
                      <a:pt x="1436" y="390"/>
                    </a:lnTo>
                    <a:lnTo>
                      <a:pt x="0" y="0"/>
                    </a:lnTo>
                    <a:lnTo>
                      <a:pt x="95" y="416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6" name="Freeform 932"/>
              <p:cNvSpPr>
                <a:spLocks/>
              </p:cNvSpPr>
              <p:nvPr/>
            </p:nvSpPr>
            <p:spPr bwMode="gray">
              <a:xfrm>
                <a:off x="4586" y="526"/>
                <a:ext cx="606" cy="458"/>
              </a:xfrm>
              <a:custGeom>
                <a:avLst/>
                <a:gdLst/>
                <a:ahLst/>
                <a:cxnLst>
                  <a:cxn ang="0">
                    <a:pos x="97" y="605"/>
                  </a:cxn>
                  <a:cxn ang="0">
                    <a:pos x="801" y="416"/>
                  </a:cxn>
                  <a:cxn ang="0">
                    <a:pos x="706" y="0"/>
                  </a:cxn>
                  <a:cxn ang="0">
                    <a:pos x="0" y="189"/>
                  </a:cxn>
                  <a:cxn ang="0">
                    <a:pos x="97" y="605"/>
                  </a:cxn>
                </a:cxnLst>
                <a:rect l="0" t="0" r="r" b="b"/>
                <a:pathLst>
                  <a:path w="801" h="605">
                    <a:moveTo>
                      <a:pt x="97" y="605"/>
                    </a:moveTo>
                    <a:lnTo>
                      <a:pt x="801" y="416"/>
                    </a:lnTo>
                    <a:lnTo>
                      <a:pt x="706" y="0"/>
                    </a:lnTo>
                    <a:lnTo>
                      <a:pt x="0" y="189"/>
                    </a:lnTo>
                    <a:lnTo>
                      <a:pt x="97" y="60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7" name="Freeform 933"/>
              <p:cNvSpPr>
                <a:spLocks/>
              </p:cNvSpPr>
              <p:nvPr/>
            </p:nvSpPr>
            <p:spPr bwMode="gray">
              <a:xfrm>
                <a:off x="4586" y="669"/>
                <a:ext cx="1087" cy="542"/>
              </a:xfrm>
              <a:custGeom>
                <a:avLst/>
                <a:gdLst/>
                <a:ahLst/>
                <a:cxnLst>
                  <a:cxn ang="0">
                    <a:pos x="97" y="416"/>
                  </a:cxn>
                  <a:cxn ang="0">
                    <a:pos x="1202" y="716"/>
                  </a:cxn>
                  <a:cxn ang="0">
                    <a:pos x="1436" y="390"/>
                  </a:cxn>
                  <a:cxn ang="0">
                    <a:pos x="0" y="0"/>
                  </a:cxn>
                  <a:cxn ang="0">
                    <a:pos x="97" y="416"/>
                  </a:cxn>
                </a:cxnLst>
                <a:rect l="0" t="0" r="r" b="b"/>
                <a:pathLst>
                  <a:path w="1436" h="716">
                    <a:moveTo>
                      <a:pt x="97" y="416"/>
                    </a:moveTo>
                    <a:lnTo>
                      <a:pt x="1202" y="716"/>
                    </a:lnTo>
                    <a:lnTo>
                      <a:pt x="1436" y="390"/>
                    </a:lnTo>
                    <a:lnTo>
                      <a:pt x="0" y="0"/>
                    </a:lnTo>
                    <a:lnTo>
                      <a:pt x="97" y="416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8" name="Freeform 934"/>
              <p:cNvSpPr>
                <a:spLocks/>
              </p:cNvSpPr>
              <p:nvPr/>
            </p:nvSpPr>
            <p:spPr bwMode="gray">
              <a:xfrm>
                <a:off x="5495" y="821"/>
                <a:ext cx="712" cy="390"/>
              </a:xfrm>
              <a:custGeom>
                <a:avLst/>
                <a:gdLst/>
                <a:ahLst/>
                <a:cxnLst>
                  <a:cxn ang="0">
                    <a:pos x="0" y="515"/>
                  </a:cxn>
                  <a:cxn ang="0">
                    <a:pos x="707" y="326"/>
                  </a:cxn>
                  <a:cxn ang="0">
                    <a:pos x="940" y="0"/>
                  </a:cxn>
                  <a:cxn ang="0">
                    <a:pos x="234" y="189"/>
                  </a:cxn>
                  <a:cxn ang="0">
                    <a:pos x="0" y="515"/>
                  </a:cxn>
                </a:cxnLst>
                <a:rect l="0" t="0" r="r" b="b"/>
                <a:pathLst>
                  <a:path w="940" h="515">
                    <a:moveTo>
                      <a:pt x="0" y="515"/>
                    </a:moveTo>
                    <a:lnTo>
                      <a:pt x="707" y="326"/>
                    </a:lnTo>
                    <a:lnTo>
                      <a:pt x="940" y="0"/>
                    </a:lnTo>
                    <a:lnTo>
                      <a:pt x="234" y="189"/>
                    </a:lnTo>
                    <a:lnTo>
                      <a:pt x="0" y="515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89" name="Group 587"/>
            <p:cNvGrpSpPr>
              <a:grpSpLocks/>
            </p:cNvGrpSpPr>
            <p:nvPr/>
          </p:nvGrpSpPr>
          <p:grpSpPr bwMode="gray">
            <a:xfrm flipH="1">
              <a:off x="3131180" y="1053675"/>
              <a:ext cx="239395" cy="482917"/>
              <a:chOff x="1061" y="2348"/>
              <a:chExt cx="313" cy="632"/>
            </a:xfrm>
          </p:grpSpPr>
          <p:sp>
            <p:nvSpPr>
              <p:cNvPr id="1590" name="Freeform 588"/>
              <p:cNvSpPr>
                <a:spLocks/>
              </p:cNvSpPr>
              <p:nvPr/>
            </p:nvSpPr>
            <p:spPr bwMode="gray">
              <a:xfrm>
                <a:off x="1203" y="2655"/>
                <a:ext cx="120" cy="325"/>
              </a:xfrm>
              <a:custGeom>
                <a:avLst/>
                <a:gdLst/>
                <a:ahLst/>
                <a:cxnLst>
                  <a:cxn ang="0">
                    <a:pos x="89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63" y="20"/>
                  </a:cxn>
                  <a:cxn ang="0">
                    <a:pos x="12" y="10"/>
                  </a:cxn>
                  <a:cxn ang="0">
                    <a:pos x="2" y="0"/>
                  </a:cxn>
                  <a:cxn ang="0">
                    <a:pos x="3" y="36"/>
                  </a:cxn>
                  <a:cxn ang="0">
                    <a:pos x="2" y="205"/>
                  </a:cxn>
                  <a:cxn ang="0">
                    <a:pos x="43" y="205"/>
                  </a:cxn>
                  <a:cxn ang="0">
                    <a:pos x="45" y="51"/>
                  </a:cxn>
                  <a:cxn ang="0">
                    <a:pos x="36" y="40"/>
                  </a:cxn>
                  <a:cxn ang="0">
                    <a:pos x="45" y="51"/>
                  </a:cxn>
                  <a:cxn ang="0">
                    <a:pos x="43" y="205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1"/>
                  </a:gs>
                  <a:gs pos="5000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1" name="Freeform 589"/>
              <p:cNvSpPr>
                <a:spLocks noEditPoints="1"/>
              </p:cNvSpPr>
              <p:nvPr/>
            </p:nvSpPr>
            <p:spPr bwMode="gray">
              <a:xfrm>
                <a:off x="1061" y="2437"/>
                <a:ext cx="313" cy="258"/>
              </a:xfrm>
              <a:custGeom>
                <a:avLst/>
                <a:gdLst/>
                <a:ahLst/>
                <a:cxnLst>
                  <a:cxn ang="0">
                    <a:pos x="235" y="114"/>
                  </a:cxn>
                  <a:cxn ang="0">
                    <a:pos x="235" y="114"/>
                  </a:cxn>
                  <a:cxn ang="0">
                    <a:pos x="225" y="49"/>
                  </a:cxn>
                  <a:cxn ang="0">
                    <a:pos x="199" y="24"/>
                  </a:cxn>
                  <a:cxn ang="0">
                    <a:pos x="156" y="13"/>
                  </a:cxn>
                  <a:cxn ang="0">
                    <a:pos x="116" y="2"/>
                  </a:cxn>
                  <a:cxn ang="0">
                    <a:pos x="86" y="12"/>
                  </a:cxn>
                  <a:cxn ang="0">
                    <a:pos x="73" y="86"/>
                  </a:cxn>
                  <a:cxn ang="0">
                    <a:pos x="73" y="86"/>
                  </a:cxn>
                  <a:cxn ang="0">
                    <a:pos x="72" y="91"/>
                  </a:cxn>
                  <a:cxn ang="0">
                    <a:pos x="21" y="104"/>
                  </a:cxn>
                  <a:cxn ang="0">
                    <a:pos x="26" y="135"/>
                  </a:cxn>
                  <a:cxn ang="0">
                    <a:pos x="80" y="122"/>
                  </a:cxn>
                  <a:cxn ang="0">
                    <a:pos x="80" y="122"/>
                  </a:cxn>
                  <a:cxn ang="0">
                    <a:pos x="86" y="120"/>
                  </a:cxn>
                  <a:cxn ang="0">
                    <a:pos x="99" y="112"/>
                  </a:cxn>
                  <a:cxn ang="0">
                    <a:pos x="104" y="92"/>
                  </a:cxn>
                  <a:cxn ang="0">
                    <a:pos x="104" y="92"/>
                  </a:cxn>
                  <a:cxn ang="0">
                    <a:pos x="110" y="47"/>
                  </a:cxn>
                  <a:cxn ang="0">
                    <a:pos x="109" y="167"/>
                  </a:cxn>
                  <a:cxn ang="0">
                    <a:pos x="118" y="178"/>
                  </a:cxn>
                  <a:cxn ang="0">
                    <a:pos x="169" y="192"/>
                  </a:cxn>
                  <a:cxn ang="0">
                    <a:pos x="196" y="173"/>
                  </a:cxn>
                  <a:cxn ang="0">
                    <a:pos x="196" y="160"/>
                  </a:cxn>
                  <a:cxn ang="0">
                    <a:pos x="216" y="155"/>
                  </a:cxn>
                  <a:cxn ang="0">
                    <a:pos x="219" y="154"/>
                  </a:cxn>
                  <a:cxn ang="0">
                    <a:pos x="232" y="146"/>
                  </a:cxn>
                  <a:cxn ang="0">
                    <a:pos x="236" y="124"/>
                  </a:cxn>
                  <a:cxn ang="0">
                    <a:pos x="235" y="114"/>
                  </a:cxn>
                  <a:cxn ang="0">
                    <a:pos x="192" y="75"/>
                  </a:cxn>
                  <a:cxn ang="0">
                    <a:pos x="194" y="88"/>
                  </a:cxn>
                  <a:cxn ang="0">
                    <a:pos x="200" y="123"/>
                  </a:cxn>
                  <a:cxn ang="0">
                    <a:pos x="196" y="124"/>
                  </a:cxn>
                  <a:cxn ang="0">
                    <a:pos x="194" y="88"/>
                  </a:cxn>
                  <a:cxn ang="0">
                    <a:pos x="192" y="75"/>
                  </a:cxn>
                  <a:cxn ang="0">
                    <a:pos x="192" y="71"/>
                  </a:cxn>
                  <a:cxn ang="0">
                    <a:pos x="192" y="75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5000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2" name="Freeform 590"/>
              <p:cNvSpPr>
                <a:spLocks/>
              </p:cNvSpPr>
              <p:nvPr/>
            </p:nvSpPr>
            <p:spPr bwMode="gray">
              <a:xfrm>
                <a:off x="1205" y="2444"/>
                <a:ext cx="118" cy="252"/>
              </a:xfrm>
              <a:custGeom>
                <a:avLst/>
                <a:gdLst/>
                <a:ahLst/>
                <a:cxnLst>
                  <a:cxn ang="0">
                    <a:pos x="87" y="103"/>
                  </a:cxn>
                  <a:cxn ang="0">
                    <a:pos x="63" y="122"/>
                  </a:cxn>
                  <a:cxn ang="0">
                    <a:pos x="63" y="122"/>
                  </a:cxn>
                  <a:cxn ang="0">
                    <a:pos x="63" y="41"/>
                  </a:cxn>
                  <a:cxn ang="0">
                    <a:pos x="76" y="15"/>
                  </a:cxn>
                  <a:cxn ang="0">
                    <a:pos x="63" y="12"/>
                  </a:cxn>
                  <a:cxn ang="0">
                    <a:pos x="49" y="37"/>
                  </a:cxn>
                  <a:cxn ang="0">
                    <a:pos x="49" y="118"/>
                  </a:cxn>
                  <a:cxn ang="0">
                    <a:pos x="19" y="110"/>
                  </a:cxn>
                  <a:cxn ang="0">
                    <a:pos x="18" y="29"/>
                  </a:cxn>
                  <a:cxn ang="0">
                    <a:pos x="31" y="3"/>
                  </a:cxn>
                  <a:cxn ang="0">
                    <a:pos x="21" y="0"/>
                  </a:cxn>
                  <a:cxn ang="0">
                    <a:pos x="6" y="26"/>
                  </a:cxn>
                  <a:cxn ang="0">
                    <a:pos x="6" y="107"/>
                  </a:cxn>
                  <a:cxn ang="0">
                    <a:pos x="1" y="99"/>
                  </a:cxn>
                  <a:cxn ang="0">
                    <a:pos x="0" y="159"/>
                  </a:cxn>
                  <a:cxn ang="0">
                    <a:pos x="10" y="170"/>
                  </a:cxn>
                  <a:cxn ang="0">
                    <a:pos x="61" y="184"/>
                  </a:cxn>
                  <a:cxn ang="0">
                    <a:pos x="87" y="164"/>
                  </a:cxn>
                  <a:cxn ang="0">
                    <a:pos x="87" y="103"/>
                  </a:cxn>
                </a:cxnLst>
                <a:rect l="0" t="0" r="r" b="b"/>
                <a:pathLst>
                  <a:path w="87" h="185">
                    <a:moveTo>
                      <a:pt x="87" y="103"/>
                    </a:moveTo>
                    <a:cubicBezTo>
                      <a:pt x="84" y="113"/>
                      <a:pt x="72" y="121"/>
                      <a:pt x="63" y="122"/>
                    </a:cubicBez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51"/>
                      <a:pt x="63" y="41"/>
                    </a:cubicBezTo>
                    <a:cubicBezTo>
                      <a:pt x="63" y="30"/>
                      <a:pt x="71" y="15"/>
                      <a:pt x="76" y="15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8" y="12"/>
                      <a:pt x="50" y="26"/>
                      <a:pt x="49" y="37"/>
                    </a:cubicBezTo>
                    <a:cubicBezTo>
                      <a:pt x="48" y="49"/>
                      <a:pt x="49" y="118"/>
                      <a:pt x="49" y="118"/>
                    </a:cubicBezTo>
                    <a:cubicBezTo>
                      <a:pt x="40" y="116"/>
                      <a:pt x="28" y="112"/>
                      <a:pt x="19" y="110"/>
                    </a:cubicBezTo>
                    <a:cubicBezTo>
                      <a:pt x="18" y="108"/>
                      <a:pt x="18" y="39"/>
                      <a:pt x="18" y="29"/>
                    </a:cubicBezTo>
                    <a:cubicBezTo>
                      <a:pt x="18" y="18"/>
                      <a:pt x="27" y="3"/>
                      <a:pt x="31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7" y="15"/>
                      <a:pt x="6" y="26"/>
                    </a:cubicBezTo>
                    <a:cubicBezTo>
                      <a:pt x="5" y="37"/>
                      <a:pt x="6" y="100"/>
                      <a:pt x="6" y="107"/>
                    </a:cubicBezTo>
                    <a:cubicBezTo>
                      <a:pt x="3" y="105"/>
                      <a:pt x="2" y="102"/>
                      <a:pt x="1" y="99"/>
                    </a:cubicBezTo>
                    <a:cubicBezTo>
                      <a:pt x="0" y="119"/>
                      <a:pt x="0" y="141"/>
                      <a:pt x="0" y="159"/>
                    </a:cubicBezTo>
                    <a:cubicBezTo>
                      <a:pt x="1" y="164"/>
                      <a:pt x="4" y="169"/>
                      <a:pt x="10" y="170"/>
                    </a:cubicBezTo>
                    <a:cubicBezTo>
                      <a:pt x="22" y="172"/>
                      <a:pt x="53" y="182"/>
                      <a:pt x="61" y="184"/>
                    </a:cubicBezTo>
                    <a:cubicBezTo>
                      <a:pt x="69" y="185"/>
                      <a:pt x="85" y="176"/>
                      <a:pt x="87" y="164"/>
                    </a:cubicBezTo>
                    <a:cubicBezTo>
                      <a:pt x="87" y="144"/>
                      <a:pt x="87" y="123"/>
                      <a:pt x="87" y="10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1"/>
                  </a:gs>
                  <a:gs pos="5000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3" name="Freeform 591"/>
              <p:cNvSpPr>
                <a:spLocks/>
              </p:cNvSpPr>
              <p:nvPr/>
            </p:nvSpPr>
            <p:spPr bwMode="gray">
              <a:xfrm>
                <a:off x="1218" y="2421"/>
                <a:ext cx="87" cy="55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10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29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4" name="Oval 592"/>
              <p:cNvSpPr>
                <a:spLocks noChangeArrowheads="1"/>
              </p:cNvSpPr>
              <p:nvPr/>
            </p:nvSpPr>
            <p:spPr bwMode="gray">
              <a:xfrm flipH="1">
                <a:off x="1208" y="2351"/>
                <a:ext cx="105" cy="105"/>
              </a:xfrm>
              <a:prstGeom prst="ellipse">
                <a:avLst/>
              </a:prstGeom>
              <a:solidFill>
                <a:srgbClr val="FFFFFF"/>
              </a:solidFill>
              <a:ln w="6350" algn="ctr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5" name="Freeform 593"/>
              <p:cNvSpPr>
                <a:spLocks/>
              </p:cNvSpPr>
              <p:nvPr/>
            </p:nvSpPr>
            <p:spPr bwMode="gray">
              <a:xfrm>
                <a:off x="1185" y="2348"/>
                <a:ext cx="128" cy="68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39" y="4"/>
                  </a:cxn>
                  <a:cxn ang="0">
                    <a:pos x="39" y="4"/>
                  </a:cxn>
                  <a:cxn ang="0">
                    <a:pos x="35" y="6"/>
                  </a:cxn>
                  <a:cxn ang="0">
                    <a:pos x="34" y="7"/>
                  </a:cxn>
                  <a:cxn ang="0">
                    <a:pos x="31" y="9"/>
                  </a:cxn>
                  <a:cxn ang="0">
                    <a:pos x="30" y="10"/>
                  </a:cxn>
                  <a:cxn ang="0">
                    <a:pos x="21" y="20"/>
                  </a:cxn>
                  <a:cxn ang="0">
                    <a:pos x="21" y="21"/>
                  </a:cxn>
                  <a:cxn ang="0">
                    <a:pos x="21" y="21"/>
                  </a:cxn>
                  <a:cxn ang="0">
                    <a:pos x="20" y="23"/>
                  </a:cxn>
                  <a:cxn ang="0">
                    <a:pos x="20" y="23"/>
                  </a:cxn>
                  <a:cxn ang="0">
                    <a:pos x="0" y="35"/>
                  </a:cxn>
                  <a:cxn ang="0">
                    <a:pos x="10" y="34"/>
                  </a:cxn>
                  <a:cxn ang="0">
                    <a:pos x="16" y="36"/>
                  </a:cxn>
                  <a:cxn ang="0">
                    <a:pos x="20" y="37"/>
                  </a:cxn>
                  <a:cxn ang="0">
                    <a:pos x="40" y="48"/>
                  </a:cxn>
                  <a:cxn ang="0">
                    <a:pos x="57" y="40"/>
                  </a:cxn>
                  <a:cxn ang="0">
                    <a:pos x="94" y="34"/>
                  </a:cxn>
                  <a:cxn ang="0">
                    <a:pos x="54" y="1"/>
                  </a:cxn>
                </a:cxnLst>
                <a:rect l="0" t="0" r="r" b="b"/>
                <a:pathLst>
                  <a:path w="94" h="50">
                    <a:moveTo>
                      <a:pt x="54" y="1"/>
                    </a:moveTo>
                    <a:cubicBezTo>
                      <a:pt x="52" y="1"/>
                      <a:pt x="51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2"/>
                      <a:pt x="46" y="2"/>
                      <a:pt x="44" y="2"/>
                    </a:cubicBezTo>
                    <a:cubicBezTo>
                      <a:pt x="44" y="2"/>
                      <a:pt x="44" y="2"/>
                      <a:pt x="43" y="3"/>
                    </a:cubicBezTo>
                    <a:cubicBezTo>
                      <a:pt x="42" y="3"/>
                      <a:pt x="41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5" y="6"/>
                      <a:pt x="35" y="7"/>
                      <a:pt x="34" y="7"/>
                    </a:cubicBezTo>
                    <a:cubicBezTo>
                      <a:pt x="33" y="7"/>
                      <a:pt x="32" y="8"/>
                      <a:pt x="31" y="9"/>
                    </a:cubicBezTo>
                    <a:cubicBezTo>
                      <a:pt x="31" y="9"/>
                      <a:pt x="31" y="9"/>
                      <a:pt x="30" y="10"/>
                    </a:cubicBezTo>
                    <a:cubicBezTo>
                      <a:pt x="27" y="13"/>
                      <a:pt x="24" y="16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7" y="27"/>
                      <a:pt x="3" y="32"/>
                      <a:pt x="0" y="35"/>
                    </a:cubicBezTo>
                    <a:cubicBezTo>
                      <a:pt x="2" y="32"/>
                      <a:pt x="6" y="33"/>
                      <a:pt x="10" y="34"/>
                    </a:cubicBezTo>
                    <a:cubicBezTo>
                      <a:pt x="12" y="34"/>
                      <a:pt x="14" y="35"/>
                      <a:pt x="16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7" y="41"/>
                      <a:pt x="34" y="50"/>
                      <a:pt x="40" y="48"/>
                    </a:cubicBezTo>
                    <a:cubicBezTo>
                      <a:pt x="40" y="48"/>
                      <a:pt x="51" y="40"/>
                      <a:pt x="57" y="40"/>
                    </a:cubicBezTo>
                    <a:cubicBezTo>
                      <a:pt x="84" y="41"/>
                      <a:pt x="94" y="34"/>
                      <a:pt x="94" y="34"/>
                    </a:cubicBezTo>
                    <a:cubicBezTo>
                      <a:pt x="92" y="14"/>
                      <a:pt x="74" y="0"/>
                      <a:pt x="54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1"/>
                  </a:gs>
                  <a:gs pos="5000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6" name="Freeform 594"/>
              <p:cNvSpPr>
                <a:spLocks/>
              </p:cNvSpPr>
              <p:nvPr/>
            </p:nvSpPr>
            <p:spPr bwMode="gray">
              <a:xfrm>
                <a:off x="1227" y="2600"/>
                <a:ext cx="121" cy="72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27" y="14"/>
                  </a:cxn>
                  <a:cxn ang="0">
                    <a:pos x="40" y="46"/>
                  </a:cxn>
                  <a:cxn ang="0">
                    <a:pos x="91" y="32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50000">
                    <a:srgbClr val="D7D7D7"/>
                  </a:gs>
                  <a:gs pos="100000">
                    <a:srgbClr val="FFFFFF"/>
                  </a:gs>
                </a:gsLst>
                <a:lin ang="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40971" name="Grup 40970"/>
          <p:cNvGrpSpPr/>
          <p:nvPr/>
        </p:nvGrpSpPr>
        <p:grpSpPr>
          <a:xfrm>
            <a:off x="2332625" y="1076986"/>
            <a:ext cx="2682875" cy="1265079"/>
            <a:chOff x="25236" y="2485918"/>
            <a:chExt cx="2682875" cy="1265079"/>
          </a:xfrm>
        </p:grpSpPr>
        <p:sp>
          <p:nvSpPr>
            <p:cNvPr id="1597" name="Freeform 1309"/>
            <p:cNvSpPr>
              <a:spLocks/>
            </p:cNvSpPr>
            <p:nvPr/>
          </p:nvSpPr>
          <p:spPr bwMode="gray">
            <a:xfrm>
              <a:off x="25236" y="3028685"/>
              <a:ext cx="2682875" cy="722312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190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1598" name="Group 747"/>
            <p:cNvGrpSpPr>
              <a:grpSpLocks/>
            </p:cNvGrpSpPr>
            <p:nvPr/>
          </p:nvGrpSpPr>
          <p:grpSpPr bwMode="gray">
            <a:xfrm>
              <a:off x="483388" y="2485918"/>
              <a:ext cx="1750060" cy="1143317"/>
              <a:chOff x="2916" y="1583"/>
              <a:chExt cx="848" cy="554"/>
            </a:xfrm>
          </p:grpSpPr>
          <p:sp>
            <p:nvSpPr>
              <p:cNvPr id="1599" name="Freeform 651"/>
              <p:cNvSpPr>
                <a:spLocks/>
              </p:cNvSpPr>
              <p:nvPr/>
            </p:nvSpPr>
            <p:spPr bwMode="gray">
              <a:xfrm>
                <a:off x="2916" y="1751"/>
                <a:ext cx="848" cy="225"/>
              </a:xfrm>
              <a:custGeom>
                <a:avLst/>
                <a:gdLst/>
                <a:ahLst/>
                <a:cxnLst>
                  <a:cxn ang="0">
                    <a:pos x="0" y="841"/>
                  </a:cxn>
                  <a:cxn ang="0">
                    <a:pos x="3137" y="0"/>
                  </a:cxn>
                  <a:cxn ang="0">
                    <a:pos x="6257" y="839"/>
                  </a:cxn>
                  <a:cxn ang="0">
                    <a:pos x="3123" y="1680"/>
                  </a:cxn>
                  <a:cxn ang="0">
                    <a:pos x="0" y="841"/>
                  </a:cxn>
                </a:cxnLst>
                <a:rect l="0" t="0" r="r" b="b"/>
                <a:pathLst>
                  <a:path w="6257" h="1680">
                    <a:moveTo>
                      <a:pt x="0" y="841"/>
                    </a:moveTo>
                    <a:lnTo>
                      <a:pt x="3137" y="0"/>
                    </a:lnTo>
                    <a:lnTo>
                      <a:pt x="6257" y="839"/>
                    </a:lnTo>
                    <a:lnTo>
                      <a:pt x="3123" y="1680"/>
                    </a:lnTo>
                    <a:lnTo>
                      <a:pt x="0" y="84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0" name="Freeform 652"/>
              <p:cNvSpPr>
                <a:spLocks/>
              </p:cNvSpPr>
              <p:nvPr/>
            </p:nvSpPr>
            <p:spPr bwMode="gray">
              <a:xfrm>
                <a:off x="3520" y="1636"/>
                <a:ext cx="11" cy="170"/>
              </a:xfrm>
              <a:custGeom>
                <a:avLst/>
                <a:gdLst/>
                <a:ahLst/>
                <a:cxnLst>
                  <a:cxn ang="0">
                    <a:pos x="78" y="22"/>
                  </a:cxn>
                  <a:cxn ang="0">
                    <a:pos x="78" y="1269"/>
                  </a:cxn>
                  <a:cxn ang="0">
                    <a:pos x="0" y="1255"/>
                  </a:cxn>
                  <a:cxn ang="0">
                    <a:pos x="0" y="0"/>
                  </a:cxn>
                  <a:cxn ang="0">
                    <a:pos x="78" y="22"/>
                  </a:cxn>
                </a:cxnLst>
                <a:rect l="0" t="0" r="r" b="b"/>
                <a:pathLst>
                  <a:path w="78" h="1269">
                    <a:moveTo>
                      <a:pt x="78" y="22"/>
                    </a:moveTo>
                    <a:lnTo>
                      <a:pt x="78" y="1269"/>
                    </a:lnTo>
                    <a:lnTo>
                      <a:pt x="0" y="1255"/>
                    </a:lnTo>
                    <a:lnTo>
                      <a:pt x="0" y="0"/>
                    </a:lnTo>
                    <a:lnTo>
                      <a:pt x="78" y="2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1" name="Freeform 653"/>
              <p:cNvSpPr>
                <a:spLocks/>
              </p:cNvSpPr>
              <p:nvPr/>
            </p:nvSpPr>
            <p:spPr bwMode="gray">
              <a:xfrm>
                <a:off x="3531" y="1636"/>
                <a:ext cx="11" cy="170"/>
              </a:xfrm>
              <a:custGeom>
                <a:avLst/>
                <a:gdLst/>
                <a:ahLst/>
                <a:cxnLst>
                  <a:cxn ang="0">
                    <a:pos x="0" y="1269"/>
                  </a:cxn>
                  <a:cxn ang="0">
                    <a:pos x="0" y="22"/>
                  </a:cxn>
                  <a:cxn ang="0">
                    <a:pos x="80" y="0"/>
                  </a:cxn>
                  <a:cxn ang="0">
                    <a:pos x="80" y="1250"/>
                  </a:cxn>
                  <a:cxn ang="0">
                    <a:pos x="0" y="1269"/>
                  </a:cxn>
                </a:cxnLst>
                <a:rect l="0" t="0" r="r" b="b"/>
                <a:pathLst>
                  <a:path w="80" h="1269">
                    <a:moveTo>
                      <a:pt x="0" y="1269"/>
                    </a:moveTo>
                    <a:lnTo>
                      <a:pt x="0" y="22"/>
                    </a:lnTo>
                    <a:lnTo>
                      <a:pt x="80" y="0"/>
                    </a:lnTo>
                    <a:lnTo>
                      <a:pt x="80" y="1250"/>
                    </a:lnTo>
                    <a:lnTo>
                      <a:pt x="0" y="126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2" name="Freeform 654"/>
              <p:cNvSpPr>
                <a:spLocks/>
              </p:cNvSpPr>
              <p:nvPr/>
            </p:nvSpPr>
            <p:spPr bwMode="gray">
              <a:xfrm>
                <a:off x="3132" y="1638"/>
                <a:ext cx="11" cy="170"/>
              </a:xfrm>
              <a:custGeom>
                <a:avLst/>
                <a:gdLst/>
                <a:ahLst/>
                <a:cxnLst>
                  <a:cxn ang="0">
                    <a:pos x="80" y="21"/>
                  </a:cxn>
                  <a:cxn ang="0">
                    <a:pos x="80" y="1268"/>
                  </a:cxn>
                  <a:cxn ang="0">
                    <a:pos x="0" y="1254"/>
                  </a:cxn>
                  <a:cxn ang="0">
                    <a:pos x="0" y="0"/>
                  </a:cxn>
                  <a:cxn ang="0">
                    <a:pos x="80" y="21"/>
                  </a:cxn>
                </a:cxnLst>
                <a:rect l="0" t="0" r="r" b="b"/>
                <a:pathLst>
                  <a:path w="80" h="1268">
                    <a:moveTo>
                      <a:pt x="80" y="21"/>
                    </a:moveTo>
                    <a:lnTo>
                      <a:pt x="80" y="1268"/>
                    </a:lnTo>
                    <a:lnTo>
                      <a:pt x="0" y="1254"/>
                    </a:lnTo>
                    <a:lnTo>
                      <a:pt x="0" y="0"/>
                    </a:lnTo>
                    <a:lnTo>
                      <a:pt x="80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3" name="Freeform 655"/>
              <p:cNvSpPr>
                <a:spLocks/>
              </p:cNvSpPr>
              <p:nvPr/>
            </p:nvSpPr>
            <p:spPr bwMode="gray">
              <a:xfrm>
                <a:off x="3143" y="1638"/>
                <a:ext cx="10" cy="170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78" y="0"/>
                  </a:cxn>
                  <a:cxn ang="0">
                    <a:pos x="78" y="1249"/>
                  </a:cxn>
                  <a:cxn ang="0">
                    <a:pos x="0" y="1268"/>
                  </a:cxn>
                </a:cxnLst>
                <a:rect l="0" t="0" r="r" b="b"/>
                <a:pathLst>
                  <a:path w="78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78" y="1249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4" name="Freeform 656"/>
              <p:cNvSpPr>
                <a:spLocks/>
              </p:cNvSpPr>
              <p:nvPr/>
            </p:nvSpPr>
            <p:spPr bwMode="gray">
              <a:xfrm>
                <a:off x="3339" y="1863"/>
                <a:ext cx="425" cy="274"/>
              </a:xfrm>
              <a:custGeom>
                <a:avLst/>
                <a:gdLst/>
                <a:ahLst/>
                <a:cxnLst>
                  <a:cxn ang="0">
                    <a:pos x="3134" y="1200"/>
                  </a:cxn>
                  <a:cxn ang="0">
                    <a:pos x="3134" y="0"/>
                  </a:cxn>
                  <a:cxn ang="0">
                    <a:pos x="0" y="839"/>
                  </a:cxn>
                  <a:cxn ang="0">
                    <a:pos x="0" y="2041"/>
                  </a:cxn>
                  <a:cxn ang="0">
                    <a:pos x="3134" y="1200"/>
                  </a:cxn>
                </a:cxnLst>
                <a:rect l="0" t="0" r="r" b="b"/>
                <a:pathLst>
                  <a:path w="3134" h="2041">
                    <a:moveTo>
                      <a:pt x="3134" y="1200"/>
                    </a:moveTo>
                    <a:lnTo>
                      <a:pt x="3134" y="0"/>
                    </a:lnTo>
                    <a:lnTo>
                      <a:pt x="0" y="839"/>
                    </a:lnTo>
                    <a:lnTo>
                      <a:pt x="0" y="2041"/>
                    </a:lnTo>
                    <a:lnTo>
                      <a:pt x="3134" y="12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5" name="Freeform 657"/>
              <p:cNvSpPr>
                <a:spLocks/>
              </p:cNvSpPr>
              <p:nvPr/>
            </p:nvSpPr>
            <p:spPr bwMode="gray">
              <a:xfrm>
                <a:off x="2916" y="1864"/>
                <a:ext cx="423" cy="273"/>
              </a:xfrm>
              <a:custGeom>
                <a:avLst/>
                <a:gdLst/>
                <a:ahLst/>
                <a:cxnLst>
                  <a:cxn ang="0">
                    <a:pos x="3123" y="2036"/>
                  </a:cxn>
                  <a:cxn ang="0">
                    <a:pos x="3123" y="834"/>
                  </a:cxn>
                  <a:cxn ang="0">
                    <a:pos x="0" y="0"/>
                  </a:cxn>
                  <a:cxn ang="0">
                    <a:pos x="0" y="1198"/>
                  </a:cxn>
                  <a:cxn ang="0">
                    <a:pos x="3123" y="2036"/>
                  </a:cxn>
                </a:cxnLst>
                <a:rect l="0" t="0" r="r" b="b"/>
                <a:pathLst>
                  <a:path w="3123" h="2036">
                    <a:moveTo>
                      <a:pt x="3123" y="2036"/>
                    </a:moveTo>
                    <a:lnTo>
                      <a:pt x="3123" y="834"/>
                    </a:lnTo>
                    <a:lnTo>
                      <a:pt x="0" y="0"/>
                    </a:lnTo>
                    <a:lnTo>
                      <a:pt x="0" y="1198"/>
                    </a:lnTo>
                    <a:lnTo>
                      <a:pt x="3123" y="203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6" name="Freeform 658"/>
              <p:cNvSpPr>
                <a:spLocks/>
              </p:cNvSpPr>
              <p:nvPr/>
            </p:nvSpPr>
            <p:spPr bwMode="gray">
              <a:xfrm>
                <a:off x="3489" y="1927"/>
                <a:ext cx="134" cy="170"/>
              </a:xfrm>
              <a:custGeom>
                <a:avLst/>
                <a:gdLst/>
                <a:ahLst/>
                <a:cxnLst>
                  <a:cxn ang="0">
                    <a:pos x="982" y="1011"/>
                  </a:cxn>
                  <a:cxn ang="0">
                    <a:pos x="982" y="0"/>
                  </a:cxn>
                  <a:cxn ang="0">
                    <a:pos x="0" y="260"/>
                  </a:cxn>
                  <a:cxn ang="0">
                    <a:pos x="0" y="1268"/>
                  </a:cxn>
                  <a:cxn ang="0">
                    <a:pos x="982" y="1011"/>
                  </a:cxn>
                </a:cxnLst>
                <a:rect l="0" t="0" r="r" b="b"/>
                <a:pathLst>
                  <a:path w="982" h="1268">
                    <a:moveTo>
                      <a:pt x="982" y="1011"/>
                    </a:moveTo>
                    <a:lnTo>
                      <a:pt x="982" y="0"/>
                    </a:lnTo>
                    <a:lnTo>
                      <a:pt x="0" y="260"/>
                    </a:lnTo>
                    <a:lnTo>
                      <a:pt x="0" y="1268"/>
                    </a:lnTo>
                    <a:lnTo>
                      <a:pt x="982" y="101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7" name="Freeform 659"/>
              <p:cNvSpPr>
                <a:spLocks/>
              </p:cNvSpPr>
              <p:nvPr/>
            </p:nvSpPr>
            <p:spPr bwMode="gray">
              <a:xfrm>
                <a:off x="3558" y="1932"/>
                <a:ext cx="61" cy="147"/>
              </a:xfrm>
              <a:custGeom>
                <a:avLst/>
                <a:gdLst/>
                <a:ahLst/>
                <a:cxnLst>
                  <a:cxn ang="0">
                    <a:pos x="449" y="980"/>
                  </a:cxn>
                  <a:cxn ang="0">
                    <a:pos x="449" y="0"/>
                  </a:cxn>
                  <a:cxn ang="0">
                    <a:pos x="0" y="118"/>
                  </a:cxn>
                  <a:cxn ang="0">
                    <a:pos x="0" y="1098"/>
                  </a:cxn>
                  <a:cxn ang="0">
                    <a:pos x="449" y="980"/>
                  </a:cxn>
                </a:cxnLst>
                <a:rect l="0" t="0" r="r" b="b"/>
                <a:pathLst>
                  <a:path w="449" h="1098">
                    <a:moveTo>
                      <a:pt x="449" y="980"/>
                    </a:moveTo>
                    <a:lnTo>
                      <a:pt x="449" y="0"/>
                    </a:lnTo>
                    <a:lnTo>
                      <a:pt x="0" y="118"/>
                    </a:lnTo>
                    <a:lnTo>
                      <a:pt x="0" y="1098"/>
                    </a:lnTo>
                    <a:lnTo>
                      <a:pt x="449" y="98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8" name="Freeform 660"/>
              <p:cNvSpPr>
                <a:spLocks/>
              </p:cNvSpPr>
              <p:nvPr/>
            </p:nvSpPr>
            <p:spPr bwMode="gray">
              <a:xfrm>
                <a:off x="3558" y="2047"/>
                <a:ext cx="61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41"/>
                  </a:cxn>
                  <a:cxn ang="0">
                    <a:pos x="449" y="121"/>
                  </a:cxn>
                  <a:cxn ang="0">
                    <a:pos x="0" y="0"/>
                  </a:cxn>
                </a:cxnLst>
                <a:rect l="0" t="0" r="r" b="b"/>
                <a:pathLst>
                  <a:path w="449" h="241">
                    <a:moveTo>
                      <a:pt x="0" y="0"/>
                    </a:moveTo>
                    <a:lnTo>
                      <a:pt x="0" y="241"/>
                    </a:lnTo>
                    <a:lnTo>
                      <a:pt x="449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9" name="Freeform 661"/>
              <p:cNvSpPr>
                <a:spLocks/>
              </p:cNvSpPr>
              <p:nvPr/>
            </p:nvSpPr>
            <p:spPr bwMode="gray">
              <a:xfrm>
                <a:off x="3493" y="1949"/>
                <a:ext cx="61" cy="147"/>
              </a:xfrm>
              <a:custGeom>
                <a:avLst/>
                <a:gdLst/>
                <a:ahLst/>
                <a:cxnLst>
                  <a:cxn ang="0">
                    <a:pos x="451" y="980"/>
                  </a:cxn>
                  <a:cxn ang="0">
                    <a:pos x="451" y="0"/>
                  </a:cxn>
                  <a:cxn ang="0">
                    <a:pos x="0" y="118"/>
                  </a:cxn>
                  <a:cxn ang="0">
                    <a:pos x="0" y="1098"/>
                  </a:cxn>
                  <a:cxn ang="0">
                    <a:pos x="451" y="980"/>
                  </a:cxn>
                </a:cxnLst>
                <a:rect l="0" t="0" r="r" b="b"/>
                <a:pathLst>
                  <a:path w="451" h="1098">
                    <a:moveTo>
                      <a:pt x="451" y="980"/>
                    </a:moveTo>
                    <a:lnTo>
                      <a:pt x="451" y="0"/>
                    </a:lnTo>
                    <a:lnTo>
                      <a:pt x="0" y="118"/>
                    </a:lnTo>
                    <a:lnTo>
                      <a:pt x="0" y="1098"/>
                    </a:lnTo>
                    <a:lnTo>
                      <a:pt x="451" y="98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0" name="Freeform 662"/>
              <p:cNvSpPr>
                <a:spLocks/>
              </p:cNvSpPr>
              <p:nvPr/>
            </p:nvSpPr>
            <p:spPr bwMode="gray">
              <a:xfrm>
                <a:off x="3493" y="2031"/>
                <a:ext cx="61" cy="6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86"/>
                  </a:cxn>
                  <a:cxn ang="0">
                    <a:pos x="449" y="368"/>
                  </a:cxn>
                  <a:cxn ang="0">
                    <a:pos x="449" y="120"/>
                  </a:cxn>
                  <a:cxn ang="0">
                    <a:pos x="0" y="0"/>
                  </a:cxn>
                </a:cxnLst>
                <a:rect l="0" t="0" r="r" b="b"/>
                <a:pathLst>
                  <a:path w="449" h="486">
                    <a:moveTo>
                      <a:pt x="0" y="0"/>
                    </a:moveTo>
                    <a:lnTo>
                      <a:pt x="0" y="486"/>
                    </a:lnTo>
                    <a:lnTo>
                      <a:pt x="449" y="368"/>
                    </a:lnTo>
                    <a:lnTo>
                      <a:pt x="449" y="12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1" name="Freeform 663"/>
              <p:cNvSpPr>
                <a:spLocks/>
              </p:cNvSpPr>
              <p:nvPr/>
            </p:nvSpPr>
            <p:spPr bwMode="gray">
              <a:xfrm>
                <a:off x="3046" y="1924"/>
                <a:ext cx="133" cy="170"/>
              </a:xfrm>
              <a:custGeom>
                <a:avLst/>
                <a:gdLst/>
                <a:ahLst/>
                <a:cxnLst>
                  <a:cxn ang="0">
                    <a:pos x="0" y="1008"/>
                  </a:cxn>
                  <a:cxn ang="0">
                    <a:pos x="0" y="0"/>
                  </a:cxn>
                  <a:cxn ang="0">
                    <a:pos x="983" y="257"/>
                  </a:cxn>
                  <a:cxn ang="0">
                    <a:pos x="983" y="1266"/>
                  </a:cxn>
                  <a:cxn ang="0">
                    <a:pos x="0" y="1008"/>
                  </a:cxn>
                </a:cxnLst>
                <a:rect l="0" t="0" r="r" b="b"/>
                <a:pathLst>
                  <a:path w="983" h="1266">
                    <a:moveTo>
                      <a:pt x="0" y="1008"/>
                    </a:moveTo>
                    <a:lnTo>
                      <a:pt x="0" y="0"/>
                    </a:lnTo>
                    <a:lnTo>
                      <a:pt x="983" y="257"/>
                    </a:lnTo>
                    <a:lnTo>
                      <a:pt x="983" y="1266"/>
                    </a:lnTo>
                    <a:lnTo>
                      <a:pt x="0" y="100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2" name="Freeform 664"/>
              <p:cNvSpPr>
                <a:spLocks/>
              </p:cNvSpPr>
              <p:nvPr/>
            </p:nvSpPr>
            <p:spPr bwMode="gray">
              <a:xfrm>
                <a:off x="3050" y="1930"/>
                <a:ext cx="61" cy="147"/>
              </a:xfrm>
              <a:custGeom>
                <a:avLst/>
                <a:gdLst/>
                <a:ahLst/>
                <a:cxnLst>
                  <a:cxn ang="0">
                    <a:pos x="0" y="978"/>
                  </a:cxn>
                  <a:cxn ang="0">
                    <a:pos x="0" y="0"/>
                  </a:cxn>
                  <a:cxn ang="0">
                    <a:pos x="452" y="118"/>
                  </a:cxn>
                  <a:cxn ang="0">
                    <a:pos x="452" y="1096"/>
                  </a:cxn>
                  <a:cxn ang="0">
                    <a:pos x="0" y="978"/>
                  </a:cxn>
                </a:cxnLst>
                <a:rect l="0" t="0" r="r" b="b"/>
                <a:pathLst>
                  <a:path w="452" h="1096">
                    <a:moveTo>
                      <a:pt x="0" y="978"/>
                    </a:moveTo>
                    <a:lnTo>
                      <a:pt x="0" y="0"/>
                    </a:lnTo>
                    <a:lnTo>
                      <a:pt x="452" y="118"/>
                    </a:lnTo>
                    <a:lnTo>
                      <a:pt x="452" y="1096"/>
                    </a:lnTo>
                    <a:lnTo>
                      <a:pt x="0" y="9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3" name="Freeform 665"/>
              <p:cNvSpPr>
                <a:spLocks/>
              </p:cNvSpPr>
              <p:nvPr/>
            </p:nvSpPr>
            <p:spPr bwMode="gray">
              <a:xfrm>
                <a:off x="3050" y="2045"/>
                <a:ext cx="61" cy="32"/>
              </a:xfrm>
              <a:custGeom>
                <a:avLst/>
                <a:gdLst/>
                <a:ahLst/>
                <a:cxnLst>
                  <a:cxn ang="0">
                    <a:pos x="449" y="0"/>
                  </a:cxn>
                  <a:cxn ang="0">
                    <a:pos x="449" y="241"/>
                  </a:cxn>
                  <a:cxn ang="0">
                    <a:pos x="0" y="121"/>
                  </a:cxn>
                  <a:cxn ang="0">
                    <a:pos x="449" y="0"/>
                  </a:cxn>
                </a:cxnLst>
                <a:rect l="0" t="0" r="r" b="b"/>
                <a:pathLst>
                  <a:path w="449" h="241">
                    <a:moveTo>
                      <a:pt x="449" y="0"/>
                    </a:moveTo>
                    <a:lnTo>
                      <a:pt x="449" y="241"/>
                    </a:lnTo>
                    <a:lnTo>
                      <a:pt x="0" y="121"/>
                    </a:lnTo>
                    <a:lnTo>
                      <a:pt x="449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4" name="Freeform 666"/>
              <p:cNvSpPr>
                <a:spLocks/>
              </p:cNvSpPr>
              <p:nvPr/>
            </p:nvSpPr>
            <p:spPr bwMode="gray">
              <a:xfrm>
                <a:off x="3115" y="1946"/>
                <a:ext cx="61" cy="147"/>
              </a:xfrm>
              <a:custGeom>
                <a:avLst/>
                <a:gdLst/>
                <a:ahLst/>
                <a:cxnLst>
                  <a:cxn ang="0">
                    <a:pos x="0" y="978"/>
                  </a:cxn>
                  <a:cxn ang="0">
                    <a:pos x="0" y="0"/>
                  </a:cxn>
                  <a:cxn ang="0">
                    <a:pos x="449" y="118"/>
                  </a:cxn>
                  <a:cxn ang="0">
                    <a:pos x="449" y="1096"/>
                  </a:cxn>
                  <a:cxn ang="0">
                    <a:pos x="0" y="978"/>
                  </a:cxn>
                </a:cxnLst>
                <a:rect l="0" t="0" r="r" b="b"/>
                <a:pathLst>
                  <a:path w="449" h="1096">
                    <a:moveTo>
                      <a:pt x="0" y="978"/>
                    </a:moveTo>
                    <a:lnTo>
                      <a:pt x="0" y="0"/>
                    </a:lnTo>
                    <a:lnTo>
                      <a:pt x="449" y="118"/>
                    </a:lnTo>
                    <a:lnTo>
                      <a:pt x="449" y="1096"/>
                    </a:lnTo>
                    <a:lnTo>
                      <a:pt x="0" y="978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5" name="Freeform 667"/>
              <p:cNvSpPr>
                <a:spLocks/>
              </p:cNvSpPr>
              <p:nvPr/>
            </p:nvSpPr>
            <p:spPr bwMode="gray">
              <a:xfrm>
                <a:off x="3115" y="2028"/>
                <a:ext cx="60" cy="65"/>
              </a:xfrm>
              <a:custGeom>
                <a:avLst/>
                <a:gdLst/>
                <a:ahLst/>
                <a:cxnLst>
                  <a:cxn ang="0">
                    <a:pos x="446" y="0"/>
                  </a:cxn>
                  <a:cxn ang="0">
                    <a:pos x="446" y="484"/>
                  </a:cxn>
                  <a:cxn ang="0">
                    <a:pos x="0" y="366"/>
                  </a:cxn>
                  <a:cxn ang="0">
                    <a:pos x="0" y="120"/>
                  </a:cxn>
                  <a:cxn ang="0">
                    <a:pos x="446" y="0"/>
                  </a:cxn>
                </a:cxnLst>
                <a:rect l="0" t="0" r="r" b="b"/>
                <a:pathLst>
                  <a:path w="446" h="484">
                    <a:moveTo>
                      <a:pt x="446" y="0"/>
                    </a:moveTo>
                    <a:lnTo>
                      <a:pt x="446" y="484"/>
                    </a:lnTo>
                    <a:lnTo>
                      <a:pt x="0" y="366"/>
                    </a:lnTo>
                    <a:lnTo>
                      <a:pt x="0" y="120"/>
                    </a:lnTo>
                    <a:lnTo>
                      <a:pt x="44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6" name="Freeform 668"/>
              <p:cNvSpPr>
                <a:spLocks/>
              </p:cNvSpPr>
              <p:nvPr/>
            </p:nvSpPr>
            <p:spPr bwMode="gray">
              <a:xfrm>
                <a:off x="2916" y="1703"/>
                <a:ext cx="11" cy="325"/>
              </a:xfrm>
              <a:custGeom>
                <a:avLst/>
                <a:gdLst/>
                <a:ahLst/>
                <a:cxnLst>
                  <a:cxn ang="0">
                    <a:pos x="80" y="2419"/>
                  </a:cxn>
                  <a:cxn ang="0">
                    <a:pos x="80" y="21"/>
                  </a:cxn>
                  <a:cxn ang="0">
                    <a:pos x="0" y="0"/>
                  </a:cxn>
                  <a:cxn ang="0">
                    <a:pos x="0" y="2398"/>
                  </a:cxn>
                  <a:cxn ang="0">
                    <a:pos x="80" y="2419"/>
                  </a:cxn>
                </a:cxnLst>
                <a:rect l="0" t="0" r="r" b="b"/>
                <a:pathLst>
                  <a:path w="80" h="2419">
                    <a:moveTo>
                      <a:pt x="80" y="2419"/>
                    </a:moveTo>
                    <a:lnTo>
                      <a:pt x="80" y="21"/>
                    </a:lnTo>
                    <a:lnTo>
                      <a:pt x="0" y="0"/>
                    </a:lnTo>
                    <a:lnTo>
                      <a:pt x="0" y="2398"/>
                    </a:lnTo>
                    <a:lnTo>
                      <a:pt x="80" y="2419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7" name="Freeform 669"/>
              <p:cNvSpPr>
                <a:spLocks/>
              </p:cNvSpPr>
              <p:nvPr/>
            </p:nvSpPr>
            <p:spPr bwMode="gray">
              <a:xfrm>
                <a:off x="3329" y="1813"/>
                <a:ext cx="10" cy="324"/>
              </a:xfrm>
              <a:custGeom>
                <a:avLst/>
                <a:gdLst/>
                <a:ahLst/>
                <a:cxnLst>
                  <a:cxn ang="0">
                    <a:pos x="78" y="2414"/>
                  </a:cxn>
                  <a:cxn ang="0">
                    <a:pos x="78" y="14"/>
                  </a:cxn>
                  <a:cxn ang="0">
                    <a:pos x="0" y="0"/>
                  </a:cxn>
                  <a:cxn ang="0">
                    <a:pos x="0" y="2398"/>
                  </a:cxn>
                  <a:cxn ang="0">
                    <a:pos x="78" y="2414"/>
                  </a:cxn>
                </a:cxnLst>
                <a:rect l="0" t="0" r="r" b="b"/>
                <a:pathLst>
                  <a:path w="78" h="2414">
                    <a:moveTo>
                      <a:pt x="78" y="2414"/>
                    </a:moveTo>
                    <a:lnTo>
                      <a:pt x="78" y="14"/>
                    </a:lnTo>
                    <a:lnTo>
                      <a:pt x="0" y="0"/>
                    </a:lnTo>
                    <a:lnTo>
                      <a:pt x="0" y="2398"/>
                    </a:lnTo>
                    <a:lnTo>
                      <a:pt x="78" y="2414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8" name="Freeform 670"/>
              <p:cNvSpPr>
                <a:spLocks/>
              </p:cNvSpPr>
              <p:nvPr/>
            </p:nvSpPr>
            <p:spPr bwMode="gray">
              <a:xfrm>
                <a:off x="3753" y="1703"/>
                <a:ext cx="11" cy="324"/>
              </a:xfrm>
              <a:custGeom>
                <a:avLst/>
                <a:gdLst/>
                <a:ahLst/>
                <a:cxnLst>
                  <a:cxn ang="0">
                    <a:pos x="0" y="2417"/>
                  </a:cxn>
                  <a:cxn ang="0">
                    <a:pos x="0" y="14"/>
                  </a:cxn>
                  <a:cxn ang="0">
                    <a:pos x="78" y="0"/>
                  </a:cxn>
                  <a:cxn ang="0">
                    <a:pos x="78" y="2395"/>
                  </a:cxn>
                  <a:cxn ang="0">
                    <a:pos x="0" y="2417"/>
                  </a:cxn>
                </a:cxnLst>
                <a:rect l="0" t="0" r="r" b="b"/>
                <a:pathLst>
                  <a:path w="78" h="2417">
                    <a:moveTo>
                      <a:pt x="0" y="2417"/>
                    </a:moveTo>
                    <a:lnTo>
                      <a:pt x="0" y="14"/>
                    </a:lnTo>
                    <a:lnTo>
                      <a:pt x="78" y="0"/>
                    </a:lnTo>
                    <a:lnTo>
                      <a:pt x="78" y="2395"/>
                    </a:lnTo>
                    <a:lnTo>
                      <a:pt x="0" y="241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9" name="Freeform 671"/>
              <p:cNvSpPr>
                <a:spLocks/>
              </p:cNvSpPr>
              <p:nvPr/>
            </p:nvSpPr>
            <p:spPr bwMode="gray">
              <a:xfrm>
                <a:off x="3339" y="1813"/>
                <a:ext cx="11" cy="324"/>
              </a:xfrm>
              <a:custGeom>
                <a:avLst/>
                <a:gdLst/>
                <a:ahLst/>
                <a:cxnLst>
                  <a:cxn ang="0">
                    <a:pos x="0" y="2414"/>
                  </a:cxn>
                  <a:cxn ang="0">
                    <a:pos x="0" y="14"/>
                  </a:cxn>
                  <a:cxn ang="0">
                    <a:pos x="80" y="0"/>
                  </a:cxn>
                  <a:cxn ang="0">
                    <a:pos x="80" y="2398"/>
                  </a:cxn>
                  <a:cxn ang="0">
                    <a:pos x="0" y="2414"/>
                  </a:cxn>
                </a:cxnLst>
                <a:rect l="0" t="0" r="r" b="b"/>
                <a:pathLst>
                  <a:path w="80" h="2414">
                    <a:moveTo>
                      <a:pt x="0" y="2414"/>
                    </a:moveTo>
                    <a:lnTo>
                      <a:pt x="0" y="14"/>
                    </a:lnTo>
                    <a:lnTo>
                      <a:pt x="80" y="0"/>
                    </a:lnTo>
                    <a:lnTo>
                      <a:pt x="80" y="2398"/>
                    </a:lnTo>
                    <a:lnTo>
                      <a:pt x="0" y="24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0" name="Freeform 672"/>
              <p:cNvSpPr>
                <a:spLocks/>
              </p:cNvSpPr>
              <p:nvPr/>
            </p:nvSpPr>
            <p:spPr bwMode="gray">
              <a:xfrm>
                <a:off x="2927" y="1703"/>
                <a:ext cx="10" cy="164"/>
              </a:xfrm>
              <a:custGeom>
                <a:avLst/>
                <a:gdLst/>
                <a:ahLst/>
                <a:cxnLst>
                  <a:cxn ang="0">
                    <a:pos x="78" y="1207"/>
                  </a:cxn>
                  <a:cxn ang="0">
                    <a:pos x="78" y="0"/>
                  </a:cxn>
                  <a:cxn ang="0">
                    <a:pos x="0" y="21"/>
                  </a:cxn>
                  <a:cxn ang="0">
                    <a:pos x="0" y="1221"/>
                  </a:cxn>
                  <a:cxn ang="0">
                    <a:pos x="78" y="1207"/>
                  </a:cxn>
                </a:cxnLst>
                <a:rect l="0" t="0" r="r" b="b"/>
                <a:pathLst>
                  <a:path w="78" h="1221">
                    <a:moveTo>
                      <a:pt x="78" y="1207"/>
                    </a:moveTo>
                    <a:lnTo>
                      <a:pt x="78" y="0"/>
                    </a:lnTo>
                    <a:lnTo>
                      <a:pt x="0" y="21"/>
                    </a:lnTo>
                    <a:lnTo>
                      <a:pt x="0" y="1221"/>
                    </a:lnTo>
                    <a:lnTo>
                      <a:pt x="78" y="120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1" name="Freeform 673"/>
              <p:cNvSpPr>
                <a:spLocks/>
              </p:cNvSpPr>
              <p:nvPr/>
            </p:nvSpPr>
            <p:spPr bwMode="gray">
              <a:xfrm>
                <a:off x="3743" y="1703"/>
                <a:ext cx="10" cy="163"/>
              </a:xfrm>
              <a:custGeom>
                <a:avLst/>
                <a:gdLst/>
                <a:ahLst/>
                <a:cxnLst>
                  <a:cxn ang="0">
                    <a:pos x="0" y="1202"/>
                  </a:cxn>
                  <a:cxn ang="0">
                    <a:pos x="77" y="1217"/>
                  </a:cxn>
                  <a:cxn ang="0">
                    <a:pos x="77" y="17"/>
                  </a:cxn>
                  <a:cxn ang="0">
                    <a:pos x="0" y="0"/>
                  </a:cxn>
                  <a:cxn ang="0">
                    <a:pos x="0" y="1202"/>
                  </a:cxn>
                </a:cxnLst>
                <a:rect l="0" t="0" r="r" b="b"/>
                <a:pathLst>
                  <a:path w="77" h="1217">
                    <a:moveTo>
                      <a:pt x="0" y="1202"/>
                    </a:moveTo>
                    <a:lnTo>
                      <a:pt x="77" y="1217"/>
                    </a:lnTo>
                    <a:lnTo>
                      <a:pt x="77" y="17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2" name="Freeform 674"/>
              <p:cNvSpPr>
                <a:spLocks/>
              </p:cNvSpPr>
              <p:nvPr/>
            </p:nvSpPr>
            <p:spPr bwMode="gray">
              <a:xfrm>
                <a:off x="3542" y="1756"/>
                <a:ext cx="10" cy="163"/>
              </a:xfrm>
              <a:custGeom>
                <a:avLst/>
                <a:gdLst/>
                <a:ahLst/>
                <a:cxnLst>
                  <a:cxn ang="0">
                    <a:pos x="0" y="1202"/>
                  </a:cxn>
                  <a:cxn ang="0">
                    <a:pos x="78" y="1216"/>
                  </a:cxn>
                  <a:cxn ang="0">
                    <a:pos x="78" y="21"/>
                  </a:cxn>
                  <a:cxn ang="0">
                    <a:pos x="0" y="0"/>
                  </a:cxn>
                  <a:cxn ang="0">
                    <a:pos x="0" y="1202"/>
                  </a:cxn>
                </a:cxnLst>
                <a:rect l="0" t="0" r="r" b="b"/>
                <a:pathLst>
                  <a:path w="78" h="1216">
                    <a:moveTo>
                      <a:pt x="0" y="1202"/>
                    </a:moveTo>
                    <a:lnTo>
                      <a:pt x="78" y="1216"/>
                    </a:lnTo>
                    <a:lnTo>
                      <a:pt x="78" y="21"/>
                    </a:lnTo>
                    <a:lnTo>
                      <a:pt x="0" y="0"/>
                    </a:lnTo>
                    <a:lnTo>
                      <a:pt x="0" y="120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3" name="Freeform 675"/>
              <p:cNvSpPr>
                <a:spLocks/>
              </p:cNvSpPr>
              <p:nvPr/>
            </p:nvSpPr>
            <p:spPr bwMode="gray">
              <a:xfrm>
                <a:off x="3121" y="1755"/>
                <a:ext cx="11" cy="163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0" y="22"/>
                  </a:cxn>
                  <a:cxn ang="0">
                    <a:pos x="0" y="1217"/>
                  </a:cxn>
                  <a:cxn ang="0">
                    <a:pos x="78" y="1200"/>
                  </a:cxn>
                  <a:cxn ang="0">
                    <a:pos x="78" y="0"/>
                  </a:cxn>
                </a:cxnLst>
                <a:rect l="0" t="0" r="r" b="b"/>
                <a:pathLst>
                  <a:path w="78" h="1217">
                    <a:moveTo>
                      <a:pt x="78" y="0"/>
                    </a:moveTo>
                    <a:lnTo>
                      <a:pt x="0" y="22"/>
                    </a:lnTo>
                    <a:lnTo>
                      <a:pt x="0" y="1217"/>
                    </a:lnTo>
                    <a:lnTo>
                      <a:pt x="78" y="1200"/>
                    </a:lnTo>
                    <a:lnTo>
                      <a:pt x="7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4" name="Freeform 676"/>
              <p:cNvSpPr>
                <a:spLocks/>
              </p:cNvSpPr>
              <p:nvPr/>
            </p:nvSpPr>
            <p:spPr bwMode="gray">
              <a:xfrm>
                <a:off x="3552" y="1756"/>
                <a:ext cx="11" cy="163"/>
              </a:xfrm>
              <a:custGeom>
                <a:avLst/>
                <a:gdLst/>
                <a:ahLst/>
                <a:cxnLst>
                  <a:cxn ang="0">
                    <a:pos x="0" y="1216"/>
                  </a:cxn>
                  <a:cxn ang="0">
                    <a:pos x="0" y="21"/>
                  </a:cxn>
                  <a:cxn ang="0">
                    <a:pos x="78" y="0"/>
                  </a:cxn>
                  <a:cxn ang="0">
                    <a:pos x="78" y="1197"/>
                  </a:cxn>
                  <a:cxn ang="0">
                    <a:pos x="0" y="1216"/>
                  </a:cxn>
                </a:cxnLst>
                <a:rect l="0" t="0" r="r" b="b"/>
                <a:pathLst>
                  <a:path w="78" h="1216">
                    <a:moveTo>
                      <a:pt x="0" y="1216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78" y="1197"/>
                    </a:lnTo>
                    <a:lnTo>
                      <a:pt x="0" y="121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5" name="Freeform 677"/>
              <p:cNvSpPr>
                <a:spLocks/>
              </p:cNvSpPr>
              <p:nvPr/>
            </p:nvSpPr>
            <p:spPr bwMode="gray">
              <a:xfrm>
                <a:off x="3542" y="1753"/>
                <a:ext cx="21" cy="6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78" y="0"/>
                  </a:cxn>
                  <a:cxn ang="0">
                    <a:pos x="156" y="22"/>
                  </a:cxn>
                  <a:cxn ang="0">
                    <a:pos x="78" y="43"/>
                  </a:cxn>
                  <a:cxn ang="0">
                    <a:pos x="0" y="22"/>
                  </a:cxn>
                </a:cxnLst>
                <a:rect l="0" t="0" r="r" b="b"/>
                <a:pathLst>
                  <a:path w="156" h="43">
                    <a:moveTo>
                      <a:pt x="0" y="22"/>
                    </a:moveTo>
                    <a:lnTo>
                      <a:pt x="78" y="0"/>
                    </a:lnTo>
                    <a:lnTo>
                      <a:pt x="156" y="22"/>
                    </a:lnTo>
                    <a:lnTo>
                      <a:pt x="78" y="43"/>
                    </a:lnTo>
                    <a:lnTo>
                      <a:pt x="0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6" name="Freeform 678"/>
              <p:cNvSpPr>
                <a:spLocks/>
              </p:cNvSpPr>
              <p:nvPr/>
            </p:nvSpPr>
            <p:spPr bwMode="gray">
              <a:xfrm>
                <a:off x="3110" y="1755"/>
                <a:ext cx="11" cy="163"/>
              </a:xfrm>
              <a:custGeom>
                <a:avLst/>
                <a:gdLst/>
                <a:ahLst/>
                <a:cxnLst>
                  <a:cxn ang="0">
                    <a:pos x="80" y="1217"/>
                  </a:cxn>
                  <a:cxn ang="0">
                    <a:pos x="80" y="22"/>
                  </a:cxn>
                  <a:cxn ang="0">
                    <a:pos x="0" y="0"/>
                  </a:cxn>
                  <a:cxn ang="0">
                    <a:pos x="0" y="1198"/>
                  </a:cxn>
                  <a:cxn ang="0">
                    <a:pos x="80" y="1217"/>
                  </a:cxn>
                </a:cxnLst>
                <a:rect l="0" t="0" r="r" b="b"/>
                <a:pathLst>
                  <a:path w="80" h="1217">
                    <a:moveTo>
                      <a:pt x="80" y="1217"/>
                    </a:moveTo>
                    <a:lnTo>
                      <a:pt x="80" y="22"/>
                    </a:lnTo>
                    <a:lnTo>
                      <a:pt x="0" y="0"/>
                    </a:lnTo>
                    <a:lnTo>
                      <a:pt x="0" y="1198"/>
                    </a:lnTo>
                    <a:lnTo>
                      <a:pt x="80" y="1217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7" name="Freeform 679"/>
              <p:cNvSpPr>
                <a:spLocks/>
              </p:cNvSpPr>
              <p:nvPr/>
            </p:nvSpPr>
            <p:spPr bwMode="gray">
              <a:xfrm>
                <a:off x="3111" y="1752"/>
                <a:ext cx="21" cy="6"/>
              </a:xfrm>
              <a:custGeom>
                <a:avLst/>
                <a:gdLst/>
                <a:ahLst/>
                <a:cxnLst>
                  <a:cxn ang="0">
                    <a:pos x="156" y="21"/>
                  </a:cxn>
                  <a:cxn ang="0">
                    <a:pos x="78" y="0"/>
                  </a:cxn>
                  <a:cxn ang="0">
                    <a:pos x="0" y="21"/>
                  </a:cxn>
                  <a:cxn ang="0">
                    <a:pos x="78" y="43"/>
                  </a:cxn>
                  <a:cxn ang="0">
                    <a:pos x="156" y="21"/>
                  </a:cxn>
                </a:cxnLst>
                <a:rect l="0" t="0" r="r" b="b"/>
                <a:pathLst>
                  <a:path w="156" h="43">
                    <a:moveTo>
                      <a:pt x="156" y="21"/>
                    </a:moveTo>
                    <a:lnTo>
                      <a:pt x="78" y="0"/>
                    </a:lnTo>
                    <a:lnTo>
                      <a:pt x="0" y="21"/>
                    </a:lnTo>
                    <a:lnTo>
                      <a:pt x="78" y="43"/>
                    </a:lnTo>
                    <a:lnTo>
                      <a:pt x="156" y="2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8" name="Freeform 680"/>
              <p:cNvSpPr>
                <a:spLocks/>
              </p:cNvSpPr>
              <p:nvPr/>
            </p:nvSpPr>
            <p:spPr bwMode="gray">
              <a:xfrm>
                <a:off x="3132" y="1636"/>
                <a:ext cx="21" cy="5"/>
              </a:xfrm>
              <a:custGeom>
                <a:avLst/>
                <a:gdLst/>
                <a:ahLst/>
                <a:cxnLst>
                  <a:cxn ang="0">
                    <a:pos x="158" y="21"/>
                  </a:cxn>
                  <a:cxn ang="0">
                    <a:pos x="80" y="0"/>
                  </a:cxn>
                  <a:cxn ang="0">
                    <a:pos x="0" y="21"/>
                  </a:cxn>
                  <a:cxn ang="0">
                    <a:pos x="80" y="42"/>
                  </a:cxn>
                  <a:cxn ang="0">
                    <a:pos x="158" y="21"/>
                  </a:cxn>
                </a:cxnLst>
                <a:rect l="0" t="0" r="r" b="b"/>
                <a:pathLst>
                  <a:path w="158" h="42">
                    <a:moveTo>
                      <a:pt x="158" y="21"/>
                    </a:moveTo>
                    <a:lnTo>
                      <a:pt x="80" y="0"/>
                    </a:lnTo>
                    <a:lnTo>
                      <a:pt x="0" y="21"/>
                    </a:lnTo>
                    <a:lnTo>
                      <a:pt x="80" y="42"/>
                    </a:lnTo>
                    <a:lnTo>
                      <a:pt x="158" y="2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9" name="Freeform 681"/>
              <p:cNvSpPr>
                <a:spLocks/>
              </p:cNvSpPr>
              <p:nvPr/>
            </p:nvSpPr>
            <p:spPr bwMode="gray">
              <a:xfrm>
                <a:off x="3329" y="1811"/>
                <a:ext cx="21" cy="5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78" y="0"/>
                  </a:cxn>
                  <a:cxn ang="0">
                    <a:pos x="158" y="21"/>
                  </a:cxn>
                  <a:cxn ang="0">
                    <a:pos x="78" y="42"/>
                  </a:cxn>
                  <a:cxn ang="0">
                    <a:pos x="0" y="21"/>
                  </a:cxn>
                </a:cxnLst>
                <a:rect l="0" t="0" r="r" b="b"/>
                <a:pathLst>
                  <a:path w="158" h="42">
                    <a:moveTo>
                      <a:pt x="0" y="21"/>
                    </a:moveTo>
                    <a:lnTo>
                      <a:pt x="78" y="0"/>
                    </a:lnTo>
                    <a:lnTo>
                      <a:pt x="158" y="21"/>
                    </a:lnTo>
                    <a:lnTo>
                      <a:pt x="78" y="42"/>
                    </a:lnTo>
                    <a:lnTo>
                      <a:pt x="0" y="2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0" name="Freeform 682"/>
              <p:cNvSpPr>
                <a:spLocks/>
              </p:cNvSpPr>
              <p:nvPr/>
            </p:nvSpPr>
            <p:spPr bwMode="gray">
              <a:xfrm>
                <a:off x="3743" y="1701"/>
                <a:ext cx="21" cy="5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77" y="0"/>
                  </a:cxn>
                  <a:cxn ang="0">
                    <a:pos x="155" y="21"/>
                  </a:cxn>
                  <a:cxn ang="0">
                    <a:pos x="77" y="42"/>
                  </a:cxn>
                  <a:cxn ang="0">
                    <a:pos x="0" y="21"/>
                  </a:cxn>
                </a:cxnLst>
                <a:rect l="0" t="0" r="r" b="b"/>
                <a:pathLst>
                  <a:path w="155" h="42">
                    <a:moveTo>
                      <a:pt x="0" y="21"/>
                    </a:moveTo>
                    <a:lnTo>
                      <a:pt x="77" y="0"/>
                    </a:lnTo>
                    <a:lnTo>
                      <a:pt x="155" y="21"/>
                    </a:lnTo>
                    <a:lnTo>
                      <a:pt x="77" y="42"/>
                    </a:lnTo>
                    <a:lnTo>
                      <a:pt x="0" y="2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1" name="Freeform 683"/>
              <p:cNvSpPr>
                <a:spLocks/>
              </p:cNvSpPr>
              <p:nvPr/>
            </p:nvSpPr>
            <p:spPr bwMode="gray">
              <a:xfrm>
                <a:off x="2916" y="1701"/>
                <a:ext cx="21" cy="5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80" y="0"/>
                  </a:cxn>
                  <a:cxn ang="0">
                    <a:pos x="158" y="21"/>
                  </a:cxn>
                  <a:cxn ang="0">
                    <a:pos x="80" y="42"/>
                  </a:cxn>
                  <a:cxn ang="0">
                    <a:pos x="0" y="21"/>
                  </a:cxn>
                </a:cxnLst>
                <a:rect l="0" t="0" r="r" b="b"/>
                <a:pathLst>
                  <a:path w="158" h="42">
                    <a:moveTo>
                      <a:pt x="0" y="21"/>
                    </a:moveTo>
                    <a:lnTo>
                      <a:pt x="80" y="0"/>
                    </a:lnTo>
                    <a:lnTo>
                      <a:pt x="158" y="21"/>
                    </a:lnTo>
                    <a:lnTo>
                      <a:pt x="80" y="42"/>
                    </a:lnTo>
                    <a:lnTo>
                      <a:pt x="0" y="2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2" name="Freeform 684"/>
              <p:cNvSpPr>
                <a:spLocks/>
              </p:cNvSpPr>
              <p:nvPr/>
            </p:nvSpPr>
            <p:spPr bwMode="gray">
              <a:xfrm>
                <a:off x="3520" y="1633"/>
                <a:ext cx="22" cy="6"/>
              </a:xfrm>
              <a:custGeom>
                <a:avLst/>
                <a:gdLst/>
                <a:ahLst/>
                <a:cxnLst>
                  <a:cxn ang="0">
                    <a:pos x="156" y="21"/>
                  </a:cxn>
                  <a:cxn ang="0">
                    <a:pos x="78" y="0"/>
                  </a:cxn>
                  <a:cxn ang="0">
                    <a:pos x="0" y="21"/>
                  </a:cxn>
                  <a:cxn ang="0">
                    <a:pos x="78" y="43"/>
                  </a:cxn>
                  <a:cxn ang="0">
                    <a:pos x="156" y="21"/>
                  </a:cxn>
                </a:cxnLst>
                <a:rect l="0" t="0" r="r" b="b"/>
                <a:pathLst>
                  <a:path w="156" h="43">
                    <a:moveTo>
                      <a:pt x="156" y="21"/>
                    </a:moveTo>
                    <a:lnTo>
                      <a:pt x="78" y="0"/>
                    </a:lnTo>
                    <a:lnTo>
                      <a:pt x="0" y="21"/>
                    </a:lnTo>
                    <a:lnTo>
                      <a:pt x="78" y="43"/>
                    </a:lnTo>
                    <a:lnTo>
                      <a:pt x="156" y="2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3" name="Freeform 685"/>
              <p:cNvSpPr>
                <a:spLocks/>
              </p:cNvSpPr>
              <p:nvPr/>
            </p:nvSpPr>
            <p:spPr bwMode="gray">
              <a:xfrm>
                <a:off x="3329" y="1586"/>
                <a:ext cx="10" cy="170"/>
              </a:xfrm>
              <a:custGeom>
                <a:avLst/>
                <a:gdLst/>
                <a:ahLst/>
                <a:cxnLst>
                  <a:cxn ang="0">
                    <a:pos x="78" y="21"/>
                  </a:cxn>
                  <a:cxn ang="0">
                    <a:pos x="78" y="1268"/>
                  </a:cxn>
                  <a:cxn ang="0">
                    <a:pos x="0" y="1252"/>
                  </a:cxn>
                  <a:cxn ang="0">
                    <a:pos x="0" y="0"/>
                  </a:cxn>
                  <a:cxn ang="0">
                    <a:pos x="78" y="21"/>
                  </a:cxn>
                </a:cxnLst>
                <a:rect l="0" t="0" r="r" b="b"/>
                <a:pathLst>
                  <a:path w="78" h="1268">
                    <a:moveTo>
                      <a:pt x="78" y="21"/>
                    </a:moveTo>
                    <a:lnTo>
                      <a:pt x="78" y="1268"/>
                    </a:lnTo>
                    <a:lnTo>
                      <a:pt x="0" y="1252"/>
                    </a:lnTo>
                    <a:lnTo>
                      <a:pt x="0" y="0"/>
                    </a:lnTo>
                    <a:lnTo>
                      <a:pt x="78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4" name="Freeform 686"/>
              <p:cNvSpPr>
                <a:spLocks/>
              </p:cNvSpPr>
              <p:nvPr/>
            </p:nvSpPr>
            <p:spPr bwMode="gray">
              <a:xfrm>
                <a:off x="3339" y="1586"/>
                <a:ext cx="11" cy="170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80" y="0"/>
                  </a:cxn>
                  <a:cxn ang="0">
                    <a:pos x="80" y="1249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80" y="1249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5" name="Freeform 687"/>
              <p:cNvSpPr>
                <a:spLocks/>
              </p:cNvSpPr>
              <p:nvPr/>
            </p:nvSpPr>
            <p:spPr bwMode="gray">
              <a:xfrm>
                <a:off x="3329" y="1583"/>
                <a:ext cx="21" cy="6"/>
              </a:xfrm>
              <a:custGeom>
                <a:avLst/>
                <a:gdLst/>
                <a:ahLst/>
                <a:cxnLst>
                  <a:cxn ang="0">
                    <a:pos x="156" y="22"/>
                  </a:cxn>
                  <a:cxn ang="0">
                    <a:pos x="78" y="0"/>
                  </a:cxn>
                  <a:cxn ang="0">
                    <a:pos x="0" y="22"/>
                  </a:cxn>
                  <a:cxn ang="0">
                    <a:pos x="78" y="43"/>
                  </a:cxn>
                  <a:cxn ang="0">
                    <a:pos x="156" y="22"/>
                  </a:cxn>
                </a:cxnLst>
                <a:rect l="0" t="0" r="r" b="b"/>
                <a:pathLst>
                  <a:path w="156" h="43">
                    <a:moveTo>
                      <a:pt x="156" y="22"/>
                    </a:moveTo>
                    <a:lnTo>
                      <a:pt x="78" y="0"/>
                    </a:lnTo>
                    <a:lnTo>
                      <a:pt x="0" y="22"/>
                    </a:lnTo>
                    <a:lnTo>
                      <a:pt x="78" y="43"/>
                    </a:lnTo>
                    <a:lnTo>
                      <a:pt x="156" y="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636" name="Gruppieren 10"/>
          <p:cNvGrpSpPr/>
          <p:nvPr/>
        </p:nvGrpSpPr>
        <p:grpSpPr bwMode="gray">
          <a:xfrm>
            <a:off x="1606736" y="2534293"/>
            <a:ext cx="3619818" cy="3368041"/>
            <a:chOff x="2640017" y="1387476"/>
            <a:chExt cx="2784478" cy="2590802"/>
          </a:xfrm>
        </p:grpSpPr>
        <p:sp>
          <p:nvSpPr>
            <p:cNvPr id="1637" name="Freeform 587"/>
            <p:cNvSpPr>
              <a:spLocks/>
            </p:cNvSpPr>
            <p:nvPr/>
          </p:nvSpPr>
          <p:spPr bwMode="gray">
            <a:xfrm>
              <a:off x="4128861" y="3768059"/>
              <a:ext cx="782306" cy="20832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0" y="82"/>
                </a:cxn>
                <a:cxn ang="0">
                  <a:pos x="3361" y="82"/>
                </a:cxn>
                <a:cxn ang="0">
                  <a:pos x="3295" y="0"/>
                </a:cxn>
                <a:cxn ang="0">
                  <a:pos x="57" y="0"/>
                </a:cxn>
              </a:cxnLst>
              <a:rect l="0" t="0" r="r" b="b"/>
              <a:pathLst>
                <a:path w="3361" h="82">
                  <a:moveTo>
                    <a:pt x="57" y="0"/>
                  </a:moveTo>
                  <a:lnTo>
                    <a:pt x="0" y="82"/>
                  </a:lnTo>
                  <a:lnTo>
                    <a:pt x="3361" y="82"/>
                  </a:lnTo>
                  <a:lnTo>
                    <a:pt x="3295" y="0"/>
                  </a:lnTo>
                  <a:lnTo>
                    <a:pt x="57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8" name="Rectangle 588"/>
            <p:cNvSpPr>
              <a:spLocks noChangeArrowheads="1"/>
            </p:cNvSpPr>
            <p:nvPr/>
          </p:nvSpPr>
          <p:spPr bwMode="gray">
            <a:xfrm>
              <a:off x="4128861" y="3788891"/>
              <a:ext cx="782306" cy="89011"/>
            </a:xfrm>
            <a:prstGeom prst="rect">
              <a:avLst/>
            </a:pr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9" name="Rectangle 589"/>
            <p:cNvSpPr>
              <a:spLocks noChangeArrowheads="1"/>
            </p:cNvSpPr>
            <p:nvPr/>
          </p:nvSpPr>
          <p:spPr bwMode="gray">
            <a:xfrm>
              <a:off x="4511489" y="3887373"/>
              <a:ext cx="26519" cy="90905"/>
            </a:xfrm>
            <a:prstGeom prst="rect">
              <a:avLst/>
            </a:pr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0" name="Rectangle 590"/>
            <p:cNvSpPr>
              <a:spLocks noChangeArrowheads="1"/>
            </p:cNvSpPr>
            <p:nvPr/>
          </p:nvSpPr>
          <p:spPr bwMode="gray">
            <a:xfrm>
              <a:off x="4511489" y="3677154"/>
              <a:ext cx="26519" cy="210218"/>
            </a:xfrm>
            <a:prstGeom prst="rect">
              <a:avLst/>
            </a:pr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1" name="Freeform 591"/>
            <p:cNvSpPr>
              <a:spLocks/>
            </p:cNvSpPr>
            <p:nvPr/>
          </p:nvSpPr>
          <p:spPr bwMode="gray">
            <a:xfrm>
              <a:off x="4263349" y="3620338"/>
              <a:ext cx="287920" cy="77648"/>
            </a:xfrm>
            <a:custGeom>
              <a:avLst/>
              <a:gdLst/>
              <a:ahLst/>
              <a:cxnLst>
                <a:cxn ang="0">
                  <a:pos x="1130" y="0"/>
                </a:cxn>
                <a:cxn ang="0">
                  <a:pos x="0" y="305"/>
                </a:cxn>
                <a:cxn ang="0">
                  <a:pos x="116" y="336"/>
                </a:cxn>
                <a:cxn ang="0">
                  <a:pos x="1245" y="31"/>
                </a:cxn>
                <a:cxn ang="0">
                  <a:pos x="1130" y="0"/>
                </a:cxn>
              </a:cxnLst>
              <a:rect l="0" t="0" r="r" b="b"/>
              <a:pathLst>
                <a:path w="1245" h="336">
                  <a:moveTo>
                    <a:pt x="1130" y="0"/>
                  </a:moveTo>
                  <a:lnTo>
                    <a:pt x="0" y="305"/>
                  </a:lnTo>
                  <a:lnTo>
                    <a:pt x="116" y="336"/>
                  </a:lnTo>
                  <a:lnTo>
                    <a:pt x="1245" y="31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2" name="Freeform 592"/>
            <p:cNvSpPr>
              <a:spLocks/>
            </p:cNvSpPr>
            <p:nvPr/>
          </p:nvSpPr>
          <p:spPr bwMode="gray">
            <a:xfrm>
              <a:off x="4289868" y="3626020"/>
              <a:ext cx="261400" cy="162872"/>
            </a:xfrm>
            <a:custGeom>
              <a:avLst/>
              <a:gdLst/>
              <a:ahLst/>
              <a:cxnLst>
                <a:cxn ang="0">
                  <a:pos x="1129" y="0"/>
                </a:cxn>
                <a:cxn ang="0">
                  <a:pos x="0" y="305"/>
                </a:cxn>
                <a:cxn ang="0">
                  <a:pos x="0" y="694"/>
                </a:cxn>
                <a:cxn ang="0">
                  <a:pos x="1129" y="390"/>
                </a:cxn>
                <a:cxn ang="0">
                  <a:pos x="1129" y="0"/>
                </a:cxn>
              </a:cxnLst>
              <a:rect l="0" t="0" r="r" b="b"/>
              <a:pathLst>
                <a:path w="1129" h="694">
                  <a:moveTo>
                    <a:pt x="1129" y="0"/>
                  </a:moveTo>
                  <a:lnTo>
                    <a:pt x="0" y="305"/>
                  </a:lnTo>
                  <a:lnTo>
                    <a:pt x="0" y="694"/>
                  </a:lnTo>
                  <a:lnTo>
                    <a:pt x="1129" y="390"/>
                  </a:lnTo>
                  <a:lnTo>
                    <a:pt x="1129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3" name="Freeform 593"/>
            <p:cNvSpPr>
              <a:spLocks/>
            </p:cNvSpPr>
            <p:nvPr/>
          </p:nvSpPr>
          <p:spPr bwMode="gray">
            <a:xfrm>
              <a:off x="4263349" y="3690411"/>
              <a:ext cx="26519" cy="984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6" y="31"/>
                </a:cxn>
                <a:cxn ang="0">
                  <a:pos x="116" y="420"/>
                </a:cxn>
                <a:cxn ang="0">
                  <a:pos x="0" y="390"/>
                </a:cxn>
                <a:cxn ang="0">
                  <a:pos x="0" y="0"/>
                </a:cxn>
              </a:cxnLst>
              <a:rect l="0" t="0" r="r" b="b"/>
              <a:pathLst>
                <a:path w="116" h="420">
                  <a:moveTo>
                    <a:pt x="0" y="0"/>
                  </a:moveTo>
                  <a:lnTo>
                    <a:pt x="116" y="31"/>
                  </a:lnTo>
                  <a:lnTo>
                    <a:pt x="116" y="420"/>
                  </a:lnTo>
                  <a:lnTo>
                    <a:pt x="0" y="39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4" name="Freeform 594"/>
            <p:cNvSpPr>
              <a:spLocks/>
            </p:cNvSpPr>
            <p:nvPr/>
          </p:nvSpPr>
          <p:spPr bwMode="gray">
            <a:xfrm>
              <a:off x="4498230" y="3529433"/>
              <a:ext cx="94710" cy="24620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404" y="78"/>
                </a:cxn>
                <a:cxn ang="0">
                  <a:pos x="288" y="109"/>
                </a:cxn>
                <a:cxn ang="0">
                  <a:pos x="0" y="31"/>
                </a:cxn>
                <a:cxn ang="0">
                  <a:pos x="114" y="0"/>
                </a:cxn>
              </a:cxnLst>
              <a:rect l="0" t="0" r="r" b="b"/>
              <a:pathLst>
                <a:path w="404" h="109">
                  <a:moveTo>
                    <a:pt x="114" y="0"/>
                  </a:moveTo>
                  <a:lnTo>
                    <a:pt x="404" y="78"/>
                  </a:lnTo>
                  <a:lnTo>
                    <a:pt x="288" y="109"/>
                  </a:lnTo>
                  <a:lnTo>
                    <a:pt x="0" y="3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FFFFF"/>
            </a:solidFill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5" name="Freeform 595"/>
            <p:cNvSpPr>
              <a:spLocks/>
            </p:cNvSpPr>
            <p:nvPr/>
          </p:nvSpPr>
          <p:spPr bwMode="gray">
            <a:xfrm>
              <a:off x="4498230" y="3535114"/>
              <a:ext cx="68191" cy="378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88" y="78"/>
                </a:cxn>
                <a:cxn ang="0">
                  <a:pos x="0" y="156"/>
                </a:cxn>
                <a:cxn ang="0">
                  <a:pos x="0" y="0"/>
                </a:cxn>
              </a:cxnLst>
              <a:rect l="0" t="0" r="r" b="b"/>
              <a:pathLst>
                <a:path w="288" h="156">
                  <a:moveTo>
                    <a:pt x="0" y="0"/>
                  </a:moveTo>
                  <a:lnTo>
                    <a:pt x="288" y="78"/>
                  </a:lnTo>
                  <a:lnTo>
                    <a:pt x="0" y="1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6" name="Freeform 596"/>
            <p:cNvSpPr>
              <a:spLocks/>
            </p:cNvSpPr>
            <p:nvPr/>
          </p:nvSpPr>
          <p:spPr bwMode="gray">
            <a:xfrm>
              <a:off x="4263349" y="3438527"/>
              <a:ext cx="287920" cy="77648"/>
            </a:xfrm>
            <a:custGeom>
              <a:avLst/>
              <a:gdLst/>
              <a:ahLst/>
              <a:cxnLst>
                <a:cxn ang="0">
                  <a:pos x="1130" y="0"/>
                </a:cxn>
                <a:cxn ang="0">
                  <a:pos x="0" y="302"/>
                </a:cxn>
                <a:cxn ang="0">
                  <a:pos x="116" y="333"/>
                </a:cxn>
                <a:cxn ang="0">
                  <a:pos x="1245" y="28"/>
                </a:cxn>
                <a:cxn ang="0">
                  <a:pos x="1130" y="0"/>
                </a:cxn>
              </a:cxnLst>
              <a:rect l="0" t="0" r="r" b="b"/>
              <a:pathLst>
                <a:path w="1245" h="333">
                  <a:moveTo>
                    <a:pt x="1130" y="0"/>
                  </a:moveTo>
                  <a:lnTo>
                    <a:pt x="0" y="302"/>
                  </a:lnTo>
                  <a:lnTo>
                    <a:pt x="116" y="333"/>
                  </a:lnTo>
                  <a:lnTo>
                    <a:pt x="1245" y="28"/>
                  </a:lnTo>
                  <a:lnTo>
                    <a:pt x="113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7" name="Freeform 597"/>
            <p:cNvSpPr>
              <a:spLocks/>
            </p:cNvSpPr>
            <p:nvPr/>
          </p:nvSpPr>
          <p:spPr bwMode="gray">
            <a:xfrm>
              <a:off x="4289868" y="3446103"/>
              <a:ext cx="261400" cy="160978"/>
            </a:xfrm>
            <a:custGeom>
              <a:avLst/>
              <a:gdLst/>
              <a:ahLst/>
              <a:cxnLst>
                <a:cxn ang="0">
                  <a:pos x="1129" y="0"/>
                </a:cxn>
                <a:cxn ang="0">
                  <a:pos x="0" y="305"/>
                </a:cxn>
                <a:cxn ang="0">
                  <a:pos x="0" y="695"/>
                </a:cxn>
                <a:cxn ang="0">
                  <a:pos x="1129" y="390"/>
                </a:cxn>
                <a:cxn ang="0">
                  <a:pos x="1129" y="0"/>
                </a:cxn>
              </a:cxnLst>
              <a:rect l="0" t="0" r="r" b="b"/>
              <a:pathLst>
                <a:path w="1129" h="695">
                  <a:moveTo>
                    <a:pt x="1129" y="0"/>
                  </a:moveTo>
                  <a:lnTo>
                    <a:pt x="0" y="305"/>
                  </a:lnTo>
                  <a:lnTo>
                    <a:pt x="0" y="695"/>
                  </a:lnTo>
                  <a:lnTo>
                    <a:pt x="1129" y="390"/>
                  </a:lnTo>
                  <a:lnTo>
                    <a:pt x="1129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8" name="Freeform 598"/>
            <p:cNvSpPr>
              <a:spLocks/>
            </p:cNvSpPr>
            <p:nvPr/>
          </p:nvSpPr>
          <p:spPr bwMode="gray">
            <a:xfrm>
              <a:off x="4263349" y="3508601"/>
              <a:ext cx="26519" cy="984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6" y="31"/>
                </a:cxn>
                <a:cxn ang="0">
                  <a:pos x="116" y="421"/>
                </a:cxn>
                <a:cxn ang="0">
                  <a:pos x="0" y="390"/>
                </a:cxn>
                <a:cxn ang="0">
                  <a:pos x="0" y="0"/>
                </a:cxn>
              </a:cxnLst>
              <a:rect l="0" t="0" r="r" b="b"/>
              <a:pathLst>
                <a:path w="116" h="421">
                  <a:moveTo>
                    <a:pt x="0" y="0"/>
                  </a:moveTo>
                  <a:lnTo>
                    <a:pt x="116" y="31"/>
                  </a:lnTo>
                  <a:lnTo>
                    <a:pt x="116" y="421"/>
                  </a:lnTo>
                  <a:lnTo>
                    <a:pt x="0" y="39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9" name="Freeform 599"/>
            <p:cNvSpPr>
              <a:spLocks/>
            </p:cNvSpPr>
            <p:nvPr/>
          </p:nvSpPr>
          <p:spPr bwMode="gray">
            <a:xfrm>
              <a:off x="5168778" y="1819276"/>
              <a:ext cx="102287" cy="2916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0" y="115"/>
                </a:cxn>
                <a:cxn ang="0">
                  <a:pos x="440" y="1254"/>
                </a:cxn>
                <a:cxn ang="0">
                  <a:pos x="0" y="1136"/>
                </a:cxn>
                <a:cxn ang="0">
                  <a:pos x="0" y="0"/>
                </a:cxn>
              </a:cxnLst>
              <a:rect l="0" t="0" r="r" b="b"/>
              <a:pathLst>
                <a:path w="440" h="1254">
                  <a:moveTo>
                    <a:pt x="0" y="0"/>
                  </a:moveTo>
                  <a:lnTo>
                    <a:pt x="440" y="115"/>
                  </a:lnTo>
                  <a:lnTo>
                    <a:pt x="440" y="1254"/>
                  </a:lnTo>
                  <a:lnTo>
                    <a:pt x="0" y="113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0" name="Freeform 600"/>
            <p:cNvSpPr>
              <a:spLocks/>
            </p:cNvSpPr>
            <p:nvPr/>
          </p:nvSpPr>
          <p:spPr bwMode="gray">
            <a:xfrm>
              <a:off x="5271065" y="1834427"/>
              <a:ext cx="37884" cy="276504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1183"/>
                </a:cxn>
                <a:cxn ang="0">
                  <a:pos x="165" y="1138"/>
                </a:cxn>
                <a:cxn ang="0">
                  <a:pos x="165" y="0"/>
                </a:cxn>
                <a:cxn ang="0">
                  <a:pos x="0" y="44"/>
                </a:cxn>
              </a:cxnLst>
              <a:rect l="0" t="0" r="r" b="b"/>
              <a:pathLst>
                <a:path w="165" h="1183">
                  <a:moveTo>
                    <a:pt x="0" y="44"/>
                  </a:moveTo>
                  <a:lnTo>
                    <a:pt x="0" y="1183"/>
                  </a:lnTo>
                  <a:lnTo>
                    <a:pt x="165" y="1138"/>
                  </a:lnTo>
                  <a:lnTo>
                    <a:pt x="165" y="0"/>
                  </a:lnTo>
                  <a:lnTo>
                    <a:pt x="0" y="44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1" name="Freeform 601"/>
            <p:cNvSpPr>
              <a:spLocks/>
            </p:cNvSpPr>
            <p:nvPr/>
          </p:nvSpPr>
          <p:spPr bwMode="gray">
            <a:xfrm>
              <a:off x="5308949" y="1824959"/>
              <a:ext cx="37884" cy="27461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1183"/>
                </a:cxn>
                <a:cxn ang="0">
                  <a:pos x="165" y="1138"/>
                </a:cxn>
                <a:cxn ang="0">
                  <a:pos x="165" y="0"/>
                </a:cxn>
                <a:cxn ang="0">
                  <a:pos x="0" y="45"/>
                </a:cxn>
              </a:cxnLst>
              <a:rect l="0" t="0" r="r" b="b"/>
              <a:pathLst>
                <a:path w="165" h="1183">
                  <a:moveTo>
                    <a:pt x="0" y="45"/>
                  </a:moveTo>
                  <a:lnTo>
                    <a:pt x="0" y="1183"/>
                  </a:lnTo>
                  <a:lnTo>
                    <a:pt x="165" y="1138"/>
                  </a:lnTo>
                  <a:lnTo>
                    <a:pt x="165" y="0"/>
                  </a:lnTo>
                  <a:lnTo>
                    <a:pt x="0" y="45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2" name="Freeform 602"/>
            <p:cNvSpPr>
              <a:spLocks/>
            </p:cNvSpPr>
            <p:nvPr/>
          </p:nvSpPr>
          <p:spPr bwMode="gray">
            <a:xfrm>
              <a:off x="5346833" y="1813594"/>
              <a:ext cx="39778" cy="276504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1183"/>
                </a:cxn>
                <a:cxn ang="0">
                  <a:pos x="166" y="1141"/>
                </a:cxn>
                <a:cxn ang="0">
                  <a:pos x="166" y="0"/>
                </a:cxn>
                <a:cxn ang="0">
                  <a:pos x="0" y="45"/>
                </a:cxn>
              </a:cxnLst>
              <a:rect l="0" t="0" r="r" b="b"/>
              <a:pathLst>
                <a:path w="166" h="1183">
                  <a:moveTo>
                    <a:pt x="0" y="45"/>
                  </a:moveTo>
                  <a:lnTo>
                    <a:pt x="0" y="1183"/>
                  </a:lnTo>
                  <a:lnTo>
                    <a:pt x="166" y="1141"/>
                  </a:lnTo>
                  <a:lnTo>
                    <a:pt x="166" y="0"/>
                  </a:lnTo>
                  <a:lnTo>
                    <a:pt x="0" y="45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3" name="Freeform 603"/>
            <p:cNvSpPr>
              <a:spLocks/>
            </p:cNvSpPr>
            <p:nvPr/>
          </p:nvSpPr>
          <p:spPr bwMode="gray">
            <a:xfrm>
              <a:off x="5386611" y="1804126"/>
              <a:ext cx="37884" cy="276504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0" y="43"/>
                </a:cxn>
                <a:cxn ang="0">
                  <a:pos x="0" y="1184"/>
                </a:cxn>
                <a:cxn ang="0">
                  <a:pos x="165" y="1139"/>
                </a:cxn>
                <a:cxn ang="0">
                  <a:pos x="165" y="0"/>
                </a:cxn>
              </a:cxnLst>
              <a:rect l="0" t="0" r="r" b="b"/>
              <a:pathLst>
                <a:path w="165" h="1184">
                  <a:moveTo>
                    <a:pt x="165" y="0"/>
                  </a:moveTo>
                  <a:lnTo>
                    <a:pt x="0" y="43"/>
                  </a:lnTo>
                  <a:lnTo>
                    <a:pt x="0" y="1184"/>
                  </a:lnTo>
                  <a:lnTo>
                    <a:pt x="165" y="1139"/>
                  </a:lnTo>
                  <a:lnTo>
                    <a:pt x="165" y="0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4" name="Freeform 604"/>
            <p:cNvSpPr>
              <a:spLocks/>
            </p:cNvSpPr>
            <p:nvPr/>
          </p:nvSpPr>
          <p:spPr bwMode="gray">
            <a:xfrm>
              <a:off x="5168778" y="1807913"/>
              <a:ext cx="140171" cy="37877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440" y="163"/>
                </a:cxn>
                <a:cxn ang="0">
                  <a:pos x="605" y="119"/>
                </a:cxn>
                <a:cxn ang="0">
                  <a:pos x="166" y="0"/>
                </a:cxn>
                <a:cxn ang="0">
                  <a:pos x="0" y="45"/>
                </a:cxn>
              </a:cxnLst>
              <a:rect l="0" t="0" r="r" b="b"/>
              <a:pathLst>
                <a:path w="605" h="163">
                  <a:moveTo>
                    <a:pt x="0" y="45"/>
                  </a:moveTo>
                  <a:lnTo>
                    <a:pt x="440" y="163"/>
                  </a:lnTo>
                  <a:lnTo>
                    <a:pt x="605" y="119"/>
                  </a:lnTo>
                  <a:lnTo>
                    <a:pt x="166" y="0"/>
                  </a:lnTo>
                  <a:lnTo>
                    <a:pt x="0" y="45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5" name="Freeform 605"/>
            <p:cNvSpPr>
              <a:spLocks/>
            </p:cNvSpPr>
            <p:nvPr/>
          </p:nvSpPr>
          <p:spPr bwMode="gray">
            <a:xfrm>
              <a:off x="5206662" y="1798444"/>
              <a:ext cx="140171" cy="3598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39" y="161"/>
                </a:cxn>
                <a:cxn ang="0">
                  <a:pos x="604" y="116"/>
                </a:cxn>
                <a:cxn ang="0">
                  <a:pos x="165" y="0"/>
                </a:cxn>
                <a:cxn ang="0">
                  <a:pos x="0" y="42"/>
                </a:cxn>
              </a:cxnLst>
              <a:rect l="0" t="0" r="r" b="b"/>
              <a:pathLst>
                <a:path w="604" h="161">
                  <a:moveTo>
                    <a:pt x="0" y="42"/>
                  </a:moveTo>
                  <a:lnTo>
                    <a:pt x="439" y="161"/>
                  </a:lnTo>
                  <a:lnTo>
                    <a:pt x="604" y="116"/>
                  </a:lnTo>
                  <a:lnTo>
                    <a:pt x="165" y="0"/>
                  </a:lnTo>
                  <a:lnTo>
                    <a:pt x="0" y="42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6" name="Freeform 606"/>
            <p:cNvSpPr>
              <a:spLocks/>
            </p:cNvSpPr>
            <p:nvPr/>
          </p:nvSpPr>
          <p:spPr bwMode="gray">
            <a:xfrm>
              <a:off x="5244546" y="1787080"/>
              <a:ext cx="142066" cy="37877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0" y="45"/>
                </a:cxn>
                <a:cxn ang="0">
                  <a:pos x="439" y="161"/>
                </a:cxn>
                <a:cxn ang="0">
                  <a:pos x="605" y="116"/>
                </a:cxn>
                <a:cxn ang="0">
                  <a:pos x="165" y="0"/>
                </a:cxn>
              </a:cxnLst>
              <a:rect l="0" t="0" r="r" b="b"/>
              <a:pathLst>
                <a:path w="605" h="161">
                  <a:moveTo>
                    <a:pt x="165" y="0"/>
                  </a:moveTo>
                  <a:lnTo>
                    <a:pt x="0" y="45"/>
                  </a:lnTo>
                  <a:lnTo>
                    <a:pt x="439" y="161"/>
                  </a:lnTo>
                  <a:lnTo>
                    <a:pt x="605" y="116"/>
                  </a:lnTo>
                  <a:lnTo>
                    <a:pt x="165" y="0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7" name="Freeform 607"/>
            <p:cNvSpPr>
              <a:spLocks/>
            </p:cNvSpPr>
            <p:nvPr/>
          </p:nvSpPr>
          <p:spPr bwMode="gray">
            <a:xfrm>
              <a:off x="5284324" y="1777612"/>
              <a:ext cx="140171" cy="35983"/>
            </a:xfrm>
            <a:custGeom>
              <a:avLst/>
              <a:gdLst/>
              <a:ahLst/>
              <a:cxnLst>
                <a:cxn ang="0">
                  <a:pos x="605" y="118"/>
                </a:cxn>
                <a:cxn ang="0">
                  <a:pos x="166" y="0"/>
                </a:cxn>
                <a:cxn ang="0">
                  <a:pos x="0" y="45"/>
                </a:cxn>
                <a:cxn ang="0">
                  <a:pos x="440" y="161"/>
                </a:cxn>
                <a:cxn ang="0">
                  <a:pos x="605" y="118"/>
                </a:cxn>
              </a:cxnLst>
              <a:rect l="0" t="0" r="r" b="b"/>
              <a:pathLst>
                <a:path w="605" h="161">
                  <a:moveTo>
                    <a:pt x="605" y="118"/>
                  </a:moveTo>
                  <a:lnTo>
                    <a:pt x="166" y="0"/>
                  </a:lnTo>
                  <a:lnTo>
                    <a:pt x="0" y="45"/>
                  </a:lnTo>
                  <a:lnTo>
                    <a:pt x="440" y="161"/>
                  </a:lnTo>
                  <a:lnTo>
                    <a:pt x="605" y="118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969696">
                    <a:gamma/>
                    <a:tint val="74902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8" name="Freeform 608"/>
            <p:cNvSpPr>
              <a:spLocks/>
            </p:cNvSpPr>
            <p:nvPr/>
          </p:nvSpPr>
          <p:spPr bwMode="gray">
            <a:xfrm>
              <a:off x="4407308" y="3548371"/>
              <a:ext cx="106075" cy="248096"/>
            </a:xfrm>
            <a:custGeom>
              <a:avLst/>
              <a:gdLst/>
              <a:ahLst/>
              <a:cxnLst>
                <a:cxn ang="0">
                  <a:pos x="451" y="943"/>
                </a:cxn>
                <a:cxn ang="0">
                  <a:pos x="451" y="0"/>
                </a:cxn>
                <a:cxn ang="0">
                  <a:pos x="0" y="123"/>
                </a:cxn>
                <a:cxn ang="0">
                  <a:pos x="0" y="1063"/>
                </a:cxn>
              </a:cxnLst>
              <a:rect l="0" t="0" r="r" b="b"/>
              <a:pathLst>
                <a:path w="451" h="1063">
                  <a:moveTo>
                    <a:pt x="451" y="943"/>
                  </a:moveTo>
                  <a:lnTo>
                    <a:pt x="451" y="0"/>
                  </a:lnTo>
                  <a:lnTo>
                    <a:pt x="0" y="123"/>
                  </a:lnTo>
                  <a:lnTo>
                    <a:pt x="0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9" name="Freeform 609"/>
            <p:cNvSpPr>
              <a:spLocks/>
            </p:cNvSpPr>
            <p:nvPr/>
          </p:nvSpPr>
          <p:spPr bwMode="gray">
            <a:xfrm>
              <a:off x="4407308" y="3576780"/>
              <a:ext cx="106075" cy="21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348"/>
                </a:cxn>
                <a:cxn ang="0">
                  <a:pos x="0" y="940"/>
                </a:cxn>
              </a:cxnLst>
              <a:rect l="0" t="0" r="r" b="b"/>
              <a:pathLst>
                <a:path w="451" h="940">
                  <a:moveTo>
                    <a:pt x="0" y="0"/>
                  </a:moveTo>
                  <a:lnTo>
                    <a:pt x="451" y="348"/>
                  </a:lnTo>
                  <a:lnTo>
                    <a:pt x="0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0" name="Freeform 610"/>
            <p:cNvSpPr>
              <a:spLocks/>
            </p:cNvSpPr>
            <p:nvPr/>
          </p:nvSpPr>
          <p:spPr bwMode="gray">
            <a:xfrm>
              <a:off x="4513383" y="3548371"/>
              <a:ext cx="104181" cy="248096"/>
            </a:xfrm>
            <a:custGeom>
              <a:avLst/>
              <a:gdLst/>
              <a:ahLst/>
              <a:cxnLst>
                <a:cxn ang="0">
                  <a:pos x="0" y="943"/>
                </a:cxn>
                <a:cxn ang="0">
                  <a:pos x="0" y="0"/>
                </a:cxn>
                <a:cxn ang="0">
                  <a:pos x="454" y="123"/>
                </a:cxn>
                <a:cxn ang="0">
                  <a:pos x="454" y="1063"/>
                </a:cxn>
              </a:cxnLst>
              <a:rect l="0" t="0" r="r" b="b"/>
              <a:pathLst>
                <a:path w="454" h="1063">
                  <a:moveTo>
                    <a:pt x="0" y="943"/>
                  </a:moveTo>
                  <a:lnTo>
                    <a:pt x="0" y="0"/>
                  </a:lnTo>
                  <a:lnTo>
                    <a:pt x="454" y="123"/>
                  </a:lnTo>
                  <a:lnTo>
                    <a:pt x="454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1" name="Freeform 611"/>
            <p:cNvSpPr>
              <a:spLocks/>
            </p:cNvSpPr>
            <p:nvPr/>
          </p:nvSpPr>
          <p:spPr bwMode="gray">
            <a:xfrm>
              <a:off x="4513383" y="3576780"/>
              <a:ext cx="104181" cy="219688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348"/>
                </a:cxn>
                <a:cxn ang="0">
                  <a:pos x="454" y="940"/>
                </a:cxn>
              </a:cxnLst>
              <a:rect l="0" t="0" r="r" b="b"/>
              <a:pathLst>
                <a:path w="454" h="940">
                  <a:moveTo>
                    <a:pt x="454" y="0"/>
                  </a:moveTo>
                  <a:lnTo>
                    <a:pt x="0" y="348"/>
                  </a:lnTo>
                  <a:lnTo>
                    <a:pt x="454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2" name="Freeform 612"/>
            <p:cNvSpPr>
              <a:spLocks/>
            </p:cNvSpPr>
            <p:nvPr/>
          </p:nvSpPr>
          <p:spPr bwMode="gray">
            <a:xfrm>
              <a:off x="4407308" y="3576780"/>
              <a:ext cx="106075" cy="248096"/>
            </a:xfrm>
            <a:custGeom>
              <a:avLst/>
              <a:gdLst/>
              <a:ahLst/>
              <a:cxnLst>
                <a:cxn ang="0">
                  <a:pos x="0" y="940"/>
                </a:cxn>
                <a:cxn ang="0">
                  <a:pos x="0" y="0"/>
                </a:cxn>
                <a:cxn ang="0">
                  <a:pos x="451" y="121"/>
                </a:cxn>
                <a:cxn ang="0">
                  <a:pos x="451" y="1063"/>
                </a:cxn>
              </a:cxnLst>
              <a:rect l="0" t="0" r="r" b="b"/>
              <a:pathLst>
                <a:path w="451" h="1063">
                  <a:moveTo>
                    <a:pt x="0" y="940"/>
                  </a:moveTo>
                  <a:lnTo>
                    <a:pt x="0" y="0"/>
                  </a:lnTo>
                  <a:lnTo>
                    <a:pt x="451" y="121"/>
                  </a:lnTo>
                  <a:lnTo>
                    <a:pt x="451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3" name="Freeform 613"/>
            <p:cNvSpPr>
              <a:spLocks/>
            </p:cNvSpPr>
            <p:nvPr/>
          </p:nvSpPr>
          <p:spPr bwMode="gray">
            <a:xfrm>
              <a:off x="4407308" y="3576780"/>
              <a:ext cx="106075" cy="21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591"/>
                </a:cxn>
                <a:cxn ang="0">
                  <a:pos x="0" y="940"/>
                </a:cxn>
              </a:cxnLst>
              <a:rect l="0" t="0" r="r" b="b"/>
              <a:pathLst>
                <a:path w="451" h="940">
                  <a:moveTo>
                    <a:pt x="0" y="0"/>
                  </a:moveTo>
                  <a:lnTo>
                    <a:pt x="451" y="591"/>
                  </a:lnTo>
                  <a:lnTo>
                    <a:pt x="0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4" name="Freeform 614"/>
            <p:cNvSpPr>
              <a:spLocks/>
            </p:cNvSpPr>
            <p:nvPr/>
          </p:nvSpPr>
          <p:spPr bwMode="gray">
            <a:xfrm>
              <a:off x="4513383" y="3576780"/>
              <a:ext cx="104181" cy="248096"/>
            </a:xfrm>
            <a:custGeom>
              <a:avLst/>
              <a:gdLst/>
              <a:ahLst/>
              <a:cxnLst>
                <a:cxn ang="0">
                  <a:pos x="454" y="940"/>
                </a:cxn>
                <a:cxn ang="0">
                  <a:pos x="454" y="0"/>
                </a:cxn>
                <a:cxn ang="0">
                  <a:pos x="0" y="121"/>
                </a:cxn>
                <a:cxn ang="0">
                  <a:pos x="0" y="1063"/>
                </a:cxn>
              </a:cxnLst>
              <a:rect l="0" t="0" r="r" b="b"/>
              <a:pathLst>
                <a:path w="454" h="1063">
                  <a:moveTo>
                    <a:pt x="454" y="940"/>
                  </a:moveTo>
                  <a:lnTo>
                    <a:pt x="454" y="0"/>
                  </a:lnTo>
                  <a:lnTo>
                    <a:pt x="0" y="121"/>
                  </a:lnTo>
                  <a:lnTo>
                    <a:pt x="0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5" name="Freeform 615"/>
            <p:cNvSpPr>
              <a:spLocks/>
            </p:cNvSpPr>
            <p:nvPr/>
          </p:nvSpPr>
          <p:spPr bwMode="gray">
            <a:xfrm>
              <a:off x="4513383" y="3576780"/>
              <a:ext cx="104181" cy="219688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591"/>
                </a:cxn>
                <a:cxn ang="0">
                  <a:pos x="454" y="940"/>
                </a:cxn>
              </a:cxnLst>
              <a:rect l="0" t="0" r="r" b="b"/>
              <a:pathLst>
                <a:path w="454" h="940">
                  <a:moveTo>
                    <a:pt x="454" y="0"/>
                  </a:moveTo>
                  <a:lnTo>
                    <a:pt x="0" y="591"/>
                  </a:lnTo>
                  <a:lnTo>
                    <a:pt x="454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6" name="Freeform 616"/>
            <p:cNvSpPr>
              <a:spLocks/>
            </p:cNvSpPr>
            <p:nvPr/>
          </p:nvSpPr>
          <p:spPr bwMode="gray">
            <a:xfrm>
              <a:off x="4407308" y="3330577"/>
              <a:ext cx="106075" cy="246202"/>
            </a:xfrm>
            <a:custGeom>
              <a:avLst/>
              <a:gdLst/>
              <a:ahLst/>
              <a:cxnLst>
                <a:cxn ang="0">
                  <a:pos x="451" y="940"/>
                </a:cxn>
                <a:cxn ang="0">
                  <a:pos x="451" y="0"/>
                </a:cxn>
                <a:cxn ang="0">
                  <a:pos x="0" y="123"/>
                </a:cxn>
                <a:cxn ang="0">
                  <a:pos x="0" y="1063"/>
                </a:cxn>
              </a:cxnLst>
              <a:rect l="0" t="0" r="r" b="b"/>
              <a:pathLst>
                <a:path w="451" h="1063">
                  <a:moveTo>
                    <a:pt x="451" y="940"/>
                  </a:moveTo>
                  <a:lnTo>
                    <a:pt x="451" y="0"/>
                  </a:lnTo>
                  <a:lnTo>
                    <a:pt x="0" y="123"/>
                  </a:lnTo>
                  <a:lnTo>
                    <a:pt x="0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7" name="Freeform 617"/>
            <p:cNvSpPr>
              <a:spLocks/>
            </p:cNvSpPr>
            <p:nvPr/>
          </p:nvSpPr>
          <p:spPr bwMode="gray">
            <a:xfrm>
              <a:off x="4407308" y="3358985"/>
              <a:ext cx="106075" cy="2177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345"/>
                </a:cxn>
                <a:cxn ang="0">
                  <a:pos x="0" y="940"/>
                </a:cxn>
              </a:cxnLst>
              <a:rect l="0" t="0" r="r" b="b"/>
              <a:pathLst>
                <a:path w="451" h="940">
                  <a:moveTo>
                    <a:pt x="0" y="0"/>
                  </a:moveTo>
                  <a:lnTo>
                    <a:pt x="451" y="345"/>
                  </a:lnTo>
                  <a:lnTo>
                    <a:pt x="0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8" name="Freeform 618"/>
            <p:cNvSpPr>
              <a:spLocks/>
            </p:cNvSpPr>
            <p:nvPr/>
          </p:nvSpPr>
          <p:spPr bwMode="gray">
            <a:xfrm>
              <a:off x="4513383" y="3330577"/>
              <a:ext cx="104181" cy="246202"/>
            </a:xfrm>
            <a:custGeom>
              <a:avLst/>
              <a:gdLst/>
              <a:ahLst/>
              <a:cxnLst>
                <a:cxn ang="0">
                  <a:pos x="0" y="940"/>
                </a:cxn>
                <a:cxn ang="0">
                  <a:pos x="0" y="0"/>
                </a:cxn>
                <a:cxn ang="0">
                  <a:pos x="454" y="123"/>
                </a:cxn>
                <a:cxn ang="0">
                  <a:pos x="454" y="1063"/>
                </a:cxn>
              </a:cxnLst>
              <a:rect l="0" t="0" r="r" b="b"/>
              <a:pathLst>
                <a:path w="454" h="1063">
                  <a:moveTo>
                    <a:pt x="0" y="940"/>
                  </a:moveTo>
                  <a:lnTo>
                    <a:pt x="0" y="0"/>
                  </a:lnTo>
                  <a:lnTo>
                    <a:pt x="454" y="123"/>
                  </a:lnTo>
                  <a:lnTo>
                    <a:pt x="454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9" name="Freeform 619"/>
            <p:cNvSpPr>
              <a:spLocks/>
            </p:cNvSpPr>
            <p:nvPr/>
          </p:nvSpPr>
          <p:spPr bwMode="gray">
            <a:xfrm>
              <a:off x="4513383" y="3358985"/>
              <a:ext cx="104181" cy="217794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345"/>
                </a:cxn>
                <a:cxn ang="0">
                  <a:pos x="454" y="940"/>
                </a:cxn>
              </a:cxnLst>
              <a:rect l="0" t="0" r="r" b="b"/>
              <a:pathLst>
                <a:path w="454" h="940">
                  <a:moveTo>
                    <a:pt x="454" y="0"/>
                  </a:moveTo>
                  <a:lnTo>
                    <a:pt x="0" y="345"/>
                  </a:lnTo>
                  <a:lnTo>
                    <a:pt x="454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0" name="Freeform 620"/>
            <p:cNvSpPr>
              <a:spLocks/>
            </p:cNvSpPr>
            <p:nvPr/>
          </p:nvSpPr>
          <p:spPr bwMode="gray">
            <a:xfrm>
              <a:off x="4407308" y="3358985"/>
              <a:ext cx="106075" cy="246202"/>
            </a:xfrm>
            <a:custGeom>
              <a:avLst/>
              <a:gdLst/>
              <a:ahLst/>
              <a:cxnLst>
                <a:cxn ang="0">
                  <a:pos x="0" y="940"/>
                </a:cxn>
                <a:cxn ang="0">
                  <a:pos x="0" y="0"/>
                </a:cxn>
                <a:cxn ang="0">
                  <a:pos x="451" y="121"/>
                </a:cxn>
                <a:cxn ang="0">
                  <a:pos x="451" y="1061"/>
                </a:cxn>
              </a:cxnLst>
              <a:rect l="0" t="0" r="r" b="b"/>
              <a:pathLst>
                <a:path w="451" h="1061">
                  <a:moveTo>
                    <a:pt x="0" y="940"/>
                  </a:moveTo>
                  <a:lnTo>
                    <a:pt x="0" y="0"/>
                  </a:lnTo>
                  <a:lnTo>
                    <a:pt x="451" y="121"/>
                  </a:lnTo>
                  <a:lnTo>
                    <a:pt x="451" y="106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1" name="Freeform 621"/>
            <p:cNvSpPr>
              <a:spLocks/>
            </p:cNvSpPr>
            <p:nvPr/>
          </p:nvSpPr>
          <p:spPr bwMode="gray">
            <a:xfrm>
              <a:off x="4407308" y="3358985"/>
              <a:ext cx="106075" cy="2177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588"/>
                </a:cxn>
                <a:cxn ang="0">
                  <a:pos x="0" y="940"/>
                </a:cxn>
              </a:cxnLst>
              <a:rect l="0" t="0" r="r" b="b"/>
              <a:pathLst>
                <a:path w="451" h="940">
                  <a:moveTo>
                    <a:pt x="0" y="0"/>
                  </a:moveTo>
                  <a:lnTo>
                    <a:pt x="451" y="588"/>
                  </a:lnTo>
                  <a:lnTo>
                    <a:pt x="0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2" name="Freeform 622"/>
            <p:cNvSpPr>
              <a:spLocks/>
            </p:cNvSpPr>
            <p:nvPr/>
          </p:nvSpPr>
          <p:spPr bwMode="gray">
            <a:xfrm>
              <a:off x="4513383" y="3358985"/>
              <a:ext cx="104181" cy="246202"/>
            </a:xfrm>
            <a:custGeom>
              <a:avLst/>
              <a:gdLst/>
              <a:ahLst/>
              <a:cxnLst>
                <a:cxn ang="0">
                  <a:pos x="454" y="940"/>
                </a:cxn>
                <a:cxn ang="0">
                  <a:pos x="454" y="0"/>
                </a:cxn>
                <a:cxn ang="0">
                  <a:pos x="0" y="121"/>
                </a:cxn>
                <a:cxn ang="0">
                  <a:pos x="0" y="1061"/>
                </a:cxn>
              </a:cxnLst>
              <a:rect l="0" t="0" r="r" b="b"/>
              <a:pathLst>
                <a:path w="454" h="1061">
                  <a:moveTo>
                    <a:pt x="454" y="940"/>
                  </a:moveTo>
                  <a:lnTo>
                    <a:pt x="454" y="0"/>
                  </a:lnTo>
                  <a:lnTo>
                    <a:pt x="0" y="121"/>
                  </a:lnTo>
                  <a:lnTo>
                    <a:pt x="0" y="106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3" name="Freeform 623"/>
            <p:cNvSpPr>
              <a:spLocks/>
            </p:cNvSpPr>
            <p:nvPr/>
          </p:nvSpPr>
          <p:spPr bwMode="gray">
            <a:xfrm>
              <a:off x="4513383" y="3358985"/>
              <a:ext cx="104181" cy="217794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588"/>
                </a:cxn>
                <a:cxn ang="0">
                  <a:pos x="454" y="940"/>
                </a:cxn>
              </a:cxnLst>
              <a:rect l="0" t="0" r="r" b="b"/>
              <a:pathLst>
                <a:path w="454" h="940">
                  <a:moveTo>
                    <a:pt x="454" y="0"/>
                  </a:moveTo>
                  <a:lnTo>
                    <a:pt x="0" y="588"/>
                  </a:lnTo>
                  <a:lnTo>
                    <a:pt x="454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4" name="Freeform 624"/>
            <p:cNvSpPr>
              <a:spLocks/>
            </p:cNvSpPr>
            <p:nvPr/>
          </p:nvSpPr>
          <p:spPr bwMode="gray">
            <a:xfrm>
              <a:off x="4407308" y="3110889"/>
              <a:ext cx="106075" cy="248096"/>
            </a:xfrm>
            <a:custGeom>
              <a:avLst/>
              <a:gdLst/>
              <a:ahLst/>
              <a:cxnLst>
                <a:cxn ang="0">
                  <a:pos x="451" y="940"/>
                </a:cxn>
                <a:cxn ang="0">
                  <a:pos x="451" y="0"/>
                </a:cxn>
                <a:cxn ang="0">
                  <a:pos x="0" y="121"/>
                </a:cxn>
                <a:cxn ang="0">
                  <a:pos x="0" y="1063"/>
                </a:cxn>
              </a:cxnLst>
              <a:rect l="0" t="0" r="r" b="b"/>
              <a:pathLst>
                <a:path w="451" h="1063">
                  <a:moveTo>
                    <a:pt x="451" y="940"/>
                  </a:moveTo>
                  <a:lnTo>
                    <a:pt x="451" y="0"/>
                  </a:lnTo>
                  <a:lnTo>
                    <a:pt x="0" y="121"/>
                  </a:lnTo>
                  <a:lnTo>
                    <a:pt x="0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5" name="Freeform 625"/>
            <p:cNvSpPr>
              <a:spLocks/>
            </p:cNvSpPr>
            <p:nvPr/>
          </p:nvSpPr>
          <p:spPr bwMode="gray">
            <a:xfrm>
              <a:off x="4407308" y="3139297"/>
              <a:ext cx="106075" cy="21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347"/>
                </a:cxn>
                <a:cxn ang="0">
                  <a:pos x="0" y="942"/>
                </a:cxn>
              </a:cxnLst>
              <a:rect l="0" t="0" r="r" b="b"/>
              <a:pathLst>
                <a:path w="451" h="942">
                  <a:moveTo>
                    <a:pt x="0" y="0"/>
                  </a:moveTo>
                  <a:lnTo>
                    <a:pt x="451" y="347"/>
                  </a:lnTo>
                  <a:lnTo>
                    <a:pt x="0" y="94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6" name="Freeform 626"/>
            <p:cNvSpPr>
              <a:spLocks/>
            </p:cNvSpPr>
            <p:nvPr/>
          </p:nvSpPr>
          <p:spPr bwMode="gray">
            <a:xfrm>
              <a:off x="4513383" y="3110889"/>
              <a:ext cx="104181" cy="248096"/>
            </a:xfrm>
            <a:custGeom>
              <a:avLst/>
              <a:gdLst/>
              <a:ahLst/>
              <a:cxnLst>
                <a:cxn ang="0">
                  <a:pos x="0" y="940"/>
                </a:cxn>
                <a:cxn ang="0">
                  <a:pos x="0" y="0"/>
                </a:cxn>
                <a:cxn ang="0">
                  <a:pos x="454" y="121"/>
                </a:cxn>
                <a:cxn ang="0">
                  <a:pos x="454" y="1063"/>
                </a:cxn>
              </a:cxnLst>
              <a:rect l="0" t="0" r="r" b="b"/>
              <a:pathLst>
                <a:path w="454" h="1063">
                  <a:moveTo>
                    <a:pt x="0" y="940"/>
                  </a:moveTo>
                  <a:lnTo>
                    <a:pt x="0" y="0"/>
                  </a:lnTo>
                  <a:lnTo>
                    <a:pt x="454" y="121"/>
                  </a:lnTo>
                  <a:lnTo>
                    <a:pt x="454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7" name="Freeform 627"/>
            <p:cNvSpPr>
              <a:spLocks/>
            </p:cNvSpPr>
            <p:nvPr/>
          </p:nvSpPr>
          <p:spPr bwMode="gray">
            <a:xfrm>
              <a:off x="4513383" y="3139297"/>
              <a:ext cx="104181" cy="219688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347"/>
                </a:cxn>
                <a:cxn ang="0">
                  <a:pos x="454" y="942"/>
                </a:cxn>
              </a:cxnLst>
              <a:rect l="0" t="0" r="r" b="b"/>
              <a:pathLst>
                <a:path w="454" h="942">
                  <a:moveTo>
                    <a:pt x="454" y="0"/>
                  </a:moveTo>
                  <a:lnTo>
                    <a:pt x="0" y="347"/>
                  </a:lnTo>
                  <a:lnTo>
                    <a:pt x="454" y="94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8" name="Freeform 628"/>
            <p:cNvSpPr>
              <a:spLocks/>
            </p:cNvSpPr>
            <p:nvPr/>
          </p:nvSpPr>
          <p:spPr bwMode="gray">
            <a:xfrm>
              <a:off x="4407308" y="3139297"/>
              <a:ext cx="106075" cy="248096"/>
            </a:xfrm>
            <a:custGeom>
              <a:avLst/>
              <a:gdLst/>
              <a:ahLst/>
              <a:cxnLst>
                <a:cxn ang="0">
                  <a:pos x="0" y="942"/>
                </a:cxn>
                <a:cxn ang="0">
                  <a:pos x="0" y="0"/>
                </a:cxn>
                <a:cxn ang="0">
                  <a:pos x="451" y="122"/>
                </a:cxn>
                <a:cxn ang="0">
                  <a:pos x="451" y="1063"/>
                </a:cxn>
              </a:cxnLst>
              <a:rect l="0" t="0" r="r" b="b"/>
              <a:pathLst>
                <a:path w="451" h="1063">
                  <a:moveTo>
                    <a:pt x="0" y="942"/>
                  </a:moveTo>
                  <a:lnTo>
                    <a:pt x="0" y="0"/>
                  </a:lnTo>
                  <a:lnTo>
                    <a:pt x="451" y="122"/>
                  </a:lnTo>
                  <a:lnTo>
                    <a:pt x="451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9" name="Freeform 629"/>
            <p:cNvSpPr>
              <a:spLocks/>
            </p:cNvSpPr>
            <p:nvPr/>
          </p:nvSpPr>
          <p:spPr bwMode="gray">
            <a:xfrm>
              <a:off x="4407308" y="3139297"/>
              <a:ext cx="106075" cy="21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590"/>
                </a:cxn>
                <a:cxn ang="0">
                  <a:pos x="0" y="942"/>
                </a:cxn>
              </a:cxnLst>
              <a:rect l="0" t="0" r="r" b="b"/>
              <a:pathLst>
                <a:path w="451" h="942">
                  <a:moveTo>
                    <a:pt x="0" y="0"/>
                  </a:moveTo>
                  <a:lnTo>
                    <a:pt x="451" y="590"/>
                  </a:lnTo>
                  <a:lnTo>
                    <a:pt x="0" y="94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0" name="Freeform 630"/>
            <p:cNvSpPr>
              <a:spLocks/>
            </p:cNvSpPr>
            <p:nvPr/>
          </p:nvSpPr>
          <p:spPr bwMode="gray">
            <a:xfrm>
              <a:off x="4513383" y="3139297"/>
              <a:ext cx="104181" cy="248096"/>
            </a:xfrm>
            <a:custGeom>
              <a:avLst/>
              <a:gdLst/>
              <a:ahLst/>
              <a:cxnLst>
                <a:cxn ang="0">
                  <a:pos x="454" y="942"/>
                </a:cxn>
                <a:cxn ang="0">
                  <a:pos x="454" y="0"/>
                </a:cxn>
                <a:cxn ang="0">
                  <a:pos x="0" y="122"/>
                </a:cxn>
                <a:cxn ang="0">
                  <a:pos x="0" y="1063"/>
                </a:cxn>
              </a:cxnLst>
              <a:rect l="0" t="0" r="r" b="b"/>
              <a:pathLst>
                <a:path w="454" h="1063">
                  <a:moveTo>
                    <a:pt x="454" y="942"/>
                  </a:moveTo>
                  <a:lnTo>
                    <a:pt x="454" y="0"/>
                  </a:lnTo>
                  <a:lnTo>
                    <a:pt x="0" y="122"/>
                  </a:lnTo>
                  <a:lnTo>
                    <a:pt x="0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1" name="Freeform 631"/>
            <p:cNvSpPr>
              <a:spLocks/>
            </p:cNvSpPr>
            <p:nvPr/>
          </p:nvSpPr>
          <p:spPr bwMode="gray">
            <a:xfrm>
              <a:off x="4513383" y="3139297"/>
              <a:ext cx="104181" cy="219688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590"/>
                </a:cxn>
                <a:cxn ang="0">
                  <a:pos x="454" y="942"/>
                </a:cxn>
              </a:cxnLst>
              <a:rect l="0" t="0" r="r" b="b"/>
              <a:pathLst>
                <a:path w="454" h="942">
                  <a:moveTo>
                    <a:pt x="454" y="0"/>
                  </a:moveTo>
                  <a:lnTo>
                    <a:pt x="0" y="590"/>
                  </a:lnTo>
                  <a:lnTo>
                    <a:pt x="454" y="94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2" name="Freeform 632"/>
            <p:cNvSpPr>
              <a:spLocks/>
            </p:cNvSpPr>
            <p:nvPr/>
          </p:nvSpPr>
          <p:spPr bwMode="gray">
            <a:xfrm>
              <a:off x="4407308" y="2893095"/>
              <a:ext cx="106075" cy="246202"/>
            </a:xfrm>
            <a:custGeom>
              <a:avLst/>
              <a:gdLst/>
              <a:ahLst/>
              <a:cxnLst>
                <a:cxn ang="0">
                  <a:pos x="451" y="940"/>
                </a:cxn>
                <a:cxn ang="0">
                  <a:pos x="451" y="0"/>
                </a:cxn>
                <a:cxn ang="0">
                  <a:pos x="0" y="120"/>
                </a:cxn>
                <a:cxn ang="0">
                  <a:pos x="0" y="1061"/>
                </a:cxn>
              </a:cxnLst>
              <a:rect l="0" t="0" r="r" b="b"/>
              <a:pathLst>
                <a:path w="451" h="1061">
                  <a:moveTo>
                    <a:pt x="451" y="940"/>
                  </a:moveTo>
                  <a:lnTo>
                    <a:pt x="451" y="0"/>
                  </a:lnTo>
                  <a:lnTo>
                    <a:pt x="0" y="120"/>
                  </a:lnTo>
                  <a:lnTo>
                    <a:pt x="0" y="106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3" name="Freeform 633"/>
            <p:cNvSpPr>
              <a:spLocks/>
            </p:cNvSpPr>
            <p:nvPr/>
          </p:nvSpPr>
          <p:spPr bwMode="gray">
            <a:xfrm>
              <a:off x="4407308" y="2921503"/>
              <a:ext cx="106075" cy="2177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348"/>
                </a:cxn>
                <a:cxn ang="0">
                  <a:pos x="0" y="941"/>
                </a:cxn>
              </a:cxnLst>
              <a:rect l="0" t="0" r="r" b="b"/>
              <a:pathLst>
                <a:path w="451" h="941">
                  <a:moveTo>
                    <a:pt x="0" y="0"/>
                  </a:moveTo>
                  <a:lnTo>
                    <a:pt x="451" y="348"/>
                  </a:lnTo>
                  <a:lnTo>
                    <a:pt x="0" y="9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4" name="Freeform 634"/>
            <p:cNvSpPr>
              <a:spLocks/>
            </p:cNvSpPr>
            <p:nvPr/>
          </p:nvSpPr>
          <p:spPr bwMode="gray">
            <a:xfrm>
              <a:off x="4513383" y="2893095"/>
              <a:ext cx="104181" cy="246202"/>
            </a:xfrm>
            <a:custGeom>
              <a:avLst/>
              <a:gdLst/>
              <a:ahLst/>
              <a:cxnLst>
                <a:cxn ang="0">
                  <a:pos x="0" y="940"/>
                </a:cxn>
                <a:cxn ang="0">
                  <a:pos x="0" y="0"/>
                </a:cxn>
                <a:cxn ang="0">
                  <a:pos x="454" y="120"/>
                </a:cxn>
                <a:cxn ang="0">
                  <a:pos x="454" y="1061"/>
                </a:cxn>
              </a:cxnLst>
              <a:rect l="0" t="0" r="r" b="b"/>
              <a:pathLst>
                <a:path w="454" h="1061">
                  <a:moveTo>
                    <a:pt x="0" y="940"/>
                  </a:moveTo>
                  <a:lnTo>
                    <a:pt x="0" y="0"/>
                  </a:lnTo>
                  <a:lnTo>
                    <a:pt x="454" y="120"/>
                  </a:lnTo>
                  <a:lnTo>
                    <a:pt x="454" y="106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5" name="Freeform 635"/>
            <p:cNvSpPr>
              <a:spLocks/>
            </p:cNvSpPr>
            <p:nvPr/>
          </p:nvSpPr>
          <p:spPr bwMode="gray">
            <a:xfrm>
              <a:off x="4513383" y="2921503"/>
              <a:ext cx="104181" cy="217794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348"/>
                </a:cxn>
                <a:cxn ang="0">
                  <a:pos x="454" y="941"/>
                </a:cxn>
              </a:cxnLst>
              <a:rect l="0" t="0" r="r" b="b"/>
              <a:pathLst>
                <a:path w="454" h="941">
                  <a:moveTo>
                    <a:pt x="454" y="0"/>
                  </a:moveTo>
                  <a:lnTo>
                    <a:pt x="0" y="348"/>
                  </a:lnTo>
                  <a:lnTo>
                    <a:pt x="454" y="9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6" name="Freeform 636"/>
            <p:cNvSpPr>
              <a:spLocks/>
            </p:cNvSpPr>
            <p:nvPr/>
          </p:nvSpPr>
          <p:spPr bwMode="gray">
            <a:xfrm>
              <a:off x="4407308" y="2921503"/>
              <a:ext cx="106075" cy="246202"/>
            </a:xfrm>
            <a:custGeom>
              <a:avLst/>
              <a:gdLst/>
              <a:ahLst/>
              <a:cxnLst>
                <a:cxn ang="0">
                  <a:pos x="0" y="941"/>
                </a:cxn>
                <a:cxn ang="0">
                  <a:pos x="0" y="0"/>
                </a:cxn>
                <a:cxn ang="0">
                  <a:pos x="451" y="121"/>
                </a:cxn>
                <a:cxn ang="0">
                  <a:pos x="451" y="1063"/>
                </a:cxn>
              </a:cxnLst>
              <a:rect l="0" t="0" r="r" b="b"/>
              <a:pathLst>
                <a:path w="451" h="1063">
                  <a:moveTo>
                    <a:pt x="0" y="941"/>
                  </a:moveTo>
                  <a:lnTo>
                    <a:pt x="0" y="0"/>
                  </a:lnTo>
                  <a:lnTo>
                    <a:pt x="451" y="121"/>
                  </a:lnTo>
                  <a:lnTo>
                    <a:pt x="451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7" name="Freeform 637"/>
            <p:cNvSpPr>
              <a:spLocks/>
            </p:cNvSpPr>
            <p:nvPr/>
          </p:nvSpPr>
          <p:spPr bwMode="gray">
            <a:xfrm>
              <a:off x="4407308" y="2921503"/>
              <a:ext cx="106075" cy="2177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591"/>
                </a:cxn>
                <a:cxn ang="0">
                  <a:pos x="0" y="941"/>
                </a:cxn>
              </a:cxnLst>
              <a:rect l="0" t="0" r="r" b="b"/>
              <a:pathLst>
                <a:path w="451" h="941">
                  <a:moveTo>
                    <a:pt x="0" y="0"/>
                  </a:moveTo>
                  <a:lnTo>
                    <a:pt x="451" y="591"/>
                  </a:lnTo>
                  <a:lnTo>
                    <a:pt x="0" y="9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8" name="Freeform 638"/>
            <p:cNvSpPr>
              <a:spLocks/>
            </p:cNvSpPr>
            <p:nvPr/>
          </p:nvSpPr>
          <p:spPr bwMode="gray">
            <a:xfrm>
              <a:off x="4513383" y="2921503"/>
              <a:ext cx="104181" cy="246202"/>
            </a:xfrm>
            <a:custGeom>
              <a:avLst/>
              <a:gdLst/>
              <a:ahLst/>
              <a:cxnLst>
                <a:cxn ang="0">
                  <a:pos x="454" y="941"/>
                </a:cxn>
                <a:cxn ang="0">
                  <a:pos x="454" y="0"/>
                </a:cxn>
                <a:cxn ang="0">
                  <a:pos x="0" y="121"/>
                </a:cxn>
                <a:cxn ang="0">
                  <a:pos x="0" y="1063"/>
                </a:cxn>
              </a:cxnLst>
              <a:rect l="0" t="0" r="r" b="b"/>
              <a:pathLst>
                <a:path w="454" h="1063">
                  <a:moveTo>
                    <a:pt x="454" y="941"/>
                  </a:moveTo>
                  <a:lnTo>
                    <a:pt x="454" y="0"/>
                  </a:lnTo>
                  <a:lnTo>
                    <a:pt x="0" y="121"/>
                  </a:lnTo>
                  <a:lnTo>
                    <a:pt x="0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9" name="Freeform 639"/>
            <p:cNvSpPr>
              <a:spLocks/>
            </p:cNvSpPr>
            <p:nvPr/>
          </p:nvSpPr>
          <p:spPr bwMode="gray">
            <a:xfrm>
              <a:off x="4513383" y="2921503"/>
              <a:ext cx="104181" cy="217794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591"/>
                </a:cxn>
                <a:cxn ang="0">
                  <a:pos x="454" y="941"/>
                </a:cxn>
              </a:cxnLst>
              <a:rect l="0" t="0" r="r" b="b"/>
              <a:pathLst>
                <a:path w="454" h="941">
                  <a:moveTo>
                    <a:pt x="454" y="0"/>
                  </a:moveTo>
                  <a:lnTo>
                    <a:pt x="0" y="591"/>
                  </a:lnTo>
                  <a:lnTo>
                    <a:pt x="454" y="9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0" name="Freeform 640"/>
            <p:cNvSpPr>
              <a:spLocks/>
            </p:cNvSpPr>
            <p:nvPr/>
          </p:nvSpPr>
          <p:spPr bwMode="gray">
            <a:xfrm>
              <a:off x="4407308" y="2673408"/>
              <a:ext cx="106075" cy="248096"/>
            </a:xfrm>
            <a:custGeom>
              <a:avLst/>
              <a:gdLst/>
              <a:ahLst/>
              <a:cxnLst>
                <a:cxn ang="0">
                  <a:pos x="451" y="943"/>
                </a:cxn>
                <a:cxn ang="0">
                  <a:pos x="451" y="0"/>
                </a:cxn>
                <a:cxn ang="0">
                  <a:pos x="0" y="123"/>
                </a:cxn>
                <a:cxn ang="0">
                  <a:pos x="0" y="1063"/>
                </a:cxn>
              </a:cxnLst>
              <a:rect l="0" t="0" r="r" b="b"/>
              <a:pathLst>
                <a:path w="451" h="1063">
                  <a:moveTo>
                    <a:pt x="451" y="943"/>
                  </a:moveTo>
                  <a:lnTo>
                    <a:pt x="451" y="0"/>
                  </a:lnTo>
                  <a:lnTo>
                    <a:pt x="0" y="123"/>
                  </a:lnTo>
                  <a:lnTo>
                    <a:pt x="0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1" name="Freeform 641"/>
            <p:cNvSpPr>
              <a:spLocks/>
            </p:cNvSpPr>
            <p:nvPr/>
          </p:nvSpPr>
          <p:spPr bwMode="gray">
            <a:xfrm>
              <a:off x="4407308" y="2701816"/>
              <a:ext cx="106075" cy="21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347"/>
                </a:cxn>
                <a:cxn ang="0">
                  <a:pos x="0" y="940"/>
                </a:cxn>
              </a:cxnLst>
              <a:rect l="0" t="0" r="r" b="b"/>
              <a:pathLst>
                <a:path w="451" h="940">
                  <a:moveTo>
                    <a:pt x="0" y="0"/>
                  </a:moveTo>
                  <a:lnTo>
                    <a:pt x="451" y="347"/>
                  </a:lnTo>
                  <a:lnTo>
                    <a:pt x="0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2" name="Freeform 642"/>
            <p:cNvSpPr>
              <a:spLocks/>
            </p:cNvSpPr>
            <p:nvPr/>
          </p:nvSpPr>
          <p:spPr bwMode="gray">
            <a:xfrm>
              <a:off x="4513383" y="2673408"/>
              <a:ext cx="104181" cy="248096"/>
            </a:xfrm>
            <a:custGeom>
              <a:avLst/>
              <a:gdLst/>
              <a:ahLst/>
              <a:cxnLst>
                <a:cxn ang="0">
                  <a:pos x="0" y="943"/>
                </a:cxn>
                <a:cxn ang="0">
                  <a:pos x="0" y="0"/>
                </a:cxn>
                <a:cxn ang="0">
                  <a:pos x="454" y="123"/>
                </a:cxn>
                <a:cxn ang="0">
                  <a:pos x="454" y="1063"/>
                </a:cxn>
              </a:cxnLst>
              <a:rect l="0" t="0" r="r" b="b"/>
              <a:pathLst>
                <a:path w="454" h="1063">
                  <a:moveTo>
                    <a:pt x="0" y="943"/>
                  </a:moveTo>
                  <a:lnTo>
                    <a:pt x="0" y="0"/>
                  </a:lnTo>
                  <a:lnTo>
                    <a:pt x="454" y="123"/>
                  </a:lnTo>
                  <a:lnTo>
                    <a:pt x="454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3" name="Freeform 643"/>
            <p:cNvSpPr>
              <a:spLocks/>
            </p:cNvSpPr>
            <p:nvPr/>
          </p:nvSpPr>
          <p:spPr bwMode="gray">
            <a:xfrm>
              <a:off x="4513383" y="2701816"/>
              <a:ext cx="104181" cy="219688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347"/>
                </a:cxn>
                <a:cxn ang="0">
                  <a:pos x="454" y="940"/>
                </a:cxn>
              </a:cxnLst>
              <a:rect l="0" t="0" r="r" b="b"/>
              <a:pathLst>
                <a:path w="454" h="940">
                  <a:moveTo>
                    <a:pt x="454" y="0"/>
                  </a:moveTo>
                  <a:lnTo>
                    <a:pt x="0" y="347"/>
                  </a:lnTo>
                  <a:lnTo>
                    <a:pt x="454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4" name="Freeform 644"/>
            <p:cNvSpPr>
              <a:spLocks/>
            </p:cNvSpPr>
            <p:nvPr/>
          </p:nvSpPr>
          <p:spPr bwMode="gray">
            <a:xfrm>
              <a:off x="4407308" y="2701816"/>
              <a:ext cx="106075" cy="246202"/>
            </a:xfrm>
            <a:custGeom>
              <a:avLst/>
              <a:gdLst/>
              <a:ahLst/>
              <a:cxnLst>
                <a:cxn ang="0">
                  <a:pos x="0" y="940"/>
                </a:cxn>
                <a:cxn ang="0">
                  <a:pos x="0" y="0"/>
                </a:cxn>
                <a:cxn ang="0">
                  <a:pos x="451" y="121"/>
                </a:cxn>
                <a:cxn ang="0">
                  <a:pos x="451" y="1061"/>
                </a:cxn>
              </a:cxnLst>
              <a:rect l="0" t="0" r="r" b="b"/>
              <a:pathLst>
                <a:path w="451" h="1061">
                  <a:moveTo>
                    <a:pt x="0" y="940"/>
                  </a:moveTo>
                  <a:lnTo>
                    <a:pt x="0" y="0"/>
                  </a:lnTo>
                  <a:lnTo>
                    <a:pt x="451" y="121"/>
                  </a:lnTo>
                  <a:lnTo>
                    <a:pt x="451" y="106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5" name="Freeform 645"/>
            <p:cNvSpPr>
              <a:spLocks/>
            </p:cNvSpPr>
            <p:nvPr/>
          </p:nvSpPr>
          <p:spPr bwMode="gray">
            <a:xfrm>
              <a:off x="4407308" y="2701816"/>
              <a:ext cx="106075" cy="21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588"/>
                </a:cxn>
                <a:cxn ang="0">
                  <a:pos x="0" y="940"/>
                </a:cxn>
              </a:cxnLst>
              <a:rect l="0" t="0" r="r" b="b"/>
              <a:pathLst>
                <a:path w="451" h="940">
                  <a:moveTo>
                    <a:pt x="0" y="0"/>
                  </a:moveTo>
                  <a:lnTo>
                    <a:pt x="451" y="588"/>
                  </a:lnTo>
                  <a:lnTo>
                    <a:pt x="0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6" name="Freeform 646"/>
            <p:cNvSpPr>
              <a:spLocks/>
            </p:cNvSpPr>
            <p:nvPr/>
          </p:nvSpPr>
          <p:spPr bwMode="gray">
            <a:xfrm>
              <a:off x="4513383" y="2701816"/>
              <a:ext cx="104181" cy="246202"/>
            </a:xfrm>
            <a:custGeom>
              <a:avLst/>
              <a:gdLst/>
              <a:ahLst/>
              <a:cxnLst>
                <a:cxn ang="0">
                  <a:pos x="454" y="940"/>
                </a:cxn>
                <a:cxn ang="0">
                  <a:pos x="454" y="0"/>
                </a:cxn>
                <a:cxn ang="0">
                  <a:pos x="0" y="121"/>
                </a:cxn>
                <a:cxn ang="0">
                  <a:pos x="0" y="1061"/>
                </a:cxn>
              </a:cxnLst>
              <a:rect l="0" t="0" r="r" b="b"/>
              <a:pathLst>
                <a:path w="454" h="1061">
                  <a:moveTo>
                    <a:pt x="454" y="940"/>
                  </a:moveTo>
                  <a:lnTo>
                    <a:pt x="454" y="0"/>
                  </a:lnTo>
                  <a:lnTo>
                    <a:pt x="0" y="121"/>
                  </a:lnTo>
                  <a:lnTo>
                    <a:pt x="0" y="106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7" name="Freeform 647"/>
            <p:cNvSpPr>
              <a:spLocks/>
            </p:cNvSpPr>
            <p:nvPr/>
          </p:nvSpPr>
          <p:spPr bwMode="gray">
            <a:xfrm>
              <a:off x="4513383" y="2701816"/>
              <a:ext cx="104181" cy="219688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588"/>
                </a:cxn>
                <a:cxn ang="0">
                  <a:pos x="454" y="940"/>
                </a:cxn>
              </a:cxnLst>
              <a:rect l="0" t="0" r="r" b="b"/>
              <a:pathLst>
                <a:path w="454" h="940">
                  <a:moveTo>
                    <a:pt x="454" y="0"/>
                  </a:moveTo>
                  <a:lnTo>
                    <a:pt x="0" y="588"/>
                  </a:lnTo>
                  <a:lnTo>
                    <a:pt x="454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8" name="Freeform 648"/>
            <p:cNvSpPr>
              <a:spLocks/>
            </p:cNvSpPr>
            <p:nvPr/>
          </p:nvSpPr>
          <p:spPr bwMode="gray">
            <a:xfrm>
              <a:off x="4407308" y="2455614"/>
              <a:ext cx="106075" cy="246202"/>
            </a:xfrm>
            <a:custGeom>
              <a:avLst/>
              <a:gdLst/>
              <a:ahLst/>
              <a:cxnLst>
                <a:cxn ang="0">
                  <a:pos x="451" y="940"/>
                </a:cxn>
                <a:cxn ang="0">
                  <a:pos x="451" y="0"/>
                </a:cxn>
                <a:cxn ang="0">
                  <a:pos x="0" y="121"/>
                </a:cxn>
                <a:cxn ang="0">
                  <a:pos x="0" y="1063"/>
                </a:cxn>
              </a:cxnLst>
              <a:rect l="0" t="0" r="r" b="b"/>
              <a:pathLst>
                <a:path w="451" h="1063">
                  <a:moveTo>
                    <a:pt x="451" y="940"/>
                  </a:moveTo>
                  <a:lnTo>
                    <a:pt x="451" y="0"/>
                  </a:lnTo>
                  <a:lnTo>
                    <a:pt x="0" y="121"/>
                  </a:lnTo>
                  <a:lnTo>
                    <a:pt x="0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9" name="Freeform 649"/>
            <p:cNvSpPr>
              <a:spLocks/>
            </p:cNvSpPr>
            <p:nvPr/>
          </p:nvSpPr>
          <p:spPr bwMode="gray">
            <a:xfrm>
              <a:off x="4407308" y="2482128"/>
              <a:ext cx="106075" cy="21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347"/>
                </a:cxn>
                <a:cxn ang="0">
                  <a:pos x="0" y="942"/>
                </a:cxn>
              </a:cxnLst>
              <a:rect l="0" t="0" r="r" b="b"/>
              <a:pathLst>
                <a:path w="451" h="942">
                  <a:moveTo>
                    <a:pt x="0" y="0"/>
                  </a:moveTo>
                  <a:lnTo>
                    <a:pt x="451" y="347"/>
                  </a:lnTo>
                  <a:lnTo>
                    <a:pt x="0" y="94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0" name="Freeform 650"/>
            <p:cNvSpPr>
              <a:spLocks/>
            </p:cNvSpPr>
            <p:nvPr/>
          </p:nvSpPr>
          <p:spPr bwMode="gray">
            <a:xfrm>
              <a:off x="4513383" y="2455614"/>
              <a:ext cx="104181" cy="246202"/>
            </a:xfrm>
            <a:custGeom>
              <a:avLst/>
              <a:gdLst/>
              <a:ahLst/>
              <a:cxnLst>
                <a:cxn ang="0">
                  <a:pos x="0" y="940"/>
                </a:cxn>
                <a:cxn ang="0">
                  <a:pos x="0" y="0"/>
                </a:cxn>
                <a:cxn ang="0">
                  <a:pos x="454" y="121"/>
                </a:cxn>
                <a:cxn ang="0">
                  <a:pos x="454" y="1063"/>
                </a:cxn>
              </a:cxnLst>
              <a:rect l="0" t="0" r="r" b="b"/>
              <a:pathLst>
                <a:path w="454" h="1063">
                  <a:moveTo>
                    <a:pt x="0" y="940"/>
                  </a:moveTo>
                  <a:lnTo>
                    <a:pt x="0" y="0"/>
                  </a:lnTo>
                  <a:lnTo>
                    <a:pt x="454" y="121"/>
                  </a:lnTo>
                  <a:lnTo>
                    <a:pt x="454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1" name="Freeform 651"/>
            <p:cNvSpPr>
              <a:spLocks/>
            </p:cNvSpPr>
            <p:nvPr/>
          </p:nvSpPr>
          <p:spPr bwMode="gray">
            <a:xfrm>
              <a:off x="4513383" y="2482128"/>
              <a:ext cx="104181" cy="219688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347"/>
                </a:cxn>
                <a:cxn ang="0">
                  <a:pos x="454" y="942"/>
                </a:cxn>
              </a:cxnLst>
              <a:rect l="0" t="0" r="r" b="b"/>
              <a:pathLst>
                <a:path w="454" h="942">
                  <a:moveTo>
                    <a:pt x="454" y="0"/>
                  </a:moveTo>
                  <a:lnTo>
                    <a:pt x="0" y="347"/>
                  </a:lnTo>
                  <a:lnTo>
                    <a:pt x="454" y="94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2" name="Freeform 652"/>
            <p:cNvSpPr>
              <a:spLocks/>
            </p:cNvSpPr>
            <p:nvPr/>
          </p:nvSpPr>
          <p:spPr bwMode="gray">
            <a:xfrm>
              <a:off x="4407308" y="2482128"/>
              <a:ext cx="106075" cy="248096"/>
            </a:xfrm>
            <a:custGeom>
              <a:avLst/>
              <a:gdLst/>
              <a:ahLst/>
              <a:cxnLst>
                <a:cxn ang="0">
                  <a:pos x="0" y="942"/>
                </a:cxn>
                <a:cxn ang="0">
                  <a:pos x="0" y="0"/>
                </a:cxn>
                <a:cxn ang="0">
                  <a:pos x="451" y="122"/>
                </a:cxn>
                <a:cxn ang="0">
                  <a:pos x="451" y="1063"/>
                </a:cxn>
              </a:cxnLst>
              <a:rect l="0" t="0" r="r" b="b"/>
              <a:pathLst>
                <a:path w="451" h="1063">
                  <a:moveTo>
                    <a:pt x="0" y="942"/>
                  </a:moveTo>
                  <a:lnTo>
                    <a:pt x="0" y="0"/>
                  </a:lnTo>
                  <a:lnTo>
                    <a:pt x="451" y="122"/>
                  </a:lnTo>
                  <a:lnTo>
                    <a:pt x="451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3" name="Freeform 653"/>
            <p:cNvSpPr>
              <a:spLocks/>
            </p:cNvSpPr>
            <p:nvPr/>
          </p:nvSpPr>
          <p:spPr bwMode="gray">
            <a:xfrm>
              <a:off x="4407308" y="2482128"/>
              <a:ext cx="106075" cy="21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1" y="590"/>
                </a:cxn>
                <a:cxn ang="0">
                  <a:pos x="0" y="942"/>
                </a:cxn>
              </a:cxnLst>
              <a:rect l="0" t="0" r="r" b="b"/>
              <a:pathLst>
                <a:path w="451" h="942">
                  <a:moveTo>
                    <a:pt x="0" y="0"/>
                  </a:moveTo>
                  <a:lnTo>
                    <a:pt x="451" y="590"/>
                  </a:lnTo>
                  <a:lnTo>
                    <a:pt x="0" y="94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4" name="Freeform 654"/>
            <p:cNvSpPr>
              <a:spLocks/>
            </p:cNvSpPr>
            <p:nvPr/>
          </p:nvSpPr>
          <p:spPr bwMode="gray">
            <a:xfrm>
              <a:off x="4513383" y="2482128"/>
              <a:ext cx="104181" cy="248096"/>
            </a:xfrm>
            <a:custGeom>
              <a:avLst/>
              <a:gdLst/>
              <a:ahLst/>
              <a:cxnLst>
                <a:cxn ang="0">
                  <a:pos x="454" y="942"/>
                </a:cxn>
                <a:cxn ang="0">
                  <a:pos x="454" y="0"/>
                </a:cxn>
                <a:cxn ang="0">
                  <a:pos x="0" y="122"/>
                </a:cxn>
                <a:cxn ang="0">
                  <a:pos x="0" y="1063"/>
                </a:cxn>
              </a:cxnLst>
              <a:rect l="0" t="0" r="r" b="b"/>
              <a:pathLst>
                <a:path w="454" h="1063">
                  <a:moveTo>
                    <a:pt x="454" y="942"/>
                  </a:moveTo>
                  <a:lnTo>
                    <a:pt x="454" y="0"/>
                  </a:lnTo>
                  <a:lnTo>
                    <a:pt x="0" y="122"/>
                  </a:lnTo>
                  <a:lnTo>
                    <a:pt x="0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5" name="Freeform 655"/>
            <p:cNvSpPr>
              <a:spLocks/>
            </p:cNvSpPr>
            <p:nvPr/>
          </p:nvSpPr>
          <p:spPr bwMode="gray">
            <a:xfrm>
              <a:off x="4513383" y="2482128"/>
              <a:ext cx="104181" cy="219688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590"/>
                </a:cxn>
                <a:cxn ang="0">
                  <a:pos x="454" y="942"/>
                </a:cxn>
              </a:cxnLst>
              <a:rect l="0" t="0" r="r" b="b"/>
              <a:pathLst>
                <a:path w="454" h="942">
                  <a:moveTo>
                    <a:pt x="454" y="0"/>
                  </a:moveTo>
                  <a:lnTo>
                    <a:pt x="0" y="590"/>
                  </a:lnTo>
                  <a:lnTo>
                    <a:pt x="454" y="94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6" name="Freeform 656"/>
            <p:cNvSpPr>
              <a:spLocks/>
            </p:cNvSpPr>
            <p:nvPr/>
          </p:nvSpPr>
          <p:spPr bwMode="gray">
            <a:xfrm>
              <a:off x="4407308" y="2432887"/>
              <a:ext cx="212150" cy="7764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0"/>
                </a:cxn>
                <a:cxn ang="0">
                  <a:pos x="193" y="142"/>
                </a:cxn>
                <a:cxn ang="0">
                  <a:pos x="386" y="90"/>
                </a:cxn>
                <a:cxn ang="0">
                  <a:pos x="386" y="0"/>
                </a:cxn>
                <a:cxn ang="0">
                  <a:pos x="0" y="0"/>
                </a:cxn>
              </a:cxnLst>
              <a:rect l="0" t="0" r="r" b="b"/>
              <a:pathLst>
                <a:path w="386" h="142">
                  <a:moveTo>
                    <a:pt x="0" y="0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118"/>
                    <a:pt x="86" y="142"/>
                    <a:pt x="193" y="142"/>
                  </a:cubicBezTo>
                  <a:cubicBezTo>
                    <a:pt x="299" y="142"/>
                    <a:pt x="386" y="118"/>
                    <a:pt x="386" y="90"/>
                  </a:cubicBezTo>
                  <a:cubicBezTo>
                    <a:pt x="386" y="0"/>
                    <a:pt x="386" y="0"/>
                    <a:pt x="386" y="0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7" name="Oval 657"/>
            <p:cNvSpPr>
              <a:spLocks noChangeArrowheads="1"/>
            </p:cNvSpPr>
            <p:nvPr/>
          </p:nvSpPr>
          <p:spPr bwMode="gray">
            <a:xfrm>
              <a:off x="4407308" y="2404480"/>
              <a:ext cx="212150" cy="56816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8" name="Freeform 659"/>
            <p:cNvSpPr>
              <a:spLocks/>
            </p:cNvSpPr>
            <p:nvPr/>
          </p:nvSpPr>
          <p:spPr bwMode="gray">
            <a:xfrm>
              <a:off x="4500124" y="2209412"/>
              <a:ext cx="79556" cy="215900"/>
            </a:xfrm>
            <a:custGeom>
              <a:avLst/>
              <a:gdLst/>
              <a:ahLst/>
              <a:cxnLst>
                <a:cxn ang="0">
                  <a:pos x="0" y="923"/>
                </a:cxn>
                <a:cxn ang="0">
                  <a:pos x="0" y="89"/>
                </a:cxn>
                <a:cxn ang="0">
                  <a:pos x="340" y="0"/>
                </a:cxn>
                <a:cxn ang="0">
                  <a:pos x="340" y="831"/>
                </a:cxn>
                <a:cxn ang="0">
                  <a:pos x="0" y="923"/>
                </a:cxn>
              </a:cxnLst>
              <a:rect l="0" t="0" r="r" b="b"/>
              <a:pathLst>
                <a:path w="340" h="923">
                  <a:moveTo>
                    <a:pt x="0" y="923"/>
                  </a:moveTo>
                  <a:lnTo>
                    <a:pt x="0" y="89"/>
                  </a:lnTo>
                  <a:lnTo>
                    <a:pt x="340" y="0"/>
                  </a:lnTo>
                  <a:lnTo>
                    <a:pt x="340" y="831"/>
                  </a:lnTo>
                  <a:lnTo>
                    <a:pt x="0" y="923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C5E2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9" name="Freeform 660"/>
            <p:cNvSpPr>
              <a:spLocks/>
            </p:cNvSpPr>
            <p:nvPr/>
          </p:nvSpPr>
          <p:spPr bwMode="gray">
            <a:xfrm>
              <a:off x="4397837" y="2211306"/>
              <a:ext cx="71980" cy="142039"/>
            </a:xfrm>
            <a:custGeom>
              <a:avLst/>
              <a:gdLst/>
              <a:ahLst/>
              <a:cxnLst>
                <a:cxn ang="0">
                  <a:pos x="0" y="524"/>
                </a:cxn>
                <a:cxn ang="0">
                  <a:pos x="0" y="0"/>
                </a:cxn>
                <a:cxn ang="0">
                  <a:pos x="311" y="80"/>
                </a:cxn>
                <a:cxn ang="0">
                  <a:pos x="311" y="607"/>
                </a:cxn>
                <a:cxn ang="0">
                  <a:pos x="0" y="524"/>
                </a:cxn>
              </a:cxnLst>
              <a:rect l="0" t="0" r="r" b="b"/>
              <a:pathLst>
                <a:path w="311" h="607">
                  <a:moveTo>
                    <a:pt x="0" y="524"/>
                  </a:moveTo>
                  <a:lnTo>
                    <a:pt x="0" y="0"/>
                  </a:lnTo>
                  <a:lnTo>
                    <a:pt x="311" y="80"/>
                  </a:lnTo>
                  <a:lnTo>
                    <a:pt x="311" y="607"/>
                  </a:lnTo>
                  <a:lnTo>
                    <a:pt x="0" y="524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C5E2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0" name="Freeform 661"/>
            <p:cNvSpPr>
              <a:spLocks/>
            </p:cNvSpPr>
            <p:nvPr/>
          </p:nvSpPr>
          <p:spPr bwMode="gray">
            <a:xfrm>
              <a:off x="4382684" y="2347664"/>
              <a:ext cx="102287" cy="13446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439" y="118"/>
                </a:cxn>
                <a:cxn ang="0">
                  <a:pos x="439" y="347"/>
                </a:cxn>
                <a:cxn ang="0">
                  <a:pos x="439" y="574"/>
                </a:cxn>
                <a:cxn ang="0">
                  <a:pos x="0" y="455"/>
                </a:cxn>
                <a:cxn ang="0">
                  <a:pos x="0" y="231"/>
                </a:cxn>
                <a:cxn ang="0">
                  <a:pos x="0" y="2"/>
                </a:cxn>
              </a:cxnLst>
              <a:rect l="0" t="0" r="r" b="b"/>
              <a:pathLst>
                <a:path w="439" h="574">
                  <a:moveTo>
                    <a:pt x="0" y="2"/>
                  </a:moveTo>
                  <a:lnTo>
                    <a:pt x="0" y="0"/>
                  </a:lnTo>
                  <a:lnTo>
                    <a:pt x="439" y="118"/>
                  </a:lnTo>
                  <a:lnTo>
                    <a:pt x="439" y="347"/>
                  </a:lnTo>
                  <a:lnTo>
                    <a:pt x="439" y="574"/>
                  </a:lnTo>
                  <a:lnTo>
                    <a:pt x="0" y="455"/>
                  </a:lnTo>
                  <a:lnTo>
                    <a:pt x="0" y="231"/>
                  </a:lnTo>
                  <a:lnTo>
                    <a:pt x="0" y="2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C5E2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1" name="Freeform 662"/>
            <p:cNvSpPr>
              <a:spLocks noEditPoints="1"/>
            </p:cNvSpPr>
            <p:nvPr/>
          </p:nvSpPr>
          <p:spPr bwMode="gray">
            <a:xfrm>
              <a:off x="4382684" y="2190473"/>
              <a:ext cx="102287" cy="2916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39"/>
                </a:cxn>
                <a:cxn ang="0">
                  <a:pos x="64" y="1155"/>
                </a:cxn>
                <a:cxn ang="0">
                  <a:pos x="64" y="699"/>
                </a:cxn>
                <a:cxn ang="0">
                  <a:pos x="375" y="782"/>
                </a:cxn>
                <a:cxn ang="0">
                  <a:pos x="375" y="1238"/>
                </a:cxn>
                <a:cxn ang="0">
                  <a:pos x="439" y="1255"/>
                </a:cxn>
                <a:cxn ang="0">
                  <a:pos x="439" y="116"/>
                </a:cxn>
                <a:cxn ang="0">
                  <a:pos x="375" y="99"/>
                </a:cxn>
                <a:cxn ang="0">
                  <a:pos x="0" y="0"/>
                </a:cxn>
                <a:cxn ang="0">
                  <a:pos x="64" y="95"/>
                </a:cxn>
                <a:cxn ang="0">
                  <a:pos x="375" y="177"/>
                </a:cxn>
                <a:cxn ang="0">
                  <a:pos x="375" y="704"/>
                </a:cxn>
                <a:cxn ang="0">
                  <a:pos x="64" y="621"/>
                </a:cxn>
                <a:cxn ang="0">
                  <a:pos x="64" y="95"/>
                </a:cxn>
              </a:cxnLst>
              <a:rect l="0" t="0" r="r" b="b"/>
              <a:pathLst>
                <a:path w="439" h="1255">
                  <a:moveTo>
                    <a:pt x="0" y="0"/>
                  </a:moveTo>
                  <a:lnTo>
                    <a:pt x="0" y="1139"/>
                  </a:lnTo>
                  <a:lnTo>
                    <a:pt x="64" y="1155"/>
                  </a:lnTo>
                  <a:lnTo>
                    <a:pt x="64" y="699"/>
                  </a:lnTo>
                  <a:lnTo>
                    <a:pt x="375" y="782"/>
                  </a:lnTo>
                  <a:lnTo>
                    <a:pt x="375" y="1238"/>
                  </a:lnTo>
                  <a:lnTo>
                    <a:pt x="439" y="1255"/>
                  </a:lnTo>
                  <a:lnTo>
                    <a:pt x="439" y="116"/>
                  </a:lnTo>
                  <a:lnTo>
                    <a:pt x="375" y="99"/>
                  </a:lnTo>
                  <a:lnTo>
                    <a:pt x="0" y="0"/>
                  </a:lnTo>
                  <a:close/>
                  <a:moveTo>
                    <a:pt x="64" y="95"/>
                  </a:moveTo>
                  <a:lnTo>
                    <a:pt x="375" y="177"/>
                  </a:lnTo>
                  <a:lnTo>
                    <a:pt x="375" y="704"/>
                  </a:lnTo>
                  <a:lnTo>
                    <a:pt x="64" y="621"/>
                  </a:lnTo>
                  <a:lnTo>
                    <a:pt x="64" y="95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2" name="Freeform 663"/>
            <p:cNvSpPr>
              <a:spLocks/>
            </p:cNvSpPr>
            <p:nvPr/>
          </p:nvSpPr>
          <p:spPr bwMode="gray">
            <a:xfrm>
              <a:off x="4594834" y="2198049"/>
              <a:ext cx="28413" cy="200749"/>
            </a:xfrm>
            <a:custGeom>
              <a:avLst/>
              <a:gdLst/>
              <a:ahLst/>
              <a:cxnLst>
                <a:cxn ang="0">
                  <a:pos x="0" y="867"/>
                </a:cxn>
                <a:cxn ang="0">
                  <a:pos x="0" y="33"/>
                </a:cxn>
                <a:cxn ang="0">
                  <a:pos x="122" y="0"/>
                </a:cxn>
                <a:cxn ang="0">
                  <a:pos x="122" y="834"/>
                </a:cxn>
                <a:cxn ang="0">
                  <a:pos x="0" y="867"/>
                </a:cxn>
              </a:cxnLst>
              <a:rect l="0" t="0" r="r" b="b"/>
              <a:pathLst>
                <a:path w="122" h="867">
                  <a:moveTo>
                    <a:pt x="0" y="867"/>
                  </a:moveTo>
                  <a:lnTo>
                    <a:pt x="0" y="33"/>
                  </a:lnTo>
                  <a:lnTo>
                    <a:pt x="122" y="0"/>
                  </a:lnTo>
                  <a:lnTo>
                    <a:pt x="122" y="834"/>
                  </a:lnTo>
                  <a:lnTo>
                    <a:pt x="0" y="867"/>
                  </a:lnTo>
                  <a:close/>
                </a:path>
              </a:pathLst>
            </a:custGeom>
            <a:gradFill rotWithShape="1">
              <a:gsLst>
                <a:gs pos="0">
                  <a:srgbClr val="3399FF"/>
                </a:gs>
                <a:gs pos="100000">
                  <a:srgbClr val="C5E2FF"/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3" name="Freeform 664"/>
            <p:cNvSpPr>
              <a:spLocks/>
            </p:cNvSpPr>
            <p:nvPr/>
          </p:nvSpPr>
          <p:spPr bwMode="gray">
            <a:xfrm>
              <a:off x="4382684" y="2148809"/>
              <a:ext cx="255717" cy="68179"/>
            </a:xfrm>
            <a:custGeom>
              <a:avLst/>
              <a:gdLst/>
              <a:ahLst/>
              <a:cxnLst>
                <a:cxn ang="0">
                  <a:pos x="0" y="177"/>
                </a:cxn>
                <a:cxn ang="0">
                  <a:pos x="661" y="0"/>
                </a:cxn>
                <a:cxn ang="0">
                  <a:pos x="1101" y="116"/>
                </a:cxn>
                <a:cxn ang="0">
                  <a:pos x="439" y="293"/>
                </a:cxn>
                <a:cxn ang="0">
                  <a:pos x="0" y="177"/>
                </a:cxn>
              </a:cxnLst>
              <a:rect l="0" t="0" r="r" b="b"/>
              <a:pathLst>
                <a:path w="1101" h="293">
                  <a:moveTo>
                    <a:pt x="0" y="177"/>
                  </a:moveTo>
                  <a:lnTo>
                    <a:pt x="661" y="0"/>
                  </a:lnTo>
                  <a:lnTo>
                    <a:pt x="1101" y="116"/>
                  </a:lnTo>
                  <a:lnTo>
                    <a:pt x="439" y="293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CC0000"/>
            </a:solidFill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4" name="Freeform 666"/>
            <p:cNvSpPr>
              <a:spLocks/>
            </p:cNvSpPr>
            <p:nvPr/>
          </p:nvSpPr>
          <p:spPr bwMode="gray">
            <a:xfrm>
              <a:off x="4956627" y="1980254"/>
              <a:ext cx="314437" cy="83330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8"/>
                </a:cxn>
                <a:cxn ang="0">
                  <a:pos x="904" y="0"/>
                </a:cxn>
                <a:cxn ang="0">
                  <a:pos x="1351" y="118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8"/>
                  </a:lnTo>
                  <a:lnTo>
                    <a:pt x="904" y="0"/>
                  </a:lnTo>
                  <a:lnTo>
                    <a:pt x="1351" y="118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5" name="Freeform 667"/>
            <p:cNvSpPr>
              <a:spLocks/>
            </p:cNvSpPr>
            <p:nvPr/>
          </p:nvSpPr>
          <p:spPr bwMode="gray">
            <a:xfrm>
              <a:off x="5060808" y="2006769"/>
              <a:ext cx="210256" cy="5681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5"/>
                </a:cxn>
                <a:cxn ang="0">
                  <a:pos x="0" y="241"/>
                </a:cxn>
              </a:cxnLst>
              <a:rect l="0" t="0" r="r" b="b"/>
              <a:pathLst>
                <a:path w="905" h="241">
                  <a:moveTo>
                    <a:pt x="905" y="0"/>
                  </a:moveTo>
                  <a:lnTo>
                    <a:pt x="5" y="5"/>
                  </a:lnTo>
                  <a:lnTo>
                    <a:pt x="0" y="2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6" name="Freeform 668"/>
            <p:cNvSpPr>
              <a:spLocks/>
            </p:cNvSpPr>
            <p:nvPr/>
          </p:nvSpPr>
          <p:spPr bwMode="gray">
            <a:xfrm>
              <a:off x="4956627" y="1870410"/>
              <a:ext cx="210256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904" y="470"/>
                </a:cxn>
                <a:cxn ang="0">
                  <a:pos x="0" y="711"/>
                </a:cxn>
              </a:cxnLst>
              <a:rect l="0" t="0" r="r" b="b"/>
              <a:pathLst>
                <a:path w="904" h="711">
                  <a:moveTo>
                    <a:pt x="0" y="711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904" y="470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7" name="Freeform 669"/>
            <p:cNvSpPr>
              <a:spLocks/>
            </p:cNvSpPr>
            <p:nvPr/>
          </p:nvSpPr>
          <p:spPr bwMode="gray">
            <a:xfrm>
              <a:off x="4956627" y="1870410"/>
              <a:ext cx="210256" cy="136358"/>
            </a:xfrm>
            <a:custGeom>
              <a:avLst/>
              <a:gdLst/>
              <a:ahLst/>
              <a:cxnLst>
                <a:cxn ang="0">
                  <a:pos x="904" y="0"/>
                </a:cxn>
                <a:cxn ang="0">
                  <a:pos x="451" y="591"/>
                </a:cxn>
                <a:cxn ang="0">
                  <a:pos x="0" y="239"/>
                </a:cxn>
              </a:cxnLst>
              <a:rect l="0" t="0" r="r" b="b"/>
              <a:pathLst>
                <a:path w="904" h="591">
                  <a:moveTo>
                    <a:pt x="904" y="0"/>
                  </a:moveTo>
                  <a:lnTo>
                    <a:pt x="451" y="591"/>
                  </a:lnTo>
                  <a:lnTo>
                    <a:pt x="0" y="23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8" name="Freeform 670"/>
            <p:cNvSpPr>
              <a:spLocks/>
            </p:cNvSpPr>
            <p:nvPr/>
          </p:nvSpPr>
          <p:spPr bwMode="gray">
            <a:xfrm>
              <a:off x="5060808" y="1896924"/>
              <a:ext cx="210256" cy="166660"/>
            </a:xfrm>
            <a:custGeom>
              <a:avLst/>
              <a:gdLst/>
              <a:ahLst/>
              <a:cxnLst>
                <a:cxn ang="0">
                  <a:pos x="0" y="712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905" y="468"/>
                </a:cxn>
                <a:cxn ang="0">
                  <a:pos x="0" y="712"/>
                </a:cxn>
              </a:cxnLst>
              <a:rect l="0" t="0" r="r" b="b"/>
              <a:pathLst>
                <a:path w="905" h="712">
                  <a:moveTo>
                    <a:pt x="0" y="712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905" y="468"/>
                  </a:lnTo>
                  <a:lnTo>
                    <a:pt x="0" y="712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9" name="Freeform 671"/>
            <p:cNvSpPr>
              <a:spLocks/>
            </p:cNvSpPr>
            <p:nvPr/>
          </p:nvSpPr>
          <p:spPr bwMode="gray">
            <a:xfrm>
              <a:off x="5060808" y="1925333"/>
              <a:ext cx="210256" cy="138252"/>
            </a:xfrm>
            <a:custGeom>
              <a:avLst/>
              <a:gdLst/>
              <a:ahLst/>
              <a:cxnLst>
                <a:cxn ang="0">
                  <a:pos x="905" y="347"/>
                </a:cxn>
                <a:cxn ang="0">
                  <a:pos x="454" y="0"/>
                </a:cxn>
                <a:cxn ang="0">
                  <a:pos x="0" y="591"/>
                </a:cxn>
              </a:cxnLst>
              <a:rect l="0" t="0" r="r" b="b"/>
              <a:pathLst>
                <a:path w="905" h="591">
                  <a:moveTo>
                    <a:pt x="905" y="347"/>
                  </a:moveTo>
                  <a:lnTo>
                    <a:pt x="454" y="0"/>
                  </a:lnTo>
                  <a:lnTo>
                    <a:pt x="0" y="59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0" name="Freeform 672"/>
            <p:cNvSpPr>
              <a:spLocks/>
            </p:cNvSpPr>
            <p:nvPr/>
          </p:nvSpPr>
          <p:spPr bwMode="gray">
            <a:xfrm>
              <a:off x="4956627" y="1870410"/>
              <a:ext cx="314437" cy="83330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1351" y="118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1351" y="118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1" name="Freeform 673"/>
            <p:cNvSpPr>
              <a:spLocks/>
            </p:cNvSpPr>
            <p:nvPr/>
          </p:nvSpPr>
          <p:spPr bwMode="gray">
            <a:xfrm>
              <a:off x="4956627" y="1870410"/>
              <a:ext cx="210256" cy="54922"/>
            </a:xfrm>
            <a:custGeom>
              <a:avLst/>
              <a:gdLst/>
              <a:ahLst/>
              <a:cxnLst>
                <a:cxn ang="0">
                  <a:pos x="904" y="0"/>
                </a:cxn>
                <a:cxn ang="0">
                  <a:pos x="900" y="239"/>
                </a:cxn>
                <a:cxn ang="0">
                  <a:pos x="0" y="239"/>
                </a:cxn>
              </a:cxnLst>
              <a:rect l="0" t="0" r="r" b="b"/>
              <a:pathLst>
                <a:path w="904" h="239">
                  <a:moveTo>
                    <a:pt x="904" y="0"/>
                  </a:moveTo>
                  <a:lnTo>
                    <a:pt x="900" y="239"/>
                  </a:lnTo>
                  <a:lnTo>
                    <a:pt x="0" y="23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2" name="Freeform 674"/>
            <p:cNvSpPr>
              <a:spLocks/>
            </p:cNvSpPr>
            <p:nvPr/>
          </p:nvSpPr>
          <p:spPr bwMode="gray">
            <a:xfrm>
              <a:off x="4534220" y="2091993"/>
              <a:ext cx="314437" cy="85224"/>
            </a:xfrm>
            <a:custGeom>
              <a:avLst/>
              <a:gdLst/>
              <a:ahLst/>
              <a:cxnLst>
                <a:cxn ang="0">
                  <a:pos x="449" y="360"/>
                </a:cxn>
                <a:cxn ang="0">
                  <a:pos x="0" y="239"/>
                </a:cxn>
                <a:cxn ang="0">
                  <a:pos x="907" y="0"/>
                </a:cxn>
                <a:cxn ang="0">
                  <a:pos x="1353" y="116"/>
                </a:cxn>
                <a:cxn ang="0">
                  <a:pos x="449" y="360"/>
                </a:cxn>
              </a:cxnLst>
              <a:rect l="0" t="0" r="r" b="b"/>
              <a:pathLst>
                <a:path w="1353" h="360">
                  <a:moveTo>
                    <a:pt x="449" y="360"/>
                  </a:moveTo>
                  <a:lnTo>
                    <a:pt x="0" y="239"/>
                  </a:lnTo>
                  <a:lnTo>
                    <a:pt x="907" y="0"/>
                  </a:lnTo>
                  <a:lnTo>
                    <a:pt x="1353" y="116"/>
                  </a:lnTo>
                  <a:lnTo>
                    <a:pt x="449" y="36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3" name="Freeform 675"/>
            <p:cNvSpPr>
              <a:spLocks/>
            </p:cNvSpPr>
            <p:nvPr/>
          </p:nvSpPr>
          <p:spPr bwMode="gray">
            <a:xfrm>
              <a:off x="4638401" y="2120400"/>
              <a:ext cx="210256" cy="56816"/>
            </a:xfrm>
            <a:custGeom>
              <a:avLst/>
              <a:gdLst/>
              <a:ahLst/>
              <a:cxnLst>
                <a:cxn ang="0">
                  <a:pos x="904" y="0"/>
                </a:cxn>
                <a:cxn ang="0">
                  <a:pos x="4" y="5"/>
                </a:cxn>
                <a:cxn ang="0">
                  <a:pos x="0" y="244"/>
                </a:cxn>
              </a:cxnLst>
              <a:rect l="0" t="0" r="r" b="b"/>
              <a:pathLst>
                <a:path w="904" h="244">
                  <a:moveTo>
                    <a:pt x="904" y="0"/>
                  </a:moveTo>
                  <a:lnTo>
                    <a:pt x="4" y="5"/>
                  </a:lnTo>
                  <a:lnTo>
                    <a:pt x="0" y="24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4" name="Freeform 676"/>
            <p:cNvSpPr>
              <a:spLocks/>
            </p:cNvSpPr>
            <p:nvPr/>
          </p:nvSpPr>
          <p:spPr bwMode="gray">
            <a:xfrm>
              <a:off x="4534220" y="1982149"/>
              <a:ext cx="212150" cy="166660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7" y="0"/>
                </a:cxn>
                <a:cxn ang="0">
                  <a:pos x="907" y="468"/>
                </a:cxn>
                <a:cxn ang="0">
                  <a:pos x="0" y="711"/>
                </a:cxn>
              </a:cxnLst>
              <a:rect l="0" t="0" r="r" b="b"/>
              <a:pathLst>
                <a:path w="907" h="711">
                  <a:moveTo>
                    <a:pt x="0" y="711"/>
                  </a:moveTo>
                  <a:lnTo>
                    <a:pt x="0" y="239"/>
                  </a:lnTo>
                  <a:lnTo>
                    <a:pt x="907" y="0"/>
                  </a:lnTo>
                  <a:lnTo>
                    <a:pt x="907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5" name="Freeform 677"/>
            <p:cNvSpPr>
              <a:spLocks/>
            </p:cNvSpPr>
            <p:nvPr/>
          </p:nvSpPr>
          <p:spPr bwMode="gray">
            <a:xfrm>
              <a:off x="4534220" y="1982149"/>
              <a:ext cx="212150" cy="138252"/>
            </a:xfrm>
            <a:custGeom>
              <a:avLst/>
              <a:gdLst/>
              <a:ahLst/>
              <a:cxnLst>
                <a:cxn ang="0">
                  <a:pos x="907" y="0"/>
                </a:cxn>
                <a:cxn ang="0">
                  <a:pos x="453" y="591"/>
                </a:cxn>
                <a:cxn ang="0">
                  <a:pos x="0" y="239"/>
                </a:cxn>
              </a:cxnLst>
              <a:rect l="0" t="0" r="r" b="b"/>
              <a:pathLst>
                <a:path w="907" h="591">
                  <a:moveTo>
                    <a:pt x="907" y="0"/>
                  </a:moveTo>
                  <a:lnTo>
                    <a:pt x="453" y="591"/>
                  </a:lnTo>
                  <a:lnTo>
                    <a:pt x="0" y="23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6" name="Freeform 678"/>
            <p:cNvSpPr>
              <a:spLocks/>
            </p:cNvSpPr>
            <p:nvPr/>
          </p:nvSpPr>
          <p:spPr bwMode="gray">
            <a:xfrm>
              <a:off x="4638401" y="2010556"/>
              <a:ext cx="210256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8"/>
                </a:cxn>
                <a:cxn ang="0">
                  <a:pos x="904" y="0"/>
                </a:cxn>
                <a:cxn ang="0">
                  <a:pos x="904" y="467"/>
                </a:cxn>
                <a:cxn ang="0">
                  <a:pos x="0" y="711"/>
                </a:cxn>
              </a:cxnLst>
              <a:rect l="0" t="0" r="r" b="b"/>
              <a:pathLst>
                <a:path w="904" h="711">
                  <a:moveTo>
                    <a:pt x="0" y="711"/>
                  </a:moveTo>
                  <a:lnTo>
                    <a:pt x="0" y="238"/>
                  </a:lnTo>
                  <a:lnTo>
                    <a:pt x="904" y="0"/>
                  </a:lnTo>
                  <a:lnTo>
                    <a:pt x="904" y="467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7" name="Freeform 679"/>
            <p:cNvSpPr>
              <a:spLocks/>
            </p:cNvSpPr>
            <p:nvPr/>
          </p:nvSpPr>
          <p:spPr bwMode="gray">
            <a:xfrm>
              <a:off x="4638401" y="2038964"/>
              <a:ext cx="210256" cy="136358"/>
            </a:xfrm>
            <a:custGeom>
              <a:avLst/>
              <a:gdLst/>
              <a:ahLst/>
              <a:cxnLst>
                <a:cxn ang="0">
                  <a:pos x="904" y="344"/>
                </a:cxn>
                <a:cxn ang="0">
                  <a:pos x="453" y="0"/>
                </a:cxn>
                <a:cxn ang="0">
                  <a:pos x="0" y="588"/>
                </a:cxn>
              </a:cxnLst>
              <a:rect l="0" t="0" r="r" b="b"/>
              <a:pathLst>
                <a:path w="904" h="588">
                  <a:moveTo>
                    <a:pt x="904" y="344"/>
                  </a:moveTo>
                  <a:lnTo>
                    <a:pt x="453" y="0"/>
                  </a:lnTo>
                  <a:lnTo>
                    <a:pt x="0" y="58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8" name="Freeform 680"/>
            <p:cNvSpPr>
              <a:spLocks/>
            </p:cNvSpPr>
            <p:nvPr/>
          </p:nvSpPr>
          <p:spPr bwMode="gray">
            <a:xfrm>
              <a:off x="4534220" y="1982149"/>
              <a:ext cx="314437" cy="85224"/>
            </a:xfrm>
            <a:custGeom>
              <a:avLst/>
              <a:gdLst/>
              <a:ahLst/>
              <a:cxnLst>
                <a:cxn ang="0">
                  <a:pos x="449" y="359"/>
                </a:cxn>
                <a:cxn ang="0">
                  <a:pos x="0" y="239"/>
                </a:cxn>
                <a:cxn ang="0">
                  <a:pos x="907" y="0"/>
                </a:cxn>
                <a:cxn ang="0">
                  <a:pos x="1353" y="116"/>
                </a:cxn>
                <a:cxn ang="0">
                  <a:pos x="449" y="359"/>
                </a:cxn>
              </a:cxnLst>
              <a:rect l="0" t="0" r="r" b="b"/>
              <a:pathLst>
                <a:path w="1353" h="359">
                  <a:moveTo>
                    <a:pt x="449" y="359"/>
                  </a:moveTo>
                  <a:lnTo>
                    <a:pt x="0" y="239"/>
                  </a:lnTo>
                  <a:lnTo>
                    <a:pt x="907" y="0"/>
                  </a:lnTo>
                  <a:lnTo>
                    <a:pt x="1353" y="116"/>
                  </a:lnTo>
                  <a:lnTo>
                    <a:pt x="449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9" name="Freeform 681"/>
            <p:cNvSpPr>
              <a:spLocks/>
            </p:cNvSpPr>
            <p:nvPr/>
          </p:nvSpPr>
          <p:spPr bwMode="gray">
            <a:xfrm>
              <a:off x="4534220" y="1982149"/>
              <a:ext cx="212150" cy="56816"/>
            </a:xfrm>
            <a:custGeom>
              <a:avLst/>
              <a:gdLst/>
              <a:ahLst/>
              <a:cxnLst>
                <a:cxn ang="0">
                  <a:pos x="907" y="0"/>
                </a:cxn>
                <a:cxn ang="0">
                  <a:pos x="902" y="239"/>
                </a:cxn>
                <a:cxn ang="0">
                  <a:pos x="0" y="239"/>
                </a:cxn>
              </a:cxnLst>
              <a:rect l="0" t="0" r="r" b="b"/>
              <a:pathLst>
                <a:path w="907" h="239">
                  <a:moveTo>
                    <a:pt x="907" y="0"/>
                  </a:moveTo>
                  <a:lnTo>
                    <a:pt x="902" y="239"/>
                  </a:lnTo>
                  <a:lnTo>
                    <a:pt x="0" y="23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0" name="Freeform 682"/>
            <p:cNvSpPr>
              <a:spLocks/>
            </p:cNvSpPr>
            <p:nvPr/>
          </p:nvSpPr>
          <p:spPr bwMode="gray">
            <a:xfrm>
              <a:off x="4746371" y="2037070"/>
              <a:ext cx="314437" cy="83330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351" y="116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351" y="116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1" name="Freeform 683"/>
            <p:cNvSpPr>
              <a:spLocks/>
            </p:cNvSpPr>
            <p:nvPr/>
          </p:nvSpPr>
          <p:spPr bwMode="gray">
            <a:xfrm>
              <a:off x="4848658" y="2063584"/>
              <a:ext cx="212150" cy="5681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7"/>
                </a:cxn>
                <a:cxn ang="0">
                  <a:pos x="0" y="243"/>
                </a:cxn>
              </a:cxnLst>
              <a:rect l="0" t="0" r="r" b="b"/>
              <a:pathLst>
                <a:path w="905" h="243">
                  <a:moveTo>
                    <a:pt x="905" y="0"/>
                  </a:moveTo>
                  <a:lnTo>
                    <a:pt x="5" y="7"/>
                  </a:lnTo>
                  <a:lnTo>
                    <a:pt x="0" y="24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2" name="Freeform 684"/>
            <p:cNvSpPr>
              <a:spLocks/>
            </p:cNvSpPr>
            <p:nvPr/>
          </p:nvSpPr>
          <p:spPr bwMode="gray">
            <a:xfrm>
              <a:off x="4746371" y="1927226"/>
              <a:ext cx="210256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905" y="467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905" y="467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3" name="Freeform 685"/>
            <p:cNvSpPr>
              <a:spLocks/>
            </p:cNvSpPr>
            <p:nvPr/>
          </p:nvSpPr>
          <p:spPr bwMode="gray">
            <a:xfrm>
              <a:off x="4746371" y="1927226"/>
              <a:ext cx="210256" cy="136358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451" y="590"/>
                </a:cxn>
                <a:cxn ang="0">
                  <a:pos x="0" y="238"/>
                </a:cxn>
              </a:cxnLst>
              <a:rect l="0" t="0" r="r" b="b"/>
              <a:pathLst>
                <a:path w="905" h="590">
                  <a:moveTo>
                    <a:pt x="905" y="0"/>
                  </a:moveTo>
                  <a:lnTo>
                    <a:pt x="451" y="590"/>
                  </a:lnTo>
                  <a:lnTo>
                    <a:pt x="0" y="23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4" name="Freeform 686"/>
            <p:cNvSpPr>
              <a:spLocks/>
            </p:cNvSpPr>
            <p:nvPr/>
          </p:nvSpPr>
          <p:spPr bwMode="gray">
            <a:xfrm>
              <a:off x="4848658" y="1953740"/>
              <a:ext cx="212150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905" y="471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905" y="471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5" name="Freeform 687"/>
            <p:cNvSpPr>
              <a:spLocks/>
            </p:cNvSpPr>
            <p:nvPr/>
          </p:nvSpPr>
          <p:spPr bwMode="gray">
            <a:xfrm>
              <a:off x="4848658" y="1982149"/>
              <a:ext cx="212150" cy="136358"/>
            </a:xfrm>
            <a:custGeom>
              <a:avLst/>
              <a:gdLst/>
              <a:ahLst/>
              <a:cxnLst>
                <a:cxn ang="0">
                  <a:pos x="905" y="348"/>
                </a:cxn>
                <a:cxn ang="0">
                  <a:pos x="454" y="0"/>
                </a:cxn>
                <a:cxn ang="0">
                  <a:pos x="0" y="588"/>
                </a:cxn>
              </a:cxnLst>
              <a:rect l="0" t="0" r="r" b="b"/>
              <a:pathLst>
                <a:path w="905" h="588">
                  <a:moveTo>
                    <a:pt x="905" y="348"/>
                  </a:moveTo>
                  <a:lnTo>
                    <a:pt x="454" y="0"/>
                  </a:lnTo>
                  <a:lnTo>
                    <a:pt x="0" y="58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6" name="Freeform 688"/>
            <p:cNvSpPr>
              <a:spLocks/>
            </p:cNvSpPr>
            <p:nvPr/>
          </p:nvSpPr>
          <p:spPr bwMode="gray">
            <a:xfrm>
              <a:off x="4746371" y="1927226"/>
              <a:ext cx="314437" cy="83330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351" y="115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351" y="115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7" name="Freeform 689"/>
            <p:cNvSpPr>
              <a:spLocks/>
            </p:cNvSpPr>
            <p:nvPr/>
          </p:nvSpPr>
          <p:spPr bwMode="gray">
            <a:xfrm>
              <a:off x="4746371" y="1927226"/>
              <a:ext cx="210256" cy="54922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900" y="238"/>
                </a:cxn>
                <a:cxn ang="0">
                  <a:pos x="0" y="238"/>
                </a:cxn>
              </a:cxnLst>
              <a:rect l="0" t="0" r="r" b="b"/>
              <a:pathLst>
                <a:path w="905" h="238">
                  <a:moveTo>
                    <a:pt x="905" y="0"/>
                  </a:moveTo>
                  <a:lnTo>
                    <a:pt x="900" y="238"/>
                  </a:lnTo>
                  <a:lnTo>
                    <a:pt x="0" y="23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8" name="Freeform 690"/>
            <p:cNvSpPr>
              <a:spLocks/>
            </p:cNvSpPr>
            <p:nvPr/>
          </p:nvSpPr>
          <p:spPr bwMode="gray">
            <a:xfrm>
              <a:off x="4323963" y="2148809"/>
              <a:ext cx="314437" cy="83330"/>
            </a:xfrm>
            <a:custGeom>
              <a:avLst/>
              <a:gdLst/>
              <a:ahLst/>
              <a:cxnLst>
                <a:cxn ang="0">
                  <a:pos x="449" y="359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354" y="116"/>
                </a:cxn>
                <a:cxn ang="0">
                  <a:pos x="449" y="359"/>
                </a:cxn>
              </a:cxnLst>
              <a:rect l="0" t="0" r="r" b="b"/>
              <a:pathLst>
                <a:path w="1354" h="359">
                  <a:moveTo>
                    <a:pt x="449" y="359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354" y="116"/>
                  </a:lnTo>
                  <a:lnTo>
                    <a:pt x="449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9" name="Freeform 691"/>
            <p:cNvSpPr>
              <a:spLocks/>
            </p:cNvSpPr>
            <p:nvPr/>
          </p:nvSpPr>
          <p:spPr bwMode="gray">
            <a:xfrm>
              <a:off x="4428144" y="2177216"/>
              <a:ext cx="210256" cy="54922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4"/>
                </a:cxn>
                <a:cxn ang="0">
                  <a:pos x="0" y="243"/>
                </a:cxn>
              </a:cxnLst>
              <a:rect l="0" t="0" r="r" b="b"/>
              <a:pathLst>
                <a:path w="905" h="243">
                  <a:moveTo>
                    <a:pt x="905" y="0"/>
                  </a:moveTo>
                  <a:lnTo>
                    <a:pt x="5" y="4"/>
                  </a:lnTo>
                  <a:lnTo>
                    <a:pt x="0" y="24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0" name="Freeform 692"/>
            <p:cNvSpPr>
              <a:spLocks/>
            </p:cNvSpPr>
            <p:nvPr/>
          </p:nvSpPr>
          <p:spPr bwMode="gray">
            <a:xfrm>
              <a:off x="4323963" y="2038964"/>
              <a:ext cx="210256" cy="166660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905" y="468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905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1" name="Freeform 693"/>
            <p:cNvSpPr>
              <a:spLocks/>
            </p:cNvSpPr>
            <p:nvPr/>
          </p:nvSpPr>
          <p:spPr bwMode="gray">
            <a:xfrm>
              <a:off x="4323963" y="2038964"/>
              <a:ext cx="210256" cy="138252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454" y="589"/>
                </a:cxn>
                <a:cxn ang="0">
                  <a:pos x="0" y="239"/>
                </a:cxn>
              </a:cxnLst>
              <a:rect l="0" t="0" r="r" b="b"/>
              <a:pathLst>
                <a:path w="905" h="589">
                  <a:moveTo>
                    <a:pt x="905" y="0"/>
                  </a:moveTo>
                  <a:lnTo>
                    <a:pt x="454" y="589"/>
                  </a:lnTo>
                  <a:lnTo>
                    <a:pt x="0" y="23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2" name="Freeform 694"/>
            <p:cNvSpPr>
              <a:spLocks/>
            </p:cNvSpPr>
            <p:nvPr/>
          </p:nvSpPr>
          <p:spPr bwMode="gray">
            <a:xfrm>
              <a:off x="4428144" y="2067373"/>
              <a:ext cx="210256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905" y="468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905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3" name="Freeform 695"/>
            <p:cNvSpPr>
              <a:spLocks/>
            </p:cNvSpPr>
            <p:nvPr/>
          </p:nvSpPr>
          <p:spPr bwMode="gray">
            <a:xfrm>
              <a:off x="4428144" y="2093886"/>
              <a:ext cx="210256" cy="138252"/>
            </a:xfrm>
            <a:custGeom>
              <a:avLst/>
              <a:gdLst/>
              <a:ahLst/>
              <a:cxnLst>
                <a:cxn ang="0">
                  <a:pos x="905" y="347"/>
                </a:cxn>
                <a:cxn ang="0">
                  <a:pos x="451" y="0"/>
                </a:cxn>
                <a:cxn ang="0">
                  <a:pos x="0" y="590"/>
                </a:cxn>
              </a:cxnLst>
              <a:rect l="0" t="0" r="r" b="b"/>
              <a:pathLst>
                <a:path w="905" h="590">
                  <a:moveTo>
                    <a:pt x="905" y="347"/>
                  </a:moveTo>
                  <a:lnTo>
                    <a:pt x="451" y="0"/>
                  </a:lnTo>
                  <a:lnTo>
                    <a:pt x="0" y="59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4" name="Freeform 696"/>
            <p:cNvSpPr>
              <a:spLocks/>
            </p:cNvSpPr>
            <p:nvPr/>
          </p:nvSpPr>
          <p:spPr bwMode="gray">
            <a:xfrm>
              <a:off x="4323963" y="2038964"/>
              <a:ext cx="314437" cy="83330"/>
            </a:xfrm>
            <a:custGeom>
              <a:avLst/>
              <a:gdLst/>
              <a:ahLst/>
              <a:cxnLst>
                <a:cxn ang="0">
                  <a:pos x="449" y="359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354" y="116"/>
                </a:cxn>
                <a:cxn ang="0">
                  <a:pos x="449" y="359"/>
                </a:cxn>
              </a:cxnLst>
              <a:rect l="0" t="0" r="r" b="b"/>
              <a:pathLst>
                <a:path w="1354" h="359">
                  <a:moveTo>
                    <a:pt x="449" y="359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354" y="116"/>
                  </a:lnTo>
                  <a:lnTo>
                    <a:pt x="449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5" name="Freeform 697"/>
            <p:cNvSpPr>
              <a:spLocks/>
            </p:cNvSpPr>
            <p:nvPr/>
          </p:nvSpPr>
          <p:spPr bwMode="gray">
            <a:xfrm>
              <a:off x="4323963" y="2038964"/>
              <a:ext cx="210256" cy="5681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900" y="237"/>
                </a:cxn>
                <a:cxn ang="0">
                  <a:pos x="0" y="239"/>
                </a:cxn>
              </a:cxnLst>
              <a:rect l="0" t="0" r="r" b="b"/>
              <a:pathLst>
                <a:path w="905" h="239">
                  <a:moveTo>
                    <a:pt x="905" y="0"/>
                  </a:moveTo>
                  <a:lnTo>
                    <a:pt x="900" y="237"/>
                  </a:lnTo>
                  <a:lnTo>
                    <a:pt x="0" y="23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6" name="Freeform 698"/>
            <p:cNvSpPr>
              <a:spLocks/>
            </p:cNvSpPr>
            <p:nvPr/>
          </p:nvSpPr>
          <p:spPr bwMode="gray">
            <a:xfrm>
              <a:off x="4113707" y="2205623"/>
              <a:ext cx="314437" cy="83330"/>
            </a:xfrm>
            <a:custGeom>
              <a:avLst/>
              <a:gdLst/>
              <a:ahLst/>
              <a:cxnLst>
                <a:cxn ang="0">
                  <a:pos x="449" y="357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354" y="116"/>
                </a:cxn>
                <a:cxn ang="0">
                  <a:pos x="449" y="357"/>
                </a:cxn>
              </a:cxnLst>
              <a:rect l="0" t="0" r="r" b="b"/>
              <a:pathLst>
                <a:path w="1354" h="357">
                  <a:moveTo>
                    <a:pt x="449" y="357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354" y="116"/>
                  </a:lnTo>
                  <a:lnTo>
                    <a:pt x="449" y="357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7" name="Freeform 699"/>
            <p:cNvSpPr>
              <a:spLocks/>
            </p:cNvSpPr>
            <p:nvPr/>
          </p:nvSpPr>
          <p:spPr bwMode="gray">
            <a:xfrm>
              <a:off x="4217888" y="2232137"/>
              <a:ext cx="210256" cy="5681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5"/>
                </a:cxn>
                <a:cxn ang="0">
                  <a:pos x="0" y="241"/>
                </a:cxn>
              </a:cxnLst>
              <a:rect l="0" t="0" r="r" b="b"/>
              <a:pathLst>
                <a:path w="905" h="241">
                  <a:moveTo>
                    <a:pt x="905" y="0"/>
                  </a:moveTo>
                  <a:lnTo>
                    <a:pt x="5" y="5"/>
                  </a:lnTo>
                  <a:lnTo>
                    <a:pt x="0" y="2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8" name="Freeform 700"/>
            <p:cNvSpPr>
              <a:spLocks/>
            </p:cNvSpPr>
            <p:nvPr/>
          </p:nvSpPr>
          <p:spPr bwMode="gray">
            <a:xfrm>
              <a:off x="4113707" y="2109037"/>
              <a:ext cx="263294" cy="153403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225" y="239"/>
                </a:cxn>
                <a:cxn ang="0">
                  <a:pos x="1129" y="0"/>
                </a:cxn>
                <a:cxn ang="0">
                  <a:pos x="905" y="411"/>
                </a:cxn>
                <a:cxn ang="0">
                  <a:pos x="0" y="655"/>
                </a:cxn>
              </a:cxnLst>
              <a:rect l="0" t="0" r="r" b="b"/>
              <a:pathLst>
                <a:path w="1129" h="655">
                  <a:moveTo>
                    <a:pt x="0" y="655"/>
                  </a:moveTo>
                  <a:lnTo>
                    <a:pt x="225" y="239"/>
                  </a:lnTo>
                  <a:lnTo>
                    <a:pt x="1129" y="0"/>
                  </a:lnTo>
                  <a:lnTo>
                    <a:pt x="905" y="411"/>
                  </a:lnTo>
                  <a:lnTo>
                    <a:pt x="0" y="655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9" name="Freeform 701"/>
            <p:cNvSpPr>
              <a:spLocks/>
            </p:cNvSpPr>
            <p:nvPr/>
          </p:nvSpPr>
          <p:spPr bwMode="gray">
            <a:xfrm>
              <a:off x="4113707" y="2137444"/>
              <a:ext cx="210256" cy="124995"/>
            </a:xfrm>
            <a:custGeom>
              <a:avLst/>
              <a:gdLst/>
              <a:ahLst/>
              <a:cxnLst>
                <a:cxn ang="0">
                  <a:pos x="905" y="290"/>
                </a:cxn>
                <a:cxn ang="0">
                  <a:pos x="678" y="0"/>
                </a:cxn>
                <a:cxn ang="0">
                  <a:pos x="0" y="534"/>
                </a:cxn>
              </a:cxnLst>
              <a:rect l="0" t="0" r="r" b="b"/>
              <a:pathLst>
                <a:path w="905" h="534">
                  <a:moveTo>
                    <a:pt x="905" y="290"/>
                  </a:moveTo>
                  <a:lnTo>
                    <a:pt x="678" y="0"/>
                  </a:lnTo>
                  <a:lnTo>
                    <a:pt x="0" y="53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0" name="Freeform 702"/>
            <p:cNvSpPr>
              <a:spLocks/>
            </p:cNvSpPr>
            <p:nvPr/>
          </p:nvSpPr>
          <p:spPr bwMode="gray">
            <a:xfrm>
              <a:off x="4166745" y="2109037"/>
              <a:ext cx="261400" cy="179917"/>
            </a:xfrm>
            <a:custGeom>
              <a:avLst/>
              <a:gdLst/>
              <a:ahLst/>
              <a:cxnLst>
                <a:cxn ang="0">
                  <a:pos x="224" y="770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1129" y="527"/>
                </a:cxn>
                <a:cxn ang="0">
                  <a:pos x="224" y="770"/>
                </a:cxn>
              </a:cxnLst>
              <a:rect l="0" t="0" r="r" b="b"/>
              <a:pathLst>
                <a:path w="1129" h="770">
                  <a:moveTo>
                    <a:pt x="224" y="770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1129" y="527"/>
                  </a:lnTo>
                  <a:lnTo>
                    <a:pt x="224" y="77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1" name="Freeform 703"/>
            <p:cNvSpPr>
              <a:spLocks/>
            </p:cNvSpPr>
            <p:nvPr/>
          </p:nvSpPr>
          <p:spPr bwMode="gray">
            <a:xfrm>
              <a:off x="4217888" y="2137444"/>
              <a:ext cx="210256" cy="151509"/>
            </a:xfrm>
            <a:custGeom>
              <a:avLst/>
              <a:gdLst/>
              <a:ahLst/>
              <a:cxnLst>
                <a:cxn ang="0">
                  <a:pos x="905" y="406"/>
                </a:cxn>
                <a:cxn ang="0">
                  <a:pos x="229" y="0"/>
                </a:cxn>
                <a:cxn ang="0">
                  <a:pos x="0" y="649"/>
                </a:cxn>
              </a:cxnLst>
              <a:rect l="0" t="0" r="r" b="b"/>
              <a:pathLst>
                <a:path w="905" h="649">
                  <a:moveTo>
                    <a:pt x="905" y="406"/>
                  </a:moveTo>
                  <a:lnTo>
                    <a:pt x="229" y="0"/>
                  </a:lnTo>
                  <a:lnTo>
                    <a:pt x="0" y="64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2" name="Freeform 704"/>
            <p:cNvSpPr>
              <a:spLocks/>
            </p:cNvSpPr>
            <p:nvPr/>
          </p:nvSpPr>
          <p:spPr bwMode="gray">
            <a:xfrm>
              <a:off x="4166745" y="2109037"/>
              <a:ext cx="210256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904" y="468"/>
                </a:cxn>
                <a:cxn ang="0">
                  <a:pos x="0" y="711"/>
                </a:cxn>
              </a:cxnLst>
              <a:rect l="0" t="0" r="r" b="b"/>
              <a:pathLst>
                <a:path w="904" h="711">
                  <a:moveTo>
                    <a:pt x="0" y="711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904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3" name="Freeform 705"/>
            <p:cNvSpPr>
              <a:spLocks/>
            </p:cNvSpPr>
            <p:nvPr/>
          </p:nvSpPr>
          <p:spPr bwMode="gray">
            <a:xfrm>
              <a:off x="3903450" y="2262440"/>
              <a:ext cx="314437" cy="83330"/>
            </a:xfrm>
            <a:custGeom>
              <a:avLst/>
              <a:gdLst/>
              <a:ahLst/>
              <a:cxnLst>
                <a:cxn ang="0">
                  <a:pos x="448" y="359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1353" y="116"/>
                </a:cxn>
                <a:cxn ang="0">
                  <a:pos x="448" y="359"/>
                </a:cxn>
              </a:cxnLst>
              <a:rect l="0" t="0" r="r" b="b"/>
              <a:pathLst>
                <a:path w="1353" h="359">
                  <a:moveTo>
                    <a:pt x="448" y="359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1353" y="116"/>
                  </a:lnTo>
                  <a:lnTo>
                    <a:pt x="448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4" name="Freeform 706"/>
            <p:cNvSpPr>
              <a:spLocks/>
            </p:cNvSpPr>
            <p:nvPr/>
          </p:nvSpPr>
          <p:spPr bwMode="gray">
            <a:xfrm>
              <a:off x="4007631" y="2288954"/>
              <a:ext cx="210256" cy="5681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7"/>
                </a:cxn>
                <a:cxn ang="0">
                  <a:pos x="0" y="243"/>
                </a:cxn>
              </a:cxnLst>
              <a:rect l="0" t="0" r="r" b="b"/>
              <a:pathLst>
                <a:path w="905" h="243">
                  <a:moveTo>
                    <a:pt x="905" y="0"/>
                  </a:moveTo>
                  <a:lnTo>
                    <a:pt x="5" y="7"/>
                  </a:lnTo>
                  <a:lnTo>
                    <a:pt x="0" y="24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5" name="Freeform 707"/>
            <p:cNvSpPr>
              <a:spLocks/>
            </p:cNvSpPr>
            <p:nvPr/>
          </p:nvSpPr>
          <p:spPr bwMode="gray">
            <a:xfrm>
              <a:off x="3903450" y="2165853"/>
              <a:ext cx="263294" cy="151509"/>
            </a:xfrm>
            <a:custGeom>
              <a:avLst/>
              <a:gdLst/>
              <a:ahLst/>
              <a:cxnLst>
                <a:cxn ang="0">
                  <a:pos x="0" y="652"/>
                </a:cxn>
                <a:cxn ang="0">
                  <a:pos x="224" y="238"/>
                </a:cxn>
                <a:cxn ang="0">
                  <a:pos x="1129" y="0"/>
                </a:cxn>
                <a:cxn ang="0">
                  <a:pos x="904" y="411"/>
                </a:cxn>
                <a:cxn ang="0">
                  <a:pos x="0" y="652"/>
                </a:cxn>
              </a:cxnLst>
              <a:rect l="0" t="0" r="r" b="b"/>
              <a:pathLst>
                <a:path w="1129" h="652">
                  <a:moveTo>
                    <a:pt x="0" y="652"/>
                  </a:moveTo>
                  <a:lnTo>
                    <a:pt x="224" y="238"/>
                  </a:lnTo>
                  <a:lnTo>
                    <a:pt x="1129" y="0"/>
                  </a:lnTo>
                  <a:lnTo>
                    <a:pt x="904" y="411"/>
                  </a:lnTo>
                  <a:lnTo>
                    <a:pt x="0" y="652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6" name="Freeform 708"/>
            <p:cNvSpPr>
              <a:spLocks/>
            </p:cNvSpPr>
            <p:nvPr/>
          </p:nvSpPr>
          <p:spPr bwMode="gray">
            <a:xfrm>
              <a:off x="3903450" y="2194260"/>
              <a:ext cx="210256" cy="123101"/>
            </a:xfrm>
            <a:custGeom>
              <a:avLst/>
              <a:gdLst/>
              <a:ahLst/>
              <a:cxnLst>
                <a:cxn ang="0">
                  <a:pos x="904" y="291"/>
                </a:cxn>
                <a:cxn ang="0">
                  <a:pos x="675" y="0"/>
                </a:cxn>
                <a:cxn ang="0">
                  <a:pos x="0" y="532"/>
                </a:cxn>
              </a:cxnLst>
              <a:rect l="0" t="0" r="r" b="b"/>
              <a:pathLst>
                <a:path w="904" h="532">
                  <a:moveTo>
                    <a:pt x="904" y="291"/>
                  </a:moveTo>
                  <a:lnTo>
                    <a:pt x="675" y="0"/>
                  </a:lnTo>
                  <a:lnTo>
                    <a:pt x="0" y="53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7" name="Freeform 709"/>
            <p:cNvSpPr>
              <a:spLocks/>
            </p:cNvSpPr>
            <p:nvPr/>
          </p:nvSpPr>
          <p:spPr bwMode="gray">
            <a:xfrm>
              <a:off x="3954594" y="2165853"/>
              <a:ext cx="263294" cy="179917"/>
            </a:xfrm>
            <a:custGeom>
              <a:avLst/>
              <a:gdLst/>
              <a:ahLst/>
              <a:cxnLst>
                <a:cxn ang="0">
                  <a:pos x="224" y="770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129" y="526"/>
                </a:cxn>
                <a:cxn ang="0">
                  <a:pos x="224" y="770"/>
                </a:cxn>
              </a:cxnLst>
              <a:rect l="0" t="0" r="r" b="b"/>
              <a:pathLst>
                <a:path w="1129" h="770">
                  <a:moveTo>
                    <a:pt x="224" y="770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129" y="526"/>
                  </a:lnTo>
                  <a:lnTo>
                    <a:pt x="224" y="77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8" name="Freeform 710"/>
            <p:cNvSpPr>
              <a:spLocks/>
            </p:cNvSpPr>
            <p:nvPr/>
          </p:nvSpPr>
          <p:spPr bwMode="gray">
            <a:xfrm>
              <a:off x="4007631" y="2194260"/>
              <a:ext cx="210256" cy="151509"/>
            </a:xfrm>
            <a:custGeom>
              <a:avLst/>
              <a:gdLst/>
              <a:ahLst/>
              <a:cxnLst>
                <a:cxn ang="0">
                  <a:pos x="905" y="406"/>
                </a:cxn>
                <a:cxn ang="0">
                  <a:pos x="227" y="0"/>
                </a:cxn>
                <a:cxn ang="0">
                  <a:pos x="0" y="650"/>
                </a:cxn>
              </a:cxnLst>
              <a:rect l="0" t="0" r="r" b="b"/>
              <a:pathLst>
                <a:path w="905" h="650">
                  <a:moveTo>
                    <a:pt x="905" y="406"/>
                  </a:moveTo>
                  <a:lnTo>
                    <a:pt x="227" y="0"/>
                  </a:lnTo>
                  <a:lnTo>
                    <a:pt x="0" y="65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9" name="Freeform 711"/>
            <p:cNvSpPr>
              <a:spLocks/>
            </p:cNvSpPr>
            <p:nvPr/>
          </p:nvSpPr>
          <p:spPr bwMode="gray">
            <a:xfrm>
              <a:off x="3954594" y="2165853"/>
              <a:ext cx="212150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905" y="467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905" y="467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0" name="Freeform 712"/>
            <p:cNvSpPr>
              <a:spLocks/>
            </p:cNvSpPr>
            <p:nvPr/>
          </p:nvSpPr>
          <p:spPr bwMode="gray">
            <a:xfrm>
              <a:off x="3693194" y="2319256"/>
              <a:ext cx="314437" cy="83330"/>
            </a:xfrm>
            <a:custGeom>
              <a:avLst/>
              <a:gdLst/>
              <a:ahLst/>
              <a:cxnLst>
                <a:cxn ang="0">
                  <a:pos x="449" y="359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353" y="116"/>
                </a:cxn>
                <a:cxn ang="0">
                  <a:pos x="449" y="359"/>
                </a:cxn>
              </a:cxnLst>
              <a:rect l="0" t="0" r="r" b="b"/>
              <a:pathLst>
                <a:path w="1353" h="359">
                  <a:moveTo>
                    <a:pt x="449" y="359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353" y="116"/>
                  </a:lnTo>
                  <a:lnTo>
                    <a:pt x="449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1" name="Freeform 713"/>
            <p:cNvSpPr>
              <a:spLocks/>
            </p:cNvSpPr>
            <p:nvPr/>
          </p:nvSpPr>
          <p:spPr bwMode="gray">
            <a:xfrm>
              <a:off x="3797375" y="2345770"/>
              <a:ext cx="210256" cy="56816"/>
            </a:xfrm>
            <a:custGeom>
              <a:avLst/>
              <a:gdLst/>
              <a:ahLst/>
              <a:cxnLst>
                <a:cxn ang="0">
                  <a:pos x="904" y="0"/>
                </a:cxn>
                <a:cxn ang="0">
                  <a:pos x="4" y="5"/>
                </a:cxn>
                <a:cxn ang="0">
                  <a:pos x="0" y="243"/>
                </a:cxn>
              </a:cxnLst>
              <a:rect l="0" t="0" r="r" b="b"/>
              <a:pathLst>
                <a:path w="904" h="243">
                  <a:moveTo>
                    <a:pt x="904" y="0"/>
                  </a:moveTo>
                  <a:lnTo>
                    <a:pt x="4" y="5"/>
                  </a:lnTo>
                  <a:lnTo>
                    <a:pt x="0" y="24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2" name="Freeform 714"/>
            <p:cNvSpPr>
              <a:spLocks/>
            </p:cNvSpPr>
            <p:nvPr/>
          </p:nvSpPr>
          <p:spPr bwMode="gray">
            <a:xfrm>
              <a:off x="3693194" y="2222669"/>
              <a:ext cx="261400" cy="151509"/>
            </a:xfrm>
            <a:custGeom>
              <a:avLst/>
              <a:gdLst/>
              <a:ahLst/>
              <a:cxnLst>
                <a:cxn ang="0">
                  <a:pos x="0" y="652"/>
                </a:cxn>
                <a:cxn ang="0">
                  <a:pos x="224" y="239"/>
                </a:cxn>
                <a:cxn ang="0">
                  <a:pos x="1129" y="0"/>
                </a:cxn>
                <a:cxn ang="0">
                  <a:pos x="905" y="409"/>
                </a:cxn>
                <a:cxn ang="0">
                  <a:pos x="0" y="652"/>
                </a:cxn>
              </a:cxnLst>
              <a:rect l="0" t="0" r="r" b="b"/>
              <a:pathLst>
                <a:path w="1129" h="652">
                  <a:moveTo>
                    <a:pt x="0" y="652"/>
                  </a:moveTo>
                  <a:lnTo>
                    <a:pt x="224" y="239"/>
                  </a:lnTo>
                  <a:lnTo>
                    <a:pt x="1129" y="0"/>
                  </a:lnTo>
                  <a:lnTo>
                    <a:pt x="905" y="409"/>
                  </a:lnTo>
                  <a:lnTo>
                    <a:pt x="0" y="652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3" name="Freeform 715"/>
            <p:cNvSpPr>
              <a:spLocks/>
            </p:cNvSpPr>
            <p:nvPr/>
          </p:nvSpPr>
          <p:spPr bwMode="gray">
            <a:xfrm>
              <a:off x="3693194" y="2251077"/>
              <a:ext cx="210256" cy="123101"/>
            </a:xfrm>
            <a:custGeom>
              <a:avLst/>
              <a:gdLst/>
              <a:ahLst/>
              <a:cxnLst>
                <a:cxn ang="0">
                  <a:pos x="905" y="289"/>
                </a:cxn>
                <a:cxn ang="0">
                  <a:pos x="675" y="0"/>
                </a:cxn>
                <a:cxn ang="0">
                  <a:pos x="0" y="532"/>
                </a:cxn>
              </a:cxnLst>
              <a:rect l="0" t="0" r="r" b="b"/>
              <a:pathLst>
                <a:path w="905" h="532">
                  <a:moveTo>
                    <a:pt x="905" y="289"/>
                  </a:moveTo>
                  <a:lnTo>
                    <a:pt x="675" y="0"/>
                  </a:lnTo>
                  <a:lnTo>
                    <a:pt x="0" y="53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4" name="Freeform 716"/>
            <p:cNvSpPr>
              <a:spLocks/>
            </p:cNvSpPr>
            <p:nvPr/>
          </p:nvSpPr>
          <p:spPr bwMode="gray">
            <a:xfrm>
              <a:off x="3744337" y="2222669"/>
              <a:ext cx="263294" cy="178023"/>
            </a:xfrm>
            <a:custGeom>
              <a:avLst/>
              <a:gdLst/>
              <a:ahLst/>
              <a:cxnLst>
                <a:cxn ang="0">
                  <a:pos x="225" y="768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129" y="527"/>
                </a:cxn>
                <a:cxn ang="0">
                  <a:pos x="225" y="768"/>
                </a:cxn>
              </a:cxnLst>
              <a:rect l="0" t="0" r="r" b="b"/>
              <a:pathLst>
                <a:path w="1129" h="768">
                  <a:moveTo>
                    <a:pt x="225" y="768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129" y="527"/>
                  </a:lnTo>
                  <a:lnTo>
                    <a:pt x="225" y="768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5" name="Freeform 717"/>
            <p:cNvSpPr>
              <a:spLocks/>
            </p:cNvSpPr>
            <p:nvPr/>
          </p:nvSpPr>
          <p:spPr bwMode="gray">
            <a:xfrm>
              <a:off x="3797375" y="2251077"/>
              <a:ext cx="210256" cy="149615"/>
            </a:xfrm>
            <a:custGeom>
              <a:avLst/>
              <a:gdLst/>
              <a:ahLst/>
              <a:cxnLst>
                <a:cxn ang="0">
                  <a:pos x="904" y="407"/>
                </a:cxn>
                <a:cxn ang="0">
                  <a:pos x="226" y="0"/>
                </a:cxn>
                <a:cxn ang="0">
                  <a:pos x="0" y="648"/>
                </a:cxn>
              </a:cxnLst>
              <a:rect l="0" t="0" r="r" b="b"/>
              <a:pathLst>
                <a:path w="904" h="648">
                  <a:moveTo>
                    <a:pt x="904" y="407"/>
                  </a:moveTo>
                  <a:lnTo>
                    <a:pt x="226" y="0"/>
                  </a:lnTo>
                  <a:lnTo>
                    <a:pt x="0" y="64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6" name="Freeform 718"/>
            <p:cNvSpPr>
              <a:spLocks/>
            </p:cNvSpPr>
            <p:nvPr/>
          </p:nvSpPr>
          <p:spPr bwMode="gray">
            <a:xfrm>
              <a:off x="3744337" y="2222669"/>
              <a:ext cx="210256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905" y="468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905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7" name="Freeform 719"/>
            <p:cNvSpPr>
              <a:spLocks/>
            </p:cNvSpPr>
            <p:nvPr/>
          </p:nvSpPr>
          <p:spPr bwMode="gray">
            <a:xfrm>
              <a:off x="3482937" y="2376072"/>
              <a:ext cx="314437" cy="83330"/>
            </a:xfrm>
            <a:custGeom>
              <a:avLst/>
              <a:gdLst/>
              <a:ahLst/>
              <a:cxnLst>
                <a:cxn ang="0">
                  <a:pos x="449" y="359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354" y="115"/>
                </a:cxn>
                <a:cxn ang="0">
                  <a:pos x="449" y="359"/>
                </a:cxn>
              </a:cxnLst>
              <a:rect l="0" t="0" r="r" b="b"/>
              <a:pathLst>
                <a:path w="1354" h="359">
                  <a:moveTo>
                    <a:pt x="449" y="359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354" y="115"/>
                  </a:lnTo>
                  <a:lnTo>
                    <a:pt x="449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8" name="Freeform 720"/>
            <p:cNvSpPr>
              <a:spLocks/>
            </p:cNvSpPr>
            <p:nvPr/>
          </p:nvSpPr>
          <p:spPr bwMode="gray">
            <a:xfrm>
              <a:off x="3587118" y="2402586"/>
              <a:ext cx="210256" cy="5681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2" y="5"/>
                </a:cxn>
                <a:cxn ang="0">
                  <a:pos x="0" y="244"/>
                </a:cxn>
              </a:cxnLst>
              <a:rect l="0" t="0" r="r" b="b"/>
              <a:pathLst>
                <a:path w="905" h="244">
                  <a:moveTo>
                    <a:pt x="905" y="0"/>
                  </a:moveTo>
                  <a:lnTo>
                    <a:pt x="2" y="5"/>
                  </a:lnTo>
                  <a:lnTo>
                    <a:pt x="0" y="24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9" name="Freeform 721"/>
            <p:cNvSpPr>
              <a:spLocks/>
            </p:cNvSpPr>
            <p:nvPr/>
          </p:nvSpPr>
          <p:spPr bwMode="gray">
            <a:xfrm>
              <a:off x="3482937" y="2279484"/>
              <a:ext cx="261400" cy="151509"/>
            </a:xfrm>
            <a:custGeom>
              <a:avLst/>
              <a:gdLst/>
              <a:ahLst/>
              <a:cxnLst>
                <a:cxn ang="0">
                  <a:pos x="0" y="654"/>
                </a:cxn>
                <a:cxn ang="0">
                  <a:pos x="224" y="241"/>
                </a:cxn>
                <a:cxn ang="0">
                  <a:pos x="1129" y="0"/>
                </a:cxn>
                <a:cxn ang="0">
                  <a:pos x="905" y="411"/>
                </a:cxn>
                <a:cxn ang="0">
                  <a:pos x="0" y="654"/>
                </a:cxn>
              </a:cxnLst>
              <a:rect l="0" t="0" r="r" b="b"/>
              <a:pathLst>
                <a:path w="1129" h="654">
                  <a:moveTo>
                    <a:pt x="0" y="654"/>
                  </a:moveTo>
                  <a:lnTo>
                    <a:pt x="224" y="241"/>
                  </a:lnTo>
                  <a:lnTo>
                    <a:pt x="1129" y="0"/>
                  </a:lnTo>
                  <a:lnTo>
                    <a:pt x="905" y="411"/>
                  </a:lnTo>
                  <a:lnTo>
                    <a:pt x="0" y="654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0" name="Freeform 722"/>
            <p:cNvSpPr>
              <a:spLocks/>
            </p:cNvSpPr>
            <p:nvPr/>
          </p:nvSpPr>
          <p:spPr bwMode="gray">
            <a:xfrm>
              <a:off x="3482937" y="2307893"/>
              <a:ext cx="210256" cy="123101"/>
            </a:xfrm>
            <a:custGeom>
              <a:avLst/>
              <a:gdLst/>
              <a:ahLst/>
              <a:cxnLst>
                <a:cxn ang="0">
                  <a:pos x="905" y="288"/>
                </a:cxn>
                <a:cxn ang="0">
                  <a:pos x="676" y="0"/>
                </a:cxn>
                <a:cxn ang="0">
                  <a:pos x="0" y="531"/>
                </a:cxn>
              </a:cxnLst>
              <a:rect l="0" t="0" r="r" b="b"/>
              <a:pathLst>
                <a:path w="905" h="531">
                  <a:moveTo>
                    <a:pt x="905" y="288"/>
                  </a:moveTo>
                  <a:lnTo>
                    <a:pt x="676" y="0"/>
                  </a:lnTo>
                  <a:lnTo>
                    <a:pt x="0" y="53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1" name="Freeform 723"/>
            <p:cNvSpPr>
              <a:spLocks/>
            </p:cNvSpPr>
            <p:nvPr/>
          </p:nvSpPr>
          <p:spPr bwMode="gray">
            <a:xfrm>
              <a:off x="3534081" y="2279484"/>
              <a:ext cx="263294" cy="178023"/>
            </a:xfrm>
            <a:custGeom>
              <a:avLst/>
              <a:gdLst/>
              <a:ahLst/>
              <a:cxnLst>
                <a:cxn ang="0">
                  <a:pos x="225" y="770"/>
                </a:cxn>
                <a:cxn ang="0">
                  <a:pos x="0" y="241"/>
                </a:cxn>
                <a:cxn ang="0">
                  <a:pos x="905" y="0"/>
                </a:cxn>
                <a:cxn ang="0">
                  <a:pos x="1130" y="527"/>
                </a:cxn>
                <a:cxn ang="0">
                  <a:pos x="225" y="770"/>
                </a:cxn>
              </a:cxnLst>
              <a:rect l="0" t="0" r="r" b="b"/>
              <a:pathLst>
                <a:path w="1130" h="770">
                  <a:moveTo>
                    <a:pt x="225" y="770"/>
                  </a:moveTo>
                  <a:lnTo>
                    <a:pt x="0" y="241"/>
                  </a:lnTo>
                  <a:lnTo>
                    <a:pt x="905" y="0"/>
                  </a:lnTo>
                  <a:lnTo>
                    <a:pt x="1130" y="527"/>
                  </a:lnTo>
                  <a:lnTo>
                    <a:pt x="225" y="77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2" name="Freeform 724"/>
            <p:cNvSpPr>
              <a:spLocks/>
            </p:cNvSpPr>
            <p:nvPr/>
          </p:nvSpPr>
          <p:spPr bwMode="gray">
            <a:xfrm>
              <a:off x="3587118" y="2307893"/>
              <a:ext cx="210256" cy="149615"/>
            </a:xfrm>
            <a:custGeom>
              <a:avLst/>
              <a:gdLst/>
              <a:ahLst/>
              <a:cxnLst>
                <a:cxn ang="0">
                  <a:pos x="905" y="404"/>
                </a:cxn>
                <a:cxn ang="0">
                  <a:pos x="227" y="0"/>
                </a:cxn>
                <a:cxn ang="0">
                  <a:pos x="0" y="647"/>
                </a:cxn>
              </a:cxnLst>
              <a:rect l="0" t="0" r="r" b="b"/>
              <a:pathLst>
                <a:path w="905" h="647">
                  <a:moveTo>
                    <a:pt x="905" y="404"/>
                  </a:moveTo>
                  <a:lnTo>
                    <a:pt x="227" y="0"/>
                  </a:lnTo>
                  <a:lnTo>
                    <a:pt x="0" y="647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3" name="Freeform 725"/>
            <p:cNvSpPr>
              <a:spLocks/>
            </p:cNvSpPr>
            <p:nvPr/>
          </p:nvSpPr>
          <p:spPr bwMode="gray">
            <a:xfrm>
              <a:off x="3534081" y="2279484"/>
              <a:ext cx="210256" cy="164766"/>
            </a:xfrm>
            <a:custGeom>
              <a:avLst/>
              <a:gdLst/>
              <a:ahLst/>
              <a:cxnLst>
                <a:cxn ang="0">
                  <a:pos x="0" y="713"/>
                </a:cxn>
                <a:cxn ang="0">
                  <a:pos x="0" y="241"/>
                </a:cxn>
                <a:cxn ang="0">
                  <a:pos x="905" y="0"/>
                </a:cxn>
                <a:cxn ang="0">
                  <a:pos x="905" y="470"/>
                </a:cxn>
                <a:cxn ang="0">
                  <a:pos x="0" y="713"/>
                </a:cxn>
              </a:cxnLst>
              <a:rect l="0" t="0" r="r" b="b"/>
              <a:pathLst>
                <a:path w="905" h="713">
                  <a:moveTo>
                    <a:pt x="0" y="713"/>
                  </a:moveTo>
                  <a:lnTo>
                    <a:pt x="0" y="241"/>
                  </a:lnTo>
                  <a:lnTo>
                    <a:pt x="905" y="0"/>
                  </a:lnTo>
                  <a:lnTo>
                    <a:pt x="905" y="470"/>
                  </a:lnTo>
                  <a:lnTo>
                    <a:pt x="0" y="713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4" name="Freeform 726"/>
            <p:cNvSpPr>
              <a:spLocks/>
            </p:cNvSpPr>
            <p:nvPr/>
          </p:nvSpPr>
          <p:spPr bwMode="gray">
            <a:xfrm>
              <a:off x="3270787" y="2430994"/>
              <a:ext cx="316333" cy="85224"/>
            </a:xfrm>
            <a:custGeom>
              <a:avLst/>
              <a:gdLst/>
              <a:ahLst/>
              <a:cxnLst>
                <a:cxn ang="0">
                  <a:pos x="447" y="359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354" y="116"/>
                </a:cxn>
                <a:cxn ang="0">
                  <a:pos x="447" y="359"/>
                </a:cxn>
              </a:cxnLst>
              <a:rect l="0" t="0" r="r" b="b"/>
              <a:pathLst>
                <a:path w="1354" h="359">
                  <a:moveTo>
                    <a:pt x="447" y="359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354" y="116"/>
                  </a:lnTo>
                  <a:lnTo>
                    <a:pt x="447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5" name="Freeform 727"/>
            <p:cNvSpPr>
              <a:spLocks/>
            </p:cNvSpPr>
            <p:nvPr/>
          </p:nvSpPr>
          <p:spPr bwMode="gray">
            <a:xfrm>
              <a:off x="3374968" y="2459402"/>
              <a:ext cx="212150" cy="56816"/>
            </a:xfrm>
            <a:custGeom>
              <a:avLst/>
              <a:gdLst/>
              <a:ahLst/>
              <a:cxnLst>
                <a:cxn ang="0">
                  <a:pos x="907" y="0"/>
                </a:cxn>
                <a:cxn ang="0">
                  <a:pos x="4" y="4"/>
                </a:cxn>
                <a:cxn ang="0">
                  <a:pos x="0" y="243"/>
                </a:cxn>
              </a:cxnLst>
              <a:rect l="0" t="0" r="r" b="b"/>
              <a:pathLst>
                <a:path w="907" h="243">
                  <a:moveTo>
                    <a:pt x="907" y="0"/>
                  </a:moveTo>
                  <a:lnTo>
                    <a:pt x="4" y="4"/>
                  </a:lnTo>
                  <a:lnTo>
                    <a:pt x="0" y="24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6" name="Freeform 728"/>
            <p:cNvSpPr>
              <a:spLocks/>
            </p:cNvSpPr>
            <p:nvPr/>
          </p:nvSpPr>
          <p:spPr bwMode="gray">
            <a:xfrm>
              <a:off x="3270787" y="2334407"/>
              <a:ext cx="263294" cy="153403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225" y="239"/>
                </a:cxn>
                <a:cxn ang="0">
                  <a:pos x="1129" y="0"/>
                </a:cxn>
                <a:cxn ang="0">
                  <a:pos x="905" y="411"/>
                </a:cxn>
                <a:cxn ang="0">
                  <a:pos x="0" y="655"/>
                </a:cxn>
              </a:cxnLst>
              <a:rect l="0" t="0" r="r" b="b"/>
              <a:pathLst>
                <a:path w="1129" h="655">
                  <a:moveTo>
                    <a:pt x="0" y="655"/>
                  </a:moveTo>
                  <a:lnTo>
                    <a:pt x="225" y="239"/>
                  </a:lnTo>
                  <a:lnTo>
                    <a:pt x="1129" y="0"/>
                  </a:lnTo>
                  <a:lnTo>
                    <a:pt x="905" y="411"/>
                  </a:lnTo>
                  <a:lnTo>
                    <a:pt x="0" y="655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7" name="Freeform 729"/>
            <p:cNvSpPr>
              <a:spLocks/>
            </p:cNvSpPr>
            <p:nvPr/>
          </p:nvSpPr>
          <p:spPr bwMode="gray">
            <a:xfrm>
              <a:off x="3270787" y="2362814"/>
              <a:ext cx="212150" cy="124995"/>
            </a:xfrm>
            <a:custGeom>
              <a:avLst/>
              <a:gdLst/>
              <a:ahLst/>
              <a:cxnLst>
                <a:cxn ang="0">
                  <a:pos x="905" y="290"/>
                </a:cxn>
                <a:cxn ang="0">
                  <a:pos x="676" y="0"/>
                </a:cxn>
                <a:cxn ang="0">
                  <a:pos x="0" y="534"/>
                </a:cxn>
              </a:cxnLst>
              <a:rect l="0" t="0" r="r" b="b"/>
              <a:pathLst>
                <a:path w="905" h="534">
                  <a:moveTo>
                    <a:pt x="905" y="290"/>
                  </a:moveTo>
                  <a:lnTo>
                    <a:pt x="676" y="0"/>
                  </a:lnTo>
                  <a:lnTo>
                    <a:pt x="0" y="53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8" name="Freeform 730"/>
            <p:cNvSpPr>
              <a:spLocks/>
            </p:cNvSpPr>
            <p:nvPr/>
          </p:nvSpPr>
          <p:spPr bwMode="gray">
            <a:xfrm>
              <a:off x="3323824" y="2334407"/>
              <a:ext cx="263294" cy="179917"/>
            </a:xfrm>
            <a:custGeom>
              <a:avLst/>
              <a:gdLst/>
              <a:ahLst/>
              <a:cxnLst>
                <a:cxn ang="0">
                  <a:pos x="222" y="770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1129" y="527"/>
                </a:cxn>
                <a:cxn ang="0">
                  <a:pos x="222" y="770"/>
                </a:cxn>
              </a:cxnLst>
              <a:rect l="0" t="0" r="r" b="b"/>
              <a:pathLst>
                <a:path w="1129" h="770">
                  <a:moveTo>
                    <a:pt x="222" y="770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1129" y="527"/>
                  </a:lnTo>
                  <a:lnTo>
                    <a:pt x="222" y="77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9" name="Freeform 731"/>
            <p:cNvSpPr>
              <a:spLocks/>
            </p:cNvSpPr>
            <p:nvPr/>
          </p:nvSpPr>
          <p:spPr bwMode="gray">
            <a:xfrm>
              <a:off x="3374968" y="2362814"/>
              <a:ext cx="212150" cy="151509"/>
            </a:xfrm>
            <a:custGeom>
              <a:avLst/>
              <a:gdLst/>
              <a:ahLst/>
              <a:cxnLst>
                <a:cxn ang="0">
                  <a:pos x="907" y="404"/>
                </a:cxn>
                <a:cxn ang="0">
                  <a:pos x="229" y="0"/>
                </a:cxn>
                <a:cxn ang="0">
                  <a:pos x="0" y="647"/>
                </a:cxn>
              </a:cxnLst>
              <a:rect l="0" t="0" r="r" b="b"/>
              <a:pathLst>
                <a:path w="907" h="647">
                  <a:moveTo>
                    <a:pt x="907" y="404"/>
                  </a:moveTo>
                  <a:lnTo>
                    <a:pt x="229" y="0"/>
                  </a:lnTo>
                  <a:lnTo>
                    <a:pt x="0" y="647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0" name="Freeform 732"/>
            <p:cNvSpPr>
              <a:spLocks/>
            </p:cNvSpPr>
            <p:nvPr/>
          </p:nvSpPr>
          <p:spPr bwMode="gray">
            <a:xfrm>
              <a:off x="3323824" y="2334407"/>
              <a:ext cx="210256" cy="166660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4" y="0"/>
                </a:cxn>
                <a:cxn ang="0">
                  <a:pos x="904" y="470"/>
                </a:cxn>
                <a:cxn ang="0">
                  <a:pos x="0" y="711"/>
                </a:cxn>
              </a:cxnLst>
              <a:rect l="0" t="0" r="r" b="b"/>
              <a:pathLst>
                <a:path w="904" h="711">
                  <a:moveTo>
                    <a:pt x="0" y="711"/>
                  </a:moveTo>
                  <a:lnTo>
                    <a:pt x="0" y="239"/>
                  </a:lnTo>
                  <a:lnTo>
                    <a:pt x="904" y="0"/>
                  </a:lnTo>
                  <a:lnTo>
                    <a:pt x="904" y="470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1" name="Freeform 733"/>
            <p:cNvSpPr>
              <a:spLocks/>
            </p:cNvSpPr>
            <p:nvPr/>
          </p:nvSpPr>
          <p:spPr bwMode="gray">
            <a:xfrm>
              <a:off x="3060530" y="2487809"/>
              <a:ext cx="314437" cy="83330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41"/>
                </a:cxn>
                <a:cxn ang="0">
                  <a:pos x="904" y="0"/>
                </a:cxn>
                <a:cxn ang="0">
                  <a:pos x="1351" y="118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41"/>
                  </a:lnTo>
                  <a:lnTo>
                    <a:pt x="904" y="0"/>
                  </a:lnTo>
                  <a:lnTo>
                    <a:pt x="1351" y="118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2" name="Freeform 734"/>
            <p:cNvSpPr>
              <a:spLocks/>
            </p:cNvSpPr>
            <p:nvPr/>
          </p:nvSpPr>
          <p:spPr bwMode="gray">
            <a:xfrm>
              <a:off x="3164711" y="2516217"/>
              <a:ext cx="210256" cy="54922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5"/>
                </a:cxn>
                <a:cxn ang="0">
                  <a:pos x="0" y="241"/>
                </a:cxn>
              </a:cxnLst>
              <a:rect l="0" t="0" r="r" b="b"/>
              <a:pathLst>
                <a:path w="905" h="241">
                  <a:moveTo>
                    <a:pt x="905" y="0"/>
                  </a:moveTo>
                  <a:lnTo>
                    <a:pt x="5" y="5"/>
                  </a:lnTo>
                  <a:lnTo>
                    <a:pt x="0" y="2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3" name="Freeform 735"/>
            <p:cNvSpPr>
              <a:spLocks/>
            </p:cNvSpPr>
            <p:nvPr/>
          </p:nvSpPr>
          <p:spPr bwMode="gray">
            <a:xfrm>
              <a:off x="3060530" y="2391223"/>
              <a:ext cx="263294" cy="153403"/>
            </a:xfrm>
            <a:custGeom>
              <a:avLst/>
              <a:gdLst/>
              <a:ahLst/>
              <a:cxnLst>
                <a:cxn ang="0">
                  <a:pos x="0" y="654"/>
                </a:cxn>
                <a:cxn ang="0">
                  <a:pos x="224" y="238"/>
                </a:cxn>
                <a:cxn ang="0">
                  <a:pos x="1129" y="0"/>
                </a:cxn>
                <a:cxn ang="0">
                  <a:pos x="904" y="411"/>
                </a:cxn>
                <a:cxn ang="0">
                  <a:pos x="0" y="654"/>
                </a:cxn>
              </a:cxnLst>
              <a:rect l="0" t="0" r="r" b="b"/>
              <a:pathLst>
                <a:path w="1129" h="654">
                  <a:moveTo>
                    <a:pt x="0" y="654"/>
                  </a:moveTo>
                  <a:lnTo>
                    <a:pt x="224" y="238"/>
                  </a:lnTo>
                  <a:lnTo>
                    <a:pt x="1129" y="0"/>
                  </a:lnTo>
                  <a:lnTo>
                    <a:pt x="904" y="411"/>
                  </a:lnTo>
                  <a:lnTo>
                    <a:pt x="0" y="654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4" name="Freeform 736"/>
            <p:cNvSpPr>
              <a:spLocks/>
            </p:cNvSpPr>
            <p:nvPr/>
          </p:nvSpPr>
          <p:spPr bwMode="gray">
            <a:xfrm>
              <a:off x="3060530" y="2419631"/>
              <a:ext cx="210256" cy="124995"/>
            </a:xfrm>
            <a:custGeom>
              <a:avLst/>
              <a:gdLst/>
              <a:ahLst/>
              <a:cxnLst>
                <a:cxn ang="0">
                  <a:pos x="904" y="291"/>
                </a:cxn>
                <a:cxn ang="0">
                  <a:pos x="675" y="0"/>
                </a:cxn>
                <a:cxn ang="0">
                  <a:pos x="0" y="534"/>
                </a:cxn>
              </a:cxnLst>
              <a:rect l="0" t="0" r="r" b="b"/>
              <a:pathLst>
                <a:path w="904" h="534">
                  <a:moveTo>
                    <a:pt x="904" y="291"/>
                  </a:moveTo>
                  <a:lnTo>
                    <a:pt x="675" y="0"/>
                  </a:lnTo>
                  <a:lnTo>
                    <a:pt x="0" y="53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5" name="Freeform 737"/>
            <p:cNvSpPr>
              <a:spLocks/>
            </p:cNvSpPr>
            <p:nvPr/>
          </p:nvSpPr>
          <p:spPr bwMode="gray">
            <a:xfrm>
              <a:off x="3113567" y="2391223"/>
              <a:ext cx="261400" cy="179917"/>
            </a:xfrm>
            <a:custGeom>
              <a:avLst/>
              <a:gdLst/>
              <a:ahLst/>
              <a:cxnLst>
                <a:cxn ang="0">
                  <a:pos x="222" y="770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127" y="526"/>
                </a:cxn>
                <a:cxn ang="0">
                  <a:pos x="222" y="770"/>
                </a:cxn>
              </a:cxnLst>
              <a:rect l="0" t="0" r="r" b="b"/>
              <a:pathLst>
                <a:path w="1127" h="770">
                  <a:moveTo>
                    <a:pt x="222" y="770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127" y="526"/>
                  </a:lnTo>
                  <a:lnTo>
                    <a:pt x="222" y="770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6" name="Freeform 738"/>
            <p:cNvSpPr>
              <a:spLocks/>
            </p:cNvSpPr>
            <p:nvPr/>
          </p:nvSpPr>
          <p:spPr bwMode="gray">
            <a:xfrm>
              <a:off x="3164711" y="2419631"/>
              <a:ext cx="210256" cy="151509"/>
            </a:xfrm>
            <a:custGeom>
              <a:avLst/>
              <a:gdLst/>
              <a:ahLst/>
              <a:cxnLst>
                <a:cxn ang="0">
                  <a:pos x="905" y="406"/>
                </a:cxn>
                <a:cxn ang="0">
                  <a:pos x="229" y="0"/>
                </a:cxn>
                <a:cxn ang="0">
                  <a:pos x="0" y="650"/>
                </a:cxn>
              </a:cxnLst>
              <a:rect l="0" t="0" r="r" b="b"/>
              <a:pathLst>
                <a:path w="905" h="650">
                  <a:moveTo>
                    <a:pt x="905" y="406"/>
                  </a:moveTo>
                  <a:lnTo>
                    <a:pt x="229" y="0"/>
                  </a:lnTo>
                  <a:lnTo>
                    <a:pt x="0" y="65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7" name="Freeform 739"/>
            <p:cNvSpPr>
              <a:spLocks/>
            </p:cNvSpPr>
            <p:nvPr/>
          </p:nvSpPr>
          <p:spPr bwMode="gray">
            <a:xfrm>
              <a:off x="3113567" y="2391223"/>
              <a:ext cx="210256" cy="166660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905" y="467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905" y="467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8" name="Freeform 740"/>
            <p:cNvSpPr>
              <a:spLocks/>
            </p:cNvSpPr>
            <p:nvPr/>
          </p:nvSpPr>
          <p:spPr bwMode="gray">
            <a:xfrm>
              <a:off x="2850273" y="2544624"/>
              <a:ext cx="314437" cy="83330"/>
            </a:xfrm>
            <a:custGeom>
              <a:avLst/>
              <a:gdLst/>
              <a:ahLst/>
              <a:cxnLst>
                <a:cxn ang="0">
                  <a:pos x="446" y="359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351" y="116"/>
                </a:cxn>
                <a:cxn ang="0">
                  <a:pos x="446" y="359"/>
                </a:cxn>
              </a:cxnLst>
              <a:rect l="0" t="0" r="r" b="b"/>
              <a:pathLst>
                <a:path w="1351" h="359">
                  <a:moveTo>
                    <a:pt x="446" y="359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351" y="116"/>
                  </a:lnTo>
                  <a:lnTo>
                    <a:pt x="446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9" name="Freeform 741"/>
            <p:cNvSpPr>
              <a:spLocks/>
            </p:cNvSpPr>
            <p:nvPr/>
          </p:nvSpPr>
          <p:spPr bwMode="gray">
            <a:xfrm>
              <a:off x="2954454" y="2571139"/>
              <a:ext cx="210256" cy="56816"/>
            </a:xfrm>
            <a:custGeom>
              <a:avLst/>
              <a:gdLst/>
              <a:ahLst/>
              <a:cxnLst>
                <a:cxn ang="0">
                  <a:pos x="905" y="0"/>
                </a:cxn>
                <a:cxn ang="0">
                  <a:pos x="5" y="7"/>
                </a:cxn>
                <a:cxn ang="0">
                  <a:pos x="0" y="243"/>
                </a:cxn>
              </a:cxnLst>
              <a:rect l="0" t="0" r="r" b="b"/>
              <a:pathLst>
                <a:path w="905" h="243">
                  <a:moveTo>
                    <a:pt x="905" y="0"/>
                  </a:moveTo>
                  <a:lnTo>
                    <a:pt x="5" y="7"/>
                  </a:lnTo>
                  <a:lnTo>
                    <a:pt x="0" y="24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0" name="Freeform 742"/>
            <p:cNvSpPr>
              <a:spLocks/>
            </p:cNvSpPr>
            <p:nvPr/>
          </p:nvSpPr>
          <p:spPr bwMode="gray">
            <a:xfrm>
              <a:off x="2850273" y="2448037"/>
              <a:ext cx="263294" cy="151509"/>
            </a:xfrm>
            <a:custGeom>
              <a:avLst/>
              <a:gdLst/>
              <a:ahLst/>
              <a:cxnLst>
                <a:cxn ang="0">
                  <a:pos x="0" y="652"/>
                </a:cxn>
                <a:cxn ang="0">
                  <a:pos x="222" y="238"/>
                </a:cxn>
                <a:cxn ang="0">
                  <a:pos x="1129" y="0"/>
                </a:cxn>
                <a:cxn ang="0">
                  <a:pos x="905" y="411"/>
                </a:cxn>
                <a:cxn ang="0">
                  <a:pos x="0" y="652"/>
                </a:cxn>
              </a:cxnLst>
              <a:rect l="0" t="0" r="r" b="b"/>
              <a:pathLst>
                <a:path w="1129" h="652">
                  <a:moveTo>
                    <a:pt x="0" y="652"/>
                  </a:moveTo>
                  <a:lnTo>
                    <a:pt x="222" y="238"/>
                  </a:lnTo>
                  <a:lnTo>
                    <a:pt x="1129" y="0"/>
                  </a:lnTo>
                  <a:lnTo>
                    <a:pt x="905" y="411"/>
                  </a:lnTo>
                  <a:lnTo>
                    <a:pt x="0" y="652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1" name="Freeform 743"/>
            <p:cNvSpPr>
              <a:spLocks/>
            </p:cNvSpPr>
            <p:nvPr/>
          </p:nvSpPr>
          <p:spPr bwMode="gray">
            <a:xfrm>
              <a:off x="2850273" y="2476446"/>
              <a:ext cx="210256" cy="123101"/>
            </a:xfrm>
            <a:custGeom>
              <a:avLst/>
              <a:gdLst/>
              <a:ahLst/>
              <a:cxnLst>
                <a:cxn ang="0">
                  <a:pos x="905" y="291"/>
                </a:cxn>
                <a:cxn ang="0">
                  <a:pos x="675" y="0"/>
                </a:cxn>
                <a:cxn ang="0">
                  <a:pos x="0" y="532"/>
                </a:cxn>
              </a:cxnLst>
              <a:rect l="0" t="0" r="r" b="b"/>
              <a:pathLst>
                <a:path w="905" h="532">
                  <a:moveTo>
                    <a:pt x="905" y="291"/>
                  </a:moveTo>
                  <a:lnTo>
                    <a:pt x="675" y="0"/>
                  </a:lnTo>
                  <a:lnTo>
                    <a:pt x="0" y="53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2" name="Freeform 744"/>
            <p:cNvSpPr>
              <a:spLocks/>
            </p:cNvSpPr>
            <p:nvPr/>
          </p:nvSpPr>
          <p:spPr bwMode="gray">
            <a:xfrm>
              <a:off x="2901417" y="2448037"/>
              <a:ext cx="263294" cy="178023"/>
            </a:xfrm>
            <a:custGeom>
              <a:avLst/>
              <a:gdLst/>
              <a:ahLst/>
              <a:cxnLst>
                <a:cxn ang="0">
                  <a:pos x="224" y="768"/>
                </a:cxn>
                <a:cxn ang="0">
                  <a:pos x="0" y="238"/>
                </a:cxn>
                <a:cxn ang="0">
                  <a:pos x="907" y="0"/>
                </a:cxn>
                <a:cxn ang="0">
                  <a:pos x="1129" y="527"/>
                </a:cxn>
                <a:cxn ang="0">
                  <a:pos x="224" y="768"/>
                </a:cxn>
              </a:cxnLst>
              <a:rect l="0" t="0" r="r" b="b"/>
              <a:pathLst>
                <a:path w="1129" h="768">
                  <a:moveTo>
                    <a:pt x="224" y="768"/>
                  </a:moveTo>
                  <a:lnTo>
                    <a:pt x="0" y="238"/>
                  </a:lnTo>
                  <a:lnTo>
                    <a:pt x="907" y="0"/>
                  </a:lnTo>
                  <a:lnTo>
                    <a:pt x="1129" y="527"/>
                  </a:lnTo>
                  <a:lnTo>
                    <a:pt x="224" y="768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3" name="Freeform 745"/>
            <p:cNvSpPr>
              <a:spLocks/>
            </p:cNvSpPr>
            <p:nvPr/>
          </p:nvSpPr>
          <p:spPr bwMode="gray">
            <a:xfrm>
              <a:off x="2954454" y="2476446"/>
              <a:ext cx="210256" cy="149615"/>
            </a:xfrm>
            <a:custGeom>
              <a:avLst/>
              <a:gdLst/>
              <a:ahLst/>
              <a:cxnLst>
                <a:cxn ang="0">
                  <a:pos x="905" y="407"/>
                </a:cxn>
                <a:cxn ang="0">
                  <a:pos x="229" y="0"/>
                </a:cxn>
                <a:cxn ang="0">
                  <a:pos x="0" y="648"/>
                </a:cxn>
              </a:cxnLst>
              <a:rect l="0" t="0" r="r" b="b"/>
              <a:pathLst>
                <a:path w="905" h="648">
                  <a:moveTo>
                    <a:pt x="905" y="407"/>
                  </a:moveTo>
                  <a:lnTo>
                    <a:pt x="229" y="0"/>
                  </a:lnTo>
                  <a:lnTo>
                    <a:pt x="0" y="648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4" name="Freeform 746"/>
            <p:cNvSpPr>
              <a:spLocks/>
            </p:cNvSpPr>
            <p:nvPr/>
          </p:nvSpPr>
          <p:spPr bwMode="gray">
            <a:xfrm>
              <a:off x="2901417" y="2448037"/>
              <a:ext cx="212150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8"/>
                </a:cxn>
                <a:cxn ang="0">
                  <a:pos x="907" y="0"/>
                </a:cxn>
                <a:cxn ang="0">
                  <a:pos x="907" y="468"/>
                </a:cxn>
                <a:cxn ang="0">
                  <a:pos x="0" y="711"/>
                </a:cxn>
              </a:cxnLst>
              <a:rect l="0" t="0" r="r" b="b"/>
              <a:pathLst>
                <a:path w="907" h="711">
                  <a:moveTo>
                    <a:pt x="0" y="711"/>
                  </a:moveTo>
                  <a:lnTo>
                    <a:pt x="0" y="238"/>
                  </a:lnTo>
                  <a:lnTo>
                    <a:pt x="907" y="0"/>
                  </a:lnTo>
                  <a:lnTo>
                    <a:pt x="907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5" name="Freeform 747"/>
            <p:cNvSpPr>
              <a:spLocks/>
            </p:cNvSpPr>
            <p:nvPr/>
          </p:nvSpPr>
          <p:spPr bwMode="gray">
            <a:xfrm>
              <a:off x="2640017" y="2601441"/>
              <a:ext cx="314437" cy="83330"/>
            </a:xfrm>
            <a:custGeom>
              <a:avLst/>
              <a:gdLst/>
              <a:ahLst/>
              <a:cxnLst>
                <a:cxn ang="0">
                  <a:pos x="447" y="359"/>
                </a:cxn>
                <a:cxn ang="0">
                  <a:pos x="0" y="238"/>
                </a:cxn>
                <a:cxn ang="0">
                  <a:pos x="905" y="0"/>
                </a:cxn>
                <a:cxn ang="0">
                  <a:pos x="1351" y="115"/>
                </a:cxn>
                <a:cxn ang="0">
                  <a:pos x="447" y="359"/>
                </a:cxn>
              </a:cxnLst>
              <a:rect l="0" t="0" r="r" b="b"/>
              <a:pathLst>
                <a:path w="1351" h="359">
                  <a:moveTo>
                    <a:pt x="447" y="359"/>
                  </a:moveTo>
                  <a:lnTo>
                    <a:pt x="0" y="238"/>
                  </a:lnTo>
                  <a:lnTo>
                    <a:pt x="905" y="0"/>
                  </a:lnTo>
                  <a:lnTo>
                    <a:pt x="1351" y="115"/>
                  </a:lnTo>
                  <a:lnTo>
                    <a:pt x="447" y="359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6" name="Freeform 748"/>
            <p:cNvSpPr>
              <a:spLocks/>
            </p:cNvSpPr>
            <p:nvPr/>
          </p:nvSpPr>
          <p:spPr bwMode="gray">
            <a:xfrm>
              <a:off x="2744198" y="2627955"/>
              <a:ext cx="210256" cy="56816"/>
            </a:xfrm>
            <a:custGeom>
              <a:avLst/>
              <a:gdLst/>
              <a:ahLst/>
              <a:cxnLst>
                <a:cxn ang="0">
                  <a:pos x="904" y="0"/>
                </a:cxn>
                <a:cxn ang="0">
                  <a:pos x="4" y="5"/>
                </a:cxn>
                <a:cxn ang="0">
                  <a:pos x="0" y="244"/>
                </a:cxn>
              </a:cxnLst>
              <a:rect l="0" t="0" r="r" b="b"/>
              <a:pathLst>
                <a:path w="904" h="244">
                  <a:moveTo>
                    <a:pt x="904" y="0"/>
                  </a:moveTo>
                  <a:lnTo>
                    <a:pt x="4" y="5"/>
                  </a:lnTo>
                  <a:lnTo>
                    <a:pt x="0" y="244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7" name="Freeform 749"/>
            <p:cNvSpPr>
              <a:spLocks/>
            </p:cNvSpPr>
            <p:nvPr/>
          </p:nvSpPr>
          <p:spPr bwMode="gray">
            <a:xfrm>
              <a:off x="2640017" y="2504854"/>
              <a:ext cx="261400" cy="151509"/>
            </a:xfrm>
            <a:custGeom>
              <a:avLst/>
              <a:gdLst/>
              <a:ahLst/>
              <a:cxnLst>
                <a:cxn ang="0">
                  <a:pos x="0" y="652"/>
                </a:cxn>
                <a:cxn ang="0">
                  <a:pos x="222" y="239"/>
                </a:cxn>
                <a:cxn ang="0">
                  <a:pos x="1127" y="0"/>
                </a:cxn>
                <a:cxn ang="0">
                  <a:pos x="905" y="409"/>
                </a:cxn>
                <a:cxn ang="0">
                  <a:pos x="0" y="652"/>
                </a:cxn>
              </a:cxnLst>
              <a:rect l="0" t="0" r="r" b="b"/>
              <a:pathLst>
                <a:path w="1127" h="652">
                  <a:moveTo>
                    <a:pt x="0" y="652"/>
                  </a:moveTo>
                  <a:lnTo>
                    <a:pt x="222" y="239"/>
                  </a:lnTo>
                  <a:lnTo>
                    <a:pt x="1127" y="0"/>
                  </a:lnTo>
                  <a:lnTo>
                    <a:pt x="905" y="409"/>
                  </a:lnTo>
                  <a:lnTo>
                    <a:pt x="0" y="652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8" name="Freeform 750"/>
            <p:cNvSpPr>
              <a:spLocks/>
            </p:cNvSpPr>
            <p:nvPr/>
          </p:nvSpPr>
          <p:spPr bwMode="gray">
            <a:xfrm>
              <a:off x="2640017" y="2533262"/>
              <a:ext cx="210256" cy="123101"/>
            </a:xfrm>
            <a:custGeom>
              <a:avLst/>
              <a:gdLst/>
              <a:ahLst/>
              <a:cxnLst>
                <a:cxn ang="0">
                  <a:pos x="905" y="288"/>
                </a:cxn>
                <a:cxn ang="0">
                  <a:pos x="676" y="0"/>
                </a:cxn>
                <a:cxn ang="0">
                  <a:pos x="0" y="531"/>
                </a:cxn>
              </a:cxnLst>
              <a:rect l="0" t="0" r="r" b="b"/>
              <a:pathLst>
                <a:path w="905" h="531">
                  <a:moveTo>
                    <a:pt x="905" y="288"/>
                  </a:moveTo>
                  <a:lnTo>
                    <a:pt x="676" y="0"/>
                  </a:lnTo>
                  <a:lnTo>
                    <a:pt x="0" y="53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9" name="Freeform 751"/>
            <p:cNvSpPr>
              <a:spLocks/>
            </p:cNvSpPr>
            <p:nvPr/>
          </p:nvSpPr>
          <p:spPr bwMode="gray">
            <a:xfrm>
              <a:off x="2691160" y="2504854"/>
              <a:ext cx="263294" cy="178023"/>
            </a:xfrm>
            <a:custGeom>
              <a:avLst/>
              <a:gdLst/>
              <a:ahLst/>
              <a:cxnLst>
                <a:cxn ang="0">
                  <a:pos x="225" y="768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1129" y="525"/>
                </a:cxn>
                <a:cxn ang="0">
                  <a:pos x="225" y="768"/>
                </a:cxn>
              </a:cxnLst>
              <a:rect l="0" t="0" r="r" b="b"/>
              <a:pathLst>
                <a:path w="1129" h="768">
                  <a:moveTo>
                    <a:pt x="225" y="768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1129" y="525"/>
                  </a:lnTo>
                  <a:lnTo>
                    <a:pt x="225" y="768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0" name="Freeform 752"/>
            <p:cNvSpPr>
              <a:spLocks/>
            </p:cNvSpPr>
            <p:nvPr/>
          </p:nvSpPr>
          <p:spPr bwMode="gray">
            <a:xfrm>
              <a:off x="2744198" y="2533262"/>
              <a:ext cx="210256" cy="149615"/>
            </a:xfrm>
            <a:custGeom>
              <a:avLst/>
              <a:gdLst/>
              <a:ahLst/>
              <a:cxnLst>
                <a:cxn ang="0">
                  <a:pos x="904" y="404"/>
                </a:cxn>
                <a:cxn ang="0">
                  <a:pos x="229" y="0"/>
                </a:cxn>
                <a:cxn ang="0">
                  <a:pos x="0" y="647"/>
                </a:cxn>
              </a:cxnLst>
              <a:rect l="0" t="0" r="r" b="b"/>
              <a:pathLst>
                <a:path w="904" h="647">
                  <a:moveTo>
                    <a:pt x="904" y="404"/>
                  </a:moveTo>
                  <a:lnTo>
                    <a:pt x="229" y="0"/>
                  </a:lnTo>
                  <a:lnTo>
                    <a:pt x="0" y="647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1" name="Freeform 753"/>
            <p:cNvSpPr>
              <a:spLocks/>
            </p:cNvSpPr>
            <p:nvPr/>
          </p:nvSpPr>
          <p:spPr bwMode="gray">
            <a:xfrm>
              <a:off x="2691160" y="2504854"/>
              <a:ext cx="210256" cy="164766"/>
            </a:xfrm>
            <a:custGeom>
              <a:avLst/>
              <a:gdLst/>
              <a:ahLst/>
              <a:cxnLst>
                <a:cxn ang="0">
                  <a:pos x="0" y="711"/>
                </a:cxn>
                <a:cxn ang="0">
                  <a:pos x="0" y="239"/>
                </a:cxn>
                <a:cxn ang="0">
                  <a:pos x="905" y="0"/>
                </a:cxn>
                <a:cxn ang="0">
                  <a:pos x="905" y="468"/>
                </a:cxn>
                <a:cxn ang="0">
                  <a:pos x="0" y="711"/>
                </a:cxn>
              </a:cxnLst>
              <a:rect l="0" t="0" r="r" b="b"/>
              <a:pathLst>
                <a:path w="905" h="711">
                  <a:moveTo>
                    <a:pt x="0" y="711"/>
                  </a:moveTo>
                  <a:lnTo>
                    <a:pt x="0" y="239"/>
                  </a:lnTo>
                  <a:lnTo>
                    <a:pt x="905" y="0"/>
                  </a:lnTo>
                  <a:lnTo>
                    <a:pt x="905" y="468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2" name="Freeform 754"/>
            <p:cNvSpPr>
              <a:spLocks/>
            </p:cNvSpPr>
            <p:nvPr/>
          </p:nvSpPr>
          <p:spPr bwMode="gray">
            <a:xfrm>
              <a:off x="4414885" y="1387476"/>
              <a:ext cx="98498" cy="657170"/>
            </a:xfrm>
            <a:custGeom>
              <a:avLst/>
              <a:gdLst/>
              <a:ahLst/>
              <a:cxnLst>
                <a:cxn ang="0">
                  <a:pos x="416" y="2823"/>
                </a:cxn>
                <a:cxn ang="0">
                  <a:pos x="0" y="2462"/>
                </a:cxn>
                <a:cxn ang="0">
                  <a:pos x="416" y="1883"/>
                </a:cxn>
                <a:cxn ang="0">
                  <a:pos x="88" y="1250"/>
                </a:cxn>
                <a:cxn ang="0">
                  <a:pos x="416" y="941"/>
                </a:cxn>
                <a:cxn ang="0">
                  <a:pos x="142" y="537"/>
                </a:cxn>
                <a:cxn ang="0">
                  <a:pos x="416" y="0"/>
                </a:cxn>
                <a:cxn ang="0">
                  <a:pos x="178" y="57"/>
                </a:cxn>
              </a:cxnLst>
              <a:rect l="0" t="0" r="r" b="b"/>
              <a:pathLst>
                <a:path w="416" h="2823">
                  <a:moveTo>
                    <a:pt x="416" y="2823"/>
                  </a:moveTo>
                  <a:lnTo>
                    <a:pt x="0" y="2462"/>
                  </a:lnTo>
                  <a:lnTo>
                    <a:pt x="416" y="1883"/>
                  </a:lnTo>
                  <a:lnTo>
                    <a:pt x="88" y="1250"/>
                  </a:lnTo>
                  <a:lnTo>
                    <a:pt x="416" y="941"/>
                  </a:lnTo>
                  <a:lnTo>
                    <a:pt x="142" y="537"/>
                  </a:lnTo>
                  <a:lnTo>
                    <a:pt x="416" y="0"/>
                  </a:lnTo>
                  <a:lnTo>
                    <a:pt x="178" y="57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3" name="Freeform 755"/>
            <p:cNvSpPr>
              <a:spLocks/>
            </p:cNvSpPr>
            <p:nvPr/>
          </p:nvSpPr>
          <p:spPr bwMode="gray">
            <a:xfrm>
              <a:off x="4513383" y="1824959"/>
              <a:ext cx="104181" cy="246202"/>
            </a:xfrm>
            <a:custGeom>
              <a:avLst/>
              <a:gdLst/>
              <a:ahLst/>
              <a:cxnLst>
                <a:cxn ang="0">
                  <a:pos x="0" y="940"/>
                </a:cxn>
                <a:cxn ang="0">
                  <a:pos x="0" y="0"/>
                </a:cxn>
                <a:cxn ang="0">
                  <a:pos x="454" y="121"/>
                </a:cxn>
                <a:cxn ang="0">
                  <a:pos x="454" y="1061"/>
                </a:cxn>
              </a:cxnLst>
              <a:rect l="0" t="0" r="r" b="b"/>
              <a:pathLst>
                <a:path w="454" h="1061">
                  <a:moveTo>
                    <a:pt x="0" y="940"/>
                  </a:moveTo>
                  <a:lnTo>
                    <a:pt x="0" y="0"/>
                  </a:lnTo>
                  <a:lnTo>
                    <a:pt x="454" y="121"/>
                  </a:lnTo>
                  <a:lnTo>
                    <a:pt x="454" y="106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4" name="Freeform 756"/>
            <p:cNvSpPr>
              <a:spLocks/>
            </p:cNvSpPr>
            <p:nvPr/>
          </p:nvSpPr>
          <p:spPr bwMode="gray">
            <a:xfrm>
              <a:off x="4513383" y="1853366"/>
              <a:ext cx="104181" cy="217794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347"/>
                </a:cxn>
                <a:cxn ang="0">
                  <a:pos x="454" y="940"/>
                </a:cxn>
              </a:cxnLst>
              <a:rect l="0" t="0" r="r" b="b"/>
              <a:pathLst>
                <a:path w="454" h="940">
                  <a:moveTo>
                    <a:pt x="454" y="0"/>
                  </a:moveTo>
                  <a:lnTo>
                    <a:pt x="0" y="347"/>
                  </a:lnTo>
                  <a:lnTo>
                    <a:pt x="454" y="94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5" name="Freeform 757"/>
            <p:cNvSpPr>
              <a:spLocks/>
            </p:cNvSpPr>
            <p:nvPr/>
          </p:nvSpPr>
          <p:spPr bwMode="gray">
            <a:xfrm>
              <a:off x="4513383" y="1607164"/>
              <a:ext cx="104181" cy="246202"/>
            </a:xfrm>
            <a:custGeom>
              <a:avLst/>
              <a:gdLst/>
              <a:ahLst/>
              <a:cxnLst>
                <a:cxn ang="0">
                  <a:pos x="0" y="942"/>
                </a:cxn>
                <a:cxn ang="0">
                  <a:pos x="0" y="0"/>
                </a:cxn>
                <a:cxn ang="0">
                  <a:pos x="454" y="122"/>
                </a:cxn>
                <a:cxn ang="0">
                  <a:pos x="454" y="1063"/>
                </a:cxn>
              </a:cxnLst>
              <a:rect l="0" t="0" r="r" b="b"/>
              <a:pathLst>
                <a:path w="454" h="1063">
                  <a:moveTo>
                    <a:pt x="0" y="942"/>
                  </a:moveTo>
                  <a:lnTo>
                    <a:pt x="0" y="0"/>
                  </a:lnTo>
                  <a:lnTo>
                    <a:pt x="454" y="122"/>
                  </a:lnTo>
                  <a:lnTo>
                    <a:pt x="454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6" name="Freeform 758"/>
            <p:cNvSpPr>
              <a:spLocks/>
            </p:cNvSpPr>
            <p:nvPr/>
          </p:nvSpPr>
          <p:spPr bwMode="gray">
            <a:xfrm>
              <a:off x="4513383" y="1635572"/>
              <a:ext cx="104181" cy="217794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348"/>
                </a:cxn>
                <a:cxn ang="0">
                  <a:pos x="454" y="941"/>
                </a:cxn>
              </a:cxnLst>
              <a:rect l="0" t="0" r="r" b="b"/>
              <a:pathLst>
                <a:path w="454" h="941">
                  <a:moveTo>
                    <a:pt x="454" y="0"/>
                  </a:moveTo>
                  <a:lnTo>
                    <a:pt x="0" y="348"/>
                  </a:lnTo>
                  <a:lnTo>
                    <a:pt x="454" y="94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7" name="Freeform 759"/>
            <p:cNvSpPr>
              <a:spLocks/>
            </p:cNvSpPr>
            <p:nvPr/>
          </p:nvSpPr>
          <p:spPr bwMode="gray">
            <a:xfrm>
              <a:off x="4513383" y="1387476"/>
              <a:ext cx="104181" cy="248096"/>
            </a:xfrm>
            <a:custGeom>
              <a:avLst/>
              <a:gdLst/>
              <a:ahLst/>
              <a:cxnLst>
                <a:cxn ang="0">
                  <a:pos x="0" y="941"/>
                </a:cxn>
                <a:cxn ang="0">
                  <a:pos x="0" y="0"/>
                </a:cxn>
                <a:cxn ang="0">
                  <a:pos x="454" y="121"/>
                </a:cxn>
                <a:cxn ang="0">
                  <a:pos x="454" y="1063"/>
                </a:cxn>
              </a:cxnLst>
              <a:rect l="0" t="0" r="r" b="b"/>
              <a:pathLst>
                <a:path w="454" h="1063">
                  <a:moveTo>
                    <a:pt x="0" y="941"/>
                  </a:moveTo>
                  <a:lnTo>
                    <a:pt x="0" y="0"/>
                  </a:lnTo>
                  <a:lnTo>
                    <a:pt x="454" y="121"/>
                  </a:lnTo>
                  <a:lnTo>
                    <a:pt x="454" y="10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8" name="Freeform 760"/>
            <p:cNvSpPr>
              <a:spLocks/>
            </p:cNvSpPr>
            <p:nvPr/>
          </p:nvSpPr>
          <p:spPr bwMode="gray">
            <a:xfrm>
              <a:off x="4513383" y="1415884"/>
              <a:ext cx="104181" cy="219688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0" y="347"/>
                </a:cxn>
                <a:cxn ang="0">
                  <a:pos x="454" y="942"/>
                </a:cxn>
              </a:cxnLst>
              <a:rect l="0" t="0" r="r" b="b"/>
              <a:pathLst>
                <a:path w="454" h="942">
                  <a:moveTo>
                    <a:pt x="454" y="0"/>
                  </a:moveTo>
                  <a:lnTo>
                    <a:pt x="0" y="347"/>
                  </a:lnTo>
                  <a:lnTo>
                    <a:pt x="454" y="94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9" name="Freeform 761"/>
            <p:cNvSpPr>
              <a:spLocks/>
            </p:cNvSpPr>
            <p:nvPr/>
          </p:nvSpPr>
          <p:spPr bwMode="gray">
            <a:xfrm>
              <a:off x="4520960" y="1415884"/>
              <a:ext cx="96604" cy="655276"/>
            </a:xfrm>
            <a:custGeom>
              <a:avLst/>
              <a:gdLst/>
              <a:ahLst/>
              <a:cxnLst>
                <a:cxn ang="0">
                  <a:pos x="418" y="2823"/>
                </a:cxn>
                <a:cxn ang="0">
                  <a:pos x="0" y="2461"/>
                </a:cxn>
                <a:cxn ang="0">
                  <a:pos x="418" y="1883"/>
                </a:cxn>
                <a:cxn ang="0">
                  <a:pos x="89" y="1252"/>
                </a:cxn>
                <a:cxn ang="0">
                  <a:pos x="418" y="942"/>
                </a:cxn>
                <a:cxn ang="0">
                  <a:pos x="141" y="538"/>
                </a:cxn>
                <a:cxn ang="0">
                  <a:pos x="418" y="0"/>
                </a:cxn>
                <a:cxn ang="0">
                  <a:pos x="177" y="59"/>
                </a:cxn>
              </a:cxnLst>
              <a:rect l="0" t="0" r="r" b="b"/>
              <a:pathLst>
                <a:path w="418" h="2823">
                  <a:moveTo>
                    <a:pt x="418" y="2823"/>
                  </a:moveTo>
                  <a:lnTo>
                    <a:pt x="0" y="2461"/>
                  </a:lnTo>
                  <a:lnTo>
                    <a:pt x="418" y="1883"/>
                  </a:lnTo>
                  <a:lnTo>
                    <a:pt x="89" y="1252"/>
                  </a:lnTo>
                  <a:lnTo>
                    <a:pt x="418" y="942"/>
                  </a:lnTo>
                  <a:lnTo>
                    <a:pt x="141" y="538"/>
                  </a:lnTo>
                  <a:lnTo>
                    <a:pt x="418" y="0"/>
                  </a:lnTo>
                  <a:lnTo>
                    <a:pt x="177" y="59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0" name="Freeform 762"/>
            <p:cNvSpPr>
              <a:spLocks/>
            </p:cNvSpPr>
            <p:nvPr/>
          </p:nvSpPr>
          <p:spPr bwMode="gray">
            <a:xfrm>
              <a:off x="4409202" y="1847684"/>
              <a:ext cx="111758" cy="223476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480" y="602"/>
                </a:cxn>
                <a:cxn ang="0">
                  <a:pos x="0" y="961"/>
                </a:cxn>
              </a:cxnLst>
              <a:rect l="0" t="0" r="r" b="b"/>
              <a:pathLst>
                <a:path w="480" h="961">
                  <a:moveTo>
                    <a:pt x="71" y="0"/>
                  </a:moveTo>
                  <a:lnTo>
                    <a:pt x="480" y="602"/>
                  </a:lnTo>
                  <a:lnTo>
                    <a:pt x="0" y="961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1" name="Freeform 763"/>
            <p:cNvSpPr>
              <a:spLocks/>
            </p:cNvSpPr>
            <p:nvPr/>
          </p:nvSpPr>
          <p:spPr bwMode="gray">
            <a:xfrm>
              <a:off x="4426250" y="1624208"/>
              <a:ext cx="115546" cy="223476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498" y="355"/>
                </a:cxn>
                <a:cxn ang="0">
                  <a:pos x="0" y="962"/>
                </a:cxn>
              </a:cxnLst>
              <a:rect l="0" t="0" r="r" b="b"/>
              <a:pathLst>
                <a:path w="498" h="962">
                  <a:moveTo>
                    <a:pt x="71" y="0"/>
                  </a:moveTo>
                  <a:lnTo>
                    <a:pt x="498" y="355"/>
                  </a:lnTo>
                  <a:lnTo>
                    <a:pt x="0" y="96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2" name="Freeform 764"/>
            <p:cNvSpPr>
              <a:spLocks/>
            </p:cNvSpPr>
            <p:nvPr/>
          </p:nvSpPr>
          <p:spPr bwMode="gray">
            <a:xfrm>
              <a:off x="4409202" y="1400733"/>
              <a:ext cx="153430" cy="700728"/>
            </a:xfrm>
            <a:custGeom>
              <a:avLst/>
              <a:gdLst/>
              <a:ahLst/>
              <a:cxnLst>
                <a:cxn ang="0">
                  <a:pos x="0" y="2886"/>
                </a:cxn>
                <a:cxn ang="0">
                  <a:pos x="213" y="0"/>
                </a:cxn>
                <a:cxn ang="0">
                  <a:pos x="657" y="125"/>
                </a:cxn>
                <a:cxn ang="0">
                  <a:pos x="444" y="3012"/>
                </a:cxn>
              </a:cxnLst>
              <a:rect l="0" t="0" r="r" b="b"/>
              <a:pathLst>
                <a:path w="657" h="3012">
                  <a:moveTo>
                    <a:pt x="0" y="2886"/>
                  </a:moveTo>
                  <a:lnTo>
                    <a:pt x="213" y="0"/>
                  </a:lnTo>
                  <a:lnTo>
                    <a:pt x="657" y="125"/>
                  </a:lnTo>
                  <a:lnTo>
                    <a:pt x="444" y="3012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3" name="Freeform 765"/>
            <p:cNvSpPr>
              <a:spLocks/>
            </p:cNvSpPr>
            <p:nvPr/>
          </p:nvSpPr>
          <p:spPr bwMode="gray">
            <a:xfrm>
              <a:off x="4443298" y="1400733"/>
              <a:ext cx="109864" cy="223476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479" y="604"/>
                </a:cxn>
                <a:cxn ang="0">
                  <a:pos x="0" y="963"/>
                </a:cxn>
              </a:cxnLst>
              <a:rect l="0" t="0" r="r" b="b"/>
              <a:pathLst>
                <a:path w="479" h="963">
                  <a:moveTo>
                    <a:pt x="71" y="0"/>
                  </a:moveTo>
                  <a:lnTo>
                    <a:pt x="479" y="604"/>
                  </a:lnTo>
                  <a:lnTo>
                    <a:pt x="0" y="963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4" name="Freeform 766"/>
            <p:cNvSpPr>
              <a:spLocks/>
            </p:cNvSpPr>
            <p:nvPr/>
          </p:nvSpPr>
          <p:spPr bwMode="gray">
            <a:xfrm>
              <a:off x="5271065" y="1857153"/>
              <a:ext cx="153430" cy="149615"/>
            </a:xfrm>
            <a:custGeom>
              <a:avLst/>
              <a:gdLst/>
              <a:ahLst/>
              <a:cxnLst>
                <a:cxn ang="0">
                  <a:pos x="0" y="647"/>
                </a:cxn>
                <a:cxn ang="0">
                  <a:pos x="0" y="174"/>
                </a:cxn>
                <a:cxn ang="0">
                  <a:pos x="661" y="0"/>
                </a:cxn>
                <a:cxn ang="0">
                  <a:pos x="661" y="467"/>
                </a:cxn>
                <a:cxn ang="0">
                  <a:pos x="0" y="647"/>
                </a:cxn>
              </a:cxnLst>
              <a:rect l="0" t="0" r="r" b="b"/>
              <a:pathLst>
                <a:path w="661" h="647">
                  <a:moveTo>
                    <a:pt x="0" y="647"/>
                  </a:moveTo>
                  <a:lnTo>
                    <a:pt x="0" y="174"/>
                  </a:lnTo>
                  <a:lnTo>
                    <a:pt x="661" y="0"/>
                  </a:lnTo>
                  <a:lnTo>
                    <a:pt x="661" y="467"/>
                  </a:lnTo>
                  <a:lnTo>
                    <a:pt x="0" y="647"/>
                  </a:lnTo>
                  <a:close/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5" name="Freeform 767"/>
            <p:cNvSpPr>
              <a:spLocks/>
            </p:cNvSpPr>
            <p:nvPr/>
          </p:nvSpPr>
          <p:spPr bwMode="gray">
            <a:xfrm>
              <a:off x="5271065" y="1876092"/>
              <a:ext cx="153430" cy="130676"/>
            </a:xfrm>
            <a:custGeom>
              <a:avLst/>
              <a:gdLst/>
              <a:ahLst/>
              <a:cxnLst>
                <a:cxn ang="0">
                  <a:pos x="661" y="380"/>
                </a:cxn>
                <a:cxn ang="0">
                  <a:pos x="330" y="0"/>
                </a:cxn>
                <a:cxn ang="0">
                  <a:pos x="0" y="560"/>
                </a:cxn>
              </a:cxnLst>
              <a:rect l="0" t="0" r="r" b="b"/>
              <a:pathLst>
                <a:path w="661" h="560">
                  <a:moveTo>
                    <a:pt x="661" y="380"/>
                  </a:moveTo>
                  <a:lnTo>
                    <a:pt x="330" y="0"/>
                  </a:lnTo>
                  <a:lnTo>
                    <a:pt x="0" y="56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6" name="Freeform 768"/>
            <p:cNvSpPr>
              <a:spLocks/>
            </p:cNvSpPr>
            <p:nvPr/>
          </p:nvSpPr>
          <p:spPr bwMode="gray">
            <a:xfrm>
              <a:off x="2691160" y="1398839"/>
              <a:ext cx="2515502" cy="1160937"/>
            </a:xfrm>
            <a:custGeom>
              <a:avLst/>
              <a:gdLst/>
              <a:ahLst/>
              <a:cxnLst>
                <a:cxn ang="0">
                  <a:pos x="10810" y="2071"/>
                </a:cxn>
                <a:cxn ang="0">
                  <a:pos x="8003" y="0"/>
                </a:cxn>
                <a:cxn ang="0">
                  <a:pos x="7831" y="73"/>
                </a:cxn>
                <a:cxn ang="0">
                  <a:pos x="0" y="4996"/>
                </a:cxn>
              </a:cxnLst>
              <a:rect l="0" t="0" r="r" b="b"/>
              <a:pathLst>
                <a:path w="10810" h="4996">
                  <a:moveTo>
                    <a:pt x="10810" y="2071"/>
                  </a:moveTo>
                  <a:lnTo>
                    <a:pt x="8003" y="0"/>
                  </a:lnTo>
                  <a:lnTo>
                    <a:pt x="7831" y="73"/>
                  </a:lnTo>
                  <a:lnTo>
                    <a:pt x="0" y="4996"/>
                  </a:lnTo>
                </a:path>
              </a:pathLst>
            </a:custGeom>
            <a:noFill/>
            <a:ln w="6350" cap="flat" cmpd="sng">
              <a:solidFill>
                <a:schemeClr val="accent1">
                  <a:lumMod val="20000"/>
                  <a:lumOff val="8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7" name="Freeform 769"/>
            <p:cNvSpPr>
              <a:spLocks/>
            </p:cNvSpPr>
            <p:nvPr/>
          </p:nvSpPr>
          <p:spPr bwMode="gray">
            <a:xfrm>
              <a:off x="4498231" y="3682835"/>
              <a:ext cx="289813" cy="77648"/>
            </a:xfrm>
            <a:custGeom>
              <a:avLst/>
              <a:gdLst/>
              <a:ahLst/>
              <a:cxnLst>
                <a:cxn ang="0">
                  <a:pos x="1129" y="0"/>
                </a:cxn>
                <a:cxn ang="0">
                  <a:pos x="0" y="303"/>
                </a:cxn>
                <a:cxn ang="0">
                  <a:pos x="114" y="333"/>
                </a:cxn>
                <a:cxn ang="0">
                  <a:pos x="1243" y="31"/>
                </a:cxn>
                <a:cxn ang="0">
                  <a:pos x="1129" y="0"/>
                </a:cxn>
              </a:cxnLst>
              <a:rect l="0" t="0" r="r" b="b"/>
              <a:pathLst>
                <a:path w="1243" h="333">
                  <a:moveTo>
                    <a:pt x="1129" y="0"/>
                  </a:moveTo>
                  <a:lnTo>
                    <a:pt x="0" y="303"/>
                  </a:lnTo>
                  <a:lnTo>
                    <a:pt x="114" y="333"/>
                  </a:lnTo>
                  <a:lnTo>
                    <a:pt x="1243" y="31"/>
                  </a:lnTo>
                  <a:lnTo>
                    <a:pt x="1129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8" name="Freeform 770"/>
            <p:cNvSpPr>
              <a:spLocks/>
            </p:cNvSpPr>
            <p:nvPr/>
          </p:nvSpPr>
          <p:spPr bwMode="gray">
            <a:xfrm>
              <a:off x="4524749" y="3690411"/>
              <a:ext cx="263294" cy="160978"/>
            </a:xfrm>
            <a:custGeom>
              <a:avLst/>
              <a:gdLst/>
              <a:ahLst/>
              <a:cxnLst>
                <a:cxn ang="0">
                  <a:pos x="1129" y="0"/>
                </a:cxn>
                <a:cxn ang="0">
                  <a:pos x="0" y="302"/>
                </a:cxn>
                <a:cxn ang="0">
                  <a:pos x="0" y="692"/>
                </a:cxn>
                <a:cxn ang="0">
                  <a:pos x="1129" y="390"/>
                </a:cxn>
                <a:cxn ang="0">
                  <a:pos x="1129" y="0"/>
                </a:cxn>
              </a:cxnLst>
              <a:rect l="0" t="0" r="r" b="b"/>
              <a:pathLst>
                <a:path w="1129" h="692">
                  <a:moveTo>
                    <a:pt x="1129" y="0"/>
                  </a:moveTo>
                  <a:lnTo>
                    <a:pt x="0" y="302"/>
                  </a:lnTo>
                  <a:lnTo>
                    <a:pt x="0" y="692"/>
                  </a:lnTo>
                  <a:lnTo>
                    <a:pt x="1129" y="390"/>
                  </a:lnTo>
                  <a:lnTo>
                    <a:pt x="1129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9" name="Freeform 771"/>
            <p:cNvSpPr>
              <a:spLocks/>
            </p:cNvSpPr>
            <p:nvPr/>
          </p:nvSpPr>
          <p:spPr bwMode="gray">
            <a:xfrm>
              <a:off x="4498231" y="3752909"/>
              <a:ext cx="26519" cy="984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4" y="30"/>
                </a:cxn>
                <a:cxn ang="0">
                  <a:pos x="114" y="420"/>
                </a:cxn>
                <a:cxn ang="0">
                  <a:pos x="0" y="389"/>
                </a:cxn>
                <a:cxn ang="0">
                  <a:pos x="0" y="0"/>
                </a:cxn>
              </a:cxnLst>
              <a:rect l="0" t="0" r="r" b="b"/>
              <a:pathLst>
                <a:path w="114" h="420">
                  <a:moveTo>
                    <a:pt x="0" y="0"/>
                  </a:moveTo>
                  <a:lnTo>
                    <a:pt x="114" y="30"/>
                  </a:lnTo>
                  <a:lnTo>
                    <a:pt x="114" y="420"/>
                  </a:lnTo>
                  <a:lnTo>
                    <a:pt x="0" y="389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0" name="Freeform 772"/>
            <p:cNvSpPr>
              <a:spLocks/>
            </p:cNvSpPr>
            <p:nvPr/>
          </p:nvSpPr>
          <p:spPr bwMode="gray">
            <a:xfrm>
              <a:off x="4592941" y="3607082"/>
              <a:ext cx="168584" cy="90905"/>
            </a:xfrm>
            <a:custGeom>
              <a:avLst/>
              <a:gdLst/>
              <a:ahLst/>
              <a:cxnLst>
                <a:cxn ang="0">
                  <a:pos x="725" y="0"/>
                </a:cxn>
                <a:cxn ang="0">
                  <a:pos x="725" y="390"/>
                </a:cxn>
                <a:cxn ang="0">
                  <a:pos x="0" y="194"/>
                </a:cxn>
                <a:cxn ang="0">
                  <a:pos x="725" y="0"/>
                </a:cxn>
              </a:cxnLst>
              <a:rect l="0" t="0" r="r" b="b"/>
              <a:pathLst>
                <a:path w="725" h="390">
                  <a:moveTo>
                    <a:pt x="725" y="0"/>
                  </a:moveTo>
                  <a:lnTo>
                    <a:pt x="725" y="390"/>
                  </a:lnTo>
                  <a:lnTo>
                    <a:pt x="0" y="194"/>
                  </a:lnTo>
                  <a:lnTo>
                    <a:pt x="725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1" name="Freeform 773"/>
            <p:cNvSpPr>
              <a:spLocks/>
            </p:cNvSpPr>
            <p:nvPr/>
          </p:nvSpPr>
          <p:spPr bwMode="gray">
            <a:xfrm>
              <a:off x="4761525" y="3599505"/>
              <a:ext cx="26519" cy="98481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0" y="31"/>
                </a:cxn>
                <a:cxn ang="0">
                  <a:pos x="0" y="421"/>
                </a:cxn>
                <a:cxn ang="0">
                  <a:pos x="114" y="390"/>
                </a:cxn>
                <a:cxn ang="0">
                  <a:pos x="114" y="0"/>
                </a:cxn>
              </a:cxnLst>
              <a:rect l="0" t="0" r="r" b="b"/>
              <a:pathLst>
                <a:path w="114" h="421">
                  <a:moveTo>
                    <a:pt x="114" y="0"/>
                  </a:moveTo>
                  <a:lnTo>
                    <a:pt x="0" y="31"/>
                  </a:lnTo>
                  <a:lnTo>
                    <a:pt x="0" y="421"/>
                  </a:lnTo>
                  <a:lnTo>
                    <a:pt x="114" y="390"/>
                  </a:lnTo>
                  <a:lnTo>
                    <a:pt x="1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2" name="Freeform 774"/>
            <p:cNvSpPr>
              <a:spLocks/>
            </p:cNvSpPr>
            <p:nvPr/>
          </p:nvSpPr>
          <p:spPr bwMode="gray">
            <a:xfrm>
              <a:off x="4289868" y="3599505"/>
              <a:ext cx="261400" cy="70073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1129" y="272"/>
                </a:cxn>
                <a:cxn ang="0">
                  <a:pos x="1014" y="302"/>
                </a:cxn>
                <a:cxn ang="0">
                  <a:pos x="0" y="31"/>
                </a:cxn>
                <a:cxn ang="0">
                  <a:pos x="114" y="0"/>
                </a:cxn>
              </a:cxnLst>
              <a:rect l="0" t="0" r="r" b="b"/>
              <a:pathLst>
                <a:path w="1129" h="302">
                  <a:moveTo>
                    <a:pt x="114" y="0"/>
                  </a:moveTo>
                  <a:lnTo>
                    <a:pt x="1129" y="272"/>
                  </a:lnTo>
                  <a:lnTo>
                    <a:pt x="1014" y="302"/>
                  </a:lnTo>
                  <a:lnTo>
                    <a:pt x="0" y="31"/>
                  </a:lnTo>
                  <a:lnTo>
                    <a:pt x="1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3" name="Freeform 775"/>
            <p:cNvSpPr>
              <a:spLocks/>
            </p:cNvSpPr>
            <p:nvPr/>
          </p:nvSpPr>
          <p:spPr bwMode="gray">
            <a:xfrm>
              <a:off x="4263351" y="3599505"/>
              <a:ext cx="261400" cy="1609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30" y="302"/>
                </a:cxn>
                <a:cxn ang="0">
                  <a:pos x="1130" y="692"/>
                </a:cxn>
                <a:cxn ang="0">
                  <a:pos x="0" y="390"/>
                </a:cxn>
                <a:cxn ang="0">
                  <a:pos x="0" y="0"/>
                </a:cxn>
              </a:cxnLst>
              <a:rect l="0" t="0" r="r" b="b"/>
              <a:pathLst>
                <a:path w="1130" h="692">
                  <a:moveTo>
                    <a:pt x="0" y="0"/>
                  </a:moveTo>
                  <a:lnTo>
                    <a:pt x="1130" y="302"/>
                  </a:lnTo>
                  <a:lnTo>
                    <a:pt x="1130" y="692"/>
                  </a:lnTo>
                  <a:lnTo>
                    <a:pt x="0" y="39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4" name="Freeform 776"/>
            <p:cNvSpPr>
              <a:spLocks/>
            </p:cNvSpPr>
            <p:nvPr/>
          </p:nvSpPr>
          <p:spPr bwMode="gray">
            <a:xfrm>
              <a:off x="4524752" y="3662003"/>
              <a:ext cx="26519" cy="98481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0" y="30"/>
                </a:cxn>
                <a:cxn ang="0">
                  <a:pos x="0" y="420"/>
                </a:cxn>
                <a:cxn ang="0">
                  <a:pos x="115" y="390"/>
                </a:cxn>
                <a:cxn ang="0">
                  <a:pos x="115" y="0"/>
                </a:cxn>
              </a:cxnLst>
              <a:rect l="0" t="0" r="r" b="b"/>
              <a:pathLst>
                <a:path w="115" h="420">
                  <a:moveTo>
                    <a:pt x="115" y="0"/>
                  </a:moveTo>
                  <a:lnTo>
                    <a:pt x="0" y="30"/>
                  </a:lnTo>
                  <a:lnTo>
                    <a:pt x="0" y="420"/>
                  </a:lnTo>
                  <a:lnTo>
                    <a:pt x="115" y="390"/>
                  </a:lnTo>
                  <a:lnTo>
                    <a:pt x="115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5" name="Freeform 777"/>
            <p:cNvSpPr>
              <a:spLocks/>
            </p:cNvSpPr>
            <p:nvPr/>
          </p:nvSpPr>
          <p:spPr bwMode="gray">
            <a:xfrm>
              <a:off x="4498233" y="3502918"/>
              <a:ext cx="289814" cy="75754"/>
            </a:xfrm>
            <a:custGeom>
              <a:avLst/>
              <a:gdLst/>
              <a:ahLst/>
              <a:cxnLst>
                <a:cxn ang="0">
                  <a:pos x="1129" y="0"/>
                </a:cxn>
                <a:cxn ang="0">
                  <a:pos x="0" y="302"/>
                </a:cxn>
                <a:cxn ang="0">
                  <a:pos x="114" y="333"/>
                </a:cxn>
                <a:cxn ang="0">
                  <a:pos x="1243" y="30"/>
                </a:cxn>
                <a:cxn ang="0">
                  <a:pos x="1129" y="0"/>
                </a:cxn>
              </a:cxnLst>
              <a:rect l="0" t="0" r="r" b="b"/>
              <a:pathLst>
                <a:path w="1243" h="333">
                  <a:moveTo>
                    <a:pt x="1129" y="0"/>
                  </a:moveTo>
                  <a:lnTo>
                    <a:pt x="0" y="302"/>
                  </a:lnTo>
                  <a:lnTo>
                    <a:pt x="114" y="333"/>
                  </a:lnTo>
                  <a:lnTo>
                    <a:pt x="1243" y="30"/>
                  </a:lnTo>
                  <a:lnTo>
                    <a:pt x="1129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6" name="Freeform 778"/>
            <p:cNvSpPr>
              <a:spLocks/>
            </p:cNvSpPr>
            <p:nvPr/>
          </p:nvSpPr>
          <p:spPr bwMode="gray">
            <a:xfrm>
              <a:off x="4524753" y="3508602"/>
              <a:ext cx="263294" cy="160978"/>
            </a:xfrm>
            <a:custGeom>
              <a:avLst/>
              <a:gdLst/>
              <a:ahLst/>
              <a:cxnLst>
                <a:cxn ang="0">
                  <a:pos x="1129" y="0"/>
                </a:cxn>
                <a:cxn ang="0">
                  <a:pos x="0" y="303"/>
                </a:cxn>
                <a:cxn ang="0">
                  <a:pos x="0" y="692"/>
                </a:cxn>
                <a:cxn ang="0">
                  <a:pos x="1129" y="390"/>
                </a:cxn>
                <a:cxn ang="0">
                  <a:pos x="1129" y="0"/>
                </a:cxn>
              </a:cxnLst>
              <a:rect l="0" t="0" r="r" b="b"/>
              <a:pathLst>
                <a:path w="1129" h="692">
                  <a:moveTo>
                    <a:pt x="1129" y="0"/>
                  </a:moveTo>
                  <a:lnTo>
                    <a:pt x="0" y="303"/>
                  </a:lnTo>
                  <a:lnTo>
                    <a:pt x="0" y="692"/>
                  </a:lnTo>
                  <a:lnTo>
                    <a:pt x="1129" y="390"/>
                  </a:lnTo>
                  <a:lnTo>
                    <a:pt x="1129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7" name="Freeform 779"/>
            <p:cNvSpPr>
              <a:spLocks/>
            </p:cNvSpPr>
            <p:nvPr/>
          </p:nvSpPr>
          <p:spPr bwMode="gray">
            <a:xfrm>
              <a:off x="4498234" y="3572991"/>
              <a:ext cx="26519" cy="96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4" y="31"/>
                </a:cxn>
                <a:cxn ang="0">
                  <a:pos x="114" y="420"/>
                </a:cxn>
                <a:cxn ang="0">
                  <a:pos x="0" y="390"/>
                </a:cxn>
                <a:cxn ang="0">
                  <a:pos x="0" y="0"/>
                </a:cxn>
              </a:cxnLst>
              <a:rect l="0" t="0" r="r" b="b"/>
              <a:pathLst>
                <a:path w="114" h="420">
                  <a:moveTo>
                    <a:pt x="0" y="0"/>
                  </a:moveTo>
                  <a:lnTo>
                    <a:pt x="114" y="31"/>
                  </a:lnTo>
                  <a:lnTo>
                    <a:pt x="114" y="420"/>
                  </a:lnTo>
                  <a:lnTo>
                    <a:pt x="0" y="39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8" name="Freeform 658"/>
            <p:cNvSpPr>
              <a:spLocks/>
            </p:cNvSpPr>
            <p:nvPr/>
          </p:nvSpPr>
          <p:spPr bwMode="gray">
            <a:xfrm>
              <a:off x="4484974" y="2387433"/>
              <a:ext cx="153430" cy="94693"/>
            </a:xfrm>
            <a:custGeom>
              <a:avLst/>
              <a:gdLst/>
              <a:ahLst/>
              <a:cxnLst>
                <a:cxn ang="0">
                  <a:pos x="0" y="177"/>
                </a:cxn>
                <a:cxn ang="0">
                  <a:pos x="662" y="0"/>
                </a:cxn>
                <a:cxn ang="0">
                  <a:pos x="662" y="226"/>
                </a:cxn>
                <a:cxn ang="0">
                  <a:pos x="0" y="404"/>
                </a:cxn>
                <a:cxn ang="0">
                  <a:pos x="0" y="177"/>
                </a:cxn>
              </a:cxnLst>
              <a:rect l="0" t="0" r="r" b="b"/>
              <a:pathLst>
                <a:path w="662" h="404">
                  <a:moveTo>
                    <a:pt x="0" y="177"/>
                  </a:moveTo>
                  <a:lnTo>
                    <a:pt x="662" y="0"/>
                  </a:lnTo>
                  <a:lnTo>
                    <a:pt x="662" y="226"/>
                  </a:lnTo>
                  <a:lnTo>
                    <a:pt x="0" y="404"/>
                  </a:lnTo>
                  <a:lnTo>
                    <a:pt x="0" y="177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9" name="Freeform 785"/>
            <p:cNvSpPr>
              <a:spLocks/>
            </p:cNvSpPr>
            <p:nvPr/>
          </p:nvSpPr>
          <p:spPr bwMode="gray">
            <a:xfrm>
              <a:off x="4484688" y="2174875"/>
              <a:ext cx="153988" cy="254000"/>
            </a:xfrm>
            <a:custGeom>
              <a:avLst/>
              <a:gdLst/>
              <a:ahLst/>
              <a:cxnLst>
                <a:cxn ang="0">
                  <a:pos x="414" y="68"/>
                </a:cxn>
                <a:cxn ang="0">
                  <a:pos x="473" y="52"/>
                </a:cxn>
                <a:cxn ang="0">
                  <a:pos x="473" y="52"/>
                </a:cxn>
                <a:cxn ang="0">
                  <a:pos x="662" y="0"/>
                </a:cxn>
                <a:cxn ang="0">
                  <a:pos x="662" y="80"/>
                </a:cxn>
                <a:cxn ang="0">
                  <a:pos x="662" y="912"/>
                </a:cxn>
                <a:cxn ang="0">
                  <a:pos x="595" y="931"/>
                </a:cxn>
                <a:cxn ang="0">
                  <a:pos x="595" y="97"/>
                </a:cxn>
                <a:cxn ang="0">
                  <a:pos x="473" y="130"/>
                </a:cxn>
                <a:cxn ang="0">
                  <a:pos x="473" y="964"/>
                </a:cxn>
                <a:cxn ang="0">
                  <a:pos x="406" y="980"/>
                </a:cxn>
                <a:cxn ang="0">
                  <a:pos x="406" y="149"/>
                </a:cxn>
                <a:cxn ang="0">
                  <a:pos x="66" y="238"/>
                </a:cxn>
                <a:cxn ang="0">
                  <a:pos x="66" y="1072"/>
                </a:cxn>
                <a:cxn ang="0">
                  <a:pos x="0" y="1089"/>
                </a:cxn>
                <a:cxn ang="0">
                  <a:pos x="0" y="257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414" y="68"/>
                </a:cxn>
              </a:cxnLst>
              <a:rect l="0" t="0" r="r" b="b"/>
              <a:pathLst>
                <a:path w="662" h="1089">
                  <a:moveTo>
                    <a:pt x="414" y="68"/>
                  </a:moveTo>
                  <a:lnTo>
                    <a:pt x="473" y="52"/>
                  </a:lnTo>
                  <a:lnTo>
                    <a:pt x="473" y="52"/>
                  </a:lnTo>
                  <a:lnTo>
                    <a:pt x="662" y="0"/>
                  </a:lnTo>
                  <a:lnTo>
                    <a:pt x="662" y="80"/>
                  </a:lnTo>
                  <a:lnTo>
                    <a:pt x="662" y="912"/>
                  </a:lnTo>
                  <a:lnTo>
                    <a:pt x="595" y="931"/>
                  </a:lnTo>
                  <a:lnTo>
                    <a:pt x="595" y="97"/>
                  </a:lnTo>
                  <a:lnTo>
                    <a:pt x="473" y="130"/>
                  </a:lnTo>
                  <a:lnTo>
                    <a:pt x="473" y="964"/>
                  </a:lnTo>
                  <a:lnTo>
                    <a:pt x="406" y="980"/>
                  </a:lnTo>
                  <a:lnTo>
                    <a:pt x="406" y="149"/>
                  </a:lnTo>
                  <a:lnTo>
                    <a:pt x="66" y="238"/>
                  </a:lnTo>
                  <a:lnTo>
                    <a:pt x="66" y="1072"/>
                  </a:lnTo>
                  <a:lnTo>
                    <a:pt x="0" y="1089"/>
                  </a:lnTo>
                  <a:lnTo>
                    <a:pt x="0" y="25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414" y="68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70588"/>
                    <a:invGamma/>
                  </a:srgbClr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975" name="Grup 40974"/>
          <p:cNvGrpSpPr/>
          <p:nvPr/>
        </p:nvGrpSpPr>
        <p:grpSpPr>
          <a:xfrm>
            <a:off x="9402143" y="3718"/>
            <a:ext cx="2643785" cy="1336419"/>
            <a:chOff x="9402314" y="215941"/>
            <a:chExt cx="2643785" cy="1336419"/>
          </a:xfrm>
        </p:grpSpPr>
        <p:grpSp>
          <p:nvGrpSpPr>
            <p:cNvPr id="1834" name="Gruppieren 7816"/>
            <p:cNvGrpSpPr/>
            <p:nvPr/>
          </p:nvGrpSpPr>
          <p:grpSpPr bwMode="gray">
            <a:xfrm>
              <a:off x="9402314" y="840571"/>
              <a:ext cx="2643785" cy="711789"/>
              <a:chOff x="4437395" y="2783222"/>
              <a:chExt cx="2951163" cy="794544"/>
            </a:xfrm>
            <a:effectLst>
              <a:outerShdw blurRad="63500" dist="127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835" name="Freeform 2086"/>
              <p:cNvSpPr>
                <a:spLocks/>
              </p:cNvSpPr>
              <p:nvPr/>
            </p:nvSpPr>
            <p:spPr bwMode="gray">
              <a:xfrm>
                <a:off x="4437395" y="2783222"/>
                <a:ext cx="2951163" cy="794544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 cap="flat" cmpd="sng">
                <a:solidFill>
                  <a:schemeClr val="bg2">
                    <a:lumMod val="9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perspectiveAbove" fov="0"/>
                <a:lightRig rig="threePt" dir="t"/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6" name="Freeform 1310"/>
              <p:cNvSpPr>
                <a:spLocks/>
              </p:cNvSpPr>
              <p:nvPr/>
            </p:nvSpPr>
            <p:spPr bwMode="gray">
              <a:xfrm>
                <a:off x="4651137" y="2840484"/>
                <a:ext cx="2523678" cy="68002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43"/>
                  <a:gd name="T17" fmla="*/ 160 w 160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8100" algn="ctr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1856" name="Gruppieren 4165"/>
            <p:cNvGrpSpPr/>
            <p:nvPr/>
          </p:nvGrpSpPr>
          <p:grpSpPr>
            <a:xfrm>
              <a:off x="10057570" y="215941"/>
              <a:ext cx="1676445" cy="1203557"/>
              <a:chOff x="3790156" y="4471983"/>
              <a:chExt cx="1462088" cy="915986"/>
            </a:xfrm>
          </p:grpSpPr>
          <p:grpSp>
            <p:nvGrpSpPr>
              <p:cNvPr id="1857" name="Group 2321"/>
              <p:cNvGrpSpPr>
                <a:grpSpLocks/>
              </p:cNvGrpSpPr>
              <p:nvPr/>
            </p:nvGrpSpPr>
            <p:grpSpPr bwMode="auto">
              <a:xfrm>
                <a:off x="3790156" y="4471983"/>
                <a:ext cx="1462088" cy="915986"/>
                <a:chOff x="2404" y="2659"/>
                <a:chExt cx="921" cy="577"/>
              </a:xfrm>
            </p:grpSpPr>
            <p:sp>
              <p:nvSpPr>
                <p:cNvPr id="1859" name="Freeform 1780"/>
                <p:cNvSpPr>
                  <a:spLocks/>
                </p:cNvSpPr>
                <p:nvPr/>
              </p:nvSpPr>
              <p:spPr bwMode="gray">
                <a:xfrm>
                  <a:off x="2437" y="2877"/>
                  <a:ext cx="458" cy="359"/>
                </a:xfrm>
                <a:custGeom>
                  <a:avLst/>
                  <a:gdLst>
                    <a:gd name="T0" fmla="*/ 6267 w 6267"/>
                    <a:gd name="T1" fmla="*/ 4916 h 4916"/>
                    <a:gd name="T2" fmla="*/ 6267 w 6267"/>
                    <a:gd name="T3" fmla="*/ 1682 h 4916"/>
                    <a:gd name="T4" fmla="*/ 0 w 6267"/>
                    <a:gd name="T5" fmla="*/ 0 h 4916"/>
                    <a:gd name="T6" fmla="*/ 0 w 6267"/>
                    <a:gd name="T7" fmla="*/ 3234 h 4916"/>
                    <a:gd name="T8" fmla="*/ 6267 w 6267"/>
                    <a:gd name="T9" fmla="*/ 4916 h 49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67"/>
                    <a:gd name="T16" fmla="*/ 0 h 4916"/>
                    <a:gd name="T17" fmla="*/ 6267 w 6267"/>
                    <a:gd name="T18" fmla="*/ 4916 h 49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67" h="4916">
                      <a:moveTo>
                        <a:pt x="6267" y="4916"/>
                      </a:moveTo>
                      <a:lnTo>
                        <a:pt x="6267" y="1682"/>
                      </a:lnTo>
                      <a:lnTo>
                        <a:pt x="0" y="0"/>
                      </a:lnTo>
                      <a:lnTo>
                        <a:pt x="0" y="3234"/>
                      </a:lnTo>
                      <a:lnTo>
                        <a:pt x="6267" y="491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0" name="Freeform 1781"/>
                <p:cNvSpPr>
                  <a:spLocks/>
                </p:cNvSpPr>
                <p:nvPr/>
              </p:nvSpPr>
              <p:spPr bwMode="gray">
                <a:xfrm>
                  <a:off x="2895" y="2894"/>
                  <a:ext cx="392" cy="342"/>
                </a:xfrm>
                <a:custGeom>
                  <a:avLst/>
                  <a:gdLst>
                    <a:gd name="T0" fmla="*/ 5374 w 5374"/>
                    <a:gd name="T1" fmla="*/ 3234 h 4677"/>
                    <a:gd name="T2" fmla="*/ 5374 w 5374"/>
                    <a:gd name="T3" fmla="*/ 0 h 4677"/>
                    <a:gd name="T4" fmla="*/ 0 w 5374"/>
                    <a:gd name="T5" fmla="*/ 1443 h 4677"/>
                    <a:gd name="T6" fmla="*/ 0 w 5374"/>
                    <a:gd name="T7" fmla="*/ 4677 h 4677"/>
                    <a:gd name="T8" fmla="*/ 5374 w 5374"/>
                    <a:gd name="T9" fmla="*/ 3234 h 46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74"/>
                    <a:gd name="T16" fmla="*/ 0 h 4677"/>
                    <a:gd name="T17" fmla="*/ 5374 w 5374"/>
                    <a:gd name="T18" fmla="*/ 4677 h 46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74" h="4677">
                      <a:moveTo>
                        <a:pt x="5374" y="3234"/>
                      </a:moveTo>
                      <a:lnTo>
                        <a:pt x="5374" y="0"/>
                      </a:lnTo>
                      <a:lnTo>
                        <a:pt x="0" y="1443"/>
                      </a:lnTo>
                      <a:lnTo>
                        <a:pt x="0" y="4677"/>
                      </a:lnTo>
                      <a:lnTo>
                        <a:pt x="5374" y="323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1" name="Freeform 1782"/>
                <p:cNvSpPr>
                  <a:spLocks/>
                </p:cNvSpPr>
                <p:nvPr/>
              </p:nvSpPr>
              <p:spPr bwMode="gray">
                <a:xfrm>
                  <a:off x="3158" y="2981"/>
                  <a:ext cx="99" cy="185"/>
                </a:xfrm>
                <a:custGeom>
                  <a:avLst/>
                  <a:gdLst>
                    <a:gd name="T0" fmla="*/ 0 w 1349"/>
                    <a:gd name="T1" fmla="*/ 2538 h 2538"/>
                    <a:gd name="T2" fmla="*/ 0 w 1349"/>
                    <a:gd name="T3" fmla="*/ 374 h 2538"/>
                    <a:gd name="T4" fmla="*/ 1349 w 1349"/>
                    <a:gd name="T5" fmla="*/ 0 h 2538"/>
                    <a:gd name="T6" fmla="*/ 1349 w 1349"/>
                    <a:gd name="T7" fmla="*/ 2164 h 2538"/>
                    <a:gd name="T8" fmla="*/ 0 w 1349"/>
                    <a:gd name="T9" fmla="*/ 2538 h 25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9"/>
                    <a:gd name="T16" fmla="*/ 0 h 2538"/>
                    <a:gd name="T17" fmla="*/ 1349 w 1349"/>
                    <a:gd name="T18" fmla="*/ 2538 h 25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9" h="2538">
                      <a:moveTo>
                        <a:pt x="0" y="2538"/>
                      </a:moveTo>
                      <a:lnTo>
                        <a:pt x="0" y="374"/>
                      </a:lnTo>
                      <a:lnTo>
                        <a:pt x="1349" y="0"/>
                      </a:lnTo>
                      <a:lnTo>
                        <a:pt x="1349" y="2164"/>
                      </a:lnTo>
                      <a:lnTo>
                        <a:pt x="0" y="2538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2" name="Freeform 1783"/>
                <p:cNvSpPr>
                  <a:spLocks/>
                </p:cNvSpPr>
                <p:nvPr/>
              </p:nvSpPr>
              <p:spPr bwMode="gray">
                <a:xfrm>
                  <a:off x="3173" y="2999"/>
                  <a:ext cx="71" cy="143"/>
                </a:xfrm>
                <a:custGeom>
                  <a:avLst/>
                  <a:gdLst>
                    <a:gd name="T0" fmla="*/ 985 w 985"/>
                    <a:gd name="T1" fmla="*/ 1964 h 1964"/>
                    <a:gd name="T2" fmla="*/ 985 w 985"/>
                    <a:gd name="T3" fmla="*/ 0 h 1964"/>
                    <a:gd name="T4" fmla="*/ 0 w 985"/>
                    <a:gd name="T5" fmla="*/ 275 h 1964"/>
                    <a:gd name="T6" fmla="*/ 0 w 985"/>
                    <a:gd name="T7" fmla="*/ 1704 h 1964"/>
                    <a:gd name="T8" fmla="*/ 985 w 985"/>
                    <a:gd name="T9" fmla="*/ 1964 h 1964"/>
                    <a:gd name="T10" fmla="*/ 985 w 985"/>
                    <a:gd name="T11" fmla="*/ 1964 h 196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85"/>
                    <a:gd name="T19" fmla="*/ 0 h 1964"/>
                    <a:gd name="T20" fmla="*/ 985 w 985"/>
                    <a:gd name="T21" fmla="*/ 1964 h 196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85" h="1964">
                      <a:moveTo>
                        <a:pt x="985" y="1964"/>
                      </a:moveTo>
                      <a:lnTo>
                        <a:pt x="985" y="0"/>
                      </a:lnTo>
                      <a:lnTo>
                        <a:pt x="0" y="275"/>
                      </a:lnTo>
                      <a:lnTo>
                        <a:pt x="0" y="1704"/>
                      </a:lnTo>
                      <a:lnTo>
                        <a:pt x="985" y="1964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3" name="Freeform 1784"/>
                <p:cNvSpPr>
                  <a:spLocks/>
                </p:cNvSpPr>
                <p:nvPr/>
              </p:nvSpPr>
              <p:spPr bwMode="gray">
                <a:xfrm>
                  <a:off x="3173" y="3123"/>
                  <a:ext cx="71" cy="39"/>
                </a:xfrm>
                <a:custGeom>
                  <a:avLst/>
                  <a:gdLst>
                    <a:gd name="T0" fmla="*/ 985 w 985"/>
                    <a:gd name="T1" fmla="*/ 260 h 536"/>
                    <a:gd name="T2" fmla="*/ 0 w 985"/>
                    <a:gd name="T3" fmla="*/ 0 h 536"/>
                    <a:gd name="T4" fmla="*/ 0 w 985"/>
                    <a:gd name="T5" fmla="*/ 536 h 536"/>
                    <a:gd name="T6" fmla="*/ 985 w 985"/>
                    <a:gd name="T7" fmla="*/ 260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85"/>
                    <a:gd name="T13" fmla="*/ 0 h 536"/>
                    <a:gd name="T14" fmla="*/ 985 w 985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85" h="536">
                      <a:moveTo>
                        <a:pt x="985" y="260"/>
                      </a:moveTo>
                      <a:lnTo>
                        <a:pt x="0" y="0"/>
                      </a:lnTo>
                      <a:lnTo>
                        <a:pt x="0" y="536"/>
                      </a:lnTo>
                      <a:lnTo>
                        <a:pt x="985" y="26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4" name="Freeform 1785"/>
                <p:cNvSpPr>
                  <a:spLocks/>
                </p:cNvSpPr>
                <p:nvPr/>
              </p:nvSpPr>
              <p:spPr bwMode="gray">
                <a:xfrm>
                  <a:off x="2469" y="2922"/>
                  <a:ext cx="393" cy="305"/>
                </a:xfrm>
                <a:custGeom>
                  <a:avLst/>
                  <a:gdLst>
                    <a:gd name="T0" fmla="*/ 5374 w 5374"/>
                    <a:gd name="T1" fmla="*/ 4174 h 4174"/>
                    <a:gd name="T2" fmla="*/ 5374 w 5374"/>
                    <a:gd name="T3" fmla="*/ 1443 h 4174"/>
                    <a:gd name="T4" fmla="*/ 0 w 5374"/>
                    <a:gd name="T5" fmla="*/ 0 h 4174"/>
                    <a:gd name="T6" fmla="*/ 0 w 5374"/>
                    <a:gd name="T7" fmla="*/ 2733 h 4174"/>
                    <a:gd name="T8" fmla="*/ 5374 w 5374"/>
                    <a:gd name="T9" fmla="*/ 4174 h 41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74"/>
                    <a:gd name="T16" fmla="*/ 0 h 4174"/>
                    <a:gd name="T17" fmla="*/ 5374 w 5374"/>
                    <a:gd name="T18" fmla="*/ 4174 h 41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74" h="4174">
                      <a:moveTo>
                        <a:pt x="5374" y="4174"/>
                      </a:moveTo>
                      <a:lnTo>
                        <a:pt x="5374" y="1443"/>
                      </a:lnTo>
                      <a:lnTo>
                        <a:pt x="0" y="0"/>
                      </a:lnTo>
                      <a:lnTo>
                        <a:pt x="0" y="2733"/>
                      </a:lnTo>
                      <a:lnTo>
                        <a:pt x="5374" y="417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65" name="Freeform 1786"/>
                <p:cNvSpPr>
                  <a:spLocks/>
                </p:cNvSpPr>
                <p:nvPr/>
              </p:nvSpPr>
              <p:spPr bwMode="gray">
                <a:xfrm>
                  <a:off x="2734" y="3163"/>
                  <a:ext cx="112" cy="60"/>
                </a:xfrm>
                <a:custGeom>
                  <a:avLst/>
                  <a:gdLst>
                    <a:gd name="T0" fmla="*/ 0 w 1521"/>
                    <a:gd name="T1" fmla="*/ 409 h 815"/>
                    <a:gd name="T2" fmla="*/ 1521 w 1521"/>
                    <a:gd name="T3" fmla="*/ 0 h 815"/>
                    <a:gd name="T4" fmla="*/ 1521 w 1521"/>
                    <a:gd name="T5" fmla="*/ 815 h 815"/>
                    <a:gd name="T6" fmla="*/ 0 w 1521"/>
                    <a:gd name="T7" fmla="*/ 409 h 8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1"/>
                    <a:gd name="T13" fmla="*/ 0 h 815"/>
                    <a:gd name="T14" fmla="*/ 1521 w 1521"/>
                    <a:gd name="T15" fmla="*/ 815 h 8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1" h="815">
                      <a:moveTo>
                        <a:pt x="0" y="409"/>
                      </a:moveTo>
                      <a:lnTo>
                        <a:pt x="1521" y="0"/>
                      </a:lnTo>
                      <a:lnTo>
                        <a:pt x="1521" y="815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6" name="Freeform 1787"/>
                <p:cNvSpPr>
                  <a:spLocks/>
                </p:cNvSpPr>
                <p:nvPr/>
              </p:nvSpPr>
              <p:spPr bwMode="gray">
                <a:xfrm>
                  <a:off x="2734" y="3008"/>
                  <a:ext cx="112" cy="185"/>
                </a:xfrm>
                <a:custGeom>
                  <a:avLst/>
                  <a:gdLst>
                    <a:gd name="T0" fmla="*/ 0 w 1521"/>
                    <a:gd name="T1" fmla="*/ 2530 h 2530"/>
                    <a:gd name="T2" fmla="*/ 0 w 1521"/>
                    <a:gd name="T3" fmla="*/ 0 h 2530"/>
                    <a:gd name="T4" fmla="*/ 1521 w 1521"/>
                    <a:gd name="T5" fmla="*/ 406 h 2530"/>
                    <a:gd name="T6" fmla="*/ 1521 w 1521"/>
                    <a:gd name="T7" fmla="*/ 2121 h 2530"/>
                    <a:gd name="T8" fmla="*/ 0 w 1521"/>
                    <a:gd name="T9" fmla="*/ 2530 h 2530"/>
                    <a:gd name="T10" fmla="*/ 0 w 1521"/>
                    <a:gd name="T11" fmla="*/ 2530 h 25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1"/>
                    <a:gd name="T19" fmla="*/ 0 h 2530"/>
                    <a:gd name="T20" fmla="*/ 1521 w 1521"/>
                    <a:gd name="T21" fmla="*/ 2530 h 25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1" h="2530">
                      <a:moveTo>
                        <a:pt x="0" y="2530"/>
                      </a:moveTo>
                      <a:lnTo>
                        <a:pt x="0" y="0"/>
                      </a:lnTo>
                      <a:lnTo>
                        <a:pt x="1521" y="406"/>
                      </a:lnTo>
                      <a:lnTo>
                        <a:pt x="1521" y="2121"/>
                      </a:lnTo>
                      <a:lnTo>
                        <a:pt x="0" y="253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7" name="Freeform 1788"/>
                <p:cNvSpPr>
                  <a:spLocks/>
                </p:cNvSpPr>
                <p:nvPr/>
              </p:nvSpPr>
              <p:spPr bwMode="gray">
                <a:xfrm>
                  <a:off x="2609" y="2975"/>
                  <a:ext cx="111" cy="184"/>
                </a:xfrm>
                <a:custGeom>
                  <a:avLst/>
                  <a:gdLst>
                    <a:gd name="T0" fmla="*/ 0 w 1522"/>
                    <a:gd name="T1" fmla="*/ 2530 h 2530"/>
                    <a:gd name="T2" fmla="*/ 0 w 1522"/>
                    <a:gd name="T3" fmla="*/ 0 h 2530"/>
                    <a:gd name="T4" fmla="*/ 1522 w 1522"/>
                    <a:gd name="T5" fmla="*/ 407 h 2530"/>
                    <a:gd name="T6" fmla="*/ 1522 w 1522"/>
                    <a:gd name="T7" fmla="*/ 2122 h 2530"/>
                    <a:gd name="T8" fmla="*/ 0 w 1522"/>
                    <a:gd name="T9" fmla="*/ 2530 h 2530"/>
                    <a:gd name="T10" fmla="*/ 0 w 1522"/>
                    <a:gd name="T11" fmla="*/ 2530 h 25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2"/>
                    <a:gd name="T19" fmla="*/ 0 h 2530"/>
                    <a:gd name="T20" fmla="*/ 1522 w 1522"/>
                    <a:gd name="T21" fmla="*/ 2530 h 25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2" h="2530">
                      <a:moveTo>
                        <a:pt x="0" y="2530"/>
                      </a:moveTo>
                      <a:lnTo>
                        <a:pt x="0" y="0"/>
                      </a:lnTo>
                      <a:lnTo>
                        <a:pt x="1522" y="407"/>
                      </a:lnTo>
                      <a:lnTo>
                        <a:pt x="1522" y="2122"/>
                      </a:lnTo>
                      <a:lnTo>
                        <a:pt x="0" y="253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8" name="Freeform 1789"/>
                <p:cNvSpPr>
                  <a:spLocks/>
                </p:cNvSpPr>
                <p:nvPr/>
              </p:nvSpPr>
              <p:spPr bwMode="gray">
                <a:xfrm>
                  <a:off x="2609" y="3129"/>
                  <a:ext cx="111" cy="60"/>
                </a:xfrm>
                <a:custGeom>
                  <a:avLst/>
                  <a:gdLst>
                    <a:gd name="T0" fmla="*/ 0 w 1522"/>
                    <a:gd name="T1" fmla="*/ 408 h 817"/>
                    <a:gd name="T2" fmla="*/ 1522 w 1522"/>
                    <a:gd name="T3" fmla="*/ 0 h 817"/>
                    <a:gd name="T4" fmla="*/ 1522 w 1522"/>
                    <a:gd name="T5" fmla="*/ 817 h 817"/>
                    <a:gd name="T6" fmla="*/ 0 w 1522"/>
                    <a:gd name="T7" fmla="*/ 408 h 8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2"/>
                    <a:gd name="T13" fmla="*/ 0 h 817"/>
                    <a:gd name="T14" fmla="*/ 1522 w 1522"/>
                    <a:gd name="T15" fmla="*/ 817 h 8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2" h="817">
                      <a:moveTo>
                        <a:pt x="0" y="408"/>
                      </a:moveTo>
                      <a:lnTo>
                        <a:pt x="1522" y="0"/>
                      </a:lnTo>
                      <a:lnTo>
                        <a:pt x="1522" y="817"/>
                      </a:lnTo>
                      <a:lnTo>
                        <a:pt x="0" y="408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9" name="Freeform 1790"/>
                <p:cNvSpPr>
                  <a:spLocks/>
                </p:cNvSpPr>
                <p:nvPr/>
              </p:nvSpPr>
              <p:spPr bwMode="gray">
                <a:xfrm>
                  <a:off x="2484" y="2941"/>
                  <a:ext cx="111" cy="185"/>
                </a:xfrm>
                <a:custGeom>
                  <a:avLst/>
                  <a:gdLst>
                    <a:gd name="T0" fmla="*/ 0 w 1522"/>
                    <a:gd name="T1" fmla="*/ 2530 h 2530"/>
                    <a:gd name="T2" fmla="*/ 0 w 1522"/>
                    <a:gd name="T3" fmla="*/ 0 h 2530"/>
                    <a:gd name="T4" fmla="*/ 1522 w 1522"/>
                    <a:gd name="T5" fmla="*/ 406 h 2530"/>
                    <a:gd name="T6" fmla="*/ 1522 w 1522"/>
                    <a:gd name="T7" fmla="*/ 2121 h 2530"/>
                    <a:gd name="T8" fmla="*/ 0 w 1522"/>
                    <a:gd name="T9" fmla="*/ 2530 h 2530"/>
                    <a:gd name="T10" fmla="*/ 0 w 1522"/>
                    <a:gd name="T11" fmla="*/ 2530 h 25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2"/>
                    <a:gd name="T19" fmla="*/ 0 h 2530"/>
                    <a:gd name="T20" fmla="*/ 1522 w 1522"/>
                    <a:gd name="T21" fmla="*/ 2530 h 25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2" h="2530">
                      <a:moveTo>
                        <a:pt x="0" y="2530"/>
                      </a:moveTo>
                      <a:lnTo>
                        <a:pt x="0" y="0"/>
                      </a:lnTo>
                      <a:lnTo>
                        <a:pt x="1522" y="406"/>
                      </a:lnTo>
                      <a:lnTo>
                        <a:pt x="1522" y="2121"/>
                      </a:lnTo>
                      <a:lnTo>
                        <a:pt x="0" y="253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70" name="Freeform 1791"/>
                <p:cNvSpPr>
                  <a:spLocks/>
                </p:cNvSpPr>
                <p:nvPr/>
              </p:nvSpPr>
              <p:spPr bwMode="gray">
                <a:xfrm>
                  <a:off x="2484" y="3096"/>
                  <a:ext cx="111" cy="59"/>
                </a:xfrm>
                <a:custGeom>
                  <a:avLst/>
                  <a:gdLst>
                    <a:gd name="T0" fmla="*/ 0 w 1522"/>
                    <a:gd name="T1" fmla="*/ 409 h 817"/>
                    <a:gd name="T2" fmla="*/ 1522 w 1522"/>
                    <a:gd name="T3" fmla="*/ 0 h 817"/>
                    <a:gd name="T4" fmla="*/ 1522 w 1522"/>
                    <a:gd name="T5" fmla="*/ 817 h 817"/>
                    <a:gd name="T6" fmla="*/ 0 w 1522"/>
                    <a:gd name="T7" fmla="*/ 409 h 8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2"/>
                    <a:gd name="T13" fmla="*/ 0 h 817"/>
                    <a:gd name="T14" fmla="*/ 1522 w 1522"/>
                    <a:gd name="T15" fmla="*/ 817 h 8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2" h="817">
                      <a:moveTo>
                        <a:pt x="0" y="409"/>
                      </a:moveTo>
                      <a:lnTo>
                        <a:pt x="1522" y="0"/>
                      </a:lnTo>
                      <a:lnTo>
                        <a:pt x="1522" y="817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71" name="Freeform 1792"/>
                <p:cNvSpPr>
                  <a:spLocks/>
                </p:cNvSpPr>
                <p:nvPr/>
              </p:nvSpPr>
              <p:spPr bwMode="gray">
                <a:xfrm>
                  <a:off x="2404" y="2860"/>
                  <a:ext cx="490" cy="149"/>
                </a:xfrm>
                <a:custGeom>
                  <a:avLst/>
                  <a:gdLst>
                    <a:gd name="T0" fmla="*/ 6710 w 6710"/>
                    <a:gd name="T1" fmla="*/ 2038 h 2038"/>
                    <a:gd name="T2" fmla="*/ 0 w 6710"/>
                    <a:gd name="T3" fmla="*/ 236 h 2038"/>
                    <a:gd name="T4" fmla="*/ 0 w 6710"/>
                    <a:gd name="T5" fmla="*/ 0 h 2038"/>
                    <a:gd name="T6" fmla="*/ 6710 w 6710"/>
                    <a:gd name="T7" fmla="*/ 1802 h 2038"/>
                    <a:gd name="T8" fmla="*/ 6710 w 6710"/>
                    <a:gd name="T9" fmla="*/ 2038 h 20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710"/>
                    <a:gd name="T16" fmla="*/ 0 h 2038"/>
                    <a:gd name="T17" fmla="*/ 6710 w 6710"/>
                    <a:gd name="T18" fmla="*/ 2038 h 20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710" h="2038">
                      <a:moveTo>
                        <a:pt x="6710" y="2038"/>
                      </a:move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6710" y="1802"/>
                      </a:lnTo>
                      <a:lnTo>
                        <a:pt x="6710" y="2038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72" name="Freeform 1793"/>
                <p:cNvSpPr>
                  <a:spLocks/>
                </p:cNvSpPr>
                <p:nvPr/>
              </p:nvSpPr>
              <p:spPr bwMode="gray">
                <a:xfrm>
                  <a:off x="2895" y="2877"/>
                  <a:ext cx="430" cy="132"/>
                </a:xfrm>
                <a:custGeom>
                  <a:avLst/>
                  <a:gdLst>
                    <a:gd name="T0" fmla="*/ 0 w 5889"/>
                    <a:gd name="T1" fmla="*/ 1807 h 1807"/>
                    <a:gd name="T2" fmla="*/ 5889 w 5889"/>
                    <a:gd name="T3" fmla="*/ 236 h 1807"/>
                    <a:gd name="T4" fmla="*/ 5889 w 5889"/>
                    <a:gd name="T5" fmla="*/ 0 h 1807"/>
                    <a:gd name="T6" fmla="*/ 0 w 5889"/>
                    <a:gd name="T7" fmla="*/ 1571 h 1807"/>
                    <a:gd name="T8" fmla="*/ 0 w 5889"/>
                    <a:gd name="T9" fmla="*/ 1807 h 18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89"/>
                    <a:gd name="T16" fmla="*/ 0 h 1807"/>
                    <a:gd name="T17" fmla="*/ 5889 w 5889"/>
                    <a:gd name="T18" fmla="*/ 1807 h 180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89" h="1807">
                      <a:moveTo>
                        <a:pt x="0" y="1807"/>
                      </a:moveTo>
                      <a:lnTo>
                        <a:pt x="5889" y="236"/>
                      </a:lnTo>
                      <a:lnTo>
                        <a:pt x="5889" y="0"/>
                      </a:lnTo>
                      <a:lnTo>
                        <a:pt x="0" y="1571"/>
                      </a:lnTo>
                      <a:lnTo>
                        <a:pt x="0" y="180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73" name="Freeform 1794"/>
                <p:cNvSpPr>
                  <a:spLocks/>
                </p:cNvSpPr>
                <p:nvPr/>
              </p:nvSpPr>
              <p:spPr bwMode="gray">
                <a:xfrm>
                  <a:off x="2404" y="2659"/>
                  <a:ext cx="921" cy="333"/>
                </a:xfrm>
                <a:custGeom>
                  <a:avLst/>
                  <a:gdLst>
                    <a:gd name="T0" fmla="*/ 5335 w 5335"/>
                    <a:gd name="T1" fmla="*/ 1263 h 1928"/>
                    <a:gd name="T2" fmla="*/ 5208 w 5335"/>
                    <a:gd name="T3" fmla="*/ 1071 h 1928"/>
                    <a:gd name="T4" fmla="*/ 2201 w 5335"/>
                    <a:gd name="T5" fmla="*/ 219 h 1928"/>
                    <a:gd name="T6" fmla="*/ 0 w 5335"/>
                    <a:gd name="T7" fmla="*/ 1165 h 1928"/>
                    <a:gd name="T8" fmla="*/ 2842 w 5335"/>
                    <a:gd name="T9" fmla="*/ 1928 h 1928"/>
                    <a:gd name="T10" fmla="*/ 5335 w 5335"/>
                    <a:gd name="T11" fmla="*/ 1263 h 19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35"/>
                    <a:gd name="T19" fmla="*/ 0 h 1928"/>
                    <a:gd name="T20" fmla="*/ 5335 w 5335"/>
                    <a:gd name="T21" fmla="*/ 1928 h 19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35" h="1928">
                      <a:moveTo>
                        <a:pt x="5335" y="1263"/>
                      </a:moveTo>
                      <a:cubicBezTo>
                        <a:pt x="5208" y="1071"/>
                        <a:pt x="5208" y="1071"/>
                        <a:pt x="5208" y="1071"/>
                      </a:cubicBezTo>
                      <a:cubicBezTo>
                        <a:pt x="5068" y="889"/>
                        <a:pt x="2367" y="271"/>
                        <a:pt x="2201" y="219"/>
                      </a:cubicBezTo>
                      <a:cubicBezTo>
                        <a:pt x="1505" y="0"/>
                        <a:pt x="0" y="524"/>
                        <a:pt x="0" y="1165"/>
                      </a:cubicBezTo>
                      <a:cubicBezTo>
                        <a:pt x="2842" y="1928"/>
                        <a:pt x="2842" y="1928"/>
                        <a:pt x="2842" y="1928"/>
                      </a:cubicBezTo>
                      <a:cubicBezTo>
                        <a:pt x="2840" y="1135"/>
                        <a:pt x="5143" y="521"/>
                        <a:pt x="5335" y="126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74" name="Freeform 1795"/>
                <p:cNvSpPr>
                  <a:spLocks/>
                </p:cNvSpPr>
                <p:nvPr/>
              </p:nvSpPr>
              <p:spPr bwMode="gray">
                <a:xfrm>
                  <a:off x="2895" y="2803"/>
                  <a:ext cx="430" cy="189"/>
                </a:xfrm>
                <a:custGeom>
                  <a:avLst/>
                  <a:gdLst>
                    <a:gd name="T0" fmla="*/ 2433 w 2494"/>
                    <a:gd name="T1" fmla="*/ 303 h 1094"/>
                    <a:gd name="T2" fmla="*/ 2367 w 2494"/>
                    <a:gd name="T3" fmla="*/ 237 h 1094"/>
                    <a:gd name="T4" fmla="*/ 2296 w 2494"/>
                    <a:gd name="T5" fmla="*/ 190 h 1094"/>
                    <a:gd name="T6" fmla="*/ 2193 w 2494"/>
                    <a:gd name="T7" fmla="*/ 146 h 1094"/>
                    <a:gd name="T8" fmla="*/ 2034 w 2494"/>
                    <a:gd name="T9" fmla="*/ 110 h 1094"/>
                    <a:gd name="T10" fmla="*/ 1 w 2494"/>
                    <a:gd name="T11" fmla="*/ 1094 h 1094"/>
                    <a:gd name="T12" fmla="*/ 2494 w 2494"/>
                    <a:gd name="T13" fmla="*/ 429 h 1094"/>
                    <a:gd name="T14" fmla="*/ 2433 w 2494"/>
                    <a:gd name="T15" fmla="*/ 303 h 10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494"/>
                    <a:gd name="T25" fmla="*/ 0 h 1094"/>
                    <a:gd name="T26" fmla="*/ 2494 w 2494"/>
                    <a:gd name="T27" fmla="*/ 1094 h 109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494" h="1094">
                      <a:moveTo>
                        <a:pt x="2433" y="303"/>
                      </a:moveTo>
                      <a:cubicBezTo>
                        <a:pt x="2414" y="279"/>
                        <a:pt x="2392" y="257"/>
                        <a:pt x="2367" y="237"/>
                      </a:cubicBezTo>
                      <a:cubicBezTo>
                        <a:pt x="2367" y="237"/>
                        <a:pt x="2332" y="208"/>
                        <a:pt x="2296" y="190"/>
                      </a:cubicBezTo>
                      <a:cubicBezTo>
                        <a:pt x="2260" y="169"/>
                        <a:pt x="2224" y="153"/>
                        <a:pt x="2193" y="146"/>
                      </a:cubicBezTo>
                      <a:cubicBezTo>
                        <a:pt x="2190" y="145"/>
                        <a:pt x="2088" y="118"/>
                        <a:pt x="2034" y="110"/>
                      </a:cubicBezTo>
                      <a:cubicBezTo>
                        <a:pt x="1308" y="0"/>
                        <a:pt x="0" y="496"/>
                        <a:pt x="1" y="1094"/>
                      </a:cubicBezTo>
                      <a:cubicBezTo>
                        <a:pt x="2494" y="429"/>
                        <a:pt x="2494" y="429"/>
                        <a:pt x="2494" y="429"/>
                      </a:cubicBezTo>
                      <a:cubicBezTo>
                        <a:pt x="2493" y="390"/>
                        <a:pt x="2469" y="346"/>
                        <a:pt x="2433" y="303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858" name="WordArt 2338"/>
              <p:cNvSpPr>
                <a:spLocks noChangeArrowheads="1" noChangeShapeType="1" noTextEdit="1"/>
              </p:cNvSpPr>
              <p:nvPr/>
            </p:nvSpPr>
            <p:spPr bwMode="gray">
              <a:xfrm>
                <a:off x="3943293" y="4698578"/>
                <a:ext cx="477838" cy="233363"/>
              </a:xfrm>
              <a:prstGeom prst="rect">
                <a:avLst/>
              </a:prstGeom>
              <a:ln w="0">
                <a:noFill/>
              </a:ln>
            </p:spPr>
            <p:txBody>
              <a:bodyPr wrap="none" numCol="1" fromWordArt="1">
                <a:prstTxWarp prst="textSlantDown">
                  <a:avLst>
                    <a:gd name="adj" fmla="val 44444"/>
                  </a:avLst>
                </a:prstTxWarp>
                <a:scene3d>
                  <a:camera prst="orthographicFront"/>
                  <a:lightRig rig="threePt" dir="t"/>
                </a:scene3d>
                <a:sp3d extrusionH="101600"/>
              </a:bodyPr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600" b="0" i="0" u="none" strike="noStrike" kern="10" cap="none" spc="0" normalizeH="0" baseline="0" noProof="0" dirty="0">
                    <a:ln w="9525">
                      <a:noFill/>
                      <a:round/>
                      <a:headEnd/>
                      <a:tailEnd/>
                    </a:ln>
                    <a:solidFill>
                      <a:srgbClr val="00B0F0"/>
                    </a:solidFill>
                    <a:uLnTx/>
                    <a:uFillTx/>
                    <a:latin typeface="Arial Black" panose="020B0A04020102020204" pitchFamily="34" charset="0"/>
                  </a:rPr>
                  <a:t>OSGB</a:t>
                </a:r>
                <a:endParaRPr kumimoji="0" lang="en-US" sz="3600" b="0" i="0" u="none" strike="noStrike" kern="10" cap="none" spc="0" normalizeH="0" baseline="0" noProof="0" dirty="0">
                  <a:ln w="9525">
                    <a:noFill/>
                    <a:round/>
                    <a:headEnd/>
                    <a:tailEnd/>
                  </a:ln>
                  <a:solidFill>
                    <a:srgbClr val="00B0F0"/>
                  </a:solidFill>
                  <a:uLnTx/>
                  <a:uFillTx/>
                  <a:latin typeface="Arial Black" panose="020B0A04020102020204" pitchFamily="34" charset="0"/>
                </a:endParaRPr>
              </a:p>
            </p:txBody>
          </p:sp>
        </p:grpSp>
      </p:grpSp>
      <p:grpSp>
        <p:nvGrpSpPr>
          <p:cNvPr id="1882" name="Grup 1881"/>
          <p:cNvGrpSpPr/>
          <p:nvPr/>
        </p:nvGrpSpPr>
        <p:grpSpPr>
          <a:xfrm>
            <a:off x="9980478" y="1729100"/>
            <a:ext cx="2085036" cy="1254458"/>
            <a:chOff x="8974961" y="2322882"/>
            <a:chExt cx="3415019" cy="1677298"/>
          </a:xfrm>
        </p:grpSpPr>
        <p:sp>
          <p:nvSpPr>
            <p:cNvPr id="1883" name="Freeform 3050" descr="© INSCALE GmbH, 26.05.2010&#10;http://www.presentationload.com/"/>
            <p:cNvSpPr>
              <a:spLocks/>
            </p:cNvSpPr>
            <p:nvPr/>
          </p:nvSpPr>
          <p:spPr bwMode="gray">
            <a:xfrm>
              <a:off x="8974961" y="2344698"/>
              <a:ext cx="3415019" cy="1655482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1884" name="Group 13306"/>
            <p:cNvGrpSpPr>
              <a:grpSpLocks/>
            </p:cNvGrpSpPr>
            <p:nvPr/>
          </p:nvGrpSpPr>
          <p:grpSpPr bwMode="gray">
            <a:xfrm flipH="1">
              <a:off x="9443459" y="2322882"/>
              <a:ext cx="2092643" cy="1287780"/>
              <a:chOff x="404" y="2068"/>
              <a:chExt cx="1014" cy="624"/>
            </a:xfrm>
          </p:grpSpPr>
          <p:grpSp>
            <p:nvGrpSpPr>
              <p:cNvPr id="1885" name="Group 12950"/>
              <p:cNvGrpSpPr>
                <a:grpSpLocks/>
              </p:cNvGrpSpPr>
              <p:nvPr/>
            </p:nvGrpSpPr>
            <p:grpSpPr bwMode="gray">
              <a:xfrm flipH="1">
                <a:off x="404" y="2068"/>
                <a:ext cx="1014" cy="624"/>
                <a:chOff x="453" y="1212"/>
                <a:chExt cx="550" cy="338"/>
              </a:xfrm>
            </p:grpSpPr>
            <p:grpSp>
              <p:nvGrpSpPr>
                <p:cNvPr id="1887" name="Group 12951"/>
                <p:cNvGrpSpPr>
                  <a:grpSpLocks/>
                </p:cNvGrpSpPr>
                <p:nvPr/>
              </p:nvGrpSpPr>
              <p:grpSpPr bwMode="gray">
                <a:xfrm>
                  <a:off x="453" y="1301"/>
                  <a:ext cx="57" cy="145"/>
                  <a:chOff x="512" y="1063"/>
                  <a:chExt cx="57" cy="145"/>
                </a:xfrm>
              </p:grpSpPr>
              <p:sp>
                <p:nvSpPr>
                  <p:cNvPr id="1969" name="Freeform 12952" descr="© INSCALE GmbH, 26.05.2010&#10;http://www.presentationload.com/"/>
                  <p:cNvSpPr>
                    <a:spLocks noChangeAspect="1"/>
                  </p:cNvSpPr>
                  <p:nvPr/>
                </p:nvSpPr>
                <p:spPr bwMode="gray">
                  <a:xfrm>
                    <a:off x="512" y="1063"/>
                    <a:ext cx="57" cy="145"/>
                  </a:xfrm>
                  <a:custGeom>
                    <a:avLst/>
                    <a:gdLst/>
                    <a:ahLst/>
                    <a:cxnLst>
                      <a:cxn ang="0">
                        <a:pos x="0" y="158"/>
                      </a:cxn>
                      <a:cxn ang="0">
                        <a:pos x="0" y="1497"/>
                      </a:cxn>
                      <a:cxn ang="0">
                        <a:pos x="583" y="1339"/>
                      </a:cxn>
                      <a:cxn ang="0">
                        <a:pos x="583" y="0"/>
                      </a:cxn>
                      <a:cxn ang="0">
                        <a:pos x="0" y="158"/>
                      </a:cxn>
                    </a:cxnLst>
                    <a:rect l="0" t="0" r="r" b="b"/>
                    <a:pathLst>
                      <a:path w="583" h="1497">
                        <a:moveTo>
                          <a:pt x="0" y="158"/>
                        </a:moveTo>
                        <a:lnTo>
                          <a:pt x="0" y="1497"/>
                        </a:lnTo>
                        <a:lnTo>
                          <a:pt x="583" y="1339"/>
                        </a:lnTo>
                        <a:lnTo>
                          <a:pt x="583" y="0"/>
                        </a:lnTo>
                        <a:lnTo>
                          <a:pt x="0" y="1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0" name="Freeform 1295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20" y="1075"/>
                    <a:ext cx="40" cy="49"/>
                  </a:xfrm>
                  <a:custGeom>
                    <a:avLst/>
                    <a:gdLst/>
                    <a:ahLst/>
                    <a:cxnLst>
                      <a:cxn ang="0">
                        <a:pos x="20" y="354"/>
                      </a:cxn>
                      <a:cxn ang="0">
                        <a:pos x="0" y="339"/>
                      </a:cxn>
                      <a:cxn ang="0">
                        <a:pos x="0" y="92"/>
                      </a:cxn>
                      <a:cxn ang="0">
                        <a:pos x="20" y="67"/>
                      </a:cxn>
                      <a:cxn ang="0">
                        <a:pos x="259" y="3"/>
                      </a:cxn>
                      <a:cxn ang="0">
                        <a:pos x="278" y="18"/>
                      </a:cxn>
                      <a:cxn ang="0">
                        <a:pos x="278" y="265"/>
                      </a:cxn>
                      <a:cxn ang="0">
                        <a:pos x="259" y="290"/>
                      </a:cxn>
                      <a:cxn ang="0">
                        <a:pos x="20" y="354"/>
                      </a:cxn>
                    </a:cxnLst>
                    <a:rect l="0" t="0" r="r" b="b"/>
                    <a:pathLst>
                      <a:path w="278" h="357">
                        <a:moveTo>
                          <a:pt x="20" y="354"/>
                        </a:moveTo>
                        <a:cubicBezTo>
                          <a:pt x="9" y="357"/>
                          <a:pt x="0" y="350"/>
                          <a:pt x="0" y="339"/>
                        </a:cubicBezTo>
                        <a:cubicBezTo>
                          <a:pt x="0" y="92"/>
                          <a:pt x="0" y="92"/>
                          <a:pt x="0" y="92"/>
                        </a:cubicBezTo>
                        <a:cubicBezTo>
                          <a:pt x="0" y="81"/>
                          <a:pt x="9" y="70"/>
                          <a:pt x="20" y="67"/>
                        </a:cubicBezTo>
                        <a:cubicBezTo>
                          <a:pt x="259" y="3"/>
                          <a:pt x="259" y="3"/>
                          <a:pt x="259" y="3"/>
                        </a:cubicBezTo>
                        <a:cubicBezTo>
                          <a:pt x="269" y="0"/>
                          <a:pt x="278" y="7"/>
                          <a:pt x="278" y="18"/>
                        </a:cubicBezTo>
                        <a:cubicBezTo>
                          <a:pt x="278" y="265"/>
                          <a:pt x="278" y="265"/>
                          <a:pt x="278" y="265"/>
                        </a:cubicBezTo>
                        <a:cubicBezTo>
                          <a:pt x="278" y="276"/>
                          <a:pt x="269" y="287"/>
                          <a:pt x="259" y="290"/>
                        </a:cubicBezTo>
                        <a:lnTo>
                          <a:pt x="20" y="35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7FAFFF"/>
                      </a:gs>
                      <a:gs pos="100000">
                        <a:srgbClr val="2A79FF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888" name="Group 12954"/>
                <p:cNvGrpSpPr>
                  <a:grpSpLocks/>
                </p:cNvGrpSpPr>
                <p:nvPr/>
              </p:nvGrpSpPr>
              <p:grpSpPr bwMode="gray">
                <a:xfrm>
                  <a:off x="509" y="1212"/>
                  <a:ext cx="494" cy="338"/>
                  <a:chOff x="3483" y="-5682"/>
                  <a:chExt cx="8438" cy="5783"/>
                </a:xfrm>
              </p:grpSpPr>
              <p:sp>
                <p:nvSpPr>
                  <p:cNvPr id="1889" name="Freeform 1295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231" y="-3058"/>
                    <a:ext cx="213" cy="414"/>
                  </a:xfrm>
                  <a:custGeom>
                    <a:avLst/>
                    <a:gdLst/>
                    <a:ahLst/>
                    <a:cxnLst>
                      <a:cxn ang="0">
                        <a:pos x="0" y="414"/>
                      </a:cxn>
                      <a:cxn ang="0">
                        <a:pos x="0" y="55"/>
                      </a:cxn>
                      <a:cxn ang="0">
                        <a:pos x="213" y="0"/>
                      </a:cxn>
                      <a:cxn ang="0">
                        <a:pos x="213" y="357"/>
                      </a:cxn>
                      <a:cxn ang="0">
                        <a:pos x="0" y="414"/>
                      </a:cxn>
                    </a:cxnLst>
                    <a:rect l="0" t="0" r="r" b="b"/>
                    <a:pathLst>
                      <a:path w="213" h="414">
                        <a:moveTo>
                          <a:pt x="0" y="414"/>
                        </a:moveTo>
                        <a:lnTo>
                          <a:pt x="0" y="55"/>
                        </a:lnTo>
                        <a:lnTo>
                          <a:pt x="213" y="0"/>
                        </a:lnTo>
                        <a:lnTo>
                          <a:pt x="213" y="357"/>
                        </a:lnTo>
                        <a:lnTo>
                          <a:pt x="0" y="414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0" name="Freeform 1295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194" y="-3013"/>
                    <a:ext cx="37" cy="369"/>
                  </a:xfrm>
                  <a:custGeom>
                    <a:avLst/>
                    <a:gdLst/>
                    <a:ahLst/>
                    <a:cxnLst>
                      <a:cxn ang="0">
                        <a:pos x="37" y="10"/>
                      </a:cxn>
                      <a:cxn ang="0">
                        <a:pos x="0" y="0"/>
                      </a:cxn>
                      <a:cxn ang="0">
                        <a:pos x="0" y="357"/>
                      </a:cxn>
                      <a:cxn ang="0">
                        <a:pos x="37" y="369"/>
                      </a:cxn>
                      <a:cxn ang="0">
                        <a:pos x="37" y="10"/>
                      </a:cxn>
                    </a:cxnLst>
                    <a:rect l="0" t="0" r="r" b="b"/>
                    <a:pathLst>
                      <a:path w="37" h="369">
                        <a:moveTo>
                          <a:pt x="37" y="10"/>
                        </a:moveTo>
                        <a:lnTo>
                          <a:pt x="0" y="0"/>
                        </a:lnTo>
                        <a:lnTo>
                          <a:pt x="0" y="357"/>
                        </a:lnTo>
                        <a:lnTo>
                          <a:pt x="37" y="369"/>
                        </a:lnTo>
                        <a:lnTo>
                          <a:pt x="37" y="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1" name="Freeform 1295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194" y="-3069"/>
                    <a:ext cx="250" cy="66"/>
                  </a:xfrm>
                  <a:custGeom>
                    <a:avLst/>
                    <a:gdLst/>
                    <a:ahLst/>
                    <a:cxnLst>
                      <a:cxn ang="0">
                        <a:pos x="250" y="11"/>
                      </a:cxn>
                      <a:cxn ang="0">
                        <a:pos x="210" y="0"/>
                      </a:cxn>
                      <a:cxn ang="0">
                        <a:pos x="0" y="56"/>
                      </a:cxn>
                      <a:cxn ang="0">
                        <a:pos x="37" y="66"/>
                      </a:cxn>
                      <a:cxn ang="0">
                        <a:pos x="250" y="11"/>
                      </a:cxn>
                    </a:cxnLst>
                    <a:rect l="0" t="0" r="r" b="b"/>
                    <a:pathLst>
                      <a:path w="250" h="66">
                        <a:moveTo>
                          <a:pt x="250" y="11"/>
                        </a:moveTo>
                        <a:lnTo>
                          <a:pt x="210" y="0"/>
                        </a:lnTo>
                        <a:lnTo>
                          <a:pt x="0" y="56"/>
                        </a:lnTo>
                        <a:lnTo>
                          <a:pt x="37" y="66"/>
                        </a:lnTo>
                        <a:lnTo>
                          <a:pt x="250" y="1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2" name="Freeform 1295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986" y="-2656"/>
                    <a:ext cx="245" cy="241"/>
                  </a:xfrm>
                  <a:custGeom>
                    <a:avLst/>
                    <a:gdLst/>
                    <a:ahLst/>
                    <a:cxnLst>
                      <a:cxn ang="0">
                        <a:pos x="245" y="12"/>
                      </a:cxn>
                      <a:cxn ang="0">
                        <a:pos x="208" y="0"/>
                      </a:cxn>
                      <a:cxn ang="0">
                        <a:pos x="0" y="232"/>
                      </a:cxn>
                      <a:cxn ang="0">
                        <a:pos x="33" y="241"/>
                      </a:cxn>
                      <a:cxn ang="0">
                        <a:pos x="245" y="12"/>
                      </a:cxn>
                    </a:cxnLst>
                    <a:rect l="0" t="0" r="r" b="b"/>
                    <a:pathLst>
                      <a:path w="245" h="241">
                        <a:moveTo>
                          <a:pt x="245" y="12"/>
                        </a:moveTo>
                        <a:lnTo>
                          <a:pt x="208" y="0"/>
                        </a:lnTo>
                        <a:lnTo>
                          <a:pt x="0" y="232"/>
                        </a:lnTo>
                        <a:lnTo>
                          <a:pt x="33" y="241"/>
                        </a:lnTo>
                        <a:lnTo>
                          <a:pt x="245" y="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3" name="Freeform 1295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019" y="-2656"/>
                    <a:ext cx="257" cy="241"/>
                  </a:xfrm>
                  <a:custGeom>
                    <a:avLst/>
                    <a:gdLst/>
                    <a:ahLst/>
                    <a:cxnLst>
                      <a:cxn ang="0">
                        <a:pos x="0" y="241"/>
                      </a:cxn>
                      <a:cxn ang="0">
                        <a:pos x="57" y="224"/>
                      </a:cxn>
                      <a:cxn ang="0">
                        <a:pos x="257" y="0"/>
                      </a:cxn>
                      <a:cxn ang="0">
                        <a:pos x="215" y="9"/>
                      </a:cxn>
                      <a:cxn ang="0">
                        <a:pos x="0" y="241"/>
                      </a:cxn>
                    </a:cxnLst>
                    <a:rect l="0" t="0" r="r" b="b"/>
                    <a:pathLst>
                      <a:path w="257" h="241">
                        <a:moveTo>
                          <a:pt x="0" y="241"/>
                        </a:moveTo>
                        <a:lnTo>
                          <a:pt x="57" y="224"/>
                        </a:lnTo>
                        <a:lnTo>
                          <a:pt x="257" y="0"/>
                        </a:lnTo>
                        <a:lnTo>
                          <a:pt x="215" y="9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4" name="Freeform 1296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483" y="-5682"/>
                    <a:ext cx="7215" cy="1937"/>
                  </a:xfrm>
                  <a:custGeom>
                    <a:avLst/>
                    <a:gdLst/>
                    <a:ahLst/>
                    <a:cxnLst>
                      <a:cxn ang="0">
                        <a:pos x="3147" y="0"/>
                      </a:cxn>
                      <a:cxn ang="0">
                        <a:pos x="7215" y="1094"/>
                      </a:cxn>
                      <a:cxn ang="0">
                        <a:pos x="4073" y="1937"/>
                      </a:cxn>
                      <a:cxn ang="0">
                        <a:pos x="0" y="843"/>
                      </a:cxn>
                      <a:cxn ang="0">
                        <a:pos x="3147" y="0"/>
                      </a:cxn>
                    </a:cxnLst>
                    <a:rect l="0" t="0" r="r" b="b"/>
                    <a:pathLst>
                      <a:path w="7215" h="1937">
                        <a:moveTo>
                          <a:pt x="3147" y="0"/>
                        </a:moveTo>
                        <a:lnTo>
                          <a:pt x="7215" y="1094"/>
                        </a:lnTo>
                        <a:lnTo>
                          <a:pt x="4073" y="1937"/>
                        </a:lnTo>
                        <a:lnTo>
                          <a:pt x="0" y="843"/>
                        </a:lnTo>
                        <a:lnTo>
                          <a:pt x="314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5" name="Freeform 1296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556" y="-4588"/>
                    <a:ext cx="3142" cy="4122"/>
                  </a:xfrm>
                  <a:custGeom>
                    <a:avLst/>
                    <a:gdLst/>
                    <a:ahLst/>
                    <a:cxnLst>
                      <a:cxn ang="0">
                        <a:pos x="0" y="843"/>
                      </a:cxn>
                      <a:cxn ang="0">
                        <a:pos x="3142" y="0"/>
                      </a:cxn>
                      <a:cxn ang="0">
                        <a:pos x="3142" y="3279"/>
                      </a:cxn>
                      <a:cxn ang="0">
                        <a:pos x="0" y="4122"/>
                      </a:cxn>
                      <a:cxn ang="0">
                        <a:pos x="0" y="843"/>
                      </a:cxn>
                    </a:cxnLst>
                    <a:rect l="0" t="0" r="r" b="b"/>
                    <a:pathLst>
                      <a:path w="3142" h="4122">
                        <a:moveTo>
                          <a:pt x="0" y="843"/>
                        </a:moveTo>
                        <a:lnTo>
                          <a:pt x="3142" y="0"/>
                        </a:lnTo>
                        <a:lnTo>
                          <a:pt x="3142" y="3279"/>
                        </a:lnTo>
                        <a:lnTo>
                          <a:pt x="0" y="4122"/>
                        </a:lnTo>
                        <a:lnTo>
                          <a:pt x="0" y="84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6" name="Freeform 1296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142" y="-1154"/>
                    <a:ext cx="864" cy="634"/>
                  </a:xfrm>
                  <a:custGeom>
                    <a:avLst/>
                    <a:gdLst/>
                    <a:ahLst/>
                    <a:cxnLst>
                      <a:cxn ang="0">
                        <a:pos x="115" y="634"/>
                      </a:cxn>
                      <a:cxn ang="0">
                        <a:pos x="529" y="504"/>
                      </a:cxn>
                      <a:cxn ang="0">
                        <a:pos x="864" y="166"/>
                      </a:cxn>
                      <a:cxn ang="0">
                        <a:pos x="276" y="0"/>
                      </a:cxn>
                      <a:cxn ang="0">
                        <a:pos x="0" y="296"/>
                      </a:cxn>
                      <a:cxn ang="0">
                        <a:pos x="115" y="634"/>
                      </a:cxn>
                    </a:cxnLst>
                    <a:rect l="0" t="0" r="r" b="b"/>
                    <a:pathLst>
                      <a:path w="864" h="634">
                        <a:moveTo>
                          <a:pt x="115" y="634"/>
                        </a:moveTo>
                        <a:lnTo>
                          <a:pt x="529" y="504"/>
                        </a:lnTo>
                        <a:lnTo>
                          <a:pt x="864" y="166"/>
                        </a:lnTo>
                        <a:lnTo>
                          <a:pt x="276" y="0"/>
                        </a:lnTo>
                        <a:lnTo>
                          <a:pt x="0" y="296"/>
                        </a:lnTo>
                        <a:lnTo>
                          <a:pt x="115" y="63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7" name="Freeform 1296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268" y="-1952"/>
                    <a:ext cx="867" cy="635"/>
                  </a:xfrm>
                  <a:custGeom>
                    <a:avLst/>
                    <a:gdLst/>
                    <a:ahLst/>
                    <a:cxnLst>
                      <a:cxn ang="0">
                        <a:pos x="118" y="635"/>
                      </a:cxn>
                      <a:cxn ang="0">
                        <a:pos x="529" y="506"/>
                      </a:cxn>
                      <a:cxn ang="0">
                        <a:pos x="867" y="168"/>
                      </a:cxn>
                      <a:cxn ang="0">
                        <a:pos x="278" y="0"/>
                      </a:cxn>
                      <a:cxn ang="0">
                        <a:pos x="0" y="298"/>
                      </a:cxn>
                      <a:cxn ang="0">
                        <a:pos x="118" y="635"/>
                      </a:cxn>
                    </a:cxnLst>
                    <a:rect l="0" t="0" r="r" b="b"/>
                    <a:pathLst>
                      <a:path w="867" h="635">
                        <a:moveTo>
                          <a:pt x="118" y="635"/>
                        </a:moveTo>
                        <a:lnTo>
                          <a:pt x="529" y="506"/>
                        </a:lnTo>
                        <a:lnTo>
                          <a:pt x="867" y="168"/>
                        </a:lnTo>
                        <a:lnTo>
                          <a:pt x="278" y="0"/>
                        </a:lnTo>
                        <a:lnTo>
                          <a:pt x="0" y="298"/>
                        </a:lnTo>
                        <a:lnTo>
                          <a:pt x="118" y="63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8" name="Freeform 1296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84" y="-1005"/>
                    <a:ext cx="940" cy="1033"/>
                  </a:xfrm>
                  <a:custGeom>
                    <a:avLst/>
                    <a:gdLst/>
                    <a:ahLst/>
                    <a:cxnLst>
                      <a:cxn ang="0">
                        <a:pos x="318" y="126"/>
                      </a:cxn>
                      <a:cxn ang="0">
                        <a:pos x="87" y="27"/>
                      </a:cxn>
                      <a:cxn ang="0">
                        <a:pos x="87" y="27"/>
                      </a:cxn>
                      <a:cxn ang="0">
                        <a:pos x="22" y="44"/>
                      </a:cxn>
                      <a:cxn ang="0">
                        <a:pos x="35" y="72"/>
                      </a:cxn>
                      <a:cxn ang="0">
                        <a:pos x="76" y="310"/>
                      </a:cxn>
                      <a:cxn ang="0">
                        <a:pos x="188" y="401"/>
                      </a:cxn>
                      <a:cxn ang="0">
                        <a:pos x="205" y="437"/>
                      </a:cxn>
                      <a:cxn ang="0">
                        <a:pos x="291" y="414"/>
                      </a:cxn>
                      <a:cxn ang="0">
                        <a:pos x="291" y="414"/>
                      </a:cxn>
                      <a:cxn ang="0">
                        <a:pos x="332" y="395"/>
                      </a:cxn>
                      <a:cxn ang="0">
                        <a:pos x="318" y="126"/>
                      </a:cxn>
                    </a:cxnLst>
                    <a:rect l="0" t="0" r="r" b="b"/>
                    <a:pathLst>
                      <a:path w="398" h="437">
                        <a:moveTo>
                          <a:pt x="318" y="126"/>
                        </a:moveTo>
                        <a:cubicBezTo>
                          <a:pt x="252" y="40"/>
                          <a:pt x="155" y="0"/>
                          <a:pt x="87" y="27"/>
                        </a:cubicBezTo>
                        <a:cubicBezTo>
                          <a:pt x="87" y="27"/>
                          <a:pt x="87" y="27"/>
                          <a:pt x="87" y="27"/>
                        </a:cubicBezTo>
                        <a:cubicBezTo>
                          <a:pt x="22" y="44"/>
                          <a:pt x="22" y="44"/>
                          <a:pt x="22" y="44"/>
                        </a:cubicBezTo>
                        <a:cubicBezTo>
                          <a:pt x="35" y="72"/>
                          <a:pt x="35" y="72"/>
                          <a:pt x="35" y="72"/>
                        </a:cubicBezTo>
                        <a:cubicBezTo>
                          <a:pt x="0" y="131"/>
                          <a:pt x="14" y="228"/>
                          <a:pt x="76" y="310"/>
                        </a:cubicBezTo>
                        <a:cubicBezTo>
                          <a:pt x="109" y="352"/>
                          <a:pt x="148" y="383"/>
                          <a:pt x="188" y="401"/>
                        </a:cubicBezTo>
                        <a:cubicBezTo>
                          <a:pt x="205" y="437"/>
                          <a:pt x="205" y="437"/>
                          <a:pt x="205" y="437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306" y="411"/>
                          <a:pt x="320" y="405"/>
                          <a:pt x="332" y="395"/>
                        </a:cubicBezTo>
                        <a:cubicBezTo>
                          <a:pt x="398" y="345"/>
                          <a:pt x="392" y="224"/>
                          <a:pt x="318" y="12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9" name="Freeform 1296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276" y="-974"/>
                    <a:ext cx="952" cy="1075"/>
                  </a:xfrm>
                  <a:custGeom>
                    <a:avLst/>
                    <a:gdLst/>
                    <a:ahLst/>
                    <a:cxnLst>
                      <a:cxn ang="0">
                        <a:pos x="336" y="405"/>
                      </a:cxn>
                      <a:cxn ang="0">
                        <a:pos x="81" y="319"/>
                      </a:cxn>
                      <a:cxn ang="0">
                        <a:pos x="67" y="50"/>
                      </a:cxn>
                      <a:cxn ang="0">
                        <a:pos x="322" y="136"/>
                      </a:cxn>
                      <a:cxn ang="0">
                        <a:pos x="336" y="405"/>
                      </a:cxn>
                    </a:cxnLst>
                    <a:rect l="0" t="0" r="r" b="b"/>
                    <a:pathLst>
                      <a:path w="403" h="455">
                        <a:moveTo>
                          <a:pt x="336" y="405"/>
                        </a:moveTo>
                        <a:cubicBezTo>
                          <a:pt x="269" y="455"/>
                          <a:pt x="155" y="417"/>
                          <a:pt x="81" y="319"/>
                        </a:cubicBezTo>
                        <a:cubicBezTo>
                          <a:pt x="6" y="221"/>
                          <a:pt x="0" y="101"/>
                          <a:pt x="67" y="50"/>
                        </a:cubicBezTo>
                        <a:cubicBezTo>
                          <a:pt x="133" y="0"/>
                          <a:pt x="248" y="38"/>
                          <a:pt x="322" y="136"/>
                        </a:cubicBezTo>
                        <a:cubicBezTo>
                          <a:pt x="396" y="234"/>
                          <a:pt x="403" y="354"/>
                          <a:pt x="336" y="405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0" name="Freeform 1296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63" y="-764"/>
                    <a:ext cx="579" cy="655"/>
                  </a:xfrm>
                  <a:custGeom>
                    <a:avLst/>
                    <a:gdLst/>
                    <a:ahLst/>
                    <a:cxnLst>
                      <a:cxn ang="0">
                        <a:pos x="204" y="246"/>
                      </a:cxn>
                      <a:cxn ang="0">
                        <a:pos x="49" y="194"/>
                      </a:cxn>
                      <a:cxn ang="0">
                        <a:pos x="41" y="31"/>
                      </a:cxn>
                      <a:cxn ang="0">
                        <a:pos x="196" y="83"/>
                      </a:cxn>
                      <a:cxn ang="0">
                        <a:pos x="204" y="246"/>
                      </a:cxn>
                    </a:cxnLst>
                    <a:rect l="0" t="0" r="r" b="b"/>
                    <a:pathLst>
                      <a:path w="245" h="277">
                        <a:moveTo>
                          <a:pt x="204" y="246"/>
                        </a:moveTo>
                        <a:cubicBezTo>
                          <a:pt x="164" y="277"/>
                          <a:pt x="94" y="254"/>
                          <a:pt x="49" y="194"/>
                        </a:cubicBezTo>
                        <a:cubicBezTo>
                          <a:pt x="4" y="135"/>
                          <a:pt x="0" y="62"/>
                          <a:pt x="41" y="31"/>
                        </a:cubicBezTo>
                        <a:cubicBezTo>
                          <a:pt x="81" y="0"/>
                          <a:pt x="151" y="23"/>
                          <a:pt x="196" y="83"/>
                        </a:cubicBezTo>
                        <a:cubicBezTo>
                          <a:pt x="241" y="142"/>
                          <a:pt x="245" y="216"/>
                          <a:pt x="204" y="246"/>
                        </a:cubicBez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1" name="Freeform 1296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249" y="-3736"/>
                    <a:ext cx="1672" cy="2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02" y="163"/>
                      </a:cxn>
                      <a:cxn ang="0">
                        <a:pos x="1020" y="1245"/>
                      </a:cxn>
                      <a:cxn ang="0">
                        <a:pos x="1672" y="1593"/>
                      </a:cxn>
                      <a:cxn ang="0">
                        <a:pos x="1672" y="2998"/>
                      </a:cxn>
                      <a:cxn ang="0">
                        <a:pos x="0" y="25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72" h="2998">
                        <a:moveTo>
                          <a:pt x="0" y="0"/>
                        </a:moveTo>
                        <a:lnTo>
                          <a:pt x="602" y="163"/>
                        </a:lnTo>
                        <a:lnTo>
                          <a:pt x="1020" y="1245"/>
                        </a:lnTo>
                        <a:lnTo>
                          <a:pt x="1672" y="1593"/>
                        </a:lnTo>
                        <a:lnTo>
                          <a:pt x="1672" y="2998"/>
                        </a:lnTo>
                        <a:lnTo>
                          <a:pt x="0" y="25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2" name="Freeform 1296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12" y="-3573"/>
                    <a:ext cx="2657" cy="1682"/>
                  </a:xfrm>
                  <a:custGeom>
                    <a:avLst/>
                    <a:gdLst/>
                    <a:ahLst/>
                    <a:cxnLst>
                      <a:cxn ang="0">
                        <a:pos x="0" y="600"/>
                      </a:cxn>
                      <a:cxn ang="0">
                        <a:pos x="2239" y="0"/>
                      </a:cxn>
                      <a:cxn ang="0">
                        <a:pos x="2657" y="1082"/>
                      </a:cxn>
                      <a:cxn ang="0">
                        <a:pos x="418" y="1682"/>
                      </a:cxn>
                      <a:cxn ang="0">
                        <a:pos x="0" y="600"/>
                      </a:cxn>
                    </a:cxnLst>
                    <a:rect l="0" t="0" r="r" b="b"/>
                    <a:pathLst>
                      <a:path w="2657" h="1682">
                        <a:moveTo>
                          <a:pt x="0" y="600"/>
                        </a:moveTo>
                        <a:lnTo>
                          <a:pt x="2239" y="0"/>
                        </a:lnTo>
                        <a:lnTo>
                          <a:pt x="2657" y="1082"/>
                        </a:lnTo>
                        <a:lnTo>
                          <a:pt x="418" y="1682"/>
                        </a:lnTo>
                        <a:lnTo>
                          <a:pt x="0" y="60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3" name="Freeform 1296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97" y="-3518"/>
                    <a:ext cx="2487" cy="1573"/>
                  </a:xfrm>
                  <a:custGeom>
                    <a:avLst/>
                    <a:gdLst/>
                    <a:ahLst/>
                    <a:cxnLst>
                      <a:cxn ang="0">
                        <a:pos x="0" y="562"/>
                      </a:cxn>
                      <a:cxn ang="0">
                        <a:pos x="2095" y="0"/>
                      </a:cxn>
                      <a:cxn ang="0">
                        <a:pos x="2487" y="1011"/>
                      </a:cxn>
                      <a:cxn ang="0">
                        <a:pos x="392" y="1573"/>
                      </a:cxn>
                      <a:cxn ang="0">
                        <a:pos x="0" y="562"/>
                      </a:cxn>
                    </a:cxnLst>
                    <a:rect l="0" t="0" r="r" b="b"/>
                    <a:pathLst>
                      <a:path w="2487" h="1573">
                        <a:moveTo>
                          <a:pt x="0" y="562"/>
                        </a:moveTo>
                        <a:lnTo>
                          <a:pt x="2095" y="0"/>
                        </a:lnTo>
                        <a:lnTo>
                          <a:pt x="2487" y="1011"/>
                        </a:lnTo>
                        <a:lnTo>
                          <a:pt x="392" y="1573"/>
                        </a:lnTo>
                        <a:lnTo>
                          <a:pt x="0" y="56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7FAFFF"/>
                      </a:gs>
                      <a:gs pos="100000">
                        <a:srgbClr val="2A79FF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4" name="Freeform 1297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030" y="-2491"/>
                    <a:ext cx="2891" cy="948"/>
                  </a:xfrm>
                  <a:custGeom>
                    <a:avLst/>
                    <a:gdLst/>
                    <a:ahLst/>
                    <a:cxnLst>
                      <a:cxn ang="0">
                        <a:pos x="652" y="948"/>
                      </a:cxn>
                      <a:cxn ang="0">
                        <a:pos x="2891" y="348"/>
                      </a:cxn>
                      <a:cxn ang="0">
                        <a:pos x="2239" y="0"/>
                      </a:cxn>
                      <a:cxn ang="0">
                        <a:pos x="0" y="600"/>
                      </a:cxn>
                      <a:cxn ang="0">
                        <a:pos x="652" y="948"/>
                      </a:cxn>
                    </a:cxnLst>
                    <a:rect l="0" t="0" r="r" b="b"/>
                    <a:pathLst>
                      <a:path w="2891" h="948">
                        <a:moveTo>
                          <a:pt x="652" y="948"/>
                        </a:moveTo>
                        <a:lnTo>
                          <a:pt x="2891" y="348"/>
                        </a:lnTo>
                        <a:lnTo>
                          <a:pt x="2239" y="0"/>
                        </a:lnTo>
                        <a:lnTo>
                          <a:pt x="0" y="600"/>
                        </a:lnTo>
                        <a:lnTo>
                          <a:pt x="652" y="9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5" name="Freeform 1297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682" y="-2143"/>
                    <a:ext cx="2239" cy="2005"/>
                  </a:xfrm>
                  <a:custGeom>
                    <a:avLst/>
                    <a:gdLst/>
                    <a:ahLst/>
                    <a:cxnLst>
                      <a:cxn ang="0">
                        <a:pos x="0" y="2005"/>
                      </a:cxn>
                      <a:cxn ang="0">
                        <a:pos x="2239" y="1405"/>
                      </a:cxn>
                      <a:cxn ang="0">
                        <a:pos x="2239" y="0"/>
                      </a:cxn>
                      <a:cxn ang="0">
                        <a:pos x="0" y="600"/>
                      </a:cxn>
                      <a:cxn ang="0">
                        <a:pos x="0" y="2005"/>
                      </a:cxn>
                    </a:cxnLst>
                    <a:rect l="0" t="0" r="r" b="b"/>
                    <a:pathLst>
                      <a:path w="2239" h="2005">
                        <a:moveTo>
                          <a:pt x="0" y="2005"/>
                        </a:moveTo>
                        <a:lnTo>
                          <a:pt x="2239" y="1405"/>
                        </a:lnTo>
                        <a:lnTo>
                          <a:pt x="2239" y="0"/>
                        </a:lnTo>
                        <a:lnTo>
                          <a:pt x="0" y="600"/>
                        </a:lnTo>
                        <a:lnTo>
                          <a:pt x="0" y="20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6" name="Freeform 1297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09" y="-3736"/>
                    <a:ext cx="2842" cy="763"/>
                  </a:xfrm>
                  <a:custGeom>
                    <a:avLst/>
                    <a:gdLst/>
                    <a:ahLst/>
                    <a:cxnLst>
                      <a:cxn ang="0">
                        <a:pos x="0" y="603"/>
                      </a:cxn>
                      <a:cxn ang="0">
                        <a:pos x="2240" y="0"/>
                      </a:cxn>
                      <a:cxn ang="0">
                        <a:pos x="2842" y="163"/>
                      </a:cxn>
                      <a:cxn ang="0">
                        <a:pos x="603" y="763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2842" h="763">
                        <a:moveTo>
                          <a:pt x="0" y="603"/>
                        </a:moveTo>
                        <a:lnTo>
                          <a:pt x="2240" y="0"/>
                        </a:lnTo>
                        <a:lnTo>
                          <a:pt x="2842" y="163"/>
                        </a:lnTo>
                        <a:lnTo>
                          <a:pt x="603" y="763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7" name="Freeform 1297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050" y="-4451"/>
                    <a:ext cx="624" cy="167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452" y="0"/>
                      </a:cxn>
                      <a:cxn ang="0">
                        <a:pos x="624" y="47"/>
                      </a:cxn>
                      <a:cxn ang="0">
                        <a:pos x="173" y="167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624" h="167">
                        <a:moveTo>
                          <a:pt x="0" y="122"/>
                        </a:moveTo>
                        <a:lnTo>
                          <a:pt x="452" y="0"/>
                        </a:lnTo>
                        <a:lnTo>
                          <a:pt x="624" y="47"/>
                        </a:lnTo>
                        <a:lnTo>
                          <a:pt x="173" y="167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8" name="Freeform 1297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223" y="-4404"/>
                    <a:ext cx="451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451" y="165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1" h="288">
                        <a:moveTo>
                          <a:pt x="0" y="288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65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9" name="Freeform 1297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050" y="-4329"/>
                    <a:ext cx="173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6"/>
                      </a:cxn>
                      <a:cxn ang="0">
                        <a:pos x="173" y="213"/>
                      </a:cxn>
                      <a:cxn ang="0">
                        <a:pos x="173" y="4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3" h="213">
                        <a:moveTo>
                          <a:pt x="0" y="0"/>
                        </a:moveTo>
                        <a:lnTo>
                          <a:pt x="0" y="166"/>
                        </a:lnTo>
                        <a:lnTo>
                          <a:pt x="173" y="213"/>
                        </a:lnTo>
                        <a:lnTo>
                          <a:pt x="173" y="4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0" name="Freeform 1297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597" y="-4329"/>
                    <a:ext cx="626" cy="168"/>
                  </a:xfrm>
                  <a:custGeom>
                    <a:avLst/>
                    <a:gdLst/>
                    <a:ahLst/>
                    <a:cxnLst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626" y="45"/>
                      </a:cxn>
                      <a:cxn ang="0">
                        <a:pos x="172" y="168"/>
                      </a:cxn>
                      <a:cxn ang="0">
                        <a:pos x="0" y="121"/>
                      </a:cxn>
                    </a:cxnLst>
                    <a:rect l="0" t="0" r="r" b="b"/>
                    <a:pathLst>
                      <a:path w="626" h="168">
                        <a:moveTo>
                          <a:pt x="0" y="121"/>
                        </a:moveTo>
                        <a:lnTo>
                          <a:pt x="453" y="0"/>
                        </a:lnTo>
                        <a:lnTo>
                          <a:pt x="626" y="45"/>
                        </a:lnTo>
                        <a:lnTo>
                          <a:pt x="172" y="168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1" name="Freeform 1297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769" y="-4284"/>
                    <a:ext cx="454" cy="289"/>
                  </a:xfrm>
                  <a:custGeom>
                    <a:avLst/>
                    <a:gdLst/>
                    <a:ahLst/>
                    <a:cxnLst>
                      <a:cxn ang="0">
                        <a:pos x="0" y="289"/>
                      </a:cxn>
                      <a:cxn ang="0">
                        <a:pos x="0" y="123"/>
                      </a:cxn>
                      <a:cxn ang="0">
                        <a:pos x="454" y="0"/>
                      </a:cxn>
                      <a:cxn ang="0">
                        <a:pos x="454" y="168"/>
                      </a:cxn>
                      <a:cxn ang="0">
                        <a:pos x="0" y="289"/>
                      </a:cxn>
                    </a:cxnLst>
                    <a:rect l="0" t="0" r="r" b="b"/>
                    <a:pathLst>
                      <a:path w="454" h="289">
                        <a:moveTo>
                          <a:pt x="0" y="289"/>
                        </a:moveTo>
                        <a:lnTo>
                          <a:pt x="0" y="123"/>
                        </a:lnTo>
                        <a:lnTo>
                          <a:pt x="454" y="0"/>
                        </a:lnTo>
                        <a:lnTo>
                          <a:pt x="454" y="168"/>
                        </a:lnTo>
                        <a:lnTo>
                          <a:pt x="0" y="289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2" name="Freeform 1297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597" y="-4208"/>
                    <a:ext cx="172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5"/>
                      </a:cxn>
                      <a:cxn ang="0">
                        <a:pos x="172" y="213"/>
                      </a:cxn>
                      <a:cxn ang="0">
                        <a:pos x="172" y="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2" h="213">
                        <a:moveTo>
                          <a:pt x="0" y="0"/>
                        </a:moveTo>
                        <a:lnTo>
                          <a:pt x="0" y="165"/>
                        </a:lnTo>
                        <a:lnTo>
                          <a:pt x="172" y="213"/>
                        </a:lnTo>
                        <a:lnTo>
                          <a:pt x="172" y="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3" name="Freeform 1297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146" y="-4208"/>
                    <a:ext cx="623" cy="168"/>
                  </a:xfrm>
                  <a:custGeom>
                    <a:avLst/>
                    <a:gdLst/>
                    <a:ahLst/>
                    <a:cxnLst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623" y="47"/>
                      </a:cxn>
                      <a:cxn ang="0">
                        <a:pos x="170" y="168"/>
                      </a:cxn>
                      <a:cxn ang="0">
                        <a:pos x="0" y="120"/>
                      </a:cxn>
                    </a:cxnLst>
                    <a:rect l="0" t="0" r="r" b="b"/>
                    <a:pathLst>
                      <a:path w="623" h="168">
                        <a:moveTo>
                          <a:pt x="0" y="120"/>
                        </a:moveTo>
                        <a:lnTo>
                          <a:pt x="451" y="0"/>
                        </a:lnTo>
                        <a:lnTo>
                          <a:pt x="623" y="47"/>
                        </a:lnTo>
                        <a:lnTo>
                          <a:pt x="170" y="168"/>
                        </a:lnTo>
                        <a:lnTo>
                          <a:pt x="0" y="12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4" name="Freeform 1298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316" y="-4161"/>
                    <a:ext cx="453" cy="286"/>
                  </a:xfrm>
                  <a:custGeom>
                    <a:avLst/>
                    <a:gdLst/>
                    <a:ahLst/>
                    <a:cxnLst>
                      <a:cxn ang="0">
                        <a:pos x="0" y="286"/>
                      </a:cxn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453" y="166"/>
                      </a:cxn>
                      <a:cxn ang="0">
                        <a:pos x="0" y="286"/>
                      </a:cxn>
                    </a:cxnLst>
                    <a:rect l="0" t="0" r="r" b="b"/>
                    <a:pathLst>
                      <a:path w="453" h="286">
                        <a:moveTo>
                          <a:pt x="0" y="286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166"/>
                        </a:lnTo>
                        <a:lnTo>
                          <a:pt x="0" y="286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5" name="Freeform 1298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146" y="-4088"/>
                    <a:ext cx="170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8"/>
                      </a:cxn>
                      <a:cxn ang="0">
                        <a:pos x="170" y="213"/>
                      </a:cxn>
                      <a:cxn ang="0">
                        <a:pos x="170" y="4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0" h="213">
                        <a:moveTo>
                          <a:pt x="0" y="0"/>
                        </a:moveTo>
                        <a:lnTo>
                          <a:pt x="0" y="168"/>
                        </a:lnTo>
                        <a:lnTo>
                          <a:pt x="170" y="213"/>
                        </a:lnTo>
                        <a:lnTo>
                          <a:pt x="170" y="4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6" name="Freeform 1298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92" y="-4088"/>
                    <a:ext cx="624" cy="168"/>
                  </a:xfrm>
                  <a:custGeom>
                    <a:avLst/>
                    <a:gdLst/>
                    <a:ahLst/>
                    <a:cxnLst>
                      <a:cxn ang="0">
                        <a:pos x="0" y="123"/>
                      </a:cxn>
                      <a:cxn ang="0">
                        <a:pos x="454" y="0"/>
                      </a:cxn>
                      <a:cxn ang="0">
                        <a:pos x="624" y="48"/>
                      </a:cxn>
                      <a:cxn ang="0">
                        <a:pos x="173" y="168"/>
                      </a:cxn>
                      <a:cxn ang="0">
                        <a:pos x="0" y="123"/>
                      </a:cxn>
                    </a:cxnLst>
                    <a:rect l="0" t="0" r="r" b="b"/>
                    <a:pathLst>
                      <a:path w="624" h="168">
                        <a:moveTo>
                          <a:pt x="0" y="123"/>
                        </a:moveTo>
                        <a:lnTo>
                          <a:pt x="454" y="0"/>
                        </a:lnTo>
                        <a:lnTo>
                          <a:pt x="624" y="48"/>
                        </a:lnTo>
                        <a:lnTo>
                          <a:pt x="173" y="16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7" name="Freeform 1298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865" y="-4040"/>
                    <a:ext cx="451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451" y="165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1" h="288">
                        <a:moveTo>
                          <a:pt x="0" y="288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65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8" name="Freeform 1298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92" y="-3965"/>
                    <a:ext cx="173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6"/>
                      </a:cxn>
                      <a:cxn ang="0">
                        <a:pos x="173" y="213"/>
                      </a:cxn>
                      <a:cxn ang="0">
                        <a:pos x="173" y="4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3" h="213">
                        <a:moveTo>
                          <a:pt x="0" y="0"/>
                        </a:moveTo>
                        <a:lnTo>
                          <a:pt x="0" y="166"/>
                        </a:lnTo>
                        <a:lnTo>
                          <a:pt x="173" y="213"/>
                        </a:lnTo>
                        <a:lnTo>
                          <a:pt x="173" y="4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9" name="Freeform 1298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239" y="-3965"/>
                    <a:ext cx="626" cy="168"/>
                  </a:xfrm>
                  <a:custGeom>
                    <a:avLst/>
                    <a:gdLst/>
                    <a:ahLst/>
                    <a:cxnLst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626" y="45"/>
                      </a:cxn>
                      <a:cxn ang="0">
                        <a:pos x="172" y="168"/>
                      </a:cxn>
                      <a:cxn ang="0">
                        <a:pos x="0" y="121"/>
                      </a:cxn>
                    </a:cxnLst>
                    <a:rect l="0" t="0" r="r" b="b"/>
                    <a:pathLst>
                      <a:path w="626" h="168">
                        <a:moveTo>
                          <a:pt x="0" y="121"/>
                        </a:moveTo>
                        <a:lnTo>
                          <a:pt x="453" y="0"/>
                        </a:lnTo>
                        <a:lnTo>
                          <a:pt x="626" y="45"/>
                        </a:lnTo>
                        <a:lnTo>
                          <a:pt x="172" y="168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0" name="Freeform 1298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11" y="-3920"/>
                    <a:ext cx="454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3"/>
                      </a:cxn>
                      <a:cxn ang="0">
                        <a:pos x="454" y="0"/>
                      </a:cxn>
                      <a:cxn ang="0">
                        <a:pos x="454" y="168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4" h="288">
                        <a:moveTo>
                          <a:pt x="0" y="288"/>
                        </a:moveTo>
                        <a:lnTo>
                          <a:pt x="0" y="123"/>
                        </a:lnTo>
                        <a:lnTo>
                          <a:pt x="454" y="0"/>
                        </a:lnTo>
                        <a:lnTo>
                          <a:pt x="454" y="168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1" name="Freeform 1298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239" y="-3844"/>
                    <a:ext cx="172" cy="2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7"/>
                      </a:cxn>
                      <a:cxn ang="0">
                        <a:pos x="172" y="212"/>
                      </a:cxn>
                      <a:cxn ang="0">
                        <a:pos x="172" y="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2" h="212">
                        <a:moveTo>
                          <a:pt x="0" y="0"/>
                        </a:moveTo>
                        <a:lnTo>
                          <a:pt x="0" y="167"/>
                        </a:lnTo>
                        <a:lnTo>
                          <a:pt x="172" y="212"/>
                        </a:lnTo>
                        <a:lnTo>
                          <a:pt x="172" y="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2" name="Freeform 1298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787" y="-3844"/>
                    <a:ext cx="624" cy="167"/>
                  </a:xfrm>
                  <a:custGeom>
                    <a:avLst/>
                    <a:gdLst/>
                    <a:ahLst/>
                    <a:cxnLst>
                      <a:cxn ang="0">
                        <a:pos x="0" y="123"/>
                      </a:cxn>
                      <a:cxn ang="0">
                        <a:pos x="452" y="0"/>
                      </a:cxn>
                      <a:cxn ang="0">
                        <a:pos x="624" y="47"/>
                      </a:cxn>
                      <a:cxn ang="0">
                        <a:pos x="173" y="167"/>
                      </a:cxn>
                      <a:cxn ang="0">
                        <a:pos x="0" y="123"/>
                      </a:cxn>
                    </a:cxnLst>
                    <a:rect l="0" t="0" r="r" b="b"/>
                    <a:pathLst>
                      <a:path w="624" h="167">
                        <a:moveTo>
                          <a:pt x="0" y="123"/>
                        </a:moveTo>
                        <a:lnTo>
                          <a:pt x="452" y="0"/>
                        </a:lnTo>
                        <a:lnTo>
                          <a:pt x="624" y="47"/>
                        </a:lnTo>
                        <a:lnTo>
                          <a:pt x="173" y="167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3" name="Freeform 1298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960" y="-3797"/>
                    <a:ext cx="451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451" y="165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1" h="288">
                        <a:moveTo>
                          <a:pt x="0" y="288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65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4" name="Freeform 1299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787" y="-3721"/>
                    <a:ext cx="173" cy="2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5"/>
                      </a:cxn>
                      <a:cxn ang="0">
                        <a:pos x="173" y="212"/>
                      </a:cxn>
                      <a:cxn ang="0">
                        <a:pos x="173" y="4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3" h="212">
                        <a:moveTo>
                          <a:pt x="0" y="0"/>
                        </a:moveTo>
                        <a:lnTo>
                          <a:pt x="0" y="165"/>
                        </a:lnTo>
                        <a:lnTo>
                          <a:pt x="173" y="212"/>
                        </a:lnTo>
                        <a:lnTo>
                          <a:pt x="173" y="4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5" name="Freeform 1299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09" y="-3133"/>
                    <a:ext cx="1673" cy="2995"/>
                  </a:xfrm>
                  <a:custGeom>
                    <a:avLst/>
                    <a:gdLst/>
                    <a:ahLst/>
                    <a:cxnLst>
                      <a:cxn ang="0">
                        <a:pos x="708" y="673"/>
                      </a:cxn>
                      <a:cxn ang="0">
                        <a:pos x="432" y="526"/>
                      </a:cxn>
                      <a:cxn ang="0">
                        <a:pos x="255" y="68"/>
                      </a:cxn>
                      <a:cxn ang="0">
                        <a:pos x="0" y="0"/>
                      </a:cxn>
                      <a:cxn ang="0">
                        <a:pos x="0" y="1078"/>
                      </a:cxn>
                      <a:cxn ang="0">
                        <a:pos x="105" y="1106"/>
                      </a:cxn>
                      <a:cxn ang="0">
                        <a:pos x="162" y="942"/>
                      </a:cxn>
                      <a:cxn ang="0">
                        <a:pos x="486" y="1051"/>
                      </a:cxn>
                      <a:cxn ang="0">
                        <a:pos x="561" y="1229"/>
                      </a:cxn>
                      <a:cxn ang="0">
                        <a:pos x="708" y="1268"/>
                      </a:cxn>
                      <a:cxn ang="0">
                        <a:pos x="708" y="673"/>
                      </a:cxn>
                    </a:cxnLst>
                    <a:rect l="0" t="0" r="r" b="b"/>
                    <a:pathLst>
                      <a:path w="708" h="1268">
                        <a:moveTo>
                          <a:pt x="708" y="673"/>
                        </a:moveTo>
                        <a:cubicBezTo>
                          <a:pt x="432" y="526"/>
                          <a:pt x="432" y="526"/>
                          <a:pt x="432" y="526"/>
                        </a:cubicBezTo>
                        <a:cubicBezTo>
                          <a:pt x="255" y="68"/>
                          <a:pt x="255" y="68"/>
                          <a:pt x="255" y="6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078"/>
                          <a:pt x="0" y="1078"/>
                          <a:pt x="0" y="1078"/>
                        </a:cubicBezTo>
                        <a:cubicBezTo>
                          <a:pt x="105" y="1106"/>
                          <a:pt x="105" y="1106"/>
                          <a:pt x="105" y="1106"/>
                        </a:cubicBezTo>
                        <a:cubicBezTo>
                          <a:pt x="98" y="1038"/>
                          <a:pt x="116" y="977"/>
                          <a:pt x="162" y="942"/>
                        </a:cubicBezTo>
                        <a:cubicBezTo>
                          <a:pt x="247" y="878"/>
                          <a:pt x="392" y="927"/>
                          <a:pt x="486" y="1051"/>
                        </a:cubicBezTo>
                        <a:cubicBezTo>
                          <a:pt x="530" y="1108"/>
                          <a:pt x="555" y="1171"/>
                          <a:pt x="561" y="1229"/>
                        </a:cubicBezTo>
                        <a:cubicBezTo>
                          <a:pt x="708" y="1268"/>
                          <a:pt x="708" y="1268"/>
                          <a:pt x="708" y="1268"/>
                        </a:cubicBezTo>
                        <a:lnTo>
                          <a:pt x="708" y="673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6" name="Freeform 1299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634" y="-1798"/>
                    <a:ext cx="942" cy="1032"/>
                  </a:xfrm>
                  <a:custGeom>
                    <a:avLst/>
                    <a:gdLst/>
                    <a:ahLst/>
                    <a:cxnLst>
                      <a:cxn ang="0">
                        <a:pos x="318" y="126"/>
                      </a:cxn>
                      <a:cxn ang="0">
                        <a:pos x="87" y="27"/>
                      </a:cxn>
                      <a:cxn ang="0">
                        <a:pos x="87" y="27"/>
                      </a:cxn>
                      <a:cxn ang="0">
                        <a:pos x="23" y="43"/>
                      </a:cxn>
                      <a:cxn ang="0">
                        <a:pos x="36" y="72"/>
                      </a:cxn>
                      <a:cxn ang="0">
                        <a:pos x="77" y="309"/>
                      </a:cxn>
                      <a:cxn ang="0">
                        <a:pos x="188" y="401"/>
                      </a:cxn>
                      <a:cxn ang="0">
                        <a:pos x="205" y="437"/>
                      </a:cxn>
                      <a:cxn ang="0">
                        <a:pos x="291" y="414"/>
                      </a:cxn>
                      <a:cxn ang="0">
                        <a:pos x="291" y="414"/>
                      </a:cxn>
                      <a:cxn ang="0">
                        <a:pos x="332" y="395"/>
                      </a:cxn>
                      <a:cxn ang="0">
                        <a:pos x="318" y="126"/>
                      </a:cxn>
                    </a:cxnLst>
                    <a:rect l="0" t="0" r="r" b="b"/>
                    <a:pathLst>
                      <a:path w="399" h="437">
                        <a:moveTo>
                          <a:pt x="318" y="126"/>
                        </a:moveTo>
                        <a:cubicBezTo>
                          <a:pt x="252" y="39"/>
                          <a:pt x="155" y="0"/>
                          <a:pt x="87" y="27"/>
                        </a:cubicBezTo>
                        <a:cubicBezTo>
                          <a:pt x="87" y="27"/>
                          <a:pt x="87" y="27"/>
                          <a:pt x="87" y="27"/>
                        </a:cubicBezTo>
                        <a:cubicBezTo>
                          <a:pt x="23" y="43"/>
                          <a:pt x="23" y="43"/>
                          <a:pt x="23" y="43"/>
                        </a:cubicBezTo>
                        <a:cubicBezTo>
                          <a:pt x="36" y="72"/>
                          <a:pt x="36" y="72"/>
                          <a:pt x="36" y="72"/>
                        </a:cubicBezTo>
                        <a:cubicBezTo>
                          <a:pt x="0" y="131"/>
                          <a:pt x="15" y="228"/>
                          <a:pt x="77" y="309"/>
                        </a:cubicBezTo>
                        <a:cubicBezTo>
                          <a:pt x="109" y="352"/>
                          <a:pt x="148" y="383"/>
                          <a:pt x="188" y="401"/>
                        </a:cubicBezTo>
                        <a:cubicBezTo>
                          <a:pt x="205" y="437"/>
                          <a:pt x="205" y="437"/>
                          <a:pt x="205" y="437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306" y="410"/>
                          <a:pt x="320" y="404"/>
                          <a:pt x="332" y="395"/>
                        </a:cubicBezTo>
                        <a:cubicBezTo>
                          <a:pt x="399" y="344"/>
                          <a:pt x="392" y="224"/>
                          <a:pt x="318" y="12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7" name="Freeform 1299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426" y="-1770"/>
                    <a:ext cx="952" cy="1077"/>
                  </a:xfrm>
                  <a:custGeom>
                    <a:avLst/>
                    <a:gdLst/>
                    <a:ahLst/>
                    <a:cxnLst>
                      <a:cxn ang="0">
                        <a:pos x="336" y="405"/>
                      </a:cxn>
                      <a:cxn ang="0">
                        <a:pos x="81" y="320"/>
                      </a:cxn>
                      <a:cxn ang="0">
                        <a:pos x="67" y="51"/>
                      </a:cxn>
                      <a:cxn ang="0">
                        <a:pos x="322" y="137"/>
                      </a:cxn>
                      <a:cxn ang="0">
                        <a:pos x="336" y="405"/>
                      </a:cxn>
                    </a:cxnLst>
                    <a:rect l="0" t="0" r="r" b="b"/>
                    <a:pathLst>
                      <a:path w="403" h="456">
                        <a:moveTo>
                          <a:pt x="336" y="405"/>
                        </a:moveTo>
                        <a:cubicBezTo>
                          <a:pt x="270" y="456"/>
                          <a:pt x="155" y="418"/>
                          <a:pt x="81" y="320"/>
                        </a:cubicBezTo>
                        <a:cubicBezTo>
                          <a:pt x="7" y="222"/>
                          <a:pt x="0" y="102"/>
                          <a:pt x="67" y="51"/>
                        </a:cubicBezTo>
                        <a:cubicBezTo>
                          <a:pt x="134" y="0"/>
                          <a:pt x="248" y="39"/>
                          <a:pt x="322" y="137"/>
                        </a:cubicBezTo>
                        <a:cubicBezTo>
                          <a:pt x="397" y="234"/>
                          <a:pt x="403" y="355"/>
                          <a:pt x="336" y="405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8" name="Freeform 129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613" y="-1558"/>
                    <a:ext cx="578" cy="655"/>
                  </a:xfrm>
                  <a:custGeom>
                    <a:avLst/>
                    <a:gdLst/>
                    <a:ahLst/>
                    <a:cxnLst>
                      <a:cxn ang="0">
                        <a:pos x="205" y="246"/>
                      </a:cxn>
                      <a:cxn ang="0">
                        <a:pos x="49" y="194"/>
                      </a:cxn>
                      <a:cxn ang="0">
                        <a:pos x="41" y="30"/>
                      </a:cxn>
                      <a:cxn ang="0">
                        <a:pos x="196" y="82"/>
                      </a:cxn>
                      <a:cxn ang="0">
                        <a:pos x="205" y="246"/>
                      </a:cxn>
                    </a:cxnLst>
                    <a:rect l="0" t="0" r="r" b="b"/>
                    <a:pathLst>
                      <a:path w="245" h="277">
                        <a:moveTo>
                          <a:pt x="205" y="246"/>
                        </a:moveTo>
                        <a:cubicBezTo>
                          <a:pt x="164" y="277"/>
                          <a:pt x="95" y="254"/>
                          <a:pt x="49" y="194"/>
                        </a:cubicBezTo>
                        <a:cubicBezTo>
                          <a:pt x="4" y="134"/>
                          <a:pt x="0" y="61"/>
                          <a:pt x="41" y="30"/>
                        </a:cubicBezTo>
                        <a:cubicBezTo>
                          <a:pt x="81" y="0"/>
                          <a:pt x="151" y="23"/>
                          <a:pt x="196" y="82"/>
                        </a:cubicBezTo>
                        <a:cubicBezTo>
                          <a:pt x="241" y="142"/>
                          <a:pt x="245" y="215"/>
                          <a:pt x="205" y="246"/>
                        </a:cubicBez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9" name="Freeform 1299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483" y="-4839"/>
                    <a:ext cx="4073" cy="4373"/>
                  </a:xfrm>
                  <a:custGeom>
                    <a:avLst/>
                    <a:gdLst/>
                    <a:ahLst/>
                    <a:cxnLst>
                      <a:cxn ang="0">
                        <a:pos x="1724" y="463"/>
                      </a:cxn>
                      <a:cxn ang="0">
                        <a:pos x="0" y="0"/>
                      </a:cxn>
                      <a:cxn ang="0">
                        <a:pos x="0" y="1388"/>
                      </a:cxn>
                      <a:cxn ang="0">
                        <a:pos x="382" y="1491"/>
                      </a:cxn>
                      <a:cxn ang="0">
                        <a:pos x="439" y="1327"/>
                      </a:cxn>
                      <a:cxn ang="0">
                        <a:pos x="763" y="1436"/>
                      </a:cxn>
                      <a:cxn ang="0">
                        <a:pos x="838" y="1613"/>
                      </a:cxn>
                      <a:cxn ang="0">
                        <a:pos x="1724" y="1851"/>
                      </a:cxn>
                      <a:cxn ang="0">
                        <a:pos x="1724" y="463"/>
                      </a:cxn>
                    </a:cxnLst>
                    <a:rect l="0" t="0" r="r" b="b"/>
                    <a:pathLst>
                      <a:path w="1724" h="1851">
                        <a:moveTo>
                          <a:pt x="1724" y="463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388"/>
                          <a:pt x="0" y="1388"/>
                          <a:pt x="0" y="1388"/>
                        </a:cubicBezTo>
                        <a:cubicBezTo>
                          <a:pt x="382" y="1491"/>
                          <a:pt x="382" y="1491"/>
                          <a:pt x="382" y="1491"/>
                        </a:cubicBezTo>
                        <a:cubicBezTo>
                          <a:pt x="374" y="1423"/>
                          <a:pt x="393" y="1362"/>
                          <a:pt x="439" y="1327"/>
                        </a:cubicBezTo>
                        <a:cubicBezTo>
                          <a:pt x="523" y="1263"/>
                          <a:pt x="668" y="1311"/>
                          <a:pt x="763" y="1436"/>
                        </a:cubicBezTo>
                        <a:cubicBezTo>
                          <a:pt x="806" y="1492"/>
                          <a:pt x="831" y="1555"/>
                          <a:pt x="838" y="1613"/>
                        </a:cubicBezTo>
                        <a:cubicBezTo>
                          <a:pt x="1724" y="1851"/>
                          <a:pt x="1724" y="1851"/>
                          <a:pt x="1724" y="1851"/>
                        </a:cubicBezTo>
                        <a:lnTo>
                          <a:pt x="1724" y="463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0" name="Freeform 129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47" y="-3079"/>
                    <a:ext cx="921" cy="115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34" y="144"/>
                      </a:cxn>
                      <a:cxn ang="0">
                        <a:pos x="921" y="1158"/>
                      </a:cxn>
                      <a:cxn ang="0">
                        <a:pos x="0" y="9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21" h="1158">
                        <a:moveTo>
                          <a:pt x="0" y="0"/>
                        </a:moveTo>
                        <a:lnTo>
                          <a:pt x="534" y="144"/>
                        </a:lnTo>
                        <a:lnTo>
                          <a:pt x="921" y="1158"/>
                        </a:lnTo>
                        <a:lnTo>
                          <a:pt x="0" y="9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7FAFFF"/>
                      </a:gs>
                      <a:gs pos="100000">
                        <a:srgbClr val="2A79FF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1" name="Freeform 129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562" y="-1952"/>
                    <a:ext cx="307" cy="184"/>
                  </a:xfrm>
                  <a:custGeom>
                    <a:avLst/>
                    <a:gdLst/>
                    <a:ahLst/>
                    <a:cxnLst>
                      <a:cxn ang="0">
                        <a:pos x="40" y="12"/>
                      </a:cxn>
                      <a:cxn ang="0">
                        <a:pos x="307" y="184"/>
                      </a:cxn>
                      <a:cxn ang="0">
                        <a:pos x="262" y="172"/>
                      </a:cxn>
                      <a:cxn ang="0">
                        <a:pos x="0" y="0"/>
                      </a:cxn>
                      <a:cxn ang="0">
                        <a:pos x="40" y="12"/>
                      </a:cxn>
                    </a:cxnLst>
                    <a:rect l="0" t="0" r="r" b="b"/>
                    <a:pathLst>
                      <a:path w="307" h="184">
                        <a:moveTo>
                          <a:pt x="40" y="12"/>
                        </a:moveTo>
                        <a:lnTo>
                          <a:pt x="307" y="184"/>
                        </a:lnTo>
                        <a:lnTo>
                          <a:pt x="262" y="172"/>
                        </a:lnTo>
                        <a:lnTo>
                          <a:pt x="0" y="0"/>
                        </a:lnTo>
                        <a:lnTo>
                          <a:pt x="40" y="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2" name="Freeform 1299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02" y="-1952"/>
                    <a:ext cx="267" cy="184"/>
                  </a:xfrm>
                  <a:custGeom>
                    <a:avLst/>
                    <a:gdLst/>
                    <a:ahLst/>
                    <a:cxnLst>
                      <a:cxn ang="0">
                        <a:pos x="267" y="184"/>
                      </a:cxn>
                      <a:cxn ang="0">
                        <a:pos x="267" y="149"/>
                      </a:cxn>
                      <a:cxn ang="0">
                        <a:pos x="43" y="0"/>
                      </a:cxn>
                      <a:cxn ang="0">
                        <a:pos x="0" y="12"/>
                      </a:cxn>
                      <a:cxn ang="0">
                        <a:pos x="267" y="184"/>
                      </a:cxn>
                    </a:cxnLst>
                    <a:rect l="0" t="0" r="r" b="b"/>
                    <a:pathLst>
                      <a:path w="267" h="184">
                        <a:moveTo>
                          <a:pt x="267" y="184"/>
                        </a:moveTo>
                        <a:lnTo>
                          <a:pt x="267" y="149"/>
                        </a:lnTo>
                        <a:lnTo>
                          <a:pt x="43" y="0"/>
                        </a:lnTo>
                        <a:lnTo>
                          <a:pt x="0" y="12"/>
                        </a:lnTo>
                        <a:lnTo>
                          <a:pt x="267" y="18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3" name="Freeform 1299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35" y="-2311"/>
                    <a:ext cx="210" cy="416"/>
                  </a:xfrm>
                  <a:custGeom>
                    <a:avLst/>
                    <a:gdLst/>
                    <a:ahLst/>
                    <a:cxnLst>
                      <a:cxn ang="0">
                        <a:pos x="0" y="416"/>
                      </a:cxn>
                      <a:cxn ang="0">
                        <a:pos x="0" y="57"/>
                      </a:cxn>
                      <a:cxn ang="0">
                        <a:pos x="210" y="0"/>
                      </a:cxn>
                      <a:cxn ang="0">
                        <a:pos x="210" y="359"/>
                      </a:cxn>
                      <a:cxn ang="0">
                        <a:pos x="0" y="416"/>
                      </a:cxn>
                    </a:cxnLst>
                    <a:rect l="0" t="0" r="r" b="b"/>
                    <a:pathLst>
                      <a:path w="210" h="416">
                        <a:moveTo>
                          <a:pt x="0" y="416"/>
                        </a:moveTo>
                        <a:lnTo>
                          <a:pt x="0" y="57"/>
                        </a:lnTo>
                        <a:lnTo>
                          <a:pt x="210" y="0"/>
                        </a:lnTo>
                        <a:lnTo>
                          <a:pt x="210" y="359"/>
                        </a:lnTo>
                        <a:lnTo>
                          <a:pt x="0" y="416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4" name="Freeform 1300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394" y="-2264"/>
                    <a:ext cx="41" cy="369"/>
                  </a:xfrm>
                  <a:custGeom>
                    <a:avLst/>
                    <a:gdLst/>
                    <a:ahLst/>
                    <a:cxnLst>
                      <a:cxn ang="0">
                        <a:pos x="41" y="10"/>
                      </a:cxn>
                      <a:cxn ang="0">
                        <a:pos x="0" y="0"/>
                      </a:cxn>
                      <a:cxn ang="0">
                        <a:pos x="0" y="357"/>
                      </a:cxn>
                      <a:cxn ang="0">
                        <a:pos x="41" y="369"/>
                      </a:cxn>
                      <a:cxn ang="0">
                        <a:pos x="41" y="10"/>
                      </a:cxn>
                    </a:cxnLst>
                    <a:rect l="0" t="0" r="r" b="b"/>
                    <a:pathLst>
                      <a:path w="41" h="369">
                        <a:moveTo>
                          <a:pt x="41" y="10"/>
                        </a:moveTo>
                        <a:lnTo>
                          <a:pt x="0" y="0"/>
                        </a:lnTo>
                        <a:lnTo>
                          <a:pt x="0" y="357"/>
                        </a:lnTo>
                        <a:lnTo>
                          <a:pt x="41" y="369"/>
                        </a:lnTo>
                        <a:lnTo>
                          <a:pt x="41" y="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5" name="Freeform 1300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394" y="-2321"/>
                    <a:ext cx="251" cy="67"/>
                  </a:xfrm>
                  <a:custGeom>
                    <a:avLst/>
                    <a:gdLst/>
                    <a:ahLst/>
                    <a:cxnLst>
                      <a:cxn ang="0">
                        <a:pos x="251" y="10"/>
                      </a:cxn>
                      <a:cxn ang="0">
                        <a:pos x="213" y="0"/>
                      </a:cxn>
                      <a:cxn ang="0">
                        <a:pos x="0" y="57"/>
                      </a:cxn>
                      <a:cxn ang="0">
                        <a:pos x="41" y="67"/>
                      </a:cxn>
                      <a:cxn ang="0">
                        <a:pos x="251" y="10"/>
                      </a:cxn>
                    </a:cxnLst>
                    <a:rect l="0" t="0" r="r" b="b"/>
                    <a:pathLst>
                      <a:path w="251" h="67">
                        <a:moveTo>
                          <a:pt x="251" y="10"/>
                        </a:moveTo>
                        <a:lnTo>
                          <a:pt x="213" y="0"/>
                        </a:lnTo>
                        <a:lnTo>
                          <a:pt x="0" y="57"/>
                        </a:lnTo>
                        <a:lnTo>
                          <a:pt x="41" y="67"/>
                        </a:lnTo>
                        <a:lnTo>
                          <a:pt x="251" y="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6" name="Freeform 1300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604" y="-4577"/>
                    <a:ext cx="319" cy="85"/>
                  </a:xfrm>
                  <a:custGeom>
                    <a:avLst/>
                    <a:gdLst/>
                    <a:ahLst/>
                    <a:cxnLst>
                      <a:cxn ang="0">
                        <a:pos x="319" y="76"/>
                      </a:cxn>
                      <a:cxn ang="0">
                        <a:pos x="35" y="0"/>
                      </a:cxn>
                      <a:cxn ang="0">
                        <a:pos x="0" y="10"/>
                      </a:cxn>
                      <a:cxn ang="0">
                        <a:pos x="286" y="85"/>
                      </a:cxn>
                      <a:cxn ang="0">
                        <a:pos x="319" y="76"/>
                      </a:cxn>
                    </a:cxnLst>
                    <a:rect l="0" t="0" r="r" b="b"/>
                    <a:pathLst>
                      <a:path w="319" h="85">
                        <a:moveTo>
                          <a:pt x="319" y="76"/>
                        </a:moveTo>
                        <a:lnTo>
                          <a:pt x="35" y="0"/>
                        </a:lnTo>
                        <a:lnTo>
                          <a:pt x="0" y="10"/>
                        </a:lnTo>
                        <a:lnTo>
                          <a:pt x="286" y="85"/>
                        </a:lnTo>
                        <a:lnTo>
                          <a:pt x="319" y="76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7" name="Freeform 1300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604" y="-4567"/>
                    <a:ext cx="286" cy="359"/>
                  </a:xfrm>
                  <a:custGeom>
                    <a:avLst/>
                    <a:gdLst/>
                    <a:ahLst/>
                    <a:cxnLst>
                      <a:cxn ang="0">
                        <a:pos x="286" y="359"/>
                      </a:cxn>
                      <a:cxn ang="0">
                        <a:pos x="286" y="75"/>
                      </a:cxn>
                      <a:cxn ang="0">
                        <a:pos x="0" y="0"/>
                      </a:cxn>
                      <a:cxn ang="0">
                        <a:pos x="0" y="283"/>
                      </a:cxn>
                      <a:cxn ang="0">
                        <a:pos x="286" y="359"/>
                      </a:cxn>
                    </a:cxnLst>
                    <a:rect l="0" t="0" r="r" b="b"/>
                    <a:pathLst>
                      <a:path w="286" h="359">
                        <a:moveTo>
                          <a:pt x="286" y="359"/>
                        </a:moveTo>
                        <a:lnTo>
                          <a:pt x="286" y="75"/>
                        </a:lnTo>
                        <a:lnTo>
                          <a:pt x="0" y="0"/>
                        </a:lnTo>
                        <a:lnTo>
                          <a:pt x="0" y="283"/>
                        </a:lnTo>
                        <a:lnTo>
                          <a:pt x="286" y="359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8" name="Freeform 1300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90" y="-4501"/>
                    <a:ext cx="33" cy="2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4"/>
                      </a:cxn>
                      <a:cxn ang="0">
                        <a:pos x="0" y="293"/>
                      </a:cxn>
                      <a:cxn ang="0">
                        <a:pos x="0" y="9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3">
                        <a:moveTo>
                          <a:pt x="33" y="0"/>
                        </a:moveTo>
                        <a:lnTo>
                          <a:pt x="33" y="284"/>
                        </a:lnTo>
                        <a:lnTo>
                          <a:pt x="0" y="293"/>
                        </a:lnTo>
                        <a:lnTo>
                          <a:pt x="0" y="9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9" name="Freeform 130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01" y="-4470"/>
                    <a:ext cx="319" cy="85"/>
                  </a:xfrm>
                  <a:custGeom>
                    <a:avLst/>
                    <a:gdLst/>
                    <a:ahLst/>
                    <a:cxnLst>
                      <a:cxn ang="0">
                        <a:pos x="319" y="78"/>
                      </a:cxn>
                      <a:cxn ang="0">
                        <a:pos x="35" y="0"/>
                      </a:cxn>
                      <a:cxn ang="0">
                        <a:pos x="0" y="9"/>
                      </a:cxn>
                      <a:cxn ang="0">
                        <a:pos x="286" y="85"/>
                      </a:cxn>
                      <a:cxn ang="0">
                        <a:pos x="319" y="78"/>
                      </a:cxn>
                    </a:cxnLst>
                    <a:rect l="0" t="0" r="r" b="b"/>
                    <a:pathLst>
                      <a:path w="319" h="85">
                        <a:moveTo>
                          <a:pt x="319" y="78"/>
                        </a:moveTo>
                        <a:lnTo>
                          <a:pt x="35" y="0"/>
                        </a:lnTo>
                        <a:lnTo>
                          <a:pt x="0" y="9"/>
                        </a:lnTo>
                        <a:lnTo>
                          <a:pt x="286" y="85"/>
                        </a:lnTo>
                        <a:lnTo>
                          <a:pt x="319" y="7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0" name="Freeform 1300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01" y="-4461"/>
                    <a:ext cx="286" cy="359"/>
                  </a:xfrm>
                  <a:custGeom>
                    <a:avLst/>
                    <a:gdLst/>
                    <a:ahLst/>
                    <a:cxnLst>
                      <a:cxn ang="0">
                        <a:pos x="286" y="359"/>
                      </a:cxn>
                      <a:cxn ang="0">
                        <a:pos x="286" y="76"/>
                      </a:cxn>
                      <a:cxn ang="0">
                        <a:pos x="0" y="0"/>
                      </a:cxn>
                      <a:cxn ang="0">
                        <a:pos x="0" y="284"/>
                      </a:cxn>
                      <a:cxn ang="0">
                        <a:pos x="286" y="359"/>
                      </a:cxn>
                    </a:cxnLst>
                    <a:rect l="0" t="0" r="r" b="b"/>
                    <a:pathLst>
                      <a:path w="286" h="359">
                        <a:moveTo>
                          <a:pt x="286" y="359"/>
                        </a:moveTo>
                        <a:lnTo>
                          <a:pt x="286" y="76"/>
                        </a:lnTo>
                        <a:lnTo>
                          <a:pt x="0" y="0"/>
                        </a:lnTo>
                        <a:lnTo>
                          <a:pt x="0" y="284"/>
                        </a:lnTo>
                        <a:lnTo>
                          <a:pt x="286" y="359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1" name="Freeform 1300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287" y="-4392"/>
                    <a:ext cx="33" cy="290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1"/>
                      </a:cxn>
                      <a:cxn ang="0">
                        <a:pos x="0" y="290"/>
                      </a:cxn>
                      <a:cxn ang="0">
                        <a:pos x="0" y="7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0">
                        <a:moveTo>
                          <a:pt x="33" y="0"/>
                        </a:moveTo>
                        <a:lnTo>
                          <a:pt x="33" y="281"/>
                        </a:lnTo>
                        <a:lnTo>
                          <a:pt x="0" y="290"/>
                        </a:lnTo>
                        <a:lnTo>
                          <a:pt x="0" y="7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2" name="Freeform 1300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594" y="-3788"/>
                    <a:ext cx="317" cy="85"/>
                  </a:xfrm>
                  <a:custGeom>
                    <a:avLst/>
                    <a:gdLst/>
                    <a:ahLst/>
                    <a:cxnLst>
                      <a:cxn ang="0">
                        <a:pos x="317" y="78"/>
                      </a:cxn>
                      <a:cxn ang="0">
                        <a:pos x="34" y="0"/>
                      </a:cxn>
                      <a:cxn ang="0">
                        <a:pos x="0" y="10"/>
                      </a:cxn>
                      <a:cxn ang="0">
                        <a:pos x="284" y="85"/>
                      </a:cxn>
                      <a:cxn ang="0">
                        <a:pos x="317" y="78"/>
                      </a:cxn>
                    </a:cxnLst>
                    <a:rect l="0" t="0" r="r" b="b"/>
                    <a:pathLst>
                      <a:path w="317" h="85">
                        <a:moveTo>
                          <a:pt x="317" y="78"/>
                        </a:moveTo>
                        <a:lnTo>
                          <a:pt x="34" y="0"/>
                        </a:lnTo>
                        <a:lnTo>
                          <a:pt x="0" y="10"/>
                        </a:lnTo>
                        <a:lnTo>
                          <a:pt x="284" y="85"/>
                        </a:lnTo>
                        <a:lnTo>
                          <a:pt x="317" y="7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3" name="Freeform 1300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594" y="-3778"/>
                    <a:ext cx="284" cy="359"/>
                  </a:xfrm>
                  <a:custGeom>
                    <a:avLst/>
                    <a:gdLst/>
                    <a:ahLst/>
                    <a:cxnLst>
                      <a:cxn ang="0">
                        <a:pos x="284" y="359"/>
                      </a:cxn>
                      <a:cxn ang="0">
                        <a:pos x="284" y="75"/>
                      </a:cxn>
                      <a:cxn ang="0">
                        <a:pos x="0" y="0"/>
                      </a:cxn>
                      <a:cxn ang="0">
                        <a:pos x="0" y="283"/>
                      </a:cxn>
                      <a:cxn ang="0">
                        <a:pos x="284" y="359"/>
                      </a:cxn>
                    </a:cxnLst>
                    <a:rect l="0" t="0" r="r" b="b"/>
                    <a:pathLst>
                      <a:path w="284" h="359">
                        <a:moveTo>
                          <a:pt x="284" y="359"/>
                        </a:moveTo>
                        <a:lnTo>
                          <a:pt x="284" y="75"/>
                        </a:lnTo>
                        <a:lnTo>
                          <a:pt x="0" y="0"/>
                        </a:lnTo>
                        <a:lnTo>
                          <a:pt x="0" y="283"/>
                        </a:lnTo>
                        <a:lnTo>
                          <a:pt x="284" y="359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4" name="Freeform 1301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878" y="-3710"/>
                    <a:ext cx="33" cy="291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2"/>
                      </a:cxn>
                      <a:cxn ang="0">
                        <a:pos x="0" y="291"/>
                      </a:cxn>
                      <a:cxn ang="0">
                        <a:pos x="0" y="7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1">
                        <a:moveTo>
                          <a:pt x="33" y="0"/>
                        </a:moveTo>
                        <a:lnTo>
                          <a:pt x="33" y="282"/>
                        </a:lnTo>
                        <a:lnTo>
                          <a:pt x="0" y="291"/>
                        </a:lnTo>
                        <a:lnTo>
                          <a:pt x="0" y="7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5" name="Freeform 1301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91" y="-3681"/>
                    <a:ext cx="317" cy="85"/>
                  </a:xfrm>
                  <a:custGeom>
                    <a:avLst/>
                    <a:gdLst/>
                    <a:ahLst/>
                    <a:cxnLst>
                      <a:cxn ang="0">
                        <a:pos x="317" y="78"/>
                      </a:cxn>
                      <a:cxn ang="0">
                        <a:pos x="33" y="0"/>
                      </a:cxn>
                      <a:cxn ang="0">
                        <a:pos x="0" y="9"/>
                      </a:cxn>
                      <a:cxn ang="0">
                        <a:pos x="284" y="85"/>
                      </a:cxn>
                      <a:cxn ang="0">
                        <a:pos x="317" y="78"/>
                      </a:cxn>
                    </a:cxnLst>
                    <a:rect l="0" t="0" r="r" b="b"/>
                    <a:pathLst>
                      <a:path w="317" h="85">
                        <a:moveTo>
                          <a:pt x="317" y="78"/>
                        </a:moveTo>
                        <a:lnTo>
                          <a:pt x="33" y="0"/>
                        </a:lnTo>
                        <a:lnTo>
                          <a:pt x="0" y="9"/>
                        </a:lnTo>
                        <a:lnTo>
                          <a:pt x="284" y="85"/>
                        </a:lnTo>
                        <a:lnTo>
                          <a:pt x="317" y="7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6" name="Freeform 1301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91" y="-3672"/>
                    <a:ext cx="284" cy="359"/>
                  </a:xfrm>
                  <a:custGeom>
                    <a:avLst/>
                    <a:gdLst/>
                    <a:ahLst/>
                    <a:cxnLst>
                      <a:cxn ang="0">
                        <a:pos x="284" y="359"/>
                      </a:cxn>
                      <a:cxn ang="0">
                        <a:pos x="284" y="76"/>
                      </a:cxn>
                      <a:cxn ang="0">
                        <a:pos x="0" y="0"/>
                      </a:cxn>
                      <a:cxn ang="0">
                        <a:pos x="0" y="284"/>
                      </a:cxn>
                      <a:cxn ang="0">
                        <a:pos x="284" y="359"/>
                      </a:cxn>
                    </a:cxnLst>
                    <a:rect l="0" t="0" r="r" b="b"/>
                    <a:pathLst>
                      <a:path w="284" h="359">
                        <a:moveTo>
                          <a:pt x="284" y="359"/>
                        </a:moveTo>
                        <a:lnTo>
                          <a:pt x="284" y="76"/>
                        </a:lnTo>
                        <a:lnTo>
                          <a:pt x="0" y="0"/>
                        </a:lnTo>
                        <a:lnTo>
                          <a:pt x="0" y="284"/>
                        </a:lnTo>
                        <a:lnTo>
                          <a:pt x="284" y="359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7" name="Freeform 1301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275" y="-3603"/>
                    <a:ext cx="33" cy="290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1"/>
                      </a:cxn>
                      <a:cxn ang="0">
                        <a:pos x="0" y="290"/>
                      </a:cxn>
                      <a:cxn ang="0">
                        <a:pos x="0" y="7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0">
                        <a:moveTo>
                          <a:pt x="33" y="0"/>
                        </a:moveTo>
                        <a:lnTo>
                          <a:pt x="33" y="281"/>
                        </a:lnTo>
                        <a:lnTo>
                          <a:pt x="0" y="290"/>
                        </a:lnTo>
                        <a:lnTo>
                          <a:pt x="0" y="7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8" name="Freeform 1301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483" y="-2961"/>
                    <a:ext cx="4073" cy="155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468"/>
                      </a:cxn>
                      <a:cxn ang="0">
                        <a:pos x="4073" y="1559"/>
                      </a:cxn>
                      <a:cxn ang="0">
                        <a:pos x="4073" y="109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073" h="155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073" y="1559"/>
                        </a:lnTo>
                        <a:lnTo>
                          <a:pt x="4073" y="109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9" name="Freeform 1301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556" y="-1990"/>
                    <a:ext cx="453" cy="588"/>
                  </a:xfrm>
                  <a:custGeom>
                    <a:avLst/>
                    <a:gdLst/>
                    <a:ahLst/>
                    <a:cxnLst>
                      <a:cxn ang="0">
                        <a:pos x="0" y="588"/>
                      </a:cxn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453" y="468"/>
                      </a:cxn>
                      <a:cxn ang="0">
                        <a:pos x="0" y="588"/>
                      </a:cxn>
                    </a:cxnLst>
                    <a:rect l="0" t="0" r="r" b="b"/>
                    <a:pathLst>
                      <a:path w="453" h="588">
                        <a:moveTo>
                          <a:pt x="0" y="588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0" name="Freeform 130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682" y="-2143"/>
                    <a:ext cx="2239" cy="1070"/>
                  </a:xfrm>
                  <a:custGeom>
                    <a:avLst/>
                    <a:gdLst/>
                    <a:ahLst/>
                    <a:cxnLst>
                      <a:cxn ang="0">
                        <a:pos x="0" y="1070"/>
                      </a:cxn>
                      <a:cxn ang="0">
                        <a:pos x="0" y="600"/>
                      </a:cxn>
                      <a:cxn ang="0">
                        <a:pos x="2239" y="0"/>
                      </a:cxn>
                      <a:cxn ang="0">
                        <a:pos x="2239" y="467"/>
                      </a:cxn>
                      <a:cxn ang="0">
                        <a:pos x="0" y="1070"/>
                      </a:cxn>
                    </a:cxnLst>
                    <a:rect l="0" t="0" r="r" b="b"/>
                    <a:pathLst>
                      <a:path w="2239" h="1070">
                        <a:moveTo>
                          <a:pt x="0" y="1070"/>
                        </a:moveTo>
                        <a:lnTo>
                          <a:pt x="0" y="600"/>
                        </a:lnTo>
                        <a:lnTo>
                          <a:pt x="2239" y="0"/>
                        </a:lnTo>
                        <a:lnTo>
                          <a:pt x="2239" y="467"/>
                        </a:lnTo>
                        <a:lnTo>
                          <a:pt x="0" y="107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1" name="Freeform 130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09" y="-1990"/>
                    <a:ext cx="1673" cy="91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468"/>
                      </a:cxn>
                      <a:cxn ang="0">
                        <a:pos x="1673" y="917"/>
                      </a:cxn>
                      <a:cxn ang="0">
                        <a:pos x="1673" y="4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73" h="917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1673" y="917"/>
                        </a:lnTo>
                        <a:lnTo>
                          <a:pt x="1673" y="4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2" name="Freeform 130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609" y="-4036"/>
                    <a:ext cx="744" cy="2613"/>
                  </a:xfrm>
                  <a:custGeom>
                    <a:avLst/>
                    <a:gdLst/>
                    <a:ahLst/>
                    <a:cxnLst>
                      <a:cxn ang="0">
                        <a:pos x="744" y="2613"/>
                      </a:cxn>
                      <a:cxn ang="0">
                        <a:pos x="744" y="199"/>
                      </a:cxn>
                      <a:cxn ang="0">
                        <a:pos x="0" y="0"/>
                      </a:cxn>
                      <a:cxn ang="0">
                        <a:pos x="0" y="2412"/>
                      </a:cxn>
                      <a:cxn ang="0">
                        <a:pos x="744" y="2613"/>
                      </a:cxn>
                    </a:cxnLst>
                    <a:rect l="0" t="0" r="r" b="b"/>
                    <a:pathLst>
                      <a:path w="744" h="2613">
                        <a:moveTo>
                          <a:pt x="744" y="2613"/>
                        </a:moveTo>
                        <a:lnTo>
                          <a:pt x="744" y="199"/>
                        </a:lnTo>
                        <a:lnTo>
                          <a:pt x="0" y="0"/>
                        </a:lnTo>
                        <a:lnTo>
                          <a:pt x="0" y="2412"/>
                        </a:lnTo>
                        <a:lnTo>
                          <a:pt x="744" y="2613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3" name="Freeform 130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531" y="-3265"/>
                    <a:ext cx="744" cy="2615"/>
                  </a:xfrm>
                  <a:custGeom>
                    <a:avLst/>
                    <a:gdLst/>
                    <a:ahLst/>
                    <a:cxnLst>
                      <a:cxn ang="0">
                        <a:pos x="744" y="2615"/>
                      </a:cxn>
                      <a:cxn ang="0">
                        <a:pos x="744" y="200"/>
                      </a:cxn>
                      <a:cxn ang="0">
                        <a:pos x="0" y="0"/>
                      </a:cxn>
                      <a:cxn ang="0">
                        <a:pos x="0" y="2414"/>
                      </a:cxn>
                      <a:cxn ang="0">
                        <a:pos x="744" y="2615"/>
                      </a:cxn>
                    </a:cxnLst>
                    <a:rect l="0" t="0" r="r" b="b"/>
                    <a:pathLst>
                      <a:path w="744" h="2615">
                        <a:moveTo>
                          <a:pt x="744" y="2615"/>
                        </a:moveTo>
                        <a:lnTo>
                          <a:pt x="744" y="200"/>
                        </a:lnTo>
                        <a:lnTo>
                          <a:pt x="0" y="0"/>
                        </a:lnTo>
                        <a:lnTo>
                          <a:pt x="0" y="2414"/>
                        </a:lnTo>
                        <a:lnTo>
                          <a:pt x="744" y="2615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4" name="Line 13020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>
                    <a:off x="3982" y="-3939"/>
                    <a:ext cx="0" cy="241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5" name="Freeform 1302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40" y="-2562"/>
                    <a:ext cx="106" cy="29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0" y="0"/>
                      </a:cxn>
                      <a:cxn ang="0">
                        <a:pos x="0" y="5"/>
                      </a:cxn>
                      <a:cxn ang="0">
                        <a:pos x="95" y="29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29">
                        <a:moveTo>
                          <a:pt x="106" y="26"/>
                        </a:moveTo>
                        <a:lnTo>
                          <a:pt x="10" y="0"/>
                        </a:lnTo>
                        <a:lnTo>
                          <a:pt x="0" y="5"/>
                        </a:lnTo>
                        <a:lnTo>
                          <a:pt x="95" y="29"/>
                        </a:lnTo>
                        <a:lnTo>
                          <a:pt x="106" y="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6" name="Freeform 1302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40" y="-2557"/>
                    <a:ext cx="95" cy="118"/>
                  </a:xfrm>
                  <a:custGeom>
                    <a:avLst/>
                    <a:gdLst/>
                    <a:ahLst/>
                    <a:cxnLst>
                      <a:cxn ang="0">
                        <a:pos x="95" y="118"/>
                      </a:cxn>
                      <a:cxn ang="0">
                        <a:pos x="95" y="24"/>
                      </a:cxn>
                      <a:cxn ang="0">
                        <a:pos x="0" y="0"/>
                      </a:cxn>
                      <a:cxn ang="0">
                        <a:pos x="0" y="95"/>
                      </a:cxn>
                      <a:cxn ang="0">
                        <a:pos x="95" y="118"/>
                      </a:cxn>
                    </a:cxnLst>
                    <a:rect l="0" t="0" r="r" b="b"/>
                    <a:pathLst>
                      <a:path w="95" h="118">
                        <a:moveTo>
                          <a:pt x="95" y="118"/>
                        </a:moveTo>
                        <a:lnTo>
                          <a:pt x="95" y="24"/>
                        </a:lnTo>
                        <a:lnTo>
                          <a:pt x="0" y="0"/>
                        </a:lnTo>
                        <a:lnTo>
                          <a:pt x="0" y="95"/>
                        </a:lnTo>
                        <a:lnTo>
                          <a:pt x="95" y="1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7" name="Freeform 1302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935" y="-2536"/>
                    <a:ext cx="11" cy="97"/>
                  </a:xfrm>
                  <a:custGeom>
                    <a:avLst/>
                    <a:gdLst/>
                    <a:ahLst/>
                    <a:cxnLst>
                      <a:cxn ang="0">
                        <a:pos x="11" y="0"/>
                      </a:cxn>
                      <a:cxn ang="0">
                        <a:pos x="11" y="95"/>
                      </a:cxn>
                      <a:cxn ang="0">
                        <a:pos x="0" y="97"/>
                      </a:cxn>
                      <a:cxn ang="0">
                        <a:pos x="0" y="3"/>
                      </a:cxn>
                      <a:cxn ang="0">
                        <a:pos x="11" y="0"/>
                      </a:cxn>
                    </a:cxnLst>
                    <a:rect l="0" t="0" r="r" b="b"/>
                    <a:pathLst>
                      <a:path w="11" h="97">
                        <a:moveTo>
                          <a:pt x="11" y="0"/>
                        </a:moveTo>
                        <a:lnTo>
                          <a:pt x="11" y="95"/>
                        </a:lnTo>
                        <a:lnTo>
                          <a:pt x="0" y="97"/>
                        </a:lnTo>
                        <a:lnTo>
                          <a:pt x="0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8" name="Freeform 1302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17" y="-2514"/>
                    <a:ext cx="109" cy="28"/>
                  </a:xfrm>
                  <a:custGeom>
                    <a:avLst/>
                    <a:gdLst/>
                    <a:ahLst/>
                    <a:cxnLst>
                      <a:cxn ang="0">
                        <a:pos x="109" y="26"/>
                      </a:cxn>
                      <a:cxn ang="0">
                        <a:pos x="12" y="0"/>
                      </a:cxn>
                      <a:cxn ang="0">
                        <a:pos x="0" y="2"/>
                      </a:cxn>
                      <a:cxn ang="0">
                        <a:pos x="97" y="28"/>
                      </a:cxn>
                      <a:cxn ang="0">
                        <a:pos x="109" y="26"/>
                      </a:cxn>
                    </a:cxnLst>
                    <a:rect l="0" t="0" r="r" b="b"/>
                    <a:pathLst>
                      <a:path w="109" h="28">
                        <a:moveTo>
                          <a:pt x="109" y="26"/>
                        </a:moveTo>
                        <a:lnTo>
                          <a:pt x="12" y="0"/>
                        </a:lnTo>
                        <a:lnTo>
                          <a:pt x="0" y="2"/>
                        </a:lnTo>
                        <a:lnTo>
                          <a:pt x="97" y="28"/>
                        </a:lnTo>
                        <a:lnTo>
                          <a:pt x="109" y="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9" name="Freeform 1302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17" y="-2512"/>
                    <a:ext cx="97" cy="121"/>
                  </a:xfrm>
                  <a:custGeom>
                    <a:avLst/>
                    <a:gdLst/>
                    <a:ahLst/>
                    <a:cxnLst>
                      <a:cxn ang="0">
                        <a:pos x="97" y="121"/>
                      </a:cxn>
                      <a:cxn ang="0">
                        <a:pos x="97" y="26"/>
                      </a:cxn>
                      <a:cxn ang="0">
                        <a:pos x="0" y="0"/>
                      </a:cxn>
                      <a:cxn ang="0">
                        <a:pos x="0" y="95"/>
                      </a:cxn>
                      <a:cxn ang="0">
                        <a:pos x="97" y="121"/>
                      </a:cxn>
                    </a:cxnLst>
                    <a:rect l="0" t="0" r="r" b="b"/>
                    <a:pathLst>
                      <a:path w="97" h="121">
                        <a:moveTo>
                          <a:pt x="97" y="121"/>
                        </a:moveTo>
                        <a:lnTo>
                          <a:pt x="97" y="26"/>
                        </a:lnTo>
                        <a:lnTo>
                          <a:pt x="0" y="0"/>
                        </a:lnTo>
                        <a:lnTo>
                          <a:pt x="0" y="95"/>
                        </a:lnTo>
                        <a:lnTo>
                          <a:pt x="97" y="1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0" name="Freeform 1302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114" y="-2488"/>
                    <a:ext cx="12" cy="97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2" y="94"/>
                      </a:cxn>
                      <a:cxn ang="0">
                        <a:pos x="0" y="97"/>
                      </a:cxn>
                      <a:cxn ang="0">
                        <a:pos x="0" y="2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2" h="97">
                        <a:moveTo>
                          <a:pt x="12" y="0"/>
                        </a:moveTo>
                        <a:lnTo>
                          <a:pt x="12" y="94"/>
                        </a:lnTo>
                        <a:lnTo>
                          <a:pt x="0" y="97"/>
                        </a:lnTo>
                        <a:lnTo>
                          <a:pt x="0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1" name="Freeform 1302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287" y="-936"/>
                    <a:ext cx="2634" cy="798"/>
                  </a:xfrm>
                  <a:custGeom>
                    <a:avLst/>
                    <a:gdLst/>
                    <a:ahLst/>
                    <a:cxnLst>
                      <a:cxn ang="0">
                        <a:pos x="20" y="299"/>
                      </a:cxn>
                      <a:cxn ang="0">
                        <a:pos x="167" y="338"/>
                      </a:cxn>
                      <a:cxn ang="0">
                        <a:pos x="1115" y="84"/>
                      </a:cxn>
                      <a:cxn ang="0">
                        <a:pos x="1115" y="0"/>
                      </a:cxn>
                      <a:cxn ang="0">
                        <a:pos x="167" y="255"/>
                      </a:cxn>
                      <a:cxn ang="0">
                        <a:pos x="0" y="210"/>
                      </a:cxn>
                      <a:cxn ang="0">
                        <a:pos x="20" y="299"/>
                      </a:cxn>
                    </a:cxnLst>
                    <a:rect l="0" t="0" r="r" b="b"/>
                    <a:pathLst>
                      <a:path w="1115" h="338">
                        <a:moveTo>
                          <a:pt x="20" y="299"/>
                        </a:moveTo>
                        <a:cubicBezTo>
                          <a:pt x="167" y="338"/>
                          <a:pt x="167" y="338"/>
                          <a:pt x="167" y="338"/>
                        </a:cubicBezTo>
                        <a:cubicBezTo>
                          <a:pt x="1115" y="84"/>
                          <a:pt x="1115" y="84"/>
                          <a:pt x="1115" y="84"/>
                        </a:cubicBezTo>
                        <a:cubicBezTo>
                          <a:pt x="1115" y="0"/>
                          <a:pt x="1115" y="0"/>
                          <a:pt x="1115" y="0"/>
                        </a:cubicBezTo>
                        <a:cubicBezTo>
                          <a:pt x="167" y="255"/>
                          <a:pt x="167" y="255"/>
                          <a:pt x="167" y="255"/>
                        </a:cubicBezTo>
                        <a:cubicBezTo>
                          <a:pt x="0" y="210"/>
                          <a:pt x="0" y="210"/>
                          <a:pt x="0" y="210"/>
                        </a:cubicBezTo>
                        <a:cubicBezTo>
                          <a:pt x="0" y="210"/>
                          <a:pt x="16" y="271"/>
                          <a:pt x="20" y="29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2" name="Freeform 1302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739" y="-1425"/>
                    <a:ext cx="356" cy="463"/>
                  </a:xfrm>
                  <a:custGeom>
                    <a:avLst/>
                    <a:gdLst/>
                    <a:ahLst/>
                    <a:cxnLst>
                      <a:cxn ang="0">
                        <a:pos x="0" y="463"/>
                      </a:cxn>
                      <a:cxn ang="0">
                        <a:pos x="0" y="94"/>
                      </a:cxn>
                      <a:cxn ang="0">
                        <a:pos x="356" y="0"/>
                      </a:cxn>
                      <a:cxn ang="0">
                        <a:pos x="356" y="368"/>
                      </a:cxn>
                      <a:cxn ang="0">
                        <a:pos x="0" y="463"/>
                      </a:cxn>
                    </a:cxnLst>
                    <a:rect l="0" t="0" r="r" b="b"/>
                    <a:pathLst>
                      <a:path w="356" h="463">
                        <a:moveTo>
                          <a:pt x="0" y="463"/>
                        </a:moveTo>
                        <a:lnTo>
                          <a:pt x="0" y="94"/>
                        </a:lnTo>
                        <a:lnTo>
                          <a:pt x="356" y="0"/>
                        </a:lnTo>
                        <a:lnTo>
                          <a:pt x="356" y="368"/>
                        </a:lnTo>
                        <a:lnTo>
                          <a:pt x="0" y="46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3" name="Freeform 1302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513" y="-1902"/>
                    <a:ext cx="356" cy="463"/>
                  </a:xfrm>
                  <a:custGeom>
                    <a:avLst/>
                    <a:gdLst/>
                    <a:ahLst/>
                    <a:cxnLst>
                      <a:cxn ang="0">
                        <a:pos x="0" y="463"/>
                      </a:cxn>
                      <a:cxn ang="0">
                        <a:pos x="0" y="94"/>
                      </a:cxn>
                      <a:cxn ang="0">
                        <a:pos x="356" y="0"/>
                      </a:cxn>
                      <a:cxn ang="0">
                        <a:pos x="356" y="368"/>
                      </a:cxn>
                      <a:cxn ang="0">
                        <a:pos x="0" y="463"/>
                      </a:cxn>
                    </a:cxnLst>
                    <a:rect l="0" t="0" r="r" b="b"/>
                    <a:pathLst>
                      <a:path w="356" h="463">
                        <a:moveTo>
                          <a:pt x="0" y="463"/>
                        </a:moveTo>
                        <a:lnTo>
                          <a:pt x="0" y="94"/>
                        </a:lnTo>
                        <a:lnTo>
                          <a:pt x="356" y="0"/>
                        </a:lnTo>
                        <a:lnTo>
                          <a:pt x="356" y="368"/>
                        </a:lnTo>
                        <a:lnTo>
                          <a:pt x="0" y="46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4" name="Freeform 1303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739" y="-861"/>
                    <a:ext cx="300" cy="227"/>
                  </a:xfrm>
                  <a:custGeom>
                    <a:avLst/>
                    <a:gdLst/>
                    <a:ahLst/>
                    <a:cxnLst>
                      <a:cxn ang="0">
                        <a:pos x="0" y="227"/>
                      </a:cxn>
                      <a:cxn ang="0">
                        <a:pos x="0" y="81"/>
                      </a:cxn>
                      <a:cxn ang="0">
                        <a:pos x="300" y="0"/>
                      </a:cxn>
                      <a:cxn ang="0">
                        <a:pos x="300" y="147"/>
                      </a:cxn>
                      <a:cxn ang="0">
                        <a:pos x="0" y="227"/>
                      </a:cxn>
                    </a:cxnLst>
                    <a:rect l="0" t="0" r="r" b="b"/>
                    <a:pathLst>
                      <a:path w="300" h="227">
                        <a:moveTo>
                          <a:pt x="0" y="227"/>
                        </a:moveTo>
                        <a:lnTo>
                          <a:pt x="0" y="81"/>
                        </a:lnTo>
                        <a:lnTo>
                          <a:pt x="300" y="0"/>
                        </a:lnTo>
                        <a:lnTo>
                          <a:pt x="300" y="147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F294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5" name="Freeform 1303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569" y="-1352"/>
                    <a:ext cx="300" cy="227"/>
                  </a:xfrm>
                  <a:custGeom>
                    <a:avLst/>
                    <a:gdLst/>
                    <a:ahLst/>
                    <a:cxnLst>
                      <a:cxn ang="0">
                        <a:pos x="0" y="227"/>
                      </a:cxn>
                      <a:cxn ang="0">
                        <a:pos x="0" y="80"/>
                      </a:cxn>
                      <a:cxn ang="0">
                        <a:pos x="300" y="0"/>
                      </a:cxn>
                      <a:cxn ang="0">
                        <a:pos x="300" y="146"/>
                      </a:cxn>
                      <a:cxn ang="0">
                        <a:pos x="0" y="227"/>
                      </a:cxn>
                    </a:cxnLst>
                    <a:rect l="0" t="0" r="r" b="b"/>
                    <a:pathLst>
                      <a:path w="300" h="227">
                        <a:moveTo>
                          <a:pt x="0" y="227"/>
                        </a:moveTo>
                        <a:lnTo>
                          <a:pt x="0" y="80"/>
                        </a:lnTo>
                        <a:lnTo>
                          <a:pt x="300" y="0"/>
                        </a:lnTo>
                        <a:lnTo>
                          <a:pt x="300" y="146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F294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6" name="Freeform 1303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379" y="-1435"/>
                    <a:ext cx="881" cy="383"/>
                  </a:xfrm>
                  <a:custGeom>
                    <a:avLst/>
                    <a:gdLst/>
                    <a:ahLst/>
                    <a:cxnLst>
                      <a:cxn ang="0">
                        <a:pos x="0" y="383"/>
                      </a:cxn>
                      <a:cxn ang="0">
                        <a:pos x="0" y="237"/>
                      </a:cxn>
                      <a:cxn ang="0">
                        <a:pos x="881" y="0"/>
                      </a:cxn>
                      <a:cxn ang="0">
                        <a:pos x="881" y="147"/>
                      </a:cxn>
                      <a:cxn ang="0">
                        <a:pos x="0" y="383"/>
                      </a:cxn>
                    </a:cxnLst>
                    <a:rect l="0" t="0" r="r" b="b"/>
                    <a:pathLst>
                      <a:path w="881" h="383">
                        <a:moveTo>
                          <a:pt x="0" y="383"/>
                        </a:moveTo>
                        <a:lnTo>
                          <a:pt x="0" y="237"/>
                        </a:lnTo>
                        <a:lnTo>
                          <a:pt x="881" y="0"/>
                        </a:lnTo>
                        <a:lnTo>
                          <a:pt x="881" y="147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7" name="Freeform 1303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379" y="-1260"/>
                    <a:ext cx="881" cy="383"/>
                  </a:xfrm>
                  <a:custGeom>
                    <a:avLst/>
                    <a:gdLst/>
                    <a:ahLst/>
                    <a:cxnLst>
                      <a:cxn ang="0">
                        <a:pos x="0" y="383"/>
                      </a:cxn>
                      <a:cxn ang="0">
                        <a:pos x="0" y="236"/>
                      </a:cxn>
                      <a:cxn ang="0">
                        <a:pos x="881" y="0"/>
                      </a:cxn>
                      <a:cxn ang="0">
                        <a:pos x="881" y="147"/>
                      </a:cxn>
                      <a:cxn ang="0">
                        <a:pos x="0" y="383"/>
                      </a:cxn>
                    </a:cxnLst>
                    <a:rect l="0" t="0" r="r" b="b"/>
                    <a:pathLst>
                      <a:path w="881" h="383">
                        <a:moveTo>
                          <a:pt x="0" y="383"/>
                        </a:moveTo>
                        <a:lnTo>
                          <a:pt x="0" y="236"/>
                        </a:lnTo>
                        <a:lnTo>
                          <a:pt x="881" y="0"/>
                        </a:lnTo>
                        <a:lnTo>
                          <a:pt x="881" y="147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8" name="Freeform 1303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379" y="-1078"/>
                    <a:ext cx="881" cy="383"/>
                  </a:xfrm>
                  <a:custGeom>
                    <a:avLst/>
                    <a:gdLst/>
                    <a:ahLst/>
                    <a:cxnLst>
                      <a:cxn ang="0">
                        <a:pos x="0" y="383"/>
                      </a:cxn>
                      <a:cxn ang="0">
                        <a:pos x="0" y="236"/>
                      </a:cxn>
                      <a:cxn ang="0">
                        <a:pos x="881" y="0"/>
                      </a:cxn>
                      <a:cxn ang="0">
                        <a:pos x="881" y="146"/>
                      </a:cxn>
                      <a:cxn ang="0">
                        <a:pos x="0" y="383"/>
                      </a:cxn>
                    </a:cxnLst>
                    <a:rect l="0" t="0" r="r" b="b"/>
                    <a:pathLst>
                      <a:path w="881" h="383">
                        <a:moveTo>
                          <a:pt x="0" y="383"/>
                        </a:moveTo>
                        <a:lnTo>
                          <a:pt x="0" y="236"/>
                        </a:lnTo>
                        <a:lnTo>
                          <a:pt x="881" y="0"/>
                        </a:lnTo>
                        <a:lnTo>
                          <a:pt x="881" y="146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1886" name="Freeform 1330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314" y="2363"/>
                <a:ext cx="104" cy="75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98" y="72"/>
                  </a:cxn>
                  <a:cxn ang="0">
                    <a:pos x="98" y="25"/>
                  </a:cxn>
                  <a:cxn ang="0">
                    <a:pos x="0" y="0"/>
                  </a:cxn>
                  <a:cxn ang="0">
                    <a:pos x="0" y="48"/>
                  </a:cxn>
                </a:cxnLst>
                <a:rect l="0" t="0" r="r" b="b"/>
                <a:pathLst>
                  <a:path w="98" h="72">
                    <a:moveTo>
                      <a:pt x="0" y="48"/>
                    </a:moveTo>
                    <a:lnTo>
                      <a:pt x="98" y="72"/>
                    </a:lnTo>
                    <a:lnTo>
                      <a:pt x="98" y="25"/>
                    </a:lnTo>
                    <a:lnTo>
                      <a:pt x="0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3051" name="Group 587"/>
          <p:cNvGrpSpPr>
            <a:grpSpLocks/>
          </p:cNvGrpSpPr>
          <p:nvPr/>
        </p:nvGrpSpPr>
        <p:grpSpPr bwMode="gray">
          <a:xfrm flipH="1">
            <a:off x="9964406" y="2087595"/>
            <a:ext cx="239395" cy="482919"/>
            <a:chOff x="1061" y="2348"/>
            <a:chExt cx="313" cy="632"/>
          </a:xfrm>
          <a:solidFill>
            <a:srgbClr val="FFBF00"/>
          </a:solidFill>
        </p:grpSpPr>
        <p:sp>
          <p:nvSpPr>
            <p:cNvPr id="3052" name="Freeform 588"/>
            <p:cNvSpPr>
              <a:spLocks/>
            </p:cNvSpPr>
            <p:nvPr/>
          </p:nvSpPr>
          <p:spPr bwMode="gray">
            <a:xfrm>
              <a:off x="1203" y="2655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3" name="Freeform 589"/>
            <p:cNvSpPr>
              <a:spLocks noEditPoints="1"/>
            </p:cNvSpPr>
            <p:nvPr/>
          </p:nvSpPr>
          <p:spPr bwMode="gray">
            <a:xfrm>
              <a:off x="1061" y="2437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4" name="Freeform 590"/>
            <p:cNvSpPr>
              <a:spLocks/>
            </p:cNvSpPr>
            <p:nvPr/>
          </p:nvSpPr>
          <p:spPr bwMode="gray">
            <a:xfrm>
              <a:off x="1205" y="244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5" name="Freeform 591"/>
            <p:cNvSpPr>
              <a:spLocks/>
            </p:cNvSpPr>
            <p:nvPr/>
          </p:nvSpPr>
          <p:spPr bwMode="gray">
            <a:xfrm>
              <a:off x="1218" y="2421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6" name="Oval 592"/>
            <p:cNvSpPr>
              <a:spLocks noChangeArrowheads="1"/>
            </p:cNvSpPr>
            <p:nvPr/>
          </p:nvSpPr>
          <p:spPr bwMode="gray">
            <a:xfrm flipH="1">
              <a:off x="1208" y="2351"/>
              <a:ext cx="105" cy="105"/>
            </a:xfrm>
            <a:prstGeom prst="ellipse">
              <a:avLst/>
            </a:prstGeom>
            <a:grpFill/>
            <a:ln w="6350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7" name="Freeform 593"/>
            <p:cNvSpPr>
              <a:spLocks/>
            </p:cNvSpPr>
            <p:nvPr/>
          </p:nvSpPr>
          <p:spPr bwMode="gray">
            <a:xfrm>
              <a:off x="1185" y="2348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8" name="Freeform 594"/>
            <p:cNvSpPr>
              <a:spLocks/>
            </p:cNvSpPr>
            <p:nvPr/>
          </p:nvSpPr>
          <p:spPr bwMode="gray">
            <a:xfrm>
              <a:off x="1227" y="2600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89" name="Grup 1488"/>
          <p:cNvGrpSpPr/>
          <p:nvPr/>
        </p:nvGrpSpPr>
        <p:grpSpPr>
          <a:xfrm>
            <a:off x="9593623" y="1191134"/>
            <a:ext cx="974090" cy="846137"/>
            <a:chOff x="8015082" y="1021294"/>
            <a:chExt cx="974090" cy="846137"/>
          </a:xfrm>
        </p:grpSpPr>
        <p:grpSp>
          <p:nvGrpSpPr>
            <p:cNvPr id="1506" name="Group 12915"/>
            <p:cNvGrpSpPr>
              <a:grpSpLocks/>
            </p:cNvGrpSpPr>
            <p:nvPr/>
          </p:nvGrpSpPr>
          <p:grpSpPr bwMode="gray">
            <a:xfrm flipH="1">
              <a:off x="8223522" y="1021294"/>
              <a:ext cx="276543" cy="658337"/>
              <a:chOff x="-3274" y="695"/>
              <a:chExt cx="471" cy="1120"/>
            </a:xfrm>
          </p:grpSpPr>
          <p:sp>
            <p:nvSpPr>
              <p:cNvPr id="1855" name="Freeform 1291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53" y="1236"/>
                <a:ext cx="213" cy="579"/>
              </a:xfrm>
              <a:custGeom>
                <a:avLst/>
                <a:gdLst/>
                <a:ahLst/>
                <a:cxnLst>
                  <a:cxn ang="0">
                    <a:pos x="89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63" y="21"/>
                  </a:cxn>
                  <a:cxn ang="0">
                    <a:pos x="12" y="11"/>
                  </a:cxn>
                  <a:cxn ang="0">
                    <a:pos x="2" y="0"/>
                  </a:cxn>
                  <a:cxn ang="0">
                    <a:pos x="3" y="36"/>
                  </a:cxn>
                  <a:cxn ang="0">
                    <a:pos x="2" y="206"/>
                  </a:cxn>
                  <a:cxn ang="0">
                    <a:pos x="43" y="205"/>
                  </a:cxn>
                  <a:cxn ang="0">
                    <a:pos x="45" y="52"/>
                  </a:cxn>
                  <a:cxn ang="0">
                    <a:pos x="36" y="40"/>
                  </a:cxn>
                  <a:cxn ang="0">
                    <a:pos x="45" y="52"/>
                  </a:cxn>
                  <a:cxn ang="0">
                    <a:pos x="43" y="205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8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7"/>
                      <a:pt x="71" y="22"/>
                      <a:pt x="63" y="21"/>
                    </a:cubicBezTo>
                    <a:cubicBezTo>
                      <a:pt x="55" y="20"/>
                      <a:pt x="24" y="13"/>
                      <a:pt x="12" y="11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2" y="49"/>
                      <a:pt x="0" y="182"/>
                      <a:pt x="2" y="206"/>
                    </a:cubicBezTo>
                    <a:cubicBezTo>
                      <a:pt x="3" y="229"/>
                      <a:pt x="43" y="225"/>
                      <a:pt x="43" y="205"/>
                    </a:cubicBezTo>
                    <a:cubicBezTo>
                      <a:pt x="43" y="171"/>
                      <a:pt x="46" y="56"/>
                      <a:pt x="45" y="52"/>
                    </a:cubicBezTo>
                    <a:cubicBezTo>
                      <a:pt x="45" y="48"/>
                      <a:pt x="36" y="47"/>
                      <a:pt x="36" y="40"/>
                    </a:cubicBezTo>
                    <a:cubicBezTo>
                      <a:pt x="36" y="47"/>
                      <a:pt x="45" y="48"/>
                      <a:pt x="45" y="52"/>
                    </a:cubicBezTo>
                    <a:cubicBezTo>
                      <a:pt x="46" y="56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6"/>
                      <a:pt x="88" y="218"/>
                    </a:cubicBezTo>
                    <a:cubicBezTo>
                      <a:pt x="89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5" name="Freeform 1291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solidFill>
                <a:srgbClr val="CCFFCC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6" name="Freeform 1291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1" name="Freeform 1291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741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288"/>
                  </a:cxn>
                  <a:cxn ang="0">
                    <a:pos x="63" y="299"/>
                  </a:cxn>
                  <a:cxn ang="0">
                    <a:pos x="74" y="302"/>
                  </a:cxn>
                  <a:cxn ang="0">
                    <a:pos x="74" y="20"/>
                  </a:cxn>
                  <a:cxn ang="0">
                    <a:pos x="90" y="21"/>
                  </a:cxn>
                  <a:cxn ang="0">
                    <a:pos x="105" y="28"/>
                  </a:cxn>
                  <a:cxn ang="0">
                    <a:pos x="105" y="311"/>
                  </a:cxn>
                  <a:cxn ang="0">
                    <a:pos x="114" y="313"/>
                  </a:cxn>
                  <a:cxn ang="0">
                    <a:pos x="140" y="294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7" y="75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7" y="75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314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246"/>
                      <a:pt x="53" y="288"/>
                    </a:cubicBezTo>
                    <a:cubicBezTo>
                      <a:pt x="55" y="293"/>
                      <a:pt x="57" y="298"/>
                      <a:pt x="63" y="299"/>
                    </a:cubicBezTo>
                    <a:cubicBezTo>
                      <a:pt x="66" y="299"/>
                      <a:pt x="70" y="300"/>
                      <a:pt x="74" y="302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11"/>
                      <a:pt x="105" y="311"/>
                      <a:pt x="105" y="311"/>
                    </a:cubicBezTo>
                    <a:cubicBezTo>
                      <a:pt x="109" y="312"/>
                      <a:pt x="112" y="312"/>
                      <a:pt x="114" y="313"/>
                    </a:cubicBezTo>
                    <a:cubicBezTo>
                      <a:pt x="122" y="314"/>
                      <a:pt x="138" y="305"/>
                      <a:pt x="140" y="294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82"/>
                      <a:pt x="138" y="78"/>
                      <a:pt x="137" y="75"/>
                    </a:cubicBezTo>
                    <a:cubicBezTo>
                      <a:pt x="137" y="74"/>
                      <a:pt x="137" y="72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37" y="72"/>
                      <a:pt x="137" y="74"/>
                      <a:pt x="137" y="75"/>
                    </a:cubicBezTo>
                    <a:cubicBezTo>
                      <a:pt x="138" y="79"/>
                      <a:pt x="139" y="84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2" name="Freeform 1292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20" y="823"/>
                <a:ext cx="156" cy="97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9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29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3" y="37"/>
                      <a:pt x="0" y="25"/>
                      <a:pt x="9" y="23"/>
                    </a:cubicBezTo>
                    <a:cubicBezTo>
                      <a:pt x="16" y="21"/>
                      <a:pt x="12" y="15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5" y="41"/>
                      <a:pt x="29" y="39"/>
                    </a:cubicBezTo>
                    <a:close/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3" name="Freeform 1292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4" name="Freeform 1292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5" name="Freeform 1292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009" y="1333"/>
                <a:ext cx="69" cy="1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69" y="0"/>
                  </a:cxn>
                  <a:cxn ang="0">
                    <a:pos x="0" y="16"/>
                  </a:cxn>
                </a:cxnLst>
                <a:rect l="0" t="0" r="r" b="b"/>
                <a:pathLst>
                  <a:path w="69" h="16">
                    <a:moveTo>
                      <a:pt x="0" y="16"/>
                    </a:moveTo>
                    <a:lnTo>
                      <a:pt x="6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6" name="Line 12924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V="1">
                <a:off x="-3009" y="1333"/>
                <a:ext cx="6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7" name="Freeform 1292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4" y="1316"/>
                <a:ext cx="22" cy="7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0" y="0"/>
                  </a:cxn>
                  <a:cxn ang="0">
                    <a:pos x="22" y="7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lnTo>
                      <a:pt x="0" y="0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8" name="Line 12926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H="1" flipV="1">
                <a:off x="-3144" y="1316"/>
                <a:ext cx="22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07" name="Group 12927"/>
            <p:cNvGrpSpPr>
              <a:grpSpLocks/>
            </p:cNvGrpSpPr>
            <p:nvPr/>
          </p:nvGrpSpPr>
          <p:grpSpPr bwMode="gray">
            <a:xfrm flipH="1">
              <a:off x="8015082" y="1264816"/>
              <a:ext cx="974090" cy="602615"/>
              <a:chOff x="16477" y="2634"/>
              <a:chExt cx="2077" cy="1280"/>
            </a:xfrm>
          </p:grpSpPr>
          <p:sp>
            <p:nvSpPr>
              <p:cNvPr id="1830" name="Freeform 1292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207" y="3456"/>
                <a:ext cx="135" cy="151"/>
              </a:xfrm>
              <a:custGeom>
                <a:avLst/>
                <a:gdLst/>
                <a:ahLst/>
                <a:cxnLst>
                  <a:cxn ang="0">
                    <a:pos x="48" y="57"/>
                  </a:cxn>
                  <a:cxn ang="0">
                    <a:pos x="12" y="45"/>
                  </a:cxn>
                  <a:cxn ang="0">
                    <a:pos x="10" y="7"/>
                  </a:cxn>
                  <a:cxn ang="0">
                    <a:pos x="46" y="19"/>
                  </a:cxn>
                  <a:cxn ang="0">
                    <a:pos x="48" y="57"/>
                  </a:cxn>
                </a:cxnLst>
                <a:rect l="0" t="0" r="r" b="b"/>
                <a:pathLst>
                  <a:path w="57" h="64">
                    <a:moveTo>
                      <a:pt x="48" y="57"/>
                    </a:moveTo>
                    <a:cubicBezTo>
                      <a:pt x="38" y="64"/>
                      <a:pt x="22" y="58"/>
                      <a:pt x="12" y="45"/>
                    </a:cubicBezTo>
                    <a:cubicBezTo>
                      <a:pt x="1" y="31"/>
                      <a:pt x="0" y="14"/>
                      <a:pt x="10" y="7"/>
                    </a:cubicBezTo>
                    <a:cubicBezTo>
                      <a:pt x="19" y="0"/>
                      <a:pt x="35" y="5"/>
                      <a:pt x="46" y="19"/>
                    </a:cubicBezTo>
                    <a:cubicBezTo>
                      <a:pt x="56" y="33"/>
                      <a:pt x="57" y="50"/>
                      <a:pt x="4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1" name="Freeform 1292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207" y="3458"/>
                <a:ext cx="135" cy="144"/>
              </a:xfrm>
              <a:custGeom>
                <a:avLst/>
                <a:gdLst/>
                <a:ahLst/>
                <a:cxnLst>
                  <a:cxn ang="0">
                    <a:pos x="38" y="61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48" y="16"/>
                  </a:cxn>
                  <a:cxn ang="0">
                    <a:pos x="48" y="16"/>
                  </a:cxn>
                  <a:cxn ang="0">
                    <a:pos x="57" y="41"/>
                  </a:cxn>
                  <a:cxn ang="0">
                    <a:pos x="57" y="41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38" y="61"/>
                  </a:cxn>
                  <a:cxn ang="0">
                    <a:pos x="38" y="61"/>
                  </a:cxn>
                  <a:cxn ang="0">
                    <a:pos x="38" y="61"/>
                  </a:cxn>
                  <a:cxn ang="0">
                    <a:pos x="20" y="5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6" y="21"/>
                  </a:cxn>
                  <a:cxn ang="0">
                    <a:pos x="6" y="21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38" y="56"/>
                  </a:cxn>
                  <a:cxn ang="0">
                    <a:pos x="38" y="56"/>
                  </a:cxn>
                  <a:cxn ang="0">
                    <a:pos x="46" y="54"/>
                  </a:cxn>
                  <a:cxn ang="0">
                    <a:pos x="46" y="54"/>
                  </a:cxn>
                  <a:cxn ang="0">
                    <a:pos x="46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19"/>
                  </a:cxn>
                  <a:cxn ang="0">
                    <a:pos x="43" y="19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57" h="61">
                    <a:moveTo>
                      <a:pt x="38" y="61"/>
                    </a:moveTo>
                    <a:cubicBezTo>
                      <a:pt x="28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" y="37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3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1"/>
                      <a:pt x="15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9" y="0"/>
                      <a:pt x="40" y="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54" y="24"/>
                      <a:pt x="57" y="33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7"/>
                      <a:pt x="54" y="54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6" y="60"/>
                      <a:pt x="42" y="61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lose/>
                    <a:moveTo>
                      <a:pt x="20" y="5"/>
                    </a:moveTo>
                    <a:cubicBezTo>
                      <a:pt x="16" y="5"/>
                      <a:pt x="14" y="6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11"/>
                      <a:pt x="6" y="15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7"/>
                      <a:pt x="8" y="35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21" y="51"/>
                      <a:pt x="30" y="56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1" y="56"/>
                      <a:pt x="44" y="55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9" y="51"/>
                      <a:pt x="51" y="46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4"/>
                      <a:pt x="49" y="26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37" y="10"/>
                      <a:pt x="27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2" name="Freeform 1293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784" y="2958"/>
                <a:ext cx="565" cy="444"/>
              </a:xfrm>
              <a:custGeom>
                <a:avLst/>
                <a:gdLst/>
                <a:ahLst/>
                <a:cxnLst>
                  <a:cxn ang="0">
                    <a:pos x="0" y="115"/>
                  </a:cxn>
                  <a:cxn ang="0">
                    <a:pos x="10" y="111"/>
                  </a:cxn>
                  <a:cxn ang="0">
                    <a:pos x="147" y="429"/>
                  </a:cxn>
                  <a:cxn ang="0">
                    <a:pos x="548" y="321"/>
                  </a:cxn>
                  <a:cxn ang="0">
                    <a:pos x="414" y="4"/>
                  </a:cxn>
                  <a:cxn ang="0">
                    <a:pos x="425" y="0"/>
                  </a:cxn>
                  <a:cxn ang="0">
                    <a:pos x="565" y="328"/>
                  </a:cxn>
                  <a:cxn ang="0">
                    <a:pos x="140" y="444"/>
                  </a:cxn>
                  <a:cxn ang="0">
                    <a:pos x="0" y="115"/>
                  </a:cxn>
                  <a:cxn ang="0">
                    <a:pos x="0" y="115"/>
                  </a:cxn>
                </a:cxnLst>
                <a:rect l="0" t="0" r="r" b="b"/>
                <a:pathLst>
                  <a:path w="565" h="444">
                    <a:moveTo>
                      <a:pt x="0" y="115"/>
                    </a:moveTo>
                    <a:lnTo>
                      <a:pt x="10" y="111"/>
                    </a:lnTo>
                    <a:lnTo>
                      <a:pt x="147" y="429"/>
                    </a:lnTo>
                    <a:lnTo>
                      <a:pt x="548" y="321"/>
                    </a:lnTo>
                    <a:lnTo>
                      <a:pt x="414" y="4"/>
                    </a:lnTo>
                    <a:lnTo>
                      <a:pt x="425" y="0"/>
                    </a:lnTo>
                    <a:lnTo>
                      <a:pt x="565" y="328"/>
                    </a:lnTo>
                    <a:lnTo>
                      <a:pt x="140" y="444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3" name="Freeform 1293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43" y="2995"/>
                <a:ext cx="581" cy="664"/>
              </a:xfrm>
              <a:custGeom>
                <a:avLst/>
                <a:gdLst/>
                <a:ahLst/>
                <a:cxnLst>
                  <a:cxn ang="0">
                    <a:pos x="144" y="111"/>
                  </a:cxn>
                  <a:cxn ang="0">
                    <a:pos x="166" y="116"/>
                  </a:cxn>
                  <a:cxn ang="0">
                    <a:pos x="33" y="631"/>
                  </a:cxn>
                  <a:cxn ang="0">
                    <a:pos x="423" y="527"/>
                  </a:cxn>
                  <a:cxn ang="0">
                    <a:pos x="558" y="0"/>
                  </a:cxn>
                  <a:cxn ang="0">
                    <a:pos x="581" y="5"/>
                  </a:cxn>
                  <a:cxn ang="0">
                    <a:pos x="442" y="546"/>
                  </a:cxn>
                  <a:cxn ang="0">
                    <a:pos x="0" y="664"/>
                  </a:cxn>
                  <a:cxn ang="0">
                    <a:pos x="144" y="111"/>
                  </a:cxn>
                  <a:cxn ang="0">
                    <a:pos x="144" y="111"/>
                  </a:cxn>
                </a:cxnLst>
                <a:rect l="0" t="0" r="r" b="b"/>
                <a:pathLst>
                  <a:path w="581" h="664">
                    <a:moveTo>
                      <a:pt x="144" y="111"/>
                    </a:moveTo>
                    <a:lnTo>
                      <a:pt x="166" y="116"/>
                    </a:lnTo>
                    <a:lnTo>
                      <a:pt x="33" y="631"/>
                    </a:lnTo>
                    <a:lnTo>
                      <a:pt x="423" y="527"/>
                    </a:lnTo>
                    <a:lnTo>
                      <a:pt x="558" y="0"/>
                    </a:lnTo>
                    <a:lnTo>
                      <a:pt x="581" y="5"/>
                    </a:lnTo>
                    <a:lnTo>
                      <a:pt x="442" y="546"/>
                    </a:lnTo>
                    <a:lnTo>
                      <a:pt x="0" y="664"/>
                    </a:lnTo>
                    <a:lnTo>
                      <a:pt x="144" y="111"/>
                    </a:lnTo>
                    <a:lnTo>
                      <a:pt x="14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7" name="Freeform 1293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794" y="3567"/>
                <a:ext cx="132" cy="151"/>
              </a:xfrm>
              <a:custGeom>
                <a:avLst/>
                <a:gdLst/>
                <a:ahLst/>
                <a:cxnLst>
                  <a:cxn ang="0">
                    <a:pos x="47" y="57"/>
                  </a:cxn>
                  <a:cxn ang="0">
                    <a:pos x="11" y="45"/>
                  </a:cxn>
                  <a:cxn ang="0">
                    <a:pos x="9" y="7"/>
                  </a:cxn>
                  <a:cxn ang="0">
                    <a:pos x="45" y="19"/>
                  </a:cxn>
                  <a:cxn ang="0">
                    <a:pos x="47" y="57"/>
                  </a:cxn>
                </a:cxnLst>
                <a:rect l="0" t="0" r="r" b="b"/>
                <a:pathLst>
                  <a:path w="56" h="64">
                    <a:moveTo>
                      <a:pt x="47" y="57"/>
                    </a:moveTo>
                    <a:cubicBezTo>
                      <a:pt x="38" y="64"/>
                      <a:pt x="22" y="58"/>
                      <a:pt x="11" y="45"/>
                    </a:cubicBezTo>
                    <a:cubicBezTo>
                      <a:pt x="1" y="31"/>
                      <a:pt x="0" y="14"/>
                      <a:pt x="9" y="7"/>
                    </a:cubicBezTo>
                    <a:cubicBezTo>
                      <a:pt x="18" y="0"/>
                      <a:pt x="35" y="5"/>
                      <a:pt x="45" y="19"/>
                    </a:cubicBezTo>
                    <a:cubicBezTo>
                      <a:pt x="55" y="33"/>
                      <a:pt x="56" y="50"/>
                      <a:pt x="47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8" name="Freeform 12933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6794" y="3569"/>
                <a:ext cx="132" cy="147"/>
              </a:xfrm>
              <a:custGeom>
                <a:avLst/>
                <a:gdLst/>
                <a:ahLst/>
                <a:cxnLst>
                  <a:cxn ang="0">
                    <a:pos x="37" y="62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6"/>
                  </a:cxn>
                  <a:cxn ang="0">
                    <a:pos x="47" y="16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19" y="5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5" y="21"/>
                  </a:cxn>
                  <a:cxn ang="0">
                    <a:pos x="5" y="21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6"/>
                  </a:cxn>
                  <a:cxn ang="0">
                    <a:pos x="37" y="56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20"/>
                  </a:cxn>
                  <a:cxn ang="0">
                    <a:pos x="43" y="20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56" h="62">
                    <a:moveTo>
                      <a:pt x="37" y="62"/>
                    </a:moveTo>
                    <a:cubicBezTo>
                      <a:pt x="27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3" y="37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2" y="8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1" y="1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0"/>
                      <a:pt x="39" y="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3" y="24"/>
                      <a:pt x="56" y="33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8"/>
                      <a:pt x="54" y="54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5" y="60"/>
                      <a:pt x="41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lose/>
                    <a:moveTo>
                      <a:pt x="19" y="5"/>
                    </a:moveTo>
                    <a:cubicBezTo>
                      <a:pt x="16" y="5"/>
                      <a:pt x="13" y="6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7" y="11"/>
                      <a:pt x="5" y="15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7"/>
                      <a:pt x="8" y="35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1"/>
                      <a:pt x="30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40" y="56"/>
                      <a:pt x="43" y="55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9" y="51"/>
                      <a:pt x="51" y="46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4"/>
                      <a:pt x="48" y="26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6" y="10"/>
                      <a:pt x="27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9" name="Freeform 1293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942" y="3652"/>
                <a:ext cx="134" cy="151"/>
              </a:xfrm>
              <a:custGeom>
                <a:avLst/>
                <a:gdLst/>
                <a:ahLst/>
                <a:cxnLst>
                  <a:cxn ang="0">
                    <a:pos x="48" y="57"/>
                  </a:cxn>
                  <a:cxn ang="0">
                    <a:pos x="12" y="45"/>
                  </a:cxn>
                  <a:cxn ang="0">
                    <a:pos x="10" y="7"/>
                  </a:cxn>
                  <a:cxn ang="0">
                    <a:pos x="46" y="19"/>
                  </a:cxn>
                  <a:cxn ang="0">
                    <a:pos x="48" y="57"/>
                  </a:cxn>
                </a:cxnLst>
                <a:rect l="0" t="0" r="r" b="b"/>
                <a:pathLst>
                  <a:path w="57" h="64">
                    <a:moveTo>
                      <a:pt x="48" y="57"/>
                    </a:moveTo>
                    <a:cubicBezTo>
                      <a:pt x="38" y="64"/>
                      <a:pt x="22" y="59"/>
                      <a:pt x="12" y="45"/>
                    </a:cubicBezTo>
                    <a:cubicBezTo>
                      <a:pt x="1" y="31"/>
                      <a:pt x="0" y="14"/>
                      <a:pt x="10" y="7"/>
                    </a:cubicBezTo>
                    <a:cubicBezTo>
                      <a:pt x="19" y="0"/>
                      <a:pt x="35" y="6"/>
                      <a:pt x="46" y="19"/>
                    </a:cubicBezTo>
                    <a:cubicBezTo>
                      <a:pt x="56" y="33"/>
                      <a:pt x="57" y="50"/>
                      <a:pt x="4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0" name="Freeform 12935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944" y="3654"/>
                <a:ext cx="132" cy="147"/>
              </a:xfrm>
              <a:custGeom>
                <a:avLst/>
                <a:gdLst/>
                <a:ahLst/>
                <a:cxnLst>
                  <a:cxn ang="0">
                    <a:pos x="37" y="62"/>
                  </a:cxn>
                  <a:cxn ang="0">
                    <a:pos x="9" y="46"/>
                  </a:cxn>
                  <a:cxn ang="0">
                    <a:pos x="9" y="46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7"/>
                  </a:cxn>
                  <a:cxn ang="0">
                    <a:pos x="47" y="17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48" y="58"/>
                  </a:cxn>
                  <a:cxn ang="0">
                    <a:pos x="48" y="58"/>
                  </a:cxn>
                  <a:cxn ang="0">
                    <a:pos x="48" y="58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19" y="6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5" y="21"/>
                  </a:cxn>
                  <a:cxn ang="0">
                    <a:pos x="5" y="21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7"/>
                  </a:cxn>
                  <a:cxn ang="0">
                    <a:pos x="37" y="57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20"/>
                  </a:cxn>
                  <a:cxn ang="0">
                    <a:pos x="43" y="2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56" h="62">
                    <a:moveTo>
                      <a:pt x="37" y="62"/>
                    </a:moveTo>
                    <a:cubicBezTo>
                      <a:pt x="27" y="62"/>
                      <a:pt x="16" y="5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3" y="38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2" y="8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1" y="2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39" y="6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53" y="24"/>
                      <a:pt x="56" y="33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8"/>
                      <a:pt x="53" y="54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5" y="61"/>
                      <a:pt x="41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lose/>
                    <a:moveTo>
                      <a:pt x="19" y="6"/>
                    </a:moveTo>
                    <a:cubicBezTo>
                      <a:pt x="15" y="6"/>
                      <a:pt x="13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11"/>
                      <a:pt x="5" y="16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8"/>
                      <a:pt x="8" y="36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2"/>
                      <a:pt x="29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40" y="57"/>
                      <a:pt x="43" y="56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9" y="51"/>
                      <a:pt x="51" y="47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5"/>
                      <a:pt x="48" y="27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6" y="11"/>
                      <a:pt x="26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1" name="Freeform 1293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446" y="3118"/>
                <a:ext cx="578" cy="735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23" y="111"/>
                  </a:cxn>
                  <a:cxn ang="0">
                    <a:pos x="158" y="706"/>
                  </a:cxn>
                  <a:cxn ang="0">
                    <a:pos x="550" y="603"/>
                  </a:cxn>
                  <a:cxn ang="0">
                    <a:pos x="415" y="5"/>
                  </a:cxn>
                  <a:cxn ang="0">
                    <a:pos x="437" y="0"/>
                  </a:cxn>
                  <a:cxn ang="0">
                    <a:pos x="578" y="619"/>
                  </a:cxn>
                  <a:cxn ang="0">
                    <a:pos x="141" y="735"/>
                  </a:cxn>
                  <a:cxn ang="0">
                    <a:pos x="0" y="116"/>
                  </a:cxn>
                  <a:cxn ang="0">
                    <a:pos x="0" y="116"/>
                  </a:cxn>
                </a:cxnLst>
                <a:rect l="0" t="0" r="r" b="b"/>
                <a:pathLst>
                  <a:path w="578" h="735">
                    <a:moveTo>
                      <a:pt x="0" y="116"/>
                    </a:moveTo>
                    <a:lnTo>
                      <a:pt x="23" y="111"/>
                    </a:lnTo>
                    <a:lnTo>
                      <a:pt x="158" y="706"/>
                    </a:lnTo>
                    <a:lnTo>
                      <a:pt x="550" y="603"/>
                    </a:lnTo>
                    <a:lnTo>
                      <a:pt x="415" y="5"/>
                    </a:lnTo>
                    <a:lnTo>
                      <a:pt x="437" y="0"/>
                    </a:lnTo>
                    <a:lnTo>
                      <a:pt x="578" y="619"/>
                    </a:lnTo>
                    <a:lnTo>
                      <a:pt x="141" y="735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2" name="Freeform 1293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519" y="3175"/>
                <a:ext cx="569" cy="371"/>
              </a:xfrm>
              <a:custGeom>
                <a:avLst/>
                <a:gdLst/>
                <a:ahLst/>
                <a:cxnLst>
                  <a:cxn ang="0">
                    <a:pos x="144" y="111"/>
                  </a:cxn>
                  <a:cxn ang="0">
                    <a:pos x="144" y="111"/>
                  </a:cxn>
                  <a:cxn ang="0">
                    <a:pos x="153" y="116"/>
                  </a:cxn>
                  <a:cxn ang="0">
                    <a:pos x="24" y="352"/>
                  </a:cxn>
                  <a:cxn ang="0">
                    <a:pos x="423" y="246"/>
                  </a:cxn>
                  <a:cxn ang="0">
                    <a:pos x="560" y="0"/>
                  </a:cxn>
                  <a:cxn ang="0">
                    <a:pos x="569" y="5"/>
                  </a:cxn>
                  <a:cxn ang="0">
                    <a:pos x="430" y="255"/>
                  </a:cxn>
                  <a:cxn ang="0">
                    <a:pos x="0" y="371"/>
                  </a:cxn>
                  <a:cxn ang="0">
                    <a:pos x="144" y="111"/>
                  </a:cxn>
                  <a:cxn ang="0">
                    <a:pos x="144" y="111"/>
                  </a:cxn>
                </a:cxnLst>
                <a:rect l="0" t="0" r="r" b="b"/>
                <a:pathLst>
                  <a:path w="569" h="371">
                    <a:moveTo>
                      <a:pt x="144" y="111"/>
                    </a:moveTo>
                    <a:lnTo>
                      <a:pt x="144" y="111"/>
                    </a:lnTo>
                    <a:lnTo>
                      <a:pt x="153" y="116"/>
                    </a:lnTo>
                    <a:lnTo>
                      <a:pt x="24" y="352"/>
                    </a:lnTo>
                    <a:lnTo>
                      <a:pt x="423" y="246"/>
                    </a:lnTo>
                    <a:lnTo>
                      <a:pt x="560" y="0"/>
                    </a:lnTo>
                    <a:lnTo>
                      <a:pt x="569" y="5"/>
                    </a:lnTo>
                    <a:lnTo>
                      <a:pt x="430" y="255"/>
                    </a:lnTo>
                    <a:lnTo>
                      <a:pt x="0" y="371"/>
                    </a:lnTo>
                    <a:lnTo>
                      <a:pt x="144" y="111"/>
                    </a:lnTo>
                    <a:lnTo>
                      <a:pt x="14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3" name="Freeform 1293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528" y="3763"/>
                <a:ext cx="135" cy="151"/>
              </a:xfrm>
              <a:custGeom>
                <a:avLst/>
                <a:gdLst/>
                <a:ahLst/>
                <a:cxnLst>
                  <a:cxn ang="0">
                    <a:pos x="47" y="57"/>
                  </a:cxn>
                  <a:cxn ang="0">
                    <a:pos x="11" y="45"/>
                  </a:cxn>
                  <a:cxn ang="0">
                    <a:pos x="9" y="7"/>
                  </a:cxn>
                  <a:cxn ang="0">
                    <a:pos x="45" y="19"/>
                  </a:cxn>
                  <a:cxn ang="0">
                    <a:pos x="47" y="57"/>
                  </a:cxn>
                </a:cxnLst>
                <a:rect l="0" t="0" r="r" b="b"/>
                <a:pathLst>
                  <a:path w="57" h="64">
                    <a:moveTo>
                      <a:pt x="47" y="57"/>
                    </a:moveTo>
                    <a:cubicBezTo>
                      <a:pt x="38" y="64"/>
                      <a:pt x="22" y="59"/>
                      <a:pt x="11" y="45"/>
                    </a:cubicBezTo>
                    <a:cubicBezTo>
                      <a:pt x="1" y="31"/>
                      <a:pt x="0" y="14"/>
                      <a:pt x="9" y="7"/>
                    </a:cubicBezTo>
                    <a:cubicBezTo>
                      <a:pt x="19" y="0"/>
                      <a:pt x="35" y="6"/>
                      <a:pt x="45" y="19"/>
                    </a:cubicBezTo>
                    <a:cubicBezTo>
                      <a:pt x="56" y="33"/>
                      <a:pt x="57" y="50"/>
                      <a:pt x="47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4" name="Freeform 1293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528" y="3768"/>
                <a:ext cx="133" cy="144"/>
              </a:xfrm>
              <a:custGeom>
                <a:avLst/>
                <a:gdLst/>
                <a:ahLst/>
                <a:cxnLst>
                  <a:cxn ang="0">
                    <a:pos x="37" y="61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6"/>
                  </a:cxn>
                  <a:cxn ang="0">
                    <a:pos x="47" y="16"/>
                  </a:cxn>
                  <a:cxn ang="0">
                    <a:pos x="56" y="40"/>
                  </a:cxn>
                  <a:cxn ang="0">
                    <a:pos x="56" y="40"/>
                  </a:cxn>
                  <a:cxn ang="0">
                    <a:pos x="49" y="57"/>
                  </a:cxn>
                  <a:cxn ang="0">
                    <a:pos x="49" y="57"/>
                  </a:cxn>
                  <a:cxn ang="0">
                    <a:pos x="49" y="57"/>
                  </a:cxn>
                  <a:cxn ang="0">
                    <a:pos x="37" y="61"/>
                  </a:cxn>
                  <a:cxn ang="0">
                    <a:pos x="37" y="61"/>
                  </a:cxn>
                  <a:cxn ang="0">
                    <a:pos x="37" y="61"/>
                  </a:cxn>
                  <a:cxn ang="0">
                    <a:pos x="19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5" y="20"/>
                  </a:cxn>
                  <a:cxn ang="0">
                    <a:pos x="5" y="20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6"/>
                  </a:cxn>
                  <a:cxn ang="0">
                    <a:pos x="37" y="56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51" y="40"/>
                  </a:cxn>
                  <a:cxn ang="0">
                    <a:pos x="51" y="40"/>
                  </a:cxn>
                  <a:cxn ang="0">
                    <a:pos x="43" y="19"/>
                  </a:cxn>
                  <a:cxn ang="0">
                    <a:pos x="43" y="19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56" h="61">
                    <a:moveTo>
                      <a:pt x="37" y="61"/>
                    </a:moveTo>
                    <a:cubicBezTo>
                      <a:pt x="28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3" y="37"/>
                      <a:pt x="0" y="2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3"/>
                      <a:pt x="2" y="7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1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0"/>
                      <a:pt x="40" y="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3" y="24"/>
                      <a:pt x="56" y="32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7"/>
                      <a:pt x="54" y="53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5" y="60"/>
                      <a:pt x="41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lose/>
                    <a:moveTo>
                      <a:pt x="19" y="5"/>
                    </a:moveTo>
                    <a:cubicBezTo>
                      <a:pt x="16" y="5"/>
                      <a:pt x="13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7" y="10"/>
                      <a:pt x="5" y="15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7"/>
                      <a:pt x="8" y="35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1"/>
                      <a:pt x="30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40" y="56"/>
                      <a:pt x="43" y="55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9" y="50"/>
                      <a:pt x="51" y="46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34"/>
                      <a:pt x="48" y="26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36" y="10"/>
                      <a:pt x="27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5" name="Freeform 1294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491" y="2835"/>
                <a:ext cx="1996" cy="557"/>
              </a:xfrm>
              <a:custGeom>
                <a:avLst/>
                <a:gdLst/>
                <a:ahLst/>
                <a:cxnLst>
                  <a:cxn ang="0">
                    <a:pos x="839" y="168"/>
                  </a:cxn>
                  <a:cxn ang="0">
                    <a:pos x="216" y="0"/>
                  </a:cxn>
                  <a:cxn ang="0">
                    <a:pos x="7" y="57"/>
                  </a:cxn>
                  <a:cxn ang="0">
                    <a:pos x="7" y="68"/>
                  </a:cxn>
                  <a:cxn ang="0">
                    <a:pos x="629" y="236"/>
                  </a:cxn>
                  <a:cxn ang="0">
                    <a:pos x="839" y="179"/>
                  </a:cxn>
                  <a:cxn ang="0">
                    <a:pos x="839" y="168"/>
                  </a:cxn>
                </a:cxnLst>
                <a:rect l="0" t="0" r="r" b="b"/>
                <a:pathLst>
                  <a:path w="845" h="236">
                    <a:moveTo>
                      <a:pt x="839" y="168"/>
                    </a:moveTo>
                    <a:cubicBezTo>
                      <a:pt x="833" y="168"/>
                      <a:pt x="241" y="0"/>
                      <a:pt x="216" y="0"/>
                    </a:cubicBezTo>
                    <a:cubicBezTo>
                      <a:pt x="192" y="0"/>
                      <a:pt x="13" y="57"/>
                      <a:pt x="7" y="57"/>
                    </a:cubicBezTo>
                    <a:cubicBezTo>
                      <a:pt x="0" y="57"/>
                      <a:pt x="2" y="68"/>
                      <a:pt x="7" y="68"/>
                    </a:cubicBezTo>
                    <a:cubicBezTo>
                      <a:pt x="12" y="68"/>
                      <a:pt x="593" y="236"/>
                      <a:pt x="629" y="236"/>
                    </a:cubicBezTo>
                    <a:cubicBezTo>
                      <a:pt x="666" y="236"/>
                      <a:pt x="835" y="179"/>
                      <a:pt x="839" y="179"/>
                    </a:cubicBezTo>
                    <a:cubicBezTo>
                      <a:pt x="843" y="179"/>
                      <a:pt x="845" y="168"/>
                      <a:pt x="839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6" name="Freeform 12941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011" y="2634"/>
                <a:ext cx="1543" cy="543"/>
              </a:xfrm>
              <a:custGeom>
                <a:avLst/>
                <a:gdLst/>
                <a:ahLst/>
                <a:cxnLst>
                  <a:cxn ang="0">
                    <a:pos x="620" y="153"/>
                  </a:cxn>
                  <a:cxn ang="0">
                    <a:pos x="54" y="1"/>
                  </a:cxn>
                  <a:cxn ang="0">
                    <a:pos x="44" y="0"/>
                  </a:cxn>
                  <a:cxn ang="0">
                    <a:pos x="6" y="29"/>
                  </a:cxn>
                  <a:cxn ang="0">
                    <a:pos x="33" y="77"/>
                  </a:cxn>
                  <a:cxn ang="0">
                    <a:pos x="600" y="229"/>
                  </a:cxn>
                  <a:cxn ang="0">
                    <a:pos x="610" y="230"/>
                  </a:cxn>
                  <a:cxn ang="0">
                    <a:pos x="648" y="201"/>
                  </a:cxn>
                  <a:cxn ang="0">
                    <a:pos x="620" y="153"/>
                  </a:cxn>
                  <a:cxn ang="0">
                    <a:pos x="181" y="82"/>
                  </a:cxn>
                  <a:cxn ang="0">
                    <a:pos x="456" y="154"/>
                  </a:cxn>
                  <a:cxn ang="0">
                    <a:pos x="456" y="181"/>
                  </a:cxn>
                  <a:cxn ang="0">
                    <a:pos x="181" y="107"/>
                  </a:cxn>
                  <a:cxn ang="0">
                    <a:pos x="181" y="82"/>
                  </a:cxn>
                  <a:cxn ang="0">
                    <a:pos x="456" y="145"/>
                  </a:cxn>
                  <a:cxn ang="0">
                    <a:pos x="181" y="73"/>
                  </a:cxn>
                  <a:cxn ang="0">
                    <a:pos x="181" y="44"/>
                  </a:cxn>
                  <a:cxn ang="0">
                    <a:pos x="456" y="118"/>
                  </a:cxn>
                  <a:cxn ang="0">
                    <a:pos x="456" y="145"/>
                  </a:cxn>
                  <a:cxn ang="0">
                    <a:pos x="14" y="31"/>
                  </a:cxn>
                  <a:cxn ang="0">
                    <a:pos x="44" y="8"/>
                  </a:cxn>
                  <a:cxn ang="0">
                    <a:pos x="52" y="9"/>
                  </a:cxn>
                  <a:cxn ang="0">
                    <a:pos x="173" y="42"/>
                  </a:cxn>
                  <a:cxn ang="0">
                    <a:pos x="173" y="105"/>
                  </a:cxn>
                  <a:cxn ang="0">
                    <a:pos x="36" y="68"/>
                  </a:cxn>
                  <a:cxn ang="0">
                    <a:pos x="14" y="31"/>
                  </a:cxn>
                  <a:cxn ang="0">
                    <a:pos x="639" y="199"/>
                  </a:cxn>
                  <a:cxn ang="0">
                    <a:pos x="610" y="222"/>
                  </a:cxn>
                  <a:cxn ang="0">
                    <a:pos x="602" y="221"/>
                  </a:cxn>
                  <a:cxn ang="0">
                    <a:pos x="465" y="184"/>
                  </a:cxn>
                  <a:cxn ang="0">
                    <a:pos x="465" y="121"/>
                  </a:cxn>
                  <a:cxn ang="0">
                    <a:pos x="618" y="162"/>
                  </a:cxn>
                  <a:cxn ang="0">
                    <a:pos x="639" y="199"/>
                  </a:cxn>
                </a:cxnLst>
                <a:rect l="0" t="0" r="r" b="b"/>
                <a:pathLst>
                  <a:path w="653" h="230">
                    <a:moveTo>
                      <a:pt x="620" y="153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51" y="0"/>
                      <a:pt x="47" y="0"/>
                      <a:pt x="44" y="0"/>
                    </a:cubicBezTo>
                    <a:cubicBezTo>
                      <a:pt x="26" y="0"/>
                      <a:pt x="10" y="12"/>
                      <a:pt x="6" y="29"/>
                    </a:cubicBezTo>
                    <a:cubicBezTo>
                      <a:pt x="0" y="49"/>
                      <a:pt x="13" y="71"/>
                      <a:pt x="33" y="77"/>
                    </a:cubicBezTo>
                    <a:cubicBezTo>
                      <a:pt x="600" y="229"/>
                      <a:pt x="600" y="229"/>
                      <a:pt x="600" y="229"/>
                    </a:cubicBezTo>
                    <a:cubicBezTo>
                      <a:pt x="603" y="230"/>
                      <a:pt x="606" y="230"/>
                      <a:pt x="610" y="230"/>
                    </a:cubicBezTo>
                    <a:cubicBezTo>
                      <a:pt x="627" y="230"/>
                      <a:pt x="643" y="218"/>
                      <a:pt x="648" y="201"/>
                    </a:cubicBezTo>
                    <a:cubicBezTo>
                      <a:pt x="653" y="180"/>
                      <a:pt x="641" y="159"/>
                      <a:pt x="620" y="153"/>
                    </a:cubicBezTo>
                    <a:close/>
                    <a:moveTo>
                      <a:pt x="181" y="82"/>
                    </a:moveTo>
                    <a:cubicBezTo>
                      <a:pt x="456" y="154"/>
                      <a:pt x="456" y="154"/>
                      <a:pt x="456" y="154"/>
                    </a:cubicBezTo>
                    <a:cubicBezTo>
                      <a:pt x="456" y="181"/>
                      <a:pt x="456" y="181"/>
                      <a:pt x="456" y="181"/>
                    </a:cubicBezTo>
                    <a:cubicBezTo>
                      <a:pt x="181" y="107"/>
                      <a:pt x="181" y="107"/>
                      <a:pt x="181" y="107"/>
                    </a:cubicBezTo>
                    <a:lnTo>
                      <a:pt x="181" y="82"/>
                    </a:lnTo>
                    <a:close/>
                    <a:moveTo>
                      <a:pt x="456" y="145"/>
                    </a:move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456" y="118"/>
                      <a:pt x="456" y="118"/>
                      <a:pt x="456" y="118"/>
                    </a:cubicBezTo>
                    <a:lnTo>
                      <a:pt x="456" y="145"/>
                    </a:lnTo>
                    <a:close/>
                    <a:moveTo>
                      <a:pt x="14" y="31"/>
                    </a:moveTo>
                    <a:cubicBezTo>
                      <a:pt x="18" y="18"/>
                      <a:pt x="30" y="8"/>
                      <a:pt x="44" y="8"/>
                    </a:cubicBezTo>
                    <a:cubicBezTo>
                      <a:pt x="46" y="8"/>
                      <a:pt x="49" y="9"/>
                      <a:pt x="52" y="9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20" y="64"/>
                      <a:pt x="10" y="47"/>
                      <a:pt x="14" y="31"/>
                    </a:cubicBezTo>
                    <a:close/>
                    <a:moveTo>
                      <a:pt x="639" y="199"/>
                    </a:moveTo>
                    <a:cubicBezTo>
                      <a:pt x="636" y="212"/>
                      <a:pt x="623" y="222"/>
                      <a:pt x="610" y="222"/>
                    </a:cubicBezTo>
                    <a:cubicBezTo>
                      <a:pt x="607" y="222"/>
                      <a:pt x="604" y="221"/>
                      <a:pt x="602" y="221"/>
                    </a:cubicBezTo>
                    <a:cubicBezTo>
                      <a:pt x="465" y="184"/>
                      <a:pt x="465" y="184"/>
                      <a:pt x="465" y="184"/>
                    </a:cubicBezTo>
                    <a:cubicBezTo>
                      <a:pt x="465" y="121"/>
                      <a:pt x="465" y="121"/>
                      <a:pt x="465" y="121"/>
                    </a:cubicBezTo>
                    <a:cubicBezTo>
                      <a:pt x="618" y="162"/>
                      <a:pt x="618" y="162"/>
                      <a:pt x="618" y="162"/>
                    </a:cubicBezTo>
                    <a:cubicBezTo>
                      <a:pt x="634" y="166"/>
                      <a:pt x="643" y="183"/>
                      <a:pt x="639" y="1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7" name="Freeform 1294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480" y="2743"/>
                <a:ext cx="2017" cy="621"/>
              </a:xfrm>
              <a:custGeom>
                <a:avLst/>
                <a:gdLst/>
                <a:ahLst/>
                <a:cxnLst>
                  <a:cxn ang="0">
                    <a:pos x="844" y="168"/>
                  </a:cxn>
                  <a:cxn ang="0">
                    <a:pos x="221" y="0"/>
                  </a:cxn>
                  <a:cxn ang="0">
                    <a:pos x="12" y="56"/>
                  </a:cxn>
                  <a:cxn ang="0">
                    <a:pos x="12" y="96"/>
                  </a:cxn>
                  <a:cxn ang="0">
                    <a:pos x="634" y="263"/>
                  </a:cxn>
                  <a:cxn ang="0">
                    <a:pos x="844" y="207"/>
                  </a:cxn>
                  <a:cxn ang="0">
                    <a:pos x="844" y="168"/>
                  </a:cxn>
                </a:cxnLst>
                <a:rect l="0" t="0" r="r" b="b"/>
                <a:pathLst>
                  <a:path w="854" h="263">
                    <a:moveTo>
                      <a:pt x="844" y="168"/>
                    </a:moveTo>
                    <a:cubicBezTo>
                      <a:pt x="844" y="168"/>
                      <a:pt x="246" y="0"/>
                      <a:pt x="221" y="0"/>
                    </a:cubicBezTo>
                    <a:cubicBezTo>
                      <a:pt x="197" y="0"/>
                      <a:pt x="12" y="56"/>
                      <a:pt x="12" y="56"/>
                    </a:cubicBezTo>
                    <a:cubicBezTo>
                      <a:pt x="0" y="56"/>
                      <a:pt x="0" y="96"/>
                      <a:pt x="12" y="96"/>
                    </a:cubicBezTo>
                    <a:cubicBezTo>
                      <a:pt x="12" y="96"/>
                      <a:pt x="600" y="263"/>
                      <a:pt x="634" y="263"/>
                    </a:cubicBezTo>
                    <a:cubicBezTo>
                      <a:pt x="668" y="263"/>
                      <a:pt x="844" y="207"/>
                      <a:pt x="844" y="207"/>
                    </a:cubicBezTo>
                    <a:cubicBezTo>
                      <a:pt x="850" y="204"/>
                      <a:pt x="854" y="168"/>
                      <a:pt x="844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8" name="Freeform 1294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508" y="2743"/>
                <a:ext cx="1965" cy="529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0" y="56"/>
                  </a:cxn>
                  <a:cxn ang="0">
                    <a:pos x="622" y="224"/>
                  </a:cxn>
                  <a:cxn ang="0">
                    <a:pos x="832" y="168"/>
                  </a:cxn>
                  <a:cxn ang="0">
                    <a:pos x="209" y="0"/>
                  </a:cxn>
                </a:cxnLst>
                <a:rect l="0" t="0" r="r" b="b"/>
                <a:pathLst>
                  <a:path w="832" h="224">
                    <a:moveTo>
                      <a:pt x="209" y="0"/>
                    </a:moveTo>
                    <a:cubicBezTo>
                      <a:pt x="185" y="0"/>
                      <a:pt x="0" y="56"/>
                      <a:pt x="0" y="56"/>
                    </a:cubicBezTo>
                    <a:cubicBezTo>
                      <a:pt x="0" y="56"/>
                      <a:pt x="586" y="224"/>
                      <a:pt x="622" y="224"/>
                    </a:cubicBezTo>
                    <a:cubicBezTo>
                      <a:pt x="659" y="224"/>
                      <a:pt x="832" y="168"/>
                      <a:pt x="832" y="168"/>
                    </a:cubicBezTo>
                    <a:cubicBezTo>
                      <a:pt x="832" y="168"/>
                      <a:pt x="234" y="0"/>
                      <a:pt x="2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9" name="Freeform 1294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697" y="2735"/>
                <a:ext cx="534" cy="244"/>
              </a:xfrm>
              <a:custGeom>
                <a:avLst/>
                <a:gdLst/>
                <a:ahLst/>
                <a:cxnLst>
                  <a:cxn ang="0">
                    <a:pos x="7" y="78"/>
                  </a:cxn>
                  <a:cxn ang="0">
                    <a:pos x="19" y="44"/>
                  </a:cxn>
                  <a:cxn ang="0">
                    <a:pos x="116" y="10"/>
                  </a:cxn>
                  <a:cxn ang="0">
                    <a:pos x="159" y="6"/>
                  </a:cxn>
                  <a:cxn ang="0">
                    <a:pos x="218" y="20"/>
                  </a:cxn>
                  <a:cxn ang="0">
                    <a:pos x="212" y="40"/>
                  </a:cxn>
                  <a:cxn ang="0">
                    <a:pos x="63" y="96"/>
                  </a:cxn>
                  <a:cxn ang="0">
                    <a:pos x="7" y="78"/>
                  </a:cxn>
                </a:cxnLst>
                <a:rect l="0" t="0" r="r" b="b"/>
                <a:pathLst>
                  <a:path w="226" h="103">
                    <a:moveTo>
                      <a:pt x="7" y="78"/>
                    </a:moveTo>
                    <a:cubicBezTo>
                      <a:pt x="6" y="63"/>
                      <a:pt x="0" y="54"/>
                      <a:pt x="19" y="44"/>
                    </a:cubicBezTo>
                    <a:cubicBezTo>
                      <a:pt x="37" y="35"/>
                      <a:pt x="99" y="19"/>
                      <a:pt x="116" y="10"/>
                    </a:cubicBezTo>
                    <a:cubicBezTo>
                      <a:pt x="134" y="1"/>
                      <a:pt x="152" y="0"/>
                      <a:pt x="159" y="6"/>
                    </a:cubicBezTo>
                    <a:cubicBezTo>
                      <a:pt x="166" y="12"/>
                      <a:pt x="218" y="11"/>
                      <a:pt x="218" y="20"/>
                    </a:cubicBezTo>
                    <a:cubicBezTo>
                      <a:pt x="218" y="28"/>
                      <a:pt x="226" y="35"/>
                      <a:pt x="212" y="40"/>
                    </a:cubicBezTo>
                    <a:cubicBezTo>
                      <a:pt x="199" y="44"/>
                      <a:pt x="87" y="103"/>
                      <a:pt x="63" y="96"/>
                    </a:cubicBezTo>
                    <a:cubicBezTo>
                      <a:pt x="35" y="89"/>
                      <a:pt x="7" y="89"/>
                      <a:pt x="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0" name="Freeform 1294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57" y="2688"/>
                <a:ext cx="230" cy="232"/>
              </a:xfrm>
              <a:custGeom>
                <a:avLst/>
                <a:gdLst/>
                <a:ahLst/>
                <a:cxnLst>
                  <a:cxn ang="0">
                    <a:pos x="14" y="23"/>
                  </a:cxn>
                  <a:cxn ang="0">
                    <a:pos x="22" y="83"/>
                  </a:cxn>
                  <a:cxn ang="0">
                    <a:pos x="82" y="75"/>
                  </a:cxn>
                  <a:cxn ang="0">
                    <a:pos x="74" y="15"/>
                  </a:cxn>
                  <a:cxn ang="0">
                    <a:pos x="14" y="23"/>
                  </a:cxn>
                </a:cxnLst>
                <a:rect l="0" t="0" r="r" b="b"/>
                <a:pathLst>
                  <a:path w="97" h="98">
                    <a:moveTo>
                      <a:pt x="14" y="23"/>
                    </a:moveTo>
                    <a:cubicBezTo>
                      <a:pt x="0" y="42"/>
                      <a:pt x="3" y="69"/>
                      <a:pt x="22" y="83"/>
                    </a:cubicBezTo>
                    <a:cubicBezTo>
                      <a:pt x="41" y="98"/>
                      <a:pt x="68" y="94"/>
                      <a:pt x="82" y="75"/>
                    </a:cubicBezTo>
                    <a:cubicBezTo>
                      <a:pt x="97" y="56"/>
                      <a:pt x="93" y="29"/>
                      <a:pt x="74" y="15"/>
                    </a:cubicBezTo>
                    <a:cubicBezTo>
                      <a:pt x="55" y="0"/>
                      <a:pt x="28" y="4"/>
                      <a:pt x="14" y="23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1" name="Freeform 1294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57" y="2688"/>
                <a:ext cx="230" cy="232"/>
              </a:xfrm>
              <a:custGeom>
                <a:avLst/>
                <a:gdLst/>
                <a:ahLst/>
                <a:cxnLst>
                  <a:cxn ang="0">
                    <a:pos x="14" y="23"/>
                  </a:cxn>
                  <a:cxn ang="0">
                    <a:pos x="22" y="83"/>
                  </a:cxn>
                  <a:cxn ang="0">
                    <a:pos x="82" y="75"/>
                  </a:cxn>
                  <a:cxn ang="0">
                    <a:pos x="74" y="15"/>
                  </a:cxn>
                  <a:cxn ang="0">
                    <a:pos x="14" y="23"/>
                  </a:cxn>
                </a:cxnLst>
                <a:rect l="0" t="0" r="r" b="b"/>
                <a:pathLst>
                  <a:path w="97" h="98">
                    <a:moveTo>
                      <a:pt x="14" y="23"/>
                    </a:moveTo>
                    <a:cubicBezTo>
                      <a:pt x="0" y="42"/>
                      <a:pt x="3" y="69"/>
                      <a:pt x="22" y="83"/>
                    </a:cubicBezTo>
                    <a:cubicBezTo>
                      <a:pt x="41" y="98"/>
                      <a:pt x="68" y="94"/>
                      <a:pt x="82" y="75"/>
                    </a:cubicBezTo>
                    <a:cubicBezTo>
                      <a:pt x="97" y="56"/>
                      <a:pt x="93" y="29"/>
                      <a:pt x="74" y="15"/>
                    </a:cubicBezTo>
                    <a:cubicBezTo>
                      <a:pt x="55" y="0"/>
                      <a:pt x="28" y="4"/>
                      <a:pt x="14" y="23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2" name="Freeform 1294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995" y="2780"/>
                <a:ext cx="125" cy="149"/>
              </a:xfrm>
              <a:custGeom>
                <a:avLst/>
                <a:gdLst/>
                <a:ahLst/>
                <a:cxnLst>
                  <a:cxn ang="0">
                    <a:pos x="32" y="47"/>
                  </a:cxn>
                  <a:cxn ang="0">
                    <a:pos x="5" y="53"/>
                  </a:cxn>
                  <a:cxn ang="0">
                    <a:pos x="0" y="41"/>
                  </a:cxn>
                  <a:cxn ang="0">
                    <a:pos x="29" y="11"/>
                  </a:cxn>
                  <a:cxn ang="0">
                    <a:pos x="43" y="17"/>
                  </a:cxn>
                  <a:cxn ang="0">
                    <a:pos x="32" y="47"/>
                  </a:cxn>
                </a:cxnLst>
                <a:rect l="0" t="0" r="r" b="b"/>
                <a:pathLst>
                  <a:path w="53" h="63">
                    <a:moveTo>
                      <a:pt x="32" y="47"/>
                    </a:moveTo>
                    <a:cubicBezTo>
                      <a:pt x="20" y="59"/>
                      <a:pt x="0" y="63"/>
                      <a:pt x="5" y="53"/>
                    </a:cubicBezTo>
                    <a:cubicBezTo>
                      <a:pt x="8" y="46"/>
                      <a:pt x="1" y="45"/>
                      <a:pt x="0" y="41"/>
                    </a:cubicBezTo>
                    <a:cubicBezTo>
                      <a:pt x="0" y="37"/>
                      <a:pt x="16" y="0"/>
                      <a:pt x="29" y="11"/>
                    </a:cubicBezTo>
                    <a:cubicBezTo>
                      <a:pt x="34" y="15"/>
                      <a:pt x="33" y="23"/>
                      <a:pt x="43" y="17"/>
                    </a:cubicBezTo>
                    <a:cubicBezTo>
                      <a:pt x="53" y="12"/>
                      <a:pt x="45" y="35"/>
                      <a:pt x="3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3" name="Freeform 1294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29" y="2752"/>
                <a:ext cx="1519" cy="487"/>
              </a:xfrm>
              <a:custGeom>
                <a:avLst/>
                <a:gdLst/>
                <a:ahLst/>
                <a:cxnLst>
                  <a:cxn ang="0">
                    <a:pos x="19" y="92"/>
                  </a:cxn>
                  <a:cxn ang="0">
                    <a:pos x="54" y="34"/>
                  </a:cxn>
                  <a:cxn ang="0">
                    <a:pos x="143" y="5"/>
                  </a:cxn>
                  <a:cxn ang="0">
                    <a:pos x="182" y="9"/>
                  </a:cxn>
                  <a:cxn ang="0">
                    <a:pos x="624" y="121"/>
                  </a:cxn>
                  <a:cxn ang="0">
                    <a:pos x="625" y="154"/>
                  </a:cxn>
                  <a:cxn ang="0">
                    <a:pos x="434" y="205"/>
                  </a:cxn>
                  <a:cxn ang="0">
                    <a:pos x="19" y="92"/>
                  </a:cxn>
                </a:cxnLst>
                <a:rect l="0" t="0" r="r" b="b"/>
                <a:pathLst>
                  <a:path w="643" h="206">
                    <a:moveTo>
                      <a:pt x="19" y="92"/>
                    </a:moveTo>
                    <a:cubicBezTo>
                      <a:pt x="18" y="64"/>
                      <a:pt x="0" y="43"/>
                      <a:pt x="54" y="34"/>
                    </a:cubicBezTo>
                    <a:cubicBezTo>
                      <a:pt x="108" y="25"/>
                      <a:pt x="128" y="9"/>
                      <a:pt x="143" y="5"/>
                    </a:cubicBezTo>
                    <a:cubicBezTo>
                      <a:pt x="157" y="0"/>
                      <a:pt x="163" y="4"/>
                      <a:pt x="182" y="9"/>
                    </a:cubicBezTo>
                    <a:cubicBezTo>
                      <a:pt x="200" y="14"/>
                      <a:pt x="605" y="111"/>
                      <a:pt x="624" y="121"/>
                    </a:cubicBezTo>
                    <a:cubicBezTo>
                      <a:pt x="643" y="130"/>
                      <a:pt x="637" y="150"/>
                      <a:pt x="625" y="154"/>
                    </a:cubicBezTo>
                    <a:cubicBezTo>
                      <a:pt x="612" y="157"/>
                      <a:pt x="445" y="203"/>
                      <a:pt x="434" y="205"/>
                    </a:cubicBezTo>
                    <a:cubicBezTo>
                      <a:pt x="423" y="206"/>
                      <a:pt x="20" y="106"/>
                      <a:pt x="19" y="92"/>
                    </a:cubicBezTo>
                    <a:close/>
                  </a:path>
                </a:pathLst>
              </a:custGeom>
              <a:solidFill>
                <a:srgbClr val="CCFFCC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4" name="Freeform 1294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6477" y="2825"/>
                <a:ext cx="1543" cy="546"/>
              </a:xfrm>
              <a:custGeom>
                <a:avLst/>
                <a:gdLst/>
                <a:ahLst/>
                <a:cxnLst>
                  <a:cxn ang="0">
                    <a:pos x="619" y="154"/>
                  </a:cxn>
                  <a:cxn ang="0">
                    <a:pos x="53" y="2"/>
                  </a:cxn>
                  <a:cxn ang="0">
                    <a:pos x="43" y="0"/>
                  </a:cxn>
                  <a:cxn ang="0">
                    <a:pos x="5" y="29"/>
                  </a:cxn>
                  <a:cxn ang="0">
                    <a:pos x="33" y="77"/>
                  </a:cxn>
                  <a:cxn ang="0">
                    <a:pos x="599" y="230"/>
                  </a:cxn>
                  <a:cxn ang="0">
                    <a:pos x="609" y="231"/>
                  </a:cxn>
                  <a:cxn ang="0">
                    <a:pos x="647" y="202"/>
                  </a:cxn>
                  <a:cxn ang="0">
                    <a:pos x="619" y="154"/>
                  </a:cxn>
                  <a:cxn ang="0">
                    <a:pos x="181" y="82"/>
                  </a:cxn>
                  <a:cxn ang="0">
                    <a:pos x="456" y="155"/>
                  </a:cxn>
                  <a:cxn ang="0">
                    <a:pos x="456" y="182"/>
                  </a:cxn>
                  <a:cxn ang="0">
                    <a:pos x="181" y="108"/>
                  </a:cxn>
                  <a:cxn ang="0">
                    <a:pos x="181" y="82"/>
                  </a:cxn>
                  <a:cxn ang="0">
                    <a:pos x="456" y="146"/>
                  </a:cxn>
                  <a:cxn ang="0">
                    <a:pos x="181" y="73"/>
                  </a:cxn>
                  <a:cxn ang="0">
                    <a:pos x="181" y="45"/>
                  </a:cxn>
                  <a:cxn ang="0">
                    <a:pos x="456" y="119"/>
                  </a:cxn>
                  <a:cxn ang="0">
                    <a:pos x="456" y="146"/>
                  </a:cxn>
                  <a:cxn ang="0">
                    <a:pos x="14" y="31"/>
                  </a:cxn>
                  <a:cxn ang="0">
                    <a:pos x="43" y="9"/>
                  </a:cxn>
                  <a:cxn ang="0">
                    <a:pos x="51" y="10"/>
                  </a:cxn>
                  <a:cxn ang="0">
                    <a:pos x="172" y="43"/>
                  </a:cxn>
                  <a:cxn ang="0">
                    <a:pos x="172" y="106"/>
                  </a:cxn>
                  <a:cxn ang="0">
                    <a:pos x="35" y="69"/>
                  </a:cxn>
                  <a:cxn ang="0">
                    <a:pos x="14" y="31"/>
                  </a:cxn>
                  <a:cxn ang="0">
                    <a:pos x="639" y="200"/>
                  </a:cxn>
                  <a:cxn ang="0">
                    <a:pos x="609" y="222"/>
                  </a:cxn>
                  <a:cxn ang="0">
                    <a:pos x="601" y="221"/>
                  </a:cxn>
                  <a:cxn ang="0">
                    <a:pos x="465" y="184"/>
                  </a:cxn>
                  <a:cxn ang="0">
                    <a:pos x="465" y="121"/>
                  </a:cxn>
                  <a:cxn ang="0">
                    <a:pos x="617" y="162"/>
                  </a:cxn>
                  <a:cxn ang="0">
                    <a:pos x="639" y="200"/>
                  </a:cxn>
                </a:cxnLst>
                <a:rect l="0" t="0" r="r" b="b"/>
                <a:pathLst>
                  <a:path w="653" h="231">
                    <a:moveTo>
                      <a:pt x="619" y="154"/>
                    </a:moveTo>
                    <a:cubicBezTo>
                      <a:pt x="53" y="2"/>
                      <a:pt x="53" y="2"/>
                      <a:pt x="53" y="2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26" y="0"/>
                      <a:pt x="10" y="12"/>
                      <a:pt x="5" y="29"/>
                    </a:cubicBezTo>
                    <a:cubicBezTo>
                      <a:pt x="0" y="50"/>
                      <a:pt x="12" y="72"/>
                      <a:pt x="33" y="77"/>
                    </a:cubicBezTo>
                    <a:cubicBezTo>
                      <a:pt x="599" y="230"/>
                      <a:pt x="599" y="230"/>
                      <a:pt x="599" y="230"/>
                    </a:cubicBezTo>
                    <a:cubicBezTo>
                      <a:pt x="602" y="230"/>
                      <a:pt x="606" y="231"/>
                      <a:pt x="609" y="231"/>
                    </a:cubicBezTo>
                    <a:cubicBezTo>
                      <a:pt x="627" y="231"/>
                      <a:pt x="643" y="219"/>
                      <a:pt x="647" y="202"/>
                    </a:cubicBezTo>
                    <a:cubicBezTo>
                      <a:pt x="653" y="181"/>
                      <a:pt x="640" y="159"/>
                      <a:pt x="619" y="154"/>
                    </a:cubicBezTo>
                    <a:close/>
                    <a:moveTo>
                      <a:pt x="181" y="82"/>
                    </a:moveTo>
                    <a:cubicBezTo>
                      <a:pt x="456" y="155"/>
                      <a:pt x="456" y="155"/>
                      <a:pt x="456" y="155"/>
                    </a:cubicBezTo>
                    <a:cubicBezTo>
                      <a:pt x="456" y="182"/>
                      <a:pt x="456" y="182"/>
                      <a:pt x="456" y="182"/>
                    </a:cubicBezTo>
                    <a:cubicBezTo>
                      <a:pt x="181" y="108"/>
                      <a:pt x="181" y="108"/>
                      <a:pt x="181" y="108"/>
                    </a:cubicBezTo>
                    <a:lnTo>
                      <a:pt x="181" y="82"/>
                    </a:lnTo>
                    <a:close/>
                    <a:moveTo>
                      <a:pt x="456" y="146"/>
                    </a:move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45"/>
                      <a:pt x="181" y="45"/>
                      <a:pt x="181" y="45"/>
                    </a:cubicBezTo>
                    <a:cubicBezTo>
                      <a:pt x="456" y="119"/>
                      <a:pt x="456" y="119"/>
                      <a:pt x="456" y="119"/>
                    </a:cubicBezTo>
                    <a:lnTo>
                      <a:pt x="456" y="146"/>
                    </a:lnTo>
                    <a:close/>
                    <a:moveTo>
                      <a:pt x="14" y="31"/>
                    </a:moveTo>
                    <a:cubicBezTo>
                      <a:pt x="17" y="18"/>
                      <a:pt x="30" y="9"/>
                      <a:pt x="43" y="9"/>
                    </a:cubicBezTo>
                    <a:cubicBezTo>
                      <a:pt x="46" y="9"/>
                      <a:pt x="49" y="9"/>
                      <a:pt x="51" y="10"/>
                    </a:cubicBezTo>
                    <a:cubicBezTo>
                      <a:pt x="172" y="43"/>
                      <a:pt x="172" y="43"/>
                      <a:pt x="172" y="43"/>
                    </a:cubicBezTo>
                    <a:cubicBezTo>
                      <a:pt x="172" y="106"/>
                      <a:pt x="172" y="106"/>
                      <a:pt x="172" y="106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19" y="64"/>
                      <a:pt x="10" y="48"/>
                      <a:pt x="14" y="31"/>
                    </a:cubicBezTo>
                    <a:close/>
                    <a:moveTo>
                      <a:pt x="639" y="200"/>
                    </a:moveTo>
                    <a:cubicBezTo>
                      <a:pt x="635" y="213"/>
                      <a:pt x="623" y="222"/>
                      <a:pt x="609" y="222"/>
                    </a:cubicBezTo>
                    <a:cubicBezTo>
                      <a:pt x="607" y="222"/>
                      <a:pt x="604" y="222"/>
                      <a:pt x="601" y="221"/>
                    </a:cubicBezTo>
                    <a:cubicBezTo>
                      <a:pt x="465" y="184"/>
                      <a:pt x="465" y="184"/>
                      <a:pt x="465" y="184"/>
                    </a:cubicBezTo>
                    <a:cubicBezTo>
                      <a:pt x="465" y="121"/>
                      <a:pt x="465" y="121"/>
                      <a:pt x="465" y="121"/>
                    </a:cubicBezTo>
                    <a:cubicBezTo>
                      <a:pt x="617" y="162"/>
                      <a:pt x="617" y="162"/>
                      <a:pt x="617" y="162"/>
                    </a:cubicBezTo>
                    <a:cubicBezTo>
                      <a:pt x="633" y="167"/>
                      <a:pt x="643" y="183"/>
                      <a:pt x="639" y="2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490" name="Group 587"/>
          <p:cNvGrpSpPr>
            <a:grpSpLocks/>
          </p:cNvGrpSpPr>
          <p:nvPr/>
        </p:nvGrpSpPr>
        <p:grpSpPr bwMode="gray">
          <a:xfrm flipH="1">
            <a:off x="9865454" y="570001"/>
            <a:ext cx="239395" cy="482919"/>
            <a:chOff x="1061" y="2348"/>
            <a:chExt cx="313" cy="632"/>
          </a:xfrm>
        </p:grpSpPr>
        <p:sp>
          <p:nvSpPr>
            <p:cNvPr id="1499" name="Freeform 588"/>
            <p:cNvSpPr>
              <a:spLocks/>
            </p:cNvSpPr>
            <p:nvPr/>
          </p:nvSpPr>
          <p:spPr bwMode="gray">
            <a:xfrm>
              <a:off x="1203" y="2655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0" name="Freeform 589"/>
            <p:cNvSpPr>
              <a:spLocks noEditPoints="1"/>
            </p:cNvSpPr>
            <p:nvPr/>
          </p:nvSpPr>
          <p:spPr bwMode="gray">
            <a:xfrm>
              <a:off x="1061" y="2437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1" name="Freeform 590"/>
            <p:cNvSpPr>
              <a:spLocks/>
            </p:cNvSpPr>
            <p:nvPr/>
          </p:nvSpPr>
          <p:spPr bwMode="gray">
            <a:xfrm>
              <a:off x="1205" y="244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2" name="Freeform 591"/>
            <p:cNvSpPr>
              <a:spLocks/>
            </p:cNvSpPr>
            <p:nvPr/>
          </p:nvSpPr>
          <p:spPr bwMode="gray">
            <a:xfrm>
              <a:off x="1218" y="2421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3" name="Oval 592"/>
            <p:cNvSpPr>
              <a:spLocks noChangeArrowheads="1"/>
            </p:cNvSpPr>
            <p:nvPr/>
          </p:nvSpPr>
          <p:spPr bwMode="gray">
            <a:xfrm flipH="1">
              <a:off x="1208" y="2351"/>
              <a:ext cx="105" cy="105"/>
            </a:xfrm>
            <a:prstGeom prst="ellipse">
              <a:avLst/>
            </a:prstGeom>
            <a:solidFill>
              <a:srgbClr val="FFFFFF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4" name="Freeform 593"/>
            <p:cNvSpPr>
              <a:spLocks/>
            </p:cNvSpPr>
            <p:nvPr/>
          </p:nvSpPr>
          <p:spPr bwMode="gray">
            <a:xfrm>
              <a:off x="1185" y="2348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5" name="Freeform 594"/>
            <p:cNvSpPr>
              <a:spLocks/>
            </p:cNvSpPr>
            <p:nvPr/>
          </p:nvSpPr>
          <p:spPr bwMode="gray">
            <a:xfrm>
              <a:off x="1227" y="2600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91" name="Group 587"/>
          <p:cNvGrpSpPr>
            <a:grpSpLocks/>
          </p:cNvGrpSpPr>
          <p:nvPr/>
        </p:nvGrpSpPr>
        <p:grpSpPr bwMode="gray">
          <a:xfrm flipH="1">
            <a:off x="10450737" y="790847"/>
            <a:ext cx="239395" cy="482919"/>
            <a:chOff x="1061" y="2348"/>
            <a:chExt cx="313" cy="632"/>
          </a:xfrm>
        </p:grpSpPr>
        <p:sp>
          <p:nvSpPr>
            <p:cNvPr id="1492" name="Freeform 588"/>
            <p:cNvSpPr>
              <a:spLocks/>
            </p:cNvSpPr>
            <p:nvPr/>
          </p:nvSpPr>
          <p:spPr bwMode="gray">
            <a:xfrm>
              <a:off x="1203" y="2655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3" name="Freeform 589"/>
            <p:cNvSpPr>
              <a:spLocks noEditPoints="1"/>
            </p:cNvSpPr>
            <p:nvPr/>
          </p:nvSpPr>
          <p:spPr bwMode="gray">
            <a:xfrm>
              <a:off x="1061" y="2437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4" name="Freeform 590"/>
            <p:cNvSpPr>
              <a:spLocks/>
            </p:cNvSpPr>
            <p:nvPr/>
          </p:nvSpPr>
          <p:spPr bwMode="gray">
            <a:xfrm>
              <a:off x="1205" y="244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5" name="Freeform 591"/>
            <p:cNvSpPr>
              <a:spLocks/>
            </p:cNvSpPr>
            <p:nvPr/>
          </p:nvSpPr>
          <p:spPr bwMode="gray">
            <a:xfrm>
              <a:off x="1218" y="2421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6" name="Oval 592"/>
            <p:cNvSpPr>
              <a:spLocks noChangeArrowheads="1"/>
            </p:cNvSpPr>
            <p:nvPr/>
          </p:nvSpPr>
          <p:spPr bwMode="gray">
            <a:xfrm flipH="1">
              <a:off x="1208" y="2351"/>
              <a:ext cx="105" cy="105"/>
            </a:xfrm>
            <a:prstGeom prst="ellipse">
              <a:avLst/>
            </a:prstGeom>
            <a:solidFill>
              <a:srgbClr val="FFFFFF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7" name="Freeform 593"/>
            <p:cNvSpPr>
              <a:spLocks/>
            </p:cNvSpPr>
            <p:nvPr/>
          </p:nvSpPr>
          <p:spPr bwMode="gray">
            <a:xfrm>
              <a:off x="1185" y="2348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8" name="Freeform 594"/>
            <p:cNvSpPr>
              <a:spLocks/>
            </p:cNvSpPr>
            <p:nvPr/>
          </p:nvSpPr>
          <p:spPr bwMode="gray">
            <a:xfrm>
              <a:off x="1227" y="2600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38" name="Gruppieren 4244"/>
          <p:cNvGrpSpPr/>
          <p:nvPr/>
        </p:nvGrpSpPr>
        <p:grpSpPr bwMode="gray">
          <a:xfrm>
            <a:off x="4676358" y="2085352"/>
            <a:ext cx="2425232" cy="652948"/>
            <a:chOff x="4437395" y="2783222"/>
            <a:chExt cx="2951163" cy="794544"/>
          </a:xfrm>
          <a:solidFill>
            <a:schemeClr val="bg1">
              <a:lumMod val="75000"/>
            </a:schemeClr>
          </a:solidFill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039" name="Freeform 2086"/>
            <p:cNvSpPr>
              <a:spLocks/>
            </p:cNvSpPr>
            <p:nvPr/>
          </p:nvSpPr>
          <p:spPr bwMode="gray">
            <a:xfrm>
              <a:off x="4437395" y="2783222"/>
              <a:ext cx="2951163" cy="794544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perspectiveAbove" fov="0"/>
              <a:lightRig rig="threePt" dir="t"/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2040" name="Freeform 1310"/>
            <p:cNvSpPr>
              <a:spLocks/>
            </p:cNvSpPr>
            <p:nvPr/>
          </p:nvSpPr>
          <p:spPr bwMode="gray">
            <a:xfrm>
              <a:off x="4651137" y="2840484"/>
              <a:ext cx="2523678" cy="680020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38100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</p:grpSp>
      <p:grpSp>
        <p:nvGrpSpPr>
          <p:cNvPr id="2041" name="Group 748"/>
          <p:cNvGrpSpPr>
            <a:grpSpLocks/>
          </p:cNvGrpSpPr>
          <p:nvPr/>
        </p:nvGrpSpPr>
        <p:grpSpPr bwMode="gray">
          <a:xfrm>
            <a:off x="5230259" y="1035337"/>
            <a:ext cx="1280487" cy="1576215"/>
            <a:chOff x="3921" y="812"/>
            <a:chExt cx="853" cy="1050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2042" name="Freeform 689"/>
            <p:cNvSpPr>
              <a:spLocks/>
            </p:cNvSpPr>
            <p:nvPr/>
          </p:nvSpPr>
          <p:spPr bwMode="gray">
            <a:xfrm>
              <a:off x="3922" y="1470"/>
              <a:ext cx="851" cy="229"/>
            </a:xfrm>
            <a:custGeom>
              <a:avLst/>
              <a:gdLst/>
              <a:ahLst/>
              <a:cxnLst>
                <a:cxn ang="0">
                  <a:pos x="0" y="841"/>
                </a:cxn>
                <a:cxn ang="0">
                  <a:pos x="3134" y="0"/>
                </a:cxn>
                <a:cxn ang="0">
                  <a:pos x="6257" y="836"/>
                </a:cxn>
                <a:cxn ang="0">
                  <a:pos x="3123" y="1680"/>
                </a:cxn>
                <a:cxn ang="0">
                  <a:pos x="0" y="841"/>
                </a:cxn>
              </a:cxnLst>
              <a:rect l="0" t="0" r="r" b="b"/>
              <a:pathLst>
                <a:path w="6257" h="1680">
                  <a:moveTo>
                    <a:pt x="0" y="841"/>
                  </a:moveTo>
                  <a:lnTo>
                    <a:pt x="3134" y="0"/>
                  </a:lnTo>
                  <a:lnTo>
                    <a:pt x="6257" y="836"/>
                  </a:lnTo>
                  <a:lnTo>
                    <a:pt x="3123" y="1680"/>
                  </a:lnTo>
                  <a:lnTo>
                    <a:pt x="0" y="84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1280">
                  <a:srgbClr val="E9E9E9"/>
                </a:gs>
                <a:gs pos="80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8900000" scaled="1"/>
              <a:tileRect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3" name="Freeform 690"/>
            <p:cNvSpPr>
              <a:spLocks/>
            </p:cNvSpPr>
            <p:nvPr/>
          </p:nvSpPr>
          <p:spPr bwMode="gray">
            <a:xfrm>
              <a:off x="4529" y="1355"/>
              <a:ext cx="10" cy="172"/>
            </a:xfrm>
            <a:custGeom>
              <a:avLst/>
              <a:gdLst/>
              <a:ahLst/>
              <a:cxnLst>
                <a:cxn ang="0">
                  <a:pos x="78" y="14"/>
                </a:cxn>
                <a:cxn ang="0">
                  <a:pos x="78" y="1263"/>
                </a:cxn>
                <a:cxn ang="0">
                  <a:pos x="0" y="1247"/>
                </a:cxn>
                <a:cxn ang="0">
                  <a:pos x="0" y="0"/>
                </a:cxn>
                <a:cxn ang="0">
                  <a:pos x="78" y="14"/>
                </a:cxn>
              </a:cxnLst>
              <a:rect l="0" t="0" r="r" b="b"/>
              <a:pathLst>
                <a:path w="78" h="1263">
                  <a:moveTo>
                    <a:pt x="78" y="14"/>
                  </a:moveTo>
                  <a:lnTo>
                    <a:pt x="78" y="1263"/>
                  </a:lnTo>
                  <a:lnTo>
                    <a:pt x="0" y="1247"/>
                  </a:lnTo>
                  <a:lnTo>
                    <a:pt x="0" y="0"/>
                  </a:lnTo>
                  <a:lnTo>
                    <a:pt x="78" y="14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4" name="Freeform 691"/>
            <p:cNvSpPr>
              <a:spLocks/>
            </p:cNvSpPr>
            <p:nvPr/>
          </p:nvSpPr>
          <p:spPr bwMode="gray">
            <a:xfrm>
              <a:off x="4539" y="1354"/>
              <a:ext cx="11" cy="173"/>
            </a:xfrm>
            <a:custGeom>
              <a:avLst/>
              <a:gdLst/>
              <a:ahLst/>
              <a:cxnLst>
                <a:cxn ang="0">
                  <a:pos x="0" y="1268"/>
                </a:cxn>
                <a:cxn ang="0">
                  <a:pos x="0" y="19"/>
                </a:cxn>
                <a:cxn ang="0">
                  <a:pos x="78" y="0"/>
                </a:cxn>
                <a:cxn ang="0">
                  <a:pos x="78" y="1247"/>
                </a:cxn>
                <a:cxn ang="0">
                  <a:pos x="0" y="1268"/>
                </a:cxn>
              </a:cxnLst>
              <a:rect l="0" t="0" r="r" b="b"/>
              <a:pathLst>
                <a:path w="78" h="1268">
                  <a:moveTo>
                    <a:pt x="0" y="1268"/>
                  </a:moveTo>
                  <a:lnTo>
                    <a:pt x="0" y="19"/>
                  </a:lnTo>
                  <a:lnTo>
                    <a:pt x="78" y="0"/>
                  </a:lnTo>
                  <a:lnTo>
                    <a:pt x="78" y="1247"/>
                  </a:lnTo>
                  <a:lnTo>
                    <a:pt x="0" y="1268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5" name="Freeform 692"/>
            <p:cNvSpPr>
              <a:spLocks/>
            </p:cNvSpPr>
            <p:nvPr/>
          </p:nvSpPr>
          <p:spPr bwMode="gray">
            <a:xfrm>
              <a:off x="4139" y="1357"/>
              <a:ext cx="10" cy="172"/>
            </a:xfrm>
            <a:custGeom>
              <a:avLst/>
              <a:gdLst/>
              <a:ahLst/>
              <a:cxnLst>
                <a:cxn ang="0">
                  <a:pos x="78" y="14"/>
                </a:cxn>
                <a:cxn ang="0">
                  <a:pos x="78" y="1264"/>
                </a:cxn>
                <a:cxn ang="0">
                  <a:pos x="0" y="1247"/>
                </a:cxn>
                <a:cxn ang="0">
                  <a:pos x="0" y="0"/>
                </a:cxn>
                <a:cxn ang="0">
                  <a:pos x="78" y="14"/>
                </a:cxn>
              </a:cxnLst>
              <a:rect l="0" t="0" r="r" b="b"/>
              <a:pathLst>
                <a:path w="78" h="1264">
                  <a:moveTo>
                    <a:pt x="78" y="14"/>
                  </a:moveTo>
                  <a:lnTo>
                    <a:pt x="78" y="1264"/>
                  </a:lnTo>
                  <a:lnTo>
                    <a:pt x="0" y="1247"/>
                  </a:lnTo>
                  <a:lnTo>
                    <a:pt x="0" y="0"/>
                  </a:lnTo>
                  <a:lnTo>
                    <a:pt x="78" y="14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6" name="Freeform 693"/>
            <p:cNvSpPr>
              <a:spLocks/>
            </p:cNvSpPr>
            <p:nvPr/>
          </p:nvSpPr>
          <p:spPr bwMode="gray">
            <a:xfrm>
              <a:off x="4149" y="1357"/>
              <a:ext cx="11" cy="172"/>
            </a:xfrm>
            <a:custGeom>
              <a:avLst/>
              <a:gdLst/>
              <a:ahLst/>
              <a:cxnLst>
                <a:cxn ang="0">
                  <a:pos x="0" y="1268"/>
                </a:cxn>
                <a:cxn ang="0">
                  <a:pos x="0" y="18"/>
                </a:cxn>
                <a:cxn ang="0">
                  <a:pos x="80" y="0"/>
                </a:cxn>
                <a:cxn ang="0">
                  <a:pos x="80" y="1247"/>
                </a:cxn>
                <a:cxn ang="0">
                  <a:pos x="0" y="1268"/>
                </a:cxn>
              </a:cxnLst>
              <a:rect l="0" t="0" r="r" b="b"/>
              <a:pathLst>
                <a:path w="80" h="1268">
                  <a:moveTo>
                    <a:pt x="0" y="1268"/>
                  </a:moveTo>
                  <a:lnTo>
                    <a:pt x="0" y="18"/>
                  </a:lnTo>
                  <a:lnTo>
                    <a:pt x="80" y="0"/>
                  </a:lnTo>
                  <a:lnTo>
                    <a:pt x="80" y="1247"/>
                  </a:lnTo>
                  <a:lnTo>
                    <a:pt x="0" y="1268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7" name="Freeform 694"/>
            <p:cNvSpPr>
              <a:spLocks/>
            </p:cNvSpPr>
            <p:nvPr/>
          </p:nvSpPr>
          <p:spPr bwMode="gray">
            <a:xfrm>
              <a:off x="3921" y="1308"/>
              <a:ext cx="851" cy="228"/>
            </a:xfrm>
            <a:custGeom>
              <a:avLst/>
              <a:gdLst/>
              <a:ahLst/>
              <a:cxnLst>
                <a:cxn ang="0">
                  <a:pos x="0" y="840"/>
                </a:cxn>
                <a:cxn ang="0">
                  <a:pos x="3137" y="0"/>
                </a:cxn>
                <a:cxn ang="0">
                  <a:pos x="6257" y="836"/>
                </a:cxn>
                <a:cxn ang="0">
                  <a:pos x="3123" y="1677"/>
                </a:cxn>
                <a:cxn ang="0">
                  <a:pos x="0" y="840"/>
                </a:cxn>
              </a:cxnLst>
              <a:rect l="0" t="0" r="r" b="b"/>
              <a:pathLst>
                <a:path w="6257" h="1677">
                  <a:moveTo>
                    <a:pt x="0" y="840"/>
                  </a:moveTo>
                  <a:lnTo>
                    <a:pt x="3137" y="0"/>
                  </a:lnTo>
                  <a:lnTo>
                    <a:pt x="6257" y="836"/>
                  </a:lnTo>
                  <a:lnTo>
                    <a:pt x="3123" y="1677"/>
                  </a:lnTo>
                  <a:lnTo>
                    <a:pt x="0" y="84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1280">
                  <a:srgbClr val="E9E9E9"/>
                </a:gs>
                <a:gs pos="80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8900000" scaled="1"/>
              <a:tileRect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8" name="Freeform 695"/>
            <p:cNvSpPr>
              <a:spLocks/>
            </p:cNvSpPr>
            <p:nvPr/>
          </p:nvSpPr>
          <p:spPr bwMode="gray">
            <a:xfrm>
              <a:off x="4347" y="1585"/>
              <a:ext cx="426" cy="277"/>
            </a:xfrm>
            <a:custGeom>
              <a:avLst/>
              <a:gdLst/>
              <a:ahLst/>
              <a:cxnLst>
                <a:cxn ang="0">
                  <a:pos x="3134" y="1198"/>
                </a:cxn>
                <a:cxn ang="0">
                  <a:pos x="3134" y="0"/>
                </a:cxn>
                <a:cxn ang="0">
                  <a:pos x="0" y="839"/>
                </a:cxn>
                <a:cxn ang="0">
                  <a:pos x="0" y="2038"/>
                </a:cxn>
                <a:cxn ang="0">
                  <a:pos x="3134" y="1198"/>
                </a:cxn>
              </a:cxnLst>
              <a:rect l="0" t="0" r="r" b="b"/>
              <a:pathLst>
                <a:path w="3134" h="2038">
                  <a:moveTo>
                    <a:pt x="3134" y="1198"/>
                  </a:moveTo>
                  <a:lnTo>
                    <a:pt x="3134" y="0"/>
                  </a:lnTo>
                  <a:lnTo>
                    <a:pt x="0" y="839"/>
                  </a:lnTo>
                  <a:lnTo>
                    <a:pt x="0" y="2038"/>
                  </a:lnTo>
                  <a:lnTo>
                    <a:pt x="3134" y="1198"/>
                  </a:lnTo>
                  <a:close/>
                </a:path>
              </a:pathLst>
            </a:custGeom>
            <a:solidFill>
              <a:schemeClr val="accent4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9" name="Freeform 696"/>
            <p:cNvSpPr>
              <a:spLocks/>
            </p:cNvSpPr>
            <p:nvPr/>
          </p:nvSpPr>
          <p:spPr bwMode="gray">
            <a:xfrm>
              <a:off x="3922" y="1585"/>
              <a:ext cx="425" cy="277"/>
            </a:xfrm>
            <a:custGeom>
              <a:avLst/>
              <a:gdLst/>
              <a:ahLst/>
              <a:cxnLst>
                <a:cxn ang="0">
                  <a:pos x="3123" y="2036"/>
                </a:cxn>
                <a:cxn ang="0">
                  <a:pos x="3123" y="837"/>
                </a:cxn>
                <a:cxn ang="0">
                  <a:pos x="0" y="0"/>
                </a:cxn>
                <a:cxn ang="0">
                  <a:pos x="0" y="1200"/>
                </a:cxn>
                <a:cxn ang="0">
                  <a:pos x="3123" y="2036"/>
                </a:cxn>
              </a:cxnLst>
              <a:rect l="0" t="0" r="r" b="b"/>
              <a:pathLst>
                <a:path w="3123" h="2036">
                  <a:moveTo>
                    <a:pt x="3123" y="2036"/>
                  </a:moveTo>
                  <a:lnTo>
                    <a:pt x="3123" y="837"/>
                  </a:lnTo>
                  <a:lnTo>
                    <a:pt x="0" y="0"/>
                  </a:lnTo>
                  <a:lnTo>
                    <a:pt x="0" y="1200"/>
                  </a:lnTo>
                  <a:lnTo>
                    <a:pt x="3123" y="203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0" name="Freeform 697"/>
            <p:cNvSpPr>
              <a:spLocks/>
            </p:cNvSpPr>
            <p:nvPr/>
          </p:nvSpPr>
          <p:spPr bwMode="gray">
            <a:xfrm>
              <a:off x="4529" y="1190"/>
              <a:ext cx="10" cy="172"/>
            </a:xfrm>
            <a:custGeom>
              <a:avLst/>
              <a:gdLst/>
              <a:ahLst/>
              <a:cxnLst>
                <a:cxn ang="0">
                  <a:pos x="78" y="17"/>
                </a:cxn>
                <a:cxn ang="0">
                  <a:pos x="78" y="1264"/>
                </a:cxn>
                <a:cxn ang="0">
                  <a:pos x="0" y="1250"/>
                </a:cxn>
                <a:cxn ang="0">
                  <a:pos x="0" y="0"/>
                </a:cxn>
                <a:cxn ang="0">
                  <a:pos x="78" y="17"/>
                </a:cxn>
              </a:cxnLst>
              <a:rect l="0" t="0" r="r" b="b"/>
              <a:pathLst>
                <a:path w="78" h="1264">
                  <a:moveTo>
                    <a:pt x="78" y="17"/>
                  </a:moveTo>
                  <a:lnTo>
                    <a:pt x="78" y="1264"/>
                  </a:lnTo>
                  <a:lnTo>
                    <a:pt x="0" y="1250"/>
                  </a:lnTo>
                  <a:lnTo>
                    <a:pt x="0" y="0"/>
                  </a:lnTo>
                  <a:lnTo>
                    <a:pt x="78" y="17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1" name="Freeform 698"/>
            <p:cNvSpPr>
              <a:spLocks/>
            </p:cNvSpPr>
            <p:nvPr/>
          </p:nvSpPr>
          <p:spPr bwMode="gray">
            <a:xfrm>
              <a:off x="4539" y="1189"/>
              <a:ext cx="11" cy="173"/>
            </a:xfrm>
            <a:custGeom>
              <a:avLst/>
              <a:gdLst/>
              <a:ahLst/>
              <a:cxnLst>
                <a:cxn ang="0">
                  <a:pos x="0" y="1269"/>
                </a:cxn>
                <a:cxn ang="0">
                  <a:pos x="0" y="22"/>
                </a:cxn>
                <a:cxn ang="0">
                  <a:pos x="78" y="0"/>
                </a:cxn>
                <a:cxn ang="0">
                  <a:pos x="78" y="1250"/>
                </a:cxn>
                <a:cxn ang="0">
                  <a:pos x="0" y="1269"/>
                </a:cxn>
              </a:cxnLst>
              <a:rect l="0" t="0" r="r" b="b"/>
              <a:pathLst>
                <a:path w="78" h="1269">
                  <a:moveTo>
                    <a:pt x="0" y="1269"/>
                  </a:moveTo>
                  <a:lnTo>
                    <a:pt x="0" y="22"/>
                  </a:lnTo>
                  <a:lnTo>
                    <a:pt x="78" y="0"/>
                  </a:lnTo>
                  <a:lnTo>
                    <a:pt x="78" y="1250"/>
                  </a:lnTo>
                  <a:lnTo>
                    <a:pt x="0" y="1269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2" name="Freeform 699"/>
            <p:cNvSpPr>
              <a:spLocks/>
            </p:cNvSpPr>
            <p:nvPr/>
          </p:nvSpPr>
          <p:spPr bwMode="gray">
            <a:xfrm>
              <a:off x="4139" y="1192"/>
              <a:ext cx="10" cy="172"/>
            </a:xfrm>
            <a:custGeom>
              <a:avLst/>
              <a:gdLst/>
              <a:ahLst/>
              <a:cxnLst>
                <a:cxn ang="0">
                  <a:pos x="78" y="16"/>
                </a:cxn>
                <a:cxn ang="0">
                  <a:pos x="78" y="1263"/>
                </a:cxn>
                <a:cxn ang="0">
                  <a:pos x="0" y="1249"/>
                </a:cxn>
                <a:cxn ang="0">
                  <a:pos x="0" y="0"/>
                </a:cxn>
                <a:cxn ang="0">
                  <a:pos x="78" y="16"/>
                </a:cxn>
              </a:cxnLst>
              <a:rect l="0" t="0" r="r" b="b"/>
              <a:pathLst>
                <a:path w="78" h="1263">
                  <a:moveTo>
                    <a:pt x="78" y="16"/>
                  </a:moveTo>
                  <a:lnTo>
                    <a:pt x="78" y="1263"/>
                  </a:lnTo>
                  <a:lnTo>
                    <a:pt x="0" y="1249"/>
                  </a:lnTo>
                  <a:lnTo>
                    <a:pt x="0" y="0"/>
                  </a:lnTo>
                  <a:lnTo>
                    <a:pt x="78" y="16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3" name="Freeform 700"/>
            <p:cNvSpPr>
              <a:spLocks/>
            </p:cNvSpPr>
            <p:nvPr/>
          </p:nvSpPr>
          <p:spPr bwMode="gray">
            <a:xfrm>
              <a:off x="4149" y="1192"/>
              <a:ext cx="11" cy="172"/>
            </a:xfrm>
            <a:custGeom>
              <a:avLst/>
              <a:gdLst/>
              <a:ahLst/>
              <a:cxnLst>
                <a:cxn ang="0">
                  <a:pos x="0" y="1268"/>
                </a:cxn>
                <a:cxn ang="0">
                  <a:pos x="0" y="21"/>
                </a:cxn>
                <a:cxn ang="0">
                  <a:pos x="80" y="0"/>
                </a:cxn>
                <a:cxn ang="0">
                  <a:pos x="80" y="1249"/>
                </a:cxn>
                <a:cxn ang="0">
                  <a:pos x="0" y="1268"/>
                </a:cxn>
              </a:cxnLst>
              <a:rect l="0" t="0" r="r" b="b"/>
              <a:pathLst>
                <a:path w="80" h="1268">
                  <a:moveTo>
                    <a:pt x="0" y="1268"/>
                  </a:moveTo>
                  <a:lnTo>
                    <a:pt x="0" y="21"/>
                  </a:lnTo>
                  <a:lnTo>
                    <a:pt x="80" y="0"/>
                  </a:lnTo>
                  <a:lnTo>
                    <a:pt x="80" y="1249"/>
                  </a:lnTo>
                  <a:lnTo>
                    <a:pt x="0" y="1268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4" name="Freeform 701"/>
            <p:cNvSpPr>
              <a:spLocks/>
            </p:cNvSpPr>
            <p:nvPr/>
          </p:nvSpPr>
          <p:spPr bwMode="gray">
            <a:xfrm>
              <a:off x="3922" y="1145"/>
              <a:ext cx="851" cy="228"/>
            </a:xfrm>
            <a:custGeom>
              <a:avLst/>
              <a:gdLst/>
              <a:ahLst/>
              <a:cxnLst>
                <a:cxn ang="0">
                  <a:pos x="0" y="840"/>
                </a:cxn>
                <a:cxn ang="0">
                  <a:pos x="3135" y="0"/>
                </a:cxn>
                <a:cxn ang="0">
                  <a:pos x="6258" y="838"/>
                </a:cxn>
                <a:cxn ang="0">
                  <a:pos x="3123" y="1679"/>
                </a:cxn>
                <a:cxn ang="0">
                  <a:pos x="0" y="840"/>
                </a:cxn>
              </a:cxnLst>
              <a:rect l="0" t="0" r="r" b="b"/>
              <a:pathLst>
                <a:path w="6258" h="1679">
                  <a:moveTo>
                    <a:pt x="0" y="840"/>
                  </a:moveTo>
                  <a:lnTo>
                    <a:pt x="3135" y="0"/>
                  </a:lnTo>
                  <a:lnTo>
                    <a:pt x="6258" y="838"/>
                  </a:lnTo>
                  <a:lnTo>
                    <a:pt x="3123" y="1679"/>
                  </a:lnTo>
                  <a:lnTo>
                    <a:pt x="0" y="84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1280">
                  <a:srgbClr val="E9E9E9"/>
                </a:gs>
                <a:gs pos="80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8900000" scaled="1"/>
              <a:tileRect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5" name="Freeform 702"/>
            <p:cNvSpPr>
              <a:spLocks/>
            </p:cNvSpPr>
            <p:nvPr/>
          </p:nvSpPr>
          <p:spPr bwMode="gray">
            <a:xfrm>
              <a:off x="4529" y="1029"/>
              <a:ext cx="10" cy="172"/>
            </a:xfrm>
            <a:custGeom>
              <a:avLst/>
              <a:gdLst/>
              <a:ahLst/>
              <a:cxnLst>
                <a:cxn ang="0">
                  <a:pos x="78" y="17"/>
                </a:cxn>
                <a:cxn ang="0">
                  <a:pos x="78" y="1264"/>
                </a:cxn>
                <a:cxn ang="0">
                  <a:pos x="0" y="1247"/>
                </a:cxn>
                <a:cxn ang="0">
                  <a:pos x="0" y="0"/>
                </a:cxn>
                <a:cxn ang="0">
                  <a:pos x="78" y="17"/>
                </a:cxn>
              </a:cxnLst>
              <a:rect l="0" t="0" r="r" b="b"/>
              <a:pathLst>
                <a:path w="78" h="1264">
                  <a:moveTo>
                    <a:pt x="78" y="17"/>
                  </a:moveTo>
                  <a:lnTo>
                    <a:pt x="78" y="1264"/>
                  </a:lnTo>
                  <a:lnTo>
                    <a:pt x="0" y="1247"/>
                  </a:lnTo>
                  <a:lnTo>
                    <a:pt x="0" y="0"/>
                  </a:lnTo>
                  <a:lnTo>
                    <a:pt x="78" y="17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6" name="Freeform 703"/>
            <p:cNvSpPr>
              <a:spLocks/>
            </p:cNvSpPr>
            <p:nvPr/>
          </p:nvSpPr>
          <p:spPr bwMode="gray">
            <a:xfrm>
              <a:off x="4539" y="1028"/>
              <a:ext cx="11" cy="173"/>
            </a:xfrm>
            <a:custGeom>
              <a:avLst/>
              <a:gdLst/>
              <a:ahLst/>
              <a:cxnLst>
                <a:cxn ang="0">
                  <a:pos x="0" y="1269"/>
                </a:cxn>
                <a:cxn ang="0">
                  <a:pos x="0" y="22"/>
                </a:cxn>
                <a:cxn ang="0">
                  <a:pos x="78" y="0"/>
                </a:cxn>
                <a:cxn ang="0">
                  <a:pos x="78" y="1250"/>
                </a:cxn>
                <a:cxn ang="0">
                  <a:pos x="0" y="1269"/>
                </a:cxn>
              </a:cxnLst>
              <a:rect l="0" t="0" r="r" b="b"/>
              <a:pathLst>
                <a:path w="78" h="1269">
                  <a:moveTo>
                    <a:pt x="0" y="1269"/>
                  </a:moveTo>
                  <a:lnTo>
                    <a:pt x="0" y="22"/>
                  </a:lnTo>
                  <a:lnTo>
                    <a:pt x="78" y="0"/>
                  </a:lnTo>
                  <a:lnTo>
                    <a:pt x="78" y="1250"/>
                  </a:lnTo>
                  <a:lnTo>
                    <a:pt x="0" y="1269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7" name="Freeform 704"/>
            <p:cNvSpPr>
              <a:spLocks/>
            </p:cNvSpPr>
            <p:nvPr/>
          </p:nvSpPr>
          <p:spPr bwMode="gray">
            <a:xfrm>
              <a:off x="4139" y="1031"/>
              <a:ext cx="10" cy="172"/>
            </a:xfrm>
            <a:custGeom>
              <a:avLst/>
              <a:gdLst/>
              <a:ahLst/>
              <a:cxnLst>
                <a:cxn ang="0">
                  <a:pos x="78" y="16"/>
                </a:cxn>
                <a:cxn ang="0">
                  <a:pos x="78" y="1263"/>
                </a:cxn>
                <a:cxn ang="0">
                  <a:pos x="0" y="1247"/>
                </a:cxn>
                <a:cxn ang="0">
                  <a:pos x="0" y="0"/>
                </a:cxn>
                <a:cxn ang="0">
                  <a:pos x="78" y="16"/>
                </a:cxn>
              </a:cxnLst>
              <a:rect l="0" t="0" r="r" b="b"/>
              <a:pathLst>
                <a:path w="78" h="1263">
                  <a:moveTo>
                    <a:pt x="78" y="16"/>
                  </a:moveTo>
                  <a:lnTo>
                    <a:pt x="78" y="1263"/>
                  </a:lnTo>
                  <a:lnTo>
                    <a:pt x="0" y="1247"/>
                  </a:lnTo>
                  <a:lnTo>
                    <a:pt x="0" y="0"/>
                  </a:lnTo>
                  <a:lnTo>
                    <a:pt x="78" y="16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8" name="Freeform 705"/>
            <p:cNvSpPr>
              <a:spLocks/>
            </p:cNvSpPr>
            <p:nvPr/>
          </p:nvSpPr>
          <p:spPr bwMode="gray">
            <a:xfrm>
              <a:off x="4149" y="1030"/>
              <a:ext cx="11" cy="173"/>
            </a:xfrm>
            <a:custGeom>
              <a:avLst/>
              <a:gdLst/>
              <a:ahLst/>
              <a:cxnLst>
                <a:cxn ang="0">
                  <a:pos x="0" y="1268"/>
                </a:cxn>
                <a:cxn ang="0">
                  <a:pos x="0" y="21"/>
                </a:cxn>
                <a:cxn ang="0">
                  <a:pos x="80" y="0"/>
                </a:cxn>
                <a:cxn ang="0">
                  <a:pos x="80" y="1250"/>
                </a:cxn>
                <a:cxn ang="0">
                  <a:pos x="0" y="1268"/>
                </a:cxn>
              </a:cxnLst>
              <a:rect l="0" t="0" r="r" b="b"/>
              <a:pathLst>
                <a:path w="80" h="1268">
                  <a:moveTo>
                    <a:pt x="0" y="1268"/>
                  </a:moveTo>
                  <a:lnTo>
                    <a:pt x="0" y="21"/>
                  </a:lnTo>
                  <a:lnTo>
                    <a:pt x="80" y="0"/>
                  </a:lnTo>
                  <a:lnTo>
                    <a:pt x="80" y="1250"/>
                  </a:lnTo>
                  <a:lnTo>
                    <a:pt x="0" y="1268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9" name="Freeform 706"/>
            <p:cNvSpPr>
              <a:spLocks/>
            </p:cNvSpPr>
            <p:nvPr/>
          </p:nvSpPr>
          <p:spPr bwMode="gray">
            <a:xfrm>
              <a:off x="3923" y="983"/>
              <a:ext cx="851" cy="228"/>
            </a:xfrm>
            <a:custGeom>
              <a:avLst/>
              <a:gdLst/>
              <a:ahLst/>
              <a:cxnLst>
                <a:cxn ang="0">
                  <a:pos x="0" y="841"/>
                </a:cxn>
                <a:cxn ang="0">
                  <a:pos x="3135" y="0"/>
                </a:cxn>
                <a:cxn ang="0">
                  <a:pos x="6257" y="836"/>
                </a:cxn>
                <a:cxn ang="0">
                  <a:pos x="3123" y="1677"/>
                </a:cxn>
                <a:cxn ang="0">
                  <a:pos x="0" y="841"/>
                </a:cxn>
              </a:cxnLst>
              <a:rect l="0" t="0" r="r" b="b"/>
              <a:pathLst>
                <a:path w="6257" h="1677">
                  <a:moveTo>
                    <a:pt x="0" y="841"/>
                  </a:moveTo>
                  <a:lnTo>
                    <a:pt x="3135" y="0"/>
                  </a:lnTo>
                  <a:lnTo>
                    <a:pt x="6257" y="836"/>
                  </a:lnTo>
                  <a:lnTo>
                    <a:pt x="3123" y="1677"/>
                  </a:lnTo>
                  <a:lnTo>
                    <a:pt x="0" y="84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1280">
                  <a:srgbClr val="E9E9E9"/>
                </a:gs>
                <a:gs pos="80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8900000" scaled="1"/>
              <a:tileRect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0" name="Freeform 707"/>
            <p:cNvSpPr>
              <a:spLocks/>
            </p:cNvSpPr>
            <p:nvPr/>
          </p:nvSpPr>
          <p:spPr bwMode="gray">
            <a:xfrm>
              <a:off x="4497" y="1649"/>
              <a:ext cx="134" cy="172"/>
            </a:xfrm>
            <a:custGeom>
              <a:avLst/>
              <a:gdLst/>
              <a:ahLst/>
              <a:cxnLst>
                <a:cxn ang="0">
                  <a:pos x="985" y="1009"/>
                </a:cxn>
                <a:cxn ang="0">
                  <a:pos x="985" y="0"/>
                </a:cxn>
                <a:cxn ang="0">
                  <a:pos x="0" y="258"/>
                </a:cxn>
                <a:cxn ang="0">
                  <a:pos x="0" y="1267"/>
                </a:cxn>
                <a:cxn ang="0">
                  <a:pos x="985" y="1009"/>
                </a:cxn>
              </a:cxnLst>
              <a:rect l="0" t="0" r="r" b="b"/>
              <a:pathLst>
                <a:path w="985" h="1267">
                  <a:moveTo>
                    <a:pt x="985" y="1009"/>
                  </a:moveTo>
                  <a:lnTo>
                    <a:pt x="985" y="0"/>
                  </a:lnTo>
                  <a:lnTo>
                    <a:pt x="0" y="258"/>
                  </a:lnTo>
                  <a:lnTo>
                    <a:pt x="0" y="1267"/>
                  </a:lnTo>
                  <a:lnTo>
                    <a:pt x="985" y="1009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1" name="Freeform 708"/>
            <p:cNvSpPr>
              <a:spLocks/>
            </p:cNvSpPr>
            <p:nvPr/>
          </p:nvSpPr>
          <p:spPr bwMode="gray">
            <a:xfrm>
              <a:off x="4566" y="1655"/>
              <a:ext cx="61" cy="149"/>
            </a:xfrm>
            <a:custGeom>
              <a:avLst/>
              <a:gdLst/>
              <a:ahLst/>
              <a:cxnLst>
                <a:cxn ang="0">
                  <a:pos x="451" y="977"/>
                </a:cxn>
                <a:cxn ang="0">
                  <a:pos x="451" y="0"/>
                </a:cxn>
                <a:cxn ang="0">
                  <a:pos x="0" y="118"/>
                </a:cxn>
                <a:cxn ang="0">
                  <a:pos x="0" y="1096"/>
                </a:cxn>
                <a:cxn ang="0">
                  <a:pos x="451" y="977"/>
                </a:cxn>
              </a:cxnLst>
              <a:rect l="0" t="0" r="r" b="b"/>
              <a:pathLst>
                <a:path w="451" h="1096">
                  <a:moveTo>
                    <a:pt x="451" y="977"/>
                  </a:moveTo>
                  <a:lnTo>
                    <a:pt x="451" y="0"/>
                  </a:lnTo>
                  <a:lnTo>
                    <a:pt x="0" y="118"/>
                  </a:lnTo>
                  <a:lnTo>
                    <a:pt x="0" y="1096"/>
                  </a:lnTo>
                  <a:lnTo>
                    <a:pt x="451" y="977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2" name="Freeform 709"/>
            <p:cNvSpPr>
              <a:spLocks/>
            </p:cNvSpPr>
            <p:nvPr/>
          </p:nvSpPr>
          <p:spPr bwMode="gray">
            <a:xfrm>
              <a:off x="4566" y="1771"/>
              <a:ext cx="61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39"/>
                </a:cxn>
                <a:cxn ang="0">
                  <a:pos x="449" y="120"/>
                </a:cxn>
                <a:cxn ang="0">
                  <a:pos x="0" y="0"/>
                </a:cxn>
              </a:cxnLst>
              <a:rect l="0" t="0" r="r" b="b"/>
              <a:pathLst>
                <a:path w="449" h="239">
                  <a:moveTo>
                    <a:pt x="0" y="0"/>
                  </a:moveTo>
                  <a:lnTo>
                    <a:pt x="0" y="239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3" name="Freeform 710"/>
            <p:cNvSpPr>
              <a:spLocks/>
            </p:cNvSpPr>
            <p:nvPr/>
          </p:nvSpPr>
          <p:spPr bwMode="gray">
            <a:xfrm>
              <a:off x="4501" y="1671"/>
              <a:ext cx="61" cy="150"/>
            </a:xfrm>
            <a:custGeom>
              <a:avLst/>
              <a:gdLst/>
              <a:ahLst/>
              <a:cxnLst>
                <a:cxn ang="0">
                  <a:pos x="452" y="981"/>
                </a:cxn>
                <a:cxn ang="0">
                  <a:pos x="452" y="0"/>
                </a:cxn>
                <a:cxn ang="0">
                  <a:pos x="0" y="121"/>
                </a:cxn>
                <a:cxn ang="0">
                  <a:pos x="0" y="1099"/>
                </a:cxn>
                <a:cxn ang="0">
                  <a:pos x="452" y="981"/>
                </a:cxn>
              </a:cxnLst>
              <a:rect l="0" t="0" r="r" b="b"/>
              <a:pathLst>
                <a:path w="452" h="1099">
                  <a:moveTo>
                    <a:pt x="452" y="981"/>
                  </a:moveTo>
                  <a:lnTo>
                    <a:pt x="452" y="0"/>
                  </a:lnTo>
                  <a:lnTo>
                    <a:pt x="0" y="121"/>
                  </a:lnTo>
                  <a:lnTo>
                    <a:pt x="0" y="1099"/>
                  </a:lnTo>
                  <a:lnTo>
                    <a:pt x="452" y="981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4" name="Freeform 711"/>
            <p:cNvSpPr>
              <a:spLocks/>
            </p:cNvSpPr>
            <p:nvPr/>
          </p:nvSpPr>
          <p:spPr bwMode="gray">
            <a:xfrm>
              <a:off x="4501" y="1755"/>
              <a:ext cx="61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84"/>
                </a:cxn>
                <a:cxn ang="0">
                  <a:pos x="449" y="366"/>
                </a:cxn>
                <a:cxn ang="0">
                  <a:pos x="449" y="120"/>
                </a:cxn>
                <a:cxn ang="0">
                  <a:pos x="0" y="0"/>
                </a:cxn>
              </a:cxnLst>
              <a:rect l="0" t="0" r="r" b="b"/>
              <a:pathLst>
                <a:path w="449" h="484">
                  <a:moveTo>
                    <a:pt x="0" y="0"/>
                  </a:moveTo>
                  <a:lnTo>
                    <a:pt x="0" y="484"/>
                  </a:lnTo>
                  <a:lnTo>
                    <a:pt x="449" y="366"/>
                  </a:lnTo>
                  <a:lnTo>
                    <a:pt x="449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5" name="Freeform 712"/>
            <p:cNvSpPr>
              <a:spLocks/>
            </p:cNvSpPr>
            <p:nvPr/>
          </p:nvSpPr>
          <p:spPr bwMode="gray">
            <a:xfrm>
              <a:off x="4052" y="1647"/>
              <a:ext cx="134" cy="172"/>
            </a:xfrm>
            <a:custGeom>
              <a:avLst/>
              <a:gdLst/>
              <a:ahLst/>
              <a:cxnLst>
                <a:cxn ang="0">
                  <a:pos x="0" y="1008"/>
                </a:cxn>
                <a:cxn ang="0">
                  <a:pos x="0" y="0"/>
                </a:cxn>
                <a:cxn ang="0">
                  <a:pos x="985" y="257"/>
                </a:cxn>
                <a:cxn ang="0">
                  <a:pos x="985" y="1266"/>
                </a:cxn>
                <a:cxn ang="0">
                  <a:pos x="0" y="1008"/>
                </a:cxn>
              </a:cxnLst>
              <a:rect l="0" t="0" r="r" b="b"/>
              <a:pathLst>
                <a:path w="985" h="1266">
                  <a:moveTo>
                    <a:pt x="0" y="1008"/>
                  </a:moveTo>
                  <a:lnTo>
                    <a:pt x="0" y="0"/>
                  </a:lnTo>
                  <a:lnTo>
                    <a:pt x="985" y="257"/>
                  </a:lnTo>
                  <a:lnTo>
                    <a:pt x="985" y="1266"/>
                  </a:lnTo>
                  <a:lnTo>
                    <a:pt x="0" y="1008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6" name="Freeform 713"/>
            <p:cNvSpPr>
              <a:spLocks/>
            </p:cNvSpPr>
            <p:nvPr/>
          </p:nvSpPr>
          <p:spPr bwMode="gray">
            <a:xfrm>
              <a:off x="4056" y="1652"/>
              <a:ext cx="62" cy="149"/>
            </a:xfrm>
            <a:custGeom>
              <a:avLst/>
              <a:gdLst/>
              <a:ahLst/>
              <a:cxnLst>
                <a:cxn ang="0">
                  <a:pos x="0" y="981"/>
                </a:cxn>
                <a:cxn ang="0">
                  <a:pos x="0" y="0"/>
                </a:cxn>
                <a:cxn ang="0">
                  <a:pos x="451" y="121"/>
                </a:cxn>
                <a:cxn ang="0">
                  <a:pos x="451" y="1099"/>
                </a:cxn>
                <a:cxn ang="0">
                  <a:pos x="0" y="981"/>
                </a:cxn>
              </a:cxnLst>
              <a:rect l="0" t="0" r="r" b="b"/>
              <a:pathLst>
                <a:path w="451" h="1099">
                  <a:moveTo>
                    <a:pt x="0" y="981"/>
                  </a:moveTo>
                  <a:lnTo>
                    <a:pt x="0" y="0"/>
                  </a:lnTo>
                  <a:lnTo>
                    <a:pt x="451" y="121"/>
                  </a:lnTo>
                  <a:lnTo>
                    <a:pt x="451" y="1099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7" name="Freeform 714"/>
            <p:cNvSpPr>
              <a:spLocks/>
            </p:cNvSpPr>
            <p:nvPr/>
          </p:nvSpPr>
          <p:spPr bwMode="gray">
            <a:xfrm>
              <a:off x="4056" y="1768"/>
              <a:ext cx="61" cy="33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449" y="241"/>
                </a:cxn>
                <a:cxn ang="0">
                  <a:pos x="0" y="120"/>
                </a:cxn>
                <a:cxn ang="0">
                  <a:pos x="449" y="0"/>
                </a:cxn>
              </a:cxnLst>
              <a:rect l="0" t="0" r="r" b="b"/>
              <a:pathLst>
                <a:path w="449" h="241">
                  <a:moveTo>
                    <a:pt x="449" y="0"/>
                  </a:moveTo>
                  <a:lnTo>
                    <a:pt x="449" y="241"/>
                  </a:lnTo>
                  <a:lnTo>
                    <a:pt x="0" y="1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8" name="Freeform 715"/>
            <p:cNvSpPr>
              <a:spLocks/>
            </p:cNvSpPr>
            <p:nvPr/>
          </p:nvSpPr>
          <p:spPr bwMode="gray">
            <a:xfrm>
              <a:off x="4121" y="1669"/>
              <a:ext cx="62" cy="149"/>
            </a:xfrm>
            <a:custGeom>
              <a:avLst/>
              <a:gdLst/>
              <a:ahLst/>
              <a:cxnLst>
                <a:cxn ang="0">
                  <a:pos x="0" y="980"/>
                </a:cxn>
                <a:cxn ang="0">
                  <a:pos x="0" y="0"/>
                </a:cxn>
                <a:cxn ang="0">
                  <a:pos x="452" y="118"/>
                </a:cxn>
                <a:cxn ang="0">
                  <a:pos x="452" y="1098"/>
                </a:cxn>
                <a:cxn ang="0">
                  <a:pos x="0" y="980"/>
                </a:cxn>
              </a:cxnLst>
              <a:rect l="0" t="0" r="r" b="b"/>
              <a:pathLst>
                <a:path w="452" h="1098">
                  <a:moveTo>
                    <a:pt x="0" y="980"/>
                  </a:moveTo>
                  <a:lnTo>
                    <a:pt x="0" y="0"/>
                  </a:lnTo>
                  <a:lnTo>
                    <a:pt x="452" y="118"/>
                  </a:lnTo>
                  <a:lnTo>
                    <a:pt x="452" y="1098"/>
                  </a:lnTo>
                  <a:lnTo>
                    <a:pt x="0" y="980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9" name="Freeform 716"/>
            <p:cNvSpPr>
              <a:spLocks/>
            </p:cNvSpPr>
            <p:nvPr/>
          </p:nvSpPr>
          <p:spPr bwMode="gray">
            <a:xfrm>
              <a:off x="4121" y="1752"/>
              <a:ext cx="61" cy="66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449" y="484"/>
                </a:cxn>
                <a:cxn ang="0">
                  <a:pos x="0" y="366"/>
                </a:cxn>
                <a:cxn ang="0">
                  <a:pos x="0" y="118"/>
                </a:cxn>
                <a:cxn ang="0">
                  <a:pos x="449" y="0"/>
                </a:cxn>
              </a:cxnLst>
              <a:rect l="0" t="0" r="r" b="b"/>
              <a:pathLst>
                <a:path w="449" h="484">
                  <a:moveTo>
                    <a:pt x="449" y="0"/>
                  </a:moveTo>
                  <a:lnTo>
                    <a:pt x="449" y="484"/>
                  </a:lnTo>
                  <a:lnTo>
                    <a:pt x="0" y="366"/>
                  </a:lnTo>
                  <a:lnTo>
                    <a:pt x="0" y="118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0" name="Freeform 717"/>
            <p:cNvSpPr>
              <a:spLocks/>
            </p:cNvSpPr>
            <p:nvPr/>
          </p:nvSpPr>
          <p:spPr bwMode="gray">
            <a:xfrm>
              <a:off x="3922" y="932"/>
              <a:ext cx="11" cy="819"/>
            </a:xfrm>
            <a:custGeom>
              <a:avLst/>
              <a:gdLst/>
              <a:ahLst/>
              <a:cxnLst>
                <a:cxn ang="0">
                  <a:pos x="80" y="6021"/>
                </a:cxn>
                <a:cxn ang="0">
                  <a:pos x="80" y="21"/>
                </a:cxn>
                <a:cxn ang="0">
                  <a:pos x="0" y="0"/>
                </a:cxn>
                <a:cxn ang="0">
                  <a:pos x="0" y="5999"/>
                </a:cxn>
                <a:cxn ang="0">
                  <a:pos x="80" y="6021"/>
                </a:cxn>
              </a:cxnLst>
              <a:rect l="0" t="0" r="r" b="b"/>
              <a:pathLst>
                <a:path w="80" h="6021">
                  <a:moveTo>
                    <a:pt x="80" y="6021"/>
                  </a:moveTo>
                  <a:lnTo>
                    <a:pt x="80" y="21"/>
                  </a:lnTo>
                  <a:lnTo>
                    <a:pt x="0" y="0"/>
                  </a:lnTo>
                  <a:lnTo>
                    <a:pt x="0" y="5999"/>
                  </a:lnTo>
                  <a:lnTo>
                    <a:pt x="80" y="6021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1" name="Freeform 718"/>
            <p:cNvSpPr>
              <a:spLocks/>
            </p:cNvSpPr>
            <p:nvPr/>
          </p:nvSpPr>
          <p:spPr bwMode="gray">
            <a:xfrm>
              <a:off x="4336" y="1044"/>
              <a:ext cx="11" cy="818"/>
            </a:xfrm>
            <a:custGeom>
              <a:avLst/>
              <a:gdLst/>
              <a:ahLst/>
              <a:cxnLst>
                <a:cxn ang="0">
                  <a:pos x="78" y="6013"/>
                </a:cxn>
                <a:cxn ang="0">
                  <a:pos x="78" y="16"/>
                </a:cxn>
                <a:cxn ang="0">
                  <a:pos x="0" y="0"/>
                </a:cxn>
                <a:cxn ang="0">
                  <a:pos x="0" y="5999"/>
                </a:cxn>
                <a:cxn ang="0">
                  <a:pos x="78" y="6013"/>
                </a:cxn>
              </a:cxnLst>
              <a:rect l="0" t="0" r="r" b="b"/>
              <a:pathLst>
                <a:path w="78" h="6013">
                  <a:moveTo>
                    <a:pt x="78" y="6013"/>
                  </a:moveTo>
                  <a:lnTo>
                    <a:pt x="78" y="16"/>
                  </a:lnTo>
                  <a:lnTo>
                    <a:pt x="0" y="0"/>
                  </a:lnTo>
                  <a:lnTo>
                    <a:pt x="0" y="5999"/>
                  </a:lnTo>
                  <a:lnTo>
                    <a:pt x="78" y="6013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2" name="Freeform 719"/>
            <p:cNvSpPr>
              <a:spLocks/>
            </p:cNvSpPr>
            <p:nvPr/>
          </p:nvSpPr>
          <p:spPr bwMode="gray">
            <a:xfrm>
              <a:off x="4762" y="932"/>
              <a:ext cx="11" cy="819"/>
            </a:xfrm>
            <a:custGeom>
              <a:avLst/>
              <a:gdLst/>
              <a:ahLst/>
              <a:cxnLst>
                <a:cxn ang="0">
                  <a:pos x="0" y="6016"/>
                </a:cxn>
                <a:cxn ang="0">
                  <a:pos x="0" y="16"/>
                </a:cxn>
                <a:cxn ang="0">
                  <a:pos x="78" y="0"/>
                </a:cxn>
                <a:cxn ang="0">
                  <a:pos x="78" y="5995"/>
                </a:cxn>
                <a:cxn ang="0">
                  <a:pos x="0" y="6016"/>
                </a:cxn>
              </a:cxnLst>
              <a:rect l="0" t="0" r="r" b="b"/>
              <a:pathLst>
                <a:path w="78" h="6016">
                  <a:moveTo>
                    <a:pt x="0" y="6016"/>
                  </a:moveTo>
                  <a:lnTo>
                    <a:pt x="0" y="16"/>
                  </a:lnTo>
                  <a:lnTo>
                    <a:pt x="78" y="0"/>
                  </a:lnTo>
                  <a:lnTo>
                    <a:pt x="78" y="5995"/>
                  </a:lnTo>
                  <a:lnTo>
                    <a:pt x="0" y="6016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3" name="Freeform 720"/>
            <p:cNvSpPr>
              <a:spLocks/>
            </p:cNvSpPr>
            <p:nvPr/>
          </p:nvSpPr>
          <p:spPr bwMode="gray">
            <a:xfrm>
              <a:off x="4347" y="1044"/>
              <a:ext cx="10" cy="818"/>
            </a:xfrm>
            <a:custGeom>
              <a:avLst/>
              <a:gdLst/>
              <a:ahLst/>
              <a:cxnLst>
                <a:cxn ang="0">
                  <a:pos x="0" y="6013"/>
                </a:cxn>
                <a:cxn ang="0">
                  <a:pos x="0" y="16"/>
                </a:cxn>
                <a:cxn ang="0">
                  <a:pos x="78" y="0"/>
                </a:cxn>
                <a:cxn ang="0">
                  <a:pos x="78" y="5999"/>
                </a:cxn>
                <a:cxn ang="0">
                  <a:pos x="0" y="6013"/>
                </a:cxn>
              </a:cxnLst>
              <a:rect l="0" t="0" r="r" b="b"/>
              <a:pathLst>
                <a:path w="78" h="6013">
                  <a:moveTo>
                    <a:pt x="0" y="6013"/>
                  </a:moveTo>
                  <a:lnTo>
                    <a:pt x="0" y="16"/>
                  </a:lnTo>
                  <a:lnTo>
                    <a:pt x="78" y="0"/>
                  </a:lnTo>
                  <a:lnTo>
                    <a:pt x="78" y="5999"/>
                  </a:lnTo>
                  <a:lnTo>
                    <a:pt x="0" y="6013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4" name="Freeform 721"/>
            <p:cNvSpPr>
              <a:spLocks noEditPoints="1"/>
            </p:cNvSpPr>
            <p:nvPr/>
          </p:nvSpPr>
          <p:spPr bwMode="gray">
            <a:xfrm>
              <a:off x="3933" y="932"/>
              <a:ext cx="10" cy="656"/>
            </a:xfrm>
            <a:custGeom>
              <a:avLst/>
              <a:gdLst/>
              <a:ahLst/>
              <a:cxnLst>
                <a:cxn ang="0">
                  <a:pos x="0" y="1228"/>
                </a:cxn>
                <a:cxn ang="0">
                  <a:pos x="0" y="21"/>
                </a:cxn>
                <a:cxn ang="0">
                  <a:pos x="78" y="0"/>
                </a:cxn>
                <a:cxn ang="0">
                  <a:pos x="78" y="1211"/>
                </a:cxn>
                <a:cxn ang="0">
                  <a:pos x="0" y="1228"/>
                </a:cxn>
                <a:cxn ang="0">
                  <a:pos x="78" y="2404"/>
                </a:cxn>
                <a:cxn ang="0">
                  <a:pos x="78" y="1249"/>
                </a:cxn>
                <a:cxn ang="0">
                  <a:pos x="0" y="1228"/>
                </a:cxn>
                <a:cxn ang="0">
                  <a:pos x="0" y="2421"/>
                </a:cxn>
                <a:cxn ang="0">
                  <a:pos x="78" y="2404"/>
                </a:cxn>
                <a:cxn ang="0">
                  <a:pos x="78" y="3607"/>
                </a:cxn>
                <a:cxn ang="0">
                  <a:pos x="78" y="2442"/>
                </a:cxn>
                <a:cxn ang="0">
                  <a:pos x="0" y="2421"/>
                </a:cxn>
                <a:cxn ang="0">
                  <a:pos x="0" y="3621"/>
                </a:cxn>
                <a:cxn ang="0">
                  <a:pos x="78" y="3607"/>
                </a:cxn>
                <a:cxn ang="0">
                  <a:pos x="78" y="4806"/>
                </a:cxn>
                <a:cxn ang="0">
                  <a:pos x="78" y="3642"/>
                </a:cxn>
                <a:cxn ang="0">
                  <a:pos x="0" y="3621"/>
                </a:cxn>
                <a:cxn ang="0">
                  <a:pos x="0" y="4823"/>
                </a:cxn>
                <a:cxn ang="0">
                  <a:pos x="78" y="4806"/>
                </a:cxn>
              </a:cxnLst>
              <a:rect l="0" t="0" r="r" b="b"/>
              <a:pathLst>
                <a:path w="78" h="4823">
                  <a:moveTo>
                    <a:pt x="0" y="1228"/>
                  </a:moveTo>
                  <a:lnTo>
                    <a:pt x="0" y="21"/>
                  </a:lnTo>
                  <a:lnTo>
                    <a:pt x="78" y="0"/>
                  </a:lnTo>
                  <a:lnTo>
                    <a:pt x="78" y="1211"/>
                  </a:lnTo>
                  <a:lnTo>
                    <a:pt x="0" y="1228"/>
                  </a:lnTo>
                  <a:close/>
                  <a:moveTo>
                    <a:pt x="78" y="2404"/>
                  </a:moveTo>
                  <a:lnTo>
                    <a:pt x="78" y="1249"/>
                  </a:lnTo>
                  <a:lnTo>
                    <a:pt x="0" y="1228"/>
                  </a:lnTo>
                  <a:lnTo>
                    <a:pt x="0" y="2421"/>
                  </a:lnTo>
                  <a:lnTo>
                    <a:pt x="78" y="2404"/>
                  </a:lnTo>
                  <a:close/>
                  <a:moveTo>
                    <a:pt x="78" y="3607"/>
                  </a:moveTo>
                  <a:lnTo>
                    <a:pt x="78" y="2442"/>
                  </a:lnTo>
                  <a:lnTo>
                    <a:pt x="0" y="2421"/>
                  </a:lnTo>
                  <a:lnTo>
                    <a:pt x="0" y="3621"/>
                  </a:lnTo>
                  <a:lnTo>
                    <a:pt x="78" y="3607"/>
                  </a:lnTo>
                  <a:close/>
                  <a:moveTo>
                    <a:pt x="78" y="4806"/>
                  </a:moveTo>
                  <a:lnTo>
                    <a:pt x="78" y="3642"/>
                  </a:lnTo>
                  <a:lnTo>
                    <a:pt x="0" y="3621"/>
                  </a:lnTo>
                  <a:lnTo>
                    <a:pt x="0" y="4823"/>
                  </a:lnTo>
                  <a:lnTo>
                    <a:pt x="78" y="4806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5" name="Freeform 722"/>
            <p:cNvSpPr>
              <a:spLocks noEditPoints="1"/>
            </p:cNvSpPr>
            <p:nvPr/>
          </p:nvSpPr>
          <p:spPr bwMode="gray">
            <a:xfrm>
              <a:off x="4752" y="932"/>
              <a:ext cx="10" cy="656"/>
            </a:xfrm>
            <a:custGeom>
              <a:avLst/>
              <a:gdLst/>
              <a:ahLst/>
              <a:cxnLst>
                <a:cxn ang="0">
                  <a:pos x="80" y="16"/>
                </a:cxn>
                <a:cxn ang="0">
                  <a:pos x="80" y="1228"/>
                </a:cxn>
                <a:cxn ang="0">
                  <a:pos x="0" y="1211"/>
                </a:cxn>
                <a:cxn ang="0">
                  <a:pos x="0" y="0"/>
                </a:cxn>
                <a:cxn ang="0">
                  <a:pos x="80" y="16"/>
                </a:cxn>
                <a:cxn ang="0">
                  <a:pos x="0" y="2404"/>
                </a:cxn>
                <a:cxn ang="0">
                  <a:pos x="80" y="2421"/>
                </a:cxn>
                <a:cxn ang="0">
                  <a:pos x="80" y="1228"/>
                </a:cxn>
                <a:cxn ang="0">
                  <a:pos x="0" y="1249"/>
                </a:cxn>
                <a:cxn ang="0">
                  <a:pos x="0" y="2404"/>
                </a:cxn>
                <a:cxn ang="0">
                  <a:pos x="0" y="3599"/>
                </a:cxn>
                <a:cxn ang="0">
                  <a:pos x="80" y="3616"/>
                </a:cxn>
                <a:cxn ang="0">
                  <a:pos x="80" y="2421"/>
                </a:cxn>
                <a:cxn ang="0">
                  <a:pos x="0" y="2442"/>
                </a:cxn>
                <a:cxn ang="0">
                  <a:pos x="0" y="3599"/>
                </a:cxn>
                <a:cxn ang="0">
                  <a:pos x="0" y="4802"/>
                </a:cxn>
                <a:cxn ang="0">
                  <a:pos x="80" y="4818"/>
                </a:cxn>
                <a:cxn ang="0">
                  <a:pos x="80" y="3616"/>
                </a:cxn>
                <a:cxn ang="0">
                  <a:pos x="0" y="3637"/>
                </a:cxn>
                <a:cxn ang="0">
                  <a:pos x="0" y="4802"/>
                </a:cxn>
              </a:cxnLst>
              <a:rect l="0" t="0" r="r" b="b"/>
              <a:pathLst>
                <a:path w="80" h="4818">
                  <a:moveTo>
                    <a:pt x="80" y="16"/>
                  </a:moveTo>
                  <a:lnTo>
                    <a:pt x="80" y="1228"/>
                  </a:lnTo>
                  <a:lnTo>
                    <a:pt x="0" y="1211"/>
                  </a:lnTo>
                  <a:lnTo>
                    <a:pt x="0" y="0"/>
                  </a:lnTo>
                  <a:lnTo>
                    <a:pt x="80" y="16"/>
                  </a:lnTo>
                  <a:close/>
                  <a:moveTo>
                    <a:pt x="0" y="2404"/>
                  </a:moveTo>
                  <a:lnTo>
                    <a:pt x="80" y="2421"/>
                  </a:lnTo>
                  <a:lnTo>
                    <a:pt x="80" y="1228"/>
                  </a:lnTo>
                  <a:lnTo>
                    <a:pt x="0" y="1249"/>
                  </a:lnTo>
                  <a:lnTo>
                    <a:pt x="0" y="2404"/>
                  </a:lnTo>
                  <a:close/>
                  <a:moveTo>
                    <a:pt x="0" y="3599"/>
                  </a:moveTo>
                  <a:lnTo>
                    <a:pt x="80" y="3616"/>
                  </a:lnTo>
                  <a:lnTo>
                    <a:pt x="80" y="2421"/>
                  </a:lnTo>
                  <a:lnTo>
                    <a:pt x="0" y="2442"/>
                  </a:lnTo>
                  <a:lnTo>
                    <a:pt x="0" y="3599"/>
                  </a:lnTo>
                  <a:close/>
                  <a:moveTo>
                    <a:pt x="0" y="4802"/>
                  </a:moveTo>
                  <a:lnTo>
                    <a:pt x="80" y="4818"/>
                  </a:lnTo>
                  <a:lnTo>
                    <a:pt x="80" y="3616"/>
                  </a:lnTo>
                  <a:lnTo>
                    <a:pt x="0" y="3637"/>
                  </a:lnTo>
                  <a:lnTo>
                    <a:pt x="0" y="4802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6" name="Freeform 723"/>
            <p:cNvSpPr>
              <a:spLocks noEditPoints="1"/>
            </p:cNvSpPr>
            <p:nvPr/>
          </p:nvSpPr>
          <p:spPr bwMode="gray">
            <a:xfrm>
              <a:off x="4550" y="987"/>
              <a:ext cx="11" cy="654"/>
            </a:xfrm>
            <a:custGeom>
              <a:avLst/>
              <a:gdLst/>
              <a:ahLst/>
              <a:cxnLst>
                <a:cxn ang="0">
                  <a:pos x="80" y="17"/>
                </a:cxn>
                <a:cxn ang="0">
                  <a:pos x="80" y="1228"/>
                </a:cxn>
                <a:cxn ang="0">
                  <a:pos x="0" y="1212"/>
                </a:cxn>
                <a:cxn ang="0">
                  <a:pos x="0" y="0"/>
                </a:cxn>
                <a:cxn ang="0">
                  <a:pos x="80" y="17"/>
                </a:cxn>
                <a:cxn ang="0">
                  <a:pos x="0" y="2405"/>
                </a:cxn>
                <a:cxn ang="0">
                  <a:pos x="80" y="2419"/>
                </a:cxn>
                <a:cxn ang="0">
                  <a:pos x="80" y="1228"/>
                </a:cxn>
                <a:cxn ang="0">
                  <a:pos x="0" y="1247"/>
                </a:cxn>
                <a:cxn ang="0">
                  <a:pos x="0" y="2405"/>
                </a:cxn>
                <a:cxn ang="0">
                  <a:pos x="0" y="3600"/>
                </a:cxn>
                <a:cxn ang="0">
                  <a:pos x="80" y="3617"/>
                </a:cxn>
                <a:cxn ang="0">
                  <a:pos x="80" y="2419"/>
                </a:cxn>
                <a:cxn ang="0">
                  <a:pos x="0" y="2440"/>
                </a:cxn>
                <a:cxn ang="0">
                  <a:pos x="0" y="3600"/>
                </a:cxn>
                <a:cxn ang="0">
                  <a:pos x="0" y="4795"/>
                </a:cxn>
                <a:cxn ang="0">
                  <a:pos x="80" y="4812"/>
                </a:cxn>
                <a:cxn ang="0">
                  <a:pos x="80" y="3617"/>
                </a:cxn>
                <a:cxn ang="0">
                  <a:pos x="0" y="3638"/>
                </a:cxn>
                <a:cxn ang="0">
                  <a:pos x="0" y="4795"/>
                </a:cxn>
              </a:cxnLst>
              <a:rect l="0" t="0" r="r" b="b"/>
              <a:pathLst>
                <a:path w="80" h="4812">
                  <a:moveTo>
                    <a:pt x="80" y="17"/>
                  </a:moveTo>
                  <a:lnTo>
                    <a:pt x="80" y="1228"/>
                  </a:lnTo>
                  <a:lnTo>
                    <a:pt x="0" y="1212"/>
                  </a:lnTo>
                  <a:lnTo>
                    <a:pt x="0" y="0"/>
                  </a:lnTo>
                  <a:lnTo>
                    <a:pt x="80" y="17"/>
                  </a:lnTo>
                  <a:close/>
                  <a:moveTo>
                    <a:pt x="0" y="2405"/>
                  </a:moveTo>
                  <a:lnTo>
                    <a:pt x="80" y="2419"/>
                  </a:lnTo>
                  <a:lnTo>
                    <a:pt x="80" y="1228"/>
                  </a:lnTo>
                  <a:lnTo>
                    <a:pt x="0" y="1247"/>
                  </a:lnTo>
                  <a:lnTo>
                    <a:pt x="0" y="2405"/>
                  </a:lnTo>
                  <a:close/>
                  <a:moveTo>
                    <a:pt x="0" y="3600"/>
                  </a:moveTo>
                  <a:lnTo>
                    <a:pt x="80" y="3617"/>
                  </a:lnTo>
                  <a:lnTo>
                    <a:pt x="80" y="2419"/>
                  </a:lnTo>
                  <a:lnTo>
                    <a:pt x="0" y="2440"/>
                  </a:lnTo>
                  <a:lnTo>
                    <a:pt x="0" y="3600"/>
                  </a:lnTo>
                  <a:close/>
                  <a:moveTo>
                    <a:pt x="0" y="4795"/>
                  </a:moveTo>
                  <a:lnTo>
                    <a:pt x="80" y="4812"/>
                  </a:lnTo>
                  <a:lnTo>
                    <a:pt x="80" y="3617"/>
                  </a:lnTo>
                  <a:lnTo>
                    <a:pt x="0" y="3638"/>
                  </a:lnTo>
                  <a:lnTo>
                    <a:pt x="0" y="4795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7" name="Freeform 724"/>
            <p:cNvSpPr>
              <a:spLocks noEditPoints="1"/>
            </p:cNvSpPr>
            <p:nvPr/>
          </p:nvSpPr>
          <p:spPr bwMode="gray">
            <a:xfrm>
              <a:off x="4128" y="986"/>
              <a:ext cx="11" cy="654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78" y="1209"/>
                </a:cxn>
                <a:cxn ang="0">
                  <a:pos x="0" y="1226"/>
                </a:cxn>
                <a:cxn ang="0">
                  <a:pos x="0" y="14"/>
                </a:cxn>
                <a:cxn ang="0">
                  <a:pos x="78" y="0"/>
                </a:cxn>
                <a:cxn ang="0">
                  <a:pos x="78" y="1247"/>
                </a:cxn>
                <a:cxn ang="0">
                  <a:pos x="0" y="1226"/>
                </a:cxn>
                <a:cxn ang="0">
                  <a:pos x="0" y="2419"/>
                </a:cxn>
                <a:cxn ang="0">
                  <a:pos x="78" y="2402"/>
                </a:cxn>
                <a:cxn ang="0">
                  <a:pos x="78" y="1247"/>
                </a:cxn>
                <a:cxn ang="0">
                  <a:pos x="78" y="2440"/>
                </a:cxn>
                <a:cxn ang="0">
                  <a:pos x="0" y="2419"/>
                </a:cxn>
                <a:cxn ang="0">
                  <a:pos x="0" y="3614"/>
                </a:cxn>
                <a:cxn ang="0">
                  <a:pos x="78" y="3600"/>
                </a:cxn>
                <a:cxn ang="0">
                  <a:pos x="78" y="2440"/>
                </a:cxn>
                <a:cxn ang="0">
                  <a:pos x="78" y="3635"/>
                </a:cxn>
                <a:cxn ang="0">
                  <a:pos x="0" y="3614"/>
                </a:cxn>
                <a:cxn ang="0">
                  <a:pos x="0" y="4812"/>
                </a:cxn>
                <a:cxn ang="0">
                  <a:pos x="78" y="4795"/>
                </a:cxn>
                <a:cxn ang="0">
                  <a:pos x="78" y="3635"/>
                </a:cxn>
              </a:cxnLst>
              <a:rect l="0" t="0" r="r" b="b"/>
              <a:pathLst>
                <a:path w="78" h="4812">
                  <a:moveTo>
                    <a:pt x="78" y="0"/>
                  </a:moveTo>
                  <a:lnTo>
                    <a:pt x="78" y="1209"/>
                  </a:lnTo>
                  <a:lnTo>
                    <a:pt x="0" y="1226"/>
                  </a:lnTo>
                  <a:lnTo>
                    <a:pt x="0" y="14"/>
                  </a:lnTo>
                  <a:lnTo>
                    <a:pt x="78" y="0"/>
                  </a:lnTo>
                  <a:close/>
                  <a:moveTo>
                    <a:pt x="78" y="1247"/>
                  </a:moveTo>
                  <a:lnTo>
                    <a:pt x="0" y="1226"/>
                  </a:lnTo>
                  <a:lnTo>
                    <a:pt x="0" y="2419"/>
                  </a:lnTo>
                  <a:lnTo>
                    <a:pt x="78" y="2402"/>
                  </a:lnTo>
                  <a:lnTo>
                    <a:pt x="78" y="1247"/>
                  </a:lnTo>
                  <a:close/>
                  <a:moveTo>
                    <a:pt x="78" y="2440"/>
                  </a:moveTo>
                  <a:lnTo>
                    <a:pt x="0" y="2419"/>
                  </a:lnTo>
                  <a:lnTo>
                    <a:pt x="0" y="3614"/>
                  </a:lnTo>
                  <a:lnTo>
                    <a:pt x="78" y="3600"/>
                  </a:lnTo>
                  <a:lnTo>
                    <a:pt x="78" y="2440"/>
                  </a:lnTo>
                  <a:close/>
                  <a:moveTo>
                    <a:pt x="78" y="3635"/>
                  </a:moveTo>
                  <a:lnTo>
                    <a:pt x="0" y="3614"/>
                  </a:lnTo>
                  <a:lnTo>
                    <a:pt x="0" y="4812"/>
                  </a:lnTo>
                  <a:lnTo>
                    <a:pt x="78" y="4795"/>
                  </a:lnTo>
                  <a:lnTo>
                    <a:pt x="78" y="3635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8" name="Freeform 725"/>
            <p:cNvSpPr>
              <a:spLocks/>
            </p:cNvSpPr>
            <p:nvPr/>
          </p:nvSpPr>
          <p:spPr bwMode="gray">
            <a:xfrm>
              <a:off x="3933" y="1099"/>
              <a:ext cx="403" cy="120"/>
            </a:xfrm>
            <a:custGeom>
              <a:avLst/>
              <a:gdLst/>
              <a:ahLst/>
              <a:cxnLst>
                <a:cxn ang="0">
                  <a:pos x="0" y="85"/>
                </a:cxn>
                <a:cxn ang="0">
                  <a:pos x="0" y="0"/>
                </a:cxn>
                <a:cxn ang="0">
                  <a:pos x="2965" y="796"/>
                </a:cxn>
                <a:cxn ang="0">
                  <a:pos x="2965" y="881"/>
                </a:cxn>
                <a:cxn ang="0">
                  <a:pos x="0" y="85"/>
                </a:cxn>
              </a:cxnLst>
              <a:rect l="0" t="0" r="r" b="b"/>
              <a:pathLst>
                <a:path w="2965" h="881">
                  <a:moveTo>
                    <a:pt x="0" y="85"/>
                  </a:moveTo>
                  <a:lnTo>
                    <a:pt x="0" y="0"/>
                  </a:lnTo>
                  <a:lnTo>
                    <a:pt x="2965" y="796"/>
                  </a:lnTo>
                  <a:lnTo>
                    <a:pt x="2965" y="881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9" name="Freeform 726"/>
            <p:cNvSpPr>
              <a:spLocks/>
            </p:cNvSpPr>
            <p:nvPr/>
          </p:nvSpPr>
          <p:spPr bwMode="gray">
            <a:xfrm>
              <a:off x="4357" y="1099"/>
              <a:ext cx="405" cy="121"/>
            </a:xfrm>
            <a:custGeom>
              <a:avLst/>
              <a:gdLst/>
              <a:ahLst/>
              <a:cxnLst>
                <a:cxn ang="0">
                  <a:pos x="0" y="798"/>
                </a:cxn>
                <a:cxn ang="0">
                  <a:pos x="2978" y="0"/>
                </a:cxn>
                <a:cxn ang="0">
                  <a:pos x="2978" y="85"/>
                </a:cxn>
                <a:cxn ang="0">
                  <a:pos x="0" y="883"/>
                </a:cxn>
                <a:cxn ang="0">
                  <a:pos x="0" y="798"/>
                </a:cxn>
              </a:cxnLst>
              <a:rect l="0" t="0" r="r" b="b"/>
              <a:pathLst>
                <a:path w="2978" h="883">
                  <a:moveTo>
                    <a:pt x="0" y="798"/>
                  </a:moveTo>
                  <a:lnTo>
                    <a:pt x="2978" y="0"/>
                  </a:lnTo>
                  <a:lnTo>
                    <a:pt x="2978" y="85"/>
                  </a:lnTo>
                  <a:lnTo>
                    <a:pt x="0" y="883"/>
                  </a:lnTo>
                  <a:lnTo>
                    <a:pt x="0" y="798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0" name="Freeform 727"/>
            <p:cNvSpPr>
              <a:spLocks/>
            </p:cNvSpPr>
            <p:nvPr/>
          </p:nvSpPr>
          <p:spPr bwMode="gray">
            <a:xfrm>
              <a:off x="3933" y="1262"/>
              <a:ext cx="403" cy="119"/>
            </a:xfrm>
            <a:custGeom>
              <a:avLst/>
              <a:gdLst/>
              <a:ahLst/>
              <a:cxnLst>
                <a:cxn ang="0">
                  <a:pos x="0" y="85"/>
                </a:cxn>
                <a:cxn ang="0">
                  <a:pos x="0" y="0"/>
                </a:cxn>
                <a:cxn ang="0">
                  <a:pos x="2965" y="793"/>
                </a:cxn>
                <a:cxn ang="0">
                  <a:pos x="2965" y="878"/>
                </a:cxn>
                <a:cxn ang="0">
                  <a:pos x="0" y="85"/>
                </a:cxn>
              </a:cxnLst>
              <a:rect l="0" t="0" r="r" b="b"/>
              <a:pathLst>
                <a:path w="2965" h="878">
                  <a:moveTo>
                    <a:pt x="0" y="85"/>
                  </a:moveTo>
                  <a:lnTo>
                    <a:pt x="0" y="0"/>
                  </a:lnTo>
                  <a:lnTo>
                    <a:pt x="2965" y="793"/>
                  </a:lnTo>
                  <a:lnTo>
                    <a:pt x="2965" y="878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1" name="Freeform 728"/>
            <p:cNvSpPr>
              <a:spLocks/>
            </p:cNvSpPr>
            <p:nvPr/>
          </p:nvSpPr>
          <p:spPr bwMode="gray">
            <a:xfrm>
              <a:off x="4357" y="1262"/>
              <a:ext cx="405" cy="120"/>
            </a:xfrm>
            <a:custGeom>
              <a:avLst/>
              <a:gdLst/>
              <a:ahLst/>
              <a:cxnLst>
                <a:cxn ang="0">
                  <a:pos x="0" y="798"/>
                </a:cxn>
                <a:cxn ang="0">
                  <a:pos x="2978" y="0"/>
                </a:cxn>
                <a:cxn ang="0">
                  <a:pos x="2978" y="85"/>
                </a:cxn>
                <a:cxn ang="0">
                  <a:pos x="0" y="883"/>
                </a:cxn>
                <a:cxn ang="0">
                  <a:pos x="0" y="798"/>
                </a:cxn>
              </a:cxnLst>
              <a:rect l="0" t="0" r="r" b="b"/>
              <a:pathLst>
                <a:path w="2978" h="883">
                  <a:moveTo>
                    <a:pt x="0" y="798"/>
                  </a:moveTo>
                  <a:lnTo>
                    <a:pt x="2978" y="0"/>
                  </a:lnTo>
                  <a:lnTo>
                    <a:pt x="2978" y="85"/>
                  </a:lnTo>
                  <a:lnTo>
                    <a:pt x="0" y="883"/>
                  </a:lnTo>
                  <a:lnTo>
                    <a:pt x="0" y="798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2" name="Freeform 729"/>
            <p:cNvSpPr>
              <a:spLocks/>
            </p:cNvSpPr>
            <p:nvPr/>
          </p:nvSpPr>
          <p:spPr bwMode="gray">
            <a:xfrm>
              <a:off x="3933" y="1425"/>
              <a:ext cx="403" cy="120"/>
            </a:xfrm>
            <a:custGeom>
              <a:avLst/>
              <a:gdLst/>
              <a:ahLst/>
              <a:cxnLst>
                <a:cxn ang="0">
                  <a:pos x="0" y="85"/>
                </a:cxn>
                <a:cxn ang="0">
                  <a:pos x="0" y="0"/>
                </a:cxn>
                <a:cxn ang="0">
                  <a:pos x="2965" y="796"/>
                </a:cxn>
                <a:cxn ang="0">
                  <a:pos x="2965" y="881"/>
                </a:cxn>
                <a:cxn ang="0">
                  <a:pos x="0" y="85"/>
                </a:cxn>
              </a:cxnLst>
              <a:rect l="0" t="0" r="r" b="b"/>
              <a:pathLst>
                <a:path w="2965" h="881">
                  <a:moveTo>
                    <a:pt x="0" y="85"/>
                  </a:moveTo>
                  <a:lnTo>
                    <a:pt x="0" y="0"/>
                  </a:lnTo>
                  <a:lnTo>
                    <a:pt x="2965" y="796"/>
                  </a:lnTo>
                  <a:lnTo>
                    <a:pt x="2965" y="881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3" name="Freeform 730"/>
            <p:cNvSpPr>
              <a:spLocks/>
            </p:cNvSpPr>
            <p:nvPr/>
          </p:nvSpPr>
          <p:spPr bwMode="gray">
            <a:xfrm>
              <a:off x="4357" y="1425"/>
              <a:ext cx="405" cy="120"/>
            </a:xfrm>
            <a:custGeom>
              <a:avLst/>
              <a:gdLst/>
              <a:ahLst/>
              <a:cxnLst>
                <a:cxn ang="0">
                  <a:pos x="0" y="800"/>
                </a:cxn>
                <a:cxn ang="0">
                  <a:pos x="2978" y="0"/>
                </a:cxn>
                <a:cxn ang="0">
                  <a:pos x="2978" y="85"/>
                </a:cxn>
                <a:cxn ang="0">
                  <a:pos x="0" y="885"/>
                </a:cxn>
                <a:cxn ang="0">
                  <a:pos x="0" y="800"/>
                </a:cxn>
              </a:cxnLst>
              <a:rect l="0" t="0" r="r" b="b"/>
              <a:pathLst>
                <a:path w="2978" h="885">
                  <a:moveTo>
                    <a:pt x="0" y="800"/>
                  </a:moveTo>
                  <a:lnTo>
                    <a:pt x="2978" y="0"/>
                  </a:lnTo>
                  <a:lnTo>
                    <a:pt x="2978" y="85"/>
                  </a:lnTo>
                  <a:lnTo>
                    <a:pt x="0" y="885"/>
                  </a:lnTo>
                  <a:lnTo>
                    <a:pt x="0" y="800"/>
                  </a:lnTo>
                  <a:close/>
                </a:path>
              </a:pathLst>
            </a:custGeom>
            <a:gradFill rotWithShape="1">
              <a:gsLst>
                <a:gs pos="0">
                  <a:srgbClr val="A5A09C">
                    <a:gamma/>
                    <a:tint val="33725"/>
                    <a:invGamma/>
                  </a:srgbClr>
                </a:gs>
                <a:gs pos="100000">
                  <a:srgbClr val="A5A09C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4" name="Freeform 731"/>
            <p:cNvSpPr>
              <a:spLocks/>
            </p:cNvSpPr>
            <p:nvPr/>
          </p:nvSpPr>
          <p:spPr bwMode="gray">
            <a:xfrm>
              <a:off x="4561" y="986"/>
              <a:ext cx="10" cy="655"/>
            </a:xfrm>
            <a:custGeom>
              <a:avLst/>
              <a:gdLst/>
              <a:ahLst/>
              <a:cxnLst>
                <a:cxn ang="0">
                  <a:pos x="0" y="4817"/>
                </a:cxn>
                <a:cxn ang="0">
                  <a:pos x="0" y="22"/>
                </a:cxn>
                <a:cxn ang="0">
                  <a:pos x="78" y="0"/>
                </a:cxn>
                <a:cxn ang="0">
                  <a:pos x="78" y="4798"/>
                </a:cxn>
                <a:cxn ang="0">
                  <a:pos x="0" y="4817"/>
                </a:cxn>
              </a:cxnLst>
              <a:rect l="0" t="0" r="r" b="b"/>
              <a:pathLst>
                <a:path w="78" h="4817">
                  <a:moveTo>
                    <a:pt x="0" y="4817"/>
                  </a:moveTo>
                  <a:lnTo>
                    <a:pt x="0" y="22"/>
                  </a:lnTo>
                  <a:lnTo>
                    <a:pt x="78" y="0"/>
                  </a:lnTo>
                  <a:lnTo>
                    <a:pt x="78" y="4798"/>
                  </a:lnTo>
                  <a:lnTo>
                    <a:pt x="0" y="4817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5" name="Freeform 732"/>
            <p:cNvSpPr>
              <a:spLocks/>
            </p:cNvSpPr>
            <p:nvPr/>
          </p:nvSpPr>
          <p:spPr bwMode="gray">
            <a:xfrm>
              <a:off x="4550" y="983"/>
              <a:ext cx="21" cy="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80" y="0"/>
                </a:cxn>
                <a:cxn ang="0">
                  <a:pos x="158" y="21"/>
                </a:cxn>
                <a:cxn ang="0">
                  <a:pos x="80" y="43"/>
                </a:cxn>
                <a:cxn ang="0">
                  <a:pos x="0" y="21"/>
                </a:cxn>
              </a:cxnLst>
              <a:rect l="0" t="0" r="r" b="b"/>
              <a:pathLst>
                <a:path w="158" h="43">
                  <a:moveTo>
                    <a:pt x="0" y="21"/>
                  </a:moveTo>
                  <a:lnTo>
                    <a:pt x="80" y="0"/>
                  </a:lnTo>
                  <a:lnTo>
                    <a:pt x="158" y="21"/>
                  </a:lnTo>
                  <a:lnTo>
                    <a:pt x="80" y="4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6" name="Freeform 733"/>
            <p:cNvSpPr>
              <a:spLocks/>
            </p:cNvSpPr>
            <p:nvPr/>
          </p:nvSpPr>
          <p:spPr bwMode="gray">
            <a:xfrm>
              <a:off x="4117" y="985"/>
              <a:ext cx="11" cy="655"/>
            </a:xfrm>
            <a:custGeom>
              <a:avLst/>
              <a:gdLst/>
              <a:ahLst/>
              <a:cxnLst>
                <a:cxn ang="0">
                  <a:pos x="80" y="4817"/>
                </a:cxn>
                <a:cxn ang="0">
                  <a:pos x="80" y="19"/>
                </a:cxn>
                <a:cxn ang="0">
                  <a:pos x="0" y="0"/>
                </a:cxn>
                <a:cxn ang="0">
                  <a:pos x="0" y="4795"/>
                </a:cxn>
                <a:cxn ang="0">
                  <a:pos x="80" y="4817"/>
                </a:cxn>
              </a:cxnLst>
              <a:rect l="0" t="0" r="r" b="b"/>
              <a:pathLst>
                <a:path w="80" h="4817">
                  <a:moveTo>
                    <a:pt x="80" y="4817"/>
                  </a:moveTo>
                  <a:lnTo>
                    <a:pt x="80" y="19"/>
                  </a:lnTo>
                  <a:lnTo>
                    <a:pt x="0" y="0"/>
                  </a:lnTo>
                  <a:lnTo>
                    <a:pt x="0" y="4795"/>
                  </a:lnTo>
                  <a:lnTo>
                    <a:pt x="80" y="4817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7" name="Freeform 734"/>
            <p:cNvSpPr>
              <a:spLocks/>
            </p:cNvSpPr>
            <p:nvPr/>
          </p:nvSpPr>
          <p:spPr bwMode="gray">
            <a:xfrm>
              <a:off x="4117" y="983"/>
              <a:ext cx="22" cy="5"/>
            </a:xfrm>
            <a:custGeom>
              <a:avLst/>
              <a:gdLst/>
              <a:ahLst/>
              <a:cxnLst>
                <a:cxn ang="0">
                  <a:pos x="158" y="21"/>
                </a:cxn>
                <a:cxn ang="0">
                  <a:pos x="80" y="0"/>
                </a:cxn>
                <a:cxn ang="0">
                  <a:pos x="0" y="21"/>
                </a:cxn>
                <a:cxn ang="0">
                  <a:pos x="80" y="43"/>
                </a:cxn>
                <a:cxn ang="0">
                  <a:pos x="158" y="21"/>
                </a:cxn>
              </a:cxnLst>
              <a:rect l="0" t="0" r="r" b="b"/>
              <a:pathLst>
                <a:path w="158" h="43">
                  <a:moveTo>
                    <a:pt x="158" y="21"/>
                  </a:moveTo>
                  <a:lnTo>
                    <a:pt x="80" y="0"/>
                  </a:lnTo>
                  <a:lnTo>
                    <a:pt x="0" y="21"/>
                  </a:lnTo>
                  <a:lnTo>
                    <a:pt x="80" y="43"/>
                  </a:lnTo>
                  <a:lnTo>
                    <a:pt x="158" y="21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8" name="Freeform 735"/>
            <p:cNvSpPr>
              <a:spLocks/>
            </p:cNvSpPr>
            <p:nvPr/>
          </p:nvSpPr>
          <p:spPr bwMode="gray">
            <a:xfrm>
              <a:off x="4336" y="1041"/>
              <a:ext cx="21" cy="5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78" y="0"/>
                </a:cxn>
                <a:cxn ang="0">
                  <a:pos x="156" y="21"/>
                </a:cxn>
                <a:cxn ang="0">
                  <a:pos x="78" y="42"/>
                </a:cxn>
                <a:cxn ang="0">
                  <a:pos x="0" y="21"/>
                </a:cxn>
              </a:cxnLst>
              <a:rect l="0" t="0" r="r" b="b"/>
              <a:pathLst>
                <a:path w="156" h="42">
                  <a:moveTo>
                    <a:pt x="0" y="21"/>
                  </a:moveTo>
                  <a:lnTo>
                    <a:pt x="78" y="0"/>
                  </a:lnTo>
                  <a:lnTo>
                    <a:pt x="156" y="21"/>
                  </a:lnTo>
                  <a:lnTo>
                    <a:pt x="78" y="4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9" name="Freeform 736"/>
            <p:cNvSpPr>
              <a:spLocks/>
            </p:cNvSpPr>
            <p:nvPr/>
          </p:nvSpPr>
          <p:spPr bwMode="gray">
            <a:xfrm>
              <a:off x="4752" y="929"/>
              <a:ext cx="21" cy="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58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58" h="43">
                  <a:moveTo>
                    <a:pt x="0" y="22"/>
                  </a:moveTo>
                  <a:lnTo>
                    <a:pt x="80" y="0"/>
                  </a:lnTo>
                  <a:lnTo>
                    <a:pt x="158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0" name="Freeform 737"/>
            <p:cNvSpPr>
              <a:spLocks/>
            </p:cNvSpPr>
            <p:nvPr/>
          </p:nvSpPr>
          <p:spPr bwMode="gray">
            <a:xfrm>
              <a:off x="3922" y="929"/>
              <a:ext cx="21" cy="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58" y="22"/>
                </a:cxn>
                <a:cxn ang="0">
                  <a:pos x="78" y="43"/>
                </a:cxn>
                <a:cxn ang="0">
                  <a:pos x="0" y="22"/>
                </a:cxn>
              </a:cxnLst>
              <a:rect l="0" t="0" r="r" b="b"/>
              <a:pathLst>
                <a:path w="158" h="43">
                  <a:moveTo>
                    <a:pt x="0" y="22"/>
                  </a:moveTo>
                  <a:lnTo>
                    <a:pt x="80" y="0"/>
                  </a:lnTo>
                  <a:lnTo>
                    <a:pt x="158" y="22"/>
                  </a:lnTo>
                  <a:lnTo>
                    <a:pt x="78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1" name="Freeform 738"/>
            <p:cNvSpPr>
              <a:spLocks/>
            </p:cNvSpPr>
            <p:nvPr/>
          </p:nvSpPr>
          <p:spPr bwMode="gray">
            <a:xfrm>
              <a:off x="4339" y="816"/>
              <a:ext cx="10" cy="171"/>
            </a:xfrm>
            <a:custGeom>
              <a:avLst/>
              <a:gdLst/>
              <a:ahLst/>
              <a:cxnLst>
                <a:cxn ang="0">
                  <a:pos x="78" y="16"/>
                </a:cxn>
                <a:cxn ang="0">
                  <a:pos x="78" y="1263"/>
                </a:cxn>
                <a:cxn ang="0">
                  <a:pos x="0" y="1249"/>
                </a:cxn>
                <a:cxn ang="0">
                  <a:pos x="0" y="0"/>
                </a:cxn>
                <a:cxn ang="0">
                  <a:pos x="78" y="16"/>
                </a:cxn>
              </a:cxnLst>
              <a:rect l="0" t="0" r="r" b="b"/>
              <a:pathLst>
                <a:path w="78" h="1263">
                  <a:moveTo>
                    <a:pt x="78" y="16"/>
                  </a:moveTo>
                  <a:lnTo>
                    <a:pt x="78" y="1263"/>
                  </a:lnTo>
                  <a:lnTo>
                    <a:pt x="0" y="1249"/>
                  </a:lnTo>
                  <a:lnTo>
                    <a:pt x="0" y="0"/>
                  </a:lnTo>
                  <a:lnTo>
                    <a:pt x="78" y="16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2" name="Freeform 739"/>
            <p:cNvSpPr>
              <a:spLocks/>
            </p:cNvSpPr>
            <p:nvPr/>
          </p:nvSpPr>
          <p:spPr bwMode="gray">
            <a:xfrm>
              <a:off x="4349" y="815"/>
              <a:ext cx="11" cy="172"/>
            </a:xfrm>
            <a:custGeom>
              <a:avLst/>
              <a:gdLst/>
              <a:ahLst/>
              <a:cxnLst>
                <a:cxn ang="0">
                  <a:pos x="0" y="1268"/>
                </a:cxn>
                <a:cxn ang="0">
                  <a:pos x="0" y="21"/>
                </a:cxn>
                <a:cxn ang="0">
                  <a:pos x="80" y="0"/>
                </a:cxn>
                <a:cxn ang="0">
                  <a:pos x="80" y="1250"/>
                </a:cxn>
                <a:cxn ang="0">
                  <a:pos x="0" y="1268"/>
                </a:cxn>
              </a:cxnLst>
              <a:rect l="0" t="0" r="r" b="b"/>
              <a:pathLst>
                <a:path w="80" h="1268">
                  <a:moveTo>
                    <a:pt x="0" y="1268"/>
                  </a:moveTo>
                  <a:lnTo>
                    <a:pt x="0" y="21"/>
                  </a:lnTo>
                  <a:lnTo>
                    <a:pt x="80" y="0"/>
                  </a:lnTo>
                  <a:lnTo>
                    <a:pt x="80" y="1250"/>
                  </a:lnTo>
                  <a:lnTo>
                    <a:pt x="0" y="1268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3" name="Freeform 740"/>
            <p:cNvSpPr>
              <a:spLocks/>
            </p:cNvSpPr>
            <p:nvPr/>
          </p:nvSpPr>
          <p:spPr bwMode="gray">
            <a:xfrm>
              <a:off x="4339" y="812"/>
              <a:ext cx="21" cy="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78" y="0"/>
                </a:cxn>
                <a:cxn ang="0">
                  <a:pos x="158" y="21"/>
                </a:cxn>
                <a:cxn ang="0">
                  <a:pos x="78" y="42"/>
                </a:cxn>
                <a:cxn ang="0">
                  <a:pos x="0" y="21"/>
                </a:cxn>
              </a:cxnLst>
              <a:rect l="0" t="0" r="r" b="b"/>
              <a:pathLst>
                <a:path w="158" h="42">
                  <a:moveTo>
                    <a:pt x="0" y="21"/>
                  </a:moveTo>
                  <a:lnTo>
                    <a:pt x="78" y="0"/>
                  </a:lnTo>
                  <a:lnTo>
                    <a:pt x="158" y="21"/>
                  </a:lnTo>
                  <a:lnTo>
                    <a:pt x="78" y="4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4" name="Freeform 741"/>
            <p:cNvSpPr>
              <a:spLocks/>
            </p:cNvSpPr>
            <p:nvPr/>
          </p:nvSpPr>
          <p:spPr bwMode="gray">
            <a:xfrm>
              <a:off x="4529" y="867"/>
              <a:ext cx="10" cy="172"/>
            </a:xfrm>
            <a:custGeom>
              <a:avLst/>
              <a:gdLst/>
              <a:ahLst/>
              <a:cxnLst>
                <a:cxn ang="0">
                  <a:pos x="78" y="16"/>
                </a:cxn>
                <a:cxn ang="0">
                  <a:pos x="78" y="1263"/>
                </a:cxn>
                <a:cxn ang="0">
                  <a:pos x="0" y="1249"/>
                </a:cxn>
                <a:cxn ang="0">
                  <a:pos x="0" y="0"/>
                </a:cxn>
                <a:cxn ang="0">
                  <a:pos x="78" y="16"/>
                </a:cxn>
              </a:cxnLst>
              <a:rect l="0" t="0" r="r" b="b"/>
              <a:pathLst>
                <a:path w="78" h="1263">
                  <a:moveTo>
                    <a:pt x="78" y="16"/>
                  </a:moveTo>
                  <a:lnTo>
                    <a:pt x="78" y="1263"/>
                  </a:lnTo>
                  <a:lnTo>
                    <a:pt x="0" y="1249"/>
                  </a:lnTo>
                  <a:lnTo>
                    <a:pt x="0" y="0"/>
                  </a:lnTo>
                  <a:lnTo>
                    <a:pt x="78" y="16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5" name="Freeform 742"/>
            <p:cNvSpPr>
              <a:spLocks/>
            </p:cNvSpPr>
            <p:nvPr/>
          </p:nvSpPr>
          <p:spPr bwMode="gray">
            <a:xfrm>
              <a:off x="4539" y="866"/>
              <a:ext cx="11" cy="173"/>
            </a:xfrm>
            <a:custGeom>
              <a:avLst/>
              <a:gdLst/>
              <a:ahLst/>
              <a:cxnLst>
                <a:cxn ang="0">
                  <a:pos x="0" y="1268"/>
                </a:cxn>
                <a:cxn ang="0">
                  <a:pos x="0" y="21"/>
                </a:cxn>
                <a:cxn ang="0">
                  <a:pos x="78" y="0"/>
                </a:cxn>
                <a:cxn ang="0">
                  <a:pos x="78" y="1250"/>
                </a:cxn>
                <a:cxn ang="0">
                  <a:pos x="0" y="1268"/>
                </a:cxn>
              </a:cxnLst>
              <a:rect l="0" t="0" r="r" b="b"/>
              <a:pathLst>
                <a:path w="78" h="1268">
                  <a:moveTo>
                    <a:pt x="0" y="1268"/>
                  </a:moveTo>
                  <a:lnTo>
                    <a:pt x="0" y="21"/>
                  </a:lnTo>
                  <a:lnTo>
                    <a:pt x="78" y="0"/>
                  </a:lnTo>
                  <a:lnTo>
                    <a:pt x="78" y="1250"/>
                  </a:lnTo>
                  <a:lnTo>
                    <a:pt x="0" y="1268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6" name="Freeform 743"/>
            <p:cNvSpPr>
              <a:spLocks/>
            </p:cNvSpPr>
            <p:nvPr/>
          </p:nvSpPr>
          <p:spPr bwMode="gray">
            <a:xfrm>
              <a:off x="4529" y="863"/>
              <a:ext cx="21" cy="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78" y="0"/>
                </a:cxn>
                <a:cxn ang="0">
                  <a:pos x="156" y="21"/>
                </a:cxn>
                <a:cxn ang="0">
                  <a:pos x="78" y="42"/>
                </a:cxn>
                <a:cxn ang="0">
                  <a:pos x="0" y="21"/>
                </a:cxn>
              </a:cxnLst>
              <a:rect l="0" t="0" r="r" b="b"/>
              <a:pathLst>
                <a:path w="156" h="42">
                  <a:moveTo>
                    <a:pt x="0" y="21"/>
                  </a:moveTo>
                  <a:lnTo>
                    <a:pt x="78" y="0"/>
                  </a:lnTo>
                  <a:lnTo>
                    <a:pt x="156" y="21"/>
                  </a:lnTo>
                  <a:lnTo>
                    <a:pt x="78" y="4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7" name="Freeform 744"/>
            <p:cNvSpPr>
              <a:spLocks/>
            </p:cNvSpPr>
            <p:nvPr/>
          </p:nvSpPr>
          <p:spPr bwMode="gray">
            <a:xfrm>
              <a:off x="4139" y="869"/>
              <a:ext cx="10" cy="172"/>
            </a:xfrm>
            <a:custGeom>
              <a:avLst/>
              <a:gdLst/>
              <a:ahLst/>
              <a:cxnLst>
                <a:cxn ang="0">
                  <a:pos x="78" y="17"/>
                </a:cxn>
                <a:cxn ang="0">
                  <a:pos x="78" y="1264"/>
                </a:cxn>
                <a:cxn ang="0">
                  <a:pos x="0" y="1250"/>
                </a:cxn>
                <a:cxn ang="0">
                  <a:pos x="0" y="0"/>
                </a:cxn>
                <a:cxn ang="0">
                  <a:pos x="78" y="17"/>
                </a:cxn>
              </a:cxnLst>
              <a:rect l="0" t="0" r="r" b="b"/>
              <a:pathLst>
                <a:path w="78" h="1264">
                  <a:moveTo>
                    <a:pt x="78" y="17"/>
                  </a:moveTo>
                  <a:lnTo>
                    <a:pt x="78" y="1264"/>
                  </a:lnTo>
                  <a:lnTo>
                    <a:pt x="0" y="1250"/>
                  </a:lnTo>
                  <a:lnTo>
                    <a:pt x="0" y="0"/>
                  </a:lnTo>
                  <a:lnTo>
                    <a:pt x="78" y="17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8" name="Freeform 745"/>
            <p:cNvSpPr>
              <a:spLocks/>
            </p:cNvSpPr>
            <p:nvPr/>
          </p:nvSpPr>
          <p:spPr bwMode="gray">
            <a:xfrm>
              <a:off x="4149" y="869"/>
              <a:ext cx="11" cy="172"/>
            </a:xfrm>
            <a:custGeom>
              <a:avLst/>
              <a:gdLst/>
              <a:ahLst/>
              <a:cxnLst>
                <a:cxn ang="0">
                  <a:pos x="0" y="1268"/>
                </a:cxn>
                <a:cxn ang="0">
                  <a:pos x="0" y="21"/>
                </a:cxn>
                <a:cxn ang="0">
                  <a:pos x="80" y="0"/>
                </a:cxn>
                <a:cxn ang="0">
                  <a:pos x="80" y="1249"/>
                </a:cxn>
                <a:cxn ang="0">
                  <a:pos x="0" y="1268"/>
                </a:cxn>
              </a:cxnLst>
              <a:rect l="0" t="0" r="r" b="b"/>
              <a:pathLst>
                <a:path w="80" h="1268">
                  <a:moveTo>
                    <a:pt x="0" y="1268"/>
                  </a:moveTo>
                  <a:lnTo>
                    <a:pt x="0" y="21"/>
                  </a:lnTo>
                  <a:lnTo>
                    <a:pt x="80" y="0"/>
                  </a:lnTo>
                  <a:lnTo>
                    <a:pt x="80" y="1249"/>
                  </a:lnTo>
                  <a:lnTo>
                    <a:pt x="0" y="1268"/>
                  </a:lnTo>
                  <a:close/>
                </a:path>
              </a:pathLst>
            </a:custGeom>
            <a:gradFill rotWithShape="1">
              <a:gsLst>
                <a:gs pos="0">
                  <a:srgbClr val="993300">
                    <a:gamma/>
                    <a:tint val="33725"/>
                    <a:invGamma/>
                  </a:srgbClr>
                </a:gs>
                <a:gs pos="100000">
                  <a:srgbClr val="993300"/>
                </a:gs>
              </a:gsLst>
              <a:lin ang="2700000" scaled="1"/>
            </a:gra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9" name="Freeform 746"/>
            <p:cNvSpPr>
              <a:spLocks/>
            </p:cNvSpPr>
            <p:nvPr/>
          </p:nvSpPr>
          <p:spPr bwMode="gray">
            <a:xfrm>
              <a:off x="4139" y="866"/>
              <a:ext cx="21" cy="5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58" y="22"/>
                </a:cxn>
                <a:cxn ang="0">
                  <a:pos x="78" y="43"/>
                </a:cxn>
                <a:cxn ang="0">
                  <a:pos x="0" y="22"/>
                </a:cxn>
              </a:cxnLst>
              <a:rect l="0" t="0" r="r" b="b"/>
              <a:pathLst>
                <a:path w="158" h="43">
                  <a:moveTo>
                    <a:pt x="0" y="22"/>
                  </a:moveTo>
                  <a:lnTo>
                    <a:pt x="80" y="0"/>
                  </a:lnTo>
                  <a:lnTo>
                    <a:pt x="158" y="22"/>
                  </a:lnTo>
                  <a:lnTo>
                    <a:pt x="78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3300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00" name="Grup 2099"/>
          <p:cNvGrpSpPr/>
          <p:nvPr/>
        </p:nvGrpSpPr>
        <p:grpSpPr>
          <a:xfrm>
            <a:off x="6737421" y="2066439"/>
            <a:ext cx="2682875" cy="2296954"/>
            <a:chOff x="2111688" y="894766"/>
            <a:chExt cx="2682875" cy="2296954"/>
          </a:xfrm>
        </p:grpSpPr>
        <p:sp>
          <p:nvSpPr>
            <p:cNvPr id="2101" name="Freeform 1312"/>
            <p:cNvSpPr>
              <a:spLocks/>
            </p:cNvSpPr>
            <p:nvPr/>
          </p:nvSpPr>
          <p:spPr bwMode="gray">
            <a:xfrm>
              <a:off x="2111688" y="2469408"/>
              <a:ext cx="2682875" cy="722312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190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2102" name="Group 748"/>
            <p:cNvGrpSpPr>
              <a:grpSpLocks/>
            </p:cNvGrpSpPr>
            <p:nvPr/>
          </p:nvGrpSpPr>
          <p:grpSpPr bwMode="gray">
            <a:xfrm>
              <a:off x="2557458" y="894766"/>
              <a:ext cx="1760379" cy="2166937"/>
              <a:chOff x="3921" y="812"/>
              <a:chExt cx="853" cy="1050"/>
            </a:xfrm>
          </p:grpSpPr>
          <p:sp>
            <p:nvSpPr>
              <p:cNvPr id="2103" name="Freeform 689"/>
              <p:cNvSpPr>
                <a:spLocks/>
              </p:cNvSpPr>
              <p:nvPr/>
            </p:nvSpPr>
            <p:spPr bwMode="gray">
              <a:xfrm>
                <a:off x="3922" y="1470"/>
                <a:ext cx="851" cy="229"/>
              </a:xfrm>
              <a:custGeom>
                <a:avLst/>
                <a:gdLst/>
                <a:ahLst/>
                <a:cxnLst>
                  <a:cxn ang="0">
                    <a:pos x="0" y="841"/>
                  </a:cxn>
                  <a:cxn ang="0">
                    <a:pos x="3134" y="0"/>
                  </a:cxn>
                  <a:cxn ang="0">
                    <a:pos x="6257" y="836"/>
                  </a:cxn>
                  <a:cxn ang="0">
                    <a:pos x="3123" y="1680"/>
                  </a:cxn>
                  <a:cxn ang="0">
                    <a:pos x="0" y="841"/>
                  </a:cxn>
                </a:cxnLst>
                <a:rect l="0" t="0" r="r" b="b"/>
                <a:pathLst>
                  <a:path w="6257" h="1680">
                    <a:moveTo>
                      <a:pt x="0" y="841"/>
                    </a:moveTo>
                    <a:lnTo>
                      <a:pt x="3134" y="0"/>
                    </a:lnTo>
                    <a:lnTo>
                      <a:pt x="6257" y="836"/>
                    </a:lnTo>
                    <a:lnTo>
                      <a:pt x="3123" y="1680"/>
                    </a:lnTo>
                    <a:lnTo>
                      <a:pt x="0" y="84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4" name="Freeform 690"/>
              <p:cNvSpPr>
                <a:spLocks/>
              </p:cNvSpPr>
              <p:nvPr/>
            </p:nvSpPr>
            <p:spPr bwMode="gray">
              <a:xfrm>
                <a:off x="4529" y="1355"/>
                <a:ext cx="10" cy="172"/>
              </a:xfrm>
              <a:custGeom>
                <a:avLst/>
                <a:gdLst/>
                <a:ahLst/>
                <a:cxnLst>
                  <a:cxn ang="0">
                    <a:pos x="78" y="14"/>
                  </a:cxn>
                  <a:cxn ang="0">
                    <a:pos x="78" y="1263"/>
                  </a:cxn>
                  <a:cxn ang="0">
                    <a:pos x="0" y="1247"/>
                  </a:cxn>
                  <a:cxn ang="0">
                    <a:pos x="0" y="0"/>
                  </a:cxn>
                  <a:cxn ang="0">
                    <a:pos x="78" y="14"/>
                  </a:cxn>
                </a:cxnLst>
                <a:rect l="0" t="0" r="r" b="b"/>
                <a:pathLst>
                  <a:path w="78" h="1263">
                    <a:moveTo>
                      <a:pt x="78" y="14"/>
                    </a:moveTo>
                    <a:lnTo>
                      <a:pt x="78" y="1263"/>
                    </a:lnTo>
                    <a:lnTo>
                      <a:pt x="0" y="1247"/>
                    </a:lnTo>
                    <a:lnTo>
                      <a:pt x="0" y="0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5" name="Freeform 691"/>
              <p:cNvSpPr>
                <a:spLocks/>
              </p:cNvSpPr>
              <p:nvPr/>
            </p:nvSpPr>
            <p:spPr bwMode="gray">
              <a:xfrm>
                <a:off x="4539" y="1354"/>
                <a:ext cx="11" cy="173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19"/>
                  </a:cxn>
                  <a:cxn ang="0">
                    <a:pos x="78" y="0"/>
                  </a:cxn>
                  <a:cxn ang="0">
                    <a:pos x="78" y="1247"/>
                  </a:cxn>
                  <a:cxn ang="0">
                    <a:pos x="0" y="1268"/>
                  </a:cxn>
                </a:cxnLst>
                <a:rect l="0" t="0" r="r" b="b"/>
                <a:pathLst>
                  <a:path w="78" h="1268">
                    <a:moveTo>
                      <a:pt x="0" y="1268"/>
                    </a:moveTo>
                    <a:lnTo>
                      <a:pt x="0" y="19"/>
                    </a:lnTo>
                    <a:lnTo>
                      <a:pt x="78" y="0"/>
                    </a:lnTo>
                    <a:lnTo>
                      <a:pt x="78" y="1247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6" name="Freeform 692"/>
              <p:cNvSpPr>
                <a:spLocks/>
              </p:cNvSpPr>
              <p:nvPr/>
            </p:nvSpPr>
            <p:spPr bwMode="gray">
              <a:xfrm>
                <a:off x="4139" y="1357"/>
                <a:ext cx="10" cy="172"/>
              </a:xfrm>
              <a:custGeom>
                <a:avLst/>
                <a:gdLst/>
                <a:ahLst/>
                <a:cxnLst>
                  <a:cxn ang="0">
                    <a:pos x="78" y="14"/>
                  </a:cxn>
                  <a:cxn ang="0">
                    <a:pos x="78" y="1264"/>
                  </a:cxn>
                  <a:cxn ang="0">
                    <a:pos x="0" y="1247"/>
                  </a:cxn>
                  <a:cxn ang="0">
                    <a:pos x="0" y="0"/>
                  </a:cxn>
                  <a:cxn ang="0">
                    <a:pos x="78" y="14"/>
                  </a:cxn>
                </a:cxnLst>
                <a:rect l="0" t="0" r="r" b="b"/>
                <a:pathLst>
                  <a:path w="78" h="1264">
                    <a:moveTo>
                      <a:pt x="78" y="14"/>
                    </a:moveTo>
                    <a:lnTo>
                      <a:pt x="78" y="1264"/>
                    </a:lnTo>
                    <a:lnTo>
                      <a:pt x="0" y="1247"/>
                    </a:lnTo>
                    <a:lnTo>
                      <a:pt x="0" y="0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7" name="Freeform 693"/>
              <p:cNvSpPr>
                <a:spLocks/>
              </p:cNvSpPr>
              <p:nvPr/>
            </p:nvSpPr>
            <p:spPr bwMode="gray">
              <a:xfrm>
                <a:off x="4149" y="1357"/>
                <a:ext cx="11" cy="172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18"/>
                  </a:cxn>
                  <a:cxn ang="0">
                    <a:pos x="80" y="0"/>
                  </a:cxn>
                  <a:cxn ang="0">
                    <a:pos x="80" y="1247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18"/>
                    </a:lnTo>
                    <a:lnTo>
                      <a:pt x="80" y="0"/>
                    </a:lnTo>
                    <a:lnTo>
                      <a:pt x="80" y="1247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8" name="Freeform 694"/>
              <p:cNvSpPr>
                <a:spLocks/>
              </p:cNvSpPr>
              <p:nvPr/>
            </p:nvSpPr>
            <p:spPr bwMode="gray">
              <a:xfrm>
                <a:off x="3921" y="1308"/>
                <a:ext cx="851" cy="228"/>
              </a:xfrm>
              <a:custGeom>
                <a:avLst/>
                <a:gdLst/>
                <a:ahLst/>
                <a:cxnLst>
                  <a:cxn ang="0">
                    <a:pos x="0" y="840"/>
                  </a:cxn>
                  <a:cxn ang="0">
                    <a:pos x="3137" y="0"/>
                  </a:cxn>
                  <a:cxn ang="0">
                    <a:pos x="6257" y="836"/>
                  </a:cxn>
                  <a:cxn ang="0">
                    <a:pos x="3123" y="1677"/>
                  </a:cxn>
                  <a:cxn ang="0">
                    <a:pos x="0" y="840"/>
                  </a:cxn>
                </a:cxnLst>
                <a:rect l="0" t="0" r="r" b="b"/>
                <a:pathLst>
                  <a:path w="6257" h="1677">
                    <a:moveTo>
                      <a:pt x="0" y="840"/>
                    </a:moveTo>
                    <a:lnTo>
                      <a:pt x="3137" y="0"/>
                    </a:lnTo>
                    <a:lnTo>
                      <a:pt x="6257" y="836"/>
                    </a:lnTo>
                    <a:lnTo>
                      <a:pt x="3123" y="1677"/>
                    </a:lnTo>
                    <a:lnTo>
                      <a:pt x="0" y="84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9" name="Freeform 695"/>
              <p:cNvSpPr>
                <a:spLocks/>
              </p:cNvSpPr>
              <p:nvPr/>
            </p:nvSpPr>
            <p:spPr bwMode="gray">
              <a:xfrm>
                <a:off x="4347" y="1585"/>
                <a:ext cx="426" cy="277"/>
              </a:xfrm>
              <a:custGeom>
                <a:avLst/>
                <a:gdLst/>
                <a:ahLst/>
                <a:cxnLst>
                  <a:cxn ang="0">
                    <a:pos x="3134" y="1198"/>
                  </a:cxn>
                  <a:cxn ang="0">
                    <a:pos x="3134" y="0"/>
                  </a:cxn>
                  <a:cxn ang="0">
                    <a:pos x="0" y="839"/>
                  </a:cxn>
                  <a:cxn ang="0">
                    <a:pos x="0" y="2038"/>
                  </a:cxn>
                  <a:cxn ang="0">
                    <a:pos x="3134" y="1198"/>
                  </a:cxn>
                </a:cxnLst>
                <a:rect l="0" t="0" r="r" b="b"/>
                <a:pathLst>
                  <a:path w="3134" h="2038">
                    <a:moveTo>
                      <a:pt x="3134" y="1198"/>
                    </a:moveTo>
                    <a:lnTo>
                      <a:pt x="3134" y="0"/>
                    </a:lnTo>
                    <a:lnTo>
                      <a:pt x="0" y="839"/>
                    </a:lnTo>
                    <a:lnTo>
                      <a:pt x="0" y="2038"/>
                    </a:lnTo>
                    <a:lnTo>
                      <a:pt x="3134" y="11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0" name="Freeform 696"/>
              <p:cNvSpPr>
                <a:spLocks/>
              </p:cNvSpPr>
              <p:nvPr/>
            </p:nvSpPr>
            <p:spPr bwMode="gray">
              <a:xfrm>
                <a:off x="3922" y="1585"/>
                <a:ext cx="425" cy="277"/>
              </a:xfrm>
              <a:custGeom>
                <a:avLst/>
                <a:gdLst/>
                <a:ahLst/>
                <a:cxnLst>
                  <a:cxn ang="0">
                    <a:pos x="3123" y="2036"/>
                  </a:cxn>
                  <a:cxn ang="0">
                    <a:pos x="3123" y="837"/>
                  </a:cxn>
                  <a:cxn ang="0">
                    <a:pos x="0" y="0"/>
                  </a:cxn>
                  <a:cxn ang="0">
                    <a:pos x="0" y="1200"/>
                  </a:cxn>
                  <a:cxn ang="0">
                    <a:pos x="3123" y="2036"/>
                  </a:cxn>
                </a:cxnLst>
                <a:rect l="0" t="0" r="r" b="b"/>
                <a:pathLst>
                  <a:path w="3123" h="2036">
                    <a:moveTo>
                      <a:pt x="3123" y="2036"/>
                    </a:moveTo>
                    <a:lnTo>
                      <a:pt x="3123" y="837"/>
                    </a:lnTo>
                    <a:lnTo>
                      <a:pt x="0" y="0"/>
                    </a:lnTo>
                    <a:lnTo>
                      <a:pt x="0" y="1200"/>
                    </a:lnTo>
                    <a:lnTo>
                      <a:pt x="3123" y="203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1" name="Freeform 697"/>
              <p:cNvSpPr>
                <a:spLocks/>
              </p:cNvSpPr>
              <p:nvPr/>
            </p:nvSpPr>
            <p:spPr bwMode="gray">
              <a:xfrm>
                <a:off x="4529" y="1190"/>
                <a:ext cx="10" cy="172"/>
              </a:xfrm>
              <a:custGeom>
                <a:avLst/>
                <a:gdLst/>
                <a:ahLst/>
                <a:cxnLst>
                  <a:cxn ang="0">
                    <a:pos x="78" y="17"/>
                  </a:cxn>
                  <a:cxn ang="0">
                    <a:pos x="78" y="1264"/>
                  </a:cxn>
                  <a:cxn ang="0">
                    <a:pos x="0" y="1250"/>
                  </a:cxn>
                  <a:cxn ang="0">
                    <a:pos x="0" y="0"/>
                  </a:cxn>
                  <a:cxn ang="0">
                    <a:pos x="78" y="17"/>
                  </a:cxn>
                </a:cxnLst>
                <a:rect l="0" t="0" r="r" b="b"/>
                <a:pathLst>
                  <a:path w="78" h="1264">
                    <a:moveTo>
                      <a:pt x="78" y="17"/>
                    </a:moveTo>
                    <a:lnTo>
                      <a:pt x="78" y="1264"/>
                    </a:lnTo>
                    <a:lnTo>
                      <a:pt x="0" y="1250"/>
                    </a:lnTo>
                    <a:lnTo>
                      <a:pt x="0" y="0"/>
                    </a:lnTo>
                    <a:lnTo>
                      <a:pt x="78" y="17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2" name="Freeform 698"/>
              <p:cNvSpPr>
                <a:spLocks/>
              </p:cNvSpPr>
              <p:nvPr/>
            </p:nvSpPr>
            <p:spPr bwMode="gray">
              <a:xfrm>
                <a:off x="4539" y="1189"/>
                <a:ext cx="11" cy="173"/>
              </a:xfrm>
              <a:custGeom>
                <a:avLst/>
                <a:gdLst/>
                <a:ahLst/>
                <a:cxnLst>
                  <a:cxn ang="0">
                    <a:pos x="0" y="1269"/>
                  </a:cxn>
                  <a:cxn ang="0">
                    <a:pos x="0" y="22"/>
                  </a:cxn>
                  <a:cxn ang="0">
                    <a:pos x="78" y="0"/>
                  </a:cxn>
                  <a:cxn ang="0">
                    <a:pos x="78" y="1250"/>
                  </a:cxn>
                  <a:cxn ang="0">
                    <a:pos x="0" y="1269"/>
                  </a:cxn>
                </a:cxnLst>
                <a:rect l="0" t="0" r="r" b="b"/>
                <a:pathLst>
                  <a:path w="78" h="1269">
                    <a:moveTo>
                      <a:pt x="0" y="1269"/>
                    </a:moveTo>
                    <a:lnTo>
                      <a:pt x="0" y="22"/>
                    </a:lnTo>
                    <a:lnTo>
                      <a:pt x="78" y="0"/>
                    </a:lnTo>
                    <a:lnTo>
                      <a:pt x="78" y="1250"/>
                    </a:lnTo>
                    <a:lnTo>
                      <a:pt x="0" y="126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3" name="Freeform 699"/>
              <p:cNvSpPr>
                <a:spLocks/>
              </p:cNvSpPr>
              <p:nvPr/>
            </p:nvSpPr>
            <p:spPr bwMode="gray">
              <a:xfrm>
                <a:off x="4139" y="1192"/>
                <a:ext cx="10" cy="172"/>
              </a:xfrm>
              <a:custGeom>
                <a:avLst/>
                <a:gdLst/>
                <a:ahLst/>
                <a:cxnLst>
                  <a:cxn ang="0">
                    <a:pos x="78" y="16"/>
                  </a:cxn>
                  <a:cxn ang="0">
                    <a:pos x="78" y="1263"/>
                  </a:cxn>
                  <a:cxn ang="0">
                    <a:pos x="0" y="1249"/>
                  </a:cxn>
                  <a:cxn ang="0">
                    <a:pos x="0" y="0"/>
                  </a:cxn>
                  <a:cxn ang="0">
                    <a:pos x="78" y="16"/>
                  </a:cxn>
                </a:cxnLst>
                <a:rect l="0" t="0" r="r" b="b"/>
                <a:pathLst>
                  <a:path w="78" h="1263">
                    <a:moveTo>
                      <a:pt x="78" y="16"/>
                    </a:moveTo>
                    <a:lnTo>
                      <a:pt x="78" y="1263"/>
                    </a:lnTo>
                    <a:lnTo>
                      <a:pt x="0" y="1249"/>
                    </a:lnTo>
                    <a:lnTo>
                      <a:pt x="0" y="0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4" name="Freeform 700"/>
              <p:cNvSpPr>
                <a:spLocks/>
              </p:cNvSpPr>
              <p:nvPr/>
            </p:nvSpPr>
            <p:spPr bwMode="gray">
              <a:xfrm>
                <a:off x="4149" y="1192"/>
                <a:ext cx="11" cy="172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80" y="0"/>
                  </a:cxn>
                  <a:cxn ang="0">
                    <a:pos x="80" y="1249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80" y="1249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5" name="Freeform 701"/>
              <p:cNvSpPr>
                <a:spLocks/>
              </p:cNvSpPr>
              <p:nvPr/>
            </p:nvSpPr>
            <p:spPr bwMode="gray">
              <a:xfrm>
                <a:off x="3922" y="1145"/>
                <a:ext cx="851" cy="228"/>
              </a:xfrm>
              <a:custGeom>
                <a:avLst/>
                <a:gdLst/>
                <a:ahLst/>
                <a:cxnLst>
                  <a:cxn ang="0">
                    <a:pos x="0" y="840"/>
                  </a:cxn>
                  <a:cxn ang="0">
                    <a:pos x="3135" y="0"/>
                  </a:cxn>
                  <a:cxn ang="0">
                    <a:pos x="6258" y="838"/>
                  </a:cxn>
                  <a:cxn ang="0">
                    <a:pos x="3123" y="1679"/>
                  </a:cxn>
                  <a:cxn ang="0">
                    <a:pos x="0" y="840"/>
                  </a:cxn>
                </a:cxnLst>
                <a:rect l="0" t="0" r="r" b="b"/>
                <a:pathLst>
                  <a:path w="6258" h="1679">
                    <a:moveTo>
                      <a:pt x="0" y="840"/>
                    </a:moveTo>
                    <a:lnTo>
                      <a:pt x="3135" y="0"/>
                    </a:lnTo>
                    <a:lnTo>
                      <a:pt x="6258" y="838"/>
                    </a:lnTo>
                    <a:lnTo>
                      <a:pt x="3123" y="1679"/>
                    </a:lnTo>
                    <a:lnTo>
                      <a:pt x="0" y="84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6" name="Freeform 702"/>
              <p:cNvSpPr>
                <a:spLocks/>
              </p:cNvSpPr>
              <p:nvPr/>
            </p:nvSpPr>
            <p:spPr bwMode="gray">
              <a:xfrm>
                <a:off x="4529" y="1029"/>
                <a:ext cx="10" cy="172"/>
              </a:xfrm>
              <a:custGeom>
                <a:avLst/>
                <a:gdLst/>
                <a:ahLst/>
                <a:cxnLst>
                  <a:cxn ang="0">
                    <a:pos x="78" y="17"/>
                  </a:cxn>
                  <a:cxn ang="0">
                    <a:pos x="78" y="1264"/>
                  </a:cxn>
                  <a:cxn ang="0">
                    <a:pos x="0" y="1247"/>
                  </a:cxn>
                  <a:cxn ang="0">
                    <a:pos x="0" y="0"/>
                  </a:cxn>
                  <a:cxn ang="0">
                    <a:pos x="78" y="17"/>
                  </a:cxn>
                </a:cxnLst>
                <a:rect l="0" t="0" r="r" b="b"/>
                <a:pathLst>
                  <a:path w="78" h="1264">
                    <a:moveTo>
                      <a:pt x="78" y="17"/>
                    </a:moveTo>
                    <a:lnTo>
                      <a:pt x="78" y="1264"/>
                    </a:lnTo>
                    <a:lnTo>
                      <a:pt x="0" y="1247"/>
                    </a:lnTo>
                    <a:lnTo>
                      <a:pt x="0" y="0"/>
                    </a:lnTo>
                    <a:lnTo>
                      <a:pt x="78" y="17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7" name="Freeform 703"/>
              <p:cNvSpPr>
                <a:spLocks/>
              </p:cNvSpPr>
              <p:nvPr/>
            </p:nvSpPr>
            <p:spPr bwMode="gray">
              <a:xfrm>
                <a:off x="4539" y="1028"/>
                <a:ext cx="11" cy="173"/>
              </a:xfrm>
              <a:custGeom>
                <a:avLst/>
                <a:gdLst/>
                <a:ahLst/>
                <a:cxnLst>
                  <a:cxn ang="0">
                    <a:pos x="0" y="1269"/>
                  </a:cxn>
                  <a:cxn ang="0">
                    <a:pos x="0" y="22"/>
                  </a:cxn>
                  <a:cxn ang="0">
                    <a:pos x="78" y="0"/>
                  </a:cxn>
                  <a:cxn ang="0">
                    <a:pos x="78" y="1250"/>
                  </a:cxn>
                  <a:cxn ang="0">
                    <a:pos x="0" y="1269"/>
                  </a:cxn>
                </a:cxnLst>
                <a:rect l="0" t="0" r="r" b="b"/>
                <a:pathLst>
                  <a:path w="78" h="1269">
                    <a:moveTo>
                      <a:pt x="0" y="1269"/>
                    </a:moveTo>
                    <a:lnTo>
                      <a:pt x="0" y="22"/>
                    </a:lnTo>
                    <a:lnTo>
                      <a:pt x="78" y="0"/>
                    </a:lnTo>
                    <a:lnTo>
                      <a:pt x="78" y="1250"/>
                    </a:lnTo>
                    <a:lnTo>
                      <a:pt x="0" y="126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8" name="Freeform 704"/>
              <p:cNvSpPr>
                <a:spLocks/>
              </p:cNvSpPr>
              <p:nvPr/>
            </p:nvSpPr>
            <p:spPr bwMode="gray">
              <a:xfrm>
                <a:off x="4139" y="1031"/>
                <a:ext cx="10" cy="172"/>
              </a:xfrm>
              <a:custGeom>
                <a:avLst/>
                <a:gdLst/>
                <a:ahLst/>
                <a:cxnLst>
                  <a:cxn ang="0">
                    <a:pos x="78" y="16"/>
                  </a:cxn>
                  <a:cxn ang="0">
                    <a:pos x="78" y="1263"/>
                  </a:cxn>
                  <a:cxn ang="0">
                    <a:pos x="0" y="1247"/>
                  </a:cxn>
                  <a:cxn ang="0">
                    <a:pos x="0" y="0"/>
                  </a:cxn>
                  <a:cxn ang="0">
                    <a:pos x="78" y="16"/>
                  </a:cxn>
                </a:cxnLst>
                <a:rect l="0" t="0" r="r" b="b"/>
                <a:pathLst>
                  <a:path w="78" h="1263">
                    <a:moveTo>
                      <a:pt x="78" y="16"/>
                    </a:moveTo>
                    <a:lnTo>
                      <a:pt x="78" y="1263"/>
                    </a:lnTo>
                    <a:lnTo>
                      <a:pt x="0" y="1247"/>
                    </a:lnTo>
                    <a:lnTo>
                      <a:pt x="0" y="0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9" name="Freeform 705"/>
              <p:cNvSpPr>
                <a:spLocks/>
              </p:cNvSpPr>
              <p:nvPr/>
            </p:nvSpPr>
            <p:spPr bwMode="gray">
              <a:xfrm>
                <a:off x="4149" y="1030"/>
                <a:ext cx="11" cy="173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80" y="0"/>
                  </a:cxn>
                  <a:cxn ang="0">
                    <a:pos x="80" y="1250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80" y="1250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0" name="Freeform 706"/>
              <p:cNvSpPr>
                <a:spLocks/>
              </p:cNvSpPr>
              <p:nvPr/>
            </p:nvSpPr>
            <p:spPr bwMode="gray">
              <a:xfrm>
                <a:off x="3923" y="983"/>
                <a:ext cx="851" cy="228"/>
              </a:xfrm>
              <a:custGeom>
                <a:avLst/>
                <a:gdLst/>
                <a:ahLst/>
                <a:cxnLst>
                  <a:cxn ang="0">
                    <a:pos x="0" y="841"/>
                  </a:cxn>
                  <a:cxn ang="0">
                    <a:pos x="3135" y="0"/>
                  </a:cxn>
                  <a:cxn ang="0">
                    <a:pos x="6257" y="836"/>
                  </a:cxn>
                  <a:cxn ang="0">
                    <a:pos x="3123" y="1677"/>
                  </a:cxn>
                  <a:cxn ang="0">
                    <a:pos x="0" y="841"/>
                  </a:cxn>
                </a:cxnLst>
                <a:rect l="0" t="0" r="r" b="b"/>
                <a:pathLst>
                  <a:path w="6257" h="1677">
                    <a:moveTo>
                      <a:pt x="0" y="841"/>
                    </a:moveTo>
                    <a:lnTo>
                      <a:pt x="3135" y="0"/>
                    </a:lnTo>
                    <a:lnTo>
                      <a:pt x="6257" y="836"/>
                    </a:lnTo>
                    <a:lnTo>
                      <a:pt x="3123" y="1677"/>
                    </a:lnTo>
                    <a:lnTo>
                      <a:pt x="0" y="84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1" name="Freeform 707"/>
              <p:cNvSpPr>
                <a:spLocks/>
              </p:cNvSpPr>
              <p:nvPr/>
            </p:nvSpPr>
            <p:spPr bwMode="gray">
              <a:xfrm>
                <a:off x="4497" y="1649"/>
                <a:ext cx="134" cy="172"/>
              </a:xfrm>
              <a:custGeom>
                <a:avLst/>
                <a:gdLst/>
                <a:ahLst/>
                <a:cxnLst>
                  <a:cxn ang="0">
                    <a:pos x="985" y="1009"/>
                  </a:cxn>
                  <a:cxn ang="0">
                    <a:pos x="985" y="0"/>
                  </a:cxn>
                  <a:cxn ang="0">
                    <a:pos x="0" y="258"/>
                  </a:cxn>
                  <a:cxn ang="0">
                    <a:pos x="0" y="1267"/>
                  </a:cxn>
                  <a:cxn ang="0">
                    <a:pos x="985" y="1009"/>
                  </a:cxn>
                </a:cxnLst>
                <a:rect l="0" t="0" r="r" b="b"/>
                <a:pathLst>
                  <a:path w="985" h="1267">
                    <a:moveTo>
                      <a:pt x="985" y="1009"/>
                    </a:moveTo>
                    <a:lnTo>
                      <a:pt x="985" y="0"/>
                    </a:lnTo>
                    <a:lnTo>
                      <a:pt x="0" y="258"/>
                    </a:lnTo>
                    <a:lnTo>
                      <a:pt x="0" y="1267"/>
                    </a:lnTo>
                    <a:lnTo>
                      <a:pt x="985" y="100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2" name="Freeform 708"/>
              <p:cNvSpPr>
                <a:spLocks/>
              </p:cNvSpPr>
              <p:nvPr/>
            </p:nvSpPr>
            <p:spPr bwMode="gray">
              <a:xfrm>
                <a:off x="4566" y="1655"/>
                <a:ext cx="61" cy="149"/>
              </a:xfrm>
              <a:custGeom>
                <a:avLst/>
                <a:gdLst/>
                <a:ahLst/>
                <a:cxnLst>
                  <a:cxn ang="0">
                    <a:pos x="451" y="977"/>
                  </a:cxn>
                  <a:cxn ang="0">
                    <a:pos x="451" y="0"/>
                  </a:cxn>
                  <a:cxn ang="0">
                    <a:pos x="0" y="118"/>
                  </a:cxn>
                  <a:cxn ang="0">
                    <a:pos x="0" y="1096"/>
                  </a:cxn>
                  <a:cxn ang="0">
                    <a:pos x="451" y="977"/>
                  </a:cxn>
                </a:cxnLst>
                <a:rect l="0" t="0" r="r" b="b"/>
                <a:pathLst>
                  <a:path w="451" h="1096">
                    <a:moveTo>
                      <a:pt x="451" y="977"/>
                    </a:moveTo>
                    <a:lnTo>
                      <a:pt x="451" y="0"/>
                    </a:lnTo>
                    <a:lnTo>
                      <a:pt x="0" y="118"/>
                    </a:lnTo>
                    <a:lnTo>
                      <a:pt x="0" y="1096"/>
                    </a:lnTo>
                    <a:lnTo>
                      <a:pt x="451" y="977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3" name="Freeform 709"/>
              <p:cNvSpPr>
                <a:spLocks/>
              </p:cNvSpPr>
              <p:nvPr/>
            </p:nvSpPr>
            <p:spPr bwMode="gray">
              <a:xfrm>
                <a:off x="4566" y="1771"/>
                <a:ext cx="61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39"/>
                  </a:cxn>
                  <a:cxn ang="0">
                    <a:pos x="449" y="120"/>
                  </a:cxn>
                  <a:cxn ang="0">
                    <a:pos x="0" y="0"/>
                  </a:cxn>
                </a:cxnLst>
                <a:rect l="0" t="0" r="r" b="b"/>
                <a:pathLst>
                  <a:path w="449" h="239">
                    <a:moveTo>
                      <a:pt x="0" y="0"/>
                    </a:moveTo>
                    <a:lnTo>
                      <a:pt x="0" y="239"/>
                    </a:lnTo>
                    <a:lnTo>
                      <a:pt x="449" y="12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4" name="Freeform 710"/>
              <p:cNvSpPr>
                <a:spLocks/>
              </p:cNvSpPr>
              <p:nvPr/>
            </p:nvSpPr>
            <p:spPr bwMode="gray">
              <a:xfrm>
                <a:off x="4501" y="1671"/>
                <a:ext cx="61" cy="150"/>
              </a:xfrm>
              <a:custGeom>
                <a:avLst/>
                <a:gdLst/>
                <a:ahLst/>
                <a:cxnLst>
                  <a:cxn ang="0">
                    <a:pos x="452" y="981"/>
                  </a:cxn>
                  <a:cxn ang="0">
                    <a:pos x="452" y="0"/>
                  </a:cxn>
                  <a:cxn ang="0">
                    <a:pos x="0" y="121"/>
                  </a:cxn>
                  <a:cxn ang="0">
                    <a:pos x="0" y="1099"/>
                  </a:cxn>
                  <a:cxn ang="0">
                    <a:pos x="452" y="981"/>
                  </a:cxn>
                </a:cxnLst>
                <a:rect l="0" t="0" r="r" b="b"/>
                <a:pathLst>
                  <a:path w="452" h="1099">
                    <a:moveTo>
                      <a:pt x="452" y="981"/>
                    </a:moveTo>
                    <a:lnTo>
                      <a:pt x="452" y="0"/>
                    </a:lnTo>
                    <a:lnTo>
                      <a:pt x="0" y="121"/>
                    </a:lnTo>
                    <a:lnTo>
                      <a:pt x="0" y="1099"/>
                    </a:lnTo>
                    <a:lnTo>
                      <a:pt x="452" y="98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5" name="Freeform 711"/>
              <p:cNvSpPr>
                <a:spLocks/>
              </p:cNvSpPr>
              <p:nvPr/>
            </p:nvSpPr>
            <p:spPr bwMode="gray">
              <a:xfrm>
                <a:off x="4501" y="1755"/>
                <a:ext cx="61" cy="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84"/>
                  </a:cxn>
                  <a:cxn ang="0">
                    <a:pos x="449" y="366"/>
                  </a:cxn>
                  <a:cxn ang="0">
                    <a:pos x="449" y="120"/>
                  </a:cxn>
                  <a:cxn ang="0">
                    <a:pos x="0" y="0"/>
                  </a:cxn>
                </a:cxnLst>
                <a:rect l="0" t="0" r="r" b="b"/>
                <a:pathLst>
                  <a:path w="449" h="484">
                    <a:moveTo>
                      <a:pt x="0" y="0"/>
                    </a:moveTo>
                    <a:lnTo>
                      <a:pt x="0" y="484"/>
                    </a:lnTo>
                    <a:lnTo>
                      <a:pt x="449" y="366"/>
                    </a:lnTo>
                    <a:lnTo>
                      <a:pt x="449" y="12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6" name="Freeform 712"/>
              <p:cNvSpPr>
                <a:spLocks/>
              </p:cNvSpPr>
              <p:nvPr/>
            </p:nvSpPr>
            <p:spPr bwMode="gray">
              <a:xfrm>
                <a:off x="4052" y="1647"/>
                <a:ext cx="134" cy="172"/>
              </a:xfrm>
              <a:custGeom>
                <a:avLst/>
                <a:gdLst/>
                <a:ahLst/>
                <a:cxnLst>
                  <a:cxn ang="0">
                    <a:pos x="0" y="1008"/>
                  </a:cxn>
                  <a:cxn ang="0">
                    <a:pos x="0" y="0"/>
                  </a:cxn>
                  <a:cxn ang="0">
                    <a:pos x="985" y="257"/>
                  </a:cxn>
                  <a:cxn ang="0">
                    <a:pos x="985" y="1266"/>
                  </a:cxn>
                  <a:cxn ang="0">
                    <a:pos x="0" y="1008"/>
                  </a:cxn>
                </a:cxnLst>
                <a:rect l="0" t="0" r="r" b="b"/>
                <a:pathLst>
                  <a:path w="985" h="1266">
                    <a:moveTo>
                      <a:pt x="0" y="1008"/>
                    </a:moveTo>
                    <a:lnTo>
                      <a:pt x="0" y="0"/>
                    </a:lnTo>
                    <a:lnTo>
                      <a:pt x="985" y="257"/>
                    </a:lnTo>
                    <a:lnTo>
                      <a:pt x="985" y="1266"/>
                    </a:lnTo>
                    <a:lnTo>
                      <a:pt x="0" y="100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7" name="Freeform 713"/>
              <p:cNvSpPr>
                <a:spLocks/>
              </p:cNvSpPr>
              <p:nvPr/>
            </p:nvSpPr>
            <p:spPr bwMode="gray">
              <a:xfrm>
                <a:off x="4056" y="1652"/>
                <a:ext cx="62" cy="149"/>
              </a:xfrm>
              <a:custGeom>
                <a:avLst/>
                <a:gdLst/>
                <a:ahLst/>
                <a:cxnLst>
                  <a:cxn ang="0">
                    <a:pos x="0" y="981"/>
                  </a:cxn>
                  <a:cxn ang="0">
                    <a:pos x="0" y="0"/>
                  </a:cxn>
                  <a:cxn ang="0">
                    <a:pos x="451" y="121"/>
                  </a:cxn>
                  <a:cxn ang="0">
                    <a:pos x="451" y="1099"/>
                  </a:cxn>
                  <a:cxn ang="0">
                    <a:pos x="0" y="981"/>
                  </a:cxn>
                </a:cxnLst>
                <a:rect l="0" t="0" r="r" b="b"/>
                <a:pathLst>
                  <a:path w="451" h="1099">
                    <a:moveTo>
                      <a:pt x="0" y="981"/>
                    </a:moveTo>
                    <a:lnTo>
                      <a:pt x="0" y="0"/>
                    </a:lnTo>
                    <a:lnTo>
                      <a:pt x="451" y="121"/>
                    </a:lnTo>
                    <a:lnTo>
                      <a:pt x="451" y="1099"/>
                    </a:lnTo>
                    <a:lnTo>
                      <a:pt x="0" y="98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8" name="Freeform 714"/>
              <p:cNvSpPr>
                <a:spLocks/>
              </p:cNvSpPr>
              <p:nvPr/>
            </p:nvSpPr>
            <p:spPr bwMode="gray">
              <a:xfrm>
                <a:off x="4056" y="1768"/>
                <a:ext cx="61" cy="33"/>
              </a:xfrm>
              <a:custGeom>
                <a:avLst/>
                <a:gdLst/>
                <a:ahLst/>
                <a:cxnLst>
                  <a:cxn ang="0">
                    <a:pos x="449" y="0"/>
                  </a:cxn>
                  <a:cxn ang="0">
                    <a:pos x="449" y="241"/>
                  </a:cxn>
                  <a:cxn ang="0">
                    <a:pos x="0" y="120"/>
                  </a:cxn>
                  <a:cxn ang="0">
                    <a:pos x="449" y="0"/>
                  </a:cxn>
                </a:cxnLst>
                <a:rect l="0" t="0" r="r" b="b"/>
                <a:pathLst>
                  <a:path w="449" h="241">
                    <a:moveTo>
                      <a:pt x="449" y="0"/>
                    </a:moveTo>
                    <a:lnTo>
                      <a:pt x="449" y="241"/>
                    </a:lnTo>
                    <a:lnTo>
                      <a:pt x="0" y="120"/>
                    </a:lnTo>
                    <a:lnTo>
                      <a:pt x="449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9" name="Freeform 715"/>
              <p:cNvSpPr>
                <a:spLocks/>
              </p:cNvSpPr>
              <p:nvPr/>
            </p:nvSpPr>
            <p:spPr bwMode="gray">
              <a:xfrm>
                <a:off x="4121" y="1669"/>
                <a:ext cx="62" cy="149"/>
              </a:xfrm>
              <a:custGeom>
                <a:avLst/>
                <a:gdLst/>
                <a:ahLst/>
                <a:cxnLst>
                  <a:cxn ang="0">
                    <a:pos x="0" y="980"/>
                  </a:cxn>
                  <a:cxn ang="0">
                    <a:pos x="0" y="0"/>
                  </a:cxn>
                  <a:cxn ang="0">
                    <a:pos x="452" y="118"/>
                  </a:cxn>
                  <a:cxn ang="0">
                    <a:pos x="452" y="1098"/>
                  </a:cxn>
                  <a:cxn ang="0">
                    <a:pos x="0" y="980"/>
                  </a:cxn>
                </a:cxnLst>
                <a:rect l="0" t="0" r="r" b="b"/>
                <a:pathLst>
                  <a:path w="452" h="1098">
                    <a:moveTo>
                      <a:pt x="0" y="980"/>
                    </a:moveTo>
                    <a:lnTo>
                      <a:pt x="0" y="0"/>
                    </a:lnTo>
                    <a:lnTo>
                      <a:pt x="452" y="118"/>
                    </a:lnTo>
                    <a:lnTo>
                      <a:pt x="452" y="1098"/>
                    </a:lnTo>
                    <a:lnTo>
                      <a:pt x="0" y="98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0" name="Freeform 716"/>
              <p:cNvSpPr>
                <a:spLocks/>
              </p:cNvSpPr>
              <p:nvPr/>
            </p:nvSpPr>
            <p:spPr bwMode="gray">
              <a:xfrm>
                <a:off x="4121" y="1752"/>
                <a:ext cx="61" cy="66"/>
              </a:xfrm>
              <a:custGeom>
                <a:avLst/>
                <a:gdLst/>
                <a:ahLst/>
                <a:cxnLst>
                  <a:cxn ang="0">
                    <a:pos x="449" y="0"/>
                  </a:cxn>
                  <a:cxn ang="0">
                    <a:pos x="449" y="484"/>
                  </a:cxn>
                  <a:cxn ang="0">
                    <a:pos x="0" y="366"/>
                  </a:cxn>
                  <a:cxn ang="0">
                    <a:pos x="0" y="118"/>
                  </a:cxn>
                  <a:cxn ang="0">
                    <a:pos x="449" y="0"/>
                  </a:cxn>
                </a:cxnLst>
                <a:rect l="0" t="0" r="r" b="b"/>
                <a:pathLst>
                  <a:path w="449" h="484">
                    <a:moveTo>
                      <a:pt x="449" y="0"/>
                    </a:moveTo>
                    <a:lnTo>
                      <a:pt x="449" y="484"/>
                    </a:lnTo>
                    <a:lnTo>
                      <a:pt x="0" y="366"/>
                    </a:lnTo>
                    <a:lnTo>
                      <a:pt x="0" y="118"/>
                    </a:lnTo>
                    <a:lnTo>
                      <a:pt x="449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1" name="Freeform 717"/>
              <p:cNvSpPr>
                <a:spLocks/>
              </p:cNvSpPr>
              <p:nvPr/>
            </p:nvSpPr>
            <p:spPr bwMode="gray">
              <a:xfrm>
                <a:off x="3922" y="932"/>
                <a:ext cx="11" cy="819"/>
              </a:xfrm>
              <a:custGeom>
                <a:avLst/>
                <a:gdLst/>
                <a:ahLst/>
                <a:cxnLst>
                  <a:cxn ang="0">
                    <a:pos x="80" y="6021"/>
                  </a:cxn>
                  <a:cxn ang="0">
                    <a:pos x="80" y="21"/>
                  </a:cxn>
                  <a:cxn ang="0">
                    <a:pos x="0" y="0"/>
                  </a:cxn>
                  <a:cxn ang="0">
                    <a:pos x="0" y="5999"/>
                  </a:cxn>
                  <a:cxn ang="0">
                    <a:pos x="80" y="6021"/>
                  </a:cxn>
                </a:cxnLst>
                <a:rect l="0" t="0" r="r" b="b"/>
                <a:pathLst>
                  <a:path w="80" h="6021">
                    <a:moveTo>
                      <a:pt x="80" y="6021"/>
                    </a:moveTo>
                    <a:lnTo>
                      <a:pt x="80" y="21"/>
                    </a:lnTo>
                    <a:lnTo>
                      <a:pt x="0" y="0"/>
                    </a:lnTo>
                    <a:lnTo>
                      <a:pt x="0" y="5999"/>
                    </a:lnTo>
                    <a:lnTo>
                      <a:pt x="80" y="60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2" name="Freeform 718"/>
              <p:cNvSpPr>
                <a:spLocks/>
              </p:cNvSpPr>
              <p:nvPr/>
            </p:nvSpPr>
            <p:spPr bwMode="gray">
              <a:xfrm>
                <a:off x="4336" y="1044"/>
                <a:ext cx="11" cy="818"/>
              </a:xfrm>
              <a:custGeom>
                <a:avLst/>
                <a:gdLst/>
                <a:ahLst/>
                <a:cxnLst>
                  <a:cxn ang="0">
                    <a:pos x="78" y="6013"/>
                  </a:cxn>
                  <a:cxn ang="0">
                    <a:pos x="78" y="16"/>
                  </a:cxn>
                  <a:cxn ang="0">
                    <a:pos x="0" y="0"/>
                  </a:cxn>
                  <a:cxn ang="0">
                    <a:pos x="0" y="5999"/>
                  </a:cxn>
                  <a:cxn ang="0">
                    <a:pos x="78" y="6013"/>
                  </a:cxn>
                </a:cxnLst>
                <a:rect l="0" t="0" r="r" b="b"/>
                <a:pathLst>
                  <a:path w="78" h="6013">
                    <a:moveTo>
                      <a:pt x="78" y="6013"/>
                    </a:moveTo>
                    <a:lnTo>
                      <a:pt x="78" y="16"/>
                    </a:lnTo>
                    <a:lnTo>
                      <a:pt x="0" y="0"/>
                    </a:lnTo>
                    <a:lnTo>
                      <a:pt x="0" y="5999"/>
                    </a:lnTo>
                    <a:lnTo>
                      <a:pt x="78" y="6013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3" name="Freeform 719"/>
              <p:cNvSpPr>
                <a:spLocks/>
              </p:cNvSpPr>
              <p:nvPr/>
            </p:nvSpPr>
            <p:spPr bwMode="gray">
              <a:xfrm>
                <a:off x="4762" y="932"/>
                <a:ext cx="11" cy="819"/>
              </a:xfrm>
              <a:custGeom>
                <a:avLst/>
                <a:gdLst/>
                <a:ahLst/>
                <a:cxnLst>
                  <a:cxn ang="0">
                    <a:pos x="0" y="6016"/>
                  </a:cxn>
                  <a:cxn ang="0">
                    <a:pos x="0" y="16"/>
                  </a:cxn>
                  <a:cxn ang="0">
                    <a:pos x="78" y="0"/>
                  </a:cxn>
                  <a:cxn ang="0">
                    <a:pos x="78" y="5995"/>
                  </a:cxn>
                  <a:cxn ang="0">
                    <a:pos x="0" y="6016"/>
                  </a:cxn>
                </a:cxnLst>
                <a:rect l="0" t="0" r="r" b="b"/>
                <a:pathLst>
                  <a:path w="78" h="6016">
                    <a:moveTo>
                      <a:pt x="0" y="6016"/>
                    </a:moveTo>
                    <a:lnTo>
                      <a:pt x="0" y="16"/>
                    </a:lnTo>
                    <a:lnTo>
                      <a:pt x="78" y="0"/>
                    </a:lnTo>
                    <a:lnTo>
                      <a:pt x="78" y="5995"/>
                    </a:lnTo>
                    <a:lnTo>
                      <a:pt x="0" y="601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4" name="Freeform 720"/>
              <p:cNvSpPr>
                <a:spLocks/>
              </p:cNvSpPr>
              <p:nvPr/>
            </p:nvSpPr>
            <p:spPr bwMode="gray">
              <a:xfrm>
                <a:off x="4347" y="1044"/>
                <a:ext cx="10" cy="818"/>
              </a:xfrm>
              <a:custGeom>
                <a:avLst/>
                <a:gdLst/>
                <a:ahLst/>
                <a:cxnLst>
                  <a:cxn ang="0">
                    <a:pos x="0" y="6013"/>
                  </a:cxn>
                  <a:cxn ang="0">
                    <a:pos x="0" y="16"/>
                  </a:cxn>
                  <a:cxn ang="0">
                    <a:pos x="78" y="0"/>
                  </a:cxn>
                  <a:cxn ang="0">
                    <a:pos x="78" y="5999"/>
                  </a:cxn>
                  <a:cxn ang="0">
                    <a:pos x="0" y="6013"/>
                  </a:cxn>
                </a:cxnLst>
                <a:rect l="0" t="0" r="r" b="b"/>
                <a:pathLst>
                  <a:path w="78" h="6013">
                    <a:moveTo>
                      <a:pt x="0" y="6013"/>
                    </a:moveTo>
                    <a:lnTo>
                      <a:pt x="0" y="16"/>
                    </a:lnTo>
                    <a:lnTo>
                      <a:pt x="78" y="0"/>
                    </a:lnTo>
                    <a:lnTo>
                      <a:pt x="78" y="5999"/>
                    </a:lnTo>
                    <a:lnTo>
                      <a:pt x="0" y="601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5" name="Freeform 721"/>
              <p:cNvSpPr>
                <a:spLocks noEditPoints="1"/>
              </p:cNvSpPr>
              <p:nvPr/>
            </p:nvSpPr>
            <p:spPr bwMode="gray">
              <a:xfrm>
                <a:off x="3933" y="932"/>
                <a:ext cx="10" cy="656"/>
              </a:xfrm>
              <a:custGeom>
                <a:avLst/>
                <a:gdLst/>
                <a:ahLst/>
                <a:cxnLst>
                  <a:cxn ang="0">
                    <a:pos x="0" y="1228"/>
                  </a:cxn>
                  <a:cxn ang="0">
                    <a:pos x="0" y="21"/>
                  </a:cxn>
                  <a:cxn ang="0">
                    <a:pos x="78" y="0"/>
                  </a:cxn>
                  <a:cxn ang="0">
                    <a:pos x="78" y="1211"/>
                  </a:cxn>
                  <a:cxn ang="0">
                    <a:pos x="0" y="1228"/>
                  </a:cxn>
                  <a:cxn ang="0">
                    <a:pos x="78" y="2404"/>
                  </a:cxn>
                  <a:cxn ang="0">
                    <a:pos x="78" y="1249"/>
                  </a:cxn>
                  <a:cxn ang="0">
                    <a:pos x="0" y="1228"/>
                  </a:cxn>
                  <a:cxn ang="0">
                    <a:pos x="0" y="2421"/>
                  </a:cxn>
                  <a:cxn ang="0">
                    <a:pos x="78" y="2404"/>
                  </a:cxn>
                  <a:cxn ang="0">
                    <a:pos x="78" y="3607"/>
                  </a:cxn>
                  <a:cxn ang="0">
                    <a:pos x="78" y="2442"/>
                  </a:cxn>
                  <a:cxn ang="0">
                    <a:pos x="0" y="2421"/>
                  </a:cxn>
                  <a:cxn ang="0">
                    <a:pos x="0" y="3621"/>
                  </a:cxn>
                  <a:cxn ang="0">
                    <a:pos x="78" y="3607"/>
                  </a:cxn>
                  <a:cxn ang="0">
                    <a:pos x="78" y="4806"/>
                  </a:cxn>
                  <a:cxn ang="0">
                    <a:pos x="78" y="3642"/>
                  </a:cxn>
                  <a:cxn ang="0">
                    <a:pos x="0" y="3621"/>
                  </a:cxn>
                  <a:cxn ang="0">
                    <a:pos x="0" y="4823"/>
                  </a:cxn>
                  <a:cxn ang="0">
                    <a:pos x="78" y="4806"/>
                  </a:cxn>
                </a:cxnLst>
                <a:rect l="0" t="0" r="r" b="b"/>
                <a:pathLst>
                  <a:path w="78" h="4823">
                    <a:moveTo>
                      <a:pt x="0" y="1228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78" y="1211"/>
                    </a:lnTo>
                    <a:lnTo>
                      <a:pt x="0" y="1228"/>
                    </a:lnTo>
                    <a:close/>
                    <a:moveTo>
                      <a:pt x="78" y="2404"/>
                    </a:moveTo>
                    <a:lnTo>
                      <a:pt x="78" y="1249"/>
                    </a:lnTo>
                    <a:lnTo>
                      <a:pt x="0" y="1228"/>
                    </a:lnTo>
                    <a:lnTo>
                      <a:pt x="0" y="2421"/>
                    </a:lnTo>
                    <a:lnTo>
                      <a:pt x="78" y="2404"/>
                    </a:lnTo>
                    <a:close/>
                    <a:moveTo>
                      <a:pt x="78" y="3607"/>
                    </a:moveTo>
                    <a:lnTo>
                      <a:pt x="78" y="2442"/>
                    </a:lnTo>
                    <a:lnTo>
                      <a:pt x="0" y="2421"/>
                    </a:lnTo>
                    <a:lnTo>
                      <a:pt x="0" y="3621"/>
                    </a:lnTo>
                    <a:lnTo>
                      <a:pt x="78" y="3607"/>
                    </a:lnTo>
                    <a:close/>
                    <a:moveTo>
                      <a:pt x="78" y="4806"/>
                    </a:moveTo>
                    <a:lnTo>
                      <a:pt x="78" y="3642"/>
                    </a:lnTo>
                    <a:lnTo>
                      <a:pt x="0" y="3621"/>
                    </a:lnTo>
                    <a:lnTo>
                      <a:pt x="0" y="4823"/>
                    </a:lnTo>
                    <a:lnTo>
                      <a:pt x="78" y="480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6" name="Freeform 722"/>
              <p:cNvSpPr>
                <a:spLocks noEditPoints="1"/>
              </p:cNvSpPr>
              <p:nvPr/>
            </p:nvSpPr>
            <p:spPr bwMode="gray">
              <a:xfrm>
                <a:off x="4752" y="932"/>
                <a:ext cx="10" cy="656"/>
              </a:xfrm>
              <a:custGeom>
                <a:avLst/>
                <a:gdLst/>
                <a:ahLst/>
                <a:cxnLst>
                  <a:cxn ang="0">
                    <a:pos x="80" y="16"/>
                  </a:cxn>
                  <a:cxn ang="0">
                    <a:pos x="80" y="1228"/>
                  </a:cxn>
                  <a:cxn ang="0">
                    <a:pos x="0" y="1211"/>
                  </a:cxn>
                  <a:cxn ang="0">
                    <a:pos x="0" y="0"/>
                  </a:cxn>
                  <a:cxn ang="0">
                    <a:pos x="80" y="16"/>
                  </a:cxn>
                  <a:cxn ang="0">
                    <a:pos x="0" y="2404"/>
                  </a:cxn>
                  <a:cxn ang="0">
                    <a:pos x="80" y="2421"/>
                  </a:cxn>
                  <a:cxn ang="0">
                    <a:pos x="80" y="1228"/>
                  </a:cxn>
                  <a:cxn ang="0">
                    <a:pos x="0" y="1249"/>
                  </a:cxn>
                  <a:cxn ang="0">
                    <a:pos x="0" y="2404"/>
                  </a:cxn>
                  <a:cxn ang="0">
                    <a:pos x="0" y="3599"/>
                  </a:cxn>
                  <a:cxn ang="0">
                    <a:pos x="80" y="3616"/>
                  </a:cxn>
                  <a:cxn ang="0">
                    <a:pos x="80" y="2421"/>
                  </a:cxn>
                  <a:cxn ang="0">
                    <a:pos x="0" y="2442"/>
                  </a:cxn>
                  <a:cxn ang="0">
                    <a:pos x="0" y="3599"/>
                  </a:cxn>
                  <a:cxn ang="0">
                    <a:pos x="0" y="4802"/>
                  </a:cxn>
                  <a:cxn ang="0">
                    <a:pos x="80" y="4818"/>
                  </a:cxn>
                  <a:cxn ang="0">
                    <a:pos x="80" y="3616"/>
                  </a:cxn>
                  <a:cxn ang="0">
                    <a:pos x="0" y="3637"/>
                  </a:cxn>
                  <a:cxn ang="0">
                    <a:pos x="0" y="4802"/>
                  </a:cxn>
                </a:cxnLst>
                <a:rect l="0" t="0" r="r" b="b"/>
                <a:pathLst>
                  <a:path w="80" h="4818">
                    <a:moveTo>
                      <a:pt x="80" y="16"/>
                    </a:moveTo>
                    <a:lnTo>
                      <a:pt x="80" y="1228"/>
                    </a:lnTo>
                    <a:lnTo>
                      <a:pt x="0" y="1211"/>
                    </a:lnTo>
                    <a:lnTo>
                      <a:pt x="0" y="0"/>
                    </a:lnTo>
                    <a:lnTo>
                      <a:pt x="80" y="16"/>
                    </a:lnTo>
                    <a:close/>
                    <a:moveTo>
                      <a:pt x="0" y="2404"/>
                    </a:moveTo>
                    <a:lnTo>
                      <a:pt x="80" y="2421"/>
                    </a:lnTo>
                    <a:lnTo>
                      <a:pt x="80" y="1228"/>
                    </a:lnTo>
                    <a:lnTo>
                      <a:pt x="0" y="1249"/>
                    </a:lnTo>
                    <a:lnTo>
                      <a:pt x="0" y="2404"/>
                    </a:lnTo>
                    <a:close/>
                    <a:moveTo>
                      <a:pt x="0" y="3599"/>
                    </a:moveTo>
                    <a:lnTo>
                      <a:pt x="80" y="3616"/>
                    </a:lnTo>
                    <a:lnTo>
                      <a:pt x="80" y="2421"/>
                    </a:lnTo>
                    <a:lnTo>
                      <a:pt x="0" y="2442"/>
                    </a:lnTo>
                    <a:lnTo>
                      <a:pt x="0" y="3599"/>
                    </a:lnTo>
                    <a:close/>
                    <a:moveTo>
                      <a:pt x="0" y="4802"/>
                    </a:moveTo>
                    <a:lnTo>
                      <a:pt x="80" y="4818"/>
                    </a:lnTo>
                    <a:lnTo>
                      <a:pt x="80" y="3616"/>
                    </a:lnTo>
                    <a:lnTo>
                      <a:pt x="0" y="3637"/>
                    </a:lnTo>
                    <a:lnTo>
                      <a:pt x="0" y="480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7" name="Freeform 723"/>
              <p:cNvSpPr>
                <a:spLocks noEditPoints="1"/>
              </p:cNvSpPr>
              <p:nvPr/>
            </p:nvSpPr>
            <p:spPr bwMode="gray">
              <a:xfrm>
                <a:off x="4550" y="987"/>
                <a:ext cx="11" cy="654"/>
              </a:xfrm>
              <a:custGeom>
                <a:avLst/>
                <a:gdLst/>
                <a:ahLst/>
                <a:cxnLst>
                  <a:cxn ang="0">
                    <a:pos x="80" y="17"/>
                  </a:cxn>
                  <a:cxn ang="0">
                    <a:pos x="80" y="1228"/>
                  </a:cxn>
                  <a:cxn ang="0">
                    <a:pos x="0" y="1212"/>
                  </a:cxn>
                  <a:cxn ang="0">
                    <a:pos x="0" y="0"/>
                  </a:cxn>
                  <a:cxn ang="0">
                    <a:pos x="80" y="17"/>
                  </a:cxn>
                  <a:cxn ang="0">
                    <a:pos x="0" y="2405"/>
                  </a:cxn>
                  <a:cxn ang="0">
                    <a:pos x="80" y="2419"/>
                  </a:cxn>
                  <a:cxn ang="0">
                    <a:pos x="80" y="1228"/>
                  </a:cxn>
                  <a:cxn ang="0">
                    <a:pos x="0" y="1247"/>
                  </a:cxn>
                  <a:cxn ang="0">
                    <a:pos x="0" y="2405"/>
                  </a:cxn>
                  <a:cxn ang="0">
                    <a:pos x="0" y="3600"/>
                  </a:cxn>
                  <a:cxn ang="0">
                    <a:pos x="80" y="3617"/>
                  </a:cxn>
                  <a:cxn ang="0">
                    <a:pos x="80" y="2419"/>
                  </a:cxn>
                  <a:cxn ang="0">
                    <a:pos x="0" y="2440"/>
                  </a:cxn>
                  <a:cxn ang="0">
                    <a:pos x="0" y="3600"/>
                  </a:cxn>
                  <a:cxn ang="0">
                    <a:pos x="0" y="4795"/>
                  </a:cxn>
                  <a:cxn ang="0">
                    <a:pos x="80" y="4812"/>
                  </a:cxn>
                  <a:cxn ang="0">
                    <a:pos x="80" y="3617"/>
                  </a:cxn>
                  <a:cxn ang="0">
                    <a:pos x="0" y="3638"/>
                  </a:cxn>
                  <a:cxn ang="0">
                    <a:pos x="0" y="4795"/>
                  </a:cxn>
                </a:cxnLst>
                <a:rect l="0" t="0" r="r" b="b"/>
                <a:pathLst>
                  <a:path w="80" h="4812">
                    <a:moveTo>
                      <a:pt x="80" y="17"/>
                    </a:moveTo>
                    <a:lnTo>
                      <a:pt x="80" y="1228"/>
                    </a:lnTo>
                    <a:lnTo>
                      <a:pt x="0" y="1212"/>
                    </a:lnTo>
                    <a:lnTo>
                      <a:pt x="0" y="0"/>
                    </a:lnTo>
                    <a:lnTo>
                      <a:pt x="80" y="17"/>
                    </a:lnTo>
                    <a:close/>
                    <a:moveTo>
                      <a:pt x="0" y="2405"/>
                    </a:moveTo>
                    <a:lnTo>
                      <a:pt x="80" y="2419"/>
                    </a:lnTo>
                    <a:lnTo>
                      <a:pt x="80" y="1228"/>
                    </a:lnTo>
                    <a:lnTo>
                      <a:pt x="0" y="1247"/>
                    </a:lnTo>
                    <a:lnTo>
                      <a:pt x="0" y="2405"/>
                    </a:lnTo>
                    <a:close/>
                    <a:moveTo>
                      <a:pt x="0" y="3600"/>
                    </a:moveTo>
                    <a:lnTo>
                      <a:pt x="80" y="3617"/>
                    </a:lnTo>
                    <a:lnTo>
                      <a:pt x="80" y="2419"/>
                    </a:lnTo>
                    <a:lnTo>
                      <a:pt x="0" y="2440"/>
                    </a:lnTo>
                    <a:lnTo>
                      <a:pt x="0" y="3600"/>
                    </a:lnTo>
                    <a:close/>
                    <a:moveTo>
                      <a:pt x="0" y="4795"/>
                    </a:moveTo>
                    <a:lnTo>
                      <a:pt x="80" y="4812"/>
                    </a:lnTo>
                    <a:lnTo>
                      <a:pt x="80" y="3617"/>
                    </a:lnTo>
                    <a:lnTo>
                      <a:pt x="0" y="3638"/>
                    </a:lnTo>
                    <a:lnTo>
                      <a:pt x="0" y="4795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8" name="Freeform 724"/>
              <p:cNvSpPr>
                <a:spLocks noEditPoints="1"/>
              </p:cNvSpPr>
              <p:nvPr/>
            </p:nvSpPr>
            <p:spPr bwMode="gray">
              <a:xfrm>
                <a:off x="4128" y="986"/>
                <a:ext cx="11" cy="654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78" y="1209"/>
                  </a:cxn>
                  <a:cxn ang="0">
                    <a:pos x="0" y="1226"/>
                  </a:cxn>
                  <a:cxn ang="0">
                    <a:pos x="0" y="14"/>
                  </a:cxn>
                  <a:cxn ang="0">
                    <a:pos x="78" y="0"/>
                  </a:cxn>
                  <a:cxn ang="0">
                    <a:pos x="78" y="1247"/>
                  </a:cxn>
                  <a:cxn ang="0">
                    <a:pos x="0" y="1226"/>
                  </a:cxn>
                  <a:cxn ang="0">
                    <a:pos x="0" y="2419"/>
                  </a:cxn>
                  <a:cxn ang="0">
                    <a:pos x="78" y="2402"/>
                  </a:cxn>
                  <a:cxn ang="0">
                    <a:pos x="78" y="1247"/>
                  </a:cxn>
                  <a:cxn ang="0">
                    <a:pos x="78" y="2440"/>
                  </a:cxn>
                  <a:cxn ang="0">
                    <a:pos x="0" y="2419"/>
                  </a:cxn>
                  <a:cxn ang="0">
                    <a:pos x="0" y="3614"/>
                  </a:cxn>
                  <a:cxn ang="0">
                    <a:pos x="78" y="3600"/>
                  </a:cxn>
                  <a:cxn ang="0">
                    <a:pos x="78" y="2440"/>
                  </a:cxn>
                  <a:cxn ang="0">
                    <a:pos x="78" y="3635"/>
                  </a:cxn>
                  <a:cxn ang="0">
                    <a:pos x="0" y="3614"/>
                  </a:cxn>
                  <a:cxn ang="0">
                    <a:pos x="0" y="4812"/>
                  </a:cxn>
                  <a:cxn ang="0">
                    <a:pos x="78" y="4795"/>
                  </a:cxn>
                  <a:cxn ang="0">
                    <a:pos x="78" y="3635"/>
                  </a:cxn>
                </a:cxnLst>
                <a:rect l="0" t="0" r="r" b="b"/>
                <a:pathLst>
                  <a:path w="78" h="4812">
                    <a:moveTo>
                      <a:pt x="78" y="0"/>
                    </a:moveTo>
                    <a:lnTo>
                      <a:pt x="78" y="1209"/>
                    </a:lnTo>
                    <a:lnTo>
                      <a:pt x="0" y="1226"/>
                    </a:lnTo>
                    <a:lnTo>
                      <a:pt x="0" y="14"/>
                    </a:lnTo>
                    <a:lnTo>
                      <a:pt x="78" y="0"/>
                    </a:lnTo>
                    <a:close/>
                    <a:moveTo>
                      <a:pt x="78" y="1247"/>
                    </a:moveTo>
                    <a:lnTo>
                      <a:pt x="0" y="1226"/>
                    </a:lnTo>
                    <a:lnTo>
                      <a:pt x="0" y="2419"/>
                    </a:lnTo>
                    <a:lnTo>
                      <a:pt x="78" y="2402"/>
                    </a:lnTo>
                    <a:lnTo>
                      <a:pt x="78" y="1247"/>
                    </a:lnTo>
                    <a:close/>
                    <a:moveTo>
                      <a:pt x="78" y="2440"/>
                    </a:moveTo>
                    <a:lnTo>
                      <a:pt x="0" y="2419"/>
                    </a:lnTo>
                    <a:lnTo>
                      <a:pt x="0" y="3614"/>
                    </a:lnTo>
                    <a:lnTo>
                      <a:pt x="78" y="3600"/>
                    </a:lnTo>
                    <a:lnTo>
                      <a:pt x="78" y="2440"/>
                    </a:lnTo>
                    <a:close/>
                    <a:moveTo>
                      <a:pt x="78" y="3635"/>
                    </a:moveTo>
                    <a:lnTo>
                      <a:pt x="0" y="3614"/>
                    </a:lnTo>
                    <a:lnTo>
                      <a:pt x="0" y="4812"/>
                    </a:lnTo>
                    <a:lnTo>
                      <a:pt x="78" y="4795"/>
                    </a:lnTo>
                    <a:lnTo>
                      <a:pt x="78" y="363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9" name="Freeform 725"/>
              <p:cNvSpPr>
                <a:spLocks/>
              </p:cNvSpPr>
              <p:nvPr/>
            </p:nvSpPr>
            <p:spPr bwMode="gray">
              <a:xfrm>
                <a:off x="3933" y="1099"/>
                <a:ext cx="403" cy="120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0" y="0"/>
                  </a:cxn>
                  <a:cxn ang="0">
                    <a:pos x="2965" y="796"/>
                  </a:cxn>
                  <a:cxn ang="0">
                    <a:pos x="2965" y="881"/>
                  </a:cxn>
                  <a:cxn ang="0">
                    <a:pos x="0" y="85"/>
                  </a:cxn>
                </a:cxnLst>
                <a:rect l="0" t="0" r="r" b="b"/>
                <a:pathLst>
                  <a:path w="2965" h="881">
                    <a:moveTo>
                      <a:pt x="0" y="85"/>
                    </a:moveTo>
                    <a:lnTo>
                      <a:pt x="0" y="0"/>
                    </a:lnTo>
                    <a:lnTo>
                      <a:pt x="2965" y="796"/>
                    </a:lnTo>
                    <a:lnTo>
                      <a:pt x="2965" y="881"/>
                    </a:lnTo>
                    <a:lnTo>
                      <a:pt x="0" y="8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0" name="Freeform 726"/>
              <p:cNvSpPr>
                <a:spLocks/>
              </p:cNvSpPr>
              <p:nvPr/>
            </p:nvSpPr>
            <p:spPr bwMode="gray">
              <a:xfrm>
                <a:off x="4357" y="1099"/>
                <a:ext cx="405" cy="121"/>
              </a:xfrm>
              <a:custGeom>
                <a:avLst/>
                <a:gdLst/>
                <a:ahLst/>
                <a:cxnLst>
                  <a:cxn ang="0">
                    <a:pos x="0" y="798"/>
                  </a:cxn>
                  <a:cxn ang="0">
                    <a:pos x="2978" y="0"/>
                  </a:cxn>
                  <a:cxn ang="0">
                    <a:pos x="2978" y="85"/>
                  </a:cxn>
                  <a:cxn ang="0">
                    <a:pos x="0" y="883"/>
                  </a:cxn>
                  <a:cxn ang="0">
                    <a:pos x="0" y="798"/>
                  </a:cxn>
                </a:cxnLst>
                <a:rect l="0" t="0" r="r" b="b"/>
                <a:pathLst>
                  <a:path w="2978" h="883">
                    <a:moveTo>
                      <a:pt x="0" y="798"/>
                    </a:moveTo>
                    <a:lnTo>
                      <a:pt x="2978" y="0"/>
                    </a:lnTo>
                    <a:lnTo>
                      <a:pt x="2978" y="85"/>
                    </a:lnTo>
                    <a:lnTo>
                      <a:pt x="0" y="883"/>
                    </a:lnTo>
                    <a:lnTo>
                      <a:pt x="0" y="7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1" name="Freeform 727"/>
              <p:cNvSpPr>
                <a:spLocks/>
              </p:cNvSpPr>
              <p:nvPr/>
            </p:nvSpPr>
            <p:spPr bwMode="gray">
              <a:xfrm>
                <a:off x="3933" y="1262"/>
                <a:ext cx="403" cy="119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0" y="0"/>
                  </a:cxn>
                  <a:cxn ang="0">
                    <a:pos x="2965" y="793"/>
                  </a:cxn>
                  <a:cxn ang="0">
                    <a:pos x="2965" y="878"/>
                  </a:cxn>
                  <a:cxn ang="0">
                    <a:pos x="0" y="85"/>
                  </a:cxn>
                </a:cxnLst>
                <a:rect l="0" t="0" r="r" b="b"/>
                <a:pathLst>
                  <a:path w="2965" h="878">
                    <a:moveTo>
                      <a:pt x="0" y="85"/>
                    </a:moveTo>
                    <a:lnTo>
                      <a:pt x="0" y="0"/>
                    </a:lnTo>
                    <a:lnTo>
                      <a:pt x="2965" y="793"/>
                    </a:lnTo>
                    <a:lnTo>
                      <a:pt x="2965" y="878"/>
                    </a:lnTo>
                    <a:lnTo>
                      <a:pt x="0" y="8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2" name="Freeform 728"/>
              <p:cNvSpPr>
                <a:spLocks/>
              </p:cNvSpPr>
              <p:nvPr/>
            </p:nvSpPr>
            <p:spPr bwMode="gray">
              <a:xfrm>
                <a:off x="4357" y="1262"/>
                <a:ext cx="405" cy="120"/>
              </a:xfrm>
              <a:custGeom>
                <a:avLst/>
                <a:gdLst/>
                <a:ahLst/>
                <a:cxnLst>
                  <a:cxn ang="0">
                    <a:pos x="0" y="798"/>
                  </a:cxn>
                  <a:cxn ang="0">
                    <a:pos x="2978" y="0"/>
                  </a:cxn>
                  <a:cxn ang="0">
                    <a:pos x="2978" y="85"/>
                  </a:cxn>
                  <a:cxn ang="0">
                    <a:pos x="0" y="883"/>
                  </a:cxn>
                  <a:cxn ang="0">
                    <a:pos x="0" y="798"/>
                  </a:cxn>
                </a:cxnLst>
                <a:rect l="0" t="0" r="r" b="b"/>
                <a:pathLst>
                  <a:path w="2978" h="883">
                    <a:moveTo>
                      <a:pt x="0" y="798"/>
                    </a:moveTo>
                    <a:lnTo>
                      <a:pt x="2978" y="0"/>
                    </a:lnTo>
                    <a:lnTo>
                      <a:pt x="2978" y="85"/>
                    </a:lnTo>
                    <a:lnTo>
                      <a:pt x="0" y="883"/>
                    </a:lnTo>
                    <a:lnTo>
                      <a:pt x="0" y="7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3" name="Freeform 729"/>
              <p:cNvSpPr>
                <a:spLocks/>
              </p:cNvSpPr>
              <p:nvPr/>
            </p:nvSpPr>
            <p:spPr bwMode="gray">
              <a:xfrm>
                <a:off x="3933" y="1425"/>
                <a:ext cx="403" cy="120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0" y="0"/>
                  </a:cxn>
                  <a:cxn ang="0">
                    <a:pos x="2965" y="796"/>
                  </a:cxn>
                  <a:cxn ang="0">
                    <a:pos x="2965" y="881"/>
                  </a:cxn>
                  <a:cxn ang="0">
                    <a:pos x="0" y="85"/>
                  </a:cxn>
                </a:cxnLst>
                <a:rect l="0" t="0" r="r" b="b"/>
                <a:pathLst>
                  <a:path w="2965" h="881">
                    <a:moveTo>
                      <a:pt x="0" y="85"/>
                    </a:moveTo>
                    <a:lnTo>
                      <a:pt x="0" y="0"/>
                    </a:lnTo>
                    <a:lnTo>
                      <a:pt x="2965" y="796"/>
                    </a:lnTo>
                    <a:lnTo>
                      <a:pt x="2965" y="881"/>
                    </a:lnTo>
                    <a:lnTo>
                      <a:pt x="0" y="8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4" name="Freeform 730"/>
              <p:cNvSpPr>
                <a:spLocks/>
              </p:cNvSpPr>
              <p:nvPr/>
            </p:nvSpPr>
            <p:spPr bwMode="gray">
              <a:xfrm>
                <a:off x="4357" y="1425"/>
                <a:ext cx="405" cy="120"/>
              </a:xfrm>
              <a:custGeom>
                <a:avLst/>
                <a:gdLst/>
                <a:ahLst/>
                <a:cxnLst>
                  <a:cxn ang="0">
                    <a:pos x="0" y="800"/>
                  </a:cxn>
                  <a:cxn ang="0">
                    <a:pos x="2978" y="0"/>
                  </a:cxn>
                  <a:cxn ang="0">
                    <a:pos x="2978" y="85"/>
                  </a:cxn>
                  <a:cxn ang="0">
                    <a:pos x="0" y="885"/>
                  </a:cxn>
                  <a:cxn ang="0">
                    <a:pos x="0" y="800"/>
                  </a:cxn>
                </a:cxnLst>
                <a:rect l="0" t="0" r="r" b="b"/>
                <a:pathLst>
                  <a:path w="2978" h="885">
                    <a:moveTo>
                      <a:pt x="0" y="800"/>
                    </a:moveTo>
                    <a:lnTo>
                      <a:pt x="2978" y="0"/>
                    </a:lnTo>
                    <a:lnTo>
                      <a:pt x="2978" y="85"/>
                    </a:lnTo>
                    <a:lnTo>
                      <a:pt x="0" y="885"/>
                    </a:lnTo>
                    <a:lnTo>
                      <a:pt x="0" y="8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5" name="Freeform 731"/>
              <p:cNvSpPr>
                <a:spLocks/>
              </p:cNvSpPr>
              <p:nvPr/>
            </p:nvSpPr>
            <p:spPr bwMode="gray">
              <a:xfrm>
                <a:off x="4561" y="986"/>
                <a:ext cx="10" cy="655"/>
              </a:xfrm>
              <a:custGeom>
                <a:avLst/>
                <a:gdLst/>
                <a:ahLst/>
                <a:cxnLst>
                  <a:cxn ang="0">
                    <a:pos x="0" y="4817"/>
                  </a:cxn>
                  <a:cxn ang="0">
                    <a:pos x="0" y="22"/>
                  </a:cxn>
                  <a:cxn ang="0">
                    <a:pos x="78" y="0"/>
                  </a:cxn>
                  <a:cxn ang="0">
                    <a:pos x="78" y="4798"/>
                  </a:cxn>
                  <a:cxn ang="0">
                    <a:pos x="0" y="4817"/>
                  </a:cxn>
                </a:cxnLst>
                <a:rect l="0" t="0" r="r" b="b"/>
                <a:pathLst>
                  <a:path w="78" h="4817">
                    <a:moveTo>
                      <a:pt x="0" y="4817"/>
                    </a:moveTo>
                    <a:lnTo>
                      <a:pt x="0" y="22"/>
                    </a:lnTo>
                    <a:lnTo>
                      <a:pt x="78" y="0"/>
                    </a:lnTo>
                    <a:lnTo>
                      <a:pt x="78" y="4798"/>
                    </a:lnTo>
                    <a:lnTo>
                      <a:pt x="0" y="481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6" name="Freeform 732"/>
              <p:cNvSpPr>
                <a:spLocks/>
              </p:cNvSpPr>
              <p:nvPr/>
            </p:nvSpPr>
            <p:spPr bwMode="gray">
              <a:xfrm>
                <a:off x="4550" y="983"/>
                <a:ext cx="21" cy="6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80" y="0"/>
                  </a:cxn>
                  <a:cxn ang="0">
                    <a:pos x="158" y="21"/>
                  </a:cxn>
                  <a:cxn ang="0">
                    <a:pos x="80" y="43"/>
                  </a:cxn>
                  <a:cxn ang="0">
                    <a:pos x="0" y="21"/>
                  </a:cxn>
                </a:cxnLst>
                <a:rect l="0" t="0" r="r" b="b"/>
                <a:pathLst>
                  <a:path w="158" h="43">
                    <a:moveTo>
                      <a:pt x="0" y="21"/>
                    </a:moveTo>
                    <a:lnTo>
                      <a:pt x="80" y="0"/>
                    </a:lnTo>
                    <a:lnTo>
                      <a:pt x="158" y="21"/>
                    </a:lnTo>
                    <a:lnTo>
                      <a:pt x="80" y="4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7" name="Freeform 733"/>
              <p:cNvSpPr>
                <a:spLocks/>
              </p:cNvSpPr>
              <p:nvPr/>
            </p:nvSpPr>
            <p:spPr bwMode="gray">
              <a:xfrm>
                <a:off x="4117" y="985"/>
                <a:ext cx="11" cy="655"/>
              </a:xfrm>
              <a:custGeom>
                <a:avLst/>
                <a:gdLst/>
                <a:ahLst/>
                <a:cxnLst>
                  <a:cxn ang="0">
                    <a:pos x="80" y="4817"/>
                  </a:cxn>
                  <a:cxn ang="0">
                    <a:pos x="80" y="19"/>
                  </a:cxn>
                  <a:cxn ang="0">
                    <a:pos x="0" y="0"/>
                  </a:cxn>
                  <a:cxn ang="0">
                    <a:pos x="0" y="4795"/>
                  </a:cxn>
                  <a:cxn ang="0">
                    <a:pos x="80" y="4817"/>
                  </a:cxn>
                </a:cxnLst>
                <a:rect l="0" t="0" r="r" b="b"/>
                <a:pathLst>
                  <a:path w="80" h="4817">
                    <a:moveTo>
                      <a:pt x="80" y="4817"/>
                    </a:moveTo>
                    <a:lnTo>
                      <a:pt x="80" y="19"/>
                    </a:lnTo>
                    <a:lnTo>
                      <a:pt x="0" y="0"/>
                    </a:lnTo>
                    <a:lnTo>
                      <a:pt x="0" y="4795"/>
                    </a:lnTo>
                    <a:lnTo>
                      <a:pt x="80" y="4817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8" name="Freeform 734"/>
              <p:cNvSpPr>
                <a:spLocks/>
              </p:cNvSpPr>
              <p:nvPr/>
            </p:nvSpPr>
            <p:spPr bwMode="gray">
              <a:xfrm>
                <a:off x="4117" y="983"/>
                <a:ext cx="22" cy="5"/>
              </a:xfrm>
              <a:custGeom>
                <a:avLst/>
                <a:gdLst/>
                <a:ahLst/>
                <a:cxnLst>
                  <a:cxn ang="0">
                    <a:pos x="158" y="21"/>
                  </a:cxn>
                  <a:cxn ang="0">
                    <a:pos x="80" y="0"/>
                  </a:cxn>
                  <a:cxn ang="0">
                    <a:pos x="0" y="21"/>
                  </a:cxn>
                  <a:cxn ang="0">
                    <a:pos x="80" y="43"/>
                  </a:cxn>
                  <a:cxn ang="0">
                    <a:pos x="158" y="21"/>
                  </a:cxn>
                </a:cxnLst>
                <a:rect l="0" t="0" r="r" b="b"/>
                <a:pathLst>
                  <a:path w="158" h="43">
                    <a:moveTo>
                      <a:pt x="158" y="21"/>
                    </a:moveTo>
                    <a:lnTo>
                      <a:pt x="80" y="0"/>
                    </a:lnTo>
                    <a:lnTo>
                      <a:pt x="0" y="21"/>
                    </a:lnTo>
                    <a:lnTo>
                      <a:pt x="80" y="43"/>
                    </a:lnTo>
                    <a:lnTo>
                      <a:pt x="158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9" name="Freeform 735"/>
              <p:cNvSpPr>
                <a:spLocks/>
              </p:cNvSpPr>
              <p:nvPr/>
            </p:nvSpPr>
            <p:spPr bwMode="gray">
              <a:xfrm>
                <a:off x="4336" y="1041"/>
                <a:ext cx="21" cy="5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78" y="0"/>
                  </a:cxn>
                  <a:cxn ang="0">
                    <a:pos x="156" y="21"/>
                  </a:cxn>
                  <a:cxn ang="0">
                    <a:pos x="78" y="42"/>
                  </a:cxn>
                  <a:cxn ang="0">
                    <a:pos x="0" y="21"/>
                  </a:cxn>
                </a:cxnLst>
                <a:rect l="0" t="0" r="r" b="b"/>
                <a:pathLst>
                  <a:path w="156" h="42">
                    <a:moveTo>
                      <a:pt x="0" y="21"/>
                    </a:moveTo>
                    <a:lnTo>
                      <a:pt x="78" y="0"/>
                    </a:lnTo>
                    <a:lnTo>
                      <a:pt x="156" y="21"/>
                    </a:lnTo>
                    <a:lnTo>
                      <a:pt x="78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0" name="Freeform 736"/>
              <p:cNvSpPr>
                <a:spLocks/>
              </p:cNvSpPr>
              <p:nvPr/>
            </p:nvSpPr>
            <p:spPr bwMode="gray">
              <a:xfrm>
                <a:off x="4752" y="929"/>
                <a:ext cx="21" cy="6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58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58" h="43">
                    <a:moveTo>
                      <a:pt x="0" y="22"/>
                    </a:moveTo>
                    <a:lnTo>
                      <a:pt x="80" y="0"/>
                    </a:lnTo>
                    <a:lnTo>
                      <a:pt x="158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1" name="Freeform 737"/>
              <p:cNvSpPr>
                <a:spLocks/>
              </p:cNvSpPr>
              <p:nvPr/>
            </p:nvSpPr>
            <p:spPr bwMode="gray">
              <a:xfrm>
                <a:off x="3922" y="929"/>
                <a:ext cx="21" cy="6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58" y="22"/>
                  </a:cxn>
                  <a:cxn ang="0">
                    <a:pos x="78" y="43"/>
                  </a:cxn>
                  <a:cxn ang="0">
                    <a:pos x="0" y="22"/>
                  </a:cxn>
                </a:cxnLst>
                <a:rect l="0" t="0" r="r" b="b"/>
                <a:pathLst>
                  <a:path w="158" h="43">
                    <a:moveTo>
                      <a:pt x="0" y="22"/>
                    </a:moveTo>
                    <a:lnTo>
                      <a:pt x="80" y="0"/>
                    </a:lnTo>
                    <a:lnTo>
                      <a:pt x="158" y="22"/>
                    </a:lnTo>
                    <a:lnTo>
                      <a:pt x="78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2" name="Freeform 738"/>
              <p:cNvSpPr>
                <a:spLocks/>
              </p:cNvSpPr>
              <p:nvPr/>
            </p:nvSpPr>
            <p:spPr bwMode="gray">
              <a:xfrm>
                <a:off x="4339" y="816"/>
                <a:ext cx="10" cy="171"/>
              </a:xfrm>
              <a:custGeom>
                <a:avLst/>
                <a:gdLst/>
                <a:ahLst/>
                <a:cxnLst>
                  <a:cxn ang="0">
                    <a:pos x="78" y="16"/>
                  </a:cxn>
                  <a:cxn ang="0">
                    <a:pos x="78" y="1263"/>
                  </a:cxn>
                  <a:cxn ang="0">
                    <a:pos x="0" y="1249"/>
                  </a:cxn>
                  <a:cxn ang="0">
                    <a:pos x="0" y="0"/>
                  </a:cxn>
                  <a:cxn ang="0">
                    <a:pos x="78" y="16"/>
                  </a:cxn>
                </a:cxnLst>
                <a:rect l="0" t="0" r="r" b="b"/>
                <a:pathLst>
                  <a:path w="78" h="1263">
                    <a:moveTo>
                      <a:pt x="78" y="16"/>
                    </a:moveTo>
                    <a:lnTo>
                      <a:pt x="78" y="1263"/>
                    </a:lnTo>
                    <a:lnTo>
                      <a:pt x="0" y="1249"/>
                    </a:lnTo>
                    <a:lnTo>
                      <a:pt x="0" y="0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3" name="Freeform 739"/>
              <p:cNvSpPr>
                <a:spLocks/>
              </p:cNvSpPr>
              <p:nvPr/>
            </p:nvSpPr>
            <p:spPr bwMode="gray">
              <a:xfrm>
                <a:off x="4349" y="815"/>
                <a:ext cx="11" cy="172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80" y="0"/>
                  </a:cxn>
                  <a:cxn ang="0">
                    <a:pos x="80" y="1250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80" y="1250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4" name="Freeform 740"/>
              <p:cNvSpPr>
                <a:spLocks/>
              </p:cNvSpPr>
              <p:nvPr/>
            </p:nvSpPr>
            <p:spPr bwMode="gray">
              <a:xfrm>
                <a:off x="4339" y="812"/>
                <a:ext cx="21" cy="6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78" y="0"/>
                  </a:cxn>
                  <a:cxn ang="0">
                    <a:pos x="158" y="21"/>
                  </a:cxn>
                  <a:cxn ang="0">
                    <a:pos x="78" y="42"/>
                  </a:cxn>
                  <a:cxn ang="0">
                    <a:pos x="0" y="21"/>
                  </a:cxn>
                </a:cxnLst>
                <a:rect l="0" t="0" r="r" b="b"/>
                <a:pathLst>
                  <a:path w="158" h="42">
                    <a:moveTo>
                      <a:pt x="0" y="21"/>
                    </a:moveTo>
                    <a:lnTo>
                      <a:pt x="78" y="0"/>
                    </a:lnTo>
                    <a:lnTo>
                      <a:pt x="158" y="21"/>
                    </a:lnTo>
                    <a:lnTo>
                      <a:pt x="78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5" name="Freeform 741"/>
              <p:cNvSpPr>
                <a:spLocks/>
              </p:cNvSpPr>
              <p:nvPr/>
            </p:nvSpPr>
            <p:spPr bwMode="gray">
              <a:xfrm>
                <a:off x="4529" y="867"/>
                <a:ext cx="10" cy="172"/>
              </a:xfrm>
              <a:custGeom>
                <a:avLst/>
                <a:gdLst/>
                <a:ahLst/>
                <a:cxnLst>
                  <a:cxn ang="0">
                    <a:pos x="78" y="16"/>
                  </a:cxn>
                  <a:cxn ang="0">
                    <a:pos x="78" y="1263"/>
                  </a:cxn>
                  <a:cxn ang="0">
                    <a:pos x="0" y="1249"/>
                  </a:cxn>
                  <a:cxn ang="0">
                    <a:pos x="0" y="0"/>
                  </a:cxn>
                  <a:cxn ang="0">
                    <a:pos x="78" y="16"/>
                  </a:cxn>
                </a:cxnLst>
                <a:rect l="0" t="0" r="r" b="b"/>
                <a:pathLst>
                  <a:path w="78" h="1263">
                    <a:moveTo>
                      <a:pt x="78" y="16"/>
                    </a:moveTo>
                    <a:lnTo>
                      <a:pt x="78" y="1263"/>
                    </a:lnTo>
                    <a:lnTo>
                      <a:pt x="0" y="1249"/>
                    </a:lnTo>
                    <a:lnTo>
                      <a:pt x="0" y="0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6" name="Freeform 742"/>
              <p:cNvSpPr>
                <a:spLocks/>
              </p:cNvSpPr>
              <p:nvPr/>
            </p:nvSpPr>
            <p:spPr bwMode="gray">
              <a:xfrm>
                <a:off x="4539" y="866"/>
                <a:ext cx="11" cy="173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78" y="0"/>
                  </a:cxn>
                  <a:cxn ang="0">
                    <a:pos x="78" y="1250"/>
                  </a:cxn>
                  <a:cxn ang="0">
                    <a:pos x="0" y="1268"/>
                  </a:cxn>
                </a:cxnLst>
                <a:rect l="0" t="0" r="r" b="b"/>
                <a:pathLst>
                  <a:path w="78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78" y="1250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7" name="Freeform 743"/>
              <p:cNvSpPr>
                <a:spLocks/>
              </p:cNvSpPr>
              <p:nvPr/>
            </p:nvSpPr>
            <p:spPr bwMode="gray">
              <a:xfrm>
                <a:off x="4529" y="863"/>
                <a:ext cx="21" cy="6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78" y="0"/>
                  </a:cxn>
                  <a:cxn ang="0">
                    <a:pos x="156" y="21"/>
                  </a:cxn>
                  <a:cxn ang="0">
                    <a:pos x="78" y="42"/>
                  </a:cxn>
                  <a:cxn ang="0">
                    <a:pos x="0" y="21"/>
                  </a:cxn>
                </a:cxnLst>
                <a:rect l="0" t="0" r="r" b="b"/>
                <a:pathLst>
                  <a:path w="156" h="42">
                    <a:moveTo>
                      <a:pt x="0" y="21"/>
                    </a:moveTo>
                    <a:lnTo>
                      <a:pt x="78" y="0"/>
                    </a:lnTo>
                    <a:lnTo>
                      <a:pt x="156" y="21"/>
                    </a:lnTo>
                    <a:lnTo>
                      <a:pt x="78" y="4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8" name="Freeform 744"/>
              <p:cNvSpPr>
                <a:spLocks/>
              </p:cNvSpPr>
              <p:nvPr/>
            </p:nvSpPr>
            <p:spPr bwMode="gray">
              <a:xfrm>
                <a:off x="4139" y="869"/>
                <a:ext cx="10" cy="172"/>
              </a:xfrm>
              <a:custGeom>
                <a:avLst/>
                <a:gdLst/>
                <a:ahLst/>
                <a:cxnLst>
                  <a:cxn ang="0">
                    <a:pos x="78" y="17"/>
                  </a:cxn>
                  <a:cxn ang="0">
                    <a:pos x="78" y="1264"/>
                  </a:cxn>
                  <a:cxn ang="0">
                    <a:pos x="0" y="1250"/>
                  </a:cxn>
                  <a:cxn ang="0">
                    <a:pos x="0" y="0"/>
                  </a:cxn>
                  <a:cxn ang="0">
                    <a:pos x="78" y="17"/>
                  </a:cxn>
                </a:cxnLst>
                <a:rect l="0" t="0" r="r" b="b"/>
                <a:pathLst>
                  <a:path w="78" h="1264">
                    <a:moveTo>
                      <a:pt x="78" y="17"/>
                    </a:moveTo>
                    <a:lnTo>
                      <a:pt x="78" y="1264"/>
                    </a:lnTo>
                    <a:lnTo>
                      <a:pt x="0" y="1250"/>
                    </a:lnTo>
                    <a:lnTo>
                      <a:pt x="0" y="0"/>
                    </a:lnTo>
                    <a:lnTo>
                      <a:pt x="78" y="17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9" name="Freeform 745"/>
              <p:cNvSpPr>
                <a:spLocks/>
              </p:cNvSpPr>
              <p:nvPr/>
            </p:nvSpPr>
            <p:spPr bwMode="gray">
              <a:xfrm>
                <a:off x="4149" y="869"/>
                <a:ext cx="11" cy="172"/>
              </a:xfrm>
              <a:custGeom>
                <a:avLst/>
                <a:gdLst/>
                <a:ahLst/>
                <a:cxnLst>
                  <a:cxn ang="0">
                    <a:pos x="0" y="1268"/>
                  </a:cxn>
                  <a:cxn ang="0">
                    <a:pos x="0" y="21"/>
                  </a:cxn>
                  <a:cxn ang="0">
                    <a:pos x="80" y="0"/>
                  </a:cxn>
                  <a:cxn ang="0">
                    <a:pos x="80" y="1249"/>
                  </a:cxn>
                  <a:cxn ang="0">
                    <a:pos x="0" y="1268"/>
                  </a:cxn>
                </a:cxnLst>
                <a:rect l="0" t="0" r="r" b="b"/>
                <a:pathLst>
                  <a:path w="80" h="1268">
                    <a:moveTo>
                      <a:pt x="0" y="1268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80" y="1249"/>
                    </a:lnTo>
                    <a:lnTo>
                      <a:pt x="0" y="126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3300">
                      <a:gamma/>
                      <a:tint val="33725"/>
                      <a:invGamma/>
                    </a:srgbClr>
                  </a:gs>
                  <a:gs pos="100000">
                    <a:srgbClr val="993300"/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0" name="Freeform 746"/>
              <p:cNvSpPr>
                <a:spLocks/>
              </p:cNvSpPr>
              <p:nvPr/>
            </p:nvSpPr>
            <p:spPr bwMode="gray">
              <a:xfrm>
                <a:off x="4139" y="866"/>
                <a:ext cx="21" cy="5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58" y="22"/>
                  </a:cxn>
                  <a:cxn ang="0">
                    <a:pos x="78" y="43"/>
                  </a:cxn>
                  <a:cxn ang="0">
                    <a:pos x="0" y="22"/>
                  </a:cxn>
                </a:cxnLst>
                <a:rect l="0" t="0" r="r" b="b"/>
                <a:pathLst>
                  <a:path w="158" h="43">
                    <a:moveTo>
                      <a:pt x="0" y="22"/>
                    </a:moveTo>
                    <a:lnTo>
                      <a:pt x="80" y="0"/>
                    </a:lnTo>
                    <a:lnTo>
                      <a:pt x="158" y="22"/>
                    </a:lnTo>
                    <a:lnTo>
                      <a:pt x="78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99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pic>
        <p:nvPicPr>
          <p:cNvPr id="2161" name="Picture 2" descr="C:\Users\Ahmet Yiğitap\Desktop\03-white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4319" y="771120"/>
            <a:ext cx="282735" cy="275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88" name="Group 186"/>
          <p:cNvGrpSpPr>
            <a:grpSpLocks/>
          </p:cNvGrpSpPr>
          <p:nvPr/>
        </p:nvGrpSpPr>
        <p:grpSpPr bwMode="gray">
          <a:xfrm>
            <a:off x="1405765" y="4244183"/>
            <a:ext cx="448398" cy="671374"/>
            <a:chOff x="1750" y="940"/>
            <a:chExt cx="318" cy="632"/>
          </a:xfrm>
        </p:grpSpPr>
        <p:sp>
          <p:nvSpPr>
            <p:cNvPr id="2189" name="Freeform 187"/>
            <p:cNvSpPr>
              <a:spLocks/>
            </p:cNvSpPr>
            <p:nvPr/>
          </p:nvSpPr>
          <p:spPr bwMode="gray">
            <a:xfrm>
              <a:off x="1897" y="1247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190" name="Freeform 188"/>
            <p:cNvSpPr>
              <a:spLocks noEditPoints="1"/>
            </p:cNvSpPr>
            <p:nvPr/>
          </p:nvSpPr>
          <p:spPr bwMode="gray">
            <a:xfrm>
              <a:off x="1755" y="1029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191" name="Freeform 189"/>
            <p:cNvSpPr>
              <a:spLocks/>
            </p:cNvSpPr>
            <p:nvPr/>
          </p:nvSpPr>
          <p:spPr bwMode="gray">
            <a:xfrm>
              <a:off x="1899" y="1036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192" name="Freeform 190"/>
            <p:cNvSpPr>
              <a:spLocks/>
            </p:cNvSpPr>
            <p:nvPr/>
          </p:nvSpPr>
          <p:spPr bwMode="gray">
            <a:xfrm>
              <a:off x="1912" y="1013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193" name="Oval 191"/>
            <p:cNvSpPr>
              <a:spLocks noChangeArrowheads="1"/>
            </p:cNvSpPr>
            <p:nvPr/>
          </p:nvSpPr>
          <p:spPr bwMode="gray">
            <a:xfrm flipH="1">
              <a:off x="1902" y="943"/>
              <a:ext cx="105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194" name="Freeform 192"/>
            <p:cNvSpPr>
              <a:spLocks/>
            </p:cNvSpPr>
            <p:nvPr/>
          </p:nvSpPr>
          <p:spPr bwMode="gray">
            <a:xfrm>
              <a:off x="1879" y="940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grpSp>
          <p:nvGrpSpPr>
            <p:cNvPr id="2195" name="Group 193"/>
            <p:cNvGrpSpPr>
              <a:grpSpLocks/>
            </p:cNvGrpSpPr>
            <p:nvPr/>
          </p:nvGrpSpPr>
          <p:grpSpPr bwMode="gray">
            <a:xfrm flipH="1">
              <a:off x="1750" y="1111"/>
              <a:ext cx="258" cy="202"/>
              <a:chOff x="1315" y="1508"/>
              <a:chExt cx="596" cy="469"/>
            </a:xfrm>
          </p:grpSpPr>
          <p:sp>
            <p:nvSpPr>
              <p:cNvPr id="2197" name="Freeform 194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C0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198" name="Freeform 195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C000">
                  <a:lumMod val="50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199" name="Freeform 196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</p:grpSp>
        <p:sp>
          <p:nvSpPr>
            <p:cNvPr id="2196" name="Freeform 197"/>
            <p:cNvSpPr>
              <a:spLocks/>
            </p:cNvSpPr>
            <p:nvPr/>
          </p:nvSpPr>
          <p:spPr bwMode="gray">
            <a:xfrm>
              <a:off x="1921" y="1192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solidFill>
              <a:srgbClr val="FFFFFF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</p:grpSp>
      <p:grpSp>
        <p:nvGrpSpPr>
          <p:cNvPr id="2200" name="Group 198"/>
          <p:cNvGrpSpPr>
            <a:grpSpLocks/>
          </p:cNvGrpSpPr>
          <p:nvPr/>
        </p:nvGrpSpPr>
        <p:grpSpPr bwMode="gray">
          <a:xfrm>
            <a:off x="6222571" y="4231436"/>
            <a:ext cx="506210" cy="684121"/>
            <a:chOff x="2782" y="903"/>
            <a:chExt cx="359" cy="644"/>
          </a:xfrm>
        </p:grpSpPr>
        <p:sp>
          <p:nvSpPr>
            <p:cNvPr id="2201" name="Freeform 199"/>
            <p:cNvSpPr>
              <a:spLocks/>
            </p:cNvSpPr>
            <p:nvPr/>
          </p:nvSpPr>
          <p:spPr bwMode="gray">
            <a:xfrm>
              <a:off x="2849" y="1218"/>
              <a:ext cx="121" cy="329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90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4" y="204"/>
                </a:cxn>
                <a:cxn ang="0">
                  <a:pos x="45" y="51"/>
                </a:cxn>
                <a:cxn ang="0">
                  <a:pos x="36" y="39"/>
                </a:cxn>
                <a:cxn ang="0">
                  <a:pos x="45" y="51"/>
                </a:cxn>
                <a:cxn ang="0">
                  <a:pos x="44" y="204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grpSp>
          <p:nvGrpSpPr>
            <p:cNvPr id="2202" name="Group 200"/>
            <p:cNvGrpSpPr>
              <a:grpSpLocks/>
            </p:cNvGrpSpPr>
            <p:nvPr/>
          </p:nvGrpSpPr>
          <p:grpSpPr bwMode="gray">
            <a:xfrm>
              <a:off x="2909" y="1231"/>
              <a:ext cx="232" cy="168"/>
              <a:chOff x="2844" y="1025"/>
              <a:chExt cx="466" cy="338"/>
            </a:xfrm>
          </p:grpSpPr>
          <p:sp>
            <p:nvSpPr>
              <p:cNvPr id="2208" name="Freeform 201"/>
              <p:cNvSpPr>
                <a:spLocks/>
              </p:cNvSpPr>
              <p:nvPr/>
            </p:nvSpPr>
            <p:spPr bwMode="gray">
              <a:xfrm>
                <a:off x="2844" y="1103"/>
                <a:ext cx="338" cy="224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0" y="90"/>
                  </a:cxn>
                  <a:cxn ang="0">
                    <a:pos x="338" y="0"/>
                  </a:cxn>
                  <a:cxn ang="0">
                    <a:pos x="338" y="135"/>
                  </a:cxn>
                  <a:cxn ang="0">
                    <a:pos x="0" y="224"/>
                  </a:cxn>
                  <a:cxn ang="0">
                    <a:pos x="0" y="224"/>
                  </a:cxn>
                </a:cxnLst>
                <a:rect l="0" t="0" r="r" b="b"/>
                <a:pathLst>
                  <a:path w="338" h="224">
                    <a:moveTo>
                      <a:pt x="0" y="224"/>
                    </a:moveTo>
                    <a:lnTo>
                      <a:pt x="0" y="90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4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6D6D6C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09" name="Freeform 202"/>
              <p:cNvSpPr>
                <a:spLocks/>
              </p:cNvSpPr>
              <p:nvPr/>
            </p:nvSpPr>
            <p:spPr bwMode="gray">
              <a:xfrm>
                <a:off x="3182" y="1025"/>
                <a:ext cx="128" cy="246"/>
              </a:xfrm>
              <a:custGeom>
                <a:avLst/>
                <a:gdLst/>
                <a:ahLst/>
                <a:cxnLst>
                  <a:cxn ang="0">
                    <a:pos x="83" y="10"/>
                  </a:cxn>
                  <a:cxn ang="0">
                    <a:pos x="83" y="10"/>
                  </a:cxn>
                  <a:cxn ang="0">
                    <a:pos x="47" y="0"/>
                  </a:cxn>
                  <a:cxn ang="0">
                    <a:pos x="0" y="78"/>
                  </a:cxn>
                  <a:cxn ang="0">
                    <a:pos x="0" y="213"/>
                  </a:cxn>
                  <a:cxn ang="0">
                    <a:pos x="128" y="246"/>
                  </a:cxn>
                  <a:cxn ang="0">
                    <a:pos x="128" y="113"/>
                  </a:cxn>
                  <a:cxn ang="0">
                    <a:pos x="128" y="111"/>
                  </a:cxn>
                  <a:cxn ang="0">
                    <a:pos x="83" y="10"/>
                  </a:cxn>
                </a:cxnLst>
                <a:rect l="0" t="0" r="r" b="b"/>
                <a:pathLst>
                  <a:path w="128" h="246">
                    <a:moveTo>
                      <a:pt x="83" y="10"/>
                    </a:moveTo>
                    <a:lnTo>
                      <a:pt x="83" y="10"/>
                    </a:lnTo>
                    <a:lnTo>
                      <a:pt x="47" y="0"/>
                    </a:lnTo>
                    <a:lnTo>
                      <a:pt x="0" y="78"/>
                    </a:lnTo>
                    <a:lnTo>
                      <a:pt x="0" y="213"/>
                    </a:lnTo>
                    <a:lnTo>
                      <a:pt x="128" y="246"/>
                    </a:lnTo>
                    <a:lnTo>
                      <a:pt x="128" y="113"/>
                    </a:lnTo>
                    <a:lnTo>
                      <a:pt x="128" y="111"/>
                    </a:lnTo>
                    <a:lnTo>
                      <a:pt x="83" y="10"/>
                    </a:lnTo>
                    <a:close/>
                  </a:path>
                </a:pathLst>
              </a:custGeom>
              <a:solidFill>
                <a:srgbClr val="A0A0A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10" name="Freeform 203"/>
              <p:cNvSpPr>
                <a:spLocks/>
              </p:cNvSpPr>
              <p:nvPr/>
            </p:nvSpPr>
            <p:spPr bwMode="gray">
              <a:xfrm>
                <a:off x="2972" y="1136"/>
                <a:ext cx="338" cy="227"/>
              </a:xfrm>
              <a:custGeom>
                <a:avLst/>
                <a:gdLst/>
                <a:ahLst/>
                <a:cxnLst>
                  <a:cxn ang="0">
                    <a:pos x="0" y="227"/>
                  </a:cxn>
                  <a:cxn ang="0">
                    <a:pos x="0" y="92"/>
                  </a:cxn>
                  <a:cxn ang="0">
                    <a:pos x="338" y="0"/>
                  </a:cxn>
                  <a:cxn ang="0">
                    <a:pos x="338" y="135"/>
                  </a:cxn>
                  <a:cxn ang="0">
                    <a:pos x="0" y="227"/>
                  </a:cxn>
                  <a:cxn ang="0">
                    <a:pos x="0" y="227"/>
                  </a:cxn>
                </a:cxnLst>
                <a:rect l="0" t="0" r="r" b="b"/>
                <a:pathLst>
                  <a:path w="338" h="227">
                    <a:moveTo>
                      <a:pt x="0" y="227"/>
                    </a:moveTo>
                    <a:lnTo>
                      <a:pt x="0" y="92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30303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11" name="Freeform 204"/>
              <p:cNvSpPr>
                <a:spLocks/>
              </p:cNvSpPr>
              <p:nvPr/>
            </p:nvSpPr>
            <p:spPr bwMode="gray">
              <a:xfrm>
                <a:off x="2898" y="1072"/>
                <a:ext cx="353" cy="107"/>
              </a:xfrm>
              <a:custGeom>
                <a:avLst/>
                <a:gdLst/>
                <a:ahLst/>
                <a:cxnLst>
                  <a:cxn ang="0">
                    <a:pos x="147" y="2"/>
                  </a:cxn>
                  <a:cxn ang="0">
                    <a:pos x="144" y="0"/>
                  </a:cxn>
                  <a:cxn ang="0">
                    <a:pos x="2" y="38"/>
                  </a:cxn>
                  <a:cxn ang="0">
                    <a:pos x="2" y="43"/>
                  </a:cxn>
                  <a:cxn ang="0">
                    <a:pos x="5" y="45"/>
                  </a:cxn>
                  <a:cxn ang="0">
                    <a:pos x="147" y="6"/>
                  </a:cxn>
                  <a:cxn ang="0">
                    <a:pos x="147" y="2"/>
                  </a:cxn>
                </a:cxnLst>
                <a:rect l="0" t="0" r="r" b="b"/>
                <a:pathLst>
                  <a:path w="149" h="45">
                    <a:moveTo>
                      <a:pt x="147" y="2"/>
                    </a:moveTo>
                    <a:cubicBezTo>
                      <a:pt x="146" y="0"/>
                      <a:pt x="144" y="0"/>
                      <a:pt x="144" y="0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0" y="39"/>
                      <a:pt x="2" y="43"/>
                    </a:cubicBezTo>
                    <a:cubicBezTo>
                      <a:pt x="3" y="45"/>
                      <a:pt x="5" y="45"/>
                      <a:pt x="5" y="45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9" y="5"/>
                      <a:pt x="147" y="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12" name="Freeform 205"/>
              <p:cNvSpPr>
                <a:spLocks/>
              </p:cNvSpPr>
              <p:nvPr/>
            </p:nvSpPr>
            <p:spPr bwMode="gray">
              <a:xfrm>
                <a:off x="2844" y="1117"/>
                <a:ext cx="128" cy="246"/>
              </a:xfrm>
              <a:custGeom>
                <a:avLst/>
                <a:gdLst/>
                <a:ahLst/>
                <a:cxnLst>
                  <a:cxn ang="0">
                    <a:pos x="83" y="7"/>
                  </a:cxn>
                  <a:cxn ang="0">
                    <a:pos x="83" y="7"/>
                  </a:cxn>
                  <a:cxn ang="0">
                    <a:pos x="47" y="0"/>
                  </a:cxn>
                  <a:cxn ang="0">
                    <a:pos x="0" y="76"/>
                  </a:cxn>
                  <a:cxn ang="0">
                    <a:pos x="0" y="210"/>
                  </a:cxn>
                  <a:cxn ang="0">
                    <a:pos x="128" y="246"/>
                  </a:cxn>
                  <a:cxn ang="0">
                    <a:pos x="128" y="111"/>
                  </a:cxn>
                  <a:cxn ang="0">
                    <a:pos x="128" y="111"/>
                  </a:cxn>
                  <a:cxn ang="0">
                    <a:pos x="83" y="7"/>
                  </a:cxn>
                </a:cxnLst>
                <a:rect l="0" t="0" r="r" b="b"/>
                <a:pathLst>
                  <a:path w="128" h="246">
                    <a:moveTo>
                      <a:pt x="83" y="7"/>
                    </a:moveTo>
                    <a:lnTo>
                      <a:pt x="83" y="7"/>
                    </a:lnTo>
                    <a:lnTo>
                      <a:pt x="47" y="0"/>
                    </a:lnTo>
                    <a:lnTo>
                      <a:pt x="0" y="76"/>
                    </a:lnTo>
                    <a:lnTo>
                      <a:pt x="0" y="210"/>
                    </a:lnTo>
                    <a:lnTo>
                      <a:pt x="128" y="246"/>
                    </a:lnTo>
                    <a:lnTo>
                      <a:pt x="128" y="111"/>
                    </a:lnTo>
                    <a:lnTo>
                      <a:pt x="128" y="111"/>
                    </a:lnTo>
                    <a:lnTo>
                      <a:pt x="83" y="7"/>
                    </a:lnTo>
                    <a:close/>
                  </a:path>
                </a:pathLst>
              </a:custGeom>
              <a:solidFill>
                <a:srgbClr val="B6B6B6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13" name="Freeform 206"/>
              <p:cNvSpPr>
                <a:spLocks/>
              </p:cNvSpPr>
              <p:nvPr/>
            </p:nvSpPr>
            <p:spPr bwMode="gray">
              <a:xfrm>
                <a:off x="2901" y="1160"/>
                <a:ext cx="16" cy="19"/>
              </a:xfrm>
              <a:custGeom>
                <a:avLst/>
                <a:gdLst/>
                <a:ahLst/>
                <a:cxnLst>
                  <a:cxn ang="0">
                    <a:pos x="5" y="7"/>
                  </a:cxn>
                  <a:cxn ang="0">
                    <a:pos x="1" y="5"/>
                  </a:cxn>
                  <a:cxn ang="0">
                    <a:pos x="1" y="1"/>
                  </a:cxn>
                  <a:cxn ang="0">
                    <a:pos x="5" y="2"/>
                  </a:cxn>
                  <a:cxn ang="0">
                    <a:pos x="5" y="7"/>
                  </a:cxn>
                </a:cxnLst>
                <a:rect l="0" t="0" r="r" b="b"/>
                <a:pathLst>
                  <a:path w="7" h="8">
                    <a:moveTo>
                      <a:pt x="5" y="7"/>
                    </a:move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6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</p:grpSp>
        <p:sp>
          <p:nvSpPr>
            <p:cNvPr id="2203" name="Freeform 207"/>
            <p:cNvSpPr>
              <a:spLocks/>
            </p:cNvSpPr>
            <p:nvPr/>
          </p:nvSpPr>
          <p:spPr bwMode="gray">
            <a:xfrm>
              <a:off x="2782" y="998"/>
              <a:ext cx="266" cy="310"/>
            </a:xfrm>
            <a:custGeom>
              <a:avLst/>
              <a:gdLst/>
              <a:ahLst/>
              <a:cxnLst>
                <a:cxn ang="0">
                  <a:pos x="192" y="194"/>
                </a:cxn>
                <a:cxn ang="0">
                  <a:pos x="169" y="49"/>
                </a:cxn>
                <a:cxn ang="0">
                  <a:pos x="143" y="24"/>
                </a:cxn>
                <a:cxn ang="0">
                  <a:pos x="100" y="12"/>
                </a:cxn>
                <a:cxn ang="0">
                  <a:pos x="60" y="2"/>
                </a:cxn>
                <a:cxn ang="0">
                  <a:pos x="30" y="11"/>
                </a:cxn>
                <a:cxn ang="0">
                  <a:pos x="4" y="159"/>
                </a:cxn>
                <a:cxn ang="0">
                  <a:pos x="36" y="168"/>
                </a:cxn>
                <a:cxn ang="0">
                  <a:pos x="54" y="47"/>
                </a:cxn>
                <a:cxn ang="0">
                  <a:pos x="53" y="164"/>
                </a:cxn>
                <a:cxn ang="0">
                  <a:pos x="62" y="174"/>
                </a:cxn>
                <a:cxn ang="0">
                  <a:pos x="113" y="188"/>
                </a:cxn>
                <a:cxn ang="0">
                  <a:pos x="140" y="169"/>
                </a:cxn>
                <a:cxn ang="0">
                  <a:pos x="140" y="169"/>
                </a:cxn>
                <a:cxn ang="0">
                  <a:pos x="138" y="87"/>
                </a:cxn>
                <a:cxn ang="0">
                  <a:pos x="136" y="70"/>
                </a:cxn>
                <a:cxn ang="0">
                  <a:pos x="136" y="69"/>
                </a:cxn>
                <a:cxn ang="0">
                  <a:pos x="136" y="70"/>
                </a:cxn>
                <a:cxn ang="0">
                  <a:pos x="138" y="87"/>
                </a:cxn>
                <a:cxn ang="0">
                  <a:pos x="159" y="203"/>
                </a:cxn>
                <a:cxn ang="0">
                  <a:pos x="192" y="194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04" name="Freeform 208"/>
            <p:cNvSpPr>
              <a:spLocks/>
            </p:cNvSpPr>
            <p:nvPr/>
          </p:nvSpPr>
          <p:spPr bwMode="gray">
            <a:xfrm>
              <a:off x="2853" y="100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05" name="Freeform 209"/>
            <p:cNvSpPr>
              <a:spLocks/>
            </p:cNvSpPr>
            <p:nvPr/>
          </p:nvSpPr>
          <p:spPr bwMode="gray">
            <a:xfrm>
              <a:off x="2868" y="981"/>
              <a:ext cx="88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9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30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06" name="Oval 210"/>
            <p:cNvSpPr>
              <a:spLocks noChangeArrowheads="1"/>
            </p:cNvSpPr>
            <p:nvPr/>
          </p:nvSpPr>
          <p:spPr bwMode="gray">
            <a:xfrm flipH="1">
              <a:off x="2856" y="912"/>
              <a:ext cx="106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07" name="Freeform 211"/>
            <p:cNvSpPr>
              <a:spLocks/>
            </p:cNvSpPr>
            <p:nvPr/>
          </p:nvSpPr>
          <p:spPr bwMode="gray">
            <a:xfrm>
              <a:off x="2834" y="903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</p:grpSp>
      <p:grpSp>
        <p:nvGrpSpPr>
          <p:cNvPr id="2214" name="Group 186"/>
          <p:cNvGrpSpPr>
            <a:grpSpLocks/>
          </p:cNvGrpSpPr>
          <p:nvPr/>
        </p:nvGrpSpPr>
        <p:grpSpPr bwMode="gray">
          <a:xfrm>
            <a:off x="3245274" y="1075620"/>
            <a:ext cx="448398" cy="671374"/>
            <a:chOff x="1750" y="940"/>
            <a:chExt cx="318" cy="632"/>
          </a:xfrm>
        </p:grpSpPr>
        <p:sp>
          <p:nvSpPr>
            <p:cNvPr id="2215" name="Freeform 187"/>
            <p:cNvSpPr>
              <a:spLocks/>
            </p:cNvSpPr>
            <p:nvPr/>
          </p:nvSpPr>
          <p:spPr bwMode="gray">
            <a:xfrm>
              <a:off x="1897" y="1247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16" name="Freeform 188"/>
            <p:cNvSpPr>
              <a:spLocks noEditPoints="1"/>
            </p:cNvSpPr>
            <p:nvPr/>
          </p:nvSpPr>
          <p:spPr bwMode="gray">
            <a:xfrm>
              <a:off x="1755" y="1029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17" name="Freeform 189"/>
            <p:cNvSpPr>
              <a:spLocks/>
            </p:cNvSpPr>
            <p:nvPr/>
          </p:nvSpPr>
          <p:spPr bwMode="gray">
            <a:xfrm>
              <a:off x="1899" y="1036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18" name="Freeform 190"/>
            <p:cNvSpPr>
              <a:spLocks/>
            </p:cNvSpPr>
            <p:nvPr/>
          </p:nvSpPr>
          <p:spPr bwMode="gray">
            <a:xfrm>
              <a:off x="1912" y="1013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19" name="Oval 191"/>
            <p:cNvSpPr>
              <a:spLocks noChangeArrowheads="1"/>
            </p:cNvSpPr>
            <p:nvPr/>
          </p:nvSpPr>
          <p:spPr bwMode="gray">
            <a:xfrm flipH="1">
              <a:off x="1902" y="943"/>
              <a:ext cx="105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20" name="Freeform 192"/>
            <p:cNvSpPr>
              <a:spLocks/>
            </p:cNvSpPr>
            <p:nvPr/>
          </p:nvSpPr>
          <p:spPr bwMode="gray">
            <a:xfrm>
              <a:off x="1879" y="940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grpSp>
          <p:nvGrpSpPr>
            <p:cNvPr id="2221" name="Group 193"/>
            <p:cNvGrpSpPr>
              <a:grpSpLocks/>
            </p:cNvGrpSpPr>
            <p:nvPr/>
          </p:nvGrpSpPr>
          <p:grpSpPr bwMode="gray">
            <a:xfrm flipH="1">
              <a:off x="1750" y="1111"/>
              <a:ext cx="258" cy="202"/>
              <a:chOff x="1315" y="1508"/>
              <a:chExt cx="596" cy="469"/>
            </a:xfrm>
          </p:grpSpPr>
          <p:sp>
            <p:nvSpPr>
              <p:cNvPr id="2223" name="Freeform 194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C0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24" name="Freeform 195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C000">
                  <a:lumMod val="50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25" name="Freeform 196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</p:grpSp>
        <p:sp>
          <p:nvSpPr>
            <p:cNvPr id="2222" name="Freeform 197"/>
            <p:cNvSpPr>
              <a:spLocks/>
            </p:cNvSpPr>
            <p:nvPr/>
          </p:nvSpPr>
          <p:spPr bwMode="gray">
            <a:xfrm>
              <a:off x="1921" y="1192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solidFill>
              <a:srgbClr val="FFFFFF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</p:grpSp>
      <p:grpSp>
        <p:nvGrpSpPr>
          <p:cNvPr id="2226" name="Group 198"/>
          <p:cNvGrpSpPr>
            <a:grpSpLocks/>
          </p:cNvGrpSpPr>
          <p:nvPr/>
        </p:nvGrpSpPr>
        <p:grpSpPr bwMode="gray">
          <a:xfrm>
            <a:off x="7733865" y="1989891"/>
            <a:ext cx="506210" cy="684121"/>
            <a:chOff x="2782" y="903"/>
            <a:chExt cx="359" cy="644"/>
          </a:xfrm>
        </p:grpSpPr>
        <p:sp>
          <p:nvSpPr>
            <p:cNvPr id="2227" name="Freeform 199"/>
            <p:cNvSpPr>
              <a:spLocks/>
            </p:cNvSpPr>
            <p:nvPr/>
          </p:nvSpPr>
          <p:spPr bwMode="gray">
            <a:xfrm>
              <a:off x="2849" y="1218"/>
              <a:ext cx="121" cy="329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90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4" y="204"/>
                </a:cxn>
                <a:cxn ang="0">
                  <a:pos x="45" y="51"/>
                </a:cxn>
                <a:cxn ang="0">
                  <a:pos x="36" y="39"/>
                </a:cxn>
                <a:cxn ang="0">
                  <a:pos x="45" y="51"/>
                </a:cxn>
                <a:cxn ang="0">
                  <a:pos x="44" y="204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grpSp>
          <p:nvGrpSpPr>
            <p:cNvPr id="2228" name="Group 200"/>
            <p:cNvGrpSpPr>
              <a:grpSpLocks/>
            </p:cNvGrpSpPr>
            <p:nvPr/>
          </p:nvGrpSpPr>
          <p:grpSpPr bwMode="gray">
            <a:xfrm>
              <a:off x="2909" y="1231"/>
              <a:ext cx="232" cy="168"/>
              <a:chOff x="2844" y="1025"/>
              <a:chExt cx="466" cy="338"/>
            </a:xfrm>
          </p:grpSpPr>
          <p:sp>
            <p:nvSpPr>
              <p:cNvPr id="2234" name="Freeform 201"/>
              <p:cNvSpPr>
                <a:spLocks/>
              </p:cNvSpPr>
              <p:nvPr/>
            </p:nvSpPr>
            <p:spPr bwMode="gray">
              <a:xfrm>
                <a:off x="2844" y="1103"/>
                <a:ext cx="338" cy="224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0" y="90"/>
                  </a:cxn>
                  <a:cxn ang="0">
                    <a:pos x="338" y="0"/>
                  </a:cxn>
                  <a:cxn ang="0">
                    <a:pos x="338" y="135"/>
                  </a:cxn>
                  <a:cxn ang="0">
                    <a:pos x="0" y="224"/>
                  </a:cxn>
                  <a:cxn ang="0">
                    <a:pos x="0" y="224"/>
                  </a:cxn>
                </a:cxnLst>
                <a:rect l="0" t="0" r="r" b="b"/>
                <a:pathLst>
                  <a:path w="338" h="224">
                    <a:moveTo>
                      <a:pt x="0" y="224"/>
                    </a:moveTo>
                    <a:lnTo>
                      <a:pt x="0" y="90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4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6D6D6C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35" name="Freeform 202"/>
              <p:cNvSpPr>
                <a:spLocks/>
              </p:cNvSpPr>
              <p:nvPr/>
            </p:nvSpPr>
            <p:spPr bwMode="gray">
              <a:xfrm>
                <a:off x="3182" y="1025"/>
                <a:ext cx="128" cy="246"/>
              </a:xfrm>
              <a:custGeom>
                <a:avLst/>
                <a:gdLst/>
                <a:ahLst/>
                <a:cxnLst>
                  <a:cxn ang="0">
                    <a:pos x="83" y="10"/>
                  </a:cxn>
                  <a:cxn ang="0">
                    <a:pos x="83" y="10"/>
                  </a:cxn>
                  <a:cxn ang="0">
                    <a:pos x="47" y="0"/>
                  </a:cxn>
                  <a:cxn ang="0">
                    <a:pos x="0" y="78"/>
                  </a:cxn>
                  <a:cxn ang="0">
                    <a:pos x="0" y="213"/>
                  </a:cxn>
                  <a:cxn ang="0">
                    <a:pos x="128" y="246"/>
                  </a:cxn>
                  <a:cxn ang="0">
                    <a:pos x="128" y="113"/>
                  </a:cxn>
                  <a:cxn ang="0">
                    <a:pos x="128" y="111"/>
                  </a:cxn>
                  <a:cxn ang="0">
                    <a:pos x="83" y="10"/>
                  </a:cxn>
                </a:cxnLst>
                <a:rect l="0" t="0" r="r" b="b"/>
                <a:pathLst>
                  <a:path w="128" h="246">
                    <a:moveTo>
                      <a:pt x="83" y="10"/>
                    </a:moveTo>
                    <a:lnTo>
                      <a:pt x="83" y="10"/>
                    </a:lnTo>
                    <a:lnTo>
                      <a:pt x="47" y="0"/>
                    </a:lnTo>
                    <a:lnTo>
                      <a:pt x="0" y="78"/>
                    </a:lnTo>
                    <a:lnTo>
                      <a:pt x="0" y="213"/>
                    </a:lnTo>
                    <a:lnTo>
                      <a:pt x="128" y="246"/>
                    </a:lnTo>
                    <a:lnTo>
                      <a:pt x="128" y="113"/>
                    </a:lnTo>
                    <a:lnTo>
                      <a:pt x="128" y="111"/>
                    </a:lnTo>
                    <a:lnTo>
                      <a:pt x="83" y="10"/>
                    </a:lnTo>
                    <a:close/>
                  </a:path>
                </a:pathLst>
              </a:custGeom>
              <a:solidFill>
                <a:srgbClr val="A0A0A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36" name="Freeform 203"/>
              <p:cNvSpPr>
                <a:spLocks/>
              </p:cNvSpPr>
              <p:nvPr/>
            </p:nvSpPr>
            <p:spPr bwMode="gray">
              <a:xfrm>
                <a:off x="2972" y="1136"/>
                <a:ext cx="338" cy="227"/>
              </a:xfrm>
              <a:custGeom>
                <a:avLst/>
                <a:gdLst/>
                <a:ahLst/>
                <a:cxnLst>
                  <a:cxn ang="0">
                    <a:pos x="0" y="227"/>
                  </a:cxn>
                  <a:cxn ang="0">
                    <a:pos x="0" y="92"/>
                  </a:cxn>
                  <a:cxn ang="0">
                    <a:pos x="338" y="0"/>
                  </a:cxn>
                  <a:cxn ang="0">
                    <a:pos x="338" y="135"/>
                  </a:cxn>
                  <a:cxn ang="0">
                    <a:pos x="0" y="227"/>
                  </a:cxn>
                  <a:cxn ang="0">
                    <a:pos x="0" y="227"/>
                  </a:cxn>
                </a:cxnLst>
                <a:rect l="0" t="0" r="r" b="b"/>
                <a:pathLst>
                  <a:path w="338" h="227">
                    <a:moveTo>
                      <a:pt x="0" y="227"/>
                    </a:moveTo>
                    <a:lnTo>
                      <a:pt x="0" y="92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30303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37" name="Freeform 204"/>
              <p:cNvSpPr>
                <a:spLocks/>
              </p:cNvSpPr>
              <p:nvPr/>
            </p:nvSpPr>
            <p:spPr bwMode="gray">
              <a:xfrm>
                <a:off x="2898" y="1072"/>
                <a:ext cx="353" cy="107"/>
              </a:xfrm>
              <a:custGeom>
                <a:avLst/>
                <a:gdLst/>
                <a:ahLst/>
                <a:cxnLst>
                  <a:cxn ang="0">
                    <a:pos x="147" y="2"/>
                  </a:cxn>
                  <a:cxn ang="0">
                    <a:pos x="144" y="0"/>
                  </a:cxn>
                  <a:cxn ang="0">
                    <a:pos x="2" y="38"/>
                  </a:cxn>
                  <a:cxn ang="0">
                    <a:pos x="2" y="43"/>
                  </a:cxn>
                  <a:cxn ang="0">
                    <a:pos x="5" y="45"/>
                  </a:cxn>
                  <a:cxn ang="0">
                    <a:pos x="147" y="6"/>
                  </a:cxn>
                  <a:cxn ang="0">
                    <a:pos x="147" y="2"/>
                  </a:cxn>
                </a:cxnLst>
                <a:rect l="0" t="0" r="r" b="b"/>
                <a:pathLst>
                  <a:path w="149" h="45">
                    <a:moveTo>
                      <a:pt x="147" y="2"/>
                    </a:moveTo>
                    <a:cubicBezTo>
                      <a:pt x="146" y="0"/>
                      <a:pt x="144" y="0"/>
                      <a:pt x="144" y="0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0" y="39"/>
                      <a:pt x="2" y="43"/>
                    </a:cubicBezTo>
                    <a:cubicBezTo>
                      <a:pt x="3" y="45"/>
                      <a:pt x="5" y="45"/>
                      <a:pt x="5" y="45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9" y="5"/>
                      <a:pt x="147" y="2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38" name="Freeform 205"/>
              <p:cNvSpPr>
                <a:spLocks/>
              </p:cNvSpPr>
              <p:nvPr/>
            </p:nvSpPr>
            <p:spPr bwMode="gray">
              <a:xfrm>
                <a:off x="2844" y="1117"/>
                <a:ext cx="128" cy="246"/>
              </a:xfrm>
              <a:custGeom>
                <a:avLst/>
                <a:gdLst/>
                <a:ahLst/>
                <a:cxnLst>
                  <a:cxn ang="0">
                    <a:pos x="83" y="7"/>
                  </a:cxn>
                  <a:cxn ang="0">
                    <a:pos x="83" y="7"/>
                  </a:cxn>
                  <a:cxn ang="0">
                    <a:pos x="47" y="0"/>
                  </a:cxn>
                  <a:cxn ang="0">
                    <a:pos x="0" y="76"/>
                  </a:cxn>
                  <a:cxn ang="0">
                    <a:pos x="0" y="210"/>
                  </a:cxn>
                  <a:cxn ang="0">
                    <a:pos x="128" y="246"/>
                  </a:cxn>
                  <a:cxn ang="0">
                    <a:pos x="128" y="111"/>
                  </a:cxn>
                  <a:cxn ang="0">
                    <a:pos x="128" y="111"/>
                  </a:cxn>
                  <a:cxn ang="0">
                    <a:pos x="83" y="7"/>
                  </a:cxn>
                </a:cxnLst>
                <a:rect l="0" t="0" r="r" b="b"/>
                <a:pathLst>
                  <a:path w="128" h="246">
                    <a:moveTo>
                      <a:pt x="83" y="7"/>
                    </a:moveTo>
                    <a:lnTo>
                      <a:pt x="83" y="7"/>
                    </a:lnTo>
                    <a:lnTo>
                      <a:pt x="47" y="0"/>
                    </a:lnTo>
                    <a:lnTo>
                      <a:pt x="0" y="76"/>
                    </a:lnTo>
                    <a:lnTo>
                      <a:pt x="0" y="210"/>
                    </a:lnTo>
                    <a:lnTo>
                      <a:pt x="128" y="246"/>
                    </a:lnTo>
                    <a:lnTo>
                      <a:pt x="128" y="111"/>
                    </a:lnTo>
                    <a:lnTo>
                      <a:pt x="128" y="111"/>
                    </a:lnTo>
                    <a:lnTo>
                      <a:pt x="83" y="7"/>
                    </a:lnTo>
                    <a:close/>
                  </a:path>
                </a:pathLst>
              </a:custGeom>
              <a:solidFill>
                <a:srgbClr val="B6B6B6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39" name="Freeform 206"/>
              <p:cNvSpPr>
                <a:spLocks/>
              </p:cNvSpPr>
              <p:nvPr/>
            </p:nvSpPr>
            <p:spPr bwMode="gray">
              <a:xfrm>
                <a:off x="2901" y="1160"/>
                <a:ext cx="16" cy="19"/>
              </a:xfrm>
              <a:custGeom>
                <a:avLst/>
                <a:gdLst/>
                <a:ahLst/>
                <a:cxnLst>
                  <a:cxn ang="0">
                    <a:pos x="5" y="7"/>
                  </a:cxn>
                  <a:cxn ang="0">
                    <a:pos x="1" y="5"/>
                  </a:cxn>
                  <a:cxn ang="0">
                    <a:pos x="1" y="1"/>
                  </a:cxn>
                  <a:cxn ang="0">
                    <a:pos x="5" y="2"/>
                  </a:cxn>
                  <a:cxn ang="0">
                    <a:pos x="5" y="7"/>
                  </a:cxn>
                </a:cxnLst>
                <a:rect l="0" t="0" r="r" b="b"/>
                <a:pathLst>
                  <a:path w="7" h="8">
                    <a:moveTo>
                      <a:pt x="5" y="7"/>
                    </a:move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6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</p:grpSp>
        <p:sp>
          <p:nvSpPr>
            <p:cNvPr id="2229" name="Freeform 207"/>
            <p:cNvSpPr>
              <a:spLocks/>
            </p:cNvSpPr>
            <p:nvPr/>
          </p:nvSpPr>
          <p:spPr bwMode="gray">
            <a:xfrm>
              <a:off x="2782" y="998"/>
              <a:ext cx="266" cy="310"/>
            </a:xfrm>
            <a:custGeom>
              <a:avLst/>
              <a:gdLst/>
              <a:ahLst/>
              <a:cxnLst>
                <a:cxn ang="0">
                  <a:pos x="192" y="194"/>
                </a:cxn>
                <a:cxn ang="0">
                  <a:pos x="169" y="49"/>
                </a:cxn>
                <a:cxn ang="0">
                  <a:pos x="143" y="24"/>
                </a:cxn>
                <a:cxn ang="0">
                  <a:pos x="100" y="12"/>
                </a:cxn>
                <a:cxn ang="0">
                  <a:pos x="60" y="2"/>
                </a:cxn>
                <a:cxn ang="0">
                  <a:pos x="30" y="11"/>
                </a:cxn>
                <a:cxn ang="0">
                  <a:pos x="4" y="159"/>
                </a:cxn>
                <a:cxn ang="0">
                  <a:pos x="36" y="168"/>
                </a:cxn>
                <a:cxn ang="0">
                  <a:pos x="54" y="47"/>
                </a:cxn>
                <a:cxn ang="0">
                  <a:pos x="53" y="164"/>
                </a:cxn>
                <a:cxn ang="0">
                  <a:pos x="62" y="174"/>
                </a:cxn>
                <a:cxn ang="0">
                  <a:pos x="113" y="188"/>
                </a:cxn>
                <a:cxn ang="0">
                  <a:pos x="140" y="169"/>
                </a:cxn>
                <a:cxn ang="0">
                  <a:pos x="140" y="169"/>
                </a:cxn>
                <a:cxn ang="0">
                  <a:pos x="138" y="87"/>
                </a:cxn>
                <a:cxn ang="0">
                  <a:pos x="136" y="70"/>
                </a:cxn>
                <a:cxn ang="0">
                  <a:pos x="136" y="69"/>
                </a:cxn>
                <a:cxn ang="0">
                  <a:pos x="136" y="70"/>
                </a:cxn>
                <a:cxn ang="0">
                  <a:pos x="138" y="87"/>
                </a:cxn>
                <a:cxn ang="0">
                  <a:pos x="159" y="203"/>
                </a:cxn>
                <a:cxn ang="0">
                  <a:pos x="192" y="194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30" name="Freeform 208"/>
            <p:cNvSpPr>
              <a:spLocks/>
            </p:cNvSpPr>
            <p:nvPr/>
          </p:nvSpPr>
          <p:spPr bwMode="gray">
            <a:xfrm>
              <a:off x="2853" y="100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31" name="Freeform 209"/>
            <p:cNvSpPr>
              <a:spLocks/>
            </p:cNvSpPr>
            <p:nvPr/>
          </p:nvSpPr>
          <p:spPr bwMode="gray">
            <a:xfrm>
              <a:off x="2868" y="981"/>
              <a:ext cx="88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9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30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32" name="Oval 210"/>
            <p:cNvSpPr>
              <a:spLocks noChangeArrowheads="1"/>
            </p:cNvSpPr>
            <p:nvPr/>
          </p:nvSpPr>
          <p:spPr bwMode="gray">
            <a:xfrm flipH="1">
              <a:off x="2856" y="912"/>
              <a:ext cx="106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33" name="Freeform 211"/>
            <p:cNvSpPr>
              <a:spLocks/>
            </p:cNvSpPr>
            <p:nvPr/>
          </p:nvSpPr>
          <p:spPr bwMode="gray">
            <a:xfrm>
              <a:off x="2834" y="903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</p:grpSp>
      <p:grpSp>
        <p:nvGrpSpPr>
          <p:cNvPr id="2240" name="Group 186"/>
          <p:cNvGrpSpPr>
            <a:grpSpLocks/>
          </p:cNvGrpSpPr>
          <p:nvPr/>
        </p:nvGrpSpPr>
        <p:grpSpPr bwMode="gray">
          <a:xfrm>
            <a:off x="6477541" y="5955987"/>
            <a:ext cx="448398" cy="671374"/>
            <a:chOff x="1750" y="940"/>
            <a:chExt cx="318" cy="632"/>
          </a:xfrm>
        </p:grpSpPr>
        <p:sp>
          <p:nvSpPr>
            <p:cNvPr id="2241" name="Freeform 187"/>
            <p:cNvSpPr>
              <a:spLocks/>
            </p:cNvSpPr>
            <p:nvPr/>
          </p:nvSpPr>
          <p:spPr bwMode="gray">
            <a:xfrm>
              <a:off x="1897" y="1247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42" name="Freeform 188"/>
            <p:cNvSpPr>
              <a:spLocks noEditPoints="1"/>
            </p:cNvSpPr>
            <p:nvPr/>
          </p:nvSpPr>
          <p:spPr bwMode="gray">
            <a:xfrm>
              <a:off x="1755" y="1029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43" name="Freeform 189"/>
            <p:cNvSpPr>
              <a:spLocks/>
            </p:cNvSpPr>
            <p:nvPr/>
          </p:nvSpPr>
          <p:spPr bwMode="gray">
            <a:xfrm>
              <a:off x="1899" y="1036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44" name="Freeform 190"/>
            <p:cNvSpPr>
              <a:spLocks/>
            </p:cNvSpPr>
            <p:nvPr/>
          </p:nvSpPr>
          <p:spPr bwMode="gray">
            <a:xfrm>
              <a:off x="1912" y="1013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45" name="Oval 191"/>
            <p:cNvSpPr>
              <a:spLocks noChangeArrowheads="1"/>
            </p:cNvSpPr>
            <p:nvPr/>
          </p:nvSpPr>
          <p:spPr bwMode="gray">
            <a:xfrm flipH="1">
              <a:off x="1902" y="943"/>
              <a:ext cx="105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46" name="Freeform 192"/>
            <p:cNvSpPr>
              <a:spLocks/>
            </p:cNvSpPr>
            <p:nvPr/>
          </p:nvSpPr>
          <p:spPr bwMode="gray">
            <a:xfrm>
              <a:off x="1879" y="940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grpSp>
          <p:nvGrpSpPr>
            <p:cNvPr id="2247" name="Group 193"/>
            <p:cNvGrpSpPr>
              <a:grpSpLocks/>
            </p:cNvGrpSpPr>
            <p:nvPr/>
          </p:nvGrpSpPr>
          <p:grpSpPr bwMode="gray">
            <a:xfrm flipH="1">
              <a:off x="1750" y="1111"/>
              <a:ext cx="258" cy="202"/>
              <a:chOff x="1315" y="1508"/>
              <a:chExt cx="596" cy="469"/>
            </a:xfrm>
          </p:grpSpPr>
          <p:sp>
            <p:nvSpPr>
              <p:cNvPr id="2249" name="Freeform 194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C0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50" name="Freeform 195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C000">
                  <a:lumMod val="50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51" name="Freeform 196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</p:grpSp>
        <p:sp>
          <p:nvSpPr>
            <p:cNvPr id="2248" name="Freeform 197"/>
            <p:cNvSpPr>
              <a:spLocks/>
            </p:cNvSpPr>
            <p:nvPr/>
          </p:nvSpPr>
          <p:spPr bwMode="gray">
            <a:xfrm>
              <a:off x="1921" y="1192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solidFill>
              <a:srgbClr val="FFFFFF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</p:grpSp>
      <p:grpSp>
        <p:nvGrpSpPr>
          <p:cNvPr id="2252" name="Group 186"/>
          <p:cNvGrpSpPr>
            <a:grpSpLocks/>
          </p:cNvGrpSpPr>
          <p:nvPr/>
        </p:nvGrpSpPr>
        <p:grpSpPr bwMode="gray">
          <a:xfrm>
            <a:off x="5901610" y="5934489"/>
            <a:ext cx="448398" cy="671374"/>
            <a:chOff x="1750" y="940"/>
            <a:chExt cx="318" cy="632"/>
          </a:xfrm>
        </p:grpSpPr>
        <p:sp>
          <p:nvSpPr>
            <p:cNvPr id="2253" name="Freeform 187"/>
            <p:cNvSpPr>
              <a:spLocks/>
            </p:cNvSpPr>
            <p:nvPr/>
          </p:nvSpPr>
          <p:spPr bwMode="gray">
            <a:xfrm>
              <a:off x="1897" y="1247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54" name="Freeform 188"/>
            <p:cNvSpPr>
              <a:spLocks noEditPoints="1"/>
            </p:cNvSpPr>
            <p:nvPr/>
          </p:nvSpPr>
          <p:spPr bwMode="gray">
            <a:xfrm>
              <a:off x="1755" y="1029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55" name="Freeform 189"/>
            <p:cNvSpPr>
              <a:spLocks/>
            </p:cNvSpPr>
            <p:nvPr/>
          </p:nvSpPr>
          <p:spPr bwMode="gray">
            <a:xfrm>
              <a:off x="1899" y="1036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56" name="Freeform 190"/>
            <p:cNvSpPr>
              <a:spLocks/>
            </p:cNvSpPr>
            <p:nvPr/>
          </p:nvSpPr>
          <p:spPr bwMode="gray">
            <a:xfrm>
              <a:off x="1912" y="1013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57" name="Oval 191"/>
            <p:cNvSpPr>
              <a:spLocks noChangeArrowheads="1"/>
            </p:cNvSpPr>
            <p:nvPr/>
          </p:nvSpPr>
          <p:spPr bwMode="gray">
            <a:xfrm flipH="1">
              <a:off x="1902" y="943"/>
              <a:ext cx="105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58" name="Freeform 192"/>
            <p:cNvSpPr>
              <a:spLocks/>
            </p:cNvSpPr>
            <p:nvPr/>
          </p:nvSpPr>
          <p:spPr bwMode="gray">
            <a:xfrm>
              <a:off x="1879" y="940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grpSp>
          <p:nvGrpSpPr>
            <p:cNvPr id="2259" name="Group 193"/>
            <p:cNvGrpSpPr>
              <a:grpSpLocks/>
            </p:cNvGrpSpPr>
            <p:nvPr/>
          </p:nvGrpSpPr>
          <p:grpSpPr bwMode="gray">
            <a:xfrm flipH="1">
              <a:off x="1750" y="1111"/>
              <a:ext cx="258" cy="202"/>
              <a:chOff x="1315" y="1508"/>
              <a:chExt cx="596" cy="469"/>
            </a:xfrm>
          </p:grpSpPr>
          <p:sp>
            <p:nvSpPr>
              <p:cNvPr id="2261" name="Freeform 194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C0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62" name="Freeform 195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C000">
                  <a:lumMod val="50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63" name="Freeform 196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</p:grpSp>
        <p:sp>
          <p:nvSpPr>
            <p:cNvPr id="2260" name="Freeform 197"/>
            <p:cNvSpPr>
              <a:spLocks/>
            </p:cNvSpPr>
            <p:nvPr/>
          </p:nvSpPr>
          <p:spPr bwMode="gray">
            <a:xfrm>
              <a:off x="1921" y="1192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solidFill>
              <a:srgbClr val="FFFFFF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</p:grpSp>
      <p:grpSp>
        <p:nvGrpSpPr>
          <p:cNvPr id="2264" name="Group 186"/>
          <p:cNvGrpSpPr>
            <a:grpSpLocks/>
          </p:cNvGrpSpPr>
          <p:nvPr/>
        </p:nvGrpSpPr>
        <p:grpSpPr bwMode="gray">
          <a:xfrm>
            <a:off x="1605655" y="6009479"/>
            <a:ext cx="448398" cy="671374"/>
            <a:chOff x="1750" y="940"/>
            <a:chExt cx="318" cy="632"/>
          </a:xfrm>
        </p:grpSpPr>
        <p:sp>
          <p:nvSpPr>
            <p:cNvPr id="2265" name="Freeform 187"/>
            <p:cNvSpPr>
              <a:spLocks/>
            </p:cNvSpPr>
            <p:nvPr/>
          </p:nvSpPr>
          <p:spPr bwMode="gray">
            <a:xfrm>
              <a:off x="1897" y="1247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66" name="Freeform 188"/>
            <p:cNvSpPr>
              <a:spLocks noEditPoints="1"/>
            </p:cNvSpPr>
            <p:nvPr/>
          </p:nvSpPr>
          <p:spPr bwMode="gray">
            <a:xfrm>
              <a:off x="1755" y="1029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67" name="Freeform 189"/>
            <p:cNvSpPr>
              <a:spLocks/>
            </p:cNvSpPr>
            <p:nvPr/>
          </p:nvSpPr>
          <p:spPr bwMode="gray">
            <a:xfrm>
              <a:off x="1899" y="1036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68" name="Freeform 190"/>
            <p:cNvSpPr>
              <a:spLocks/>
            </p:cNvSpPr>
            <p:nvPr/>
          </p:nvSpPr>
          <p:spPr bwMode="gray">
            <a:xfrm>
              <a:off x="1912" y="1013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69" name="Oval 191"/>
            <p:cNvSpPr>
              <a:spLocks noChangeArrowheads="1"/>
            </p:cNvSpPr>
            <p:nvPr/>
          </p:nvSpPr>
          <p:spPr bwMode="gray">
            <a:xfrm flipH="1">
              <a:off x="1902" y="943"/>
              <a:ext cx="105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70" name="Freeform 192"/>
            <p:cNvSpPr>
              <a:spLocks/>
            </p:cNvSpPr>
            <p:nvPr/>
          </p:nvSpPr>
          <p:spPr bwMode="gray">
            <a:xfrm>
              <a:off x="1879" y="940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solidFill>
              <a:srgbClr val="3498DB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  <p:grpSp>
          <p:nvGrpSpPr>
            <p:cNvPr id="2271" name="Group 193"/>
            <p:cNvGrpSpPr>
              <a:grpSpLocks/>
            </p:cNvGrpSpPr>
            <p:nvPr/>
          </p:nvGrpSpPr>
          <p:grpSpPr bwMode="gray">
            <a:xfrm flipH="1">
              <a:off x="1750" y="1111"/>
              <a:ext cx="258" cy="202"/>
              <a:chOff x="1315" y="1508"/>
              <a:chExt cx="596" cy="469"/>
            </a:xfrm>
          </p:grpSpPr>
          <p:sp>
            <p:nvSpPr>
              <p:cNvPr id="2273" name="Freeform 194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C0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74" name="Freeform 195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rgbClr val="FFC000">
                  <a:lumMod val="50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2275" name="Freeform 196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</p:grpSp>
        <p:sp>
          <p:nvSpPr>
            <p:cNvPr id="2272" name="Freeform 197"/>
            <p:cNvSpPr>
              <a:spLocks/>
            </p:cNvSpPr>
            <p:nvPr/>
          </p:nvSpPr>
          <p:spPr bwMode="gray">
            <a:xfrm>
              <a:off x="1921" y="1192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solidFill>
              <a:srgbClr val="FFFFFF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</a:endParaRPr>
            </a:p>
          </p:txBody>
        </p:sp>
      </p:grpSp>
      <p:grpSp>
        <p:nvGrpSpPr>
          <p:cNvPr id="3" name="Grup 2"/>
          <p:cNvGrpSpPr/>
          <p:nvPr/>
        </p:nvGrpSpPr>
        <p:grpSpPr>
          <a:xfrm>
            <a:off x="5920000" y="2887911"/>
            <a:ext cx="943134" cy="748895"/>
            <a:chOff x="4973706" y="3505119"/>
            <a:chExt cx="943134" cy="748895"/>
          </a:xfrm>
        </p:grpSpPr>
        <p:grpSp>
          <p:nvGrpSpPr>
            <p:cNvPr id="2387" name="Group 32"/>
            <p:cNvGrpSpPr>
              <a:grpSpLocks/>
            </p:cNvGrpSpPr>
            <p:nvPr/>
          </p:nvGrpSpPr>
          <p:grpSpPr bwMode="gray">
            <a:xfrm>
              <a:off x="4973706" y="3973344"/>
              <a:ext cx="943134" cy="280670"/>
              <a:chOff x="1772" y="1944"/>
              <a:chExt cx="499" cy="149"/>
            </a:xfrm>
          </p:grpSpPr>
          <p:sp>
            <p:nvSpPr>
              <p:cNvPr id="2388" name="Freeform 33"/>
              <p:cNvSpPr>
                <a:spLocks/>
              </p:cNvSpPr>
              <p:nvPr/>
            </p:nvSpPr>
            <p:spPr bwMode="gray">
              <a:xfrm flipH="1">
                <a:off x="1772" y="1982"/>
                <a:ext cx="31" cy="100"/>
              </a:xfrm>
              <a:custGeom>
                <a:avLst/>
                <a:gdLst/>
                <a:ahLst/>
                <a:cxnLst>
                  <a:cxn ang="0">
                    <a:pos x="196" y="0"/>
                  </a:cxn>
                  <a:cxn ang="0">
                    <a:pos x="196" y="97"/>
                  </a:cxn>
                  <a:cxn ang="0">
                    <a:pos x="0" y="629"/>
                  </a:cxn>
                  <a:cxn ang="0">
                    <a:pos x="0" y="534"/>
                  </a:cxn>
                  <a:cxn ang="0">
                    <a:pos x="196" y="0"/>
                  </a:cxn>
                </a:cxnLst>
                <a:rect l="0" t="0" r="r" b="b"/>
                <a:pathLst>
                  <a:path w="196" h="629">
                    <a:moveTo>
                      <a:pt x="196" y="0"/>
                    </a:moveTo>
                    <a:lnTo>
                      <a:pt x="196" y="97"/>
                    </a:lnTo>
                    <a:lnTo>
                      <a:pt x="0" y="629"/>
                    </a:lnTo>
                    <a:lnTo>
                      <a:pt x="0" y="534"/>
                    </a:lnTo>
                    <a:lnTo>
                      <a:pt x="19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 w="635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9" name="Freeform 34"/>
              <p:cNvSpPr>
                <a:spLocks/>
              </p:cNvSpPr>
              <p:nvPr/>
            </p:nvSpPr>
            <p:spPr bwMode="gray">
              <a:xfrm flipH="1">
                <a:off x="1803" y="2067"/>
                <a:ext cx="326" cy="26"/>
              </a:xfrm>
              <a:custGeom>
                <a:avLst/>
                <a:gdLst/>
                <a:ahLst/>
                <a:cxnLst>
                  <a:cxn ang="0">
                    <a:pos x="0" y="163"/>
                  </a:cxn>
                  <a:cxn ang="0">
                    <a:pos x="0" y="69"/>
                  </a:cxn>
                  <a:cxn ang="0">
                    <a:pos x="2043" y="0"/>
                  </a:cxn>
                  <a:cxn ang="0">
                    <a:pos x="2043" y="95"/>
                  </a:cxn>
                  <a:cxn ang="0">
                    <a:pos x="0" y="163"/>
                  </a:cxn>
                </a:cxnLst>
                <a:rect l="0" t="0" r="r" b="b"/>
                <a:pathLst>
                  <a:path w="2043" h="163">
                    <a:moveTo>
                      <a:pt x="0" y="163"/>
                    </a:moveTo>
                    <a:lnTo>
                      <a:pt x="0" y="69"/>
                    </a:lnTo>
                    <a:lnTo>
                      <a:pt x="2043" y="0"/>
                    </a:lnTo>
                    <a:lnTo>
                      <a:pt x="2043" y="95"/>
                    </a:lnTo>
                    <a:lnTo>
                      <a:pt x="0" y="163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 w="635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0" name="Freeform 35"/>
              <p:cNvSpPr>
                <a:spLocks/>
              </p:cNvSpPr>
              <p:nvPr/>
            </p:nvSpPr>
            <p:spPr bwMode="gray">
              <a:xfrm flipH="1">
                <a:off x="2057" y="2001"/>
                <a:ext cx="214" cy="7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4"/>
                  </a:cxn>
                  <a:cxn ang="0">
                    <a:pos x="1344" y="456"/>
                  </a:cxn>
                  <a:cxn ang="0">
                    <a:pos x="1344" y="361"/>
                  </a:cxn>
                  <a:cxn ang="0">
                    <a:pos x="0" y="0"/>
                  </a:cxn>
                </a:cxnLst>
                <a:rect l="0" t="0" r="r" b="b"/>
                <a:pathLst>
                  <a:path w="1344" h="456">
                    <a:moveTo>
                      <a:pt x="0" y="0"/>
                    </a:moveTo>
                    <a:lnTo>
                      <a:pt x="0" y="94"/>
                    </a:lnTo>
                    <a:lnTo>
                      <a:pt x="1344" y="456"/>
                    </a:lnTo>
                    <a:lnTo>
                      <a:pt x="1344" y="36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 w="635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1" name="Freeform 36"/>
              <p:cNvSpPr>
                <a:spLocks/>
              </p:cNvSpPr>
              <p:nvPr/>
            </p:nvSpPr>
            <p:spPr bwMode="gray">
              <a:xfrm flipH="1">
                <a:off x="1772" y="1944"/>
                <a:ext cx="499" cy="134"/>
              </a:xfrm>
              <a:custGeom>
                <a:avLst/>
                <a:gdLst/>
                <a:ahLst/>
                <a:cxnLst>
                  <a:cxn ang="0">
                    <a:pos x="2938" y="772"/>
                  </a:cxn>
                  <a:cxn ang="0">
                    <a:pos x="3134" y="238"/>
                  </a:cxn>
                  <a:cxn ang="0">
                    <a:pos x="2688" y="359"/>
                  </a:cxn>
                  <a:cxn ang="0">
                    <a:pos x="1344" y="0"/>
                  </a:cxn>
                  <a:cxn ang="0">
                    <a:pos x="0" y="359"/>
                  </a:cxn>
                  <a:cxn ang="0">
                    <a:pos x="1344" y="720"/>
                  </a:cxn>
                  <a:cxn ang="0">
                    <a:pos x="895" y="841"/>
                  </a:cxn>
                  <a:cxn ang="0">
                    <a:pos x="2938" y="772"/>
                  </a:cxn>
                </a:cxnLst>
                <a:rect l="0" t="0" r="r" b="b"/>
                <a:pathLst>
                  <a:path w="3134" h="841">
                    <a:moveTo>
                      <a:pt x="2938" y="772"/>
                    </a:moveTo>
                    <a:lnTo>
                      <a:pt x="3134" y="238"/>
                    </a:lnTo>
                    <a:lnTo>
                      <a:pt x="2688" y="359"/>
                    </a:lnTo>
                    <a:lnTo>
                      <a:pt x="1344" y="0"/>
                    </a:lnTo>
                    <a:lnTo>
                      <a:pt x="0" y="359"/>
                    </a:lnTo>
                    <a:lnTo>
                      <a:pt x="1344" y="720"/>
                    </a:lnTo>
                    <a:lnTo>
                      <a:pt x="895" y="841"/>
                    </a:lnTo>
                    <a:lnTo>
                      <a:pt x="2938" y="772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 w="635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276" name="Group 1904"/>
            <p:cNvGrpSpPr>
              <a:grpSpLocks/>
            </p:cNvGrpSpPr>
            <p:nvPr/>
          </p:nvGrpSpPr>
          <p:grpSpPr bwMode="gray">
            <a:xfrm>
              <a:off x="5367635" y="3505119"/>
              <a:ext cx="372459" cy="623771"/>
              <a:chOff x="74" y="-3287"/>
              <a:chExt cx="470" cy="1119"/>
            </a:xfrm>
          </p:grpSpPr>
          <p:sp>
            <p:nvSpPr>
              <p:cNvPr id="2277" name="Freeform 190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94" y="-2746"/>
                <a:ext cx="211" cy="578"/>
              </a:xfrm>
              <a:custGeom>
                <a:avLst/>
                <a:gdLst/>
                <a:ahLst/>
                <a:cxnLst>
                  <a:cxn ang="0">
                    <a:pos x="62" y="20"/>
                  </a:cxn>
                  <a:cxn ang="0">
                    <a:pos x="11" y="10"/>
                  </a:cxn>
                  <a:cxn ang="0">
                    <a:pos x="2" y="0"/>
                  </a:cxn>
                  <a:cxn ang="0">
                    <a:pos x="2" y="36"/>
                  </a:cxn>
                  <a:cxn ang="0">
                    <a:pos x="2" y="205"/>
                  </a:cxn>
                  <a:cxn ang="0">
                    <a:pos x="43" y="204"/>
                  </a:cxn>
                  <a:cxn ang="0">
                    <a:pos x="43" y="211"/>
                  </a:cxn>
                  <a:cxn ang="0">
                    <a:pos x="88" y="218"/>
                  </a:cxn>
                  <a:cxn ang="0">
                    <a:pos x="88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89" y="5"/>
                  </a:cxn>
                  <a:cxn ang="0">
                    <a:pos x="62" y="20"/>
                  </a:cxn>
                </a:cxnLst>
                <a:rect l="0" t="0" r="r" b="b"/>
                <a:pathLst>
                  <a:path w="89" h="245">
                    <a:moveTo>
                      <a:pt x="62" y="20"/>
                    </a:moveTo>
                    <a:cubicBezTo>
                      <a:pt x="54" y="19"/>
                      <a:pt x="24" y="13"/>
                      <a:pt x="11" y="10"/>
                    </a:cubicBezTo>
                    <a:cubicBezTo>
                      <a:pt x="5" y="9"/>
                      <a:pt x="3" y="4"/>
                      <a:pt x="2" y="0"/>
                    </a:cubicBezTo>
                    <a:cubicBezTo>
                      <a:pt x="2" y="18"/>
                      <a:pt x="2" y="32"/>
                      <a:pt x="2" y="36"/>
                    </a:cubicBezTo>
                    <a:cubicBezTo>
                      <a:pt x="2" y="49"/>
                      <a:pt x="0" y="181"/>
                      <a:pt x="2" y="205"/>
                    </a:cubicBezTo>
                    <a:cubicBezTo>
                      <a:pt x="3" y="228"/>
                      <a:pt x="43" y="224"/>
                      <a:pt x="43" y="204"/>
                    </a:cubicBezTo>
                    <a:cubicBezTo>
                      <a:pt x="43" y="206"/>
                      <a:pt x="43" y="211"/>
                      <a:pt x="43" y="211"/>
                    </a:cubicBezTo>
                    <a:cubicBezTo>
                      <a:pt x="46" y="245"/>
                      <a:pt x="86" y="235"/>
                      <a:pt x="88" y="218"/>
                    </a:cubicBezTo>
                    <a:cubicBezTo>
                      <a:pt x="89" y="201"/>
                      <a:pt x="88" y="171"/>
                      <a:pt x="88" y="156"/>
                    </a:cubicBezTo>
                    <a:cubicBezTo>
                      <a:pt x="88" y="140"/>
                      <a:pt x="89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6" y="16"/>
                      <a:pt x="70" y="22"/>
                      <a:pt x="62" y="20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8" name="Freeform 190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94" y="-2746"/>
                <a:ext cx="211" cy="578"/>
              </a:xfrm>
              <a:custGeom>
                <a:avLst/>
                <a:gdLst/>
                <a:ahLst/>
                <a:cxnLst>
                  <a:cxn ang="0">
                    <a:pos x="62" y="20"/>
                  </a:cxn>
                  <a:cxn ang="0">
                    <a:pos x="11" y="10"/>
                  </a:cxn>
                  <a:cxn ang="0">
                    <a:pos x="2" y="0"/>
                  </a:cxn>
                  <a:cxn ang="0">
                    <a:pos x="2" y="36"/>
                  </a:cxn>
                  <a:cxn ang="0">
                    <a:pos x="2" y="205"/>
                  </a:cxn>
                  <a:cxn ang="0">
                    <a:pos x="43" y="204"/>
                  </a:cxn>
                  <a:cxn ang="0">
                    <a:pos x="43" y="211"/>
                  </a:cxn>
                  <a:cxn ang="0">
                    <a:pos x="88" y="218"/>
                  </a:cxn>
                  <a:cxn ang="0">
                    <a:pos x="88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89" y="5"/>
                  </a:cxn>
                  <a:cxn ang="0">
                    <a:pos x="62" y="20"/>
                  </a:cxn>
                </a:cxnLst>
                <a:rect l="0" t="0" r="r" b="b"/>
                <a:pathLst>
                  <a:path w="89" h="245">
                    <a:moveTo>
                      <a:pt x="62" y="20"/>
                    </a:moveTo>
                    <a:cubicBezTo>
                      <a:pt x="54" y="19"/>
                      <a:pt x="24" y="13"/>
                      <a:pt x="11" y="10"/>
                    </a:cubicBezTo>
                    <a:cubicBezTo>
                      <a:pt x="5" y="9"/>
                      <a:pt x="3" y="4"/>
                      <a:pt x="2" y="0"/>
                    </a:cubicBezTo>
                    <a:cubicBezTo>
                      <a:pt x="2" y="18"/>
                      <a:pt x="2" y="32"/>
                      <a:pt x="2" y="36"/>
                    </a:cubicBezTo>
                    <a:cubicBezTo>
                      <a:pt x="2" y="49"/>
                      <a:pt x="0" y="181"/>
                      <a:pt x="2" y="205"/>
                    </a:cubicBezTo>
                    <a:cubicBezTo>
                      <a:pt x="3" y="228"/>
                      <a:pt x="43" y="224"/>
                      <a:pt x="43" y="204"/>
                    </a:cubicBezTo>
                    <a:cubicBezTo>
                      <a:pt x="43" y="206"/>
                      <a:pt x="43" y="211"/>
                      <a:pt x="43" y="211"/>
                    </a:cubicBezTo>
                    <a:cubicBezTo>
                      <a:pt x="46" y="245"/>
                      <a:pt x="86" y="235"/>
                      <a:pt x="88" y="218"/>
                    </a:cubicBezTo>
                    <a:cubicBezTo>
                      <a:pt x="89" y="201"/>
                      <a:pt x="88" y="171"/>
                      <a:pt x="88" y="156"/>
                    </a:cubicBezTo>
                    <a:cubicBezTo>
                      <a:pt x="88" y="140"/>
                      <a:pt x="89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6" y="16"/>
                      <a:pt x="70" y="22"/>
                      <a:pt x="62" y="20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9" name="Freeform 190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74" y="-3134"/>
                <a:ext cx="470" cy="546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69" y="49"/>
                  </a:cxn>
                  <a:cxn ang="0">
                    <a:pos x="143" y="24"/>
                  </a:cxn>
                  <a:cxn ang="0">
                    <a:pos x="100" y="12"/>
                  </a:cxn>
                  <a:cxn ang="0">
                    <a:pos x="60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6" y="168"/>
                  </a:cxn>
                  <a:cxn ang="0">
                    <a:pos x="54" y="47"/>
                  </a:cxn>
                  <a:cxn ang="0">
                    <a:pos x="53" y="164"/>
                  </a:cxn>
                  <a:cxn ang="0">
                    <a:pos x="63" y="174"/>
                  </a:cxn>
                  <a:cxn ang="0">
                    <a:pos x="113" y="188"/>
                  </a:cxn>
                  <a:cxn ang="0">
                    <a:pos x="140" y="169"/>
                  </a:cxn>
                  <a:cxn ang="0">
                    <a:pos x="140" y="169"/>
                  </a:cxn>
                  <a:cxn ang="0">
                    <a:pos x="138" y="87"/>
                  </a:cxn>
                  <a:cxn ang="0">
                    <a:pos x="136" y="70"/>
                  </a:cxn>
                  <a:cxn ang="0">
                    <a:pos x="136" y="69"/>
                  </a:cxn>
                  <a:cxn ang="0">
                    <a:pos x="136" y="70"/>
                  </a:cxn>
                  <a:cxn ang="0">
                    <a:pos x="138" y="87"/>
                  </a:cxn>
                  <a:cxn ang="0">
                    <a:pos x="160" y="203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1">
                    <a:moveTo>
                      <a:pt x="193" y="194"/>
                    </a:moveTo>
                    <a:cubicBezTo>
                      <a:pt x="189" y="184"/>
                      <a:pt x="172" y="67"/>
                      <a:pt x="169" y="49"/>
                    </a:cubicBezTo>
                    <a:cubicBezTo>
                      <a:pt x="166" y="32"/>
                      <a:pt x="151" y="26"/>
                      <a:pt x="143" y="24"/>
                    </a:cubicBezTo>
                    <a:cubicBezTo>
                      <a:pt x="136" y="21"/>
                      <a:pt x="113" y="16"/>
                      <a:pt x="100" y="12"/>
                    </a:cubicBezTo>
                    <a:cubicBezTo>
                      <a:pt x="89" y="9"/>
                      <a:pt x="69" y="3"/>
                      <a:pt x="60" y="2"/>
                    </a:cubicBezTo>
                    <a:cubicBezTo>
                      <a:pt x="51" y="0"/>
                      <a:pt x="34" y="3"/>
                      <a:pt x="31" y="12"/>
                    </a:cubicBezTo>
                    <a:cubicBezTo>
                      <a:pt x="29" y="17"/>
                      <a:pt x="8" y="139"/>
                      <a:pt x="4" y="159"/>
                    </a:cubicBezTo>
                    <a:cubicBezTo>
                      <a:pt x="0" y="180"/>
                      <a:pt x="31" y="184"/>
                      <a:pt x="36" y="168"/>
                    </a:cubicBezTo>
                    <a:cubicBezTo>
                      <a:pt x="40" y="157"/>
                      <a:pt x="55" y="38"/>
                      <a:pt x="54" y="47"/>
                    </a:cubicBezTo>
                    <a:cubicBezTo>
                      <a:pt x="54" y="53"/>
                      <a:pt x="53" y="121"/>
                      <a:pt x="53" y="164"/>
                    </a:cubicBezTo>
                    <a:cubicBezTo>
                      <a:pt x="54" y="169"/>
                      <a:pt x="56" y="174"/>
                      <a:pt x="63" y="174"/>
                    </a:cubicBezTo>
                    <a:cubicBezTo>
                      <a:pt x="75" y="177"/>
                      <a:pt x="106" y="187"/>
                      <a:pt x="113" y="188"/>
                    </a:cubicBezTo>
                    <a:cubicBezTo>
                      <a:pt x="122" y="190"/>
                      <a:pt x="137" y="180"/>
                      <a:pt x="140" y="169"/>
                    </a:cubicBezTo>
                    <a:cubicBezTo>
                      <a:pt x="140" y="169"/>
                      <a:pt x="140" y="169"/>
                      <a:pt x="140" y="169"/>
                    </a:cubicBezTo>
                    <a:cubicBezTo>
                      <a:pt x="140" y="141"/>
                      <a:pt x="140" y="111"/>
                      <a:pt x="138" y="87"/>
                    </a:cubicBezTo>
                    <a:cubicBezTo>
                      <a:pt x="137" y="78"/>
                      <a:pt x="137" y="73"/>
                      <a:pt x="136" y="70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6" y="69"/>
                      <a:pt x="136" y="69"/>
                      <a:pt x="136" y="70"/>
                    </a:cubicBezTo>
                    <a:cubicBezTo>
                      <a:pt x="137" y="75"/>
                      <a:pt x="138" y="81"/>
                      <a:pt x="138" y="87"/>
                    </a:cubicBezTo>
                    <a:cubicBezTo>
                      <a:pt x="142" y="109"/>
                      <a:pt x="148" y="149"/>
                      <a:pt x="160" y="203"/>
                    </a:cubicBezTo>
                    <a:cubicBezTo>
                      <a:pt x="165" y="231"/>
                      <a:pt x="199" y="218"/>
                      <a:pt x="193" y="194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0" name="Freeform 190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74" y="-3134"/>
                <a:ext cx="470" cy="546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69" y="49"/>
                  </a:cxn>
                  <a:cxn ang="0">
                    <a:pos x="143" y="24"/>
                  </a:cxn>
                  <a:cxn ang="0">
                    <a:pos x="100" y="12"/>
                  </a:cxn>
                  <a:cxn ang="0">
                    <a:pos x="60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6" y="168"/>
                  </a:cxn>
                  <a:cxn ang="0">
                    <a:pos x="54" y="47"/>
                  </a:cxn>
                  <a:cxn ang="0">
                    <a:pos x="53" y="164"/>
                  </a:cxn>
                  <a:cxn ang="0">
                    <a:pos x="63" y="174"/>
                  </a:cxn>
                  <a:cxn ang="0">
                    <a:pos x="113" y="188"/>
                  </a:cxn>
                  <a:cxn ang="0">
                    <a:pos x="140" y="169"/>
                  </a:cxn>
                  <a:cxn ang="0">
                    <a:pos x="140" y="169"/>
                  </a:cxn>
                  <a:cxn ang="0">
                    <a:pos x="138" y="87"/>
                  </a:cxn>
                  <a:cxn ang="0">
                    <a:pos x="136" y="70"/>
                  </a:cxn>
                  <a:cxn ang="0">
                    <a:pos x="136" y="69"/>
                  </a:cxn>
                  <a:cxn ang="0">
                    <a:pos x="136" y="70"/>
                  </a:cxn>
                  <a:cxn ang="0">
                    <a:pos x="138" y="87"/>
                  </a:cxn>
                  <a:cxn ang="0">
                    <a:pos x="160" y="203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1">
                    <a:moveTo>
                      <a:pt x="193" y="194"/>
                    </a:moveTo>
                    <a:cubicBezTo>
                      <a:pt x="189" y="184"/>
                      <a:pt x="172" y="67"/>
                      <a:pt x="169" y="49"/>
                    </a:cubicBezTo>
                    <a:cubicBezTo>
                      <a:pt x="166" y="32"/>
                      <a:pt x="151" y="26"/>
                      <a:pt x="143" y="24"/>
                    </a:cubicBezTo>
                    <a:cubicBezTo>
                      <a:pt x="136" y="21"/>
                      <a:pt x="113" y="16"/>
                      <a:pt x="100" y="12"/>
                    </a:cubicBezTo>
                    <a:cubicBezTo>
                      <a:pt x="89" y="9"/>
                      <a:pt x="69" y="3"/>
                      <a:pt x="60" y="2"/>
                    </a:cubicBezTo>
                    <a:cubicBezTo>
                      <a:pt x="51" y="0"/>
                      <a:pt x="34" y="3"/>
                      <a:pt x="31" y="12"/>
                    </a:cubicBezTo>
                    <a:cubicBezTo>
                      <a:pt x="29" y="17"/>
                      <a:pt x="8" y="139"/>
                      <a:pt x="4" y="159"/>
                    </a:cubicBezTo>
                    <a:cubicBezTo>
                      <a:pt x="0" y="180"/>
                      <a:pt x="31" y="184"/>
                      <a:pt x="36" y="168"/>
                    </a:cubicBezTo>
                    <a:cubicBezTo>
                      <a:pt x="40" y="157"/>
                      <a:pt x="55" y="38"/>
                      <a:pt x="54" y="47"/>
                    </a:cubicBezTo>
                    <a:cubicBezTo>
                      <a:pt x="54" y="53"/>
                      <a:pt x="53" y="121"/>
                      <a:pt x="53" y="164"/>
                    </a:cubicBezTo>
                    <a:cubicBezTo>
                      <a:pt x="54" y="169"/>
                      <a:pt x="56" y="174"/>
                      <a:pt x="63" y="174"/>
                    </a:cubicBezTo>
                    <a:cubicBezTo>
                      <a:pt x="75" y="177"/>
                      <a:pt x="106" y="187"/>
                      <a:pt x="113" y="188"/>
                    </a:cubicBezTo>
                    <a:cubicBezTo>
                      <a:pt x="122" y="190"/>
                      <a:pt x="137" y="180"/>
                      <a:pt x="140" y="169"/>
                    </a:cubicBezTo>
                    <a:cubicBezTo>
                      <a:pt x="140" y="169"/>
                      <a:pt x="140" y="169"/>
                      <a:pt x="140" y="169"/>
                    </a:cubicBezTo>
                    <a:cubicBezTo>
                      <a:pt x="140" y="141"/>
                      <a:pt x="140" y="111"/>
                      <a:pt x="138" y="87"/>
                    </a:cubicBezTo>
                    <a:cubicBezTo>
                      <a:pt x="137" y="78"/>
                      <a:pt x="137" y="73"/>
                      <a:pt x="136" y="70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6" y="69"/>
                      <a:pt x="136" y="69"/>
                      <a:pt x="136" y="70"/>
                    </a:cubicBezTo>
                    <a:cubicBezTo>
                      <a:pt x="137" y="75"/>
                      <a:pt x="138" y="81"/>
                      <a:pt x="138" y="87"/>
                    </a:cubicBezTo>
                    <a:cubicBezTo>
                      <a:pt x="142" y="109"/>
                      <a:pt x="148" y="149"/>
                      <a:pt x="160" y="203"/>
                    </a:cubicBezTo>
                    <a:cubicBezTo>
                      <a:pt x="165" y="231"/>
                      <a:pt x="199" y="218"/>
                      <a:pt x="193" y="194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1" name="Freeform 190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77" y="-2654"/>
                <a:ext cx="24" cy="389"/>
              </a:xfrm>
              <a:custGeom>
                <a:avLst/>
                <a:gdLst/>
                <a:ahLst/>
                <a:cxnLst>
                  <a:cxn ang="0">
                    <a:pos x="8" y="165"/>
                  </a:cxn>
                  <a:cxn ang="0">
                    <a:pos x="9" y="12"/>
                  </a:cxn>
                  <a:cxn ang="0">
                    <a:pos x="0" y="0"/>
                  </a:cxn>
                </a:cxnLst>
                <a:rect l="0" t="0" r="r" b="b"/>
                <a:pathLst>
                  <a:path w="10" h="165">
                    <a:moveTo>
                      <a:pt x="8" y="165"/>
                    </a:moveTo>
                    <a:cubicBezTo>
                      <a:pt x="7" y="131"/>
                      <a:pt x="10" y="16"/>
                      <a:pt x="9" y="12"/>
                    </a:cubicBezTo>
                    <a:cubicBezTo>
                      <a:pt x="9" y="8"/>
                      <a:pt x="1" y="7"/>
                      <a:pt x="0" y="0"/>
                    </a:cubicBezTo>
                  </a:path>
                </a:pathLst>
              </a:custGeom>
              <a:noFill/>
              <a:ln w="6350" cap="rnd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2" name="Freeform 191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19" y="-3134"/>
                <a:ext cx="376" cy="449"/>
              </a:xfrm>
              <a:custGeom>
                <a:avLst/>
                <a:gdLst/>
                <a:ahLst/>
                <a:cxnLst>
                  <a:cxn ang="0">
                    <a:pos x="150" y="49"/>
                  </a:cxn>
                  <a:cxn ang="0">
                    <a:pos x="124" y="24"/>
                  </a:cxn>
                  <a:cxn ang="0">
                    <a:pos x="106" y="18"/>
                  </a:cxn>
                  <a:cxn ang="0">
                    <a:pos x="69" y="72"/>
                  </a:cxn>
                  <a:cxn ang="0">
                    <a:pos x="68" y="181"/>
                  </a:cxn>
                  <a:cxn ang="0">
                    <a:pos x="69" y="72"/>
                  </a:cxn>
                  <a:cxn ang="0">
                    <a:pos x="50" y="14"/>
                  </a:cxn>
                  <a:cxn ang="0">
                    <a:pos x="66" y="8"/>
                  </a:cxn>
                  <a:cxn ang="0">
                    <a:pos x="41" y="2"/>
                  </a:cxn>
                  <a:cxn ang="0">
                    <a:pos x="12" y="12"/>
                  </a:cxn>
                  <a:cxn ang="0">
                    <a:pos x="0" y="73"/>
                  </a:cxn>
                  <a:cxn ang="0">
                    <a:pos x="30" y="84"/>
                  </a:cxn>
                  <a:cxn ang="0">
                    <a:pos x="35" y="47"/>
                  </a:cxn>
                  <a:cxn ang="0">
                    <a:pos x="34" y="164"/>
                  </a:cxn>
                  <a:cxn ang="0">
                    <a:pos x="44" y="174"/>
                  </a:cxn>
                  <a:cxn ang="0">
                    <a:pos x="94" y="188"/>
                  </a:cxn>
                  <a:cxn ang="0">
                    <a:pos x="121" y="169"/>
                  </a:cxn>
                  <a:cxn ang="0">
                    <a:pos x="121" y="112"/>
                  </a:cxn>
                  <a:cxn ang="0">
                    <a:pos x="120" y="112"/>
                  </a:cxn>
                  <a:cxn ang="0">
                    <a:pos x="121" y="112"/>
                  </a:cxn>
                  <a:cxn ang="0">
                    <a:pos x="119" y="87"/>
                  </a:cxn>
                  <a:cxn ang="0">
                    <a:pos x="118" y="75"/>
                  </a:cxn>
                  <a:cxn ang="0">
                    <a:pos x="117" y="70"/>
                  </a:cxn>
                  <a:cxn ang="0">
                    <a:pos x="117" y="69"/>
                  </a:cxn>
                  <a:cxn ang="0">
                    <a:pos x="117" y="70"/>
                  </a:cxn>
                  <a:cxn ang="0">
                    <a:pos x="118" y="75"/>
                  </a:cxn>
                  <a:cxn ang="0">
                    <a:pos x="119" y="87"/>
                  </a:cxn>
                  <a:cxn ang="0">
                    <a:pos x="123" y="112"/>
                  </a:cxn>
                  <a:cxn ang="0">
                    <a:pos x="159" y="105"/>
                  </a:cxn>
                  <a:cxn ang="0">
                    <a:pos x="150" y="49"/>
                  </a:cxn>
                </a:cxnLst>
                <a:rect l="0" t="0" r="r" b="b"/>
                <a:pathLst>
                  <a:path w="159" h="190">
                    <a:moveTo>
                      <a:pt x="150" y="49"/>
                    </a:moveTo>
                    <a:cubicBezTo>
                      <a:pt x="147" y="32"/>
                      <a:pt x="132" y="26"/>
                      <a:pt x="124" y="24"/>
                    </a:cubicBezTo>
                    <a:cubicBezTo>
                      <a:pt x="120" y="22"/>
                      <a:pt x="113" y="20"/>
                      <a:pt x="106" y="18"/>
                    </a:cubicBezTo>
                    <a:cubicBezTo>
                      <a:pt x="87" y="40"/>
                      <a:pt x="69" y="72"/>
                      <a:pt x="69" y="72"/>
                    </a:cubicBezTo>
                    <a:cubicBezTo>
                      <a:pt x="69" y="83"/>
                      <a:pt x="68" y="181"/>
                      <a:pt x="68" y="181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64"/>
                      <a:pt x="56" y="34"/>
                      <a:pt x="50" y="14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57" y="5"/>
                      <a:pt x="47" y="3"/>
                      <a:pt x="41" y="2"/>
                    </a:cubicBezTo>
                    <a:cubicBezTo>
                      <a:pt x="32" y="0"/>
                      <a:pt x="15" y="3"/>
                      <a:pt x="12" y="12"/>
                    </a:cubicBezTo>
                    <a:cubicBezTo>
                      <a:pt x="11" y="14"/>
                      <a:pt x="6" y="42"/>
                      <a:pt x="0" y="73"/>
                    </a:cubicBezTo>
                    <a:cubicBezTo>
                      <a:pt x="14" y="81"/>
                      <a:pt x="25" y="83"/>
                      <a:pt x="30" y="84"/>
                    </a:cubicBezTo>
                    <a:cubicBezTo>
                      <a:pt x="33" y="61"/>
                      <a:pt x="35" y="43"/>
                      <a:pt x="35" y="47"/>
                    </a:cubicBezTo>
                    <a:cubicBezTo>
                      <a:pt x="35" y="53"/>
                      <a:pt x="34" y="121"/>
                      <a:pt x="34" y="164"/>
                    </a:cubicBezTo>
                    <a:cubicBezTo>
                      <a:pt x="35" y="169"/>
                      <a:pt x="37" y="174"/>
                      <a:pt x="44" y="174"/>
                    </a:cubicBezTo>
                    <a:cubicBezTo>
                      <a:pt x="56" y="177"/>
                      <a:pt x="87" y="187"/>
                      <a:pt x="94" y="188"/>
                    </a:cubicBezTo>
                    <a:cubicBezTo>
                      <a:pt x="103" y="190"/>
                      <a:pt x="118" y="180"/>
                      <a:pt x="121" y="169"/>
                    </a:cubicBezTo>
                    <a:cubicBezTo>
                      <a:pt x="121" y="150"/>
                      <a:pt x="121" y="130"/>
                      <a:pt x="121" y="112"/>
                    </a:cubicBezTo>
                    <a:cubicBezTo>
                      <a:pt x="120" y="112"/>
                      <a:pt x="120" y="112"/>
                      <a:pt x="120" y="112"/>
                    </a:cubicBezTo>
                    <a:cubicBezTo>
                      <a:pt x="120" y="112"/>
                      <a:pt x="120" y="112"/>
                      <a:pt x="121" y="112"/>
                    </a:cubicBezTo>
                    <a:cubicBezTo>
                      <a:pt x="120" y="103"/>
                      <a:pt x="120" y="95"/>
                      <a:pt x="119" y="87"/>
                    </a:cubicBezTo>
                    <a:cubicBezTo>
                      <a:pt x="119" y="82"/>
                      <a:pt x="118" y="78"/>
                      <a:pt x="118" y="75"/>
                    </a:cubicBezTo>
                    <a:cubicBezTo>
                      <a:pt x="117" y="73"/>
                      <a:pt x="117" y="72"/>
                      <a:pt x="117" y="70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70"/>
                      <a:pt x="117" y="70"/>
                      <a:pt x="117" y="70"/>
                    </a:cubicBezTo>
                    <a:cubicBezTo>
                      <a:pt x="117" y="71"/>
                      <a:pt x="118" y="73"/>
                      <a:pt x="118" y="75"/>
                    </a:cubicBezTo>
                    <a:cubicBezTo>
                      <a:pt x="119" y="79"/>
                      <a:pt x="119" y="83"/>
                      <a:pt x="119" y="87"/>
                    </a:cubicBezTo>
                    <a:cubicBezTo>
                      <a:pt x="120" y="94"/>
                      <a:pt x="122" y="102"/>
                      <a:pt x="123" y="112"/>
                    </a:cubicBezTo>
                    <a:cubicBezTo>
                      <a:pt x="130" y="112"/>
                      <a:pt x="145" y="112"/>
                      <a:pt x="159" y="105"/>
                    </a:cubicBezTo>
                    <a:cubicBezTo>
                      <a:pt x="155" y="79"/>
                      <a:pt x="151" y="56"/>
                      <a:pt x="150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3" name="Freeform 191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8" y="-3162"/>
                <a:ext cx="153" cy="97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9" y="19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6" y="30"/>
                  </a:cxn>
                  <a:cxn ang="0">
                    <a:pos x="29" y="39"/>
                  </a:cxn>
                </a:cxnLst>
                <a:rect l="0" t="0" r="r" b="b"/>
                <a:pathLst>
                  <a:path w="65" h="41">
                    <a:moveTo>
                      <a:pt x="29" y="39"/>
                    </a:moveTo>
                    <a:cubicBezTo>
                      <a:pt x="13" y="37"/>
                      <a:pt x="0" y="23"/>
                      <a:pt x="9" y="19"/>
                    </a:cubicBezTo>
                    <a:cubicBezTo>
                      <a:pt x="14" y="16"/>
                      <a:pt x="12" y="16"/>
                      <a:pt x="15" y="13"/>
                    </a:cubicBezTo>
                    <a:cubicBezTo>
                      <a:pt x="17" y="10"/>
                      <a:pt x="53" y="0"/>
                      <a:pt x="53" y="16"/>
                    </a:cubicBezTo>
                    <a:cubicBezTo>
                      <a:pt x="53" y="21"/>
                      <a:pt x="46" y="25"/>
                      <a:pt x="56" y="30"/>
                    </a:cubicBezTo>
                    <a:cubicBezTo>
                      <a:pt x="65" y="33"/>
                      <a:pt x="45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4" name="Freeform 191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99" y="-3131"/>
                <a:ext cx="211" cy="446"/>
              </a:xfrm>
              <a:custGeom>
                <a:avLst/>
                <a:gdLst/>
                <a:ahLst/>
                <a:cxnLst>
                  <a:cxn ang="0">
                    <a:pos x="89" y="22"/>
                  </a:cxn>
                  <a:cxn ang="0">
                    <a:pos x="72" y="17"/>
                  </a:cxn>
                  <a:cxn ang="0">
                    <a:pos x="35" y="71"/>
                  </a:cxn>
                  <a:cxn ang="0">
                    <a:pos x="34" y="180"/>
                  </a:cxn>
                  <a:cxn ang="0">
                    <a:pos x="35" y="71"/>
                  </a:cxn>
                  <a:cxn ang="0">
                    <a:pos x="18" y="15"/>
                  </a:cxn>
                  <a:cxn ang="0">
                    <a:pos x="21" y="4"/>
                  </a:cxn>
                  <a:cxn ang="0">
                    <a:pos x="7" y="1"/>
                  </a:cxn>
                  <a:cxn ang="0">
                    <a:pos x="3" y="0"/>
                  </a:cxn>
                  <a:cxn ang="0">
                    <a:pos x="0" y="163"/>
                  </a:cxn>
                  <a:cxn ang="0">
                    <a:pos x="10" y="173"/>
                  </a:cxn>
                  <a:cxn ang="0">
                    <a:pos x="60" y="187"/>
                  </a:cxn>
                  <a:cxn ang="0">
                    <a:pos x="87" y="168"/>
                  </a:cxn>
                  <a:cxn ang="0">
                    <a:pos x="85" y="86"/>
                  </a:cxn>
                  <a:cxn ang="0">
                    <a:pos x="89" y="22"/>
                  </a:cxn>
                </a:cxnLst>
                <a:rect l="0" t="0" r="r" b="b"/>
                <a:pathLst>
                  <a:path w="89" h="189">
                    <a:moveTo>
                      <a:pt x="89" y="22"/>
                    </a:moveTo>
                    <a:cubicBezTo>
                      <a:pt x="86" y="21"/>
                      <a:pt x="79" y="19"/>
                      <a:pt x="72" y="17"/>
                    </a:cubicBezTo>
                    <a:cubicBezTo>
                      <a:pt x="53" y="39"/>
                      <a:pt x="35" y="71"/>
                      <a:pt x="35" y="71"/>
                    </a:cubicBezTo>
                    <a:cubicBezTo>
                      <a:pt x="35" y="82"/>
                      <a:pt x="34" y="180"/>
                      <a:pt x="34" y="180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63"/>
                      <a:pt x="19" y="23"/>
                      <a:pt x="18" y="15"/>
                    </a:cubicBezTo>
                    <a:cubicBezTo>
                      <a:pt x="17" y="7"/>
                      <a:pt x="21" y="4"/>
                      <a:pt x="21" y="4"/>
                    </a:cubicBezTo>
                    <a:cubicBezTo>
                      <a:pt x="12" y="1"/>
                      <a:pt x="13" y="2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  <a:cubicBezTo>
                      <a:pt x="0" y="25"/>
                      <a:pt x="0" y="120"/>
                      <a:pt x="0" y="163"/>
                    </a:cubicBezTo>
                    <a:cubicBezTo>
                      <a:pt x="1" y="168"/>
                      <a:pt x="3" y="173"/>
                      <a:pt x="10" y="173"/>
                    </a:cubicBezTo>
                    <a:cubicBezTo>
                      <a:pt x="22" y="176"/>
                      <a:pt x="53" y="186"/>
                      <a:pt x="60" y="187"/>
                    </a:cubicBezTo>
                    <a:cubicBezTo>
                      <a:pt x="69" y="189"/>
                      <a:pt x="84" y="179"/>
                      <a:pt x="87" y="168"/>
                    </a:cubicBezTo>
                    <a:cubicBezTo>
                      <a:pt x="87" y="149"/>
                      <a:pt x="86" y="94"/>
                      <a:pt x="85" y="86"/>
                    </a:cubicBezTo>
                    <a:cubicBezTo>
                      <a:pt x="80" y="51"/>
                      <a:pt x="89" y="33"/>
                      <a:pt x="89" y="22"/>
                    </a:cubicBezTo>
                    <a:close/>
                  </a:path>
                </a:pathLst>
              </a:custGeom>
              <a:solidFill>
                <a:srgbClr val="E2001A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5" name="Freeform 191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6" y="-3287"/>
                <a:ext cx="189" cy="189"/>
              </a:xfrm>
              <a:custGeom>
                <a:avLst/>
                <a:gdLst/>
                <a:ahLst/>
                <a:cxnLst>
                  <a:cxn ang="0">
                    <a:pos x="38" y="1"/>
                  </a:cxn>
                  <a:cxn ang="0">
                    <a:pos x="1" y="41"/>
                  </a:cxn>
                  <a:cxn ang="0">
                    <a:pos x="42" y="79"/>
                  </a:cxn>
                  <a:cxn ang="0">
                    <a:pos x="79" y="38"/>
                  </a:cxn>
                  <a:cxn ang="0">
                    <a:pos x="38" y="1"/>
                  </a:cxn>
                </a:cxnLst>
                <a:rect l="0" t="0" r="r" b="b"/>
                <a:pathLst>
                  <a:path w="80" h="80">
                    <a:moveTo>
                      <a:pt x="38" y="1"/>
                    </a:moveTo>
                    <a:cubicBezTo>
                      <a:pt x="16" y="2"/>
                      <a:pt x="0" y="20"/>
                      <a:pt x="1" y="41"/>
                    </a:cubicBezTo>
                    <a:cubicBezTo>
                      <a:pt x="1" y="63"/>
                      <a:pt x="20" y="80"/>
                      <a:pt x="42" y="79"/>
                    </a:cubicBezTo>
                    <a:cubicBezTo>
                      <a:pt x="63" y="78"/>
                      <a:pt x="80" y="60"/>
                      <a:pt x="79" y="38"/>
                    </a:cubicBezTo>
                    <a:cubicBezTo>
                      <a:pt x="78" y="17"/>
                      <a:pt x="60" y="0"/>
                      <a:pt x="38" y="1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6" name="Freeform 191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6" y="-3287"/>
                <a:ext cx="189" cy="189"/>
              </a:xfrm>
              <a:custGeom>
                <a:avLst/>
                <a:gdLst/>
                <a:ahLst/>
                <a:cxnLst>
                  <a:cxn ang="0">
                    <a:pos x="38" y="1"/>
                  </a:cxn>
                  <a:cxn ang="0">
                    <a:pos x="1" y="41"/>
                  </a:cxn>
                  <a:cxn ang="0">
                    <a:pos x="42" y="79"/>
                  </a:cxn>
                  <a:cxn ang="0">
                    <a:pos x="79" y="38"/>
                  </a:cxn>
                  <a:cxn ang="0">
                    <a:pos x="38" y="1"/>
                  </a:cxn>
                </a:cxnLst>
                <a:rect l="0" t="0" r="r" b="b"/>
                <a:pathLst>
                  <a:path w="80" h="80">
                    <a:moveTo>
                      <a:pt x="38" y="1"/>
                    </a:moveTo>
                    <a:cubicBezTo>
                      <a:pt x="16" y="2"/>
                      <a:pt x="0" y="20"/>
                      <a:pt x="1" y="41"/>
                    </a:cubicBezTo>
                    <a:cubicBezTo>
                      <a:pt x="1" y="63"/>
                      <a:pt x="20" y="80"/>
                      <a:pt x="42" y="79"/>
                    </a:cubicBezTo>
                    <a:cubicBezTo>
                      <a:pt x="63" y="78"/>
                      <a:pt x="80" y="60"/>
                      <a:pt x="79" y="38"/>
                    </a:cubicBezTo>
                    <a:cubicBezTo>
                      <a:pt x="78" y="17"/>
                      <a:pt x="60" y="0"/>
                      <a:pt x="38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7" name="Freeform 191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99" y="-2874"/>
                <a:ext cx="81" cy="4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4"/>
                  </a:cxn>
                  <a:cxn ang="0">
                    <a:pos x="81" y="45"/>
                  </a:cxn>
                  <a:cxn ang="0">
                    <a:pos x="81" y="21"/>
                  </a:cxn>
                  <a:cxn ang="0">
                    <a:pos x="3" y="0"/>
                  </a:cxn>
                </a:cxnLst>
                <a:rect l="0" t="0" r="r" b="b"/>
                <a:pathLst>
                  <a:path w="81" h="45">
                    <a:moveTo>
                      <a:pt x="3" y="0"/>
                    </a:moveTo>
                    <a:lnTo>
                      <a:pt x="0" y="24"/>
                    </a:lnTo>
                    <a:lnTo>
                      <a:pt x="81" y="45"/>
                    </a:lnTo>
                    <a:lnTo>
                      <a:pt x="81" y="2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D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8" name="Freeform 191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80" y="-2869"/>
                <a:ext cx="125" cy="54"/>
              </a:xfrm>
              <a:custGeom>
                <a:avLst/>
                <a:gdLst/>
                <a:ahLst/>
                <a:cxnLst>
                  <a:cxn ang="0">
                    <a:pos x="27" y="23"/>
                  </a:cxn>
                  <a:cxn ang="0">
                    <a:pos x="53" y="10"/>
                  </a:cxn>
                  <a:cxn ang="0">
                    <a:pos x="53" y="0"/>
                  </a:cxn>
                  <a:cxn ang="0">
                    <a:pos x="27" y="13"/>
                  </a:cxn>
                  <a:cxn ang="0">
                    <a:pos x="0" y="7"/>
                  </a:cxn>
                  <a:cxn ang="0">
                    <a:pos x="0" y="17"/>
                  </a:cxn>
                  <a:cxn ang="0">
                    <a:pos x="27" y="23"/>
                  </a:cxn>
                </a:cxnLst>
                <a:rect l="0" t="0" r="r" b="b"/>
                <a:pathLst>
                  <a:path w="53" h="23">
                    <a:moveTo>
                      <a:pt x="27" y="23"/>
                    </a:moveTo>
                    <a:cubicBezTo>
                      <a:pt x="35" y="23"/>
                      <a:pt x="48" y="14"/>
                      <a:pt x="53" y="1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8" y="4"/>
                      <a:pt x="36" y="13"/>
                      <a:pt x="27" y="13"/>
                    </a:cubicBezTo>
                    <a:cubicBezTo>
                      <a:pt x="24" y="13"/>
                      <a:pt x="0" y="7"/>
                      <a:pt x="0" y="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24" y="23"/>
                      <a:pt x="27" y="23"/>
                    </a:cubicBezTo>
                    <a:close/>
                  </a:path>
                </a:pathLst>
              </a:custGeom>
              <a:solidFill>
                <a:srgbClr val="FFED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9" name="Freeform 191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99" y="-2779"/>
                <a:ext cx="81" cy="4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1"/>
                  </a:cxn>
                  <a:cxn ang="0">
                    <a:pos x="81" y="42"/>
                  </a:cxn>
                  <a:cxn ang="0">
                    <a:pos x="81" y="21"/>
                  </a:cxn>
                  <a:cxn ang="0">
                    <a:pos x="3" y="0"/>
                  </a:cxn>
                </a:cxnLst>
                <a:rect l="0" t="0" r="r" b="b"/>
                <a:pathLst>
                  <a:path w="81" h="42">
                    <a:moveTo>
                      <a:pt x="3" y="0"/>
                    </a:moveTo>
                    <a:lnTo>
                      <a:pt x="0" y="21"/>
                    </a:lnTo>
                    <a:lnTo>
                      <a:pt x="81" y="42"/>
                    </a:lnTo>
                    <a:lnTo>
                      <a:pt x="81" y="2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D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0" name="Freeform 191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80" y="-2775"/>
                <a:ext cx="125" cy="52"/>
              </a:xfrm>
              <a:custGeom>
                <a:avLst/>
                <a:gdLst/>
                <a:ahLst/>
                <a:cxnLst>
                  <a:cxn ang="0">
                    <a:pos x="27" y="22"/>
                  </a:cxn>
                  <a:cxn ang="0">
                    <a:pos x="53" y="10"/>
                  </a:cxn>
                  <a:cxn ang="0">
                    <a:pos x="53" y="0"/>
                  </a:cxn>
                  <a:cxn ang="0">
                    <a:pos x="27" y="13"/>
                  </a:cxn>
                  <a:cxn ang="0">
                    <a:pos x="0" y="7"/>
                  </a:cxn>
                  <a:cxn ang="0">
                    <a:pos x="0" y="16"/>
                  </a:cxn>
                  <a:cxn ang="0">
                    <a:pos x="27" y="22"/>
                  </a:cxn>
                </a:cxnLst>
                <a:rect l="0" t="0" r="r" b="b"/>
                <a:pathLst>
                  <a:path w="53" h="22">
                    <a:moveTo>
                      <a:pt x="27" y="22"/>
                    </a:moveTo>
                    <a:cubicBezTo>
                      <a:pt x="35" y="22"/>
                      <a:pt x="48" y="14"/>
                      <a:pt x="53" y="1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8" y="3"/>
                      <a:pt x="36" y="13"/>
                      <a:pt x="27" y="13"/>
                    </a:cubicBezTo>
                    <a:cubicBezTo>
                      <a:pt x="24" y="13"/>
                      <a:pt x="0" y="7"/>
                      <a:pt x="0" y="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4" y="22"/>
                      <a:pt x="27" y="22"/>
                    </a:cubicBezTo>
                    <a:close/>
                  </a:path>
                </a:pathLst>
              </a:custGeom>
              <a:solidFill>
                <a:srgbClr val="FFED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1" name="Freeform 191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32" y="-2971"/>
                <a:ext cx="21" cy="5"/>
              </a:xfrm>
              <a:custGeom>
                <a:avLst/>
                <a:gdLst/>
                <a:ahLst/>
                <a:cxnLst>
                  <a:cxn ang="0">
                    <a:pos x="21" y="5"/>
                  </a:cxn>
                  <a:cxn ang="0">
                    <a:pos x="0" y="0"/>
                  </a:cxn>
                  <a:cxn ang="0">
                    <a:pos x="21" y="5"/>
                  </a:cxn>
                </a:cxnLst>
                <a:rect l="0" t="0" r="r" b="b"/>
                <a:pathLst>
                  <a:path w="21" h="5">
                    <a:moveTo>
                      <a:pt x="21" y="5"/>
                    </a:moveTo>
                    <a:lnTo>
                      <a:pt x="0" y="0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2" name="Line 1920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H="1" flipV="1">
                <a:off x="332" y="-2971"/>
                <a:ext cx="21" cy="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293" name="Group 2893"/>
          <p:cNvGrpSpPr>
            <a:grpSpLocks/>
          </p:cNvGrpSpPr>
          <p:nvPr/>
        </p:nvGrpSpPr>
        <p:grpSpPr bwMode="gray">
          <a:xfrm>
            <a:off x="1824817" y="1531427"/>
            <a:ext cx="281387" cy="449516"/>
            <a:chOff x="1234" y="-3162"/>
            <a:chExt cx="416" cy="1112"/>
          </a:xfrm>
        </p:grpSpPr>
        <p:sp>
          <p:nvSpPr>
            <p:cNvPr id="2294" name="Freeform 2894" descr="© INSCALE GmbH, 26.05.2010&#10;http://www.presentationload.com/"/>
            <p:cNvSpPr>
              <a:spLocks/>
            </p:cNvSpPr>
            <p:nvPr/>
          </p:nvSpPr>
          <p:spPr bwMode="gray">
            <a:xfrm>
              <a:off x="1338" y="-2654"/>
              <a:ext cx="215" cy="604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4" y="0"/>
                </a:cxn>
                <a:cxn ang="0">
                  <a:pos x="0" y="29"/>
                </a:cxn>
                <a:cxn ang="0">
                  <a:pos x="11" y="216"/>
                </a:cxn>
                <a:cxn ang="0">
                  <a:pos x="44" y="215"/>
                </a:cxn>
                <a:cxn ang="0">
                  <a:pos x="42" y="54"/>
                </a:cxn>
                <a:cxn ang="0">
                  <a:pos x="33" y="42"/>
                </a:cxn>
                <a:cxn ang="0">
                  <a:pos x="42" y="54"/>
                </a:cxn>
                <a:cxn ang="0">
                  <a:pos x="44" y="215"/>
                </a:cxn>
                <a:cxn ang="0">
                  <a:pos x="44" y="222"/>
                </a:cxn>
                <a:cxn ang="0">
                  <a:pos x="81" y="229"/>
                </a:cxn>
                <a:cxn ang="0">
                  <a:pos x="86" y="52"/>
                </a:cxn>
                <a:cxn ang="0">
                  <a:pos x="80" y="2"/>
                </a:cxn>
              </a:cxnLst>
              <a:rect l="0" t="0" r="r" b="b"/>
              <a:pathLst>
                <a:path w="91" h="256">
                  <a:moveTo>
                    <a:pt x="80" y="2"/>
                  </a:moveTo>
                  <a:cubicBezTo>
                    <a:pt x="80" y="3"/>
                    <a:pt x="80" y="2"/>
                    <a:pt x="80" y="2"/>
                  </a:cubicBezTo>
                  <a:cubicBezTo>
                    <a:pt x="77" y="13"/>
                    <a:pt x="3" y="5"/>
                    <a:pt x="4" y="0"/>
                  </a:cubicBezTo>
                  <a:cubicBezTo>
                    <a:pt x="0" y="18"/>
                    <a:pt x="0" y="25"/>
                    <a:pt x="0" y="29"/>
                  </a:cubicBezTo>
                  <a:cubicBezTo>
                    <a:pt x="2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4" y="215"/>
                  </a:cubicBezTo>
                  <a:cubicBezTo>
                    <a:pt x="43" y="181"/>
                    <a:pt x="43" y="58"/>
                    <a:pt x="42" y="54"/>
                  </a:cubicBezTo>
                  <a:cubicBezTo>
                    <a:pt x="41" y="50"/>
                    <a:pt x="33" y="49"/>
                    <a:pt x="33" y="42"/>
                  </a:cubicBezTo>
                  <a:cubicBezTo>
                    <a:pt x="33" y="49"/>
                    <a:pt x="41" y="50"/>
                    <a:pt x="42" y="54"/>
                  </a:cubicBezTo>
                  <a:cubicBezTo>
                    <a:pt x="43" y="58"/>
                    <a:pt x="43" y="181"/>
                    <a:pt x="44" y="215"/>
                  </a:cubicBezTo>
                  <a:cubicBezTo>
                    <a:pt x="44" y="217"/>
                    <a:pt x="44" y="222"/>
                    <a:pt x="44" y="222"/>
                  </a:cubicBezTo>
                  <a:cubicBezTo>
                    <a:pt x="47" y="256"/>
                    <a:pt x="81" y="246"/>
                    <a:pt x="81" y="229"/>
                  </a:cubicBezTo>
                  <a:cubicBezTo>
                    <a:pt x="81" y="161"/>
                    <a:pt x="83" y="67"/>
                    <a:pt x="86" y="52"/>
                  </a:cubicBezTo>
                  <a:cubicBezTo>
                    <a:pt x="91" y="27"/>
                    <a:pt x="83" y="5"/>
                    <a:pt x="80" y="2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5" name="Freeform 2895" descr="© INSCALE GmbH, 26.05.2010&#10;http://www.presentationload.com/"/>
            <p:cNvSpPr>
              <a:spLocks noEditPoints="1"/>
            </p:cNvSpPr>
            <p:nvPr/>
          </p:nvSpPr>
          <p:spPr bwMode="gray">
            <a:xfrm>
              <a:off x="1234" y="-3011"/>
              <a:ext cx="416" cy="510"/>
            </a:xfrm>
            <a:custGeom>
              <a:avLst/>
              <a:gdLst/>
              <a:ahLst/>
              <a:cxnLst>
                <a:cxn ang="0">
                  <a:pos x="171" y="192"/>
                </a:cxn>
                <a:cxn ang="0">
                  <a:pos x="151" y="44"/>
                </a:cxn>
                <a:cxn ang="0">
                  <a:pos x="124" y="19"/>
                </a:cxn>
                <a:cxn ang="0">
                  <a:pos x="91" y="10"/>
                </a:cxn>
                <a:cxn ang="0">
                  <a:pos x="61" y="2"/>
                </a:cxn>
                <a:cxn ang="0">
                  <a:pos x="31" y="12"/>
                </a:cxn>
                <a:cxn ang="0">
                  <a:pos x="4" y="157"/>
                </a:cxn>
                <a:cxn ang="0">
                  <a:pos x="26" y="165"/>
                </a:cxn>
                <a:cxn ang="0">
                  <a:pos x="41" y="70"/>
                </a:cxn>
                <a:cxn ang="0">
                  <a:pos x="48" y="85"/>
                </a:cxn>
                <a:cxn ang="0">
                  <a:pos x="48" y="151"/>
                </a:cxn>
                <a:cxn ang="0">
                  <a:pos x="57" y="161"/>
                </a:cxn>
                <a:cxn ang="0">
                  <a:pos x="102" y="173"/>
                </a:cxn>
                <a:cxn ang="0">
                  <a:pos x="124" y="153"/>
                </a:cxn>
                <a:cxn ang="0">
                  <a:pos x="126" y="67"/>
                </a:cxn>
                <a:cxn ang="0">
                  <a:pos x="128" y="85"/>
                </a:cxn>
                <a:cxn ang="0">
                  <a:pos x="150" y="201"/>
                </a:cxn>
                <a:cxn ang="0">
                  <a:pos x="171" y="192"/>
                </a:cxn>
                <a:cxn ang="0">
                  <a:pos x="43" y="56"/>
                </a:cxn>
                <a:cxn ang="0">
                  <a:pos x="45" y="45"/>
                </a:cxn>
                <a:cxn ang="0">
                  <a:pos x="44" y="55"/>
                </a:cxn>
                <a:cxn ang="0">
                  <a:pos x="44" y="54"/>
                </a:cxn>
                <a:cxn ang="0">
                  <a:pos x="43" y="56"/>
                </a:cxn>
              </a:cxnLst>
              <a:rect l="0" t="0" r="r" b="b"/>
              <a:pathLst>
                <a:path w="176" h="216">
                  <a:moveTo>
                    <a:pt x="171" y="192"/>
                  </a:moveTo>
                  <a:cubicBezTo>
                    <a:pt x="167" y="171"/>
                    <a:pt x="153" y="62"/>
                    <a:pt x="151" y="44"/>
                  </a:cubicBezTo>
                  <a:cubicBezTo>
                    <a:pt x="148" y="27"/>
                    <a:pt x="132" y="22"/>
                    <a:pt x="124" y="19"/>
                  </a:cubicBezTo>
                  <a:cubicBezTo>
                    <a:pt x="117" y="16"/>
                    <a:pt x="104" y="14"/>
                    <a:pt x="91" y="10"/>
                  </a:cubicBezTo>
                  <a:cubicBezTo>
                    <a:pt x="79" y="7"/>
                    <a:pt x="70" y="4"/>
                    <a:pt x="61" y="2"/>
                  </a:cubicBezTo>
                  <a:cubicBezTo>
                    <a:pt x="52" y="0"/>
                    <a:pt x="34" y="4"/>
                    <a:pt x="31" y="12"/>
                  </a:cubicBezTo>
                  <a:cubicBezTo>
                    <a:pt x="29" y="17"/>
                    <a:pt x="8" y="136"/>
                    <a:pt x="4" y="157"/>
                  </a:cubicBezTo>
                  <a:cubicBezTo>
                    <a:pt x="0" y="176"/>
                    <a:pt x="21" y="180"/>
                    <a:pt x="26" y="165"/>
                  </a:cubicBezTo>
                  <a:cubicBezTo>
                    <a:pt x="28" y="159"/>
                    <a:pt x="36" y="103"/>
                    <a:pt x="41" y="70"/>
                  </a:cubicBezTo>
                  <a:cubicBezTo>
                    <a:pt x="41" y="76"/>
                    <a:pt x="43" y="81"/>
                    <a:pt x="48" y="85"/>
                  </a:cubicBezTo>
                  <a:cubicBezTo>
                    <a:pt x="51" y="100"/>
                    <a:pt x="53" y="119"/>
                    <a:pt x="48" y="151"/>
                  </a:cubicBezTo>
                  <a:cubicBezTo>
                    <a:pt x="47" y="156"/>
                    <a:pt x="51" y="161"/>
                    <a:pt x="57" y="161"/>
                  </a:cubicBezTo>
                  <a:cubicBezTo>
                    <a:pt x="70" y="164"/>
                    <a:pt x="95" y="171"/>
                    <a:pt x="102" y="173"/>
                  </a:cubicBezTo>
                  <a:cubicBezTo>
                    <a:pt x="110" y="174"/>
                    <a:pt x="129" y="162"/>
                    <a:pt x="124" y="153"/>
                  </a:cubicBezTo>
                  <a:cubicBezTo>
                    <a:pt x="114" y="132"/>
                    <a:pt x="124" y="79"/>
                    <a:pt x="126" y="67"/>
                  </a:cubicBezTo>
                  <a:cubicBezTo>
                    <a:pt x="126" y="67"/>
                    <a:pt x="128" y="79"/>
                    <a:pt x="128" y="85"/>
                  </a:cubicBezTo>
                  <a:cubicBezTo>
                    <a:pt x="131" y="107"/>
                    <a:pt x="139" y="147"/>
                    <a:pt x="150" y="201"/>
                  </a:cubicBezTo>
                  <a:cubicBezTo>
                    <a:pt x="153" y="216"/>
                    <a:pt x="176" y="215"/>
                    <a:pt x="171" y="192"/>
                  </a:cubicBezTo>
                  <a:close/>
                  <a:moveTo>
                    <a:pt x="43" y="56"/>
                  </a:moveTo>
                  <a:cubicBezTo>
                    <a:pt x="44" y="47"/>
                    <a:pt x="45" y="43"/>
                    <a:pt x="45" y="45"/>
                  </a:cubicBezTo>
                  <a:cubicBezTo>
                    <a:pt x="44" y="48"/>
                    <a:pt x="44" y="52"/>
                    <a:pt x="44" y="55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3" y="55"/>
                    <a:pt x="43" y="55"/>
                    <a:pt x="43" y="56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6" name="Freeform 2896" descr="© INSCALE GmbH, 26.05.2010&#10;http://www.presentationload.com/"/>
            <p:cNvSpPr>
              <a:spLocks/>
            </p:cNvSpPr>
            <p:nvPr/>
          </p:nvSpPr>
          <p:spPr bwMode="gray">
            <a:xfrm>
              <a:off x="1281" y="-3009"/>
              <a:ext cx="324" cy="409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11" y="11"/>
                </a:cxn>
                <a:cxn ang="0">
                  <a:pos x="0" y="68"/>
                </a:cxn>
                <a:cxn ang="0">
                  <a:pos x="20" y="75"/>
                </a:cxn>
                <a:cxn ang="0">
                  <a:pos x="21" y="69"/>
                </a:cxn>
                <a:cxn ang="0">
                  <a:pos x="28" y="84"/>
                </a:cxn>
                <a:cxn ang="0">
                  <a:pos x="28" y="150"/>
                </a:cxn>
                <a:cxn ang="0">
                  <a:pos x="37" y="160"/>
                </a:cxn>
                <a:cxn ang="0">
                  <a:pos x="82" y="172"/>
                </a:cxn>
                <a:cxn ang="0">
                  <a:pos x="104" y="152"/>
                </a:cxn>
                <a:cxn ang="0">
                  <a:pos x="106" y="66"/>
                </a:cxn>
                <a:cxn ang="0">
                  <a:pos x="108" y="84"/>
                </a:cxn>
                <a:cxn ang="0">
                  <a:pos x="110" y="92"/>
                </a:cxn>
                <a:cxn ang="0">
                  <a:pos x="137" y="88"/>
                </a:cxn>
                <a:cxn ang="0">
                  <a:pos x="131" y="43"/>
                </a:cxn>
                <a:cxn ang="0">
                  <a:pos x="104" y="18"/>
                </a:cxn>
                <a:cxn ang="0">
                  <a:pos x="71" y="9"/>
                </a:cxn>
                <a:cxn ang="0">
                  <a:pos x="41" y="1"/>
                </a:cxn>
                <a:cxn ang="0">
                  <a:pos x="23" y="3"/>
                </a:cxn>
              </a:cxnLst>
              <a:rect l="0" t="0" r="r" b="b"/>
              <a:pathLst>
                <a:path w="137" h="173">
                  <a:moveTo>
                    <a:pt x="23" y="3"/>
                  </a:moveTo>
                  <a:cubicBezTo>
                    <a:pt x="17" y="4"/>
                    <a:pt x="12" y="7"/>
                    <a:pt x="11" y="11"/>
                  </a:cubicBezTo>
                  <a:cubicBezTo>
                    <a:pt x="10" y="13"/>
                    <a:pt x="5" y="39"/>
                    <a:pt x="0" y="68"/>
                  </a:cubicBezTo>
                  <a:cubicBezTo>
                    <a:pt x="0" y="72"/>
                    <a:pt x="15" y="79"/>
                    <a:pt x="20" y="75"/>
                  </a:cubicBezTo>
                  <a:cubicBezTo>
                    <a:pt x="20" y="73"/>
                    <a:pt x="21" y="71"/>
                    <a:pt x="21" y="69"/>
                  </a:cubicBezTo>
                  <a:cubicBezTo>
                    <a:pt x="21" y="75"/>
                    <a:pt x="23" y="80"/>
                    <a:pt x="28" y="84"/>
                  </a:cubicBezTo>
                  <a:cubicBezTo>
                    <a:pt x="31" y="99"/>
                    <a:pt x="33" y="118"/>
                    <a:pt x="28" y="150"/>
                  </a:cubicBezTo>
                  <a:cubicBezTo>
                    <a:pt x="27" y="155"/>
                    <a:pt x="31" y="160"/>
                    <a:pt x="37" y="160"/>
                  </a:cubicBezTo>
                  <a:cubicBezTo>
                    <a:pt x="50" y="163"/>
                    <a:pt x="75" y="170"/>
                    <a:pt x="82" y="172"/>
                  </a:cubicBezTo>
                  <a:cubicBezTo>
                    <a:pt x="90" y="173"/>
                    <a:pt x="109" y="161"/>
                    <a:pt x="104" y="152"/>
                  </a:cubicBezTo>
                  <a:cubicBezTo>
                    <a:pt x="94" y="131"/>
                    <a:pt x="104" y="78"/>
                    <a:pt x="106" y="66"/>
                  </a:cubicBezTo>
                  <a:cubicBezTo>
                    <a:pt x="106" y="66"/>
                    <a:pt x="108" y="78"/>
                    <a:pt x="108" y="84"/>
                  </a:cubicBezTo>
                  <a:cubicBezTo>
                    <a:pt x="109" y="87"/>
                    <a:pt x="109" y="89"/>
                    <a:pt x="110" y="92"/>
                  </a:cubicBezTo>
                  <a:cubicBezTo>
                    <a:pt x="116" y="95"/>
                    <a:pt x="132" y="92"/>
                    <a:pt x="137" y="88"/>
                  </a:cubicBezTo>
                  <a:cubicBezTo>
                    <a:pt x="134" y="67"/>
                    <a:pt x="132" y="50"/>
                    <a:pt x="131" y="43"/>
                  </a:cubicBezTo>
                  <a:cubicBezTo>
                    <a:pt x="128" y="26"/>
                    <a:pt x="112" y="21"/>
                    <a:pt x="104" y="18"/>
                  </a:cubicBezTo>
                  <a:cubicBezTo>
                    <a:pt x="97" y="15"/>
                    <a:pt x="84" y="13"/>
                    <a:pt x="71" y="9"/>
                  </a:cubicBezTo>
                  <a:cubicBezTo>
                    <a:pt x="59" y="6"/>
                    <a:pt x="50" y="3"/>
                    <a:pt x="41" y="1"/>
                  </a:cubicBezTo>
                  <a:cubicBezTo>
                    <a:pt x="36" y="0"/>
                    <a:pt x="29" y="1"/>
                    <a:pt x="23" y="3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7" name="Freeform 2897" descr="© INSCALE GmbH, 26.05.2010&#10;http://www.presentationload.com/"/>
            <p:cNvSpPr>
              <a:spLocks/>
            </p:cNvSpPr>
            <p:nvPr/>
          </p:nvSpPr>
          <p:spPr bwMode="gray">
            <a:xfrm>
              <a:off x="1281" y="-3009"/>
              <a:ext cx="324" cy="409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11" y="11"/>
                </a:cxn>
                <a:cxn ang="0">
                  <a:pos x="0" y="68"/>
                </a:cxn>
                <a:cxn ang="0">
                  <a:pos x="20" y="75"/>
                </a:cxn>
                <a:cxn ang="0">
                  <a:pos x="21" y="69"/>
                </a:cxn>
                <a:cxn ang="0">
                  <a:pos x="28" y="84"/>
                </a:cxn>
                <a:cxn ang="0">
                  <a:pos x="28" y="150"/>
                </a:cxn>
                <a:cxn ang="0">
                  <a:pos x="37" y="160"/>
                </a:cxn>
                <a:cxn ang="0">
                  <a:pos x="82" y="172"/>
                </a:cxn>
                <a:cxn ang="0">
                  <a:pos x="104" y="152"/>
                </a:cxn>
                <a:cxn ang="0">
                  <a:pos x="106" y="66"/>
                </a:cxn>
                <a:cxn ang="0">
                  <a:pos x="108" y="84"/>
                </a:cxn>
                <a:cxn ang="0">
                  <a:pos x="110" y="92"/>
                </a:cxn>
                <a:cxn ang="0">
                  <a:pos x="137" y="88"/>
                </a:cxn>
                <a:cxn ang="0">
                  <a:pos x="131" y="43"/>
                </a:cxn>
                <a:cxn ang="0">
                  <a:pos x="104" y="18"/>
                </a:cxn>
                <a:cxn ang="0">
                  <a:pos x="71" y="9"/>
                </a:cxn>
                <a:cxn ang="0">
                  <a:pos x="41" y="1"/>
                </a:cxn>
                <a:cxn ang="0">
                  <a:pos x="23" y="3"/>
                </a:cxn>
              </a:cxnLst>
              <a:rect l="0" t="0" r="r" b="b"/>
              <a:pathLst>
                <a:path w="137" h="173">
                  <a:moveTo>
                    <a:pt x="23" y="3"/>
                  </a:moveTo>
                  <a:cubicBezTo>
                    <a:pt x="17" y="4"/>
                    <a:pt x="12" y="7"/>
                    <a:pt x="11" y="11"/>
                  </a:cubicBezTo>
                  <a:cubicBezTo>
                    <a:pt x="10" y="13"/>
                    <a:pt x="5" y="39"/>
                    <a:pt x="0" y="68"/>
                  </a:cubicBezTo>
                  <a:cubicBezTo>
                    <a:pt x="0" y="72"/>
                    <a:pt x="15" y="79"/>
                    <a:pt x="20" y="75"/>
                  </a:cubicBezTo>
                  <a:cubicBezTo>
                    <a:pt x="20" y="73"/>
                    <a:pt x="21" y="71"/>
                    <a:pt x="21" y="69"/>
                  </a:cubicBezTo>
                  <a:cubicBezTo>
                    <a:pt x="21" y="75"/>
                    <a:pt x="23" y="80"/>
                    <a:pt x="28" y="84"/>
                  </a:cubicBezTo>
                  <a:cubicBezTo>
                    <a:pt x="31" y="99"/>
                    <a:pt x="33" y="118"/>
                    <a:pt x="28" y="150"/>
                  </a:cubicBezTo>
                  <a:cubicBezTo>
                    <a:pt x="27" y="155"/>
                    <a:pt x="31" y="160"/>
                    <a:pt x="37" y="160"/>
                  </a:cubicBezTo>
                  <a:cubicBezTo>
                    <a:pt x="50" y="163"/>
                    <a:pt x="75" y="170"/>
                    <a:pt x="82" y="172"/>
                  </a:cubicBezTo>
                  <a:cubicBezTo>
                    <a:pt x="90" y="173"/>
                    <a:pt x="109" y="161"/>
                    <a:pt x="104" y="152"/>
                  </a:cubicBezTo>
                  <a:cubicBezTo>
                    <a:pt x="94" y="131"/>
                    <a:pt x="104" y="78"/>
                    <a:pt x="106" y="66"/>
                  </a:cubicBezTo>
                  <a:cubicBezTo>
                    <a:pt x="106" y="66"/>
                    <a:pt x="108" y="78"/>
                    <a:pt x="108" y="84"/>
                  </a:cubicBezTo>
                  <a:cubicBezTo>
                    <a:pt x="109" y="87"/>
                    <a:pt x="109" y="89"/>
                    <a:pt x="110" y="92"/>
                  </a:cubicBezTo>
                  <a:cubicBezTo>
                    <a:pt x="116" y="95"/>
                    <a:pt x="132" y="92"/>
                    <a:pt x="137" y="88"/>
                  </a:cubicBezTo>
                  <a:cubicBezTo>
                    <a:pt x="134" y="67"/>
                    <a:pt x="132" y="50"/>
                    <a:pt x="131" y="43"/>
                  </a:cubicBezTo>
                  <a:cubicBezTo>
                    <a:pt x="128" y="26"/>
                    <a:pt x="112" y="21"/>
                    <a:pt x="104" y="18"/>
                  </a:cubicBezTo>
                  <a:cubicBezTo>
                    <a:pt x="97" y="15"/>
                    <a:pt x="84" y="13"/>
                    <a:pt x="71" y="9"/>
                  </a:cubicBezTo>
                  <a:cubicBezTo>
                    <a:pt x="59" y="6"/>
                    <a:pt x="50" y="3"/>
                    <a:pt x="41" y="1"/>
                  </a:cubicBezTo>
                  <a:cubicBezTo>
                    <a:pt x="36" y="0"/>
                    <a:pt x="29" y="1"/>
                    <a:pt x="23" y="3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8" name="Freeform 2898" descr="© INSCALE GmbH, 26.05.2010&#10;http://www.presentationload.com/"/>
            <p:cNvSpPr>
              <a:spLocks/>
            </p:cNvSpPr>
            <p:nvPr/>
          </p:nvSpPr>
          <p:spPr bwMode="gray">
            <a:xfrm>
              <a:off x="1331" y="-3006"/>
              <a:ext cx="85" cy="385"/>
            </a:xfrm>
            <a:custGeom>
              <a:avLst/>
              <a:gdLst/>
              <a:ahLst/>
              <a:cxnLst>
                <a:cxn ang="0">
                  <a:pos x="29" y="62"/>
                </a:cxn>
                <a:cxn ang="0">
                  <a:pos x="26" y="10"/>
                </a:cxn>
                <a:cxn ang="0">
                  <a:pos x="26" y="1"/>
                </a:cxn>
                <a:cxn ang="0">
                  <a:pos x="20" y="0"/>
                </a:cxn>
                <a:cxn ang="0">
                  <a:pos x="2" y="2"/>
                </a:cxn>
                <a:cxn ang="0">
                  <a:pos x="0" y="69"/>
                </a:cxn>
                <a:cxn ang="0">
                  <a:pos x="7" y="83"/>
                </a:cxn>
                <a:cxn ang="0">
                  <a:pos x="7" y="149"/>
                </a:cxn>
                <a:cxn ang="0">
                  <a:pos x="16" y="159"/>
                </a:cxn>
                <a:cxn ang="0">
                  <a:pos x="30" y="163"/>
                </a:cxn>
                <a:cxn ang="0">
                  <a:pos x="29" y="62"/>
                </a:cxn>
              </a:cxnLst>
              <a:rect l="0" t="0" r="r" b="b"/>
              <a:pathLst>
                <a:path w="36" h="163">
                  <a:moveTo>
                    <a:pt x="29" y="62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7"/>
                    <a:pt x="26" y="5"/>
                    <a:pt x="26" y="1"/>
                  </a:cubicBezTo>
                  <a:cubicBezTo>
                    <a:pt x="24" y="1"/>
                    <a:pt x="22" y="0"/>
                    <a:pt x="20" y="0"/>
                  </a:cubicBezTo>
                  <a:cubicBezTo>
                    <a:pt x="16" y="0"/>
                    <a:pt x="10" y="0"/>
                    <a:pt x="2" y="2"/>
                  </a:cubicBezTo>
                  <a:cubicBezTo>
                    <a:pt x="2" y="13"/>
                    <a:pt x="7" y="45"/>
                    <a:pt x="0" y="69"/>
                  </a:cubicBezTo>
                  <a:cubicBezTo>
                    <a:pt x="1" y="74"/>
                    <a:pt x="3" y="79"/>
                    <a:pt x="7" y="83"/>
                  </a:cubicBezTo>
                  <a:cubicBezTo>
                    <a:pt x="10" y="98"/>
                    <a:pt x="12" y="117"/>
                    <a:pt x="7" y="149"/>
                  </a:cubicBezTo>
                  <a:cubicBezTo>
                    <a:pt x="6" y="154"/>
                    <a:pt x="10" y="159"/>
                    <a:pt x="16" y="159"/>
                  </a:cubicBezTo>
                  <a:cubicBezTo>
                    <a:pt x="20" y="160"/>
                    <a:pt x="25" y="161"/>
                    <a:pt x="30" y="163"/>
                  </a:cubicBezTo>
                  <a:cubicBezTo>
                    <a:pt x="36" y="116"/>
                    <a:pt x="26" y="86"/>
                    <a:pt x="29" y="62"/>
                  </a:cubicBezTo>
                  <a:close/>
                </a:path>
              </a:pathLst>
            </a:custGeom>
            <a:solidFill>
              <a:srgbClr val="E2001A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9" name="Freeform 2899" descr="© INSCALE GmbH, 26.05.2010&#10;http://www.presentationload.com/"/>
            <p:cNvSpPr>
              <a:spLocks/>
            </p:cNvSpPr>
            <p:nvPr/>
          </p:nvSpPr>
          <p:spPr bwMode="gray">
            <a:xfrm>
              <a:off x="1393" y="-2971"/>
              <a:ext cx="151" cy="371"/>
            </a:xfrm>
            <a:custGeom>
              <a:avLst/>
              <a:gdLst/>
              <a:ahLst/>
              <a:cxnLst>
                <a:cxn ang="0">
                  <a:pos x="64" y="5"/>
                </a:cxn>
                <a:cxn ang="0">
                  <a:pos x="57" y="2"/>
                </a:cxn>
                <a:cxn ang="0">
                  <a:pos x="49" y="0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4" y="148"/>
                </a:cxn>
                <a:cxn ang="0">
                  <a:pos x="35" y="156"/>
                </a:cxn>
                <a:cxn ang="0">
                  <a:pos x="57" y="136"/>
                </a:cxn>
                <a:cxn ang="0">
                  <a:pos x="58" y="54"/>
                </a:cxn>
                <a:cxn ang="0">
                  <a:pos x="64" y="5"/>
                </a:cxn>
              </a:cxnLst>
              <a:rect l="0" t="0" r="r" b="b"/>
              <a:pathLst>
                <a:path w="64" h="157">
                  <a:moveTo>
                    <a:pt x="64" y="5"/>
                  </a:moveTo>
                  <a:cubicBezTo>
                    <a:pt x="62" y="4"/>
                    <a:pt x="59" y="3"/>
                    <a:pt x="57" y="2"/>
                  </a:cubicBezTo>
                  <a:cubicBezTo>
                    <a:pt x="55" y="1"/>
                    <a:pt x="52" y="0"/>
                    <a:pt x="49" y="0"/>
                  </a:cubicBezTo>
                  <a:cubicBezTo>
                    <a:pt x="48" y="0"/>
                    <a:pt x="5" y="3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0" y="71"/>
                    <a:pt x="10" y="101"/>
                    <a:pt x="4" y="148"/>
                  </a:cubicBezTo>
                  <a:cubicBezTo>
                    <a:pt x="16" y="151"/>
                    <a:pt x="30" y="154"/>
                    <a:pt x="35" y="156"/>
                  </a:cubicBezTo>
                  <a:cubicBezTo>
                    <a:pt x="43" y="157"/>
                    <a:pt x="62" y="145"/>
                    <a:pt x="57" y="136"/>
                  </a:cubicBezTo>
                  <a:cubicBezTo>
                    <a:pt x="48" y="117"/>
                    <a:pt x="56" y="70"/>
                    <a:pt x="58" y="54"/>
                  </a:cubicBezTo>
                  <a:cubicBezTo>
                    <a:pt x="59" y="28"/>
                    <a:pt x="62" y="12"/>
                    <a:pt x="64" y="5"/>
                  </a:cubicBezTo>
                  <a:close/>
                </a:path>
              </a:pathLst>
            </a:custGeom>
            <a:solidFill>
              <a:srgbClr val="E2001A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0" name="Freeform 2900" descr="© INSCALE GmbH, 26.05.2010&#10;http://www.presentationload.com/"/>
            <p:cNvSpPr>
              <a:spLocks/>
            </p:cNvSpPr>
            <p:nvPr/>
          </p:nvSpPr>
          <p:spPr bwMode="gray">
            <a:xfrm>
              <a:off x="1414" y="-2857"/>
              <a:ext cx="47" cy="8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0" y="35"/>
                </a:cxn>
              </a:cxnLst>
              <a:rect l="0" t="0" r="r" b="b"/>
              <a:pathLst>
                <a:path w="20" h="35">
                  <a:moveTo>
                    <a:pt x="7" y="0"/>
                  </a:moveTo>
                  <a:cubicBezTo>
                    <a:pt x="3" y="8"/>
                    <a:pt x="0" y="29"/>
                    <a:pt x="20" y="35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1" name="Freeform 2901" descr="© INSCALE GmbH, 26.05.2010&#10;http://www.presentationload.com/"/>
            <p:cNvSpPr>
              <a:spLocks/>
            </p:cNvSpPr>
            <p:nvPr/>
          </p:nvSpPr>
          <p:spPr bwMode="gray">
            <a:xfrm>
              <a:off x="1322" y="-2905"/>
              <a:ext cx="45" cy="107"/>
            </a:xfrm>
            <a:custGeom>
              <a:avLst/>
              <a:gdLst/>
              <a:ahLst/>
              <a:cxnLst>
                <a:cxn ang="0">
                  <a:pos x="19" y="45"/>
                </a:cxn>
                <a:cxn ang="0">
                  <a:pos x="7" y="9"/>
                </a:cxn>
                <a:cxn ang="0">
                  <a:pos x="8" y="0"/>
                </a:cxn>
              </a:cxnLst>
              <a:rect l="0" t="0" r="r" b="b"/>
              <a:pathLst>
                <a:path w="19" h="45">
                  <a:moveTo>
                    <a:pt x="19" y="45"/>
                  </a:moveTo>
                  <a:cubicBezTo>
                    <a:pt x="0" y="39"/>
                    <a:pt x="3" y="18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2001A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2" name="Freeform 2902" descr="© INSCALE GmbH, 26.05.2010&#10;http://www.presentationload.com/"/>
            <p:cNvSpPr>
              <a:spLocks/>
            </p:cNvSpPr>
            <p:nvPr/>
          </p:nvSpPr>
          <p:spPr bwMode="gray">
            <a:xfrm>
              <a:off x="1322" y="-2905"/>
              <a:ext cx="45" cy="107"/>
            </a:xfrm>
            <a:custGeom>
              <a:avLst/>
              <a:gdLst/>
              <a:ahLst/>
              <a:cxnLst>
                <a:cxn ang="0">
                  <a:pos x="19" y="45"/>
                </a:cxn>
                <a:cxn ang="0">
                  <a:pos x="7" y="9"/>
                </a:cxn>
                <a:cxn ang="0">
                  <a:pos x="8" y="0"/>
                </a:cxn>
              </a:cxnLst>
              <a:rect l="0" t="0" r="r" b="b"/>
              <a:pathLst>
                <a:path w="19" h="45">
                  <a:moveTo>
                    <a:pt x="19" y="45"/>
                  </a:moveTo>
                  <a:cubicBezTo>
                    <a:pt x="0" y="39"/>
                    <a:pt x="3" y="18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3" name="Freeform 2903" descr="© INSCALE GmbH, 26.05.2010&#10;http://www.presentationload.com/"/>
            <p:cNvSpPr>
              <a:spLocks/>
            </p:cNvSpPr>
            <p:nvPr/>
          </p:nvSpPr>
          <p:spPr bwMode="gray">
            <a:xfrm>
              <a:off x="1355" y="-3150"/>
              <a:ext cx="172" cy="172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1" y="38"/>
                </a:cxn>
                <a:cxn ang="0">
                  <a:pos x="38" y="72"/>
                </a:cxn>
                <a:cxn ang="0">
                  <a:pos x="73" y="35"/>
                </a:cxn>
                <a:cxn ang="0">
                  <a:pos x="35" y="1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8"/>
                    <a:pt x="18" y="73"/>
                    <a:pt x="38" y="72"/>
                  </a:cubicBezTo>
                  <a:cubicBezTo>
                    <a:pt x="58" y="71"/>
                    <a:pt x="73" y="55"/>
                    <a:pt x="73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4" name="Freeform 2904" descr="© INSCALE GmbH, 26.05.2010&#10;http://www.presentationload.com/"/>
            <p:cNvSpPr>
              <a:spLocks/>
            </p:cNvSpPr>
            <p:nvPr/>
          </p:nvSpPr>
          <p:spPr bwMode="gray">
            <a:xfrm>
              <a:off x="1355" y="-3150"/>
              <a:ext cx="172" cy="172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1" y="38"/>
                </a:cxn>
                <a:cxn ang="0">
                  <a:pos x="38" y="72"/>
                </a:cxn>
                <a:cxn ang="0">
                  <a:pos x="73" y="35"/>
                </a:cxn>
                <a:cxn ang="0">
                  <a:pos x="35" y="1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8"/>
                    <a:pt x="18" y="73"/>
                    <a:pt x="38" y="72"/>
                  </a:cubicBezTo>
                  <a:cubicBezTo>
                    <a:pt x="58" y="71"/>
                    <a:pt x="73" y="55"/>
                    <a:pt x="73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5" name="Freeform 2905" descr="© INSCALE GmbH, 26.05.2010&#10;http://www.presentationload.com/"/>
            <p:cNvSpPr>
              <a:spLocks/>
            </p:cNvSpPr>
            <p:nvPr/>
          </p:nvSpPr>
          <p:spPr bwMode="gray">
            <a:xfrm>
              <a:off x="1331" y="-3162"/>
              <a:ext cx="243" cy="203"/>
            </a:xfrm>
            <a:custGeom>
              <a:avLst/>
              <a:gdLst/>
              <a:ahLst/>
              <a:cxnLst>
                <a:cxn ang="0">
                  <a:pos x="88" y="60"/>
                </a:cxn>
                <a:cxn ang="0">
                  <a:pos x="58" y="6"/>
                </a:cxn>
                <a:cxn ang="0">
                  <a:pos x="9" y="39"/>
                </a:cxn>
                <a:cxn ang="0">
                  <a:pos x="9" y="39"/>
                </a:cxn>
                <a:cxn ang="0">
                  <a:pos x="0" y="58"/>
                </a:cxn>
                <a:cxn ang="0">
                  <a:pos x="16" y="61"/>
                </a:cxn>
                <a:cxn ang="0">
                  <a:pos x="11" y="38"/>
                </a:cxn>
                <a:cxn ang="0">
                  <a:pos x="30" y="26"/>
                </a:cxn>
                <a:cxn ang="0">
                  <a:pos x="57" y="58"/>
                </a:cxn>
                <a:cxn ang="0">
                  <a:pos x="91" y="75"/>
                </a:cxn>
                <a:cxn ang="0">
                  <a:pos x="88" y="60"/>
                </a:cxn>
              </a:cxnLst>
              <a:rect l="0" t="0" r="r" b="b"/>
              <a:pathLst>
                <a:path w="103" h="86">
                  <a:moveTo>
                    <a:pt x="88" y="60"/>
                  </a:moveTo>
                  <a:cubicBezTo>
                    <a:pt x="88" y="33"/>
                    <a:pt x="82" y="13"/>
                    <a:pt x="58" y="6"/>
                  </a:cubicBezTo>
                  <a:cubicBezTo>
                    <a:pt x="35" y="0"/>
                    <a:pt x="7" y="12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44"/>
                    <a:pt x="9" y="61"/>
                    <a:pt x="0" y="58"/>
                  </a:cubicBezTo>
                  <a:cubicBezTo>
                    <a:pt x="0" y="62"/>
                    <a:pt x="24" y="69"/>
                    <a:pt x="16" y="61"/>
                  </a:cubicBezTo>
                  <a:cubicBezTo>
                    <a:pt x="14" y="58"/>
                    <a:pt x="10" y="44"/>
                    <a:pt x="11" y="38"/>
                  </a:cubicBezTo>
                  <a:cubicBezTo>
                    <a:pt x="15" y="28"/>
                    <a:pt x="20" y="26"/>
                    <a:pt x="30" y="26"/>
                  </a:cubicBezTo>
                  <a:cubicBezTo>
                    <a:pt x="41" y="26"/>
                    <a:pt x="68" y="38"/>
                    <a:pt x="57" y="58"/>
                  </a:cubicBezTo>
                  <a:cubicBezTo>
                    <a:pt x="45" y="77"/>
                    <a:pt x="80" y="86"/>
                    <a:pt x="91" y="75"/>
                  </a:cubicBezTo>
                  <a:cubicBezTo>
                    <a:pt x="103" y="64"/>
                    <a:pt x="88" y="70"/>
                    <a:pt x="88" y="6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6" name="Freeform 2906" descr="© INSCALE GmbH, 26.05.2010&#10;http://www.presentationload.com/"/>
            <p:cNvSpPr>
              <a:spLocks/>
            </p:cNvSpPr>
            <p:nvPr/>
          </p:nvSpPr>
          <p:spPr bwMode="gray">
            <a:xfrm>
              <a:off x="1352" y="-2782"/>
              <a:ext cx="52" cy="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0"/>
                </a:cxn>
                <a:cxn ang="0">
                  <a:pos x="22" y="15"/>
                </a:cxn>
                <a:cxn ang="0">
                  <a:pos x="21" y="6"/>
                </a:cxn>
                <a:cxn ang="0">
                  <a:pos x="0" y="0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1" y="3"/>
                    <a:pt x="1" y="6"/>
                    <a:pt x="1" y="10"/>
                  </a:cubicBezTo>
                  <a:cubicBezTo>
                    <a:pt x="7" y="11"/>
                    <a:pt x="15" y="13"/>
                    <a:pt x="22" y="15"/>
                  </a:cubicBezTo>
                  <a:cubicBezTo>
                    <a:pt x="22" y="12"/>
                    <a:pt x="22" y="9"/>
                    <a:pt x="21" y="6"/>
                  </a:cubicBezTo>
                  <a:cubicBezTo>
                    <a:pt x="14" y="4"/>
                    <a:pt x="6" y="2"/>
                    <a:pt x="0" y="0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7" name="Freeform 2907" descr="© INSCALE GmbH, 26.05.2010&#10;http://www.presentationload.com/"/>
            <p:cNvSpPr>
              <a:spLocks/>
            </p:cNvSpPr>
            <p:nvPr/>
          </p:nvSpPr>
          <p:spPr bwMode="gray">
            <a:xfrm>
              <a:off x="1402" y="-2782"/>
              <a:ext cx="120" cy="50"/>
            </a:xfrm>
            <a:custGeom>
              <a:avLst/>
              <a:gdLst/>
              <a:ahLst/>
              <a:cxnLst>
                <a:cxn ang="0">
                  <a:pos x="27" y="21"/>
                </a:cxn>
                <a:cxn ang="0">
                  <a:pos x="50" y="10"/>
                </a:cxn>
                <a:cxn ang="0">
                  <a:pos x="51" y="0"/>
                </a:cxn>
                <a:cxn ang="0">
                  <a:pos x="27" y="11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27" y="21"/>
                </a:cxn>
              </a:cxnLst>
              <a:rect l="0" t="0" r="r" b="b"/>
              <a:pathLst>
                <a:path w="51" h="21">
                  <a:moveTo>
                    <a:pt x="27" y="21"/>
                  </a:moveTo>
                  <a:cubicBezTo>
                    <a:pt x="35" y="21"/>
                    <a:pt x="45" y="14"/>
                    <a:pt x="50" y="10"/>
                  </a:cubicBezTo>
                  <a:cubicBezTo>
                    <a:pt x="51" y="6"/>
                    <a:pt x="51" y="3"/>
                    <a:pt x="51" y="0"/>
                  </a:cubicBezTo>
                  <a:cubicBezTo>
                    <a:pt x="47" y="3"/>
                    <a:pt x="35" y="11"/>
                    <a:pt x="27" y="11"/>
                  </a:cubicBezTo>
                  <a:cubicBezTo>
                    <a:pt x="24" y="11"/>
                    <a:pt x="12" y="9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9"/>
                    <a:pt x="1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3" y="18"/>
                    <a:pt x="24" y="21"/>
                    <a:pt x="27" y="21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8" name="Freeform 2908" descr="© INSCALE GmbH, 26.05.2010&#10;http://www.presentationload.com/"/>
            <p:cNvSpPr>
              <a:spLocks/>
            </p:cNvSpPr>
            <p:nvPr/>
          </p:nvSpPr>
          <p:spPr bwMode="gray">
            <a:xfrm>
              <a:off x="1404" y="-2680"/>
              <a:ext cx="121" cy="45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28" y="8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28" y="19"/>
                </a:cxn>
                <a:cxn ang="0">
                  <a:pos x="51" y="9"/>
                </a:cxn>
                <a:cxn ang="0">
                  <a:pos x="49" y="0"/>
                </a:cxn>
              </a:cxnLst>
              <a:rect l="0" t="0" r="r" b="b"/>
              <a:pathLst>
                <a:path w="51" h="19">
                  <a:moveTo>
                    <a:pt x="49" y="0"/>
                  </a:moveTo>
                  <a:cubicBezTo>
                    <a:pt x="43" y="4"/>
                    <a:pt x="35" y="8"/>
                    <a:pt x="28" y="8"/>
                  </a:cubicBezTo>
                  <a:cubicBezTo>
                    <a:pt x="25" y="8"/>
                    <a:pt x="14" y="6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3" y="16"/>
                    <a:pt x="25" y="19"/>
                    <a:pt x="28" y="19"/>
                  </a:cubicBezTo>
                  <a:cubicBezTo>
                    <a:pt x="35" y="19"/>
                    <a:pt x="44" y="14"/>
                    <a:pt x="51" y="9"/>
                  </a:cubicBezTo>
                  <a:cubicBezTo>
                    <a:pt x="50" y="6"/>
                    <a:pt x="49" y="3"/>
                    <a:pt x="49" y="0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9" name="Freeform 2909" descr="© INSCALE GmbH, 26.05.2010&#10;http://www.presentationload.com/"/>
            <p:cNvSpPr>
              <a:spLocks/>
            </p:cNvSpPr>
            <p:nvPr/>
          </p:nvSpPr>
          <p:spPr bwMode="gray">
            <a:xfrm>
              <a:off x="1350" y="-2687"/>
              <a:ext cx="57" cy="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0"/>
                </a:cxn>
                <a:cxn ang="0">
                  <a:pos x="23" y="16"/>
                </a:cxn>
                <a:cxn ang="0">
                  <a:pos x="24" y="5"/>
                </a:cxn>
                <a:cxn ang="0">
                  <a:pos x="2" y="0"/>
                </a:cxn>
              </a:cxnLst>
              <a:rect l="0" t="0" r="r" b="b"/>
              <a:pathLst>
                <a:path w="24" h="16">
                  <a:moveTo>
                    <a:pt x="2" y="0"/>
                  </a:moveTo>
                  <a:cubicBezTo>
                    <a:pt x="1" y="3"/>
                    <a:pt x="1" y="6"/>
                    <a:pt x="0" y="10"/>
                  </a:cubicBezTo>
                  <a:cubicBezTo>
                    <a:pt x="7" y="12"/>
                    <a:pt x="15" y="14"/>
                    <a:pt x="23" y="16"/>
                  </a:cubicBezTo>
                  <a:cubicBezTo>
                    <a:pt x="23" y="12"/>
                    <a:pt x="24" y="9"/>
                    <a:pt x="24" y="5"/>
                  </a:cubicBezTo>
                  <a:cubicBezTo>
                    <a:pt x="16" y="3"/>
                    <a:pt x="8" y="1"/>
                    <a:pt x="2" y="0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0" name="Freeform 2910" descr="© INSCALE GmbH, 26.05.2010&#10;http://www.presentationload.com/"/>
            <p:cNvSpPr>
              <a:spLocks/>
            </p:cNvSpPr>
            <p:nvPr/>
          </p:nvSpPr>
          <p:spPr bwMode="gray">
            <a:xfrm>
              <a:off x="1456" y="-2855"/>
              <a:ext cx="22" cy="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0" y="0"/>
                </a:cxn>
                <a:cxn ang="0">
                  <a:pos x="22" y="5"/>
                </a:cxn>
              </a:cxnLst>
              <a:rect l="0" t="0" r="r" b="b"/>
              <a:pathLst>
                <a:path w="22" h="5">
                  <a:moveTo>
                    <a:pt x="22" y="5"/>
                  </a:moveTo>
                  <a:lnTo>
                    <a:pt x="0" y="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1" name="Line 2911" descr="© INSCALE GmbH, 26.05.2010&#10;http://www.presentationload.com/"/>
            <p:cNvSpPr>
              <a:spLocks noChangeShapeType="1"/>
            </p:cNvSpPr>
            <p:nvPr/>
          </p:nvSpPr>
          <p:spPr bwMode="gray">
            <a:xfrm flipH="1" flipV="1">
              <a:off x="1456" y="-2855"/>
              <a:ext cx="22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12" name="Group 2912"/>
          <p:cNvGrpSpPr>
            <a:grpSpLocks/>
          </p:cNvGrpSpPr>
          <p:nvPr/>
        </p:nvGrpSpPr>
        <p:grpSpPr bwMode="gray">
          <a:xfrm>
            <a:off x="2098749" y="4582786"/>
            <a:ext cx="350843" cy="620243"/>
            <a:chOff x="776" y="-3096"/>
            <a:chExt cx="415" cy="1113"/>
          </a:xfrm>
        </p:grpSpPr>
        <p:sp>
          <p:nvSpPr>
            <p:cNvPr id="2313" name="Freeform 2913" descr="© INSCALE GmbH, 26.05.2010&#10;http://www.presentationload.com/"/>
            <p:cNvSpPr>
              <a:spLocks/>
            </p:cNvSpPr>
            <p:nvPr/>
          </p:nvSpPr>
          <p:spPr bwMode="gray">
            <a:xfrm>
              <a:off x="879" y="-2588"/>
              <a:ext cx="218" cy="605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0" y="3"/>
                </a:cxn>
                <a:cxn ang="0">
                  <a:pos x="4" y="0"/>
                </a:cxn>
                <a:cxn ang="0">
                  <a:pos x="1" y="29"/>
                </a:cxn>
                <a:cxn ang="0">
                  <a:pos x="11" y="217"/>
                </a:cxn>
                <a:cxn ang="0">
                  <a:pos x="44" y="216"/>
                </a:cxn>
                <a:cxn ang="0">
                  <a:pos x="42" y="54"/>
                </a:cxn>
                <a:cxn ang="0">
                  <a:pos x="33" y="43"/>
                </a:cxn>
                <a:cxn ang="0">
                  <a:pos x="42" y="54"/>
                </a:cxn>
                <a:cxn ang="0">
                  <a:pos x="44" y="216"/>
                </a:cxn>
                <a:cxn ang="0">
                  <a:pos x="45" y="222"/>
                </a:cxn>
                <a:cxn ang="0">
                  <a:pos x="81" y="229"/>
                </a:cxn>
                <a:cxn ang="0">
                  <a:pos x="86" y="52"/>
                </a:cxn>
                <a:cxn ang="0">
                  <a:pos x="81" y="3"/>
                </a:cxn>
              </a:cxnLst>
              <a:rect l="0" t="0" r="r" b="b"/>
              <a:pathLst>
                <a:path w="92" h="256">
                  <a:moveTo>
                    <a:pt x="81" y="3"/>
                  </a:moveTo>
                  <a:cubicBezTo>
                    <a:pt x="81" y="3"/>
                    <a:pt x="80" y="3"/>
                    <a:pt x="80" y="3"/>
                  </a:cubicBezTo>
                  <a:cubicBezTo>
                    <a:pt x="78" y="14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9"/>
                    <a:pt x="11" y="130"/>
                    <a:pt x="11" y="217"/>
                  </a:cubicBezTo>
                  <a:cubicBezTo>
                    <a:pt x="11" y="240"/>
                    <a:pt x="44" y="236"/>
                    <a:pt x="44" y="216"/>
                  </a:cubicBezTo>
                  <a:cubicBezTo>
                    <a:pt x="44" y="182"/>
                    <a:pt x="43" y="58"/>
                    <a:pt x="42" y="54"/>
                  </a:cubicBezTo>
                  <a:cubicBezTo>
                    <a:pt x="42" y="50"/>
                    <a:pt x="33" y="50"/>
                    <a:pt x="33" y="43"/>
                  </a:cubicBezTo>
                  <a:cubicBezTo>
                    <a:pt x="33" y="50"/>
                    <a:pt x="42" y="50"/>
                    <a:pt x="42" y="54"/>
                  </a:cubicBezTo>
                  <a:cubicBezTo>
                    <a:pt x="43" y="58"/>
                    <a:pt x="44" y="182"/>
                    <a:pt x="44" y="216"/>
                  </a:cubicBezTo>
                  <a:cubicBezTo>
                    <a:pt x="44" y="218"/>
                    <a:pt x="45" y="222"/>
                    <a:pt x="45" y="222"/>
                  </a:cubicBezTo>
                  <a:cubicBezTo>
                    <a:pt x="47" y="256"/>
                    <a:pt x="81" y="247"/>
                    <a:pt x="81" y="229"/>
                  </a:cubicBezTo>
                  <a:cubicBezTo>
                    <a:pt x="81" y="162"/>
                    <a:pt x="83" y="68"/>
                    <a:pt x="86" y="52"/>
                  </a:cubicBezTo>
                  <a:cubicBezTo>
                    <a:pt x="92" y="28"/>
                    <a:pt x="83" y="5"/>
                    <a:pt x="81" y="3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4" name="Freeform 2914" descr="© INSCALE GmbH, 26.05.2010&#10;http://www.presentationload.com/"/>
            <p:cNvSpPr>
              <a:spLocks/>
            </p:cNvSpPr>
            <p:nvPr/>
          </p:nvSpPr>
          <p:spPr bwMode="gray">
            <a:xfrm>
              <a:off x="776" y="-2942"/>
              <a:ext cx="415" cy="508"/>
            </a:xfrm>
            <a:custGeom>
              <a:avLst/>
              <a:gdLst/>
              <a:ahLst/>
              <a:cxnLst>
                <a:cxn ang="0">
                  <a:pos x="172" y="191"/>
                </a:cxn>
                <a:cxn ang="0">
                  <a:pos x="150" y="201"/>
                </a:cxn>
                <a:cxn ang="0">
                  <a:pos x="129" y="85"/>
                </a:cxn>
                <a:cxn ang="0">
                  <a:pos x="126" y="67"/>
                </a:cxn>
                <a:cxn ang="0">
                  <a:pos x="125" y="153"/>
                </a:cxn>
                <a:cxn ang="0">
                  <a:pos x="102" y="172"/>
                </a:cxn>
                <a:cxn ang="0">
                  <a:pos x="58" y="161"/>
                </a:cxn>
                <a:cxn ang="0">
                  <a:pos x="48" y="150"/>
                </a:cxn>
                <a:cxn ang="0">
                  <a:pos x="45" y="44"/>
                </a:cxn>
                <a:cxn ang="0">
                  <a:pos x="26" y="165"/>
                </a:cxn>
                <a:cxn ang="0">
                  <a:pos x="4" y="156"/>
                </a:cxn>
                <a:cxn ang="0">
                  <a:pos x="31" y="12"/>
                </a:cxn>
                <a:cxn ang="0">
                  <a:pos x="61" y="2"/>
                </a:cxn>
                <a:cxn ang="0">
                  <a:pos x="91" y="10"/>
                </a:cxn>
                <a:cxn ang="0">
                  <a:pos x="125" y="19"/>
                </a:cxn>
                <a:cxn ang="0">
                  <a:pos x="151" y="44"/>
                </a:cxn>
                <a:cxn ang="0">
                  <a:pos x="172" y="191"/>
                </a:cxn>
              </a:cxnLst>
              <a:rect l="0" t="0" r="r" b="b"/>
              <a:pathLst>
                <a:path w="176" h="215">
                  <a:moveTo>
                    <a:pt x="172" y="191"/>
                  </a:moveTo>
                  <a:cubicBezTo>
                    <a:pt x="176" y="214"/>
                    <a:pt x="153" y="215"/>
                    <a:pt x="150" y="201"/>
                  </a:cubicBezTo>
                  <a:cubicBezTo>
                    <a:pt x="140" y="147"/>
                    <a:pt x="132" y="107"/>
                    <a:pt x="129" y="85"/>
                  </a:cubicBezTo>
                  <a:cubicBezTo>
                    <a:pt x="128" y="79"/>
                    <a:pt x="126" y="67"/>
                    <a:pt x="126" y="67"/>
                  </a:cubicBezTo>
                  <a:cubicBezTo>
                    <a:pt x="125" y="78"/>
                    <a:pt x="114" y="132"/>
                    <a:pt x="125" y="153"/>
                  </a:cubicBezTo>
                  <a:cubicBezTo>
                    <a:pt x="129" y="161"/>
                    <a:pt x="110" y="174"/>
                    <a:pt x="102" y="172"/>
                  </a:cubicBezTo>
                  <a:cubicBezTo>
                    <a:pt x="95" y="171"/>
                    <a:pt x="70" y="163"/>
                    <a:pt x="58" y="161"/>
                  </a:cubicBezTo>
                  <a:cubicBezTo>
                    <a:pt x="52" y="160"/>
                    <a:pt x="47" y="155"/>
                    <a:pt x="48" y="150"/>
                  </a:cubicBezTo>
                  <a:cubicBezTo>
                    <a:pt x="61" y="114"/>
                    <a:pt x="40" y="76"/>
                    <a:pt x="45" y="44"/>
                  </a:cubicBezTo>
                  <a:cubicBezTo>
                    <a:pt x="46" y="35"/>
                    <a:pt x="29" y="155"/>
                    <a:pt x="26" y="165"/>
                  </a:cubicBezTo>
                  <a:cubicBezTo>
                    <a:pt x="21" y="179"/>
                    <a:pt x="0" y="175"/>
                    <a:pt x="4" y="156"/>
                  </a:cubicBezTo>
                  <a:cubicBezTo>
                    <a:pt x="9" y="136"/>
                    <a:pt x="29" y="17"/>
                    <a:pt x="31" y="12"/>
                  </a:cubicBezTo>
                  <a:cubicBezTo>
                    <a:pt x="34" y="4"/>
                    <a:pt x="52" y="0"/>
                    <a:pt x="61" y="2"/>
                  </a:cubicBezTo>
                  <a:cubicBezTo>
                    <a:pt x="70" y="3"/>
                    <a:pt x="79" y="7"/>
                    <a:pt x="91" y="10"/>
                  </a:cubicBezTo>
                  <a:cubicBezTo>
                    <a:pt x="104" y="13"/>
                    <a:pt x="117" y="16"/>
                    <a:pt x="125" y="19"/>
                  </a:cubicBezTo>
                  <a:cubicBezTo>
                    <a:pt x="133" y="21"/>
                    <a:pt x="148" y="27"/>
                    <a:pt x="151" y="44"/>
                  </a:cubicBezTo>
                  <a:cubicBezTo>
                    <a:pt x="154" y="62"/>
                    <a:pt x="167" y="171"/>
                    <a:pt x="172" y="191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5" name="Freeform 2915" descr="© INSCALE GmbH, 26.05.2010&#10;http://www.presentationload.com/"/>
            <p:cNvSpPr>
              <a:spLocks/>
            </p:cNvSpPr>
            <p:nvPr/>
          </p:nvSpPr>
          <p:spPr bwMode="gray">
            <a:xfrm>
              <a:off x="823" y="-2942"/>
              <a:ext cx="324" cy="408"/>
            </a:xfrm>
            <a:custGeom>
              <a:avLst/>
              <a:gdLst/>
              <a:ahLst/>
              <a:cxnLst>
                <a:cxn ang="0">
                  <a:pos x="137" y="89"/>
                </a:cxn>
                <a:cxn ang="0">
                  <a:pos x="131" y="43"/>
                </a:cxn>
                <a:cxn ang="0">
                  <a:pos x="105" y="18"/>
                </a:cxn>
                <a:cxn ang="0">
                  <a:pos x="71" y="9"/>
                </a:cxn>
                <a:cxn ang="0">
                  <a:pos x="41" y="1"/>
                </a:cxn>
                <a:cxn ang="0">
                  <a:pos x="11" y="11"/>
                </a:cxn>
                <a:cxn ang="0">
                  <a:pos x="0" y="71"/>
                </a:cxn>
                <a:cxn ang="0">
                  <a:pos x="20" y="77"/>
                </a:cxn>
                <a:cxn ang="0">
                  <a:pos x="25" y="44"/>
                </a:cxn>
                <a:cxn ang="0">
                  <a:pos x="28" y="150"/>
                </a:cxn>
                <a:cxn ang="0">
                  <a:pos x="38" y="161"/>
                </a:cxn>
                <a:cxn ang="0">
                  <a:pos x="82" y="172"/>
                </a:cxn>
                <a:cxn ang="0">
                  <a:pos x="105" y="152"/>
                </a:cxn>
                <a:cxn ang="0">
                  <a:pos x="106" y="66"/>
                </a:cxn>
                <a:cxn ang="0">
                  <a:pos x="109" y="84"/>
                </a:cxn>
                <a:cxn ang="0">
                  <a:pos x="110" y="94"/>
                </a:cxn>
                <a:cxn ang="0">
                  <a:pos x="137" y="89"/>
                </a:cxn>
              </a:cxnLst>
              <a:rect l="0" t="0" r="r" b="b"/>
              <a:pathLst>
                <a:path w="137" h="173">
                  <a:moveTo>
                    <a:pt x="137" y="89"/>
                  </a:moveTo>
                  <a:cubicBezTo>
                    <a:pt x="134" y="68"/>
                    <a:pt x="132" y="50"/>
                    <a:pt x="131" y="43"/>
                  </a:cubicBezTo>
                  <a:cubicBezTo>
                    <a:pt x="128" y="26"/>
                    <a:pt x="113" y="21"/>
                    <a:pt x="105" y="18"/>
                  </a:cubicBezTo>
                  <a:cubicBezTo>
                    <a:pt x="97" y="16"/>
                    <a:pt x="84" y="13"/>
                    <a:pt x="71" y="9"/>
                  </a:cubicBezTo>
                  <a:cubicBezTo>
                    <a:pt x="59" y="6"/>
                    <a:pt x="50" y="3"/>
                    <a:pt x="41" y="1"/>
                  </a:cubicBezTo>
                  <a:cubicBezTo>
                    <a:pt x="32" y="0"/>
                    <a:pt x="14" y="3"/>
                    <a:pt x="11" y="11"/>
                  </a:cubicBezTo>
                  <a:cubicBezTo>
                    <a:pt x="10" y="14"/>
                    <a:pt x="5" y="41"/>
                    <a:pt x="0" y="71"/>
                  </a:cubicBezTo>
                  <a:cubicBezTo>
                    <a:pt x="4" y="74"/>
                    <a:pt x="15" y="78"/>
                    <a:pt x="20" y="77"/>
                  </a:cubicBezTo>
                  <a:cubicBezTo>
                    <a:pt x="23" y="56"/>
                    <a:pt x="25" y="41"/>
                    <a:pt x="25" y="44"/>
                  </a:cubicBezTo>
                  <a:cubicBezTo>
                    <a:pt x="20" y="76"/>
                    <a:pt x="41" y="113"/>
                    <a:pt x="28" y="150"/>
                  </a:cubicBezTo>
                  <a:cubicBezTo>
                    <a:pt x="26" y="155"/>
                    <a:pt x="31" y="160"/>
                    <a:pt x="38" y="161"/>
                  </a:cubicBezTo>
                  <a:cubicBezTo>
                    <a:pt x="50" y="163"/>
                    <a:pt x="75" y="170"/>
                    <a:pt x="82" y="172"/>
                  </a:cubicBezTo>
                  <a:cubicBezTo>
                    <a:pt x="90" y="173"/>
                    <a:pt x="109" y="161"/>
                    <a:pt x="105" y="152"/>
                  </a:cubicBezTo>
                  <a:cubicBezTo>
                    <a:pt x="94" y="132"/>
                    <a:pt x="104" y="78"/>
                    <a:pt x="106" y="66"/>
                  </a:cubicBezTo>
                  <a:cubicBezTo>
                    <a:pt x="106" y="66"/>
                    <a:pt x="108" y="78"/>
                    <a:pt x="109" y="84"/>
                  </a:cubicBezTo>
                  <a:cubicBezTo>
                    <a:pt x="109" y="87"/>
                    <a:pt x="109" y="90"/>
                    <a:pt x="110" y="94"/>
                  </a:cubicBezTo>
                  <a:cubicBezTo>
                    <a:pt x="117" y="95"/>
                    <a:pt x="131" y="92"/>
                    <a:pt x="137" y="8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6" name="Freeform 2916" descr="© INSCALE GmbH, 26.05.2010&#10;http://www.presentationload.com/"/>
            <p:cNvSpPr>
              <a:spLocks/>
            </p:cNvSpPr>
            <p:nvPr/>
          </p:nvSpPr>
          <p:spPr bwMode="gray">
            <a:xfrm>
              <a:off x="877" y="-2940"/>
              <a:ext cx="210" cy="409"/>
            </a:xfrm>
            <a:custGeom>
              <a:avLst/>
              <a:gdLst/>
              <a:ahLst/>
              <a:cxnLst>
                <a:cxn ang="0">
                  <a:pos x="82" y="18"/>
                </a:cxn>
                <a:cxn ang="0">
                  <a:pos x="48" y="9"/>
                </a:cxn>
                <a:cxn ang="0">
                  <a:pos x="18" y="1"/>
                </a:cxn>
                <a:cxn ang="0">
                  <a:pos x="5" y="1"/>
                </a:cxn>
                <a:cxn ang="0">
                  <a:pos x="0" y="56"/>
                </a:cxn>
                <a:cxn ang="0">
                  <a:pos x="5" y="149"/>
                </a:cxn>
                <a:cxn ang="0">
                  <a:pos x="15" y="160"/>
                </a:cxn>
                <a:cxn ang="0">
                  <a:pos x="59" y="171"/>
                </a:cxn>
                <a:cxn ang="0">
                  <a:pos x="82" y="152"/>
                </a:cxn>
                <a:cxn ang="0">
                  <a:pos x="83" y="66"/>
                </a:cxn>
                <a:cxn ang="0">
                  <a:pos x="89" y="21"/>
                </a:cxn>
                <a:cxn ang="0">
                  <a:pos x="82" y="18"/>
                </a:cxn>
              </a:cxnLst>
              <a:rect l="0" t="0" r="r" b="b"/>
              <a:pathLst>
                <a:path w="89" h="173">
                  <a:moveTo>
                    <a:pt x="82" y="18"/>
                  </a:moveTo>
                  <a:cubicBezTo>
                    <a:pt x="74" y="15"/>
                    <a:pt x="61" y="12"/>
                    <a:pt x="48" y="9"/>
                  </a:cubicBezTo>
                  <a:cubicBezTo>
                    <a:pt x="36" y="6"/>
                    <a:pt x="27" y="2"/>
                    <a:pt x="18" y="1"/>
                  </a:cubicBezTo>
                  <a:cubicBezTo>
                    <a:pt x="15" y="0"/>
                    <a:pt x="10" y="0"/>
                    <a:pt x="5" y="1"/>
                  </a:cubicBezTo>
                  <a:cubicBezTo>
                    <a:pt x="7" y="13"/>
                    <a:pt x="0" y="42"/>
                    <a:pt x="0" y="56"/>
                  </a:cubicBezTo>
                  <a:cubicBezTo>
                    <a:pt x="0" y="71"/>
                    <a:pt x="14" y="133"/>
                    <a:pt x="5" y="149"/>
                  </a:cubicBezTo>
                  <a:cubicBezTo>
                    <a:pt x="3" y="154"/>
                    <a:pt x="9" y="159"/>
                    <a:pt x="15" y="160"/>
                  </a:cubicBezTo>
                  <a:cubicBezTo>
                    <a:pt x="27" y="162"/>
                    <a:pt x="52" y="170"/>
                    <a:pt x="59" y="171"/>
                  </a:cubicBezTo>
                  <a:cubicBezTo>
                    <a:pt x="67" y="173"/>
                    <a:pt x="86" y="160"/>
                    <a:pt x="82" y="152"/>
                  </a:cubicBezTo>
                  <a:cubicBezTo>
                    <a:pt x="71" y="131"/>
                    <a:pt x="82" y="77"/>
                    <a:pt x="83" y="66"/>
                  </a:cubicBezTo>
                  <a:cubicBezTo>
                    <a:pt x="83" y="66"/>
                    <a:pt x="89" y="32"/>
                    <a:pt x="89" y="21"/>
                  </a:cubicBezTo>
                  <a:cubicBezTo>
                    <a:pt x="86" y="19"/>
                    <a:pt x="84" y="19"/>
                    <a:pt x="82" y="18"/>
                  </a:cubicBezTo>
                  <a:close/>
                </a:path>
              </a:pathLst>
            </a:custGeom>
            <a:solidFill>
              <a:srgbClr val="E2001A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7" name="Freeform 2917" descr="© INSCALE GmbH, 26.05.2010&#10;http://www.presentationload.com/"/>
            <p:cNvSpPr>
              <a:spLocks/>
            </p:cNvSpPr>
            <p:nvPr/>
          </p:nvSpPr>
          <p:spPr bwMode="gray">
            <a:xfrm>
              <a:off x="920" y="-2968"/>
              <a:ext cx="137" cy="85"/>
            </a:xfrm>
            <a:custGeom>
              <a:avLst/>
              <a:gdLst/>
              <a:ahLst/>
              <a:cxnLst>
                <a:cxn ang="0">
                  <a:pos x="26" y="34"/>
                </a:cxn>
                <a:cxn ang="0">
                  <a:pos x="9" y="20"/>
                </a:cxn>
                <a:cxn ang="0">
                  <a:pos x="14" y="11"/>
                </a:cxn>
                <a:cxn ang="0">
                  <a:pos x="47" y="14"/>
                </a:cxn>
                <a:cxn ang="0">
                  <a:pos x="50" y="26"/>
                </a:cxn>
                <a:cxn ang="0">
                  <a:pos x="26" y="34"/>
                </a:cxn>
              </a:cxnLst>
              <a:rect l="0" t="0" r="r" b="b"/>
              <a:pathLst>
                <a:path w="58" h="36">
                  <a:moveTo>
                    <a:pt x="26" y="34"/>
                  </a:moveTo>
                  <a:cubicBezTo>
                    <a:pt x="12" y="33"/>
                    <a:pt x="0" y="22"/>
                    <a:pt x="9" y="20"/>
                  </a:cubicBezTo>
                  <a:cubicBezTo>
                    <a:pt x="15" y="19"/>
                    <a:pt x="11" y="14"/>
                    <a:pt x="14" y="11"/>
                  </a:cubicBezTo>
                  <a:cubicBezTo>
                    <a:pt x="16" y="9"/>
                    <a:pt x="47" y="0"/>
                    <a:pt x="47" y="14"/>
                  </a:cubicBezTo>
                  <a:cubicBezTo>
                    <a:pt x="47" y="19"/>
                    <a:pt x="42" y="22"/>
                    <a:pt x="50" y="26"/>
                  </a:cubicBezTo>
                  <a:cubicBezTo>
                    <a:pt x="58" y="29"/>
                    <a:pt x="40" y="36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8" name="Freeform 2918" descr="© INSCALE GmbH, 26.05.2010&#10;http://www.presentationload.com/"/>
            <p:cNvSpPr>
              <a:spLocks/>
            </p:cNvSpPr>
            <p:nvPr/>
          </p:nvSpPr>
          <p:spPr bwMode="gray">
            <a:xfrm>
              <a:off x="891" y="-2704"/>
              <a:ext cx="170" cy="50"/>
            </a:xfrm>
            <a:custGeom>
              <a:avLst/>
              <a:gdLst/>
              <a:ahLst/>
              <a:cxnLst>
                <a:cxn ang="0">
                  <a:pos x="49" y="12"/>
                </a:cxn>
                <a:cxn ang="0">
                  <a:pos x="0" y="0"/>
                </a:cxn>
                <a:cxn ang="0">
                  <a:pos x="1" y="10"/>
                </a:cxn>
                <a:cxn ang="0">
                  <a:pos x="49" y="21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49" y="12"/>
                </a:cxn>
              </a:cxnLst>
              <a:rect l="0" t="0" r="r" b="b"/>
              <a:pathLst>
                <a:path w="72" h="21">
                  <a:moveTo>
                    <a:pt x="49" y="12"/>
                  </a:moveTo>
                  <a:cubicBezTo>
                    <a:pt x="46" y="12"/>
                    <a:pt x="5" y="1"/>
                    <a:pt x="0" y="0"/>
                  </a:cubicBezTo>
                  <a:cubicBezTo>
                    <a:pt x="0" y="3"/>
                    <a:pt x="0" y="6"/>
                    <a:pt x="1" y="10"/>
                  </a:cubicBezTo>
                  <a:cubicBezTo>
                    <a:pt x="6" y="11"/>
                    <a:pt x="46" y="21"/>
                    <a:pt x="49" y="21"/>
                  </a:cubicBezTo>
                  <a:cubicBezTo>
                    <a:pt x="57" y="21"/>
                    <a:pt x="67" y="14"/>
                    <a:pt x="72" y="10"/>
                  </a:cubicBezTo>
                  <a:cubicBezTo>
                    <a:pt x="72" y="7"/>
                    <a:pt x="72" y="3"/>
                    <a:pt x="72" y="0"/>
                  </a:cubicBezTo>
                  <a:cubicBezTo>
                    <a:pt x="68" y="3"/>
                    <a:pt x="57" y="12"/>
                    <a:pt x="49" y="12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9" name="Freeform 2919" descr="© INSCALE GmbH, 26.05.2010&#10;http://www.presentationload.com/"/>
            <p:cNvSpPr>
              <a:spLocks/>
            </p:cNvSpPr>
            <p:nvPr/>
          </p:nvSpPr>
          <p:spPr bwMode="gray">
            <a:xfrm>
              <a:off x="889" y="-2612"/>
              <a:ext cx="180" cy="55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52" y="13"/>
                </a:cxn>
                <a:cxn ang="0">
                  <a:pos x="3" y="0"/>
                </a:cxn>
                <a:cxn ang="0">
                  <a:pos x="0" y="10"/>
                </a:cxn>
                <a:cxn ang="0">
                  <a:pos x="52" y="23"/>
                </a:cxn>
                <a:cxn ang="0">
                  <a:pos x="76" y="11"/>
                </a:cxn>
                <a:cxn ang="0">
                  <a:pos x="73" y="2"/>
                </a:cxn>
              </a:cxnLst>
              <a:rect l="0" t="0" r="r" b="b"/>
              <a:pathLst>
                <a:path w="76" h="23">
                  <a:moveTo>
                    <a:pt x="73" y="2"/>
                  </a:moveTo>
                  <a:cubicBezTo>
                    <a:pt x="67" y="6"/>
                    <a:pt x="59" y="13"/>
                    <a:pt x="52" y="13"/>
                  </a:cubicBezTo>
                  <a:cubicBezTo>
                    <a:pt x="49" y="13"/>
                    <a:pt x="9" y="2"/>
                    <a:pt x="3" y="0"/>
                  </a:cubicBezTo>
                  <a:cubicBezTo>
                    <a:pt x="2" y="3"/>
                    <a:pt x="1" y="7"/>
                    <a:pt x="0" y="10"/>
                  </a:cubicBezTo>
                  <a:cubicBezTo>
                    <a:pt x="7" y="12"/>
                    <a:pt x="49" y="23"/>
                    <a:pt x="52" y="23"/>
                  </a:cubicBezTo>
                  <a:cubicBezTo>
                    <a:pt x="59" y="23"/>
                    <a:pt x="70" y="16"/>
                    <a:pt x="76" y="11"/>
                  </a:cubicBezTo>
                  <a:cubicBezTo>
                    <a:pt x="75" y="8"/>
                    <a:pt x="74" y="6"/>
                    <a:pt x="73" y="2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0" name="Freeform 2920" descr="© INSCALE GmbH, 26.05.2010&#10;http://www.presentationload.com/"/>
            <p:cNvSpPr>
              <a:spLocks/>
            </p:cNvSpPr>
            <p:nvPr/>
          </p:nvSpPr>
          <p:spPr bwMode="gray">
            <a:xfrm>
              <a:off x="851" y="-3096"/>
              <a:ext cx="248" cy="196"/>
            </a:xfrm>
            <a:custGeom>
              <a:avLst/>
              <a:gdLst/>
              <a:ahLst/>
              <a:cxnLst>
                <a:cxn ang="0">
                  <a:pos x="99" y="71"/>
                </a:cxn>
                <a:cxn ang="0">
                  <a:pos x="97" y="61"/>
                </a:cxn>
                <a:cxn ang="0">
                  <a:pos x="67" y="7"/>
                </a:cxn>
                <a:cxn ang="0">
                  <a:pos x="17" y="40"/>
                </a:cxn>
                <a:cxn ang="0">
                  <a:pos x="9" y="59"/>
                </a:cxn>
                <a:cxn ang="0">
                  <a:pos x="38" y="79"/>
                </a:cxn>
                <a:cxn ang="0">
                  <a:pos x="81" y="81"/>
                </a:cxn>
                <a:cxn ang="0">
                  <a:pos x="99" y="71"/>
                </a:cxn>
              </a:cxnLst>
              <a:rect l="0" t="0" r="r" b="b"/>
              <a:pathLst>
                <a:path w="105" h="83">
                  <a:moveTo>
                    <a:pt x="99" y="71"/>
                  </a:moveTo>
                  <a:cubicBezTo>
                    <a:pt x="97" y="71"/>
                    <a:pt x="97" y="66"/>
                    <a:pt x="97" y="61"/>
                  </a:cubicBezTo>
                  <a:cubicBezTo>
                    <a:pt x="97" y="34"/>
                    <a:pt x="91" y="13"/>
                    <a:pt x="67" y="7"/>
                  </a:cubicBezTo>
                  <a:cubicBezTo>
                    <a:pt x="45" y="0"/>
                    <a:pt x="17" y="12"/>
                    <a:pt x="17" y="40"/>
                  </a:cubicBezTo>
                  <a:cubicBezTo>
                    <a:pt x="17" y="44"/>
                    <a:pt x="17" y="57"/>
                    <a:pt x="9" y="59"/>
                  </a:cubicBezTo>
                  <a:cubicBezTo>
                    <a:pt x="0" y="61"/>
                    <a:pt x="21" y="75"/>
                    <a:pt x="38" y="79"/>
                  </a:cubicBezTo>
                  <a:cubicBezTo>
                    <a:pt x="51" y="83"/>
                    <a:pt x="69" y="82"/>
                    <a:pt x="81" y="81"/>
                  </a:cubicBezTo>
                  <a:cubicBezTo>
                    <a:pt x="105" y="79"/>
                    <a:pt x="105" y="71"/>
                    <a:pt x="99" y="71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21" name="Group 2934"/>
          <p:cNvGrpSpPr>
            <a:grpSpLocks/>
          </p:cNvGrpSpPr>
          <p:nvPr/>
        </p:nvGrpSpPr>
        <p:grpSpPr bwMode="gray">
          <a:xfrm>
            <a:off x="10704287" y="4413984"/>
            <a:ext cx="372459" cy="629692"/>
            <a:chOff x="1157" y="-3187"/>
            <a:chExt cx="470" cy="1120"/>
          </a:xfrm>
        </p:grpSpPr>
        <p:sp>
          <p:nvSpPr>
            <p:cNvPr id="2322" name="Freeform 2935" descr="© INSCALE GmbH, 26.05.2010&#10;http://www.presentationload.com/"/>
            <p:cNvSpPr>
              <a:spLocks/>
            </p:cNvSpPr>
            <p:nvPr/>
          </p:nvSpPr>
          <p:spPr bwMode="gray">
            <a:xfrm>
              <a:off x="1275" y="-2646"/>
              <a:ext cx="213" cy="579"/>
            </a:xfrm>
            <a:custGeom>
              <a:avLst/>
              <a:gdLst/>
              <a:ahLst/>
              <a:cxnLst>
                <a:cxn ang="0">
                  <a:pos x="63" y="20"/>
                </a:cxn>
                <a:cxn ang="0">
                  <a:pos x="12" y="1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4" y="204"/>
                </a:cxn>
                <a:cxn ang="0">
                  <a:pos x="44" y="211"/>
                </a:cxn>
                <a:cxn ang="0">
                  <a:pos x="89" y="218"/>
                </a:cxn>
                <a:cxn ang="0">
                  <a:pos x="89" y="156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63" y="20"/>
                </a:cxn>
              </a:cxnLst>
              <a:rect l="0" t="0" r="r" b="b"/>
              <a:pathLst>
                <a:path w="90" h="245">
                  <a:moveTo>
                    <a:pt x="63" y="20"/>
                  </a:move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5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4" y="224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9" y="218"/>
                  </a:cubicBezTo>
                  <a:cubicBezTo>
                    <a:pt x="90" y="201"/>
                    <a:pt x="89" y="171"/>
                    <a:pt x="89" y="156"/>
                  </a:cubicBezTo>
                  <a:cubicBezTo>
                    <a:pt x="89" y="140"/>
                    <a:pt x="90" y="47"/>
                    <a:pt x="90" y="7"/>
                  </a:cubicBezTo>
                  <a:cubicBezTo>
                    <a:pt x="90" y="6"/>
                    <a:pt x="90" y="6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7" y="16"/>
                    <a:pt x="71" y="22"/>
                    <a:pt x="63" y="20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3" name="Freeform 2936" descr="© INSCALE GmbH, 26.05.2010&#10;http://www.presentationload.com/"/>
            <p:cNvSpPr>
              <a:spLocks/>
            </p:cNvSpPr>
            <p:nvPr/>
          </p:nvSpPr>
          <p:spPr bwMode="gray">
            <a:xfrm>
              <a:off x="1275" y="-2646"/>
              <a:ext cx="213" cy="579"/>
            </a:xfrm>
            <a:custGeom>
              <a:avLst/>
              <a:gdLst/>
              <a:ahLst/>
              <a:cxnLst>
                <a:cxn ang="0">
                  <a:pos x="63" y="20"/>
                </a:cxn>
                <a:cxn ang="0">
                  <a:pos x="12" y="1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4" y="204"/>
                </a:cxn>
                <a:cxn ang="0">
                  <a:pos x="44" y="211"/>
                </a:cxn>
                <a:cxn ang="0">
                  <a:pos x="89" y="218"/>
                </a:cxn>
                <a:cxn ang="0">
                  <a:pos x="89" y="156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63" y="20"/>
                </a:cxn>
              </a:cxnLst>
              <a:rect l="0" t="0" r="r" b="b"/>
              <a:pathLst>
                <a:path w="90" h="245">
                  <a:moveTo>
                    <a:pt x="63" y="20"/>
                  </a:move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5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4" y="224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9" y="218"/>
                  </a:cubicBezTo>
                  <a:cubicBezTo>
                    <a:pt x="90" y="201"/>
                    <a:pt x="89" y="171"/>
                    <a:pt x="89" y="156"/>
                  </a:cubicBezTo>
                  <a:cubicBezTo>
                    <a:pt x="89" y="140"/>
                    <a:pt x="90" y="47"/>
                    <a:pt x="90" y="7"/>
                  </a:cubicBezTo>
                  <a:cubicBezTo>
                    <a:pt x="90" y="6"/>
                    <a:pt x="90" y="6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7" y="16"/>
                    <a:pt x="71" y="22"/>
                    <a:pt x="63" y="20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4" name="Freeform 2937" descr="© INSCALE GmbH, 26.05.2010&#10;http://www.presentationload.com/"/>
            <p:cNvSpPr>
              <a:spLocks/>
            </p:cNvSpPr>
            <p:nvPr/>
          </p:nvSpPr>
          <p:spPr bwMode="gray">
            <a:xfrm>
              <a:off x="1157" y="-3033"/>
              <a:ext cx="470" cy="545"/>
            </a:xfrm>
            <a:custGeom>
              <a:avLst/>
              <a:gdLst/>
              <a:ahLst/>
              <a:cxnLst>
                <a:cxn ang="0">
                  <a:pos x="192" y="194"/>
                </a:cxn>
                <a:cxn ang="0">
                  <a:pos x="169" y="49"/>
                </a:cxn>
                <a:cxn ang="0">
                  <a:pos x="143" y="24"/>
                </a:cxn>
                <a:cxn ang="0">
                  <a:pos x="100" y="12"/>
                </a:cxn>
                <a:cxn ang="0">
                  <a:pos x="60" y="2"/>
                </a:cxn>
                <a:cxn ang="0">
                  <a:pos x="30" y="12"/>
                </a:cxn>
                <a:cxn ang="0">
                  <a:pos x="4" y="159"/>
                </a:cxn>
                <a:cxn ang="0">
                  <a:pos x="36" y="168"/>
                </a:cxn>
                <a:cxn ang="0">
                  <a:pos x="54" y="47"/>
                </a:cxn>
                <a:cxn ang="0">
                  <a:pos x="53" y="164"/>
                </a:cxn>
                <a:cxn ang="0">
                  <a:pos x="62" y="174"/>
                </a:cxn>
                <a:cxn ang="0">
                  <a:pos x="113" y="188"/>
                </a:cxn>
                <a:cxn ang="0">
                  <a:pos x="140" y="169"/>
                </a:cxn>
                <a:cxn ang="0">
                  <a:pos x="140" y="169"/>
                </a:cxn>
                <a:cxn ang="0">
                  <a:pos x="138" y="87"/>
                </a:cxn>
                <a:cxn ang="0">
                  <a:pos x="136" y="70"/>
                </a:cxn>
                <a:cxn ang="0">
                  <a:pos x="136" y="69"/>
                </a:cxn>
                <a:cxn ang="0">
                  <a:pos x="136" y="70"/>
                </a:cxn>
                <a:cxn ang="0">
                  <a:pos x="138" y="87"/>
                </a:cxn>
                <a:cxn ang="0">
                  <a:pos x="160" y="203"/>
                </a:cxn>
                <a:cxn ang="0">
                  <a:pos x="192" y="194"/>
                </a:cxn>
              </a:cxnLst>
              <a:rect l="0" t="0" r="r" b="b"/>
              <a:pathLst>
                <a:path w="199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6" y="21"/>
                    <a:pt x="113" y="16"/>
                    <a:pt x="100" y="12"/>
                  </a:cubicBezTo>
                  <a:cubicBezTo>
                    <a:pt x="89" y="9"/>
                    <a:pt x="69" y="3"/>
                    <a:pt x="60" y="2"/>
                  </a:cubicBezTo>
                  <a:cubicBezTo>
                    <a:pt x="51" y="0"/>
                    <a:pt x="33" y="3"/>
                    <a:pt x="30" y="12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4"/>
                    <a:pt x="62" y="174"/>
                  </a:cubicBezTo>
                  <a:cubicBezTo>
                    <a:pt x="75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1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60" y="203"/>
                  </a:cubicBezTo>
                  <a:cubicBezTo>
                    <a:pt x="165" y="231"/>
                    <a:pt x="199" y="218"/>
                    <a:pt x="192" y="194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5" name="Freeform 2938" descr="© INSCALE GmbH, 26.05.2010&#10;http://www.presentationload.com/"/>
            <p:cNvSpPr>
              <a:spLocks/>
            </p:cNvSpPr>
            <p:nvPr/>
          </p:nvSpPr>
          <p:spPr bwMode="gray">
            <a:xfrm>
              <a:off x="1157" y="-3033"/>
              <a:ext cx="470" cy="545"/>
            </a:xfrm>
            <a:custGeom>
              <a:avLst/>
              <a:gdLst/>
              <a:ahLst/>
              <a:cxnLst>
                <a:cxn ang="0">
                  <a:pos x="192" y="194"/>
                </a:cxn>
                <a:cxn ang="0">
                  <a:pos x="169" y="49"/>
                </a:cxn>
                <a:cxn ang="0">
                  <a:pos x="143" y="24"/>
                </a:cxn>
                <a:cxn ang="0">
                  <a:pos x="100" y="12"/>
                </a:cxn>
                <a:cxn ang="0">
                  <a:pos x="60" y="2"/>
                </a:cxn>
                <a:cxn ang="0">
                  <a:pos x="30" y="12"/>
                </a:cxn>
                <a:cxn ang="0">
                  <a:pos x="4" y="159"/>
                </a:cxn>
                <a:cxn ang="0">
                  <a:pos x="36" y="168"/>
                </a:cxn>
                <a:cxn ang="0">
                  <a:pos x="54" y="47"/>
                </a:cxn>
                <a:cxn ang="0">
                  <a:pos x="53" y="164"/>
                </a:cxn>
                <a:cxn ang="0">
                  <a:pos x="62" y="174"/>
                </a:cxn>
                <a:cxn ang="0">
                  <a:pos x="113" y="188"/>
                </a:cxn>
                <a:cxn ang="0">
                  <a:pos x="140" y="169"/>
                </a:cxn>
                <a:cxn ang="0">
                  <a:pos x="140" y="169"/>
                </a:cxn>
                <a:cxn ang="0">
                  <a:pos x="138" y="87"/>
                </a:cxn>
                <a:cxn ang="0">
                  <a:pos x="136" y="70"/>
                </a:cxn>
                <a:cxn ang="0">
                  <a:pos x="136" y="69"/>
                </a:cxn>
                <a:cxn ang="0">
                  <a:pos x="136" y="70"/>
                </a:cxn>
                <a:cxn ang="0">
                  <a:pos x="138" y="87"/>
                </a:cxn>
                <a:cxn ang="0">
                  <a:pos x="160" y="203"/>
                </a:cxn>
                <a:cxn ang="0">
                  <a:pos x="192" y="194"/>
                </a:cxn>
              </a:cxnLst>
              <a:rect l="0" t="0" r="r" b="b"/>
              <a:pathLst>
                <a:path w="199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6" y="21"/>
                    <a:pt x="113" y="16"/>
                    <a:pt x="100" y="12"/>
                  </a:cubicBezTo>
                  <a:cubicBezTo>
                    <a:pt x="89" y="9"/>
                    <a:pt x="69" y="3"/>
                    <a:pt x="60" y="2"/>
                  </a:cubicBezTo>
                  <a:cubicBezTo>
                    <a:pt x="51" y="0"/>
                    <a:pt x="33" y="3"/>
                    <a:pt x="30" y="12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4"/>
                    <a:pt x="62" y="174"/>
                  </a:cubicBezTo>
                  <a:cubicBezTo>
                    <a:pt x="75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1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60" y="203"/>
                  </a:cubicBezTo>
                  <a:cubicBezTo>
                    <a:pt x="165" y="231"/>
                    <a:pt x="199" y="218"/>
                    <a:pt x="192" y="194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6" name="Freeform 2939" descr="© INSCALE GmbH, 26.05.2010&#10;http://www.presentationload.com/"/>
            <p:cNvSpPr>
              <a:spLocks/>
            </p:cNvSpPr>
            <p:nvPr/>
          </p:nvSpPr>
          <p:spPr bwMode="gray">
            <a:xfrm>
              <a:off x="1360" y="-2554"/>
              <a:ext cx="24" cy="390"/>
            </a:xfrm>
            <a:custGeom>
              <a:avLst/>
              <a:gdLst/>
              <a:ahLst/>
              <a:cxnLst>
                <a:cxn ang="0">
                  <a:pos x="8" y="165"/>
                </a:cxn>
                <a:cxn ang="0">
                  <a:pos x="9" y="12"/>
                </a:cxn>
                <a:cxn ang="0">
                  <a:pos x="0" y="0"/>
                </a:cxn>
              </a:cxnLst>
              <a:rect l="0" t="0" r="r" b="b"/>
              <a:pathLst>
                <a:path w="10" h="165">
                  <a:moveTo>
                    <a:pt x="8" y="165"/>
                  </a:moveTo>
                  <a:cubicBezTo>
                    <a:pt x="7" y="131"/>
                    <a:pt x="10" y="16"/>
                    <a:pt x="9" y="12"/>
                  </a:cubicBezTo>
                  <a:cubicBezTo>
                    <a:pt x="9" y="8"/>
                    <a:pt x="0" y="7"/>
                    <a:pt x="0" y="0"/>
                  </a:cubicBezTo>
                </a:path>
              </a:pathLst>
            </a:custGeom>
            <a:noFill/>
            <a:ln w="6350" cap="rnd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7" name="Freeform 2940" descr="© INSCALE GmbH, 26.05.2010&#10;http://www.presentationload.com/"/>
            <p:cNvSpPr>
              <a:spLocks/>
            </p:cNvSpPr>
            <p:nvPr/>
          </p:nvSpPr>
          <p:spPr bwMode="gray">
            <a:xfrm>
              <a:off x="1202" y="-3033"/>
              <a:ext cx="376" cy="448"/>
            </a:xfrm>
            <a:custGeom>
              <a:avLst/>
              <a:gdLst/>
              <a:ahLst/>
              <a:cxnLst>
                <a:cxn ang="0">
                  <a:pos x="150" y="49"/>
                </a:cxn>
                <a:cxn ang="0">
                  <a:pos x="124" y="24"/>
                </a:cxn>
                <a:cxn ang="0">
                  <a:pos x="105" y="18"/>
                </a:cxn>
                <a:cxn ang="0">
                  <a:pos x="69" y="72"/>
                </a:cxn>
                <a:cxn ang="0">
                  <a:pos x="68" y="181"/>
                </a:cxn>
                <a:cxn ang="0">
                  <a:pos x="69" y="72"/>
                </a:cxn>
                <a:cxn ang="0">
                  <a:pos x="50" y="14"/>
                </a:cxn>
                <a:cxn ang="0">
                  <a:pos x="66" y="8"/>
                </a:cxn>
                <a:cxn ang="0">
                  <a:pos x="41" y="2"/>
                </a:cxn>
                <a:cxn ang="0">
                  <a:pos x="11" y="12"/>
                </a:cxn>
                <a:cxn ang="0">
                  <a:pos x="0" y="73"/>
                </a:cxn>
                <a:cxn ang="0">
                  <a:pos x="30" y="84"/>
                </a:cxn>
                <a:cxn ang="0">
                  <a:pos x="35" y="47"/>
                </a:cxn>
                <a:cxn ang="0">
                  <a:pos x="34" y="164"/>
                </a:cxn>
                <a:cxn ang="0">
                  <a:pos x="43" y="174"/>
                </a:cxn>
                <a:cxn ang="0">
                  <a:pos x="94" y="188"/>
                </a:cxn>
                <a:cxn ang="0">
                  <a:pos x="121" y="169"/>
                </a:cxn>
                <a:cxn ang="0">
                  <a:pos x="121" y="112"/>
                </a:cxn>
                <a:cxn ang="0">
                  <a:pos x="120" y="112"/>
                </a:cxn>
                <a:cxn ang="0">
                  <a:pos x="121" y="112"/>
                </a:cxn>
                <a:cxn ang="0">
                  <a:pos x="119" y="87"/>
                </a:cxn>
                <a:cxn ang="0">
                  <a:pos x="118" y="75"/>
                </a:cxn>
                <a:cxn ang="0">
                  <a:pos x="117" y="70"/>
                </a:cxn>
                <a:cxn ang="0">
                  <a:pos x="117" y="69"/>
                </a:cxn>
                <a:cxn ang="0">
                  <a:pos x="117" y="70"/>
                </a:cxn>
                <a:cxn ang="0">
                  <a:pos x="118" y="75"/>
                </a:cxn>
                <a:cxn ang="0">
                  <a:pos x="119" y="87"/>
                </a:cxn>
                <a:cxn ang="0">
                  <a:pos x="123" y="112"/>
                </a:cxn>
                <a:cxn ang="0">
                  <a:pos x="159" y="105"/>
                </a:cxn>
                <a:cxn ang="0">
                  <a:pos x="150" y="49"/>
                </a:cxn>
              </a:cxnLst>
              <a:rect l="0" t="0" r="r" b="b"/>
              <a:pathLst>
                <a:path w="159" h="190">
                  <a:moveTo>
                    <a:pt x="150" y="49"/>
                  </a:moveTo>
                  <a:cubicBezTo>
                    <a:pt x="147" y="32"/>
                    <a:pt x="132" y="26"/>
                    <a:pt x="124" y="24"/>
                  </a:cubicBezTo>
                  <a:cubicBezTo>
                    <a:pt x="120" y="22"/>
                    <a:pt x="113" y="20"/>
                    <a:pt x="105" y="18"/>
                  </a:cubicBezTo>
                  <a:cubicBezTo>
                    <a:pt x="87" y="40"/>
                    <a:pt x="69" y="72"/>
                    <a:pt x="69" y="72"/>
                  </a:cubicBezTo>
                  <a:cubicBezTo>
                    <a:pt x="69" y="83"/>
                    <a:pt x="68" y="181"/>
                    <a:pt x="68" y="181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64"/>
                    <a:pt x="56" y="34"/>
                    <a:pt x="50" y="14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57" y="5"/>
                    <a:pt x="47" y="3"/>
                    <a:pt x="41" y="2"/>
                  </a:cubicBezTo>
                  <a:cubicBezTo>
                    <a:pt x="32" y="0"/>
                    <a:pt x="14" y="3"/>
                    <a:pt x="11" y="12"/>
                  </a:cubicBezTo>
                  <a:cubicBezTo>
                    <a:pt x="10" y="14"/>
                    <a:pt x="5" y="42"/>
                    <a:pt x="0" y="73"/>
                  </a:cubicBezTo>
                  <a:cubicBezTo>
                    <a:pt x="14" y="81"/>
                    <a:pt x="25" y="83"/>
                    <a:pt x="30" y="84"/>
                  </a:cubicBezTo>
                  <a:cubicBezTo>
                    <a:pt x="33" y="61"/>
                    <a:pt x="35" y="43"/>
                    <a:pt x="35" y="47"/>
                  </a:cubicBezTo>
                  <a:cubicBezTo>
                    <a:pt x="35" y="53"/>
                    <a:pt x="34" y="121"/>
                    <a:pt x="34" y="164"/>
                  </a:cubicBezTo>
                  <a:cubicBezTo>
                    <a:pt x="35" y="169"/>
                    <a:pt x="37" y="174"/>
                    <a:pt x="43" y="174"/>
                  </a:cubicBezTo>
                  <a:cubicBezTo>
                    <a:pt x="56" y="177"/>
                    <a:pt x="87" y="187"/>
                    <a:pt x="94" y="188"/>
                  </a:cubicBezTo>
                  <a:cubicBezTo>
                    <a:pt x="102" y="190"/>
                    <a:pt x="118" y="180"/>
                    <a:pt x="121" y="169"/>
                  </a:cubicBezTo>
                  <a:cubicBezTo>
                    <a:pt x="121" y="150"/>
                    <a:pt x="121" y="130"/>
                    <a:pt x="121" y="112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20" y="112"/>
                    <a:pt x="120" y="112"/>
                    <a:pt x="121" y="112"/>
                  </a:cubicBezTo>
                  <a:cubicBezTo>
                    <a:pt x="120" y="103"/>
                    <a:pt x="120" y="95"/>
                    <a:pt x="119" y="87"/>
                  </a:cubicBezTo>
                  <a:cubicBezTo>
                    <a:pt x="119" y="82"/>
                    <a:pt x="118" y="78"/>
                    <a:pt x="118" y="75"/>
                  </a:cubicBezTo>
                  <a:cubicBezTo>
                    <a:pt x="117" y="73"/>
                    <a:pt x="117" y="72"/>
                    <a:pt x="117" y="70"/>
                  </a:cubicBezTo>
                  <a:cubicBezTo>
                    <a:pt x="117" y="69"/>
                    <a:pt x="117" y="69"/>
                    <a:pt x="117" y="69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7" y="72"/>
                    <a:pt x="117" y="73"/>
                    <a:pt x="118" y="75"/>
                  </a:cubicBezTo>
                  <a:cubicBezTo>
                    <a:pt x="118" y="79"/>
                    <a:pt x="119" y="83"/>
                    <a:pt x="119" y="87"/>
                  </a:cubicBezTo>
                  <a:cubicBezTo>
                    <a:pt x="120" y="94"/>
                    <a:pt x="122" y="102"/>
                    <a:pt x="123" y="112"/>
                  </a:cubicBezTo>
                  <a:cubicBezTo>
                    <a:pt x="130" y="112"/>
                    <a:pt x="145" y="112"/>
                    <a:pt x="159" y="105"/>
                  </a:cubicBezTo>
                  <a:cubicBezTo>
                    <a:pt x="155" y="79"/>
                    <a:pt x="151" y="56"/>
                    <a:pt x="150" y="4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8" name="Freeform 2941" descr="© INSCALE GmbH, 26.05.2010&#10;http://www.presentationload.com/"/>
            <p:cNvSpPr>
              <a:spLocks/>
            </p:cNvSpPr>
            <p:nvPr/>
          </p:nvSpPr>
          <p:spPr bwMode="gray">
            <a:xfrm>
              <a:off x="1311" y="-3061"/>
              <a:ext cx="153" cy="96"/>
            </a:xfrm>
            <a:custGeom>
              <a:avLst/>
              <a:gdLst/>
              <a:ahLst/>
              <a:cxnLst>
                <a:cxn ang="0">
                  <a:pos x="28" y="39"/>
                </a:cxn>
                <a:cxn ang="0">
                  <a:pos x="9" y="19"/>
                </a:cxn>
                <a:cxn ang="0">
                  <a:pos x="15" y="13"/>
                </a:cxn>
                <a:cxn ang="0">
                  <a:pos x="52" y="16"/>
                </a:cxn>
                <a:cxn ang="0">
                  <a:pos x="56" y="30"/>
                </a:cxn>
                <a:cxn ang="0">
                  <a:pos x="28" y="39"/>
                </a:cxn>
              </a:cxnLst>
              <a:rect l="0" t="0" r="r" b="b"/>
              <a:pathLst>
                <a:path w="65" h="41">
                  <a:moveTo>
                    <a:pt x="28" y="39"/>
                  </a:moveTo>
                  <a:cubicBezTo>
                    <a:pt x="13" y="37"/>
                    <a:pt x="0" y="23"/>
                    <a:pt x="9" y="19"/>
                  </a:cubicBezTo>
                  <a:cubicBezTo>
                    <a:pt x="14" y="17"/>
                    <a:pt x="12" y="16"/>
                    <a:pt x="15" y="13"/>
                  </a:cubicBezTo>
                  <a:cubicBezTo>
                    <a:pt x="17" y="10"/>
                    <a:pt x="52" y="0"/>
                    <a:pt x="52" y="16"/>
                  </a:cubicBezTo>
                  <a:cubicBezTo>
                    <a:pt x="52" y="21"/>
                    <a:pt x="46" y="26"/>
                    <a:pt x="56" y="30"/>
                  </a:cubicBezTo>
                  <a:cubicBezTo>
                    <a:pt x="65" y="33"/>
                    <a:pt x="45" y="41"/>
                    <a:pt x="28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9" name="Freeform 2942" descr="© INSCALE GmbH, 26.05.2010&#10;http://www.presentationload.com/"/>
            <p:cNvSpPr>
              <a:spLocks/>
            </p:cNvSpPr>
            <p:nvPr/>
          </p:nvSpPr>
          <p:spPr bwMode="gray">
            <a:xfrm>
              <a:off x="1282" y="-3031"/>
              <a:ext cx="211" cy="446"/>
            </a:xfrm>
            <a:custGeom>
              <a:avLst/>
              <a:gdLst/>
              <a:ahLst/>
              <a:cxnLst>
                <a:cxn ang="0">
                  <a:pos x="89" y="22"/>
                </a:cxn>
                <a:cxn ang="0">
                  <a:pos x="71" y="17"/>
                </a:cxn>
                <a:cxn ang="0">
                  <a:pos x="18" y="12"/>
                </a:cxn>
                <a:cxn ang="0">
                  <a:pos x="26" y="4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0" y="163"/>
                </a:cxn>
                <a:cxn ang="0">
                  <a:pos x="9" y="173"/>
                </a:cxn>
                <a:cxn ang="0">
                  <a:pos x="60" y="187"/>
                </a:cxn>
                <a:cxn ang="0">
                  <a:pos x="87" y="168"/>
                </a:cxn>
                <a:cxn ang="0">
                  <a:pos x="85" y="86"/>
                </a:cxn>
                <a:cxn ang="0">
                  <a:pos x="89" y="22"/>
                </a:cxn>
              </a:cxnLst>
              <a:rect l="0" t="0" r="r" b="b"/>
              <a:pathLst>
                <a:path w="89" h="189">
                  <a:moveTo>
                    <a:pt x="89" y="22"/>
                  </a:moveTo>
                  <a:cubicBezTo>
                    <a:pt x="86" y="21"/>
                    <a:pt x="79" y="19"/>
                    <a:pt x="71" y="17"/>
                  </a:cubicBezTo>
                  <a:cubicBezTo>
                    <a:pt x="53" y="36"/>
                    <a:pt x="20" y="21"/>
                    <a:pt x="18" y="12"/>
                  </a:cubicBezTo>
                  <a:cubicBezTo>
                    <a:pt x="18" y="3"/>
                    <a:pt x="26" y="4"/>
                    <a:pt x="26" y="4"/>
                  </a:cubicBezTo>
                  <a:cubicBezTo>
                    <a:pt x="16" y="2"/>
                    <a:pt x="13" y="2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0" y="25"/>
                    <a:pt x="0" y="120"/>
                    <a:pt x="0" y="163"/>
                  </a:cubicBezTo>
                  <a:cubicBezTo>
                    <a:pt x="1" y="168"/>
                    <a:pt x="3" y="173"/>
                    <a:pt x="9" y="173"/>
                  </a:cubicBezTo>
                  <a:cubicBezTo>
                    <a:pt x="22" y="176"/>
                    <a:pt x="53" y="186"/>
                    <a:pt x="60" y="187"/>
                  </a:cubicBezTo>
                  <a:cubicBezTo>
                    <a:pt x="68" y="189"/>
                    <a:pt x="84" y="179"/>
                    <a:pt x="87" y="168"/>
                  </a:cubicBezTo>
                  <a:cubicBezTo>
                    <a:pt x="87" y="149"/>
                    <a:pt x="86" y="94"/>
                    <a:pt x="85" y="86"/>
                  </a:cubicBezTo>
                  <a:cubicBezTo>
                    <a:pt x="80" y="51"/>
                    <a:pt x="89" y="33"/>
                    <a:pt x="89" y="22"/>
                  </a:cubicBezTo>
                  <a:close/>
                </a:path>
              </a:pathLst>
            </a:custGeom>
            <a:solidFill>
              <a:srgbClr val="E2001A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0" name="Freeform 2943" descr="© INSCALE GmbH, 26.05.2010&#10;http://www.presentationload.com/"/>
            <p:cNvSpPr>
              <a:spLocks/>
            </p:cNvSpPr>
            <p:nvPr/>
          </p:nvSpPr>
          <p:spPr bwMode="gray">
            <a:xfrm>
              <a:off x="1287" y="-3187"/>
              <a:ext cx="191" cy="189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1" y="41"/>
                </a:cxn>
                <a:cxn ang="0">
                  <a:pos x="42" y="79"/>
                </a:cxn>
                <a:cxn ang="0">
                  <a:pos x="80" y="38"/>
                </a:cxn>
                <a:cxn ang="0">
                  <a:pos x="39" y="1"/>
                </a:cxn>
              </a:cxnLst>
              <a:rect l="0" t="0" r="r" b="b"/>
              <a:pathLst>
                <a:path w="81" h="80">
                  <a:moveTo>
                    <a:pt x="39" y="1"/>
                  </a:moveTo>
                  <a:cubicBezTo>
                    <a:pt x="17" y="2"/>
                    <a:pt x="0" y="20"/>
                    <a:pt x="1" y="41"/>
                  </a:cubicBezTo>
                  <a:cubicBezTo>
                    <a:pt x="2" y="63"/>
                    <a:pt x="21" y="80"/>
                    <a:pt x="42" y="79"/>
                  </a:cubicBezTo>
                  <a:cubicBezTo>
                    <a:pt x="64" y="78"/>
                    <a:pt x="81" y="60"/>
                    <a:pt x="80" y="38"/>
                  </a:cubicBezTo>
                  <a:cubicBezTo>
                    <a:pt x="79" y="17"/>
                    <a:pt x="61" y="0"/>
                    <a:pt x="39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1" name="Freeform 2944" descr="© INSCALE GmbH, 26.05.2010&#10;http://www.presentationload.com/"/>
            <p:cNvSpPr>
              <a:spLocks/>
            </p:cNvSpPr>
            <p:nvPr/>
          </p:nvSpPr>
          <p:spPr bwMode="gray">
            <a:xfrm>
              <a:off x="1287" y="-3187"/>
              <a:ext cx="191" cy="189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1" y="41"/>
                </a:cxn>
                <a:cxn ang="0">
                  <a:pos x="42" y="79"/>
                </a:cxn>
                <a:cxn ang="0">
                  <a:pos x="80" y="38"/>
                </a:cxn>
                <a:cxn ang="0">
                  <a:pos x="39" y="1"/>
                </a:cxn>
              </a:cxnLst>
              <a:rect l="0" t="0" r="r" b="b"/>
              <a:pathLst>
                <a:path w="81" h="80">
                  <a:moveTo>
                    <a:pt x="39" y="1"/>
                  </a:moveTo>
                  <a:cubicBezTo>
                    <a:pt x="17" y="2"/>
                    <a:pt x="0" y="20"/>
                    <a:pt x="1" y="41"/>
                  </a:cubicBezTo>
                  <a:cubicBezTo>
                    <a:pt x="2" y="63"/>
                    <a:pt x="21" y="80"/>
                    <a:pt x="42" y="79"/>
                  </a:cubicBezTo>
                  <a:cubicBezTo>
                    <a:pt x="64" y="78"/>
                    <a:pt x="81" y="60"/>
                    <a:pt x="80" y="38"/>
                  </a:cubicBezTo>
                  <a:cubicBezTo>
                    <a:pt x="79" y="17"/>
                    <a:pt x="61" y="0"/>
                    <a:pt x="39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2" name="Freeform 2945" descr="© INSCALE GmbH, 26.05.2010&#10;http://www.presentationload.com/"/>
            <p:cNvSpPr>
              <a:spLocks/>
            </p:cNvSpPr>
            <p:nvPr/>
          </p:nvSpPr>
          <p:spPr bwMode="gray">
            <a:xfrm>
              <a:off x="1282" y="-2773"/>
              <a:ext cx="206" cy="59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61" y="15"/>
                </a:cxn>
                <a:cxn ang="0">
                  <a:pos x="34" y="9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34" y="19"/>
                </a:cxn>
                <a:cxn ang="0">
                  <a:pos x="61" y="25"/>
                </a:cxn>
                <a:cxn ang="0">
                  <a:pos x="87" y="12"/>
                </a:cxn>
                <a:cxn ang="0">
                  <a:pos x="87" y="2"/>
                </a:cxn>
              </a:cxnLst>
              <a:rect l="0" t="0" r="r" b="b"/>
              <a:pathLst>
                <a:path w="87" h="25">
                  <a:moveTo>
                    <a:pt x="87" y="2"/>
                  </a:moveTo>
                  <a:cubicBezTo>
                    <a:pt x="82" y="6"/>
                    <a:pt x="70" y="15"/>
                    <a:pt x="61" y="15"/>
                  </a:cubicBezTo>
                  <a:cubicBezTo>
                    <a:pt x="58" y="15"/>
                    <a:pt x="34" y="9"/>
                    <a:pt x="34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58" y="25"/>
                    <a:pt x="61" y="25"/>
                  </a:cubicBezTo>
                  <a:cubicBezTo>
                    <a:pt x="69" y="25"/>
                    <a:pt x="82" y="16"/>
                    <a:pt x="87" y="12"/>
                  </a:cubicBezTo>
                  <a:lnTo>
                    <a:pt x="87" y="2"/>
                  </a:ln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3" name="Freeform 2946" descr="© INSCALE GmbH, 26.05.2010&#10;http://www.presentationload.com/"/>
            <p:cNvSpPr>
              <a:spLocks/>
            </p:cNvSpPr>
            <p:nvPr/>
          </p:nvSpPr>
          <p:spPr bwMode="gray">
            <a:xfrm>
              <a:off x="1282" y="-2679"/>
              <a:ext cx="206" cy="57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61" y="15"/>
                </a:cxn>
                <a:cxn ang="0">
                  <a:pos x="34" y="9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34" y="18"/>
                </a:cxn>
                <a:cxn ang="0">
                  <a:pos x="61" y="24"/>
                </a:cxn>
                <a:cxn ang="0">
                  <a:pos x="87" y="12"/>
                </a:cxn>
                <a:cxn ang="0">
                  <a:pos x="87" y="2"/>
                </a:cxn>
              </a:cxnLst>
              <a:rect l="0" t="0" r="r" b="b"/>
              <a:pathLst>
                <a:path w="87" h="24">
                  <a:moveTo>
                    <a:pt x="87" y="2"/>
                  </a:moveTo>
                  <a:cubicBezTo>
                    <a:pt x="82" y="5"/>
                    <a:pt x="70" y="15"/>
                    <a:pt x="61" y="15"/>
                  </a:cubicBezTo>
                  <a:cubicBezTo>
                    <a:pt x="58" y="15"/>
                    <a:pt x="34" y="9"/>
                    <a:pt x="34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58" y="24"/>
                    <a:pt x="61" y="24"/>
                  </a:cubicBezTo>
                  <a:cubicBezTo>
                    <a:pt x="69" y="24"/>
                    <a:pt x="82" y="16"/>
                    <a:pt x="87" y="12"/>
                  </a:cubicBezTo>
                  <a:lnTo>
                    <a:pt x="87" y="2"/>
                  </a:ln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34" name="Group 2912"/>
          <p:cNvGrpSpPr>
            <a:grpSpLocks/>
          </p:cNvGrpSpPr>
          <p:nvPr/>
        </p:nvGrpSpPr>
        <p:grpSpPr bwMode="gray">
          <a:xfrm>
            <a:off x="5798410" y="4529541"/>
            <a:ext cx="350843" cy="620243"/>
            <a:chOff x="776" y="-3096"/>
            <a:chExt cx="415" cy="1113"/>
          </a:xfrm>
        </p:grpSpPr>
        <p:sp>
          <p:nvSpPr>
            <p:cNvPr id="2335" name="Freeform 2913" descr="© INSCALE GmbH, 26.05.2010&#10;http://www.presentationload.com/"/>
            <p:cNvSpPr>
              <a:spLocks/>
            </p:cNvSpPr>
            <p:nvPr/>
          </p:nvSpPr>
          <p:spPr bwMode="gray">
            <a:xfrm>
              <a:off x="879" y="-2588"/>
              <a:ext cx="218" cy="605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0" y="3"/>
                </a:cxn>
                <a:cxn ang="0">
                  <a:pos x="4" y="0"/>
                </a:cxn>
                <a:cxn ang="0">
                  <a:pos x="1" y="29"/>
                </a:cxn>
                <a:cxn ang="0">
                  <a:pos x="11" y="217"/>
                </a:cxn>
                <a:cxn ang="0">
                  <a:pos x="44" y="216"/>
                </a:cxn>
                <a:cxn ang="0">
                  <a:pos x="42" y="54"/>
                </a:cxn>
                <a:cxn ang="0">
                  <a:pos x="33" y="43"/>
                </a:cxn>
                <a:cxn ang="0">
                  <a:pos x="42" y="54"/>
                </a:cxn>
                <a:cxn ang="0">
                  <a:pos x="44" y="216"/>
                </a:cxn>
                <a:cxn ang="0">
                  <a:pos x="45" y="222"/>
                </a:cxn>
                <a:cxn ang="0">
                  <a:pos x="81" y="229"/>
                </a:cxn>
                <a:cxn ang="0">
                  <a:pos x="86" y="52"/>
                </a:cxn>
                <a:cxn ang="0">
                  <a:pos x="81" y="3"/>
                </a:cxn>
              </a:cxnLst>
              <a:rect l="0" t="0" r="r" b="b"/>
              <a:pathLst>
                <a:path w="92" h="256">
                  <a:moveTo>
                    <a:pt x="81" y="3"/>
                  </a:moveTo>
                  <a:cubicBezTo>
                    <a:pt x="81" y="3"/>
                    <a:pt x="80" y="3"/>
                    <a:pt x="80" y="3"/>
                  </a:cubicBezTo>
                  <a:cubicBezTo>
                    <a:pt x="78" y="14"/>
                    <a:pt x="3" y="5"/>
                    <a:pt x="4" y="0"/>
                  </a:cubicBezTo>
                  <a:cubicBezTo>
                    <a:pt x="0" y="18"/>
                    <a:pt x="0" y="25"/>
                    <a:pt x="1" y="29"/>
                  </a:cubicBezTo>
                  <a:cubicBezTo>
                    <a:pt x="3" y="49"/>
                    <a:pt x="11" y="130"/>
                    <a:pt x="11" y="217"/>
                  </a:cubicBezTo>
                  <a:cubicBezTo>
                    <a:pt x="11" y="240"/>
                    <a:pt x="44" y="236"/>
                    <a:pt x="44" y="216"/>
                  </a:cubicBezTo>
                  <a:cubicBezTo>
                    <a:pt x="44" y="182"/>
                    <a:pt x="43" y="58"/>
                    <a:pt x="42" y="54"/>
                  </a:cubicBezTo>
                  <a:cubicBezTo>
                    <a:pt x="42" y="50"/>
                    <a:pt x="33" y="50"/>
                    <a:pt x="33" y="43"/>
                  </a:cubicBezTo>
                  <a:cubicBezTo>
                    <a:pt x="33" y="50"/>
                    <a:pt x="42" y="50"/>
                    <a:pt x="42" y="54"/>
                  </a:cubicBezTo>
                  <a:cubicBezTo>
                    <a:pt x="43" y="58"/>
                    <a:pt x="44" y="182"/>
                    <a:pt x="44" y="216"/>
                  </a:cubicBezTo>
                  <a:cubicBezTo>
                    <a:pt x="44" y="218"/>
                    <a:pt x="45" y="222"/>
                    <a:pt x="45" y="222"/>
                  </a:cubicBezTo>
                  <a:cubicBezTo>
                    <a:pt x="47" y="256"/>
                    <a:pt x="81" y="247"/>
                    <a:pt x="81" y="229"/>
                  </a:cubicBezTo>
                  <a:cubicBezTo>
                    <a:pt x="81" y="162"/>
                    <a:pt x="83" y="68"/>
                    <a:pt x="86" y="52"/>
                  </a:cubicBezTo>
                  <a:cubicBezTo>
                    <a:pt x="92" y="28"/>
                    <a:pt x="83" y="5"/>
                    <a:pt x="81" y="3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6" name="Freeform 2914" descr="© INSCALE GmbH, 26.05.2010&#10;http://www.presentationload.com/"/>
            <p:cNvSpPr>
              <a:spLocks/>
            </p:cNvSpPr>
            <p:nvPr/>
          </p:nvSpPr>
          <p:spPr bwMode="gray">
            <a:xfrm>
              <a:off x="776" y="-2942"/>
              <a:ext cx="415" cy="508"/>
            </a:xfrm>
            <a:custGeom>
              <a:avLst/>
              <a:gdLst/>
              <a:ahLst/>
              <a:cxnLst>
                <a:cxn ang="0">
                  <a:pos x="172" y="191"/>
                </a:cxn>
                <a:cxn ang="0">
                  <a:pos x="150" y="201"/>
                </a:cxn>
                <a:cxn ang="0">
                  <a:pos x="129" y="85"/>
                </a:cxn>
                <a:cxn ang="0">
                  <a:pos x="126" y="67"/>
                </a:cxn>
                <a:cxn ang="0">
                  <a:pos x="125" y="153"/>
                </a:cxn>
                <a:cxn ang="0">
                  <a:pos x="102" y="172"/>
                </a:cxn>
                <a:cxn ang="0">
                  <a:pos x="58" y="161"/>
                </a:cxn>
                <a:cxn ang="0">
                  <a:pos x="48" y="150"/>
                </a:cxn>
                <a:cxn ang="0">
                  <a:pos x="45" y="44"/>
                </a:cxn>
                <a:cxn ang="0">
                  <a:pos x="26" y="165"/>
                </a:cxn>
                <a:cxn ang="0">
                  <a:pos x="4" y="156"/>
                </a:cxn>
                <a:cxn ang="0">
                  <a:pos x="31" y="12"/>
                </a:cxn>
                <a:cxn ang="0">
                  <a:pos x="61" y="2"/>
                </a:cxn>
                <a:cxn ang="0">
                  <a:pos x="91" y="10"/>
                </a:cxn>
                <a:cxn ang="0">
                  <a:pos x="125" y="19"/>
                </a:cxn>
                <a:cxn ang="0">
                  <a:pos x="151" y="44"/>
                </a:cxn>
                <a:cxn ang="0">
                  <a:pos x="172" y="191"/>
                </a:cxn>
              </a:cxnLst>
              <a:rect l="0" t="0" r="r" b="b"/>
              <a:pathLst>
                <a:path w="176" h="215">
                  <a:moveTo>
                    <a:pt x="172" y="191"/>
                  </a:moveTo>
                  <a:cubicBezTo>
                    <a:pt x="176" y="214"/>
                    <a:pt x="153" y="215"/>
                    <a:pt x="150" y="201"/>
                  </a:cubicBezTo>
                  <a:cubicBezTo>
                    <a:pt x="140" y="147"/>
                    <a:pt x="132" y="107"/>
                    <a:pt x="129" y="85"/>
                  </a:cubicBezTo>
                  <a:cubicBezTo>
                    <a:pt x="128" y="79"/>
                    <a:pt x="126" y="67"/>
                    <a:pt x="126" y="67"/>
                  </a:cubicBezTo>
                  <a:cubicBezTo>
                    <a:pt x="125" y="78"/>
                    <a:pt x="114" y="132"/>
                    <a:pt x="125" y="153"/>
                  </a:cubicBezTo>
                  <a:cubicBezTo>
                    <a:pt x="129" y="161"/>
                    <a:pt x="110" y="174"/>
                    <a:pt x="102" y="172"/>
                  </a:cubicBezTo>
                  <a:cubicBezTo>
                    <a:pt x="95" y="171"/>
                    <a:pt x="70" y="163"/>
                    <a:pt x="58" y="161"/>
                  </a:cubicBezTo>
                  <a:cubicBezTo>
                    <a:pt x="52" y="160"/>
                    <a:pt x="47" y="155"/>
                    <a:pt x="48" y="150"/>
                  </a:cubicBezTo>
                  <a:cubicBezTo>
                    <a:pt x="61" y="114"/>
                    <a:pt x="40" y="76"/>
                    <a:pt x="45" y="44"/>
                  </a:cubicBezTo>
                  <a:cubicBezTo>
                    <a:pt x="46" y="35"/>
                    <a:pt x="29" y="155"/>
                    <a:pt x="26" y="165"/>
                  </a:cubicBezTo>
                  <a:cubicBezTo>
                    <a:pt x="21" y="179"/>
                    <a:pt x="0" y="175"/>
                    <a:pt x="4" y="156"/>
                  </a:cubicBezTo>
                  <a:cubicBezTo>
                    <a:pt x="9" y="136"/>
                    <a:pt x="29" y="17"/>
                    <a:pt x="31" y="12"/>
                  </a:cubicBezTo>
                  <a:cubicBezTo>
                    <a:pt x="34" y="4"/>
                    <a:pt x="52" y="0"/>
                    <a:pt x="61" y="2"/>
                  </a:cubicBezTo>
                  <a:cubicBezTo>
                    <a:pt x="70" y="3"/>
                    <a:pt x="79" y="7"/>
                    <a:pt x="91" y="10"/>
                  </a:cubicBezTo>
                  <a:cubicBezTo>
                    <a:pt x="104" y="13"/>
                    <a:pt x="117" y="16"/>
                    <a:pt x="125" y="19"/>
                  </a:cubicBezTo>
                  <a:cubicBezTo>
                    <a:pt x="133" y="21"/>
                    <a:pt x="148" y="27"/>
                    <a:pt x="151" y="44"/>
                  </a:cubicBezTo>
                  <a:cubicBezTo>
                    <a:pt x="154" y="62"/>
                    <a:pt x="167" y="171"/>
                    <a:pt x="172" y="191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7" name="Freeform 2915" descr="© INSCALE GmbH, 26.05.2010&#10;http://www.presentationload.com/"/>
            <p:cNvSpPr>
              <a:spLocks/>
            </p:cNvSpPr>
            <p:nvPr/>
          </p:nvSpPr>
          <p:spPr bwMode="gray">
            <a:xfrm>
              <a:off x="823" y="-2942"/>
              <a:ext cx="324" cy="408"/>
            </a:xfrm>
            <a:custGeom>
              <a:avLst/>
              <a:gdLst/>
              <a:ahLst/>
              <a:cxnLst>
                <a:cxn ang="0">
                  <a:pos x="137" y="89"/>
                </a:cxn>
                <a:cxn ang="0">
                  <a:pos x="131" y="43"/>
                </a:cxn>
                <a:cxn ang="0">
                  <a:pos x="105" y="18"/>
                </a:cxn>
                <a:cxn ang="0">
                  <a:pos x="71" y="9"/>
                </a:cxn>
                <a:cxn ang="0">
                  <a:pos x="41" y="1"/>
                </a:cxn>
                <a:cxn ang="0">
                  <a:pos x="11" y="11"/>
                </a:cxn>
                <a:cxn ang="0">
                  <a:pos x="0" y="71"/>
                </a:cxn>
                <a:cxn ang="0">
                  <a:pos x="20" y="77"/>
                </a:cxn>
                <a:cxn ang="0">
                  <a:pos x="25" y="44"/>
                </a:cxn>
                <a:cxn ang="0">
                  <a:pos x="28" y="150"/>
                </a:cxn>
                <a:cxn ang="0">
                  <a:pos x="38" y="161"/>
                </a:cxn>
                <a:cxn ang="0">
                  <a:pos x="82" y="172"/>
                </a:cxn>
                <a:cxn ang="0">
                  <a:pos x="105" y="152"/>
                </a:cxn>
                <a:cxn ang="0">
                  <a:pos x="106" y="66"/>
                </a:cxn>
                <a:cxn ang="0">
                  <a:pos x="109" y="84"/>
                </a:cxn>
                <a:cxn ang="0">
                  <a:pos x="110" y="94"/>
                </a:cxn>
                <a:cxn ang="0">
                  <a:pos x="137" y="89"/>
                </a:cxn>
              </a:cxnLst>
              <a:rect l="0" t="0" r="r" b="b"/>
              <a:pathLst>
                <a:path w="137" h="173">
                  <a:moveTo>
                    <a:pt x="137" y="89"/>
                  </a:moveTo>
                  <a:cubicBezTo>
                    <a:pt x="134" y="68"/>
                    <a:pt x="132" y="50"/>
                    <a:pt x="131" y="43"/>
                  </a:cubicBezTo>
                  <a:cubicBezTo>
                    <a:pt x="128" y="26"/>
                    <a:pt x="113" y="21"/>
                    <a:pt x="105" y="18"/>
                  </a:cubicBezTo>
                  <a:cubicBezTo>
                    <a:pt x="97" y="16"/>
                    <a:pt x="84" y="13"/>
                    <a:pt x="71" y="9"/>
                  </a:cubicBezTo>
                  <a:cubicBezTo>
                    <a:pt x="59" y="6"/>
                    <a:pt x="50" y="3"/>
                    <a:pt x="41" y="1"/>
                  </a:cubicBezTo>
                  <a:cubicBezTo>
                    <a:pt x="32" y="0"/>
                    <a:pt x="14" y="3"/>
                    <a:pt x="11" y="11"/>
                  </a:cubicBezTo>
                  <a:cubicBezTo>
                    <a:pt x="10" y="14"/>
                    <a:pt x="5" y="41"/>
                    <a:pt x="0" y="71"/>
                  </a:cubicBezTo>
                  <a:cubicBezTo>
                    <a:pt x="4" y="74"/>
                    <a:pt x="15" y="78"/>
                    <a:pt x="20" y="77"/>
                  </a:cubicBezTo>
                  <a:cubicBezTo>
                    <a:pt x="23" y="56"/>
                    <a:pt x="25" y="41"/>
                    <a:pt x="25" y="44"/>
                  </a:cubicBezTo>
                  <a:cubicBezTo>
                    <a:pt x="20" y="76"/>
                    <a:pt x="41" y="113"/>
                    <a:pt x="28" y="150"/>
                  </a:cubicBezTo>
                  <a:cubicBezTo>
                    <a:pt x="26" y="155"/>
                    <a:pt x="31" y="160"/>
                    <a:pt x="38" y="161"/>
                  </a:cubicBezTo>
                  <a:cubicBezTo>
                    <a:pt x="50" y="163"/>
                    <a:pt x="75" y="170"/>
                    <a:pt x="82" y="172"/>
                  </a:cubicBezTo>
                  <a:cubicBezTo>
                    <a:pt x="90" y="173"/>
                    <a:pt x="109" y="161"/>
                    <a:pt x="105" y="152"/>
                  </a:cubicBezTo>
                  <a:cubicBezTo>
                    <a:pt x="94" y="132"/>
                    <a:pt x="104" y="78"/>
                    <a:pt x="106" y="66"/>
                  </a:cubicBezTo>
                  <a:cubicBezTo>
                    <a:pt x="106" y="66"/>
                    <a:pt x="108" y="78"/>
                    <a:pt x="109" y="84"/>
                  </a:cubicBezTo>
                  <a:cubicBezTo>
                    <a:pt x="109" y="87"/>
                    <a:pt x="109" y="90"/>
                    <a:pt x="110" y="94"/>
                  </a:cubicBezTo>
                  <a:cubicBezTo>
                    <a:pt x="117" y="95"/>
                    <a:pt x="131" y="92"/>
                    <a:pt x="137" y="8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8" name="Freeform 2916" descr="© INSCALE GmbH, 26.05.2010&#10;http://www.presentationload.com/"/>
            <p:cNvSpPr>
              <a:spLocks/>
            </p:cNvSpPr>
            <p:nvPr/>
          </p:nvSpPr>
          <p:spPr bwMode="gray">
            <a:xfrm>
              <a:off x="877" y="-2940"/>
              <a:ext cx="210" cy="409"/>
            </a:xfrm>
            <a:custGeom>
              <a:avLst/>
              <a:gdLst/>
              <a:ahLst/>
              <a:cxnLst>
                <a:cxn ang="0">
                  <a:pos x="82" y="18"/>
                </a:cxn>
                <a:cxn ang="0">
                  <a:pos x="48" y="9"/>
                </a:cxn>
                <a:cxn ang="0">
                  <a:pos x="18" y="1"/>
                </a:cxn>
                <a:cxn ang="0">
                  <a:pos x="5" y="1"/>
                </a:cxn>
                <a:cxn ang="0">
                  <a:pos x="0" y="56"/>
                </a:cxn>
                <a:cxn ang="0">
                  <a:pos x="5" y="149"/>
                </a:cxn>
                <a:cxn ang="0">
                  <a:pos x="15" y="160"/>
                </a:cxn>
                <a:cxn ang="0">
                  <a:pos x="59" y="171"/>
                </a:cxn>
                <a:cxn ang="0">
                  <a:pos x="82" y="152"/>
                </a:cxn>
                <a:cxn ang="0">
                  <a:pos x="83" y="66"/>
                </a:cxn>
                <a:cxn ang="0">
                  <a:pos x="89" y="21"/>
                </a:cxn>
                <a:cxn ang="0">
                  <a:pos x="82" y="18"/>
                </a:cxn>
              </a:cxnLst>
              <a:rect l="0" t="0" r="r" b="b"/>
              <a:pathLst>
                <a:path w="89" h="173">
                  <a:moveTo>
                    <a:pt x="82" y="18"/>
                  </a:moveTo>
                  <a:cubicBezTo>
                    <a:pt x="74" y="15"/>
                    <a:pt x="61" y="12"/>
                    <a:pt x="48" y="9"/>
                  </a:cubicBezTo>
                  <a:cubicBezTo>
                    <a:pt x="36" y="6"/>
                    <a:pt x="27" y="2"/>
                    <a:pt x="18" y="1"/>
                  </a:cubicBezTo>
                  <a:cubicBezTo>
                    <a:pt x="15" y="0"/>
                    <a:pt x="10" y="0"/>
                    <a:pt x="5" y="1"/>
                  </a:cubicBezTo>
                  <a:cubicBezTo>
                    <a:pt x="7" y="13"/>
                    <a:pt x="0" y="42"/>
                    <a:pt x="0" y="56"/>
                  </a:cubicBezTo>
                  <a:cubicBezTo>
                    <a:pt x="0" y="71"/>
                    <a:pt x="14" y="133"/>
                    <a:pt x="5" y="149"/>
                  </a:cubicBezTo>
                  <a:cubicBezTo>
                    <a:pt x="3" y="154"/>
                    <a:pt x="9" y="159"/>
                    <a:pt x="15" y="160"/>
                  </a:cubicBezTo>
                  <a:cubicBezTo>
                    <a:pt x="27" y="162"/>
                    <a:pt x="52" y="170"/>
                    <a:pt x="59" y="171"/>
                  </a:cubicBezTo>
                  <a:cubicBezTo>
                    <a:pt x="67" y="173"/>
                    <a:pt x="86" y="160"/>
                    <a:pt x="82" y="152"/>
                  </a:cubicBezTo>
                  <a:cubicBezTo>
                    <a:pt x="71" y="131"/>
                    <a:pt x="82" y="77"/>
                    <a:pt x="83" y="66"/>
                  </a:cubicBezTo>
                  <a:cubicBezTo>
                    <a:pt x="83" y="66"/>
                    <a:pt x="89" y="32"/>
                    <a:pt x="89" y="21"/>
                  </a:cubicBezTo>
                  <a:cubicBezTo>
                    <a:pt x="86" y="19"/>
                    <a:pt x="84" y="19"/>
                    <a:pt x="82" y="18"/>
                  </a:cubicBezTo>
                  <a:close/>
                </a:path>
              </a:pathLst>
            </a:custGeom>
            <a:solidFill>
              <a:srgbClr val="E2001A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9" name="Freeform 2917" descr="© INSCALE GmbH, 26.05.2010&#10;http://www.presentationload.com/"/>
            <p:cNvSpPr>
              <a:spLocks/>
            </p:cNvSpPr>
            <p:nvPr/>
          </p:nvSpPr>
          <p:spPr bwMode="gray">
            <a:xfrm>
              <a:off x="920" y="-2968"/>
              <a:ext cx="137" cy="85"/>
            </a:xfrm>
            <a:custGeom>
              <a:avLst/>
              <a:gdLst/>
              <a:ahLst/>
              <a:cxnLst>
                <a:cxn ang="0">
                  <a:pos x="26" y="34"/>
                </a:cxn>
                <a:cxn ang="0">
                  <a:pos x="9" y="20"/>
                </a:cxn>
                <a:cxn ang="0">
                  <a:pos x="14" y="11"/>
                </a:cxn>
                <a:cxn ang="0">
                  <a:pos x="47" y="14"/>
                </a:cxn>
                <a:cxn ang="0">
                  <a:pos x="50" y="26"/>
                </a:cxn>
                <a:cxn ang="0">
                  <a:pos x="26" y="34"/>
                </a:cxn>
              </a:cxnLst>
              <a:rect l="0" t="0" r="r" b="b"/>
              <a:pathLst>
                <a:path w="58" h="36">
                  <a:moveTo>
                    <a:pt x="26" y="34"/>
                  </a:moveTo>
                  <a:cubicBezTo>
                    <a:pt x="12" y="33"/>
                    <a:pt x="0" y="22"/>
                    <a:pt x="9" y="20"/>
                  </a:cubicBezTo>
                  <a:cubicBezTo>
                    <a:pt x="15" y="19"/>
                    <a:pt x="11" y="14"/>
                    <a:pt x="14" y="11"/>
                  </a:cubicBezTo>
                  <a:cubicBezTo>
                    <a:pt x="16" y="9"/>
                    <a:pt x="47" y="0"/>
                    <a:pt x="47" y="14"/>
                  </a:cubicBezTo>
                  <a:cubicBezTo>
                    <a:pt x="47" y="19"/>
                    <a:pt x="42" y="22"/>
                    <a:pt x="50" y="26"/>
                  </a:cubicBezTo>
                  <a:cubicBezTo>
                    <a:pt x="58" y="29"/>
                    <a:pt x="40" y="36"/>
                    <a:pt x="26" y="3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0" name="Freeform 2918" descr="© INSCALE GmbH, 26.05.2010&#10;http://www.presentationload.com/"/>
            <p:cNvSpPr>
              <a:spLocks/>
            </p:cNvSpPr>
            <p:nvPr/>
          </p:nvSpPr>
          <p:spPr bwMode="gray">
            <a:xfrm>
              <a:off x="891" y="-2704"/>
              <a:ext cx="170" cy="50"/>
            </a:xfrm>
            <a:custGeom>
              <a:avLst/>
              <a:gdLst/>
              <a:ahLst/>
              <a:cxnLst>
                <a:cxn ang="0">
                  <a:pos x="49" y="12"/>
                </a:cxn>
                <a:cxn ang="0">
                  <a:pos x="0" y="0"/>
                </a:cxn>
                <a:cxn ang="0">
                  <a:pos x="1" y="10"/>
                </a:cxn>
                <a:cxn ang="0">
                  <a:pos x="49" y="21"/>
                </a:cxn>
                <a:cxn ang="0">
                  <a:pos x="72" y="10"/>
                </a:cxn>
                <a:cxn ang="0">
                  <a:pos x="72" y="0"/>
                </a:cxn>
                <a:cxn ang="0">
                  <a:pos x="49" y="12"/>
                </a:cxn>
              </a:cxnLst>
              <a:rect l="0" t="0" r="r" b="b"/>
              <a:pathLst>
                <a:path w="72" h="21">
                  <a:moveTo>
                    <a:pt x="49" y="12"/>
                  </a:moveTo>
                  <a:cubicBezTo>
                    <a:pt x="46" y="12"/>
                    <a:pt x="5" y="1"/>
                    <a:pt x="0" y="0"/>
                  </a:cubicBezTo>
                  <a:cubicBezTo>
                    <a:pt x="0" y="3"/>
                    <a:pt x="0" y="6"/>
                    <a:pt x="1" y="10"/>
                  </a:cubicBezTo>
                  <a:cubicBezTo>
                    <a:pt x="6" y="11"/>
                    <a:pt x="46" y="21"/>
                    <a:pt x="49" y="21"/>
                  </a:cubicBezTo>
                  <a:cubicBezTo>
                    <a:pt x="57" y="21"/>
                    <a:pt x="67" y="14"/>
                    <a:pt x="72" y="10"/>
                  </a:cubicBezTo>
                  <a:cubicBezTo>
                    <a:pt x="72" y="7"/>
                    <a:pt x="72" y="3"/>
                    <a:pt x="72" y="0"/>
                  </a:cubicBezTo>
                  <a:cubicBezTo>
                    <a:pt x="68" y="3"/>
                    <a:pt x="57" y="12"/>
                    <a:pt x="49" y="12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1" name="Freeform 2919" descr="© INSCALE GmbH, 26.05.2010&#10;http://www.presentationload.com/"/>
            <p:cNvSpPr>
              <a:spLocks/>
            </p:cNvSpPr>
            <p:nvPr/>
          </p:nvSpPr>
          <p:spPr bwMode="gray">
            <a:xfrm>
              <a:off x="889" y="-2612"/>
              <a:ext cx="180" cy="55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52" y="13"/>
                </a:cxn>
                <a:cxn ang="0">
                  <a:pos x="3" y="0"/>
                </a:cxn>
                <a:cxn ang="0">
                  <a:pos x="0" y="10"/>
                </a:cxn>
                <a:cxn ang="0">
                  <a:pos x="52" y="23"/>
                </a:cxn>
                <a:cxn ang="0">
                  <a:pos x="76" y="11"/>
                </a:cxn>
                <a:cxn ang="0">
                  <a:pos x="73" y="2"/>
                </a:cxn>
              </a:cxnLst>
              <a:rect l="0" t="0" r="r" b="b"/>
              <a:pathLst>
                <a:path w="76" h="23">
                  <a:moveTo>
                    <a:pt x="73" y="2"/>
                  </a:moveTo>
                  <a:cubicBezTo>
                    <a:pt x="67" y="6"/>
                    <a:pt x="59" y="13"/>
                    <a:pt x="52" y="13"/>
                  </a:cubicBezTo>
                  <a:cubicBezTo>
                    <a:pt x="49" y="13"/>
                    <a:pt x="9" y="2"/>
                    <a:pt x="3" y="0"/>
                  </a:cubicBezTo>
                  <a:cubicBezTo>
                    <a:pt x="2" y="3"/>
                    <a:pt x="1" y="7"/>
                    <a:pt x="0" y="10"/>
                  </a:cubicBezTo>
                  <a:cubicBezTo>
                    <a:pt x="7" y="12"/>
                    <a:pt x="49" y="23"/>
                    <a:pt x="52" y="23"/>
                  </a:cubicBezTo>
                  <a:cubicBezTo>
                    <a:pt x="59" y="23"/>
                    <a:pt x="70" y="16"/>
                    <a:pt x="76" y="11"/>
                  </a:cubicBezTo>
                  <a:cubicBezTo>
                    <a:pt x="75" y="8"/>
                    <a:pt x="74" y="6"/>
                    <a:pt x="73" y="2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2" name="Freeform 2920" descr="© INSCALE GmbH, 26.05.2010&#10;http://www.presentationload.com/"/>
            <p:cNvSpPr>
              <a:spLocks/>
            </p:cNvSpPr>
            <p:nvPr/>
          </p:nvSpPr>
          <p:spPr bwMode="gray">
            <a:xfrm>
              <a:off x="851" y="-3096"/>
              <a:ext cx="248" cy="196"/>
            </a:xfrm>
            <a:custGeom>
              <a:avLst/>
              <a:gdLst/>
              <a:ahLst/>
              <a:cxnLst>
                <a:cxn ang="0">
                  <a:pos x="99" y="71"/>
                </a:cxn>
                <a:cxn ang="0">
                  <a:pos x="97" y="61"/>
                </a:cxn>
                <a:cxn ang="0">
                  <a:pos x="67" y="7"/>
                </a:cxn>
                <a:cxn ang="0">
                  <a:pos x="17" y="40"/>
                </a:cxn>
                <a:cxn ang="0">
                  <a:pos x="9" y="59"/>
                </a:cxn>
                <a:cxn ang="0">
                  <a:pos x="38" y="79"/>
                </a:cxn>
                <a:cxn ang="0">
                  <a:pos x="81" y="81"/>
                </a:cxn>
                <a:cxn ang="0">
                  <a:pos x="99" y="71"/>
                </a:cxn>
              </a:cxnLst>
              <a:rect l="0" t="0" r="r" b="b"/>
              <a:pathLst>
                <a:path w="105" h="83">
                  <a:moveTo>
                    <a:pt x="99" y="71"/>
                  </a:moveTo>
                  <a:cubicBezTo>
                    <a:pt x="97" y="71"/>
                    <a:pt x="97" y="66"/>
                    <a:pt x="97" y="61"/>
                  </a:cubicBezTo>
                  <a:cubicBezTo>
                    <a:pt x="97" y="34"/>
                    <a:pt x="91" y="13"/>
                    <a:pt x="67" y="7"/>
                  </a:cubicBezTo>
                  <a:cubicBezTo>
                    <a:pt x="45" y="0"/>
                    <a:pt x="17" y="12"/>
                    <a:pt x="17" y="40"/>
                  </a:cubicBezTo>
                  <a:cubicBezTo>
                    <a:pt x="17" y="44"/>
                    <a:pt x="17" y="57"/>
                    <a:pt x="9" y="59"/>
                  </a:cubicBezTo>
                  <a:cubicBezTo>
                    <a:pt x="0" y="61"/>
                    <a:pt x="21" y="75"/>
                    <a:pt x="38" y="79"/>
                  </a:cubicBezTo>
                  <a:cubicBezTo>
                    <a:pt x="51" y="83"/>
                    <a:pt x="69" y="82"/>
                    <a:pt x="81" y="81"/>
                  </a:cubicBezTo>
                  <a:cubicBezTo>
                    <a:pt x="105" y="79"/>
                    <a:pt x="105" y="71"/>
                    <a:pt x="99" y="71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68" name="Group 2893"/>
          <p:cNvGrpSpPr>
            <a:grpSpLocks/>
          </p:cNvGrpSpPr>
          <p:nvPr/>
        </p:nvGrpSpPr>
        <p:grpSpPr bwMode="gray">
          <a:xfrm>
            <a:off x="2241430" y="2889875"/>
            <a:ext cx="281387" cy="420885"/>
            <a:chOff x="1234" y="-3162"/>
            <a:chExt cx="416" cy="1112"/>
          </a:xfrm>
        </p:grpSpPr>
        <p:sp>
          <p:nvSpPr>
            <p:cNvPr id="2369" name="Freeform 2894" descr="© INSCALE GmbH, 26.05.2010&#10;http://www.presentationload.com/"/>
            <p:cNvSpPr>
              <a:spLocks/>
            </p:cNvSpPr>
            <p:nvPr/>
          </p:nvSpPr>
          <p:spPr bwMode="gray">
            <a:xfrm>
              <a:off x="1338" y="-2654"/>
              <a:ext cx="215" cy="604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4" y="0"/>
                </a:cxn>
                <a:cxn ang="0">
                  <a:pos x="0" y="29"/>
                </a:cxn>
                <a:cxn ang="0">
                  <a:pos x="11" y="216"/>
                </a:cxn>
                <a:cxn ang="0">
                  <a:pos x="44" y="215"/>
                </a:cxn>
                <a:cxn ang="0">
                  <a:pos x="42" y="54"/>
                </a:cxn>
                <a:cxn ang="0">
                  <a:pos x="33" y="42"/>
                </a:cxn>
                <a:cxn ang="0">
                  <a:pos x="42" y="54"/>
                </a:cxn>
                <a:cxn ang="0">
                  <a:pos x="44" y="215"/>
                </a:cxn>
                <a:cxn ang="0">
                  <a:pos x="44" y="222"/>
                </a:cxn>
                <a:cxn ang="0">
                  <a:pos x="81" y="229"/>
                </a:cxn>
                <a:cxn ang="0">
                  <a:pos x="86" y="52"/>
                </a:cxn>
                <a:cxn ang="0">
                  <a:pos x="80" y="2"/>
                </a:cxn>
              </a:cxnLst>
              <a:rect l="0" t="0" r="r" b="b"/>
              <a:pathLst>
                <a:path w="91" h="256">
                  <a:moveTo>
                    <a:pt x="80" y="2"/>
                  </a:moveTo>
                  <a:cubicBezTo>
                    <a:pt x="80" y="3"/>
                    <a:pt x="80" y="2"/>
                    <a:pt x="80" y="2"/>
                  </a:cubicBezTo>
                  <a:cubicBezTo>
                    <a:pt x="77" y="13"/>
                    <a:pt x="3" y="5"/>
                    <a:pt x="4" y="0"/>
                  </a:cubicBezTo>
                  <a:cubicBezTo>
                    <a:pt x="0" y="18"/>
                    <a:pt x="0" y="25"/>
                    <a:pt x="0" y="29"/>
                  </a:cubicBezTo>
                  <a:cubicBezTo>
                    <a:pt x="2" y="48"/>
                    <a:pt x="11" y="129"/>
                    <a:pt x="11" y="216"/>
                  </a:cubicBezTo>
                  <a:cubicBezTo>
                    <a:pt x="11" y="239"/>
                    <a:pt x="44" y="235"/>
                    <a:pt x="44" y="215"/>
                  </a:cubicBezTo>
                  <a:cubicBezTo>
                    <a:pt x="43" y="181"/>
                    <a:pt x="43" y="58"/>
                    <a:pt x="42" y="54"/>
                  </a:cubicBezTo>
                  <a:cubicBezTo>
                    <a:pt x="41" y="50"/>
                    <a:pt x="33" y="49"/>
                    <a:pt x="33" y="42"/>
                  </a:cubicBezTo>
                  <a:cubicBezTo>
                    <a:pt x="33" y="49"/>
                    <a:pt x="41" y="50"/>
                    <a:pt x="42" y="54"/>
                  </a:cubicBezTo>
                  <a:cubicBezTo>
                    <a:pt x="43" y="58"/>
                    <a:pt x="43" y="181"/>
                    <a:pt x="44" y="215"/>
                  </a:cubicBezTo>
                  <a:cubicBezTo>
                    <a:pt x="44" y="217"/>
                    <a:pt x="44" y="222"/>
                    <a:pt x="44" y="222"/>
                  </a:cubicBezTo>
                  <a:cubicBezTo>
                    <a:pt x="47" y="256"/>
                    <a:pt x="81" y="246"/>
                    <a:pt x="81" y="229"/>
                  </a:cubicBezTo>
                  <a:cubicBezTo>
                    <a:pt x="81" y="161"/>
                    <a:pt x="83" y="67"/>
                    <a:pt x="86" y="52"/>
                  </a:cubicBezTo>
                  <a:cubicBezTo>
                    <a:pt x="91" y="27"/>
                    <a:pt x="83" y="5"/>
                    <a:pt x="80" y="2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0" name="Freeform 2895" descr="© INSCALE GmbH, 26.05.2010&#10;http://www.presentationload.com/"/>
            <p:cNvSpPr>
              <a:spLocks noEditPoints="1"/>
            </p:cNvSpPr>
            <p:nvPr/>
          </p:nvSpPr>
          <p:spPr bwMode="gray">
            <a:xfrm>
              <a:off x="1234" y="-3011"/>
              <a:ext cx="416" cy="510"/>
            </a:xfrm>
            <a:custGeom>
              <a:avLst/>
              <a:gdLst/>
              <a:ahLst/>
              <a:cxnLst>
                <a:cxn ang="0">
                  <a:pos x="171" y="192"/>
                </a:cxn>
                <a:cxn ang="0">
                  <a:pos x="151" y="44"/>
                </a:cxn>
                <a:cxn ang="0">
                  <a:pos x="124" y="19"/>
                </a:cxn>
                <a:cxn ang="0">
                  <a:pos x="91" y="10"/>
                </a:cxn>
                <a:cxn ang="0">
                  <a:pos x="61" y="2"/>
                </a:cxn>
                <a:cxn ang="0">
                  <a:pos x="31" y="12"/>
                </a:cxn>
                <a:cxn ang="0">
                  <a:pos x="4" y="157"/>
                </a:cxn>
                <a:cxn ang="0">
                  <a:pos x="26" y="165"/>
                </a:cxn>
                <a:cxn ang="0">
                  <a:pos x="41" y="70"/>
                </a:cxn>
                <a:cxn ang="0">
                  <a:pos x="48" y="85"/>
                </a:cxn>
                <a:cxn ang="0">
                  <a:pos x="48" y="151"/>
                </a:cxn>
                <a:cxn ang="0">
                  <a:pos x="57" y="161"/>
                </a:cxn>
                <a:cxn ang="0">
                  <a:pos x="102" y="173"/>
                </a:cxn>
                <a:cxn ang="0">
                  <a:pos x="124" y="153"/>
                </a:cxn>
                <a:cxn ang="0">
                  <a:pos x="126" y="67"/>
                </a:cxn>
                <a:cxn ang="0">
                  <a:pos x="128" y="85"/>
                </a:cxn>
                <a:cxn ang="0">
                  <a:pos x="150" y="201"/>
                </a:cxn>
                <a:cxn ang="0">
                  <a:pos x="171" y="192"/>
                </a:cxn>
                <a:cxn ang="0">
                  <a:pos x="43" y="56"/>
                </a:cxn>
                <a:cxn ang="0">
                  <a:pos x="45" y="45"/>
                </a:cxn>
                <a:cxn ang="0">
                  <a:pos x="44" y="55"/>
                </a:cxn>
                <a:cxn ang="0">
                  <a:pos x="44" y="54"/>
                </a:cxn>
                <a:cxn ang="0">
                  <a:pos x="43" y="56"/>
                </a:cxn>
              </a:cxnLst>
              <a:rect l="0" t="0" r="r" b="b"/>
              <a:pathLst>
                <a:path w="176" h="216">
                  <a:moveTo>
                    <a:pt x="171" y="192"/>
                  </a:moveTo>
                  <a:cubicBezTo>
                    <a:pt x="167" y="171"/>
                    <a:pt x="153" y="62"/>
                    <a:pt x="151" y="44"/>
                  </a:cubicBezTo>
                  <a:cubicBezTo>
                    <a:pt x="148" y="27"/>
                    <a:pt x="132" y="22"/>
                    <a:pt x="124" y="19"/>
                  </a:cubicBezTo>
                  <a:cubicBezTo>
                    <a:pt x="117" y="16"/>
                    <a:pt x="104" y="14"/>
                    <a:pt x="91" y="10"/>
                  </a:cubicBezTo>
                  <a:cubicBezTo>
                    <a:pt x="79" y="7"/>
                    <a:pt x="70" y="4"/>
                    <a:pt x="61" y="2"/>
                  </a:cubicBezTo>
                  <a:cubicBezTo>
                    <a:pt x="52" y="0"/>
                    <a:pt x="34" y="4"/>
                    <a:pt x="31" y="12"/>
                  </a:cubicBezTo>
                  <a:cubicBezTo>
                    <a:pt x="29" y="17"/>
                    <a:pt x="8" y="136"/>
                    <a:pt x="4" y="157"/>
                  </a:cubicBezTo>
                  <a:cubicBezTo>
                    <a:pt x="0" y="176"/>
                    <a:pt x="21" y="180"/>
                    <a:pt x="26" y="165"/>
                  </a:cubicBezTo>
                  <a:cubicBezTo>
                    <a:pt x="28" y="159"/>
                    <a:pt x="36" y="103"/>
                    <a:pt x="41" y="70"/>
                  </a:cubicBezTo>
                  <a:cubicBezTo>
                    <a:pt x="41" y="76"/>
                    <a:pt x="43" y="81"/>
                    <a:pt x="48" y="85"/>
                  </a:cubicBezTo>
                  <a:cubicBezTo>
                    <a:pt x="51" y="100"/>
                    <a:pt x="53" y="119"/>
                    <a:pt x="48" y="151"/>
                  </a:cubicBezTo>
                  <a:cubicBezTo>
                    <a:pt x="47" y="156"/>
                    <a:pt x="51" y="161"/>
                    <a:pt x="57" y="161"/>
                  </a:cubicBezTo>
                  <a:cubicBezTo>
                    <a:pt x="70" y="164"/>
                    <a:pt x="95" y="171"/>
                    <a:pt x="102" y="173"/>
                  </a:cubicBezTo>
                  <a:cubicBezTo>
                    <a:pt x="110" y="174"/>
                    <a:pt x="129" y="162"/>
                    <a:pt x="124" y="153"/>
                  </a:cubicBezTo>
                  <a:cubicBezTo>
                    <a:pt x="114" y="132"/>
                    <a:pt x="124" y="79"/>
                    <a:pt x="126" y="67"/>
                  </a:cubicBezTo>
                  <a:cubicBezTo>
                    <a:pt x="126" y="67"/>
                    <a:pt x="128" y="79"/>
                    <a:pt x="128" y="85"/>
                  </a:cubicBezTo>
                  <a:cubicBezTo>
                    <a:pt x="131" y="107"/>
                    <a:pt x="139" y="147"/>
                    <a:pt x="150" y="201"/>
                  </a:cubicBezTo>
                  <a:cubicBezTo>
                    <a:pt x="153" y="216"/>
                    <a:pt x="176" y="215"/>
                    <a:pt x="171" y="192"/>
                  </a:cubicBezTo>
                  <a:close/>
                  <a:moveTo>
                    <a:pt x="43" y="56"/>
                  </a:moveTo>
                  <a:cubicBezTo>
                    <a:pt x="44" y="47"/>
                    <a:pt x="45" y="43"/>
                    <a:pt x="45" y="45"/>
                  </a:cubicBezTo>
                  <a:cubicBezTo>
                    <a:pt x="44" y="48"/>
                    <a:pt x="44" y="52"/>
                    <a:pt x="44" y="55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3" y="55"/>
                    <a:pt x="43" y="55"/>
                    <a:pt x="43" y="56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1" name="Freeform 2896" descr="© INSCALE GmbH, 26.05.2010&#10;http://www.presentationload.com/"/>
            <p:cNvSpPr>
              <a:spLocks/>
            </p:cNvSpPr>
            <p:nvPr/>
          </p:nvSpPr>
          <p:spPr bwMode="gray">
            <a:xfrm>
              <a:off x="1281" y="-3009"/>
              <a:ext cx="324" cy="409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11" y="11"/>
                </a:cxn>
                <a:cxn ang="0">
                  <a:pos x="0" y="68"/>
                </a:cxn>
                <a:cxn ang="0">
                  <a:pos x="20" y="75"/>
                </a:cxn>
                <a:cxn ang="0">
                  <a:pos x="21" y="69"/>
                </a:cxn>
                <a:cxn ang="0">
                  <a:pos x="28" y="84"/>
                </a:cxn>
                <a:cxn ang="0">
                  <a:pos x="28" y="150"/>
                </a:cxn>
                <a:cxn ang="0">
                  <a:pos x="37" y="160"/>
                </a:cxn>
                <a:cxn ang="0">
                  <a:pos x="82" y="172"/>
                </a:cxn>
                <a:cxn ang="0">
                  <a:pos x="104" y="152"/>
                </a:cxn>
                <a:cxn ang="0">
                  <a:pos x="106" y="66"/>
                </a:cxn>
                <a:cxn ang="0">
                  <a:pos x="108" y="84"/>
                </a:cxn>
                <a:cxn ang="0">
                  <a:pos x="110" y="92"/>
                </a:cxn>
                <a:cxn ang="0">
                  <a:pos x="137" y="88"/>
                </a:cxn>
                <a:cxn ang="0">
                  <a:pos x="131" y="43"/>
                </a:cxn>
                <a:cxn ang="0">
                  <a:pos x="104" y="18"/>
                </a:cxn>
                <a:cxn ang="0">
                  <a:pos x="71" y="9"/>
                </a:cxn>
                <a:cxn ang="0">
                  <a:pos x="41" y="1"/>
                </a:cxn>
                <a:cxn ang="0">
                  <a:pos x="23" y="3"/>
                </a:cxn>
              </a:cxnLst>
              <a:rect l="0" t="0" r="r" b="b"/>
              <a:pathLst>
                <a:path w="137" h="173">
                  <a:moveTo>
                    <a:pt x="23" y="3"/>
                  </a:moveTo>
                  <a:cubicBezTo>
                    <a:pt x="17" y="4"/>
                    <a:pt x="12" y="7"/>
                    <a:pt x="11" y="11"/>
                  </a:cubicBezTo>
                  <a:cubicBezTo>
                    <a:pt x="10" y="13"/>
                    <a:pt x="5" y="39"/>
                    <a:pt x="0" y="68"/>
                  </a:cubicBezTo>
                  <a:cubicBezTo>
                    <a:pt x="0" y="72"/>
                    <a:pt x="15" y="79"/>
                    <a:pt x="20" y="75"/>
                  </a:cubicBezTo>
                  <a:cubicBezTo>
                    <a:pt x="20" y="73"/>
                    <a:pt x="21" y="71"/>
                    <a:pt x="21" y="69"/>
                  </a:cubicBezTo>
                  <a:cubicBezTo>
                    <a:pt x="21" y="75"/>
                    <a:pt x="23" y="80"/>
                    <a:pt x="28" y="84"/>
                  </a:cubicBezTo>
                  <a:cubicBezTo>
                    <a:pt x="31" y="99"/>
                    <a:pt x="33" y="118"/>
                    <a:pt x="28" y="150"/>
                  </a:cubicBezTo>
                  <a:cubicBezTo>
                    <a:pt x="27" y="155"/>
                    <a:pt x="31" y="160"/>
                    <a:pt x="37" y="160"/>
                  </a:cubicBezTo>
                  <a:cubicBezTo>
                    <a:pt x="50" y="163"/>
                    <a:pt x="75" y="170"/>
                    <a:pt x="82" y="172"/>
                  </a:cubicBezTo>
                  <a:cubicBezTo>
                    <a:pt x="90" y="173"/>
                    <a:pt x="109" y="161"/>
                    <a:pt x="104" y="152"/>
                  </a:cubicBezTo>
                  <a:cubicBezTo>
                    <a:pt x="94" y="131"/>
                    <a:pt x="104" y="78"/>
                    <a:pt x="106" y="66"/>
                  </a:cubicBezTo>
                  <a:cubicBezTo>
                    <a:pt x="106" y="66"/>
                    <a:pt x="108" y="78"/>
                    <a:pt x="108" y="84"/>
                  </a:cubicBezTo>
                  <a:cubicBezTo>
                    <a:pt x="109" y="87"/>
                    <a:pt x="109" y="89"/>
                    <a:pt x="110" y="92"/>
                  </a:cubicBezTo>
                  <a:cubicBezTo>
                    <a:pt x="116" y="95"/>
                    <a:pt x="132" y="92"/>
                    <a:pt x="137" y="88"/>
                  </a:cubicBezTo>
                  <a:cubicBezTo>
                    <a:pt x="134" y="67"/>
                    <a:pt x="132" y="50"/>
                    <a:pt x="131" y="43"/>
                  </a:cubicBezTo>
                  <a:cubicBezTo>
                    <a:pt x="128" y="26"/>
                    <a:pt x="112" y="21"/>
                    <a:pt x="104" y="18"/>
                  </a:cubicBezTo>
                  <a:cubicBezTo>
                    <a:pt x="97" y="15"/>
                    <a:pt x="84" y="13"/>
                    <a:pt x="71" y="9"/>
                  </a:cubicBezTo>
                  <a:cubicBezTo>
                    <a:pt x="59" y="6"/>
                    <a:pt x="50" y="3"/>
                    <a:pt x="41" y="1"/>
                  </a:cubicBezTo>
                  <a:cubicBezTo>
                    <a:pt x="36" y="0"/>
                    <a:pt x="29" y="1"/>
                    <a:pt x="23" y="3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2" name="Freeform 2897" descr="© INSCALE GmbH, 26.05.2010&#10;http://www.presentationload.com/"/>
            <p:cNvSpPr>
              <a:spLocks/>
            </p:cNvSpPr>
            <p:nvPr/>
          </p:nvSpPr>
          <p:spPr bwMode="gray">
            <a:xfrm>
              <a:off x="1281" y="-3009"/>
              <a:ext cx="324" cy="409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11" y="11"/>
                </a:cxn>
                <a:cxn ang="0">
                  <a:pos x="0" y="68"/>
                </a:cxn>
                <a:cxn ang="0">
                  <a:pos x="20" y="75"/>
                </a:cxn>
                <a:cxn ang="0">
                  <a:pos x="21" y="69"/>
                </a:cxn>
                <a:cxn ang="0">
                  <a:pos x="28" y="84"/>
                </a:cxn>
                <a:cxn ang="0">
                  <a:pos x="28" y="150"/>
                </a:cxn>
                <a:cxn ang="0">
                  <a:pos x="37" y="160"/>
                </a:cxn>
                <a:cxn ang="0">
                  <a:pos x="82" y="172"/>
                </a:cxn>
                <a:cxn ang="0">
                  <a:pos x="104" y="152"/>
                </a:cxn>
                <a:cxn ang="0">
                  <a:pos x="106" y="66"/>
                </a:cxn>
                <a:cxn ang="0">
                  <a:pos x="108" y="84"/>
                </a:cxn>
                <a:cxn ang="0">
                  <a:pos x="110" y="92"/>
                </a:cxn>
                <a:cxn ang="0">
                  <a:pos x="137" y="88"/>
                </a:cxn>
                <a:cxn ang="0">
                  <a:pos x="131" y="43"/>
                </a:cxn>
                <a:cxn ang="0">
                  <a:pos x="104" y="18"/>
                </a:cxn>
                <a:cxn ang="0">
                  <a:pos x="71" y="9"/>
                </a:cxn>
                <a:cxn ang="0">
                  <a:pos x="41" y="1"/>
                </a:cxn>
                <a:cxn ang="0">
                  <a:pos x="23" y="3"/>
                </a:cxn>
              </a:cxnLst>
              <a:rect l="0" t="0" r="r" b="b"/>
              <a:pathLst>
                <a:path w="137" h="173">
                  <a:moveTo>
                    <a:pt x="23" y="3"/>
                  </a:moveTo>
                  <a:cubicBezTo>
                    <a:pt x="17" y="4"/>
                    <a:pt x="12" y="7"/>
                    <a:pt x="11" y="11"/>
                  </a:cubicBezTo>
                  <a:cubicBezTo>
                    <a:pt x="10" y="13"/>
                    <a:pt x="5" y="39"/>
                    <a:pt x="0" y="68"/>
                  </a:cubicBezTo>
                  <a:cubicBezTo>
                    <a:pt x="0" y="72"/>
                    <a:pt x="15" y="79"/>
                    <a:pt x="20" y="75"/>
                  </a:cubicBezTo>
                  <a:cubicBezTo>
                    <a:pt x="20" y="73"/>
                    <a:pt x="21" y="71"/>
                    <a:pt x="21" y="69"/>
                  </a:cubicBezTo>
                  <a:cubicBezTo>
                    <a:pt x="21" y="75"/>
                    <a:pt x="23" y="80"/>
                    <a:pt x="28" y="84"/>
                  </a:cubicBezTo>
                  <a:cubicBezTo>
                    <a:pt x="31" y="99"/>
                    <a:pt x="33" y="118"/>
                    <a:pt x="28" y="150"/>
                  </a:cubicBezTo>
                  <a:cubicBezTo>
                    <a:pt x="27" y="155"/>
                    <a:pt x="31" y="160"/>
                    <a:pt x="37" y="160"/>
                  </a:cubicBezTo>
                  <a:cubicBezTo>
                    <a:pt x="50" y="163"/>
                    <a:pt x="75" y="170"/>
                    <a:pt x="82" y="172"/>
                  </a:cubicBezTo>
                  <a:cubicBezTo>
                    <a:pt x="90" y="173"/>
                    <a:pt x="109" y="161"/>
                    <a:pt x="104" y="152"/>
                  </a:cubicBezTo>
                  <a:cubicBezTo>
                    <a:pt x="94" y="131"/>
                    <a:pt x="104" y="78"/>
                    <a:pt x="106" y="66"/>
                  </a:cubicBezTo>
                  <a:cubicBezTo>
                    <a:pt x="106" y="66"/>
                    <a:pt x="108" y="78"/>
                    <a:pt x="108" y="84"/>
                  </a:cubicBezTo>
                  <a:cubicBezTo>
                    <a:pt x="109" y="87"/>
                    <a:pt x="109" y="89"/>
                    <a:pt x="110" y="92"/>
                  </a:cubicBezTo>
                  <a:cubicBezTo>
                    <a:pt x="116" y="95"/>
                    <a:pt x="132" y="92"/>
                    <a:pt x="137" y="88"/>
                  </a:cubicBezTo>
                  <a:cubicBezTo>
                    <a:pt x="134" y="67"/>
                    <a:pt x="132" y="50"/>
                    <a:pt x="131" y="43"/>
                  </a:cubicBezTo>
                  <a:cubicBezTo>
                    <a:pt x="128" y="26"/>
                    <a:pt x="112" y="21"/>
                    <a:pt x="104" y="18"/>
                  </a:cubicBezTo>
                  <a:cubicBezTo>
                    <a:pt x="97" y="15"/>
                    <a:pt x="84" y="13"/>
                    <a:pt x="71" y="9"/>
                  </a:cubicBezTo>
                  <a:cubicBezTo>
                    <a:pt x="59" y="6"/>
                    <a:pt x="50" y="3"/>
                    <a:pt x="41" y="1"/>
                  </a:cubicBezTo>
                  <a:cubicBezTo>
                    <a:pt x="36" y="0"/>
                    <a:pt x="29" y="1"/>
                    <a:pt x="23" y="3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3" name="Freeform 2898" descr="© INSCALE GmbH, 26.05.2010&#10;http://www.presentationload.com/"/>
            <p:cNvSpPr>
              <a:spLocks/>
            </p:cNvSpPr>
            <p:nvPr/>
          </p:nvSpPr>
          <p:spPr bwMode="gray">
            <a:xfrm>
              <a:off x="1331" y="-3006"/>
              <a:ext cx="85" cy="385"/>
            </a:xfrm>
            <a:custGeom>
              <a:avLst/>
              <a:gdLst/>
              <a:ahLst/>
              <a:cxnLst>
                <a:cxn ang="0">
                  <a:pos x="29" y="62"/>
                </a:cxn>
                <a:cxn ang="0">
                  <a:pos x="26" y="10"/>
                </a:cxn>
                <a:cxn ang="0">
                  <a:pos x="26" y="1"/>
                </a:cxn>
                <a:cxn ang="0">
                  <a:pos x="20" y="0"/>
                </a:cxn>
                <a:cxn ang="0">
                  <a:pos x="2" y="2"/>
                </a:cxn>
                <a:cxn ang="0">
                  <a:pos x="0" y="69"/>
                </a:cxn>
                <a:cxn ang="0">
                  <a:pos x="7" y="83"/>
                </a:cxn>
                <a:cxn ang="0">
                  <a:pos x="7" y="149"/>
                </a:cxn>
                <a:cxn ang="0">
                  <a:pos x="16" y="159"/>
                </a:cxn>
                <a:cxn ang="0">
                  <a:pos x="30" y="163"/>
                </a:cxn>
                <a:cxn ang="0">
                  <a:pos x="29" y="62"/>
                </a:cxn>
              </a:cxnLst>
              <a:rect l="0" t="0" r="r" b="b"/>
              <a:pathLst>
                <a:path w="36" h="163">
                  <a:moveTo>
                    <a:pt x="29" y="62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7"/>
                    <a:pt x="26" y="5"/>
                    <a:pt x="26" y="1"/>
                  </a:cubicBezTo>
                  <a:cubicBezTo>
                    <a:pt x="24" y="1"/>
                    <a:pt x="22" y="0"/>
                    <a:pt x="20" y="0"/>
                  </a:cubicBezTo>
                  <a:cubicBezTo>
                    <a:pt x="16" y="0"/>
                    <a:pt x="10" y="0"/>
                    <a:pt x="2" y="2"/>
                  </a:cubicBezTo>
                  <a:cubicBezTo>
                    <a:pt x="2" y="13"/>
                    <a:pt x="7" y="45"/>
                    <a:pt x="0" y="69"/>
                  </a:cubicBezTo>
                  <a:cubicBezTo>
                    <a:pt x="1" y="74"/>
                    <a:pt x="3" y="79"/>
                    <a:pt x="7" y="83"/>
                  </a:cubicBezTo>
                  <a:cubicBezTo>
                    <a:pt x="10" y="98"/>
                    <a:pt x="12" y="117"/>
                    <a:pt x="7" y="149"/>
                  </a:cubicBezTo>
                  <a:cubicBezTo>
                    <a:pt x="6" y="154"/>
                    <a:pt x="10" y="159"/>
                    <a:pt x="16" y="159"/>
                  </a:cubicBezTo>
                  <a:cubicBezTo>
                    <a:pt x="20" y="160"/>
                    <a:pt x="25" y="161"/>
                    <a:pt x="30" y="163"/>
                  </a:cubicBezTo>
                  <a:cubicBezTo>
                    <a:pt x="36" y="116"/>
                    <a:pt x="26" y="86"/>
                    <a:pt x="29" y="62"/>
                  </a:cubicBezTo>
                  <a:close/>
                </a:path>
              </a:pathLst>
            </a:custGeom>
            <a:solidFill>
              <a:srgbClr val="E2001A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4" name="Freeform 2899" descr="© INSCALE GmbH, 26.05.2010&#10;http://www.presentationload.com/"/>
            <p:cNvSpPr>
              <a:spLocks/>
            </p:cNvSpPr>
            <p:nvPr/>
          </p:nvSpPr>
          <p:spPr bwMode="gray">
            <a:xfrm>
              <a:off x="1393" y="-2971"/>
              <a:ext cx="151" cy="371"/>
            </a:xfrm>
            <a:custGeom>
              <a:avLst/>
              <a:gdLst/>
              <a:ahLst/>
              <a:cxnLst>
                <a:cxn ang="0">
                  <a:pos x="64" y="5"/>
                </a:cxn>
                <a:cxn ang="0">
                  <a:pos x="57" y="2"/>
                </a:cxn>
                <a:cxn ang="0">
                  <a:pos x="49" y="0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4" y="148"/>
                </a:cxn>
                <a:cxn ang="0">
                  <a:pos x="35" y="156"/>
                </a:cxn>
                <a:cxn ang="0">
                  <a:pos x="57" y="136"/>
                </a:cxn>
                <a:cxn ang="0">
                  <a:pos x="58" y="54"/>
                </a:cxn>
                <a:cxn ang="0">
                  <a:pos x="64" y="5"/>
                </a:cxn>
              </a:cxnLst>
              <a:rect l="0" t="0" r="r" b="b"/>
              <a:pathLst>
                <a:path w="64" h="157">
                  <a:moveTo>
                    <a:pt x="64" y="5"/>
                  </a:moveTo>
                  <a:cubicBezTo>
                    <a:pt x="62" y="4"/>
                    <a:pt x="59" y="3"/>
                    <a:pt x="57" y="2"/>
                  </a:cubicBezTo>
                  <a:cubicBezTo>
                    <a:pt x="55" y="1"/>
                    <a:pt x="52" y="0"/>
                    <a:pt x="49" y="0"/>
                  </a:cubicBezTo>
                  <a:cubicBezTo>
                    <a:pt x="48" y="0"/>
                    <a:pt x="5" y="3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0" y="71"/>
                    <a:pt x="10" y="101"/>
                    <a:pt x="4" y="148"/>
                  </a:cubicBezTo>
                  <a:cubicBezTo>
                    <a:pt x="16" y="151"/>
                    <a:pt x="30" y="154"/>
                    <a:pt x="35" y="156"/>
                  </a:cubicBezTo>
                  <a:cubicBezTo>
                    <a:pt x="43" y="157"/>
                    <a:pt x="62" y="145"/>
                    <a:pt x="57" y="136"/>
                  </a:cubicBezTo>
                  <a:cubicBezTo>
                    <a:pt x="48" y="117"/>
                    <a:pt x="56" y="70"/>
                    <a:pt x="58" y="54"/>
                  </a:cubicBezTo>
                  <a:cubicBezTo>
                    <a:pt x="59" y="28"/>
                    <a:pt x="62" y="12"/>
                    <a:pt x="64" y="5"/>
                  </a:cubicBezTo>
                  <a:close/>
                </a:path>
              </a:pathLst>
            </a:custGeom>
            <a:solidFill>
              <a:srgbClr val="E2001A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5" name="Freeform 2900" descr="© INSCALE GmbH, 26.05.2010&#10;http://www.presentationload.com/"/>
            <p:cNvSpPr>
              <a:spLocks/>
            </p:cNvSpPr>
            <p:nvPr/>
          </p:nvSpPr>
          <p:spPr bwMode="gray">
            <a:xfrm>
              <a:off x="1414" y="-2857"/>
              <a:ext cx="47" cy="8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0" y="35"/>
                </a:cxn>
              </a:cxnLst>
              <a:rect l="0" t="0" r="r" b="b"/>
              <a:pathLst>
                <a:path w="20" h="35">
                  <a:moveTo>
                    <a:pt x="7" y="0"/>
                  </a:moveTo>
                  <a:cubicBezTo>
                    <a:pt x="3" y="8"/>
                    <a:pt x="0" y="29"/>
                    <a:pt x="20" y="35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6" name="Freeform 2901" descr="© INSCALE GmbH, 26.05.2010&#10;http://www.presentationload.com/"/>
            <p:cNvSpPr>
              <a:spLocks/>
            </p:cNvSpPr>
            <p:nvPr/>
          </p:nvSpPr>
          <p:spPr bwMode="gray">
            <a:xfrm>
              <a:off x="1322" y="-2905"/>
              <a:ext cx="45" cy="107"/>
            </a:xfrm>
            <a:custGeom>
              <a:avLst/>
              <a:gdLst/>
              <a:ahLst/>
              <a:cxnLst>
                <a:cxn ang="0">
                  <a:pos x="19" y="45"/>
                </a:cxn>
                <a:cxn ang="0">
                  <a:pos x="7" y="9"/>
                </a:cxn>
                <a:cxn ang="0">
                  <a:pos x="8" y="0"/>
                </a:cxn>
              </a:cxnLst>
              <a:rect l="0" t="0" r="r" b="b"/>
              <a:pathLst>
                <a:path w="19" h="45">
                  <a:moveTo>
                    <a:pt x="19" y="45"/>
                  </a:moveTo>
                  <a:cubicBezTo>
                    <a:pt x="0" y="39"/>
                    <a:pt x="3" y="18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2001A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7" name="Freeform 2902" descr="© INSCALE GmbH, 26.05.2010&#10;http://www.presentationload.com/"/>
            <p:cNvSpPr>
              <a:spLocks/>
            </p:cNvSpPr>
            <p:nvPr/>
          </p:nvSpPr>
          <p:spPr bwMode="gray">
            <a:xfrm>
              <a:off x="1322" y="-2905"/>
              <a:ext cx="45" cy="107"/>
            </a:xfrm>
            <a:custGeom>
              <a:avLst/>
              <a:gdLst/>
              <a:ahLst/>
              <a:cxnLst>
                <a:cxn ang="0">
                  <a:pos x="19" y="45"/>
                </a:cxn>
                <a:cxn ang="0">
                  <a:pos x="7" y="9"/>
                </a:cxn>
                <a:cxn ang="0">
                  <a:pos x="8" y="0"/>
                </a:cxn>
              </a:cxnLst>
              <a:rect l="0" t="0" r="r" b="b"/>
              <a:pathLst>
                <a:path w="19" h="45">
                  <a:moveTo>
                    <a:pt x="19" y="45"/>
                  </a:moveTo>
                  <a:cubicBezTo>
                    <a:pt x="0" y="39"/>
                    <a:pt x="3" y="18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8" name="Freeform 2903" descr="© INSCALE GmbH, 26.05.2010&#10;http://www.presentationload.com/"/>
            <p:cNvSpPr>
              <a:spLocks/>
            </p:cNvSpPr>
            <p:nvPr/>
          </p:nvSpPr>
          <p:spPr bwMode="gray">
            <a:xfrm>
              <a:off x="1355" y="-3150"/>
              <a:ext cx="172" cy="172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1" y="38"/>
                </a:cxn>
                <a:cxn ang="0">
                  <a:pos x="38" y="72"/>
                </a:cxn>
                <a:cxn ang="0">
                  <a:pos x="73" y="35"/>
                </a:cxn>
                <a:cxn ang="0">
                  <a:pos x="35" y="1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8"/>
                    <a:pt x="18" y="73"/>
                    <a:pt x="38" y="72"/>
                  </a:cubicBezTo>
                  <a:cubicBezTo>
                    <a:pt x="58" y="71"/>
                    <a:pt x="73" y="55"/>
                    <a:pt x="73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9" name="Freeform 2904" descr="© INSCALE GmbH, 26.05.2010&#10;http://www.presentationload.com/"/>
            <p:cNvSpPr>
              <a:spLocks/>
            </p:cNvSpPr>
            <p:nvPr/>
          </p:nvSpPr>
          <p:spPr bwMode="gray">
            <a:xfrm>
              <a:off x="1355" y="-3150"/>
              <a:ext cx="172" cy="172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1" y="38"/>
                </a:cxn>
                <a:cxn ang="0">
                  <a:pos x="38" y="72"/>
                </a:cxn>
                <a:cxn ang="0">
                  <a:pos x="73" y="35"/>
                </a:cxn>
                <a:cxn ang="0">
                  <a:pos x="35" y="1"/>
                </a:cxn>
              </a:cxnLst>
              <a:rect l="0" t="0" r="r" b="b"/>
              <a:pathLst>
                <a:path w="73" h="73">
                  <a:moveTo>
                    <a:pt x="35" y="1"/>
                  </a:moveTo>
                  <a:cubicBezTo>
                    <a:pt x="15" y="2"/>
                    <a:pt x="0" y="18"/>
                    <a:pt x="1" y="38"/>
                  </a:cubicBezTo>
                  <a:cubicBezTo>
                    <a:pt x="2" y="58"/>
                    <a:pt x="18" y="73"/>
                    <a:pt x="38" y="72"/>
                  </a:cubicBezTo>
                  <a:cubicBezTo>
                    <a:pt x="58" y="71"/>
                    <a:pt x="73" y="55"/>
                    <a:pt x="73" y="35"/>
                  </a:cubicBezTo>
                  <a:cubicBezTo>
                    <a:pt x="72" y="15"/>
                    <a:pt x="55" y="0"/>
                    <a:pt x="35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0" name="Freeform 2905" descr="© INSCALE GmbH, 26.05.2010&#10;http://www.presentationload.com/"/>
            <p:cNvSpPr>
              <a:spLocks/>
            </p:cNvSpPr>
            <p:nvPr/>
          </p:nvSpPr>
          <p:spPr bwMode="gray">
            <a:xfrm>
              <a:off x="1331" y="-3162"/>
              <a:ext cx="243" cy="203"/>
            </a:xfrm>
            <a:custGeom>
              <a:avLst/>
              <a:gdLst/>
              <a:ahLst/>
              <a:cxnLst>
                <a:cxn ang="0">
                  <a:pos x="88" y="60"/>
                </a:cxn>
                <a:cxn ang="0">
                  <a:pos x="58" y="6"/>
                </a:cxn>
                <a:cxn ang="0">
                  <a:pos x="9" y="39"/>
                </a:cxn>
                <a:cxn ang="0">
                  <a:pos x="9" y="39"/>
                </a:cxn>
                <a:cxn ang="0">
                  <a:pos x="0" y="58"/>
                </a:cxn>
                <a:cxn ang="0">
                  <a:pos x="16" y="61"/>
                </a:cxn>
                <a:cxn ang="0">
                  <a:pos x="11" y="38"/>
                </a:cxn>
                <a:cxn ang="0">
                  <a:pos x="30" y="26"/>
                </a:cxn>
                <a:cxn ang="0">
                  <a:pos x="57" y="58"/>
                </a:cxn>
                <a:cxn ang="0">
                  <a:pos x="91" y="75"/>
                </a:cxn>
                <a:cxn ang="0">
                  <a:pos x="88" y="60"/>
                </a:cxn>
              </a:cxnLst>
              <a:rect l="0" t="0" r="r" b="b"/>
              <a:pathLst>
                <a:path w="103" h="86">
                  <a:moveTo>
                    <a:pt x="88" y="60"/>
                  </a:moveTo>
                  <a:cubicBezTo>
                    <a:pt x="88" y="33"/>
                    <a:pt x="82" y="13"/>
                    <a:pt x="58" y="6"/>
                  </a:cubicBezTo>
                  <a:cubicBezTo>
                    <a:pt x="35" y="0"/>
                    <a:pt x="7" y="12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44"/>
                    <a:pt x="9" y="61"/>
                    <a:pt x="0" y="58"/>
                  </a:cubicBezTo>
                  <a:cubicBezTo>
                    <a:pt x="0" y="62"/>
                    <a:pt x="24" y="69"/>
                    <a:pt x="16" y="61"/>
                  </a:cubicBezTo>
                  <a:cubicBezTo>
                    <a:pt x="14" y="58"/>
                    <a:pt x="10" y="44"/>
                    <a:pt x="11" y="38"/>
                  </a:cubicBezTo>
                  <a:cubicBezTo>
                    <a:pt x="15" y="28"/>
                    <a:pt x="20" y="26"/>
                    <a:pt x="30" y="26"/>
                  </a:cubicBezTo>
                  <a:cubicBezTo>
                    <a:pt x="41" y="26"/>
                    <a:pt x="68" y="38"/>
                    <a:pt x="57" y="58"/>
                  </a:cubicBezTo>
                  <a:cubicBezTo>
                    <a:pt x="45" y="77"/>
                    <a:pt x="80" y="86"/>
                    <a:pt x="91" y="75"/>
                  </a:cubicBezTo>
                  <a:cubicBezTo>
                    <a:pt x="103" y="64"/>
                    <a:pt x="88" y="70"/>
                    <a:pt x="88" y="60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1" name="Freeform 2906" descr="© INSCALE GmbH, 26.05.2010&#10;http://www.presentationload.com/"/>
            <p:cNvSpPr>
              <a:spLocks/>
            </p:cNvSpPr>
            <p:nvPr/>
          </p:nvSpPr>
          <p:spPr bwMode="gray">
            <a:xfrm>
              <a:off x="1352" y="-2782"/>
              <a:ext cx="52" cy="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0"/>
                </a:cxn>
                <a:cxn ang="0">
                  <a:pos x="22" y="15"/>
                </a:cxn>
                <a:cxn ang="0">
                  <a:pos x="21" y="6"/>
                </a:cxn>
                <a:cxn ang="0">
                  <a:pos x="0" y="0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1" y="3"/>
                    <a:pt x="1" y="6"/>
                    <a:pt x="1" y="10"/>
                  </a:cubicBezTo>
                  <a:cubicBezTo>
                    <a:pt x="7" y="11"/>
                    <a:pt x="15" y="13"/>
                    <a:pt x="22" y="15"/>
                  </a:cubicBezTo>
                  <a:cubicBezTo>
                    <a:pt x="22" y="12"/>
                    <a:pt x="22" y="9"/>
                    <a:pt x="21" y="6"/>
                  </a:cubicBezTo>
                  <a:cubicBezTo>
                    <a:pt x="14" y="4"/>
                    <a:pt x="6" y="2"/>
                    <a:pt x="0" y="0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2" name="Freeform 2907" descr="© INSCALE GmbH, 26.05.2010&#10;http://www.presentationload.com/"/>
            <p:cNvSpPr>
              <a:spLocks/>
            </p:cNvSpPr>
            <p:nvPr/>
          </p:nvSpPr>
          <p:spPr bwMode="gray">
            <a:xfrm>
              <a:off x="1402" y="-2782"/>
              <a:ext cx="120" cy="50"/>
            </a:xfrm>
            <a:custGeom>
              <a:avLst/>
              <a:gdLst/>
              <a:ahLst/>
              <a:cxnLst>
                <a:cxn ang="0">
                  <a:pos x="27" y="21"/>
                </a:cxn>
                <a:cxn ang="0">
                  <a:pos x="50" y="10"/>
                </a:cxn>
                <a:cxn ang="0">
                  <a:pos x="51" y="0"/>
                </a:cxn>
                <a:cxn ang="0">
                  <a:pos x="27" y="11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27" y="21"/>
                </a:cxn>
              </a:cxnLst>
              <a:rect l="0" t="0" r="r" b="b"/>
              <a:pathLst>
                <a:path w="51" h="21">
                  <a:moveTo>
                    <a:pt x="27" y="21"/>
                  </a:moveTo>
                  <a:cubicBezTo>
                    <a:pt x="35" y="21"/>
                    <a:pt x="45" y="14"/>
                    <a:pt x="50" y="10"/>
                  </a:cubicBezTo>
                  <a:cubicBezTo>
                    <a:pt x="51" y="6"/>
                    <a:pt x="51" y="3"/>
                    <a:pt x="51" y="0"/>
                  </a:cubicBezTo>
                  <a:cubicBezTo>
                    <a:pt x="47" y="3"/>
                    <a:pt x="35" y="11"/>
                    <a:pt x="27" y="11"/>
                  </a:cubicBezTo>
                  <a:cubicBezTo>
                    <a:pt x="24" y="11"/>
                    <a:pt x="12" y="9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9"/>
                    <a:pt x="1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3" y="18"/>
                    <a:pt x="24" y="21"/>
                    <a:pt x="27" y="21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3" name="Freeform 2908" descr="© INSCALE GmbH, 26.05.2010&#10;http://www.presentationload.com/"/>
            <p:cNvSpPr>
              <a:spLocks/>
            </p:cNvSpPr>
            <p:nvPr/>
          </p:nvSpPr>
          <p:spPr bwMode="gray">
            <a:xfrm>
              <a:off x="1404" y="-2680"/>
              <a:ext cx="121" cy="45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28" y="8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28" y="19"/>
                </a:cxn>
                <a:cxn ang="0">
                  <a:pos x="51" y="9"/>
                </a:cxn>
                <a:cxn ang="0">
                  <a:pos x="49" y="0"/>
                </a:cxn>
              </a:cxnLst>
              <a:rect l="0" t="0" r="r" b="b"/>
              <a:pathLst>
                <a:path w="51" h="19">
                  <a:moveTo>
                    <a:pt x="49" y="0"/>
                  </a:moveTo>
                  <a:cubicBezTo>
                    <a:pt x="43" y="4"/>
                    <a:pt x="35" y="8"/>
                    <a:pt x="28" y="8"/>
                  </a:cubicBezTo>
                  <a:cubicBezTo>
                    <a:pt x="25" y="8"/>
                    <a:pt x="14" y="6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3" y="16"/>
                    <a:pt x="25" y="19"/>
                    <a:pt x="28" y="19"/>
                  </a:cubicBezTo>
                  <a:cubicBezTo>
                    <a:pt x="35" y="19"/>
                    <a:pt x="44" y="14"/>
                    <a:pt x="51" y="9"/>
                  </a:cubicBezTo>
                  <a:cubicBezTo>
                    <a:pt x="50" y="6"/>
                    <a:pt x="49" y="3"/>
                    <a:pt x="49" y="0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4" name="Freeform 2909" descr="© INSCALE GmbH, 26.05.2010&#10;http://www.presentationload.com/"/>
            <p:cNvSpPr>
              <a:spLocks/>
            </p:cNvSpPr>
            <p:nvPr/>
          </p:nvSpPr>
          <p:spPr bwMode="gray">
            <a:xfrm>
              <a:off x="1350" y="-2687"/>
              <a:ext cx="57" cy="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0"/>
                </a:cxn>
                <a:cxn ang="0">
                  <a:pos x="23" y="16"/>
                </a:cxn>
                <a:cxn ang="0">
                  <a:pos x="24" y="5"/>
                </a:cxn>
                <a:cxn ang="0">
                  <a:pos x="2" y="0"/>
                </a:cxn>
              </a:cxnLst>
              <a:rect l="0" t="0" r="r" b="b"/>
              <a:pathLst>
                <a:path w="24" h="16">
                  <a:moveTo>
                    <a:pt x="2" y="0"/>
                  </a:moveTo>
                  <a:cubicBezTo>
                    <a:pt x="1" y="3"/>
                    <a:pt x="1" y="6"/>
                    <a:pt x="0" y="10"/>
                  </a:cubicBezTo>
                  <a:cubicBezTo>
                    <a:pt x="7" y="12"/>
                    <a:pt x="15" y="14"/>
                    <a:pt x="23" y="16"/>
                  </a:cubicBezTo>
                  <a:cubicBezTo>
                    <a:pt x="23" y="12"/>
                    <a:pt x="24" y="9"/>
                    <a:pt x="24" y="5"/>
                  </a:cubicBezTo>
                  <a:cubicBezTo>
                    <a:pt x="16" y="3"/>
                    <a:pt x="8" y="1"/>
                    <a:pt x="2" y="0"/>
                  </a:cubicBezTo>
                  <a:close/>
                </a:path>
              </a:pathLst>
            </a:custGeom>
            <a:solidFill>
              <a:srgbClr val="FFED00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5" name="Freeform 2910" descr="© INSCALE GmbH, 26.05.2010&#10;http://www.presentationload.com/"/>
            <p:cNvSpPr>
              <a:spLocks/>
            </p:cNvSpPr>
            <p:nvPr/>
          </p:nvSpPr>
          <p:spPr bwMode="gray">
            <a:xfrm>
              <a:off x="1456" y="-2855"/>
              <a:ext cx="22" cy="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0" y="0"/>
                </a:cxn>
                <a:cxn ang="0">
                  <a:pos x="22" y="5"/>
                </a:cxn>
              </a:cxnLst>
              <a:rect l="0" t="0" r="r" b="b"/>
              <a:pathLst>
                <a:path w="22" h="5">
                  <a:moveTo>
                    <a:pt x="22" y="5"/>
                  </a:moveTo>
                  <a:lnTo>
                    <a:pt x="0" y="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6" name="Line 2911" descr="© INSCALE GmbH, 26.05.2010&#10;http://www.presentationload.com/"/>
            <p:cNvSpPr>
              <a:spLocks noChangeShapeType="1"/>
            </p:cNvSpPr>
            <p:nvPr/>
          </p:nvSpPr>
          <p:spPr bwMode="gray">
            <a:xfrm flipH="1" flipV="1">
              <a:off x="1456" y="-2855"/>
              <a:ext cx="22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55" name="Group 2921"/>
          <p:cNvGrpSpPr>
            <a:grpSpLocks/>
          </p:cNvGrpSpPr>
          <p:nvPr/>
        </p:nvGrpSpPr>
        <p:grpSpPr bwMode="gray">
          <a:xfrm>
            <a:off x="11246529" y="1287430"/>
            <a:ext cx="448247" cy="609243"/>
            <a:chOff x="3610" y="3261"/>
            <a:chExt cx="602" cy="1119"/>
          </a:xfrm>
        </p:grpSpPr>
        <p:sp>
          <p:nvSpPr>
            <p:cNvPr id="2356" name="Freeform 2922" descr="© INSCALE GmbH, 26.05.2010&#10;http://www.presentationload.com/"/>
            <p:cNvSpPr>
              <a:spLocks/>
            </p:cNvSpPr>
            <p:nvPr/>
          </p:nvSpPr>
          <p:spPr bwMode="gray">
            <a:xfrm>
              <a:off x="3863" y="3801"/>
              <a:ext cx="212" cy="579"/>
            </a:xfrm>
            <a:custGeom>
              <a:avLst/>
              <a:gdLst/>
              <a:ahLst/>
              <a:cxnLst>
                <a:cxn ang="0">
                  <a:pos x="63" y="20"/>
                </a:cxn>
                <a:cxn ang="0">
                  <a:pos x="12" y="11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63" y="20"/>
                </a:cxn>
              </a:cxnLst>
              <a:rect l="0" t="0" r="r" b="b"/>
              <a:pathLst>
                <a:path w="90" h="245">
                  <a:moveTo>
                    <a:pt x="63" y="20"/>
                  </a:moveTo>
                  <a:cubicBezTo>
                    <a:pt x="55" y="20"/>
                    <a:pt x="24" y="13"/>
                    <a:pt x="12" y="11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9"/>
                    <a:pt x="43" y="225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7" name="Freeform 2923" descr="© INSCALE GmbH, 26.05.2010&#10;http://www.presentationload.com/"/>
            <p:cNvSpPr>
              <a:spLocks/>
            </p:cNvSpPr>
            <p:nvPr/>
          </p:nvSpPr>
          <p:spPr bwMode="gray">
            <a:xfrm>
              <a:off x="3863" y="3801"/>
              <a:ext cx="212" cy="579"/>
            </a:xfrm>
            <a:custGeom>
              <a:avLst/>
              <a:gdLst/>
              <a:ahLst/>
              <a:cxnLst>
                <a:cxn ang="0">
                  <a:pos x="63" y="20"/>
                </a:cxn>
                <a:cxn ang="0">
                  <a:pos x="12" y="11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63" y="20"/>
                </a:cxn>
              </a:cxnLst>
              <a:rect l="0" t="0" r="r" b="b"/>
              <a:pathLst>
                <a:path w="90" h="245">
                  <a:moveTo>
                    <a:pt x="63" y="20"/>
                  </a:moveTo>
                  <a:cubicBezTo>
                    <a:pt x="55" y="20"/>
                    <a:pt x="24" y="13"/>
                    <a:pt x="12" y="11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9"/>
                    <a:pt x="43" y="225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8" name="Freeform 2924" descr="© INSCALE GmbH, 26.05.2010&#10;http://www.presentationload.com/"/>
            <p:cNvSpPr>
              <a:spLocks/>
            </p:cNvSpPr>
            <p:nvPr/>
          </p:nvSpPr>
          <p:spPr bwMode="gray">
            <a:xfrm>
              <a:off x="3612" y="3414"/>
              <a:ext cx="600" cy="548"/>
            </a:xfrm>
            <a:custGeom>
              <a:avLst/>
              <a:gdLst/>
              <a:ahLst/>
              <a:cxnLst>
                <a:cxn ang="0">
                  <a:pos x="248" y="19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3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09" y="164"/>
                </a:cxn>
                <a:cxn ang="0">
                  <a:pos x="118" y="175"/>
                </a:cxn>
                <a:cxn ang="0">
                  <a:pos x="169" y="189"/>
                </a:cxn>
                <a:cxn ang="0">
                  <a:pos x="196" y="169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15" y="204"/>
                </a:cxn>
                <a:cxn ang="0">
                  <a:pos x="248" y="194"/>
                </a:cxn>
              </a:cxnLst>
              <a:rect l="0" t="0" r="r" b="b"/>
              <a:pathLst>
                <a:path w="254" h="232">
                  <a:moveTo>
                    <a:pt x="248" y="194"/>
                  </a:moveTo>
                  <a:cubicBezTo>
                    <a:pt x="245" y="184"/>
                    <a:pt x="228" y="6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10"/>
                    <a:pt x="125" y="4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5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8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0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9"/>
                    <a:pt x="96" y="116"/>
                    <a:pt x="99" y="113"/>
                  </a:cubicBezTo>
                  <a:cubicBezTo>
                    <a:pt x="102" y="108"/>
                    <a:pt x="103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9"/>
                    <a:pt x="109" y="49"/>
                    <a:pt x="110" y="47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0" y="53"/>
                    <a:pt x="109" y="122"/>
                    <a:pt x="109" y="164"/>
                  </a:cubicBezTo>
                  <a:cubicBezTo>
                    <a:pt x="110" y="169"/>
                    <a:pt x="112" y="174"/>
                    <a:pt x="118" y="175"/>
                  </a:cubicBezTo>
                  <a:cubicBezTo>
                    <a:pt x="130" y="177"/>
                    <a:pt x="162" y="187"/>
                    <a:pt x="169" y="189"/>
                  </a:cubicBezTo>
                  <a:cubicBezTo>
                    <a:pt x="177" y="190"/>
                    <a:pt x="193" y="181"/>
                    <a:pt x="196" y="169"/>
                  </a:cubicBezTo>
                  <a:cubicBezTo>
                    <a:pt x="195" y="141"/>
                    <a:pt x="196" y="111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3" y="79"/>
                    <a:pt x="194" y="83"/>
                    <a:pt x="194" y="88"/>
                  </a:cubicBezTo>
                  <a:cubicBezTo>
                    <a:pt x="197" y="110"/>
                    <a:pt x="204" y="150"/>
                    <a:pt x="215" y="204"/>
                  </a:cubicBezTo>
                  <a:cubicBezTo>
                    <a:pt x="220" y="232"/>
                    <a:pt x="254" y="218"/>
                    <a:pt x="248" y="19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9" name="Freeform 2925" descr="© INSCALE GmbH, 26.05.2010&#10;http://www.presentationload.com/"/>
            <p:cNvSpPr>
              <a:spLocks/>
            </p:cNvSpPr>
            <p:nvPr/>
          </p:nvSpPr>
          <p:spPr bwMode="gray">
            <a:xfrm>
              <a:off x="3948" y="3896"/>
              <a:ext cx="23" cy="389"/>
            </a:xfrm>
            <a:custGeom>
              <a:avLst/>
              <a:gdLst/>
              <a:ahLst/>
              <a:cxnLst>
                <a:cxn ang="0">
                  <a:pos x="7" y="165"/>
                </a:cxn>
                <a:cxn ang="0">
                  <a:pos x="9" y="11"/>
                </a:cxn>
                <a:cxn ang="0">
                  <a:pos x="0" y="0"/>
                </a:cxn>
              </a:cxnLst>
              <a:rect l="0" t="0" r="r" b="b"/>
              <a:pathLst>
                <a:path w="10" h="165">
                  <a:moveTo>
                    <a:pt x="7" y="165"/>
                  </a:moveTo>
                  <a:cubicBezTo>
                    <a:pt x="7" y="131"/>
                    <a:pt x="10" y="15"/>
                    <a:pt x="9" y="11"/>
                  </a:cubicBezTo>
                  <a:cubicBezTo>
                    <a:pt x="9" y="7"/>
                    <a:pt x="0" y="7"/>
                    <a:pt x="0" y="0"/>
                  </a:cubicBezTo>
                </a:path>
              </a:pathLst>
            </a:custGeom>
            <a:noFill/>
            <a:ln w="6350" cap="rnd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0" name="Freeform 2926" descr="© INSCALE GmbH, 26.05.2010&#10;http://www.presentationload.com/"/>
            <p:cNvSpPr>
              <a:spLocks/>
            </p:cNvSpPr>
            <p:nvPr/>
          </p:nvSpPr>
          <p:spPr bwMode="gray">
            <a:xfrm>
              <a:off x="3610" y="3414"/>
              <a:ext cx="602" cy="742"/>
            </a:xfrm>
            <a:custGeom>
              <a:avLst/>
              <a:gdLst/>
              <a:ahLst/>
              <a:cxnLst>
                <a:cxn ang="0">
                  <a:pos x="249" y="194"/>
                </a:cxn>
                <a:cxn ang="0">
                  <a:pos x="226" y="49"/>
                </a:cxn>
                <a:cxn ang="0">
                  <a:pos x="200" y="24"/>
                </a:cxn>
                <a:cxn ang="0">
                  <a:pos x="157" y="13"/>
                </a:cxn>
                <a:cxn ang="0">
                  <a:pos x="117" y="2"/>
                </a:cxn>
                <a:cxn ang="0">
                  <a:pos x="87" y="12"/>
                </a:cxn>
                <a:cxn ang="0">
                  <a:pos x="73" y="91"/>
                </a:cxn>
                <a:cxn ang="0">
                  <a:pos x="22" y="104"/>
                </a:cxn>
                <a:cxn ang="0">
                  <a:pos x="27" y="135"/>
                </a:cxn>
                <a:cxn ang="0">
                  <a:pos x="88" y="120"/>
                </a:cxn>
                <a:cxn ang="0">
                  <a:pos x="104" y="94"/>
                </a:cxn>
                <a:cxn ang="0">
                  <a:pos x="111" y="47"/>
                </a:cxn>
                <a:cxn ang="0">
                  <a:pos x="110" y="288"/>
                </a:cxn>
                <a:cxn ang="0">
                  <a:pos x="119" y="299"/>
                </a:cxn>
                <a:cxn ang="0">
                  <a:pos x="130" y="301"/>
                </a:cxn>
                <a:cxn ang="0">
                  <a:pos x="130" y="20"/>
                </a:cxn>
                <a:cxn ang="0">
                  <a:pos x="146" y="20"/>
                </a:cxn>
                <a:cxn ang="0">
                  <a:pos x="162" y="28"/>
                </a:cxn>
                <a:cxn ang="0">
                  <a:pos x="162" y="310"/>
                </a:cxn>
                <a:cxn ang="0">
                  <a:pos x="170" y="313"/>
                </a:cxn>
                <a:cxn ang="0">
                  <a:pos x="197" y="293"/>
                </a:cxn>
                <a:cxn ang="0">
                  <a:pos x="197" y="169"/>
                </a:cxn>
                <a:cxn ang="0">
                  <a:pos x="195" y="88"/>
                </a:cxn>
                <a:cxn ang="0">
                  <a:pos x="193" y="75"/>
                </a:cxn>
                <a:cxn ang="0">
                  <a:pos x="192" y="71"/>
                </a:cxn>
                <a:cxn ang="0">
                  <a:pos x="192" y="70"/>
                </a:cxn>
                <a:cxn ang="0">
                  <a:pos x="192" y="71"/>
                </a:cxn>
                <a:cxn ang="0">
                  <a:pos x="193" y="75"/>
                </a:cxn>
                <a:cxn ang="0">
                  <a:pos x="195" y="88"/>
                </a:cxn>
                <a:cxn ang="0">
                  <a:pos x="216" y="204"/>
                </a:cxn>
                <a:cxn ang="0">
                  <a:pos x="249" y="194"/>
                </a:cxn>
              </a:cxnLst>
              <a:rect l="0" t="0" r="r" b="b"/>
              <a:pathLst>
                <a:path w="255" h="314">
                  <a:moveTo>
                    <a:pt x="249" y="194"/>
                  </a:moveTo>
                  <a:cubicBezTo>
                    <a:pt x="246" y="184"/>
                    <a:pt x="229" y="67"/>
                    <a:pt x="226" y="49"/>
                  </a:cubicBezTo>
                  <a:cubicBezTo>
                    <a:pt x="223" y="32"/>
                    <a:pt x="208" y="27"/>
                    <a:pt x="200" y="24"/>
                  </a:cubicBezTo>
                  <a:cubicBezTo>
                    <a:pt x="192" y="21"/>
                    <a:pt x="170" y="16"/>
                    <a:pt x="157" y="13"/>
                  </a:cubicBezTo>
                  <a:cubicBezTo>
                    <a:pt x="145" y="10"/>
                    <a:pt x="126" y="4"/>
                    <a:pt x="117" y="2"/>
                  </a:cubicBezTo>
                  <a:cubicBezTo>
                    <a:pt x="108" y="0"/>
                    <a:pt x="90" y="4"/>
                    <a:pt x="87" y="12"/>
                  </a:cubicBezTo>
                  <a:cubicBezTo>
                    <a:pt x="86" y="15"/>
                    <a:pt x="79" y="53"/>
                    <a:pt x="73" y="91"/>
                  </a:cubicBezTo>
                  <a:cubicBezTo>
                    <a:pt x="73" y="91"/>
                    <a:pt x="31" y="101"/>
                    <a:pt x="22" y="104"/>
                  </a:cubicBezTo>
                  <a:cubicBezTo>
                    <a:pt x="0" y="111"/>
                    <a:pt x="12" y="137"/>
                    <a:pt x="27" y="135"/>
                  </a:cubicBezTo>
                  <a:cubicBezTo>
                    <a:pt x="31" y="135"/>
                    <a:pt x="88" y="120"/>
                    <a:pt x="88" y="120"/>
                  </a:cubicBezTo>
                  <a:cubicBezTo>
                    <a:pt x="102" y="114"/>
                    <a:pt x="103" y="109"/>
                    <a:pt x="104" y="94"/>
                  </a:cubicBezTo>
                  <a:cubicBezTo>
                    <a:pt x="108" y="66"/>
                    <a:pt x="111" y="43"/>
                    <a:pt x="111" y="47"/>
                  </a:cubicBezTo>
                  <a:cubicBezTo>
                    <a:pt x="111" y="53"/>
                    <a:pt x="110" y="246"/>
                    <a:pt x="110" y="288"/>
                  </a:cubicBezTo>
                  <a:cubicBezTo>
                    <a:pt x="111" y="293"/>
                    <a:pt x="113" y="298"/>
                    <a:pt x="119" y="299"/>
                  </a:cubicBezTo>
                  <a:cubicBezTo>
                    <a:pt x="122" y="299"/>
                    <a:pt x="126" y="300"/>
                    <a:pt x="130" y="301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2" y="310"/>
                    <a:pt x="162" y="310"/>
                    <a:pt x="162" y="310"/>
                  </a:cubicBezTo>
                  <a:cubicBezTo>
                    <a:pt x="165" y="311"/>
                    <a:pt x="168" y="312"/>
                    <a:pt x="170" y="313"/>
                  </a:cubicBezTo>
                  <a:cubicBezTo>
                    <a:pt x="178" y="314"/>
                    <a:pt x="194" y="305"/>
                    <a:pt x="197" y="293"/>
                  </a:cubicBezTo>
                  <a:cubicBezTo>
                    <a:pt x="197" y="169"/>
                    <a:pt x="197" y="169"/>
                    <a:pt x="197" y="169"/>
                  </a:cubicBezTo>
                  <a:cubicBezTo>
                    <a:pt x="196" y="141"/>
                    <a:pt x="197" y="111"/>
                    <a:pt x="195" y="88"/>
                  </a:cubicBezTo>
                  <a:cubicBezTo>
                    <a:pt x="194" y="82"/>
                    <a:pt x="194" y="78"/>
                    <a:pt x="193" y="75"/>
                  </a:cubicBezTo>
                  <a:cubicBezTo>
                    <a:pt x="193" y="74"/>
                    <a:pt x="193" y="72"/>
                    <a:pt x="192" y="71"/>
                  </a:cubicBezTo>
                  <a:cubicBezTo>
                    <a:pt x="192" y="70"/>
                    <a:pt x="192" y="70"/>
                    <a:pt x="192" y="70"/>
                  </a:cubicBezTo>
                  <a:cubicBezTo>
                    <a:pt x="192" y="71"/>
                    <a:pt x="192" y="71"/>
                    <a:pt x="192" y="71"/>
                  </a:cubicBezTo>
                  <a:cubicBezTo>
                    <a:pt x="193" y="72"/>
                    <a:pt x="193" y="73"/>
                    <a:pt x="193" y="75"/>
                  </a:cubicBezTo>
                  <a:cubicBezTo>
                    <a:pt x="194" y="79"/>
                    <a:pt x="195" y="83"/>
                    <a:pt x="195" y="88"/>
                  </a:cubicBezTo>
                  <a:cubicBezTo>
                    <a:pt x="198" y="110"/>
                    <a:pt x="205" y="150"/>
                    <a:pt x="216" y="204"/>
                  </a:cubicBezTo>
                  <a:cubicBezTo>
                    <a:pt x="221" y="232"/>
                    <a:pt x="255" y="218"/>
                    <a:pt x="249" y="19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1" name="Freeform 2927" descr="© INSCALE GmbH, 26.05.2010&#10;http://www.presentationload.com/"/>
            <p:cNvSpPr>
              <a:spLocks/>
            </p:cNvSpPr>
            <p:nvPr/>
          </p:nvSpPr>
          <p:spPr bwMode="gray">
            <a:xfrm>
              <a:off x="4007" y="3893"/>
              <a:ext cx="68" cy="19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68" y="0"/>
                </a:cxn>
                <a:cxn ang="0">
                  <a:pos x="0" y="19"/>
                </a:cxn>
              </a:cxnLst>
              <a:rect l="0" t="0" r="r" b="b"/>
              <a:pathLst>
                <a:path w="68" h="19">
                  <a:moveTo>
                    <a:pt x="0" y="19"/>
                  </a:moveTo>
                  <a:lnTo>
                    <a:pt x="68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2" name="Line 2928" descr="© INSCALE GmbH, 26.05.2010&#10;http://www.presentationload.com/"/>
            <p:cNvSpPr>
              <a:spLocks noChangeShapeType="1"/>
            </p:cNvSpPr>
            <p:nvPr/>
          </p:nvSpPr>
          <p:spPr bwMode="gray">
            <a:xfrm flipV="1">
              <a:off x="4007" y="3893"/>
              <a:ext cx="68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3" name="Freeform 2929" descr="© INSCALE GmbH, 26.05.2010&#10;http://www.presentationload.com/"/>
            <p:cNvSpPr>
              <a:spLocks/>
            </p:cNvSpPr>
            <p:nvPr/>
          </p:nvSpPr>
          <p:spPr bwMode="gray">
            <a:xfrm>
              <a:off x="3872" y="3879"/>
              <a:ext cx="22" cy="7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0" y="0"/>
                </a:cxn>
                <a:cxn ang="0">
                  <a:pos x="22" y="7"/>
                </a:cxn>
              </a:cxnLst>
              <a:rect l="0" t="0" r="r" b="b"/>
              <a:pathLst>
                <a:path w="22" h="7">
                  <a:moveTo>
                    <a:pt x="22" y="7"/>
                  </a:moveTo>
                  <a:lnTo>
                    <a:pt x="0" y="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4" name="Line 2930" descr="© INSCALE GmbH, 26.05.2010&#10;http://www.presentationload.com/"/>
            <p:cNvSpPr>
              <a:spLocks noChangeShapeType="1"/>
            </p:cNvSpPr>
            <p:nvPr/>
          </p:nvSpPr>
          <p:spPr bwMode="gray">
            <a:xfrm flipH="1" flipV="1">
              <a:off x="3872" y="3879"/>
              <a:ext cx="22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5" name="Freeform 2931" descr="© INSCALE GmbH, 26.05.2010&#10;http://www.presentationload.com/"/>
            <p:cNvSpPr>
              <a:spLocks/>
            </p:cNvSpPr>
            <p:nvPr/>
          </p:nvSpPr>
          <p:spPr bwMode="gray">
            <a:xfrm>
              <a:off x="3896" y="3388"/>
              <a:ext cx="156" cy="97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9" y="22"/>
                </a:cxn>
                <a:cxn ang="0">
                  <a:pos x="15" y="12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3" y="37"/>
                    <a:pt x="0" y="25"/>
                    <a:pt x="9" y="22"/>
                  </a:cubicBezTo>
                  <a:cubicBezTo>
                    <a:pt x="16" y="21"/>
                    <a:pt x="12" y="15"/>
                    <a:pt x="15" y="12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5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6" name="Freeform 2932" descr="© INSCALE GmbH, 26.05.2010&#10;http://www.presentationload.com/"/>
            <p:cNvSpPr>
              <a:spLocks/>
            </p:cNvSpPr>
            <p:nvPr/>
          </p:nvSpPr>
          <p:spPr bwMode="gray">
            <a:xfrm>
              <a:off x="3875" y="3261"/>
              <a:ext cx="191" cy="189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1" y="42"/>
                </a:cxn>
                <a:cxn ang="0">
                  <a:pos x="42" y="79"/>
                </a:cxn>
                <a:cxn ang="0">
                  <a:pos x="80" y="38"/>
                </a:cxn>
                <a:cxn ang="0">
                  <a:pos x="39" y="1"/>
                </a:cxn>
              </a:cxnLst>
              <a:rect l="0" t="0" r="r" b="b"/>
              <a:pathLst>
                <a:path w="81" h="80">
                  <a:moveTo>
                    <a:pt x="39" y="1"/>
                  </a:moveTo>
                  <a:cubicBezTo>
                    <a:pt x="17" y="2"/>
                    <a:pt x="0" y="20"/>
                    <a:pt x="1" y="42"/>
                  </a:cubicBezTo>
                  <a:cubicBezTo>
                    <a:pt x="2" y="63"/>
                    <a:pt x="20" y="80"/>
                    <a:pt x="42" y="79"/>
                  </a:cubicBezTo>
                  <a:cubicBezTo>
                    <a:pt x="64" y="78"/>
                    <a:pt x="81" y="60"/>
                    <a:pt x="80" y="38"/>
                  </a:cubicBezTo>
                  <a:cubicBezTo>
                    <a:pt x="79" y="17"/>
                    <a:pt x="61" y="0"/>
                    <a:pt x="39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7" name="Freeform 2933" descr="© INSCALE GmbH, 26.05.2010&#10;http://www.presentationload.com/"/>
            <p:cNvSpPr>
              <a:spLocks/>
            </p:cNvSpPr>
            <p:nvPr/>
          </p:nvSpPr>
          <p:spPr bwMode="gray">
            <a:xfrm>
              <a:off x="3875" y="3261"/>
              <a:ext cx="191" cy="189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1" y="42"/>
                </a:cxn>
                <a:cxn ang="0">
                  <a:pos x="42" y="79"/>
                </a:cxn>
                <a:cxn ang="0">
                  <a:pos x="80" y="38"/>
                </a:cxn>
                <a:cxn ang="0">
                  <a:pos x="39" y="1"/>
                </a:cxn>
              </a:cxnLst>
              <a:rect l="0" t="0" r="r" b="b"/>
              <a:pathLst>
                <a:path w="81" h="80">
                  <a:moveTo>
                    <a:pt x="39" y="1"/>
                  </a:moveTo>
                  <a:cubicBezTo>
                    <a:pt x="17" y="2"/>
                    <a:pt x="0" y="20"/>
                    <a:pt x="1" y="42"/>
                  </a:cubicBezTo>
                  <a:cubicBezTo>
                    <a:pt x="2" y="63"/>
                    <a:pt x="20" y="80"/>
                    <a:pt x="42" y="79"/>
                  </a:cubicBezTo>
                  <a:cubicBezTo>
                    <a:pt x="64" y="78"/>
                    <a:pt x="81" y="60"/>
                    <a:pt x="80" y="38"/>
                  </a:cubicBezTo>
                  <a:cubicBezTo>
                    <a:pt x="79" y="17"/>
                    <a:pt x="61" y="0"/>
                    <a:pt x="39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1" name="Metin kutusu 10"/>
          <p:cNvSpPr txBox="1"/>
          <p:nvPr/>
        </p:nvSpPr>
        <p:spPr>
          <a:xfrm rot="20991806">
            <a:off x="11123857" y="501372"/>
            <a:ext cx="756182" cy="261610"/>
          </a:xfrm>
          <a:prstGeom prst="rect">
            <a:avLst/>
          </a:prstGeom>
          <a:noFill/>
          <a:scene3d>
            <a:camera prst="isometricOffAxis1Right"/>
            <a:lightRig rig="threePt" dir="t"/>
          </a:scene3d>
        </p:spPr>
        <p:txBody>
          <a:bodyPr wrap="square" rtlCol="0">
            <a:spAutoFit/>
          </a:bodyPr>
          <a:lstStyle/>
          <a:p>
            <a:pPr algn="ctr"/>
            <a:r>
              <a:rPr lang="tr-TR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DRUZ</a:t>
            </a:r>
          </a:p>
        </p:txBody>
      </p:sp>
    </p:spTree>
    <p:extLst>
      <p:ext uri="{BB962C8B-B14F-4D97-AF65-F5344CB8AC3E}">
        <p14:creationId xmlns:p14="http://schemas.microsoft.com/office/powerpoint/2010/main" val="3677744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Rechteck 113"/>
          <p:cNvSpPr/>
          <p:nvPr/>
        </p:nvSpPr>
        <p:spPr bwMode="gray">
          <a:xfrm rot="5400000">
            <a:off x="9181372" y="32433"/>
            <a:ext cx="3041467" cy="29766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round/>
            <a:headEnd/>
            <a:tailEnd/>
          </a:ln>
          <a:effectLst>
            <a:innerShdw blurRad="203200" dist="50800" dir="9600000">
              <a:prstClr val="black">
                <a:alpha val="60000"/>
              </a:prstClr>
            </a:inn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1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 Light" panose="020F0302020204030204" pitchFamily="34" charset="0"/>
            </a:endParaRPr>
          </a:p>
        </p:txBody>
      </p:sp>
      <p:grpSp>
        <p:nvGrpSpPr>
          <p:cNvPr id="481" name="Grup 480"/>
          <p:cNvGrpSpPr/>
          <p:nvPr/>
        </p:nvGrpSpPr>
        <p:grpSpPr>
          <a:xfrm>
            <a:off x="9402143" y="3718"/>
            <a:ext cx="2643785" cy="1336419"/>
            <a:chOff x="9402314" y="215941"/>
            <a:chExt cx="2643785" cy="1336419"/>
          </a:xfrm>
        </p:grpSpPr>
        <p:grpSp>
          <p:nvGrpSpPr>
            <p:cNvPr id="482" name="Gruppieren 7816"/>
            <p:cNvGrpSpPr/>
            <p:nvPr/>
          </p:nvGrpSpPr>
          <p:grpSpPr bwMode="gray">
            <a:xfrm>
              <a:off x="9402314" y="840571"/>
              <a:ext cx="2643785" cy="711789"/>
              <a:chOff x="4437395" y="2783222"/>
              <a:chExt cx="2951163" cy="794544"/>
            </a:xfrm>
            <a:effectLst>
              <a:outerShdw blurRad="63500" dist="127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502" name="Freeform 2086"/>
              <p:cNvSpPr>
                <a:spLocks/>
              </p:cNvSpPr>
              <p:nvPr/>
            </p:nvSpPr>
            <p:spPr bwMode="gray">
              <a:xfrm>
                <a:off x="4437395" y="2783222"/>
                <a:ext cx="2951163" cy="794544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 cap="flat" cmpd="sng">
                <a:solidFill>
                  <a:schemeClr val="bg2">
                    <a:lumMod val="9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perspectiveAbove" fov="0"/>
                <a:lightRig rig="threePt" dir="t"/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3" name="Freeform 1310"/>
              <p:cNvSpPr>
                <a:spLocks/>
              </p:cNvSpPr>
              <p:nvPr/>
            </p:nvSpPr>
            <p:spPr bwMode="gray">
              <a:xfrm>
                <a:off x="4651137" y="2840484"/>
                <a:ext cx="2523678" cy="68002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43"/>
                  <a:gd name="T17" fmla="*/ 160 w 160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8100" algn="ctr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483" name="Gruppieren 4165"/>
            <p:cNvGrpSpPr/>
            <p:nvPr/>
          </p:nvGrpSpPr>
          <p:grpSpPr>
            <a:xfrm>
              <a:off x="10057570" y="215941"/>
              <a:ext cx="1676445" cy="1203557"/>
              <a:chOff x="3790156" y="4471983"/>
              <a:chExt cx="1462088" cy="915986"/>
            </a:xfrm>
          </p:grpSpPr>
          <p:grpSp>
            <p:nvGrpSpPr>
              <p:cNvPr id="484" name="Group 2321"/>
              <p:cNvGrpSpPr>
                <a:grpSpLocks/>
              </p:cNvGrpSpPr>
              <p:nvPr/>
            </p:nvGrpSpPr>
            <p:grpSpPr bwMode="auto">
              <a:xfrm>
                <a:off x="3790156" y="4471983"/>
                <a:ext cx="1462088" cy="915986"/>
                <a:chOff x="2404" y="2659"/>
                <a:chExt cx="921" cy="577"/>
              </a:xfrm>
            </p:grpSpPr>
            <p:sp>
              <p:nvSpPr>
                <p:cNvPr id="486" name="Freeform 1780"/>
                <p:cNvSpPr>
                  <a:spLocks/>
                </p:cNvSpPr>
                <p:nvPr/>
              </p:nvSpPr>
              <p:spPr bwMode="gray">
                <a:xfrm>
                  <a:off x="2437" y="2877"/>
                  <a:ext cx="458" cy="359"/>
                </a:xfrm>
                <a:custGeom>
                  <a:avLst/>
                  <a:gdLst>
                    <a:gd name="T0" fmla="*/ 6267 w 6267"/>
                    <a:gd name="T1" fmla="*/ 4916 h 4916"/>
                    <a:gd name="T2" fmla="*/ 6267 w 6267"/>
                    <a:gd name="T3" fmla="*/ 1682 h 4916"/>
                    <a:gd name="T4" fmla="*/ 0 w 6267"/>
                    <a:gd name="T5" fmla="*/ 0 h 4916"/>
                    <a:gd name="T6" fmla="*/ 0 w 6267"/>
                    <a:gd name="T7" fmla="*/ 3234 h 4916"/>
                    <a:gd name="T8" fmla="*/ 6267 w 6267"/>
                    <a:gd name="T9" fmla="*/ 4916 h 49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67"/>
                    <a:gd name="T16" fmla="*/ 0 h 4916"/>
                    <a:gd name="T17" fmla="*/ 6267 w 6267"/>
                    <a:gd name="T18" fmla="*/ 4916 h 49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67" h="4916">
                      <a:moveTo>
                        <a:pt x="6267" y="4916"/>
                      </a:moveTo>
                      <a:lnTo>
                        <a:pt x="6267" y="1682"/>
                      </a:lnTo>
                      <a:lnTo>
                        <a:pt x="0" y="0"/>
                      </a:lnTo>
                      <a:lnTo>
                        <a:pt x="0" y="3234"/>
                      </a:lnTo>
                      <a:lnTo>
                        <a:pt x="6267" y="491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7" name="Freeform 1781"/>
                <p:cNvSpPr>
                  <a:spLocks/>
                </p:cNvSpPr>
                <p:nvPr/>
              </p:nvSpPr>
              <p:spPr bwMode="gray">
                <a:xfrm>
                  <a:off x="2895" y="2894"/>
                  <a:ext cx="392" cy="342"/>
                </a:xfrm>
                <a:custGeom>
                  <a:avLst/>
                  <a:gdLst>
                    <a:gd name="T0" fmla="*/ 5374 w 5374"/>
                    <a:gd name="T1" fmla="*/ 3234 h 4677"/>
                    <a:gd name="T2" fmla="*/ 5374 w 5374"/>
                    <a:gd name="T3" fmla="*/ 0 h 4677"/>
                    <a:gd name="T4" fmla="*/ 0 w 5374"/>
                    <a:gd name="T5" fmla="*/ 1443 h 4677"/>
                    <a:gd name="T6" fmla="*/ 0 w 5374"/>
                    <a:gd name="T7" fmla="*/ 4677 h 4677"/>
                    <a:gd name="T8" fmla="*/ 5374 w 5374"/>
                    <a:gd name="T9" fmla="*/ 3234 h 46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74"/>
                    <a:gd name="T16" fmla="*/ 0 h 4677"/>
                    <a:gd name="T17" fmla="*/ 5374 w 5374"/>
                    <a:gd name="T18" fmla="*/ 4677 h 46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74" h="4677">
                      <a:moveTo>
                        <a:pt x="5374" y="3234"/>
                      </a:moveTo>
                      <a:lnTo>
                        <a:pt x="5374" y="0"/>
                      </a:lnTo>
                      <a:lnTo>
                        <a:pt x="0" y="1443"/>
                      </a:lnTo>
                      <a:lnTo>
                        <a:pt x="0" y="4677"/>
                      </a:lnTo>
                      <a:lnTo>
                        <a:pt x="5374" y="323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8" name="Freeform 1782"/>
                <p:cNvSpPr>
                  <a:spLocks/>
                </p:cNvSpPr>
                <p:nvPr/>
              </p:nvSpPr>
              <p:spPr bwMode="gray">
                <a:xfrm>
                  <a:off x="3158" y="2981"/>
                  <a:ext cx="99" cy="185"/>
                </a:xfrm>
                <a:custGeom>
                  <a:avLst/>
                  <a:gdLst>
                    <a:gd name="T0" fmla="*/ 0 w 1349"/>
                    <a:gd name="T1" fmla="*/ 2538 h 2538"/>
                    <a:gd name="T2" fmla="*/ 0 w 1349"/>
                    <a:gd name="T3" fmla="*/ 374 h 2538"/>
                    <a:gd name="T4" fmla="*/ 1349 w 1349"/>
                    <a:gd name="T5" fmla="*/ 0 h 2538"/>
                    <a:gd name="T6" fmla="*/ 1349 w 1349"/>
                    <a:gd name="T7" fmla="*/ 2164 h 2538"/>
                    <a:gd name="T8" fmla="*/ 0 w 1349"/>
                    <a:gd name="T9" fmla="*/ 2538 h 25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9"/>
                    <a:gd name="T16" fmla="*/ 0 h 2538"/>
                    <a:gd name="T17" fmla="*/ 1349 w 1349"/>
                    <a:gd name="T18" fmla="*/ 2538 h 25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9" h="2538">
                      <a:moveTo>
                        <a:pt x="0" y="2538"/>
                      </a:moveTo>
                      <a:lnTo>
                        <a:pt x="0" y="374"/>
                      </a:lnTo>
                      <a:lnTo>
                        <a:pt x="1349" y="0"/>
                      </a:lnTo>
                      <a:lnTo>
                        <a:pt x="1349" y="2164"/>
                      </a:lnTo>
                      <a:lnTo>
                        <a:pt x="0" y="2538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9" name="Freeform 1783"/>
                <p:cNvSpPr>
                  <a:spLocks/>
                </p:cNvSpPr>
                <p:nvPr/>
              </p:nvSpPr>
              <p:spPr bwMode="gray">
                <a:xfrm>
                  <a:off x="3173" y="2999"/>
                  <a:ext cx="71" cy="143"/>
                </a:xfrm>
                <a:custGeom>
                  <a:avLst/>
                  <a:gdLst>
                    <a:gd name="T0" fmla="*/ 985 w 985"/>
                    <a:gd name="T1" fmla="*/ 1964 h 1964"/>
                    <a:gd name="T2" fmla="*/ 985 w 985"/>
                    <a:gd name="T3" fmla="*/ 0 h 1964"/>
                    <a:gd name="T4" fmla="*/ 0 w 985"/>
                    <a:gd name="T5" fmla="*/ 275 h 1964"/>
                    <a:gd name="T6" fmla="*/ 0 w 985"/>
                    <a:gd name="T7" fmla="*/ 1704 h 1964"/>
                    <a:gd name="T8" fmla="*/ 985 w 985"/>
                    <a:gd name="T9" fmla="*/ 1964 h 1964"/>
                    <a:gd name="T10" fmla="*/ 985 w 985"/>
                    <a:gd name="T11" fmla="*/ 1964 h 196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85"/>
                    <a:gd name="T19" fmla="*/ 0 h 1964"/>
                    <a:gd name="T20" fmla="*/ 985 w 985"/>
                    <a:gd name="T21" fmla="*/ 1964 h 196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85" h="1964">
                      <a:moveTo>
                        <a:pt x="985" y="1964"/>
                      </a:moveTo>
                      <a:lnTo>
                        <a:pt x="985" y="0"/>
                      </a:lnTo>
                      <a:lnTo>
                        <a:pt x="0" y="275"/>
                      </a:lnTo>
                      <a:lnTo>
                        <a:pt x="0" y="1704"/>
                      </a:lnTo>
                      <a:lnTo>
                        <a:pt x="985" y="1964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0" name="Freeform 1784"/>
                <p:cNvSpPr>
                  <a:spLocks/>
                </p:cNvSpPr>
                <p:nvPr/>
              </p:nvSpPr>
              <p:spPr bwMode="gray">
                <a:xfrm>
                  <a:off x="3173" y="3123"/>
                  <a:ext cx="71" cy="39"/>
                </a:xfrm>
                <a:custGeom>
                  <a:avLst/>
                  <a:gdLst>
                    <a:gd name="T0" fmla="*/ 985 w 985"/>
                    <a:gd name="T1" fmla="*/ 260 h 536"/>
                    <a:gd name="T2" fmla="*/ 0 w 985"/>
                    <a:gd name="T3" fmla="*/ 0 h 536"/>
                    <a:gd name="T4" fmla="*/ 0 w 985"/>
                    <a:gd name="T5" fmla="*/ 536 h 536"/>
                    <a:gd name="T6" fmla="*/ 985 w 985"/>
                    <a:gd name="T7" fmla="*/ 260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85"/>
                    <a:gd name="T13" fmla="*/ 0 h 536"/>
                    <a:gd name="T14" fmla="*/ 985 w 985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85" h="536">
                      <a:moveTo>
                        <a:pt x="985" y="260"/>
                      </a:moveTo>
                      <a:lnTo>
                        <a:pt x="0" y="0"/>
                      </a:lnTo>
                      <a:lnTo>
                        <a:pt x="0" y="536"/>
                      </a:lnTo>
                      <a:lnTo>
                        <a:pt x="985" y="26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1" name="Freeform 1785"/>
                <p:cNvSpPr>
                  <a:spLocks/>
                </p:cNvSpPr>
                <p:nvPr/>
              </p:nvSpPr>
              <p:spPr bwMode="gray">
                <a:xfrm>
                  <a:off x="2469" y="2922"/>
                  <a:ext cx="393" cy="305"/>
                </a:xfrm>
                <a:custGeom>
                  <a:avLst/>
                  <a:gdLst>
                    <a:gd name="T0" fmla="*/ 5374 w 5374"/>
                    <a:gd name="T1" fmla="*/ 4174 h 4174"/>
                    <a:gd name="T2" fmla="*/ 5374 w 5374"/>
                    <a:gd name="T3" fmla="*/ 1443 h 4174"/>
                    <a:gd name="T4" fmla="*/ 0 w 5374"/>
                    <a:gd name="T5" fmla="*/ 0 h 4174"/>
                    <a:gd name="T6" fmla="*/ 0 w 5374"/>
                    <a:gd name="T7" fmla="*/ 2733 h 4174"/>
                    <a:gd name="T8" fmla="*/ 5374 w 5374"/>
                    <a:gd name="T9" fmla="*/ 4174 h 41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74"/>
                    <a:gd name="T16" fmla="*/ 0 h 4174"/>
                    <a:gd name="T17" fmla="*/ 5374 w 5374"/>
                    <a:gd name="T18" fmla="*/ 4174 h 41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74" h="4174">
                      <a:moveTo>
                        <a:pt x="5374" y="4174"/>
                      </a:moveTo>
                      <a:lnTo>
                        <a:pt x="5374" y="1443"/>
                      </a:lnTo>
                      <a:lnTo>
                        <a:pt x="0" y="0"/>
                      </a:lnTo>
                      <a:lnTo>
                        <a:pt x="0" y="2733"/>
                      </a:lnTo>
                      <a:lnTo>
                        <a:pt x="5374" y="417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92" name="Freeform 1786"/>
                <p:cNvSpPr>
                  <a:spLocks/>
                </p:cNvSpPr>
                <p:nvPr/>
              </p:nvSpPr>
              <p:spPr bwMode="gray">
                <a:xfrm>
                  <a:off x="2734" y="3163"/>
                  <a:ext cx="112" cy="60"/>
                </a:xfrm>
                <a:custGeom>
                  <a:avLst/>
                  <a:gdLst>
                    <a:gd name="T0" fmla="*/ 0 w 1521"/>
                    <a:gd name="T1" fmla="*/ 409 h 815"/>
                    <a:gd name="T2" fmla="*/ 1521 w 1521"/>
                    <a:gd name="T3" fmla="*/ 0 h 815"/>
                    <a:gd name="T4" fmla="*/ 1521 w 1521"/>
                    <a:gd name="T5" fmla="*/ 815 h 815"/>
                    <a:gd name="T6" fmla="*/ 0 w 1521"/>
                    <a:gd name="T7" fmla="*/ 409 h 8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1"/>
                    <a:gd name="T13" fmla="*/ 0 h 815"/>
                    <a:gd name="T14" fmla="*/ 1521 w 1521"/>
                    <a:gd name="T15" fmla="*/ 815 h 8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1" h="815">
                      <a:moveTo>
                        <a:pt x="0" y="409"/>
                      </a:moveTo>
                      <a:lnTo>
                        <a:pt x="1521" y="0"/>
                      </a:lnTo>
                      <a:lnTo>
                        <a:pt x="1521" y="815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3" name="Freeform 1787"/>
                <p:cNvSpPr>
                  <a:spLocks/>
                </p:cNvSpPr>
                <p:nvPr/>
              </p:nvSpPr>
              <p:spPr bwMode="gray">
                <a:xfrm>
                  <a:off x="2734" y="3008"/>
                  <a:ext cx="112" cy="185"/>
                </a:xfrm>
                <a:custGeom>
                  <a:avLst/>
                  <a:gdLst>
                    <a:gd name="T0" fmla="*/ 0 w 1521"/>
                    <a:gd name="T1" fmla="*/ 2530 h 2530"/>
                    <a:gd name="T2" fmla="*/ 0 w 1521"/>
                    <a:gd name="T3" fmla="*/ 0 h 2530"/>
                    <a:gd name="T4" fmla="*/ 1521 w 1521"/>
                    <a:gd name="T5" fmla="*/ 406 h 2530"/>
                    <a:gd name="T6" fmla="*/ 1521 w 1521"/>
                    <a:gd name="T7" fmla="*/ 2121 h 2530"/>
                    <a:gd name="T8" fmla="*/ 0 w 1521"/>
                    <a:gd name="T9" fmla="*/ 2530 h 2530"/>
                    <a:gd name="T10" fmla="*/ 0 w 1521"/>
                    <a:gd name="T11" fmla="*/ 2530 h 25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1"/>
                    <a:gd name="T19" fmla="*/ 0 h 2530"/>
                    <a:gd name="T20" fmla="*/ 1521 w 1521"/>
                    <a:gd name="T21" fmla="*/ 2530 h 25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1" h="2530">
                      <a:moveTo>
                        <a:pt x="0" y="2530"/>
                      </a:moveTo>
                      <a:lnTo>
                        <a:pt x="0" y="0"/>
                      </a:lnTo>
                      <a:lnTo>
                        <a:pt x="1521" y="406"/>
                      </a:lnTo>
                      <a:lnTo>
                        <a:pt x="1521" y="2121"/>
                      </a:lnTo>
                      <a:lnTo>
                        <a:pt x="0" y="253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4" name="Freeform 1788"/>
                <p:cNvSpPr>
                  <a:spLocks/>
                </p:cNvSpPr>
                <p:nvPr/>
              </p:nvSpPr>
              <p:spPr bwMode="gray">
                <a:xfrm>
                  <a:off x="2609" y="2975"/>
                  <a:ext cx="111" cy="184"/>
                </a:xfrm>
                <a:custGeom>
                  <a:avLst/>
                  <a:gdLst>
                    <a:gd name="T0" fmla="*/ 0 w 1522"/>
                    <a:gd name="T1" fmla="*/ 2530 h 2530"/>
                    <a:gd name="T2" fmla="*/ 0 w 1522"/>
                    <a:gd name="T3" fmla="*/ 0 h 2530"/>
                    <a:gd name="T4" fmla="*/ 1522 w 1522"/>
                    <a:gd name="T5" fmla="*/ 407 h 2530"/>
                    <a:gd name="T6" fmla="*/ 1522 w 1522"/>
                    <a:gd name="T7" fmla="*/ 2122 h 2530"/>
                    <a:gd name="T8" fmla="*/ 0 w 1522"/>
                    <a:gd name="T9" fmla="*/ 2530 h 2530"/>
                    <a:gd name="T10" fmla="*/ 0 w 1522"/>
                    <a:gd name="T11" fmla="*/ 2530 h 25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2"/>
                    <a:gd name="T19" fmla="*/ 0 h 2530"/>
                    <a:gd name="T20" fmla="*/ 1522 w 1522"/>
                    <a:gd name="T21" fmla="*/ 2530 h 25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2" h="2530">
                      <a:moveTo>
                        <a:pt x="0" y="2530"/>
                      </a:moveTo>
                      <a:lnTo>
                        <a:pt x="0" y="0"/>
                      </a:lnTo>
                      <a:lnTo>
                        <a:pt x="1522" y="407"/>
                      </a:lnTo>
                      <a:lnTo>
                        <a:pt x="1522" y="2122"/>
                      </a:lnTo>
                      <a:lnTo>
                        <a:pt x="0" y="253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5" name="Freeform 1789"/>
                <p:cNvSpPr>
                  <a:spLocks/>
                </p:cNvSpPr>
                <p:nvPr/>
              </p:nvSpPr>
              <p:spPr bwMode="gray">
                <a:xfrm>
                  <a:off x="2609" y="3129"/>
                  <a:ext cx="111" cy="60"/>
                </a:xfrm>
                <a:custGeom>
                  <a:avLst/>
                  <a:gdLst>
                    <a:gd name="T0" fmla="*/ 0 w 1522"/>
                    <a:gd name="T1" fmla="*/ 408 h 817"/>
                    <a:gd name="T2" fmla="*/ 1522 w 1522"/>
                    <a:gd name="T3" fmla="*/ 0 h 817"/>
                    <a:gd name="T4" fmla="*/ 1522 w 1522"/>
                    <a:gd name="T5" fmla="*/ 817 h 817"/>
                    <a:gd name="T6" fmla="*/ 0 w 1522"/>
                    <a:gd name="T7" fmla="*/ 408 h 8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2"/>
                    <a:gd name="T13" fmla="*/ 0 h 817"/>
                    <a:gd name="T14" fmla="*/ 1522 w 1522"/>
                    <a:gd name="T15" fmla="*/ 817 h 8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2" h="817">
                      <a:moveTo>
                        <a:pt x="0" y="408"/>
                      </a:moveTo>
                      <a:lnTo>
                        <a:pt x="1522" y="0"/>
                      </a:lnTo>
                      <a:lnTo>
                        <a:pt x="1522" y="817"/>
                      </a:lnTo>
                      <a:lnTo>
                        <a:pt x="0" y="408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6" name="Freeform 1790"/>
                <p:cNvSpPr>
                  <a:spLocks/>
                </p:cNvSpPr>
                <p:nvPr/>
              </p:nvSpPr>
              <p:spPr bwMode="gray">
                <a:xfrm>
                  <a:off x="2484" y="2941"/>
                  <a:ext cx="111" cy="185"/>
                </a:xfrm>
                <a:custGeom>
                  <a:avLst/>
                  <a:gdLst>
                    <a:gd name="T0" fmla="*/ 0 w 1522"/>
                    <a:gd name="T1" fmla="*/ 2530 h 2530"/>
                    <a:gd name="T2" fmla="*/ 0 w 1522"/>
                    <a:gd name="T3" fmla="*/ 0 h 2530"/>
                    <a:gd name="T4" fmla="*/ 1522 w 1522"/>
                    <a:gd name="T5" fmla="*/ 406 h 2530"/>
                    <a:gd name="T6" fmla="*/ 1522 w 1522"/>
                    <a:gd name="T7" fmla="*/ 2121 h 2530"/>
                    <a:gd name="T8" fmla="*/ 0 w 1522"/>
                    <a:gd name="T9" fmla="*/ 2530 h 2530"/>
                    <a:gd name="T10" fmla="*/ 0 w 1522"/>
                    <a:gd name="T11" fmla="*/ 2530 h 25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2"/>
                    <a:gd name="T19" fmla="*/ 0 h 2530"/>
                    <a:gd name="T20" fmla="*/ 1522 w 1522"/>
                    <a:gd name="T21" fmla="*/ 2530 h 25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2" h="2530">
                      <a:moveTo>
                        <a:pt x="0" y="2530"/>
                      </a:moveTo>
                      <a:lnTo>
                        <a:pt x="0" y="0"/>
                      </a:lnTo>
                      <a:lnTo>
                        <a:pt x="1522" y="406"/>
                      </a:lnTo>
                      <a:lnTo>
                        <a:pt x="1522" y="2121"/>
                      </a:lnTo>
                      <a:lnTo>
                        <a:pt x="0" y="253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7" name="Freeform 1791"/>
                <p:cNvSpPr>
                  <a:spLocks/>
                </p:cNvSpPr>
                <p:nvPr/>
              </p:nvSpPr>
              <p:spPr bwMode="gray">
                <a:xfrm>
                  <a:off x="2484" y="3096"/>
                  <a:ext cx="111" cy="59"/>
                </a:xfrm>
                <a:custGeom>
                  <a:avLst/>
                  <a:gdLst>
                    <a:gd name="T0" fmla="*/ 0 w 1522"/>
                    <a:gd name="T1" fmla="*/ 409 h 817"/>
                    <a:gd name="T2" fmla="*/ 1522 w 1522"/>
                    <a:gd name="T3" fmla="*/ 0 h 817"/>
                    <a:gd name="T4" fmla="*/ 1522 w 1522"/>
                    <a:gd name="T5" fmla="*/ 817 h 817"/>
                    <a:gd name="T6" fmla="*/ 0 w 1522"/>
                    <a:gd name="T7" fmla="*/ 409 h 8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2"/>
                    <a:gd name="T13" fmla="*/ 0 h 817"/>
                    <a:gd name="T14" fmla="*/ 1522 w 1522"/>
                    <a:gd name="T15" fmla="*/ 817 h 8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2" h="817">
                      <a:moveTo>
                        <a:pt x="0" y="409"/>
                      </a:moveTo>
                      <a:lnTo>
                        <a:pt x="1522" y="0"/>
                      </a:lnTo>
                      <a:lnTo>
                        <a:pt x="1522" y="817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" name="Freeform 1792"/>
                <p:cNvSpPr>
                  <a:spLocks/>
                </p:cNvSpPr>
                <p:nvPr/>
              </p:nvSpPr>
              <p:spPr bwMode="gray">
                <a:xfrm>
                  <a:off x="2404" y="2860"/>
                  <a:ext cx="490" cy="149"/>
                </a:xfrm>
                <a:custGeom>
                  <a:avLst/>
                  <a:gdLst>
                    <a:gd name="T0" fmla="*/ 6710 w 6710"/>
                    <a:gd name="T1" fmla="*/ 2038 h 2038"/>
                    <a:gd name="T2" fmla="*/ 0 w 6710"/>
                    <a:gd name="T3" fmla="*/ 236 h 2038"/>
                    <a:gd name="T4" fmla="*/ 0 w 6710"/>
                    <a:gd name="T5" fmla="*/ 0 h 2038"/>
                    <a:gd name="T6" fmla="*/ 6710 w 6710"/>
                    <a:gd name="T7" fmla="*/ 1802 h 2038"/>
                    <a:gd name="T8" fmla="*/ 6710 w 6710"/>
                    <a:gd name="T9" fmla="*/ 2038 h 20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710"/>
                    <a:gd name="T16" fmla="*/ 0 h 2038"/>
                    <a:gd name="T17" fmla="*/ 6710 w 6710"/>
                    <a:gd name="T18" fmla="*/ 2038 h 20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710" h="2038">
                      <a:moveTo>
                        <a:pt x="6710" y="2038"/>
                      </a:move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6710" y="1802"/>
                      </a:lnTo>
                      <a:lnTo>
                        <a:pt x="6710" y="2038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99" name="Freeform 1793"/>
                <p:cNvSpPr>
                  <a:spLocks/>
                </p:cNvSpPr>
                <p:nvPr/>
              </p:nvSpPr>
              <p:spPr bwMode="gray">
                <a:xfrm>
                  <a:off x="2895" y="2877"/>
                  <a:ext cx="430" cy="132"/>
                </a:xfrm>
                <a:custGeom>
                  <a:avLst/>
                  <a:gdLst>
                    <a:gd name="T0" fmla="*/ 0 w 5889"/>
                    <a:gd name="T1" fmla="*/ 1807 h 1807"/>
                    <a:gd name="T2" fmla="*/ 5889 w 5889"/>
                    <a:gd name="T3" fmla="*/ 236 h 1807"/>
                    <a:gd name="T4" fmla="*/ 5889 w 5889"/>
                    <a:gd name="T5" fmla="*/ 0 h 1807"/>
                    <a:gd name="T6" fmla="*/ 0 w 5889"/>
                    <a:gd name="T7" fmla="*/ 1571 h 1807"/>
                    <a:gd name="T8" fmla="*/ 0 w 5889"/>
                    <a:gd name="T9" fmla="*/ 1807 h 18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89"/>
                    <a:gd name="T16" fmla="*/ 0 h 1807"/>
                    <a:gd name="T17" fmla="*/ 5889 w 5889"/>
                    <a:gd name="T18" fmla="*/ 1807 h 180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89" h="1807">
                      <a:moveTo>
                        <a:pt x="0" y="1807"/>
                      </a:moveTo>
                      <a:lnTo>
                        <a:pt x="5889" y="236"/>
                      </a:lnTo>
                      <a:lnTo>
                        <a:pt x="5889" y="0"/>
                      </a:lnTo>
                      <a:lnTo>
                        <a:pt x="0" y="1571"/>
                      </a:lnTo>
                      <a:lnTo>
                        <a:pt x="0" y="180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" name="Freeform 1794"/>
                <p:cNvSpPr>
                  <a:spLocks/>
                </p:cNvSpPr>
                <p:nvPr/>
              </p:nvSpPr>
              <p:spPr bwMode="gray">
                <a:xfrm>
                  <a:off x="2404" y="2659"/>
                  <a:ext cx="921" cy="333"/>
                </a:xfrm>
                <a:custGeom>
                  <a:avLst/>
                  <a:gdLst>
                    <a:gd name="T0" fmla="*/ 5335 w 5335"/>
                    <a:gd name="T1" fmla="*/ 1263 h 1928"/>
                    <a:gd name="T2" fmla="*/ 5208 w 5335"/>
                    <a:gd name="T3" fmla="*/ 1071 h 1928"/>
                    <a:gd name="T4" fmla="*/ 2201 w 5335"/>
                    <a:gd name="T5" fmla="*/ 219 h 1928"/>
                    <a:gd name="T6" fmla="*/ 0 w 5335"/>
                    <a:gd name="T7" fmla="*/ 1165 h 1928"/>
                    <a:gd name="T8" fmla="*/ 2842 w 5335"/>
                    <a:gd name="T9" fmla="*/ 1928 h 1928"/>
                    <a:gd name="T10" fmla="*/ 5335 w 5335"/>
                    <a:gd name="T11" fmla="*/ 1263 h 19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35"/>
                    <a:gd name="T19" fmla="*/ 0 h 1928"/>
                    <a:gd name="T20" fmla="*/ 5335 w 5335"/>
                    <a:gd name="T21" fmla="*/ 1928 h 19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35" h="1928">
                      <a:moveTo>
                        <a:pt x="5335" y="1263"/>
                      </a:moveTo>
                      <a:cubicBezTo>
                        <a:pt x="5208" y="1071"/>
                        <a:pt x="5208" y="1071"/>
                        <a:pt x="5208" y="1071"/>
                      </a:cubicBezTo>
                      <a:cubicBezTo>
                        <a:pt x="5068" y="889"/>
                        <a:pt x="2367" y="271"/>
                        <a:pt x="2201" y="219"/>
                      </a:cubicBezTo>
                      <a:cubicBezTo>
                        <a:pt x="1505" y="0"/>
                        <a:pt x="0" y="524"/>
                        <a:pt x="0" y="1165"/>
                      </a:cubicBezTo>
                      <a:cubicBezTo>
                        <a:pt x="2842" y="1928"/>
                        <a:pt x="2842" y="1928"/>
                        <a:pt x="2842" y="1928"/>
                      </a:cubicBezTo>
                      <a:cubicBezTo>
                        <a:pt x="2840" y="1135"/>
                        <a:pt x="5143" y="521"/>
                        <a:pt x="5335" y="126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" name="Freeform 1795"/>
                <p:cNvSpPr>
                  <a:spLocks/>
                </p:cNvSpPr>
                <p:nvPr/>
              </p:nvSpPr>
              <p:spPr bwMode="gray">
                <a:xfrm>
                  <a:off x="2895" y="2803"/>
                  <a:ext cx="430" cy="189"/>
                </a:xfrm>
                <a:custGeom>
                  <a:avLst/>
                  <a:gdLst>
                    <a:gd name="T0" fmla="*/ 2433 w 2494"/>
                    <a:gd name="T1" fmla="*/ 303 h 1094"/>
                    <a:gd name="T2" fmla="*/ 2367 w 2494"/>
                    <a:gd name="T3" fmla="*/ 237 h 1094"/>
                    <a:gd name="T4" fmla="*/ 2296 w 2494"/>
                    <a:gd name="T5" fmla="*/ 190 h 1094"/>
                    <a:gd name="T6" fmla="*/ 2193 w 2494"/>
                    <a:gd name="T7" fmla="*/ 146 h 1094"/>
                    <a:gd name="T8" fmla="*/ 2034 w 2494"/>
                    <a:gd name="T9" fmla="*/ 110 h 1094"/>
                    <a:gd name="T10" fmla="*/ 1 w 2494"/>
                    <a:gd name="T11" fmla="*/ 1094 h 1094"/>
                    <a:gd name="T12" fmla="*/ 2494 w 2494"/>
                    <a:gd name="T13" fmla="*/ 429 h 1094"/>
                    <a:gd name="T14" fmla="*/ 2433 w 2494"/>
                    <a:gd name="T15" fmla="*/ 303 h 10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494"/>
                    <a:gd name="T25" fmla="*/ 0 h 1094"/>
                    <a:gd name="T26" fmla="*/ 2494 w 2494"/>
                    <a:gd name="T27" fmla="*/ 1094 h 109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494" h="1094">
                      <a:moveTo>
                        <a:pt x="2433" y="303"/>
                      </a:moveTo>
                      <a:cubicBezTo>
                        <a:pt x="2414" y="279"/>
                        <a:pt x="2392" y="257"/>
                        <a:pt x="2367" y="237"/>
                      </a:cubicBezTo>
                      <a:cubicBezTo>
                        <a:pt x="2367" y="237"/>
                        <a:pt x="2332" y="208"/>
                        <a:pt x="2296" y="190"/>
                      </a:cubicBezTo>
                      <a:cubicBezTo>
                        <a:pt x="2260" y="169"/>
                        <a:pt x="2224" y="153"/>
                        <a:pt x="2193" y="146"/>
                      </a:cubicBezTo>
                      <a:cubicBezTo>
                        <a:pt x="2190" y="145"/>
                        <a:pt x="2088" y="118"/>
                        <a:pt x="2034" y="110"/>
                      </a:cubicBezTo>
                      <a:cubicBezTo>
                        <a:pt x="1308" y="0"/>
                        <a:pt x="0" y="496"/>
                        <a:pt x="1" y="1094"/>
                      </a:cubicBezTo>
                      <a:cubicBezTo>
                        <a:pt x="2494" y="429"/>
                        <a:pt x="2494" y="429"/>
                        <a:pt x="2494" y="429"/>
                      </a:cubicBezTo>
                      <a:cubicBezTo>
                        <a:pt x="2493" y="390"/>
                        <a:pt x="2469" y="346"/>
                        <a:pt x="2433" y="303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485" name="WordArt 2338"/>
              <p:cNvSpPr>
                <a:spLocks noChangeArrowheads="1" noChangeShapeType="1" noTextEdit="1"/>
              </p:cNvSpPr>
              <p:nvPr/>
            </p:nvSpPr>
            <p:spPr bwMode="gray">
              <a:xfrm>
                <a:off x="3943293" y="4698578"/>
                <a:ext cx="477838" cy="233363"/>
              </a:xfrm>
              <a:prstGeom prst="rect">
                <a:avLst/>
              </a:prstGeom>
              <a:ln w="0">
                <a:noFill/>
              </a:ln>
            </p:spPr>
            <p:txBody>
              <a:bodyPr wrap="none" numCol="1" fromWordArt="1">
                <a:prstTxWarp prst="textSlantDown">
                  <a:avLst>
                    <a:gd name="adj" fmla="val 44444"/>
                  </a:avLst>
                </a:prstTxWarp>
                <a:scene3d>
                  <a:camera prst="orthographicFront"/>
                  <a:lightRig rig="threePt" dir="t"/>
                </a:scene3d>
                <a:sp3d extrusionH="101600"/>
              </a:bodyPr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600" b="0" i="0" u="none" strike="noStrike" kern="10" cap="none" spc="0" normalizeH="0" baseline="0" noProof="0" dirty="0">
                    <a:ln w="9525">
                      <a:noFill/>
                      <a:round/>
                      <a:headEnd/>
                      <a:tailEnd/>
                    </a:ln>
                    <a:solidFill>
                      <a:srgbClr val="00B0F0"/>
                    </a:solidFill>
                    <a:uLnTx/>
                    <a:uFillTx/>
                    <a:latin typeface="Arial Black" panose="020B0A04020102020204" pitchFamily="34" charset="0"/>
                  </a:rPr>
                  <a:t>OSGB</a:t>
                </a:r>
                <a:endParaRPr kumimoji="0" lang="en-US" sz="3600" b="0" i="0" u="none" strike="noStrike" kern="10" cap="none" spc="0" normalizeH="0" baseline="0" noProof="0" dirty="0">
                  <a:ln w="9525">
                    <a:noFill/>
                    <a:round/>
                    <a:headEnd/>
                    <a:tailEnd/>
                  </a:ln>
                  <a:solidFill>
                    <a:srgbClr val="00B0F0"/>
                  </a:solidFill>
                  <a:uLnTx/>
                  <a:uFillTx/>
                  <a:latin typeface="Arial Black" panose="020B0A04020102020204" pitchFamily="34" charset="0"/>
                </a:endParaRPr>
              </a:p>
            </p:txBody>
          </p:sp>
        </p:grpSp>
      </p:grpSp>
      <p:grpSp>
        <p:nvGrpSpPr>
          <p:cNvPr id="504" name="Grup 503"/>
          <p:cNvGrpSpPr/>
          <p:nvPr/>
        </p:nvGrpSpPr>
        <p:grpSpPr>
          <a:xfrm>
            <a:off x="9980478" y="1729100"/>
            <a:ext cx="2085036" cy="1254458"/>
            <a:chOff x="8974961" y="2322882"/>
            <a:chExt cx="3415019" cy="1677298"/>
          </a:xfrm>
        </p:grpSpPr>
        <p:sp>
          <p:nvSpPr>
            <p:cNvPr id="505" name="Freeform 3050" descr="© INSCALE GmbH, 26.05.2010&#10;http://www.presentationload.com/"/>
            <p:cNvSpPr>
              <a:spLocks/>
            </p:cNvSpPr>
            <p:nvPr/>
          </p:nvSpPr>
          <p:spPr bwMode="gray">
            <a:xfrm>
              <a:off x="8974961" y="2344698"/>
              <a:ext cx="3415019" cy="1655482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506" name="Group 13306"/>
            <p:cNvGrpSpPr>
              <a:grpSpLocks/>
            </p:cNvGrpSpPr>
            <p:nvPr/>
          </p:nvGrpSpPr>
          <p:grpSpPr bwMode="gray">
            <a:xfrm flipH="1">
              <a:off x="9443459" y="2322882"/>
              <a:ext cx="2092643" cy="1287780"/>
              <a:chOff x="404" y="2068"/>
              <a:chExt cx="1014" cy="624"/>
            </a:xfrm>
          </p:grpSpPr>
          <p:grpSp>
            <p:nvGrpSpPr>
              <p:cNvPr id="507" name="Group 12950"/>
              <p:cNvGrpSpPr>
                <a:grpSpLocks/>
              </p:cNvGrpSpPr>
              <p:nvPr/>
            </p:nvGrpSpPr>
            <p:grpSpPr bwMode="gray">
              <a:xfrm flipH="1">
                <a:off x="404" y="2068"/>
                <a:ext cx="1014" cy="624"/>
                <a:chOff x="453" y="1212"/>
                <a:chExt cx="550" cy="338"/>
              </a:xfrm>
            </p:grpSpPr>
            <p:grpSp>
              <p:nvGrpSpPr>
                <p:cNvPr id="509" name="Group 12951"/>
                <p:cNvGrpSpPr>
                  <a:grpSpLocks/>
                </p:cNvGrpSpPr>
                <p:nvPr/>
              </p:nvGrpSpPr>
              <p:grpSpPr bwMode="gray">
                <a:xfrm>
                  <a:off x="453" y="1301"/>
                  <a:ext cx="57" cy="145"/>
                  <a:chOff x="512" y="1063"/>
                  <a:chExt cx="57" cy="145"/>
                </a:xfrm>
              </p:grpSpPr>
              <p:sp>
                <p:nvSpPr>
                  <p:cNvPr id="880" name="Freeform 12952" descr="© INSCALE GmbH, 26.05.2010&#10;http://www.presentationload.com/"/>
                  <p:cNvSpPr>
                    <a:spLocks noChangeAspect="1"/>
                  </p:cNvSpPr>
                  <p:nvPr/>
                </p:nvSpPr>
                <p:spPr bwMode="gray">
                  <a:xfrm>
                    <a:off x="512" y="1063"/>
                    <a:ext cx="57" cy="145"/>
                  </a:xfrm>
                  <a:custGeom>
                    <a:avLst/>
                    <a:gdLst/>
                    <a:ahLst/>
                    <a:cxnLst>
                      <a:cxn ang="0">
                        <a:pos x="0" y="158"/>
                      </a:cxn>
                      <a:cxn ang="0">
                        <a:pos x="0" y="1497"/>
                      </a:cxn>
                      <a:cxn ang="0">
                        <a:pos x="583" y="1339"/>
                      </a:cxn>
                      <a:cxn ang="0">
                        <a:pos x="583" y="0"/>
                      </a:cxn>
                      <a:cxn ang="0">
                        <a:pos x="0" y="158"/>
                      </a:cxn>
                    </a:cxnLst>
                    <a:rect l="0" t="0" r="r" b="b"/>
                    <a:pathLst>
                      <a:path w="583" h="1497">
                        <a:moveTo>
                          <a:pt x="0" y="158"/>
                        </a:moveTo>
                        <a:lnTo>
                          <a:pt x="0" y="1497"/>
                        </a:lnTo>
                        <a:lnTo>
                          <a:pt x="583" y="1339"/>
                        </a:lnTo>
                        <a:lnTo>
                          <a:pt x="583" y="0"/>
                        </a:lnTo>
                        <a:lnTo>
                          <a:pt x="0" y="1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81" name="Freeform 1295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20" y="1075"/>
                    <a:ext cx="40" cy="49"/>
                  </a:xfrm>
                  <a:custGeom>
                    <a:avLst/>
                    <a:gdLst/>
                    <a:ahLst/>
                    <a:cxnLst>
                      <a:cxn ang="0">
                        <a:pos x="20" y="354"/>
                      </a:cxn>
                      <a:cxn ang="0">
                        <a:pos x="0" y="339"/>
                      </a:cxn>
                      <a:cxn ang="0">
                        <a:pos x="0" y="92"/>
                      </a:cxn>
                      <a:cxn ang="0">
                        <a:pos x="20" y="67"/>
                      </a:cxn>
                      <a:cxn ang="0">
                        <a:pos x="259" y="3"/>
                      </a:cxn>
                      <a:cxn ang="0">
                        <a:pos x="278" y="18"/>
                      </a:cxn>
                      <a:cxn ang="0">
                        <a:pos x="278" y="265"/>
                      </a:cxn>
                      <a:cxn ang="0">
                        <a:pos x="259" y="290"/>
                      </a:cxn>
                      <a:cxn ang="0">
                        <a:pos x="20" y="354"/>
                      </a:cxn>
                    </a:cxnLst>
                    <a:rect l="0" t="0" r="r" b="b"/>
                    <a:pathLst>
                      <a:path w="278" h="357">
                        <a:moveTo>
                          <a:pt x="20" y="354"/>
                        </a:moveTo>
                        <a:cubicBezTo>
                          <a:pt x="9" y="357"/>
                          <a:pt x="0" y="350"/>
                          <a:pt x="0" y="339"/>
                        </a:cubicBezTo>
                        <a:cubicBezTo>
                          <a:pt x="0" y="92"/>
                          <a:pt x="0" y="92"/>
                          <a:pt x="0" y="92"/>
                        </a:cubicBezTo>
                        <a:cubicBezTo>
                          <a:pt x="0" y="81"/>
                          <a:pt x="9" y="70"/>
                          <a:pt x="20" y="67"/>
                        </a:cubicBezTo>
                        <a:cubicBezTo>
                          <a:pt x="259" y="3"/>
                          <a:pt x="259" y="3"/>
                          <a:pt x="259" y="3"/>
                        </a:cubicBezTo>
                        <a:cubicBezTo>
                          <a:pt x="269" y="0"/>
                          <a:pt x="278" y="7"/>
                          <a:pt x="278" y="18"/>
                        </a:cubicBezTo>
                        <a:cubicBezTo>
                          <a:pt x="278" y="265"/>
                          <a:pt x="278" y="265"/>
                          <a:pt x="278" y="265"/>
                        </a:cubicBezTo>
                        <a:cubicBezTo>
                          <a:pt x="278" y="276"/>
                          <a:pt x="269" y="287"/>
                          <a:pt x="259" y="290"/>
                        </a:cubicBezTo>
                        <a:lnTo>
                          <a:pt x="20" y="35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7FAFFF"/>
                      </a:gs>
                      <a:gs pos="100000">
                        <a:srgbClr val="2A79FF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510" name="Group 12954"/>
                <p:cNvGrpSpPr>
                  <a:grpSpLocks/>
                </p:cNvGrpSpPr>
                <p:nvPr/>
              </p:nvGrpSpPr>
              <p:grpSpPr bwMode="gray">
                <a:xfrm>
                  <a:off x="509" y="1212"/>
                  <a:ext cx="494" cy="338"/>
                  <a:chOff x="3483" y="-5682"/>
                  <a:chExt cx="8438" cy="5783"/>
                </a:xfrm>
              </p:grpSpPr>
              <p:sp>
                <p:nvSpPr>
                  <p:cNvPr id="511" name="Freeform 1295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231" y="-3058"/>
                    <a:ext cx="213" cy="414"/>
                  </a:xfrm>
                  <a:custGeom>
                    <a:avLst/>
                    <a:gdLst/>
                    <a:ahLst/>
                    <a:cxnLst>
                      <a:cxn ang="0">
                        <a:pos x="0" y="414"/>
                      </a:cxn>
                      <a:cxn ang="0">
                        <a:pos x="0" y="55"/>
                      </a:cxn>
                      <a:cxn ang="0">
                        <a:pos x="213" y="0"/>
                      </a:cxn>
                      <a:cxn ang="0">
                        <a:pos x="213" y="357"/>
                      </a:cxn>
                      <a:cxn ang="0">
                        <a:pos x="0" y="414"/>
                      </a:cxn>
                    </a:cxnLst>
                    <a:rect l="0" t="0" r="r" b="b"/>
                    <a:pathLst>
                      <a:path w="213" h="414">
                        <a:moveTo>
                          <a:pt x="0" y="414"/>
                        </a:moveTo>
                        <a:lnTo>
                          <a:pt x="0" y="55"/>
                        </a:lnTo>
                        <a:lnTo>
                          <a:pt x="213" y="0"/>
                        </a:lnTo>
                        <a:lnTo>
                          <a:pt x="213" y="357"/>
                        </a:lnTo>
                        <a:lnTo>
                          <a:pt x="0" y="414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2" name="Freeform 1295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194" y="-3013"/>
                    <a:ext cx="37" cy="369"/>
                  </a:xfrm>
                  <a:custGeom>
                    <a:avLst/>
                    <a:gdLst/>
                    <a:ahLst/>
                    <a:cxnLst>
                      <a:cxn ang="0">
                        <a:pos x="37" y="10"/>
                      </a:cxn>
                      <a:cxn ang="0">
                        <a:pos x="0" y="0"/>
                      </a:cxn>
                      <a:cxn ang="0">
                        <a:pos x="0" y="357"/>
                      </a:cxn>
                      <a:cxn ang="0">
                        <a:pos x="37" y="369"/>
                      </a:cxn>
                      <a:cxn ang="0">
                        <a:pos x="37" y="10"/>
                      </a:cxn>
                    </a:cxnLst>
                    <a:rect l="0" t="0" r="r" b="b"/>
                    <a:pathLst>
                      <a:path w="37" h="369">
                        <a:moveTo>
                          <a:pt x="37" y="10"/>
                        </a:moveTo>
                        <a:lnTo>
                          <a:pt x="0" y="0"/>
                        </a:lnTo>
                        <a:lnTo>
                          <a:pt x="0" y="357"/>
                        </a:lnTo>
                        <a:lnTo>
                          <a:pt x="37" y="369"/>
                        </a:lnTo>
                        <a:lnTo>
                          <a:pt x="37" y="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3" name="Freeform 1295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194" y="-3069"/>
                    <a:ext cx="250" cy="66"/>
                  </a:xfrm>
                  <a:custGeom>
                    <a:avLst/>
                    <a:gdLst/>
                    <a:ahLst/>
                    <a:cxnLst>
                      <a:cxn ang="0">
                        <a:pos x="250" y="11"/>
                      </a:cxn>
                      <a:cxn ang="0">
                        <a:pos x="210" y="0"/>
                      </a:cxn>
                      <a:cxn ang="0">
                        <a:pos x="0" y="56"/>
                      </a:cxn>
                      <a:cxn ang="0">
                        <a:pos x="37" y="66"/>
                      </a:cxn>
                      <a:cxn ang="0">
                        <a:pos x="250" y="11"/>
                      </a:cxn>
                    </a:cxnLst>
                    <a:rect l="0" t="0" r="r" b="b"/>
                    <a:pathLst>
                      <a:path w="250" h="66">
                        <a:moveTo>
                          <a:pt x="250" y="11"/>
                        </a:moveTo>
                        <a:lnTo>
                          <a:pt x="210" y="0"/>
                        </a:lnTo>
                        <a:lnTo>
                          <a:pt x="0" y="56"/>
                        </a:lnTo>
                        <a:lnTo>
                          <a:pt x="37" y="66"/>
                        </a:lnTo>
                        <a:lnTo>
                          <a:pt x="250" y="1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4" name="Freeform 1295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986" y="-2656"/>
                    <a:ext cx="245" cy="241"/>
                  </a:xfrm>
                  <a:custGeom>
                    <a:avLst/>
                    <a:gdLst/>
                    <a:ahLst/>
                    <a:cxnLst>
                      <a:cxn ang="0">
                        <a:pos x="245" y="12"/>
                      </a:cxn>
                      <a:cxn ang="0">
                        <a:pos x="208" y="0"/>
                      </a:cxn>
                      <a:cxn ang="0">
                        <a:pos x="0" y="232"/>
                      </a:cxn>
                      <a:cxn ang="0">
                        <a:pos x="33" y="241"/>
                      </a:cxn>
                      <a:cxn ang="0">
                        <a:pos x="245" y="12"/>
                      </a:cxn>
                    </a:cxnLst>
                    <a:rect l="0" t="0" r="r" b="b"/>
                    <a:pathLst>
                      <a:path w="245" h="241">
                        <a:moveTo>
                          <a:pt x="245" y="12"/>
                        </a:moveTo>
                        <a:lnTo>
                          <a:pt x="208" y="0"/>
                        </a:lnTo>
                        <a:lnTo>
                          <a:pt x="0" y="232"/>
                        </a:lnTo>
                        <a:lnTo>
                          <a:pt x="33" y="241"/>
                        </a:lnTo>
                        <a:lnTo>
                          <a:pt x="245" y="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5" name="Freeform 1295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019" y="-2656"/>
                    <a:ext cx="257" cy="241"/>
                  </a:xfrm>
                  <a:custGeom>
                    <a:avLst/>
                    <a:gdLst/>
                    <a:ahLst/>
                    <a:cxnLst>
                      <a:cxn ang="0">
                        <a:pos x="0" y="241"/>
                      </a:cxn>
                      <a:cxn ang="0">
                        <a:pos x="57" y="224"/>
                      </a:cxn>
                      <a:cxn ang="0">
                        <a:pos x="257" y="0"/>
                      </a:cxn>
                      <a:cxn ang="0">
                        <a:pos x="215" y="9"/>
                      </a:cxn>
                      <a:cxn ang="0">
                        <a:pos x="0" y="241"/>
                      </a:cxn>
                    </a:cxnLst>
                    <a:rect l="0" t="0" r="r" b="b"/>
                    <a:pathLst>
                      <a:path w="257" h="241">
                        <a:moveTo>
                          <a:pt x="0" y="241"/>
                        </a:moveTo>
                        <a:lnTo>
                          <a:pt x="57" y="224"/>
                        </a:lnTo>
                        <a:lnTo>
                          <a:pt x="257" y="0"/>
                        </a:lnTo>
                        <a:lnTo>
                          <a:pt x="215" y="9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6" name="Freeform 1296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483" y="-5682"/>
                    <a:ext cx="7215" cy="1937"/>
                  </a:xfrm>
                  <a:custGeom>
                    <a:avLst/>
                    <a:gdLst/>
                    <a:ahLst/>
                    <a:cxnLst>
                      <a:cxn ang="0">
                        <a:pos x="3147" y="0"/>
                      </a:cxn>
                      <a:cxn ang="0">
                        <a:pos x="7215" y="1094"/>
                      </a:cxn>
                      <a:cxn ang="0">
                        <a:pos x="4073" y="1937"/>
                      </a:cxn>
                      <a:cxn ang="0">
                        <a:pos x="0" y="843"/>
                      </a:cxn>
                      <a:cxn ang="0">
                        <a:pos x="3147" y="0"/>
                      </a:cxn>
                    </a:cxnLst>
                    <a:rect l="0" t="0" r="r" b="b"/>
                    <a:pathLst>
                      <a:path w="7215" h="1937">
                        <a:moveTo>
                          <a:pt x="3147" y="0"/>
                        </a:moveTo>
                        <a:lnTo>
                          <a:pt x="7215" y="1094"/>
                        </a:lnTo>
                        <a:lnTo>
                          <a:pt x="4073" y="1937"/>
                        </a:lnTo>
                        <a:lnTo>
                          <a:pt x="0" y="843"/>
                        </a:lnTo>
                        <a:lnTo>
                          <a:pt x="314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7" name="Freeform 1296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556" y="-4588"/>
                    <a:ext cx="3142" cy="4122"/>
                  </a:xfrm>
                  <a:custGeom>
                    <a:avLst/>
                    <a:gdLst/>
                    <a:ahLst/>
                    <a:cxnLst>
                      <a:cxn ang="0">
                        <a:pos x="0" y="843"/>
                      </a:cxn>
                      <a:cxn ang="0">
                        <a:pos x="3142" y="0"/>
                      </a:cxn>
                      <a:cxn ang="0">
                        <a:pos x="3142" y="3279"/>
                      </a:cxn>
                      <a:cxn ang="0">
                        <a:pos x="0" y="4122"/>
                      </a:cxn>
                      <a:cxn ang="0">
                        <a:pos x="0" y="843"/>
                      </a:cxn>
                    </a:cxnLst>
                    <a:rect l="0" t="0" r="r" b="b"/>
                    <a:pathLst>
                      <a:path w="3142" h="4122">
                        <a:moveTo>
                          <a:pt x="0" y="843"/>
                        </a:moveTo>
                        <a:lnTo>
                          <a:pt x="3142" y="0"/>
                        </a:lnTo>
                        <a:lnTo>
                          <a:pt x="3142" y="3279"/>
                        </a:lnTo>
                        <a:lnTo>
                          <a:pt x="0" y="4122"/>
                        </a:lnTo>
                        <a:lnTo>
                          <a:pt x="0" y="84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8" name="Freeform 1296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142" y="-1154"/>
                    <a:ext cx="864" cy="634"/>
                  </a:xfrm>
                  <a:custGeom>
                    <a:avLst/>
                    <a:gdLst/>
                    <a:ahLst/>
                    <a:cxnLst>
                      <a:cxn ang="0">
                        <a:pos x="115" y="634"/>
                      </a:cxn>
                      <a:cxn ang="0">
                        <a:pos x="529" y="504"/>
                      </a:cxn>
                      <a:cxn ang="0">
                        <a:pos x="864" y="166"/>
                      </a:cxn>
                      <a:cxn ang="0">
                        <a:pos x="276" y="0"/>
                      </a:cxn>
                      <a:cxn ang="0">
                        <a:pos x="0" y="296"/>
                      </a:cxn>
                      <a:cxn ang="0">
                        <a:pos x="115" y="634"/>
                      </a:cxn>
                    </a:cxnLst>
                    <a:rect l="0" t="0" r="r" b="b"/>
                    <a:pathLst>
                      <a:path w="864" h="634">
                        <a:moveTo>
                          <a:pt x="115" y="634"/>
                        </a:moveTo>
                        <a:lnTo>
                          <a:pt x="529" y="504"/>
                        </a:lnTo>
                        <a:lnTo>
                          <a:pt x="864" y="166"/>
                        </a:lnTo>
                        <a:lnTo>
                          <a:pt x="276" y="0"/>
                        </a:lnTo>
                        <a:lnTo>
                          <a:pt x="0" y="296"/>
                        </a:lnTo>
                        <a:lnTo>
                          <a:pt x="115" y="63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9" name="Freeform 1296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268" y="-1952"/>
                    <a:ext cx="867" cy="635"/>
                  </a:xfrm>
                  <a:custGeom>
                    <a:avLst/>
                    <a:gdLst/>
                    <a:ahLst/>
                    <a:cxnLst>
                      <a:cxn ang="0">
                        <a:pos x="118" y="635"/>
                      </a:cxn>
                      <a:cxn ang="0">
                        <a:pos x="529" y="506"/>
                      </a:cxn>
                      <a:cxn ang="0">
                        <a:pos x="867" y="168"/>
                      </a:cxn>
                      <a:cxn ang="0">
                        <a:pos x="278" y="0"/>
                      </a:cxn>
                      <a:cxn ang="0">
                        <a:pos x="0" y="298"/>
                      </a:cxn>
                      <a:cxn ang="0">
                        <a:pos x="118" y="635"/>
                      </a:cxn>
                    </a:cxnLst>
                    <a:rect l="0" t="0" r="r" b="b"/>
                    <a:pathLst>
                      <a:path w="867" h="635">
                        <a:moveTo>
                          <a:pt x="118" y="635"/>
                        </a:moveTo>
                        <a:lnTo>
                          <a:pt x="529" y="506"/>
                        </a:lnTo>
                        <a:lnTo>
                          <a:pt x="867" y="168"/>
                        </a:lnTo>
                        <a:lnTo>
                          <a:pt x="278" y="0"/>
                        </a:lnTo>
                        <a:lnTo>
                          <a:pt x="0" y="298"/>
                        </a:lnTo>
                        <a:lnTo>
                          <a:pt x="118" y="63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0" name="Freeform 1296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84" y="-1005"/>
                    <a:ext cx="940" cy="1033"/>
                  </a:xfrm>
                  <a:custGeom>
                    <a:avLst/>
                    <a:gdLst/>
                    <a:ahLst/>
                    <a:cxnLst>
                      <a:cxn ang="0">
                        <a:pos x="318" y="126"/>
                      </a:cxn>
                      <a:cxn ang="0">
                        <a:pos x="87" y="27"/>
                      </a:cxn>
                      <a:cxn ang="0">
                        <a:pos x="87" y="27"/>
                      </a:cxn>
                      <a:cxn ang="0">
                        <a:pos x="22" y="44"/>
                      </a:cxn>
                      <a:cxn ang="0">
                        <a:pos x="35" y="72"/>
                      </a:cxn>
                      <a:cxn ang="0">
                        <a:pos x="76" y="310"/>
                      </a:cxn>
                      <a:cxn ang="0">
                        <a:pos x="188" y="401"/>
                      </a:cxn>
                      <a:cxn ang="0">
                        <a:pos x="205" y="437"/>
                      </a:cxn>
                      <a:cxn ang="0">
                        <a:pos x="291" y="414"/>
                      </a:cxn>
                      <a:cxn ang="0">
                        <a:pos x="291" y="414"/>
                      </a:cxn>
                      <a:cxn ang="0">
                        <a:pos x="332" y="395"/>
                      </a:cxn>
                      <a:cxn ang="0">
                        <a:pos x="318" y="126"/>
                      </a:cxn>
                    </a:cxnLst>
                    <a:rect l="0" t="0" r="r" b="b"/>
                    <a:pathLst>
                      <a:path w="398" h="437">
                        <a:moveTo>
                          <a:pt x="318" y="126"/>
                        </a:moveTo>
                        <a:cubicBezTo>
                          <a:pt x="252" y="40"/>
                          <a:pt x="155" y="0"/>
                          <a:pt x="87" y="27"/>
                        </a:cubicBezTo>
                        <a:cubicBezTo>
                          <a:pt x="87" y="27"/>
                          <a:pt x="87" y="27"/>
                          <a:pt x="87" y="27"/>
                        </a:cubicBezTo>
                        <a:cubicBezTo>
                          <a:pt x="22" y="44"/>
                          <a:pt x="22" y="44"/>
                          <a:pt x="22" y="44"/>
                        </a:cubicBezTo>
                        <a:cubicBezTo>
                          <a:pt x="35" y="72"/>
                          <a:pt x="35" y="72"/>
                          <a:pt x="35" y="72"/>
                        </a:cubicBezTo>
                        <a:cubicBezTo>
                          <a:pt x="0" y="131"/>
                          <a:pt x="14" y="228"/>
                          <a:pt x="76" y="310"/>
                        </a:cubicBezTo>
                        <a:cubicBezTo>
                          <a:pt x="109" y="352"/>
                          <a:pt x="148" y="383"/>
                          <a:pt x="188" y="401"/>
                        </a:cubicBezTo>
                        <a:cubicBezTo>
                          <a:pt x="205" y="437"/>
                          <a:pt x="205" y="437"/>
                          <a:pt x="205" y="437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306" y="411"/>
                          <a:pt x="320" y="405"/>
                          <a:pt x="332" y="395"/>
                        </a:cubicBezTo>
                        <a:cubicBezTo>
                          <a:pt x="398" y="345"/>
                          <a:pt x="392" y="224"/>
                          <a:pt x="318" y="12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1" name="Freeform 1296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276" y="-974"/>
                    <a:ext cx="952" cy="1075"/>
                  </a:xfrm>
                  <a:custGeom>
                    <a:avLst/>
                    <a:gdLst/>
                    <a:ahLst/>
                    <a:cxnLst>
                      <a:cxn ang="0">
                        <a:pos x="336" y="405"/>
                      </a:cxn>
                      <a:cxn ang="0">
                        <a:pos x="81" y="319"/>
                      </a:cxn>
                      <a:cxn ang="0">
                        <a:pos x="67" y="50"/>
                      </a:cxn>
                      <a:cxn ang="0">
                        <a:pos x="322" y="136"/>
                      </a:cxn>
                      <a:cxn ang="0">
                        <a:pos x="336" y="405"/>
                      </a:cxn>
                    </a:cxnLst>
                    <a:rect l="0" t="0" r="r" b="b"/>
                    <a:pathLst>
                      <a:path w="403" h="455">
                        <a:moveTo>
                          <a:pt x="336" y="405"/>
                        </a:moveTo>
                        <a:cubicBezTo>
                          <a:pt x="269" y="455"/>
                          <a:pt x="155" y="417"/>
                          <a:pt x="81" y="319"/>
                        </a:cubicBezTo>
                        <a:cubicBezTo>
                          <a:pt x="6" y="221"/>
                          <a:pt x="0" y="101"/>
                          <a:pt x="67" y="50"/>
                        </a:cubicBezTo>
                        <a:cubicBezTo>
                          <a:pt x="133" y="0"/>
                          <a:pt x="248" y="38"/>
                          <a:pt x="322" y="136"/>
                        </a:cubicBezTo>
                        <a:cubicBezTo>
                          <a:pt x="396" y="234"/>
                          <a:pt x="403" y="354"/>
                          <a:pt x="336" y="405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2" name="Freeform 1296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63" y="-764"/>
                    <a:ext cx="579" cy="655"/>
                  </a:xfrm>
                  <a:custGeom>
                    <a:avLst/>
                    <a:gdLst/>
                    <a:ahLst/>
                    <a:cxnLst>
                      <a:cxn ang="0">
                        <a:pos x="204" y="246"/>
                      </a:cxn>
                      <a:cxn ang="0">
                        <a:pos x="49" y="194"/>
                      </a:cxn>
                      <a:cxn ang="0">
                        <a:pos x="41" y="31"/>
                      </a:cxn>
                      <a:cxn ang="0">
                        <a:pos x="196" y="83"/>
                      </a:cxn>
                      <a:cxn ang="0">
                        <a:pos x="204" y="246"/>
                      </a:cxn>
                    </a:cxnLst>
                    <a:rect l="0" t="0" r="r" b="b"/>
                    <a:pathLst>
                      <a:path w="245" h="277">
                        <a:moveTo>
                          <a:pt x="204" y="246"/>
                        </a:moveTo>
                        <a:cubicBezTo>
                          <a:pt x="164" y="277"/>
                          <a:pt x="94" y="254"/>
                          <a:pt x="49" y="194"/>
                        </a:cubicBezTo>
                        <a:cubicBezTo>
                          <a:pt x="4" y="135"/>
                          <a:pt x="0" y="62"/>
                          <a:pt x="41" y="31"/>
                        </a:cubicBezTo>
                        <a:cubicBezTo>
                          <a:pt x="81" y="0"/>
                          <a:pt x="151" y="23"/>
                          <a:pt x="196" y="83"/>
                        </a:cubicBezTo>
                        <a:cubicBezTo>
                          <a:pt x="241" y="142"/>
                          <a:pt x="245" y="216"/>
                          <a:pt x="204" y="246"/>
                        </a:cubicBez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3" name="Freeform 1296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249" y="-3736"/>
                    <a:ext cx="1672" cy="2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02" y="163"/>
                      </a:cxn>
                      <a:cxn ang="0">
                        <a:pos x="1020" y="1245"/>
                      </a:cxn>
                      <a:cxn ang="0">
                        <a:pos x="1672" y="1593"/>
                      </a:cxn>
                      <a:cxn ang="0">
                        <a:pos x="1672" y="2998"/>
                      </a:cxn>
                      <a:cxn ang="0">
                        <a:pos x="0" y="25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72" h="2998">
                        <a:moveTo>
                          <a:pt x="0" y="0"/>
                        </a:moveTo>
                        <a:lnTo>
                          <a:pt x="602" y="163"/>
                        </a:lnTo>
                        <a:lnTo>
                          <a:pt x="1020" y="1245"/>
                        </a:lnTo>
                        <a:lnTo>
                          <a:pt x="1672" y="1593"/>
                        </a:lnTo>
                        <a:lnTo>
                          <a:pt x="1672" y="2998"/>
                        </a:lnTo>
                        <a:lnTo>
                          <a:pt x="0" y="25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4" name="Freeform 1296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12" y="-3573"/>
                    <a:ext cx="2657" cy="1682"/>
                  </a:xfrm>
                  <a:custGeom>
                    <a:avLst/>
                    <a:gdLst/>
                    <a:ahLst/>
                    <a:cxnLst>
                      <a:cxn ang="0">
                        <a:pos x="0" y="600"/>
                      </a:cxn>
                      <a:cxn ang="0">
                        <a:pos x="2239" y="0"/>
                      </a:cxn>
                      <a:cxn ang="0">
                        <a:pos x="2657" y="1082"/>
                      </a:cxn>
                      <a:cxn ang="0">
                        <a:pos x="418" y="1682"/>
                      </a:cxn>
                      <a:cxn ang="0">
                        <a:pos x="0" y="600"/>
                      </a:cxn>
                    </a:cxnLst>
                    <a:rect l="0" t="0" r="r" b="b"/>
                    <a:pathLst>
                      <a:path w="2657" h="1682">
                        <a:moveTo>
                          <a:pt x="0" y="600"/>
                        </a:moveTo>
                        <a:lnTo>
                          <a:pt x="2239" y="0"/>
                        </a:lnTo>
                        <a:lnTo>
                          <a:pt x="2657" y="1082"/>
                        </a:lnTo>
                        <a:lnTo>
                          <a:pt x="418" y="1682"/>
                        </a:lnTo>
                        <a:lnTo>
                          <a:pt x="0" y="60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5" name="Freeform 1296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97" y="-3518"/>
                    <a:ext cx="2487" cy="1573"/>
                  </a:xfrm>
                  <a:custGeom>
                    <a:avLst/>
                    <a:gdLst/>
                    <a:ahLst/>
                    <a:cxnLst>
                      <a:cxn ang="0">
                        <a:pos x="0" y="562"/>
                      </a:cxn>
                      <a:cxn ang="0">
                        <a:pos x="2095" y="0"/>
                      </a:cxn>
                      <a:cxn ang="0">
                        <a:pos x="2487" y="1011"/>
                      </a:cxn>
                      <a:cxn ang="0">
                        <a:pos x="392" y="1573"/>
                      </a:cxn>
                      <a:cxn ang="0">
                        <a:pos x="0" y="562"/>
                      </a:cxn>
                    </a:cxnLst>
                    <a:rect l="0" t="0" r="r" b="b"/>
                    <a:pathLst>
                      <a:path w="2487" h="1573">
                        <a:moveTo>
                          <a:pt x="0" y="562"/>
                        </a:moveTo>
                        <a:lnTo>
                          <a:pt x="2095" y="0"/>
                        </a:lnTo>
                        <a:lnTo>
                          <a:pt x="2487" y="1011"/>
                        </a:lnTo>
                        <a:lnTo>
                          <a:pt x="392" y="1573"/>
                        </a:lnTo>
                        <a:lnTo>
                          <a:pt x="0" y="56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7FAFFF"/>
                      </a:gs>
                      <a:gs pos="100000">
                        <a:srgbClr val="2A79FF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6" name="Freeform 1297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030" y="-2491"/>
                    <a:ext cx="2891" cy="948"/>
                  </a:xfrm>
                  <a:custGeom>
                    <a:avLst/>
                    <a:gdLst/>
                    <a:ahLst/>
                    <a:cxnLst>
                      <a:cxn ang="0">
                        <a:pos x="652" y="948"/>
                      </a:cxn>
                      <a:cxn ang="0">
                        <a:pos x="2891" y="348"/>
                      </a:cxn>
                      <a:cxn ang="0">
                        <a:pos x="2239" y="0"/>
                      </a:cxn>
                      <a:cxn ang="0">
                        <a:pos x="0" y="600"/>
                      </a:cxn>
                      <a:cxn ang="0">
                        <a:pos x="652" y="948"/>
                      </a:cxn>
                    </a:cxnLst>
                    <a:rect l="0" t="0" r="r" b="b"/>
                    <a:pathLst>
                      <a:path w="2891" h="948">
                        <a:moveTo>
                          <a:pt x="652" y="948"/>
                        </a:moveTo>
                        <a:lnTo>
                          <a:pt x="2891" y="348"/>
                        </a:lnTo>
                        <a:lnTo>
                          <a:pt x="2239" y="0"/>
                        </a:lnTo>
                        <a:lnTo>
                          <a:pt x="0" y="600"/>
                        </a:lnTo>
                        <a:lnTo>
                          <a:pt x="652" y="9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7" name="Freeform 1297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682" y="-2143"/>
                    <a:ext cx="2239" cy="2005"/>
                  </a:xfrm>
                  <a:custGeom>
                    <a:avLst/>
                    <a:gdLst/>
                    <a:ahLst/>
                    <a:cxnLst>
                      <a:cxn ang="0">
                        <a:pos x="0" y="2005"/>
                      </a:cxn>
                      <a:cxn ang="0">
                        <a:pos x="2239" y="1405"/>
                      </a:cxn>
                      <a:cxn ang="0">
                        <a:pos x="2239" y="0"/>
                      </a:cxn>
                      <a:cxn ang="0">
                        <a:pos x="0" y="600"/>
                      </a:cxn>
                      <a:cxn ang="0">
                        <a:pos x="0" y="2005"/>
                      </a:cxn>
                    </a:cxnLst>
                    <a:rect l="0" t="0" r="r" b="b"/>
                    <a:pathLst>
                      <a:path w="2239" h="2005">
                        <a:moveTo>
                          <a:pt x="0" y="2005"/>
                        </a:moveTo>
                        <a:lnTo>
                          <a:pt x="2239" y="1405"/>
                        </a:lnTo>
                        <a:lnTo>
                          <a:pt x="2239" y="0"/>
                        </a:lnTo>
                        <a:lnTo>
                          <a:pt x="0" y="600"/>
                        </a:lnTo>
                        <a:lnTo>
                          <a:pt x="0" y="20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8" name="Freeform 1297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09" y="-3736"/>
                    <a:ext cx="2842" cy="763"/>
                  </a:xfrm>
                  <a:custGeom>
                    <a:avLst/>
                    <a:gdLst/>
                    <a:ahLst/>
                    <a:cxnLst>
                      <a:cxn ang="0">
                        <a:pos x="0" y="603"/>
                      </a:cxn>
                      <a:cxn ang="0">
                        <a:pos x="2240" y="0"/>
                      </a:cxn>
                      <a:cxn ang="0">
                        <a:pos x="2842" y="163"/>
                      </a:cxn>
                      <a:cxn ang="0">
                        <a:pos x="603" y="763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2842" h="763">
                        <a:moveTo>
                          <a:pt x="0" y="603"/>
                        </a:moveTo>
                        <a:lnTo>
                          <a:pt x="2240" y="0"/>
                        </a:lnTo>
                        <a:lnTo>
                          <a:pt x="2842" y="163"/>
                        </a:lnTo>
                        <a:lnTo>
                          <a:pt x="603" y="763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9" name="Freeform 1297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050" y="-4451"/>
                    <a:ext cx="624" cy="167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452" y="0"/>
                      </a:cxn>
                      <a:cxn ang="0">
                        <a:pos x="624" y="47"/>
                      </a:cxn>
                      <a:cxn ang="0">
                        <a:pos x="173" y="167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624" h="167">
                        <a:moveTo>
                          <a:pt x="0" y="122"/>
                        </a:moveTo>
                        <a:lnTo>
                          <a:pt x="452" y="0"/>
                        </a:lnTo>
                        <a:lnTo>
                          <a:pt x="624" y="47"/>
                        </a:lnTo>
                        <a:lnTo>
                          <a:pt x="173" y="167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0" name="Freeform 1297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223" y="-4404"/>
                    <a:ext cx="451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451" y="165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1" h="288">
                        <a:moveTo>
                          <a:pt x="0" y="288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65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2" name="Freeform 1297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050" y="-4329"/>
                    <a:ext cx="173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6"/>
                      </a:cxn>
                      <a:cxn ang="0">
                        <a:pos x="173" y="213"/>
                      </a:cxn>
                      <a:cxn ang="0">
                        <a:pos x="173" y="4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3" h="213">
                        <a:moveTo>
                          <a:pt x="0" y="0"/>
                        </a:moveTo>
                        <a:lnTo>
                          <a:pt x="0" y="166"/>
                        </a:lnTo>
                        <a:lnTo>
                          <a:pt x="173" y="213"/>
                        </a:lnTo>
                        <a:lnTo>
                          <a:pt x="173" y="4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4" name="Freeform 1297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597" y="-4329"/>
                    <a:ext cx="626" cy="168"/>
                  </a:xfrm>
                  <a:custGeom>
                    <a:avLst/>
                    <a:gdLst/>
                    <a:ahLst/>
                    <a:cxnLst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626" y="45"/>
                      </a:cxn>
                      <a:cxn ang="0">
                        <a:pos x="172" y="168"/>
                      </a:cxn>
                      <a:cxn ang="0">
                        <a:pos x="0" y="121"/>
                      </a:cxn>
                    </a:cxnLst>
                    <a:rect l="0" t="0" r="r" b="b"/>
                    <a:pathLst>
                      <a:path w="626" h="168">
                        <a:moveTo>
                          <a:pt x="0" y="121"/>
                        </a:moveTo>
                        <a:lnTo>
                          <a:pt x="453" y="0"/>
                        </a:lnTo>
                        <a:lnTo>
                          <a:pt x="626" y="45"/>
                        </a:lnTo>
                        <a:lnTo>
                          <a:pt x="172" y="168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5" name="Freeform 1297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769" y="-4284"/>
                    <a:ext cx="454" cy="289"/>
                  </a:xfrm>
                  <a:custGeom>
                    <a:avLst/>
                    <a:gdLst/>
                    <a:ahLst/>
                    <a:cxnLst>
                      <a:cxn ang="0">
                        <a:pos x="0" y="289"/>
                      </a:cxn>
                      <a:cxn ang="0">
                        <a:pos x="0" y="123"/>
                      </a:cxn>
                      <a:cxn ang="0">
                        <a:pos x="454" y="0"/>
                      </a:cxn>
                      <a:cxn ang="0">
                        <a:pos x="454" y="168"/>
                      </a:cxn>
                      <a:cxn ang="0">
                        <a:pos x="0" y="289"/>
                      </a:cxn>
                    </a:cxnLst>
                    <a:rect l="0" t="0" r="r" b="b"/>
                    <a:pathLst>
                      <a:path w="454" h="289">
                        <a:moveTo>
                          <a:pt x="0" y="289"/>
                        </a:moveTo>
                        <a:lnTo>
                          <a:pt x="0" y="123"/>
                        </a:lnTo>
                        <a:lnTo>
                          <a:pt x="454" y="0"/>
                        </a:lnTo>
                        <a:lnTo>
                          <a:pt x="454" y="168"/>
                        </a:lnTo>
                        <a:lnTo>
                          <a:pt x="0" y="289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6" name="Freeform 1297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597" y="-4208"/>
                    <a:ext cx="172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5"/>
                      </a:cxn>
                      <a:cxn ang="0">
                        <a:pos x="172" y="213"/>
                      </a:cxn>
                      <a:cxn ang="0">
                        <a:pos x="172" y="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2" h="213">
                        <a:moveTo>
                          <a:pt x="0" y="0"/>
                        </a:moveTo>
                        <a:lnTo>
                          <a:pt x="0" y="165"/>
                        </a:lnTo>
                        <a:lnTo>
                          <a:pt x="172" y="213"/>
                        </a:lnTo>
                        <a:lnTo>
                          <a:pt x="172" y="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4" name="Freeform 1297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146" y="-4208"/>
                    <a:ext cx="623" cy="168"/>
                  </a:xfrm>
                  <a:custGeom>
                    <a:avLst/>
                    <a:gdLst/>
                    <a:ahLst/>
                    <a:cxnLst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623" y="47"/>
                      </a:cxn>
                      <a:cxn ang="0">
                        <a:pos x="170" y="168"/>
                      </a:cxn>
                      <a:cxn ang="0">
                        <a:pos x="0" y="120"/>
                      </a:cxn>
                    </a:cxnLst>
                    <a:rect l="0" t="0" r="r" b="b"/>
                    <a:pathLst>
                      <a:path w="623" h="168">
                        <a:moveTo>
                          <a:pt x="0" y="120"/>
                        </a:moveTo>
                        <a:lnTo>
                          <a:pt x="451" y="0"/>
                        </a:lnTo>
                        <a:lnTo>
                          <a:pt x="623" y="47"/>
                        </a:lnTo>
                        <a:lnTo>
                          <a:pt x="170" y="168"/>
                        </a:lnTo>
                        <a:lnTo>
                          <a:pt x="0" y="12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5" name="Freeform 1298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316" y="-4161"/>
                    <a:ext cx="453" cy="286"/>
                  </a:xfrm>
                  <a:custGeom>
                    <a:avLst/>
                    <a:gdLst/>
                    <a:ahLst/>
                    <a:cxnLst>
                      <a:cxn ang="0">
                        <a:pos x="0" y="286"/>
                      </a:cxn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453" y="166"/>
                      </a:cxn>
                      <a:cxn ang="0">
                        <a:pos x="0" y="286"/>
                      </a:cxn>
                    </a:cxnLst>
                    <a:rect l="0" t="0" r="r" b="b"/>
                    <a:pathLst>
                      <a:path w="453" h="286">
                        <a:moveTo>
                          <a:pt x="0" y="286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166"/>
                        </a:lnTo>
                        <a:lnTo>
                          <a:pt x="0" y="286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6" name="Freeform 1298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146" y="-4088"/>
                    <a:ext cx="170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8"/>
                      </a:cxn>
                      <a:cxn ang="0">
                        <a:pos x="170" y="213"/>
                      </a:cxn>
                      <a:cxn ang="0">
                        <a:pos x="170" y="4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0" h="213">
                        <a:moveTo>
                          <a:pt x="0" y="0"/>
                        </a:moveTo>
                        <a:lnTo>
                          <a:pt x="0" y="168"/>
                        </a:lnTo>
                        <a:lnTo>
                          <a:pt x="170" y="213"/>
                        </a:lnTo>
                        <a:lnTo>
                          <a:pt x="170" y="4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7" name="Freeform 1298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92" y="-4088"/>
                    <a:ext cx="624" cy="168"/>
                  </a:xfrm>
                  <a:custGeom>
                    <a:avLst/>
                    <a:gdLst/>
                    <a:ahLst/>
                    <a:cxnLst>
                      <a:cxn ang="0">
                        <a:pos x="0" y="123"/>
                      </a:cxn>
                      <a:cxn ang="0">
                        <a:pos x="454" y="0"/>
                      </a:cxn>
                      <a:cxn ang="0">
                        <a:pos x="624" y="48"/>
                      </a:cxn>
                      <a:cxn ang="0">
                        <a:pos x="173" y="168"/>
                      </a:cxn>
                      <a:cxn ang="0">
                        <a:pos x="0" y="123"/>
                      </a:cxn>
                    </a:cxnLst>
                    <a:rect l="0" t="0" r="r" b="b"/>
                    <a:pathLst>
                      <a:path w="624" h="168">
                        <a:moveTo>
                          <a:pt x="0" y="123"/>
                        </a:moveTo>
                        <a:lnTo>
                          <a:pt x="454" y="0"/>
                        </a:lnTo>
                        <a:lnTo>
                          <a:pt x="624" y="48"/>
                        </a:lnTo>
                        <a:lnTo>
                          <a:pt x="173" y="16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8" name="Freeform 1298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865" y="-4040"/>
                    <a:ext cx="451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451" y="165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1" h="288">
                        <a:moveTo>
                          <a:pt x="0" y="288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65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9" name="Freeform 1298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92" y="-3965"/>
                    <a:ext cx="173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6"/>
                      </a:cxn>
                      <a:cxn ang="0">
                        <a:pos x="173" y="213"/>
                      </a:cxn>
                      <a:cxn ang="0">
                        <a:pos x="173" y="4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3" h="213">
                        <a:moveTo>
                          <a:pt x="0" y="0"/>
                        </a:moveTo>
                        <a:lnTo>
                          <a:pt x="0" y="166"/>
                        </a:lnTo>
                        <a:lnTo>
                          <a:pt x="173" y="213"/>
                        </a:lnTo>
                        <a:lnTo>
                          <a:pt x="173" y="4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0" name="Freeform 1298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239" y="-3965"/>
                    <a:ext cx="626" cy="168"/>
                  </a:xfrm>
                  <a:custGeom>
                    <a:avLst/>
                    <a:gdLst/>
                    <a:ahLst/>
                    <a:cxnLst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626" y="45"/>
                      </a:cxn>
                      <a:cxn ang="0">
                        <a:pos x="172" y="168"/>
                      </a:cxn>
                      <a:cxn ang="0">
                        <a:pos x="0" y="121"/>
                      </a:cxn>
                    </a:cxnLst>
                    <a:rect l="0" t="0" r="r" b="b"/>
                    <a:pathLst>
                      <a:path w="626" h="168">
                        <a:moveTo>
                          <a:pt x="0" y="121"/>
                        </a:moveTo>
                        <a:lnTo>
                          <a:pt x="453" y="0"/>
                        </a:lnTo>
                        <a:lnTo>
                          <a:pt x="626" y="45"/>
                        </a:lnTo>
                        <a:lnTo>
                          <a:pt x="172" y="168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1" name="Freeform 1298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11" y="-3920"/>
                    <a:ext cx="454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3"/>
                      </a:cxn>
                      <a:cxn ang="0">
                        <a:pos x="454" y="0"/>
                      </a:cxn>
                      <a:cxn ang="0">
                        <a:pos x="454" y="168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4" h="288">
                        <a:moveTo>
                          <a:pt x="0" y="288"/>
                        </a:moveTo>
                        <a:lnTo>
                          <a:pt x="0" y="123"/>
                        </a:lnTo>
                        <a:lnTo>
                          <a:pt x="454" y="0"/>
                        </a:lnTo>
                        <a:lnTo>
                          <a:pt x="454" y="168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2" name="Freeform 1298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239" y="-3844"/>
                    <a:ext cx="172" cy="2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7"/>
                      </a:cxn>
                      <a:cxn ang="0">
                        <a:pos x="172" y="212"/>
                      </a:cxn>
                      <a:cxn ang="0">
                        <a:pos x="172" y="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2" h="212">
                        <a:moveTo>
                          <a:pt x="0" y="0"/>
                        </a:moveTo>
                        <a:lnTo>
                          <a:pt x="0" y="167"/>
                        </a:lnTo>
                        <a:lnTo>
                          <a:pt x="172" y="212"/>
                        </a:lnTo>
                        <a:lnTo>
                          <a:pt x="172" y="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3" name="Freeform 1298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787" y="-3844"/>
                    <a:ext cx="624" cy="167"/>
                  </a:xfrm>
                  <a:custGeom>
                    <a:avLst/>
                    <a:gdLst/>
                    <a:ahLst/>
                    <a:cxnLst>
                      <a:cxn ang="0">
                        <a:pos x="0" y="123"/>
                      </a:cxn>
                      <a:cxn ang="0">
                        <a:pos x="452" y="0"/>
                      </a:cxn>
                      <a:cxn ang="0">
                        <a:pos x="624" y="47"/>
                      </a:cxn>
                      <a:cxn ang="0">
                        <a:pos x="173" y="167"/>
                      </a:cxn>
                      <a:cxn ang="0">
                        <a:pos x="0" y="123"/>
                      </a:cxn>
                    </a:cxnLst>
                    <a:rect l="0" t="0" r="r" b="b"/>
                    <a:pathLst>
                      <a:path w="624" h="167">
                        <a:moveTo>
                          <a:pt x="0" y="123"/>
                        </a:moveTo>
                        <a:lnTo>
                          <a:pt x="452" y="0"/>
                        </a:lnTo>
                        <a:lnTo>
                          <a:pt x="624" y="47"/>
                        </a:lnTo>
                        <a:lnTo>
                          <a:pt x="173" y="167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4" name="Freeform 1298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960" y="-3797"/>
                    <a:ext cx="451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451" y="165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1" h="288">
                        <a:moveTo>
                          <a:pt x="0" y="288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65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5" name="Freeform 1299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787" y="-3721"/>
                    <a:ext cx="173" cy="2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5"/>
                      </a:cxn>
                      <a:cxn ang="0">
                        <a:pos x="173" y="212"/>
                      </a:cxn>
                      <a:cxn ang="0">
                        <a:pos x="173" y="4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3" h="212">
                        <a:moveTo>
                          <a:pt x="0" y="0"/>
                        </a:moveTo>
                        <a:lnTo>
                          <a:pt x="0" y="165"/>
                        </a:lnTo>
                        <a:lnTo>
                          <a:pt x="173" y="212"/>
                        </a:lnTo>
                        <a:lnTo>
                          <a:pt x="173" y="4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6" name="Freeform 1299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09" y="-3133"/>
                    <a:ext cx="1673" cy="2995"/>
                  </a:xfrm>
                  <a:custGeom>
                    <a:avLst/>
                    <a:gdLst/>
                    <a:ahLst/>
                    <a:cxnLst>
                      <a:cxn ang="0">
                        <a:pos x="708" y="673"/>
                      </a:cxn>
                      <a:cxn ang="0">
                        <a:pos x="432" y="526"/>
                      </a:cxn>
                      <a:cxn ang="0">
                        <a:pos x="255" y="68"/>
                      </a:cxn>
                      <a:cxn ang="0">
                        <a:pos x="0" y="0"/>
                      </a:cxn>
                      <a:cxn ang="0">
                        <a:pos x="0" y="1078"/>
                      </a:cxn>
                      <a:cxn ang="0">
                        <a:pos x="105" y="1106"/>
                      </a:cxn>
                      <a:cxn ang="0">
                        <a:pos x="162" y="942"/>
                      </a:cxn>
                      <a:cxn ang="0">
                        <a:pos x="486" y="1051"/>
                      </a:cxn>
                      <a:cxn ang="0">
                        <a:pos x="561" y="1229"/>
                      </a:cxn>
                      <a:cxn ang="0">
                        <a:pos x="708" y="1268"/>
                      </a:cxn>
                      <a:cxn ang="0">
                        <a:pos x="708" y="673"/>
                      </a:cxn>
                    </a:cxnLst>
                    <a:rect l="0" t="0" r="r" b="b"/>
                    <a:pathLst>
                      <a:path w="708" h="1268">
                        <a:moveTo>
                          <a:pt x="708" y="673"/>
                        </a:moveTo>
                        <a:cubicBezTo>
                          <a:pt x="432" y="526"/>
                          <a:pt x="432" y="526"/>
                          <a:pt x="432" y="526"/>
                        </a:cubicBezTo>
                        <a:cubicBezTo>
                          <a:pt x="255" y="68"/>
                          <a:pt x="255" y="68"/>
                          <a:pt x="255" y="6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078"/>
                          <a:pt x="0" y="1078"/>
                          <a:pt x="0" y="1078"/>
                        </a:cubicBezTo>
                        <a:cubicBezTo>
                          <a:pt x="105" y="1106"/>
                          <a:pt x="105" y="1106"/>
                          <a:pt x="105" y="1106"/>
                        </a:cubicBezTo>
                        <a:cubicBezTo>
                          <a:pt x="98" y="1038"/>
                          <a:pt x="116" y="977"/>
                          <a:pt x="162" y="942"/>
                        </a:cubicBezTo>
                        <a:cubicBezTo>
                          <a:pt x="247" y="878"/>
                          <a:pt x="392" y="927"/>
                          <a:pt x="486" y="1051"/>
                        </a:cubicBezTo>
                        <a:cubicBezTo>
                          <a:pt x="530" y="1108"/>
                          <a:pt x="555" y="1171"/>
                          <a:pt x="561" y="1229"/>
                        </a:cubicBezTo>
                        <a:cubicBezTo>
                          <a:pt x="708" y="1268"/>
                          <a:pt x="708" y="1268"/>
                          <a:pt x="708" y="1268"/>
                        </a:cubicBezTo>
                        <a:lnTo>
                          <a:pt x="708" y="673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7" name="Freeform 1299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634" y="-1798"/>
                    <a:ext cx="942" cy="1032"/>
                  </a:xfrm>
                  <a:custGeom>
                    <a:avLst/>
                    <a:gdLst/>
                    <a:ahLst/>
                    <a:cxnLst>
                      <a:cxn ang="0">
                        <a:pos x="318" y="126"/>
                      </a:cxn>
                      <a:cxn ang="0">
                        <a:pos x="87" y="27"/>
                      </a:cxn>
                      <a:cxn ang="0">
                        <a:pos x="87" y="27"/>
                      </a:cxn>
                      <a:cxn ang="0">
                        <a:pos x="23" y="43"/>
                      </a:cxn>
                      <a:cxn ang="0">
                        <a:pos x="36" y="72"/>
                      </a:cxn>
                      <a:cxn ang="0">
                        <a:pos x="77" y="309"/>
                      </a:cxn>
                      <a:cxn ang="0">
                        <a:pos x="188" y="401"/>
                      </a:cxn>
                      <a:cxn ang="0">
                        <a:pos x="205" y="437"/>
                      </a:cxn>
                      <a:cxn ang="0">
                        <a:pos x="291" y="414"/>
                      </a:cxn>
                      <a:cxn ang="0">
                        <a:pos x="291" y="414"/>
                      </a:cxn>
                      <a:cxn ang="0">
                        <a:pos x="332" y="395"/>
                      </a:cxn>
                      <a:cxn ang="0">
                        <a:pos x="318" y="126"/>
                      </a:cxn>
                    </a:cxnLst>
                    <a:rect l="0" t="0" r="r" b="b"/>
                    <a:pathLst>
                      <a:path w="399" h="437">
                        <a:moveTo>
                          <a:pt x="318" y="126"/>
                        </a:moveTo>
                        <a:cubicBezTo>
                          <a:pt x="252" y="39"/>
                          <a:pt x="155" y="0"/>
                          <a:pt x="87" y="27"/>
                        </a:cubicBezTo>
                        <a:cubicBezTo>
                          <a:pt x="87" y="27"/>
                          <a:pt x="87" y="27"/>
                          <a:pt x="87" y="27"/>
                        </a:cubicBezTo>
                        <a:cubicBezTo>
                          <a:pt x="23" y="43"/>
                          <a:pt x="23" y="43"/>
                          <a:pt x="23" y="43"/>
                        </a:cubicBezTo>
                        <a:cubicBezTo>
                          <a:pt x="36" y="72"/>
                          <a:pt x="36" y="72"/>
                          <a:pt x="36" y="72"/>
                        </a:cubicBezTo>
                        <a:cubicBezTo>
                          <a:pt x="0" y="131"/>
                          <a:pt x="15" y="228"/>
                          <a:pt x="77" y="309"/>
                        </a:cubicBezTo>
                        <a:cubicBezTo>
                          <a:pt x="109" y="352"/>
                          <a:pt x="148" y="383"/>
                          <a:pt x="188" y="401"/>
                        </a:cubicBezTo>
                        <a:cubicBezTo>
                          <a:pt x="205" y="437"/>
                          <a:pt x="205" y="437"/>
                          <a:pt x="205" y="437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306" y="410"/>
                          <a:pt x="320" y="404"/>
                          <a:pt x="332" y="395"/>
                        </a:cubicBezTo>
                        <a:cubicBezTo>
                          <a:pt x="399" y="344"/>
                          <a:pt x="392" y="224"/>
                          <a:pt x="318" y="12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8" name="Freeform 1299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426" y="-1770"/>
                    <a:ext cx="952" cy="1077"/>
                  </a:xfrm>
                  <a:custGeom>
                    <a:avLst/>
                    <a:gdLst/>
                    <a:ahLst/>
                    <a:cxnLst>
                      <a:cxn ang="0">
                        <a:pos x="336" y="405"/>
                      </a:cxn>
                      <a:cxn ang="0">
                        <a:pos x="81" y="320"/>
                      </a:cxn>
                      <a:cxn ang="0">
                        <a:pos x="67" y="51"/>
                      </a:cxn>
                      <a:cxn ang="0">
                        <a:pos x="322" y="137"/>
                      </a:cxn>
                      <a:cxn ang="0">
                        <a:pos x="336" y="405"/>
                      </a:cxn>
                    </a:cxnLst>
                    <a:rect l="0" t="0" r="r" b="b"/>
                    <a:pathLst>
                      <a:path w="403" h="456">
                        <a:moveTo>
                          <a:pt x="336" y="405"/>
                        </a:moveTo>
                        <a:cubicBezTo>
                          <a:pt x="270" y="456"/>
                          <a:pt x="155" y="418"/>
                          <a:pt x="81" y="320"/>
                        </a:cubicBezTo>
                        <a:cubicBezTo>
                          <a:pt x="7" y="222"/>
                          <a:pt x="0" y="102"/>
                          <a:pt x="67" y="51"/>
                        </a:cubicBezTo>
                        <a:cubicBezTo>
                          <a:pt x="134" y="0"/>
                          <a:pt x="248" y="39"/>
                          <a:pt x="322" y="137"/>
                        </a:cubicBezTo>
                        <a:cubicBezTo>
                          <a:pt x="397" y="234"/>
                          <a:pt x="403" y="355"/>
                          <a:pt x="336" y="405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9" name="Freeform 129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613" y="-1558"/>
                    <a:ext cx="578" cy="655"/>
                  </a:xfrm>
                  <a:custGeom>
                    <a:avLst/>
                    <a:gdLst/>
                    <a:ahLst/>
                    <a:cxnLst>
                      <a:cxn ang="0">
                        <a:pos x="205" y="246"/>
                      </a:cxn>
                      <a:cxn ang="0">
                        <a:pos x="49" y="194"/>
                      </a:cxn>
                      <a:cxn ang="0">
                        <a:pos x="41" y="30"/>
                      </a:cxn>
                      <a:cxn ang="0">
                        <a:pos x="196" y="82"/>
                      </a:cxn>
                      <a:cxn ang="0">
                        <a:pos x="205" y="246"/>
                      </a:cxn>
                    </a:cxnLst>
                    <a:rect l="0" t="0" r="r" b="b"/>
                    <a:pathLst>
                      <a:path w="245" h="277">
                        <a:moveTo>
                          <a:pt x="205" y="246"/>
                        </a:moveTo>
                        <a:cubicBezTo>
                          <a:pt x="164" y="277"/>
                          <a:pt x="95" y="254"/>
                          <a:pt x="49" y="194"/>
                        </a:cubicBezTo>
                        <a:cubicBezTo>
                          <a:pt x="4" y="134"/>
                          <a:pt x="0" y="61"/>
                          <a:pt x="41" y="30"/>
                        </a:cubicBezTo>
                        <a:cubicBezTo>
                          <a:pt x="81" y="0"/>
                          <a:pt x="151" y="23"/>
                          <a:pt x="196" y="82"/>
                        </a:cubicBezTo>
                        <a:cubicBezTo>
                          <a:pt x="241" y="142"/>
                          <a:pt x="245" y="215"/>
                          <a:pt x="205" y="246"/>
                        </a:cubicBez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0" name="Freeform 1299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483" y="-4839"/>
                    <a:ext cx="4073" cy="4373"/>
                  </a:xfrm>
                  <a:custGeom>
                    <a:avLst/>
                    <a:gdLst/>
                    <a:ahLst/>
                    <a:cxnLst>
                      <a:cxn ang="0">
                        <a:pos x="1724" y="463"/>
                      </a:cxn>
                      <a:cxn ang="0">
                        <a:pos x="0" y="0"/>
                      </a:cxn>
                      <a:cxn ang="0">
                        <a:pos x="0" y="1388"/>
                      </a:cxn>
                      <a:cxn ang="0">
                        <a:pos x="382" y="1491"/>
                      </a:cxn>
                      <a:cxn ang="0">
                        <a:pos x="439" y="1327"/>
                      </a:cxn>
                      <a:cxn ang="0">
                        <a:pos x="763" y="1436"/>
                      </a:cxn>
                      <a:cxn ang="0">
                        <a:pos x="838" y="1613"/>
                      </a:cxn>
                      <a:cxn ang="0">
                        <a:pos x="1724" y="1851"/>
                      </a:cxn>
                      <a:cxn ang="0">
                        <a:pos x="1724" y="463"/>
                      </a:cxn>
                    </a:cxnLst>
                    <a:rect l="0" t="0" r="r" b="b"/>
                    <a:pathLst>
                      <a:path w="1724" h="1851">
                        <a:moveTo>
                          <a:pt x="1724" y="463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388"/>
                          <a:pt x="0" y="1388"/>
                          <a:pt x="0" y="1388"/>
                        </a:cubicBezTo>
                        <a:cubicBezTo>
                          <a:pt x="382" y="1491"/>
                          <a:pt x="382" y="1491"/>
                          <a:pt x="382" y="1491"/>
                        </a:cubicBezTo>
                        <a:cubicBezTo>
                          <a:pt x="374" y="1423"/>
                          <a:pt x="393" y="1362"/>
                          <a:pt x="439" y="1327"/>
                        </a:cubicBezTo>
                        <a:cubicBezTo>
                          <a:pt x="523" y="1263"/>
                          <a:pt x="668" y="1311"/>
                          <a:pt x="763" y="1436"/>
                        </a:cubicBezTo>
                        <a:cubicBezTo>
                          <a:pt x="806" y="1492"/>
                          <a:pt x="831" y="1555"/>
                          <a:pt x="838" y="1613"/>
                        </a:cubicBezTo>
                        <a:cubicBezTo>
                          <a:pt x="1724" y="1851"/>
                          <a:pt x="1724" y="1851"/>
                          <a:pt x="1724" y="1851"/>
                        </a:cubicBezTo>
                        <a:lnTo>
                          <a:pt x="1724" y="463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1" name="Freeform 129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47" y="-3079"/>
                    <a:ext cx="921" cy="115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34" y="144"/>
                      </a:cxn>
                      <a:cxn ang="0">
                        <a:pos x="921" y="1158"/>
                      </a:cxn>
                      <a:cxn ang="0">
                        <a:pos x="0" y="9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21" h="1158">
                        <a:moveTo>
                          <a:pt x="0" y="0"/>
                        </a:moveTo>
                        <a:lnTo>
                          <a:pt x="534" y="144"/>
                        </a:lnTo>
                        <a:lnTo>
                          <a:pt x="921" y="1158"/>
                        </a:lnTo>
                        <a:lnTo>
                          <a:pt x="0" y="9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7FAFFF"/>
                      </a:gs>
                      <a:gs pos="100000">
                        <a:srgbClr val="2A79FF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2" name="Freeform 129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562" y="-1952"/>
                    <a:ext cx="307" cy="184"/>
                  </a:xfrm>
                  <a:custGeom>
                    <a:avLst/>
                    <a:gdLst/>
                    <a:ahLst/>
                    <a:cxnLst>
                      <a:cxn ang="0">
                        <a:pos x="40" y="12"/>
                      </a:cxn>
                      <a:cxn ang="0">
                        <a:pos x="307" y="184"/>
                      </a:cxn>
                      <a:cxn ang="0">
                        <a:pos x="262" y="172"/>
                      </a:cxn>
                      <a:cxn ang="0">
                        <a:pos x="0" y="0"/>
                      </a:cxn>
                      <a:cxn ang="0">
                        <a:pos x="40" y="12"/>
                      </a:cxn>
                    </a:cxnLst>
                    <a:rect l="0" t="0" r="r" b="b"/>
                    <a:pathLst>
                      <a:path w="307" h="184">
                        <a:moveTo>
                          <a:pt x="40" y="12"/>
                        </a:moveTo>
                        <a:lnTo>
                          <a:pt x="307" y="184"/>
                        </a:lnTo>
                        <a:lnTo>
                          <a:pt x="262" y="172"/>
                        </a:lnTo>
                        <a:lnTo>
                          <a:pt x="0" y="0"/>
                        </a:lnTo>
                        <a:lnTo>
                          <a:pt x="40" y="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3" name="Freeform 1299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02" y="-1952"/>
                    <a:ext cx="267" cy="184"/>
                  </a:xfrm>
                  <a:custGeom>
                    <a:avLst/>
                    <a:gdLst/>
                    <a:ahLst/>
                    <a:cxnLst>
                      <a:cxn ang="0">
                        <a:pos x="267" y="184"/>
                      </a:cxn>
                      <a:cxn ang="0">
                        <a:pos x="267" y="149"/>
                      </a:cxn>
                      <a:cxn ang="0">
                        <a:pos x="43" y="0"/>
                      </a:cxn>
                      <a:cxn ang="0">
                        <a:pos x="0" y="12"/>
                      </a:cxn>
                      <a:cxn ang="0">
                        <a:pos x="267" y="184"/>
                      </a:cxn>
                    </a:cxnLst>
                    <a:rect l="0" t="0" r="r" b="b"/>
                    <a:pathLst>
                      <a:path w="267" h="184">
                        <a:moveTo>
                          <a:pt x="267" y="184"/>
                        </a:moveTo>
                        <a:lnTo>
                          <a:pt x="267" y="149"/>
                        </a:lnTo>
                        <a:lnTo>
                          <a:pt x="43" y="0"/>
                        </a:lnTo>
                        <a:lnTo>
                          <a:pt x="0" y="12"/>
                        </a:lnTo>
                        <a:lnTo>
                          <a:pt x="267" y="18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4" name="Freeform 1299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35" y="-2311"/>
                    <a:ext cx="210" cy="416"/>
                  </a:xfrm>
                  <a:custGeom>
                    <a:avLst/>
                    <a:gdLst/>
                    <a:ahLst/>
                    <a:cxnLst>
                      <a:cxn ang="0">
                        <a:pos x="0" y="416"/>
                      </a:cxn>
                      <a:cxn ang="0">
                        <a:pos x="0" y="57"/>
                      </a:cxn>
                      <a:cxn ang="0">
                        <a:pos x="210" y="0"/>
                      </a:cxn>
                      <a:cxn ang="0">
                        <a:pos x="210" y="359"/>
                      </a:cxn>
                      <a:cxn ang="0">
                        <a:pos x="0" y="416"/>
                      </a:cxn>
                    </a:cxnLst>
                    <a:rect l="0" t="0" r="r" b="b"/>
                    <a:pathLst>
                      <a:path w="210" h="416">
                        <a:moveTo>
                          <a:pt x="0" y="416"/>
                        </a:moveTo>
                        <a:lnTo>
                          <a:pt x="0" y="57"/>
                        </a:lnTo>
                        <a:lnTo>
                          <a:pt x="210" y="0"/>
                        </a:lnTo>
                        <a:lnTo>
                          <a:pt x="210" y="359"/>
                        </a:lnTo>
                        <a:lnTo>
                          <a:pt x="0" y="416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5" name="Freeform 1300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394" y="-2264"/>
                    <a:ext cx="41" cy="369"/>
                  </a:xfrm>
                  <a:custGeom>
                    <a:avLst/>
                    <a:gdLst/>
                    <a:ahLst/>
                    <a:cxnLst>
                      <a:cxn ang="0">
                        <a:pos x="41" y="10"/>
                      </a:cxn>
                      <a:cxn ang="0">
                        <a:pos x="0" y="0"/>
                      </a:cxn>
                      <a:cxn ang="0">
                        <a:pos x="0" y="357"/>
                      </a:cxn>
                      <a:cxn ang="0">
                        <a:pos x="41" y="369"/>
                      </a:cxn>
                      <a:cxn ang="0">
                        <a:pos x="41" y="10"/>
                      </a:cxn>
                    </a:cxnLst>
                    <a:rect l="0" t="0" r="r" b="b"/>
                    <a:pathLst>
                      <a:path w="41" h="369">
                        <a:moveTo>
                          <a:pt x="41" y="10"/>
                        </a:moveTo>
                        <a:lnTo>
                          <a:pt x="0" y="0"/>
                        </a:lnTo>
                        <a:lnTo>
                          <a:pt x="0" y="357"/>
                        </a:lnTo>
                        <a:lnTo>
                          <a:pt x="41" y="369"/>
                        </a:lnTo>
                        <a:lnTo>
                          <a:pt x="41" y="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6" name="Freeform 1300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394" y="-2321"/>
                    <a:ext cx="251" cy="67"/>
                  </a:xfrm>
                  <a:custGeom>
                    <a:avLst/>
                    <a:gdLst/>
                    <a:ahLst/>
                    <a:cxnLst>
                      <a:cxn ang="0">
                        <a:pos x="251" y="10"/>
                      </a:cxn>
                      <a:cxn ang="0">
                        <a:pos x="213" y="0"/>
                      </a:cxn>
                      <a:cxn ang="0">
                        <a:pos x="0" y="57"/>
                      </a:cxn>
                      <a:cxn ang="0">
                        <a:pos x="41" y="67"/>
                      </a:cxn>
                      <a:cxn ang="0">
                        <a:pos x="251" y="10"/>
                      </a:cxn>
                    </a:cxnLst>
                    <a:rect l="0" t="0" r="r" b="b"/>
                    <a:pathLst>
                      <a:path w="251" h="67">
                        <a:moveTo>
                          <a:pt x="251" y="10"/>
                        </a:moveTo>
                        <a:lnTo>
                          <a:pt x="213" y="0"/>
                        </a:lnTo>
                        <a:lnTo>
                          <a:pt x="0" y="57"/>
                        </a:lnTo>
                        <a:lnTo>
                          <a:pt x="41" y="67"/>
                        </a:lnTo>
                        <a:lnTo>
                          <a:pt x="251" y="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7" name="Freeform 1300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604" y="-4577"/>
                    <a:ext cx="319" cy="85"/>
                  </a:xfrm>
                  <a:custGeom>
                    <a:avLst/>
                    <a:gdLst/>
                    <a:ahLst/>
                    <a:cxnLst>
                      <a:cxn ang="0">
                        <a:pos x="319" y="76"/>
                      </a:cxn>
                      <a:cxn ang="0">
                        <a:pos x="35" y="0"/>
                      </a:cxn>
                      <a:cxn ang="0">
                        <a:pos x="0" y="10"/>
                      </a:cxn>
                      <a:cxn ang="0">
                        <a:pos x="286" y="85"/>
                      </a:cxn>
                      <a:cxn ang="0">
                        <a:pos x="319" y="76"/>
                      </a:cxn>
                    </a:cxnLst>
                    <a:rect l="0" t="0" r="r" b="b"/>
                    <a:pathLst>
                      <a:path w="319" h="85">
                        <a:moveTo>
                          <a:pt x="319" y="76"/>
                        </a:moveTo>
                        <a:lnTo>
                          <a:pt x="35" y="0"/>
                        </a:lnTo>
                        <a:lnTo>
                          <a:pt x="0" y="10"/>
                        </a:lnTo>
                        <a:lnTo>
                          <a:pt x="286" y="85"/>
                        </a:lnTo>
                        <a:lnTo>
                          <a:pt x="319" y="76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8" name="Freeform 1300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604" y="-4567"/>
                    <a:ext cx="286" cy="359"/>
                  </a:xfrm>
                  <a:custGeom>
                    <a:avLst/>
                    <a:gdLst/>
                    <a:ahLst/>
                    <a:cxnLst>
                      <a:cxn ang="0">
                        <a:pos x="286" y="359"/>
                      </a:cxn>
                      <a:cxn ang="0">
                        <a:pos x="286" y="75"/>
                      </a:cxn>
                      <a:cxn ang="0">
                        <a:pos x="0" y="0"/>
                      </a:cxn>
                      <a:cxn ang="0">
                        <a:pos x="0" y="283"/>
                      </a:cxn>
                      <a:cxn ang="0">
                        <a:pos x="286" y="359"/>
                      </a:cxn>
                    </a:cxnLst>
                    <a:rect l="0" t="0" r="r" b="b"/>
                    <a:pathLst>
                      <a:path w="286" h="359">
                        <a:moveTo>
                          <a:pt x="286" y="359"/>
                        </a:moveTo>
                        <a:lnTo>
                          <a:pt x="286" y="75"/>
                        </a:lnTo>
                        <a:lnTo>
                          <a:pt x="0" y="0"/>
                        </a:lnTo>
                        <a:lnTo>
                          <a:pt x="0" y="283"/>
                        </a:lnTo>
                        <a:lnTo>
                          <a:pt x="286" y="359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9" name="Freeform 1300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90" y="-4501"/>
                    <a:ext cx="33" cy="2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4"/>
                      </a:cxn>
                      <a:cxn ang="0">
                        <a:pos x="0" y="293"/>
                      </a:cxn>
                      <a:cxn ang="0">
                        <a:pos x="0" y="9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3">
                        <a:moveTo>
                          <a:pt x="33" y="0"/>
                        </a:moveTo>
                        <a:lnTo>
                          <a:pt x="33" y="284"/>
                        </a:lnTo>
                        <a:lnTo>
                          <a:pt x="0" y="293"/>
                        </a:lnTo>
                        <a:lnTo>
                          <a:pt x="0" y="9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0" name="Freeform 130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01" y="-4470"/>
                    <a:ext cx="319" cy="85"/>
                  </a:xfrm>
                  <a:custGeom>
                    <a:avLst/>
                    <a:gdLst/>
                    <a:ahLst/>
                    <a:cxnLst>
                      <a:cxn ang="0">
                        <a:pos x="319" y="78"/>
                      </a:cxn>
                      <a:cxn ang="0">
                        <a:pos x="35" y="0"/>
                      </a:cxn>
                      <a:cxn ang="0">
                        <a:pos x="0" y="9"/>
                      </a:cxn>
                      <a:cxn ang="0">
                        <a:pos x="286" y="85"/>
                      </a:cxn>
                      <a:cxn ang="0">
                        <a:pos x="319" y="78"/>
                      </a:cxn>
                    </a:cxnLst>
                    <a:rect l="0" t="0" r="r" b="b"/>
                    <a:pathLst>
                      <a:path w="319" h="85">
                        <a:moveTo>
                          <a:pt x="319" y="78"/>
                        </a:moveTo>
                        <a:lnTo>
                          <a:pt x="35" y="0"/>
                        </a:lnTo>
                        <a:lnTo>
                          <a:pt x="0" y="9"/>
                        </a:lnTo>
                        <a:lnTo>
                          <a:pt x="286" y="85"/>
                        </a:lnTo>
                        <a:lnTo>
                          <a:pt x="319" y="7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1" name="Freeform 1300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01" y="-4461"/>
                    <a:ext cx="286" cy="359"/>
                  </a:xfrm>
                  <a:custGeom>
                    <a:avLst/>
                    <a:gdLst/>
                    <a:ahLst/>
                    <a:cxnLst>
                      <a:cxn ang="0">
                        <a:pos x="286" y="359"/>
                      </a:cxn>
                      <a:cxn ang="0">
                        <a:pos x="286" y="76"/>
                      </a:cxn>
                      <a:cxn ang="0">
                        <a:pos x="0" y="0"/>
                      </a:cxn>
                      <a:cxn ang="0">
                        <a:pos x="0" y="284"/>
                      </a:cxn>
                      <a:cxn ang="0">
                        <a:pos x="286" y="359"/>
                      </a:cxn>
                    </a:cxnLst>
                    <a:rect l="0" t="0" r="r" b="b"/>
                    <a:pathLst>
                      <a:path w="286" h="359">
                        <a:moveTo>
                          <a:pt x="286" y="359"/>
                        </a:moveTo>
                        <a:lnTo>
                          <a:pt x="286" y="76"/>
                        </a:lnTo>
                        <a:lnTo>
                          <a:pt x="0" y="0"/>
                        </a:lnTo>
                        <a:lnTo>
                          <a:pt x="0" y="284"/>
                        </a:lnTo>
                        <a:lnTo>
                          <a:pt x="286" y="359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2" name="Freeform 1300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287" y="-4392"/>
                    <a:ext cx="33" cy="290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1"/>
                      </a:cxn>
                      <a:cxn ang="0">
                        <a:pos x="0" y="290"/>
                      </a:cxn>
                      <a:cxn ang="0">
                        <a:pos x="0" y="7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0">
                        <a:moveTo>
                          <a:pt x="33" y="0"/>
                        </a:moveTo>
                        <a:lnTo>
                          <a:pt x="33" y="281"/>
                        </a:lnTo>
                        <a:lnTo>
                          <a:pt x="0" y="290"/>
                        </a:lnTo>
                        <a:lnTo>
                          <a:pt x="0" y="7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3" name="Freeform 1300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594" y="-3788"/>
                    <a:ext cx="317" cy="85"/>
                  </a:xfrm>
                  <a:custGeom>
                    <a:avLst/>
                    <a:gdLst/>
                    <a:ahLst/>
                    <a:cxnLst>
                      <a:cxn ang="0">
                        <a:pos x="317" y="78"/>
                      </a:cxn>
                      <a:cxn ang="0">
                        <a:pos x="34" y="0"/>
                      </a:cxn>
                      <a:cxn ang="0">
                        <a:pos x="0" y="10"/>
                      </a:cxn>
                      <a:cxn ang="0">
                        <a:pos x="284" y="85"/>
                      </a:cxn>
                      <a:cxn ang="0">
                        <a:pos x="317" y="78"/>
                      </a:cxn>
                    </a:cxnLst>
                    <a:rect l="0" t="0" r="r" b="b"/>
                    <a:pathLst>
                      <a:path w="317" h="85">
                        <a:moveTo>
                          <a:pt x="317" y="78"/>
                        </a:moveTo>
                        <a:lnTo>
                          <a:pt x="34" y="0"/>
                        </a:lnTo>
                        <a:lnTo>
                          <a:pt x="0" y="10"/>
                        </a:lnTo>
                        <a:lnTo>
                          <a:pt x="284" y="85"/>
                        </a:lnTo>
                        <a:lnTo>
                          <a:pt x="317" y="7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4" name="Freeform 1300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594" y="-3778"/>
                    <a:ext cx="284" cy="359"/>
                  </a:xfrm>
                  <a:custGeom>
                    <a:avLst/>
                    <a:gdLst/>
                    <a:ahLst/>
                    <a:cxnLst>
                      <a:cxn ang="0">
                        <a:pos x="284" y="359"/>
                      </a:cxn>
                      <a:cxn ang="0">
                        <a:pos x="284" y="75"/>
                      </a:cxn>
                      <a:cxn ang="0">
                        <a:pos x="0" y="0"/>
                      </a:cxn>
                      <a:cxn ang="0">
                        <a:pos x="0" y="283"/>
                      </a:cxn>
                      <a:cxn ang="0">
                        <a:pos x="284" y="359"/>
                      </a:cxn>
                    </a:cxnLst>
                    <a:rect l="0" t="0" r="r" b="b"/>
                    <a:pathLst>
                      <a:path w="284" h="359">
                        <a:moveTo>
                          <a:pt x="284" y="359"/>
                        </a:moveTo>
                        <a:lnTo>
                          <a:pt x="284" y="75"/>
                        </a:lnTo>
                        <a:lnTo>
                          <a:pt x="0" y="0"/>
                        </a:lnTo>
                        <a:lnTo>
                          <a:pt x="0" y="283"/>
                        </a:lnTo>
                        <a:lnTo>
                          <a:pt x="284" y="359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5" name="Freeform 1301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878" y="-3710"/>
                    <a:ext cx="33" cy="291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2"/>
                      </a:cxn>
                      <a:cxn ang="0">
                        <a:pos x="0" y="291"/>
                      </a:cxn>
                      <a:cxn ang="0">
                        <a:pos x="0" y="7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1">
                        <a:moveTo>
                          <a:pt x="33" y="0"/>
                        </a:moveTo>
                        <a:lnTo>
                          <a:pt x="33" y="282"/>
                        </a:lnTo>
                        <a:lnTo>
                          <a:pt x="0" y="291"/>
                        </a:lnTo>
                        <a:lnTo>
                          <a:pt x="0" y="7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6" name="Freeform 1301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91" y="-3681"/>
                    <a:ext cx="317" cy="85"/>
                  </a:xfrm>
                  <a:custGeom>
                    <a:avLst/>
                    <a:gdLst/>
                    <a:ahLst/>
                    <a:cxnLst>
                      <a:cxn ang="0">
                        <a:pos x="317" y="78"/>
                      </a:cxn>
                      <a:cxn ang="0">
                        <a:pos x="33" y="0"/>
                      </a:cxn>
                      <a:cxn ang="0">
                        <a:pos x="0" y="9"/>
                      </a:cxn>
                      <a:cxn ang="0">
                        <a:pos x="284" y="85"/>
                      </a:cxn>
                      <a:cxn ang="0">
                        <a:pos x="317" y="78"/>
                      </a:cxn>
                    </a:cxnLst>
                    <a:rect l="0" t="0" r="r" b="b"/>
                    <a:pathLst>
                      <a:path w="317" h="85">
                        <a:moveTo>
                          <a:pt x="317" y="78"/>
                        </a:moveTo>
                        <a:lnTo>
                          <a:pt x="33" y="0"/>
                        </a:lnTo>
                        <a:lnTo>
                          <a:pt x="0" y="9"/>
                        </a:lnTo>
                        <a:lnTo>
                          <a:pt x="284" y="85"/>
                        </a:lnTo>
                        <a:lnTo>
                          <a:pt x="317" y="7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7" name="Freeform 1301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91" y="-3672"/>
                    <a:ext cx="284" cy="359"/>
                  </a:xfrm>
                  <a:custGeom>
                    <a:avLst/>
                    <a:gdLst/>
                    <a:ahLst/>
                    <a:cxnLst>
                      <a:cxn ang="0">
                        <a:pos x="284" y="359"/>
                      </a:cxn>
                      <a:cxn ang="0">
                        <a:pos x="284" y="76"/>
                      </a:cxn>
                      <a:cxn ang="0">
                        <a:pos x="0" y="0"/>
                      </a:cxn>
                      <a:cxn ang="0">
                        <a:pos x="0" y="284"/>
                      </a:cxn>
                      <a:cxn ang="0">
                        <a:pos x="284" y="359"/>
                      </a:cxn>
                    </a:cxnLst>
                    <a:rect l="0" t="0" r="r" b="b"/>
                    <a:pathLst>
                      <a:path w="284" h="359">
                        <a:moveTo>
                          <a:pt x="284" y="359"/>
                        </a:moveTo>
                        <a:lnTo>
                          <a:pt x="284" y="76"/>
                        </a:lnTo>
                        <a:lnTo>
                          <a:pt x="0" y="0"/>
                        </a:lnTo>
                        <a:lnTo>
                          <a:pt x="0" y="284"/>
                        </a:lnTo>
                        <a:lnTo>
                          <a:pt x="284" y="359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8" name="Freeform 1301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275" y="-3603"/>
                    <a:ext cx="33" cy="290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1"/>
                      </a:cxn>
                      <a:cxn ang="0">
                        <a:pos x="0" y="290"/>
                      </a:cxn>
                      <a:cxn ang="0">
                        <a:pos x="0" y="7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0">
                        <a:moveTo>
                          <a:pt x="33" y="0"/>
                        </a:moveTo>
                        <a:lnTo>
                          <a:pt x="33" y="281"/>
                        </a:lnTo>
                        <a:lnTo>
                          <a:pt x="0" y="290"/>
                        </a:lnTo>
                        <a:lnTo>
                          <a:pt x="0" y="7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9" name="Freeform 1301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483" y="-2961"/>
                    <a:ext cx="4073" cy="155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468"/>
                      </a:cxn>
                      <a:cxn ang="0">
                        <a:pos x="4073" y="1559"/>
                      </a:cxn>
                      <a:cxn ang="0">
                        <a:pos x="4073" y="109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073" h="155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073" y="1559"/>
                        </a:lnTo>
                        <a:lnTo>
                          <a:pt x="4073" y="109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0" name="Freeform 1301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556" y="-1990"/>
                    <a:ext cx="453" cy="588"/>
                  </a:xfrm>
                  <a:custGeom>
                    <a:avLst/>
                    <a:gdLst/>
                    <a:ahLst/>
                    <a:cxnLst>
                      <a:cxn ang="0">
                        <a:pos x="0" y="588"/>
                      </a:cxn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453" y="468"/>
                      </a:cxn>
                      <a:cxn ang="0">
                        <a:pos x="0" y="588"/>
                      </a:cxn>
                    </a:cxnLst>
                    <a:rect l="0" t="0" r="r" b="b"/>
                    <a:pathLst>
                      <a:path w="453" h="588">
                        <a:moveTo>
                          <a:pt x="0" y="588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1" name="Freeform 130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682" y="-2143"/>
                    <a:ext cx="2239" cy="1070"/>
                  </a:xfrm>
                  <a:custGeom>
                    <a:avLst/>
                    <a:gdLst/>
                    <a:ahLst/>
                    <a:cxnLst>
                      <a:cxn ang="0">
                        <a:pos x="0" y="1070"/>
                      </a:cxn>
                      <a:cxn ang="0">
                        <a:pos x="0" y="600"/>
                      </a:cxn>
                      <a:cxn ang="0">
                        <a:pos x="2239" y="0"/>
                      </a:cxn>
                      <a:cxn ang="0">
                        <a:pos x="2239" y="467"/>
                      </a:cxn>
                      <a:cxn ang="0">
                        <a:pos x="0" y="1070"/>
                      </a:cxn>
                    </a:cxnLst>
                    <a:rect l="0" t="0" r="r" b="b"/>
                    <a:pathLst>
                      <a:path w="2239" h="1070">
                        <a:moveTo>
                          <a:pt x="0" y="1070"/>
                        </a:moveTo>
                        <a:lnTo>
                          <a:pt x="0" y="600"/>
                        </a:lnTo>
                        <a:lnTo>
                          <a:pt x="2239" y="0"/>
                        </a:lnTo>
                        <a:lnTo>
                          <a:pt x="2239" y="467"/>
                        </a:lnTo>
                        <a:lnTo>
                          <a:pt x="0" y="107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2" name="Freeform 130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09" y="-1990"/>
                    <a:ext cx="1673" cy="91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468"/>
                      </a:cxn>
                      <a:cxn ang="0">
                        <a:pos x="1673" y="917"/>
                      </a:cxn>
                      <a:cxn ang="0">
                        <a:pos x="1673" y="4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73" h="917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1673" y="917"/>
                        </a:lnTo>
                        <a:lnTo>
                          <a:pt x="1673" y="4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3" name="Freeform 130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609" y="-4036"/>
                    <a:ext cx="744" cy="2613"/>
                  </a:xfrm>
                  <a:custGeom>
                    <a:avLst/>
                    <a:gdLst/>
                    <a:ahLst/>
                    <a:cxnLst>
                      <a:cxn ang="0">
                        <a:pos x="744" y="2613"/>
                      </a:cxn>
                      <a:cxn ang="0">
                        <a:pos x="744" y="199"/>
                      </a:cxn>
                      <a:cxn ang="0">
                        <a:pos x="0" y="0"/>
                      </a:cxn>
                      <a:cxn ang="0">
                        <a:pos x="0" y="2412"/>
                      </a:cxn>
                      <a:cxn ang="0">
                        <a:pos x="744" y="2613"/>
                      </a:cxn>
                    </a:cxnLst>
                    <a:rect l="0" t="0" r="r" b="b"/>
                    <a:pathLst>
                      <a:path w="744" h="2613">
                        <a:moveTo>
                          <a:pt x="744" y="2613"/>
                        </a:moveTo>
                        <a:lnTo>
                          <a:pt x="744" y="199"/>
                        </a:lnTo>
                        <a:lnTo>
                          <a:pt x="0" y="0"/>
                        </a:lnTo>
                        <a:lnTo>
                          <a:pt x="0" y="2412"/>
                        </a:lnTo>
                        <a:lnTo>
                          <a:pt x="744" y="2613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4" name="Freeform 130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531" y="-3265"/>
                    <a:ext cx="744" cy="2615"/>
                  </a:xfrm>
                  <a:custGeom>
                    <a:avLst/>
                    <a:gdLst/>
                    <a:ahLst/>
                    <a:cxnLst>
                      <a:cxn ang="0">
                        <a:pos x="744" y="2615"/>
                      </a:cxn>
                      <a:cxn ang="0">
                        <a:pos x="744" y="200"/>
                      </a:cxn>
                      <a:cxn ang="0">
                        <a:pos x="0" y="0"/>
                      </a:cxn>
                      <a:cxn ang="0">
                        <a:pos x="0" y="2414"/>
                      </a:cxn>
                      <a:cxn ang="0">
                        <a:pos x="744" y="2615"/>
                      </a:cxn>
                    </a:cxnLst>
                    <a:rect l="0" t="0" r="r" b="b"/>
                    <a:pathLst>
                      <a:path w="744" h="2615">
                        <a:moveTo>
                          <a:pt x="744" y="2615"/>
                        </a:moveTo>
                        <a:lnTo>
                          <a:pt x="744" y="200"/>
                        </a:lnTo>
                        <a:lnTo>
                          <a:pt x="0" y="0"/>
                        </a:lnTo>
                        <a:lnTo>
                          <a:pt x="0" y="2414"/>
                        </a:lnTo>
                        <a:lnTo>
                          <a:pt x="744" y="2615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5" name="Line 13020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>
                    <a:off x="3982" y="-3939"/>
                    <a:ext cx="0" cy="241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6" name="Freeform 1302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40" y="-2562"/>
                    <a:ext cx="106" cy="29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0" y="0"/>
                      </a:cxn>
                      <a:cxn ang="0">
                        <a:pos x="0" y="5"/>
                      </a:cxn>
                      <a:cxn ang="0">
                        <a:pos x="95" y="29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29">
                        <a:moveTo>
                          <a:pt x="106" y="26"/>
                        </a:moveTo>
                        <a:lnTo>
                          <a:pt x="10" y="0"/>
                        </a:lnTo>
                        <a:lnTo>
                          <a:pt x="0" y="5"/>
                        </a:lnTo>
                        <a:lnTo>
                          <a:pt x="95" y="29"/>
                        </a:lnTo>
                        <a:lnTo>
                          <a:pt x="106" y="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7" name="Freeform 1302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40" y="-2557"/>
                    <a:ext cx="95" cy="118"/>
                  </a:xfrm>
                  <a:custGeom>
                    <a:avLst/>
                    <a:gdLst/>
                    <a:ahLst/>
                    <a:cxnLst>
                      <a:cxn ang="0">
                        <a:pos x="95" y="118"/>
                      </a:cxn>
                      <a:cxn ang="0">
                        <a:pos x="95" y="24"/>
                      </a:cxn>
                      <a:cxn ang="0">
                        <a:pos x="0" y="0"/>
                      </a:cxn>
                      <a:cxn ang="0">
                        <a:pos x="0" y="95"/>
                      </a:cxn>
                      <a:cxn ang="0">
                        <a:pos x="95" y="118"/>
                      </a:cxn>
                    </a:cxnLst>
                    <a:rect l="0" t="0" r="r" b="b"/>
                    <a:pathLst>
                      <a:path w="95" h="118">
                        <a:moveTo>
                          <a:pt x="95" y="118"/>
                        </a:moveTo>
                        <a:lnTo>
                          <a:pt x="95" y="24"/>
                        </a:lnTo>
                        <a:lnTo>
                          <a:pt x="0" y="0"/>
                        </a:lnTo>
                        <a:lnTo>
                          <a:pt x="0" y="95"/>
                        </a:lnTo>
                        <a:lnTo>
                          <a:pt x="95" y="1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8" name="Freeform 1302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935" y="-2536"/>
                    <a:ext cx="11" cy="97"/>
                  </a:xfrm>
                  <a:custGeom>
                    <a:avLst/>
                    <a:gdLst/>
                    <a:ahLst/>
                    <a:cxnLst>
                      <a:cxn ang="0">
                        <a:pos x="11" y="0"/>
                      </a:cxn>
                      <a:cxn ang="0">
                        <a:pos x="11" y="95"/>
                      </a:cxn>
                      <a:cxn ang="0">
                        <a:pos x="0" y="97"/>
                      </a:cxn>
                      <a:cxn ang="0">
                        <a:pos x="0" y="3"/>
                      </a:cxn>
                      <a:cxn ang="0">
                        <a:pos x="11" y="0"/>
                      </a:cxn>
                    </a:cxnLst>
                    <a:rect l="0" t="0" r="r" b="b"/>
                    <a:pathLst>
                      <a:path w="11" h="97">
                        <a:moveTo>
                          <a:pt x="11" y="0"/>
                        </a:moveTo>
                        <a:lnTo>
                          <a:pt x="11" y="95"/>
                        </a:lnTo>
                        <a:lnTo>
                          <a:pt x="0" y="97"/>
                        </a:lnTo>
                        <a:lnTo>
                          <a:pt x="0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9" name="Freeform 1302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17" y="-2514"/>
                    <a:ext cx="109" cy="28"/>
                  </a:xfrm>
                  <a:custGeom>
                    <a:avLst/>
                    <a:gdLst/>
                    <a:ahLst/>
                    <a:cxnLst>
                      <a:cxn ang="0">
                        <a:pos x="109" y="26"/>
                      </a:cxn>
                      <a:cxn ang="0">
                        <a:pos x="12" y="0"/>
                      </a:cxn>
                      <a:cxn ang="0">
                        <a:pos x="0" y="2"/>
                      </a:cxn>
                      <a:cxn ang="0">
                        <a:pos x="97" y="28"/>
                      </a:cxn>
                      <a:cxn ang="0">
                        <a:pos x="109" y="26"/>
                      </a:cxn>
                    </a:cxnLst>
                    <a:rect l="0" t="0" r="r" b="b"/>
                    <a:pathLst>
                      <a:path w="109" h="28">
                        <a:moveTo>
                          <a:pt x="109" y="26"/>
                        </a:moveTo>
                        <a:lnTo>
                          <a:pt x="12" y="0"/>
                        </a:lnTo>
                        <a:lnTo>
                          <a:pt x="0" y="2"/>
                        </a:lnTo>
                        <a:lnTo>
                          <a:pt x="97" y="28"/>
                        </a:lnTo>
                        <a:lnTo>
                          <a:pt x="109" y="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0" name="Freeform 1302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17" y="-2512"/>
                    <a:ext cx="97" cy="121"/>
                  </a:xfrm>
                  <a:custGeom>
                    <a:avLst/>
                    <a:gdLst/>
                    <a:ahLst/>
                    <a:cxnLst>
                      <a:cxn ang="0">
                        <a:pos x="97" y="121"/>
                      </a:cxn>
                      <a:cxn ang="0">
                        <a:pos x="97" y="26"/>
                      </a:cxn>
                      <a:cxn ang="0">
                        <a:pos x="0" y="0"/>
                      </a:cxn>
                      <a:cxn ang="0">
                        <a:pos x="0" y="95"/>
                      </a:cxn>
                      <a:cxn ang="0">
                        <a:pos x="97" y="121"/>
                      </a:cxn>
                    </a:cxnLst>
                    <a:rect l="0" t="0" r="r" b="b"/>
                    <a:pathLst>
                      <a:path w="97" h="121">
                        <a:moveTo>
                          <a:pt x="97" y="121"/>
                        </a:moveTo>
                        <a:lnTo>
                          <a:pt x="97" y="26"/>
                        </a:lnTo>
                        <a:lnTo>
                          <a:pt x="0" y="0"/>
                        </a:lnTo>
                        <a:lnTo>
                          <a:pt x="0" y="95"/>
                        </a:lnTo>
                        <a:lnTo>
                          <a:pt x="97" y="1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1" name="Freeform 1302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114" y="-2488"/>
                    <a:ext cx="12" cy="97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2" y="94"/>
                      </a:cxn>
                      <a:cxn ang="0">
                        <a:pos x="0" y="97"/>
                      </a:cxn>
                      <a:cxn ang="0">
                        <a:pos x="0" y="2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2" h="97">
                        <a:moveTo>
                          <a:pt x="12" y="0"/>
                        </a:moveTo>
                        <a:lnTo>
                          <a:pt x="12" y="94"/>
                        </a:lnTo>
                        <a:lnTo>
                          <a:pt x="0" y="97"/>
                        </a:lnTo>
                        <a:lnTo>
                          <a:pt x="0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2" name="Freeform 1302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287" y="-936"/>
                    <a:ext cx="2634" cy="798"/>
                  </a:xfrm>
                  <a:custGeom>
                    <a:avLst/>
                    <a:gdLst/>
                    <a:ahLst/>
                    <a:cxnLst>
                      <a:cxn ang="0">
                        <a:pos x="20" y="299"/>
                      </a:cxn>
                      <a:cxn ang="0">
                        <a:pos x="167" y="338"/>
                      </a:cxn>
                      <a:cxn ang="0">
                        <a:pos x="1115" y="84"/>
                      </a:cxn>
                      <a:cxn ang="0">
                        <a:pos x="1115" y="0"/>
                      </a:cxn>
                      <a:cxn ang="0">
                        <a:pos x="167" y="255"/>
                      </a:cxn>
                      <a:cxn ang="0">
                        <a:pos x="0" y="210"/>
                      </a:cxn>
                      <a:cxn ang="0">
                        <a:pos x="20" y="299"/>
                      </a:cxn>
                    </a:cxnLst>
                    <a:rect l="0" t="0" r="r" b="b"/>
                    <a:pathLst>
                      <a:path w="1115" h="338">
                        <a:moveTo>
                          <a:pt x="20" y="299"/>
                        </a:moveTo>
                        <a:cubicBezTo>
                          <a:pt x="167" y="338"/>
                          <a:pt x="167" y="338"/>
                          <a:pt x="167" y="338"/>
                        </a:cubicBezTo>
                        <a:cubicBezTo>
                          <a:pt x="1115" y="84"/>
                          <a:pt x="1115" y="84"/>
                          <a:pt x="1115" y="84"/>
                        </a:cubicBezTo>
                        <a:cubicBezTo>
                          <a:pt x="1115" y="0"/>
                          <a:pt x="1115" y="0"/>
                          <a:pt x="1115" y="0"/>
                        </a:cubicBezTo>
                        <a:cubicBezTo>
                          <a:pt x="167" y="255"/>
                          <a:pt x="167" y="255"/>
                          <a:pt x="167" y="255"/>
                        </a:cubicBezTo>
                        <a:cubicBezTo>
                          <a:pt x="0" y="210"/>
                          <a:pt x="0" y="210"/>
                          <a:pt x="0" y="210"/>
                        </a:cubicBezTo>
                        <a:cubicBezTo>
                          <a:pt x="0" y="210"/>
                          <a:pt x="16" y="271"/>
                          <a:pt x="20" y="29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3" name="Freeform 1302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739" y="-1425"/>
                    <a:ext cx="356" cy="463"/>
                  </a:xfrm>
                  <a:custGeom>
                    <a:avLst/>
                    <a:gdLst/>
                    <a:ahLst/>
                    <a:cxnLst>
                      <a:cxn ang="0">
                        <a:pos x="0" y="463"/>
                      </a:cxn>
                      <a:cxn ang="0">
                        <a:pos x="0" y="94"/>
                      </a:cxn>
                      <a:cxn ang="0">
                        <a:pos x="356" y="0"/>
                      </a:cxn>
                      <a:cxn ang="0">
                        <a:pos x="356" y="368"/>
                      </a:cxn>
                      <a:cxn ang="0">
                        <a:pos x="0" y="463"/>
                      </a:cxn>
                    </a:cxnLst>
                    <a:rect l="0" t="0" r="r" b="b"/>
                    <a:pathLst>
                      <a:path w="356" h="463">
                        <a:moveTo>
                          <a:pt x="0" y="463"/>
                        </a:moveTo>
                        <a:lnTo>
                          <a:pt x="0" y="94"/>
                        </a:lnTo>
                        <a:lnTo>
                          <a:pt x="356" y="0"/>
                        </a:lnTo>
                        <a:lnTo>
                          <a:pt x="356" y="368"/>
                        </a:lnTo>
                        <a:lnTo>
                          <a:pt x="0" y="46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4" name="Freeform 1302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513" y="-1902"/>
                    <a:ext cx="356" cy="463"/>
                  </a:xfrm>
                  <a:custGeom>
                    <a:avLst/>
                    <a:gdLst/>
                    <a:ahLst/>
                    <a:cxnLst>
                      <a:cxn ang="0">
                        <a:pos x="0" y="463"/>
                      </a:cxn>
                      <a:cxn ang="0">
                        <a:pos x="0" y="94"/>
                      </a:cxn>
                      <a:cxn ang="0">
                        <a:pos x="356" y="0"/>
                      </a:cxn>
                      <a:cxn ang="0">
                        <a:pos x="356" y="368"/>
                      </a:cxn>
                      <a:cxn ang="0">
                        <a:pos x="0" y="463"/>
                      </a:cxn>
                    </a:cxnLst>
                    <a:rect l="0" t="0" r="r" b="b"/>
                    <a:pathLst>
                      <a:path w="356" h="463">
                        <a:moveTo>
                          <a:pt x="0" y="463"/>
                        </a:moveTo>
                        <a:lnTo>
                          <a:pt x="0" y="94"/>
                        </a:lnTo>
                        <a:lnTo>
                          <a:pt x="356" y="0"/>
                        </a:lnTo>
                        <a:lnTo>
                          <a:pt x="356" y="368"/>
                        </a:lnTo>
                        <a:lnTo>
                          <a:pt x="0" y="46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5" name="Freeform 1303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739" y="-861"/>
                    <a:ext cx="300" cy="227"/>
                  </a:xfrm>
                  <a:custGeom>
                    <a:avLst/>
                    <a:gdLst/>
                    <a:ahLst/>
                    <a:cxnLst>
                      <a:cxn ang="0">
                        <a:pos x="0" y="227"/>
                      </a:cxn>
                      <a:cxn ang="0">
                        <a:pos x="0" y="81"/>
                      </a:cxn>
                      <a:cxn ang="0">
                        <a:pos x="300" y="0"/>
                      </a:cxn>
                      <a:cxn ang="0">
                        <a:pos x="300" y="147"/>
                      </a:cxn>
                      <a:cxn ang="0">
                        <a:pos x="0" y="227"/>
                      </a:cxn>
                    </a:cxnLst>
                    <a:rect l="0" t="0" r="r" b="b"/>
                    <a:pathLst>
                      <a:path w="300" h="227">
                        <a:moveTo>
                          <a:pt x="0" y="227"/>
                        </a:moveTo>
                        <a:lnTo>
                          <a:pt x="0" y="81"/>
                        </a:lnTo>
                        <a:lnTo>
                          <a:pt x="300" y="0"/>
                        </a:lnTo>
                        <a:lnTo>
                          <a:pt x="300" y="147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F294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6" name="Freeform 1303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569" y="-1352"/>
                    <a:ext cx="300" cy="227"/>
                  </a:xfrm>
                  <a:custGeom>
                    <a:avLst/>
                    <a:gdLst/>
                    <a:ahLst/>
                    <a:cxnLst>
                      <a:cxn ang="0">
                        <a:pos x="0" y="227"/>
                      </a:cxn>
                      <a:cxn ang="0">
                        <a:pos x="0" y="80"/>
                      </a:cxn>
                      <a:cxn ang="0">
                        <a:pos x="300" y="0"/>
                      </a:cxn>
                      <a:cxn ang="0">
                        <a:pos x="300" y="146"/>
                      </a:cxn>
                      <a:cxn ang="0">
                        <a:pos x="0" y="227"/>
                      </a:cxn>
                    </a:cxnLst>
                    <a:rect l="0" t="0" r="r" b="b"/>
                    <a:pathLst>
                      <a:path w="300" h="227">
                        <a:moveTo>
                          <a:pt x="0" y="227"/>
                        </a:moveTo>
                        <a:lnTo>
                          <a:pt x="0" y="80"/>
                        </a:lnTo>
                        <a:lnTo>
                          <a:pt x="300" y="0"/>
                        </a:lnTo>
                        <a:lnTo>
                          <a:pt x="300" y="146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F294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7" name="Freeform 1303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379" y="-1435"/>
                    <a:ext cx="881" cy="383"/>
                  </a:xfrm>
                  <a:custGeom>
                    <a:avLst/>
                    <a:gdLst/>
                    <a:ahLst/>
                    <a:cxnLst>
                      <a:cxn ang="0">
                        <a:pos x="0" y="383"/>
                      </a:cxn>
                      <a:cxn ang="0">
                        <a:pos x="0" y="237"/>
                      </a:cxn>
                      <a:cxn ang="0">
                        <a:pos x="881" y="0"/>
                      </a:cxn>
                      <a:cxn ang="0">
                        <a:pos x="881" y="147"/>
                      </a:cxn>
                      <a:cxn ang="0">
                        <a:pos x="0" y="383"/>
                      </a:cxn>
                    </a:cxnLst>
                    <a:rect l="0" t="0" r="r" b="b"/>
                    <a:pathLst>
                      <a:path w="881" h="383">
                        <a:moveTo>
                          <a:pt x="0" y="383"/>
                        </a:moveTo>
                        <a:lnTo>
                          <a:pt x="0" y="237"/>
                        </a:lnTo>
                        <a:lnTo>
                          <a:pt x="881" y="0"/>
                        </a:lnTo>
                        <a:lnTo>
                          <a:pt x="881" y="147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8" name="Freeform 1303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379" y="-1260"/>
                    <a:ext cx="881" cy="383"/>
                  </a:xfrm>
                  <a:custGeom>
                    <a:avLst/>
                    <a:gdLst/>
                    <a:ahLst/>
                    <a:cxnLst>
                      <a:cxn ang="0">
                        <a:pos x="0" y="383"/>
                      </a:cxn>
                      <a:cxn ang="0">
                        <a:pos x="0" y="236"/>
                      </a:cxn>
                      <a:cxn ang="0">
                        <a:pos x="881" y="0"/>
                      </a:cxn>
                      <a:cxn ang="0">
                        <a:pos x="881" y="147"/>
                      </a:cxn>
                      <a:cxn ang="0">
                        <a:pos x="0" y="383"/>
                      </a:cxn>
                    </a:cxnLst>
                    <a:rect l="0" t="0" r="r" b="b"/>
                    <a:pathLst>
                      <a:path w="881" h="383">
                        <a:moveTo>
                          <a:pt x="0" y="383"/>
                        </a:moveTo>
                        <a:lnTo>
                          <a:pt x="0" y="236"/>
                        </a:lnTo>
                        <a:lnTo>
                          <a:pt x="881" y="0"/>
                        </a:lnTo>
                        <a:lnTo>
                          <a:pt x="881" y="147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9" name="Freeform 1303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379" y="-1078"/>
                    <a:ext cx="881" cy="383"/>
                  </a:xfrm>
                  <a:custGeom>
                    <a:avLst/>
                    <a:gdLst/>
                    <a:ahLst/>
                    <a:cxnLst>
                      <a:cxn ang="0">
                        <a:pos x="0" y="383"/>
                      </a:cxn>
                      <a:cxn ang="0">
                        <a:pos x="0" y="236"/>
                      </a:cxn>
                      <a:cxn ang="0">
                        <a:pos x="881" y="0"/>
                      </a:cxn>
                      <a:cxn ang="0">
                        <a:pos x="881" y="146"/>
                      </a:cxn>
                      <a:cxn ang="0">
                        <a:pos x="0" y="383"/>
                      </a:cxn>
                    </a:cxnLst>
                    <a:rect l="0" t="0" r="r" b="b"/>
                    <a:pathLst>
                      <a:path w="881" h="383">
                        <a:moveTo>
                          <a:pt x="0" y="383"/>
                        </a:moveTo>
                        <a:lnTo>
                          <a:pt x="0" y="236"/>
                        </a:lnTo>
                        <a:lnTo>
                          <a:pt x="881" y="0"/>
                        </a:lnTo>
                        <a:lnTo>
                          <a:pt x="881" y="146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508" name="Freeform 1330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314" y="2363"/>
                <a:ext cx="104" cy="75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98" y="72"/>
                  </a:cxn>
                  <a:cxn ang="0">
                    <a:pos x="98" y="25"/>
                  </a:cxn>
                  <a:cxn ang="0">
                    <a:pos x="0" y="0"/>
                  </a:cxn>
                  <a:cxn ang="0">
                    <a:pos x="0" y="48"/>
                  </a:cxn>
                </a:cxnLst>
                <a:rect l="0" t="0" r="r" b="b"/>
                <a:pathLst>
                  <a:path w="98" h="72">
                    <a:moveTo>
                      <a:pt x="0" y="48"/>
                    </a:moveTo>
                    <a:lnTo>
                      <a:pt x="98" y="72"/>
                    </a:lnTo>
                    <a:lnTo>
                      <a:pt x="98" y="25"/>
                    </a:lnTo>
                    <a:lnTo>
                      <a:pt x="0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82" name="Group 587"/>
          <p:cNvGrpSpPr>
            <a:grpSpLocks/>
          </p:cNvGrpSpPr>
          <p:nvPr/>
        </p:nvGrpSpPr>
        <p:grpSpPr bwMode="gray">
          <a:xfrm flipH="1">
            <a:off x="9964406" y="2087595"/>
            <a:ext cx="239395" cy="482919"/>
            <a:chOff x="1061" y="2348"/>
            <a:chExt cx="313" cy="632"/>
          </a:xfrm>
          <a:solidFill>
            <a:srgbClr val="FFBF00"/>
          </a:solidFill>
        </p:grpSpPr>
        <p:sp>
          <p:nvSpPr>
            <p:cNvPr id="883" name="Freeform 588"/>
            <p:cNvSpPr>
              <a:spLocks/>
            </p:cNvSpPr>
            <p:nvPr/>
          </p:nvSpPr>
          <p:spPr bwMode="gray">
            <a:xfrm>
              <a:off x="1203" y="2655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4" name="Freeform 589"/>
            <p:cNvSpPr>
              <a:spLocks noEditPoints="1"/>
            </p:cNvSpPr>
            <p:nvPr/>
          </p:nvSpPr>
          <p:spPr bwMode="gray">
            <a:xfrm>
              <a:off x="1061" y="2437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5" name="Freeform 590"/>
            <p:cNvSpPr>
              <a:spLocks/>
            </p:cNvSpPr>
            <p:nvPr/>
          </p:nvSpPr>
          <p:spPr bwMode="gray">
            <a:xfrm>
              <a:off x="1205" y="244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6" name="Freeform 591"/>
            <p:cNvSpPr>
              <a:spLocks/>
            </p:cNvSpPr>
            <p:nvPr/>
          </p:nvSpPr>
          <p:spPr bwMode="gray">
            <a:xfrm>
              <a:off x="1218" y="2421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7" name="Oval 592"/>
            <p:cNvSpPr>
              <a:spLocks noChangeArrowheads="1"/>
            </p:cNvSpPr>
            <p:nvPr/>
          </p:nvSpPr>
          <p:spPr bwMode="gray">
            <a:xfrm flipH="1">
              <a:off x="1208" y="2351"/>
              <a:ext cx="105" cy="105"/>
            </a:xfrm>
            <a:prstGeom prst="ellipse">
              <a:avLst/>
            </a:prstGeom>
            <a:grpFill/>
            <a:ln w="6350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8" name="Freeform 593"/>
            <p:cNvSpPr>
              <a:spLocks/>
            </p:cNvSpPr>
            <p:nvPr/>
          </p:nvSpPr>
          <p:spPr bwMode="gray">
            <a:xfrm>
              <a:off x="1185" y="2348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9" name="Freeform 594"/>
            <p:cNvSpPr>
              <a:spLocks/>
            </p:cNvSpPr>
            <p:nvPr/>
          </p:nvSpPr>
          <p:spPr bwMode="gray">
            <a:xfrm>
              <a:off x="1227" y="2600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90" name="Grup 889"/>
          <p:cNvGrpSpPr/>
          <p:nvPr/>
        </p:nvGrpSpPr>
        <p:grpSpPr>
          <a:xfrm>
            <a:off x="9593623" y="1191134"/>
            <a:ext cx="974090" cy="846137"/>
            <a:chOff x="8015082" y="1021294"/>
            <a:chExt cx="974090" cy="846137"/>
          </a:xfrm>
        </p:grpSpPr>
        <p:grpSp>
          <p:nvGrpSpPr>
            <p:cNvPr id="891" name="Group 12915"/>
            <p:cNvGrpSpPr>
              <a:grpSpLocks/>
            </p:cNvGrpSpPr>
            <p:nvPr/>
          </p:nvGrpSpPr>
          <p:grpSpPr bwMode="gray">
            <a:xfrm flipH="1">
              <a:off x="8223522" y="1021294"/>
              <a:ext cx="276543" cy="658337"/>
              <a:chOff x="-3274" y="695"/>
              <a:chExt cx="471" cy="1120"/>
            </a:xfrm>
          </p:grpSpPr>
          <p:sp>
            <p:nvSpPr>
              <p:cNvPr id="973" name="Freeform 1291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53" y="1236"/>
                <a:ext cx="213" cy="579"/>
              </a:xfrm>
              <a:custGeom>
                <a:avLst/>
                <a:gdLst/>
                <a:ahLst/>
                <a:cxnLst>
                  <a:cxn ang="0">
                    <a:pos x="89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63" y="21"/>
                  </a:cxn>
                  <a:cxn ang="0">
                    <a:pos x="12" y="11"/>
                  </a:cxn>
                  <a:cxn ang="0">
                    <a:pos x="2" y="0"/>
                  </a:cxn>
                  <a:cxn ang="0">
                    <a:pos x="3" y="36"/>
                  </a:cxn>
                  <a:cxn ang="0">
                    <a:pos x="2" y="206"/>
                  </a:cxn>
                  <a:cxn ang="0">
                    <a:pos x="43" y="205"/>
                  </a:cxn>
                  <a:cxn ang="0">
                    <a:pos x="45" y="52"/>
                  </a:cxn>
                  <a:cxn ang="0">
                    <a:pos x="36" y="40"/>
                  </a:cxn>
                  <a:cxn ang="0">
                    <a:pos x="45" y="52"/>
                  </a:cxn>
                  <a:cxn ang="0">
                    <a:pos x="43" y="205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8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7"/>
                      <a:pt x="71" y="22"/>
                      <a:pt x="63" y="21"/>
                    </a:cubicBezTo>
                    <a:cubicBezTo>
                      <a:pt x="55" y="20"/>
                      <a:pt x="24" y="13"/>
                      <a:pt x="12" y="11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2" y="49"/>
                      <a:pt x="0" y="182"/>
                      <a:pt x="2" y="206"/>
                    </a:cubicBezTo>
                    <a:cubicBezTo>
                      <a:pt x="3" y="229"/>
                      <a:pt x="43" y="225"/>
                      <a:pt x="43" y="205"/>
                    </a:cubicBezTo>
                    <a:cubicBezTo>
                      <a:pt x="43" y="171"/>
                      <a:pt x="46" y="56"/>
                      <a:pt x="45" y="52"/>
                    </a:cubicBezTo>
                    <a:cubicBezTo>
                      <a:pt x="45" y="48"/>
                      <a:pt x="36" y="47"/>
                      <a:pt x="36" y="40"/>
                    </a:cubicBezTo>
                    <a:cubicBezTo>
                      <a:pt x="36" y="47"/>
                      <a:pt x="45" y="48"/>
                      <a:pt x="45" y="52"/>
                    </a:cubicBezTo>
                    <a:cubicBezTo>
                      <a:pt x="46" y="56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6"/>
                      <a:pt x="88" y="218"/>
                    </a:cubicBezTo>
                    <a:cubicBezTo>
                      <a:pt x="89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4" name="Freeform 1291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solidFill>
                <a:srgbClr val="CCFFCC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5" name="Freeform 1291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8" name="Freeform 1291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741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288"/>
                  </a:cxn>
                  <a:cxn ang="0">
                    <a:pos x="63" y="299"/>
                  </a:cxn>
                  <a:cxn ang="0">
                    <a:pos x="74" y="302"/>
                  </a:cxn>
                  <a:cxn ang="0">
                    <a:pos x="74" y="20"/>
                  </a:cxn>
                  <a:cxn ang="0">
                    <a:pos x="90" y="21"/>
                  </a:cxn>
                  <a:cxn ang="0">
                    <a:pos x="105" y="28"/>
                  </a:cxn>
                  <a:cxn ang="0">
                    <a:pos x="105" y="311"/>
                  </a:cxn>
                  <a:cxn ang="0">
                    <a:pos x="114" y="313"/>
                  </a:cxn>
                  <a:cxn ang="0">
                    <a:pos x="140" y="294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7" y="75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7" y="75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314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246"/>
                      <a:pt x="53" y="288"/>
                    </a:cubicBezTo>
                    <a:cubicBezTo>
                      <a:pt x="55" y="293"/>
                      <a:pt x="57" y="298"/>
                      <a:pt x="63" y="299"/>
                    </a:cubicBezTo>
                    <a:cubicBezTo>
                      <a:pt x="66" y="299"/>
                      <a:pt x="70" y="300"/>
                      <a:pt x="74" y="302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11"/>
                      <a:pt x="105" y="311"/>
                      <a:pt x="105" y="311"/>
                    </a:cubicBezTo>
                    <a:cubicBezTo>
                      <a:pt x="109" y="312"/>
                      <a:pt x="112" y="312"/>
                      <a:pt x="114" y="313"/>
                    </a:cubicBezTo>
                    <a:cubicBezTo>
                      <a:pt x="122" y="314"/>
                      <a:pt x="138" y="305"/>
                      <a:pt x="140" y="294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82"/>
                      <a:pt x="138" y="78"/>
                      <a:pt x="137" y="75"/>
                    </a:cubicBezTo>
                    <a:cubicBezTo>
                      <a:pt x="137" y="74"/>
                      <a:pt x="137" y="72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37" y="72"/>
                      <a:pt x="137" y="74"/>
                      <a:pt x="137" y="75"/>
                    </a:cubicBezTo>
                    <a:cubicBezTo>
                      <a:pt x="138" y="79"/>
                      <a:pt x="139" y="84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9" name="Freeform 1292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20" y="823"/>
                <a:ext cx="156" cy="97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9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29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3" y="37"/>
                      <a:pt x="0" y="25"/>
                      <a:pt x="9" y="23"/>
                    </a:cubicBezTo>
                    <a:cubicBezTo>
                      <a:pt x="16" y="21"/>
                      <a:pt x="12" y="15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5" y="41"/>
                      <a:pt x="29" y="39"/>
                    </a:cubicBezTo>
                    <a:close/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0" name="Freeform 1292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1" name="Freeform 1292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2" name="Freeform 1292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009" y="1333"/>
                <a:ext cx="69" cy="1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69" y="0"/>
                  </a:cxn>
                  <a:cxn ang="0">
                    <a:pos x="0" y="16"/>
                  </a:cxn>
                </a:cxnLst>
                <a:rect l="0" t="0" r="r" b="b"/>
                <a:pathLst>
                  <a:path w="69" h="16">
                    <a:moveTo>
                      <a:pt x="0" y="16"/>
                    </a:moveTo>
                    <a:lnTo>
                      <a:pt x="6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3" name="Line 12924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V="1">
                <a:off x="-3009" y="1333"/>
                <a:ext cx="6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4" name="Freeform 1292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4" y="1316"/>
                <a:ext cx="22" cy="7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0" y="0"/>
                  </a:cxn>
                  <a:cxn ang="0">
                    <a:pos x="22" y="7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lnTo>
                      <a:pt x="0" y="0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5" name="Line 12926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H="1" flipV="1">
                <a:off x="-3144" y="1316"/>
                <a:ext cx="22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892" name="Group 12927"/>
            <p:cNvGrpSpPr>
              <a:grpSpLocks/>
            </p:cNvGrpSpPr>
            <p:nvPr/>
          </p:nvGrpSpPr>
          <p:grpSpPr bwMode="gray">
            <a:xfrm flipH="1">
              <a:off x="8015082" y="1264816"/>
              <a:ext cx="974090" cy="602615"/>
              <a:chOff x="16477" y="2634"/>
              <a:chExt cx="2077" cy="1280"/>
            </a:xfrm>
          </p:grpSpPr>
          <p:sp>
            <p:nvSpPr>
              <p:cNvPr id="893" name="Freeform 1292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207" y="3456"/>
                <a:ext cx="135" cy="151"/>
              </a:xfrm>
              <a:custGeom>
                <a:avLst/>
                <a:gdLst/>
                <a:ahLst/>
                <a:cxnLst>
                  <a:cxn ang="0">
                    <a:pos x="48" y="57"/>
                  </a:cxn>
                  <a:cxn ang="0">
                    <a:pos x="12" y="45"/>
                  </a:cxn>
                  <a:cxn ang="0">
                    <a:pos x="10" y="7"/>
                  </a:cxn>
                  <a:cxn ang="0">
                    <a:pos x="46" y="19"/>
                  </a:cxn>
                  <a:cxn ang="0">
                    <a:pos x="48" y="57"/>
                  </a:cxn>
                </a:cxnLst>
                <a:rect l="0" t="0" r="r" b="b"/>
                <a:pathLst>
                  <a:path w="57" h="64">
                    <a:moveTo>
                      <a:pt x="48" y="57"/>
                    </a:moveTo>
                    <a:cubicBezTo>
                      <a:pt x="38" y="64"/>
                      <a:pt x="22" y="58"/>
                      <a:pt x="12" y="45"/>
                    </a:cubicBezTo>
                    <a:cubicBezTo>
                      <a:pt x="1" y="31"/>
                      <a:pt x="0" y="14"/>
                      <a:pt x="10" y="7"/>
                    </a:cubicBezTo>
                    <a:cubicBezTo>
                      <a:pt x="19" y="0"/>
                      <a:pt x="35" y="5"/>
                      <a:pt x="46" y="19"/>
                    </a:cubicBezTo>
                    <a:cubicBezTo>
                      <a:pt x="56" y="33"/>
                      <a:pt x="57" y="50"/>
                      <a:pt x="4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4" name="Freeform 1292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207" y="3458"/>
                <a:ext cx="135" cy="144"/>
              </a:xfrm>
              <a:custGeom>
                <a:avLst/>
                <a:gdLst/>
                <a:ahLst/>
                <a:cxnLst>
                  <a:cxn ang="0">
                    <a:pos x="38" y="61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48" y="16"/>
                  </a:cxn>
                  <a:cxn ang="0">
                    <a:pos x="48" y="16"/>
                  </a:cxn>
                  <a:cxn ang="0">
                    <a:pos x="57" y="41"/>
                  </a:cxn>
                  <a:cxn ang="0">
                    <a:pos x="57" y="41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38" y="61"/>
                  </a:cxn>
                  <a:cxn ang="0">
                    <a:pos x="38" y="61"/>
                  </a:cxn>
                  <a:cxn ang="0">
                    <a:pos x="38" y="61"/>
                  </a:cxn>
                  <a:cxn ang="0">
                    <a:pos x="20" y="5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6" y="21"/>
                  </a:cxn>
                  <a:cxn ang="0">
                    <a:pos x="6" y="21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38" y="56"/>
                  </a:cxn>
                  <a:cxn ang="0">
                    <a:pos x="38" y="56"/>
                  </a:cxn>
                  <a:cxn ang="0">
                    <a:pos x="46" y="54"/>
                  </a:cxn>
                  <a:cxn ang="0">
                    <a:pos x="46" y="54"/>
                  </a:cxn>
                  <a:cxn ang="0">
                    <a:pos x="46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19"/>
                  </a:cxn>
                  <a:cxn ang="0">
                    <a:pos x="43" y="19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57" h="61">
                    <a:moveTo>
                      <a:pt x="38" y="61"/>
                    </a:moveTo>
                    <a:cubicBezTo>
                      <a:pt x="28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" y="37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3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1"/>
                      <a:pt x="15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9" y="0"/>
                      <a:pt x="40" y="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54" y="24"/>
                      <a:pt x="57" y="33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7"/>
                      <a:pt x="54" y="54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6" y="60"/>
                      <a:pt x="42" y="61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lose/>
                    <a:moveTo>
                      <a:pt x="20" y="5"/>
                    </a:moveTo>
                    <a:cubicBezTo>
                      <a:pt x="16" y="5"/>
                      <a:pt x="14" y="6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11"/>
                      <a:pt x="6" y="15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7"/>
                      <a:pt x="8" y="35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21" y="51"/>
                      <a:pt x="30" y="56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1" y="56"/>
                      <a:pt x="44" y="55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9" y="51"/>
                      <a:pt x="51" y="46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4"/>
                      <a:pt x="49" y="26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37" y="10"/>
                      <a:pt x="27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2" name="Freeform 1293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784" y="2958"/>
                <a:ext cx="565" cy="444"/>
              </a:xfrm>
              <a:custGeom>
                <a:avLst/>
                <a:gdLst/>
                <a:ahLst/>
                <a:cxnLst>
                  <a:cxn ang="0">
                    <a:pos x="0" y="115"/>
                  </a:cxn>
                  <a:cxn ang="0">
                    <a:pos x="10" y="111"/>
                  </a:cxn>
                  <a:cxn ang="0">
                    <a:pos x="147" y="429"/>
                  </a:cxn>
                  <a:cxn ang="0">
                    <a:pos x="548" y="321"/>
                  </a:cxn>
                  <a:cxn ang="0">
                    <a:pos x="414" y="4"/>
                  </a:cxn>
                  <a:cxn ang="0">
                    <a:pos x="425" y="0"/>
                  </a:cxn>
                  <a:cxn ang="0">
                    <a:pos x="565" y="328"/>
                  </a:cxn>
                  <a:cxn ang="0">
                    <a:pos x="140" y="444"/>
                  </a:cxn>
                  <a:cxn ang="0">
                    <a:pos x="0" y="115"/>
                  </a:cxn>
                  <a:cxn ang="0">
                    <a:pos x="0" y="115"/>
                  </a:cxn>
                </a:cxnLst>
                <a:rect l="0" t="0" r="r" b="b"/>
                <a:pathLst>
                  <a:path w="565" h="444">
                    <a:moveTo>
                      <a:pt x="0" y="115"/>
                    </a:moveTo>
                    <a:lnTo>
                      <a:pt x="10" y="111"/>
                    </a:lnTo>
                    <a:lnTo>
                      <a:pt x="147" y="429"/>
                    </a:lnTo>
                    <a:lnTo>
                      <a:pt x="548" y="321"/>
                    </a:lnTo>
                    <a:lnTo>
                      <a:pt x="414" y="4"/>
                    </a:lnTo>
                    <a:lnTo>
                      <a:pt x="425" y="0"/>
                    </a:lnTo>
                    <a:lnTo>
                      <a:pt x="565" y="328"/>
                    </a:lnTo>
                    <a:lnTo>
                      <a:pt x="140" y="444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3" name="Freeform 1293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43" y="2995"/>
                <a:ext cx="581" cy="664"/>
              </a:xfrm>
              <a:custGeom>
                <a:avLst/>
                <a:gdLst/>
                <a:ahLst/>
                <a:cxnLst>
                  <a:cxn ang="0">
                    <a:pos x="144" y="111"/>
                  </a:cxn>
                  <a:cxn ang="0">
                    <a:pos x="166" y="116"/>
                  </a:cxn>
                  <a:cxn ang="0">
                    <a:pos x="33" y="631"/>
                  </a:cxn>
                  <a:cxn ang="0">
                    <a:pos x="423" y="527"/>
                  </a:cxn>
                  <a:cxn ang="0">
                    <a:pos x="558" y="0"/>
                  </a:cxn>
                  <a:cxn ang="0">
                    <a:pos x="581" y="5"/>
                  </a:cxn>
                  <a:cxn ang="0">
                    <a:pos x="442" y="546"/>
                  </a:cxn>
                  <a:cxn ang="0">
                    <a:pos x="0" y="664"/>
                  </a:cxn>
                  <a:cxn ang="0">
                    <a:pos x="144" y="111"/>
                  </a:cxn>
                  <a:cxn ang="0">
                    <a:pos x="144" y="111"/>
                  </a:cxn>
                </a:cxnLst>
                <a:rect l="0" t="0" r="r" b="b"/>
                <a:pathLst>
                  <a:path w="581" h="664">
                    <a:moveTo>
                      <a:pt x="144" y="111"/>
                    </a:moveTo>
                    <a:lnTo>
                      <a:pt x="166" y="116"/>
                    </a:lnTo>
                    <a:lnTo>
                      <a:pt x="33" y="631"/>
                    </a:lnTo>
                    <a:lnTo>
                      <a:pt x="423" y="527"/>
                    </a:lnTo>
                    <a:lnTo>
                      <a:pt x="558" y="0"/>
                    </a:lnTo>
                    <a:lnTo>
                      <a:pt x="581" y="5"/>
                    </a:lnTo>
                    <a:lnTo>
                      <a:pt x="442" y="546"/>
                    </a:lnTo>
                    <a:lnTo>
                      <a:pt x="0" y="664"/>
                    </a:lnTo>
                    <a:lnTo>
                      <a:pt x="144" y="111"/>
                    </a:lnTo>
                    <a:lnTo>
                      <a:pt x="14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4" name="Freeform 1293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794" y="3567"/>
                <a:ext cx="132" cy="151"/>
              </a:xfrm>
              <a:custGeom>
                <a:avLst/>
                <a:gdLst/>
                <a:ahLst/>
                <a:cxnLst>
                  <a:cxn ang="0">
                    <a:pos x="47" y="57"/>
                  </a:cxn>
                  <a:cxn ang="0">
                    <a:pos x="11" y="45"/>
                  </a:cxn>
                  <a:cxn ang="0">
                    <a:pos x="9" y="7"/>
                  </a:cxn>
                  <a:cxn ang="0">
                    <a:pos x="45" y="19"/>
                  </a:cxn>
                  <a:cxn ang="0">
                    <a:pos x="47" y="57"/>
                  </a:cxn>
                </a:cxnLst>
                <a:rect l="0" t="0" r="r" b="b"/>
                <a:pathLst>
                  <a:path w="56" h="64">
                    <a:moveTo>
                      <a:pt x="47" y="57"/>
                    </a:moveTo>
                    <a:cubicBezTo>
                      <a:pt x="38" y="64"/>
                      <a:pt x="22" y="58"/>
                      <a:pt x="11" y="45"/>
                    </a:cubicBezTo>
                    <a:cubicBezTo>
                      <a:pt x="1" y="31"/>
                      <a:pt x="0" y="14"/>
                      <a:pt x="9" y="7"/>
                    </a:cubicBezTo>
                    <a:cubicBezTo>
                      <a:pt x="18" y="0"/>
                      <a:pt x="35" y="5"/>
                      <a:pt x="45" y="19"/>
                    </a:cubicBezTo>
                    <a:cubicBezTo>
                      <a:pt x="55" y="33"/>
                      <a:pt x="56" y="50"/>
                      <a:pt x="47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5" name="Freeform 12933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6794" y="3569"/>
                <a:ext cx="132" cy="147"/>
              </a:xfrm>
              <a:custGeom>
                <a:avLst/>
                <a:gdLst/>
                <a:ahLst/>
                <a:cxnLst>
                  <a:cxn ang="0">
                    <a:pos x="37" y="62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6"/>
                  </a:cxn>
                  <a:cxn ang="0">
                    <a:pos x="47" y="16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19" y="5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5" y="21"/>
                  </a:cxn>
                  <a:cxn ang="0">
                    <a:pos x="5" y="21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6"/>
                  </a:cxn>
                  <a:cxn ang="0">
                    <a:pos x="37" y="56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20"/>
                  </a:cxn>
                  <a:cxn ang="0">
                    <a:pos x="43" y="20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56" h="62">
                    <a:moveTo>
                      <a:pt x="37" y="62"/>
                    </a:moveTo>
                    <a:cubicBezTo>
                      <a:pt x="27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3" y="37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2" y="8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1" y="1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0"/>
                      <a:pt x="39" y="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3" y="24"/>
                      <a:pt x="56" y="33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8"/>
                      <a:pt x="54" y="54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5" y="60"/>
                      <a:pt x="41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lose/>
                    <a:moveTo>
                      <a:pt x="19" y="5"/>
                    </a:moveTo>
                    <a:cubicBezTo>
                      <a:pt x="16" y="5"/>
                      <a:pt x="13" y="6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7" y="11"/>
                      <a:pt x="5" y="15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7"/>
                      <a:pt x="8" y="35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1"/>
                      <a:pt x="30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40" y="56"/>
                      <a:pt x="43" y="55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9" y="51"/>
                      <a:pt x="51" y="46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4"/>
                      <a:pt x="48" y="26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6" y="10"/>
                      <a:pt x="27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6" name="Freeform 1293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942" y="3652"/>
                <a:ext cx="134" cy="151"/>
              </a:xfrm>
              <a:custGeom>
                <a:avLst/>
                <a:gdLst/>
                <a:ahLst/>
                <a:cxnLst>
                  <a:cxn ang="0">
                    <a:pos x="48" y="57"/>
                  </a:cxn>
                  <a:cxn ang="0">
                    <a:pos x="12" y="45"/>
                  </a:cxn>
                  <a:cxn ang="0">
                    <a:pos x="10" y="7"/>
                  </a:cxn>
                  <a:cxn ang="0">
                    <a:pos x="46" y="19"/>
                  </a:cxn>
                  <a:cxn ang="0">
                    <a:pos x="48" y="57"/>
                  </a:cxn>
                </a:cxnLst>
                <a:rect l="0" t="0" r="r" b="b"/>
                <a:pathLst>
                  <a:path w="57" h="64">
                    <a:moveTo>
                      <a:pt x="48" y="57"/>
                    </a:moveTo>
                    <a:cubicBezTo>
                      <a:pt x="38" y="64"/>
                      <a:pt x="22" y="59"/>
                      <a:pt x="12" y="45"/>
                    </a:cubicBezTo>
                    <a:cubicBezTo>
                      <a:pt x="1" y="31"/>
                      <a:pt x="0" y="14"/>
                      <a:pt x="10" y="7"/>
                    </a:cubicBezTo>
                    <a:cubicBezTo>
                      <a:pt x="19" y="0"/>
                      <a:pt x="35" y="6"/>
                      <a:pt x="46" y="19"/>
                    </a:cubicBezTo>
                    <a:cubicBezTo>
                      <a:pt x="56" y="33"/>
                      <a:pt x="57" y="50"/>
                      <a:pt x="4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7" name="Freeform 12935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944" y="3654"/>
                <a:ext cx="132" cy="147"/>
              </a:xfrm>
              <a:custGeom>
                <a:avLst/>
                <a:gdLst/>
                <a:ahLst/>
                <a:cxnLst>
                  <a:cxn ang="0">
                    <a:pos x="37" y="62"/>
                  </a:cxn>
                  <a:cxn ang="0">
                    <a:pos x="9" y="46"/>
                  </a:cxn>
                  <a:cxn ang="0">
                    <a:pos x="9" y="46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7"/>
                  </a:cxn>
                  <a:cxn ang="0">
                    <a:pos x="47" y="17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48" y="58"/>
                  </a:cxn>
                  <a:cxn ang="0">
                    <a:pos x="48" y="58"/>
                  </a:cxn>
                  <a:cxn ang="0">
                    <a:pos x="48" y="58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19" y="6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5" y="21"/>
                  </a:cxn>
                  <a:cxn ang="0">
                    <a:pos x="5" y="21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7"/>
                  </a:cxn>
                  <a:cxn ang="0">
                    <a:pos x="37" y="57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20"/>
                  </a:cxn>
                  <a:cxn ang="0">
                    <a:pos x="43" y="2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56" h="62">
                    <a:moveTo>
                      <a:pt x="37" y="62"/>
                    </a:moveTo>
                    <a:cubicBezTo>
                      <a:pt x="27" y="62"/>
                      <a:pt x="16" y="5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3" y="38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2" y="8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1" y="2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39" y="6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53" y="24"/>
                      <a:pt x="56" y="33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8"/>
                      <a:pt x="53" y="54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5" y="61"/>
                      <a:pt x="41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lose/>
                    <a:moveTo>
                      <a:pt x="19" y="6"/>
                    </a:moveTo>
                    <a:cubicBezTo>
                      <a:pt x="15" y="6"/>
                      <a:pt x="13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11"/>
                      <a:pt x="5" y="16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8"/>
                      <a:pt x="8" y="36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2"/>
                      <a:pt x="29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40" y="57"/>
                      <a:pt x="43" y="56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9" y="51"/>
                      <a:pt x="51" y="47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5"/>
                      <a:pt x="48" y="27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6" y="11"/>
                      <a:pt x="26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8" name="Freeform 1293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446" y="3118"/>
                <a:ext cx="578" cy="735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23" y="111"/>
                  </a:cxn>
                  <a:cxn ang="0">
                    <a:pos x="158" y="706"/>
                  </a:cxn>
                  <a:cxn ang="0">
                    <a:pos x="550" y="603"/>
                  </a:cxn>
                  <a:cxn ang="0">
                    <a:pos x="415" y="5"/>
                  </a:cxn>
                  <a:cxn ang="0">
                    <a:pos x="437" y="0"/>
                  </a:cxn>
                  <a:cxn ang="0">
                    <a:pos x="578" y="619"/>
                  </a:cxn>
                  <a:cxn ang="0">
                    <a:pos x="141" y="735"/>
                  </a:cxn>
                  <a:cxn ang="0">
                    <a:pos x="0" y="116"/>
                  </a:cxn>
                  <a:cxn ang="0">
                    <a:pos x="0" y="116"/>
                  </a:cxn>
                </a:cxnLst>
                <a:rect l="0" t="0" r="r" b="b"/>
                <a:pathLst>
                  <a:path w="578" h="735">
                    <a:moveTo>
                      <a:pt x="0" y="116"/>
                    </a:moveTo>
                    <a:lnTo>
                      <a:pt x="23" y="111"/>
                    </a:lnTo>
                    <a:lnTo>
                      <a:pt x="158" y="706"/>
                    </a:lnTo>
                    <a:lnTo>
                      <a:pt x="550" y="603"/>
                    </a:lnTo>
                    <a:lnTo>
                      <a:pt x="415" y="5"/>
                    </a:lnTo>
                    <a:lnTo>
                      <a:pt x="437" y="0"/>
                    </a:lnTo>
                    <a:lnTo>
                      <a:pt x="578" y="619"/>
                    </a:lnTo>
                    <a:lnTo>
                      <a:pt x="141" y="735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9" name="Freeform 1293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519" y="3175"/>
                <a:ext cx="569" cy="371"/>
              </a:xfrm>
              <a:custGeom>
                <a:avLst/>
                <a:gdLst/>
                <a:ahLst/>
                <a:cxnLst>
                  <a:cxn ang="0">
                    <a:pos x="144" y="111"/>
                  </a:cxn>
                  <a:cxn ang="0">
                    <a:pos x="144" y="111"/>
                  </a:cxn>
                  <a:cxn ang="0">
                    <a:pos x="153" y="116"/>
                  </a:cxn>
                  <a:cxn ang="0">
                    <a:pos x="24" y="352"/>
                  </a:cxn>
                  <a:cxn ang="0">
                    <a:pos x="423" y="246"/>
                  </a:cxn>
                  <a:cxn ang="0">
                    <a:pos x="560" y="0"/>
                  </a:cxn>
                  <a:cxn ang="0">
                    <a:pos x="569" y="5"/>
                  </a:cxn>
                  <a:cxn ang="0">
                    <a:pos x="430" y="255"/>
                  </a:cxn>
                  <a:cxn ang="0">
                    <a:pos x="0" y="371"/>
                  </a:cxn>
                  <a:cxn ang="0">
                    <a:pos x="144" y="111"/>
                  </a:cxn>
                  <a:cxn ang="0">
                    <a:pos x="144" y="111"/>
                  </a:cxn>
                </a:cxnLst>
                <a:rect l="0" t="0" r="r" b="b"/>
                <a:pathLst>
                  <a:path w="569" h="371">
                    <a:moveTo>
                      <a:pt x="144" y="111"/>
                    </a:moveTo>
                    <a:lnTo>
                      <a:pt x="144" y="111"/>
                    </a:lnTo>
                    <a:lnTo>
                      <a:pt x="153" y="116"/>
                    </a:lnTo>
                    <a:lnTo>
                      <a:pt x="24" y="352"/>
                    </a:lnTo>
                    <a:lnTo>
                      <a:pt x="423" y="246"/>
                    </a:lnTo>
                    <a:lnTo>
                      <a:pt x="560" y="0"/>
                    </a:lnTo>
                    <a:lnTo>
                      <a:pt x="569" y="5"/>
                    </a:lnTo>
                    <a:lnTo>
                      <a:pt x="430" y="255"/>
                    </a:lnTo>
                    <a:lnTo>
                      <a:pt x="0" y="371"/>
                    </a:lnTo>
                    <a:lnTo>
                      <a:pt x="144" y="111"/>
                    </a:lnTo>
                    <a:lnTo>
                      <a:pt x="14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0" name="Freeform 1293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528" y="3763"/>
                <a:ext cx="135" cy="151"/>
              </a:xfrm>
              <a:custGeom>
                <a:avLst/>
                <a:gdLst/>
                <a:ahLst/>
                <a:cxnLst>
                  <a:cxn ang="0">
                    <a:pos x="47" y="57"/>
                  </a:cxn>
                  <a:cxn ang="0">
                    <a:pos x="11" y="45"/>
                  </a:cxn>
                  <a:cxn ang="0">
                    <a:pos x="9" y="7"/>
                  </a:cxn>
                  <a:cxn ang="0">
                    <a:pos x="45" y="19"/>
                  </a:cxn>
                  <a:cxn ang="0">
                    <a:pos x="47" y="57"/>
                  </a:cxn>
                </a:cxnLst>
                <a:rect l="0" t="0" r="r" b="b"/>
                <a:pathLst>
                  <a:path w="57" h="64">
                    <a:moveTo>
                      <a:pt x="47" y="57"/>
                    </a:moveTo>
                    <a:cubicBezTo>
                      <a:pt x="38" y="64"/>
                      <a:pt x="22" y="59"/>
                      <a:pt x="11" y="45"/>
                    </a:cubicBezTo>
                    <a:cubicBezTo>
                      <a:pt x="1" y="31"/>
                      <a:pt x="0" y="14"/>
                      <a:pt x="9" y="7"/>
                    </a:cubicBezTo>
                    <a:cubicBezTo>
                      <a:pt x="19" y="0"/>
                      <a:pt x="35" y="6"/>
                      <a:pt x="45" y="19"/>
                    </a:cubicBezTo>
                    <a:cubicBezTo>
                      <a:pt x="56" y="33"/>
                      <a:pt x="57" y="50"/>
                      <a:pt x="47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1" name="Freeform 1293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528" y="3768"/>
                <a:ext cx="133" cy="144"/>
              </a:xfrm>
              <a:custGeom>
                <a:avLst/>
                <a:gdLst/>
                <a:ahLst/>
                <a:cxnLst>
                  <a:cxn ang="0">
                    <a:pos x="37" y="61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6"/>
                  </a:cxn>
                  <a:cxn ang="0">
                    <a:pos x="47" y="16"/>
                  </a:cxn>
                  <a:cxn ang="0">
                    <a:pos x="56" y="40"/>
                  </a:cxn>
                  <a:cxn ang="0">
                    <a:pos x="56" y="40"/>
                  </a:cxn>
                  <a:cxn ang="0">
                    <a:pos x="49" y="57"/>
                  </a:cxn>
                  <a:cxn ang="0">
                    <a:pos x="49" y="57"/>
                  </a:cxn>
                  <a:cxn ang="0">
                    <a:pos x="49" y="57"/>
                  </a:cxn>
                  <a:cxn ang="0">
                    <a:pos x="37" y="61"/>
                  </a:cxn>
                  <a:cxn ang="0">
                    <a:pos x="37" y="61"/>
                  </a:cxn>
                  <a:cxn ang="0">
                    <a:pos x="37" y="61"/>
                  </a:cxn>
                  <a:cxn ang="0">
                    <a:pos x="19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5" y="20"/>
                  </a:cxn>
                  <a:cxn ang="0">
                    <a:pos x="5" y="20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6"/>
                  </a:cxn>
                  <a:cxn ang="0">
                    <a:pos x="37" y="56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51" y="40"/>
                  </a:cxn>
                  <a:cxn ang="0">
                    <a:pos x="51" y="40"/>
                  </a:cxn>
                  <a:cxn ang="0">
                    <a:pos x="43" y="19"/>
                  </a:cxn>
                  <a:cxn ang="0">
                    <a:pos x="43" y="19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56" h="61">
                    <a:moveTo>
                      <a:pt x="37" y="61"/>
                    </a:moveTo>
                    <a:cubicBezTo>
                      <a:pt x="28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3" y="37"/>
                      <a:pt x="0" y="2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3"/>
                      <a:pt x="2" y="7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1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0"/>
                      <a:pt x="40" y="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3" y="24"/>
                      <a:pt x="56" y="32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7"/>
                      <a:pt x="54" y="53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5" y="60"/>
                      <a:pt x="41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lose/>
                    <a:moveTo>
                      <a:pt x="19" y="5"/>
                    </a:moveTo>
                    <a:cubicBezTo>
                      <a:pt x="16" y="5"/>
                      <a:pt x="13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7" y="10"/>
                      <a:pt x="5" y="15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7"/>
                      <a:pt x="8" y="35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1"/>
                      <a:pt x="30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40" y="56"/>
                      <a:pt x="43" y="55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9" y="50"/>
                      <a:pt x="51" y="46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34"/>
                      <a:pt x="48" y="26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36" y="10"/>
                      <a:pt x="27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2" name="Freeform 1294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491" y="2835"/>
                <a:ext cx="1996" cy="557"/>
              </a:xfrm>
              <a:custGeom>
                <a:avLst/>
                <a:gdLst/>
                <a:ahLst/>
                <a:cxnLst>
                  <a:cxn ang="0">
                    <a:pos x="839" y="168"/>
                  </a:cxn>
                  <a:cxn ang="0">
                    <a:pos x="216" y="0"/>
                  </a:cxn>
                  <a:cxn ang="0">
                    <a:pos x="7" y="57"/>
                  </a:cxn>
                  <a:cxn ang="0">
                    <a:pos x="7" y="68"/>
                  </a:cxn>
                  <a:cxn ang="0">
                    <a:pos x="629" y="236"/>
                  </a:cxn>
                  <a:cxn ang="0">
                    <a:pos x="839" y="179"/>
                  </a:cxn>
                  <a:cxn ang="0">
                    <a:pos x="839" y="168"/>
                  </a:cxn>
                </a:cxnLst>
                <a:rect l="0" t="0" r="r" b="b"/>
                <a:pathLst>
                  <a:path w="845" h="236">
                    <a:moveTo>
                      <a:pt x="839" y="168"/>
                    </a:moveTo>
                    <a:cubicBezTo>
                      <a:pt x="833" y="168"/>
                      <a:pt x="241" y="0"/>
                      <a:pt x="216" y="0"/>
                    </a:cubicBezTo>
                    <a:cubicBezTo>
                      <a:pt x="192" y="0"/>
                      <a:pt x="13" y="57"/>
                      <a:pt x="7" y="57"/>
                    </a:cubicBezTo>
                    <a:cubicBezTo>
                      <a:pt x="0" y="57"/>
                      <a:pt x="2" y="68"/>
                      <a:pt x="7" y="68"/>
                    </a:cubicBezTo>
                    <a:cubicBezTo>
                      <a:pt x="12" y="68"/>
                      <a:pt x="593" y="236"/>
                      <a:pt x="629" y="236"/>
                    </a:cubicBezTo>
                    <a:cubicBezTo>
                      <a:pt x="666" y="236"/>
                      <a:pt x="835" y="179"/>
                      <a:pt x="839" y="179"/>
                    </a:cubicBezTo>
                    <a:cubicBezTo>
                      <a:pt x="843" y="179"/>
                      <a:pt x="845" y="168"/>
                      <a:pt x="839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4" name="Freeform 12941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011" y="2634"/>
                <a:ext cx="1543" cy="543"/>
              </a:xfrm>
              <a:custGeom>
                <a:avLst/>
                <a:gdLst/>
                <a:ahLst/>
                <a:cxnLst>
                  <a:cxn ang="0">
                    <a:pos x="620" y="153"/>
                  </a:cxn>
                  <a:cxn ang="0">
                    <a:pos x="54" y="1"/>
                  </a:cxn>
                  <a:cxn ang="0">
                    <a:pos x="44" y="0"/>
                  </a:cxn>
                  <a:cxn ang="0">
                    <a:pos x="6" y="29"/>
                  </a:cxn>
                  <a:cxn ang="0">
                    <a:pos x="33" y="77"/>
                  </a:cxn>
                  <a:cxn ang="0">
                    <a:pos x="600" y="229"/>
                  </a:cxn>
                  <a:cxn ang="0">
                    <a:pos x="610" y="230"/>
                  </a:cxn>
                  <a:cxn ang="0">
                    <a:pos x="648" y="201"/>
                  </a:cxn>
                  <a:cxn ang="0">
                    <a:pos x="620" y="153"/>
                  </a:cxn>
                  <a:cxn ang="0">
                    <a:pos x="181" y="82"/>
                  </a:cxn>
                  <a:cxn ang="0">
                    <a:pos x="456" y="154"/>
                  </a:cxn>
                  <a:cxn ang="0">
                    <a:pos x="456" y="181"/>
                  </a:cxn>
                  <a:cxn ang="0">
                    <a:pos x="181" y="107"/>
                  </a:cxn>
                  <a:cxn ang="0">
                    <a:pos x="181" y="82"/>
                  </a:cxn>
                  <a:cxn ang="0">
                    <a:pos x="456" y="145"/>
                  </a:cxn>
                  <a:cxn ang="0">
                    <a:pos x="181" y="73"/>
                  </a:cxn>
                  <a:cxn ang="0">
                    <a:pos x="181" y="44"/>
                  </a:cxn>
                  <a:cxn ang="0">
                    <a:pos x="456" y="118"/>
                  </a:cxn>
                  <a:cxn ang="0">
                    <a:pos x="456" y="145"/>
                  </a:cxn>
                  <a:cxn ang="0">
                    <a:pos x="14" y="31"/>
                  </a:cxn>
                  <a:cxn ang="0">
                    <a:pos x="44" y="8"/>
                  </a:cxn>
                  <a:cxn ang="0">
                    <a:pos x="52" y="9"/>
                  </a:cxn>
                  <a:cxn ang="0">
                    <a:pos x="173" y="42"/>
                  </a:cxn>
                  <a:cxn ang="0">
                    <a:pos x="173" y="105"/>
                  </a:cxn>
                  <a:cxn ang="0">
                    <a:pos x="36" y="68"/>
                  </a:cxn>
                  <a:cxn ang="0">
                    <a:pos x="14" y="31"/>
                  </a:cxn>
                  <a:cxn ang="0">
                    <a:pos x="639" y="199"/>
                  </a:cxn>
                  <a:cxn ang="0">
                    <a:pos x="610" y="222"/>
                  </a:cxn>
                  <a:cxn ang="0">
                    <a:pos x="602" y="221"/>
                  </a:cxn>
                  <a:cxn ang="0">
                    <a:pos x="465" y="184"/>
                  </a:cxn>
                  <a:cxn ang="0">
                    <a:pos x="465" y="121"/>
                  </a:cxn>
                  <a:cxn ang="0">
                    <a:pos x="618" y="162"/>
                  </a:cxn>
                  <a:cxn ang="0">
                    <a:pos x="639" y="199"/>
                  </a:cxn>
                </a:cxnLst>
                <a:rect l="0" t="0" r="r" b="b"/>
                <a:pathLst>
                  <a:path w="653" h="230">
                    <a:moveTo>
                      <a:pt x="620" y="153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51" y="0"/>
                      <a:pt x="47" y="0"/>
                      <a:pt x="44" y="0"/>
                    </a:cubicBezTo>
                    <a:cubicBezTo>
                      <a:pt x="26" y="0"/>
                      <a:pt x="10" y="12"/>
                      <a:pt x="6" y="29"/>
                    </a:cubicBezTo>
                    <a:cubicBezTo>
                      <a:pt x="0" y="49"/>
                      <a:pt x="13" y="71"/>
                      <a:pt x="33" y="77"/>
                    </a:cubicBezTo>
                    <a:cubicBezTo>
                      <a:pt x="600" y="229"/>
                      <a:pt x="600" y="229"/>
                      <a:pt x="600" y="229"/>
                    </a:cubicBezTo>
                    <a:cubicBezTo>
                      <a:pt x="603" y="230"/>
                      <a:pt x="606" y="230"/>
                      <a:pt x="610" y="230"/>
                    </a:cubicBezTo>
                    <a:cubicBezTo>
                      <a:pt x="627" y="230"/>
                      <a:pt x="643" y="218"/>
                      <a:pt x="648" y="201"/>
                    </a:cubicBezTo>
                    <a:cubicBezTo>
                      <a:pt x="653" y="180"/>
                      <a:pt x="641" y="159"/>
                      <a:pt x="620" y="153"/>
                    </a:cubicBezTo>
                    <a:close/>
                    <a:moveTo>
                      <a:pt x="181" y="82"/>
                    </a:moveTo>
                    <a:cubicBezTo>
                      <a:pt x="456" y="154"/>
                      <a:pt x="456" y="154"/>
                      <a:pt x="456" y="154"/>
                    </a:cubicBezTo>
                    <a:cubicBezTo>
                      <a:pt x="456" y="181"/>
                      <a:pt x="456" y="181"/>
                      <a:pt x="456" y="181"/>
                    </a:cubicBezTo>
                    <a:cubicBezTo>
                      <a:pt x="181" y="107"/>
                      <a:pt x="181" y="107"/>
                      <a:pt x="181" y="107"/>
                    </a:cubicBezTo>
                    <a:lnTo>
                      <a:pt x="181" y="82"/>
                    </a:lnTo>
                    <a:close/>
                    <a:moveTo>
                      <a:pt x="456" y="145"/>
                    </a:move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456" y="118"/>
                      <a:pt x="456" y="118"/>
                      <a:pt x="456" y="118"/>
                    </a:cubicBezTo>
                    <a:lnTo>
                      <a:pt x="456" y="145"/>
                    </a:lnTo>
                    <a:close/>
                    <a:moveTo>
                      <a:pt x="14" y="31"/>
                    </a:moveTo>
                    <a:cubicBezTo>
                      <a:pt x="18" y="18"/>
                      <a:pt x="30" y="8"/>
                      <a:pt x="44" y="8"/>
                    </a:cubicBezTo>
                    <a:cubicBezTo>
                      <a:pt x="46" y="8"/>
                      <a:pt x="49" y="9"/>
                      <a:pt x="52" y="9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20" y="64"/>
                      <a:pt x="10" y="47"/>
                      <a:pt x="14" y="31"/>
                    </a:cubicBezTo>
                    <a:close/>
                    <a:moveTo>
                      <a:pt x="639" y="199"/>
                    </a:moveTo>
                    <a:cubicBezTo>
                      <a:pt x="636" y="212"/>
                      <a:pt x="623" y="222"/>
                      <a:pt x="610" y="222"/>
                    </a:cubicBezTo>
                    <a:cubicBezTo>
                      <a:pt x="607" y="222"/>
                      <a:pt x="604" y="221"/>
                      <a:pt x="602" y="221"/>
                    </a:cubicBezTo>
                    <a:cubicBezTo>
                      <a:pt x="465" y="184"/>
                      <a:pt x="465" y="184"/>
                      <a:pt x="465" y="184"/>
                    </a:cubicBezTo>
                    <a:cubicBezTo>
                      <a:pt x="465" y="121"/>
                      <a:pt x="465" y="121"/>
                      <a:pt x="465" y="121"/>
                    </a:cubicBezTo>
                    <a:cubicBezTo>
                      <a:pt x="618" y="162"/>
                      <a:pt x="618" y="162"/>
                      <a:pt x="618" y="162"/>
                    </a:cubicBezTo>
                    <a:cubicBezTo>
                      <a:pt x="634" y="166"/>
                      <a:pt x="643" y="183"/>
                      <a:pt x="639" y="1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5" name="Freeform 1294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480" y="2743"/>
                <a:ext cx="2017" cy="621"/>
              </a:xfrm>
              <a:custGeom>
                <a:avLst/>
                <a:gdLst/>
                <a:ahLst/>
                <a:cxnLst>
                  <a:cxn ang="0">
                    <a:pos x="844" y="168"/>
                  </a:cxn>
                  <a:cxn ang="0">
                    <a:pos x="221" y="0"/>
                  </a:cxn>
                  <a:cxn ang="0">
                    <a:pos x="12" y="56"/>
                  </a:cxn>
                  <a:cxn ang="0">
                    <a:pos x="12" y="96"/>
                  </a:cxn>
                  <a:cxn ang="0">
                    <a:pos x="634" y="263"/>
                  </a:cxn>
                  <a:cxn ang="0">
                    <a:pos x="844" y="207"/>
                  </a:cxn>
                  <a:cxn ang="0">
                    <a:pos x="844" y="168"/>
                  </a:cxn>
                </a:cxnLst>
                <a:rect l="0" t="0" r="r" b="b"/>
                <a:pathLst>
                  <a:path w="854" h="263">
                    <a:moveTo>
                      <a:pt x="844" y="168"/>
                    </a:moveTo>
                    <a:cubicBezTo>
                      <a:pt x="844" y="168"/>
                      <a:pt x="246" y="0"/>
                      <a:pt x="221" y="0"/>
                    </a:cubicBezTo>
                    <a:cubicBezTo>
                      <a:pt x="197" y="0"/>
                      <a:pt x="12" y="56"/>
                      <a:pt x="12" y="56"/>
                    </a:cubicBezTo>
                    <a:cubicBezTo>
                      <a:pt x="0" y="56"/>
                      <a:pt x="0" y="96"/>
                      <a:pt x="12" y="96"/>
                    </a:cubicBezTo>
                    <a:cubicBezTo>
                      <a:pt x="12" y="96"/>
                      <a:pt x="600" y="263"/>
                      <a:pt x="634" y="263"/>
                    </a:cubicBezTo>
                    <a:cubicBezTo>
                      <a:pt x="668" y="263"/>
                      <a:pt x="844" y="207"/>
                      <a:pt x="844" y="207"/>
                    </a:cubicBezTo>
                    <a:cubicBezTo>
                      <a:pt x="850" y="204"/>
                      <a:pt x="854" y="168"/>
                      <a:pt x="844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6" name="Freeform 1294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508" y="2743"/>
                <a:ext cx="1965" cy="529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0" y="56"/>
                  </a:cxn>
                  <a:cxn ang="0">
                    <a:pos x="622" y="224"/>
                  </a:cxn>
                  <a:cxn ang="0">
                    <a:pos x="832" y="168"/>
                  </a:cxn>
                  <a:cxn ang="0">
                    <a:pos x="209" y="0"/>
                  </a:cxn>
                </a:cxnLst>
                <a:rect l="0" t="0" r="r" b="b"/>
                <a:pathLst>
                  <a:path w="832" h="224">
                    <a:moveTo>
                      <a:pt x="209" y="0"/>
                    </a:moveTo>
                    <a:cubicBezTo>
                      <a:pt x="185" y="0"/>
                      <a:pt x="0" y="56"/>
                      <a:pt x="0" y="56"/>
                    </a:cubicBezTo>
                    <a:cubicBezTo>
                      <a:pt x="0" y="56"/>
                      <a:pt x="586" y="224"/>
                      <a:pt x="622" y="224"/>
                    </a:cubicBezTo>
                    <a:cubicBezTo>
                      <a:pt x="659" y="224"/>
                      <a:pt x="832" y="168"/>
                      <a:pt x="832" y="168"/>
                    </a:cubicBezTo>
                    <a:cubicBezTo>
                      <a:pt x="832" y="168"/>
                      <a:pt x="234" y="0"/>
                      <a:pt x="2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7" name="Freeform 1294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697" y="2735"/>
                <a:ext cx="534" cy="244"/>
              </a:xfrm>
              <a:custGeom>
                <a:avLst/>
                <a:gdLst/>
                <a:ahLst/>
                <a:cxnLst>
                  <a:cxn ang="0">
                    <a:pos x="7" y="78"/>
                  </a:cxn>
                  <a:cxn ang="0">
                    <a:pos x="19" y="44"/>
                  </a:cxn>
                  <a:cxn ang="0">
                    <a:pos x="116" y="10"/>
                  </a:cxn>
                  <a:cxn ang="0">
                    <a:pos x="159" y="6"/>
                  </a:cxn>
                  <a:cxn ang="0">
                    <a:pos x="218" y="20"/>
                  </a:cxn>
                  <a:cxn ang="0">
                    <a:pos x="212" y="40"/>
                  </a:cxn>
                  <a:cxn ang="0">
                    <a:pos x="63" y="96"/>
                  </a:cxn>
                  <a:cxn ang="0">
                    <a:pos x="7" y="78"/>
                  </a:cxn>
                </a:cxnLst>
                <a:rect l="0" t="0" r="r" b="b"/>
                <a:pathLst>
                  <a:path w="226" h="103">
                    <a:moveTo>
                      <a:pt x="7" y="78"/>
                    </a:moveTo>
                    <a:cubicBezTo>
                      <a:pt x="6" y="63"/>
                      <a:pt x="0" y="54"/>
                      <a:pt x="19" y="44"/>
                    </a:cubicBezTo>
                    <a:cubicBezTo>
                      <a:pt x="37" y="35"/>
                      <a:pt x="99" y="19"/>
                      <a:pt x="116" y="10"/>
                    </a:cubicBezTo>
                    <a:cubicBezTo>
                      <a:pt x="134" y="1"/>
                      <a:pt x="152" y="0"/>
                      <a:pt x="159" y="6"/>
                    </a:cubicBezTo>
                    <a:cubicBezTo>
                      <a:pt x="166" y="12"/>
                      <a:pt x="218" y="11"/>
                      <a:pt x="218" y="20"/>
                    </a:cubicBezTo>
                    <a:cubicBezTo>
                      <a:pt x="218" y="28"/>
                      <a:pt x="226" y="35"/>
                      <a:pt x="212" y="40"/>
                    </a:cubicBezTo>
                    <a:cubicBezTo>
                      <a:pt x="199" y="44"/>
                      <a:pt x="87" y="103"/>
                      <a:pt x="63" y="96"/>
                    </a:cubicBezTo>
                    <a:cubicBezTo>
                      <a:pt x="35" y="89"/>
                      <a:pt x="7" y="89"/>
                      <a:pt x="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8" name="Freeform 1294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57" y="2688"/>
                <a:ext cx="230" cy="232"/>
              </a:xfrm>
              <a:custGeom>
                <a:avLst/>
                <a:gdLst/>
                <a:ahLst/>
                <a:cxnLst>
                  <a:cxn ang="0">
                    <a:pos x="14" y="23"/>
                  </a:cxn>
                  <a:cxn ang="0">
                    <a:pos x="22" y="83"/>
                  </a:cxn>
                  <a:cxn ang="0">
                    <a:pos x="82" y="75"/>
                  </a:cxn>
                  <a:cxn ang="0">
                    <a:pos x="74" y="15"/>
                  </a:cxn>
                  <a:cxn ang="0">
                    <a:pos x="14" y="23"/>
                  </a:cxn>
                </a:cxnLst>
                <a:rect l="0" t="0" r="r" b="b"/>
                <a:pathLst>
                  <a:path w="97" h="98">
                    <a:moveTo>
                      <a:pt x="14" y="23"/>
                    </a:moveTo>
                    <a:cubicBezTo>
                      <a:pt x="0" y="42"/>
                      <a:pt x="3" y="69"/>
                      <a:pt x="22" y="83"/>
                    </a:cubicBezTo>
                    <a:cubicBezTo>
                      <a:pt x="41" y="98"/>
                      <a:pt x="68" y="94"/>
                      <a:pt x="82" y="75"/>
                    </a:cubicBezTo>
                    <a:cubicBezTo>
                      <a:pt x="97" y="56"/>
                      <a:pt x="93" y="29"/>
                      <a:pt x="74" y="15"/>
                    </a:cubicBezTo>
                    <a:cubicBezTo>
                      <a:pt x="55" y="0"/>
                      <a:pt x="28" y="4"/>
                      <a:pt x="14" y="23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9" name="Freeform 1294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57" y="2688"/>
                <a:ext cx="230" cy="232"/>
              </a:xfrm>
              <a:custGeom>
                <a:avLst/>
                <a:gdLst/>
                <a:ahLst/>
                <a:cxnLst>
                  <a:cxn ang="0">
                    <a:pos x="14" y="23"/>
                  </a:cxn>
                  <a:cxn ang="0">
                    <a:pos x="22" y="83"/>
                  </a:cxn>
                  <a:cxn ang="0">
                    <a:pos x="82" y="75"/>
                  </a:cxn>
                  <a:cxn ang="0">
                    <a:pos x="74" y="15"/>
                  </a:cxn>
                  <a:cxn ang="0">
                    <a:pos x="14" y="23"/>
                  </a:cxn>
                </a:cxnLst>
                <a:rect l="0" t="0" r="r" b="b"/>
                <a:pathLst>
                  <a:path w="97" h="98">
                    <a:moveTo>
                      <a:pt x="14" y="23"/>
                    </a:moveTo>
                    <a:cubicBezTo>
                      <a:pt x="0" y="42"/>
                      <a:pt x="3" y="69"/>
                      <a:pt x="22" y="83"/>
                    </a:cubicBezTo>
                    <a:cubicBezTo>
                      <a:pt x="41" y="98"/>
                      <a:pt x="68" y="94"/>
                      <a:pt x="82" y="75"/>
                    </a:cubicBezTo>
                    <a:cubicBezTo>
                      <a:pt x="97" y="56"/>
                      <a:pt x="93" y="29"/>
                      <a:pt x="74" y="15"/>
                    </a:cubicBezTo>
                    <a:cubicBezTo>
                      <a:pt x="55" y="0"/>
                      <a:pt x="28" y="4"/>
                      <a:pt x="14" y="23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0" name="Freeform 1294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995" y="2780"/>
                <a:ext cx="125" cy="149"/>
              </a:xfrm>
              <a:custGeom>
                <a:avLst/>
                <a:gdLst/>
                <a:ahLst/>
                <a:cxnLst>
                  <a:cxn ang="0">
                    <a:pos x="32" y="47"/>
                  </a:cxn>
                  <a:cxn ang="0">
                    <a:pos x="5" y="53"/>
                  </a:cxn>
                  <a:cxn ang="0">
                    <a:pos x="0" y="41"/>
                  </a:cxn>
                  <a:cxn ang="0">
                    <a:pos x="29" y="11"/>
                  </a:cxn>
                  <a:cxn ang="0">
                    <a:pos x="43" y="17"/>
                  </a:cxn>
                  <a:cxn ang="0">
                    <a:pos x="32" y="47"/>
                  </a:cxn>
                </a:cxnLst>
                <a:rect l="0" t="0" r="r" b="b"/>
                <a:pathLst>
                  <a:path w="53" h="63">
                    <a:moveTo>
                      <a:pt x="32" y="47"/>
                    </a:moveTo>
                    <a:cubicBezTo>
                      <a:pt x="20" y="59"/>
                      <a:pt x="0" y="63"/>
                      <a:pt x="5" y="53"/>
                    </a:cubicBezTo>
                    <a:cubicBezTo>
                      <a:pt x="8" y="46"/>
                      <a:pt x="1" y="45"/>
                      <a:pt x="0" y="41"/>
                    </a:cubicBezTo>
                    <a:cubicBezTo>
                      <a:pt x="0" y="37"/>
                      <a:pt x="16" y="0"/>
                      <a:pt x="29" y="11"/>
                    </a:cubicBezTo>
                    <a:cubicBezTo>
                      <a:pt x="34" y="15"/>
                      <a:pt x="33" y="23"/>
                      <a:pt x="43" y="17"/>
                    </a:cubicBezTo>
                    <a:cubicBezTo>
                      <a:pt x="53" y="12"/>
                      <a:pt x="45" y="35"/>
                      <a:pt x="3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1" name="Freeform 1294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29" y="2752"/>
                <a:ext cx="1519" cy="487"/>
              </a:xfrm>
              <a:custGeom>
                <a:avLst/>
                <a:gdLst/>
                <a:ahLst/>
                <a:cxnLst>
                  <a:cxn ang="0">
                    <a:pos x="19" y="92"/>
                  </a:cxn>
                  <a:cxn ang="0">
                    <a:pos x="54" y="34"/>
                  </a:cxn>
                  <a:cxn ang="0">
                    <a:pos x="143" y="5"/>
                  </a:cxn>
                  <a:cxn ang="0">
                    <a:pos x="182" y="9"/>
                  </a:cxn>
                  <a:cxn ang="0">
                    <a:pos x="624" y="121"/>
                  </a:cxn>
                  <a:cxn ang="0">
                    <a:pos x="625" y="154"/>
                  </a:cxn>
                  <a:cxn ang="0">
                    <a:pos x="434" y="205"/>
                  </a:cxn>
                  <a:cxn ang="0">
                    <a:pos x="19" y="92"/>
                  </a:cxn>
                </a:cxnLst>
                <a:rect l="0" t="0" r="r" b="b"/>
                <a:pathLst>
                  <a:path w="643" h="206">
                    <a:moveTo>
                      <a:pt x="19" y="92"/>
                    </a:moveTo>
                    <a:cubicBezTo>
                      <a:pt x="18" y="64"/>
                      <a:pt x="0" y="43"/>
                      <a:pt x="54" y="34"/>
                    </a:cubicBezTo>
                    <a:cubicBezTo>
                      <a:pt x="108" y="25"/>
                      <a:pt x="128" y="9"/>
                      <a:pt x="143" y="5"/>
                    </a:cubicBezTo>
                    <a:cubicBezTo>
                      <a:pt x="157" y="0"/>
                      <a:pt x="163" y="4"/>
                      <a:pt x="182" y="9"/>
                    </a:cubicBezTo>
                    <a:cubicBezTo>
                      <a:pt x="200" y="14"/>
                      <a:pt x="605" y="111"/>
                      <a:pt x="624" y="121"/>
                    </a:cubicBezTo>
                    <a:cubicBezTo>
                      <a:pt x="643" y="130"/>
                      <a:pt x="637" y="150"/>
                      <a:pt x="625" y="154"/>
                    </a:cubicBezTo>
                    <a:cubicBezTo>
                      <a:pt x="612" y="157"/>
                      <a:pt x="445" y="203"/>
                      <a:pt x="434" y="205"/>
                    </a:cubicBezTo>
                    <a:cubicBezTo>
                      <a:pt x="423" y="206"/>
                      <a:pt x="20" y="106"/>
                      <a:pt x="19" y="92"/>
                    </a:cubicBezTo>
                    <a:close/>
                  </a:path>
                </a:pathLst>
              </a:custGeom>
              <a:solidFill>
                <a:srgbClr val="CCFFCC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2" name="Freeform 1294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6477" y="2825"/>
                <a:ext cx="1543" cy="546"/>
              </a:xfrm>
              <a:custGeom>
                <a:avLst/>
                <a:gdLst/>
                <a:ahLst/>
                <a:cxnLst>
                  <a:cxn ang="0">
                    <a:pos x="619" y="154"/>
                  </a:cxn>
                  <a:cxn ang="0">
                    <a:pos x="53" y="2"/>
                  </a:cxn>
                  <a:cxn ang="0">
                    <a:pos x="43" y="0"/>
                  </a:cxn>
                  <a:cxn ang="0">
                    <a:pos x="5" y="29"/>
                  </a:cxn>
                  <a:cxn ang="0">
                    <a:pos x="33" y="77"/>
                  </a:cxn>
                  <a:cxn ang="0">
                    <a:pos x="599" y="230"/>
                  </a:cxn>
                  <a:cxn ang="0">
                    <a:pos x="609" y="231"/>
                  </a:cxn>
                  <a:cxn ang="0">
                    <a:pos x="647" y="202"/>
                  </a:cxn>
                  <a:cxn ang="0">
                    <a:pos x="619" y="154"/>
                  </a:cxn>
                  <a:cxn ang="0">
                    <a:pos x="181" y="82"/>
                  </a:cxn>
                  <a:cxn ang="0">
                    <a:pos x="456" y="155"/>
                  </a:cxn>
                  <a:cxn ang="0">
                    <a:pos x="456" y="182"/>
                  </a:cxn>
                  <a:cxn ang="0">
                    <a:pos x="181" y="108"/>
                  </a:cxn>
                  <a:cxn ang="0">
                    <a:pos x="181" y="82"/>
                  </a:cxn>
                  <a:cxn ang="0">
                    <a:pos x="456" y="146"/>
                  </a:cxn>
                  <a:cxn ang="0">
                    <a:pos x="181" y="73"/>
                  </a:cxn>
                  <a:cxn ang="0">
                    <a:pos x="181" y="45"/>
                  </a:cxn>
                  <a:cxn ang="0">
                    <a:pos x="456" y="119"/>
                  </a:cxn>
                  <a:cxn ang="0">
                    <a:pos x="456" y="146"/>
                  </a:cxn>
                  <a:cxn ang="0">
                    <a:pos x="14" y="31"/>
                  </a:cxn>
                  <a:cxn ang="0">
                    <a:pos x="43" y="9"/>
                  </a:cxn>
                  <a:cxn ang="0">
                    <a:pos x="51" y="10"/>
                  </a:cxn>
                  <a:cxn ang="0">
                    <a:pos x="172" y="43"/>
                  </a:cxn>
                  <a:cxn ang="0">
                    <a:pos x="172" y="106"/>
                  </a:cxn>
                  <a:cxn ang="0">
                    <a:pos x="35" y="69"/>
                  </a:cxn>
                  <a:cxn ang="0">
                    <a:pos x="14" y="31"/>
                  </a:cxn>
                  <a:cxn ang="0">
                    <a:pos x="639" y="200"/>
                  </a:cxn>
                  <a:cxn ang="0">
                    <a:pos x="609" y="222"/>
                  </a:cxn>
                  <a:cxn ang="0">
                    <a:pos x="601" y="221"/>
                  </a:cxn>
                  <a:cxn ang="0">
                    <a:pos x="465" y="184"/>
                  </a:cxn>
                  <a:cxn ang="0">
                    <a:pos x="465" y="121"/>
                  </a:cxn>
                  <a:cxn ang="0">
                    <a:pos x="617" y="162"/>
                  </a:cxn>
                  <a:cxn ang="0">
                    <a:pos x="639" y="200"/>
                  </a:cxn>
                </a:cxnLst>
                <a:rect l="0" t="0" r="r" b="b"/>
                <a:pathLst>
                  <a:path w="653" h="231">
                    <a:moveTo>
                      <a:pt x="619" y="154"/>
                    </a:moveTo>
                    <a:cubicBezTo>
                      <a:pt x="53" y="2"/>
                      <a:pt x="53" y="2"/>
                      <a:pt x="53" y="2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26" y="0"/>
                      <a:pt x="10" y="12"/>
                      <a:pt x="5" y="29"/>
                    </a:cubicBezTo>
                    <a:cubicBezTo>
                      <a:pt x="0" y="50"/>
                      <a:pt x="12" y="72"/>
                      <a:pt x="33" y="77"/>
                    </a:cubicBezTo>
                    <a:cubicBezTo>
                      <a:pt x="599" y="230"/>
                      <a:pt x="599" y="230"/>
                      <a:pt x="599" y="230"/>
                    </a:cubicBezTo>
                    <a:cubicBezTo>
                      <a:pt x="602" y="230"/>
                      <a:pt x="606" y="231"/>
                      <a:pt x="609" y="231"/>
                    </a:cubicBezTo>
                    <a:cubicBezTo>
                      <a:pt x="627" y="231"/>
                      <a:pt x="643" y="219"/>
                      <a:pt x="647" y="202"/>
                    </a:cubicBezTo>
                    <a:cubicBezTo>
                      <a:pt x="653" y="181"/>
                      <a:pt x="640" y="159"/>
                      <a:pt x="619" y="154"/>
                    </a:cubicBezTo>
                    <a:close/>
                    <a:moveTo>
                      <a:pt x="181" y="82"/>
                    </a:moveTo>
                    <a:cubicBezTo>
                      <a:pt x="456" y="155"/>
                      <a:pt x="456" y="155"/>
                      <a:pt x="456" y="155"/>
                    </a:cubicBezTo>
                    <a:cubicBezTo>
                      <a:pt x="456" y="182"/>
                      <a:pt x="456" y="182"/>
                      <a:pt x="456" y="182"/>
                    </a:cubicBezTo>
                    <a:cubicBezTo>
                      <a:pt x="181" y="108"/>
                      <a:pt x="181" y="108"/>
                      <a:pt x="181" y="108"/>
                    </a:cubicBezTo>
                    <a:lnTo>
                      <a:pt x="181" y="82"/>
                    </a:lnTo>
                    <a:close/>
                    <a:moveTo>
                      <a:pt x="456" y="146"/>
                    </a:move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45"/>
                      <a:pt x="181" y="45"/>
                      <a:pt x="181" y="45"/>
                    </a:cubicBezTo>
                    <a:cubicBezTo>
                      <a:pt x="456" y="119"/>
                      <a:pt x="456" y="119"/>
                      <a:pt x="456" y="119"/>
                    </a:cubicBezTo>
                    <a:lnTo>
                      <a:pt x="456" y="146"/>
                    </a:lnTo>
                    <a:close/>
                    <a:moveTo>
                      <a:pt x="14" y="31"/>
                    </a:moveTo>
                    <a:cubicBezTo>
                      <a:pt x="17" y="18"/>
                      <a:pt x="30" y="9"/>
                      <a:pt x="43" y="9"/>
                    </a:cubicBezTo>
                    <a:cubicBezTo>
                      <a:pt x="46" y="9"/>
                      <a:pt x="49" y="9"/>
                      <a:pt x="51" y="10"/>
                    </a:cubicBezTo>
                    <a:cubicBezTo>
                      <a:pt x="172" y="43"/>
                      <a:pt x="172" y="43"/>
                      <a:pt x="172" y="43"/>
                    </a:cubicBezTo>
                    <a:cubicBezTo>
                      <a:pt x="172" y="106"/>
                      <a:pt x="172" y="106"/>
                      <a:pt x="172" y="106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19" y="64"/>
                      <a:pt x="10" y="48"/>
                      <a:pt x="14" y="31"/>
                    </a:cubicBezTo>
                    <a:close/>
                    <a:moveTo>
                      <a:pt x="639" y="200"/>
                    </a:moveTo>
                    <a:cubicBezTo>
                      <a:pt x="635" y="213"/>
                      <a:pt x="623" y="222"/>
                      <a:pt x="609" y="222"/>
                    </a:cubicBezTo>
                    <a:cubicBezTo>
                      <a:pt x="607" y="222"/>
                      <a:pt x="604" y="222"/>
                      <a:pt x="601" y="221"/>
                    </a:cubicBezTo>
                    <a:cubicBezTo>
                      <a:pt x="465" y="184"/>
                      <a:pt x="465" y="184"/>
                      <a:pt x="465" y="184"/>
                    </a:cubicBezTo>
                    <a:cubicBezTo>
                      <a:pt x="465" y="121"/>
                      <a:pt x="465" y="121"/>
                      <a:pt x="465" y="121"/>
                    </a:cubicBezTo>
                    <a:cubicBezTo>
                      <a:pt x="617" y="162"/>
                      <a:pt x="617" y="162"/>
                      <a:pt x="617" y="162"/>
                    </a:cubicBezTo>
                    <a:cubicBezTo>
                      <a:pt x="633" y="167"/>
                      <a:pt x="643" y="183"/>
                      <a:pt x="639" y="2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096" name="Group 587"/>
          <p:cNvGrpSpPr>
            <a:grpSpLocks/>
          </p:cNvGrpSpPr>
          <p:nvPr/>
        </p:nvGrpSpPr>
        <p:grpSpPr bwMode="gray">
          <a:xfrm flipH="1">
            <a:off x="9865454" y="570001"/>
            <a:ext cx="239395" cy="482919"/>
            <a:chOff x="1061" y="2348"/>
            <a:chExt cx="313" cy="632"/>
          </a:xfrm>
        </p:grpSpPr>
        <p:sp>
          <p:nvSpPr>
            <p:cNvPr id="1097" name="Freeform 588"/>
            <p:cNvSpPr>
              <a:spLocks/>
            </p:cNvSpPr>
            <p:nvPr/>
          </p:nvSpPr>
          <p:spPr bwMode="gray">
            <a:xfrm>
              <a:off x="1203" y="2655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8" name="Freeform 589"/>
            <p:cNvSpPr>
              <a:spLocks noEditPoints="1"/>
            </p:cNvSpPr>
            <p:nvPr/>
          </p:nvSpPr>
          <p:spPr bwMode="gray">
            <a:xfrm>
              <a:off x="1061" y="2437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590"/>
            <p:cNvSpPr>
              <a:spLocks/>
            </p:cNvSpPr>
            <p:nvPr/>
          </p:nvSpPr>
          <p:spPr bwMode="gray">
            <a:xfrm>
              <a:off x="1205" y="244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0" name="Freeform 591"/>
            <p:cNvSpPr>
              <a:spLocks/>
            </p:cNvSpPr>
            <p:nvPr/>
          </p:nvSpPr>
          <p:spPr bwMode="gray">
            <a:xfrm>
              <a:off x="1218" y="2421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1" name="Oval 592"/>
            <p:cNvSpPr>
              <a:spLocks noChangeArrowheads="1"/>
            </p:cNvSpPr>
            <p:nvPr/>
          </p:nvSpPr>
          <p:spPr bwMode="gray">
            <a:xfrm flipH="1">
              <a:off x="1208" y="2351"/>
              <a:ext cx="105" cy="105"/>
            </a:xfrm>
            <a:prstGeom prst="ellipse">
              <a:avLst/>
            </a:prstGeom>
            <a:solidFill>
              <a:srgbClr val="FFFFFF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593"/>
            <p:cNvSpPr>
              <a:spLocks/>
            </p:cNvSpPr>
            <p:nvPr/>
          </p:nvSpPr>
          <p:spPr bwMode="gray">
            <a:xfrm>
              <a:off x="1185" y="2348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3" name="Freeform 594"/>
            <p:cNvSpPr>
              <a:spLocks/>
            </p:cNvSpPr>
            <p:nvPr/>
          </p:nvSpPr>
          <p:spPr bwMode="gray">
            <a:xfrm>
              <a:off x="1227" y="2600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4" name="Group 587"/>
          <p:cNvGrpSpPr>
            <a:grpSpLocks/>
          </p:cNvGrpSpPr>
          <p:nvPr/>
        </p:nvGrpSpPr>
        <p:grpSpPr bwMode="gray">
          <a:xfrm flipH="1">
            <a:off x="10450737" y="790847"/>
            <a:ext cx="239395" cy="482919"/>
            <a:chOff x="1061" y="2348"/>
            <a:chExt cx="313" cy="632"/>
          </a:xfrm>
        </p:grpSpPr>
        <p:sp>
          <p:nvSpPr>
            <p:cNvPr id="1110" name="Freeform 588"/>
            <p:cNvSpPr>
              <a:spLocks/>
            </p:cNvSpPr>
            <p:nvPr/>
          </p:nvSpPr>
          <p:spPr bwMode="gray">
            <a:xfrm>
              <a:off x="1203" y="2655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589"/>
            <p:cNvSpPr>
              <a:spLocks noEditPoints="1"/>
            </p:cNvSpPr>
            <p:nvPr/>
          </p:nvSpPr>
          <p:spPr bwMode="gray">
            <a:xfrm>
              <a:off x="1061" y="2437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2" name="Freeform 590"/>
            <p:cNvSpPr>
              <a:spLocks/>
            </p:cNvSpPr>
            <p:nvPr/>
          </p:nvSpPr>
          <p:spPr bwMode="gray">
            <a:xfrm>
              <a:off x="1205" y="244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3" name="Freeform 591"/>
            <p:cNvSpPr>
              <a:spLocks/>
            </p:cNvSpPr>
            <p:nvPr/>
          </p:nvSpPr>
          <p:spPr bwMode="gray">
            <a:xfrm>
              <a:off x="1218" y="2421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Oval 592"/>
            <p:cNvSpPr>
              <a:spLocks noChangeArrowheads="1"/>
            </p:cNvSpPr>
            <p:nvPr/>
          </p:nvSpPr>
          <p:spPr bwMode="gray">
            <a:xfrm flipH="1">
              <a:off x="1208" y="2351"/>
              <a:ext cx="105" cy="105"/>
            </a:xfrm>
            <a:prstGeom prst="ellipse">
              <a:avLst/>
            </a:prstGeom>
            <a:solidFill>
              <a:srgbClr val="FFFFFF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5" name="Freeform 593"/>
            <p:cNvSpPr>
              <a:spLocks/>
            </p:cNvSpPr>
            <p:nvPr/>
          </p:nvSpPr>
          <p:spPr bwMode="gray">
            <a:xfrm>
              <a:off x="1185" y="2348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6" name="Freeform 594"/>
            <p:cNvSpPr>
              <a:spLocks/>
            </p:cNvSpPr>
            <p:nvPr/>
          </p:nvSpPr>
          <p:spPr bwMode="gray">
            <a:xfrm>
              <a:off x="1227" y="2600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17" name="Picture 2" descr="C:\Users\Ahmet Yiğitap\Desktop\03-white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4319" y="771120"/>
            <a:ext cx="282735" cy="275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18" name="Group 2921"/>
          <p:cNvGrpSpPr>
            <a:grpSpLocks/>
          </p:cNvGrpSpPr>
          <p:nvPr/>
        </p:nvGrpSpPr>
        <p:grpSpPr bwMode="gray">
          <a:xfrm>
            <a:off x="11246529" y="1287430"/>
            <a:ext cx="448247" cy="609243"/>
            <a:chOff x="3610" y="3261"/>
            <a:chExt cx="602" cy="1119"/>
          </a:xfrm>
        </p:grpSpPr>
        <p:sp>
          <p:nvSpPr>
            <p:cNvPr id="1119" name="Freeform 2922" descr="© INSCALE GmbH, 26.05.2010&#10;http://www.presentationload.com/"/>
            <p:cNvSpPr>
              <a:spLocks/>
            </p:cNvSpPr>
            <p:nvPr/>
          </p:nvSpPr>
          <p:spPr bwMode="gray">
            <a:xfrm>
              <a:off x="3863" y="3801"/>
              <a:ext cx="212" cy="579"/>
            </a:xfrm>
            <a:custGeom>
              <a:avLst/>
              <a:gdLst/>
              <a:ahLst/>
              <a:cxnLst>
                <a:cxn ang="0">
                  <a:pos x="63" y="20"/>
                </a:cxn>
                <a:cxn ang="0">
                  <a:pos x="12" y="11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63" y="20"/>
                </a:cxn>
              </a:cxnLst>
              <a:rect l="0" t="0" r="r" b="b"/>
              <a:pathLst>
                <a:path w="90" h="245">
                  <a:moveTo>
                    <a:pt x="63" y="20"/>
                  </a:moveTo>
                  <a:cubicBezTo>
                    <a:pt x="55" y="20"/>
                    <a:pt x="24" y="13"/>
                    <a:pt x="12" y="11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9"/>
                    <a:pt x="43" y="225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2923" descr="© INSCALE GmbH, 26.05.2010&#10;http://www.presentationload.com/"/>
            <p:cNvSpPr>
              <a:spLocks/>
            </p:cNvSpPr>
            <p:nvPr/>
          </p:nvSpPr>
          <p:spPr bwMode="gray">
            <a:xfrm>
              <a:off x="3863" y="3801"/>
              <a:ext cx="212" cy="579"/>
            </a:xfrm>
            <a:custGeom>
              <a:avLst/>
              <a:gdLst/>
              <a:ahLst/>
              <a:cxnLst>
                <a:cxn ang="0">
                  <a:pos x="63" y="20"/>
                </a:cxn>
                <a:cxn ang="0">
                  <a:pos x="12" y="11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63" y="20"/>
                </a:cxn>
              </a:cxnLst>
              <a:rect l="0" t="0" r="r" b="b"/>
              <a:pathLst>
                <a:path w="90" h="245">
                  <a:moveTo>
                    <a:pt x="63" y="20"/>
                  </a:moveTo>
                  <a:cubicBezTo>
                    <a:pt x="55" y="20"/>
                    <a:pt x="24" y="13"/>
                    <a:pt x="12" y="11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9"/>
                    <a:pt x="43" y="225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1" name="Freeform 2924" descr="© INSCALE GmbH, 26.05.2010&#10;http://www.presentationload.com/"/>
            <p:cNvSpPr>
              <a:spLocks/>
            </p:cNvSpPr>
            <p:nvPr/>
          </p:nvSpPr>
          <p:spPr bwMode="gray">
            <a:xfrm>
              <a:off x="3612" y="3414"/>
              <a:ext cx="600" cy="548"/>
            </a:xfrm>
            <a:custGeom>
              <a:avLst/>
              <a:gdLst/>
              <a:ahLst/>
              <a:cxnLst>
                <a:cxn ang="0">
                  <a:pos x="248" y="19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3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09" y="164"/>
                </a:cxn>
                <a:cxn ang="0">
                  <a:pos x="118" y="175"/>
                </a:cxn>
                <a:cxn ang="0">
                  <a:pos x="169" y="189"/>
                </a:cxn>
                <a:cxn ang="0">
                  <a:pos x="196" y="169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15" y="204"/>
                </a:cxn>
                <a:cxn ang="0">
                  <a:pos x="248" y="194"/>
                </a:cxn>
              </a:cxnLst>
              <a:rect l="0" t="0" r="r" b="b"/>
              <a:pathLst>
                <a:path w="254" h="232">
                  <a:moveTo>
                    <a:pt x="248" y="194"/>
                  </a:moveTo>
                  <a:cubicBezTo>
                    <a:pt x="245" y="184"/>
                    <a:pt x="228" y="6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10"/>
                    <a:pt x="125" y="4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5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8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0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9"/>
                    <a:pt x="96" y="116"/>
                    <a:pt x="99" y="113"/>
                  </a:cubicBezTo>
                  <a:cubicBezTo>
                    <a:pt x="102" y="108"/>
                    <a:pt x="103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9"/>
                    <a:pt x="109" y="49"/>
                    <a:pt x="110" y="47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0" y="53"/>
                    <a:pt x="109" y="122"/>
                    <a:pt x="109" y="164"/>
                  </a:cubicBezTo>
                  <a:cubicBezTo>
                    <a:pt x="110" y="169"/>
                    <a:pt x="112" y="174"/>
                    <a:pt x="118" y="175"/>
                  </a:cubicBezTo>
                  <a:cubicBezTo>
                    <a:pt x="130" y="177"/>
                    <a:pt x="162" y="187"/>
                    <a:pt x="169" y="189"/>
                  </a:cubicBezTo>
                  <a:cubicBezTo>
                    <a:pt x="177" y="190"/>
                    <a:pt x="193" y="181"/>
                    <a:pt x="196" y="169"/>
                  </a:cubicBezTo>
                  <a:cubicBezTo>
                    <a:pt x="195" y="141"/>
                    <a:pt x="196" y="111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3" y="79"/>
                    <a:pt x="194" y="83"/>
                    <a:pt x="194" y="88"/>
                  </a:cubicBezTo>
                  <a:cubicBezTo>
                    <a:pt x="197" y="110"/>
                    <a:pt x="204" y="150"/>
                    <a:pt x="215" y="204"/>
                  </a:cubicBezTo>
                  <a:cubicBezTo>
                    <a:pt x="220" y="232"/>
                    <a:pt x="254" y="218"/>
                    <a:pt x="248" y="19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2" name="Freeform 2925" descr="© INSCALE GmbH, 26.05.2010&#10;http://www.presentationload.com/"/>
            <p:cNvSpPr>
              <a:spLocks/>
            </p:cNvSpPr>
            <p:nvPr/>
          </p:nvSpPr>
          <p:spPr bwMode="gray">
            <a:xfrm>
              <a:off x="3948" y="3896"/>
              <a:ext cx="23" cy="389"/>
            </a:xfrm>
            <a:custGeom>
              <a:avLst/>
              <a:gdLst/>
              <a:ahLst/>
              <a:cxnLst>
                <a:cxn ang="0">
                  <a:pos x="7" y="165"/>
                </a:cxn>
                <a:cxn ang="0">
                  <a:pos x="9" y="11"/>
                </a:cxn>
                <a:cxn ang="0">
                  <a:pos x="0" y="0"/>
                </a:cxn>
              </a:cxnLst>
              <a:rect l="0" t="0" r="r" b="b"/>
              <a:pathLst>
                <a:path w="10" h="165">
                  <a:moveTo>
                    <a:pt x="7" y="165"/>
                  </a:moveTo>
                  <a:cubicBezTo>
                    <a:pt x="7" y="131"/>
                    <a:pt x="10" y="15"/>
                    <a:pt x="9" y="11"/>
                  </a:cubicBezTo>
                  <a:cubicBezTo>
                    <a:pt x="9" y="7"/>
                    <a:pt x="0" y="7"/>
                    <a:pt x="0" y="0"/>
                  </a:cubicBezTo>
                </a:path>
              </a:pathLst>
            </a:custGeom>
            <a:noFill/>
            <a:ln w="6350" cap="rnd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2926" descr="© INSCALE GmbH, 26.05.2010&#10;http://www.presentationload.com/"/>
            <p:cNvSpPr>
              <a:spLocks/>
            </p:cNvSpPr>
            <p:nvPr/>
          </p:nvSpPr>
          <p:spPr bwMode="gray">
            <a:xfrm>
              <a:off x="3610" y="3414"/>
              <a:ext cx="602" cy="742"/>
            </a:xfrm>
            <a:custGeom>
              <a:avLst/>
              <a:gdLst/>
              <a:ahLst/>
              <a:cxnLst>
                <a:cxn ang="0">
                  <a:pos x="249" y="194"/>
                </a:cxn>
                <a:cxn ang="0">
                  <a:pos x="226" y="49"/>
                </a:cxn>
                <a:cxn ang="0">
                  <a:pos x="200" y="24"/>
                </a:cxn>
                <a:cxn ang="0">
                  <a:pos x="157" y="13"/>
                </a:cxn>
                <a:cxn ang="0">
                  <a:pos x="117" y="2"/>
                </a:cxn>
                <a:cxn ang="0">
                  <a:pos x="87" y="12"/>
                </a:cxn>
                <a:cxn ang="0">
                  <a:pos x="73" y="91"/>
                </a:cxn>
                <a:cxn ang="0">
                  <a:pos x="22" y="104"/>
                </a:cxn>
                <a:cxn ang="0">
                  <a:pos x="27" y="135"/>
                </a:cxn>
                <a:cxn ang="0">
                  <a:pos x="88" y="120"/>
                </a:cxn>
                <a:cxn ang="0">
                  <a:pos x="104" y="94"/>
                </a:cxn>
                <a:cxn ang="0">
                  <a:pos x="111" y="47"/>
                </a:cxn>
                <a:cxn ang="0">
                  <a:pos x="110" y="288"/>
                </a:cxn>
                <a:cxn ang="0">
                  <a:pos x="119" y="299"/>
                </a:cxn>
                <a:cxn ang="0">
                  <a:pos x="130" y="301"/>
                </a:cxn>
                <a:cxn ang="0">
                  <a:pos x="130" y="20"/>
                </a:cxn>
                <a:cxn ang="0">
                  <a:pos x="146" y="20"/>
                </a:cxn>
                <a:cxn ang="0">
                  <a:pos x="162" y="28"/>
                </a:cxn>
                <a:cxn ang="0">
                  <a:pos x="162" y="310"/>
                </a:cxn>
                <a:cxn ang="0">
                  <a:pos x="170" y="313"/>
                </a:cxn>
                <a:cxn ang="0">
                  <a:pos x="197" y="293"/>
                </a:cxn>
                <a:cxn ang="0">
                  <a:pos x="197" y="169"/>
                </a:cxn>
                <a:cxn ang="0">
                  <a:pos x="195" y="88"/>
                </a:cxn>
                <a:cxn ang="0">
                  <a:pos x="193" y="75"/>
                </a:cxn>
                <a:cxn ang="0">
                  <a:pos x="192" y="71"/>
                </a:cxn>
                <a:cxn ang="0">
                  <a:pos x="192" y="70"/>
                </a:cxn>
                <a:cxn ang="0">
                  <a:pos x="192" y="71"/>
                </a:cxn>
                <a:cxn ang="0">
                  <a:pos x="193" y="75"/>
                </a:cxn>
                <a:cxn ang="0">
                  <a:pos x="195" y="88"/>
                </a:cxn>
                <a:cxn ang="0">
                  <a:pos x="216" y="204"/>
                </a:cxn>
                <a:cxn ang="0">
                  <a:pos x="249" y="194"/>
                </a:cxn>
              </a:cxnLst>
              <a:rect l="0" t="0" r="r" b="b"/>
              <a:pathLst>
                <a:path w="255" h="314">
                  <a:moveTo>
                    <a:pt x="249" y="194"/>
                  </a:moveTo>
                  <a:cubicBezTo>
                    <a:pt x="246" y="184"/>
                    <a:pt x="229" y="67"/>
                    <a:pt x="226" y="49"/>
                  </a:cubicBezTo>
                  <a:cubicBezTo>
                    <a:pt x="223" y="32"/>
                    <a:pt x="208" y="27"/>
                    <a:pt x="200" y="24"/>
                  </a:cubicBezTo>
                  <a:cubicBezTo>
                    <a:pt x="192" y="21"/>
                    <a:pt x="170" y="16"/>
                    <a:pt x="157" y="13"/>
                  </a:cubicBezTo>
                  <a:cubicBezTo>
                    <a:pt x="145" y="10"/>
                    <a:pt x="126" y="4"/>
                    <a:pt x="117" y="2"/>
                  </a:cubicBezTo>
                  <a:cubicBezTo>
                    <a:pt x="108" y="0"/>
                    <a:pt x="90" y="4"/>
                    <a:pt x="87" y="12"/>
                  </a:cubicBezTo>
                  <a:cubicBezTo>
                    <a:pt x="86" y="15"/>
                    <a:pt x="79" y="53"/>
                    <a:pt x="73" y="91"/>
                  </a:cubicBezTo>
                  <a:cubicBezTo>
                    <a:pt x="73" y="91"/>
                    <a:pt x="31" y="101"/>
                    <a:pt x="22" y="104"/>
                  </a:cubicBezTo>
                  <a:cubicBezTo>
                    <a:pt x="0" y="111"/>
                    <a:pt x="12" y="137"/>
                    <a:pt x="27" y="135"/>
                  </a:cubicBezTo>
                  <a:cubicBezTo>
                    <a:pt x="31" y="135"/>
                    <a:pt x="88" y="120"/>
                    <a:pt x="88" y="120"/>
                  </a:cubicBezTo>
                  <a:cubicBezTo>
                    <a:pt x="102" y="114"/>
                    <a:pt x="103" y="109"/>
                    <a:pt x="104" y="94"/>
                  </a:cubicBezTo>
                  <a:cubicBezTo>
                    <a:pt x="108" y="66"/>
                    <a:pt x="111" y="43"/>
                    <a:pt x="111" y="47"/>
                  </a:cubicBezTo>
                  <a:cubicBezTo>
                    <a:pt x="111" y="53"/>
                    <a:pt x="110" y="246"/>
                    <a:pt x="110" y="288"/>
                  </a:cubicBezTo>
                  <a:cubicBezTo>
                    <a:pt x="111" y="293"/>
                    <a:pt x="113" y="298"/>
                    <a:pt x="119" y="299"/>
                  </a:cubicBezTo>
                  <a:cubicBezTo>
                    <a:pt x="122" y="299"/>
                    <a:pt x="126" y="300"/>
                    <a:pt x="130" y="301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2" y="310"/>
                    <a:pt x="162" y="310"/>
                    <a:pt x="162" y="310"/>
                  </a:cubicBezTo>
                  <a:cubicBezTo>
                    <a:pt x="165" y="311"/>
                    <a:pt x="168" y="312"/>
                    <a:pt x="170" y="313"/>
                  </a:cubicBezTo>
                  <a:cubicBezTo>
                    <a:pt x="178" y="314"/>
                    <a:pt x="194" y="305"/>
                    <a:pt x="197" y="293"/>
                  </a:cubicBezTo>
                  <a:cubicBezTo>
                    <a:pt x="197" y="169"/>
                    <a:pt x="197" y="169"/>
                    <a:pt x="197" y="169"/>
                  </a:cubicBezTo>
                  <a:cubicBezTo>
                    <a:pt x="196" y="141"/>
                    <a:pt x="197" y="111"/>
                    <a:pt x="195" y="88"/>
                  </a:cubicBezTo>
                  <a:cubicBezTo>
                    <a:pt x="194" y="82"/>
                    <a:pt x="194" y="78"/>
                    <a:pt x="193" y="75"/>
                  </a:cubicBezTo>
                  <a:cubicBezTo>
                    <a:pt x="193" y="74"/>
                    <a:pt x="193" y="72"/>
                    <a:pt x="192" y="71"/>
                  </a:cubicBezTo>
                  <a:cubicBezTo>
                    <a:pt x="192" y="70"/>
                    <a:pt x="192" y="70"/>
                    <a:pt x="192" y="70"/>
                  </a:cubicBezTo>
                  <a:cubicBezTo>
                    <a:pt x="192" y="71"/>
                    <a:pt x="192" y="71"/>
                    <a:pt x="192" y="71"/>
                  </a:cubicBezTo>
                  <a:cubicBezTo>
                    <a:pt x="193" y="72"/>
                    <a:pt x="193" y="73"/>
                    <a:pt x="193" y="75"/>
                  </a:cubicBezTo>
                  <a:cubicBezTo>
                    <a:pt x="194" y="79"/>
                    <a:pt x="195" y="83"/>
                    <a:pt x="195" y="88"/>
                  </a:cubicBezTo>
                  <a:cubicBezTo>
                    <a:pt x="198" y="110"/>
                    <a:pt x="205" y="150"/>
                    <a:pt x="216" y="204"/>
                  </a:cubicBezTo>
                  <a:cubicBezTo>
                    <a:pt x="221" y="232"/>
                    <a:pt x="255" y="218"/>
                    <a:pt x="249" y="19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4" name="Freeform 2927" descr="© INSCALE GmbH, 26.05.2010&#10;http://www.presentationload.com/"/>
            <p:cNvSpPr>
              <a:spLocks/>
            </p:cNvSpPr>
            <p:nvPr/>
          </p:nvSpPr>
          <p:spPr bwMode="gray">
            <a:xfrm>
              <a:off x="4007" y="3893"/>
              <a:ext cx="68" cy="19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68" y="0"/>
                </a:cxn>
                <a:cxn ang="0">
                  <a:pos x="0" y="19"/>
                </a:cxn>
              </a:cxnLst>
              <a:rect l="0" t="0" r="r" b="b"/>
              <a:pathLst>
                <a:path w="68" h="19">
                  <a:moveTo>
                    <a:pt x="0" y="19"/>
                  </a:moveTo>
                  <a:lnTo>
                    <a:pt x="68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5" name="Line 2928" descr="© INSCALE GmbH, 26.05.2010&#10;http://www.presentationload.com/"/>
            <p:cNvSpPr>
              <a:spLocks noChangeShapeType="1"/>
            </p:cNvSpPr>
            <p:nvPr/>
          </p:nvSpPr>
          <p:spPr bwMode="gray">
            <a:xfrm flipV="1">
              <a:off x="4007" y="3893"/>
              <a:ext cx="68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2929" descr="© INSCALE GmbH, 26.05.2010&#10;http://www.presentationload.com/"/>
            <p:cNvSpPr>
              <a:spLocks/>
            </p:cNvSpPr>
            <p:nvPr/>
          </p:nvSpPr>
          <p:spPr bwMode="gray">
            <a:xfrm>
              <a:off x="3872" y="3879"/>
              <a:ext cx="22" cy="7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0" y="0"/>
                </a:cxn>
                <a:cxn ang="0">
                  <a:pos x="22" y="7"/>
                </a:cxn>
              </a:cxnLst>
              <a:rect l="0" t="0" r="r" b="b"/>
              <a:pathLst>
                <a:path w="22" h="7">
                  <a:moveTo>
                    <a:pt x="22" y="7"/>
                  </a:moveTo>
                  <a:lnTo>
                    <a:pt x="0" y="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7" name="Line 2930" descr="© INSCALE GmbH, 26.05.2010&#10;http://www.presentationload.com/"/>
            <p:cNvSpPr>
              <a:spLocks noChangeShapeType="1"/>
            </p:cNvSpPr>
            <p:nvPr/>
          </p:nvSpPr>
          <p:spPr bwMode="gray">
            <a:xfrm flipH="1" flipV="1">
              <a:off x="3872" y="3879"/>
              <a:ext cx="22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8" name="Freeform 2931" descr="© INSCALE GmbH, 26.05.2010&#10;http://www.presentationload.com/"/>
            <p:cNvSpPr>
              <a:spLocks/>
            </p:cNvSpPr>
            <p:nvPr/>
          </p:nvSpPr>
          <p:spPr bwMode="gray">
            <a:xfrm>
              <a:off x="3896" y="3388"/>
              <a:ext cx="156" cy="97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9" y="22"/>
                </a:cxn>
                <a:cxn ang="0">
                  <a:pos x="15" y="12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3" y="37"/>
                    <a:pt x="0" y="25"/>
                    <a:pt x="9" y="22"/>
                  </a:cubicBezTo>
                  <a:cubicBezTo>
                    <a:pt x="16" y="21"/>
                    <a:pt x="12" y="15"/>
                    <a:pt x="15" y="12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5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2932" descr="© INSCALE GmbH, 26.05.2010&#10;http://www.presentationload.com/"/>
            <p:cNvSpPr>
              <a:spLocks/>
            </p:cNvSpPr>
            <p:nvPr/>
          </p:nvSpPr>
          <p:spPr bwMode="gray">
            <a:xfrm>
              <a:off x="3875" y="3261"/>
              <a:ext cx="191" cy="189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1" y="42"/>
                </a:cxn>
                <a:cxn ang="0">
                  <a:pos x="42" y="79"/>
                </a:cxn>
                <a:cxn ang="0">
                  <a:pos x="80" y="38"/>
                </a:cxn>
                <a:cxn ang="0">
                  <a:pos x="39" y="1"/>
                </a:cxn>
              </a:cxnLst>
              <a:rect l="0" t="0" r="r" b="b"/>
              <a:pathLst>
                <a:path w="81" h="80">
                  <a:moveTo>
                    <a:pt x="39" y="1"/>
                  </a:moveTo>
                  <a:cubicBezTo>
                    <a:pt x="17" y="2"/>
                    <a:pt x="0" y="20"/>
                    <a:pt x="1" y="42"/>
                  </a:cubicBezTo>
                  <a:cubicBezTo>
                    <a:pt x="2" y="63"/>
                    <a:pt x="20" y="80"/>
                    <a:pt x="42" y="79"/>
                  </a:cubicBezTo>
                  <a:cubicBezTo>
                    <a:pt x="64" y="78"/>
                    <a:pt x="81" y="60"/>
                    <a:pt x="80" y="38"/>
                  </a:cubicBezTo>
                  <a:cubicBezTo>
                    <a:pt x="79" y="17"/>
                    <a:pt x="61" y="0"/>
                    <a:pt x="39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0" name="Freeform 2933" descr="© INSCALE GmbH, 26.05.2010&#10;http://www.presentationload.com/"/>
            <p:cNvSpPr>
              <a:spLocks/>
            </p:cNvSpPr>
            <p:nvPr/>
          </p:nvSpPr>
          <p:spPr bwMode="gray">
            <a:xfrm>
              <a:off x="3875" y="3261"/>
              <a:ext cx="191" cy="189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1" y="42"/>
                </a:cxn>
                <a:cxn ang="0">
                  <a:pos x="42" y="79"/>
                </a:cxn>
                <a:cxn ang="0">
                  <a:pos x="80" y="38"/>
                </a:cxn>
                <a:cxn ang="0">
                  <a:pos x="39" y="1"/>
                </a:cxn>
              </a:cxnLst>
              <a:rect l="0" t="0" r="r" b="b"/>
              <a:pathLst>
                <a:path w="81" h="80">
                  <a:moveTo>
                    <a:pt x="39" y="1"/>
                  </a:moveTo>
                  <a:cubicBezTo>
                    <a:pt x="17" y="2"/>
                    <a:pt x="0" y="20"/>
                    <a:pt x="1" y="42"/>
                  </a:cubicBezTo>
                  <a:cubicBezTo>
                    <a:pt x="2" y="63"/>
                    <a:pt x="20" y="80"/>
                    <a:pt x="42" y="79"/>
                  </a:cubicBezTo>
                  <a:cubicBezTo>
                    <a:pt x="64" y="78"/>
                    <a:pt x="81" y="60"/>
                    <a:pt x="80" y="38"/>
                  </a:cubicBezTo>
                  <a:cubicBezTo>
                    <a:pt x="79" y="17"/>
                    <a:pt x="61" y="0"/>
                    <a:pt x="39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131" name="Metin kutusu 1130"/>
          <p:cNvSpPr txBox="1"/>
          <p:nvPr/>
        </p:nvSpPr>
        <p:spPr>
          <a:xfrm rot="20991806">
            <a:off x="11123857" y="501372"/>
            <a:ext cx="756182" cy="261610"/>
          </a:xfrm>
          <a:prstGeom prst="rect">
            <a:avLst/>
          </a:prstGeom>
          <a:noFill/>
          <a:scene3d>
            <a:camera prst="isometricOffAxis1Right"/>
            <a:lightRig rig="threePt" dir="t"/>
          </a:scene3d>
        </p:spPr>
        <p:txBody>
          <a:bodyPr wrap="square" rtlCol="0">
            <a:spAutoFit/>
          </a:bodyPr>
          <a:lstStyle/>
          <a:p>
            <a:pPr algn="ctr"/>
            <a:r>
              <a:rPr lang="tr-TR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DRUZ</a:t>
            </a:r>
          </a:p>
        </p:txBody>
      </p:sp>
      <p:sp>
        <p:nvSpPr>
          <p:cNvPr id="1132" name="_h1"/>
          <p:cNvSpPr>
            <a:spLocks noGrp="1" noChangeArrowheads="1"/>
          </p:cNvSpPr>
          <p:nvPr>
            <p:ph type="title"/>
          </p:nvPr>
        </p:nvSpPr>
        <p:spPr bwMode="gray">
          <a:xfrm>
            <a:off x="324000" y="238542"/>
            <a:ext cx="8889802" cy="616455"/>
          </a:xfrm>
        </p:spPr>
        <p:txBody>
          <a:bodyPr/>
          <a:lstStyle/>
          <a:p>
            <a:r>
              <a:rPr lang="tr-TR" sz="3600" b="1" noProof="1"/>
              <a:t>DRUZ OSGB </a:t>
            </a:r>
            <a:r>
              <a:rPr lang="tr-TR" sz="3200" b="0" noProof="1"/>
              <a:t>– </a:t>
            </a:r>
            <a:r>
              <a:rPr lang="tr-TR" sz="3200" noProof="1"/>
              <a:t>TAŞIMA VE PAKETLEMEDE </a:t>
            </a:r>
            <a:r>
              <a:rPr lang="tr-TR" sz="3200" b="0" noProof="1"/>
              <a:t>İSG</a:t>
            </a:r>
            <a:endParaRPr lang="en-US" sz="3200" b="0" noProof="1"/>
          </a:p>
        </p:txBody>
      </p:sp>
      <p:grpSp>
        <p:nvGrpSpPr>
          <p:cNvPr id="1589" name="Gruppieren 10"/>
          <p:cNvGrpSpPr/>
          <p:nvPr/>
        </p:nvGrpSpPr>
        <p:grpSpPr>
          <a:xfrm>
            <a:off x="4113503" y="2666910"/>
            <a:ext cx="2890815" cy="778297"/>
            <a:chOff x="5584367" y="2656698"/>
            <a:chExt cx="2890815" cy="778297"/>
          </a:xfrm>
        </p:grpSpPr>
        <p:sp>
          <p:nvSpPr>
            <p:cNvPr id="1590" name="Freeform 2086"/>
            <p:cNvSpPr>
              <a:spLocks/>
            </p:cNvSpPr>
            <p:nvPr/>
          </p:nvSpPr>
          <p:spPr bwMode="gray">
            <a:xfrm>
              <a:off x="5584367" y="2656698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591" name="Freeform 1310"/>
            <p:cNvSpPr>
              <a:spLocks/>
            </p:cNvSpPr>
            <p:nvPr/>
          </p:nvSpPr>
          <p:spPr bwMode="gray">
            <a:xfrm>
              <a:off x="5793738" y="2712789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92" name="Gruppieren 9"/>
          <p:cNvGrpSpPr/>
          <p:nvPr/>
        </p:nvGrpSpPr>
        <p:grpSpPr>
          <a:xfrm>
            <a:off x="2111118" y="3203124"/>
            <a:ext cx="3090382" cy="778297"/>
            <a:chOff x="3581982" y="3192912"/>
            <a:chExt cx="3090382" cy="778297"/>
          </a:xfrm>
        </p:grpSpPr>
        <p:sp>
          <p:nvSpPr>
            <p:cNvPr id="1593" name="Freeform 2086"/>
            <p:cNvSpPr>
              <a:spLocks/>
            </p:cNvSpPr>
            <p:nvPr/>
          </p:nvSpPr>
          <p:spPr bwMode="gray">
            <a:xfrm>
              <a:off x="3581982" y="3192912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594" name="Freeform 1310"/>
            <p:cNvSpPr>
              <a:spLocks/>
            </p:cNvSpPr>
            <p:nvPr/>
          </p:nvSpPr>
          <p:spPr bwMode="gray">
            <a:xfrm>
              <a:off x="3791353" y="3249003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5" name="Freeform 1457"/>
            <p:cNvSpPr>
              <a:spLocks/>
            </p:cNvSpPr>
            <p:nvPr/>
          </p:nvSpPr>
          <p:spPr bwMode="gray">
            <a:xfrm>
              <a:off x="5817971" y="3386401"/>
              <a:ext cx="854393" cy="229498"/>
            </a:xfrm>
            <a:custGeom>
              <a:avLst/>
              <a:gdLst/>
              <a:ahLst/>
              <a:cxnLst>
                <a:cxn ang="0">
                  <a:pos x="2887" y="54"/>
                </a:cxn>
                <a:cxn ang="0">
                  <a:pos x="898" y="0"/>
                </a:cxn>
                <a:cxn ang="0">
                  <a:pos x="1344" y="120"/>
                </a:cxn>
                <a:cxn ang="0">
                  <a:pos x="0" y="482"/>
                </a:cxn>
                <a:cxn ang="0">
                  <a:pos x="1344" y="843"/>
                </a:cxn>
                <a:cxn ang="0">
                  <a:pos x="2688" y="482"/>
                </a:cxn>
                <a:cxn ang="0">
                  <a:pos x="3137" y="602"/>
                </a:cxn>
                <a:cxn ang="0">
                  <a:pos x="2887" y="54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599" name="Freeform 1451"/>
          <p:cNvSpPr>
            <a:spLocks/>
          </p:cNvSpPr>
          <p:nvPr/>
        </p:nvSpPr>
        <p:spPr bwMode="gray">
          <a:xfrm rot="10800000" flipH="1">
            <a:off x="6283790" y="2552972"/>
            <a:ext cx="2785992" cy="748344"/>
          </a:xfrm>
          <a:custGeom>
            <a:avLst/>
            <a:gdLst/>
            <a:ahLst/>
            <a:cxnLst>
              <a:cxn ang="0">
                <a:pos x="2887" y="54"/>
              </a:cxn>
              <a:cxn ang="0">
                <a:pos x="898" y="0"/>
              </a:cxn>
              <a:cxn ang="0">
                <a:pos x="1344" y="120"/>
              </a:cxn>
              <a:cxn ang="0">
                <a:pos x="0" y="482"/>
              </a:cxn>
              <a:cxn ang="0">
                <a:pos x="1344" y="843"/>
              </a:cxn>
              <a:cxn ang="0">
                <a:pos x="2688" y="482"/>
              </a:cxn>
              <a:cxn ang="0">
                <a:pos x="3137" y="602"/>
              </a:cxn>
              <a:cxn ang="0">
                <a:pos x="2887" y="54"/>
              </a:cxn>
            </a:cxnLst>
            <a:rect l="0" t="0" r="r" b="b"/>
            <a:pathLst>
              <a:path w="3137" h="843">
                <a:moveTo>
                  <a:pt x="2887" y="54"/>
                </a:moveTo>
                <a:lnTo>
                  <a:pt x="898" y="0"/>
                </a:lnTo>
                <a:lnTo>
                  <a:pt x="1344" y="120"/>
                </a:lnTo>
                <a:lnTo>
                  <a:pt x="0" y="482"/>
                </a:lnTo>
                <a:lnTo>
                  <a:pt x="1344" y="843"/>
                </a:lnTo>
                <a:lnTo>
                  <a:pt x="2688" y="482"/>
                </a:lnTo>
                <a:lnTo>
                  <a:pt x="3137" y="602"/>
                </a:lnTo>
                <a:lnTo>
                  <a:pt x="2887" y="54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6350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600" name="Gruppieren 6"/>
          <p:cNvGrpSpPr/>
          <p:nvPr/>
        </p:nvGrpSpPr>
        <p:grpSpPr>
          <a:xfrm>
            <a:off x="6161" y="2651501"/>
            <a:ext cx="2890815" cy="840236"/>
            <a:chOff x="1477025" y="2641289"/>
            <a:chExt cx="2890815" cy="840236"/>
          </a:xfrm>
        </p:grpSpPr>
        <p:sp>
          <p:nvSpPr>
            <p:cNvPr id="1601" name="Freeform 2086"/>
            <p:cNvSpPr>
              <a:spLocks/>
            </p:cNvSpPr>
            <p:nvPr/>
          </p:nvSpPr>
          <p:spPr bwMode="gray">
            <a:xfrm>
              <a:off x="1477025" y="2641289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602" name="Freeform 1310"/>
            <p:cNvSpPr>
              <a:spLocks/>
            </p:cNvSpPr>
            <p:nvPr/>
          </p:nvSpPr>
          <p:spPr bwMode="gray">
            <a:xfrm>
              <a:off x="1686396" y="2697380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3" name="Freeform 1451"/>
            <p:cNvSpPr>
              <a:spLocks/>
            </p:cNvSpPr>
            <p:nvPr/>
          </p:nvSpPr>
          <p:spPr bwMode="gray">
            <a:xfrm rot="10800000" flipH="1">
              <a:off x="2883751" y="3252027"/>
              <a:ext cx="854393" cy="229498"/>
            </a:xfrm>
            <a:custGeom>
              <a:avLst/>
              <a:gdLst/>
              <a:ahLst/>
              <a:cxnLst>
                <a:cxn ang="0">
                  <a:pos x="2887" y="54"/>
                </a:cxn>
                <a:cxn ang="0">
                  <a:pos x="898" y="0"/>
                </a:cxn>
                <a:cxn ang="0">
                  <a:pos x="1344" y="120"/>
                </a:cxn>
                <a:cxn ang="0">
                  <a:pos x="0" y="482"/>
                </a:cxn>
                <a:cxn ang="0">
                  <a:pos x="1344" y="843"/>
                </a:cxn>
                <a:cxn ang="0">
                  <a:pos x="2688" y="482"/>
                </a:cxn>
                <a:cxn ang="0">
                  <a:pos x="3137" y="602"/>
                </a:cxn>
                <a:cxn ang="0">
                  <a:pos x="2887" y="54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04" name="Gruppieren 21"/>
          <p:cNvGrpSpPr/>
          <p:nvPr/>
        </p:nvGrpSpPr>
        <p:grpSpPr>
          <a:xfrm>
            <a:off x="4164245" y="3686330"/>
            <a:ext cx="2890815" cy="848268"/>
            <a:chOff x="5644908" y="3718848"/>
            <a:chExt cx="2890815" cy="848268"/>
          </a:xfrm>
        </p:grpSpPr>
        <p:sp>
          <p:nvSpPr>
            <p:cNvPr id="1605" name="Freeform 2086"/>
            <p:cNvSpPr>
              <a:spLocks/>
            </p:cNvSpPr>
            <p:nvPr/>
          </p:nvSpPr>
          <p:spPr bwMode="gray">
            <a:xfrm>
              <a:off x="5644908" y="3788819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606" name="Freeform 1310"/>
            <p:cNvSpPr>
              <a:spLocks/>
            </p:cNvSpPr>
            <p:nvPr/>
          </p:nvSpPr>
          <p:spPr bwMode="gray">
            <a:xfrm>
              <a:off x="5854279" y="3844910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7" name="Freeform 1451"/>
            <p:cNvSpPr>
              <a:spLocks/>
            </p:cNvSpPr>
            <p:nvPr/>
          </p:nvSpPr>
          <p:spPr bwMode="gray">
            <a:xfrm rot="10800000" flipV="1">
              <a:off x="6258423" y="3718848"/>
              <a:ext cx="854393" cy="229498"/>
            </a:xfrm>
            <a:custGeom>
              <a:avLst/>
              <a:gdLst/>
              <a:ahLst/>
              <a:cxnLst>
                <a:cxn ang="0">
                  <a:pos x="2887" y="54"/>
                </a:cxn>
                <a:cxn ang="0">
                  <a:pos x="898" y="0"/>
                </a:cxn>
                <a:cxn ang="0">
                  <a:pos x="1344" y="120"/>
                </a:cxn>
                <a:cxn ang="0">
                  <a:pos x="0" y="482"/>
                </a:cxn>
                <a:cxn ang="0">
                  <a:pos x="1344" y="843"/>
                </a:cxn>
                <a:cxn ang="0">
                  <a:pos x="2688" y="482"/>
                </a:cxn>
                <a:cxn ang="0">
                  <a:pos x="3137" y="602"/>
                </a:cxn>
                <a:cxn ang="0">
                  <a:pos x="2887" y="54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08" name="Gruppieren 8"/>
          <p:cNvGrpSpPr/>
          <p:nvPr/>
        </p:nvGrpSpPr>
        <p:grpSpPr>
          <a:xfrm>
            <a:off x="6161" y="3772928"/>
            <a:ext cx="3147291" cy="778297"/>
            <a:chOff x="1477025" y="3762716"/>
            <a:chExt cx="3147291" cy="778297"/>
          </a:xfrm>
        </p:grpSpPr>
        <p:sp>
          <p:nvSpPr>
            <p:cNvPr id="1609" name="Freeform 2086"/>
            <p:cNvSpPr>
              <a:spLocks/>
            </p:cNvSpPr>
            <p:nvPr/>
          </p:nvSpPr>
          <p:spPr bwMode="gray">
            <a:xfrm>
              <a:off x="1477025" y="3762716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610" name="Freeform 1310"/>
            <p:cNvSpPr>
              <a:spLocks/>
            </p:cNvSpPr>
            <p:nvPr/>
          </p:nvSpPr>
          <p:spPr bwMode="gray">
            <a:xfrm>
              <a:off x="1686396" y="3818807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1" name="Freeform 1451"/>
            <p:cNvSpPr>
              <a:spLocks/>
            </p:cNvSpPr>
            <p:nvPr/>
          </p:nvSpPr>
          <p:spPr bwMode="gray">
            <a:xfrm>
              <a:off x="3769923" y="3924259"/>
              <a:ext cx="854393" cy="229498"/>
            </a:xfrm>
            <a:custGeom>
              <a:avLst/>
              <a:gdLst/>
              <a:ahLst/>
              <a:cxnLst>
                <a:cxn ang="0">
                  <a:pos x="2887" y="54"/>
                </a:cxn>
                <a:cxn ang="0">
                  <a:pos x="898" y="0"/>
                </a:cxn>
                <a:cxn ang="0">
                  <a:pos x="1344" y="120"/>
                </a:cxn>
                <a:cxn ang="0">
                  <a:pos x="0" y="482"/>
                </a:cxn>
                <a:cxn ang="0">
                  <a:pos x="1344" y="843"/>
                </a:cxn>
                <a:cxn ang="0">
                  <a:pos x="2688" y="482"/>
                </a:cxn>
                <a:cxn ang="0">
                  <a:pos x="3137" y="602"/>
                </a:cxn>
                <a:cxn ang="0">
                  <a:pos x="2887" y="54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sng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12" name="Gruppieren 19"/>
          <p:cNvGrpSpPr/>
          <p:nvPr/>
        </p:nvGrpSpPr>
        <p:grpSpPr>
          <a:xfrm>
            <a:off x="5692091" y="2197761"/>
            <a:ext cx="3255174" cy="1081177"/>
            <a:chOff x="7332059" y="2272788"/>
            <a:chExt cx="3255174" cy="1081177"/>
          </a:xfrm>
        </p:grpSpPr>
        <p:grpSp>
          <p:nvGrpSpPr>
            <p:cNvPr id="1613" name="Group 1953"/>
            <p:cNvGrpSpPr>
              <a:grpSpLocks/>
            </p:cNvGrpSpPr>
            <p:nvPr/>
          </p:nvGrpSpPr>
          <p:grpSpPr bwMode="gray">
            <a:xfrm flipH="1">
              <a:off x="7332059" y="2478896"/>
              <a:ext cx="3255174" cy="875069"/>
              <a:chOff x="3051" y="2167"/>
              <a:chExt cx="1151" cy="309"/>
            </a:xfrm>
          </p:grpSpPr>
          <p:sp>
            <p:nvSpPr>
              <p:cNvPr id="1655" name="Freeform 1954"/>
              <p:cNvSpPr>
                <a:spLocks/>
              </p:cNvSpPr>
              <p:nvPr/>
            </p:nvSpPr>
            <p:spPr bwMode="gray">
              <a:xfrm>
                <a:off x="3051" y="2167"/>
                <a:ext cx="1151" cy="309"/>
              </a:xfrm>
              <a:custGeom>
                <a:avLst/>
                <a:gdLst>
                  <a:gd name="T0" fmla="*/ 0 w 3583"/>
                  <a:gd name="T1" fmla="*/ 600 h 962"/>
                  <a:gd name="T2" fmla="*/ 2239 w 3583"/>
                  <a:gd name="T3" fmla="*/ 0 h 962"/>
                  <a:gd name="T4" fmla="*/ 3583 w 3583"/>
                  <a:gd name="T5" fmla="*/ 359 h 962"/>
                  <a:gd name="T6" fmla="*/ 1344 w 3583"/>
                  <a:gd name="T7" fmla="*/ 962 h 962"/>
                  <a:gd name="T8" fmla="*/ 0 w 3583"/>
                  <a:gd name="T9" fmla="*/ 600 h 9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83"/>
                  <a:gd name="T16" fmla="*/ 0 h 962"/>
                  <a:gd name="T17" fmla="*/ 3583 w 3583"/>
                  <a:gd name="T18" fmla="*/ 962 h 9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83" h="962">
                    <a:moveTo>
                      <a:pt x="0" y="600"/>
                    </a:moveTo>
                    <a:lnTo>
                      <a:pt x="2239" y="0"/>
                    </a:lnTo>
                    <a:lnTo>
                      <a:pt x="3583" y="359"/>
                    </a:lnTo>
                    <a:lnTo>
                      <a:pt x="1344" y="962"/>
                    </a:lnTo>
                    <a:lnTo>
                      <a:pt x="0" y="60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ex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6" name="Freeform 1955"/>
              <p:cNvSpPr>
                <a:spLocks/>
              </p:cNvSpPr>
              <p:nvPr/>
            </p:nvSpPr>
            <p:spPr bwMode="gray">
              <a:xfrm>
                <a:off x="3248" y="2374"/>
                <a:ext cx="182" cy="49"/>
              </a:xfrm>
              <a:custGeom>
                <a:avLst/>
                <a:gdLst>
                  <a:gd name="T0" fmla="*/ 0 w 565"/>
                  <a:gd name="T1" fmla="*/ 121 h 152"/>
                  <a:gd name="T2" fmla="*/ 447 w 565"/>
                  <a:gd name="T3" fmla="*/ 0 h 152"/>
                  <a:gd name="T4" fmla="*/ 565 w 565"/>
                  <a:gd name="T5" fmla="*/ 31 h 152"/>
                  <a:gd name="T6" fmla="*/ 116 w 565"/>
                  <a:gd name="T7" fmla="*/ 152 h 152"/>
                  <a:gd name="T8" fmla="*/ 0 w 565"/>
                  <a:gd name="T9" fmla="*/ 121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5"/>
                  <a:gd name="T16" fmla="*/ 0 h 152"/>
                  <a:gd name="T17" fmla="*/ 565 w 565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5" h="152">
                    <a:moveTo>
                      <a:pt x="0" y="121"/>
                    </a:moveTo>
                    <a:lnTo>
                      <a:pt x="447" y="0"/>
                    </a:lnTo>
                    <a:lnTo>
                      <a:pt x="565" y="31"/>
                    </a:lnTo>
                    <a:lnTo>
                      <a:pt x="116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63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657" name="Freeform 1956"/>
              <p:cNvSpPr>
                <a:spLocks/>
              </p:cNvSpPr>
              <p:nvPr/>
            </p:nvSpPr>
            <p:spPr bwMode="gray">
              <a:xfrm>
                <a:off x="3823" y="2219"/>
                <a:ext cx="182" cy="49"/>
              </a:xfrm>
              <a:custGeom>
                <a:avLst/>
                <a:gdLst>
                  <a:gd name="T0" fmla="*/ 0 w 565"/>
                  <a:gd name="T1" fmla="*/ 121 h 152"/>
                  <a:gd name="T2" fmla="*/ 449 w 565"/>
                  <a:gd name="T3" fmla="*/ 0 h 152"/>
                  <a:gd name="T4" fmla="*/ 565 w 565"/>
                  <a:gd name="T5" fmla="*/ 31 h 152"/>
                  <a:gd name="T6" fmla="*/ 119 w 565"/>
                  <a:gd name="T7" fmla="*/ 152 h 152"/>
                  <a:gd name="T8" fmla="*/ 0 w 565"/>
                  <a:gd name="T9" fmla="*/ 121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5"/>
                  <a:gd name="T16" fmla="*/ 0 h 152"/>
                  <a:gd name="T17" fmla="*/ 565 w 565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5" h="152">
                    <a:moveTo>
                      <a:pt x="0" y="121"/>
                    </a:moveTo>
                    <a:lnTo>
                      <a:pt x="449" y="0"/>
                    </a:lnTo>
                    <a:lnTo>
                      <a:pt x="565" y="31"/>
                    </a:lnTo>
                    <a:lnTo>
                      <a:pt x="119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63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658" name="Freeform 1957"/>
              <p:cNvSpPr>
                <a:spLocks/>
              </p:cNvSpPr>
              <p:nvPr/>
            </p:nvSpPr>
            <p:spPr bwMode="gray">
              <a:xfrm>
                <a:off x="3536" y="2297"/>
                <a:ext cx="181" cy="48"/>
              </a:xfrm>
              <a:custGeom>
                <a:avLst/>
                <a:gdLst>
                  <a:gd name="T0" fmla="*/ 0 w 565"/>
                  <a:gd name="T1" fmla="*/ 121 h 152"/>
                  <a:gd name="T2" fmla="*/ 447 w 565"/>
                  <a:gd name="T3" fmla="*/ 0 h 152"/>
                  <a:gd name="T4" fmla="*/ 565 w 565"/>
                  <a:gd name="T5" fmla="*/ 31 h 152"/>
                  <a:gd name="T6" fmla="*/ 116 w 565"/>
                  <a:gd name="T7" fmla="*/ 152 h 152"/>
                  <a:gd name="T8" fmla="*/ 0 w 565"/>
                  <a:gd name="T9" fmla="*/ 121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5"/>
                  <a:gd name="T16" fmla="*/ 0 h 152"/>
                  <a:gd name="T17" fmla="*/ 565 w 565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5" h="152">
                    <a:moveTo>
                      <a:pt x="0" y="121"/>
                    </a:moveTo>
                    <a:lnTo>
                      <a:pt x="447" y="0"/>
                    </a:lnTo>
                    <a:lnTo>
                      <a:pt x="565" y="31"/>
                    </a:lnTo>
                    <a:lnTo>
                      <a:pt x="116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63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614" name="Group 1326"/>
            <p:cNvGrpSpPr>
              <a:grpSpLocks/>
            </p:cNvGrpSpPr>
            <p:nvPr/>
          </p:nvGrpSpPr>
          <p:grpSpPr bwMode="gray">
            <a:xfrm>
              <a:off x="7676572" y="2272788"/>
              <a:ext cx="1021830" cy="712568"/>
              <a:chOff x="-1496" y="3101"/>
              <a:chExt cx="4084" cy="2842"/>
            </a:xfrm>
          </p:grpSpPr>
          <p:sp>
            <p:nvSpPr>
              <p:cNvPr id="1615" name="Freeform 1327"/>
              <p:cNvSpPr>
                <a:spLocks/>
              </p:cNvSpPr>
              <p:nvPr/>
            </p:nvSpPr>
            <p:spPr bwMode="gray">
              <a:xfrm>
                <a:off x="2087" y="4070"/>
                <a:ext cx="168" cy="484"/>
              </a:xfrm>
              <a:custGeom>
                <a:avLst/>
                <a:gdLst/>
                <a:ahLst/>
                <a:cxnLst>
                  <a:cxn ang="0">
                    <a:pos x="0" y="484"/>
                  </a:cxn>
                  <a:cxn ang="0">
                    <a:pos x="0" y="45"/>
                  </a:cxn>
                  <a:cxn ang="0">
                    <a:pos x="168" y="0"/>
                  </a:cxn>
                  <a:cxn ang="0">
                    <a:pos x="168" y="442"/>
                  </a:cxn>
                  <a:cxn ang="0">
                    <a:pos x="0" y="484"/>
                  </a:cxn>
                </a:cxnLst>
                <a:rect l="0" t="0" r="r" b="b"/>
                <a:pathLst>
                  <a:path w="168" h="484">
                    <a:moveTo>
                      <a:pt x="0" y="484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442"/>
                    </a:lnTo>
                    <a:lnTo>
                      <a:pt x="0" y="48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6" name="Freeform 1328"/>
              <p:cNvSpPr>
                <a:spLocks/>
              </p:cNvSpPr>
              <p:nvPr/>
            </p:nvSpPr>
            <p:spPr bwMode="gray">
              <a:xfrm>
                <a:off x="2057" y="4108"/>
                <a:ext cx="30" cy="446"/>
              </a:xfrm>
              <a:custGeom>
                <a:avLst/>
                <a:gdLst/>
                <a:ahLst/>
                <a:cxnLst>
                  <a:cxn ang="0">
                    <a:pos x="30" y="7"/>
                  </a:cxn>
                  <a:cxn ang="0">
                    <a:pos x="0" y="0"/>
                  </a:cxn>
                  <a:cxn ang="0">
                    <a:pos x="0" y="439"/>
                  </a:cxn>
                  <a:cxn ang="0">
                    <a:pos x="30" y="446"/>
                  </a:cxn>
                  <a:cxn ang="0">
                    <a:pos x="30" y="7"/>
                  </a:cxn>
                </a:cxnLst>
                <a:rect l="0" t="0" r="r" b="b"/>
                <a:pathLst>
                  <a:path w="30" h="446">
                    <a:moveTo>
                      <a:pt x="30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0" y="446"/>
                    </a:lnTo>
                    <a:lnTo>
                      <a:pt x="30" y="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7" name="Freeform 1329"/>
              <p:cNvSpPr>
                <a:spLocks/>
              </p:cNvSpPr>
              <p:nvPr/>
            </p:nvSpPr>
            <p:spPr bwMode="gray">
              <a:xfrm>
                <a:off x="2057" y="4063"/>
                <a:ext cx="198" cy="52"/>
              </a:xfrm>
              <a:custGeom>
                <a:avLst/>
                <a:gdLst/>
                <a:ahLst/>
                <a:cxnLst>
                  <a:cxn ang="0">
                    <a:pos x="198" y="7"/>
                  </a:cxn>
                  <a:cxn ang="0">
                    <a:pos x="165" y="0"/>
                  </a:cxn>
                  <a:cxn ang="0">
                    <a:pos x="0" y="45"/>
                  </a:cxn>
                  <a:cxn ang="0">
                    <a:pos x="30" y="52"/>
                  </a:cxn>
                  <a:cxn ang="0">
                    <a:pos x="198" y="7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0" y="52"/>
                    </a:lnTo>
                    <a:lnTo>
                      <a:pt x="198" y="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8" name="Freeform 1330"/>
              <p:cNvSpPr>
                <a:spLocks/>
              </p:cNvSpPr>
              <p:nvPr/>
            </p:nvSpPr>
            <p:spPr bwMode="gray">
              <a:xfrm>
                <a:off x="2033" y="3992"/>
                <a:ext cx="26" cy="31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9" y="4"/>
                  </a:cxn>
                  <a:cxn ang="0">
                    <a:pos x="10" y="12"/>
                  </a:cxn>
                  <a:cxn ang="0">
                    <a:pos x="2" y="9"/>
                  </a:cxn>
                  <a:cxn ang="0">
                    <a:pos x="2" y="2"/>
                  </a:cxn>
                </a:cxnLst>
                <a:rect l="0" t="0" r="r" b="b"/>
                <a:pathLst>
                  <a:path w="11" h="13">
                    <a:moveTo>
                      <a:pt x="2" y="2"/>
                    </a:move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10" y="12"/>
                    </a:cubicBezTo>
                    <a:cubicBezTo>
                      <a:pt x="8" y="13"/>
                      <a:pt x="5" y="12"/>
                      <a:pt x="2" y="9"/>
                    </a:cubicBezTo>
                    <a:cubicBezTo>
                      <a:pt x="0" y="6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9" name="Freeform 1331"/>
              <p:cNvSpPr>
                <a:spLocks/>
              </p:cNvSpPr>
              <p:nvPr/>
            </p:nvSpPr>
            <p:spPr bwMode="gray">
              <a:xfrm>
                <a:off x="2033" y="4672"/>
                <a:ext cx="26" cy="29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9" y="4"/>
                  </a:cxn>
                  <a:cxn ang="0">
                    <a:pos x="10" y="11"/>
                  </a:cxn>
                  <a:cxn ang="0">
                    <a:pos x="2" y="9"/>
                  </a:cxn>
                  <a:cxn ang="0">
                    <a:pos x="2" y="1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10" y="11"/>
                    </a:cubicBezTo>
                    <a:cubicBezTo>
                      <a:pt x="8" y="12"/>
                      <a:pt x="5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0" name="Freeform 1332"/>
              <p:cNvSpPr>
                <a:spLocks/>
              </p:cNvSpPr>
              <p:nvPr/>
            </p:nvSpPr>
            <p:spPr bwMode="gray">
              <a:xfrm>
                <a:off x="2045" y="3940"/>
                <a:ext cx="220" cy="756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" y="33"/>
                  </a:cxn>
                  <a:cxn ang="0">
                    <a:pos x="85" y="10"/>
                  </a:cxn>
                  <a:cxn ang="0">
                    <a:pos x="85" y="290"/>
                  </a:cxn>
                  <a:cxn ang="0">
                    <a:pos x="0" y="312"/>
                  </a:cxn>
                  <a:cxn ang="0">
                    <a:pos x="2" y="320"/>
                  </a:cxn>
                  <a:cxn ang="0">
                    <a:pos x="93" y="296"/>
                  </a:cxn>
                  <a:cxn ang="0">
                    <a:pos x="93" y="0"/>
                  </a:cxn>
                  <a:cxn ang="0">
                    <a:pos x="0" y="25"/>
                  </a:cxn>
                </a:cxnLst>
                <a:rect l="0" t="0" r="r" b="b"/>
                <a:pathLst>
                  <a:path w="93" h="320">
                    <a:moveTo>
                      <a:pt x="0" y="25"/>
                    </a:move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76" y="13"/>
                      <a:pt x="85" y="10"/>
                    </a:cubicBezTo>
                    <a:cubicBezTo>
                      <a:pt x="85" y="20"/>
                      <a:pt x="85" y="284"/>
                      <a:pt x="85" y="290"/>
                    </a:cubicBezTo>
                    <a:cubicBezTo>
                      <a:pt x="79" y="291"/>
                      <a:pt x="0" y="312"/>
                      <a:pt x="0" y="312"/>
                    </a:cubicBezTo>
                    <a:cubicBezTo>
                      <a:pt x="2" y="320"/>
                      <a:pt x="2" y="320"/>
                      <a:pt x="2" y="320"/>
                    </a:cubicBezTo>
                    <a:cubicBezTo>
                      <a:pt x="93" y="296"/>
                      <a:pt x="93" y="296"/>
                      <a:pt x="93" y="296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1" name="Freeform 1333"/>
              <p:cNvSpPr>
                <a:spLocks/>
              </p:cNvSpPr>
              <p:nvPr/>
            </p:nvSpPr>
            <p:spPr bwMode="gray">
              <a:xfrm>
                <a:off x="344" y="5258"/>
                <a:ext cx="435" cy="435"/>
              </a:xfrm>
              <a:custGeom>
                <a:avLst/>
                <a:gdLst/>
                <a:ahLst/>
                <a:cxnLst>
                  <a:cxn ang="0">
                    <a:pos x="187" y="435"/>
                  </a:cxn>
                  <a:cxn ang="0">
                    <a:pos x="0" y="241"/>
                  </a:cxn>
                  <a:cxn ang="0">
                    <a:pos x="435" y="0"/>
                  </a:cxn>
                  <a:cxn ang="0">
                    <a:pos x="380" y="383"/>
                  </a:cxn>
                  <a:cxn ang="0">
                    <a:pos x="187" y="435"/>
                  </a:cxn>
                </a:cxnLst>
                <a:rect l="0" t="0" r="r" b="b"/>
                <a:pathLst>
                  <a:path w="435" h="435">
                    <a:moveTo>
                      <a:pt x="187" y="435"/>
                    </a:moveTo>
                    <a:lnTo>
                      <a:pt x="0" y="241"/>
                    </a:lnTo>
                    <a:lnTo>
                      <a:pt x="435" y="0"/>
                    </a:lnTo>
                    <a:lnTo>
                      <a:pt x="380" y="383"/>
                    </a:lnTo>
                    <a:lnTo>
                      <a:pt x="187" y="435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2" name="Freeform 1334"/>
              <p:cNvSpPr>
                <a:spLocks/>
              </p:cNvSpPr>
              <p:nvPr/>
            </p:nvSpPr>
            <p:spPr bwMode="gray">
              <a:xfrm>
                <a:off x="-1449" y="4762"/>
                <a:ext cx="458" cy="449"/>
              </a:xfrm>
              <a:custGeom>
                <a:avLst/>
                <a:gdLst/>
                <a:ahLst/>
                <a:cxnLst>
                  <a:cxn ang="0">
                    <a:pos x="187" y="449"/>
                  </a:cxn>
                  <a:cxn ang="0">
                    <a:pos x="0" y="255"/>
                  </a:cxn>
                  <a:cxn ang="0">
                    <a:pos x="458" y="0"/>
                  </a:cxn>
                  <a:cxn ang="0">
                    <a:pos x="380" y="397"/>
                  </a:cxn>
                  <a:cxn ang="0">
                    <a:pos x="187" y="449"/>
                  </a:cxn>
                </a:cxnLst>
                <a:rect l="0" t="0" r="r" b="b"/>
                <a:pathLst>
                  <a:path w="458" h="449">
                    <a:moveTo>
                      <a:pt x="187" y="449"/>
                    </a:moveTo>
                    <a:lnTo>
                      <a:pt x="0" y="255"/>
                    </a:lnTo>
                    <a:lnTo>
                      <a:pt x="458" y="0"/>
                    </a:lnTo>
                    <a:lnTo>
                      <a:pt x="380" y="397"/>
                    </a:lnTo>
                    <a:lnTo>
                      <a:pt x="187" y="44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3" name="Freeform 1335"/>
              <p:cNvSpPr>
                <a:spLocks/>
              </p:cNvSpPr>
              <p:nvPr/>
            </p:nvSpPr>
            <p:spPr bwMode="gray">
              <a:xfrm>
                <a:off x="611" y="5367"/>
                <a:ext cx="498" cy="549"/>
              </a:xfrm>
              <a:custGeom>
                <a:avLst/>
                <a:gdLst/>
                <a:ahLst/>
                <a:cxnLst>
                  <a:cxn ang="0">
                    <a:pos x="168" y="67"/>
                  </a:cxn>
                  <a:cxn ang="0">
                    <a:pos x="46" y="15"/>
                  </a:cxn>
                  <a:cxn ang="0">
                    <a:pos x="46" y="15"/>
                  </a:cxn>
                  <a:cxn ang="0">
                    <a:pos x="12" y="23"/>
                  </a:cxn>
                  <a:cxn ang="0">
                    <a:pos x="19" y="38"/>
                  </a:cxn>
                  <a:cxn ang="0">
                    <a:pos x="41" y="164"/>
                  </a:cxn>
                  <a:cxn ang="0">
                    <a:pos x="100" y="212"/>
                  </a:cxn>
                  <a:cxn ang="0">
                    <a:pos x="109" y="232"/>
                  </a:cxn>
                  <a:cxn ang="0">
                    <a:pos x="154" y="220"/>
                  </a:cxn>
                  <a:cxn ang="0">
                    <a:pos x="154" y="220"/>
                  </a:cxn>
                  <a:cxn ang="0">
                    <a:pos x="176" y="209"/>
                  </a:cxn>
                  <a:cxn ang="0">
                    <a:pos x="168" y="67"/>
                  </a:cxn>
                </a:cxnLst>
                <a:rect l="0" t="0" r="r" b="b"/>
                <a:pathLst>
                  <a:path w="211" h="232">
                    <a:moveTo>
                      <a:pt x="168" y="67"/>
                    </a:moveTo>
                    <a:cubicBezTo>
                      <a:pt x="134" y="21"/>
                      <a:pt x="82" y="0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70"/>
                      <a:pt x="8" y="121"/>
                      <a:pt x="41" y="164"/>
                    </a:cubicBezTo>
                    <a:cubicBezTo>
                      <a:pt x="58" y="187"/>
                      <a:pt x="79" y="203"/>
                      <a:pt x="100" y="212"/>
                    </a:cubicBezTo>
                    <a:cubicBezTo>
                      <a:pt x="109" y="232"/>
                      <a:pt x="109" y="232"/>
                      <a:pt x="109" y="232"/>
                    </a:cubicBezTo>
                    <a:cubicBezTo>
                      <a:pt x="154" y="220"/>
                      <a:pt x="154" y="220"/>
                      <a:pt x="154" y="220"/>
                    </a:cubicBezTo>
                    <a:cubicBezTo>
                      <a:pt x="154" y="220"/>
                      <a:pt x="154" y="220"/>
                      <a:pt x="154" y="220"/>
                    </a:cubicBezTo>
                    <a:cubicBezTo>
                      <a:pt x="162" y="218"/>
                      <a:pt x="169" y="214"/>
                      <a:pt x="176" y="209"/>
                    </a:cubicBezTo>
                    <a:cubicBezTo>
                      <a:pt x="211" y="183"/>
                      <a:pt x="208" y="119"/>
                      <a:pt x="168" y="67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4" name="Freeform 1336"/>
              <p:cNvSpPr>
                <a:spLocks/>
              </p:cNvSpPr>
              <p:nvPr/>
            </p:nvSpPr>
            <p:spPr bwMode="gray">
              <a:xfrm>
                <a:off x="502" y="5374"/>
                <a:ext cx="503" cy="569"/>
              </a:xfrm>
              <a:custGeom>
                <a:avLst/>
                <a:gdLst/>
                <a:ahLst/>
                <a:cxnLst>
                  <a:cxn ang="0">
                    <a:pos x="178" y="214"/>
                  </a:cxn>
                  <a:cxn ang="0">
                    <a:pos x="43" y="169"/>
                  </a:cxn>
                  <a:cxn ang="0">
                    <a:pos x="35" y="27"/>
                  </a:cxn>
                  <a:cxn ang="0">
                    <a:pos x="170" y="72"/>
                  </a:cxn>
                  <a:cxn ang="0">
                    <a:pos x="178" y="214"/>
                  </a:cxn>
                </a:cxnLst>
                <a:rect l="0" t="0" r="r" b="b"/>
                <a:pathLst>
                  <a:path w="213" h="241">
                    <a:moveTo>
                      <a:pt x="178" y="214"/>
                    </a:moveTo>
                    <a:cubicBezTo>
                      <a:pt x="142" y="241"/>
                      <a:pt x="82" y="221"/>
                      <a:pt x="43" y="169"/>
                    </a:cubicBezTo>
                    <a:cubicBezTo>
                      <a:pt x="3" y="117"/>
                      <a:pt x="0" y="54"/>
                      <a:pt x="35" y="27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10" y="124"/>
                      <a:pt x="213" y="188"/>
                      <a:pt x="178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5" name="Freeform 1337"/>
              <p:cNvSpPr>
                <a:spLocks/>
              </p:cNvSpPr>
              <p:nvPr/>
            </p:nvSpPr>
            <p:spPr bwMode="gray">
              <a:xfrm>
                <a:off x="602" y="5485"/>
                <a:ext cx="304" cy="347"/>
              </a:xfrm>
              <a:custGeom>
                <a:avLst/>
                <a:gdLst/>
                <a:ahLst/>
                <a:cxnLst>
                  <a:cxn ang="0">
                    <a:pos x="108" y="131"/>
                  </a:cxn>
                  <a:cxn ang="0">
                    <a:pos x="26" y="103"/>
                  </a:cxn>
                  <a:cxn ang="0">
                    <a:pos x="21" y="17"/>
                  </a:cxn>
                  <a:cxn ang="0">
                    <a:pos x="103" y="44"/>
                  </a:cxn>
                  <a:cxn ang="0">
                    <a:pos x="108" y="131"/>
                  </a:cxn>
                </a:cxnLst>
                <a:rect l="0" t="0" r="r" b="b"/>
                <a:pathLst>
                  <a:path w="129" h="147">
                    <a:moveTo>
                      <a:pt x="108" y="131"/>
                    </a:moveTo>
                    <a:cubicBezTo>
                      <a:pt x="86" y="147"/>
                      <a:pt x="50" y="135"/>
                      <a:pt x="26" y="103"/>
                    </a:cubicBezTo>
                    <a:cubicBezTo>
                      <a:pt x="2" y="72"/>
                      <a:pt x="0" y="33"/>
                      <a:pt x="21" y="17"/>
                    </a:cubicBezTo>
                    <a:cubicBezTo>
                      <a:pt x="43" y="0"/>
                      <a:pt x="79" y="13"/>
                      <a:pt x="103" y="44"/>
                    </a:cubicBezTo>
                    <a:cubicBezTo>
                      <a:pt x="127" y="76"/>
                      <a:pt x="129" y="114"/>
                      <a:pt x="108" y="1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6" name="Freeform 1338"/>
              <p:cNvSpPr>
                <a:spLocks/>
              </p:cNvSpPr>
              <p:nvPr/>
            </p:nvSpPr>
            <p:spPr bwMode="gray">
              <a:xfrm>
                <a:off x="-1189" y="4869"/>
                <a:ext cx="498" cy="548"/>
              </a:xfrm>
              <a:custGeom>
                <a:avLst/>
                <a:gdLst/>
                <a:ahLst/>
                <a:cxnLst>
                  <a:cxn ang="0">
                    <a:pos x="168" y="67"/>
                  </a:cxn>
                  <a:cxn ang="0">
                    <a:pos x="46" y="15"/>
                  </a:cxn>
                  <a:cxn ang="0">
                    <a:pos x="46" y="14"/>
                  </a:cxn>
                  <a:cxn ang="0">
                    <a:pos x="12" y="23"/>
                  </a:cxn>
                  <a:cxn ang="0">
                    <a:pos x="19" y="38"/>
                  </a:cxn>
                  <a:cxn ang="0">
                    <a:pos x="41" y="164"/>
                  </a:cxn>
                  <a:cxn ang="0">
                    <a:pos x="100" y="212"/>
                  </a:cxn>
                  <a:cxn ang="0">
                    <a:pos x="109" y="232"/>
                  </a:cxn>
                  <a:cxn ang="0">
                    <a:pos x="154" y="219"/>
                  </a:cxn>
                  <a:cxn ang="0">
                    <a:pos x="154" y="219"/>
                  </a:cxn>
                  <a:cxn ang="0">
                    <a:pos x="176" y="209"/>
                  </a:cxn>
                  <a:cxn ang="0">
                    <a:pos x="168" y="67"/>
                  </a:cxn>
                </a:cxnLst>
                <a:rect l="0" t="0" r="r" b="b"/>
                <a:pathLst>
                  <a:path w="211" h="232">
                    <a:moveTo>
                      <a:pt x="168" y="67"/>
                    </a:moveTo>
                    <a:cubicBezTo>
                      <a:pt x="133" y="21"/>
                      <a:pt x="82" y="0"/>
                      <a:pt x="46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70"/>
                      <a:pt x="8" y="121"/>
                      <a:pt x="41" y="164"/>
                    </a:cubicBezTo>
                    <a:cubicBezTo>
                      <a:pt x="58" y="186"/>
                      <a:pt x="78" y="203"/>
                      <a:pt x="100" y="212"/>
                    </a:cubicBezTo>
                    <a:cubicBezTo>
                      <a:pt x="109" y="232"/>
                      <a:pt x="109" y="232"/>
                      <a:pt x="109" y="232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8"/>
                      <a:pt x="169" y="214"/>
                      <a:pt x="176" y="209"/>
                    </a:cubicBezTo>
                    <a:cubicBezTo>
                      <a:pt x="211" y="183"/>
                      <a:pt x="207" y="119"/>
                      <a:pt x="168" y="67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7" name="Freeform 1339"/>
              <p:cNvSpPr>
                <a:spLocks/>
              </p:cNvSpPr>
              <p:nvPr/>
            </p:nvSpPr>
            <p:spPr bwMode="gray">
              <a:xfrm>
                <a:off x="-1298" y="4875"/>
                <a:ext cx="503" cy="570"/>
              </a:xfrm>
              <a:custGeom>
                <a:avLst/>
                <a:gdLst/>
                <a:ahLst/>
                <a:cxnLst>
                  <a:cxn ang="0">
                    <a:pos x="177" y="214"/>
                  </a:cxn>
                  <a:cxn ang="0">
                    <a:pos x="42" y="169"/>
                  </a:cxn>
                  <a:cxn ang="0">
                    <a:pos x="35" y="27"/>
                  </a:cxn>
                  <a:cxn ang="0">
                    <a:pos x="170" y="72"/>
                  </a:cxn>
                  <a:cxn ang="0">
                    <a:pos x="177" y="214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1"/>
                      <a:pt x="42" y="169"/>
                    </a:cubicBezTo>
                    <a:cubicBezTo>
                      <a:pt x="3" y="117"/>
                      <a:pt x="0" y="53"/>
                      <a:pt x="35" y="27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4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8" name="Freeform 1340"/>
              <p:cNvSpPr>
                <a:spLocks/>
              </p:cNvSpPr>
              <p:nvPr/>
            </p:nvSpPr>
            <p:spPr bwMode="gray">
              <a:xfrm>
                <a:off x="-1201" y="4987"/>
                <a:ext cx="307" cy="347"/>
              </a:xfrm>
              <a:custGeom>
                <a:avLst/>
                <a:gdLst/>
                <a:ahLst/>
                <a:cxnLst>
                  <a:cxn ang="0">
                    <a:pos x="108" y="130"/>
                  </a:cxn>
                  <a:cxn ang="0">
                    <a:pos x="26" y="103"/>
                  </a:cxn>
                  <a:cxn ang="0">
                    <a:pos x="22" y="16"/>
                  </a:cxn>
                  <a:cxn ang="0">
                    <a:pos x="104" y="44"/>
                  </a:cxn>
                  <a:cxn ang="0">
                    <a:pos x="108" y="130"/>
                  </a:cxn>
                </a:cxnLst>
                <a:rect l="0" t="0" r="r" b="b"/>
                <a:pathLst>
                  <a:path w="130" h="147">
                    <a:moveTo>
                      <a:pt x="108" y="130"/>
                    </a:moveTo>
                    <a:cubicBezTo>
                      <a:pt x="87" y="147"/>
                      <a:pt x="50" y="134"/>
                      <a:pt x="26" y="103"/>
                    </a:cubicBezTo>
                    <a:cubicBezTo>
                      <a:pt x="2" y="71"/>
                      <a:pt x="0" y="33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8" y="1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9" name="Freeform 1341"/>
              <p:cNvSpPr>
                <a:spLocks/>
              </p:cNvSpPr>
              <p:nvPr/>
            </p:nvSpPr>
            <p:spPr bwMode="gray">
              <a:xfrm>
                <a:off x="-1496" y="3465"/>
                <a:ext cx="2740" cy="2393"/>
              </a:xfrm>
              <a:custGeom>
                <a:avLst/>
                <a:gdLst/>
                <a:ahLst/>
                <a:cxnLst>
                  <a:cxn ang="0">
                    <a:pos x="1144" y="727"/>
                  </a:cxn>
                  <a:cxn ang="0">
                    <a:pos x="1054" y="679"/>
                  </a:cxn>
                  <a:cxn ang="0">
                    <a:pos x="954" y="346"/>
                  </a:cxn>
                  <a:cxn ang="0">
                    <a:pos x="876" y="233"/>
                  </a:cxn>
                  <a:cxn ang="0">
                    <a:pos x="0" y="0"/>
                  </a:cxn>
                  <a:cxn ang="0">
                    <a:pos x="0" y="713"/>
                  </a:cxn>
                  <a:cxn ang="0">
                    <a:pos x="99" y="739"/>
                  </a:cxn>
                  <a:cxn ang="0">
                    <a:pos x="110" y="613"/>
                  </a:cxn>
                  <a:cxn ang="0">
                    <a:pos x="261" y="663"/>
                  </a:cxn>
                  <a:cxn ang="0">
                    <a:pos x="292" y="791"/>
                  </a:cxn>
                  <a:cxn ang="0">
                    <a:pos x="858" y="943"/>
                  </a:cxn>
                  <a:cxn ang="0">
                    <a:pos x="873" y="824"/>
                  </a:cxn>
                  <a:cxn ang="0">
                    <a:pos x="1024" y="874"/>
                  </a:cxn>
                  <a:cxn ang="0">
                    <a:pos x="1056" y="996"/>
                  </a:cxn>
                  <a:cxn ang="0">
                    <a:pos x="1089" y="1005"/>
                  </a:cxn>
                  <a:cxn ang="0">
                    <a:pos x="1144" y="1013"/>
                  </a:cxn>
                  <a:cxn ang="0">
                    <a:pos x="1144" y="727"/>
                  </a:cxn>
                </a:cxnLst>
                <a:rect l="0" t="0" r="r" b="b"/>
                <a:pathLst>
                  <a:path w="1160" h="1013">
                    <a:moveTo>
                      <a:pt x="1144" y="727"/>
                    </a:moveTo>
                    <a:cubicBezTo>
                      <a:pt x="1127" y="704"/>
                      <a:pt x="1054" y="679"/>
                      <a:pt x="1054" y="679"/>
                    </a:cubicBezTo>
                    <a:cubicBezTo>
                      <a:pt x="954" y="346"/>
                      <a:pt x="954" y="346"/>
                      <a:pt x="954" y="346"/>
                    </a:cubicBezTo>
                    <a:cubicBezTo>
                      <a:pt x="954" y="346"/>
                      <a:pt x="934" y="250"/>
                      <a:pt x="876" y="2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13"/>
                      <a:pt x="0" y="713"/>
                      <a:pt x="0" y="713"/>
                    </a:cubicBezTo>
                    <a:cubicBezTo>
                      <a:pt x="99" y="739"/>
                      <a:pt x="99" y="739"/>
                      <a:pt x="99" y="739"/>
                    </a:cubicBezTo>
                    <a:cubicBezTo>
                      <a:pt x="75" y="689"/>
                      <a:pt x="78" y="637"/>
                      <a:pt x="110" y="613"/>
                    </a:cubicBezTo>
                    <a:cubicBezTo>
                      <a:pt x="150" y="583"/>
                      <a:pt x="217" y="605"/>
                      <a:pt x="261" y="663"/>
                    </a:cubicBezTo>
                    <a:cubicBezTo>
                      <a:pt x="294" y="706"/>
                      <a:pt x="304" y="756"/>
                      <a:pt x="292" y="791"/>
                    </a:cubicBezTo>
                    <a:cubicBezTo>
                      <a:pt x="858" y="943"/>
                      <a:pt x="858" y="943"/>
                      <a:pt x="858" y="943"/>
                    </a:cubicBezTo>
                    <a:cubicBezTo>
                      <a:pt x="837" y="895"/>
                      <a:pt x="842" y="847"/>
                      <a:pt x="873" y="824"/>
                    </a:cubicBezTo>
                    <a:cubicBezTo>
                      <a:pt x="912" y="794"/>
                      <a:pt x="980" y="816"/>
                      <a:pt x="1024" y="874"/>
                    </a:cubicBezTo>
                    <a:cubicBezTo>
                      <a:pt x="1054" y="915"/>
                      <a:pt x="1066" y="961"/>
                      <a:pt x="1056" y="996"/>
                    </a:cubicBezTo>
                    <a:cubicBezTo>
                      <a:pt x="1089" y="1005"/>
                      <a:pt x="1089" y="1005"/>
                      <a:pt x="1089" y="1005"/>
                    </a:cubicBezTo>
                    <a:cubicBezTo>
                      <a:pt x="1144" y="1013"/>
                      <a:pt x="1144" y="1013"/>
                      <a:pt x="1144" y="1013"/>
                    </a:cubicBezTo>
                    <a:cubicBezTo>
                      <a:pt x="1144" y="1013"/>
                      <a:pt x="1160" y="750"/>
                      <a:pt x="1144" y="72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0" name="Freeform 1342"/>
              <p:cNvSpPr>
                <a:spLocks/>
              </p:cNvSpPr>
              <p:nvPr/>
            </p:nvSpPr>
            <p:spPr bwMode="gray">
              <a:xfrm>
                <a:off x="-1496" y="3101"/>
                <a:ext cx="3413" cy="915"/>
              </a:xfrm>
              <a:custGeom>
                <a:avLst/>
                <a:gdLst/>
                <a:ahLst/>
                <a:cxnLst>
                  <a:cxn ang="0">
                    <a:pos x="1344" y="0"/>
                  </a:cxn>
                  <a:cxn ang="0">
                    <a:pos x="0" y="364"/>
                  </a:cxn>
                  <a:cxn ang="0">
                    <a:pos x="1344" y="721"/>
                  </a:cxn>
                  <a:cxn ang="0">
                    <a:pos x="1564" y="780"/>
                  </a:cxn>
                  <a:cxn ang="0">
                    <a:pos x="2069" y="915"/>
                  </a:cxn>
                  <a:cxn ang="0">
                    <a:pos x="3413" y="551"/>
                  </a:cxn>
                  <a:cxn ang="0">
                    <a:pos x="1344" y="0"/>
                  </a:cxn>
                </a:cxnLst>
                <a:rect l="0" t="0" r="r" b="b"/>
                <a:pathLst>
                  <a:path w="3413" h="915">
                    <a:moveTo>
                      <a:pt x="1344" y="0"/>
                    </a:moveTo>
                    <a:lnTo>
                      <a:pt x="0" y="364"/>
                    </a:lnTo>
                    <a:lnTo>
                      <a:pt x="1344" y="721"/>
                    </a:lnTo>
                    <a:lnTo>
                      <a:pt x="1564" y="780"/>
                    </a:lnTo>
                    <a:lnTo>
                      <a:pt x="2069" y="915"/>
                    </a:lnTo>
                    <a:lnTo>
                      <a:pt x="3413" y="551"/>
                    </a:lnTo>
                    <a:lnTo>
                      <a:pt x="134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1" name="Freeform 1343"/>
              <p:cNvSpPr>
                <a:spLocks/>
              </p:cNvSpPr>
              <p:nvPr/>
            </p:nvSpPr>
            <p:spPr bwMode="gray">
              <a:xfrm>
                <a:off x="573" y="3652"/>
                <a:ext cx="1767" cy="1417"/>
              </a:xfrm>
              <a:custGeom>
                <a:avLst/>
                <a:gdLst/>
                <a:ahLst/>
                <a:cxnLst>
                  <a:cxn ang="0">
                    <a:pos x="747" y="446"/>
                  </a:cxn>
                  <a:cxn ang="0">
                    <a:pos x="647" y="113"/>
                  </a:cxn>
                  <a:cxn ang="0">
                    <a:pos x="569" y="0"/>
                  </a:cxn>
                  <a:cxn ang="0">
                    <a:pos x="0" y="154"/>
                  </a:cxn>
                  <a:cxn ang="0">
                    <a:pos x="78" y="267"/>
                  </a:cxn>
                  <a:cxn ang="0">
                    <a:pos x="178" y="600"/>
                  </a:cxn>
                  <a:cxn ang="0">
                    <a:pos x="748" y="447"/>
                  </a:cxn>
                  <a:cxn ang="0">
                    <a:pos x="747" y="446"/>
                  </a:cxn>
                </a:cxnLst>
                <a:rect l="0" t="0" r="r" b="b"/>
                <a:pathLst>
                  <a:path w="748" h="600">
                    <a:moveTo>
                      <a:pt x="747" y="446"/>
                    </a:moveTo>
                    <a:cubicBezTo>
                      <a:pt x="647" y="113"/>
                      <a:pt x="647" y="113"/>
                      <a:pt x="647" y="113"/>
                    </a:cubicBezTo>
                    <a:cubicBezTo>
                      <a:pt x="647" y="113"/>
                      <a:pt x="626" y="18"/>
                      <a:pt x="569" y="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58" y="171"/>
                      <a:pt x="78" y="267"/>
                      <a:pt x="78" y="267"/>
                    </a:cubicBezTo>
                    <a:cubicBezTo>
                      <a:pt x="178" y="600"/>
                      <a:pt x="178" y="600"/>
                      <a:pt x="178" y="600"/>
                    </a:cubicBezTo>
                    <a:cubicBezTo>
                      <a:pt x="748" y="447"/>
                      <a:pt x="748" y="447"/>
                      <a:pt x="748" y="447"/>
                    </a:cubicBezTo>
                    <a:cubicBezTo>
                      <a:pt x="747" y="447"/>
                      <a:pt x="747" y="446"/>
                      <a:pt x="747" y="446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2" name="Line 1344"/>
              <p:cNvSpPr>
                <a:spLocks noChangeShapeType="1"/>
              </p:cNvSpPr>
              <p:nvPr/>
            </p:nvSpPr>
            <p:spPr bwMode="gray">
              <a:xfrm flipH="1" flipV="1">
                <a:off x="-1227" y="3392"/>
                <a:ext cx="2067" cy="553"/>
              </a:xfrm>
              <a:prstGeom prst="line">
                <a:avLst/>
              </a:prstGeom>
              <a:noFill/>
              <a:ln w="3175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effectLst>
                <a:outerShdw blurRad="63500" dist="508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3" name="Line 1345"/>
              <p:cNvSpPr>
                <a:spLocks noChangeShapeType="1"/>
              </p:cNvSpPr>
              <p:nvPr/>
            </p:nvSpPr>
            <p:spPr bwMode="gray">
              <a:xfrm flipH="1" flipV="1">
                <a:off x="-960" y="3321"/>
                <a:ext cx="2067" cy="550"/>
              </a:xfrm>
              <a:prstGeom prst="line">
                <a:avLst/>
              </a:prstGeom>
              <a:noFill/>
              <a:ln w="3175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effectLst>
                <a:outerShdw blurRad="63500" dist="508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4" name="Line 1346"/>
              <p:cNvSpPr>
                <a:spLocks noChangeShapeType="1"/>
              </p:cNvSpPr>
              <p:nvPr/>
            </p:nvSpPr>
            <p:spPr bwMode="gray">
              <a:xfrm flipH="1" flipV="1">
                <a:off x="-693" y="3248"/>
                <a:ext cx="2067" cy="550"/>
              </a:xfrm>
              <a:prstGeom prst="line">
                <a:avLst/>
              </a:prstGeom>
              <a:noFill/>
              <a:ln w="3175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effectLst>
                <a:outerShdw blurRad="63500" dist="508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5" name="Line 1347"/>
              <p:cNvSpPr>
                <a:spLocks noChangeShapeType="1"/>
              </p:cNvSpPr>
              <p:nvPr/>
            </p:nvSpPr>
            <p:spPr bwMode="gray">
              <a:xfrm flipH="1" flipV="1">
                <a:off x="-426" y="3177"/>
                <a:ext cx="2067" cy="550"/>
              </a:xfrm>
              <a:prstGeom prst="line">
                <a:avLst/>
              </a:prstGeom>
              <a:noFill/>
              <a:ln w="3175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effectLst>
                <a:outerShdw blurRad="63500" dist="508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6" name="Freeform 1348"/>
              <p:cNvSpPr>
                <a:spLocks/>
              </p:cNvSpPr>
              <p:nvPr/>
            </p:nvSpPr>
            <p:spPr bwMode="gray">
              <a:xfrm>
                <a:off x="-1399" y="3708"/>
                <a:ext cx="1443" cy="110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21"/>
                  </a:cxn>
                  <a:cxn ang="0">
                    <a:pos x="1443" y="1106"/>
                  </a:cxn>
                  <a:cxn ang="0">
                    <a:pos x="1443" y="385"/>
                  </a:cxn>
                  <a:cxn ang="0">
                    <a:pos x="0" y="0"/>
                  </a:cxn>
                </a:cxnLst>
                <a:rect l="0" t="0" r="r" b="b"/>
                <a:pathLst>
                  <a:path w="1443" h="1106">
                    <a:moveTo>
                      <a:pt x="0" y="0"/>
                    </a:moveTo>
                    <a:lnTo>
                      <a:pt x="0" y="721"/>
                    </a:lnTo>
                    <a:lnTo>
                      <a:pt x="1443" y="1106"/>
                    </a:lnTo>
                    <a:lnTo>
                      <a:pt x="1443" y="3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7" name="Freeform 1349"/>
              <p:cNvSpPr>
                <a:spLocks/>
              </p:cNvSpPr>
              <p:nvPr/>
            </p:nvSpPr>
            <p:spPr bwMode="gray">
              <a:xfrm>
                <a:off x="141" y="4119"/>
                <a:ext cx="581" cy="1534"/>
              </a:xfrm>
              <a:custGeom>
                <a:avLst/>
                <a:gdLst/>
                <a:ahLst/>
                <a:cxnLst>
                  <a:cxn ang="0">
                    <a:pos x="581" y="154"/>
                  </a:cxn>
                  <a:cxn ang="0">
                    <a:pos x="0" y="0"/>
                  </a:cxn>
                  <a:cxn ang="0">
                    <a:pos x="0" y="1470"/>
                  </a:cxn>
                  <a:cxn ang="0">
                    <a:pos x="236" y="1534"/>
                  </a:cxn>
                  <a:cxn ang="0">
                    <a:pos x="572" y="1035"/>
                  </a:cxn>
                  <a:cxn ang="0">
                    <a:pos x="581" y="154"/>
                  </a:cxn>
                </a:cxnLst>
                <a:rect l="0" t="0" r="r" b="b"/>
                <a:pathLst>
                  <a:path w="581" h="1534">
                    <a:moveTo>
                      <a:pt x="581" y="154"/>
                    </a:moveTo>
                    <a:lnTo>
                      <a:pt x="0" y="0"/>
                    </a:lnTo>
                    <a:lnTo>
                      <a:pt x="0" y="1470"/>
                    </a:lnTo>
                    <a:lnTo>
                      <a:pt x="236" y="1534"/>
                    </a:lnTo>
                    <a:lnTo>
                      <a:pt x="572" y="1035"/>
                    </a:lnTo>
                    <a:lnTo>
                      <a:pt x="581" y="15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8" name="Freeform 1350"/>
              <p:cNvSpPr>
                <a:spLocks/>
              </p:cNvSpPr>
              <p:nvPr/>
            </p:nvSpPr>
            <p:spPr bwMode="gray">
              <a:xfrm>
                <a:off x="753" y="4370"/>
                <a:ext cx="210" cy="692"/>
              </a:xfrm>
              <a:custGeom>
                <a:avLst/>
                <a:gdLst/>
                <a:ahLst/>
                <a:cxnLst>
                  <a:cxn ang="0">
                    <a:pos x="210" y="692"/>
                  </a:cxn>
                  <a:cxn ang="0">
                    <a:pos x="0" y="635"/>
                  </a:cxn>
                  <a:cxn ang="0">
                    <a:pos x="4" y="0"/>
                  </a:cxn>
                  <a:cxn ang="0">
                    <a:pos x="210" y="692"/>
                  </a:cxn>
                </a:cxnLst>
                <a:rect l="0" t="0" r="r" b="b"/>
                <a:pathLst>
                  <a:path w="210" h="692">
                    <a:moveTo>
                      <a:pt x="210" y="692"/>
                    </a:moveTo>
                    <a:lnTo>
                      <a:pt x="0" y="635"/>
                    </a:lnTo>
                    <a:lnTo>
                      <a:pt x="4" y="0"/>
                    </a:lnTo>
                    <a:lnTo>
                      <a:pt x="210" y="692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9" name="Freeform 1351"/>
              <p:cNvSpPr>
                <a:spLocks/>
              </p:cNvSpPr>
              <p:nvPr/>
            </p:nvSpPr>
            <p:spPr bwMode="gray">
              <a:xfrm>
                <a:off x="231" y="4238"/>
                <a:ext cx="451" cy="74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26"/>
                  </a:cxn>
                  <a:cxn ang="0">
                    <a:pos x="451" y="749"/>
                  </a:cxn>
                  <a:cxn ang="0">
                    <a:pos x="451" y="120"/>
                  </a:cxn>
                  <a:cxn ang="0">
                    <a:pos x="0" y="0"/>
                  </a:cxn>
                </a:cxnLst>
                <a:rect l="0" t="0" r="r" b="b"/>
                <a:pathLst>
                  <a:path w="451" h="749">
                    <a:moveTo>
                      <a:pt x="0" y="0"/>
                    </a:moveTo>
                    <a:lnTo>
                      <a:pt x="0" y="626"/>
                    </a:lnTo>
                    <a:lnTo>
                      <a:pt x="451" y="749"/>
                    </a:lnTo>
                    <a:lnTo>
                      <a:pt x="451" y="12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0" name="Freeform 1352"/>
              <p:cNvSpPr>
                <a:spLocks/>
              </p:cNvSpPr>
              <p:nvPr/>
            </p:nvSpPr>
            <p:spPr bwMode="gray">
              <a:xfrm>
                <a:off x="781" y="3930"/>
                <a:ext cx="1533" cy="1134"/>
              </a:xfrm>
              <a:custGeom>
                <a:avLst/>
                <a:gdLst/>
                <a:ahLst/>
                <a:cxnLst>
                  <a:cxn ang="0">
                    <a:pos x="234" y="1134"/>
                  </a:cxn>
                  <a:cxn ang="0">
                    <a:pos x="0" y="348"/>
                  </a:cxn>
                  <a:cxn ang="0">
                    <a:pos x="1302" y="0"/>
                  </a:cxn>
                  <a:cxn ang="0">
                    <a:pos x="1533" y="785"/>
                  </a:cxn>
                  <a:cxn ang="0">
                    <a:pos x="234" y="1134"/>
                  </a:cxn>
                </a:cxnLst>
                <a:rect l="0" t="0" r="r" b="b"/>
                <a:pathLst>
                  <a:path w="1533" h="1134">
                    <a:moveTo>
                      <a:pt x="234" y="1134"/>
                    </a:moveTo>
                    <a:lnTo>
                      <a:pt x="0" y="348"/>
                    </a:lnTo>
                    <a:lnTo>
                      <a:pt x="1302" y="0"/>
                    </a:lnTo>
                    <a:lnTo>
                      <a:pt x="1533" y="785"/>
                    </a:lnTo>
                    <a:lnTo>
                      <a:pt x="234" y="1134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1" name="Freeform 1353"/>
              <p:cNvSpPr>
                <a:spLocks/>
              </p:cNvSpPr>
              <p:nvPr/>
            </p:nvSpPr>
            <p:spPr bwMode="gray">
              <a:xfrm>
                <a:off x="994" y="4708"/>
                <a:ext cx="1594" cy="1150"/>
              </a:xfrm>
              <a:custGeom>
                <a:avLst/>
                <a:gdLst/>
                <a:ahLst/>
                <a:cxnLst>
                  <a:cxn ang="0">
                    <a:pos x="659" y="47"/>
                  </a:cxn>
                  <a:cxn ang="0">
                    <a:pos x="570" y="0"/>
                  </a:cxn>
                  <a:cxn ang="0">
                    <a:pos x="0" y="153"/>
                  </a:cxn>
                  <a:cxn ang="0">
                    <a:pos x="63" y="180"/>
                  </a:cxn>
                  <a:cxn ang="0">
                    <a:pos x="90" y="201"/>
                  </a:cxn>
                  <a:cxn ang="0">
                    <a:pos x="90" y="487"/>
                  </a:cxn>
                  <a:cxn ang="0">
                    <a:pos x="659" y="337"/>
                  </a:cxn>
                  <a:cxn ang="0">
                    <a:pos x="659" y="47"/>
                  </a:cxn>
                </a:cxnLst>
                <a:rect l="0" t="0" r="r" b="b"/>
                <a:pathLst>
                  <a:path w="675" h="487">
                    <a:moveTo>
                      <a:pt x="659" y="47"/>
                    </a:moveTo>
                    <a:cubicBezTo>
                      <a:pt x="644" y="26"/>
                      <a:pt x="581" y="4"/>
                      <a:pt x="570" y="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35" y="165"/>
                      <a:pt x="63" y="180"/>
                    </a:cubicBezTo>
                    <a:cubicBezTo>
                      <a:pt x="75" y="187"/>
                      <a:pt x="85" y="194"/>
                      <a:pt x="90" y="201"/>
                    </a:cubicBezTo>
                    <a:cubicBezTo>
                      <a:pt x="106" y="224"/>
                      <a:pt x="90" y="487"/>
                      <a:pt x="90" y="487"/>
                    </a:cubicBezTo>
                    <a:cubicBezTo>
                      <a:pt x="659" y="337"/>
                      <a:pt x="659" y="337"/>
                      <a:pt x="659" y="337"/>
                    </a:cubicBezTo>
                    <a:cubicBezTo>
                      <a:pt x="659" y="337"/>
                      <a:pt x="675" y="71"/>
                      <a:pt x="659" y="47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2" name="Freeform 1354"/>
              <p:cNvSpPr>
                <a:spLocks/>
              </p:cNvSpPr>
              <p:nvPr/>
            </p:nvSpPr>
            <p:spPr bwMode="gray">
              <a:xfrm>
                <a:off x="1289" y="5204"/>
                <a:ext cx="168" cy="220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0" y="45"/>
                  </a:cxn>
                  <a:cxn ang="0">
                    <a:pos x="168" y="0"/>
                  </a:cxn>
                  <a:cxn ang="0">
                    <a:pos x="168" y="175"/>
                  </a:cxn>
                  <a:cxn ang="0">
                    <a:pos x="0" y="220"/>
                  </a:cxn>
                </a:cxnLst>
                <a:rect l="0" t="0" r="r" b="b"/>
                <a:pathLst>
                  <a:path w="168" h="220">
                    <a:moveTo>
                      <a:pt x="0" y="220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175"/>
                    </a:lnTo>
                    <a:lnTo>
                      <a:pt x="0" y="22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3" name="Freeform 1355"/>
              <p:cNvSpPr>
                <a:spLocks/>
              </p:cNvSpPr>
              <p:nvPr/>
            </p:nvSpPr>
            <p:spPr bwMode="gray">
              <a:xfrm>
                <a:off x="2321" y="4927"/>
                <a:ext cx="168" cy="218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45"/>
                  </a:cxn>
                  <a:cxn ang="0">
                    <a:pos x="168" y="0"/>
                  </a:cxn>
                  <a:cxn ang="0">
                    <a:pos x="168" y="173"/>
                  </a:cxn>
                  <a:cxn ang="0">
                    <a:pos x="0" y="218"/>
                  </a:cxn>
                </a:cxnLst>
                <a:rect l="0" t="0" r="r" b="b"/>
                <a:pathLst>
                  <a:path w="168" h="218">
                    <a:moveTo>
                      <a:pt x="0" y="218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173"/>
                    </a:lnTo>
                    <a:lnTo>
                      <a:pt x="0" y="218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4" name="Freeform 1356"/>
              <p:cNvSpPr>
                <a:spLocks/>
              </p:cNvSpPr>
              <p:nvPr/>
            </p:nvSpPr>
            <p:spPr bwMode="gray">
              <a:xfrm>
                <a:off x="1289" y="5445"/>
                <a:ext cx="168" cy="125"/>
              </a:xfrm>
              <a:custGeom>
                <a:avLst/>
                <a:gdLst/>
                <a:ahLst/>
                <a:cxnLst>
                  <a:cxn ang="0">
                    <a:pos x="0" y="125"/>
                  </a:cxn>
                  <a:cxn ang="0">
                    <a:pos x="0" y="45"/>
                  </a:cxn>
                  <a:cxn ang="0">
                    <a:pos x="168" y="0"/>
                  </a:cxn>
                  <a:cxn ang="0">
                    <a:pos x="168" y="80"/>
                  </a:cxn>
                  <a:cxn ang="0">
                    <a:pos x="0" y="125"/>
                  </a:cxn>
                </a:cxnLst>
                <a:rect l="0" t="0" r="r" b="b"/>
                <a:pathLst>
                  <a:path w="168" h="125">
                    <a:moveTo>
                      <a:pt x="0" y="125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80"/>
                    </a:lnTo>
                    <a:lnTo>
                      <a:pt x="0" y="125"/>
                    </a:ln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5" name="Freeform 1357"/>
              <p:cNvSpPr>
                <a:spLocks/>
              </p:cNvSpPr>
              <p:nvPr/>
            </p:nvSpPr>
            <p:spPr bwMode="gray">
              <a:xfrm>
                <a:off x="2321" y="5166"/>
                <a:ext cx="168" cy="128"/>
              </a:xfrm>
              <a:custGeom>
                <a:avLst/>
                <a:gdLst/>
                <a:ahLst/>
                <a:cxnLst>
                  <a:cxn ang="0">
                    <a:pos x="0" y="128"/>
                  </a:cxn>
                  <a:cxn ang="0">
                    <a:pos x="0" y="45"/>
                  </a:cxn>
                  <a:cxn ang="0">
                    <a:pos x="168" y="0"/>
                  </a:cxn>
                  <a:cxn ang="0">
                    <a:pos x="168" y="83"/>
                  </a:cxn>
                  <a:cxn ang="0">
                    <a:pos x="0" y="128"/>
                  </a:cxn>
                </a:cxnLst>
                <a:rect l="0" t="0" r="r" b="b"/>
                <a:pathLst>
                  <a:path w="168" h="128">
                    <a:moveTo>
                      <a:pt x="0" y="128"/>
                    </a:moveTo>
                    <a:lnTo>
                      <a:pt x="0" y="45"/>
                    </a:lnTo>
                    <a:lnTo>
                      <a:pt x="168" y="0"/>
                    </a:lnTo>
                    <a:lnTo>
                      <a:pt x="168" y="83"/>
                    </a:lnTo>
                    <a:lnTo>
                      <a:pt x="0" y="128"/>
                    </a:ln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6" name="Freeform 1358"/>
              <p:cNvSpPr>
                <a:spLocks noEditPoints="1"/>
              </p:cNvSpPr>
              <p:nvPr/>
            </p:nvSpPr>
            <p:spPr bwMode="gray">
              <a:xfrm>
                <a:off x="1542" y="4961"/>
                <a:ext cx="678" cy="656"/>
              </a:xfrm>
              <a:custGeom>
                <a:avLst/>
                <a:gdLst/>
                <a:ahLst/>
                <a:cxnLst>
                  <a:cxn ang="0">
                    <a:pos x="0" y="186"/>
                  </a:cxn>
                  <a:cxn ang="0">
                    <a:pos x="0" y="394"/>
                  </a:cxn>
                  <a:cxn ang="0">
                    <a:pos x="678" y="212"/>
                  </a:cxn>
                  <a:cxn ang="0">
                    <a:pos x="678" y="0"/>
                  </a:cxn>
                  <a:cxn ang="0">
                    <a:pos x="0" y="186"/>
                  </a:cxn>
                  <a:cxn ang="0">
                    <a:pos x="0" y="656"/>
                  </a:cxn>
                  <a:cxn ang="0">
                    <a:pos x="678" y="470"/>
                  </a:cxn>
                  <a:cxn ang="0">
                    <a:pos x="678" y="278"/>
                  </a:cxn>
                  <a:cxn ang="0">
                    <a:pos x="0" y="460"/>
                  </a:cxn>
                  <a:cxn ang="0">
                    <a:pos x="0" y="656"/>
                  </a:cxn>
                </a:cxnLst>
                <a:rect l="0" t="0" r="r" b="b"/>
                <a:pathLst>
                  <a:path w="678" h="656">
                    <a:moveTo>
                      <a:pt x="0" y="186"/>
                    </a:moveTo>
                    <a:lnTo>
                      <a:pt x="0" y="394"/>
                    </a:lnTo>
                    <a:lnTo>
                      <a:pt x="678" y="212"/>
                    </a:lnTo>
                    <a:lnTo>
                      <a:pt x="678" y="0"/>
                    </a:lnTo>
                    <a:lnTo>
                      <a:pt x="0" y="186"/>
                    </a:lnTo>
                    <a:close/>
                    <a:moveTo>
                      <a:pt x="0" y="656"/>
                    </a:moveTo>
                    <a:lnTo>
                      <a:pt x="678" y="470"/>
                    </a:lnTo>
                    <a:lnTo>
                      <a:pt x="678" y="278"/>
                    </a:lnTo>
                    <a:lnTo>
                      <a:pt x="0" y="460"/>
                    </a:lnTo>
                    <a:lnTo>
                      <a:pt x="0" y="65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7" name="Freeform 1359"/>
              <p:cNvSpPr>
                <a:spLocks/>
              </p:cNvSpPr>
              <p:nvPr/>
            </p:nvSpPr>
            <p:spPr bwMode="gray">
              <a:xfrm>
                <a:off x="1076" y="5372"/>
                <a:ext cx="1491" cy="534"/>
              </a:xfrm>
              <a:custGeom>
                <a:avLst/>
                <a:gdLst/>
                <a:ahLst/>
                <a:cxnLst>
                  <a:cxn ang="0">
                    <a:pos x="630" y="2"/>
                  </a:cxn>
                  <a:cxn ang="0">
                    <a:pos x="627" y="0"/>
                  </a:cxn>
                  <a:cxn ang="0">
                    <a:pos x="627" y="5"/>
                  </a:cxn>
                  <a:cxn ang="0">
                    <a:pos x="434" y="58"/>
                  </a:cxn>
                  <a:cxn ang="0">
                    <a:pos x="234" y="115"/>
                  </a:cxn>
                  <a:cxn ang="0">
                    <a:pos x="0" y="149"/>
                  </a:cxn>
                  <a:cxn ang="0">
                    <a:pos x="0" y="198"/>
                  </a:cxn>
                  <a:cxn ang="0">
                    <a:pos x="234" y="165"/>
                  </a:cxn>
                  <a:cxn ang="0">
                    <a:pos x="434" y="108"/>
                  </a:cxn>
                  <a:cxn ang="0">
                    <a:pos x="610" y="61"/>
                  </a:cxn>
                  <a:cxn ang="0">
                    <a:pos x="610" y="61"/>
                  </a:cxn>
                  <a:cxn ang="0">
                    <a:pos x="610" y="61"/>
                  </a:cxn>
                  <a:cxn ang="0">
                    <a:pos x="627" y="55"/>
                  </a:cxn>
                  <a:cxn ang="0">
                    <a:pos x="630" y="51"/>
                  </a:cxn>
                  <a:cxn ang="0">
                    <a:pos x="630" y="2"/>
                  </a:cxn>
                </a:cxnLst>
                <a:rect l="0" t="0" r="r" b="b"/>
                <a:pathLst>
                  <a:path w="631" h="226">
                    <a:moveTo>
                      <a:pt x="630" y="2"/>
                    </a:moveTo>
                    <a:cubicBezTo>
                      <a:pt x="630" y="1"/>
                      <a:pt x="629" y="0"/>
                      <a:pt x="627" y="0"/>
                    </a:cubicBezTo>
                    <a:cubicBezTo>
                      <a:pt x="627" y="5"/>
                      <a:pt x="627" y="5"/>
                      <a:pt x="627" y="5"/>
                    </a:cubicBezTo>
                    <a:cubicBezTo>
                      <a:pt x="604" y="16"/>
                      <a:pt x="492" y="42"/>
                      <a:pt x="434" y="58"/>
                    </a:cubicBezTo>
                    <a:cubicBezTo>
                      <a:pt x="374" y="75"/>
                      <a:pt x="289" y="99"/>
                      <a:pt x="234" y="115"/>
                    </a:cubicBezTo>
                    <a:cubicBezTo>
                      <a:pt x="178" y="131"/>
                      <a:pt x="39" y="174"/>
                      <a:pt x="0" y="149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39" y="226"/>
                      <a:pt x="178" y="181"/>
                      <a:pt x="234" y="165"/>
                    </a:cubicBezTo>
                    <a:cubicBezTo>
                      <a:pt x="289" y="149"/>
                      <a:pt x="374" y="125"/>
                      <a:pt x="434" y="108"/>
                    </a:cubicBezTo>
                    <a:cubicBezTo>
                      <a:pt x="483" y="94"/>
                      <a:pt x="570" y="74"/>
                      <a:pt x="610" y="61"/>
                    </a:cubicBezTo>
                    <a:cubicBezTo>
                      <a:pt x="610" y="61"/>
                      <a:pt x="610" y="61"/>
                      <a:pt x="610" y="61"/>
                    </a:cubicBezTo>
                    <a:cubicBezTo>
                      <a:pt x="610" y="61"/>
                      <a:pt x="610" y="61"/>
                      <a:pt x="610" y="61"/>
                    </a:cubicBezTo>
                    <a:cubicBezTo>
                      <a:pt x="616" y="59"/>
                      <a:pt x="627" y="55"/>
                      <a:pt x="627" y="55"/>
                    </a:cubicBezTo>
                    <a:cubicBezTo>
                      <a:pt x="629" y="53"/>
                      <a:pt x="631" y="52"/>
                      <a:pt x="630" y="51"/>
                    </a:cubicBezTo>
                    <a:lnTo>
                      <a:pt x="630" y="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8" name="Freeform 1360"/>
              <p:cNvSpPr>
                <a:spLocks/>
              </p:cNvSpPr>
              <p:nvPr/>
            </p:nvSpPr>
            <p:spPr bwMode="gray">
              <a:xfrm>
                <a:off x="552" y="4495"/>
                <a:ext cx="165" cy="484"/>
              </a:xfrm>
              <a:custGeom>
                <a:avLst/>
                <a:gdLst/>
                <a:ahLst/>
                <a:cxnLst>
                  <a:cxn ang="0">
                    <a:pos x="0" y="484"/>
                  </a:cxn>
                  <a:cxn ang="0">
                    <a:pos x="0" y="45"/>
                  </a:cxn>
                  <a:cxn ang="0">
                    <a:pos x="165" y="0"/>
                  </a:cxn>
                  <a:cxn ang="0">
                    <a:pos x="165" y="440"/>
                  </a:cxn>
                  <a:cxn ang="0">
                    <a:pos x="0" y="484"/>
                  </a:cxn>
                </a:cxnLst>
                <a:rect l="0" t="0" r="r" b="b"/>
                <a:pathLst>
                  <a:path w="165" h="484">
                    <a:moveTo>
                      <a:pt x="0" y="484"/>
                    </a:moveTo>
                    <a:lnTo>
                      <a:pt x="0" y="45"/>
                    </a:lnTo>
                    <a:lnTo>
                      <a:pt x="165" y="0"/>
                    </a:lnTo>
                    <a:lnTo>
                      <a:pt x="165" y="440"/>
                    </a:lnTo>
                    <a:lnTo>
                      <a:pt x="0" y="48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9" name="Freeform 1361"/>
              <p:cNvSpPr>
                <a:spLocks/>
              </p:cNvSpPr>
              <p:nvPr/>
            </p:nvSpPr>
            <p:spPr bwMode="gray">
              <a:xfrm>
                <a:off x="519" y="4533"/>
                <a:ext cx="33" cy="446"/>
              </a:xfrm>
              <a:custGeom>
                <a:avLst/>
                <a:gdLst/>
                <a:ahLst/>
                <a:cxnLst>
                  <a:cxn ang="0">
                    <a:pos x="33" y="7"/>
                  </a:cxn>
                  <a:cxn ang="0">
                    <a:pos x="0" y="0"/>
                  </a:cxn>
                  <a:cxn ang="0">
                    <a:pos x="0" y="439"/>
                  </a:cxn>
                  <a:cxn ang="0">
                    <a:pos x="33" y="446"/>
                  </a:cxn>
                  <a:cxn ang="0">
                    <a:pos x="33" y="7"/>
                  </a:cxn>
                </a:cxnLst>
                <a:rect l="0" t="0" r="r" b="b"/>
                <a:pathLst>
                  <a:path w="33" h="446">
                    <a:moveTo>
                      <a:pt x="33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3" y="446"/>
                    </a:lnTo>
                    <a:lnTo>
                      <a:pt x="33" y="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0" name="Freeform 1362"/>
              <p:cNvSpPr>
                <a:spLocks/>
              </p:cNvSpPr>
              <p:nvPr/>
            </p:nvSpPr>
            <p:spPr bwMode="gray">
              <a:xfrm>
                <a:off x="519" y="4488"/>
                <a:ext cx="198" cy="52"/>
              </a:xfrm>
              <a:custGeom>
                <a:avLst/>
                <a:gdLst/>
                <a:ahLst/>
                <a:cxnLst>
                  <a:cxn ang="0">
                    <a:pos x="198" y="7"/>
                  </a:cxn>
                  <a:cxn ang="0">
                    <a:pos x="168" y="0"/>
                  </a:cxn>
                  <a:cxn ang="0">
                    <a:pos x="0" y="45"/>
                  </a:cxn>
                  <a:cxn ang="0">
                    <a:pos x="33" y="52"/>
                  </a:cxn>
                  <a:cxn ang="0">
                    <a:pos x="198" y="7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8" y="0"/>
                    </a:lnTo>
                    <a:lnTo>
                      <a:pt x="0" y="45"/>
                    </a:lnTo>
                    <a:lnTo>
                      <a:pt x="33" y="52"/>
                    </a:lnTo>
                    <a:lnTo>
                      <a:pt x="198" y="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1" name="Freeform 1363"/>
              <p:cNvSpPr>
                <a:spLocks/>
              </p:cNvSpPr>
              <p:nvPr/>
            </p:nvSpPr>
            <p:spPr bwMode="gray">
              <a:xfrm>
                <a:off x="746" y="5013"/>
                <a:ext cx="26" cy="28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8"/>
                  </a:cxn>
                  <a:cxn ang="0">
                    <a:pos x="2" y="1"/>
                  </a:cxn>
                  <a:cxn ang="0">
                    <a:pos x="9" y="3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8"/>
                    </a:cubicBezTo>
                    <a:cubicBezTo>
                      <a:pt x="0" y="6"/>
                      <a:pt x="0" y="2"/>
                      <a:pt x="2" y="1"/>
                    </a:cubicBezTo>
                    <a:cubicBezTo>
                      <a:pt x="3" y="0"/>
                      <a:pt x="7" y="1"/>
                      <a:pt x="9" y="3"/>
                    </a:cubicBezTo>
                    <a:cubicBezTo>
                      <a:pt x="11" y="6"/>
                      <a:pt x="11" y="9"/>
                      <a:pt x="9" y="1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2" name="Freeform 1364"/>
              <p:cNvSpPr>
                <a:spLocks/>
              </p:cNvSpPr>
              <p:nvPr/>
            </p:nvSpPr>
            <p:spPr bwMode="gray">
              <a:xfrm>
                <a:off x="746" y="4332"/>
                <a:ext cx="26" cy="31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2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3" name="Freeform 1365"/>
              <p:cNvSpPr>
                <a:spLocks/>
              </p:cNvSpPr>
              <p:nvPr/>
            </p:nvSpPr>
            <p:spPr bwMode="gray">
              <a:xfrm>
                <a:off x="542" y="4339"/>
                <a:ext cx="218" cy="756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320"/>
                  </a:cxn>
                  <a:cxn ang="0">
                    <a:pos x="92" y="295"/>
                  </a:cxn>
                  <a:cxn ang="0">
                    <a:pos x="90" y="287"/>
                  </a:cxn>
                  <a:cxn ang="0">
                    <a:pos x="8" y="309"/>
                  </a:cxn>
                  <a:cxn ang="0">
                    <a:pos x="8" y="30"/>
                  </a:cxn>
                  <a:cxn ang="0">
                    <a:pos x="92" y="7"/>
                  </a:cxn>
                  <a:cxn ang="0">
                    <a:pos x="90" y="0"/>
                  </a:cxn>
                  <a:cxn ang="0">
                    <a:pos x="0" y="24"/>
                  </a:cxn>
                </a:cxnLst>
                <a:rect l="0" t="0" r="r" b="b"/>
                <a:pathLst>
                  <a:path w="92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2" y="295"/>
                      <a:pt x="92" y="295"/>
                      <a:pt x="92" y="295"/>
                    </a:cubicBezTo>
                    <a:cubicBezTo>
                      <a:pt x="90" y="287"/>
                      <a:pt x="90" y="287"/>
                      <a:pt x="90" y="287"/>
                    </a:cubicBezTo>
                    <a:cubicBezTo>
                      <a:pt x="90" y="287"/>
                      <a:pt x="17" y="307"/>
                      <a:pt x="8" y="309"/>
                    </a:cubicBezTo>
                    <a:cubicBezTo>
                      <a:pt x="8" y="299"/>
                      <a:pt x="8" y="36"/>
                      <a:pt x="8" y="30"/>
                    </a:cubicBezTo>
                    <a:cubicBezTo>
                      <a:pt x="13" y="29"/>
                      <a:pt x="92" y="7"/>
                      <a:pt x="92" y="7"/>
                    </a:cubicBezTo>
                    <a:cubicBezTo>
                      <a:pt x="90" y="0"/>
                      <a:pt x="90" y="0"/>
                      <a:pt x="9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4" name="Freeform 1366"/>
              <p:cNvSpPr>
                <a:spLocks/>
              </p:cNvSpPr>
              <p:nvPr/>
            </p:nvSpPr>
            <p:spPr bwMode="gray">
              <a:xfrm>
                <a:off x="1476" y="4091"/>
                <a:ext cx="236" cy="787"/>
              </a:xfrm>
              <a:custGeom>
                <a:avLst/>
                <a:gdLst/>
                <a:ahLst/>
                <a:cxnLst>
                  <a:cxn ang="0">
                    <a:pos x="236" y="787"/>
                  </a:cxn>
                  <a:cxn ang="0">
                    <a:pos x="0" y="0"/>
                  </a:cxn>
                  <a:cxn ang="0">
                    <a:pos x="236" y="787"/>
                  </a:cxn>
                </a:cxnLst>
                <a:rect l="0" t="0" r="r" b="b"/>
                <a:pathLst>
                  <a:path w="236" h="787">
                    <a:moveTo>
                      <a:pt x="236" y="787"/>
                    </a:moveTo>
                    <a:lnTo>
                      <a:pt x="0" y="0"/>
                    </a:lnTo>
                    <a:lnTo>
                      <a:pt x="236" y="787"/>
                    </a:lnTo>
                    <a:close/>
                  </a:path>
                </a:pathLst>
              </a:custGeom>
              <a:noFill/>
              <a:ln w="3175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effectLst>
                <a:outerShdw blurRad="63500" dist="508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659" name="Gruppieren 17"/>
          <p:cNvGrpSpPr/>
          <p:nvPr/>
        </p:nvGrpSpPr>
        <p:grpSpPr>
          <a:xfrm>
            <a:off x="4712824" y="2644076"/>
            <a:ext cx="887413" cy="392115"/>
            <a:chOff x="6193487" y="2676594"/>
            <a:chExt cx="887413" cy="392115"/>
          </a:xfrm>
        </p:grpSpPr>
        <p:grpSp>
          <p:nvGrpSpPr>
            <p:cNvPr id="1660" name="Group 1719"/>
            <p:cNvGrpSpPr>
              <a:grpSpLocks/>
            </p:cNvGrpSpPr>
            <p:nvPr/>
          </p:nvGrpSpPr>
          <p:grpSpPr bwMode="gray">
            <a:xfrm>
              <a:off x="6193487" y="2835504"/>
              <a:ext cx="295116" cy="233205"/>
              <a:chOff x="855" y="2793"/>
              <a:chExt cx="434" cy="341"/>
            </a:xfrm>
          </p:grpSpPr>
          <p:grpSp>
            <p:nvGrpSpPr>
              <p:cNvPr id="1673" name="Group 1720"/>
              <p:cNvGrpSpPr>
                <a:grpSpLocks/>
              </p:cNvGrpSpPr>
              <p:nvPr/>
            </p:nvGrpSpPr>
            <p:grpSpPr bwMode="gray">
              <a:xfrm>
                <a:off x="855" y="2793"/>
                <a:ext cx="434" cy="341"/>
                <a:chOff x="2429" y="1800"/>
                <a:chExt cx="904" cy="712"/>
              </a:xfrm>
            </p:grpSpPr>
            <p:sp>
              <p:nvSpPr>
                <p:cNvPr id="1675" name="Freeform 1721"/>
                <p:cNvSpPr>
                  <a:spLocks/>
                </p:cNvSpPr>
                <p:nvPr/>
              </p:nvSpPr>
              <p:spPr bwMode="gray">
                <a:xfrm>
                  <a:off x="2429" y="1800"/>
                  <a:ext cx="904" cy="244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6" name="Freeform 1722"/>
                <p:cNvSpPr>
                  <a:spLocks/>
                </p:cNvSpPr>
                <p:nvPr/>
              </p:nvSpPr>
              <p:spPr bwMode="gray">
                <a:xfrm>
                  <a:off x="2880" y="1923"/>
                  <a:ext cx="453" cy="589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7" name="Freeform 1723"/>
                <p:cNvSpPr>
                  <a:spLocks/>
                </p:cNvSpPr>
                <p:nvPr/>
              </p:nvSpPr>
              <p:spPr bwMode="gray">
                <a:xfrm>
                  <a:off x="2429" y="1923"/>
                  <a:ext cx="451" cy="58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674" name="Line 1724"/>
              <p:cNvSpPr>
                <a:spLocks noChangeShapeType="1"/>
              </p:cNvSpPr>
              <p:nvPr/>
            </p:nvSpPr>
            <p:spPr bwMode="gray">
              <a:xfrm>
                <a:off x="961" y="2822"/>
                <a:ext cx="222" cy="59"/>
              </a:xfrm>
              <a:prstGeom prst="line">
                <a:avLst/>
              </a:prstGeom>
              <a:noFill/>
              <a:ln w="3175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661" name="Group 1725"/>
            <p:cNvGrpSpPr>
              <a:grpSpLocks/>
            </p:cNvGrpSpPr>
            <p:nvPr/>
          </p:nvGrpSpPr>
          <p:grpSpPr bwMode="gray">
            <a:xfrm>
              <a:off x="6490667" y="2757081"/>
              <a:ext cx="295116" cy="231140"/>
              <a:chOff x="1291" y="2677"/>
              <a:chExt cx="434" cy="341"/>
            </a:xfrm>
          </p:grpSpPr>
          <p:grpSp>
            <p:nvGrpSpPr>
              <p:cNvPr id="1668" name="Group 1726"/>
              <p:cNvGrpSpPr>
                <a:grpSpLocks/>
              </p:cNvGrpSpPr>
              <p:nvPr/>
            </p:nvGrpSpPr>
            <p:grpSpPr bwMode="gray">
              <a:xfrm>
                <a:off x="1291" y="2677"/>
                <a:ext cx="434" cy="341"/>
                <a:chOff x="2429" y="1800"/>
                <a:chExt cx="904" cy="712"/>
              </a:xfrm>
            </p:grpSpPr>
            <p:sp>
              <p:nvSpPr>
                <p:cNvPr id="1670" name="Freeform 1727"/>
                <p:cNvSpPr>
                  <a:spLocks/>
                </p:cNvSpPr>
                <p:nvPr/>
              </p:nvSpPr>
              <p:spPr bwMode="gray">
                <a:xfrm>
                  <a:off x="2429" y="1800"/>
                  <a:ext cx="904" cy="244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1" name="Freeform 1728"/>
                <p:cNvSpPr>
                  <a:spLocks/>
                </p:cNvSpPr>
                <p:nvPr/>
              </p:nvSpPr>
              <p:spPr bwMode="gray">
                <a:xfrm>
                  <a:off x="2880" y="1923"/>
                  <a:ext cx="453" cy="589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2" name="Freeform 1729"/>
                <p:cNvSpPr>
                  <a:spLocks/>
                </p:cNvSpPr>
                <p:nvPr/>
              </p:nvSpPr>
              <p:spPr bwMode="gray">
                <a:xfrm>
                  <a:off x="2429" y="1923"/>
                  <a:ext cx="451" cy="58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669" name="Line 1730"/>
              <p:cNvSpPr>
                <a:spLocks noChangeShapeType="1"/>
              </p:cNvSpPr>
              <p:nvPr/>
            </p:nvSpPr>
            <p:spPr bwMode="gray">
              <a:xfrm>
                <a:off x="1401" y="2704"/>
                <a:ext cx="222" cy="59"/>
              </a:xfrm>
              <a:prstGeom prst="line">
                <a:avLst/>
              </a:prstGeom>
              <a:noFill/>
              <a:ln w="3175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662" name="Group 1731"/>
            <p:cNvGrpSpPr>
              <a:grpSpLocks/>
            </p:cNvGrpSpPr>
            <p:nvPr/>
          </p:nvGrpSpPr>
          <p:grpSpPr bwMode="gray">
            <a:xfrm>
              <a:off x="6783720" y="2676594"/>
              <a:ext cx="297180" cy="233205"/>
              <a:chOff x="1723" y="2560"/>
              <a:chExt cx="434" cy="341"/>
            </a:xfrm>
          </p:grpSpPr>
          <p:grpSp>
            <p:nvGrpSpPr>
              <p:cNvPr id="1663" name="Group 1732"/>
              <p:cNvGrpSpPr>
                <a:grpSpLocks/>
              </p:cNvGrpSpPr>
              <p:nvPr/>
            </p:nvGrpSpPr>
            <p:grpSpPr bwMode="gray">
              <a:xfrm>
                <a:off x="1723" y="2560"/>
                <a:ext cx="434" cy="341"/>
                <a:chOff x="2429" y="1800"/>
                <a:chExt cx="904" cy="712"/>
              </a:xfrm>
            </p:grpSpPr>
            <p:sp>
              <p:nvSpPr>
                <p:cNvPr id="1665" name="Freeform 1733"/>
                <p:cNvSpPr>
                  <a:spLocks/>
                </p:cNvSpPr>
                <p:nvPr/>
              </p:nvSpPr>
              <p:spPr bwMode="gray">
                <a:xfrm>
                  <a:off x="2429" y="1800"/>
                  <a:ext cx="904" cy="244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6" name="Freeform 1734"/>
                <p:cNvSpPr>
                  <a:spLocks/>
                </p:cNvSpPr>
                <p:nvPr/>
              </p:nvSpPr>
              <p:spPr bwMode="gray">
                <a:xfrm>
                  <a:off x="2880" y="1923"/>
                  <a:ext cx="453" cy="589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7" name="Freeform 1735"/>
                <p:cNvSpPr>
                  <a:spLocks/>
                </p:cNvSpPr>
                <p:nvPr/>
              </p:nvSpPr>
              <p:spPr bwMode="gray">
                <a:xfrm>
                  <a:off x="2429" y="1923"/>
                  <a:ext cx="451" cy="58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664" name="Line 1736"/>
              <p:cNvSpPr>
                <a:spLocks noChangeShapeType="1"/>
              </p:cNvSpPr>
              <p:nvPr/>
            </p:nvSpPr>
            <p:spPr bwMode="gray">
              <a:xfrm>
                <a:off x="1832" y="2587"/>
                <a:ext cx="222" cy="59"/>
              </a:xfrm>
              <a:prstGeom prst="line">
                <a:avLst/>
              </a:prstGeom>
              <a:noFill/>
              <a:ln w="3175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678" name="Gruppieren 18"/>
          <p:cNvGrpSpPr/>
          <p:nvPr/>
        </p:nvGrpSpPr>
        <p:grpSpPr>
          <a:xfrm>
            <a:off x="5523877" y="2714244"/>
            <a:ext cx="530385" cy="480855"/>
            <a:chOff x="7004540" y="2746762"/>
            <a:chExt cx="530385" cy="480855"/>
          </a:xfrm>
        </p:grpSpPr>
        <p:grpSp>
          <p:nvGrpSpPr>
            <p:cNvPr id="1679" name="Group 1737"/>
            <p:cNvGrpSpPr>
              <a:grpSpLocks/>
            </p:cNvGrpSpPr>
            <p:nvPr/>
          </p:nvGrpSpPr>
          <p:grpSpPr bwMode="gray">
            <a:xfrm>
              <a:off x="7320295" y="2746762"/>
              <a:ext cx="214630" cy="431325"/>
              <a:chOff x="2550" y="2106"/>
              <a:chExt cx="313" cy="633"/>
            </a:xfrm>
          </p:grpSpPr>
          <p:sp>
            <p:nvSpPr>
              <p:cNvPr id="1702" name="Freeform 1738"/>
              <p:cNvSpPr>
                <a:spLocks/>
              </p:cNvSpPr>
              <p:nvPr/>
            </p:nvSpPr>
            <p:spPr bwMode="gray">
              <a:xfrm>
                <a:off x="2692" y="2414"/>
                <a:ext cx="120" cy="325"/>
              </a:xfrm>
              <a:custGeom>
                <a:avLst/>
                <a:gdLst/>
                <a:ahLst/>
                <a:cxnLst>
                  <a:cxn ang="0">
                    <a:pos x="89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63" y="20"/>
                  </a:cxn>
                  <a:cxn ang="0">
                    <a:pos x="12" y="10"/>
                  </a:cxn>
                  <a:cxn ang="0">
                    <a:pos x="2" y="0"/>
                  </a:cxn>
                  <a:cxn ang="0">
                    <a:pos x="3" y="36"/>
                  </a:cxn>
                  <a:cxn ang="0">
                    <a:pos x="2" y="205"/>
                  </a:cxn>
                  <a:cxn ang="0">
                    <a:pos x="43" y="205"/>
                  </a:cxn>
                  <a:cxn ang="0">
                    <a:pos x="45" y="51"/>
                  </a:cxn>
                  <a:cxn ang="0">
                    <a:pos x="36" y="40"/>
                  </a:cxn>
                  <a:cxn ang="0">
                    <a:pos x="45" y="51"/>
                  </a:cxn>
                  <a:cxn ang="0">
                    <a:pos x="43" y="205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>
                      <a:gamma/>
                      <a:shade val="85882"/>
                      <a:invGamma/>
                    </a:srgbClr>
                  </a:gs>
                  <a:gs pos="0">
                    <a:srgbClr val="996633"/>
                  </a:gs>
                </a:gsLst>
                <a:lin ang="0" scaled="1"/>
              </a:gra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3" name="Freeform 1739"/>
              <p:cNvSpPr>
                <a:spLocks noEditPoints="1"/>
              </p:cNvSpPr>
              <p:nvPr/>
            </p:nvSpPr>
            <p:spPr bwMode="gray">
              <a:xfrm>
                <a:off x="2550" y="2196"/>
                <a:ext cx="313" cy="258"/>
              </a:xfrm>
              <a:custGeom>
                <a:avLst/>
                <a:gdLst/>
                <a:ahLst/>
                <a:cxnLst>
                  <a:cxn ang="0">
                    <a:pos x="235" y="114"/>
                  </a:cxn>
                  <a:cxn ang="0">
                    <a:pos x="235" y="114"/>
                  </a:cxn>
                  <a:cxn ang="0">
                    <a:pos x="225" y="49"/>
                  </a:cxn>
                  <a:cxn ang="0">
                    <a:pos x="199" y="24"/>
                  </a:cxn>
                  <a:cxn ang="0">
                    <a:pos x="156" y="13"/>
                  </a:cxn>
                  <a:cxn ang="0">
                    <a:pos x="116" y="2"/>
                  </a:cxn>
                  <a:cxn ang="0">
                    <a:pos x="86" y="12"/>
                  </a:cxn>
                  <a:cxn ang="0">
                    <a:pos x="73" y="86"/>
                  </a:cxn>
                  <a:cxn ang="0">
                    <a:pos x="73" y="86"/>
                  </a:cxn>
                  <a:cxn ang="0">
                    <a:pos x="72" y="91"/>
                  </a:cxn>
                  <a:cxn ang="0">
                    <a:pos x="21" y="104"/>
                  </a:cxn>
                  <a:cxn ang="0">
                    <a:pos x="26" y="135"/>
                  </a:cxn>
                  <a:cxn ang="0">
                    <a:pos x="80" y="122"/>
                  </a:cxn>
                  <a:cxn ang="0">
                    <a:pos x="80" y="122"/>
                  </a:cxn>
                  <a:cxn ang="0">
                    <a:pos x="86" y="120"/>
                  </a:cxn>
                  <a:cxn ang="0">
                    <a:pos x="99" y="112"/>
                  </a:cxn>
                  <a:cxn ang="0">
                    <a:pos x="104" y="92"/>
                  </a:cxn>
                  <a:cxn ang="0">
                    <a:pos x="104" y="92"/>
                  </a:cxn>
                  <a:cxn ang="0">
                    <a:pos x="110" y="47"/>
                  </a:cxn>
                  <a:cxn ang="0">
                    <a:pos x="109" y="167"/>
                  </a:cxn>
                  <a:cxn ang="0">
                    <a:pos x="118" y="178"/>
                  </a:cxn>
                  <a:cxn ang="0">
                    <a:pos x="169" y="192"/>
                  </a:cxn>
                  <a:cxn ang="0">
                    <a:pos x="196" y="173"/>
                  </a:cxn>
                  <a:cxn ang="0">
                    <a:pos x="196" y="160"/>
                  </a:cxn>
                  <a:cxn ang="0">
                    <a:pos x="216" y="155"/>
                  </a:cxn>
                  <a:cxn ang="0">
                    <a:pos x="219" y="154"/>
                  </a:cxn>
                  <a:cxn ang="0">
                    <a:pos x="232" y="146"/>
                  </a:cxn>
                  <a:cxn ang="0">
                    <a:pos x="236" y="124"/>
                  </a:cxn>
                  <a:cxn ang="0">
                    <a:pos x="235" y="114"/>
                  </a:cxn>
                  <a:cxn ang="0">
                    <a:pos x="192" y="75"/>
                  </a:cxn>
                  <a:cxn ang="0">
                    <a:pos x="194" y="88"/>
                  </a:cxn>
                  <a:cxn ang="0">
                    <a:pos x="200" y="123"/>
                  </a:cxn>
                  <a:cxn ang="0">
                    <a:pos x="196" y="124"/>
                  </a:cxn>
                  <a:cxn ang="0">
                    <a:pos x="194" y="88"/>
                  </a:cxn>
                  <a:cxn ang="0">
                    <a:pos x="192" y="75"/>
                  </a:cxn>
                  <a:cxn ang="0">
                    <a:pos x="192" y="71"/>
                  </a:cxn>
                  <a:cxn ang="0">
                    <a:pos x="192" y="75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>
                      <a:gamma/>
                      <a:shade val="85882"/>
                      <a:invGamma/>
                    </a:srgbClr>
                  </a:gs>
                  <a:gs pos="0">
                    <a:srgbClr val="996633"/>
                  </a:gs>
                </a:gsLst>
                <a:lin ang="0" scaled="1"/>
              </a:gra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4" name="Freeform 1740"/>
              <p:cNvSpPr>
                <a:spLocks/>
              </p:cNvSpPr>
              <p:nvPr/>
            </p:nvSpPr>
            <p:spPr bwMode="gray">
              <a:xfrm>
                <a:off x="2707" y="2180"/>
                <a:ext cx="87" cy="55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10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29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E0CBAE"/>
              </a:solidFill>
              <a:ln w="3175" algn="ctr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5" name="Freeform 1741"/>
              <p:cNvSpPr>
                <a:spLocks/>
              </p:cNvSpPr>
              <p:nvPr/>
            </p:nvSpPr>
            <p:spPr bwMode="gray">
              <a:xfrm>
                <a:off x="2716" y="2359"/>
                <a:ext cx="121" cy="72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27" y="14"/>
                  </a:cxn>
                  <a:cxn ang="0">
                    <a:pos x="40" y="46"/>
                  </a:cxn>
                  <a:cxn ang="0">
                    <a:pos x="91" y="32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rgbClr val="996633">
                      <a:gamma/>
                      <a:shade val="85882"/>
                      <a:invGamma/>
                    </a:srgbClr>
                  </a:gs>
                  <a:gs pos="0">
                    <a:srgbClr val="996633"/>
                  </a:gs>
                </a:gsLst>
                <a:lin ang="0" scaled="1"/>
              </a:gra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6" name="Oval 1742"/>
              <p:cNvSpPr>
                <a:spLocks noChangeArrowheads="1"/>
              </p:cNvSpPr>
              <p:nvPr/>
            </p:nvSpPr>
            <p:spPr bwMode="gray">
              <a:xfrm flipH="1">
                <a:off x="2697" y="2110"/>
                <a:ext cx="105" cy="105"/>
              </a:xfrm>
              <a:prstGeom prst="ellipse">
                <a:avLst/>
              </a:pr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7" name="Freeform 1743"/>
              <p:cNvSpPr>
                <a:spLocks/>
              </p:cNvSpPr>
              <p:nvPr/>
            </p:nvSpPr>
            <p:spPr bwMode="gray">
              <a:xfrm>
                <a:off x="2674" y="2106"/>
                <a:ext cx="128" cy="68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39" y="4"/>
                  </a:cxn>
                  <a:cxn ang="0">
                    <a:pos x="39" y="4"/>
                  </a:cxn>
                  <a:cxn ang="0">
                    <a:pos x="35" y="6"/>
                  </a:cxn>
                  <a:cxn ang="0">
                    <a:pos x="34" y="7"/>
                  </a:cxn>
                  <a:cxn ang="0">
                    <a:pos x="31" y="9"/>
                  </a:cxn>
                  <a:cxn ang="0">
                    <a:pos x="30" y="10"/>
                  </a:cxn>
                  <a:cxn ang="0">
                    <a:pos x="21" y="20"/>
                  </a:cxn>
                  <a:cxn ang="0">
                    <a:pos x="21" y="21"/>
                  </a:cxn>
                  <a:cxn ang="0">
                    <a:pos x="21" y="21"/>
                  </a:cxn>
                  <a:cxn ang="0">
                    <a:pos x="20" y="23"/>
                  </a:cxn>
                  <a:cxn ang="0">
                    <a:pos x="20" y="23"/>
                  </a:cxn>
                  <a:cxn ang="0">
                    <a:pos x="0" y="35"/>
                  </a:cxn>
                  <a:cxn ang="0">
                    <a:pos x="10" y="34"/>
                  </a:cxn>
                  <a:cxn ang="0">
                    <a:pos x="16" y="36"/>
                  </a:cxn>
                  <a:cxn ang="0">
                    <a:pos x="20" y="37"/>
                  </a:cxn>
                  <a:cxn ang="0">
                    <a:pos x="40" y="48"/>
                  </a:cxn>
                  <a:cxn ang="0">
                    <a:pos x="57" y="40"/>
                  </a:cxn>
                  <a:cxn ang="0">
                    <a:pos x="94" y="34"/>
                  </a:cxn>
                  <a:cxn ang="0">
                    <a:pos x="54" y="1"/>
                  </a:cxn>
                </a:cxnLst>
                <a:rect l="0" t="0" r="r" b="b"/>
                <a:pathLst>
                  <a:path w="94" h="50">
                    <a:moveTo>
                      <a:pt x="54" y="1"/>
                    </a:moveTo>
                    <a:cubicBezTo>
                      <a:pt x="52" y="1"/>
                      <a:pt x="51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2"/>
                      <a:pt x="46" y="2"/>
                      <a:pt x="44" y="2"/>
                    </a:cubicBezTo>
                    <a:cubicBezTo>
                      <a:pt x="44" y="2"/>
                      <a:pt x="44" y="2"/>
                      <a:pt x="43" y="3"/>
                    </a:cubicBezTo>
                    <a:cubicBezTo>
                      <a:pt x="42" y="3"/>
                      <a:pt x="41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5" y="6"/>
                      <a:pt x="35" y="7"/>
                      <a:pt x="34" y="7"/>
                    </a:cubicBezTo>
                    <a:cubicBezTo>
                      <a:pt x="33" y="7"/>
                      <a:pt x="32" y="8"/>
                      <a:pt x="31" y="9"/>
                    </a:cubicBezTo>
                    <a:cubicBezTo>
                      <a:pt x="31" y="9"/>
                      <a:pt x="31" y="9"/>
                      <a:pt x="30" y="10"/>
                    </a:cubicBezTo>
                    <a:cubicBezTo>
                      <a:pt x="27" y="13"/>
                      <a:pt x="24" y="16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7" y="27"/>
                      <a:pt x="3" y="32"/>
                      <a:pt x="0" y="35"/>
                    </a:cubicBezTo>
                    <a:cubicBezTo>
                      <a:pt x="2" y="32"/>
                      <a:pt x="6" y="33"/>
                      <a:pt x="10" y="34"/>
                    </a:cubicBezTo>
                    <a:cubicBezTo>
                      <a:pt x="12" y="34"/>
                      <a:pt x="14" y="35"/>
                      <a:pt x="16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7" y="41"/>
                      <a:pt x="34" y="50"/>
                      <a:pt x="40" y="48"/>
                    </a:cubicBezTo>
                    <a:cubicBezTo>
                      <a:pt x="40" y="48"/>
                      <a:pt x="51" y="40"/>
                      <a:pt x="57" y="40"/>
                    </a:cubicBezTo>
                    <a:cubicBezTo>
                      <a:pt x="84" y="41"/>
                      <a:pt x="94" y="34"/>
                      <a:pt x="94" y="34"/>
                    </a:cubicBezTo>
                    <a:cubicBezTo>
                      <a:pt x="92" y="14"/>
                      <a:pt x="74" y="0"/>
                      <a:pt x="54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>
                      <a:gamma/>
                      <a:shade val="85882"/>
                      <a:invGamma/>
                    </a:srgbClr>
                  </a:gs>
                  <a:gs pos="0">
                    <a:srgbClr val="996633"/>
                  </a:gs>
                </a:gsLst>
                <a:lin ang="0" scaled="1"/>
              </a:gra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680" name="Group 1744"/>
            <p:cNvGrpSpPr>
              <a:grpSpLocks/>
            </p:cNvGrpSpPr>
            <p:nvPr/>
          </p:nvGrpSpPr>
          <p:grpSpPr bwMode="gray">
            <a:xfrm>
              <a:off x="7004540" y="2802484"/>
              <a:ext cx="443706" cy="425133"/>
              <a:chOff x="2046" y="2744"/>
              <a:chExt cx="651" cy="624"/>
            </a:xfrm>
          </p:grpSpPr>
          <p:grpSp>
            <p:nvGrpSpPr>
              <p:cNvPr id="1681" name="Group 1745"/>
              <p:cNvGrpSpPr>
                <a:grpSpLocks/>
              </p:cNvGrpSpPr>
              <p:nvPr/>
            </p:nvGrpSpPr>
            <p:grpSpPr bwMode="gray">
              <a:xfrm>
                <a:off x="2046" y="3000"/>
                <a:ext cx="651" cy="368"/>
                <a:chOff x="347" y="3532"/>
                <a:chExt cx="907" cy="516"/>
              </a:xfrm>
            </p:grpSpPr>
            <p:sp>
              <p:nvSpPr>
                <p:cNvPr id="1694" name="Freeform 1746"/>
                <p:cNvSpPr>
                  <a:spLocks/>
                </p:cNvSpPr>
                <p:nvPr/>
              </p:nvSpPr>
              <p:spPr bwMode="gray">
                <a:xfrm>
                  <a:off x="800" y="3573"/>
                  <a:ext cx="303" cy="39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2"/>
                    </a:cxn>
                    <a:cxn ang="0">
                      <a:pos x="303" y="394"/>
                    </a:cxn>
                    <a:cxn ang="0">
                      <a:pos x="303" y="8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03" h="394">
                      <a:moveTo>
                        <a:pt x="0" y="0"/>
                      </a:moveTo>
                      <a:lnTo>
                        <a:pt x="0" y="312"/>
                      </a:lnTo>
                      <a:lnTo>
                        <a:pt x="303" y="394"/>
                      </a:lnTo>
                      <a:lnTo>
                        <a:pt x="303" y="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5" name="Freeform 1747"/>
                <p:cNvSpPr>
                  <a:spLocks/>
                </p:cNvSpPr>
                <p:nvPr/>
              </p:nvSpPr>
              <p:spPr bwMode="gray">
                <a:xfrm>
                  <a:off x="800" y="3655"/>
                  <a:ext cx="303" cy="393"/>
                </a:xfrm>
                <a:custGeom>
                  <a:avLst/>
                  <a:gdLst/>
                  <a:ahLst/>
                  <a:cxnLst>
                    <a:cxn ang="0">
                      <a:pos x="0" y="393"/>
                    </a:cxn>
                    <a:cxn ang="0">
                      <a:pos x="0" y="81"/>
                    </a:cxn>
                    <a:cxn ang="0">
                      <a:pos x="303" y="0"/>
                    </a:cxn>
                    <a:cxn ang="0">
                      <a:pos x="303" y="312"/>
                    </a:cxn>
                    <a:cxn ang="0">
                      <a:pos x="0" y="393"/>
                    </a:cxn>
                  </a:cxnLst>
                  <a:rect l="0" t="0" r="r" b="b"/>
                  <a:pathLst>
                    <a:path w="303" h="393">
                      <a:moveTo>
                        <a:pt x="0" y="393"/>
                      </a:moveTo>
                      <a:lnTo>
                        <a:pt x="0" y="81"/>
                      </a:lnTo>
                      <a:lnTo>
                        <a:pt x="303" y="0"/>
                      </a:lnTo>
                      <a:lnTo>
                        <a:pt x="303" y="312"/>
                      </a:lnTo>
                      <a:lnTo>
                        <a:pt x="0" y="393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6" name="Freeform 1748"/>
                <p:cNvSpPr>
                  <a:spLocks/>
                </p:cNvSpPr>
                <p:nvPr/>
              </p:nvSpPr>
              <p:spPr bwMode="gray">
                <a:xfrm>
                  <a:off x="501" y="3573"/>
                  <a:ext cx="299" cy="394"/>
                </a:xfrm>
                <a:custGeom>
                  <a:avLst/>
                  <a:gdLst/>
                  <a:ahLst/>
                  <a:cxnLst>
                    <a:cxn ang="0">
                      <a:pos x="0" y="394"/>
                    </a:cxn>
                    <a:cxn ang="0">
                      <a:pos x="0" y="82"/>
                    </a:cxn>
                    <a:cxn ang="0">
                      <a:pos x="299" y="0"/>
                    </a:cxn>
                    <a:cxn ang="0">
                      <a:pos x="299" y="312"/>
                    </a:cxn>
                    <a:cxn ang="0">
                      <a:pos x="0" y="394"/>
                    </a:cxn>
                  </a:cxnLst>
                  <a:rect l="0" t="0" r="r" b="b"/>
                  <a:pathLst>
                    <a:path w="299" h="394">
                      <a:moveTo>
                        <a:pt x="0" y="394"/>
                      </a:moveTo>
                      <a:lnTo>
                        <a:pt x="0" y="82"/>
                      </a:lnTo>
                      <a:lnTo>
                        <a:pt x="299" y="0"/>
                      </a:lnTo>
                      <a:lnTo>
                        <a:pt x="299" y="312"/>
                      </a:lnTo>
                      <a:lnTo>
                        <a:pt x="0" y="394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7" name="Freeform 1749"/>
                <p:cNvSpPr>
                  <a:spLocks/>
                </p:cNvSpPr>
                <p:nvPr/>
              </p:nvSpPr>
              <p:spPr bwMode="gray">
                <a:xfrm>
                  <a:off x="501" y="3655"/>
                  <a:ext cx="299" cy="39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2"/>
                    </a:cxn>
                    <a:cxn ang="0">
                      <a:pos x="299" y="393"/>
                    </a:cxn>
                    <a:cxn ang="0">
                      <a:pos x="299" y="8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9" h="393">
                      <a:moveTo>
                        <a:pt x="0" y="0"/>
                      </a:moveTo>
                      <a:lnTo>
                        <a:pt x="0" y="312"/>
                      </a:lnTo>
                      <a:lnTo>
                        <a:pt x="299" y="393"/>
                      </a:lnTo>
                      <a:lnTo>
                        <a:pt x="299" y="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8" name="Freeform 1750"/>
                <p:cNvSpPr>
                  <a:spLocks/>
                </p:cNvSpPr>
                <p:nvPr/>
              </p:nvSpPr>
              <p:spPr bwMode="gray">
                <a:xfrm>
                  <a:off x="347" y="3655"/>
                  <a:ext cx="453" cy="121"/>
                </a:xfrm>
                <a:custGeom>
                  <a:avLst/>
                  <a:gdLst/>
                  <a:ahLst/>
                  <a:cxnLst>
                    <a:cxn ang="0">
                      <a:pos x="0" y="41"/>
                    </a:cxn>
                    <a:cxn ang="0">
                      <a:pos x="154" y="0"/>
                    </a:cxn>
                    <a:cxn ang="0">
                      <a:pos x="453" y="81"/>
                    </a:cxn>
                    <a:cxn ang="0">
                      <a:pos x="302" y="121"/>
                    </a:cxn>
                    <a:cxn ang="0">
                      <a:pos x="0" y="41"/>
                    </a:cxn>
                  </a:cxnLst>
                  <a:rect l="0" t="0" r="r" b="b"/>
                  <a:pathLst>
                    <a:path w="453" h="121">
                      <a:moveTo>
                        <a:pt x="0" y="41"/>
                      </a:moveTo>
                      <a:lnTo>
                        <a:pt x="154" y="0"/>
                      </a:lnTo>
                      <a:lnTo>
                        <a:pt x="453" y="81"/>
                      </a:lnTo>
                      <a:lnTo>
                        <a:pt x="302" y="121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9" name="Freeform 1751"/>
                <p:cNvSpPr>
                  <a:spLocks/>
                </p:cNvSpPr>
                <p:nvPr/>
              </p:nvSpPr>
              <p:spPr bwMode="gray">
                <a:xfrm>
                  <a:off x="800" y="3532"/>
                  <a:ext cx="454" cy="123"/>
                </a:xfrm>
                <a:custGeom>
                  <a:avLst/>
                  <a:gdLst/>
                  <a:ahLst/>
                  <a:cxnLst>
                    <a:cxn ang="0">
                      <a:pos x="0" y="41"/>
                    </a:cxn>
                    <a:cxn ang="0">
                      <a:pos x="154" y="0"/>
                    </a:cxn>
                    <a:cxn ang="0">
                      <a:pos x="454" y="81"/>
                    </a:cxn>
                    <a:cxn ang="0">
                      <a:pos x="303" y="123"/>
                    </a:cxn>
                    <a:cxn ang="0">
                      <a:pos x="0" y="41"/>
                    </a:cxn>
                  </a:cxnLst>
                  <a:rect l="0" t="0" r="r" b="b"/>
                  <a:pathLst>
                    <a:path w="454" h="123">
                      <a:moveTo>
                        <a:pt x="0" y="41"/>
                      </a:moveTo>
                      <a:lnTo>
                        <a:pt x="154" y="0"/>
                      </a:lnTo>
                      <a:lnTo>
                        <a:pt x="454" y="81"/>
                      </a:lnTo>
                      <a:lnTo>
                        <a:pt x="303" y="123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0" name="Freeform 1752"/>
                <p:cNvSpPr>
                  <a:spLocks/>
                </p:cNvSpPr>
                <p:nvPr/>
              </p:nvSpPr>
              <p:spPr bwMode="gray">
                <a:xfrm>
                  <a:off x="354" y="3535"/>
                  <a:ext cx="446" cy="120"/>
                </a:xfrm>
                <a:custGeom>
                  <a:avLst/>
                  <a:gdLst/>
                  <a:ahLst/>
                  <a:cxnLst>
                    <a:cxn ang="0">
                      <a:pos x="0" y="80"/>
                    </a:cxn>
                    <a:cxn ang="0">
                      <a:pos x="302" y="0"/>
                    </a:cxn>
                    <a:cxn ang="0">
                      <a:pos x="446" y="38"/>
                    </a:cxn>
                    <a:cxn ang="0">
                      <a:pos x="147" y="120"/>
                    </a:cxn>
                    <a:cxn ang="0">
                      <a:pos x="0" y="80"/>
                    </a:cxn>
                  </a:cxnLst>
                  <a:rect l="0" t="0" r="r" b="b"/>
                  <a:pathLst>
                    <a:path w="446" h="120">
                      <a:moveTo>
                        <a:pt x="0" y="80"/>
                      </a:moveTo>
                      <a:lnTo>
                        <a:pt x="302" y="0"/>
                      </a:lnTo>
                      <a:lnTo>
                        <a:pt x="446" y="38"/>
                      </a:lnTo>
                      <a:lnTo>
                        <a:pt x="147" y="12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1" name="Freeform 1753"/>
                <p:cNvSpPr>
                  <a:spLocks/>
                </p:cNvSpPr>
                <p:nvPr/>
              </p:nvSpPr>
              <p:spPr bwMode="gray">
                <a:xfrm>
                  <a:off x="800" y="3655"/>
                  <a:ext cx="449" cy="119"/>
                </a:xfrm>
                <a:custGeom>
                  <a:avLst/>
                  <a:gdLst/>
                  <a:ahLst/>
                  <a:cxnLst>
                    <a:cxn ang="0">
                      <a:pos x="0" y="81"/>
                    </a:cxn>
                    <a:cxn ang="0">
                      <a:pos x="303" y="0"/>
                    </a:cxn>
                    <a:cxn ang="0">
                      <a:pos x="449" y="38"/>
                    </a:cxn>
                    <a:cxn ang="0">
                      <a:pos x="147" y="119"/>
                    </a:cxn>
                    <a:cxn ang="0">
                      <a:pos x="0" y="81"/>
                    </a:cxn>
                  </a:cxnLst>
                  <a:rect l="0" t="0" r="r" b="b"/>
                  <a:pathLst>
                    <a:path w="449" h="119">
                      <a:moveTo>
                        <a:pt x="0" y="81"/>
                      </a:moveTo>
                      <a:lnTo>
                        <a:pt x="303" y="0"/>
                      </a:lnTo>
                      <a:lnTo>
                        <a:pt x="449" y="38"/>
                      </a:lnTo>
                      <a:lnTo>
                        <a:pt x="147" y="119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682" name="Group 1754"/>
              <p:cNvGrpSpPr>
                <a:grpSpLocks/>
              </p:cNvGrpSpPr>
              <p:nvPr/>
            </p:nvGrpSpPr>
            <p:grpSpPr bwMode="gray">
              <a:xfrm>
                <a:off x="2269" y="2951"/>
                <a:ext cx="200" cy="157"/>
                <a:chOff x="1315" y="1508"/>
                <a:chExt cx="596" cy="469"/>
              </a:xfrm>
            </p:grpSpPr>
            <p:sp>
              <p:nvSpPr>
                <p:cNvPr id="1691" name="Freeform 1755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24203"/>
                </a:solidFill>
                <a:ln w="3175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2" name="Freeform 1756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93" name="Freeform 1757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683" name="Group 1758"/>
              <p:cNvGrpSpPr>
                <a:grpSpLocks/>
              </p:cNvGrpSpPr>
              <p:nvPr/>
            </p:nvGrpSpPr>
            <p:grpSpPr bwMode="gray">
              <a:xfrm>
                <a:off x="2269" y="2847"/>
                <a:ext cx="200" cy="157"/>
                <a:chOff x="1315" y="1508"/>
                <a:chExt cx="596" cy="469"/>
              </a:xfrm>
            </p:grpSpPr>
            <p:sp>
              <p:nvSpPr>
                <p:cNvPr id="1688" name="Freeform 1759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9" name="Freeform 1760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0" name="Freeform 1761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684" name="Group 1762"/>
              <p:cNvGrpSpPr>
                <a:grpSpLocks/>
              </p:cNvGrpSpPr>
              <p:nvPr/>
            </p:nvGrpSpPr>
            <p:grpSpPr bwMode="gray">
              <a:xfrm>
                <a:off x="2269" y="2744"/>
                <a:ext cx="200" cy="157"/>
                <a:chOff x="1315" y="1508"/>
                <a:chExt cx="596" cy="469"/>
              </a:xfrm>
            </p:grpSpPr>
            <p:sp>
              <p:nvSpPr>
                <p:cNvPr id="1685" name="Freeform 1763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6" name="Freeform 1764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7" name="Freeform 1765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1708" name="Group 1769"/>
          <p:cNvGrpSpPr>
            <a:grpSpLocks noChangeAspect="1"/>
          </p:cNvGrpSpPr>
          <p:nvPr/>
        </p:nvGrpSpPr>
        <p:grpSpPr bwMode="gray">
          <a:xfrm>
            <a:off x="2946254" y="3151756"/>
            <a:ext cx="1279525" cy="561340"/>
            <a:chOff x="1297" y="2491"/>
            <a:chExt cx="1875" cy="821"/>
          </a:xfrm>
        </p:grpSpPr>
        <p:grpSp>
          <p:nvGrpSpPr>
            <p:cNvPr id="1709" name="Group 1770"/>
            <p:cNvGrpSpPr>
              <a:grpSpLocks noChangeAspect="1"/>
            </p:cNvGrpSpPr>
            <p:nvPr/>
          </p:nvGrpSpPr>
          <p:grpSpPr bwMode="gray">
            <a:xfrm>
              <a:off x="2263" y="2677"/>
              <a:ext cx="909" cy="379"/>
              <a:chOff x="2263" y="2677"/>
              <a:chExt cx="909" cy="379"/>
            </a:xfrm>
          </p:grpSpPr>
          <p:grpSp>
            <p:nvGrpSpPr>
              <p:cNvPr id="1732" name="Group 1771"/>
              <p:cNvGrpSpPr>
                <a:grpSpLocks noChangeAspect="1"/>
              </p:cNvGrpSpPr>
              <p:nvPr/>
            </p:nvGrpSpPr>
            <p:grpSpPr bwMode="gray">
              <a:xfrm>
                <a:off x="2263" y="2677"/>
                <a:ext cx="257" cy="202"/>
                <a:chOff x="1315" y="1508"/>
                <a:chExt cx="596" cy="469"/>
              </a:xfrm>
            </p:grpSpPr>
            <p:sp>
              <p:nvSpPr>
                <p:cNvPr id="1745" name="Freeform 1772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6" name="Freeform 1773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7" name="Freeform 1774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33" name="Group 1775"/>
              <p:cNvGrpSpPr>
                <a:grpSpLocks noChangeAspect="1"/>
              </p:cNvGrpSpPr>
              <p:nvPr/>
            </p:nvGrpSpPr>
            <p:grpSpPr bwMode="gray">
              <a:xfrm>
                <a:off x="2481" y="2736"/>
                <a:ext cx="257" cy="202"/>
                <a:chOff x="1315" y="1508"/>
                <a:chExt cx="596" cy="469"/>
              </a:xfrm>
            </p:grpSpPr>
            <p:sp>
              <p:nvSpPr>
                <p:cNvPr id="1742" name="Freeform 1776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3" name="Freeform 1777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4" name="Freeform 1778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34" name="Group 1779"/>
              <p:cNvGrpSpPr>
                <a:grpSpLocks noChangeAspect="1"/>
              </p:cNvGrpSpPr>
              <p:nvPr/>
            </p:nvGrpSpPr>
            <p:grpSpPr bwMode="gray">
              <a:xfrm>
                <a:off x="2698" y="2795"/>
                <a:ext cx="257" cy="202"/>
                <a:chOff x="1315" y="1508"/>
                <a:chExt cx="596" cy="469"/>
              </a:xfrm>
            </p:grpSpPr>
            <p:sp>
              <p:nvSpPr>
                <p:cNvPr id="1739" name="Freeform 1780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0" name="Freeform 1781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1" name="Freeform 1782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35" name="Group 1783"/>
              <p:cNvGrpSpPr>
                <a:grpSpLocks noChangeAspect="1"/>
              </p:cNvGrpSpPr>
              <p:nvPr/>
            </p:nvGrpSpPr>
            <p:grpSpPr bwMode="gray">
              <a:xfrm>
                <a:off x="2915" y="2854"/>
                <a:ext cx="257" cy="202"/>
                <a:chOff x="1315" y="1508"/>
                <a:chExt cx="596" cy="469"/>
              </a:xfrm>
            </p:grpSpPr>
            <p:sp>
              <p:nvSpPr>
                <p:cNvPr id="1736" name="Freeform 1784"/>
                <p:cNvSpPr>
                  <a:spLocks noChangeAspect="1"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7" name="Freeform 1785"/>
                <p:cNvSpPr>
                  <a:spLocks noChangeAspect="1"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8" name="Freeform 1786"/>
                <p:cNvSpPr>
                  <a:spLocks noChangeAspect="1"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710" name="Group 1787"/>
            <p:cNvGrpSpPr>
              <a:grpSpLocks noChangeAspect="1"/>
            </p:cNvGrpSpPr>
            <p:nvPr/>
          </p:nvGrpSpPr>
          <p:grpSpPr bwMode="gray">
            <a:xfrm>
              <a:off x="1404" y="2491"/>
              <a:ext cx="343" cy="640"/>
              <a:chOff x="1404" y="2491"/>
              <a:chExt cx="343" cy="640"/>
            </a:xfrm>
          </p:grpSpPr>
          <p:grpSp>
            <p:nvGrpSpPr>
              <p:cNvPr id="1726" name="Group 1788"/>
              <p:cNvGrpSpPr>
                <a:grpSpLocks noChangeAspect="1"/>
              </p:cNvGrpSpPr>
              <p:nvPr/>
            </p:nvGrpSpPr>
            <p:grpSpPr bwMode="gray">
              <a:xfrm flipH="1">
                <a:off x="1404" y="2494"/>
                <a:ext cx="343" cy="637"/>
                <a:chOff x="4178" y="782"/>
                <a:chExt cx="343" cy="637"/>
              </a:xfrm>
            </p:grpSpPr>
            <p:sp>
              <p:nvSpPr>
                <p:cNvPr id="1728" name="Freeform 1789"/>
                <p:cNvSpPr>
                  <a:spLocks noChangeAspect="1"/>
                </p:cNvSpPr>
                <p:nvPr/>
              </p:nvSpPr>
              <p:spPr bwMode="gray">
                <a:xfrm>
                  <a:off x="4321" y="1088"/>
                  <a:ext cx="121" cy="331"/>
                </a:xfrm>
                <a:custGeom>
                  <a:avLst/>
                  <a:gdLst/>
                  <a:ahLst/>
                  <a:cxnLst>
                    <a:cxn ang="0">
                      <a:pos x="89" y="156"/>
                    </a:cxn>
                    <a:cxn ang="0">
                      <a:pos x="89" y="7"/>
                    </a:cxn>
                    <a:cxn ang="0">
                      <a:pos x="89" y="5"/>
                    </a:cxn>
                    <a:cxn ang="0">
                      <a:pos x="63" y="20"/>
                    </a:cxn>
                    <a:cxn ang="0">
                      <a:pos x="12" y="11"/>
                    </a:cxn>
                    <a:cxn ang="0">
                      <a:pos x="3" y="0"/>
                    </a:cxn>
                    <a:cxn ang="0">
                      <a:pos x="3" y="36"/>
                    </a:cxn>
                    <a:cxn ang="0">
                      <a:pos x="2" y="205"/>
                    </a:cxn>
                    <a:cxn ang="0">
                      <a:pos x="43" y="205"/>
                    </a:cxn>
                    <a:cxn ang="0">
                      <a:pos x="45" y="51"/>
                    </a:cxn>
                    <a:cxn ang="0">
                      <a:pos x="36" y="40"/>
                    </a:cxn>
                    <a:cxn ang="0">
                      <a:pos x="45" y="51"/>
                    </a:cxn>
                    <a:cxn ang="0">
                      <a:pos x="43" y="205"/>
                    </a:cxn>
                    <a:cxn ang="0">
                      <a:pos x="44" y="211"/>
                    </a:cxn>
                    <a:cxn ang="0">
                      <a:pos x="88" y="218"/>
                    </a:cxn>
                    <a:cxn ang="0">
                      <a:pos x="89" y="156"/>
                    </a:cxn>
                  </a:cxnLst>
                  <a:rect l="0" t="0" r="r" b="b"/>
                  <a:pathLst>
                    <a:path w="90" h="245">
                      <a:moveTo>
                        <a:pt x="89" y="156"/>
                      </a:moveTo>
                      <a:cubicBezTo>
                        <a:pt x="89" y="141"/>
                        <a:pt x="90" y="47"/>
                        <a:pt x="89" y="7"/>
                      </a:cubicBezTo>
                      <a:cubicBezTo>
                        <a:pt x="89" y="6"/>
                        <a:pt x="89" y="6"/>
                        <a:pt x="89" y="5"/>
                      </a:cubicBezTo>
                      <a:cubicBezTo>
                        <a:pt x="87" y="16"/>
                        <a:pt x="71" y="22"/>
                        <a:pt x="63" y="20"/>
                      </a:cubicBezTo>
                      <a:cubicBezTo>
                        <a:pt x="55" y="20"/>
                        <a:pt x="24" y="13"/>
                        <a:pt x="12" y="11"/>
                      </a:cubicBezTo>
                      <a:cubicBezTo>
                        <a:pt x="6" y="10"/>
                        <a:pt x="4" y="5"/>
                        <a:pt x="3" y="0"/>
                      </a:cubicBezTo>
                      <a:cubicBezTo>
                        <a:pt x="2" y="18"/>
                        <a:pt x="3" y="32"/>
                        <a:pt x="3" y="36"/>
                      </a:cubicBezTo>
                      <a:cubicBezTo>
                        <a:pt x="3" y="49"/>
                        <a:pt x="0" y="181"/>
                        <a:pt x="2" y="205"/>
                      </a:cubicBezTo>
                      <a:cubicBezTo>
                        <a:pt x="3" y="229"/>
                        <a:pt x="43" y="225"/>
                        <a:pt x="43" y="205"/>
                      </a:cubicBezTo>
                      <a:cubicBezTo>
                        <a:pt x="43" y="171"/>
                        <a:pt x="46" y="55"/>
                        <a:pt x="45" y="51"/>
                      </a:cubicBezTo>
                      <a:cubicBezTo>
                        <a:pt x="45" y="47"/>
                        <a:pt x="36" y="47"/>
                        <a:pt x="36" y="40"/>
                      </a:cubicBezTo>
                      <a:cubicBezTo>
                        <a:pt x="36" y="47"/>
                        <a:pt x="45" y="47"/>
                        <a:pt x="45" y="51"/>
                      </a:cubicBezTo>
                      <a:cubicBezTo>
                        <a:pt x="46" y="55"/>
                        <a:pt x="43" y="171"/>
                        <a:pt x="43" y="205"/>
                      </a:cubicBezTo>
                      <a:cubicBezTo>
                        <a:pt x="44" y="207"/>
                        <a:pt x="44" y="211"/>
                        <a:pt x="44" y="211"/>
                      </a:cubicBezTo>
                      <a:cubicBezTo>
                        <a:pt x="46" y="245"/>
                        <a:pt x="87" y="235"/>
                        <a:pt x="88" y="218"/>
                      </a:cubicBezTo>
                      <a:cubicBezTo>
                        <a:pt x="90" y="201"/>
                        <a:pt x="88" y="171"/>
                        <a:pt x="89" y="156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9" name="Freeform 1790"/>
                <p:cNvSpPr>
                  <a:spLocks noChangeAspect="1"/>
                </p:cNvSpPr>
                <p:nvPr/>
              </p:nvSpPr>
              <p:spPr bwMode="gray">
                <a:xfrm>
                  <a:off x="4178" y="866"/>
                  <a:ext cx="343" cy="314"/>
                </a:xfrm>
                <a:custGeom>
                  <a:avLst/>
                  <a:gdLst/>
                  <a:ahLst/>
                  <a:cxnLst>
                    <a:cxn ang="0">
                      <a:pos x="248" y="194"/>
                    </a:cxn>
                    <a:cxn ang="0">
                      <a:pos x="225" y="49"/>
                    </a:cxn>
                    <a:cxn ang="0">
                      <a:pos x="199" y="24"/>
                    </a:cxn>
                    <a:cxn ang="0">
                      <a:pos x="156" y="13"/>
                    </a:cxn>
                    <a:cxn ang="0">
                      <a:pos x="116" y="2"/>
                    </a:cxn>
                    <a:cxn ang="0">
                      <a:pos x="86" y="12"/>
                    </a:cxn>
                    <a:cxn ang="0">
                      <a:pos x="73" y="86"/>
                    </a:cxn>
                    <a:cxn ang="0">
                      <a:pos x="73" y="86"/>
                    </a:cxn>
                    <a:cxn ang="0">
                      <a:pos x="72" y="91"/>
                    </a:cxn>
                    <a:cxn ang="0">
                      <a:pos x="21" y="104"/>
                    </a:cxn>
                    <a:cxn ang="0">
                      <a:pos x="26" y="135"/>
                    </a:cxn>
                    <a:cxn ang="0">
                      <a:pos x="80" y="122"/>
                    </a:cxn>
                    <a:cxn ang="0">
                      <a:pos x="80" y="122"/>
                    </a:cxn>
                    <a:cxn ang="0">
                      <a:pos x="86" y="120"/>
                    </a:cxn>
                    <a:cxn ang="0">
                      <a:pos x="99" y="113"/>
                    </a:cxn>
                    <a:cxn ang="0">
                      <a:pos x="104" y="92"/>
                    </a:cxn>
                    <a:cxn ang="0">
                      <a:pos x="104" y="92"/>
                    </a:cxn>
                    <a:cxn ang="0">
                      <a:pos x="110" y="47"/>
                    </a:cxn>
                    <a:cxn ang="0">
                      <a:pos x="110" y="47"/>
                    </a:cxn>
                    <a:cxn ang="0">
                      <a:pos x="109" y="164"/>
                    </a:cxn>
                    <a:cxn ang="0">
                      <a:pos x="118" y="175"/>
                    </a:cxn>
                    <a:cxn ang="0">
                      <a:pos x="169" y="189"/>
                    </a:cxn>
                    <a:cxn ang="0">
                      <a:pos x="196" y="169"/>
                    </a:cxn>
                    <a:cxn ang="0">
                      <a:pos x="194" y="88"/>
                    </a:cxn>
                    <a:cxn ang="0">
                      <a:pos x="192" y="75"/>
                    </a:cxn>
                    <a:cxn ang="0">
                      <a:pos x="194" y="88"/>
                    </a:cxn>
                    <a:cxn ang="0">
                      <a:pos x="215" y="204"/>
                    </a:cxn>
                    <a:cxn ang="0">
                      <a:pos x="248" y="194"/>
                    </a:cxn>
                  </a:cxnLst>
                  <a:rect l="0" t="0" r="r" b="b"/>
                  <a:pathLst>
                    <a:path w="254" h="232">
                      <a:moveTo>
                        <a:pt x="248" y="194"/>
                      </a:moveTo>
                      <a:cubicBezTo>
                        <a:pt x="245" y="184"/>
                        <a:pt x="228" y="67"/>
                        <a:pt x="225" y="49"/>
                      </a:cubicBezTo>
                      <a:cubicBezTo>
                        <a:pt x="222" y="32"/>
                        <a:pt x="207" y="27"/>
                        <a:pt x="199" y="24"/>
                      </a:cubicBezTo>
                      <a:cubicBezTo>
                        <a:pt x="191" y="21"/>
                        <a:pt x="169" y="16"/>
                        <a:pt x="156" y="13"/>
                      </a:cubicBezTo>
                      <a:cubicBezTo>
                        <a:pt x="144" y="10"/>
                        <a:pt x="125" y="4"/>
                        <a:pt x="116" y="2"/>
                      </a:cubicBezTo>
                      <a:cubicBezTo>
                        <a:pt x="107" y="0"/>
                        <a:pt x="89" y="4"/>
                        <a:pt x="86" y="12"/>
                      </a:cubicBezTo>
                      <a:cubicBezTo>
                        <a:pt x="85" y="15"/>
                        <a:pt x="79" y="50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72" y="91"/>
                        <a:pt x="72" y="91"/>
                        <a:pt x="72" y="91"/>
                      </a:cubicBezTo>
                      <a:cubicBezTo>
                        <a:pt x="49" y="96"/>
                        <a:pt x="28" y="103"/>
                        <a:pt x="21" y="104"/>
                      </a:cubicBezTo>
                      <a:cubicBezTo>
                        <a:pt x="0" y="109"/>
                        <a:pt x="9" y="137"/>
                        <a:pt x="26" y="135"/>
                      </a:cubicBezTo>
                      <a:cubicBezTo>
                        <a:pt x="30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9"/>
                        <a:pt x="96" y="116"/>
                        <a:pt x="99" y="113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7" y="69"/>
                        <a:pt x="109" y="49"/>
                        <a:pt x="110" y="47"/>
                      </a:cubicBezTo>
                      <a:cubicBezTo>
                        <a:pt x="110" y="47"/>
                        <a:pt x="110" y="47"/>
                        <a:pt x="110" y="47"/>
                      </a:cubicBezTo>
                      <a:cubicBezTo>
                        <a:pt x="110" y="53"/>
                        <a:pt x="109" y="122"/>
                        <a:pt x="109" y="164"/>
                      </a:cubicBezTo>
                      <a:cubicBezTo>
                        <a:pt x="110" y="169"/>
                        <a:pt x="112" y="174"/>
                        <a:pt x="118" y="175"/>
                      </a:cubicBezTo>
                      <a:cubicBezTo>
                        <a:pt x="130" y="177"/>
                        <a:pt x="162" y="187"/>
                        <a:pt x="169" y="189"/>
                      </a:cubicBezTo>
                      <a:cubicBezTo>
                        <a:pt x="177" y="190"/>
                        <a:pt x="193" y="181"/>
                        <a:pt x="196" y="169"/>
                      </a:cubicBezTo>
                      <a:cubicBezTo>
                        <a:pt x="196" y="141"/>
                        <a:pt x="196" y="111"/>
                        <a:pt x="194" y="88"/>
                      </a:cubicBezTo>
                      <a:cubicBezTo>
                        <a:pt x="193" y="82"/>
                        <a:pt x="193" y="78"/>
                        <a:pt x="192" y="75"/>
                      </a:cubicBezTo>
                      <a:cubicBezTo>
                        <a:pt x="193" y="79"/>
                        <a:pt x="194" y="83"/>
                        <a:pt x="194" y="88"/>
                      </a:cubicBezTo>
                      <a:cubicBezTo>
                        <a:pt x="197" y="110"/>
                        <a:pt x="204" y="150"/>
                        <a:pt x="215" y="204"/>
                      </a:cubicBezTo>
                      <a:cubicBezTo>
                        <a:pt x="221" y="232"/>
                        <a:pt x="254" y="218"/>
                        <a:pt x="248" y="194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0" name="Freeform 1791"/>
                <p:cNvSpPr>
                  <a:spLocks noChangeAspect="1"/>
                </p:cNvSpPr>
                <p:nvPr/>
              </p:nvSpPr>
              <p:spPr bwMode="gray">
                <a:xfrm>
                  <a:off x="4340" y="852"/>
                  <a:ext cx="89" cy="55"/>
                </a:xfrm>
                <a:custGeom>
                  <a:avLst/>
                  <a:gdLst/>
                  <a:ahLst/>
                  <a:cxnLst>
                    <a:cxn ang="0">
                      <a:pos x="29" y="39"/>
                    </a:cxn>
                    <a:cxn ang="0">
                      <a:pos x="9" y="22"/>
                    </a:cxn>
                    <a:cxn ang="0">
                      <a:pos x="15" y="12"/>
                    </a:cxn>
                    <a:cxn ang="0">
                      <a:pos x="53" y="16"/>
                    </a:cxn>
                    <a:cxn ang="0">
                      <a:pos x="57" y="29"/>
                    </a:cxn>
                    <a:cxn ang="0">
                      <a:pos x="29" y="39"/>
                    </a:cxn>
                  </a:cxnLst>
                  <a:rect l="0" t="0" r="r" b="b"/>
                  <a:pathLst>
                    <a:path w="66" h="41">
                      <a:moveTo>
                        <a:pt x="29" y="39"/>
                      </a:moveTo>
                      <a:cubicBezTo>
                        <a:pt x="13" y="37"/>
                        <a:pt x="0" y="25"/>
                        <a:pt x="9" y="22"/>
                      </a:cubicBezTo>
                      <a:cubicBezTo>
                        <a:pt x="16" y="21"/>
                        <a:pt x="13" y="15"/>
                        <a:pt x="15" y="12"/>
                      </a:cubicBezTo>
                      <a:cubicBezTo>
                        <a:pt x="18" y="10"/>
                        <a:pt x="53" y="0"/>
                        <a:pt x="53" y="16"/>
                      </a:cubicBezTo>
                      <a:cubicBezTo>
                        <a:pt x="53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29" y="39"/>
                      </a:cubicBezTo>
                      <a:close/>
                    </a:path>
                  </a:pathLst>
                </a:custGeom>
                <a:solidFill>
                  <a:srgbClr val="E0CBAE"/>
                </a:solidFill>
                <a:ln w="3175" algn="ctr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1" name="Oval 1792"/>
                <p:cNvSpPr>
                  <a:spLocks noChangeAspect="1" noChangeArrowheads="1"/>
                </p:cNvSpPr>
                <p:nvPr/>
              </p:nvSpPr>
              <p:spPr bwMode="gray">
                <a:xfrm flipH="1">
                  <a:off x="4331" y="782"/>
                  <a:ext cx="106" cy="105"/>
                </a:xfrm>
                <a:prstGeom prst="ellipse">
                  <a:avLst/>
                </a:prstGeom>
                <a:solidFill>
                  <a:srgbClr val="E0CBAE"/>
                </a:solidFill>
                <a:ln w="3175" algn="ctr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727" name="Freeform 1793"/>
              <p:cNvSpPr>
                <a:spLocks noChangeAspect="1"/>
              </p:cNvSpPr>
              <p:nvPr/>
            </p:nvSpPr>
            <p:spPr bwMode="gray">
              <a:xfrm flipH="1">
                <a:off x="1488" y="2491"/>
                <a:ext cx="128" cy="68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39" y="4"/>
                  </a:cxn>
                  <a:cxn ang="0">
                    <a:pos x="39" y="4"/>
                  </a:cxn>
                  <a:cxn ang="0">
                    <a:pos x="35" y="6"/>
                  </a:cxn>
                  <a:cxn ang="0">
                    <a:pos x="34" y="7"/>
                  </a:cxn>
                  <a:cxn ang="0">
                    <a:pos x="31" y="9"/>
                  </a:cxn>
                  <a:cxn ang="0">
                    <a:pos x="30" y="10"/>
                  </a:cxn>
                  <a:cxn ang="0">
                    <a:pos x="21" y="20"/>
                  </a:cxn>
                  <a:cxn ang="0">
                    <a:pos x="21" y="21"/>
                  </a:cxn>
                  <a:cxn ang="0">
                    <a:pos x="21" y="21"/>
                  </a:cxn>
                  <a:cxn ang="0">
                    <a:pos x="20" y="23"/>
                  </a:cxn>
                  <a:cxn ang="0">
                    <a:pos x="20" y="23"/>
                  </a:cxn>
                  <a:cxn ang="0">
                    <a:pos x="0" y="35"/>
                  </a:cxn>
                  <a:cxn ang="0">
                    <a:pos x="10" y="34"/>
                  </a:cxn>
                  <a:cxn ang="0">
                    <a:pos x="16" y="36"/>
                  </a:cxn>
                  <a:cxn ang="0">
                    <a:pos x="20" y="37"/>
                  </a:cxn>
                  <a:cxn ang="0">
                    <a:pos x="40" y="48"/>
                  </a:cxn>
                  <a:cxn ang="0">
                    <a:pos x="57" y="40"/>
                  </a:cxn>
                  <a:cxn ang="0">
                    <a:pos x="94" y="34"/>
                  </a:cxn>
                  <a:cxn ang="0">
                    <a:pos x="54" y="1"/>
                  </a:cxn>
                </a:cxnLst>
                <a:rect l="0" t="0" r="r" b="b"/>
                <a:pathLst>
                  <a:path w="94" h="50">
                    <a:moveTo>
                      <a:pt x="54" y="1"/>
                    </a:moveTo>
                    <a:cubicBezTo>
                      <a:pt x="52" y="1"/>
                      <a:pt x="51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2"/>
                      <a:pt x="46" y="2"/>
                      <a:pt x="44" y="2"/>
                    </a:cubicBezTo>
                    <a:cubicBezTo>
                      <a:pt x="44" y="2"/>
                      <a:pt x="44" y="2"/>
                      <a:pt x="43" y="3"/>
                    </a:cubicBezTo>
                    <a:cubicBezTo>
                      <a:pt x="42" y="3"/>
                      <a:pt x="41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5" y="6"/>
                      <a:pt x="35" y="7"/>
                      <a:pt x="34" y="7"/>
                    </a:cubicBezTo>
                    <a:cubicBezTo>
                      <a:pt x="33" y="7"/>
                      <a:pt x="32" y="8"/>
                      <a:pt x="31" y="9"/>
                    </a:cubicBezTo>
                    <a:cubicBezTo>
                      <a:pt x="31" y="9"/>
                      <a:pt x="31" y="9"/>
                      <a:pt x="30" y="10"/>
                    </a:cubicBezTo>
                    <a:cubicBezTo>
                      <a:pt x="27" y="13"/>
                      <a:pt x="24" y="16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7" y="27"/>
                      <a:pt x="3" y="32"/>
                      <a:pt x="0" y="35"/>
                    </a:cubicBezTo>
                    <a:cubicBezTo>
                      <a:pt x="2" y="32"/>
                      <a:pt x="6" y="33"/>
                      <a:pt x="10" y="34"/>
                    </a:cubicBezTo>
                    <a:cubicBezTo>
                      <a:pt x="12" y="34"/>
                      <a:pt x="14" y="35"/>
                      <a:pt x="16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7" y="41"/>
                      <a:pt x="34" y="50"/>
                      <a:pt x="40" y="48"/>
                    </a:cubicBezTo>
                    <a:cubicBezTo>
                      <a:pt x="40" y="48"/>
                      <a:pt x="51" y="40"/>
                      <a:pt x="57" y="40"/>
                    </a:cubicBezTo>
                    <a:cubicBezTo>
                      <a:pt x="84" y="41"/>
                      <a:pt x="94" y="34"/>
                      <a:pt x="94" y="34"/>
                    </a:cubicBezTo>
                    <a:cubicBezTo>
                      <a:pt x="92" y="14"/>
                      <a:pt x="74" y="0"/>
                      <a:pt x="54" y="1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711" name="Group 1794"/>
            <p:cNvGrpSpPr>
              <a:grpSpLocks noChangeAspect="1"/>
            </p:cNvGrpSpPr>
            <p:nvPr/>
          </p:nvGrpSpPr>
          <p:grpSpPr bwMode="gray">
            <a:xfrm flipH="1">
              <a:off x="1297" y="2794"/>
              <a:ext cx="1084" cy="518"/>
              <a:chOff x="1082" y="2541"/>
              <a:chExt cx="1492" cy="712"/>
            </a:xfrm>
          </p:grpSpPr>
          <p:grpSp>
            <p:nvGrpSpPr>
              <p:cNvPr id="1716" name="Group 1795"/>
              <p:cNvGrpSpPr>
                <a:grpSpLocks noChangeAspect="1"/>
              </p:cNvGrpSpPr>
              <p:nvPr/>
            </p:nvGrpSpPr>
            <p:grpSpPr bwMode="gray">
              <a:xfrm>
                <a:off x="1082" y="2699"/>
                <a:ext cx="1492" cy="554"/>
                <a:chOff x="1082" y="2699"/>
                <a:chExt cx="1492" cy="554"/>
              </a:xfrm>
            </p:grpSpPr>
            <p:sp>
              <p:nvSpPr>
                <p:cNvPr id="1718" name="Freeform 1796"/>
                <p:cNvSpPr>
                  <a:spLocks noChangeAspect="1"/>
                </p:cNvSpPr>
                <p:nvPr/>
              </p:nvSpPr>
              <p:spPr bwMode="gray">
                <a:xfrm>
                  <a:off x="2528" y="2781"/>
                  <a:ext cx="46" cy="323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9" name="Freeform 1797"/>
                <p:cNvSpPr>
                  <a:spLocks noChangeAspect="1"/>
                </p:cNvSpPr>
                <p:nvPr/>
              </p:nvSpPr>
              <p:spPr bwMode="gray">
                <a:xfrm>
                  <a:off x="2486" y="2781"/>
                  <a:ext cx="42" cy="323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0" name="Freeform 1798"/>
                <p:cNvSpPr>
                  <a:spLocks noChangeAspect="1"/>
                </p:cNvSpPr>
                <p:nvPr/>
              </p:nvSpPr>
              <p:spPr bwMode="gray">
                <a:xfrm>
                  <a:off x="1082" y="2705"/>
                  <a:ext cx="46" cy="323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1" name="Freeform 1799"/>
                <p:cNvSpPr>
                  <a:spLocks noChangeAspect="1"/>
                </p:cNvSpPr>
                <p:nvPr/>
              </p:nvSpPr>
              <p:spPr bwMode="gray">
                <a:xfrm>
                  <a:off x="1128" y="2705"/>
                  <a:ext cx="42" cy="323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2" name="Freeform 1800"/>
                <p:cNvSpPr>
                  <a:spLocks noChangeAspect="1"/>
                </p:cNvSpPr>
                <p:nvPr/>
              </p:nvSpPr>
              <p:spPr bwMode="gray">
                <a:xfrm>
                  <a:off x="1977" y="2931"/>
                  <a:ext cx="46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3" name="Freeform 1801"/>
                <p:cNvSpPr>
                  <a:spLocks noChangeAspect="1"/>
                </p:cNvSpPr>
                <p:nvPr/>
              </p:nvSpPr>
              <p:spPr bwMode="gray">
                <a:xfrm>
                  <a:off x="1935" y="2931"/>
                  <a:ext cx="42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4" name="Freeform 1802"/>
                <p:cNvSpPr>
                  <a:spLocks noChangeAspect="1"/>
                </p:cNvSpPr>
                <p:nvPr/>
              </p:nvSpPr>
              <p:spPr bwMode="gray">
                <a:xfrm>
                  <a:off x="1082" y="2699"/>
                  <a:ext cx="895" cy="289"/>
                </a:xfrm>
                <a:custGeom>
                  <a:avLst/>
                  <a:gdLst/>
                  <a:ahLst/>
                  <a:cxnLst>
                    <a:cxn ang="0">
                      <a:pos x="241" y="65"/>
                    </a:cxn>
                    <a:cxn ang="0">
                      <a:pos x="241" y="78"/>
                    </a:cxn>
                    <a:cxn ang="0">
                      <a:pos x="0" y="13"/>
                    </a:cxn>
                    <a:cxn ang="0">
                      <a:pos x="0" y="0"/>
                    </a:cxn>
                    <a:cxn ang="0">
                      <a:pos x="241" y="65"/>
                    </a:cxn>
                  </a:cxnLst>
                  <a:rect l="0" t="0" r="r" b="b"/>
                  <a:pathLst>
                    <a:path w="241" h="78">
                      <a:moveTo>
                        <a:pt x="241" y="65"/>
                      </a:moveTo>
                      <a:lnTo>
                        <a:pt x="241" y="78"/>
                      </a:lnTo>
                      <a:lnTo>
                        <a:pt x="0" y="13"/>
                      </a:lnTo>
                      <a:lnTo>
                        <a:pt x="0" y="0"/>
                      </a:lnTo>
                      <a:lnTo>
                        <a:pt x="241" y="65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5" name="Freeform 1803"/>
                <p:cNvSpPr>
                  <a:spLocks noChangeAspect="1"/>
                </p:cNvSpPr>
                <p:nvPr/>
              </p:nvSpPr>
              <p:spPr bwMode="gray">
                <a:xfrm>
                  <a:off x="1977" y="2781"/>
                  <a:ext cx="597" cy="207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56"/>
                    </a:cxn>
                    <a:cxn ang="0">
                      <a:pos x="160" y="13"/>
                    </a:cxn>
                    <a:cxn ang="0">
                      <a:pos x="160" y="0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60" h="56">
                      <a:moveTo>
                        <a:pt x="0" y="43"/>
                      </a:moveTo>
                      <a:lnTo>
                        <a:pt x="0" y="56"/>
                      </a:lnTo>
                      <a:lnTo>
                        <a:pt x="160" y="13"/>
                      </a:lnTo>
                      <a:lnTo>
                        <a:pt x="160" y="0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717" name="Freeform 1804"/>
              <p:cNvSpPr>
                <a:spLocks noChangeAspect="1"/>
              </p:cNvSpPr>
              <p:nvPr/>
            </p:nvSpPr>
            <p:spPr bwMode="gray">
              <a:xfrm>
                <a:off x="1082" y="2541"/>
                <a:ext cx="1492" cy="399"/>
              </a:xfrm>
              <a:custGeom>
                <a:avLst/>
                <a:gdLst/>
                <a:ahLst/>
                <a:cxnLst>
                  <a:cxn ang="0">
                    <a:pos x="401" y="65"/>
                  </a:cxn>
                  <a:cxn ang="0">
                    <a:pos x="241" y="22"/>
                  </a:cxn>
                  <a:cxn ang="0">
                    <a:pos x="241" y="22"/>
                  </a:cxn>
                  <a:cxn ang="0">
                    <a:pos x="161" y="0"/>
                  </a:cxn>
                  <a:cxn ang="0">
                    <a:pos x="81" y="22"/>
                  </a:cxn>
                  <a:cxn ang="0">
                    <a:pos x="81" y="22"/>
                  </a:cxn>
                  <a:cxn ang="0">
                    <a:pos x="0" y="43"/>
                  </a:cxn>
                  <a:cxn ang="0">
                    <a:pos x="81" y="65"/>
                  </a:cxn>
                  <a:cxn ang="0">
                    <a:pos x="240" y="108"/>
                  </a:cxn>
                  <a:cxn ang="0">
                    <a:pos x="320" y="87"/>
                  </a:cxn>
                  <a:cxn ang="0">
                    <a:pos x="320" y="87"/>
                  </a:cxn>
                  <a:cxn ang="0">
                    <a:pos x="401" y="65"/>
                  </a:cxn>
                </a:cxnLst>
                <a:rect l="0" t="0" r="r" b="b"/>
                <a:pathLst>
                  <a:path w="401" h="108">
                    <a:moveTo>
                      <a:pt x="401" y="65"/>
                    </a:moveTo>
                    <a:lnTo>
                      <a:pt x="241" y="22"/>
                    </a:lnTo>
                    <a:lnTo>
                      <a:pt x="241" y="22"/>
                    </a:lnTo>
                    <a:lnTo>
                      <a:pt x="161" y="0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0" y="43"/>
                    </a:lnTo>
                    <a:lnTo>
                      <a:pt x="81" y="65"/>
                    </a:lnTo>
                    <a:lnTo>
                      <a:pt x="240" y="108"/>
                    </a:lnTo>
                    <a:lnTo>
                      <a:pt x="320" y="87"/>
                    </a:lnTo>
                    <a:lnTo>
                      <a:pt x="320" y="87"/>
                    </a:lnTo>
                    <a:lnTo>
                      <a:pt x="401" y="65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712" name="Group 1805"/>
            <p:cNvGrpSpPr>
              <a:grpSpLocks noChangeAspect="1"/>
            </p:cNvGrpSpPr>
            <p:nvPr/>
          </p:nvGrpSpPr>
          <p:grpSpPr bwMode="gray">
            <a:xfrm>
              <a:off x="1681" y="2772"/>
              <a:ext cx="257" cy="202"/>
              <a:chOff x="1315" y="1508"/>
              <a:chExt cx="596" cy="469"/>
            </a:xfrm>
          </p:grpSpPr>
          <p:sp>
            <p:nvSpPr>
              <p:cNvPr id="1713" name="Freeform 1806"/>
              <p:cNvSpPr>
                <a:spLocks noChangeAspect="1"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accent3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4" name="Freeform 1807"/>
              <p:cNvSpPr>
                <a:spLocks noChangeAspect="1"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5" name="Freeform 1808"/>
              <p:cNvSpPr>
                <a:spLocks noChangeAspect="1"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748" name="Group 1809"/>
          <p:cNvGrpSpPr>
            <a:grpSpLocks/>
          </p:cNvGrpSpPr>
          <p:nvPr/>
        </p:nvGrpSpPr>
        <p:grpSpPr bwMode="gray">
          <a:xfrm>
            <a:off x="4060922" y="2861828"/>
            <a:ext cx="379730" cy="491172"/>
            <a:chOff x="-12915" y="18220"/>
            <a:chExt cx="319" cy="416"/>
          </a:xfrm>
        </p:grpSpPr>
        <p:sp>
          <p:nvSpPr>
            <p:cNvPr id="1749" name="Freeform 1810"/>
            <p:cNvSpPr>
              <a:spLocks/>
            </p:cNvSpPr>
            <p:nvPr/>
          </p:nvSpPr>
          <p:spPr bwMode="gray">
            <a:xfrm>
              <a:off x="-12915" y="18220"/>
              <a:ext cx="319" cy="416"/>
            </a:xfrm>
            <a:custGeom>
              <a:avLst/>
              <a:gdLst/>
              <a:ahLst/>
              <a:cxnLst>
                <a:cxn ang="0">
                  <a:pos x="319" y="416"/>
                </a:cxn>
                <a:cxn ang="0">
                  <a:pos x="319" y="85"/>
                </a:cxn>
                <a:cxn ang="0">
                  <a:pos x="0" y="0"/>
                </a:cxn>
                <a:cxn ang="0">
                  <a:pos x="0" y="331"/>
                </a:cxn>
                <a:cxn ang="0">
                  <a:pos x="319" y="416"/>
                </a:cxn>
              </a:cxnLst>
              <a:rect l="0" t="0" r="r" b="b"/>
              <a:pathLst>
                <a:path w="319" h="416">
                  <a:moveTo>
                    <a:pt x="319" y="416"/>
                  </a:moveTo>
                  <a:lnTo>
                    <a:pt x="319" y="85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319" y="4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cene3d>
              <a:camera prst="orthographicFront">
                <a:rot lat="0" lon="0" rev="0"/>
              </a:camera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0" name="Freeform 1811"/>
            <p:cNvSpPr>
              <a:spLocks/>
            </p:cNvSpPr>
            <p:nvPr/>
          </p:nvSpPr>
          <p:spPr bwMode="gray">
            <a:xfrm>
              <a:off x="-12884" y="18303"/>
              <a:ext cx="257" cy="250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14" y="18"/>
                </a:cxn>
                <a:cxn ang="0">
                  <a:pos x="13" y="8"/>
                </a:cxn>
                <a:cxn ang="0">
                  <a:pos x="9" y="1"/>
                </a:cxn>
                <a:cxn ang="0">
                  <a:pos x="18" y="4"/>
                </a:cxn>
                <a:cxn ang="0">
                  <a:pos x="24" y="17"/>
                </a:cxn>
                <a:cxn ang="0">
                  <a:pos x="30" y="26"/>
                </a:cxn>
                <a:cxn ang="0">
                  <a:pos x="33" y="28"/>
                </a:cxn>
                <a:cxn ang="0">
                  <a:pos x="85" y="71"/>
                </a:cxn>
                <a:cxn ang="0">
                  <a:pos x="95" y="72"/>
                </a:cxn>
                <a:cxn ang="0">
                  <a:pos x="104" y="77"/>
                </a:cxn>
                <a:cxn ang="0">
                  <a:pos x="109" y="94"/>
                </a:cxn>
                <a:cxn ang="0">
                  <a:pos x="102" y="85"/>
                </a:cxn>
                <a:cxn ang="0">
                  <a:pos x="93" y="86"/>
                </a:cxn>
                <a:cxn ang="0">
                  <a:pos x="94" y="97"/>
                </a:cxn>
                <a:cxn ang="0">
                  <a:pos x="99" y="105"/>
                </a:cxn>
                <a:cxn ang="0">
                  <a:pos x="89" y="102"/>
                </a:cxn>
                <a:cxn ang="0">
                  <a:pos x="82" y="87"/>
                </a:cxn>
                <a:cxn ang="0">
                  <a:pos x="76" y="77"/>
                </a:cxn>
                <a:cxn ang="0">
                  <a:pos x="21" y="31"/>
                </a:cxn>
                <a:cxn ang="0">
                  <a:pos x="13" y="30"/>
                </a:cxn>
                <a:cxn ang="0">
                  <a:pos x="5" y="26"/>
                </a:cxn>
                <a:cxn ang="0">
                  <a:pos x="0" y="11"/>
                </a:cxn>
                <a:cxn ang="0">
                  <a:pos x="6" y="19"/>
                </a:cxn>
              </a:cxnLst>
              <a:rect l="0" t="0" r="r" b="b"/>
              <a:pathLst>
                <a:path w="109" h="106">
                  <a:moveTo>
                    <a:pt x="6" y="19"/>
                  </a:moveTo>
                  <a:cubicBezTo>
                    <a:pt x="7" y="20"/>
                    <a:pt x="11" y="23"/>
                    <a:pt x="14" y="18"/>
                  </a:cubicBezTo>
                  <a:cubicBezTo>
                    <a:pt x="17" y="12"/>
                    <a:pt x="14" y="9"/>
                    <a:pt x="13" y="8"/>
                  </a:cubicBezTo>
                  <a:cubicBezTo>
                    <a:pt x="13" y="7"/>
                    <a:pt x="9" y="2"/>
                    <a:pt x="9" y="1"/>
                  </a:cubicBezTo>
                  <a:cubicBezTo>
                    <a:pt x="8" y="1"/>
                    <a:pt x="12" y="0"/>
                    <a:pt x="18" y="4"/>
                  </a:cubicBezTo>
                  <a:cubicBezTo>
                    <a:pt x="23" y="8"/>
                    <a:pt x="24" y="13"/>
                    <a:pt x="24" y="17"/>
                  </a:cubicBezTo>
                  <a:cubicBezTo>
                    <a:pt x="25" y="22"/>
                    <a:pt x="29" y="25"/>
                    <a:pt x="30" y="26"/>
                  </a:cubicBezTo>
                  <a:cubicBezTo>
                    <a:pt x="30" y="26"/>
                    <a:pt x="31" y="27"/>
                    <a:pt x="33" y="28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8" y="74"/>
                    <a:pt x="95" y="72"/>
                  </a:cubicBezTo>
                  <a:cubicBezTo>
                    <a:pt x="95" y="72"/>
                    <a:pt x="100" y="71"/>
                    <a:pt x="104" y="77"/>
                  </a:cubicBezTo>
                  <a:cubicBezTo>
                    <a:pt x="108" y="83"/>
                    <a:pt x="109" y="91"/>
                    <a:pt x="109" y="94"/>
                  </a:cubicBezTo>
                  <a:cubicBezTo>
                    <a:pt x="109" y="97"/>
                    <a:pt x="104" y="88"/>
                    <a:pt x="102" y="85"/>
                  </a:cubicBezTo>
                  <a:cubicBezTo>
                    <a:pt x="101" y="83"/>
                    <a:pt x="97" y="80"/>
                    <a:pt x="93" y="86"/>
                  </a:cubicBezTo>
                  <a:cubicBezTo>
                    <a:pt x="90" y="92"/>
                    <a:pt x="93" y="96"/>
                    <a:pt x="94" y="97"/>
                  </a:cubicBezTo>
                  <a:cubicBezTo>
                    <a:pt x="95" y="98"/>
                    <a:pt x="99" y="104"/>
                    <a:pt x="99" y="105"/>
                  </a:cubicBezTo>
                  <a:cubicBezTo>
                    <a:pt x="100" y="105"/>
                    <a:pt x="95" y="106"/>
                    <a:pt x="89" y="102"/>
                  </a:cubicBezTo>
                  <a:cubicBezTo>
                    <a:pt x="83" y="97"/>
                    <a:pt x="83" y="92"/>
                    <a:pt x="82" y="87"/>
                  </a:cubicBezTo>
                  <a:cubicBezTo>
                    <a:pt x="81" y="82"/>
                    <a:pt x="76" y="78"/>
                    <a:pt x="76" y="77"/>
                  </a:cubicBezTo>
                  <a:cubicBezTo>
                    <a:pt x="75" y="77"/>
                    <a:pt x="21" y="31"/>
                    <a:pt x="21" y="31"/>
                  </a:cubicBezTo>
                  <a:cubicBezTo>
                    <a:pt x="21" y="31"/>
                    <a:pt x="19" y="29"/>
                    <a:pt x="13" y="30"/>
                  </a:cubicBezTo>
                  <a:cubicBezTo>
                    <a:pt x="13" y="30"/>
                    <a:pt x="8" y="32"/>
                    <a:pt x="5" y="26"/>
                  </a:cubicBezTo>
                  <a:cubicBezTo>
                    <a:pt x="1" y="21"/>
                    <a:pt x="0" y="13"/>
                    <a:pt x="0" y="11"/>
                  </a:cubicBezTo>
                  <a:cubicBezTo>
                    <a:pt x="0" y="8"/>
                    <a:pt x="5" y="17"/>
                    <a:pt x="6" y="1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51" name="Group 1917"/>
          <p:cNvGrpSpPr>
            <a:grpSpLocks/>
          </p:cNvGrpSpPr>
          <p:nvPr/>
        </p:nvGrpSpPr>
        <p:grpSpPr bwMode="gray">
          <a:xfrm>
            <a:off x="5967583" y="3376450"/>
            <a:ext cx="575787" cy="551022"/>
            <a:chOff x="2635" y="1306"/>
            <a:chExt cx="433" cy="415"/>
          </a:xfrm>
        </p:grpSpPr>
        <p:sp>
          <p:nvSpPr>
            <p:cNvPr id="1752" name="Freeform 1918"/>
            <p:cNvSpPr>
              <a:spLocks/>
            </p:cNvSpPr>
            <p:nvPr/>
          </p:nvSpPr>
          <p:spPr bwMode="gray">
            <a:xfrm>
              <a:off x="2635" y="1306"/>
              <a:ext cx="433" cy="415"/>
            </a:xfrm>
            <a:custGeom>
              <a:avLst/>
              <a:gdLst/>
              <a:ahLst/>
              <a:cxnLst>
                <a:cxn ang="0">
                  <a:pos x="1344" y="362"/>
                </a:cxn>
                <a:cxn ang="0">
                  <a:pos x="1344" y="1286"/>
                </a:cxn>
                <a:cxn ang="0">
                  <a:pos x="0" y="926"/>
                </a:cxn>
                <a:cxn ang="0">
                  <a:pos x="0" y="0"/>
                </a:cxn>
                <a:cxn ang="0">
                  <a:pos x="1344" y="362"/>
                </a:cxn>
              </a:cxnLst>
              <a:rect l="0" t="0" r="r" b="b"/>
              <a:pathLst>
                <a:path w="1344" h="1286">
                  <a:moveTo>
                    <a:pt x="1344" y="362"/>
                  </a:moveTo>
                  <a:lnTo>
                    <a:pt x="1344" y="1286"/>
                  </a:lnTo>
                  <a:lnTo>
                    <a:pt x="0" y="926"/>
                  </a:ln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cene3d>
              <a:camera prst="orthographicFront">
                <a:rot lat="0" lon="0" rev="0"/>
              </a:camera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3" name="Freeform 1919"/>
            <p:cNvSpPr>
              <a:spLocks/>
            </p:cNvSpPr>
            <p:nvPr/>
          </p:nvSpPr>
          <p:spPr bwMode="gray">
            <a:xfrm>
              <a:off x="2668" y="1448"/>
              <a:ext cx="126" cy="101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66" y="7"/>
                </a:cxn>
                <a:cxn ang="0">
                  <a:pos x="110" y="55"/>
                </a:cxn>
                <a:cxn ang="0">
                  <a:pos x="61" y="121"/>
                </a:cxn>
                <a:cxn ang="0">
                  <a:pos x="52" y="125"/>
                </a:cxn>
                <a:cxn ang="0">
                  <a:pos x="38" y="133"/>
                </a:cxn>
                <a:cxn ang="0">
                  <a:pos x="31" y="112"/>
                </a:cxn>
                <a:cxn ang="0">
                  <a:pos x="27" y="103"/>
                </a:cxn>
                <a:cxn ang="0">
                  <a:pos x="14" y="73"/>
                </a:cxn>
                <a:cxn ang="0">
                  <a:pos x="0" y="58"/>
                </a:cxn>
                <a:cxn ang="0">
                  <a:pos x="24" y="50"/>
                </a:cxn>
                <a:cxn ang="0">
                  <a:pos x="44" y="82"/>
                </a:cxn>
                <a:cxn ang="0">
                  <a:pos x="49" y="92"/>
                </a:cxn>
                <a:cxn ang="0">
                  <a:pos x="101" y="36"/>
                </a:cxn>
                <a:cxn ang="0">
                  <a:pos x="161" y="0"/>
                </a:cxn>
              </a:cxnLst>
              <a:rect l="0" t="0" r="r" b="b"/>
              <a:pathLst>
                <a:path w="166" h="133">
                  <a:moveTo>
                    <a:pt x="161" y="0"/>
                  </a:moveTo>
                  <a:cubicBezTo>
                    <a:pt x="166" y="7"/>
                    <a:pt x="166" y="7"/>
                    <a:pt x="166" y="7"/>
                  </a:cubicBezTo>
                  <a:cubicBezTo>
                    <a:pt x="149" y="15"/>
                    <a:pt x="130" y="32"/>
                    <a:pt x="110" y="55"/>
                  </a:cubicBezTo>
                  <a:cubicBezTo>
                    <a:pt x="88" y="77"/>
                    <a:pt x="72" y="99"/>
                    <a:pt x="61" y="121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45" y="129"/>
                    <a:pt x="41" y="131"/>
                    <a:pt x="38" y="133"/>
                  </a:cubicBezTo>
                  <a:cubicBezTo>
                    <a:pt x="36" y="129"/>
                    <a:pt x="34" y="122"/>
                    <a:pt x="31" y="112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3" y="89"/>
                    <a:pt x="18" y="80"/>
                    <a:pt x="14" y="73"/>
                  </a:cubicBezTo>
                  <a:cubicBezTo>
                    <a:pt x="11" y="66"/>
                    <a:pt x="6" y="61"/>
                    <a:pt x="0" y="58"/>
                  </a:cubicBezTo>
                  <a:cubicBezTo>
                    <a:pt x="9" y="51"/>
                    <a:pt x="17" y="48"/>
                    <a:pt x="24" y="50"/>
                  </a:cubicBezTo>
                  <a:cubicBezTo>
                    <a:pt x="31" y="52"/>
                    <a:pt x="38" y="62"/>
                    <a:pt x="44" y="8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61" y="71"/>
                    <a:pt x="79" y="53"/>
                    <a:pt x="101" y="36"/>
                  </a:cubicBezTo>
                  <a:cubicBezTo>
                    <a:pt x="121" y="19"/>
                    <a:pt x="142" y="6"/>
                    <a:pt x="161" y="0"/>
                  </a:cubicBezTo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4" name="Freeform 1920"/>
            <p:cNvSpPr>
              <a:spLocks/>
            </p:cNvSpPr>
            <p:nvPr/>
          </p:nvSpPr>
          <p:spPr bwMode="gray">
            <a:xfrm>
              <a:off x="2824" y="1454"/>
              <a:ext cx="206" cy="55"/>
            </a:xfrm>
            <a:custGeom>
              <a:avLst/>
              <a:gdLst/>
              <a:ahLst/>
              <a:cxnLst>
                <a:cxn ang="0">
                  <a:pos x="0" y="85"/>
                </a:cxn>
                <a:cxn ang="0">
                  <a:pos x="319" y="0"/>
                </a:cxn>
                <a:cxn ang="0">
                  <a:pos x="638" y="85"/>
                </a:cxn>
                <a:cxn ang="0">
                  <a:pos x="319" y="170"/>
                </a:cxn>
                <a:cxn ang="0">
                  <a:pos x="0" y="85"/>
                </a:cxn>
              </a:cxnLst>
              <a:rect l="0" t="0" r="r" b="b"/>
              <a:pathLst>
                <a:path w="638" h="170">
                  <a:moveTo>
                    <a:pt x="0" y="85"/>
                  </a:moveTo>
                  <a:lnTo>
                    <a:pt x="319" y="0"/>
                  </a:lnTo>
                  <a:lnTo>
                    <a:pt x="638" y="85"/>
                  </a:lnTo>
                  <a:lnTo>
                    <a:pt x="319" y="17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FFFFFF"/>
            </a:solidFill>
            <a:ln w="3175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5" name="Freeform 1921"/>
            <p:cNvSpPr>
              <a:spLocks/>
            </p:cNvSpPr>
            <p:nvPr/>
          </p:nvSpPr>
          <p:spPr bwMode="gray">
            <a:xfrm>
              <a:off x="2927" y="1482"/>
              <a:ext cx="103" cy="134"/>
            </a:xfrm>
            <a:custGeom>
              <a:avLst/>
              <a:gdLst/>
              <a:ahLst/>
              <a:cxnLst>
                <a:cxn ang="0">
                  <a:pos x="0" y="416"/>
                </a:cxn>
                <a:cxn ang="0">
                  <a:pos x="0" y="85"/>
                </a:cxn>
                <a:cxn ang="0">
                  <a:pos x="319" y="0"/>
                </a:cxn>
                <a:cxn ang="0">
                  <a:pos x="319" y="331"/>
                </a:cxn>
                <a:cxn ang="0">
                  <a:pos x="0" y="416"/>
                </a:cxn>
              </a:cxnLst>
              <a:rect l="0" t="0" r="r" b="b"/>
              <a:pathLst>
                <a:path w="319" h="416">
                  <a:moveTo>
                    <a:pt x="0" y="416"/>
                  </a:moveTo>
                  <a:lnTo>
                    <a:pt x="0" y="85"/>
                  </a:lnTo>
                  <a:lnTo>
                    <a:pt x="319" y="0"/>
                  </a:lnTo>
                  <a:lnTo>
                    <a:pt x="319" y="331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6" name="Freeform 1922"/>
            <p:cNvSpPr>
              <a:spLocks/>
            </p:cNvSpPr>
            <p:nvPr/>
          </p:nvSpPr>
          <p:spPr bwMode="gray">
            <a:xfrm>
              <a:off x="2824" y="1482"/>
              <a:ext cx="103" cy="1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1"/>
                </a:cxn>
                <a:cxn ang="0">
                  <a:pos x="319" y="416"/>
                </a:cxn>
                <a:cxn ang="0">
                  <a:pos x="319" y="85"/>
                </a:cxn>
                <a:cxn ang="0">
                  <a:pos x="0" y="0"/>
                </a:cxn>
              </a:cxnLst>
              <a:rect l="0" t="0" r="r" b="b"/>
              <a:pathLst>
                <a:path w="319" h="416">
                  <a:moveTo>
                    <a:pt x="0" y="0"/>
                  </a:moveTo>
                  <a:lnTo>
                    <a:pt x="0" y="331"/>
                  </a:lnTo>
                  <a:lnTo>
                    <a:pt x="319" y="416"/>
                  </a:lnTo>
                  <a:lnTo>
                    <a:pt x="319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57" name="Gruppieren 20"/>
          <p:cNvGrpSpPr/>
          <p:nvPr/>
        </p:nvGrpSpPr>
        <p:grpSpPr>
          <a:xfrm>
            <a:off x="5280303" y="3814862"/>
            <a:ext cx="1109548" cy="582733"/>
            <a:chOff x="6760966" y="3847380"/>
            <a:chExt cx="1109548" cy="582733"/>
          </a:xfrm>
        </p:grpSpPr>
        <p:grpSp>
          <p:nvGrpSpPr>
            <p:cNvPr id="1758" name="Group 1931"/>
            <p:cNvGrpSpPr>
              <a:grpSpLocks/>
            </p:cNvGrpSpPr>
            <p:nvPr/>
          </p:nvGrpSpPr>
          <p:grpSpPr bwMode="gray">
            <a:xfrm>
              <a:off x="7047079" y="4048317"/>
              <a:ext cx="823435" cy="381796"/>
              <a:chOff x="2399" y="2181"/>
              <a:chExt cx="399" cy="185"/>
            </a:xfrm>
          </p:grpSpPr>
          <p:grpSp>
            <p:nvGrpSpPr>
              <p:cNvPr id="1770" name="Group 1932"/>
              <p:cNvGrpSpPr>
                <a:grpSpLocks/>
              </p:cNvGrpSpPr>
              <p:nvPr/>
            </p:nvGrpSpPr>
            <p:grpSpPr bwMode="gray">
              <a:xfrm>
                <a:off x="2713" y="2214"/>
                <a:ext cx="85" cy="67"/>
                <a:chOff x="1315" y="1508"/>
                <a:chExt cx="596" cy="469"/>
              </a:xfrm>
            </p:grpSpPr>
            <p:sp>
              <p:nvSpPr>
                <p:cNvPr id="1803" name="Freeform 1933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4" name="Freeform 1934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5" name="Freeform 1935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71" name="Group 1936"/>
              <p:cNvGrpSpPr>
                <a:grpSpLocks/>
              </p:cNvGrpSpPr>
              <p:nvPr/>
            </p:nvGrpSpPr>
            <p:grpSpPr bwMode="gray">
              <a:xfrm>
                <a:off x="2635" y="2235"/>
                <a:ext cx="84" cy="67"/>
                <a:chOff x="1315" y="1508"/>
                <a:chExt cx="596" cy="469"/>
              </a:xfrm>
            </p:grpSpPr>
            <p:sp>
              <p:nvSpPr>
                <p:cNvPr id="1800" name="Freeform 1937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1" name="Freeform 1938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2" name="Freeform 1939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72" name="Group 1940"/>
              <p:cNvGrpSpPr>
                <a:grpSpLocks/>
              </p:cNvGrpSpPr>
              <p:nvPr/>
            </p:nvGrpSpPr>
            <p:grpSpPr bwMode="gray">
              <a:xfrm>
                <a:off x="2556" y="2256"/>
                <a:ext cx="85" cy="67"/>
                <a:chOff x="1315" y="1508"/>
                <a:chExt cx="596" cy="469"/>
              </a:xfrm>
            </p:grpSpPr>
            <p:sp>
              <p:nvSpPr>
                <p:cNvPr id="1797" name="Freeform 194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8" name="Freeform 194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9" name="Freeform 194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73" name="Group 1944"/>
              <p:cNvGrpSpPr>
                <a:grpSpLocks/>
              </p:cNvGrpSpPr>
              <p:nvPr/>
            </p:nvGrpSpPr>
            <p:grpSpPr bwMode="gray">
              <a:xfrm>
                <a:off x="2478" y="2278"/>
                <a:ext cx="84" cy="67"/>
                <a:chOff x="1315" y="1508"/>
                <a:chExt cx="596" cy="469"/>
              </a:xfrm>
            </p:grpSpPr>
            <p:sp>
              <p:nvSpPr>
                <p:cNvPr id="1794" name="Freeform 1945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5" name="Freeform 1946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6" name="Freeform 1947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74" name="Group 1948"/>
              <p:cNvGrpSpPr>
                <a:grpSpLocks/>
              </p:cNvGrpSpPr>
              <p:nvPr/>
            </p:nvGrpSpPr>
            <p:grpSpPr bwMode="gray">
              <a:xfrm>
                <a:off x="2399" y="2299"/>
                <a:ext cx="85" cy="67"/>
                <a:chOff x="1315" y="1508"/>
                <a:chExt cx="596" cy="469"/>
              </a:xfrm>
            </p:grpSpPr>
            <p:sp>
              <p:nvSpPr>
                <p:cNvPr id="1791" name="Freeform 1949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2" name="Freeform 1950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3" name="Freeform 1951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75" name="Group 1952"/>
              <p:cNvGrpSpPr>
                <a:grpSpLocks/>
              </p:cNvGrpSpPr>
              <p:nvPr/>
            </p:nvGrpSpPr>
            <p:grpSpPr bwMode="gray">
              <a:xfrm>
                <a:off x="2673" y="2181"/>
                <a:ext cx="85" cy="67"/>
                <a:chOff x="1315" y="1508"/>
                <a:chExt cx="596" cy="469"/>
              </a:xfrm>
            </p:grpSpPr>
            <p:sp>
              <p:nvSpPr>
                <p:cNvPr id="1788" name="Freeform 1953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9" name="Freeform 1954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0" name="Freeform 1955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76" name="Group 1956"/>
              <p:cNvGrpSpPr>
                <a:grpSpLocks/>
              </p:cNvGrpSpPr>
              <p:nvPr/>
            </p:nvGrpSpPr>
            <p:grpSpPr bwMode="gray">
              <a:xfrm>
                <a:off x="2595" y="2202"/>
                <a:ext cx="85" cy="67"/>
                <a:chOff x="1315" y="1508"/>
                <a:chExt cx="596" cy="469"/>
              </a:xfrm>
            </p:grpSpPr>
            <p:sp>
              <p:nvSpPr>
                <p:cNvPr id="1785" name="Freeform 1957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6" name="Freeform 1958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7" name="Freeform 1959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77" name="Group 1960"/>
              <p:cNvGrpSpPr>
                <a:grpSpLocks/>
              </p:cNvGrpSpPr>
              <p:nvPr/>
            </p:nvGrpSpPr>
            <p:grpSpPr bwMode="gray">
              <a:xfrm>
                <a:off x="2516" y="2224"/>
                <a:ext cx="85" cy="67"/>
                <a:chOff x="1315" y="1508"/>
                <a:chExt cx="596" cy="469"/>
              </a:xfrm>
            </p:grpSpPr>
            <p:sp>
              <p:nvSpPr>
                <p:cNvPr id="1782" name="Freeform 1961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3" name="Freeform 1962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4" name="Freeform 1963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778" name="Group 1964"/>
              <p:cNvGrpSpPr>
                <a:grpSpLocks/>
              </p:cNvGrpSpPr>
              <p:nvPr/>
            </p:nvGrpSpPr>
            <p:grpSpPr bwMode="gray">
              <a:xfrm>
                <a:off x="2438" y="2245"/>
                <a:ext cx="84" cy="67"/>
                <a:chOff x="1315" y="1508"/>
                <a:chExt cx="596" cy="469"/>
              </a:xfrm>
            </p:grpSpPr>
            <p:sp>
              <p:nvSpPr>
                <p:cNvPr id="1779" name="Freeform 1965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0" name="Freeform 1966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1" name="Freeform 1967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759" name="Group 1968"/>
            <p:cNvGrpSpPr>
              <a:grpSpLocks/>
            </p:cNvGrpSpPr>
            <p:nvPr/>
          </p:nvGrpSpPr>
          <p:grpSpPr bwMode="gray">
            <a:xfrm>
              <a:off x="6760966" y="3847380"/>
              <a:ext cx="237331" cy="431329"/>
              <a:chOff x="2887" y="2136"/>
              <a:chExt cx="115" cy="209"/>
            </a:xfrm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p:grpSpPr>
          <p:sp>
            <p:nvSpPr>
              <p:cNvPr id="1760" name="Freeform 1969"/>
              <p:cNvSpPr>
                <a:spLocks/>
              </p:cNvSpPr>
              <p:nvPr/>
            </p:nvSpPr>
            <p:spPr bwMode="gray">
              <a:xfrm>
                <a:off x="2945" y="2238"/>
                <a:ext cx="40" cy="107"/>
              </a:xfrm>
              <a:custGeom>
                <a:avLst/>
                <a:gdLst/>
                <a:ahLst/>
                <a:cxnLst>
                  <a:cxn ang="0">
                    <a:pos x="89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63" y="20"/>
                  </a:cxn>
                  <a:cxn ang="0">
                    <a:pos x="12" y="10"/>
                  </a:cxn>
                  <a:cxn ang="0">
                    <a:pos x="2" y="0"/>
                  </a:cxn>
                  <a:cxn ang="0">
                    <a:pos x="3" y="36"/>
                  </a:cxn>
                  <a:cxn ang="0">
                    <a:pos x="2" y="205"/>
                  </a:cxn>
                  <a:cxn ang="0">
                    <a:pos x="43" y="205"/>
                  </a:cxn>
                  <a:cxn ang="0">
                    <a:pos x="45" y="51"/>
                  </a:cxn>
                  <a:cxn ang="0">
                    <a:pos x="36" y="40"/>
                  </a:cxn>
                  <a:cxn ang="0">
                    <a:pos x="45" y="51"/>
                  </a:cxn>
                  <a:cxn ang="0">
                    <a:pos x="43" y="205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rgbClr val="F8F8F8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1" name="Freeform 1970"/>
              <p:cNvSpPr>
                <a:spLocks noEditPoints="1"/>
              </p:cNvSpPr>
              <p:nvPr/>
            </p:nvSpPr>
            <p:spPr bwMode="gray">
              <a:xfrm>
                <a:off x="2898" y="2166"/>
                <a:ext cx="104" cy="85"/>
              </a:xfrm>
              <a:custGeom>
                <a:avLst/>
                <a:gdLst/>
                <a:ahLst/>
                <a:cxnLst>
                  <a:cxn ang="0">
                    <a:pos x="235" y="114"/>
                  </a:cxn>
                  <a:cxn ang="0">
                    <a:pos x="235" y="114"/>
                  </a:cxn>
                  <a:cxn ang="0">
                    <a:pos x="225" y="49"/>
                  </a:cxn>
                  <a:cxn ang="0">
                    <a:pos x="199" y="24"/>
                  </a:cxn>
                  <a:cxn ang="0">
                    <a:pos x="156" y="13"/>
                  </a:cxn>
                  <a:cxn ang="0">
                    <a:pos x="116" y="2"/>
                  </a:cxn>
                  <a:cxn ang="0">
                    <a:pos x="86" y="12"/>
                  </a:cxn>
                  <a:cxn ang="0">
                    <a:pos x="73" y="86"/>
                  </a:cxn>
                  <a:cxn ang="0">
                    <a:pos x="73" y="86"/>
                  </a:cxn>
                  <a:cxn ang="0">
                    <a:pos x="72" y="91"/>
                  </a:cxn>
                  <a:cxn ang="0">
                    <a:pos x="21" y="104"/>
                  </a:cxn>
                  <a:cxn ang="0">
                    <a:pos x="26" y="135"/>
                  </a:cxn>
                  <a:cxn ang="0">
                    <a:pos x="80" y="122"/>
                  </a:cxn>
                  <a:cxn ang="0">
                    <a:pos x="80" y="122"/>
                  </a:cxn>
                  <a:cxn ang="0">
                    <a:pos x="86" y="120"/>
                  </a:cxn>
                  <a:cxn ang="0">
                    <a:pos x="99" y="112"/>
                  </a:cxn>
                  <a:cxn ang="0">
                    <a:pos x="104" y="92"/>
                  </a:cxn>
                  <a:cxn ang="0">
                    <a:pos x="104" y="92"/>
                  </a:cxn>
                  <a:cxn ang="0">
                    <a:pos x="110" y="47"/>
                  </a:cxn>
                  <a:cxn ang="0">
                    <a:pos x="109" y="167"/>
                  </a:cxn>
                  <a:cxn ang="0">
                    <a:pos x="118" y="178"/>
                  </a:cxn>
                  <a:cxn ang="0">
                    <a:pos x="169" y="192"/>
                  </a:cxn>
                  <a:cxn ang="0">
                    <a:pos x="196" y="173"/>
                  </a:cxn>
                  <a:cxn ang="0">
                    <a:pos x="196" y="160"/>
                  </a:cxn>
                  <a:cxn ang="0">
                    <a:pos x="216" y="155"/>
                  </a:cxn>
                  <a:cxn ang="0">
                    <a:pos x="219" y="154"/>
                  </a:cxn>
                  <a:cxn ang="0">
                    <a:pos x="232" y="146"/>
                  </a:cxn>
                  <a:cxn ang="0">
                    <a:pos x="236" y="124"/>
                  </a:cxn>
                  <a:cxn ang="0">
                    <a:pos x="235" y="114"/>
                  </a:cxn>
                  <a:cxn ang="0">
                    <a:pos x="192" y="75"/>
                  </a:cxn>
                  <a:cxn ang="0">
                    <a:pos x="194" y="88"/>
                  </a:cxn>
                  <a:cxn ang="0">
                    <a:pos x="200" y="123"/>
                  </a:cxn>
                  <a:cxn ang="0">
                    <a:pos x="196" y="124"/>
                  </a:cxn>
                  <a:cxn ang="0">
                    <a:pos x="194" y="88"/>
                  </a:cxn>
                  <a:cxn ang="0">
                    <a:pos x="192" y="75"/>
                  </a:cxn>
                  <a:cxn ang="0">
                    <a:pos x="192" y="71"/>
                  </a:cxn>
                  <a:cxn ang="0">
                    <a:pos x="192" y="75"/>
                  </a:cxn>
                </a:cxnLst>
                <a:rect l="0" t="0" r="r" b="b"/>
                <a:pathLst>
                  <a:path w="236" h="194">
                    <a:moveTo>
                      <a:pt x="235" y="114"/>
                    </a:move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0" y="85"/>
                      <a:pt x="226" y="57"/>
                      <a:pt x="225" y="49"/>
                    </a:cubicBezTo>
                    <a:cubicBezTo>
                      <a:pt x="222" y="32"/>
                      <a:pt x="207" y="27"/>
                      <a:pt x="199" y="24"/>
                    </a:cubicBezTo>
                    <a:cubicBezTo>
                      <a:pt x="191" y="21"/>
                      <a:pt x="169" y="16"/>
                      <a:pt x="156" y="13"/>
                    </a:cubicBezTo>
                    <a:cubicBezTo>
                      <a:pt x="144" y="9"/>
                      <a:pt x="125" y="3"/>
                      <a:pt x="116" y="2"/>
                    </a:cubicBezTo>
                    <a:cubicBezTo>
                      <a:pt x="107" y="0"/>
                      <a:pt x="89" y="4"/>
                      <a:pt x="86" y="12"/>
                    </a:cubicBezTo>
                    <a:cubicBezTo>
                      <a:pt x="85" y="14"/>
                      <a:pt x="79" y="50"/>
                      <a:pt x="73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49" y="96"/>
                      <a:pt x="28" y="103"/>
                      <a:pt x="21" y="104"/>
                    </a:cubicBezTo>
                    <a:cubicBezTo>
                      <a:pt x="0" y="109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65"/>
                      <a:pt x="110" y="43"/>
                      <a:pt x="110" y="47"/>
                    </a:cubicBezTo>
                    <a:cubicBezTo>
                      <a:pt x="110" y="53"/>
                      <a:pt x="109" y="125"/>
                      <a:pt x="109" y="167"/>
                    </a:cubicBezTo>
                    <a:cubicBezTo>
                      <a:pt x="110" y="172"/>
                      <a:pt x="112" y="177"/>
                      <a:pt x="118" y="178"/>
                    </a:cubicBezTo>
                    <a:cubicBezTo>
                      <a:pt x="130" y="180"/>
                      <a:pt x="162" y="190"/>
                      <a:pt x="169" y="192"/>
                    </a:cubicBezTo>
                    <a:cubicBezTo>
                      <a:pt x="177" y="194"/>
                      <a:pt x="193" y="184"/>
                      <a:pt x="196" y="173"/>
                    </a:cubicBezTo>
                    <a:cubicBezTo>
                      <a:pt x="196" y="171"/>
                      <a:pt x="196" y="162"/>
                      <a:pt x="196" y="160"/>
                    </a:cubicBezTo>
                    <a:cubicBezTo>
                      <a:pt x="202" y="158"/>
                      <a:pt x="208" y="157"/>
                      <a:pt x="216" y="155"/>
                    </a:cubicBezTo>
                    <a:cubicBezTo>
                      <a:pt x="217" y="155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2"/>
                      <a:pt x="236" y="135"/>
                      <a:pt x="236" y="124"/>
                    </a:cubicBezTo>
                    <a:lnTo>
                      <a:pt x="235" y="114"/>
                    </a:lnTo>
                    <a:close/>
                    <a:moveTo>
                      <a:pt x="192" y="75"/>
                    </a:moveTo>
                    <a:cubicBezTo>
                      <a:pt x="193" y="79"/>
                      <a:pt x="194" y="83"/>
                      <a:pt x="194" y="88"/>
                    </a:cubicBezTo>
                    <a:cubicBezTo>
                      <a:pt x="195" y="97"/>
                      <a:pt x="197" y="108"/>
                      <a:pt x="200" y="123"/>
                    </a:cubicBezTo>
                    <a:cubicBezTo>
                      <a:pt x="198" y="123"/>
                      <a:pt x="197" y="124"/>
                      <a:pt x="196" y="124"/>
                    </a:cubicBezTo>
                    <a:cubicBezTo>
                      <a:pt x="196" y="111"/>
                      <a:pt x="195" y="99"/>
                      <a:pt x="194" y="88"/>
                    </a:cubicBezTo>
                    <a:cubicBezTo>
                      <a:pt x="193" y="82"/>
                      <a:pt x="193" y="78"/>
                      <a:pt x="192" y="75"/>
                    </a:cubicBezTo>
                    <a:cubicBezTo>
                      <a:pt x="192" y="73"/>
                      <a:pt x="192" y="72"/>
                      <a:pt x="192" y="71"/>
                    </a:cubicBezTo>
                    <a:cubicBezTo>
                      <a:pt x="192" y="72"/>
                      <a:pt x="192" y="73"/>
                      <a:pt x="192" y="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762" name="Group 1971"/>
              <p:cNvGrpSpPr>
                <a:grpSpLocks/>
              </p:cNvGrpSpPr>
              <p:nvPr/>
            </p:nvGrpSpPr>
            <p:grpSpPr bwMode="gray">
              <a:xfrm>
                <a:off x="2887" y="2189"/>
                <a:ext cx="84" cy="67"/>
                <a:chOff x="1315" y="1508"/>
                <a:chExt cx="596" cy="469"/>
              </a:xfrm>
            </p:grpSpPr>
            <p:sp>
              <p:nvSpPr>
                <p:cNvPr id="1767" name="Freeform 1972"/>
                <p:cNvSpPr>
                  <a:spLocks/>
                </p:cNvSpPr>
                <p:nvPr/>
              </p:nvSpPr>
              <p:spPr bwMode="gray">
                <a:xfrm>
                  <a:off x="1315" y="1508"/>
                  <a:ext cx="596" cy="161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451" y="0"/>
                    </a:cxn>
                    <a:cxn ang="0">
                      <a:pos x="904" y="123"/>
                    </a:cxn>
                    <a:cxn ang="0">
                      <a:pos x="451" y="244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904" h="244">
                      <a:moveTo>
                        <a:pt x="0" y="123"/>
                      </a:moveTo>
                      <a:lnTo>
                        <a:pt x="451" y="0"/>
                      </a:lnTo>
                      <a:lnTo>
                        <a:pt x="904" y="123"/>
                      </a:lnTo>
                      <a:lnTo>
                        <a:pt x="451" y="244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8" name="Freeform 1973"/>
                <p:cNvSpPr>
                  <a:spLocks/>
                </p:cNvSpPr>
                <p:nvPr/>
              </p:nvSpPr>
              <p:spPr bwMode="gray">
                <a:xfrm>
                  <a:off x="1612" y="1589"/>
                  <a:ext cx="299" cy="388"/>
                </a:xfrm>
                <a:custGeom>
                  <a:avLst/>
                  <a:gdLst/>
                  <a:ahLst/>
                  <a:cxnLst>
                    <a:cxn ang="0">
                      <a:pos x="0" y="589"/>
                    </a:cxn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453" y="468"/>
                    </a:cxn>
                    <a:cxn ang="0">
                      <a:pos x="0" y="589"/>
                    </a:cxn>
                  </a:cxnLst>
                  <a:rect l="0" t="0" r="r" b="b"/>
                  <a:pathLst>
                    <a:path w="453" h="589">
                      <a:moveTo>
                        <a:pt x="0" y="589"/>
                      </a:moveTo>
                      <a:lnTo>
                        <a:pt x="0" y="121"/>
                      </a:lnTo>
                      <a:lnTo>
                        <a:pt x="453" y="0"/>
                      </a:lnTo>
                      <a:lnTo>
                        <a:pt x="453" y="468"/>
                      </a:lnTo>
                      <a:lnTo>
                        <a:pt x="0" y="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9" name="Freeform 1974"/>
                <p:cNvSpPr>
                  <a:spLocks/>
                </p:cNvSpPr>
                <p:nvPr/>
              </p:nvSpPr>
              <p:spPr bwMode="gray">
                <a:xfrm>
                  <a:off x="1315" y="1589"/>
                  <a:ext cx="297" cy="3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451" y="589"/>
                    </a:cxn>
                    <a:cxn ang="0">
                      <a:pos x="451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1" h="58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451" y="589"/>
                      </a:lnTo>
                      <a:lnTo>
                        <a:pt x="451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763" name="Freeform 1975"/>
              <p:cNvSpPr>
                <a:spLocks/>
              </p:cNvSpPr>
              <p:nvPr/>
            </p:nvSpPr>
            <p:spPr bwMode="gray">
              <a:xfrm>
                <a:off x="2950" y="2160"/>
                <a:ext cx="29" cy="19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10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29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E0CBAE"/>
              </a:solidFill>
              <a:ln w="3175" algn="ctr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4" name="Freeform 1976"/>
              <p:cNvSpPr>
                <a:spLocks/>
              </p:cNvSpPr>
              <p:nvPr/>
            </p:nvSpPr>
            <p:spPr bwMode="gray">
              <a:xfrm>
                <a:off x="2953" y="2220"/>
                <a:ext cx="40" cy="2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27" y="14"/>
                  </a:cxn>
                  <a:cxn ang="0">
                    <a:pos x="40" y="46"/>
                  </a:cxn>
                  <a:cxn ang="0">
                    <a:pos x="91" y="32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9"/>
                      <a:pt x="27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5" y="38"/>
                      <a:pt x="91" y="32"/>
                    </a:cubicBezTo>
                  </a:path>
                </a:pathLst>
              </a:custGeom>
              <a:solidFill>
                <a:schemeClr val="accent2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5" name="Oval 1977"/>
              <p:cNvSpPr>
                <a:spLocks noChangeArrowheads="1"/>
              </p:cNvSpPr>
              <p:nvPr/>
            </p:nvSpPr>
            <p:spPr bwMode="gray">
              <a:xfrm flipH="1">
                <a:off x="2947" y="2137"/>
                <a:ext cx="35" cy="35"/>
              </a:xfrm>
              <a:prstGeom prst="ellipse">
                <a:avLst/>
              </a:pr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6" name="Freeform 1978"/>
              <p:cNvSpPr>
                <a:spLocks/>
              </p:cNvSpPr>
              <p:nvPr/>
            </p:nvSpPr>
            <p:spPr bwMode="gray">
              <a:xfrm>
                <a:off x="2939" y="2136"/>
                <a:ext cx="43" cy="22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49" y="1"/>
                  </a:cxn>
                  <a:cxn ang="0">
                    <a:pos x="48" y="1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39" y="4"/>
                  </a:cxn>
                  <a:cxn ang="0">
                    <a:pos x="39" y="4"/>
                  </a:cxn>
                  <a:cxn ang="0">
                    <a:pos x="35" y="6"/>
                  </a:cxn>
                  <a:cxn ang="0">
                    <a:pos x="34" y="7"/>
                  </a:cxn>
                  <a:cxn ang="0">
                    <a:pos x="31" y="9"/>
                  </a:cxn>
                  <a:cxn ang="0">
                    <a:pos x="30" y="10"/>
                  </a:cxn>
                  <a:cxn ang="0">
                    <a:pos x="21" y="20"/>
                  </a:cxn>
                  <a:cxn ang="0">
                    <a:pos x="21" y="21"/>
                  </a:cxn>
                  <a:cxn ang="0">
                    <a:pos x="21" y="21"/>
                  </a:cxn>
                  <a:cxn ang="0">
                    <a:pos x="20" y="23"/>
                  </a:cxn>
                  <a:cxn ang="0">
                    <a:pos x="20" y="23"/>
                  </a:cxn>
                  <a:cxn ang="0">
                    <a:pos x="0" y="35"/>
                  </a:cxn>
                  <a:cxn ang="0">
                    <a:pos x="10" y="34"/>
                  </a:cxn>
                  <a:cxn ang="0">
                    <a:pos x="16" y="36"/>
                  </a:cxn>
                  <a:cxn ang="0">
                    <a:pos x="20" y="37"/>
                  </a:cxn>
                  <a:cxn ang="0">
                    <a:pos x="40" y="48"/>
                  </a:cxn>
                  <a:cxn ang="0">
                    <a:pos x="57" y="40"/>
                  </a:cxn>
                  <a:cxn ang="0">
                    <a:pos x="94" y="34"/>
                  </a:cxn>
                  <a:cxn ang="0">
                    <a:pos x="54" y="1"/>
                  </a:cxn>
                </a:cxnLst>
                <a:rect l="0" t="0" r="r" b="b"/>
                <a:pathLst>
                  <a:path w="94" h="50">
                    <a:moveTo>
                      <a:pt x="54" y="1"/>
                    </a:moveTo>
                    <a:cubicBezTo>
                      <a:pt x="52" y="1"/>
                      <a:pt x="51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2"/>
                      <a:pt x="46" y="2"/>
                      <a:pt x="44" y="2"/>
                    </a:cubicBezTo>
                    <a:cubicBezTo>
                      <a:pt x="44" y="2"/>
                      <a:pt x="44" y="2"/>
                      <a:pt x="43" y="3"/>
                    </a:cubicBezTo>
                    <a:cubicBezTo>
                      <a:pt x="42" y="3"/>
                      <a:pt x="41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5" y="6"/>
                      <a:pt x="35" y="7"/>
                      <a:pt x="34" y="7"/>
                    </a:cubicBezTo>
                    <a:cubicBezTo>
                      <a:pt x="33" y="7"/>
                      <a:pt x="32" y="8"/>
                      <a:pt x="31" y="9"/>
                    </a:cubicBezTo>
                    <a:cubicBezTo>
                      <a:pt x="31" y="9"/>
                      <a:pt x="31" y="9"/>
                      <a:pt x="30" y="10"/>
                    </a:cubicBezTo>
                    <a:cubicBezTo>
                      <a:pt x="27" y="13"/>
                      <a:pt x="24" y="16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7" y="27"/>
                      <a:pt x="3" y="32"/>
                      <a:pt x="0" y="35"/>
                    </a:cubicBezTo>
                    <a:cubicBezTo>
                      <a:pt x="2" y="32"/>
                      <a:pt x="6" y="33"/>
                      <a:pt x="10" y="34"/>
                    </a:cubicBezTo>
                    <a:cubicBezTo>
                      <a:pt x="12" y="34"/>
                      <a:pt x="14" y="35"/>
                      <a:pt x="16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7" y="41"/>
                      <a:pt x="34" y="50"/>
                      <a:pt x="40" y="48"/>
                    </a:cubicBezTo>
                    <a:cubicBezTo>
                      <a:pt x="40" y="48"/>
                      <a:pt x="51" y="40"/>
                      <a:pt x="57" y="40"/>
                    </a:cubicBezTo>
                    <a:cubicBezTo>
                      <a:pt x="84" y="41"/>
                      <a:pt x="94" y="34"/>
                      <a:pt x="94" y="34"/>
                    </a:cubicBezTo>
                    <a:cubicBezTo>
                      <a:pt x="92" y="14"/>
                      <a:pt x="74" y="0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806" name="Gruppieren 879"/>
          <p:cNvGrpSpPr/>
          <p:nvPr/>
        </p:nvGrpSpPr>
        <p:grpSpPr>
          <a:xfrm>
            <a:off x="1625904" y="2786568"/>
            <a:ext cx="175419" cy="138272"/>
            <a:chOff x="3507934" y="3142331"/>
            <a:chExt cx="175419" cy="138272"/>
          </a:xfrm>
        </p:grpSpPr>
        <p:sp>
          <p:nvSpPr>
            <p:cNvPr id="1807" name="Freeform 1701"/>
            <p:cNvSpPr>
              <a:spLocks noChangeAspect="1"/>
            </p:cNvSpPr>
            <p:nvPr/>
          </p:nvSpPr>
          <p:spPr bwMode="gray">
            <a:xfrm>
              <a:off x="3507934" y="3142331"/>
              <a:ext cx="175419" cy="47467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51" y="0"/>
                </a:cxn>
                <a:cxn ang="0">
                  <a:pos x="904" y="123"/>
                </a:cxn>
                <a:cxn ang="0">
                  <a:pos x="451" y="244"/>
                </a:cxn>
                <a:cxn ang="0">
                  <a:pos x="0" y="123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08" name="Freeform 1702"/>
            <p:cNvSpPr>
              <a:spLocks noChangeAspect="1"/>
            </p:cNvSpPr>
            <p:nvPr/>
          </p:nvSpPr>
          <p:spPr bwMode="gray">
            <a:xfrm>
              <a:off x="3595349" y="3166212"/>
              <a:ext cx="88004" cy="114391"/>
            </a:xfrm>
            <a:custGeom>
              <a:avLst/>
              <a:gdLst/>
              <a:ahLst/>
              <a:cxnLst>
                <a:cxn ang="0">
                  <a:pos x="0" y="589"/>
                </a:cxn>
                <a:cxn ang="0">
                  <a:pos x="0" y="121"/>
                </a:cxn>
                <a:cxn ang="0">
                  <a:pos x="453" y="0"/>
                </a:cxn>
                <a:cxn ang="0">
                  <a:pos x="453" y="468"/>
                </a:cxn>
                <a:cxn ang="0">
                  <a:pos x="0" y="58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09" name="Freeform 1703"/>
            <p:cNvSpPr>
              <a:spLocks noChangeAspect="1"/>
            </p:cNvSpPr>
            <p:nvPr/>
          </p:nvSpPr>
          <p:spPr bwMode="gray">
            <a:xfrm>
              <a:off x="3507934" y="3166212"/>
              <a:ext cx="87415" cy="1143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68"/>
                </a:cxn>
                <a:cxn ang="0">
                  <a:pos x="451" y="589"/>
                </a:cxn>
                <a:cxn ang="0">
                  <a:pos x="451" y="121"/>
                </a:cxn>
                <a:cxn ang="0">
                  <a:pos x="0" y="0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10" name="Gruppieren 1"/>
          <p:cNvGrpSpPr/>
          <p:nvPr/>
        </p:nvGrpSpPr>
        <p:grpSpPr>
          <a:xfrm>
            <a:off x="568855" y="2185928"/>
            <a:ext cx="889675" cy="853588"/>
            <a:chOff x="2039719" y="2175716"/>
            <a:chExt cx="889675" cy="853588"/>
          </a:xfrm>
        </p:grpSpPr>
        <p:grpSp>
          <p:nvGrpSpPr>
            <p:cNvPr id="1811" name="Gruppieren 791"/>
            <p:cNvGrpSpPr/>
            <p:nvPr/>
          </p:nvGrpSpPr>
          <p:grpSpPr>
            <a:xfrm>
              <a:off x="2039719" y="2176090"/>
              <a:ext cx="886290" cy="851112"/>
              <a:chOff x="9443646" y="2636058"/>
              <a:chExt cx="830962" cy="797981"/>
            </a:xfrm>
          </p:grpSpPr>
          <p:sp>
            <p:nvSpPr>
              <p:cNvPr id="1814" name="Freeform 1865"/>
              <p:cNvSpPr>
                <a:spLocks/>
              </p:cNvSpPr>
              <p:nvPr/>
            </p:nvSpPr>
            <p:spPr bwMode="gray">
              <a:xfrm flipH="1">
                <a:off x="10135640" y="2636058"/>
                <a:ext cx="138206" cy="615604"/>
              </a:xfrm>
              <a:custGeom>
                <a:avLst/>
                <a:gdLst>
                  <a:gd name="T0" fmla="*/ 0 w 255"/>
                  <a:gd name="T1" fmla="*/ 68 h 1131"/>
                  <a:gd name="T2" fmla="*/ 0 w 255"/>
                  <a:gd name="T3" fmla="*/ 335 h 1131"/>
                  <a:gd name="T4" fmla="*/ 0 w 255"/>
                  <a:gd name="T5" fmla="*/ 375 h 1131"/>
                  <a:gd name="T6" fmla="*/ 0 w 255"/>
                  <a:gd name="T7" fmla="*/ 564 h 1131"/>
                  <a:gd name="T8" fmla="*/ 0 w 255"/>
                  <a:gd name="T9" fmla="*/ 600 h 1131"/>
                  <a:gd name="T10" fmla="*/ 0 w 255"/>
                  <a:gd name="T11" fmla="*/ 867 h 1131"/>
                  <a:gd name="T12" fmla="*/ 0 w 255"/>
                  <a:gd name="T13" fmla="*/ 900 h 1131"/>
                  <a:gd name="T14" fmla="*/ 0 w 255"/>
                  <a:gd name="T15" fmla="*/ 1131 h 1131"/>
                  <a:gd name="T16" fmla="*/ 255 w 255"/>
                  <a:gd name="T17" fmla="*/ 1063 h 1131"/>
                  <a:gd name="T18" fmla="*/ 255 w 255"/>
                  <a:gd name="T19" fmla="*/ 831 h 1131"/>
                  <a:gd name="T20" fmla="*/ 255 w 255"/>
                  <a:gd name="T21" fmla="*/ 798 h 1131"/>
                  <a:gd name="T22" fmla="*/ 255 w 255"/>
                  <a:gd name="T23" fmla="*/ 531 h 1131"/>
                  <a:gd name="T24" fmla="*/ 255 w 255"/>
                  <a:gd name="T25" fmla="*/ 496 h 1131"/>
                  <a:gd name="T26" fmla="*/ 255 w 255"/>
                  <a:gd name="T27" fmla="*/ 307 h 1131"/>
                  <a:gd name="T28" fmla="*/ 255 w 255"/>
                  <a:gd name="T29" fmla="*/ 267 h 1131"/>
                  <a:gd name="T30" fmla="*/ 255 w 255"/>
                  <a:gd name="T31" fmla="*/ 0 h 1131"/>
                  <a:gd name="T32" fmla="*/ 0 w 255"/>
                  <a:gd name="T33" fmla="*/ 68 h 11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5"/>
                  <a:gd name="T52" fmla="*/ 0 h 1131"/>
                  <a:gd name="T53" fmla="*/ 255 w 255"/>
                  <a:gd name="T54" fmla="*/ 1131 h 11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5" h="1131">
                    <a:moveTo>
                      <a:pt x="0" y="68"/>
                    </a:moveTo>
                    <a:lnTo>
                      <a:pt x="0" y="335"/>
                    </a:lnTo>
                    <a:lnTo>
                      <a:pt x="0" y="375"/>
                    </a:lnTo>
                    <a:lnTo>
                      <a:pt x="0" y="564"/>
                    </a:lnTo>
                    <a:lnTo>
                      <a:pt x="0" y="600"/>
                    </a:lnTo>
                    <a:lnTo>
                      <a:pt x="0" y="867"/>
                    </a:lnTo>
                    <a:lnTo>
                      <a:pt x="0" y="900"/>
                    </a:lnTo>
                    <a:lnTo>
                      <a:pt x="0" y="1131"/>
                    </a:lnTo>
                    <a:lnTo>
                      <a:pt x="255" y="1063"/>
                    </a:lnTo>
                    <a:lnTo>
                      <a:pt x="255" y="831"/>
                    </a:lnTo>
                    <a:lnTo>
                      <a:pt x="255" y="798"/>
                    </a:lnTo>
                    <a:lnTo>
                      <a:pt x="255" y="531"/>
                    </a:lnTo>
                    <a:lnTo>
                      <a:pt x="255" y="496"/>
                    </a:lnTo>
                    <a:lnTo>
                      <a:pt x="255" y="307"/>
                    </a:lnTo>
                    <a:lnTo>
                      <a:pt x="255" y="267"/>
                    </a:lnTo>
                    <a:lnTo>
                      <a:pt x="255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282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5" name="Freeform 1873"/>
              <p:cNvSpPr>
                <a:spLocks/>
              </p:cNvSpPr>
              <p:nvPr/>
            </p:nvSpPr>
            <p:spPr bwMode="gray">
              <a:xfrm flipH="1">
                <a:off x="9443646" y="2636990"/>
                <a:ext cx="830957" cy="793102"/>
              </a:xfrm>
              <a:custGeom>
                <a:avLst/>
                <a:gdLst>
                  <a:gd name="T0" fmla="*/ 258 w 1535"/>
                  <a:gd name="T1" fmla="*/ 0 h 1472"/>
                  <a:gd name="T2" fmla="*/ 0 w 1535"/>
                  <a:gd name="T3" fmla="*/ 69 h 1472"/>
                  <a:gd name="T4" fmla="*/ 0 w 1535"/>
                  <a:gd name="T5" fmla="*/ 1131 h 1472"/>
                  <a:gd name="T6" fmla="*/ 1280 w 1535"/>
                  <a:gd name="T7" fmla="*/ 1472 h 1472"/>
                  <a:gd name="T8" fmla="*/ 1280 w 1535"/>
                  <a:gd name="T9" fmla="*/ 411 h 1472"/>
                  <a:gd name="T10" fmla="*/ 1535 w 1535"/>
                  <a:gd name="T11" fmla="*/ 343 h 1472"/>
                  <a:gd name="T12" fmla="*/ 258 w 1535"/>
                  <a:gd name="T13" fmla="*/ 0 h 14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35"/>
                  <a:gd name="T22" fmla="*/ 0 h 1472"/>
                  <a:gd name="T23" fmla="*/ 1535 w 1535"/>
                  <a:gd name="T24" fmla="*/ 1472 h 14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35" h="1472">
                    <a:moveTo>
                      <a:pt x="258" y="0"/>
                    </a:moveTo>
                    <a:lnTo>
                      <a:pt x="0" y="69"/>
                    </a:lnTo>
                    <a:lnTo>
                      <a:pt x="0" y="1131"/>
                    </a:lnTo>
                    <a:lnTo>
                      <a:pt x="1280" y="1472"/>
                    </a:lnTo>
                    <a:lnTo>
                      <a:pt x="1280" y="411"/>
                    </a:lnTo>
                    <a:lnTo>
                      <a:pt x="1535" y="34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6" name="Freeform 1874"/>
              <p:cNvSpPr>
                <a:spLocks/>
              </p:cNvSpPr>
              <p:nvPr/>
            </p:nvSpPr>
            <p:spPr bwMode="gray">
              <a:xfrm flipH="1">
                <a:off x="9443646" y="3193359"/>
                <a:ext cx="830957" cy="223947"/>
              </a:xfrm>
              <a:custGeom>
                <a:avLst/>
                <a:gdLst>
                  <a:gd name="T0" fmla="*/ 1535 w 1535"/>
                  <a:gd name="T1" fmla="*/ 342 h 410"/>
                  <a:gd name="T2" fmla="*/ 255 w 1535"/>
                  <a:gd name="T3" fmla="*/ 0 h 410"/>
                  <a:gd name="T4" fmla="*/ 0 w 1535"/>
                  <a:gd name="T5" fmla="*/ 68 h 410"/>
                  <a:gd name="T6" fmla="*/ 1280 w 1535"/>
                  <a:gd name="T7" fmla="*/ 410 h 410"/>
                  <a:gd name="T8" fmla="*/ 1535 w 1535"/>
                  <a:gd name="T9" fmla="*/ 342 h 4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35"/>
                  <a:gd name="T16" fmla="*/ 0 h 410"/>
                  <a:gd name="T17" fmla="*/ 1535 w 1535"/>
                  <a:gd name="T18" fmla="*/ 410 h 4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35" h="410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10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1817" name="Group 1875"/>
              <p:cNvGrpSpPr>
                <a:grpSpLocks/>
              </p:cNvGrpSpPr>
              <p:nvPr/>
            </p:nvGrpSpPr>
            <p:grpSpPr bwMode="gray">
              <a:xfrm flipH="1">
                <a:off x="9526226" y="3134798"/>
                <a:ext cx="683715" cy="268351"/>
                <a:chOff x="4645" y="1915"/>
                <a:chExt cx="356" cy="139"/>
              </a:xfrm>
            </p:grpSpPr>
            <p:grpSp>
              <p:nvGrpSpPr>
                <p:cNvPr id="1877" name="Group 1876"/>
                <p:cNvGrpSpPr>
                  <a:grpSpLocks/>
                </p:cNvGrpSpPr>
                <p:nvPr/>
              </p:nvGrpSpPr>
              <p:grpSpPr bwMode="gray">
                <a:xfrm>
                  <a:off x="4645" y="1915"/>
                  <a:ext cx="86" cy="67"/>
                  <a:chOff x="1315" y="1508"/>
                  <a:chExt cx="596" cy="469"/>
                </a:xfrm>
              </p:grpSpPr>
              <p:sp>
                <p:nvSpPr>
                  <p:cNvPr id="1890" name="Freeform 187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91" name="Freeform 187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92" name="Freeform 187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8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78" name="Group 1880"/>
                <p:cNvGrpSpPr>
                  <a:grpSpLocks/>
                </p:cNvGrpSpPr>
                <p:nvPr/>
              </p:nvGrpSpPr>
              <p:grpSpPr bwMode="gray">
                <a:xfrm>
                  <a:off x="4735" y="1939"/>
                  <a:ext cx="86" cy="67"/>
                  <a:chOff x="1315" y="1508"/>
                  <a:chExt cx="596" cy="469"/>
                </a:xfrm>
              </p:grpSpPr>
              <p:sp>
                <p:nvSpPr>
                  <p:cNvPr id="1887" name="Freeform 188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8" name="Freeform 188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9" name="Freeform 188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79" name="Group 1884"/>
                <p:cNvGrpSpPr>
                  <a:grpSpLocks/>
                </p:cNvGrpSpPr>
                <p:nvPr/>
              </p:nvGrpSpPr>
              <p:grpSpPr bwMode="gray">
                <a:xfrm>
                  <a:off x="4825" y="1963"/>
                  <a:ext cx="86" cy="67"/>
                  <a:chOff x="1315" y="1508"/>
                  <a:chExt cx="596" cy="469"/>
                </a:xfrm>
              </p:grpSpPr>
              <p:sp>
                <p:nvSpPr>
                  <p:cNvPr id="1884" name="Freeform 188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5" name="Freeform 188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6" name="Freeform 188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80" name="Group 1888"/>
                <p:cNvGrpSpPr>
                  <a:grpSpLocks/>
                </p:cNvGrpSpPr>
                <p:nvPr/>
              </p:nvGrpSpPr>
              <p:grpSpPr bwMode="gray">
                <a:xfrm>
                  <a:off x="4915" y="1987"/>
                  <a:ext cx="86" cy="67"/>
                  <a:chOff x="1315" y="1508"/>
                  <a:chExt cx="596" cy="469"/>
                </a:xfrm>
              </p:grpSpPr>
              <p:sp>
                <p:nvSpPr>
                  <p:cNvPr id="1881" name="Freeform 188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2" name="Freeform 189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3" name="Freeform 189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1818" name="Freeform 1892"/>
              <p:cNvSpPr>
                <a:spLocks/>
              </p:cNvSpPr>
              <p:nvPr/>
            </p:nvSpPr>
            <p:spPr bwMode="gray">
              <a:xfrm flipH="1">
                <a:off x="9443646" y="3050497"/>
                <a:ext cx="830957" cy="223947"/>
              </a:xfrm>
              <a:custGeom>
                <a:avLst/>
                <a:gdLst>
                  <a:gd name="T0" fmla="*/ 1535 w 1535"/>
                  <a:gd name="T1" fmla="*/ 342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2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35"/>
                  <a:gd name="T16" fmla="*/ 0 h 411"/>
                  <a:gd name="T17" fmla="*/ 1535 w 1535"/>
                  <a:gd name="T18" fmla="*/ 411 h 4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35" h="411">
                    <a:moveTo>
                      <a:pt x="1535" y="342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2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19" name="Freeform 1894"/>
              <p:cNvSpPr>
                <a:spLocks/>
              </p:cNvSpPr>
              <p:nvPr/>
            </p:nvSpPr>
            <p:spPr bwMode="gray">
              <a:xfrm flipH="1">
                <a:off x="9443646" y="2759622"/>
                <a:ext cx="830957" cy="223947"/>
              </a:xfrm>
              <a:custGeom>
                <a:avLst/>
                <a:gdLst>
                  <a:gd name="T0" fmla="*/ 1535 w 1535"/>
                  <a:gd name="T1" fmla="*/ 340 h 408"/>
                  <a:gd name="T2" fmla="*/ 255 w 1535"/>
                  <a:gd name="T3" fmla="*/ 0 h 408"/>
                  <a:gd name="T4" fmla="*/ 0 w 1535"/>
                  <a:gd name="T5" fmla="*/ 68 h 408"/>
                  <a:gd name="T6" fmla="*/ 1280 w 1535"/>
                  <a:gd name="T7" fmla="*/ 408 h 408"/>
                  <a:gd name="T8" fmla="*/ 1535 w 1535"/>
                  <a:gd name="T9" fmla="*/ 340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35"/>
                  <a:gd name="T16" fmla="*/ 0 h 408"/>
                  <a:gd name="T17" fmla="*/ 1535 w 1535"/>
                  <a:gd name="T18" fmla="*/ 408 h 4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35" h="408">
                    <a:moveTo>
                      <a:pt x="1535" y="340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08"/>
                    </a:lnTo>
                    <a:lnTo>
                      <a:pt x="1535" y="340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1820" name="Group 1912"/>
              <p:cNvGrpSpPr>
                <a:grpSpLocks/>
              </p:cNvGrpSpPr>
              <p:nvPr/>
            </p:nvGrpSpPr>
            <p:grpSpPr bwMode="gray">
              <a:xfrm flipH="1">
                <a:off x="9523028" y="2699914"/>
                <a:ext cx="683715" cy="268351"/>
                <a:chOff x="4645" y="1915"/>
                <a:chExt cx="356" cy="139"/>
              </a:xfrm>
            </p:grpSpPr>
            <p:grpSp>
              <p:nvGrpSpPr>
                <p:cNvPr id="1861" name="Group 1913"/>
                <p:cNvGrpSpPr>
                  <a:grpSpLocks/>
                </p:cNvGrpSpPr>
                <p:nvPr/>
              </p:nvGrpSpPr>
              <p:grpSpPr bwMode="gray">
                <a:xfrm>
                  <a:off x="4645" y="1915"/>
                  <a:ext cx="86" cy="67"/>
                  <a:chOff x="1315" y="1508"/>
                  <a:chExt cx="596" cy="469"/>
                </a:xfrm>
              </p:grpSpPr>
              <p:sp>
                <p:nvSpPr>
                  <p:cNvPr id="1874" name="Freeform 1914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75" name="Freeform 1915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76" name="Freeform 1916"/>
                  <p:cNvSpPr>
                    <a:spLocks/>
                  </p:cNvSpPr>
                  <p:nvPr/>
                </p:nvSpPr>
                <p:spPr bwMode="gray">
                  <a:xfrm>
                    <a:off x="1316" y="1589"/>
                    <a:ext cx="296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62" name="Group 1917"/>
                <p:cNvGrpSpPr>
                  <a:grpSpLocks/>
                </p:cNvGrpSpPr>
                <p:nvPr/>
              </p:nvGrpSpPr>
              <p:grpSpPr bwMode="gray">
                <a:xfrm>
                  <a:off x="4735" y="1939"/>
                  <a:ext cx="86" cy="67"/>
                  <a:chOff x="1315" y="1508"/>
                  <a:chExt cx="596" cy="469"/>
                </a:xfrm>
              </p:grpSpPr>
              <p:sp>
                <p:nvSpPr>
                  <p:cNvPr id="1871" name="Freeform 1918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72" name="Freeform 1919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73" name="Freeform 1920"/>
                  <p:cNvSpPr>
                    <a:spLocks/>
                  </p:cNvSpPr>
                  <p:nvPr/>
                </p:nvSpPr>
                <p:spPr bwMode="gray">
                  <a:xfrm>
                    <a:off x="1316" y="1589"/>
                    <a:ext cx="296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63" name="Group 1921"/>
                <p:cNvGrpSpPr>
                  <a:grpSpLocks/>
                </p:cNvGrpSpPr>
                <p:nvPr/>
              </p:nvGrpSpPr>
              <p:grpSpPr bwMode="gray">
                <a:xfrm>
                  <a:off x="4825" y="1963"/>
                  <a:ext cx="86" cy="67"/>
                  <a:chOff x="1315" y="1508"/>
                  <a:chExt cx="596" cy="469"/>
                </a:xfrm>
              </p:grpSpPr>
              <p:sp>
                <p:nvSpPr>
                  <p:cNvPr id="1868" name="Freeform 1922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69" name="Freeform 1923"/>
                  <p:cNvSpPr>
                    <a:spLocks/>
                  </p:cNvSpPr>
                  <p:nvPr/>
                </p:nvSpPr>
                <p:spPr bwMode="gray">
                  <a:xfrm>
                    <a:off x="1606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70" name="Freeform 1924"/>
                  <p:cNvSpPr>
                    <a:spLocks/>
                  </p:cNvSpPr>
                  <p:nvPr/>
                </p:nvSpPr>
                <p:spPr bwMode="gray">
                  <a:xfrm>
                    <a:off x="1316" y="1589"/>
                    <a:ext cx="296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64" name="Group 1925"/>
                <p:cNvGrpSpPr>
                  <a:grpSpLocks/>
                </p:cNvGrpSpPr>
                <p:nvPr/>
              </p:nvGrpSpPr>
              <p:grpSpPr bwMode="gray">
                <a:xfrm>
                  <a:off x="4915" y="1987"/>
                  <a:ext cx="86" cy="67"/>
                  <a:chOff x="1315" y="1508"/>
                  <a:chExt cx="596" cy="469"/>
                </a:xfrm>
              </p:grpSpPr>
              <p:sp>
                <p:nvSpPr>
                  <p:cNvPr id="1865" name="Freeform 1926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66" name="Freeform 1927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67" name="Freeform 1928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821" name="Group 1929"/>
              <p:cNvGrpSpPr>
                <a:grpSpLocks/>
              </p:cNvGrpSpPr>
              <p:nvPr/>
            </p:nvGrpSpPr>
            <p:grpSpPr bwMode="gray">
              <a:xfrm flipH="1">
                <a:off x="9526591" y="2989039"/>
                <a:ext cx="683715" cy="268351"/>
                <a:chOff x="4645" y="1915"/>
                <a:chExt cx="356" cy="139"/>
              </a:xfrm>
            </p:grpSpPr>
            <p:grpSp>
              <p:nvGrpSpPr>
                <p:cNvPr id="1845" name="Group 1930"/>
                <p:cNvGrpSpPr>
                  <a:grpSpLocks/>
                </p:cNvGrpSpPr>
                <p:nvPr/>
              </p:nvGrpSpPr>
              <p:grpSpPr bwMode="gray">
                <a:xfrm>
                  <a:off x="4645" y="1915"/>
                  <a:ext cx="86" cy="67"/>
                  <a:chOff x="1315" y="1508"/>
                  <a:chExt cx="596" cy="469"/>
                </a:xfrm>
              </p:grpSpPr>
              <p:sp>
                <p:nvSpPr>
                  <p:cNvPr id="1858" name="Freeform 193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59" name="Freeform 193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60" name="Freeform 193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46" name="Group 1934"/>
                <p:cNvGrpSpPr>
                  <a:grpSpLocks/>
                </p:cNvGrpSpPr>
                <p:nvPr/>
              </p:nvGrpSpPr>
              <p:grpSpPr bwMode="gray">
                <a:xfrm>
                  <a:off x="4735" y="1939"/>
                  <a:ext cx="86" cy="67"/>
                  <a:chOff x="1315" y="1508"/>
                  <a:chExt cx="596" cy="469"/>
                </a:xfrm>
              </p:grpSpPr>
              <p:sp>
                <p:nvSpPr>
                  <p:cNvPr id="1855" name="Freeform 193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56" name="Freeform 193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57" name="Freeform 193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47" name="Group 1938"/>
                <p:cNvGrpSpPr>
                  <a:grpSpLocks/>
                </p:cNvGrpSpPr>
                <p:nvPr/>
              </p:nvGrpSpPr>
              <p:grpSpPr bwMode="gray">
                <a:xfrm>
                  <a:off x="4825" y="1963"/>
                  <a:ext cx="86" cy="67"/>
                  <a:chOff x="1315" y="1508"/>
                  <a:chExt cx="596" cy="469"/>
                </a:xfrm>
              </p:grpSpPr>
              <p:sp>
                <p:nvSpPr>
                  <p:cNvPr id="1852" name="Freeform 193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53" name="Freeform 194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54" name="Freeform 1941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48" name="Group 1942"/>
                <p:cNvGrpSpPr>
                  <a:grpSpLocks/>
                </p:cNvGrpSpPr>
                <p:nvPr/>
              </p:nvGrpSpPr>
              <p:grpSpPr bwMode="gray">
                <a:xfrm>
                  <a:off x="4915" y="1987"/>
                  <a:ext cx="86" cy="67"/>
                  <a:chOff x="1315" y="1508"/>
                  <a:chExt cx="596" cy="469"/>
                </a:xfrm>
              </p:grpSpPr>
              <p:sp>
                <p:nvSpPr>
                  <p:cNvPr id="1849" name="Freeform 1943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50" name="Freeform 1944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51" name="Freeform 1945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1822" name="Freeform 1893"/>
              <p:cNvSpPr>
                <a:spLocks/>
              </p:cNvSpPr>
              <p:nvPr/>
            </p:nvSpPr>
            <p:spPr bwMode="gray">
              <a:xfrm flipH="1">
                <a:off x="9443646" y="2904416"/>
                <a:ext cx="830957" cy="231026"/>
              </a:xfrm>
              <a:custGeom>
                <a:avLst/>
                <a:gdLst>
                  <a:gd name="T0" fmla="*/ 1535 w 1535"/>
                  <a:gd name="T1" fmla="*/ 343 h 411"/>
                  <a:gd name="T2" fmla="*/ 255 w 1535"/>
                  <a:gd name="T3" fmla="*/ 0 h 411"/>
                  <a:gd name="T4" fmla="*/ 0 w 1535"/>
                  <a:gd name="T5" fmla="*/ 69 h 411"/>
                  <a:gd name="T6" fmla="*/ 1280 w 1535"/>
                  <a:gd name="T7" fmla="*/ 411 h 411"/>
                  <a:gd name="T8" fmla="*/ 1535 w 1535"/>
                  <a:gd name="T9" fmla="*/ 343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35"/>
                  <a:gd name="T16" fmla="*/ 0 h 411"/>
                  <a:gd name="T17" fmla="*/ 1535 w 1535"/>
                  <a:gd name="T18" fmla="*/ 411 h 4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35" h="411">
                    <a:moveTo>
                      <a:pt x="1535" y="343"/>
                    </a:moveTo>
                    <a:lnTo>
                      <a:pt x="255" y="0"/>
                    </a:lnTo>
                    <a:lnTo>
                      <a:pt x="0" y="69"/>
                    </a:lnTo>
                    <a:lnTo>
                      <a:pt x="1280" y="411"/>
                    </a:lnTo>
                    <a:lnTo>
                      <a:pt x="1535" y="343"/>
                    </a:lnTo>
                    <a:close/>
                  </a:path>
                </a:pathLst>
              </a:custGeom>
              <a:solidFill>
                <a:srgbClr val="3030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1823" name="Group 1895"/>
              <p:cNvGrpSpPr>
                <a:grpSpLocks/>
              </p:cNvGrpSpPr>
              <p:nvPr/>
            </p:nvGrpSpPr>
            <p:grpSpPr bwMode="gray">
              <a:xfrm flipH="1">
                <a:off x="9524949" y="2847142"/>
                <a:ext cx="685635" cy="268351"/>
                <a:chOff x="4645" y="1768"/>
                <a:chExt cx="357" cy="139"/>
              </a:xfrm>
            </p:grpSpPr>
            <p:grpSp>
              <p:nvGrpSpPr>
                <p:cNvPr id="1829" name="Group 1896"/>
                <p:cNvGrpSpPr>
                  <a:grpSpLocks/>
                </p:cNvGrpSpPr>
                <p:nvPr/>
              </p:nvGrpSpPr>
              <p:grpSpPr bwMode="gray">
                <a:xfrm>
                  <a:off x="4735" y="1792"/>
                  <a:ext cx="86" cy="67"/>
                  <a:chOff x="1315" y="1508"/>
                  <a:chExt cx="596" cy="469"/>
                </a:xfrm>
              </p:grpSpPr>
              <p:sp>
                <p:nvSpPr>
                  <p:cNvPr id="1842" name="Freeform 1898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43" name="Freeform 1899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44" name="Freeform 1897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30" name="Group 1900"/>
                <p:cNvGrpSpPr>
                  <a:grpSpLocks/>
                </p:cNvGrpSpPr>
                <p:nvPr/>
              </p:nvGrpSpPr>
              <p:grpSpPr bwMode="gray">
                <a:xfrm>
                  <a:off x="4645" y="1768"/>
                  <a:ext cx="86" cy="67"/>
                  <a:chOff x="1315" y="1508"/>
                  <a:chExt cx="596" cy="469"/>
                </a:xfrm>
              </p:grpSpPr>
              <p:sp>
                <p:nvSpPr>
                  <p:cNvPr id="1839" name="Freeform 1902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40" name="Freeform 1903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41" name="Freeform 1901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31" name="Group 1904"/>
                <p:cNvGrpSpPr>
                  <a:grpSpLocks/>
                </p:cNvGrpSpPr>
                <p:nvPr/>
              </p:nvGrpSpPr>
              <p:grpSpPr bwMode="gray">
                <a:xfrm>
                  <a:off x="4825" y="1817"/>
                  <a:ext cx="86" cy="67"/>
                  <a:chOff x="1315" y="1508"/>
                  <a:chExt cx="596" cy="469"/>
                </a:xfrm>
              </p:grpSpPr>
              <p:sp>
                <p:nvSpPr>
                  <p:cNvPr id="1836" name="Freeform 190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37" name="Freeform 190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38" name="Freeform 190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32" name="Group 1908"/>
                <p:cNvGrpSpPr>
                  <a:grpSpLocks/>
                </p:cNvGrpSpPr>
                <p:nvPr/>
              </p:nvGrpSpPr>
              <p:grpSpPr bwMode="gray">
                <a:xfrm>
                  <a:off x="4915" y="1840"/>
                  <a:ext cx="87" cy="67"/>
                  <a:chOff x="1310" y="1508"/>
                  <a:chExt cx="601" cy="469"/>
                </a:xfrm>
              </p:grpSpPr>
              <p:sp>
                <p:nvSpPr>
                  <p:cNvPr id="1833" name="Freeform 1910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>
                      <a:gd name="T0" fmla="*/ 0 w 453"/>
                      <a:gd name="T1" fmla="*/ 589 h 589"/>
                      <a:gd name="T2" fmla="*/ 0 w 453"/>
                      <a:gd name="T3" fmla="*/ 121 h 589"/>
                      <a:gd name="T4" fmla="*/ 453 w 453"/>
                      <a:gd name="T5" fmla="*/ 0 h 589"/>
                      <a:gd name="T6" fmla="*/ 453 w 453"/>
                      <a:gd name="T7" fmla="*/ 468 h 589"/>
                      <a:gd name="T8" fmla="*/ 0 w 453"/>
                      <a:gd name="T9" fmla="*/ 589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3"/>
                      <a:gd name="T16" fmla="*/ 0 h 589"/>
                      <a:gd name="T17" fmla="*/ 453 w 453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34" name="Freeform 1911"/>
                  <p:cNvSpPr>
                    <a:spLocks/>
                  </p:cNvSpPr>
                  <p:nvPr/>
                </p:nvSpPr>
                <p:spPr bwMode="gray">
                  <a:xfrm>
                    <a:off x="1310" y="1589"/>
                    <a:ext cx="296" cy="388"/>
                  </a:xfrm>
                  <a:custGeom>
                    <a:avLst/>
                    <a:gdLst>
                      <a:gd name="T0" fmla="*/ 0 w 451"/>
                      <a:gd name="T1" fmla="*/ 0 h 589"/>
                      <a:gd name="T2" fmla="*/ 0 w 451"/>
                      <a:gd name="T3" fmla="*/ 468 h 589"/>
                      <a:gd name="T4" fmla="*/ 451 w 451"/>
                      <a:gd name="T5" fmla="*/ 589 h 589"/>
                      <a:gd name="T6" fmla="*/ 451 w 451"/>
                      <a:gd name="T7" fmla="*/ 121 h 589"/>
                      <a:gd name="T8" fmla="*/ 0 w 451"/>
                      <a:gd name="T9" fmla="*/ 0 h 5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51"/>
                      <a:gd name="T16" fmla="*/ 0 h 589"/>
                      <a:gd name="T17" fmla="*/ 451 w 451"/>
                      <a:gd name="T18" fmla="*/ 589 h 5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35" name="Freeform 1909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>
                      <a:gd name="T0" fmla="*/ 0 w 904"/>
                      <a:gd name="T1" fmla="*/ 123 h 244"/>
                      <a:gd name="T2" fmla="*/ 451 w 904"/>
                      <a:gd name="T3" fmla="*/ 0 h 244"/>
                      <a:gd name="T4" fmla="*/ 904 w 904"/>
                      <a:gd name="T5" fmla="*/ 123 h 244"/>
                      <a:gd name="T6" fmla="*/ 451 w 904"/>
                      <a:gd name="T7" fmla="*/ 244 h 244"/>
                      <a:gd name="T8" fmla="*/ 0 w 904"/>
                      <a:gd name="T9" fmla="*/ 123 h 2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4"/>
                      <a:gd name="T16" fmla="*/ 0 h 244"/>
                      <a:gd name="T17" fmla="*/ 904 w 904"/>
                      <a:gd name="T18" fmla="*/ 244 h 2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>
                    <a:defPPr>
                      <a:defRPr lang="de-DE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824" name="Group 1946"/>
              <p:cNvGrpSpPr>
                <a:grpSpLocks/>
              </p:cNvGrpSpPr>
              <p:nvPr/>
            </p:nvGrpSpPr>
            <p:grpSpPr bwMode="gray">
              <a:xfrm flipH="1">
                <a:off x="9581929" y="2671460"/>
                <a:ext cx="692679" cy="762579"/>
                <a:chOff x="4616" y="1680"/>
                <a:chExt cx="361" cy="395"/>
              </a:xfrm>
            </p:grpSpPr>
            <p:sp>
              <p:nvSpPr>
                <p:cNvPr id="1825" name="Freeform 1947"/>
                <p:cNvSpPr>
                  <a:spLocks noEditPoints="1"/>
                </p:cNvSpPr>
                <p:nvPr/>
              </p:nvSpPr>
              <p:spPr bwMode="gray">
                <a:xfrm>
                  <a:off x="4616" y="1902"/>
                  <a:ext cx="361" cy="173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6 h 607"/>
                    <a:gd name="T12" fmla="*/ 33 w 1280"/>
                    <a:gd name="T13" fmla="*/ 240 h 607"/>
                    <a:gd name="T14" fmla="*/ 33 w 1280"/>
                    <a:gd name="T15" fmla="*/ 42 h 607"/>
                    <a:gd name="T16" fmla="*/ 1247 w 1280"/>
                    <a:gd name="T17" fmla="*/ 368 h 607"/>
                    <a:gd name="T18" fmla="*/ 1250 w 1280"/>
                    <a:gd name="T19" fmla="*/ 368 h 607"/>
                    <a:gd name="T20" fmla="*/ 1250 w 1280"/>
                    <a:gd name="T21" fmla="*/ 566 h 60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80"/>
                    <a:gd name="T34" fmla="*/ 0 h 607"/>
                    <a:gd name="T35" fmla="*/ 1280 w 1280"/>
                    <a:gd name="T36" fmla="*/ 607 h 60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6"/>
                      </a:moveTo>
                      <a:lnTo>
                        <a:pt x="33" y="240"/>
                      </a:lnTo>
                      <a:lnTo>
                        <a:pt x="33" y="42"/>
                      </a:lnTo>
                      <a:lnTo>
                        <a:pt x="1247" y="368"/>
                      </a:lnTo>
                      <a:lnTo>
                        <a:pt x="1250" y="368"/>
                      </a:lnTo>
                      <a:lnTo>
                        <a:pt x="1250" y="566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26" name="Freeform 1948"/>
                <p:cNvSpPr>
                  <a:spLocks noEditPoints="1"/>
                </p:cNvSpPr>
                <p:nvPr/>
              </p:nvSpPr>
              <p:spPr bwMode="gray">
                <a:xfrm>
                  <a:off x="4616" y="1828"/>
                  <a:ext cx="361" cy="172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5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5 h 60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80"/>
                    <a:gd name="T34" fmla="*/ 0 h 607"/>
                    <a:gd name="T35" fmla="*/ 1280 w 1280"/>
                    <a:gd name="T36" fmla="*/ 607 h 60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5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27" name="Freeform 1949"/>
                <p:cNvSpPr>
                  <a:spLocks noEditPoints="1"/>
                </p:cNvSpPr>
                <p:nvPr/>
              </p:nvSpPr>
              <p:spPr bwMode="gray">
                <a:xfrm>
                  <a:off x="4616" y="1755"/>
                  <a:ext cx="361" cy="171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5 h 607"/>
                    <a:gd name="T4" fmla="*/ 1280 w 1280"/>
                    <a:gd name="T5" fmla="*/ 607 h 607"/>
                    <a:gd name="T6" fmla="*/ 1280 w 1280"/>
                    <a:gd name="T7" fmla="*/ 343 h 607"/>
                    <a:gd name="T8" fmla="*/ 0 w 1280"/>
                    <a:gd name="T9" fmla="*/ 0 h 607"/>
                    <a:gd name="T10" fmla="*/ 1250 w 1280"/>
                    <a:gd name="T11" fmla="*/ 567 h 607"/>
                    <a:gd name="T12" fmla="*/ 33 w 1280"/>
                    <a:gd name="T13" fmla="*/ 241 h 607"/>
                    <a:gd name="T14" fmla="*/ 33 w 1280"/>
                    <a:gd name="T15" fmla="*/ 43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7 h 60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80"/>
                    <a:gd name="T34" fmla="*/ 0 h 607"/>
                    <a:gd name="T35" fmla="*/ 1280 w 1280"/>
                    <a:gd name="T36" fmla="*/ 607 h 60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80" h="607">
                      <a:moveTo>
                        <a:pt x="0" y="0"/>
                      </a:moveTo>
                      <a:lnTo>
                        <a:pt x="0" y="265"/>
                      </a:lnTo>
                      <a:lnTo>
                        <a:pt x="1280" y="607"/>
                      </a:lnTo>
                      <a:lnTo>
                        <a:pt x="1280" y="343"/>
                      </a:lnTo>
                      <a:lnTo>
                        <a:pt x="0" y="0"/>
                      </a:lnTo>
                      <a:close/>
                      <a:moveTo>
                        <a:pt x="1250" y="567"/>
                      </a:moveTo>
                      <a:lnTo>
                        <a:pt x="33" y="241"/>
                      </a:lnTo>
                      <a:lnTo>
                        <a:pt x="33" y="43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28" name="Freeform 1950"/>
                <p:cNvSpPr>
                  <a:spLocks noEditPoints="1"/>
                </p:cNvSpPr>
                <p:nvPr/>
              </p:nvSpPr>
              <p:spPr bwMode="gray">
                <a:xfrm>
                  <a:off x="4616" y="1680"/>
                  <a:ext cx="361" cy="173"/>
                </a:xfrm>
                <a:custGeom>
                  <a:avLst/>
                  <a:gdLst>
                    <a:gd name="T0" fmla="*/ 0 w 1280"/>
                    <a:gd name="T1" fmla="*/ 0 h 607"/>
                    <a:gd name="T2" fmla="*/ 0 w 1280"/>
                    <a:gd name="T3" fmla="*/ 264 h 607"/>
                    <a:gd name="T4" fmla="*/ 1280 w 1280"/>
                    <a:gd name="T5" fmla="*/ 607 h 607"/>
                    <a:gd name="T6" fmla="*/ 1280 w 1280"/>
                    <a:gd name="T7" fmla="*/ 342 h 607"/>
                    <a:gd name="T8" fmla="*/ 0 w 1280"/>
                    <a:gd name="T9" fmla="*/ 0 h 607"/>
                    <a:gd name="T10" fmla="*/ 1250 w 1280"/>
                    <a:gd name="T11" fmla="*/ 564 h 607"/>
                    <a:gd name="T12" fmla="*/ 33 w 1280"/>
                    <a:gd name="T13" fmla="*/ 241 h 607"/>
                    <a:gd name="T14" fmla="*/ 33 w 1280"/>
                    <a:gd name="T15" fmla="*/ 40 h 607"/>
                    <a:gd name="T16" fmla="*/ 1247 w 1280"/>
                    <a:gd name="T17" fmla="*/ 366 h 607"/>
                    <a:gd name="T18" fmla="*/ 1250 w 1280"/>
                    <a:gd name="T19" fmla="*/ 366 h 607"/>
                    <a:gd name="T20" fmla="*/ 1250 w 1280"/>
                    <a:gd name="T21" fmla="*/ 564 h 60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80"/>
                    <a:gd name="T34" fmla="*/ 0 h 607"/>
                    <a:gd name="T35" fmla="*/ 1280 w 1280"/>
                    <a:gd name="T36" fmla="*/ 607 h 60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80" h="607">
                      <a:moveTo>
                        <a:pt x="0" y="0"/>
                      </a:moveTo>
                      <a:lnTo>
                        <a:pt x="0" y="264"/>
                      </a:lnTo>
                      <a:lnTo>
                        <a:pt x="1280" y="607"/>
                      </a:lnTo>
                      <a:lnTo>
                        <a:pt x="1280" y="342"/>
                      </a:lnTo>
                      <a:lnTo>
                        <a:pt x="0" y="0"/>
                      </a:lnTo>
                      <a:close/>
                      <a:moveTo>
                        <a:pt x="1250" y="564"/>
                      </a:moveTo>
                      <a:lnTo>
                        <a:pt x="33" y="241"/>
                      </a:lnTo>
                      <a:lnTo>
                        <a:pt x="33" y="40"/>
                      </a:lnTo>
                      <a:lnTo>
                        <a:pt x="1247" y="366"/>
                      </a:lnTo>
                      <a:lnTo>
                        <a:pt x="1250" y="366"/>
                      </a:lnTo>
                      <a:lnTo>
                        <a:pt x="1250" y="56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812" name="Freeform 1952"/>
            <p:cNvSpPr>
              <a:spLocks/>
            </p:cNvSpPr>
            <p:nvPr/>
          </p:nvSpPr>
          <p:spPr bwMode="gray">
            <a:xfrm flipH="1">
              <a:off x="2043827" y="2175716"/>
              <a:ext cx="885567" cy="238664"/>
            </a:xfrm>
            <a:custGeom>
              <a:avLst/>
              <a:gdLst>
                <a:gd name="T0" fmla="*/ 1535 w 1535"/>
                <a:gd name="T1" fmla="*/ 340 h 408"/>
                <a:gd name="T2" fmla="*/ 255 w 1535"/>
                <a:gd name="T3" fmla="*/ 0 h 408"/>
                <a:gd name="T4" fmla="*/ 0 w 1535"/>
                <a:gd name="T5" fmla="*/ 68 h 408"/>
                <a:gd name="T6" fmla="*/ 1280 w 1535"/>
                <a:gd name="T7" fmla="*/ 408 h 408"/>
                <a:gd name="T8" fmla="*/ 1535 w 1535"/>
                <a:gd name="T9" fmla="*/ 340 h 4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35"/>
                <a:gd name="T16" fmla="*/ 0 h 408"/>
                <a:gd name="T17" fmla="*/ 1535 w 1535"/>
                <a:gd name="T18" fmla="*/ 408 h 4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35" h="408">
                  <a:moveTo>
                    <a:pt x="1535" y="340"/>
                  </a:moveTo>
                  <a:lnTo>
                    <a:pt x="255" y="0"/>
                  </a:lnTo>
                  <a:lnTo>
                    <a:pt x="0" y="68"/>
                  </a:lnTo>
                  <a:lnTo>
                    <a:pt x="1280" y="408"/>
                  </a:lnTo>
                  <a:lnTo>
                    <a:pt x="1535" y="3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3" name="Freeform 1951"/>
            <p:cNvSpPr>
              <a:spLocks/>
            </p:cNvSpPr>
            <p:nvPr/>
          </p:nvSpPr>
          <p:spPr bwMode="gray">
            <a:xfrm flipH="1">
              <a:off x="2043828" y="2373635"/>
              <a:ext cx="147367" cy="655669"/>
            </a:xfrm>
            <a:custGeom>
              <a:avLst/>
              <a:gdLst>
                <a:gd name="T0" fmla="*/ 0 w 255"/>
                <a:gd name="T1" fmla="*/ 68 h 1129"/>
                <a:gd name="T2" fmla="*/ 0 w 255"/>
                <a:gd name="T3" fmla="*/ 333 h 1129"/>
                <a:gd name="T4" fmla="*/ 0 w 255"/>
                <a:gd name="T5" fmla="*/ 373 h 1129"/>
                <a:gd name="T6" fmla="*/ 0 w 255"/>
                <a:gd name="T7" fmla="*/ 564 h 1129"/>
                <a:gd name="T8" fmla="*/ 0 w 255"/>
                <a:gd name="T9" fmla="*/ 597 h 1129"/>
                <a:gd name="T10" fmla="*/ 0 w 255"/>
                <a:gd name="T11" fmla="*/ 864 h 1129"/>
                <a:gd name="T12" fmla="*/ 0 w 255"/>
                <a:gd name="T13" fmla="*/ 897 h 1129"/>
                <a:gd name="T14" fmla="*/ 0 w 255"/>
                <a:gd name="T15" fmla="*/ 1129 h 1129"/>
                <a:gd name="T16" fmla="*/ 255 w 255"/>
                <a:gd name="T17" fmla="*/ 1060 h 1129"/>
                <a:gd name="T18" fmla="*/ 255 w 255"/>
                <a:gd name="T19" fmla="*/ 829 h 1129"/>
                <a:gd name="T20" fmla="*/ 255 w 255"/>
                <a:gd name="T21" fmla="*/ 796 h 1129"/>
                <a:gd name="T22" fmla="*/ 255 w 255"/>
                <a:gd name="T23" fmla="*/ 529 h 1129"/>
                <a:gd name="T24" fmla="*/ 255 w 255"/>
                <a:gd name="T25" fmla="*/ 496 h 1129"/>
                <a:gd name="T26" fmla="*/ 255 w 255"/>
                <a:gd name="T27" fmla="*/ 304 h 1129"/>
                <a:gd name="T28" fmla="*/ 255 w 255"/>
                <a:gd name="T29" fmla="*/ 264 h 1129"/>
                <a:gd name="T30" fmla="*/ 255 w 255"/>
                <a:gd name="T31" fmla="*/ 0 h 1129"/>
                <a:gd name="T32" fmla="*/ 0 w 255"/>
                <a:gd name="T33" fmla="*/ 68 h 11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5"/>
                <a:gd name="T52" fmla="*/ 0 h 1129"/>
                <a:gd name="T53" fmla="*/ 255 w 255"/>
                <a:gd name="T54" fmla="*/ 1129 h 11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5" h="1129">
                  <a:moveTo>
                    <a:pt x="0" y="68"/>
                  </a:moveTo>
                  <a:lnTo>
                    <a:pt x="0" y="333"/>
                  </a:lnTo>
                  <a:lnTo>
                    <a:pt x="0" y="373"/>
                  </a:lnTo>
                  <a:lnTo>
                    <a:pt x="0" y="564"/>
                  </a:lnTo>
                  <a:lnTo>
                    <a:pt x="0" y="597"/>
                  </a:lnTo>
                  <a:lnTo>
                    <a:pt x="0" y="864"/>
                  </a:lnTo>
                  <a:lnTo>
                    <a:pt x="0" y="897"/>
                  </a:lnTo>
                  <a:lnTo>
                    <a:pt x="0" y="1129"/>
                  </a:lnTo>
                  <a:lnTo>
                    <a:pt x="255" y="1060"/>
                  </a:lnTo>
                  <a:lnTo>
                    <a:pt x="255" y="829"/>
                  </a:lnTo>
                  <a:lnTo>
                    <a:pt x="255" y="796"/>
                  </a:lnTo>
                  <a:lnTo>
                    <a:pt x="255" y="529"/>
                  </a:lnTo>
                  <a:lnTo>
                    <a:pt x="255" y="496"/>
                  </a:lnTo>
                  <a:lnTo>
                    <a:pt x="255" y="304"/>
                  </a:lnTo>
                  <a:lnTo>
                    <a:pt x="255" y="264"/>
                  </a:lnTo>
                  <a:lnTo>
                    <a:pt x="255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893" name="Gruppieren 11"/>
          <p:cNvGrpSpPr/>
          <p:nvPr/>
        </p:nvGrpSpPr>
        <p:grpSpPr>
          <a:xfrm>
            <a:off x="1020382" y="2833237"/>
            <a:ext cx="590148" cy="528320"/>
            <a:chOff x="2891319" y="3293717"/>
            <a:chExt cx="590148" cy="528320"/>
          </a:xfrm>
        </p:grpSpPr>
        <p:sp>
          <p:nvSpPr>
            <p:cNvPr id="1894" name="Freeform 1635"/>
            <p:cNvSpPr>
              <a:spLocks noChangeAspect="1"/>
            </p:cNvSpPr>
            <p:nvPr/>
          </p:nvSpPr>
          <p:spPr bwMode="gray">
            <a:xfrm>
              <a:off x="2918062" y="3505454"/>
              <a:ext cx="170110" cy="56508"/>
            </a:xfrm>
            <a:custGeom>
              <a:avLst/>
              <a:gdLst/>
              <a:ahLst/>
              <a:cxnLst>
                <a:cxn ang="0">
                  <a:pos x="765" y="172"/>
                </a:cxn>
                <a:cxn ang="0">
                  <a:pos x="120" y="0"/>
                </a:cxn>
                <a:cxn ang="0">
                  <a:pos x="0" y="52"/>
                </a:cxn>
                <a:cxn ang="0">
                  <a:pos x="765" y="255"/>
                </a:cxn>
                <a:cxn ang="0">
                  <a:pos x="765" y="172"/>
                </a:cxn>
              </a:cxnLst>
              <a:rect l="0" t="0" r="r" b="b"/>
              <a:pathLst>
                <a:path w="765" h="255">
                  <a:moveTo>
                    <a:pt x="765" y="172"/>
                  </a:moveTo>
                  <a:lnTo>
                    <a:pt x="120" y="0"/>
                  </a:lnTo>
                  <a:lnTo>
                    <a:pt x="0" y="52"/>
                  </a:lnTo>
                  <a:lnTo>
                    <a:pt x="765" y="255"/>
                  </a:lnTo>
                  <a:lnTo>
                    <a:pt x="765" y="17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5" name="Freeform 1636"/>
            <p:cNvSpPr>
              <a:spLocks noChangeAspect="1"/>
            </p:cNvSpPr>
            <p:nvPr/>
          </p:nvSpPr>
          <p:spPr bwMode="gray">
            <a:xfrm>
              <a:off x="3088172" y="3518389"/>
              <a:ext cx="95262" cy="43573"/>
            </a:xfrm>
            <a:custGeom>
              <a:avLst/>
              <a:gdLst/>
              <a:ahLst/>
              <a:cxnLst>
                <a:cxn ang="0">
                  <a:pos x="428" y="0"/>
                </a:cxn>
                <a:cxn ang="0">
                  <a:pos x="0" y="113"/>
                </a:cxn>
                <a:cxn ang="0">
                  <a:pos x="0" y="196"/>
                </a:cxn>
                <a:cxn ang="0">
                  <a:pos x="428" y="83"/>
                </a:cxn>
                <a:cxn ang="0">
                  <a:pos x="428" y="0"/>
                </a:cxn>
              </a:cxnLst>
              <a:rect l="0" t="0" r="r" b="b"/>
              <a:pathLst>
                <a:path w="428" h="196">
                  <a:moveTo>
                    <a:pt x="428" y="0"/>
                  </a:moveTo>
                  <a:lnTo>
                    <a:pt x="0" y="113"/>
                  </a:lnTo>
                  <a:lnTo>
                    <a:pt x="0" y="196"/>
                  </a:lnTo>
                  <a:lnTo>
                    <a:pt x="428" y="83"/>
                  </a:lnTo>
                  <a:lnTo>
                    <a:pt x="428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6" name="Freeform 1637"/>
            <p:cNvSpPr>
              <a:spLocks noChangeAspect="1"/>
            </p:cNvSpPr>
            <p:nvPr/>
          </p:nvSpPr>
          <p:spPr bwMode="gray">
            <a:xfrm>
              <a:off x="2992230" y="3485029"/>
              <a:ext cx="149017" cy="42211"/>
            </a:xfrm>
            <a:custGeom>
              <a:avLst/>
              <a:gdLst/>
              <a:ahLst/>
              <a:cxnLst>
                <a:cxn ang="0">
                  <a:pos x="671" y="149"/>
                </a:cxn>
                <a:cxn ang="0">
                  <a:pos x="120" y="0"/>
                </a:cxn>
                <a:cxn ang="0">
                  <a:pos x="0" y="52"/>
                </a:cxn>
                <a:cxn ang="0">
                  <a:pos x="515" y="189"/>
                </a:cxn>
                <a:cxn ang="0">
                  <a:pos x="671" y="149"/>
                </a:cxn>
              </a:cxnLst>
              <a:rect l="0" t="0" r="r" b="b"/>
              <a:pathLst>
                <a:path w="671" h="189">
                  <a:moveTo>
                    <a:pt x="671" y="149"/>
                  </a:moveTo>
                  <a:lnTo>
                    <a:pt x="120" y="0"/>
                  </a:lnTo>
                  <a:lnTo>
                    <a:pt x="0" y="52"/>
                  </a:lnTo>
                  <a:lnTo>
                    <a:pt x="515" y="189"/>
                  </a:lnTo>
                  <a:lnTo>
                    <a:pt x="671" y="14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7" name="Freeform 1638"/>
            <p:cNvSpPr>
              <a:spLocks noChangeAspect="1"/>
            </p:cNvSpPr>
            <p:nvPr/>
          </p:nvSpPr>
          <p:spPr bwMode="gray">
            <a:xfrm>
              <a:off x="2944599" y="3480263"/>
              <a:ext cx="238835" cy="63317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99" y="90"/>
                </a:cxn>
                <a:cxn ang="0">
                  <a:pos x="645" y="237"/>
                </a:cxn>
                <a:cxn ang="0">
                  <a:pos x="884" y="173"/>
                </a:cxn>
                <a:cxn ang="0">
                  <a:pos x="333" y="24"/>
                </a:cxn>
                <a:cxn ang="0">
                  <a:pos x="432" y="0"/>
                </a:cxn>
                <a:cxn ang="0">
                  <a:pos x="1073" y="173"/>
                </a:cxn>
                <a:cxn ang="0">
                  <a:pos x="645" y="286"/>
                </a:cxn>
                <a:cxn ang="0">
                  <a:pos x="0" y="114"/>
                </a:cxn>
              </a:cxnLst>
              <a:rect l="0" t="0" r="r" b="b"/>
              <a:pathLst>
                <a:path w="1073" h="286">
                  <a:moveTo>
                    <a:pt x="0" y="114"/>
                  </a:moveTo>
                  <a:lnTo>
                    <a:pt x="99" y="90"/>
                  </a:lnTo>
                  <a:lnTo>
                    <a:pt x="645" y="237"/>
                  </a:lnTo>
                  <a:lnTo>
                    <a:pt x="884" y="173"/>
                  </a:lnTo>
                  <a:lnTo>
                    <a:pt x="333" y="24"/>
                  </a:lnTo>
                  <a:lnTo>
                    <a:pt x="432" y="0"/>
                  </a:lnTo>
                  <a:lnTo>
                    <a:pt x="1073" y="173"/>
                  </a:lnTo>
                  <a:lnTo>
                    <a:pt x="645" y="28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8" name="Freeform 1641"/>
            <p:cNvSpPr>
              <a:spLocks noChangeAspect="1"/>
            </p:cNvSpPr>
            <p:nvPr/>
          </p:nvSpPr>
          <p:spPr bwMode="gray">
            <a:xfrm>
              <a:off x="3164382" y="3297802"/>
              <a:ext cx="21094" cy="393517"/>
            </a:xfrm>
            <a:custGeom>
              <a:avLst/>
              <a:gdLst/>
              <a:ahLst/>
              <a:cxnLst>
                <a:cxn ang="0">
                  <a:pos x="94" y="1772"/>
                </a:cxn>
                <a:cxn ang="0">
                  <a:pos x="0" y="1746"/>
                </a:cxn>
                <a:cxn ang="0">
                  <a:pos x="0" y="0"/>
                </a:cxn>
                <a:cxn ang="0">
                  <a:pos x="94" y="29"/>
                </a:cxn>
                <a:cxn ang="0">
                  <a:pos x="94" y="1772"/>
                </a:cxn>
              </a:cxnLst>
              <a:rect l="0" t="0" r="r" b="b"/>
              <a:pathLst>
                <a:path w="94" h="1772">
                  <a:moveTo>
                    <a:pt x="94" y="1772"/>
                  </a:moveTo>
                  <a:lnTo>
                    <a:pt x="0" y="1746"/>
                  </a:lnTo>
                  <a:lnTo>
                    <a:pt x="0" y="0"/>
                  </a:lnTo>
                  <a:lnTo>
                    <a:pt x="94" y="29"/>
                  </a:lnTo>
                  <a:lnTo>
                    <a:pt x="94" y="177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9" name="Freeform 1642"/>
            <p:cNvSpPr>
              <a:spLocks noChangeAspect="1"/>
            </p:cNvSpPr>
            <p:nvPr/>
          </p:nvSpPr>
          <p:spPr bwMode="gray">
            <a:xfrm>
              <a:off x="3099060" y="3506815"/>
              <a:ext cx="86416" cy="23148"/>
            </a:xfrm>
            <a:custGeom>
              <a:avLst/>
              <a:gdLst/>
              <a:ahLst/>
              <a:cxnLst>
                <a:cxn ang="0">
                  <a:pos x="389" y="23"/>
                </a:cxn>
                <a:cxn ang="0">
                  <a:pos x="295" y="0"/>
                </a:cxn>
                <a:cxn ang="0">
                  <a:pos x="0" y="80"/>
                </a:cxn>
                <a:cxn ang="0">
                  <a:pos x="94" y="103"/>
                </a:cxn>
                <a:cxn ang="0">
                  <a:pos x="389" y="23"/>
                </a:cxn>
              </a:cxnLst>
              <a:rect l="0" t="0" r="r" b="b"/>
              <a:pathLst>
                <a:path w="389" h="103">
                  <a:moveTo>
                    <a:pt x="389" y="23"/>
                  </a:moveTo>
                  <a:lnTo>
                    <a:pt x="295" y="0"/>
                  </a:lnTo>
                  <a:lnTo>
                    <a:pt x="0" y="80"/>
                  </a:lnTo>
                  <a:lnTo>
                    <a:pt x="94" y="103"/>
                  </a:lnTo>
                  <a:lnTo>
                    <a:pt x="389" y="2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0" name="Freeform 1643"/>
            <p:cNvSpPr>
              <a:spLocks noChangeAspect="1"/>
            </p:cNvSpPr>
            <p:nvPr/>
          </p:nvSpPr>
          <p:spPr bwMode="gray">
            <a:xfrm>
              <a:off x="3082049" y="3320950"/>
              <a:ext cx="20413" cy="392155"/>
            </a:xfrm>
            <a:custGeom>
              <a:avLst/>
              <a:gdLst/>
              <a:ahLst/>
              <a:cxnLst>
                <a:cxn ang="0">
                  <a:pos x="94" y="1767"/>
                </a:cxn>
                <a:cxn ang="0">
                  <a:pos x="0" y="1744"/>
                </a:cxn>
                <a:cxn ang="0">
                  <a:pos x="0" y="0"/>
                </a:cxn>
                <a:cxn ang="0">
                  <a:pos x="94" y="24"/>
                </a:cxn>
                <a:cxn ang="0">
                  <a:pos x="94" y="1767"/>
                </a:cxn>
              </a:cxnLst>
              <a:rect l="0" t="0" r="r" b="b"/>
              <a:pathLst>
                <a:path w="94" h="1767">
                  <a:moveTo>
                    <a:pt x="94" y="1767"/>
                  </a:moveTo>
                  <a:lnTo>
                    <a:pt x="0" y="1744"/>
                  </a:lnTo>
                  <a:lnTo>
                    <a:pt x="0" y="0"/>
                  </a:lnTo>
                  <a:lnTo>
                    <a:pt x="94" y="24"/>
                  </a:lnTo>
                  <a:lnTo>
                    <a:pt x="94" y="176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1" name="Freeform 1644"/>
            <p:cNvSpPr>
              <a:spLocks noChangeAspect="1"/>
            </p:cNvSpPr>
            <p:nvPr/>
          </p:nvSpPr>
          <p:spPr bwMode="gray">
            <a:xfrm>
              <a:off x="3102462" y="3299164"/>
              <a:ext cx="100705" cy="413941"/>
            </a:xfrm>
            <a:custGeom>
              <a:avLst/>
              <a:gdLst/>
              <a:ahLst/>
              <a:cxnLst>
                <a:cxn ang="0">
                  <a:pos x="451" y="1744"/>
                </a:cxn>
                <a:cxn ang="0">
                  <a:pos x="451" y="0"/>
                </a:cxn>
                <a:cxn ang="0">
                  <a:pos x="373" y="22"/>
                </a:cxn>
                <a:cxn ang="0">
                  <a:pos x="373" y="957"/>
                </a:cxn>
                <a:cxn ang="0">
                  <a:pos x="78" y="1037"/>
                </a:cxn>
                <a:cxn ang="0">
                  <a:pos x="78" y="100"/>
                </a:cxn>
                <a:cxn ang="0">
                  <a:pos x="0" y="121"/>
                </a:cxn>
                <a:cxn ang="0">
                  <a:pos x="0" y="1864"/>
                </a:cxn>
                <a:cxn ang="0">
                  <a:pos x="451" y="1744"/>
                </a:cxn>
              </a:cxnLst>
              <a:rect l="0" t="0" r="r" b="b"/>
              <a:pathLst>
                <a:path w="451" h="1864">
                  <a:moveTo>
                    <a:pt x="451" y="1744"/>
                  </a:moveTo>
                  <a:lnTo>
                    <a:pt x="451" y="0"/>
                  </a:lnTo>
                  <a:lnTo>
                    <a:pt x="373" y="22"/>
                  </a:lnTo>
                  <a:lnTo>
                    <a:pt x="373" y="957"/>
                  </a:lnTo>
                  <a:lnTo>
                    <a:pt x="78" y="1037"/>
                  </a:lnTo>
                  <a:lnTo>
                    <a:pt x="78" y="100"/>
                  </a:lnTo>
                  <a:lnTo>
                    <a:pt x="0" y="121"/>
                  </a:lnTo>
                  <a:lnTo>
                    <a:pt x="0" y="1864"/>
                  </a:lnTo>
                  <a:lnTo>
                    <a:pt x="451" y="174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2" name="Freeform 1645"/>
            <p:cNvSpPr>
              <a:spLocks noChangeAspect="1"/>
            </p:cNvSpPr>
            <p:nvPr/>
          </p:nvSpPr>
          <p:spPr bwMode="gray">
            <a:xfrm>
              <a:off x="3082049" y="3316865"/>
              <a:ext cx="38105" cy="9532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3" y="0"/>
                </a:cxn>
                <a:cxn ang="0">
                  <a:pos x="172" y="22"/>
                </a:cxn>
                <a:cxn ang="0">
                  <a:pos x="94" y="43"/>
                </a:cxn>
                <a:cxn ang="0">
                  <a:pos x="0" y="19"/>
                </a:cxn>
              </a:cxnLst>
              <a:rect l="0" t="0" r="r" b="b"/>
              <a:pathLst>
                <a:path w="172" h="43">
                  <a:moveTo>
                    <a:pt x="0" y="19"/>
                  </a:moveTo>
                  <a:lnTo>
                    <a:pt x="73" y="0"/>
                  </a:lnTo>
                  <a:lnTo>
                    <a:pt x="172" y="22"/>
                  </a:lnTo>
                  <a:lnTo>
                    <a:pt x="94" y="43"/>
                  </a:lnTo>
                  <a:lnTo>
                    <a:pt x="0" y="19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3" name="Freeform 1646"/>
            <p:cNvSpPr>
              <a:spLocks noChangeAspect="1"/>
            </p:cNvSpPr>
            <p:nvPr/>
          </p:nvSpPr>
          <p:spPr bwMode="gray">
            <a:xfrm>
              <a:off x="3164382" y="3293717"/>
              <a:ext cx="38785" cy="10893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3" y="0"/>
                </a:cxn>
                <a:cxn ang="0">
                  <a:pos x="172" y="26"/>
                </a:cxn>
                <a:cxn ang="0">
                  <a:pos x="94" y="48"/>
                </a:cxn>
                <a:cxn ang="0">
                  <a:pos x="0" y="19"/>
                </a:cxn>
              </a:cxnLst>
              <a:rect l="0" t="0" r="r" b="b"/>
              <a:pathLst>
                <a:path w="172" h="48">
                  <a:moveTo>
                    <a:pt x="0" y="19"/>
                  </a:moveTo>
                  <a:lnTo>
                    <a:pt x="73" y="0"/>
                  </a:lnTo>
                  <a:lnTo>
                    <a:pt x="172" y="26"/>
                  </a:lnTo>
                  <a:lnTo>
                    <a:pt x="94" y="48"/>
                  </a:lnTo>
                  <a:lnTo>
                    <a:pt x="0" y="19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4" name="Freeform 1647"/>
            <p:cNvSpPr>
              <a:spLocks noChangeAspect="1"/>
            </p:cNvSpPr>
            <p:nvPr/>
          </p:nvSpPr>
          <p:spPr bwMode="gray">
            <a:xfrm>
              <a:off x="3393010" y="3691319"/>
              <a:ext cx="88457" cy="96677"/>
            </a:xfrm>
            <a:custGeom>
              <a:avLst/>
              <a:gdLst/>
              <a:ahLst/>
              <a:cxnLst>
                <a:cxn ang="0">
                  <a:pos x="135" y="53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9" y="18"/>
                </a:cxn>
                <a:cxn ang="0">
                  <a:pos x="15" y="30"/>
                </a:cxn>
                <a:cxn ang="0">
                  <a:pos x="32" y="131"/>
                </a:cxn>
                <a:cxn ang="0">
                  <a:pos x="80" y="170"/>
                </a:cxn>
                <a:cxn ang="0">
                  <a:pos x="87" y="185"/>
                </a:cxn>
                <a:cxn ang="0">
                  <a:pos x="123" y="176"/>
                </a:cxn>
                <a:cxn ang="0">
                  <a:pos x="123" y="176"/>
                </a:cxn>
                <a:cxn ang="0">
                  <a:pos x="141" y="167"/>
                </a:cxn>
                <a:cxn ang="0">
                  <a:pos x="135" y="53"/>
                </a:cxn>
              </a:cxnLst>
              <a:rect l="0" t="0" r="r" b="b"/>
              <a:pathLst>
                <a:path w="169" h="185">
                  <a:moveTo>
                    <a:pt x="135" y="53"/>
                  </a:moveTo>
                  <a:cubicBezTo>
                    <a:pt x="107" y="16"/>
                    <a:pt x="65" y="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0" y="55"/>
                    <a:pt x="6" y="97"/>
                    <a:pt x="32" y="131"/>
                  </a:cubicBezTo>
                  <a:cubicBezTo>
                    <a:pt x="46" y="149"/>
                    <a:pt x="63" y="162"/>
                    <a:pt x="80" y="170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30" y="174"/>
                    <a:pt x="135" y="171"/>
                    <a:pt x="141" y="167"/>
                  </a:cubicBezTo>
                  <a:cubicBezTo>
                    <a:pt x="169" y="146"/>
                    <a:pt x="166" y="95"/>
                    <a:pt x="135" y="5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flat" cmpd="sng">
              <a:solidFill>
                <a:schemeClr val="tx1">
                  <a:lumMod val="85000"/>
                  <a:lumOff val="1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5" name="Freeform 1648"/>
            <p:cNvSpPr>
              <a:spLocks noChangeAspect="1"/>
            </p:cNvSpPr>
            <p:nvPr/>
          </p:nvSpPr>
          <p:spPr bwMode="gray">
            <a:xfrm>
              <a:off x="3373277" y="3693361"/>
              <a:ext cx="89138" cy="102124"/>
            </a:xfrm>
            <a:custGeom>
              <a:avLst/>
              <a:gdLst/>
              <a:ahLst/>
              <a:cxnLst>
                <a:cxn ang="0">
                  <a:pos x="143" y="172"/>
                </a:cxn>
                <a:cxn ang="0">
                  <a:pos x="35" y="136"/>
                </a:cxn>
                <a:cxn ang="0">
                  <a:pos x="29" y="21"/>
                </a:cxn>
                <a:cxn ang="0">
                  <a:pos x="137" y="58"/>
                </a:cxn>
                <a:cxn ang="0">
                  <a:pos x="143" y="172"/>
                </a:cxn>
              </a:cxnLst>
              <a:rect l="0" t="0" r="r" b="b"/>
              <a:pathLst>
                <a:path w="171" h="194">
                  <a:moveTo>
                    <a:pt x="143" y="172"/>
                  </a:moveTo>
                  <a:cubicBezTo>
                    <a:pt x="115" y="194"/>
                    <a:pt x="66" y="177"/>
                    <a:pt x="35" y="136"/>
                  </a:cubicBezTo>
                  <a:cubicBezTo>
                    <a:pt x="3" y="94"/>
                    <a:pt x="0" y="43"/>
                    <a:pt x="29" y="21"/>
                  </a:cubicBezTo>
                  <a:cubicBezTo>
                    <a:pt x="57" y="0"/>
                    <a:pt x="106" y="16"/>
                    <a:pt x="137" y="58"/>
                  </a:cubicBezTo>
                  <a:cubicBezTo>
                    <a:pt x="169" y="99"/>
                    <a:pt x="171" y="151"/>
                    <a:pt x="143" y="17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6" name="Freeform 1649"/>
            <p:cNvSpPr>
              <a:spLocks noChangeAspect="1"/>
            </p:cNvSpPr>
            <p:nvPr/>
          </p:nvSpPr>
          <p:spPr bwMode="gray">
            <a:xfrm>
              <a:off x="3390968" y="3713105"/>
              <a:ext cx="54435" cy="62636"/>
            </a:xfrm>
            <a:custGeom>
              <a:avLst/>
              <a:gdLst/>
              <a:ahLst/>
              <a:cxnLst>
                <a:cxn ang="0">
                  <a:pos x="87" y="105"/>
                </a:cxn>
                <a:cxn ang="0">
                  <a:pos x="21" y="82"/>
                </a:cxn>
                <a:cxn ang="0">
                  <a:pos x="17" y="13"/>
                </a:cxn>
                <a:cxn ang="0">
                  <a:pos x="83" y="35"/>
                </a:cxn>
                <a:cxn ang="0">
                  <a:pos x="87" y="105"/>
                </a:cxn>
              </a:cxnLst>
              <a:rect l="0" t="0" r="r" b="b"/>
              <a:pathLst>
                <a:path w="104" h="118">
                  <a:moveTo>
                    <a:pt x="87" y="105"/>
                  </a:moveTo>
                  <a:cubicBezTo>
                    <a:pt x="69" y="118"/>
                    <a:pt x="40" y="108"/>
                    <a:pt x="21" y="82"/>
                  </a:cubicBezTo>
                  <a:cubicBezTo>
                    <a:pt x="2" y="57"/>
                    <a:pt x="0" y="26"/>
                    <a:pt x="17" y="13"/>
                  </a:cubicBezTo>
                  <a:cubicBezTo>
                    <a:pt x="34" y="0"/>
                    <a:pt x="64" y="10"/>
                    <a:pt x="83" y="35"/>
                  </a:cubicBezTo>
                  <a:cubicBezTo>
                    <a:pt x="102" y="60"/>
                    <a:pt x="104" y="91"/>
                    <a:pt x="87" y="105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7" name="Freeform 1650"/>
            <p:cNvSpPr>
              <a:spLocks noChangeAspect="1"/>
            </p:cNvSpPr>
            <p:nvPr/>
          </p:nvSpPr>
          <p:spPr bwMode="gray">
            <a:xfrm>
              <a:off x="3180712" y="3599407"/>
              <a:ext cx="100705" cy="134803"/>
            </a:xfrm>
            <a:custGeom>
              <a:avLst/>
              <a:gdLst/>
              <a:ahLst/>
              <a:cxnLst>
                <a:cxn ang="0">
                  <a:pos x="0" y="610"/>
                </a:cxn>
                <a:cxn ang="0">
                  <a:pos x="0" y="121"/>
                </a:cxn>
                <a:cxn ang="0">
                  <a:pos x="454" y="0"/>
                </a:cxn>
                <a:cxn ang="0">
                  <a:pos x="454" y="489"/>
                </a:cxn>
                <a:cxn ang="0">
                  <a:pos x="0" y="610"/>
                </a:cxn>
              </a:cxnLst>
              <a:rect l="0" t="0" r="r" b="b"/>
              <a:pathLst>
                <a:path w="454" h="610">
                  <a:moveTo>
                    <a:pt x="0" y="610"/>
                  </a:moveTo>
                  <a:lnTo>
                    <a:pt x="0" y="121"/>
                  </a:lnTo>
                  <a:lnTo>
                    <a:pt x="454" y="0"/>
                  </a:lnTo>
                  <a:lnTo>
                    <a:pt x="454" y="489"/>
                  </a:lnTo>
                  <a:lnTo>
                    <a:pt x="0" y="61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8" name="Freeform 1651"/>
            <p:cNvSpPr>
              <a:spLocks noChangeAspect="1"/>
            </p:cNvSpPr>
            <p:nvPr/>
          </p:nvSpPr>
          <p:spPr bwMode="gray">
            <a:xfrm>
              <a:off x="3102462" y="3551069"/>
              <a:ext cx="178956" cy="74891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451" y="0"/>
                </a:cxn>
                <a:cxn ang="0">
                  <a:pos x="806" y="217"/>
                </a:cxn>
                <a:cxn ang="0">
                  <a:pos x="352" y="338"/>
                </a:cxn>
                <a:cxn ang="0">
                  <a:pos x="0" y="120"/>
                </a:cxn>
              </a:cxnLst>
              <a:rect l="0" t="0" r="r" b="b"/>
              <a:pathLst>
                <a:path w="806" h="338">
                  <a:moveTo>
                    <a:pt x="0" y="120"/>
                  </a:moveTo>
                  <a:lnTo>
                    <a:pt x="451" y="0"/>
                  </a:lnTo>
                  <a:lnTo>
                    <a:pt x="806" y="217"/>
                  </a:lnTo>
                  <a:lnTo>
                    <a:pt x="352" y="338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9" name="Freeform 1652"/>
            <p:cNvSpPr>
              <a:spLocks noChangeAspect="1"/>
            </p:cNvSpPr>
            <p:nvPr/>
          </p:nvSpPr>
          <p:spPr bwMode="gray">
            <a:xfrm>
              <a:off x="3180712" y="3694042"/>
              <a:ext cx="201410" cy="53785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54" y="0"/>
                </a:cxn>
                <a:cxn ang="0">
                  <a:pos x="907" y="123"/>
                </a:cxn>
                <a:cxn ang="0">
                  <a:pos x="454" y="243"/>
                </a:cxn>
                <a:cxn ang="0">
                  <a:pos x="0" y="123"/>
                </a:cxn>
              </a:cxnLst>
              <a:rect l="0" t="0" r="r" b="b"/>
              <a:pathLst>
                <a:path w="907" h="243">
                  <a:moveTo>
                    <a:pt x="0" y="123"/>
                  </a:moveTo>
                  <a:lnTo>
                    <a:pt x="454" y="0"/>
                  </a:lnTo>
                  <a:lnTo>
                    <a:pt x="907" y="123"/>
                  </a:lnTo>
                  <a:lnTo>
                    <a:pt x="454" y="24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0" name="Freeform 1653"/>
            <p:cNvSpPr>
              <a:spLocks noChangeAspect="1"/>
            </p:cNvSpPr>
            <p:nvPr/>
          </p:nvSpPr>
          <p:spPr bwMode="gray">
            <a:xfrm>
              <a:off x="3273933" y="3600769"/>
              <a:ext cx="96623" cy="124591"/>
            </a:xfrm>
            <a:custGeom>
              <a:avLst/>
              <a:gdLst/>
              <a:ahLst/>
              <a:cxnLst>
                <a:cxn ang="0">
                  <a:pos x="1" y="62"/>
                </a:cxn>
                <a:cxn ang="0">
                  <a:pos x="1" y="60"/>
                </a:cxn>
                <a:cxn ang="0">
                  <a:pos x="1" y="48"/>
                </a:cxn>
                <a:cxn ang="0">
                  <a:pos x="1" y="39"/>
                </a:cxn>
                <a:cxn ang="0">
                  <a:pos x="1" y="38"/>
                </a:cxn>
                <a:cxn ang="0">
                  <a:pos x="1" y="30"/>
                </a:cxn>
                <a:cxn ang="0">
                  <a:pos x="1" y="28"/>
                </a:cxn>
                <a:cxn ang="0">
                  <a:pos x="2" y="28"/>
                </a:cxn>
                <a:cxn ang="0">
                  <a:pos x="33" y="12"/>
                </a:cxn>
                <a:cxn ang="0">
                  <a:pos x="77" y="4"/>
                </a:cxn>
                <a:cxn ang="0">
                  <a:pos x="88" y="7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85" y="32"/>
                </a:cxn>
                <a:cxn ang="0">
                  <a:pos x="135" y="80"/>
                </a:cxn>
                <a:cxn ang="0">
                  <a:pos x="80" y="68"/>
                </a:cxn>
                <a:cxn ang="0">
                  <a:pos x="79" y="200"/>
                </a:cxn>
                <a:cxn ang="0">
                  <a:pos x="13" y="220"/>
                </a:cxn>
                <a:cxn ang="0">
                  <a:pos x="0" y="199"/>
                </a:cxn>
                <a:cxn ang="0">
                  <a:pos x="1" y="62"/>
                </a:cxn>
              </a:cxnLst>
              <a:rect l="0" t="0" r="r" b="b"/>
              <a:pathLst>
                <a:path w="185" h="238">
                  <a:moveTo>
                    <a:pt x="1" y="62"/>
                  </a:moveTo>
                  <a:cubicBezTo>
                    <a:pt x="1" y="61"/>
                    <a:pt x="1" y="61"/>
                    <a:pt x="1" y="60"/>
                  </a:cubicBezTo>
                  <a:cubicBezTo>
                    <a:pt x="1" y="56"/>
                    <a:pt x="2" y="52"/>
                    <a:pt x="1" y="48"/>
                  </a:cubicBezTo>
                  <a:cubicBezTo>
                    <a:pt x="1" y="48"/>
                    <a:pt x="1" y="44"/>
                    <a:pt x="1" y="39"/>
                  </a:cubicBezTo>
                  <a:cubicBezTo>
                    <a:pt x="1" y="39"/>
                    <a:pt x="1" y="38"/>
                    <a:pt x="1" y="38"/>
                  </a:cubicBezTo>
                  <a:cubicBezTo>
                    <a:pt x="1" y="35"/>
                    <a:pt x="1" y="32"/>
                    <a:pt x="1" y="30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7" y="7"/>
                    <a:pt x="23" y="14"/>
                    <a:pt x="33" y="12"/>
                  </a:cubicBezTo>
                  <a:cubicBezTo>
                    <a:pt x="41" y="10"/>
                    <a:pt x="60" y="0"/>
                    <a:pt x="77" y="4"/>
                  </a:cubicBezTo>
                  <a:cubicBezTo>
                    <a:pt x="83" y="6"/>
                    <a:pt x="88" y="7"/>
                    <a:pt x="88" y="7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35" y="80"/>
                    <a:pt x="135" y="80"/>
                    <a:pt x="135" y="8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115"/>
                    <a:pt x="80" y="187"/>
                    <a:pt x="79" y="200"/>
                  </a:cubicBezTo>
                  <a:cubicBezTo>
                    <a:pt x="78" y="234"/>
                    <a:pt x="34" y="238"/>
                    <a:pt x="13" y="220"/>
                  </a:cubicBezTo>
                  <a:cubicBezTo>
                    <a:pt x="6" y="215"/>
                    <a:pt x="0" y="208"/>
                    <a:pt x="0" y="199"/>
                  </a:cubicBezTo>
                  <a:cubicBezTo>
                    <a:pt x="1" y="172"/>
                    <a:pt x="2" y="117"/>
                    <a:pt x="1" y="62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1" name="Freeform 1654"/>
            <p:cNvSpPr>
              <a:spLocks noChangeAspect="1"/>
            </p:cNvSpPr>
            <p:nvPr/>
          </p:nvSpPr>
          <p:spPr bwMode="gray">
            <a:xfrm>
              <a:off x="3102462" y="3577621"/>
              <a:ext cx="277620" cy="210375"/>
            </a:xfrm>
            <a:custGeom>
              <a:avLst/>
              <a:gdLst/>
              <a:ahLst/>
              <a:cxnLst>
                <a:cxn ang="0">
                  <a:pos x="796" y="357"/>
                </a:cxn>
                <a:cxn ang="0">
                  <a:pos x="796" y="768"/>
                </a:cxn>
                <a:cxn ang="0">
                  <a:pos x="352" y="648"/>
                </a:cxn>
                <a:cxn ang="0">
                  <a:pos x="352" y="218"/>
                </a:cxn>
                <a:cxn ang="0">
                  <a:pos x="0" y="0"/>
                </a:cxn>
                <a:cxn ang="0">
                  <a:pos x="0" y="612"/>
                </a:cxn>
                <a:cxn ang="0">
                  <a:pos x="1250" y="948"/>
                </a:cxn>
                <a:cxn ang="0">
                  <a:pos x="1250" y="480"/>
                </a:cxn>
                <a:cxn ang="0">
                  <a:pos x="796" y="357"/>
                </a:cxn>
              </a:cxnLst>
              <a:rect l="0" t="0" r="r" b="b"/>
              <a:pathLst>
                <a:path w="1250" h="948">
                  <a:moveTo>
                    <a:pt x="796" y="357"/>
                  </a:moveTo>
                  <a:lnTo>
                    <a:pt x="796" y="768"/>
                  </a:lnTo>
                  <a:lnTo>
                    <a:pt x="352" y="648"/>
                  </a:lnTo>
                  <a:lnTo>
                    <a:pt x="352" y="218"/>
                  </a:lnTo>
                  <a:lnTo>
                    <a:pt x="0" y="0"/>
                  </a:lnTo>
                  <a:lnTo>
                    <a:pt x="0" y="612"/>
                  </a:lnTo>
                  <a:lnTo>
                    <a:pt x="1250" y="948"/>
                  </a:lnTo>
                  <a:lnTo>
                    <a:pt x="1250" y="480"/>
                  </a:lnTo>
                  <a:lnTo>
                    <a:pt x="796" y="35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2" name="Freeform 1655"/>
            <p:cNvSpPr>
              <a:spLocks noChangeAspect="1"/>
            </p:cNvSpPr>
            <p:nvPr/>
          </p:nvSpPr>
          <p:spPr bwMode="gray">
            <a:xfrm>
              <a:off x="3279376" y="3630044"/>
              <a:ext cx="201410" cy="53785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454" y="0"/>
                </a:cxn>
                <a:cxn ang="0">
                  <a:pos x="905" y="120"/>
                </a:cxn>
                <a:cxn ang="0">
                  <a:pos x="454" y="243"/>
                </a:cxn>
                <a:cxn ang="0">
                  <a:pos x="0" y="120"/>
                </a:cxn>
              </a:cxnLst>
              <a:rect l="0" t="0" r="r" b="b"/>
              <a:pathLst>
                <a:path w="905" h="243">
                  <a:moveTo>
                    <a:pt x="0" y="120"/>
                  </a:moveTo>
                  <a:lnTo>
                    <a:pt x="454" y="0"/>
                  </a:lnTo>
                  <a:lnTo>
                    <a:pt x="905" y="120"/>
                  </a:lnTo>
                  <a:lnTo>
                    <a:pt x="454" y="243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flat" cmpd="sng">
              <a:solidFill>
                <a:schemeClr val="tx1">
                  <a:lumMod val="85000"/>
                  <a:lumOff val="1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3" name="Freeform 1656"/>
            <p:cNvSpPr>
              <a:spLocks noChangeAspect="1"/>
            </p:cNvSpPr>
            <p:nvPr/>
          </p:nvSpPr>
          <p:spPr bwMode="gray">
            <a:xfrm>
              <a:off x="3380081" y="3656597"/>
              <a:ext cx="100705" cy="131399"/>
            </a:xfrm>
            <a:custGeom>
              <a:avLst/>
              <a:gdLst/>
              <a:ahLst/>
              <a:cxnLst>
                <a:cxn ang="0">
                  <a:pos x="0" y="591"/>
                </a:cxn>
                <a:cxn ang="0">
                  <a:pos x="0" y="123"/>
                </a:cxn>
                <a:cxn ang="0">
                  <a:pos x="451" y="0"/>
                </a:cxn>
                <a:cxn ang="0">
                  <a:pos x="451" y="470"/>
                </a:cxn>
                <a:cxn ang="0">
                  <a:pos x="0" y="591"/>
                </a:cxn>
              </a:cxnLst>
              <a:rect l="0" t="0" r="r" b="b"/>
              <a:pathLst>
                <a:path w="451" h="591">
                  <a:moveTo>
                    <a:pt x="0" y="591"/>
                  </a:moveTo>
                  <a:lnTo>
                    <a:pt x="0" y="123"/>
                  </a:lnTo>
                  <a:lnTo>
                    <a:pt x="451" y="0"/>
                  </a:lnTo>
                  <a:lnTo>
                    <a:pt x="451" y="470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4" name="Freeform 1657"/>
            <p:cNvSpPr>
              <a:spLocks noChangeAspect="1"/>
            </p:cNvSpPr>
            <p:nvPr/>
          </p:nvSpPr>
          <p:spPr bwMode="gray">
            <a:xfrm>
              <a:off x="3175269" y="3516347"/>
              <a:ext cx="54435" cy="7352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303"/>
                </a:cxn>
                <a:cxn ang="0">
                  <a:pos x="38" y="331"/>
                </a:cxn>
                <a:cxn ang="0">
                  <a:pos x="246" y="29"/>
                </a:cxn>
                <a:cxn ang="0">
                  <a:pos x="208" y="0"/>
                </a:cxn>
              </a:cxnLst>
              <a:rect l="0" t="0" r="r" b="b"/>
              <a:pathLst>
                <a:path w="246" h="331">
                  <a:moveTo>
                    <a:pt x="208" y="0"/>
                  </a:moveTo>
                  <a:lnTo>
                    <a:pt x="0" y="303"/>
                  </a:lnTo>
                  <a:lnTo>
                    <a:pt x="38" y="331"/>
                  </a:lnTo>
                  <a:lnTo>
                    <a:pt x="246" y="29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5" name="Freeform 1658"/>
            <p:cNvSpPr>
              <a:spLocks noChangeAspect="1"/>
            </p:cNvSpPr>
            <p:nvPr/>
          </p:nvSpPr>
          <p:spPr bwMode="gray">
            <a:xfrm>
              <a:off x="3192280" y="3477540"/>
              <a:ext cx="66683" cy="85103"/>
            </a:xfrm>
            <a:custGeom>
              <a:avLst/>
              <a:gdLst/>
              <a:ahLst/>
              <a:cxnLst>
                <a:cxn ang="0">
                  <a:pos x="302" y="366"/>
                </a:cxn>
                <a:cxn ang="0">
                  <a:pos x="170" y="194"/>
                </a:cxn>
                <a:cxn ang="0">
                  <a:pos x="283" y="109"/>
                </a:cxn>
                <a:cxn ang="0">
                  <a:pos x="267" y="85"/>
                </a:cxn>
                <a:cxn ang="0">
                  <a:pos x="153" y="173"/>
                </a:cxn>
                <a:cxn ang="0">
                  <a:pos x="23" y="0"/>
                </a:cxn>
                <a:cxn ang="0">
                  <a:pos x="0" y="17"/>
                </a:cxn>
                <a:cxn ang="0">
                  <a:pos x="130" y="189"/>
                </a:cxn>
                <a:cxn ang="0">
                  <a:pos x="16" y="277"/>
                </a:cxn>
                <a:cxn ang="0">
                  <a:pos x="35" y="298"/>
                </a:cxn>
                <a:cxn ang="0">
                  <a:pos x="148" y="213"/>
                </a:cxn>
                <a:cxn ang="0">
                  <a:pos x="278" y="385"/>
                </a:cxn>
                <a:cxn ang="0">
                  <a:pos x="302" y="366"/>
                </a:cxn>
              </a:cxnLst>
              <a:rect l="0" t="0" r="r" b="b"/>
              <a:pathLst>
                <a:path w="302" h="385">
                  <a:moveTo>
                    <a:pt x="302" y="366"/>
                  </a:moveTo>
                  <a:lnTo>
                    <a:pt x="170" y="194"/>
                  </a:lnTo>
                  <a:lnTo>
                    <a:pt x="283" y="109"/>
                  </a:lnTo>
                  <a:lnTo>
                    <a:pt x="267" y="85"/>
                  </a:lnTo>
                  <a:lnTo>
                    <a:pt x="153" y="173"/>
                  </a:lnTo>
                  <a:lnTo>
                    <a:pt x="23" y="0"/>
                  </a:lnTo>
                  <a:lnTo>
                    <a:pt x="0" y="17"/>
                  </a:lnTo>
                  <a:lnTo>
                    <a:pt x="130" y="189"/>
                  </a:lnTo>
                  <a:lnTo>
                    <a:pt x="16" y="277"/>
                  </a:lnTo>
                  <a:lnTo>
                    <a:pt x="35" y="298"/>
                  </a:lnTo>
                  <a:lnTo>
                    <a:pt x="148" y="213"/>
                  </a:lnTo>
                  <a:lnTo>
                    <a:pt x="278" y="385"/>
                  </a:lnTo>
                  <a:lnTo>
                    <a:pt x="302" y="366"/>
                  </a:ln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6" name="Freeform 1659"/>
            <p:cNvSpPr>
              <a:spLocks noChangeAspect="1"/>
            </p:cNvSpPr>
            <p:nvPr/>
          </p:nvSpPr>
          <p:spPr bwMode="gray">
            <a:xfrm>
              <a:off x="3179352" y="3467327"/>
              <a:ext cx="92540" cy="104847"/>
            </a:xfrm>
            <a:custGeom>
              <a:avLst/>
              <a:gdLst/>
              <a:ahLst/>
              <a:cxnLst>
                <a:cxn ang="0">
                  <a:pos x="147" y="178"/>
                </a:cxn>
                <a:cxn ang="0">
                  <a:pos x="35" y="140"/>
                </a:cxn>
                <a:cxn ang="0">
                  <a:pos x="29" y="22"/>
                </a:cxn>
                <a:cxn ang="0">
                  <a:pos x="141" y="60"/>
                </a:cxn>
                <a:cxn ang="0">
                  <a:pos x="147" y="178"/>
                </a:cxn>
              </a:cxnLst>
              <a:rect l="0" t="0" r="r" b="b"/>
              <a:pathLst>
                <a:path w="176" h="200">
                  <a:moveTo>
                    <a:pt x="147" y="178"/>
                  </a:moveTo>
                  <a:cubicBezTo>
                    <a:pt x="118" y="200"/>
                    <a:pt x="68" y="183"/>
                    <a:pt x="35" y="140"/>
                  </a:cubicBezTo>
                  <a:cubicBezTo>
                    <a:pt x="2" y="97"/>
                    <a:pt x="0" y="45"/>
                    <a:pt x="29" y="22"/>
                  </a:cubicBezTo>
                  <a:cubicBezTo>
                    <a:pt x="58" y="0"/>
                    <a:pt x="108" y="17"/>
                    <a:pt x="141" y="60"/>
                  </a:cubicBezTo>
                  <a:cubicBezTo>
                    <a:pt x="173" y="103"/>
                    <a:pt x="176" y="156"/>
                    <a:pt x="147" y="178"/>
                  </a:cubicBezTo>
                  <a:close/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7" name="Freeform 1660"/>
            <p:cNvSpPr>
              <a:spLocks noChangeAspect="1"/>
            </p:cNvSpPr>
            <p:nvPr/>
          </p:nvSpPr>
          <p:spPr bwMode="gray">
            <a:xfrm>
              <a:off x="3086131" y="3662043"/>
              <a:ext cx="88457" cy="97358"/>
            </a:xfrm>
            <a:custGeom>
              <a:avLst/>
              <a:gdLst/>
              <a:ahLst/>
              <a:cxnLst>
                <a:cxn ang="0">
                  <a:pos x="135" y="54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9" y="19"/>
                </a:cxn>
                <a:cxn ang="0">
                  <a:pos x="15" y="31"/>
                </a:cxn>
                <a:cxn ang="0">
                  <a:pos x="32" y="132"/>
                </a:cxn>
                <a:cxn ang="0">
                  <a:pos x="80" y="171"/>
                </a:cxn>
                <a:cxn ang="0">
                  <a:pos x="87" y="186"/>
                </a:cxn>
                <a:cxn ang="0">
                  <a:pos x="123" y="176"/>
                </a:cxn>
                <a:cxn ang="0">
                  <a:pos x="123" y="176"/>
                </a:cxn>
                <a:cxn ang="0">
                  <a:pos x="141" y="168"/>
                </a:cxn>
                <a:cxn ang="0">
                  <a:pos x="135" y="54"/>
                </a:cxn>
              </a:cxnLst>
              <a:rect l="0" t="0" r="r" b="b"/>
              <a:pathLst>
                <a:path w="169" h="186">
                  <a:moveTo>
                    <a:pt x="135" y="54"/>
                  </a:moveTo>
                  <a:cubicBezTo>
                    <a:pt x="107" y="17"/>
                    <a:pt x="65" y="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0" y="56"/>
                    <a:pt x="6" y="97"/>
                    <a:pt x="32" y="132"/>
                  </a:cubicBezTo>
                  <a:cubicBezTo>
                    <a:pt x="46" y="150"/>
                    <a:pt x="63" y="163"/>
                    <a:pt x="80" y="171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30" y="175"/>
                    <a:pt x="135" y="172"/>
                    <a:pt x="141" y="168"/>
                  </a:cubicBezTo>
                  <a:cubicBezTo>
                    <a:pt x="169" y="147"/>
                    <a:pt x="166" y="96"/>
                    <a:pt x="135" y="5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flat" cmpd="sng">
              <a:solidFill>
                <a:schemeClr val="tx1">
                  <a:lumMod val="85000"/>
                  <a:lumOff val="1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8" name="Freeform 1661"/>
            <p:cNvSpPr>
              <a:spLocks noChangeAspect="1"/>
            </p:cNvSpPr>
            <p:nvPr/>
          </p:nvSpPr>
          <p:spPr bwMode="gray">
            <a:xfrm>
              <a:off x="3065718" y="3665447"/>
              <a:ext cx="89818" cy="100762"/>
            </a:xfrm>
            <a:custGeom>
              <a:avLst/>
              <a:gdLst/>
              <a:ahLst/>
              <a:cxnLst>
                <a:cxn ang="0">
                  <a:pos x="143" y="172"/>
                </a:cxn>
                <a:cxn ang="0">
                  <a:pos x="35" y="135"/>
                </a:cxn>
                <a:cxn ang="0">
                  <a:pos x="29" y="21"/>
                </a:cxn>
                <a:cxn ang="0">
                  <a:pos x="137" y="58"/>
                </a:cxn>
                <a:cxn ang="0">
                  <a:pos x="143" y="172"/>
                </a:cxn>
              </a:cxnLst>
              <a:rect l="0" t="0" r="r" b="b"/>
              <a:pathLst>
                <a:path w="171" h="193">
                  <a:moveTo>
                    <a:pt x="143" y="172"/>
                  </a:moveTo>
                  <a:cubicBezTo>
                    <a:pt x="115" y="193"/>
                    <a:pt x="66" y="177"/>
                    <a:pt x="35" y="135"/>
                  </a:cubicBezTo>
                  <a:cubicBezTo>
                    <a:pt x="3" y="94"/>
                    <a:pt x="0" y="43"/>
                    <a:pt x="29" y="21"/>
                  </a:cubicBezTo>
                  <a:cubicBezTo>
                    <a:pt x="57" y="0"/>
                    <a:pt x="106" y="16"/>
                    <a:pt x="137" y="58"/>
                  </a:cubicBezTo>
                  <a:cubicBezTo>
                    <a:pt x="169" y="99"/>
                    <a:pt x="171" y="150"/>
                    <a:pt x="143" y="17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9" name="Freeform 1662"/>
            <p:cNvSpPr>
              <a:spLocks noChangeAspect="1"/>
            </p:cNvSpPr>
            <p:nvPr/>
          </p:nvSpPr>
          <p:spPr bwMode="gray">
            <a:xfrm>
              <a:off x="3084090" y="3685191"/>
              <a:ext cx="54435" cy="61274"/>
            </a:xfrm>
            <a:custGeom>
              <a:avLst/>
              <a:gdLst/>
              <a:ahLst/>
              <a:cxnLst>
                <a:cxn ang="0">
                  <a:pos x="87" y="104"/>
                </a:cxn>
                <a:cxn ang="0">
                  <a:pos x="21" y="82"/>
                </a:cxn>
                <a:cxn ang="0">
                  <a:pos x="17" y="13"/>
                </a:cxn>
                <a:cxn ang="0">
                  <a:pos x="83" y="35"/>
                </a:cxn>
                <a:cxn ang="0">
                  <a:pos x="87" y="104"/>
                </a:cxn>
              </a:cxnLst>
              <a:rect l="0" t="0" r="r" b="b"/>
              <a:pathLst>
                <a:path w="104" h="117">
                  <a:moveTo>
                    <a:pt x="87" y="104"/>
                  </a:moveTo>
                  <a:cubicBezTo>
                    <a:pt x="69" y="117"/>
                    <a:pt x="40" y="108"/>
                    <a:pt x="21" y="82"/>
                  </a:cubicBezTo>
                  <a:cubicBezTo>
                    <a:pt x="1" y="57"/>
                    <a:pt x="0" y="26"/>
                    <a:pt x="17" y="13"/>
                  </a:cubicBezTo>
                  <a:cubicBezTo>
                    <a:pt x="34" y="0"/>
                    <a:pt x="64" y="10"/>
                    <a:pt x="83" y="35"/>
                  </a:cubicBezTo>
                  <a:cubicBezTo>
                    <a:pt x="102" y="60"/>
                    <a:pt x="104" y="91"/>
                    <a:pt x="87" y="1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0" name="Freeform 1663"/>
            <p:cNvSpPr>
              <a:spLocks noChangeAspect="1"/>
            </p:cNvSpPr>
            <p:nvPr/>
          </p:nvSpPr>
          <p:spPr bwMode="gray">
            <a:xfrm>
              <a:off x="3292305" y="3717871"/>
              <a:ext cx="88457" cy="97358"/>
            </a:xfrm>
            <a:custGeom>
              <a:avLst/>
              <a:gdLst/>
              <a:ahLst/>
              <a:cxnLst>
                <a:cxn ang="0">
                  <a:pos x="135" y="54"/>
                </a:cxn>
                <a:cxn ang="0">
                  <a:pos x="37" y="11"/>
                </a:cxn>
                <a:cxn ang="0">
                  <a:pos x="37" y="11"/>
                </a:cxn>
                <a:cxn ang="0">
                  <a:pos x="10" y="19"/>
                </a:cxn>
                <a:cxn ang="0">
                  <a:pos x="15" y="31"/>
                </a:cxn>
                <a:cxn ang="0">
                  <a:pos x="33" y="132"/>
                </a:cxn>
                <a:cxn ang="0">
                  <a:pos x="80" y="170"/>
                </a:cxn>
                <a:cxn ang="0">
                  <a:pos x="87" y="186"/>
                </a:cxn>
                <a:cxn ang="0">
                  <a:pos x="124" y="176"/>
                </a:cxn>
                <a:cxn ang="0">
                  <a:pos x="124" y="176"/>
                </a:cxn>
                <a:cxn ang="0">
                  <a:pos x="141" y="168"/>
                </a:cxn>
                <a:cxn ang="0">
                  <a:pos x="135" y="54"/>
                </a:cxn>
              </a:cxnLst>
              <a:rect l="0" t="0" r="r" b="b"/>
              <a:pathLst>
                <a:path w="169" h="186">
                  <a:moveTo>
                    <a:pt x="135" y="54"/>
                  </a:moveTo>
                  <a:cubicBezTo>
                    <a:pt x="107" y="17"/>
                    <a:pt x="66" y="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0" y="56"/>
                    <a:pt x="6" y="97"/>
                    <a:pt x="33" y="132"/>
                  </a:cubicBezTo>
                  <a:cubicBezTo>
                    <a:pt x="46" y="150"/>
                    <a:pt x="63" y="163"/>
                    <a:pt x="80" y="170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124" y="176"/>
                    <a:pt x="124" y="176"/>
                    <a:pt x="124" y="176"/>
                  </a:cubicBezTo>
                  <a:cubicBezTo>
                    <a:pt x="124" y="176"/>
                    <a:pt x="124" y="176"/>
                    <a:pt x="124" y="176"/>
                  </a:cubicBezTo>
                  <a:cubicBezTo>
                    <a:pt x="130" y="174"/>
                    <a:pt x="136" y="172"/>
                    <a:pt x="141" y="168"/>
                  </a:cubicBezTo>
                  <a:cubicBezTo>
                    <a:pt x="169" y="146"/>
                    <a:pt x="167" y="95"/>
                    <a:pt x="135" y="5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flat" cmpd="sng">
              <a:solidFill>
                <a:schemeClr val="tx1">
                  <a:lumMod val="85000"/>
                  <a:lumOff val="1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1" name="Freeform 1664"/>
            <p:cNvSpPr>
              <a:spLocks noChangeAspect="1"/>
            </p:cNvSpPr>
            <p:nvPr/>
          </p:nvSpPr>
          <p:spPr bwMode="gray">
            <a:xfrm>
              <a:off x="3272572" y="3720594"/>
              <a:ext cx="89818" cy="101443"/>
            </a:xfrm>
            <a:custGeom>
              <a:avLst/>
              <a:gdLst/>
              <a:ahLst/>
              <a:cxnLst>
                <a:cxn ang="0">
                  <a:pos x="143" y="172"/>
                </a:cxn>
                <a:cxn ang="0">
                  <a:pos x="34" y="136"/>
                </a:cxn>
                <a:cxn ang="0">
                  <a:pos x="28" y="22"/>
                </a:cxn>
                <a:cxn ang="0">
                  <a:pos x="137" y="58"/>
                </a:cxn>
                <a:cxn ang="0">
                  <a:pos x="143" y="172"/>
                </a:cxn>
              </a:cxnLst>
              <a:rect l="0" t="0" r="r" b="b"/>
              <a:pathLst>
                <a:path w="171" h="194">
                  <a:moveTo>
                    <a:pt x="143" y="172"/>
                  </a:moveTo>
                  <a:cubicBezTo>
                    <a:pt x="114" y="194"/>
                    <a:pt x="66" y="178"/>
                    <a:pt x="34" y="136"/>
                  </a:cubicBezTo>
                  <a:cubicBezTo>
                    <a:pt x="3" y="95"/>
                    <a:pt x="0" y="43"/>
                    <a:pt x="28" y="22"/>
                  </a:cubicBezTo>
                  <a:cubicBezTo>
                    <a:pt x="56" y="0"/>
                    <a:pt x="105" y="17"/>
                    <a:pt x="137" y="58"/>
                  </a:cubicBezTo>
                  <a:cubicBezTo>
                    <a:pt x="168" y="100"/>
                    <a:pt x="171" y="151"/>
                    <a:pt x="143" y="172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2" name="Freeform 1665"/>
            <p:cNvSpPr>
              <a:spLocks noChangeAspect="1"/>
            </p:cNvSpPr>
            <p:nvPr/>
          </p:nvSpPr>
          <p:spPr bwMode="gray">
            <a:xfrm>
              <a:off x="3290263" y="3740338"/>
              <a:ext cx="54435" cy="61955"/>
            </a:xfrm>
            <a:custGeom>
              <a:avLst/>
              <a:gdLst/>
              <a:ahLst/>
              <a:cxnLst>
                <a:cxn ang="0">
                  <a:pos x="87" y="105"/>
                </a:cxn>
                <a:cxn ang="0">
                  <a:pos x="21" y="83"/>
                </a:cxn>
                <a:cxn ang="0">
                  <a:pos x="18" y="13"/>
                </a:cxn>
                <a:cxn ang="0">
                  <a:pos x="84" y="35"/>
                </a:cxn>
                <a:cxn ang="0">
                  <a:pos x="87" y="105"/>
                </a:cxn>
              </a:cxnLst>
              <a:rect l="0" t="0" r="r" b="b"/>
              <a:pathLst>
                <a:path w="104" h="118">
                  <a:moveTo>
                    <a:pt x="87" y="105"/>
                  </a:moveTo>
                  <a:cubicBezTo>
                    <a:pt x="70" y="118"/>
                    <a:pt x="40" y="108"/>
                    <a:pt x="21" y="83"/>
                  </a:cubicBezTo>
                  <a:cubicBezTo>
                    <a:pt x="2" y="58"/>
                    <a:pt x="0" y="26"/>
                    <a:pt x="18" y="13"/>
                  </a:cubicBezTo>
                  <a:cubicBezTo>
                    <a:pt x="35" y="0"/>
                    <a:pt x="64" y="10"/>
                    <a:pt x="84" y="35"/>
                  </a:cubicBezTo>
                  <a:cubicBezTo>
                    <a:pt x="103" y="61"/>
                    <a:pt x="104" y="92"/>
                    <a:pt x="87" y="10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3" name="Freeform 1666"/>
            <p:cNvSpPr>
              <a:spLocks noChangeAspect="1"/>
            </p:cNvSpPr>
            <p:nvPr/>
          </p:nvSpPr>
          <p:spPr bwMode="gray">
            <a:xfrm>
              <a:off x="3231745" y="3591918"/>
              <a:ext cx="175554" cy="149101"/>
            </a:xfrm>
            <a:custGeom>
              <a:avLst/>
              <a:gdLst/>
              <a:ahLst/>
              <a:cxnLst>
                <a:cxn ang="0">
                  <a:pos x="1" y="75"/>
                </a:cxn>
                <a:cxn ang="0">
                  <a:pos x="2" y="63"/>
                </a:cxn>
                <a:cxn ang="0">
                  <a:pos x="33" y="31"/>
                </a:cxn>
                <a:cxn ang="0">
                  <a:pos x="101" y="44"/>
                </a:cxn>
                <a:cxn ang="0">
                  <a:pos x="166" y="60"/>
                </a:cxn>
                <a:cxn ang="0">
                  <a:pos x="166" y="89"/>
                </a:cxn>
                <a:cxn ang="0">
                  <a:pos x="166" y="60"/>
                </a:cxn>
                <a:cxn ang="0">
                  <a:pos x="166" y="60"/>
                </a:cxn>
                <a:cxn ang="0">
                  <a:pos x="166" y="4"/>
                </a:cxn>
                <a:cxn ang="0">
                  <a:pos x="184" y="24"/>
                </a:cxn>
                <a:cxn ang="0">
                  <a:pos x="332" y="14"/>
                </a:cxn>
                <a:cxn ang="0">
                  <a:pos x="332" y="18"/>
                </a:cxn>
                <a:cxn ang="0">
                  <a:pos x="332" y="53"/>
                </a:cxn>
                <a:cxn ang="0">
                  <a:pos x="314" y="114"/>
                </a:cxn>
                <a:cxn ang="0">
                  <a:pos x="216" y="141"/>
                </a:cxn>
                <a:cxn ang="0">
                  <a:pos x="194" y="140"/>
                </a:cxn>
                <a:cxn ang="0">
                  <a:pos x="81" y="110"/>
                </a:cxn>
                <a:cxn ang="0">
                  <a:pos x="80" y="233"/>
                </a:cxn>
                <a:cxn ang="0">
                  <a:pos x="80" y="240"/>
                </a:cxn>
                <a:cxn ang="0">
                  <a:pos x="0" y="239"/>
                </a:cxn>
                <a:cxn ang="0">
                  <a:pos x="1" y="75"/>
                </a:cxn>
              </a:cxnLst>
              <a:rect l="0" t="0" r="r" b="b"/>
              <a:pathLst>
                <a:path w="335" h="284">
                  <a:moveTo>
                    <a:pt x="1" y="75"/>
                  </a:moveTo>
                  <a:cubicBezTo>
                    <a:pt x="1" y="75"/>
                    <a:pt x="1" y="68"/>
                    <a:pt x="2" y="63"/>
                  </a:cubicBezTo>
                  <a:cubicBezTo>
                    <a:pt x="6" y="40"/>
                    <a:pt x="23" y="33"/>
                    <a:pt x="33" y="31"/>
                  </a:cubicBezTo>
                  <a:cubicBezTo>
                    <a:pt x="48" y="28"/>
                    <a:pt x="101" y="44"/>
                    <a:pt x="101" y="44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6" y="35"/>
                    <a:pt x="166" y="8"/>
                    <a:pt x="166" y="4"/>
                  </a:cubicBezTo>
                  <a:cubicBezTo>
                    <a:pt x="168" y="13"/>
                    <a:pt x="172" y="23"/>
                    <a:pt x="184" y="24"/>
                  </a:cubicBezTo>
                  <a:cubicBezTo>
                    <a:pt x="199" y="27"/>
                    <a:pt x="335" y="0"/>
                    <a:pt x="332" y="14"/>
                  </a:cubicBezTo>
                  <a:cubicBezTo>
                    <a:pt x="332" y="16"/>
                    <a:pt x="332" y="16"/>
                    <a:pt x="332" y="18"/>
                  </a:cubicBezTo>
                  <a:cubicBezTo>
                    <a:pt x="332" y="53"/>
                    <a:pt x="332" y="53"/>
                    <a:pt x="332" y="53"/>
                  </a:cubicBezTo>
                  <a:cubicBezTo>
                    <a:pt x="332" y="94"/>
                    <a:pt x="335" y="108"/>
                    <a:pt x="314" y="114"/>
                  </a:cubicBezTo>
                  <a:cubicBezTo>
                    <a:pt x="304" y="117"/>
                    <a:pt x="223" y="140"/>
                    <a:pt x="216" y="141"/>
                  </a:cubicBezTo>
                  <a:cubicBezTo>
                    <a:pt x="210" y="142"/>
                    <a:pt x="202" y="144"/>
                    <a:pt x="194" y="140"/>
                  </a:cubicBezTo>
                  <a:cubicBezTo>
                    <a:pt x="169" y="134"/>
                    <a:pt x="119" y="121"/>
                    <a:pt x="81" y="110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6"/>
                    <a:pt x="80" y="238"/>
                    <a:pt x="80" y="240"/>
                  </a:cubicBezTo>
                  <a:cubicBezTo>
                    <a:pt x="78" y="284"/>
                    <a:pt x="0" y="277"/>
                    <a:pt x="0" y="239"/>
                  </a:cubicBezTo>
                  <a:cubicBezTo>
                    <a:pt x="1" y="213"/>
                    <a:pt x="1" y="102"/>
                    <a:pt x="1" y="75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4" name="Freeform 1667"/>
            <p:cNvSpPr>
              <a:spLocks noChangeAspect="1"/>
            </p:cNvSpPr>
            <p:nvPr/>
          </p:nvSpPr>
          <p:spPr bwMode="gray">
            <a:xfrm>
              <a:off x="3216776" y="3455072"/>
              <a:ext cx="227267" cy="179057"/>
            </a:xfrm>
            <a:custGeom>
              <a:avLst/>
              <a:gdLst/>
              <a:ahLst/>
              <a:cxnLst>
                <a:cxn ang="0">
                  <a:pos x="76" y="203"/>
                </a:cxn>
                <a:cxn ang="0">
                  <a:pos x="119" y="216"/>
                </a:cxn>
                <a:cxn ang="0">
                  <a:pos x="138" y="93"/>
                </a:cxn>
                <a:cxn ang="0">
                  <a:pos x="188" y="45"/>
                </a:cxn>
                <a:cxn ang="0">
                  <a:pos x="269" y="23"/>
                </a:cxn>
                <a:cxn ang="0">
                  <a:pos x="346" y="3"/>
                </a:cxn>
                <a:cxn ang="0">
                  <a:pos x="403" y="22"/>
                </a:cxn>
                <a:cxn ang="0">
                  <a:pos x="428" y="163"/>
                </a:cxn>
                <a:cxn ang="0">
                  <a:pos x="428" y="163"/>
                </a:cxn>
                <a:cxn ang="0">
                  <a:pos x="430" y="169"/>
                </a:cxn>
                <a:cxn ang="0">
                  <a:pos x="430" y="169"/>
                </a:cxn>
                <a:cxn ang="0">
                  <a:pos x="417" y="201"/>
                </a:cxn>
                <a:cxn ang="0">
                  <a:pos x="388" y="202"/>
                </a:cxn>
                <a:cxn ang="0">
                  <a:pos x="376" y="199"/>
                </a:cxn>
                <a:cxn ang="0">
                  <a:pos x="376" y="199"/>
                </a:cxn>
                <a:cxn ang="0">
                  <a:pos x="371" y="198"/>
                </a:cxn>
                <a:cxn ang="0">
                  <a:pos x="359" y="194"/>
                </a:cxn>
                <a:cxn ang="0">
                  <a:pos x="358" y="129"/>
                </a:cxn>
                <a:cxn ang="0">
                  <a:pos x="363" y="131"/>
                </a:cxn>
                <a:cxn ang="0">
                  <a:pos x="357" y="89"/>
                </a:cxn>
                <a:cxn ang="0">
                  <a:pos x="360" y="291"/>
                </a:cxn>
                <a:cxn ang="0">
                  <a:pos x="342" y="311"/>
                </a:cxn>
                <a:cxn ang="0">
                  <a:pos x="244" y="338"/>
                </a:cxn>
                <a:cxn ang="0">
                  <a:pos x="194" y="301"/>
                </a:cxn>
                <a:cxn ang="0">
                  <a:pos x="194" y="291"/>
                </a:cxn>
                <a:cxn ang="0">
                  <a:pos x="194" y="236"/>
                </a:cxn>
                <a:cxn ang="0">
                  <a:pos x="196" y="167"/>
                </a:cxn>
                <a:cxn ang="0">
                  <a:pos x="200" y="142"/>
                </a:cxn>
                <a:cxn ang="0">
                  <a:pos x="202" y="134"/>
                </a:cxn>
                <a:cxn ang="0">
                  <a:pos x="200" y="142"/>
                </a:cxn>
                <a:cxn ang="0">
                  <a:pos x="196" y="167"/>
                </a:cxn>
                <a:cxn ang="0">
                  <a:pos x="186" y="230"/>
                </a:cxn>
                <a:cxn ang="0">
                  <a:pos x="186" y="234"/>
                </a:cxn>
                <a:cxn ang="0">
                  <a:pos x="186" y="234"/>
                </a:cxn>
                <a:cxn ang="0">
                  <a:pos x="185" y="241"/>
                </a:cxn>
                <a:cxn ang="0">
                  <a:pos x="169" y="280"/>
                </a:cxn>
                <a:cxn ang="0">
                  <a:pos x="143" y="291"/>
                </a:cxn>
                <a:cxn ang="0">
                  <a:pos x="52" y="264"/>
                </a:cxn>
                <a:cxn ang="0">
                  <a:pos x="76" y="203"/>
                </a:cxn>
              </a:cxnLst>
              <a:rect l="0" t="0" r="r" b="b"/>
              <a:pathLst>
                <a:path w="433" h="341">
                  <a:moveTo>
                    <a:pt x="76" y="203"/>
                  </a:moveTo>
                  <a:cubicBezTo>
                    <a:pt x="80" y="205"/>
                    <a:pt x="97" y="210"/>
                    <a:pt x="119" y="216"/>
                  </a:cubicBezTo>
                  <a:cubicBezTo>
                    <a:pt x="128" y="160"/>
                    <a:pt x="135" y="108"/>
                    <a:pt x="138" y="93"/>
                  </a:cubicBezTo>
                  <a:cubicBezTo>
                    <a:pt x="143" y="60"/>
                    <a:pt x="172" y="50"/>
                    <a:pt x="188" y="45"/>
                  </a:cubicBezTo>
                  <a:cubicBezTo>
                    <a:pt x="202" y="40"/>
                    <a:pt x="245" y="30"/>
                    <a:pt x="269" y="23"/>
                  </a:cubicBezTo>
                  <a:cubicBezTo>
                    <a:pt x="291" y="17"/>
                    <a:pt x="328" y="6"/>
                    <a:pt x="346" y="3"/>
                  </a:cubicBezTo>
                  <a:cubicBezTo>
                    <a:pt x="363" y="0"/>
                    <a:pt x="397" y="6"/>
                    <a:pt x="403" y="22"/>
                  </a:cubicBezTo>
                  <a:cubicBezTo>
                    <a:pt x="405" y="27"/>
                    <a:pt x="416" y="94"/>
                    <a:pt x="428" y="163"/>
                  </a:cubicBezTo>
                  <a:cubicBezTo>
                    <a:pt x="428" y="163"/>
                    <a:pt x="428" y="163"/>
                    <a:pt x="428" y="163"/>
                  </a:cubicBezTo>
                  <a:cubicBezTo>
                    <a:pt x="430" y="169"/>
                    <a:pt x="430" y="169"/>
                    <a:pt x="430" y="169"/>
                  </a:cubicBezTo>
                  <a:cubicBezTo>
                    <a:pt x="430" y="169"/>
                    <a:pt x="430" y="169"/>
                    <a:pt x="430" y="169"/>
                  </a:cubicBezTo>
                  <a:cubicBezTo>
                    <a:pt x="433" y="186"/>
                    <a:pt x="426" y="197"/>
                    <a:pt x="417" y="201"/>
                  </a:cubicBezTo>
                  <a:cubicBezTo>
                    <a:pt x="408" y="205"/>
                    <a:pt x="399" y="204"/>
                    <a:pt x="388" y="202"/>
                  </a:cubicBezTo>
                  <a:cubicBezTo>
                    <a:pt x="376" y="199"/>
                    <a:pt x="376" y="199"/>
                    <a:pt x="376" y="199"/>
                  </a:cubicBezTo>
                  <a:cubicBezTo>
                    <a:pt x="376" y="199"/>
                    <a:pt x="376" y="199"/>
                    <a:pt x="376" y="199"/>
                  </a:cubicBezTo>
                  <a:cubicBezTo>
                    <a:pt x="374" y="199"/>
                    <a:pt x="373" y="198"/>
                    <a:pt x="371" y="198"/>
                  </a:cubicBezTo>
                  <a:cubicBezTo>
                    <a:pt x="367" y="197"/>
                    <a:pt x="363" y="195"/>
                    <a:pt x="359" y="194"/>
                  </a:cubicBezTo>
                  <a:cubicBezTo>
                    <a:pt x="358" y="129"/>
                    <a:pt x="358" y="129"/>
                    <a:pt x="358" y="129"/>
                  </a:cubicBezTo>
                  <a:cubicBezTo>
                    <a:pt x="359" y="130"/>
                    <a:pt x="361" y="130"/>
                    <a:pt x="363" y="131"/>
                  </a:cubicBezTo>
                  <a:cubicBezTo>
                    <a:pt x="359" y="102"/>
                    <a:pt x="357" y="84"/>
                    <a:pt x="357" y="89"/>
                  </a:cubicBezTo>
                  <a:cubicBezTo>
                    <a:pt x="357" y="101"/>
                    <a:pt x="359" y="210"/>
                    <a:pt x="360" y="291"/>
                  </a:cubicBezTo>
                  <a:cubicBezTo>
                    <a:pt x="357" y="300"/>
                    <a:pt x="353" y="310"/>
                    <a:pt x="342" y="311"/>
                  </a:cubicBezTo>
                  <a:cubicBezTo>
                    <a:pt x="318" y="316"/>
                    <a:pt x="258" y="335"/>
                    <a:pt x="244" y="338"/>
                  </a:cubicBezTo>
                  <a:cubicBezTo>
                    <a:pt x="229" y="341"/>
                    <a:pt x="198" y="323"/>
                    <a:pt x="194" y="301"/>
                  </a:cubicBezTo>
                  <a:cubicBezTo>
                    <a:pt x="194" y="298"/>
                    <a:pt x="194" y="295"/>
                    <a:pt x="194" y="291"/>
                  </a:cubicBezTo>
                  <a:cubicBezTo>
                    <a:pt x="194" y="236"/>
                    <a:pt x="194" y="236"/>
                    <a:pt x="194" y="236"/>
                  </a:cubicBezTo>
                  <a:cubicBezTo>
                    <a:pt x="194" y="212"/>
                    <a:pt x="195" y="188"/>
                    <a:pt x="196" y="167"/>
                  </a:cubicBezTo>
                  <a:cubicBezTo>
                    <a:pt x="198" y="156"/>
                    <a:pt x="199" y="148"/>
                    <a:pt x="200" y="142"/>
                  </a:cubicBezTo>
                  <a:cubicBezTo>
                    <a:pt x="200" y="139"/>
                    <a:pt x="201" y="137"/>
                    <a:pt x="202" y="134"/>
                  </a:cubicBezTo>
                  <a:cubicBezTo>
                    <a:pt x="201" y="136"/>
                    <a:pt x="200" y="139"/>
                    <a:pt x="200" y="142"/>
                  </a:cubicBezTo>
                  <a:cubicBezTo>
                    <a:pt x="198" y="150"/>
                    <a:pt x="197" y="158"/>
                    <a:pt x="196" y="167"/>
                  </a:cubicBezTo>
                  <a:cubicBezTo>
                    <a:pt x="194" y="183"/>
                    <a:pt x="191" y="204"/>
                    <a:pt x="186" y="230"/>
                  </a:cubicBezTo>
                  <a:cubicBezTo>
                    <a:pt x="186" y="232"/>
                    <a:pt x="186" y="233"/>
                    <a:pt x="186" y="234"/>
                  </a:cubicBezTo>
                  <a:cubicBezTo>
                    <a:pt x="186" y="234"/>
                    <a:pt x="186" y="234"/>
                    <a:pt x="186" y="234"/>
                  </a:cubicBezTo>
                  <a:cubicBezTo>
                    <a:pt x="185" y="241"/>
                    <a:pt x="185" y="241"/>
                    <a:pt x="185" y="241"/>
                  </a:cubicBezTo>
                  <a:cubicBezTo>
                    <a:pt x="181" y="261"/>
                    <a:pt x="176" y="273"/>
                    <a:pt x="169" y="280"/>
                  </a:cubicBezTo>
                  <a:cubicBezTo>
                    <a:pt x="163" y="287"/>
                    <a:pt x="154" y="290"/>
                    <a:pt x="143" y="291"/>
                  </a:cubicBezTo>
                  <a:cubicBezTo>
                    <a:pt x="115" y="283"/>
                    <a:pt x="85" y="274"/>
                    <a:pt x="52" y="264"/>
                  </a:cubicBezTo>
                  <a:cubicBezTo>
                    <a:pt x="0" y="249"/>
                    <a:pt x="32" y="187"/>
                    <a:pt x="76" y="203"/>
                  </a:cubicBezTo>
                  <a:close/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5" name="Freeform 1668"/>
            <p:cNvSpPr>
              <a:spLocks noChangeAspect="1"/>
            </p:cNvSpPr>
            <p:nvPr/>
          </p:nvSpPr>
          <p:spPr bwMode="gray">
            <a:xfrm>
              <a:off x="3334492" y="3445541"/>
              <a:ext cx="58518" cy="36765"/>
            </a:xfrm>
            <a:custGeom>
              <a:avLst/>
              <a:gdLst/>
              <a:ahLst/>
              <a:cxnLst>
                <a:cxn ang="0">
                  <a:pos x="62" y="67"/>
                </a:cxn>
                <a:cxn ang="0">
                  <a:pos x="96" y="39"/>
                </a:cxn>
                <a:cxn ang="0">
                  <a:pos x="86" y="22"/>
                </a:cxn>
                <a:cxn ang="0">
                  <a:pos x="21" y="27"/>
                </a:cxn>
                <a:cxn ang="0">
                  <a:pos x="15" y="50"/>
                </a:cxn>
                <a:cxn ang="0">
                  <a:pos x="62" y="67"/>
                </a:cxn>
              </a:cxnLst>
              <a:rect l="0" t="0" r="r" b="b"/>
              <a:pathLst>
                <a:path w="112" h="70">
                  <a:moveTo>
                    <a:pt x="62" y="67"/>
                  </a:moveTo>
                  <a:cubicBezTo>
                    <a:pt x="89" y="63"/>
                    <a:pt x="112" y="43"/>
                    <a:pt x="96" y="39"/>
                  </a:cubicBezTo>
                  <a:cubicBezTo>
                    <a:pt x="84" y="36"/>
                    <a:pt x="91" y="27"/>
                    <a:pt x="86" y="22"/>
                  </a:cubicBezTo>
                  <a:cubicBezTo>
                    <a:pt x="81" y="17"/>
                    <a:pt x="21" y="0"/>
                    <a:pt x="21" y="27"/>
                  </a:cubicBezTo>
                  <a:cubicBezTo>
                    <a:pt x="21" y="36"/>
                    <a:pt x="32" y="43"/>
                    <a:pt x="15" y="50"/>
                  </a:cubicBezTo>
                  <a:cubicBezTo>
                    <a:pt x="0" y="57"/>
                    <a:pt x="34" y="70"/>
                    <a:pt x="62" y="67"/>
                  </a:cubicBezTo>
                  <a:close/>
                </a:path>
              </a:pathLst>
            </a:custGeom>
            <a:solidFill>
              <a:srgbClr val="E0CBAE"/>
            </a:solidFill>
            <a:ln w="3175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6" name="Freeform 151"/>
            <p:cNvSpPr>
              <a:spLocks/>
            </p:cNvSpPr>
            <p:nvPr/>
          </p:nvSpPr>
          <p:spPr bwMode="gray">
            <a:xfrm flipH="1">
              <a:off x="3318212" y="3459834"/>
              <a:ext cx="91496" cy="178561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7" name="Freeform 1669"/>
            <p:cNvSpPr>
              <a:spLocks noChangeAspect="1"/>
            </p:cNvSpPr>
            <p:nvPr/>
          </p:nvSpPr>
          <p:spPr bwMode="gray">
            <a:xfrm>
              <a:off x="3322924" y="3393117"/>
              <a:ext cx="77570" cy="76252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145" y="75"/>
                </a:cxn>
                <a:cxn ang="0">
                  <a:pos x="70" y="143"/>
                </a:cxn>
                <a:cxn ang="0">
                  <a:pos x="2" y="69"/>
                </a:cxn>
                <a:cxn ang="0">
                  <a:pos x="76" y="1"/>
                </a:cxn>
              </a:cxnLst>
              <a:rect l="0" t="0" r="r" b="b"/>
              <a:pathLst>
                <a:path w="147" h="145">
                  <a:moveTo>
                    <a:pt x="76" y="1"/>
                  </a:moveTo>
                  <a:cubicBezTo>
                    <a:pt x="116" y="3"/>
                    <a:pt x="147" y="36"/>
                    <a:pt x="145" y="75"/>
                  </a:cubicBezTo>
                  <a:cubicBezTo>
                    <a:pt x="143" y="114"/>
                    <a:pt x="110" y="145"/>
                    <a:pt x="70" y="143"/>
                  </a:cubicBezTo>
                  <a:cubicBezTo>
                    <a:pt x="31" y="141"/>
                    <a:pt x="0" y="108"/>
                    <a:pt x="2" y="69"/>
                  </a:cubicBezTo>
                  <a:cubicBezTo>
                    <a:pt x="4" y="30"/>
                    <a:pt x="37" y="0"/>
                    <a:pt x="76" y="1"/>
                  </a:cubicBezTo>
                </a:path>
              </a:pathLst>
            </a:cu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928" name="Group 1684"/>
            <p:cNvGrpSpPr>
              <a:grpSpLocks noChangeAspect="1"/>
            </p:cNvGrpSpPr>
            <p:nvPr/>
          </p:nvGrpSpPr>
          <p:grpSpPr bwMode="gray">
            <a:xfrm>
              <a:off x="3380081" y="3374054"/>
              <a:ext cx="100705" cy="326796"/>
              <a:chOff x="2834" y="3637"/>
              <a:chExt cx="148" cy="480"/>
            </a:xfrm>
          </p:grpSpPr>
          <p:sp>
            <p:nvSpPr>
              <p:cNvPr id="1946" name="Freeform 1685"/>
              <p:cNvSpPr>
                <a:spLocks noChangeAspect="1"/>
              </p:cNvSpPr>
              <p:nvPr/>
            </p:nvSpPr>
            <p:spPr bwMode="gray">
              <a:xfrm>
                <a:off x="2834" y="3637"/>
                <a:ext cx="148" cy="480"/>
              </a:xfrm>
              <a:custGeom>
                <a:avLst/>
                <a:gdLst/>
                <a:ahLst/>
                <a:cxnLst>
                  <a:cxn ang="0">
                    <a:pos x="0" y="1472"/>
                  </a:cxn>
                  <a:cxn ang="0">
                    <a:pos x="0" y="120"/>
                  </a:cxn>
                  <a:cxn ang="0">
                    <a:pos x="451" y="0"/>
                  </a:cxn>
                  <a:cxn ang="0">
                    <a:pos x="451" y="1351"/>
                  </a:cxn>
                  <a:cxn ang="0">
                    <a:pos x="0" y="1472"/>
                  </a:cxn>
                </a:cxnLst>
                <a:rect l="0" t="0" r="r" b="b"/>
                <a:pathLst>
                  <a:path w="451" h="1472">
                    <a:moveTo>
                      <a:pt x="0" y="1472"/>
                    </a:moveTo>
                    <a:lnTo>
                      <a:pt x="0" y="120"/>
                    </a:lnTo>
                    <a:lnTo>
                      <a:pt x="451" y="0"/>
                    </a:lnTo>
                    <a:lnTo>
                      <a:pt x="451" y="1351"/>
                    </a:lnTo>
                    <a:lnTo>
                      <a:pt x="0" y="1472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7" name="Freeform 1686"/>
              <p:cNvSpPr>
                <a:spLocks noChangeAspect="1"/>
              </p:cNvSpPr>
              <p:nvPr/>
            </p:nvSpPr>
            <p:spPr bwMode="gray">
              <a:xfrm>
                <a:off x="2834" y="3690"/>
                <a:ext cx="148" cy="39"/>
              </a:xfrm>
              <a:custGeom>
                <a:avLst/>
                <a:gdLst/>
                <a:ahLst/>
                <a:cxnLst>
                  <a:cxn ang="0">
                    <a:pos x="451" y="0"/>
                  </a:cxn>
                  <a:cxn ang="0">
                    <a:pos x="0" y="120"/>
                  </a:cxn>
                  <a:cxn ang="0">
                    <a:pos x="451" y="0"/>
                  </a:cxn>
                </a:cxnLst>
                <a:rect l="0" t="0" r="r" b="b"/>
                <a:pathLst>
                  <a:path w="451" h="120">
                    <a:moveTo>
                      <a:pt x="451" y="0"/>
                    </a:moveTo>
                    <a:lnTo>
                      <a:pt x="0" y="1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8" name="Line 1687"/>
              <p:cNvSpPr>
                <a:spLocks noChangeAspect="1" noChangeShapeType="1"/>
              </p:cNvSpPr>
              <p:nvPr/>
            </p:nvSpPr>
            <p:spPr bwMode="gray">
              <a:xfrm flipH="1">
                <a:off x="2834" y="3690"/>
                <a:ext cx="148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6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9" name="Freeform 1688"/>
              <p:cNvSpPr>
                <a:spLocks noChangeAspect="1"/>
              </p:cNvSpPr>
              <p:nvPr/>
            </p:nvSpPr>
            <p:spPr bwMode="gray">
              <a:xfrm>
                <a:off x="2834" y="3742"/>
                <a:ext cx="148" cy="39"/>
              </a:xfrm>
              <a:custGeom>
                <a:avLst/>
                <a:gdLst/>
                <a:ahLst/>
                <a:cxnLst>
                  <a:cxn ang="0">
                    <a:pos x="451" y="0"/>
                  </a:cxn>
                  <a:cxn ang="0">
                    <a:pos x="0" y="121"/>
                  </a:cxn>
                  <a:cxn ang="0">
                    <a:pos x="451" y="0"/>
                  </a:cxn>
                </a:cxnLst>
                <a:rect l="0" t="0" r="r" b="b"/>
                <a:pathLst>
                  <a:path w="451" h="121">
                    <a:moveTo>
                      <a:pt x="451" y="0"/>
                    </a:moveTo>
                    <a:lnTo>
                      <a:pt x="0" y="121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0" name="Line 1689"/>
              <p:cNvSpPr>
                <a:spLocks noChangeAspect="1" noChangeShapeType="1"/>
              </p:cNvSpPr>
              <p:nvPr/>
            </p:nvSpPr>
            <p:spPr bwMode="gray">
              <a:xfrm flipH="1">
                <a:off x="2834" y="3742"/>
                <a:ext cx="148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6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1" name="Freeform 1690"/>
              <p:cNvSpPr>
                <a:spLocks noChangeAspect="1"/>
              </p:cNvSpPr>
              <p:nvPr/>
            </p:nvSpPr>
            <p:spPr bwMode="gray">
              <a:xfrm>
                <a:off x="2834" y="3846"/>
                <a:ext cx="148" cy="40"/>
              </a:xfrm>
              <a:custGeom>
                <a:avLst/>
                <a:gdLst/>
                <a:ahLst/>
                <a:cxnLst>
                  <a:cxn ang="0">
                    <a:pos x="451" y="0"/>
                  </a:cxn>
                  <a:cxn ang="0">
                    <a:pos x="0" y="121"/>
                  </a:cxn>
                  <a:cxn ang="0">
                    <a:pos x="451" y="0"/>
                  </a:cxn>
                </a:cxnLst>
                <a:rect l="0" t="0" r="r" b="b"/>
                <a:pathLst>
                  <a:path w="451" h="121">
                    <a:moveTo>
                      <a:pt x="451" y="0"/>
                    </a:moveTo>
                    <a:lnTo>
                      <a:pt x="0" y="121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2" name="Line 1691"/>
              <p:cNvSpPr>
                <a:spLocks noChangeAspect="1" noChangeShapeType="1"/>
              </p:cNvSpPr>
              <p:nvPr/>
            </p:nvSpPr>
            <p:spPr bwMode="gray">
              <a:xfrm flipH="1">
                <a:off x="2834" y="3846"/>
                <a:ext cx="148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6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3" name="Freeform 1692"/>
              <p:cNvSpPr>
                <a:spLocks noChangeAspect="1"/>
              </p:cNvSpPr>
              <p:nvPr/>
            </p:nvSpPr>
            <p:spPr bwMode="gray">
              <a:xfrm>
                <a:off x="2834" y="3794"/>
                <a:ext cx="148" cy="39"/>
              </a:xfrm>
              <a:custGeom>
                <a:avLst/>
                <a:gdLst/>
                <a:ahLst/>
                <a:cxnLst>
                  <a:cxn ang="0">
                    <a:pos x="451" y="0"/>
                  </a:cxn>
                  <a:cxn ang="0">
                    <a:pos x="0" y="120"/>
                  </a:cxn>
                  <a:cxn ang="0">
                    <a:pos x="451" y="0"/>
                  </a:cxn>
                </a:cxnLst>
                <a:rect l="0" t="0" r="r" b="b"/>
                <a:pathLst>
                  <a:path w="451" h="120">
                    <a:moveTo>
                      <a:pt x="451" y="0"/>
                    </a:moveTo>
                    <a:lnTo>
                      <a:pt x="0" y="1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4" name="Line 1693"/>
              <p:cNvSpPr>
                <a:spLocks noChangeAspect="1" noChangeShapeType="1"/>
              </p:cNvSpPr>
              <p:nvPr/>
            </p:nvSpPr>
            <p:spPr bwMode="gray">
              <a:xfrm flipH="1">
                <a:off x="2834" y="3794"/>
                <a:ext cx="148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6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5" name="Freeform 1694"/>
              <p:cNvSpPr>
                <a:spLocks noChangeAspect="1"/>
              </p:cNvSpPr>
              <p:nvPr/>
            </p:nvSpPr>
            <p:spPr bwMode="gray">
              <a:xfrm>
                <a:off x="2834" y="3899"/>
                <a:ext cx="148" cy="39"/>
              </a:xfrm>
              <a:custGeom>
                <a:avLst/>
                <a:gdLst/>
                <a:ahLst/>
                <a:cxnLst>
                  <a:cxn ang="0">
                    <a:pos x="451" y="0"/>
                  </a:cxn>
                  <a:cxn ang="0">
                    <a:pos x="0" y="121"/>
                  </a:cxn>
                  <a:cxn ang="0">
                    <a:pos x="451" y="0"/>
                  </a:cxn>
                </a:cxnLst>
                <a:rect l="0" t="0" r="r" b="b"/>
                <a:pathLst>
                  <a:path w="451" h="121">
                    <a:moveTo>
                      <a:pt x="451" y="0"/>
                    </a:moveTo>
                    <a:lnTo>
                      <a:pt x="0" y="121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6" name="Line 1695"/>
              <p:cNvSpPr>
                <a:spLocks noChangeAspect="1" noChangeShapeType="1"/>
              </p:cNvSpPr>
              <p:nvPr/>
            </p:nvSpPr>
            <p:spPr bwMode="gray">
              <a:xfrm flipH="1">
                <a:off x="2834" y="3899"/>
                <a:ext cx="148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6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7" name="Freeform 1696"/>
              <p:cNvSpPr>
                <a:spLocks noChangeAspect="1"/>
              </p:cNvSpPr>
              <p:nvPr/>
            </p:nvSpPr>
            <p:spPr bwMode="gray">
              <a:xfrm>
                <a:off x="2834" y="3952"/>
                <a:ext cx="148" cy="39"/>
              </a:xfrm>
              <a:custGeom>
                <a:avLst/>
                <a:gdLst/>
                <a:ahLst/>
                <a:cxnLst>
                  <a:cxn ang="0">
                    <a:pos x="451" y="0"/>
                  </a:cxn>
                  <a:cxn ang="0">
                    <a:pos x="0" y="120"/>
                  </a:cxn>
                  <a:cxn ang="0">
                    <a:pos x="451" y="0"/>
                  </a:cxn>
                </a:cxnLst>
                <a:rect l="0" t="0" r="r" b="b"/>
                <a:pathLst>
                  <a:path w="451" h="120">
                    <a:moveTo>
                      <a:pt x="451" y="0"/>
                    </a:moveTo>
                    <a:lnTo>
                      <a:pt x="0" y="1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8" name="Line 1697"/>
              <p:cNvSpPr>
                <a:spLocks noChangeAspect="1" noChangeShapeType="1"/>
              </p:cNvSpPr>
              <p:nvPr/>
            </p:nvSpPr>
            <p:spPr bwMode="gray">
              <a:xfrm flipH="1">
                <a:off x="2834" y="3952"/>
                <a:ext cx="148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6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9" name="Freeform 1698"/>
              <p:cNvSpPr>
                <a:spLocks noChangeAspect="1"/>
              </p:cNvSpPr>
              <p:nvPr/>
            </p:nvSpPr>
            <p:spPr bwMode="gray">
              <a:xfrm>
                <a:off x="2834" y="4004"/>
                <a:ext cx="148" cy="39"/>
              </a:xfrm>
              <a:custGeom>
                <a:avLst/>
                <a:gdLst/>
                <a:ahLst/>
                <a:cxnLst>
                  <a:cxn ang="0">
                    <a:pos x="451" y="0"/>
                  </a:cxn>
                  <a:cxn ang="0">
                    <a:pos x="0" y="121"/>
                  </a:cxn>
                  <a:cxn ang="0">
                    <a:pos x="451" y="0"/>
                  </a:cxn>
                </a:cxnLst>
                <a:rect l="0" t="0" r="r" b="b"/>
                <a:pathLst>
                  <a:path w="451" h="121">
                    <a:moveTo>
                      <a:pt x="451" y="0"/>
                    </a:moveTo>
                    <a:lnTo>
                      <a:pt x="0" y="121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0" name="Line 1699"/>
              <p:cNvSpPr>
                <a:spLocks noChangeAspect="1" noChangeShapeType="1"/>
              </p:cNvSpPr>
              <p:nvPr/>
            </p:nvSpPr>
            <p:spPr bwMode="gray">
              <a:xfrm flipH="1">
                <a:off x="2834" y="4004"/>
                <a:ext cx="148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6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929" name="Freeform 1701"/>
            <p:cNvSpPr>
              <a:spLocks noChangeAspect="1"/>
            </p:cNvSpPr>
            <p:nvPr/>
          </p:nvSpPr>
          <p:spPr bwMode="gray">
            <a:xfrm>
              <a:off x="2891319" y="3387624"/>
              <a:ext cx="175419" cy="47467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51" y="0"/>
                </a:cxn>
                <a:cxn ang="0">
                  <a:pos x="904" y="123"/>
                </a:cxn>
                <a:cxn ang="0">
                  <a:pos x="451" y="244"/>
                </a:cxn>
                <a:cxn ang="0">
                  <a:pos x="0" y="123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0" name="Freeform 1702"/>
            <p:cNvSpPr>
              <a:spLocks noChangeAspect="1"/>
            </p:cNvSpPr>
            <p:nvPr/>
          </p:nvSpPr>
          <p:spPr bwMode="gray">
            <a:xfrm>
              <a:off x="2978734" y="3411505"/>
              <a:ext cx="88004" cy="114391"/>
            </a:xfrm>
            <a:custGeom>
              <a:avLst/>
              <a:gdLst/>
              <a:ahLst/>
              <a:cxnLst>
                <a:cxn ang="0">
                  <a:pos x="0" y="589"/>
                </a:cxn>
                <a:cxn ang="0">
                  <a:pos x="0" y="121"/>
                </a:cxn>
                <a:cxn ang="0">
                  <a:pos x="453" y="0"/>
                </a:cxn>
                <a:cxn ang="0">
                  <a:pos x="453" y="468"/>
                </a:cxn>
                <a:cxn ang="0">
                  <a:pos x="0" y="58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1" name="Freeform 1703"/>
            <p:cNvSpPr>
              <a:spLocks noChangeAspect="1"/>
            </p:cNvSpPr>
            <p:nvPr/>
          </p:nvSpPr>
          <p:spPr bwMode="gray">
            <a:xfrm>
              <a:off x="2891319" y="3411505"/>
              <a:ext cx="87415" cy="1143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68"/>
                </a:cxn>
                <a:cxn ang="0">
                  <a:pos x="451" y="589"/>
                </a:cxn>
                <a:cxn ang="0">
                  <a:pos x="451" y="121"/>
                </a:cxn>
                <a:cxn ang="0">
                  <a:pos x="0" y="0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932" name="Group 1670"/>
            <p:cNvGrpSpPr>
              <a:grpSpLocks noChangeAspect="1"/>
            </p:cNvGrpSpPr>
            <p:nvPr/>
          </p:nvGrpSpPr>
          <p:grpSpPr bwMode="gray">
            <a:xfrm>
              <a:off x="3080688" y="3293717"/>
              <a:ext cx="400099" cy="106889"/>
              <a:chOff x="2394" y="3519"/>
              <a:chExt cx="588" cy="157"/>
            </a:xfrm>
          </p:grpSpPr>
          <p:sp>
            <p:nvSpPr>
              <p:cNvPr id="1933" name="Freeform 1671"/>
              <p:cNvSpPr>
                <a:spLocks noChangeAspect="1"/>
              </p:cNvSpPr>
              <p:nvPr/>
            </p:nvSpPr>
            <p:spPr bwMode="gray">
              <a:xfrm>
                <a:off x="2394" y="3519"/>
                <a:ext cx="588" cy="157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1349" y="482"/>
                  </a:cxn>
                  <a:cxn ang="0">
                    <a:pos x="1800" y="362"/>
                  </a:cxn>
                  <a:cxn ang="0">
                    <a:pos x="451" y="0"/>
                  </a:cxn>
                  <a:cxn ang="0">
                    <a:pos x="0" y="121"/>
                  </a:cxn>
                </a:cxnLst>
                <a:rect l="0" t="0" r="r" b="b"/>
                <a:pathLst>
                  <a:path w="1800" h="482">
                    <a:moveTo>
                      <a:pt x="0" y="121"/>
                    </a:moveTo>
                    <a:lnTo>
                      <a:pt x="1349" y="482"/>
                    </a:lnTo>
                    <a:lnTo>
                      <a:pt x="1800" y="362"/>
                    </a:lnTo>
                    <a:lnTo>
                      <a:pt x="451" y="0"/>
                    </a:lnTo>
                    <a:lnTo>
                      <a:pt x="0" y="121"/>
                    </a:lnTo>
                    <a:close/>
                  </a:path>
                </a:pathLst>
              </a:custGeom>
              <a:noFill/>
              <a:ln w="6350" cap="flat" cmpd="sng">
                <a:solidFill>
                  <a:schemeClr val="bg1">
                    <a:lumMod val="8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4" name="Freeform 1672"/>
              <p:cNvSpPr>
                <a:spLocks noChangeAspect="1"/>
              </p:cNvSpPr>
              <p:nvPr/>
            </p:nvSpPr>
            <p:spPr bwMode="gray">
              <a:xfrm>
                <a:off x="2456" y="3535"/>
                <a:ext cx="149" cy="40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0" y="123"/>
                  </a:cxn>
                  <a:cxn ang="0">
                    <a:pos x="454" y="0"/>
                  </a:cxn>
                </a:cxnLst>
                <a:rect l="0" t="0" r="r" b="b"/>
                <a:pathLst>
                  <a:path w="454" h="123">
                    <a:moveTo>
                      <a:pt x="454" y="0"/>
                    </a:moveTo>
                    <a:lnTo>
                      <a:pt x="0" y="123"/>
                    </a:lnTo>
                    <a:lnTo>
                      <a:pt x="454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5" name="Line 1673"/>
              <p:cNvSpPr>
                <a:spLocks noChangeAspect="1" noChangeShapeType="1"/>
              </p:cNvSpPr>
              <p:nvPr/>
            </p:nvSpPr>
            <p:spPr bwMode="gray">
              <a:xfrm flipH="1">
                <a:off x="2456" y="3535"/>
                <a:ext cx="149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6" name="Freeform 1674"/>
              <p:cNvSpPr>
                <a:spLocks noChangeAspect="1"/>
              </p:cNvSpPr>
              <p:nvPr/>
            </p:nvSpPr>
            <p:spPr bwMode="gray">
              <a:xfrm>
                <a:off x="2520" y="3552"/>
                <a:ext cx="148" cy="40"/>
              </a:xfrm>
              <a:custGeom>
                <a:avLst/>
                <a:gdLst/>
                <a:ahLst/>
                <a:cxnLst>
                  <a:cxn ang="0">
                    <a:pos x="453" y="0"/>
                  </a:cxn>
                  <a:cxn ang="0">
                    <a:pos x="0" y="123"/>
                  </a:cxn>
                  <a:cxn ang="0">
                    <a:pos x="453" y="0"/>
                  </a:cxn>
                </a:cxnLst>
                <a:rect l="0" t="0" r="r" b="b"/>
                <a:pathLst>
                  <a:path w="453" h="123">
                    <a:moveTo>
                      <a:pt x="453" y="0"/>
                    </a:moveTo>
                    <a:lnTo>
                      <a:pt x="0" y="123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7" name="Line 1675"/>
              <p:cNvSpPr>
                <a:spLocks noChangeAspect="1" noChangeShapeType="1"/>
              </p:cNvSpPr>
              <p:nvPr/>
            </p:nvSpPr>
            <p:spPr bwMode="gray">
              <a:xfrm flipH="1">
                <a:off x="2520" y="3552"/>
                <a:ext cx="148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8" name="Freeform 1676"/>
              <p:cNvSpPr>
                <a:spLocks noChangeAspect="1"/>
              </p:cNvSpPr>
              <p:nvPr/>
            </p:nvSpPr>
            <p:spPr bwMode="gray">
              <a:xfrm>
                <a:off x="2583" y="3569"/>
                <a:ext cx="147" cy="40"/>
              </a:xfrm>
              <a:custGeom>
                <a:avLst/>
                <a:gdLst/>
                <a:ahLst/>
                <a:cxnLst>
                  <a:cxn ang="0">
                    <a:pos x="451" y="0"/>
                  </a:cxn>
                  <a:cxn ang="0">
                    <a:pos x="0" y="123"/>
                  </a:cxn>
                  <a:cxn ang="0">
                    <a:pos x="451" y="0"/>
                  </a:cxn>
                </a:cxnLst>
                <a:rect l="0" t="0" r="r" b="b"/>
                <a:pathLst>
                  <a:path w="451" h="123">
                    <a:moveTo>
                      <a:pt x="451" y="0"/>
                    </a:moveTo>
                    <a:lnTo>
                      <a:pt x="0" y="123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9" name="Line 1677"/>
              <p:cNvSpPr>
                <a:spLocks noChangeAspect="1" noChangeShapeType="1"/>
              </p:cNvSpPr>
              <p:nvPr/>
            </p:nvSpPr>
            <p:spPr bwMode="gray">
              <a:xfrm flipH="1">
                <a:off x="2583" y="3569"/>
                <a:ext cx="147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0" name="Freeform 1678"/>
              <p:cNvSpPr>
                <a:spLocks noChangeAspect="1"/>
              </p:cNvSpPr>
              <p:nvPr/>
            </p:nvSpPr>
            <p:spPr bwMode="gray">
              <a:xfrm>
                <a:off x="2645" y="3586"/>
                <a:ext cx="148" cy="39"/>
              </a:xfrm>
              <a:custGeom>
                <a:avLst/>
                <a:gdLst/>
                <a:ahLst/>
                <a:cxnLst>
                  <a:cxn ang="0">
                    <a:pos x="453" y="0"/>
                  </a:cxn>
                  <a:cxn ang="0">
                    <a:pos x="0" y="120"/>
                  </a:cxn>
                  <a:cxn ang="0">
                    <a:pos x="453" y="0"/>
                  </a:cxn>
                </a:cxnLst>
                <a:rect l="0" t="0" r="r" b="b"/>
                <a:pathLst>
                  <a:path w="453" h="120">
                    <a:moveTo>
                      <a:pt x="453" y="0"/>
                    </a:moveTo>
                    <a:lnTo>
                      <a:pt x="0" y="12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1" name="Line 1679"/>
              <p:cNvSpPr>
                <a:spLocks noChangeAspect="1" noChangeShapeType="1"/>
              </p:cNvSpPr>
              <p:nvPr/>
            </p:nvSpPr>
            <p:spPr bwMode="gray">
              <a:xfrm flipH="1">
                <a:off x="2645" y="3586"/>
                <a:ext cx="148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2" name="Freeform 1680"/>
              <p:cNvSpPr>
                <a:spLocks noChangeAspect="1"/>
              </p:cNvSpPr>
              <p:nvPr/>
            </p:nvSpPr>
            <p:spPr bwMode="gray">
              <a:xfrm>
                <a:off x="2709" y="3603"/>
                <a:ext cx="147" cy="39"/>
              </a:xfrm>
              <a:custGeom>
                <a:avLst/>
                <a:gdLst/>
                <a:ahLst/>
                <a:cxnLst>
                  <a:cxn ang="0">
                    <a:pos x="451" y="0"/>
                  </a:cxn>
                  <a:cxn ang="0">
                    <a:pos x="0" y="120"/>
                  </a:cxn>
                  <a:cxn ang="0">
                    <a:pos x="451" y="0"/>
                  </a:cxn>
                </a:cxnLst>
                <a:rect l="0" t="0" r="r" b="b"/>
                <a:pathLst>
                  <a:path w="451" h="120">
                    <a:moveTo>
                      <a:pt x="451" y="0"/>
                    </a:moveTo>
                    <a:lnTo>
                      <a:pt x="0" y="120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3" name="Line 1681"/>
              <p:cNvSpPr>
                <a:spLocks noChangeAspect="1" noChangeShapeType="1"/>
              </p:cNvSpPr>
              <p:nvPr/>
            </p:nvSpPr>
            <p:spPr bwMode="gray">
              <a:xfrm flipH="1">
                <a:off x="2709" y="3603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4" name="Freeform 1682"/>
              <p:cNvSpPr>
                <a:spLocks noChangeAspect="1"/>
              </p:cNvSpPr>
              <p:nvPr/>
            </p:nvSpPr>
            <p:spPr bwMode="gray">
              <a:xfrm>
                <a:off x="2771" y="3620"/>
                <a:ext cx="148" cy="39"/>
              </a:xfrm>
              <a:custGeom>
                <a:avLst/>
                <a:gdLst/>
                <a:ahLst/>
                <a:cxnLst>
                  <a:cxn ang="0">
                    <a:pos x="453" y="0"/>
                  </a:cxn>
                  <a:cxn ang="0">
                    <a:pos x="0" y="120"/>
                  </a:cxn>
                  <a:cxn ang="0">
                    <a:pos x="453" y="0"/>
                  </a:cxn>
                </a:cxnLst>
                <a:rect l="0" t="0" r="r" b="b"/>
                <a:pathLst>
                  <a:path w="453" h="120">
                    <a:moveTo>
                      <a:pt x="453" y="0"/>
                    </a:moveTo>
                    <a:lnTo>
                      <a:pt x="0" y="12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5" name="Line 1683"/>
              <p:cNvSpPr>
                <a:spLocks noChangeAspect="1" noChangeShapeType="1"/>
              </p:cNvSpPr>
              <p:nvPr/>
            </p:nvSpPr>
            <p:spPr bwMode="gray">
              <a:xfrm flipH="1">
                <a:off x="2771" y="3620"/>
                <a:ext cx="148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961" name="Gruppieren 15"/>
          <p:cNvGrpSpPr/>
          <p:nvPr/>
        </p:nvGrpSpPr>
        <p:grpSpPr>
          <a:xfrm>
            <a:off x="273660" y="3381699"/>
            <a:ext cx="1085011" cy="521446"/>
            <a:chOff x="1744524" y="3371487"/>
            <a:chExt cx="1085011" cy="521446"/>
          </a:xfrm>
        </p:grpSpPr>
        <p:sp>
          <p:nvSpPr>
            <p:cNvPr id="1962" name="Freeform 19"/>
            <p:cNvSpPr>
              <a:spLocks/>
            </p:cNvSpPr>
            <p:nvPr/>
          </p:nvSpPr>
          <p:spPr bwMode="gray">
            <a:xfrm flipH="1">
              <a:off x="2107138" y="3688617"/>
              <a:ext cx="512612" cy="139221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1791" y="359"/>
                </a:cxn>
                <a:cxn ang="0">
                  <a:pos x="1344" y="480"/>
                </a:cxn>
                <a:cxn ang="0">
                  <a:pos x="0" y="121"/>
                </a:cxn>
                <a:cxn ang="0">
                  <a:pos x="449" y="0"/>
                </a:cxn>
              </a:cxnLst>
              <a:rect l="0" t="0" r="r" b="b"/>
              <a:pathLst>
                <a:path w="1791" h="480">
                  <a:moveTo>
                    <a:pt x="449" y="0"/>
                  </a:moveTo>
                  <a:lnTo>
                    <a:pt x="1791" y="359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3" name="Freeform 22"/>
            <p:cNvSpPr>
              <a:spLocks/>
            </p:cNvSpPr>
            <p:nvPr/>
          </p:nvSpPr>
          <p:spPr bwMode="gray">
            <a:xfrm flipH="1">
              <a:off x="1850832" y="3625330"/>
              <a:ext cx="512612" cy="137413"/>
            </a:xfrm>
            <a:custGeom>
              <a:avLst/>
              <a:gdLst/>
              <a:ahLst/>
              <a:cxnLst>
                <a:cxn ang="0">
                  <a:pos x="448" y="0"/>
                </a:cxn>
                <a:cxn ang="0">
                  <a:pos x="1792" y="362"/>
                </a:cxn>
                <a:cxn ang="0">
                  <a:pos x="1344" y="480"/>
                </a:cxn>
                <a:cxn ang="0">
                  <a:pos x="0" y="121"/>
                </a:cxn>
                <a:cxn ang="0">
                  <a:pos x="448" y="0"/>
                </a:cxn>
              </a:cxnLst>
              <a:rect l="0" t="0" r="r" b="b"/>
              <a:pathLst>
                <a:path w="1792" h="480">
                  <a:moveTo>
                    <a:pt x="448" y="0"/>
                  </a:moveTo>
                  <a:lnTo>
                    <a:pt x="1792" y="362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4" name="Freeform 28"/>
            <p:cNvSpPr>
              <a:spLocks/>
            </p:cNvSpPr>
            <p:nvPr/>
          </p:nvSpPr>
          <p:spPr bwMode="gray">
            <a:xfrm rot="10800000" flipH="1" flipV="1">
              <a:off x="1744524" y="3491625"/>
              <a:ext cx="386094" cy="207831"/>
            </a:xfrm>
            <a:custGeom>
              <a:avLst/>
              <a:gdLst>
                <a:gd name="connsiteX0" fmla="*/ 0 w 5033"/>
                <a:gd name="connsiteY0" fmla="*/ 0 h 20166"/>
                <a:gd name="connsiteX1" fmla="*/ 33 w 5033"/>
                <a:gd name="connsiteY1" fmla="*/ 20166 h 20166"/>
                <a:gd name="connsiteX2" fmla="*/ 5033 w 5033"/>
                <a:gd name="connsiteY2" fmla="*/ 10166 h 20166"/>
                <a:gd name="connsiteX3" fmla="*/ 0 w 5033"/>
                <a:gd name="connsiteY3" fmla="*/ 0 h 2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3" h="20166">
                  <a:moveTo>
                    <a:pt x="0" y="0"/>
                  </a:moveTo>
                  <a:lnTo>
                    <a:pt x="33" y="20166"/>
                  </a:lnTo>
                  <a:lnTo>
                    <a:pt x="5033" y="101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5" name="Freeform 31"/>
            <p:cNvSpPr>
              <a:spLocks/>
            </p:cNvSpPr>
            <p:nvPr/>
          </p:nvSpPr>
          <p:spPr bwMode="gray">
            <a:xfrm flipH="1">
              <a:off x="2318716" y="3753712"/>
              <a:ext cx="510819" cy="139221"/>
            </a:xfrm>
            <a:custGeom>
              <a:avLst/>
              <a:gdLst/>
              <a:ahLst/>
              <a:cxnLst>
                <a:cxn ang="0">
                  <a:pos x="447" y="0"/>
                </a:cxn>
                <a:cxn ang="0">
                  <a:pos x="1791" y="361"/>
                </a:cxn>
                <a:cxn ang="0">
                  <a:pos x="1344" y="482"/>
                </a:cxn>
                <a:cxn ang="0">
                  <a:pos x="0" y="120"/>
                </a:cxn>
                <a:cxn ang="0">
                  <a:pos x="447" y="0"/>
                </a:cxn>
              </a:cxnLst>
              <a:rect l="0" t="0" r="r" b="b"/>
              <a:pathLst>
                <a:path w="1791" h="482">
                  <a:moveTo>
                    <a:pt x="447" y="0"/>
                  </a:moveTo>
                  <a:lnTo>
                    <a:pt x="1791" y="361"/>
                  </a:lnTo>
                  <a:lnTo>
                    <a:pt x="1344" y="482"/>
                  </a:lnTo>
                  <a:lnTo>
                    <a:pt x="0" y="12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6" name="Freeform 16"/>
            <p:cNvSpPr>
              <a:spLocks/>
            </p:cNvSpPr>
            <p:nvPr/>
          </p:nvSpPr>
          <p:spPr bwMode="gray">
            <a:xfrm flipV="1">
              <a:off x="1822040" y="3371487"/>
              <a:ext cx="735987" cy="199577"/>
            </a:xfrm>
            <a:custGeom>
              <a:avLst/>
              <a:gdLst/>
              <a:ahLst/>
              <a:cxnLst/>
              <a:rect l="l" t="t" r="r" b="b"/>
              <a:pathLst>
                <a:path w="733933" h="199020">
                  <a:moveTo>
                    <a:pt x="94966" y="199020"/>
                  </a:moveTo>
                  <a:lnTo>
                    <a:pt x="677999" y="179142"/>
                  </a:lnTo>
                  <a:lnTo>
                    <a:pt x="733933" y="25305"/>
                  </a:lnTo>
                  <a:lnTo>
                    <a:pt x="606654" y="60163"/>
                  </a:lnTo>
                  <a:lnTo>
                    <a:pt x="383534" y="0"/>
                  </a:lnTo>
                  <a:lnTo>
                    <a:pt x="0" y="103668"/>
                  </a:lnTo>
                  <a:lnTo>
                    <a:pt x="223102" y="16416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67" name="Gruppieren 7"/>
          <p:cNvGrpSpPr/>
          <p:nvPr/>
        </p:nvGrpSpPr>
        <p:grpSpPr>
          <a:xfrm>
            <a:off x="0" y="2792348"/>
            <a:ext cx="379730" cy="1316673"/>
            <a:chOff x="1470864" y="2782136"/>
            <a:chExt cx="379730" cy="1316673"/>
          </a:xfrm>
        </p:grpSpPr>
        <p:grpSp>
          <p:nvGrpSpPr>
            <p:cNvPr id="1968" name="Group 1904"/>
            <p:cNvGrpSpPr>
              <a:grpSpLocks/>
            </p:cNvGrpSpPr>
            <p:nvPr/>
          </p:nvGrpSpPr>
          <p:grpSpPr bwMode="gray">
            <a:xfrm flipH="1">
              <a:off x="1470864" y="3199014"/>
              <a:ext cx="379730" cy="487045"/>
              <a:chOff x="-12915" y="17811"/>
              <a:chExt cx="319" cy="414"/>
            </a:xfrm>
          </p:grpSpPr>
          <p:sp>
            <p:nvSpPr>
              <p:cNvPr id="1981" name="Freeform 1905"/>
              <p:cNvSpPr>
                <a:spLocks/>
              </p:cNvSpPr>
              <p:nvPr/>
            </p:nvSpPr>
            <p:spPr bwMode="gray">
              <a:xfrm>
                <a:off x="-12915" y="17811"/>
                <a:ext cx="319" cy="4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29"/>
                  </a:cxn>
                  <a:cxn ang="0">
                    <a:pos x="319" y="414"/>
                  </a:cxn>
                  <a:cxn ang="0">
                    <a:pos x="319" y="85"/>
                  </a:cxn>
                  <a:cxn ang="0">
                    <a:pos x="0" y="0"/>
                  </a:cxn>
                </a:cxnLst>
                <a:rect l="0" t="0" r="r" b="b"/>
                <a:pathLst>
                  <a:path w="319" h="414">
                    <a:moveTo>
                      <a:pt x="0" y="0"/>
                    </a:moveTo>
                    <a:lnTo>
                      <a:pt x="0" y="329"/>
                    </a:lnTo>
                    <a:lnTo>
                      <a:pt x="319" y="414"/>
                    </a:lnTo>
                    <a:lnTo>
                      <a:pt x="319" y="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2" name="Freeform 1906"/>
              <p:cNvSpPr>
                <a:spLocks noEditPoints="1"/>
              </p:cNvSpPr>
              <p:nvPr/>
            </p:nvSpPr>
            <p:spPr bwMode="gray">
              <a:xfrm>
                <a:off x="-12863" y="17892"/>
                <a:ext cx="182" cy="269"/>
              </a:xfrm>
              <a:custGeom>
                <a:avLst/>
                <a:gdLst/>
                <a:ahLst/>
                <a:cxnLst>
                  <a:cxn ang="0">
                    <a:pos x="49" y="112"/>
                  </a:cxn>
                  <a:cxn ang="0">
                    <a:pos x="51" y="114"/>
                  </a:cxn>
                  <a:cxn ang="0">
                    <a:pos x="61" y="106"/>
                  </a:cxn>
                  <a:cxn ang="0">
                    <a:pos x="56" y="93"/>
                  </a:cxn>
                  <a:cxn ang="0">
                    <a:pos x="40" y="84"/>
                  </a:cxn>
                  <a:cxn ang="0">
                    <a:pos x="27" y="87"/>
                  </a:cxn>
                  <a:cxn ang="0">
                    <a:pos x="14" y="89"/>
                  </a:cxn>
                  <a:cxn ang="0">
                    <a:pos x="4" y="81"/>
                  </a:cxn>
                  <a:cxn ang="0">
                    <a:pos x="7" y="74"/>
                  </a:cxn>
                  <a:cxn ang="0">
                    <a:pos x="16" y="69"/>
                  </a:cxn>
                  <a:cxn ang="0">
                    <a:pos x="18" y="68"/>
                  </a:cxn>
                  <a:cxn ang="0">
                    <a:pos x="18" y="68"/>
                  </a:cxn>
                  <a:cxn ang="0">
                    <a:pos x="28" y="71"/>
                  </a:cxn>
                  <a:cxn ang="0">
                    <a:pos x="41" y="70"/>
                  </a:cxn>
                  <a:cxn ang="0">
                    <a:pos x="53" y="64"/>
                  </a:cxn>
                  <a:cxn ang="0">
                    <a:pos x="72" y="43"/>
                  </a:cxn>
                  <a:cxn ang="0">
                    <a:pos x="75" y="19"/>
                  </a:cxn>
                  <a:cxn ang="0">
                    <a:pos x="61" y="5"/>
                  </a:cxn>
                  <a:cxn ang="0">
                    <a:pos x="55" y="25"/>
                  </a:cxn>
                  <a:cxn ang="0">
                    <a:pos x="55" y="26"/>
                  </a:cxn>
                  <a:cxn ang="0">
                    <a:pos x="58" y="30"/>
                  </a:cxn>
                  <a:cxn ang="0">
                    <a:pos x="56" y="37"/>
                  </a:cxn>
                  <a:cxn ang="0">
                    <a:pos x="46" y="50"/>
                  </a:cxn>
                  <a:cxn ang="0">
                    <a:pos x="38" y="54"/>
                  </a:cxn>
                  <a:cxn ang="0">
                    <a:pos x="34" y="53"/>
                  </a:cxn>
                  <a:cxn ang="0">
                    <a:pos x="32" y="54"/>
                  </a:cxn>
                  <a:cxn ang="0">
                    <a:pos x="15" y="66"/>
                  </a:cxn>
                  <a:cxn ang="0">
                    <a:pos x="14" y="67"/>
                  </a:cxn>
                  <a:cxn ang="0">
                    <a:pos x="5" y="72"/>
                  </a:cxn>
                  <a:cxn ang="0">
                    <a:pos x="1" y="81"/>
                  </a:cxn>
                  <a:cxn ang="0">
                    <a:pos x="15" y="91"/>
                  </a:cxn>
                  <a:cxn ang="0">
                    <a:pos x="29" y="89"/>
                  </a:cxn>
                  <a:cxn ang="0">
                    <a:pos x="40" y="86"/>
                  </a:cxn>
                  <a:cxn ang="0">
                    <a:pos x="54" y="93"/>
                  </a:cxn>
                  <a:cxn ang="0">
                    <a:pos x="58" y="104"/>
                  </a:cxn>
                  <a:cxn ang="0">
                    <a:pos x="49" y="112"/>
                  </a:cxn>
                  <a:cxn ang="0">
                    <a:pos x="16" y="61"/>
                  </a:cxn>
                  <a:cxn ang="0">
                    <a:pos x="30" y="50"/>
                  </a:cxn>
                  <a:cxn ang="0">
                    <a:pos x="21" y="46"/>
                  </a:cxn>
                  <a:cxn ang="0">
                    <a:pos x="13" y="50"/>
                  </a:cxn>
                  <a:cxn ang="0">
                    <a:pos x="7" y="55"/>
                  </a:cxn>
                  <a:cxn ang="0">
                    <a:pos x="11" y="63"/>
                  </a:cxn>
                  <a:cxn ang="0">
                    <a:pos x="16" y="61"/>
                  </a:cxn>
                  <a:cxn ang="0">
                    <a:pos x="49" y="24"/>
                  </a:cxn>
                  <a:cxn ang="0">
                    <a:pos x="55" y="8"/>
                  </a:cxn>
                  <a:cxn ang="0">
                    <a:pos x="56" y="3"/>
                  </a:cxn>
                  <a:cxn ang="0">
                    <a:pos x="45" y="3"/>
                  </a:cxn>
                  <a:cxn ang="0">
                    <a:pos x="43" y="10"/>
                  </a:cxn>
                  <a:cxn ang="0">
                    <a:pos x="41" y="18"/>
                  </a:cxn>
                  <a:cxn ang="0">
                    <a:pos x="49" y="24"/>
                  </a:cxn>
                </a:cxnLst>
                <a:rect l="0" t="0" r="r" b="b"/>
                <a:pathLst>
                  <a:path w="77" h="114">
                    <a:moveTo>
                      <a:pt x="49" y="112"/>
                    </a:moveTo>
                    <a:cubicBezTo>
                      <a:pt x="51" y="114"/>
                      <a:pt x="51" y="114"/>
                      <a:pt x="51" y="114"/>
                    </a:cubicBezTo>
                    <a:cubicBezTo>
                      <a:pt x="55" y="112"/>
                      <a:pt x="60" y="109"/>
                      <a:pt x="61" y="106"/>
                    </a:cubicBezTo>
                    <a:cubicBezTo>
                      <a:pt x="63" y="102"/>
                      <a:pt x="61" y="98"/>
                      <a:pt x="56" y="93"/>
                    </a:cubicBezTo>
                    <a:cubicBezTo>
                      <a:pt x="51" y="88"/>
                      <a:pt x="45" y="84"/>
                      <a:pt x="40" y="84"/>
                    </a:cubicBezTo>
                    <a:cubicBezTo>
                      <a:pt x="34" y="83"/>
                      <a:pt x="30" y="85"/>
                      <a:pt x="27" y="87"/>
                    </a:cubicBezTo>
                    <a:cubicBezTo>
                      <a:pt x="24" y="88"/>
                      <a:pt x="20" y="90"/>
                      <a:pt x="14" y="89"/>
                    </a:cubicBezTo>
                    <a:cubicBezTo>
                      <a:pt x="10" y="88"/>
                      <a:pt x="6" y="85"/>
                      <a:pt x="4" y="81"/>
                    </a:cubicBezTo>
                    <a:cubicBezTo>
                      <a:pt x="3" y="79"/>
                      <a:pt x="5" y="75"/>
                      <a:pt x="7" y="74"/>
                    </a:cubicBezTo>
                    <a:cubicBezTo>
                      <a:pt x="10" y="72"/>
                      <a:pt x="13" y="70"/>
                      <a:pt x="16" y="69"/>
                    </a:cubicBezTo>
                    <a:cubicBezTo>
                      <a:pt x="16" y="69"/>
                      <a:pt x="16" y="69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69"/>
                      <a:pt x="25" y="71"/>
                      <a:pt x="28" y="71"/>
                    </a:cubicBezTo>
                    <a:cubicBezTo>
                      <a:pt x="33" y="72"/>
                      <a:pt x="37" y="71"/>
                      <a:pt x="41" y="70"/>
                    </a:cubicBezTo>
                    <a:cubicBezTo>
                      <a:pt x="45" y="68"/>
                      <a:pt x="49" y="66"/>
                      <a:pt x="53" y="64"/>
                    </a:cubicBezTo>
                    <a:cubicBezTo>
                      <a:pt x="62" y="59"/>
                      <a:pt x="69" y="52"/>
                      <a:pt x="72" y="43"/>
                    </a:cubicBezTo>
                    <a:cubicBezTo>
                      <a:pt x="75" y="36"/>
                      <a:pt x="77" y="27"/>
                      <a:pt x="75" y="19"/>
                    </a:cubicBezTo>
                    <a:cubicBezTo>
                      <a:pt x="74" y="14"/>
                      <a:pt x="68" y="8"/>
                      <a:pt x="61" y="5"/>
                    </a:cubicBezTo>
                    <a:cubicBezTo>
                      <a:pt x="60" y="12"/>
                      <a:pt x="58" y="19"/>
                      <a:pt x="55" y="25"/>
                    </a:cubicBezTo>
                    <a:cubicBezTo>
                      <a:pt x="55" y="25"/>
                      <a:pt x="54" y="25"/>
                      <a:pt x="55" y="26"/>
                    </a:cubicBezTo>
                    <a:cubicBezTo>
                      <a:pt x="57" y="27"/>
                      <a:pt x="58" y="28"/>
                      <a:pt x="58" y="30"/>
                    </a:cubicBezTo>
                    <a:cubicBezTo>
                      <a:pt x="59" y="32"/>
                      <a:pt x="57" y="35"/>
                      <a:pt x="56" y="37"/>
                    </a:cubicBezTo>
                    <a:cubicBezTo>
                      <a:pt x="53" y="42"/>
                      <a:pt x="50" y="46"/>
                      <a:pt x="46" y="50"/>
                    </a:cubicBezTo>
                    <a:cubicBezTo>
                      <a:pt x="44" y="51"/>
                      <a:pt x="42" y="55"/>
                      <a:pt x="38" y="54"/>
                    </a:cubicBezTo>
                    <a:cubicBezTo>
                      <a:pt x="37" y="54"/>
                      <a:pt x="35" y="52"/>
                      <a:pt x="34" y="53"/>
                    </a:cubicBezTo>
                    <a:cubicBezTo>
                      <a:pt x="33" y="53"/>
                      <a:pt x="33" y="54"/>
                      <a:pt x="32" y="54"/>
                    </a:cubicBezTo>
                    <a:cubicBezTo>
                      <a:pt x="27" y="59"/>
                      <a:pt x="22" y="63"/>
                      <a:pt x="15" y="66"/>
                    </a:cubicBezTo>
                    <a:cubicBezTo>
                      <a:pt x="15" y="66"/>
                      <a:pt x="15" y="66"/>
                      <a:pt x="14" y="67"/>
                    </a:cubicBezTo>
                    <a:cubicBezTo>
                      <a:pt x="10" y="68"/>
                      <a:pt x="7" y="70"/>
                      <a:pt x="5" y="72"/>
                    </a:cubicBezTo>
                    <a:cubicBezTo>
                      <a:pt x="2" y="74"/>
                      <a:pt x="0" y="78"/>
                      <a:pt x="1" y="81"/>
                    </a:cubicBezTo>
                    <a:cubicBezTo>
                      <a:pt x="3" y="85"/>
                      <a:pt x="9" y="90"/>
                      <a:pt x="15" y="91"/>
                    </a:cubicBezTo>
                    <a:cubicBezTo>
                      <a:pt x="21" y="92"/>
                      <a:pt x="26" y="91"/>
                      <a:pt x="29" y="89"/>
                    </a:cubicBezTo>
                    <a:cubicBezTo>
                      <a:pt x="32" y="88"/>
                      <a:pt x="36" y="86"/>
                      <a:pt x="40" y="86"/>
                    </a:cubicBezTo>
                    <a:cubicBezTo>
                      <a:pt x="47" y="87"/>
                      <a:pt x="52" y="92"/>
                      <a:pt x="54" y="93"/>
                    </a:cubicBezTo>
                    <a:cubicBezTo>
                      <a:pt x="58" y="98"/>
                      <a:pt x="60" y="102"/>
                      <a:pt x="58" y="104"/>
                    </a:cubicBezTo>
                    <a:cubicBezTo>
                      <a:pt x="57" y="108"/>
                      <a:pt x="53" y="110"/>
                      <a:pt x="49" y="112"/>
                    </a:cubicBezTo>
                    <a:close/>
                    <a:moveTo>
                      <a:pt x="16" y="61"/>
                    </a:moveTo>
                    <a:cubicBezTo>
                      <a:pt x="22" y="58"/>
                      <a:pt x="26" y="54"/>
                      <a:pt x="30" y="50"/>
                    </a:cubicBezTo>
                    <a:cubicBezTo>
                      <a:pt x="27" y="48"/>
                      <a:pt x="24" y="45"/>
                      <a:pt x="21" y="46"/>
                    </a:cubicBezTo>
                    <a:cubicBezTo>
                      <a:pt x="18" y="46"/>
                      <a:pt x="15" y="49"/>
                      <a:pt x="13" y="50"/>
                    </a:cubicBezTo>
                    <a:cubicBezTo>
                      <a:pt x="11" y="52"/>
                      <a:pt x="9" y="54"/>
                      <a:pt x="7" y="55"/>
                    </a:cubicBezTo>
                    <a:cubicBezTo>
                      <a:pt x="4" y="57"/>
                      <a:pt x="8" y="61"/>
                      <a:pt x="11" y="63"/>
                    </a:cubicBezTo>
                    <a:cubicBezTo>
                      <a:pt x="13" y="63"/>
                      <a:pt x="15" y="62"/>
                      <a:pt x="16" y="61"/>
                    </a:cubicBezTo>
                    <a:close/>
                    <a:moveTo>
                      <a:pt x="49" y="24"/>
                    </a:moveTo>
                    <a:cubicBezTo>
                      <a:pt x="52" y="19"/>
                      <a:pt x="54" y="14"/>
                      <a:pt x="55" y="8"/>
                    </a:cubicBezTo>
                    <a:cubicBezTo>
                      <a:pt x="56" y="7"/>
                      <a:pt x="56" y="5"/>
                      <a:pt x="56" y="3"/>
                    </a:cubicBezTo>
                    <a:cubicBezTo>
                      <a:pt x="52" y="2"/>
                      <a:pt x="46" y="0"/>
                      <a:pt x="45" y="3"/>
                    </a:cubicBezTo>
                    <a:cubicBezTo>
                      <a:pt x="45" y="5"/>
                      <a:pt x="44" y="8"/>
                      <a:pt x="43" y="10"/>
                    </a:cubicBezTo>
                    <a:cubicBezTo>
                      <a:pt x="42" y="13"/>
                      <a:pt x="40" y="16"/>
                      <a:pt x="41" y="18"/>
                    </a:cubicBezTo>
                    <a:cubicBezTo>
                      <a:pt x="42" y="21"/>
                      <a:pt x="46" y="22"/>
                      <a:pt x="49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969" name="Group 1907"/>
            <p:cNvGrpSpPr>
              <a:grpSpLocks/>
            </p:cNvGrpSpPr>
            <p:nvPr/>
          </p:nvGrpSpPr>
          <p:grpSpPr bwMode="gray">
            <a:xfrm>
              <a:off x="1472927" y="3611764"/>
              <a:ext cx="377667" cy="487045"/>
              <a:chOff x="2044" y="3995"/>
              <a:chExt cx="106" cy="137"/>
            </a:xfrm>
          </p:grpSpPr>
          <p:sp>
            <p:nvSpPr>
              <p:cNvPr id="1973" name="Freeform 1908"/>
              <p:cNvSpPr>
                <a:spLocks/>
              </p:cNvSpPr>
              <p:nvPr/>
            </p:nvSpPr>
            <p:spPr bwMode="gray">
              <a:xfrm flipH="1">
                <a:off x="2044" y="3995"/>
                <a:ext cx="106" cy="1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30"/>
                  </a:cxn>
                  <a:cxn ang="0">
                    <a:pos x="319" y="415"/>
                  </a:cxn>
                  <a:cxn ang="0">
                    <a:pos x="319" y="87"/>
                  </a:cxn>
                  <a:cxn ang="0">
                    <a:pos x="0" y="0"/>
                  </a:cxn>
                </a:cxnLst>
                <a:rect l="0" t="0" r="r" b="b"/>
                <a:pathLst>
                  <a:path w="319" h="415">
                    <a:moveTo>
                      <a:pt x="0" y="0"/>
                    </a:moveTo>
                    <a:lnTo>
                      <a:pt x="0" y="330"/>
                    </a:lnTo>
                    <a:lnTo>
                      <a:pt x="319" y="415"/>
                    </a:lnTo>
                    <a:lnTo>
                      <a:pt x="319" y="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974" name="Group 1909"/>
              <p:cNvGrpSpPr>
                <a:grpSpLocks/>
              </p:cNvGrpSpPr>
              <p:nvPr/>
            </p:nvGrpSpPr>
            <p:grpSpPr bwMode="gray">
              <a:xfrm>
                <a:off x="2056" y="4042"/>
                <a:ext cx="82" cy="58"/>
                <a:chOff x="778" y="1278"/>
                <a:chExt cx="344" cy="246"/>
              </a:xfrm>
            </p:grpSpPr>
            <p:sp>
              <p:nvSpPr>
                <p:cNvPr id="1975" name="Freeform 1910"/>
                <p:cNvSpPr>
                  <a:spLocks/>
                </p:cNvSpPr>
                <p:nvPr/>
              </p:nvSpPr>
              <p:spPr bwMode="gray">
                <a:xfrm>
                  <a:off x="1006" y="1344"/>
                  <a:ext cx="116" cy="116"/>
                </a:xfrm>
                <a:custGeom>
                  <a:avLst/>
                  <a:gdLst/>
                  <a:ahLst/>
                  <a:cxnLst>
                    <a:cxn ang="0">
                      <a:pos x="152" y="11"/>
                    </a:cxn>
                    <a:cxn ang="0">
                      <a:pos x="141" y="2"/>
                    </a:cxn>
                    <a:cxn ang="0">
                      <a:pos x="10" y="37"/>
                    </a:cxn>
                    <a:cxn ang="0">
                      <a:pos x="0" y="51"/>
                    </a:cxn>
                    <a:cxn ang="0">
                      <a:pos x="0" y="130"/>
                    </a:cxn>
                    <a:cxn ang="0">
                      <a:pos x="11" y="139"/>
                    </a:cxn>
                    <a:cxn ang="0">
                      <a:pos x="141" y="104"/>
                    </a:cxn>
                    <a:cxn ang="0">
                      <a:pos x="153" y="90"/>
                    </a:cxn>
                    <a:cxn ang="0">
                      <a:pos x="152" y="11"/>
                    </a:cxn>
                  </a:cxnLst>
                  <a:rect l="0" t="0" r="r" b="b"/>
                  <a:pathLst>
                    <a:path w="153" h="141">
                      <a:moveTo>
                        <a:pt x="152" y="11"/>
                      </a:moveTo>
                      <a:cubicBezTo>
                        <a:pt x="152" y="4"/>
                        <a:pt x="147" y="0"/>
                        <a:pt x="141" y="2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5" y="39"/>
                        <a:pt x="0" y="45"/>
                        <a:pt x="0" y="51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7"/>
                        <a:pt x="5" y="141"/>
                        <a:pt x="11" y="139"/>
                      </a:cubicBezTo>
                      <a:cubicBezTo>
                        <a:pt x="141" y="104"/>
                        <a:pt x="141" y="104"/>
                        <a:pt x="141" y="104"/>
                      </a:cubicBezTo>
                      <a:cubicBezTo>
                        <a:pt x="148" y="102"/>
                        <a:pt x="153" y="96"/>
                        <a:pt x="153" y="90"/>
                      </a:cubicBezTo>
                      <a:cubicBezTo>
                        <a:pt x="153" y="66"/>
                        <a:pt x="152" y="11"/>
                        <a:pt x="15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noFill/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76" name="Freeform 1911"/>
                <p:cNvSpPr>
                  <a:spLocks/>
                </p:cNvSpPr>
                <p:nvPr/>
              </p:nvSpPr>
              <p:spPr bwMode="gray">
                <a:xfrm>
                  <a:off x="1028" y="1278"/>
                  <a:ext cx="71" cy="78"/>
                </a:xfrm>
                <a:custGeom>
                  <a:avLst/>
                  <a:gdLst/>
                  <a:ahLst/>
                  <a:cxnLst>
                    <a:cxn ang="0">
                      <a:pos x="47" y="88"/>
                    </a:cxn>
                    <a:cxn ang="0">
                      <a:pos x="93" y="35"/>
                    </a:cxn>
                    <a:cxn ang="0">
                      <a:pos x="47" y="7"/>
                    </a:cxn>
                    <a:cxn ang="0">
                      <a:pos x="0" y="60"/>
                    </a:cxn>
                    <a:cxn ang="0">
                      <a:pos x="47" y="88"/>
                    </a:cxn>
                  </a:cxnLst>
                  <a:rect l="0" t="0" r="r" b="b"/>
                  <a:pathLst>
                    <a:path w="93" h="95">
                      <a:moveTo>
                        <a:pt x="47" y="88"/>
                      </a:moveTo>
                      <a:cubicBezTo>
                        <a:pt x="73" y="81"/>
                        <a:pt x="93" y="57"/>
                        <a:pt x="93" y="35"/>
                      </a:cubicBezTo>
                      <a:cubicBezTo>
                        <a:pt x="93" y="13"/>
                        <a:pt x="72" y="0"/>
                        <a:pt x="47" y="7"/>
                      </a:cubicBezTo>
                      <a:cubicBezTo>
                        <a:pt x="21" y="14"/>
                        <a:pt x="0" y="38"/>
                        <a:pt x="0" y="60"/>
                      </a:cubicBezTo>
                      <a:cubicBezTo>
                        <a:pt x="0" y="82"/>
                        <a:pt x="21" y="95"/>
                        <a:pt x="47" y="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noFill/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77" name="Freeform 1912"/>
                <p:cNvSpPr>
                  <a:spLocks/>
                </p:cNvSpPr>
                <p:nvPr/>
              </p:nvSpPr>
              <p:spPr bwMode="gray">
                <a:xfrm>
                  <a:off x="778" y="1409"/>
                  <a:ext cx="116" cy="115"/>
                </a:xfrm>
                <a:custGeom>
                  <a:avLst/>
                  <a:gdLst/>
                  <a:ahLst/>
                  <a:cxnLst>
                    <a:cxn ang="0">
                      <a:pos x="152" y="10"/>
                    </a:cxn>
                    <a:cxn ang="0">
                      <a:pos x="141" y="2"/>
                    </a:cxn>
                    <a:cxn ang="0">
                      <a:pos x="11" y="37"/>
                    </a:cxn>
                    <a:cxn ang="0">
                      <a:pos x="0" y="51"/>
                    </a:cxn>
                    <a:cxn ang="0">
                      <a:pos x="0" y="130"/>
                    </a:cxn>
                    <a:cxn ang="0">
                      <a:pos x="11" y="139"/>
                    </a:cxn>
                    <a:cxn ang="0">
                      <a:pos x="141" y="104"/>
                    </a:cxn>
                    <a:cxn ang="0">
                      <a:pos x="153" y="89"/>
                    </a:cxn>
                    <a:cxn ang="0">
                      <a:pos x="152" y="10"/>
                    </a:cxn>
                  </a:cxnLst>
                  <a:rect l="0" t="0" r="r" b="b"/>
                  <a:pathLst>
                    <a:path w="153" h="140">
                      <a:moveTo>
                        <a:pt x="152" y="10"/>
                      </a:moveTo>
                      <a:cubicBezTo>
                        <a:pt x="152" y="4"/>
                        <a:pt x="147" y="0"/>
                        <a:pt x="141" y="2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5" y="38"/>
                        <a:pt x="0" y="45"/>
                        <a:pt x="0" y="51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0" y="136"/>
                        <a:pt x="5" y="140"/>
                        <a:pt x="11" y="139"/>
                      </a:cubicBezTo>
                      <a:cubicBezTo>
                        <a:pt x="141" y="104"/>
                        <a:pt x="141" y="104"/>
                        <a:pt x="141" y="104"/>
                      </a:cubicBezTo>
                      <a:cubicBezTo>
                        <a:pt x="148" y="102"/>
                        <a:pt x="153" y="95"/>
                        <a:pt x="153" y="89"/>
                      </a:cubicBezTo>
                      <a:cubicBezTo>
                        <a:pt x="153" y="65"/>
                        <a:pt x="152" y="10"/>
                        <a:pt x="152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noFill/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78" name="Freeform 1913"/>
                <p:cNvSpPr>
                  <a:spLocks/>
                </p:cNvSpPr>
                <p:nvPr/>
              </p:nvSpPr>
              <p:spPr bwMode="gray">
                <a:xfrm>
                  <a:off x="800" y="1343"/>
                  <a:ext cx="70" cy="77"/>
                </a:xfrm>
                <a:custGeom>
                  <a:avLst/>
                  <a:gdLst/>
                  <a:ahLst/>
                  <a:cxnLst>
                    <a:cxn ang="0">
                      <a:pos x="47" y="88"/>
                    </a:cxn>
                    <a:cxn ang="0">
                      <a:pos x="93" y="34"/>
                    </a:cxn>
                    <a:cxn ang="0">
                      <a:pos x="47" y="7"/>
                    </a:cxn>
                    <a:cxn ang="0">
                      <a:pos x="0" y="59"/>
                    </a:cxn>
                    <a:cxn ang="0">
                      <a:pos x="47" y="88"/>
                    </a:cxn>
                  </a:cxnLst>
                  <a:rect l="0" t="0" r="r" b="b"/>
                  <a:pathLst>
                    <a:path w="93" h="94">
                      <a:moveTo>
                        <a:pt x="47" y="88"/>
                      </a:moveTo>
                      <a:cubicBezTo>
                        <a:pt x="73" y="81"/>
                        <a:pt x="93" y="57"/>
                        <a:pt x="93" y="34"/>
                      </a:cubicBezTo>
                      <a:cubicBezTo>
                        <a:pt x="93" y="12"/>
                        <a:pt x="72" y="0"/>
                        <a:pt x="47" y="7"/>
                      </a:cubicBezTo>
                      <a:cubicBezTo>
                        <a:pt x="21" y="14"/>
                        <a:pt x="0" y="37"/>
                        <a:pt x="0" y="59"/>
                      </a:cubicBezTo>
                      <a:cubicBezTo>
                        <a:pt x="0" y="82"/>
                        <a:pt x="21" y="94"/>
                        <a:pt x="47" y="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noFill/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79" name="Freeform 1914"/>
                <p:cNvSpPr>
                  <a:spLocks/>
                </p:cNvSpPr>
                <p:nvPr/>
              </p:nvSpPr>
              <p:spPr bwMode="gray">
                <a:xfrm>
                  <a:off x="956" y="1427"/>
                  <a:ext cx="58" cy="46"/>
                </a:xfrm>
                <a:custGeom>
                  <a:avLst/>
                  <a:gdLst/>
                  <a:ahLst/>
                  <a:cxnLst>
                    <a:cxn ang="0">
                      <a:pos x="11" y="18"/>
                    </a:cxn>
                    <a:cxn ang="0">
                      <a:pos x="77" y="0"/>
                    </a:cxn>
                    <a:cxn ang="0">
                      <a:pos x="77" y="41"/>
                    </a:cxn>
                    <a:cxn ang="0">
                      <a:pos x="11" y="59"/>
                    </a:cxn>
                    <a:cxn ang="0">
                      <a:pos x="0" y="50"/>
                    </a:cxn>
                    <a:cxn ang="0">
                      <a:pos x="0" y="32"/>
                    </a:cxn>
                    <a:cxn ang="0">
                      <a:pos x="11" y="18"/>
                    </a:cxn>
                  </a:cxnLst>
                  <a:rect l="0" t="0" r="r" b="b"/>
                  <a:pathLst>
                    <a:path w="77" h="60">
                      <a:moveTo>
                        <a:pt x="11" y="18"/>
                      </a:moveTo>
                      <a:cubicBezTo>
                        <a:pt x="11" y="18"/>
                        <a:pt x="11" y="18"/>
                        <a:pt x="77" y="0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60" y="46"/>
                        <a:pt x="38" y="51"/>
                        <a:pt x="11" y="59"/>
                      </a:cubicBezTo>
                      <a:cubicBezTo>
                        <a:pt x="5" y="60"/>
                        <a:pt x="0" y="56"/>
                        <a:pt x="0" y="50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26"/>
                        <a:pt x="5" y="19"/>
                        <a:pt x="1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noFill/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80" name="Freeform 1915"/>
                <p:cNvSpPr>
                  <a:spLocks/>
                </p:cNvSpPr>
                <p:nvPr/>
              </p:nvSpPr>
              <p:spPr bwMode="gray">
                <a:xfrm>
                  <a:off x="885" y="1448"/>
                  <a:ext cx="58" cy="46"/>
                </a:xfrm>
                <a:custGeom>
                  <a:avLst/>
                  <a:gdLst/>
                  <a:ahLst/>
                  <a:cxnLst>
                    <a:cxn ang="0">
                      <a:pos x="66" y="42"/>
                    </a:cxn>
                    <a:cxn ang="0">
                      <a:pos x="0" y="60"/>
                    </a:cxn>
                    <a:cxn ang="0">
                      <a:pos x="0" y="19"/>
                    </a:cxn>
                    <a:cxn ang="0">
                      <a:pos x="66" y="1"/>
                    </a:cxn>
                    <a:cxn ang="0">
                      <a:pos x="77" y="10"/>
                    </a:cxn>
                    <a:cxn ang="0">
                      <a:pos x="77" y="28"/>
                    </a:cxn>
                    <a:cxn ang="0">
                      <a:pos x="66" y="42"/>
                    </a:cxn>
                  </a:cxnLst>
                  <a:rect l="0" t="0" r="r" b="b"/>
                  <a:pathLst>
                    <a:path w="77" h="60">
                      <a:moveTo>
                        <a:pt x="66" y="42"/>
                      </a:moveTo>
                      <a:cubicBezTo>
                        <a:pt x="66" y="42"/>
                        <a:pt x="66" y="42"/>
                        <a:pt x="0" y="6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7" y="14"/>
                        <a:pt x="39" y="9"/>
                        <a:pt x="66" y="1"/>
                      </a:cubicBezTo>
                      <a:cubicBezTo>
                        <a:pt x="72" y="0"/>
                        <a:pt x="77" y="3"/>
                        <a:pt x="77" y="10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34"/>
                        <a:pt x="72" y="40"/>
                        <a:pt x="66" y="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noFill/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970" name="Gruppieren 2"/>
            <p:cNvGrpSpPr/>
            <p:nvPr/>
          </p:nvGrpSpPr>
          <p:grpSpPr>
            <a:xfrm>
              <a:off x="1470864" y="2782136"/>
              <a:ext cx="379730" cy="491173"/>
              <a:chOff x="1689588" y="2701088"/>
              <a:chExt cx="379730" cy="491173"/>
            </a:xfrm>
          </p:grpSpPr>
          <p:sp>
            <p:nvSpPr>
              <p:cNvPr id="1971" name="Freeform 1902"/>
              <p:cNvSpPr>
                <a:spLocks/>
              </p:cNvSpPr>
              <p:nvPr/>
            </p:nvSpPr>
            <p:spPr bwMode="gray">
              <a:xfrm flipH="1">
                <a:off x="1689588" y="2701088"/>
                <a:ext cx="379730" cy="49117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31"/>
                  </a:cxn>
                  <a:cxn ang="0">
                    <a:pos x="319" y="416"/>
                  </a:cxn>
                  <a:cxn ang="0">
                    <a:pos x="319" y="88"/>
                  </a:cxn>
                  <a:cxn ang="0">
                    <a:pos x="0" y="0"/>
                  </a:cxn>
                </a:cxnLst>
                <a:rect l="0" t="0" r="r" b="b"/>
                <a:pathLst>
                  <a:path w="319" h="416">
                    <a:moveTo>
                      <a:pt x="0" y="0"/>
                    </a:moveTo>
                    <a:lnTo>
                      <a:pt x="0" y="331"/>
                    </a:lnTo>
                    <a:lnTo>
                      <a:pt x="319" y="416"/>
                    </a:lnTo>
                    <a:lnTo>
                      <a:pt x="319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2" name="Freeform 680"/>
              <p:cNvSpPr>
                <a:spLocks noEditPoints="1"/>
              </p:cNvSpPr>
              <p:nvPr/>
            </p:nvSpPr>
            <p:spPr bwMode="gray">
              <a:xfrm>
                <a:off x="1773945" y="2813786"/>
                <a:ext cx="213078" cy="263515"/>
              </a:xfrm>
              <a:custGeom>
                <a:avLst/>
                <a:gdLst/>
                <a:ahLst/>
                <a:cxnLst>
                  <a:cxn ang="0">
                    <a:pos x="60" y="16"/>
                  </a:cxn>
                  <a:cxn ang="0">
                    <a:pos x="53" y="60"/>
                  </a:cxn>
                  <a:cxn ang="0">
                    <a:pos x="53" y="62"/>
                  </a:cxn>
                  <a:cxn ang="0">
                    <a:pos x="53" y="63"/>
                  </a:cxn>
                  <a:cxn ang="0">
                    <a:pos x="55" y="63"/>
                  </a:cxn>
                  <a:cxn ang="0">
                    <a:pos x="60" y="59"/>
                  </a:cxn>
                  <a:cxn ang="0">
                    <a:pos x="68" y="48"/>
                  </a:cxn>
                  <a:cxn ang="0">
                    <a:pos x="70" y="33"/>
                  </a:cxn>
                  <a:cxn ang="0">
                    <a:pos x="63" y="13"/>
                  </a:cxn>
                  <a:cxn ang="0">
                    <a:pos x="42" y="10"/>
                  </a:cxn>
                  <a:cxn ang="0">
                    <a:pos x="24" y="20"/>
                  </a:cxn>
                  <a:cxn ang="0">
                    <a:pos x="12" y="37"/>
                  </a:cxn>
                  <a:cxn ang="0">
                    <a:pos x="8" y="58"/>
                  </a:cxn>
                  <a:cxn ang="0">
                    <a:pos x="17" y="83"/>
                  </a:cxn>
                  <a:cxn ang="0">
                    <a:pos x="41" y="86"/>
                  </a:cxn>
                  <a:cxn ang="0">
                    <a:pos x="55" y="80"/>
                  </a:cxn>
                  <a:cxn ang="0">
                    <a:pos x="68" y="69"/>
                  </a:cxn>
                  <a:cxn ang="0">
                    <a:pos x="78" y="67"/>
                  </a:cxn>
                  <a:cxn ang="0">
                    <a:pos x="70" y="77"/>
                  </a:cxn>
                  <a:cxn ang="0">
                    <a:pos x="57" y="87"/>
                  </a:cxn>
                  <a:cxn ang="0">
                    <a:pos x="41" y="94"/>
                  </a:cxn>
                  <a:cxn ang="0">
                    <a:pos x="20" y="94"/>
                  </a:cxn>
                  <a:cxn ang="0">
                    <a:pos x="6" y="82"/>
                  </a:cxn>
                  <a:cxn ang="0">
                    <a:pos x="0" y="60"/>
                  </a:cxn>
                  <a:cxn ang="0">
                    <a:pos x="6" y="35"/>
                  </a:cxn>
                  <a:cxn ang="0">
                    <a:pos x="20" y="14"/>
                  </a:cxn>
                  <a:cxn ang="0">
                    <a:pos x="42" y="3"/>
                  </a:cxn>
                  <a:cxn ang="0">
                    <a:pos x="68" y="6"/>
                  </a:cxn>
                  <a:cxn ang="0">
                    <a:pos x="78" y="31"/>
                  </a:cxn>
                  <a:cxn ang="0">
                    <a:pos x="74" y="50"/>
                  </a:cxn>
                  <a:cxn ang="0">
                    <a:pos x="63" y="66"/>
                  </a:cxn>
                  <a:cxn ang="0">
                    <a:pos x="52" y="73"/>
                  </a:cxn>
                  <a:cxn ang="0">
                    <a:pos x="47" y="73"/>
                  </a:cxn>
                  <a:cxn ang="0">
                    <a:pos x="44" y="69"/>
                  </a:cxn>
                  <a:cxn ang="0">
                    <a:pos x="38" y="75"/>
                  </a:cxn>
                  <a:cxn ang="0">
                    <a:pos x="31" y="78"/>
                  </a:cxn>
                  <a:cxn ang="0">
                    <a:pos x="20" y="76"/>
                  </a:cxn>
                  <a:cxn ang="0">
                    <a:pos x="15" y="60"/>
                  </a:cxn>
                  <a:cxn ang="0">
                    <a:pos x="21" y="35"/>
                  </a:cxn>
                  <a:cxn ang="0">
                    <a:pos x="37" y="20"/>
                  </a:cxn>
                  <a:cxn ang="0">
                    <a:pos x="43" y="20"/>
                  </a:cxn>
                  <a:cxn ang="0">
                    <a:pos x="49" y="25"/>
                  </a:cxn>
                  <a:cxn ang="0">
                    <a:pos x="50" y="19"/>
                  </a:cxn>
                  <a:cxn ang="0">
                    <a:pos x="60" y="16"/>
                  </a:cxn>
                  <a:cxn ang="0">
                    <a:pos x="26" y="60"/>
                  </a:cxn>
                  <a:cxn ang="0">
                    <a:pos x="28" y="69"/>
                  </a:cxn>
                  <a:cxn ang="0">
                    <a:pos x="33" y="70"/>
                  </a:cxn>
                  <a:cxn ang="0">
                    <a:pos x="39" y="66"/>
                  </a:cxn>
                  <a:cxn ang="0">
                    <a:pos x="44" y="53"/>
                  </a:cxn>
                  <a:cxn ang="0">
                    <a:pos x="46" y="37"/>
                  </a:cxn>
                  <a:cxn ang="0">
                    <a:pos x="44" y="30"/>
                  </a:cxn>
                  <a:cxn ang="0">
                    <a:pos x="38" y="28"/>
                  </a:cxn>
                  <a:cxn ang="0">
                    <a:pos x="33" y="33"/>
                  </a:cxn>
                  <a:cxn ang="0">
                    <a:pos x="27" y="45"/>
                  </a:cxn>
                  <a:cxn ang="0">
                    <a:pos x="26" y="60"/>
                  </a:cxn>
                </a:cxnLst>
                <a:rect l="0" t="0" r="r" b="b"/>
                <a:pathLst>
                  <a:path w="78" h="96">
                    <a:moveTo>
                      <a:pt x="60" y="16"/>
                    </a:move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1"/>
                      <a:pt x="53" y="61"/>
                      <a:pt x="53" y="62"/>
                    </a:cubicBezTo>
                    <a:cubicBezTo>
                      <a:pt x="53" y="62"/>
                      <a:pt x="53" y="63"/>
                      <a:pt x="53" y="63"/>
                    </a:cubicBezTo>
                    <a:cubicBezTo>
                      <a:pt x="54" y="63"/>
                      <a:pt x="54" y="63"/>
                      <a:pt x="55" y="63"/>
                    </a:cubicBezTo>
                    <a:cubicBezTo>
                      <a:pt x="57" y="63"/>
                      <a:pt x="58" y="61"/>
                      <a:pt x="60" y="59"/>
                    </a:cubicBezTo>
                    <a:cubicBezTo>
                      <a:pt x="63" y="56"/>
                      <a:pt x="66" y="53"/>
                      <a:pt x="68" y="48"/>
                    </a:cubicBezTo>
                    <a:cubicBezTo>
                      <a:pt x="69" y="44"/>
                      <a:pt x="70" y="39"/>
                      <a:pt x="70" y="33"/>
                    </a:cubicBezTo>
                    <a:cubicBezTo>
                      <a:pt x="70" y="24"/>
                      <a:pt x="68" y="17"/>
                      <a:pt x="63" y="13"/>
                    </a:cubicBezTo>
                    <a:cubicBezTo>
                      <a:pt x="57" y="9"/>
                      <a:pt x="51" y="8"/>
                      <a:pt x="42" y="10"/>
                    </a:cubicBezTo>
                    <a:cubicBezTo>
                      <a:pt x="36" y="12"/>
                      <a:pt x="30" y="15"/>
                      <a:pt x="24" y="20"/>
                    </a:cubicBezTo>
                    <a:cubicBezTo>
                      <a:pt x="19" y="24"/>
                      <a:pt x="15" y="30"/>
                      <a:pt x="12" y="37"/>
                    </a:cubicBezTo>
                    <a:cubicBezTo>
                      <a:pt x="10" y="44"/>
                      <a:pt x="8" y="51"/>
                      <a:pt x="8" y="58"/>
                    </a:cubicBezTo>
                    <a:cubicBezTo>
                      <a:pt x="8" y="69"/>
                      <a:pt x="11" y="78"/>
                      <a:pt x="17" y="83"/>
                    </a:cubicBezTo>
                    <a:cubicBezTo>
                      <a:pt x="24" y="88"/>
                      <a:pt x="31" y="89"/>
                      <a:pt x="41" y="86"/>
                    </a:cubicBezTo>
                    <a:cubicBezTo>
                      <a:pt x="46" y="85"/>
                      <a:pt x="51" y="83"/>
                      <a:pt x="55" y="80"/>
                    </a:cubicBezTo>
                    <a:cubicBezTo>
                      <a:pt x="59" y="77"/>
                      <a:pt x="64" y="74"/>
                      <a:pt x="68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5" y="71"/>
                      <a:pt x="73" y="74"/>
                      <a:pt x="70" y="77"/>
                    </a:cubicBezTo>
                    <a:cubicBezTo>
                      <a:pt x="66" y="80"/>
                      <a:pt x="62" y="84"/>
                      <a:pt x="57" y="87"/>
                    </a:cubicBezTo>
                    <a:cubicBezTo>
                      <a:pt x="52" y="90"/>
                      <a:pt x="47" y="93"/>
                      <a:pt x="41" y="94"/>
                    </a:cubicBezTo>
                    <a:cubicBezTo>
                      <a:pt x="34" y="96"/>
                      <a:pt x="27" y="96"/>
                      <a:pt x="20" y="94"/>
                    </a:cubicBezTo>
                    <a:cubicBezTo>
                      <a:pt x="14" y="92"/>
                      <a:pt x="9" y="88"/>
                      <a:pt x="6" y="82"/>
                    </a:cubicBezTo>
                    <a:cubicBezTo>
                      <a:pt x="2" y="76"/>
                      <a:pt x="0" y="69"/>
                      <a:pt x="0" y="60"/>
                    </a:cubicBezTo>
                    <a:cubicBezTo>
                      <a:pt x="0" y="51"/>
                      <a:pt x="2" y="43"/>
                      <a:pt x="6" y="35"/>
                    </a:cubicBezTo>
                    <a:cubicBezTo>
                      <a:pt x="9" y="26"/>
                      <a:pt x="14" y="20"/>
                      <a:pt x="20" y="14"/>
                    </a:cubicBezTo>
                    <a:cubicBezTo>
                      <a:pt x="26" y="9"/>
                      <a:pt x="34" y="5"/>
                      <a:pt x="42" y="3"/>
                    </a:cubicBezTo>
                    <a:cubicBezTo>
                      <a:pt x="53" y="0"/>
                      <a:pt x="61" y="1"/>
                      <a:pt x="68" y="6"/>
                    </a:cubicBezTo>
                    <a:cubicBezTo>
                      <a:pt x="75" y="11"/>
                      <a:pt x="78" y="20"/>
                      <a:pt x="78" y="31"/>
                    </a:cubicBezTo>
                    <a:cubicBezTo>
                      <a:pt x="78" y="37"/>
                      <a:pt x="77" y="44"/>
                      <a:pt x="74" y="50"/>
                    </a:cubicBezTo>
                    <a:cubicBezTo>
                      <a:pt x="72" y="56"/>
                      <a:pt x="68" y="62"/>
                      <a:pt x="63" y="66"/>
                    </a:cubicBezTo>
                    <a:cubicBezTo>
                      <a:pt x="59" y="70"/>
                      <a:pt x="55" y="72"/>
                      <a:pt x="52" y="73"/>
                    </a:cubicBezTo>
                    <a:cubicBezTo>
                      <a:pt x="50" y="73"/>
                      <a:pt x="48" y="73"/>
                      <a:pt x="47" y="73"/>
                    </a:cubicBezTo>
                    <a:cubicBezTo>
                      <a:pt x="45" y="72"/>
                      <a:pt x="44" y="71"/>
                      <a:pt x="44" y="69"/>
                    </a:cubicBezTo>
                    <a:cubicBezTo>
                      <a:pt x="41" y="72"/>
                      <a:pt x="39" y="74"/>
                      <a:pt x="38" y="75"/>
                    </a:cubicBezTo>
                    <a:cubicBezTo>
                      <a:pt x="36" y="77"/>
                      <a:pt x="34" y="78"/>
                      <a:pt x="31" y="78"/>
                    </a:cubicBezTo>
                    <a:cubicBezTo>
                      <a:pt x="27" y="80"/>
                      <a:pt x="23" y="79"/>
                      <a:pt x="20" y="76"/>
                    </a:cubicBezTo>
                    <a:cubicBezTo>
                      <a:pt x="17" y="73"/>
                      <a:pt x="15" y="67"/>
                      <a:pt x="15" y="60"/>
                    </a:cubicBezTo>
                    <a:cubicBezTo>
                      <a:pt x="15" y="51"/>
                      <a:pt x="17" y="43"/>
                      <a:pt x="21" y="35"/>
                    </a:cubicBezTo>
                    <a:cubicBezTo>
                      <a:pt x="25" y="27"/>
                      <a:pt x="31" y="22"/>
                      <a:pt x="37" y="20"/>
                    </a:cubicBezTo>
                    <a:cubicBezTo>
                      <a:pt x="39" y="20"/>
                      <a:pt x="41" y="20"/>
                      <a:pt x="43" y="20"/>
                    </a:cubicBezTo>
                    <a:cubicBezTo>
                      <a:pt x="45" y="21"/>
                      <a:pt x="47" y="23"/>
                      <a:pt x="49" y="25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60" y="16"/>
                      <a:pt x="60" y="16"/>
                      <a:pt x="60" y="16"/>
                    </a:cubicBezTo>
                    <a:close/>
                    <a:moveTo>
                      <a:pt x="26" y="60"/>
                    </a:moveTo>
                    <a:cubicBezTo>
                      <a:pt x="26" y="64"/>
                      <a:pt x="27" y="67"/>
                      <a:pt x="28" y="69"/>
                    </a:cubicBezTo>
                    <a:cubicBezTo>
                      <a:pt x="30" y="70"/>
                      <a:pt x="31" y="71"/>
                      <a:pt x="33" y="70"/>
                    </a:cubicBezTo>
                    <a:cubicBezTo>
                      <a:pt x="35" y="70"/>
                      <a:pt x="37" y="68"/>
                      <a:pt x="39" y="66"/>
                    </a:cubicBezTo>
                    <a:cubicBezTo>
                      <a:pt x="41" y="63"/>
                      <a:pt x="42" y="59"/>
                      <a:pt x="44" y="53"/>
                    </a:cubicBezTo>
                    <a:cubicBezTo>
                      <a:pt x="45" y="47"/>
                      <a:pt x="46" y="42"/>
                      <a:pt x="46" y="37"/>
                    </a:cubicBezTo>
                    <a:cubicBezTo>
                      <a:pt x="46" y="33"/>
                      <a:pt x="45" y="31"/>
                      <a:pt x="44" y="30"/>
                    </a:cubicBezTo>
                    <a:cubicBezTo>
                      <a:pt x="42" y="28"/>
                      <a:pt x="40" y="28"/>
                      <a:pt x="38" y="28"/>
                    </a:cubicBezTo>
                    <a:cubicBezTo>
                      <a:pt x="36" y="29"/>
                      <a:pt x="34" y="30"/>
                      <a:pt x="33" y="33"/>
                    </a:cubicBezTo>
                    <a:cubicBezTo>
                      <a:pt x="30" y="36"/>
                      <a:pt x="29" y="40"/>
                      <a:pt x="27" y="45"/>
                    </a:cubicBezTo>
                    <a:cubicBezTo>
                      <a:pt x="26" y="51"/>
                      <a:pt x="26" y="56"/>
                      <a:pt x="26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995" name="Group 2303"/>
          <p:cNvGrpSpPr>
            <a:grpSpLocks/>
          </p:cNvGrpSpPr>
          <p:nvPr/>
        </p:nvGrpSpPr>
        <p:grpSpPr bwMode="gray">
          <a:xfrm>
            <a:off x="5730704" y="2137823"/>
            <a:ext cx="815181" cy="832284"/>
            <a:chOff x="2494" y="1928"/>
            <a:chExt cx="1109" cy="1132"/>
          </a:xfrm>
        </p:grpSpPr>
        <p:sp>
          <p:nvSpPr>
            <p:cNvPr id="1996" name="Freeform 2304"/>
            <p:cNvSpPr>
              <a:spLocks/>
            </p:cNvSpPr>
            <p:nvPr/>
          </p:nvSpPr>
          <p:spPr bwMode="gray">
            <a:xfrm>
              <a:off x="2543" y="1945"/>
              <a:ext cx="73" cy="85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5" y="1873"/>
                </a:cxn>
                <a:cxn ang="0">
                  <a:pos x="0" y="1918"/>
                </a:cxn>
                <a:cxn ang="0">
                  <a:pos x="0" y="42"/>
                </a:cxn>
                <a:cxn ang="0">
                  <a:pos x="165" y="0"/>
                </a:cxn>
              </a:cxnLst>
              <a:rect l="0" t="0" r="r" b="b"/>
              <a:pathLst>
                <a:path w="165" h="1918">
                  <a:moveTo>
                    <a:pt x="165" y="0"/>
                  </a:moveTo>
                  <a:lnTo>
                    <a:pt x="165" y="1873"/>
                  </a:lnTo>
                  <a:lnTo>
                    <a:pt x="0" y="1918"/>
                  </a:lnTo>
                  <a:lnTo>
                    <a:pt x="0" y="4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997" name="Group 2307"/>
            <p:cNvGrpSpPr>
              <a:grpSpLocks/>
            </p:cNvGrpSpPr>
            <p:nvPr/>
          </p:nvGrpSpPr>
          <p:grpSpPr bwMode="gray">
            <a:xfrm>
              <a:off x="2544" y="2030"/>
              <a:ext cx="908" cy="377"/>
              <a:chOff x="806" y="1728"/>
              <a:chExt cx="2036" cy="845"/>
            </a:xfrm>
          </p:grpSpPr>
          <p:sp>
            <p:nvSpPr>
              <p:cNvPr id="2003" name="Freeform 2308"/>
              <p:cNvSpPr>
                <a:spLocks/>
              </p:cNvSpPr>
              <p:nvPr/>
            </p:nvSpPr>
            <p:spPr bwMode="gray">
              <a:xfrm>
                <a:off x="806" y="1728"/>
                <a:ext cx="2036" cy="6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3"/>
                  </a:cxn>
                  <a:cxn ang="0">
                    <a:pos x="2036" y="621"/>
                  </a:cxn>
                  <a:cxn ang="0">
                    <a:pos x="2036" y="545"/>
                  </a:cxn>
                  <a:cxn ang="0">
                    <a:pos x="0" y="0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4" name="Freeform 2309"/>
              <p:cNvSpPr>
                <a:spLocks/>
              </p:cNvSpPr>
              <p:nvPr/>
            </p:nvSpPr>
            <p:spPr bwMode="gray">
              <a:xfrm>
                <a:off x="806" y="1801"/>
                <a:ext cx="2036" cy="6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6"/>
                  </a:cxn>
                  <a:cxn ang="0">
                    <a:pos x="2036" y="621"/>
                  </a:cxn>
                  <a:cxn ang="0">
                    <a:pos x="2036" y="548"/>
                  </a:cxn>
                  <a:cxn ang="0">
                    <a:pos x="0" y="0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5" name="Freeform 2310"/>
              <p:cNvSpPr>
                <a:spLocks/>
              </p:cNvSpPr>
              <p:nvPr/>
            </p:nvSpPr>
            <p:spPr bwMode="gray">
              <a:xfrm>
                <a:off x="806" y="1877"/>
                <a:ext cx="2036" cy="6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5"/>
                  </a:cxn>
                  <a:cxn ang="0">
                    <a:pos x="2036" y="621"/>
                  </a:cxn>
                  <a:cxn ang="0">
                    <a:pos x="2036" y="545"/>
                  </a:cxn>
                  <a:cxn ang="0">
                    <a:pos x="0" y="0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6" name="Freeform 2311"/>
              <p:cNvSpPr>
                <a:spLocks/>
              </p:cNvSpPr>
              <p:nvPr/>
            </p:nvSpPr>
            <p:spPr bwMode="gray">
              <a:xfrm>
                <a:off x="806" y="1952"/>
                <a:ext cx="2036" cy="6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3"/>
                  </a:cxn>
                  <a:cxn ang="0">
                    <a:pos x="2036" y="621"/>
                  </a:cxn>
                  <a:cxn ang="0">
                    <a:pos x="2036" y="546"/>
                  </a:cxn>
                  <a:cxn ang="0">
                    <a:pos x="0" y="0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998" name="Freeform 2312"/>
            <p:cNvSpPr>
              <a:spLocks/>
            </p:cNvSpPr>
            <p:nvPr/>
          </p:nvSpPr>
          <p:spPr bwMode="gray">
            <a:xfrm>
              <a:off x="2494" y="1952"/>
              <a:ext cx="50" cy="8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6"/>
                </a:cxn>
                <a:cxn ang="0">
                  <a:pos x="113" y="1904"/>
                </a:cxn>
                <a:cxn ang="0">
                  <a:pos x="113" y="31"/>
                </a:cxn>
                <a:cxn ang="0">
                  <a:pos x="0" y="0"/>
                </a:cxn>
              </a:cxnLst>
              <a:rect l="0" t="0" r="r" b="b"/>
              <a:pathLst>
                <a:path w="113" h="1904">
                  <a:moveTo>
                    <a:pt x="0" y="0"/>
                  </a:moveTo>
                  <a:lnTo>
                    <a:pt x="0" y="1876"/>
                  </a:lnTo>
                  <a:lnTo>
                    <a:pt x="113" y="1904"/>
                  </a:lnTo>
                  <a:lnTo>
                    <a:pt x="113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9" name="Freeform 2313"/>
            <p:cNvSpPr>
              <a:spLocks/>
            </p:cNvSpPr>
            <p:nvPr/>
          </p:nvSpPr>
          <p:spPr bwMode="gray">
            <a:xfrm>
              <a:off x="3503" y="2194"/>
              <a:ext cx="100" cy="863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24" y="1873"/>
                </a:cxn>
                <a:cxn ang="0">
                  <a:pos x="0" y="1935"/>
                </a:cxn>
                <a:cxn ang="0">
                  <a:pos x="0" y="62"/>
                </a:cxn>
                <a:cxn ang="0">
                  <a:pos x="224" y="0"/>
                </a:cxn>
              </a:cxnLst>
              <a:rect l="0" t="0" r="r" b="b"/>
              <a:pathLst>
                <a:path w="224" h="1935">
                  <a:moveTo>
                    <a:pt x="224" y="0"/>
                  </a:moveTo>
                  <a:lnTo>
                    <a:pt x="224" y="1873"/>
                  </a:lnTo>
                  <a:lnTo>
                    <a:pt x="0" y="1935"/>
                  </a:lnTo>
                  <a:lnTo>
                    <a:pt x="0" y="62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0" name="Freeform 2314"/>
            <p:cNvSpPr>
              <a:spLocks/>
            </p:cNvSpPr>
            <p:nvPr/>
          </p:nvSpPr>
          <p:spPr bwMode="gray">
            <a:xfrm>
              <a:off x="2544" y="1966"/>
              <a:ext cx="908" cy="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9"/>
                </a:cxn>
                <a:cxn ang="0">
                  <a:pos x="2036" y="694"/>
                </a:cxn>
                <a:cxn ang="0">
                  <a:pos x="2036" y="548"/>
                </a:cxn>
                <a:cxn ang="0">
                  <a:pos x="0" y="0"/>
                </a:cxn>
              </a:cxnLst>
              <a:rect l="0" t="0" r="r" b="b"/>
              <a:pathLst>
                <a:path w="2036" h="694">
                  <a:moveTo>
                    <a:pt x="0" y="0"/>
                  </a:moveTo>
                  <a:lnTo>
                    <a:pt x="0" y="149"/>
                  </a:lnTo>
                  <a:lnTo>
                    <a:pt x="2036" y="694"/>
                  </a:lnTo>
                  <a:lnTo>
                    <a:pt x="2036" y="5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1" name="Freeform 2315"/>
            <p:cNvSpPr>
              <a:spLocks/>
            </p:cNvSpPr>
            <p:nvPr/>
          </p:nvSpPr>
          <p:spPr bwMode="gray">
            <a:xfrm>
              <a:off x="2494" y="1928"/>
              <a:ext cx="1109" cy="298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224" y="0"/>
                </a:cxn>
                <a:cxn ang="0">
                  <a:pos x="2487" y="607"/>
                </a:cxn>
                <a:cxn ang="0">
                  <a:pos x="2263" y="669"/>
                </a:cxn>
                <a:cxn ang="0">
                  <a:pos x="0" y="59"/>
                </a:cxn>
              </a:cxnLst>
              <a:rect l="0" t="0" r="r" b="b"/>
              <a:pathLst>
                <a:path w="2487" h="669">
                  <a:moveTo>
                    <a:pt x="0" y="59"/>
                  </a:moveTo>
                  <a:lnTo>
                    <a:pt x="224" y="0"/>
                  </a:lnTo>
                  <a:lnTo>
                    <a:pt x="2487" y="607"/>
                  </a:lnTo>
                  <a:lnTo>
                    <a:pt x="2263" y="66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2" name="Freeform 2305"/>
            <p:cNvSpPr>
              <a:spLocks/>
            </p:cNvSpPr>
            <p:nvPr/>
          </p:nvSpPr>
          <p:spPr bwMode="gray">
            <a:xfrm>
              <a:off x="3452" y="2211"/>
              <a:ext cx="51" cy="8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3"/>
                </a:cxn>
                <a:cxn ang="0">
                  <a:pos x="114" y="1904"/>
                </a:cxn>
                <a:cxn ang="0">
                  <a:pos x="114" y="31"/>
                </a:cxn>
                <a:cxn ang="0">
                  <a:pos x="0" y="0"/>
                </a:cxn>
              </a:cxnLst>
              <a:rect l="0" t="0" r="r" b="b"/>
              <a:pathLst>
                <a:path w="114" h="1904">
                  <a:moveTo>
                    <a:pt x="0" y="0"/>
                  </a:moveTo>
                  <a:lnTo>
                    <a:pt x="0" y="1873"/>
                  </a:lnTo>
                  <a:lnTo>
                    <a:pt x="114" y="1904"/>
                  </a:lnTo>
                  <a:lnTo>
                    <a:pt x="1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07" name="Gruppieren 14"/>
          <p:cNvGrpSpPr/>
          <p:nvPr/>
        </p:nvGrpSpPr>
        <p:grpSpPr>
          <a:xfrm>
            <a:off x="1420995" y="4379267"/>
            <a:ext cx="3755386" cy="575998"/>
            <a:chOff x="2920434" y="4378580"/>
            <a:chExt cx="3755386" cy="575998"/>
          </a:xfrm>
        </p:grpSpPr>
        <p:sp>
          <p:nvSpPr>
            <p:cNvPr id="2008" name="Freeform 19"/>
            <p:cNvSpPr>
              <a:spLocks/>
            </p:cNvSpPr>
            <p:nvPr/>
          </p:nvSpPr>
          <p:spPr bwMode="gray">
            <a:xfrm flipV="1">
              <a:off x="4069725" y="4712116"/>
              <a:ext cx="512612" cy="139221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1791" y="359"/>
                </a:cxn>
                <a:cxn ang="0">
                  <a:pos x="1344" y="480"/>
                </a:cxn>
                <a:cxn ang="0">
                  <a:pos x="0" y="121"/>
                </a:cxn>
                <a:cxn ang="0">
                  <a:pos x="449" y="0"/>
                </a:cxn>
              </a:cxnLst>
              <a:rect l="0" t="0" r="r" b="b"/>
              <a:pathLst>
                <a:path w="1791" h="480">
                  <a:moveTo>
                    <a:pt x="449" y="0"/>
                  </a:moveTo>
                  <a:lnTo>
                    <a:pt x="1791" y="359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9" name="Freeform 22"/>
            <p:cNvSpPr>
              <a:spLocks/>
            </p:cNvSpPr>
            <p:nvPr/>
          </p:nvSpPr>
          <p:spPr bwMode="gray">
            <a:xfrm flipV="1">
              <a:off x="4300659" y="4780249"/>
              <a:ext cx="512612" cy="137413"/>
            </a:xfrm>
            <a:custGeom>
              <a:avLst/>
              <a:gdLst/>
              <a:ahLst/>
              <a:cxnLst>
                <a:cxn ang="0">
                  <a:pos x="448" y="0"/>
                </a:cxn>
                <a:cxn ang="0">
                  <a:pos x="1792" y="362"/>
                </a:cxn>
                <a:cxn ang="0">
                  <a:pos x="1344" y="480"/>
                </a:cxn>
                <a:cxn ang="0">
                  <a:pos x="0" y="121"/>
                </a:cxn>
                <a:cxn ang="0">
                  <a:pos x="448" y="0"/>
                </a:cxn>
              </a:cxnLst>
              <a:rect l="0" t="0" r="r" b="b"/>
              <a:pathLst>
                <a:path w="1792" h="480">
                  <a:moveTo>
                    <a:pt x="448" y="0"/>
                  </a:moveTo>
                  <a:lnTo>
                    <a:pt x="1792" y="362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0" name="Freeform 28"/>
            <p:cNvSpPr>
              <a:spLocks/>
            </p:cNvSpPr>
            <p:nvPr/>
          </p:nvSpPr>
          <p:spPr bwMode="gray">
            <a:xfrm flipV="1">
              <a:off x="4531593" y="4851518"/>
              <a:ext cx="767125" cy="1030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44" y="361"/>
                </a:cxn>
                <a:cxn ang="0">
                  <a:pos x="2688" y="0"/>
                </a:cxn>
                <a:cxn ang="0">
                  <a:pos x="0" y="0"/>
                </a:cxn>
              </a:cxnLst>
              <a:rect l="0" t="0" r="r" b="b"/>
              <a:pathLst>
                <a:path w="2688" h="361">
                  <a:moveTo>
                    <a:pt x="0" y="0"/>
                  </a:moveTo>
                  <a:lnTo>
                    <a:pt x="1344" y="361"/>
                  </a:lnTo>
                  <a:lnTo>
                    <a:pt x="26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1" name="Freeform 31"/>
            <p:cNvSpPr>
              <a:spLocks/>
            </p:cNvSpPr>
            <p:nvPr/>
          </p:nvSpPr>
          <p:spPr bwMode="gray">
            <a:xfrm flipV="1">
              <a:off x="3840584" y="4645617"/>
              <a:ext cx="510819" cy="139221"/>
            </a:xfrm>
            <a:custGeom>
              <a:avLst/>
              <a:gdLst/>
              <a:ahLst/>
              <a:cxnLst>
                <a:cxn ang="0">
                  <a:pos x="447" y="0"/>
                </a:cxn>
                <a:cxn ang="0">
                  <a:pos x="1791" y="361"/>
                </a:cxn>
                <a:cxn ang="0">
                  <a:pos x="1344" y="482"/>
                </a:cxn>
                <a:cxn ang="0">
                  <a:pos x="0" y="120"/>
                </a:cxn>
                <a:cxn ang="0">
                  <a:pos x="447" y="0"/>
                </a:cxn>
              </a:cxnLst>
              <a:rect l="0" t="0" r="r" b="b"/>
              <a:pathLst>
                <a:path w="1791" h="482">
                  <a:moveTo>
                    <a:pt x="447" y="0"/>
                  </a:moveTo>
                  <a:lnTo>
                    <a:pt x="1791" y="361"/>
                  </a:lnTo>
                  <a:lnTo>
                    <a:pt x="1344" y="482"/>
                  </a:lnTo>
                  <a:lnTo>
                    <a:pt x="0" y="12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2" name="Freeform 16"/>
            <p:cNvSpPr>
              <a:spLocks/>
            </p:cNvSpPr>
            <p:nvPr/>
          </p:nvSpPr>
          <p:spPr bwMode="gray">
            <a:xfrm flipV="1">
              <a:off x="5781438" y="4475749"/>
              <a:ext cx="894382" cy="242280"/>
            </a:xfrm>
            <a:custGeom>
              <a:avLst/>
              <a:gdLst/>
              <a:ahLst/>
              <a:cxnLst>
                <a:cxn ang="0">
                  <a:pos x="2938" y="772"/>
                </a:cxn>
                <a:cxn ang="0">
                  <a:pos x="3134" y="238"/>
                </a:cxn>
                <a:cxn ang="0">
                  <a:pos x="2688" y="359"/>
                </a:cxn>
                <a:cxn ang="0">
                  <a:pos x="1344" y="0"/>
                </a:cxn>
                <a:cxn ang="0">
                  <a:pos x="0" y="359"/>
                </a:cxn>
                <a:cxn ang="0">
                  <a:pos x="1344" y="720"/>
                </a:cxn>
                <a:cxn ang="0">
                  <a:pos x="895" y="841"/>
                </a:cxn>
                <a:cxn ang="0">
                  <a:pos x="2938" y="772"/>
                </a:cxn>
              </a:cxnLst>
              <a:rect l="0" t="0" r="r" b="b"/>
              <a:pathLst>
                <a:path w="3134" h="841">
                  <a:moveTo>
                    <a:pt x="2938" y="772"/>
                  </a:moveTo>
                  <a:lnTo>
                    <a:pt x="3134" y="238"/>
                  </a:lnTo>
                  <a:lnTo>
                    <a:pt x="2688" y="359"/>
                  </a:lnTo>
                  <a:lnTo>
                    <a:pt x="1344" y="0"/>
                  </a:lnTo>
                  <a:lnTo>
                    <a:pt x="0" y="359"/>
                  </a:lnTo>
                  <a:lnTo>
                    <a:pt x="1344" y="720"/>
                  </a:lnTo>
                  <a:lnTo>
                    <a:pt x="895" y="841"/>
                  </a:lnTo>
                  <a:lnTo>
                    <a:pt x="2938" y="77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3" name="Freeform 19"/>
            <p:cNvSpPr>
              <a:spLocks/>
            </p:cNvSpPr>
            <p:nvPr/>
          </p:nvSpPr>
          <p:spPr bwMode="gray">
            <a:xfrm flipV="1">
              <a:off x="3609650" y="4578808"/>
              <a:ext cx="512612" cy="139221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1791" y="359"/>
                </a:cxn>
                <a:cxn ang="0">
                  <a:pos x="1344" y="480"/>
                </a:cxn>
                <a:cxn ang="0">
                  <a:pos x="0" y="121"/>
                </a:cxn>
                <a:cxn ang="0">
                  <a:pos x="449" y="0"/>
                </a:cxn>
              </a:cxnLst>
              <a:rect l="0" t="0" r="r" b="b"/>
              <a:pathLst>
                <a:path w="1791" h="480">
                  <a:moveTo>
                    <a:pt x="449" y="0"/>
                  </a:moveTo>
                  <a:lnTo>
                    <a:pt x="1791" y="359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4" name="Freeform 31"/>
            <p:cNvSpPr>
              <a:spLocks/>
            </p:cNvSpPr>
            <p:nvPr/>
          </p:nvSpPr>
          <p:spPr bwMode="gray">
            <a:xfrm flipV="1">
              <a:off x="3380509" y="4512309"/>
              <a:ext cx="510819" cy="139221"/>
            </a:xfrm>
            <a:custGeom>
              <a:avLst/>
              <a:gdLst/>
              <a:ahLst/>
              <a:cxnLst>
                <a:cxn ang="0">
                  <a:pos x="447" y="0"/>
                </a:cxn>
                <a:cxn ang="0">
                  <a:pos x="1791" y="361"/>
                </a:cxn>
                <a:cxn ang="0">
                  <a:pos x="1344" y="482"/>
                </a:cxn>
                <a:cxn ang="0">
                  <a:pos x="0" y="120"/>
                </a:cxn>
                <a:cxn ang="0">
                  <a:pos x="447" y="0"/>
                </a:cxn>
              </a:cxnLst>
              <a:rect l="0" t="0" r="r" b="b"/>
              <a:pathLst>
                <a:path w="1791" h="482">
                  <a:moveTo>
                    <a:pt x="447" y="0"/>
                  </a:moveTo>
                  <a:lnTo>
                    <a:pt x="1791" y="361"/>
                  </a:lnTo>
                  <a:lnTo>
                    <a:pt x="1344" y="482"/>
                  </a:lnTo>
                  <a:lnTo>
                    <a:pt x="0" y="12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5" name="Freeform 19"/>
            <p:cNvSpPr>
              <a:spLocks/>
            </p:cNvSpPr>
            <p:nvPr/>
          </p:nvSpPr>
          <p:spPr bwMode="gray">
            <a:xfrm flipV="1">
              <a:off x="3149575" y="4445079"/>
              <a:ext cx="512612" cy="139221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1791" y="359"/>
                </a:cxn>
                <a:cxn ang="0">
                  <a:pos x="1344" y="480"/>
                </a:cxn>
                <a:cxn ang="0">
                  <a:pos x="0" y="121"/>
                </a:cxn>
                <a:cxn ang="0">
                  <a:pos x="449" y="0"/>
                </a:cxn>
              </a:cxnLst>
              <a:rect l="0" t="0" r="r" b="b"/>
              <a:pathLst>
                <a:path w="1791" h="480">
                  <a:moveTo>
                    <a:pt x="449" y="0"/>
                  </a:moveTo>
                  <a:lnTo>
                    <a:pt x="1791" y="359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6" name="Freeform 31"/>
            <p:cNvSpPr>
              <a:spLocks/>
            </p:cNvSpPr>
            <p:nvPr/>
          </p:nvSpPr>
          <p:spPr bwMode="gray">
            <a:xfrm flipV="1">
              <a:off x="2920434" y="4378580"/>
              <a:ext cx="510819" cy="139221"/>
            </a:xfrm>
            <a:custGeom>
              <a:avLst/>
              <a:gdLst/>
              <a:ahLst/>
              <a:cxnLst>
                <a:cxn ang="0">
                  <a:pos x="447" y="0"/>
                </a:cxn>
                <a:cxn ang="0">
                  <a:pos x="1791" y="361"/>
                </a:cxn>
                <a:cxn ang="0">
                  <a:pos x="1344" y="482"/>
                </a:cxn>
                <a:cxn ang="0">
                  <a:pos x="0" y="120"/>
                </a:cxn>
                <a:cxn ang="0">
                  <a:pos x="447" y="0"/>
                </a:cxn>
              </a:cxnLst>
              <a:rect l="0" t="0" r="r" b="b"/>
              <a:pathLst>
                <a:path w="1791" h="482">
                  <a:moveTo>
                    <a:pt x="447" y="0"/>
                  </a:moveTo>
                  <a:lnTo>
                    <a:pt x="1791" y="361"/>
                  </a:lnTo>
                  <a:lnTo>
                    <a:pt x="1344" y="482"/>
                  </a:lnTo>
                  <a:lnTo>
                    <a:pt x="0" y="12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7" name="Freeform 19"/>
            <p:cNvSpPr>
              <a:spLocks/>
            </p:cNvSpPr>
            <p:nvPr/>
          </p:nvSpPr>
          <p:spPr bwMode="gray">
            <a:xfrm flipH="1" flipV="1">
              <a:off x="5007473" y="4779344"/>
              <a:ext cx="512612" cy="139221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1791" y="359"/>
                </a:cxn>
                <a:cxn ang="0">
                  <a:pos x="1344" y="480"/>
                </a:cxn>
                <a:cxn ang="0">
                  <a:pos x="0" y="121"/>
                </a:cxn>
                <a:cxn ang="0">
                  <a:pos x="449" y="0"/>
                </a:cxn>
              </a:cxnLst>
              <a:rect l="0" t="0" r="r" b="b"/>
              <a:pathLst>
                <a:path w="1791" h="480">
                  <a:moveTo>
                    <a:pt x="449" y="0"/>
                  </a:moveTo>
                  <a:lnTo>
                    <a:pt x="1791" y="359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8" name="Freeform 19"/>
            <p:cNvSpPr>
              <a:spLocks/>
            </p:cNvSpPr>
            <p:nvPr/>
          </p:nvSpPr>
          <p:spPr bwMode="gray">
            <a:xfrm flipH="1" flipV="1">
              <a:off x="5270329" y="4712116"/>
              <a:ext cx="512612" cy="139221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1791" y="359"/>
                </a:cxn>
                <a:cxn ang="0">
                  <a:pos x="1344" y="480"/>
                </a:cxn>
                <a:cxn ang="0">
                  <a:pos x="0" y="121"/>
                </a:cxn>
                <a:cxn ang="0">
                  <a:pos x="449" y="0"/>
                </a:cxn>
              </a:cxnLst>
              <a:rect l="0" t="0" r="r" b="b"/>
              <a:pathLst>
                <a:path w="1791" h="480">
                  <a:moveTo>
                    <a:pt x="449" y="0"/>
                  </a:moveTo>
                  <a:lnTo>
                    <a:pt x="1791" y="359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9" name="Freeform 19"/>
            <p:cNvSpPr>
              <a:spLocks/>
            </p:cNvSpPr>
            <p:nvPr/>
          </p:nvSpPr>
          <p:spPr bwMode="gray">
            <a:xfrm flipH="1" flipV="1">
              <a:off x="5520085" y="4642505"/>
              <a:ext cx="512612" cy="139221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1791" y="359"/>
                </a:cxn>
                <a:cxn ang="0">
                  <a:pos x="1344" y="480"/>
                </a:cxn>
                <a:cxn ang="0">
                  <a:pos x="0" y="121"/>
                </a:cxn>
                <a:cxn ang="0">
                  <a:pos x="449" y="0"/>
                </a:cxn>
              </a:cxnLst>
              <a:rect l="0" t="0" r="r" b="b"/>
              <a:pathLst>
                <a:path w="1791" h="480">
                  <a:moveTo>
                    <a:pt x="449" y="0"/>
                  </a:moveTo>
                  <a:lnTo>
                    <a:pt x="1791" y="359"/>
                  </a:lnTo>
                  <a:lnTo>
                    <a:pt x="1344" y="480"/>
                  </a:lnTo>
                  <a:lnTo>
                    <a:pt x="0" y="121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0" name="Gruppieren 16"/>
          <p:cNvGrpSpPr/>
          <p:nvPr/>
        </p:nvGrpSpPr>
        <p:grpSpPr>
          <a:xfrm>
            <a:off x="847898" y="3777156"/>
            <a:ext cx="1196498" cy="534424"/>
            <a:chOff x="2328561" y="3809674"/>
            <a:chExt cx="1196498" cy="534424"/>
          </a:xfrm>
        </p:grpSpPr>
        <p:grpSp>
          <p:nvGrpSpPr>
            <p:cNvPr id="2021" name="Gruppieren 3"/>
            <p:cNvGrpSpPr/>
            <p:nvPr/>
          </p:nvGrpSpPr>
          <p:grpSpPr>
            <a:xfrm>
              <a:off x="3227879" y="4222337"/>
              <a:ext cx="297180" cy="121761"/>
              <a:chOff x="3218080" y="4179607"/>
              <a:chExt cx="297180" cy="121761"/>
            </a:xfrm>
          </p:grpSpPr>
          <p:grpSp>
            <p:nvGrpSpPr>
              <p:cNvPr id="2100" name="Group 1816"/>
              <p:cNvGrpSpPr>
                <a:grpSpLocks noChangeAspect="1"/>
              </p:cNvGrpSpPr>
              <p:nvPr/>
            </p:nvGrpSpPr>
            <p:grpSpPr bwMode="gray">
              <a:xfrm>
                <a:off x="3218080" y="4179607"/>
                <a:ext cx="297180" cy="121761"/>
                <a:chOff x="931" y="1370"/>
                <a:chExt cx="904" cy="371"/>
              </a:xfrm>
            </p:grpSpPr>
            <p:sp>
              <p:nvSpPr>
                <p:cNvPr id="2102" name="Freeform 1817"/>
                <p:cNvSpPr>
                  <a:spLocks noChangeAspect="1"/>
                </p:cNvSpPr>
                <p:nvPr/>
              </p:nvSpPr>
              <p:spPr bwMode="gray">
                <a:xfrm>
                  <a:off x="931" y="1497"/>
                  <a:ext cx="904" cy="244"/>
                </a:xfrm>
                <a:custGeom>
                  <a:avLst/>
                  <a:gdLst/>
                  <a:ahLst/>
                  <a:cxnLst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904" y="121"/>
                    </a:cxn>
                    <a:cxn ang="0">
                      <a:pos x="453" y="244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904" h="244">
                      <a:moveTo>
                        <a:pt x="0" y="121"/>
                      </a:moveTo>
                      <a:lnTo>
                        <a:pt x="453" y="0"/>
                      </a:lnTo>
                      <a:lnTo>
                        <a:pt x="904" y="121"/>
                      </a:lnTo>
                      <a:lnTo>
                        <a:pt x="453" y="244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3" name="Freeform 1818"/>
                <p:cNvSpPr>
                  <a:spLocks noChangeAspect="1"/>
                </p:cNvSpPr>
                <p:nvPr/>
              </p:nvSpPr>
              <p:spPr bwMode="gray">
                <a:xfrm>
                  <a:off x="1384" y="1400"/>
                  <a:ext cx="451" cy="218"/>
                </a:xfrm>
                <a:custGeom>
                  <a:avLst/>
                  <a:gdLst/>
                  <a:ahLst/>
                  <a:cxnLst>
                    <a:cxn ang="0">
                      <a:pos x="0" y="97"/>
                    </a:cxn>
                    <a:cxn ang="0">
                      <a:pos x="0" y="0"/>
                    </a:cxn>
                    <a:cxn ang="0">
                      <a:pos x="451" y="123"/>
                    </a:cxn>
                    <a:cxn ang="0">
                      <a:pos x="451" y="218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451" h="218">
                      <a:moveTo>
                        <a:pt x="0" y="97"/>
                      </a:moveTo>
                      <a:lnTo>
                        <a:pt x="0" y="0"/>
                      </a:lnTo>
                      <a:lnTo>
                        <a:pt x="451" y="123"/>
                      </a:lnTo>
                      <a:lnTo>
                        <a:pt x="451" y="218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4" name="Freeform 1819"/>
                <p:cNvSpPr>
                  <a:spLocks noChangeAspect="1"/>
                </p:cNvSpPr>
                <p:nvPr/>
              </p:nvSpPr>
              <p:spPr bwMode="gray">
                <a:xfrm>
                  <a:off x="931" y="1400"/>
                  <a:ext cx="453" cy="218"/>
                </a:xfrm>
                <a:custGeom>
                  <a:avLst/>
                  <a:gdLst/>
                  <a:ahLst/>
                  <a:cxnLst>
                    <a:cxn ang="0">
                      <a:pos x="453" y="97"/>
                    </a:cxn>
                    <a:cxn ang="0">
                      <a:pos x="453" y="0"/>
                    </a:cxn>
                    <a:cxn ang="0">
                      <a:pos x="0" y="123"/>
                    </a:cxn>
                    <a:cxn ang="0">
                      <a:pos x="0" y="218"/>
                    </a:cxn>
                    <a:cxn ang="0">
                      <a:pos x="453" y="97"/>
                    </a:cxn>
                  </a:cxnLst>
                  <a:rect l="0" t="0" r="r" b="b"/>
                  <a:pathLst>
                    <a:path w="453" h="218">
                      <a:moveTo>
                        <a:pt x="453" y="97"/>
                      </a:moveTo>
                      <a:lnTo>
                        <a:pt x="453" y="0"/>
                      </a:lnTo>
                      <a:lnTo>
                        <a:pt x="0" y="123"/>
                      </a:lnTo>
                      <a:lnTo>
                        <a:pt x="0" y="218"/>
                      </a:lnTo>
                      <a:lnTo>
                        <a:pt x="453" y="97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>
                        <a:lumMod val="7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5" name="Freeform 1820"/>
                <p:cNvSpPr>
                  <a:spLocks noChangeAspect="1"/>
                </p:cNvSpPr>
                <p:nvPr/>
              </p:nvSpPr>
              <p:spPr bwMode="gray">
                <a:xfrm>
                  <a:off x="1056" y="1502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6" name="Freeform 1821"/>
                <p:cNvSpPr>
                  <a:spLocks noChangeAspect="1"/>
                </p:cNvSpPr>
                <p:nvPr/>
              </p:nvSpPr>
              <p:spPr bwMode="gray">
                <a:xfrm>
                  <a:off x="1061" y="1493"/>
                  <a:ext cx="668" cy="179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1"/>
                    </a:cxn>
                    <a:cxn ang="0">
                      <a:pos x="288" y="179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79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1"/>
                      </a:lnTo>
                      <a:lnTo>
                        <a:pt x="288" y="179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7" name="Freeform 1822"/>
                <p:cNvSpPr>
                  <a:spLocks noChangeAspect="1"/>
                </p:cNvSpPr>
                <p:nvPr/>
              </p:nvSpPr>
              <p:spPr bwMode="gray">
                <a:xfrm>
                  <a:off x="1056" y="1481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8" name="Freeform 1823"/>
                <p:cNvSpPr>
                  <a:spLocks noChangeAspect="1"/>
                </p:cNvSpPr>
                <p:nvPr/>
              </p:nvSpPr>
              <p:spPr bwMode="gray">
                <a:xfrm>
                  <a:off x="1061" y="1471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80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9" name="Freeform 1824"/>
                <p:cNvSpPr>
                  <a:spLocks noChangeAspect="1"/>
                </p:cNvSpPr>
                <p:nvPr/>
              </p:nvSpPr>
              <p:spPr bwMode="gray">
                <a:xfrm>
                  <a:off x="1056" y="1457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0" name="Freeform 1825"/>
                <p:cNvSpPr>
                  <a:spLocks noChangeAspect="1"/>
                </p:cNvSpPr>
                <p:nvPr/>
              </p:nvSpPr>
              <p:spPr bwMode="gray">
                <a:xfrm>
                  <a:off x="1061" y="1450"/>
                  <a:ext cx="668" cy="177"/>
                </a:xfrm>
                <a:custGeom>
                  <a:avLst/>
                  <a:gdLst/>
                  <a:ahLst/>
                  <a:cxnLst>
                    <a:cxn ang="0">
                      <a:pos x="668" y="76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77"/>
                    </a:cxn>
                    <a:cxn ang="0">
                      <a:pos x="668" y="76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1" name="Freeform 1826"/>
                <p:cNvSpPr>
                  <a:spLocks noChangeAspect="1"/>
                </p:cNvSpPr>
                <p:nvPr/>
              </p:nvSpPr>
              <p:spPr bwMode="gray">
                <a:xfrm>
                  <a:off x="1056" y="1436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2" name="Freeform 1827"/>
                <p:cNvSpPr>
                  <a:spLocks noChangeAspect="1"/>
                </p:cNvSpPr>
                <p:nvPr/>
              </p:nvSpPr>
              <p:spPr bwMode="gray">
                <a:xfrm>
                  <a:off x="1061" y="1426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80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3" name="Freeform 1828"/>
                <p:cNvSpPr>
                  <a:spLocks noChangeAspect="1"/>
                </p:cNvSpPr>
                <p:nvPr/>
              </p:nvSpPr>
              <p:spPr bwMode="gray">
                <a:xfrm>
                  <a:off x="1056" y="1415"/>
                  <a:ext cx="668" cy="179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1"/>
                    </a:cxn>
                    <a:cxn ang="0">
                      <a:pos x="380" y="179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4" name="Freeform 1829"/>
                <p:cNvSpPr>
                  <a:spLocks noChangeAspect="1"/>
                </p:cNvSpPr>
                <p:nvPr/>
              </p:nvSpPr>
              <p:spPr bwMode="gray">
                <a:xfrm>
                  <a:off x="1061" y="1405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80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5" name="Freeform 1830"/>
                <p:cNvSpPr>
                  <a:spLocks noChangeAspect="1"/>
                </p:cNvSpPr>
                <p:nvPr/>
              </p:nvSpPr>
              <p:spPr bwMode="gray">
                <a:xfrm>
                  <a:off x="1056" y="1391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6" name="Freeform 1831"/>
                <p:cNvSpPr>
                  <a:spLocks noChangeAspect="1"/>
                </p:cNvSpPr>
                <p:nvPr/>
              </p:nvSpPr>
              <p:spPr bwMode="gray">
                <a:xfrm>
                  <a:off x="1061" y="1384"/>
                  <a:ext cx="668" cy="177"/>
                </a:xfrm>
                <a:custGeom>
                  <a:avLst/>
                  <a:gdLst/>
                  <a:ahLst/>
                  <a:cxnLst>
                    <a:cxn ang="0">
                      <a:pos x="668" y="76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77"/>
                    </a:cxn>
                    <a:cxn ang="0">
                      <a:pos x="668" y="76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7" name="Freeform 1832"/>
                <p:cNvSpPr>
                  <a:spLocks noChangeAspect="1"/>
                </p:cNvSpPr>
                <p:nvPr/>
              </p:nvSpPr>
              <p:spPr bwMode="gray">
                <a:xfrm>
                  <a:off x="1056" y="1370"/>
                  <a:ext cx="668" cy="179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1"/>
                    </a:cxn>
                    <a:cxn ang="0">
                      <a:pos x="380" y="179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8" name="Freeform 1834"/>
                <p:cNvSpPr>
                  <a:spLocks noChangeAspect="1"/>
                </p:cNvSpPr>
                <p:nvPr/>
              </p:nvSpPr>
              <p:spPr bwMode="gray">
                <a:xfrm>
                  <a:off x="931" y="1523"/>
                  <a:ext cx="453" cy="2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5"/>
                    </a:cxn>
                    <a:cxn ang="0">
                      <a:pos x="453" y="218"/>
                    </a:cxn>
                    <a:cxn ang="0">
                      <a:pos x="453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3" h="218">
                      <a:moveTo>
                        <a:pt x="0" y="0"/>
                      </a:moveTo>
                      <a:lnTo>
                        <a:pt x="0" y="95"/>
                      </a:lnTo>
                      <a:lnTo>
                        <a:pt x="453" y="218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101" name="Freeform 1833"/>
              <p:cNvSpPr>
                <a:spLocks noChangeAspect="1"/>
              </p:cNvSpPr>
              <p:nvPr/>
            </p:nvSpPr>
            <p:spPr bwMode="gray">
              <a:xfrm>
                <a:off x="3366999" y="4229821"/>
                <a:ext cx="148261" cy="71547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121"/>
                  </a:cxn>
                  <a:cxn ang="0">
                    <a:pos x="451" y="0"/>
                  </a:cxn>
                  <a:cxn ang="0">
                    <a:pos x="451" y="95"/>
                  </a:cxn>
                  <a:cxn ang="0">
                    <a:pos x="0" y="218"/>
                  </a:cxn>
                </a:cxnLst>
                <a:rect l="0" t="0" r="r" b="b"/>
                <a:pathLst>
                  <a:path w="451" h="218">
                    <a:moveTo>
                      <a:pt x="0" y="218"/>
                    </a:moveTo>
                    <a:lnTo>
                      <a:pt x="0" y="121"/>
                    </a:lnTo>
                    <a:lnTo>
                      <a:pt x="451" y="0"/>
                    </a:lnTo>
                    <a:lnTo>
                      <a:pt x="451" y="95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>
                      <a:lumMod val="75000"/>
                    </a:schemeClr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022" name="Gruppieren 4"/>
            <p:cNvGrpSpPr/>
            <p:nvPr/>
          </p:nvGrpSpPr>
          <p:grpSpPr>
            <a:xfrm>
              <a:off x="3219624" y="3980878"/>
              <a:ext cx="299244" cy="121761"/>
              <a:chOff x="3209825" y="3938148"/>
              <a:chExt cx="299244" cy="121761"/>
            </a:xfrm>
          </p:grpSpPr>
          <p:grpSp>
            <p:nvGrpSpPr>
              <p:cNvPr id="2081" name="Group 1835"/>
              <p:cNvGrpSpPr>
                <a:grpSpLocks noChangeAspect="1"/>
              </p:cNvGrpSpPr>
              <p:nvPr/>
            </p:nvGrpSpPr>
            <p:grpSpPr bwMode="gray">
              <a:xfrm>
                <a:off x="3209825" y="3938148"/>
                <a:ext cx="299244" cy="121761"/>
                <a:chOff x="931" y="1370"/>
                <a:chExt cx="904" cy="371"/>
              </a:xfrm>
            </p:grpSpPr>
            <p:sp>
              <p:nvSpPr>
                <p:cNvPr id="2083" name="Freeform 1836"/>
                <p:cNvSpPr>
                  <a:spLocks noChangeAspect="1"/>
                </p:cNvSpPr>
                <p:nvPr/>
              </p:nvSpPr>
              <p:spPr bwMode="gray">
                <a:xfrm>
                  <a:off x="931" y="1497"/>
                  <a:ext cx="904" cy="244"/>
                </a:xfrm>
                <a:custGeom>
                  <a:avLst/>
                  <a:gdLst/>
                  <a:ahLst/>
                  <a:cxnLst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904" y="121"/>
                    </a:cxn>
                    <a:cxn ang="0">
                      <a:pos x="453" y="244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904" h="244">
                      <a:moveTo>
                        <a:pt x="0" y="121"/>
                      </a:moveTo>
                      <a:lnTo>
                        <a:pt x="453" y="0"/>
                      </a:lnTo>
                      <a:lnTo>
                        <a:pt x="904" y="121"/>
                      </a:lnTo>
                      <a:lnTo>
                        <a:pt x="453" y="244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4" name="Freeform 1837"/>
                <p:cNvSpPr>
                  <a:spLocks noChangeAspect="1"/>
                </p:cNvSpPr>
                <p:nvPr/>
              </p:nvSpPr>
              <p:spPr bwMode="gray">
                <a:xfrm>
                  <a:off x="1384" y="1400"/>
                  <a:ext cx="451" cy="218"/>
                </a:xfrm>
                <a:custGeom>
                  <a:avLst/>
                  <a:gdLst/>
                  <a:ahLst/>
                  <a:cxnLst>
                    <a:cxn ang="0">
                      <a:pos x="0" y="97"/>
                    </a:cxn>
                    <a:cxn ang="0">
                      <a:pos x="0" y="0"/>
                    </a:cxn>
                    <a:cxn ang="0">
                      <a:pos x="451" y="123"/>
                    </a:cxn>
                    <a:cxn ang="0">
                      <a:pos x="451" y="218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451" h="218">
                      <a:moveTo>
                        <a:pt x="0" y="97"/>
                      </a:moveTo>
                      <a:lnTo>
                        <a:pt x="0" y="0"/>
                      </a:lnTo>
                      <a:lnTo>
                        <a:pt x="451" y="123"/>
                      </a:lnTo>
                      <a:lnTo>
                        <a:pt x="451" y="218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5" name="Freeform 1838"/>
                <p:cNvSpPr>
                  <a:spLocks noChangeAspect="1"/>
                </p:cNvSpPr>
                <p:nvPr/>
              </p:nvSpPr>
              <p:spPr bwMode="gray">
                <a:xfrm>
                  <a:off x="931" y="1400"/>
                  <a:ext cx="453" cy="218"/>
                </a:xfrm>
                <a:custGeom>
                  <a:avLst/>
                  <a:gdLst/>
                  <a:ahLst/>
                  <a:cxnLst>
                    <a:cxn ang="0">
                      <a:pos x="453" y="97"/>
                    </a:cxn>
                    <a:cxn ang="0">
                      <a:pos x="453" y="0"/>
                    </a:cxn>
                    <a:cxn ang="0">
                      <a:pos x="0" y="123"/>
                    </a:cxn>
                    <a:cxn ang="0">
                      <a:pos x="0" y="218"/>
                    </a:cxn>
                    <a:cxn ang="0">
                      <a:pos x="453" y="97"/>
                    </a:cxn>
                  </a:cxnLst>
                  <a:rect l="0" t="0" r="r" b="b"/>
                  <a:pathLst>
                    <a:path w="453" h="218">
                      <a:moveTo>
                        <a:pt x="453" y="97"/>
                      </a:moveTo>
                      <a:lnTo>
                        <a:pt x="453" y="0"/>
                      </a:lnTo>
                      <a:lnTo>
                        <a:pt x="0" y="123"/>
                      </a:lnTo>
                      <a:lnTo>
                        <a:pt x="0" y="218"/>
                      </a:lnTo>
                      <a:lnTo>
                        <a:pt x="453" y="97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6" name="Freeform 1839"/>
                <p:cNvSpPr>
                  <a:spLocks noChangeAspect="1"/>
                </p:cNvSpPr>
                <p:nvPr/>
              </p:nvSpPr>
              <p:spPr bwMode="gray">
                <a:xfrm>
                  <a:off x="1056" y="1502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7" name="Freeform 1840"/>
                <p:cNvSpPr>
                  <a:spLocks noChangeAspect="1"/>
                </p:cNvSpPr>
                <p:nvPr/>
              </p:nvSpPr>
              <p:spPr bwMode="gray">
                <a:xfrm>
                  <a:off x="1061" y="1493"/>
                  <a:ext cx="668" cy="179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1"/>
                    </a:cxn>
                    <a:cxn ang="0">
                      <a:pos x="288" y="179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79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1"/>
                      </a:lnTo>
                      <a:lnTo>
                        <a:pt x="288" y="179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8" name="Freeform 1841"/>
                <p:cNvSpPr>
                  <a:spLocks noChangeAspect="1"/>
                </p:cNvSpPr>
                <p:nvPr/>
              </p:nvSpPr>
              <p:spPr bwMode="gray">
                <a:xfrm>
                  <a:off x="1056" y="1481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9" name="Freeform 1842"/>
                <p:cNvSpPr>
                  <a:spLocks noChangeAspect="1"/>
                </p:cNvSpPr>
                <p:nvPr/>
              </p:nvSpPr>
              <p:spPr bwMode="gray">
                <a:xfrm>
                  <a:off x="1061" y="1471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80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0" name="Freeform 1843"/>
                <p:cNvSpPr>
                  <a:spLocks noChangeAspect="1"/>
                </p:cNvSpPr>
                <p:nvPr/>
              </p:nvSpPr>
              <p:spPr bwMode="gray">
                <a:xfrm>
                  <a:off x="1056" y="1457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1" name="Freeform 1844"/>
                <p:cNvSpPr>
                  <a:spLocks noChangeAspect="1"/>
                </p:cNvSpPr>
                <p:nvPr/>
              </p:nvSpPr>
              <p:spPr bwMode="gray">
                <a:xfrm>
                  <a:off x="1061" y="1450"/>
                  <a:ext cx="668" cy="177"/>
                </a:xfrm>
                <a:custGeom>
                  <a:avLst/>
                  <a:gdLst/>
                  <a:ahLst/>
                  <a:cxnLst>
                    <a:cxn ang="0">
                      <a:pos x="668" y="76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77"/>
                    </a:cxn>
                    <a:cxn ang="0">
                      <a:pos x="668" y="76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2" name="Freeform 1845"/>
                <p:cNvSpPr>
                  <a:spLocks noChangeAspect="1"/>
                </p:cNvSpPr>
                <p:nvPr/>
              </p:nvSpPr>
              <p:spPr bwMode="gray">
                <a:xfrm>
                  <a:off x="1056" y="1436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3" name="Freeform 1846"/>
                <p:cNvSpPr>
                  <a:spLocks noChangeAspect="1"/>
                </p:cNvSpPr>
                <p:nvPr/>
              </p:nvSpPr>
              <p:spPr bwMode="gray">
                <a:xfrm>
                  <a:off x="1061" y="1426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80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4" name="Freeform 1847"/>
                <p:cNvSpPr>
                  <a:spLocks noChangeAspect="1"/>
                </p:cNvSpPr>
                <p:nvPr/>
              </p:nvSpPr>
              <p:spPr bwMode="gray">
                <a:xfrm>
                  <a:off x="1056" y="1415"/>
                  <a:ext cx="668" cy="179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1"/>
                    </a:cxn>
                    <a:cxn ang="0">
                      <a:pos x="380" y="179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5" name="Freeform 1848"/>
                <p:cNvSpPr>
                  <a:spLocks noChangeAspect="1"/>
                </p:cNvSpPr>
                <p:nvPr/>
              </p:nvSpPr>
              <p:spPr bwMode="gray">
                <a:xfrm>
                  <a:off x="1061" y="1405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80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6" name="Freeform 1849"/>
                <p:cNvSpPr>
                  <a:spLocks noChangeAspect="1"/>
                </p:cNvSpPr>
                <p:nvPr/>
              </p:nvSpPr>
              <p:spPr bwMode="gray">
                <a:xfrm>
                  <a:off x="1056" y="1391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7" name="Freeform 1850"/>
                <p:cNvSpPr>
                  <a:spLocks noChangeAspect="1"/>
                </p:cNvSpPr>
                <p:nvPr/>
              </p:nvSpPr>
              <p:spPr bwMode="gray">
                <a:xfrm>
                  <a:off x="1061" y="1384"/>
                  <a:ext cx="668" cy="177"/>
                </a:xfrm>
                <a:custGeom>
                  <a:avLst/>
                  <a:gdLst/>
                  <a:ahLst/>
                  <a:cxnLst>
                    <a:cxn ang="0">
                      <a:pos x="668" y="76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77"/>
                    </a:cxn>
                    <a:cxn ang="0">
                      <a:pos x="668" y="76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8" name="Freeform 1851"/>
                <p:cNvSpPr>
                  <a:spLocks noChangeAspect="1"/>
                </p:cNvSpPr>
                <p:nvPr/>
              </p:nvSpPr>
              <p:spPr bwMode="gray">
                <a:xfrm>
                  <a:off x="1056" y="1370"/>
                  <a:ext cx="668" cy="179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1"/>
                    </a:cxn>
                    <a:cxn ang="0">
                      <a:pos x="380" y="179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9" name="Freeform 1853"/>
                <p:cNvSpPr>
                  <a:spLocks noChangeAspect="1"/>
                </p:cNvSpPr>
                <p:nvPr/>
              </p:nvSpPr>
              <p:spPr bwMode="gray">
                <a:xfrm>
                  <a:off x="931" y="1523"/>
                  <a:ext cx="453" cy="2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5"/>
                    </a:cxn>
                    <a:cxn ang="0">
                      <a:pos x="453" y="218"/>
                    </a:cxn>
                    <a:cxn ang="0">
                      <a:pos x="453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3" h="218">
                      <a:moveTo>
                        <a:pt x="0" y="0"/>
                      </a:moveTo>
                      <a:lnTo>
                        <a:pt x="0" y="95"/>
                      </a:lnTo>
                      <a:lnTo>
                        <a:pt x="453" y="218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082" name="Freeform 1852"/>
              <p:cNvSpPr>
                <a:spLocks noChangeAspect="1"/>
              </p:cNvSpPr>
              <p:nvPr/>
            </p:nvSpPr>
            <p:spPr bwMode="gray">
              <a:xfrm>
                <a:off x="3359778" y="3988362"/>
                <a:ext cx="149291" cy="71547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121"/>
                  </a:cxn>
                  <a:cxn ang="0">
                    <a:pos x="451" y="0"/>
                  </a:cxn>
                  <a:cxn ang="0">
                    <a:pos x="451" y="95"/>
                  </a:cxn>
                  <a:cxn ang="0">
                    <a:pos x="0" y="218"/>
                  </a:cxn>
                </a:cxnLst>
                <a:rect l="0" t="0" r="r" b="b"/>
                <a:pathLst>
                  <a:path w="451" h="218">
                    <a:moveTo>
                      <a:pt x="0" y="218"/>
                    </a:moveTo>
                    <a:lnTo>
                      <a:pt x="0" y="121"/>
                    </a:lnTo>
                    <a:lnTo>
                      <a:pt x="451" y="0"/>
                    </a:lnTo>
                    <a:lnTo>
                      <a:pt x="451" y="95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023" name="Gruppieren 5"/>
            <p:cNvGrpSpPr/>
            <p:nvPr/>
          </p:nvGrpSpPr>
          <p:grpSpPr>
            <a:xfrm>
              <a:off x="2328561" y="3977862"/>
              <a:ext cx="297180" cy="121761"/>
              <a:chOff x="2330667" y="3942275"/>
              <a:chExt cx="297180" cy="121761"/>
            </a:xfrm>
          </p:grpSpPr>
          <p:grpSp>
            <p:nvGrpSpPr>
              <p:cNvPr id="2062" name="Group 1854"/>
              <p:cNvGrpSpPr>
                <a:grpSpLocks noChangeAspect="1"/>
              </p:cNvGrpSpPr>
              <p:nvPr/>
            </p:nvGrpSpPr>
            <p:grpSpPr bwMode="gray">
              <a:xfrm>
                <a:off x="2330667" y="3942275"/>
                <a:ext cx="297180" cy="121761"/>
                <a:chOff x="931" y="1370"/>
                <a:chExt cx="904" cy="371"/>
              </a:xfrm>
            </p:grpSpPr>
            <p:sp>
              <p:nvSpPr>
                <p:cNvPr id="2064" name="Freeform 1855"/>
                <p:cNvSpPr>
                  <a:spLocks noChangeAspect="1"/>
                </p:cNvSpPr>
                <p:nvPr/>
              </p:nvSpPr>
              <p:spPr bwMode="gray">
                <a:xfrm>
                  <a:off x="931" y="1497"/>
                  <a:ext cx="904" cy="244"/>
                </a:xfrm>
                <a:custGeom>
                  <a:avLst/>
                  <a:gdLst/>
                  <a:ahLst/>
                  <a:cxnLst>
                    <a:cxn ang="0">
                      <a:pos x="0" y="121"/>
                    </a:cxn>
                    <a:cxn ang="0">
                      <a:pos x="453" y="0"/>
                    </a:cxn>
                    <a:cxn ang="0">
                      <a:pos x="904" y="121"/>
                    </a:cxn>
                    <a:cxn ang="0">
                      <a:pos x="453" y="244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904" h="244">
                      <a:moveTo>
                        <a:pt x="0" y="121"/>
                      </a:moveTo>
                      <a:lnTo>
                        <a:pt x="453" y="0"/>
                      </a:lnTo>
                      <a:lnTo>
                        <a:pt x="904" y="121"/>
                      </a:lnTo>
                      <a:lnTo>
                        <a:pt x="453" y="244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65" name="Freeform 1856"/>
                <p:cNvSpPr>
                  <a:spLocks noChangeAspect="1"/>
                </p:cNvSpPr>
                <p:nvPr/>
              </p:nvSpPr>
              <p:spPr bwMode="gray">
                <a:xfrm>
                  <a:off x="1384" y="1400"/>
                  <a:ext cx="451" cy="218"/>
                </a:xfrm>
                <a:custGeom>
                  <a:avLst/>
                  <a:gdLst/>
                  <a:ahLst/>
                  <a:cxnLst>
                    <a:cxn ang="0">
                      <a:pos x="0" y="97"/>
                    </a:cxn>
                    <a:cxn ang="0">
                      <a:pos x="0" y="0"/>
                    </a:cxn>
                    <a:cxn ang="0">
                      <a:pos x="451" y="123"/>
                    </a:cxn>
                    <a:cxn ang="0">
                      <a:pos x="451" y="218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451" h="218">
                      <a:moveTo>
                        <a:pt x="0" y="97"/>
                      </a:moveTo>
                      <a:lnTo>
                        <a:pt x="0" y="0"/>
                      </a:lnTo>
                      <a:lnTo>
                        <a:pt x="451" y="123"/>
                      </a:lnTo>
                      <a:lnTo>
                        <a:pt x="451" y="218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6" name="Freeform 1857"/>
                <p:cNvSpPr>
                  <a:spLocks noChangeAspect="1"/>
                </p:cNvSpPr>
                <p:nvPr/>
              </p:nvSpPr>
              <p:spPr bwMode="gray">
                <a:xfrm>
                  <a:off x="931" y="1400"/>
                  <a:ext cx="453" cy="218"/>
                </a:xfrm>
                <a:custGeom>
                  <a:avLst/>
                  <a:gdLst/>
                  <a:ahLst/>
                  <a:cxnLst>
                    <a:cxn ang="0">
                      <a:pos x="453" y="97"/>
                    </a:cxn>
                    <a:cxn ang="0">
                      <a:pos x="453" y="0"/>
                    </a:cxn>
                    <a:cxn ang="0">
                      <a:pos x="0" y="123"/>
                    </a:cxn>
                    <a:cxn ang="0">
                      <a:pos x="0" y="218"/>
                    </a:cxn>
                    <a:cxn ang="0">
                      <a:pos x="453" y="97"/>
                    </a:cxn>
                  </a:cxnLst>
                  <a:rect l="0" t="0" r="r" b="b"/>
                  <a:pathLst>
                    <a:path w="453" h="218">
                      <a:moveTo>
                        <a:pt x="453" y="97"/>
                      </a:moveTo>
                      <a:lnTo>
                        <a:pt x="453" y="0"/>
                      </a:lnTo>
                      <a:lnTo>
                        <a:pt x="0" y="123"/>
                      </a:lnTo>
                      <a:lnTo>
                        <a:pt x="0" y="218"/>
                      </a:lnTo>
                      <a:lnTo>
                        <a:pt x="453" y="97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7" name="Freeform 1858"/>
                <p:cNvSpPr>
                  <a:spLocks noChangeAspect="1"/>
                </p:cNvSpPr>
                <p:nvPr/>
              </p:nvSpPr>
              <p:spPr bwMode="gray">
                <a:xfrm>
                  <a:off x="1056" y="1502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68" name="Freeform 1859"/>
                <p:cNvSpPr>
                  <a:spLocks noChangeAspect="1"/>
                </p:cNvSpPr>
                <p:nvPr/>
              </p:nvSpPr>
              <p:spPr bwMode="gray">
                <a:xfrm>
                  <a:off x="1061" y="1493"/>
                  <a:ext cx="668" cy="179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1"/>
                    </a:cxn>
                    <a:cxn ang="0">
                      <a:pos x="288" y="179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79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1"/>
                      </a:lnTo>
                      <a:lnTo>
                        <a:pt x="288" y="179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69" name="Freeform 1860"/>
                <p:cNvSpPr>
                  <a:spLocks noChangeAspect="1"/>
                </p:cNvSpPr>
                <p:nvPr/>
              </p:nvSpPr>
              <p:spPr bwMode="gray">
                <a:xfrm>
                  <a:off x="1056" y="1481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0" name="Freeform 1861"/>
                <p:cNvSpPr>
                  <a:spLocks noChangeAspect="1"/>
                </p:cNvSpPr>
                <p:nvPr/>
              </p:nvSpPr>
              <p:spPr bwMode="gray">
                <a:xfrm>
                  <a:off x="1061" y="1471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80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1" name="Freeform 1862"/>
                <p:cNvSpPr>
                  <a:spLocks noChangeAspect="1"/>
                </p:cNvSpPr>
                <p:nvPr/>
              </p:nvSpPr>
              <p:spPr bwMode="gray">
                <a:xfrm>
                  <a:off x="1056" y="1457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2" name="Freeform 1863"/>
                <p:cNvSpPr>
                  <a:spLocks noChangeAspect="1"/>
                </p:cNvSpPr>
                <p:nvPr/>
              </p:nvSpPr>
              <p:spPr bwMode="gray">
                <a:xfrm>
                  <a:off x="1061" y="1450"/>
                  <a:ext cx="668" cy="177"/>
                </a:xfrm>
                <a:custGeom>
                  <a:avLst/>
                  <a:gdLst/>
                  <a:ahLst/>
                  <a:cxnLst>
                    <a:cxn ang="0">
                      <a:pos x="668" y="76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77"/>
                    </a:cxn>
                    <a:cxn ang="0">
                      <a:pos x="668" y="76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3" name="Freeform 1864"/>
                <p:cNvSpPr>
                  <a:spLocks noChangeAspect="1"/>
                </p:cNvSpPr>
                <p:nvPr/>
              </p:nvSpPr>
              <p:spPr bwMode="gray">
                <a:xfrm>
                  <a:off x="1056" y="1436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4" name="Freeform 1865"/>
                <p:cNvSpPr>
                  <a:spLocks noChangeAspect="1"/>
                </p:cNvSpPr>
                <p:nvPr/>
              </p:nvSpPr>
              <p:spPr bwMode="gray">
                <a:xfrm>
                  <a:off x="1061" y="1426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80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5" name="Freeform 1866"/>
                <p:cNvSpPr>
                  <a:spLocks noChangeAspect="1"/>
                </p:cNvSpPr>
                <p:nvPr/>
              </p:nvSpPr>
              <p:spPr bwMode="gray">
                <a:xfrm>
                  <a:off x="1056" y="1415"/>
                  <a:ext cx="668" cy="179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1"/>
                    </a:cxn>
                    <a:cxn ang="0">
                      <a:pos x="380" y="179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6" name="Freeform 1867"/>
                <p:cNvSpPr>
                  <a:spLocks noChangeAspect="1"/>
                </p:cNvSpPr>
                <p:nvPr/>
              </p:nvSpPr>
              <p:spPr bwMode="gray">
                <a:xfrm>
                  <a:off x="1061" y="1405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668" y="78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80"/>
                    </a:cxn>
                    <a:cxn ang="0">
                      <a:pos x="668" y="78"/>
                    </a:cxn>
                  </a:cxnLst>
                  <a:rect l="0" t="0" r="r" b="b"/>
                  <a:pathLst>
                    <a:path w="668" h="180">
                      <a:moveTo>
                        <a:pt x="668" y="78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80"/>
                      </a:lnTo>
                      <a:lnTo>
                        <a:pt x="66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7" name="Freeform 1868"/>
                <p:cNvSpPr>
                  <a:spLocks noChangeAspect="1"/>
                </p:cNvSpPr>
                <p:nvPr/>
              </p:nvSpPr>
              <p:spPr bwMode="gray">
                <a:xfrm>
                  <a:off x="1056" y="1391"/>
                  <a:ext cx="668" cy="180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2"/>
                    </a:cxn>
                    <a:cxn ang="0">
                      <a:pos x="380" y="18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80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2"/>
                      </a:lnTo>
                      <a:lnTo>
                        <a:pt x="380" y="1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8" name="Freeform 1869"/>
                <p:cNvSpPr>
                  <a:spLocks noChangeAspect="1"/>
                </p:cNvSpPr>
                <p:nvPr/>
              </p:nvSpPr>
              <p:spPr bwMode="gray">
                <a:xfrm>
                  <a:off x="1061" y="1384"/>
                  <a:ext cx="668" cy="177"/>
                </a:xfrm>
                <a:custGeom>
                  <a:avLst/>
                  <a:gdLst/>
                  <a:ahLst/>
                  <a:cxnLst>
                    <a:cxn ang="0">
                      <a:pos x="668" y="76"/>
                    </a:cxn>
                    <a:cxn ang="0">
                      <a:pos x="377" y="0"/>
                    </a:cxn>
                    <a:cxn ang="0">
                      <a:pos x="0" y="102"/>
                    </a:cxn>
                    <a:cxn ang="0">
                      <a:pos x="288" y="177"/>
                    </a:cxn>
                    <a:cxn ang="0">
                      <a:pos x="668" y="76"/>
                    </a:cxn>
                  </a:cxnLst>
                  <a:rect l="0" t="0" r="r" b="b"/>
                  <a:pathLst>
                    <a:path w="668" h="177">
                      <a:moveTo>
                        <a:pt x="668" y="76"/>
                      </a:moveTo>
                      <a:lnTo>
                        <a:pt x="377" y="0"/>
                      </a:lnTo>
                      <a:lnTo>
                        <a:pt x="0" y="102"/>
                      </a:lnTo>
                      <a:lnTo>
                        <a:pt x="288" y="177"/>
                      </a:lnTo>
                      <a:lnTo>
                        <a:pt x="668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9" name="Freeform 1870"/>
                <p:cNvSpPr>
                  <a:spLocks noChangeAspect="1"/>
                </p:cNvSpPr>
                <p:nvPr/>
              </p:nvSpPr>
              <p:spPr bwMode="gray">
                <a:xfrm>
                  <a:off x="1056" y="1370"/>
                  <a:ext cx="668" cy="179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290" y="0"/>
                    </a:cxn>
                    <a:cxn ang="0">
                      <a:pos x="668" y="101"/>
                    </a:cxn>
                    <a:cxn ang="0">
                      <a:pos x="380" y="179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668" h="179">
                      <a:moveTo>
                        <a:pt x="0" y="78"/>
                      </a:moveTo>
                      <a:lnTo>
                        <a:pt x="290" y="0"/>
                      </a:lnTo>
                      <a:lnTo>
                        <a:pt x="668" y="101"/>
                      </a:lnTo>
                      <a:lnTo>
                        <a:pt x="380" y="17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0" name="Freeform 1872"/>
                <p:cNvSpPr>
                  <a:spLocks noChangeAspect="1"/>
                </p:cNvSpPr>
                <p:nvPr/>
              </p:nvSpPr>
              <p:spPr bwMode="gray">
                <a:xfrm>
                  <a:off x="931" y="1523"/>
                  <a:ext cx="453" cy="2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5"/>
                    </a:cxn>
                    <a:cxn ang="0">
                      <a:pos x="453" y="218"/>
                    </a:cxn>
                    <a:cxn ang="0">
                      <a:pos x="453" y="12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3" h="218">
                      <a:moveTo>
                        <a:pt x="0" y="0"/>
                      </a:moveTo>
                      <a:lnTo>
                        <a:pt x="0" y="95"/>
                      </a:lnTo>
                      <a:lnTo>
                        <a:pt x="453" y="218"/>
                      </a:lnTo>
                      <a:lnTo>
                        <a:pt x="453" y="1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063" name="Freeform 1871"/>
              <p:cNvSpPr>
                <a:spLocks noChangeAspect="1"/>
              </p:cNvSpPr>
              <p:nvPr/>
            </p:nvSpPr>
            <p:spPr bwMode="gray">
              <a:xfrm>
                <a:off x="2479586" y="3992489"/>
                <a:ext cx="148261" cy="71547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121"/>
                  </a:cxn>
                  <a:cxn ang="0">
                    <a:pos x="451" y="0"/>
                  </a:cxn>
                  <a:cxn ang="0">
                    <a:pos x="451" y="95"/>
                  </a:cxn>
                  <a:cxn ang="0">
                    <a:pos x="0" y="218"/>
                  </a:cxn>
                </a:cxnLst>
                <a:rect l="0" t="0" r="r" b="b"/>
                <a:pathLst>
                  <a:path w="451" h="218">
                    <a:moveTo>
                      <a:pt x="0" y="218"/>
                    </a:moveTo>
                    <a:lnTo>
                      <a:pt x="0" y="121"/>
                    </a:lnTo>
                    <a:lnTo>
                      <a:pt x="451" y="0"/>
                    </a:lnTo>
                    <a:lnTo>
                      <a:pt x="451" y="95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024" name="Gruppieren 13"/>
            <p:cNvGrpSpPr/>
            <p:nvPr/>
          </p:nvGrpSpPr>
          <p:grpSpPr>
            <a:xfrm>
              <a:off x="2633519" y="3809674"/>
              <a:ext cx="588169" cy="451874"/>
              <a:chOff x="2623720" y="3766944"/>
              <a:chExt cx="588169" cy="451874"/>
            </a:xfrm>
          </p:grpSpPr>
          <p:grpSp>
            <p:nvGrpSpPr>
              <p:cNvPr id="2025" name="Gruppieren 983"/>
              <p:cNvGrpSpPr/>
              <p:nvPr/>
            </p:nvGrpSpPr>
            <p:grpSpPr>
              <a:xfrm>
                <a:off x="2944036" y="3766944"/>
                <a:ext cx="196586" cy="369555"/>
                <a:chOff x="5917080" y="1161610"/>
                <a:chExt cx="291988" cy="548897"/>
              </a:xfrm>
            </p:grpSpPr>
            <p:sp>
              <p:nvSpPr>
                <p:cNvPr id="2051" name="Freeform 110"/>
                <p:cNvSpPr>
                  <a:spLocks/>
                </p:cNvSpPr>
                <p:nvPr/>
              </p:nvSpPr>
              <p:spPr bwMode="gray">
                <a:xfrm>
                  <a:off x="5967636" y="1458757"/>
                  <a:ext cx="193971" cy="251750"/>
                </a:xfrm>
                <a:custGeom>
                  <a:avLst/>
                  <a:gdLst/>
                  <a:ahLst/>
                  <a:cxnLst>
                    <a:cxn ang="0">
                      <a:pos x="139" y="5"/>
                    </a:cxn>
                    <a:cxn ang="0">
                      <a:pos x="116" y="20"/>
                    </a:cxn>
                    <a:cxn ang="0">
                      <a:pos x="71" y="10"/>
                    </a:cxn>
                    <a:cxn ang="0">
                      <a:pos x="63" y="0"/>
                    </a:cxn>
                    <a:cxn ang="0">
                      <a:pos x="60" y="20"/>
                    </a:cxn>
                    <a:cxn ang="0">
                      <a:pos x="15" y="31"/>
                    </a:cxn>
                    <a:cxn ang="0">
                      <a:pos x="1" y="54"/>
                    </a:cxn>
                    <a:cxn ang="0">
                      <a:pos x="1" y="145"/>
                    </a:cxn>
                    <a:cxn ang="0">
                      <a:pos x="32" y="155"/>
                    </a:cxn>
                    <a:cxn ang="0">
                      <a:pos x="37" y="144"/>
                    </a:cxn>
                    <a:cxn ang="0">
                      <a:pos x="37" y="72"/>
                    </a:cxn>
                    <a:cxn ang="0">
                      <a:pos x="37" y="72"/>
                    </a:cxn>
                    <a:cxn ang="0">
                      <a:pos x="37" y="71"/>
                    </a:cxn>
                    <a:cxn ang="0">
                      <a:pos x="37" y="65"/>
                    </a:cxn>
                    <a:cxn ang="0">
                      <a:pos x="37" y="63"/>
                    </a:cxn>
                    <a:cxn ang="0">
                      <a:pos x="37" y="62"/>
                    </a:cxn>
                    <a:cxn ang="0">
                      <a:pos x="51" y="40"/>
                    </a:cxn>
                    <a:cxn ang="0">
                      <a:pos x="90" y="29"/>
                    </a:cxn>
                    <a:cxn ang="0">
                      <a:pos x="90" y="29"/>
                    </a:cxn>
                    <a:cxn ang="0">
                      <a:pos x="51" y="40"/>
                    </a:cxn>
                    <a:cxn ang="0">
                      <a:pos x="37" y="62"/>
                    </a:cxn>
                    <a:cxn ang="0">
                      <a:pos x="37" y="70"/>
                    </a:cxn>
                    <a:cxn ang="0">
                      <a:pos x="37" y="71"/>
                    </a:cxn>
                    <a:cxn ang="0">
                      <a:pos x="37" y="77"/>
                    </a:cxn>
                    <a:cxn ang="0">
                      <a:pos x="37" y="77"/>
                    </a:cxn>
                    <a:cxn ang="0">
                      <a:pos x="37" y="153"/>
                    </a:cxn>
                    <a:cxn ang="0">
                      <a:pos x="37" y="153"/>
                    </a:cxn>
                    <a:cxn ang="0">
                      <a:pos x="38" y="157"/>
                    </a:cxn>
                    <a:cxn ang="0">
                      <a:pos x="74" y="156"/>
                    </a:cxn>
                    <a:cxn ang="0">
                      <a:pos x="75" y="74"/>
                    </a:cxn>
                    <a:cxn ang="0">
                      <a:pos x="78" y="66"/>
                    </a:cxn>
                    <a:cxn ang="0">
                      <a:pos x="124" y="55"/>
                    </a:cxn>
                    <a:cxn ang="0">
                      <a:pos x="139" y="25"/>
                    </a:cxn>
                    <a:cxn ang="0">
                      <a:pos x="139" y="7"/>
                    </a:cxn>
                    <a:cxn ang="0">
                      <a:pos x="139" y="5"/>
                    </a:cxn>
                  </a:cxnLst>
                  <a:rect l="0" t="0" r="r" b="b"/>
                  <a:pathLst>
                    <a:path w="139" h="180">
                      <a:moveTo>
                        <a:pt x="139" y="5"/>
                      </a:moveTo>
                      <a:cubicBezTo>
                        <a:pt x="137" y="16"/>
                        <a:pt x="123" y="22"/>
                        <a:pt x="116" y="20"/>
                      </a:cubicBezTo>
                      <a:cubicBezTo>
                        <a:pt x="109" y="20"/>
                        <a:pt x="82" y="13"/>
                        <a:pt x="71" y="10"/>
                      </a:cubicBezTo>
                      <a:cubicBezTo>
                        <a:pt x="66" y="10"/>
                        <a:pt x="64" y="5"/>
                        <a:pt x="63" y="0"/>
                      </a:cubicBezTo>
                      <a:cubicBezTo>
                        <a:pt x="63" y="18"/>
                        <a:pt x="63" y="18"/>
                        <a:pt x="60" y="20"/>
                      </a:cubicBezTo>
                      <a:cubicBezTo>
                        <a:pt x="60" y="20"/>
                        <a:pt x="25" y="28"/>
                        <a:pt x="15" y="31"/>
                      </a:cubicBezTo>
                      <a:cubicBezTo>
                        <a:pt x="7" y="35"/>
                        <a:pt x="2" y="41"/>
                        <a:pt x="1" y="54"/>
                      </a:cubicBezTo>
                      <a:cubicBezTo>
                        <a:pt x="1" y="54"/>
                        <a:pt x="0" y="134"/>
                        <a:pt x="1" y="145"/>
                      </a:cubicBezTo>
                      <a:cubicBezTo>
                        <a:pt x="2" y="162"/>
                        <a:pt x="22" y="164"/>
                        <a:pt x="32" y="155"/>
                      </a:cubicBezTo>
                      <a:cubicBezTo>
                        <a:pt x="35" y="152"/>
                        <a:pt x="37" y="149"/>
                        <a:pt x="37" y="144"/>
                      </a:cubicBezTo>
                      <a:cubicBezTo>
                        <a:pt x="37" y="130"/>
                        <a:pt x="37" y="101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1"/>
                      </a:cubicBezTo>
                      <a:cubicBezTo>
                        <a:pt x="37" y="69"/>
                        <a:pt x="37" y="67"/>
                        <a:pt x="37" y="65"/>
                      </a:cubicBezTo>
                      <a:cubicBezTo>
                        <a:pt x="37" y="64"/>
                        <a:pt x="37" y="64"/>
                        <a:pt x="37" y="63"/>
                      </a:cubicBezTo>
                      <a:cubicBezTo>
                        <a:pt x="37" y="63"/>
                        <a:pt x="37" y="62"/>
                        <a:pt x="37" y="62"/>
                      </a:cubicBezTo>
                      <a:cubicBezTo>
                        <a:pt x="38" y="50"/>
                        <a:pt x="43" y="43"/>
                        <a:pt x="51" y="40"/>
                      </a:cubicBezTo>
                      <a:cubicBezTo>
                        <a:pt x="59" y="37"/>
                        <a:pt x="89" y="30"/>
                        <a:pt x="90" y="29"/>
                      </a:cubicBezTo>
                      <a:cubicBezTo>
                        <a:pt x="94" y="28"/>
                        <a:pt x="94" y="28"/>
                        <a:pt x="90" y="29"/>
                      </a:cubicBezTo>
                      <a:cubicBezTo>
                        <a:pt x="89" y="30"/>
                        <a:pt x="59" y="37"/>
                        <a:pt x="51" y="40"/>
                      </a:cubicBezTo>
                      <a:cubicBezTo>
                        <a:pt x="43" y="43"/>
                        <a:pt x="38" y="50"/>
                        <a:pt x="37" y="62"/>
                      </a:cubicBezTo>
                      <a:cubicBezTo>
                        <a:pt x="37" y="63"/>
                        <a:pt x="37" y="69"/>
                        <a:pt x="37" y="70"/>
                      </a:cubicBezTo>
                      <a:cubicBezTo>
                        <a:pt x="37" y="70"/>
                        <a:pt x="37" y="71"/>
                        <a:pt x="37" y="71"/>
                      </a:cubicBezTo>
                      <a:cubicBezTo>
                        <a:pt x="37" y="71"/>
                        <a:pt x="37" y="73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153"/>
                        <a:pt x="37" y="153"/>
                        <a:pt x="37" y="153"/>
                      </a:cubicBezTo>
                      <a:cubicBezTo>
                        <a:pt x="37" y="153"/>
                        <a:pt x="38" y="153"/>
                        <a:pt x="37" y="153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9" y="180"/>
                        <a:pt x="74" y="176"/>
                        <a:pt x="74" y="156"/>
                      </a:cubicBezTo>
                      <a:cubicBezTo>
                        <a:pt x="74" y="141"/>
                        <a:pt x="75" y="77"/>
                        <a:pt x="75" y="74"/>
                      </a:cubicBezTo>
                      <a:cubicBezTo>
                        <a:pt x="75" y="71"/>
                        <a:pt x="76" y="67"/>
                        <a:pt x="78" y="66"/>
                      </a:cubicBezTo>
                      <a:cubicBezTo>
                        <a:pt x="80" y="66"/>
                        <a:pt x="119" y="56"/>
                        <a:pt x="124" y="55"/>
                      </a:cubicBezTo>
                      <a:cubicBezTo>
                        <a:pt x="134" y="51"/>
                        <a:pt x="139" y="46"/>
                        <a:pt x="139" y="25"/>
                      </a:cubicBezTo>
                      <a:cubicBezTo>
                        <a:pt x="139" y="7"/>
                        <a:pt x="139" y="7"/>
                        <a:pt x="139" y="7"/>
                      </a:cubicBezTo>
                      <a:cubicBezTo>
                        <a:pt x="139" y="6"/>
                        <a:pt x="139" y="6"/>
                        <a:pt x="139" y="5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ED5D8"/>
                    </a:gs>
                    <a:gs pos="50000">
                      <a:srgbClr val="C3CDD7"/>
                    </a:gs>
                    <a:gs pos="100000">
                      <a:srgbClr val="CED5D8"/>
                    </a:gs>
                  </a:gsLst>
                  <a:lin ang="0" scaled="1"/>
                </a:gra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2" name="Freeform 111"/>
                <p:cNvSpPr>
                  <a:spLocks noEditPoints="1"/>
                </p:cNvSpPr>
                <p:nvPr/>
              </p:nvSpPr>
              <p:spPr bwMode="gray">
                <a:xfrm>
                  <a:off x="5917080" y="1251373"/>
                  <a:ext cx="291988" cy="243496"/>
                </a:xfrm>
                <a:custGeom>
                  <a:avLst/>
                  <a:gdLst/>
                  <a:ahLst/>
                  <a:cxnLst>
                    <a:cxn ang="0">
                      <a:pos x="209" y="104"/>
                    </a:cxn>
                    <a:cxn ang="0">
                      <a:pos x="209" y="104"/>
                    </a:cxn>
                    <a:cxn ang="0">
                      <a:pos x="209" y="103"/>
                    </a:cxn>
                    <a:cxn ang="0">
                      <a:pos x="209" y="98"/>
                    </a:cxn>
                    <a:cxn ang="0">
                      <a:pos x="201" y="45"/>
                    </a:cxn>
                    <a:cxn ang="0">
                      <a:pos x="175" y="20"/>
                    </a:cxn>
                    <a:cxn ang="0">
                      <a:pos x="141" y="11"/>
                    </a:cxn>
                    <a:cxn ang="0">
                      <a:pos x="112" y="3"/>
                    </a:cxn>
                    <a:cxn ang="0">
                      <a:pos x="78" y="13"/>
                    </a:cxn>
                    <a:cxn ang="0">
                      <a:pos x="69" y="82"/>
                    </a:cxn>
                    <a:cxn ang="0">
                      <a:pos x="69" y="82"/>
                    </a:cxn>
                    <a:cxn ang="0">
                      <a:pos x="67" y="92"/>
                    </a:cxn>
                    <a:cxn ang="0">
                      <a:pos x="19" y="104"/>
                    </a:cxn>
                    <a:cxn ang="0">
                      <a:pos x="20" y="127"/>
                    </a:cxn>
                    <a:cxn ang="0">
                      <a:pos x="71" y="114"/>
                    </a:cxn>
                    <a:cxn ang="0">
                      <a:pos x="77" y="112"/>
                    </a:cxn>
                    <a:cxn ang="0">
                      <a:pos x="92" y="86"/>
                    </a:cxn>
                    <a:cxn ang="0">
                      <a:pos x="92" y="82"/>
                    </a:cxn>
                    <a:cxn ang="0">
                      <a:pos x="92" y="77"/>
                    </a:cxn>
                    <a:cxn ang="0">
                      <a:pos x="92" y="77"/>
                    </a:cxn>
                    <a:cxn ang="0">
                      <a:pos x="92" y="75"/>
                    </a:cxn>
                    <a:cxn ang="0">
                      <a:pos x="99" y="86"/>
                    </a:cxn>
                    <a:cxn ang="0">
                      <a:pos x="99" y="151"/>
                    </a:cxn>
                    <a:cxn ang="0">
                      <a:pos x="108" y="162"/>
                    </a:cxn>
                    <a:cxn ang="0">
                      <a:pos x="153" y="173"/>
                    </a:cxn>
                    <a:cxn ang="0">
                      <a:pos x="175" y="154"/>
                    </a:cxn>
                    <a:cxn ang="0">
                      <a:pos x="171" y="140"/>
                    </a:cxn>
                    <a:cxn ang="0">
                      <a:pos x="189" y="135"/>
                    </a:cxn>
                    <a:cxn ang="0">
                      <a:pos x="194" y="134"/>
                    </a:cxn>
                    <a:cxn ang="0">
                      <a:pos x="209" y="104"/>
                    </a:cxn>
                    <a:cxn ang="0">
                      <a:pos x="209" y="104"/>
                    </a:cxn>
                    <a:cxn ang="0">
                      <a:pos x="209" y="104"/>
                    </a:cxn>
                    <a:cxn ang="0">
                      <a:pos x="94" y="56"/>
                    </a:cxn>
                    <a:cxn ang="0">
                      <a:pos x="95" y="49"/>
                    </a:cxn>
                    <a:cxn ang="0">
                      <a:pos x="95" y="56"/>
                    </a:cxn>
                    <a:cxn ang="0">
                      <a:pos x="94" y="55"/>
                    </a:cxn>
                    <a:cxn ang="0">
                      <a:pos x="94" y="56"/>
                    </a:cxn>
                    <a:cxn ang="0">
                      <a:pos x="171" y="115"/>
                    </a:cxn>
                    <a:cxn ang="0">
                      <a:pos x="177" y="68"/>
                    </a:cxn>
                    <a:cxn ang="0">
                      <a:pos x="179" y="86"/>
                    </a:cxn>
                    <a:cxn ang="0">
                      <a:pos x="182" y="105"/>
                    </a:cxn>
                    <a:cxn ang="0">
                      <a:pos x="182" y="105"/>
                    </a:cxn>
                    <a:cxn ang="0">
                      <a:pos x="183" y="111"/>
                    </a:cxn>
                    <a:cxn ang="0">
                      <a:pos x="171" y="115"/>
                    </a:cxn>
                  </a:cxnLst>
                  <a:rect l="0" t="0" r="r" b="b"/>
                  <a:pathLst>
                    <a:path w="209" h="175">
                      <a:moveTo>
                        <a:pt x="209" y="104"/>
                      </a:moveTo>
                      <a:cubicBezTo>
                        <a:pt x="209" y="104"/>
                        <a:pt x="209" y="104"/>
                        <a:pt x="209" y="104"/>
                      </a:cubicBezTo>
                      <a:cubicBezTo>
                        <a:pt x="209" y="103"/>
                        <a:pt x="209" y="103"/>
                        <a:pt x="209" y="103"/>
                      </a:cubicBez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05" y="74"/>
                        <a:pt x="202" y="52"/>
                        <a:pt x="201" y="45"/>
                      </a:cubicBezTo>
                      <a:cubicBezTo>
                        <a:pt x="199" y="28"/>
                        <a:pt x="183" y="23"/>
                        <a:pt x="175" y="20"/>
                      </a:cubicBezTo>
                      <a:cubicBezTo>
                        <a:pt x="168" y="17"/>
                        <a:pt x="154" y="14"/>
                        <a:pt x="141" y="11"/>
                      </a:cubicBezTo>
                      <a:cubicBezTo>
                        <a:pt x="130" y="8"/>
                        <a:pt x="121" y="5"/>
                        <a:pt x="112" y="3"/>
                      </a:cubicBezTo>
                      <a:cubicBezTo>
                        <a:pt x="103" y="1"/>
                        <a:pt x="81" y="0"/>
                        <a:pt x="78" y="13"/>
                      </a:cubicBezTo>
                      <a:cubicBezTo>
                        <a:pt x="75" y="23"/>
                        <a:pt x="69" y="82"/>
                        <a:pt x="69" y="82"/>
                      </a:cubicBezTo>
                      <a:cubicBezTo>
                        <a:pt x="69" y="82"/>
                        <a:pt x="69" y="82"/>
                        <a:pt x="69" y="8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45" y="98"/>
                        <a:pt x="26" y="102"/>
                        <a:pt x="19" y="104"/>
                      </a:cubicBezTo>
                      <a:cubicBezTo>
                        <a:pt x="0" y="108"/>
                        <a:pt x="5" y="129"/>
                        <a:pt x="20" y="127"/>
                      </a:cubicBezTo>
                      <a:cubicBezTo>
                        <a:pt x="24" y="127"/>
                        <a:pt x="47" y="121"/>
                        <a:pt x="71" y="114"/>
                      </a:cubicBezTo>
                      <a:cubicBezTo>
                        <a:pt x="73" y="113"/>
                        <a:pt x="75" y="113"/>
                        <a:pt x="77" y="112"/>
                      </a:cubicBezTo>
                      <a:cubicBezTo>
                        <a:pt x="87" y="108"/>
                        <a:pt x="92" y="104"/>
                        <a:pt x="92" y="86"/>
                      </a:cubicBezTo>
                      <a:cubicBezTo>
                        <a:pt x="92" y="85"/>
                        <a:pt x="92" y="84"/>
                        <a:pt x="92" y="82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2" y="76"/>
                        <a:pt x="92" y="76"/>
                        <a:pt x="92" y="75"/>
                      </a:cubicBezTo>
                      <a:cubicBezTo>
                        <a:pt x="93" y="79"/>
                        <a:pt x="96" y="83"/>
                        <a:pt x="99" y="86"/>
                      </a:cubicBezTo>
                      <a:cubicBezTo>
                        <a:pt x="102" y="101"/>
                        <a:pt x="104" y="120"/>
                        <a:pt x="99" y="151"/>
                      </a:cubicBezTo>
                      <a:cubicBezTo>
                        <a:pt x="98" y="157"/>
                        <a:pt x="102" y="161"/>
                        <a:pt x="108" y="162"/>
                      </a:cubicBezTo>
                      <a:cubicBezTo>
                        <a:pt x="120" y="165"/>
                        <a:pt x="145" y="172"/>
                        <a:pt x="153" y="173"/>
                      </a:cubicBezTo>
                      <a:cubicBezTo>
                        <a:pt x="161" y="175"/>
                        <a:pt x="179" y="163"/>
                        <a:pt x="175" y="154"/>
                      </a:cubicBezTo>
                      <a:cubicBezTo>
                        <a:pt x="173" y="150"/>
                        <a:pt x="172" y="145"/>
                        <a:pt x="171" y="140"/>
                      </a:cubicBezTo>
                      <a:cubicBezTo>
                        <a:pt x="177" y="138"/>
                        <a:pt x="183" y="137"/>
                        <a:pt x="189" y="135"/>
                      </a:cubicBezTo>
                      <a:cubicBezTo>
                        <a:pt x="191" y="135"/>
                        <a:pt x="192" y="134"/>
                        <a:pt x="194" y="134"/>
                      </a:cubicBezTo>
                      <a:cubicBezTo>
                        <a:pt x="204" y="130"/>
                        <a:pt x="209" y="125"/>
                        <a:pt x="209" y="104"/>
                      </a:cubicBezTo>
                      <a:cubicBezTo>
                        <a:pt x="209" y="104"/>
                        <a:pt x="209" y="104"/>
                        <a:pt x="209" y="104"/>
                      </a:cubicBezTo>
                      <a:cubicBezTo>
                        <a:pt x="209" y="104"/>
                        <a:pt x="209" y="104"/>
                        <a:pt x="209" y="104"/>
                      </a:cubicBezTo>
                      <a:close/>
                      <a:moveTo>
                        <a:pt x="94" y="56"/>
                      </a:moveTo>
                      <a:cubicBezTo>
                        <a:pt x="94" y="53"/>
                        <a:pt x="95" y="50"/>
                        <a:pt x="95" y="49"/>
                      </a:cubicBezTo>
                      <a:cubicBezTo>
                        <a:pt x="95" y="51"/>
                        <a:pt x="95" y="53"/>
                        <a:pt x="95" y="56"/>
                      </a:cubicBezTo>
                      <a:cubicBezTo>
                        <a:pt x="94" y="55"/>
                        <a:pt x="94" y="55"/>
                        <a:pt x="94" y="55"/>
                      </a:cubicBezTo>
                      <a:cubicBezTo>
                        <a:pt x="94" y="55"/>
                        <a:pt x="94" y="56"/>
                        <a:pt x="94" y="56"/>
                      </a:cubicBezTo>
                      <a:close/>
                      <a:moveTo>
                        <a:pt x="171" y="115"/>
                      </a:moveTo>
                      <a:cubicBezTo>
                        <a:pt x="172" y="95"/>
                        <a:pt x="176" y="74"/>
                        <a:pt x="177" y="68"/>
                      </a:cubicBezTo>
                      <a:cubicBezTo>
                        <a:pt x="177" y="68"/>
                        <a:pt x="179" y="80"/>
                        <a:pt x="179" y="86"/>
                      </a:cubicBezTo>
                      <a:cubicBezTo>
                        <a:pt x="180" y="91"/>
                        <a:pt x="181" y="97"/>
                        <a:pt x="182" y="105"/>
                      </a:cubicBezTo>
                      <a:cubicBezTo>
                        <a:pt x="182" y="105"/>
                        <a:pt x="182" y="105"/>
                        <a:pt x="182" y="105"/>
                      </a:cubicBezTo>
                      <a:cubicBezTo>
                        <a:pt x="183" y="111"/>
                        <a:pt x="183" y="111"/>
                        <a:pt x="183" y="111"/>
                      </a:cubicBezTo>
                      <a:cubicBezTo>
                        <a:pt x="179" y="112"/>
                        <a:pt x="175" y="114"/>
                        <a:pt x="171" y="115"/>
                      </a:cubicBezTo>
                      <a:close/>
                    </a:path>
                  </a:pathLst>
                </a:custGeom>
                <a:solidFill>
                  <a:srgbClr val="E0CBAE"/>
                </a:solidFill>
                <a:ln w="3175" algn="ctr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3" name="Freeform 112"/>
                <p:cNvSpPr>
                  <a:spLocks noEditPoints="1"/>
                </p:cNvSpPr>
                <p:nvPr/>
              </p:nvSpPr>
              <p:spPr bwMode="gray">
                <a:xfrm>
                  <a:off x="6015097" y="1251373"/>
                  <a:ext cx="191907" cy="243496"/>
                </a:xfrm>
                <a:custGeom>
                  <a:avLst/>
                  <a:gdLst/>
                  <a:ahLst/>
                  <a:cxnLst>
                    <a:cxn ang="0">
                      <a:pos x="130" y="43"/>
                    </a:cxn>
                    <a:cxn ang="0">
                      <a:pos x="104" y="18"/>
                    </a:cxn>
                    <a:cxn ang="0">
                      <a:pos x="70" y="9"/>
                    </a:cxn>
                    <a:cxn ang="0">
                      <a:pos x="40" y="1"/>
                    </a:cxn>
                    <a:cxn ang="0">
                      <a:pos x="10" y="11"/>
                    </a:cxn>
                    <a:cxn ang="0">
                      <a:pos x="0" y="68"/>
                    </a:cxn>
                    <a:cxn ang="0">
                      <a:pos x="20" y="75"/>
                    </a:cxn>
                    <a:cxn ang="0">
                      <a:pos x="20" y="69"/>
                    </a:cxn>
                    <a:cxn ang="0">
                      <a:pos x="28" y="84"/>
                    </a:cxn>
                    <a:cxn ang="0">
                      <a:pos x="27" y="150"/>
                    </a:cxn>
                    <a:cxn ang="0">
                      <a:pos x="37" y="161"/>
                    </a:cxn>
                    <a:cxn ang="0">
                      <a:pos x="81" y="172"/>
                    </a:cxn>
                    <a:cxn ang="0">
                      <a:pos x="104" y="152"/>
                    </a:cxn>
                    <a:cxn ang="0">
                      <a:pos x="106" y="66"/>
                    </a:cxn>
                    <a:cxn ang="0">
                      <a:pos x="108" y="84"/>
                    </a:cxn>
                    <a:cxn ang="0">
                      <a:pos x="109" y="93"/>
                    </a:cxn>
                    <a:cxn ang="0">
                      <a:pos x="136" y="88"/>
                    </a:cxn>
                    <a:cxn ang="0">
                      <a:pos x="130" y="43"/>
                    </a:cxn>
                    <a:cxn ang="0">
                      <a:pos x="22" y="55"/>
                    </a:cxn>
                    <a:cxn ang="0">
                      <a:pos x="24" y="44"/>
                    </a:cxn>
                    <a:cxn ang="0">
                      <a:pos x="23" y="54"/>
                    </a:cxn>
                    <a:cxn ang="0">
                      <a:pos x="23" y="53"/>
                    </a:cxn>
                    <a:cxn ang="0">
                      <a:pos x="22" y="55"/>
                    </a:cxn>
                  </a:cxnLst>
                  <a:rect l="0" t="0" r="r" b="b"/>
                  <a:pathLst>
                    <a:path w="136" h="173">
                      <a:moveTo>
                        <a:pt x="130" y="43"/>
                      </a:moveTo>
                      <a:cubicBezTo>
                        <a:pt x="127" y="26"/>
                        <a:pt x="112" y="21"/>
                        <a:pt x="104" y="18"/>
                      </a:cubicBezTo>
                      <a:cubicBezTo>
                        <a:pt x="97" y="16"/>
                        <a:pt x="83" y="13"/>
                        <a:pt x="70" y="9"/>
                      </a:cubicBezTo>
                      <a:cubicBezTo>
                        <a:pt x="59" y="6"/>
                        <a:pt x="49" y="3"/>
                        <a:pt x="40" y="1"/>
                      </a:cubicBezTo>
                      <a:cubicBezTo>
                        <a:pt x="31" y="0"/>
                        <a:pt x="13" y="3"/>
                        <a:pt x="10" y="11"/>
                      </a:cubicBezTo>
                      <a:cubicBezTo>
                        <a:pt x="10" y="13"/>
                        <a:pt x="5" y="39"/>
                        <a:pt x="0" y="68"/>
                      </a:cubicBezTo>
                      <a:cubicBezTo>
                        <a:pt x="0" y="72"/>
                        <a:pt x="14" y="79"/>
                        <a:pt x="20" y="75"/>
                      </a:cubicBezTo>
                      <a:cubicBezTo>
                        <a:pt x="20" y="73"/>
                        <a:pt x="20" y="71"/>
                        <a:pt x="20" y="69"/>
                      </a:cubicBezTo>
                      <a:cubicBezTo>
                        <a:pt x="21" y="75"/>
                        <a:pt x="23" y="80"/>
                        <a:pt x="28" y="84"/>
                      </a:cubicBezTo>
                      <a:cubicBezTo>
                        <a:pt x="31" y="99"/>
                        <a:pt x="33" y="118"/>
                        <a:pt x="27" y="150"/>
                      </a:cubicBezTo>
                      <a:cubicBezTo>
                        <a:pt x="27" y="155"/>
                        <a:pt x="31" y="160"/>
                        <a:pt x="37" y="161"/>
                      </a:cubicBezTo>
                      <a:cubicBezTo>
                        <a:pt x="49" y="163"/>
                        <a:pt x="74" y="170"/>
                        <a:pt x="81" y="172"/>
                      </a:cubicBezTo>
                      <a:cubicBezTo>
                        <a:pt x="90" y="173"/>
                        <a:pt x="108" y="161"/>
                        <a:pt x="104" y="152"/>
                      </a:cubicBezTo>
                      <a:cubicBezTo>
                        <a:pt x="93" y="132"/>
                        <a:pt x="104" y="78"/>
                        <a:pt x="106" y="66"/>
                      </a:cubicBezTo>
                      <a:cubicBezTo>
                        <a:pt x="106" y="66"/>
                        <a:pt x="108" y="78"/>
                        <a:pt x="108" y="84"/>
                      </a:cubicBezTo>
                      <a:cubicBezTo>
                        <a:pt x="108" y="87"/>
                        <a:pt x="109" y="90"/>
                        <a:pt x="109" y="93"/>
                      </a:cubicBezTo>
                      <a:cubicBezTo>
                        <a:pt x="116" y="95"/>
                        <a:pt x="132" y="93"/>
                        <a:pt x="136" y="88"/>
                      </a:cubicBezTo>
                      <a:cubicBezTo>
                        <a:pt x="133" y="67"/>
                        <a:pt x="131" y="50"/>
                        <a:pt x="130" y="43"/>
                      </a:cubicBezTo>
                      <a:close/>
                      <a:moveTo>
                        <a:pt x="22" y="55"/>
                      </a:moveTo>
                      <a:cubicBezTo>
                        <a:pt x="24" y="47"/>
                        <a:pt x="24" y="42"/>
                        <a:pt x="24" y="44"/>
                      </a:cubicBezTo>
                      <a:cubicBezTo>
                        <a:pt x="23" y="47"/>
                        <a:pt x="23" y="51"/>
                        <a:pt x="23" y="54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4"/>
                        <a:pt x="23" y="55"/>
                        <a:pt x="22" y="5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4" name="Freeform 113"/>
                <p:cNvSpPr>
                  <a:spLocks/>
                </p:cNvSpPr>
                <p:nvPr/>
              </p:nvSpPr>
              <p:spPr bwMode="gray">
                <a:xfrm>
                  <a:off x="6083193" y="1406137"/>
                  <a:ext cx="98017" cy="60874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64" y="0"/>
                    </a:cxn>
                    <a:cxn ang="0">
                      <a:pos x="14" y="16"/>
                    </a:cxn>
                    <a:cxn ang="0">
                      <a:pos x="26" y="36"/>
                    </a:cxn>
                    <a:cxn ang="0">
                      <a:pos x="70" y="24"/>
                    </a:cxn>
                    <a:cxn ang="0">
                      <a:pos x="69" y="24"/>
                    </a:cxn>
                  </a:cxnLst>
                  <a:rect l="0" t="0" r="r" b="b"/>
                  <a:pathLst>
                    <a:path w="70" h="44">
                      <a:moveTo>
                        <a:pt x="64" y="0"/>
                      </a:move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49" y="5"/>
                        <a:pt x="32" y="10"/>
                        <a:pt x="14" y="16"/>
                      </a:cubicBezTo>
                      <a:cubicBezTo>
                        <a:pt x="0" y="21"/>
                        <a:pt x="4" y="44"/>
                        <a:pt x="26" y="36"/>
                      </a:cubicBezTo>
                      <a:cubicBezTo>
                        <a:pt x="33" y="34"/>
                        <a:pt x="50" y="29"/>
                        <a:pt x="70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</a:path>
                  </a:pathLst>
                </a:custGeom>
                <a:solidFill>
                  <a:srgbClr val="E0CBAE"/>
                </a:solidFill>
                <a:ln w="3175" algn="ctr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5" name="Freeform 114"/>
                <p:cNvSpPr>
                  <a:spLocks/>
                </p:cNvSpPr>
                <p:nvPr/>
              </p:nvSpPr>
              <p:spPr bwMode="gray">
                <a:xfrm>
                  <a:off x="6039859" y="1327724"/>
                  <a:ext cx="26826" cy="49525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19" y="35"/>
                    </a:cxn>
                  </a:cxnLst>
                  <a:rect l="0" t="0" r="r" b="b"/>
                  <a:pathLst>
                    <a:path w="19" h="35">
                      <a:moveTo>
                        <a:pt x="6" y="0"/>
                      </a:moveTo>
                      <a:cubicBezTo>
                        <a:pt x="3" y="8"/>
                        <a:pt x="0" y="29"/>
                        <a:pt x="19" y="35"/>
                      </a:cubicBezTo>
                    </a:path>
                  </a:pathLst>
                </a:custGeom>
                <a:solidFill>
                  <a:schemeClr val="accent3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6" name="Freeform 115"/>
                <p:cNvSpPr>
                  <a:spLocks/>
                </p:cNvSpPr>
                <p:nvPr/>
              </p:nvSpPr>
              <p:spPr bwMode="gray">
                <a:xfrm>
                  <a:off x="6094543" y="1342168"/>
                  <a:ext cx="27858" cy="50556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20" y="36"/>
                    </a:cxn>
                  </a:cxnLst>
                  <a:rect l="0" t="0" r="r" b="b"/>
                  <a:pathLst>
                    <a:path w="20" h="36">
                      <a:moveTo>
                        <a:pt x="7" y="0"/>
                      </a:moveTo>
                      <a:cubicBezTo>
                        <a:pt x="3" y="9"/>
                        <a:pt x="0" y="30"/>
                        <a:pt x="20" y="36"/>
                      </a:cubicBezTo>
                    </a:path>
                  </a:pathLst>
                </a:custGeom>
                <a:solidFill>
                  <a:schemeClr val="accent3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7" name="Freeform 116"/>
                <p:cNvSpPr>
                  <a:spLocks/>
                </p:cNvSpPr>
                <p:nvPr/>
              </p:nvSpPr>
              <p:spPr bwMode="gray">
                <a:xfrm>
                  <a:off x="6082162" y="1269945"/>
                  <a:ext cx="63969" cy="742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53"/>
                    </a:cxn>
                    <a:cxn ang="0">
                      <a:pos x="46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53">
                      <a:moveTo>
                        <a:pt x="0" y="0"/>
                      </a:move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6" y="41"/>
                        <a:pt x="46" y="7"/>
                        <a:pt x="46" y="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8" name="Freeform 117"/>
                <p:cNvSpPr>
                  <a:spLocks/>
                </p:cNvSpPr>
                <p:nvPr/>
              </p:nvSpPr>
              <p:spPr bwMode="gray">
                <a:xfrm>
                  <a:off x="6074939" y="1238992"/>
                  <a:ext cx="80477" cy="49525"/>
                </a:xfrm>
                <a:custGeom>
                  <a:avLst/>
                  <a:gdLst/>
                  <a:ahLst/>
                  <a:cxnLst>
                    <a:cxn ang="0">
                      <a:pos x="26" y="34"/>
                    </a:cxn>
                    <a:cxn ang="0">
                      <a:pos x="8" y="20"/>
                    </a:cxn>
                    <a:cxn ang="0">
                      <a:pos x="13" y="12"/>
                    </a:cxn>
                    <a:cxn ang="0">
                      <a:pos x="47" y="14"/>
                    </a:cxn>
                    <a:cxn ang="0">
                      <a:pos x="50" y="26"/>
                    </a:cxn>
                    <a:cxn ang="0">
                      <a:pos x="26" y="34"/>
                    </a:cxn>
                  </a:cxnLst>
                  <a:rect l="0" t="0" r="r" b="b"/>
                  <a:pathLst>
                    <a:path w="58" h="36">
                      <a:moveTo>
                        <a:pt x="26" y="34"/>
                      </a:moveTo>
                      <a:cubicBezTo>
                        <a:pt x="12" y="33"/>
                        <a:pt x="0" y="22"/>
                        <a:pt x="8" y="20"/>
                      </a:cubicBezTo>
                      <a:cubicBezTo>
                        <a:pt x="14" y="19"/>
                        <a:pt x="11" y="14"/>
                        <a:pt x="13" y="12"/>
                      </a:cubicBezTo>
                      <a:cubicBezTo>
                        <a:pt x="16" y="9"/>
                        <a:pt x="47" y="0"/>
                        <a:pt x="47" y="14"/>
                      </a:cubicBezTo>
                      <a:cubicBezTo>
                        <a:pt x="47" y="19"/>
                        <a:pt x="41" y="22"/>
                        <a:pt x="50" y="26"/>
                      </a:cubicBezTo>
                      <a:cubicBezTo>
                        <a:pt x="58" y="29"/>
                        <a:pt x="40" y="36"/>
                        <a:pt x="26" y="34"/>
                      </a:cubicBezTo>
                      <a:close/>
                    </a:path>
                  </a:pathLst>
                </a:custGeom>
                <a:solidFill>
                  <a:srgbClr val="E0CBAE"/>
                </a:solidFill>
                <a:ln w="3175" algn="ctr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9" name="Freeform 118"/>
                <p:cNvSpPr>
                  <a:spLocks/>
                </p:cNvSpPr>
                <p:nvPr/>
              </p:nvSpPr>
              <p:spPr bwMode="gray">
                <a:xfrm>
                  <a:off x="6061526" y="1170896"/>
                  <a:ext cx="101112" cy="102144"/>
                </a:xfrm>
                <a:custGeom>
                  <a:avLst/>
                  <a:gdLst/>
                  <a:ahLst/>
                  <a:cxnLst>
                    <a:cxn ang="0">
                      <a:pos x="35" y="1"/>
                    </a:cxn>
                    <a:cxn ang="0">
                      <a:pos x="1" y="38"/>
                    </a:cxn>
                    <a:cxn ang="0">
                      <a:pos x="38" y="72"/>
                    </a:cxn>
                    <a:cxn ang="0">
                      <a:pos x="72" y="35"/>
                    </a:cxn>
                    <a:cxn ang="0">
                      <a:pos x="35" y="1"/>
                    </a:cxn>
                  </a:cxnLst>
                  <a:rect l="0" t="0" r="r" b="b"/>
                  <a:pathLst>
                    <a:path w="73" h="73">
                      <a:moveTo>
                        <a:pt x="35" y="1"/>
                      </a:moveTo>
                      <a:cubicBezTo>
                        <a:pt x="15" y="2"/>
                        <a:pt x="0" y="18"/>
                        <a:pt x="1" y="38"/>
                      </a:cubicBezTo>
                      <a:cubicBezTo>
                        <a:pt x="2" y="57"/>
                        <a:pt x="18" y="73"/>
                        <a:pt x="38" y="72"/>
                      </a:cubicBezTo>
                      <a:cubicBezTo>
                        <a:pt x="58" y="71"/>
                        <a:pt x="73" y="54"/>
                        <a:pt x="72" y="35"/>
                      </a:cubicBezTo>
                      <a:cubicBezTo>
                        <a:pt x="72" y="15"/>
                        <a:pt x="55" y="0"/>
                        <a:pt x="35" y="1"/>
                      </a:cubicBezTo>
                    </a:path>
                  </a:pathLst>
                </a:custGeom>
                <a:solidFill>
                  <a:srgbClr val="E0CBAE"/>
                </a:solidFill>
                <a:ln w="3175" algn="ctr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60" name="Freeform 119"/>
                <p:cNvSpPr>
                  <a:spLocks/>
                </p:cNvSpPr>
                <p:nvPr/>
              </p:nvSpPr>
              <p:spPr bwMode="gray">
                <a:xfrm>
                  <a:off x="6061526" y="1170896"/>
                  <a:ext cx="101112" cy="102144"/>
                </a:xfrm>
                <a:custGeom>
                  <a:avLst/>
                  <a:gdLst/>
                  <a:ahLst/>
                  <a:cxnLst>
                    <a:cxn ang="0">
                      <a:pos x="35" y="1"/>
                    </a:cxn>
                    <a:cxn ang="0">
                      <a:pos x="1" y="38"/>
                    </a:cxn>
                    <a:cxn ang="0">
                      <a:pos x="38" y="72"/>
                    </a:cxn>
                    <a:cxn ang="0">
                      <a:pos x="72" y="35"/>
                    </a:cxn>
                    <a:cxn ang="0">
                      <a:pos x="35" y="1"/>
                    </a:cxn>
                  </a:cxnLst>
                  <a:rect l="0" t="0" r="r" b="b"/>
                  <a:pathLst>
                    <a:path w="73" h="73">
                      <a:moveTo>
                        <a:pt x="35" y="1"/>
                      </a:moveTo>
                      <a:cubicBezTo>
                        <a:pt x="15" y="2"/>
                        <a:pt x="0" y="18"/>
                        <a:pt x="1" y="38"/>
                      </a:cubicBezTo>
                      <a:cubicBezTo>
                        <a:pt x="2" y="57"/>
                        <a:pt x="18" y="73"/>
                        <a:pt x="38" y="72"/>
                      </a:cubicBezTo>
                      <a:cubicBezTo>
                        <a:pt x="58" y="71"/>
                        <a:pt x="73" y="54"/>
                        <a:pt x="72" y="35"/>
                      </a:cubicBezTo>
                      <a:cubicBezTo>
                        <a:pt x="72" y="15"/>
                        <a:pt x="55" y="0"/>
                        <a:pt x="35" y="1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61" name="Freeform 120"/>
                <p:cNvSpPr>
                  <a:spLocks/>
                </p:cNvSpPr>
                <p:nvPr/>
              </p:nvSpPr>
              <p:spPr bwMode="gray">
                <a:xfrm>
                  <a:off x="6047082" y="1161610"/>
                  <a:ext cx="143415" cy="121748"/>
                </a:xfrm>
                <a:custGeom>
                  <a:avLst/>
                  <a:gdLst/>
                  <a:ahLst/>
                  <a:cxnLst>
                    <a:cxn ang="0">
                      <a:pos x="89" y="61"/>
                    </a:cxn>
                    <a:cxn ang="0">
                      <a:pos x="59" y="6"/>
                    </a:cxn>
                    <a:cxn ang="0">
                      <a:pos x="10" y="39"/>
                    </a:cxn>
                    <a:cxn ang="0">
                      <a:pos x="10" y="39"/>
                    </a:cxn>
                    <a:cxn ang="0">
                      <a:pos x="0" y="59"/>
                    </a:cxn>
                    <a:cxn ang="0">
                      <a:pos x="17" y="61"/>
                    </a:cxn>
                    <a:cxn ang="0">
                      <a:pos x="12" y="38"/>
                    </a:cxn>
                    <a:cxn ang="0">
                      <a:pos x="30" y="26"/>
                    </a:cxn>
                    <a:cxn ang="0">
                      <a:pos x="57" y="58"/>
                    </a:cxn>
                    <a:cxn ang="0">
                      <a:pos x="92" y="75"/>
                    </a:cxn>
                    <a:cxn ang="0">
                      <a:pos x="89" y="61"/>
                    </a:cxn>
                  </a:cxnLst>
                  <a:rect l="0" t="0" r="r" b="b"/>
                  <a:pathLst>
                    <a:path w="103" h="87">
                      <a:moveTo>
                        <a:pt x="89" y="61"/>
                      </a:moveTo>
                      <a:cubicBezTo>
                        <a:pt x="89" y="34"/>
                        <a:pt x="82" y="13"/>
                        <a:pt x="59" y="6"/>
                      </a:cubicBezTo>
                      <a:cubicBezTo>
                        <a:pt x="36" y="0"/>
                        <a:pt x="8" y="13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9" y="45"/>
                        <a:pt x="9" y="61"/>
                        <a:pt x="0" y="59"/>
                      </a:cubicBezTo>
                      <a:cubicBezTo>
                        <a:pt x="0" y="62"/>
                        <a:pt x="24" y="69"/>
                        <a:pt x="17" y="61"/>
                      </a:cubicBezTo>
                      <a:cubicBezTo>
                        <a:pt x="15" y="58"/>
                        <a:pt x="10" y="44"/>
                        <a:pt x="12" y="38"/>
                      </a:cubicBezTo>
                      <a:cubicBezTo>
                        <a:pt x="15" y="28"/>
                        <a:pt x="20" y="26"/>
                        <a:pt x="30" y="26"/>
                      </a:cubicBezTo>
                      <a:cubicBezTo>
                        <a:pt x="42" y="26"/>
                        <a:pt x="69" y="38"/>
                        <a:pt x="57" y="58"/>
                      </a:cubicBezTo>
                      <a:cubicBezTo>
                        <a:pt x="46" y="77"/>
                        <a:pt x="81" y="87"/>
                        <a:pt x="92" y="75"/>
                      </a:cubicBezTo>
                      <a:cubicBezTo>
                        <a:pt x="103" y="64"/>
                        <a:pt x="89" y="71"/>
                        <a:pt x="89" y="61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3175" algn="ctr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026" name="Group 1880"/>
              <p:cNvGrpSpPr>
                <a:grpSpLocks noChangeAspect="1"/>
              </p:cNvGrpSpPr>
              <p:nvPr/>
            </p:nvGrpSpPr>
            <p:grpSpPr bwMode="gray">
              <a:xfrm flipH="1">
                <a:off x="2623720" y="3905046"/>
                <a:ext cx="588169" cy="313772"/>
                <a:chOff x="786" y="2382"/>
                <a:chExt cx="1190" cy="634"/>
              </a:xfrm>
            </p:grpSpPr>
            <p:sp>
              <p:nvSpPr>
                <p:cNvPr id="2039" name="Freeform 1881"/>
                <p:cNvSpPr>
                  <a:spLocks noChangeAspect="1"/>
                </p:cNvSpPr>
                <p:nvPr/>
              </p:nvSpPr>
              <p:spPr bwMode="gray">
                <a:xfrm>
                  <a:off x="1933" y="2464"/>
                  <a:ext cx="43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0" name="Freeform 1882"/>
                <p:cNvSpPr>
                  <a:spLocks noChangeAspect="1"/>
                </p:cNvSpPr>
                <p:nvPr/>
              </p:nvSpPr>
              <p:spPr bwMode="gray">
                <a:xfrm>
                  <a:off x="1888" y="2464"/>
                  <a:ext cx="45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1" name="Freeform 1883"/>
                <p:cNvSpPr>
                  <a:spLocks noChangeAspect="1"/>
                </p:cNvSpPr>
                <p:nvPr/>
              </p:nvSpPr>
              <p:spPr bwMode="gray">
                <a:xfrm>
                  <a:off x="1038" y="2694"/>
                  <a:ext cx="46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2" name="Freeform 1884"/>
                <p:cNvSpPr>
                  <a:spLocks noChangeAspect="1"/>
                </p:cNvSpPr>
                <p:nvPr/>
              </p:nvSpPr>
              <p:spPr bwMode="gray">
                <a:xfrm>
                  <a:off x="1084" y="2694"/>
                  <a:ext cx="42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3" name="Freeform 1885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45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4" name="Freeform 1886"/>
                <p:cNvSpPr>
                  <a:spLocks noChangeAspect="1"/>
                </p:cNvSpPr>
                <p:nvPr/>
              </p:nvSpPr>
              <p:spPr bwMode="gray">
                <a:xfrm>
                  <a:off x="831" y="2625"/>
                  <a:ext cx="43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5" name="Freeform 1887"/>
                <p:cNvSpPr>
                  <a:spLocks noChangeAspect="1"/>
                </p:cNvSpPr>
                <p:nvPr/>
              </p:nvSpPr>
              <p:spPr bwMode="gray">
                <a:xfrm>
                  <a:off x="1633" y="2382"/>
                  <a:ext cx="42" cy="32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6" name="Freeform 1888"/>
                <p:cNvSpPr>
                  <a:spLocks noChangeAspect="1"/>
                </p:cNvSpPr>
                <p:nvPr/>
              </p:nvSpPr>
              <p:spPr bwMode="gray">
                <a:xfrm>
                  <a:off x="1633" y="2394"/>
                  <a:ext cx="42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7" name="Freeform 1889"/>
                <p:cNvSpPr>
                  <a:spLocks noChangeAspect="1"/>
                </p:cNvSpPr>
                <p:nvPr/>
              </p:nvSpPr>
              <p:spPr bwMode="gray">
                <a:xfrm>
                  <a:off x="1675" y="2394"/>
                  <a:ext cx="46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8" name="Freeform 1890"/>
                <p:cNvSpPr>
                  <a:spLocks noChangeAspect="1"/>
                </p:cNvSpPr>
                <p:nvPr/>
              </p:nvSpPr>
              <p:spPr bwMode="gray">
                <a:xfrm>
                  <a:off x="786" y="2382"/>
                  <a:ext cx="1190" cy="325"/>
                </a:xfrm>
                <a:custGeom>
                  <a:avLst/>
                  <a:gdLst/>
                  <a:ahLst/>
                  <a:cxnLst>
                    <a:cxn ang="0">
                      <a:pos x="0" y="65"/>
                    </a:cxn>
                    <a:cxn ang="0">
                      <a:pos x="160" y="22"/>
                    </a:cxn>
                    <a:cxn ang="0">
                      <a:pos x="160" y="22"/>
                    </a:cxn>
                    <a:cxn ang="0">
                      <a:pos x="240" y="0"/>
                    </a:cxn>
                    <a:cxn ang="0">
                      <a:pos x="321" y="22"/>
                    </a:cxn>
                    <a:cxn ang="0">
                      <a:pos x="240" y="44"/>
                    </a:cxn>
                    <a:cxn ang="0">
                      <a:pos x="240" y="44"/>
                    </a:cxn>
                    <a:cxn ang="0">
                      <a:pos x="81" y="87"/>
                    </a:cxn>
                    <a:cxn ang="0">
                      <a:pos x="0" y="65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9" name="Freeform 1891"/>
                <p:cNvSpPr>
                  <a:spLocks noChangeAspect="1"/>
                </p:cNvSpPr>
                <p:nvPr/>
              </p:nvSpPr>
              <p:spPr bwMode="gray">
                <a:xfrm>
                  <a:off x="1084" y="2464"/>
                  <a:ext cx="892" cy="285"/>
                </a:xfrm>
                <a:custGeom>
                  <a:avLst/>
                  <a:gdLst/>
                  <a:ahLst/>
                  <a:cxnLst>
                    <a:cxn ang="0">
                      <a:pos x="0" y="65"/>
                    </a:cxn>
                    <a:cxn ang="0">
                      <a:pos x="0" y="77"/>
                    </a:cxn>
                    <a:cxn ang="0">
                      <a:pos x="241" y="12"/>
                    </a:cxn>
                    <a:cxn ang="0">
                      <a:pos x="241" y="0"/>
                    </a:cxn>
                    <a:cxn ang="0">
                      <a:pos x="0" y="65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0" name="Freeform 1892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298" cy="1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80" y="34"/>
                    </a:cxn>
                    <a:cxn ang="0">
                      <a:pos x="80" y="2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solidFill>
                    <a:srgbClr val="6633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027" name="Gruppieren 521"/>
              <p:cNvGrpSpPr/>
              <p:nvPr/>
            </p:nvGrpSpPr>
            <p:grpSpPr>
              <a:xfrm>
                <a:off x="2810809" y="3895354"/>
                <a:ext cx="199485" cy="120703"/>
                <a:chOff x="5098905" y="4112556"/>
                <a:chExt cx="298862" cy="180834"/>
              </a:xfrm>
            </p:grpSpPr>
            <p:grpSp>
              <p:nvGrpSpPr>
                <p:cNvPr id="2028" name="Gruppieren 522"/>
                <p:cNvGrpSpPr/>
                <p:nvPr/>
              </p:nvGrpSpPr>
              <p:grpSpPr>
                <a:xfrm>
                  <a:off x="5116824" y="4211020"/>
                  <a:ext cx="280943" cy="82370"/>
                  <a:chOff x="5116824" y="4211020"/>
                  <a:chExt cx="280943" cy="82370"/>
                </a:xfrm>
              </p:grpSpPr>
              <p:sp>
                <p:nvSpPr>
                  <p:cNvPr id="2033" name="Freeform 61"/>
                  <p:cNvSpPr>
                    <a:spLocks/>
                  </p:cNvSpPr>
                  <p:nvPr/>
                </p:nvSpPr>
                <p:spPr bwMode="gray">
                  <a:xfrm>
                    <a:off x="5274052" y="4252877"/>
                    <a:ext cx="123467" cy="40513"/>
                  </a:xfrm>
                  <a:custGeom>
                    <a:avLst/>
                    <a:gdLst/>
                    <a:ahLst/>
                    <a:cxnLst>
                      <a:cxn ang="0">
                        <a:pos x="0" y="121"/>
                      </a:cxn>
                      <a:cxn ang="0">
                        <a:pos x="451" y="0"/>
                      </a:cxn>
                      <a:cxn ang="0">
                        <a:pos x="451" y="24"/>
                      </a:cxn>
                      <a:cxn ang="0">
                        <a:pos x="0" y="147"/>
                      </a:cxn>
                      <a:cxn ang="0">
                        <a:pos x="0" y="121"/>
                      </a:cxn>
                    </a:cxnLst>
                    <a:rect l="0" t="0" r="r" b="b"/>
                    <a:pathLst>
                      <a:path w="451" h="147">
                        <a:moveTo>
                          <a:pt x="0" y="121"/>
                        </a:moveTo>
                        <a:lnTo>
                          <a:pt x="451" y="0"/>
                        </a:lnTo>
                        <a:lnTo>
                          <a:pt x="451" y="24"/>
                        </a:lnTo>
                        <a:lnTo>
                          <a:pt x="0" y="147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4" name="Freeform 66"/>
                  <p:cNvSpPr>
                    <a:spLocks/>
                  </p:cNvSpPr>
                  <p:nvPr/>
                </p:nvSpPr>
                <p:spPr bwMode="gray">
                  <a:xfrm>
                    <a:off x="5116824" y="4244517"/>
                    <a:ext cx="157328" cy="48873"/>
                  </a:xfrm>
                  <a:custGeom>
                    <a:avLst/>
                    <a:gdLst>
                      <a:gd name="T0" fmla="*/ 0 w 574"/>
                      <a:gd name="T1" fmla="*/ 24 h 178"/>
                      <a:gd name="T2" fmla="*/ 0 w 574"/>
                      <a:gd name="T3" fmla="*/ 0 h 178"/>
                      <a:gd name="T4" fmla="*/ 574 w 574"/>
                      <a:gd name="T5" fmla="*/ 152 h 178"/>
                      <a:gd name="T6" fmla="*/ 574 w 574"/>
                      <a:gd name="T7" fmla="*/ 178 h 178"/>
                      <a:gd name="T8" fmla="*/ 0 w 574"/>
                      <a:gd name="T9" fmla="*/ 24 h 1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74"/>
                      <a:gd name="T16" fmla="*/ 0 h 178"/>
                      <a:gd name="T17" fmla="*/ 574 w 574"/>
                      <a:gd name="T18" fmla="*/ 178 h 17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74" h="178">
                        <a:moveTo>
                          <a:pt x="0" y="24"/>
                        </a:moveTo>
                        <a:lnTo>
                          <a:pt x="0" y="0"/>
                        </a:lnTo>
                        <a:lnTo>
                          <a:pt x="574" y="152"/>
                        </a:lnTo>
                        <a:lnTo>
                          <a:pt x="574" y="17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5" name="Freeform 67"/>
                  <p:cNvSpPr>
                    <a:spLocks/>
                  </p:cNvSpPr>
                  <p:nvPr/>
                </p:nvSpPr>
                <p:spPr bwMode="gray">
                  <a:xfrm>
                    <a:off x="5116824" y="4211020"/>
                    <a:ext cx="280943" cy="75231"/>
                  </a:xfrm>
                  <a:custGeom>
                    <a:avLst/>
                    <a:gdLst>
                      <a:gd name="T0" fmla="*/ 0 w 1025"/>
                      <a:gd name="T1" fmla="*/ 122 h 274"/>
                      <a:gd name="T2" fmla="*/ 451 w 1025"/>
                      <a:gd name="T3" fmla="*/ 0 h 274"/>
                      <a:gd name="T4" fmla="*/ 1025 w 1025"/>
                      <a:gd name="T5" fmla="*/ 153 h 274"/>
                      <a:gd name="T6" fmla="*/ 574 w 1025"/>
                      <a:gd name="T7" fmla="*/ 274 h 274"/>
                      <a:gd name="T8" fmla="*/ 0 w 1025"/>
                      <a:gd name="T9" fmla="*/ 122 h 27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25"/>
                      <a:gd name="T16" fmla="*/ 0 h 274"/>
                      <a:gd name="T17" fmla="*/ 1025 w 1025"/>
                      <a:gd name="T18" fmla="*/ 274 h 27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25" h="274">
                        <a:moveTo>
                          <a:pt x="0" y="122"/>
                        </a:moveTo>
                        <a:lnTo>
                          <a:pt x="451" y="0"/>
                        </a:lnTo>
                        <a:lnTo>
                          <a:pt x="1025" y="153"/>
                        </a:lnTo>
                        <a:lnTo>
                          <a:pt x="574" y="274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2036" name="Gruppieren 532"/>
                  <p:cNvGrpSpPr/>
                  <p:nvPr/>
                </p:nvGrpSpPr>
                <p:grpSpPr>
                  <a:xfrm rot="10800000">
                    <a:off x="5139105" y="4230377"/>
                    <a:ext cx="192138" cy="50520"/>
                    <a:chOff x="5179043" y="4218708"/>
                    <a:chExt cx="192138" cy="50520"/>
                  </a:xfrm>
                </p:grpSpPr>
                <p:sp>
                  <p:nvSpPr>
                    <p:cNvPr id="2037" name="Freeform 68"/>
                    <p:cNvSpPr>
                      <a:spLocks/>
                    </p:cNvSpPr>
                    <p:nvPr/>
                  </p:nvSpPr>
                  <p:spPr bwMode="gray">
                    <a:xfrm>
                      <a:off x="5179591" y="4218708"/>
                      <a:ext cx="191590" cy="50520"/>
                    </a:xfrm>
                    <a:custGeom>
                      <a:avLst/>
                      <a:gdLst>
                        <a:gd name="T0" fmla="*/ 0 w 699"/>
                        <a:gd name="T1" fmla="*/ 59 h 184"/>
                        <a:gd name="T2" fmla="*/ 222 w 699"/>
                        <a:gd name="T3" fmla="*/ 0 h 184"/>
                        <a:gd name="T4" fmla="*/ 699 w 699"/>
                        <a:gd name="T5" fmla="*/ 125 h 184"/>
                        <a:gd name="T6" fmla="*/ 477 w 699"/>
                        <a:gd name="T7" fmla="*/ 184 h 184"/>
                        <a:gd name="T8" fmla="*/ 0 w 699"/>
                        <a:gd name="T9" fmla="*/ 59 h 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99"/>
                        <a:gd name="T16" fmla="*/ 0 h 184"/>
                        <a:gd name="T17" fmla="*/ 699 w 699"/>
                        <a:gd name="T18" fmla="*/ 184 h 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99" h="184">
                          <a:moveTo>
                            <a:pt x="0" y="59"/>
                          </a:moveTo>
                          <a:lnTo>
                            <a:pt x="222" y="0"/>
                          </a:lnTo>
                          <a:lnTo>
                            <a:pt x="699" y="125"/>
                          </a:lnTo>
                          <a:lnTo>
                            <a:pt x="477" y="184"/>
                          </a:lnTo>
                          <a:lnTo>
                            <a:pt x="0" y="59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49000">
                          <a:srgbClr val="BFBFBF"/>
                        </a:gs>
                        <a:gs pos="36667">
                          <a:srgbClr val="BFBFBF"/>
                        </a:gs>
                        <a:gs pos="75000">
                          <a:schemeClr val="bg1">
                            <a:lumMod val="65000"/>
                          </a:schemeClr>
                        </a:gs>
                        <a:gs pos="54000">
                          <a:schemeClr val="bg1">
                            <a:lumMod val="65000"/>
                          </a:schemeClr>
                        </a:gs>
                      </a:gsLst>
                      <a:lin ang="9000000" scaled="0"/>
                    </a:gra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cene3d>
                      <a:camera prst="orthographicFront"/>
                      <a:lightRig rig="threePt" dir="t"/>
                    </a:scene3d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38" name="Freeform 69"/>
                    <p:cNvSpPr>
                      <a:spLocks/>
                    </p:cNvSpPr>
                    <p:nvPr/>
                  </p:nvSpPr>
                  <p:spPr bwMode="gray">
                    <a:xfrm rot="10800000">
                      <a:off x="5179043" y="4245890"/>
                      <a:ext cx="86065" cy="23338"/>
                    </a:xfrm>
                    <a:custGeom>
                      <a:avLst/>
                      <a:gdLst>
                        <a:gd name="T0" fmla="*/ 0 w 314"/>
                        <a:gd name="T1" fmla="*/ 33 h 85"/>
                        <a:gd name="T2" fmla="*/ 122 w 314"/>
                        <a:gd name="T3" fmla="*/ 0 h 85"/>
                        <a:gd name="T4" fmla="*/ 314 w 314"/>
                        <a:gd name="T5" fmla="*/ 52 h 85"/>
                        <a:gd name="T6" fmla="*/ 191 w 314"/>
                        <a:gd name="T7" fmla="*/ 85 h 85"/>
                        <a:gd name="T8" fmla="*/ 0 w 314"/>
                        <a:gd name="T9" fmla="*/ 33 h 8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14"/>
                        <a:gd name="T16" fmla="*/ 0 h 85"/>
                        <a:gd name="T17" fmla="*/ 314 w 314"/>
                        <a:gd name="T18" fmla="*/ 85 h 8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14" h="85">
                          <a:moveTo>
                            <a:pt x="0" y="33"/>
                          </a:moveTo>
                          <a:lnTo>
                            <a:pt x="122" y="0"/>
                          </a:lnTo>
                          <a:lnTo>
                            <a:pt x="314" y="52"/>
                          </a:lnTo>
                          <a:lnTo>
                            <a:pt x="191" y="85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49000">
                          <a:srgbClr val="BFBFBF"/>
                        </a:gs>
                        <a:gs pos="36667">
                          <a:srgbClr val="BFBFBF"/>
                        </a:gs>
                        <a:gs pos="75000">
                          <a:schemeClr val="bg1">
                            <a:lumMod val="65000"/>
                          </a:schemeClr>
                        </a:gs>
                        <a:gs pos="54000">
                          <a:schemeClr val="bg1">
                            <a:lumMod val="65000"/>
                          </a:schemeClr>
                        </a:gs>
                      </a:gsLst>
                      <a:lin ang="9000000" scaled="0"/>
                    </a:gra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cene3d>
                      <a:camera prst="orthographicFront"/>
                      <a:lightRig rig="threePt" dir="t"/>
                    </a:scene3d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029" name="Gruppieren 525"/>
                <p:cNvGrpSpPr/>
                <p:nvPr/>
              </p:nvGrpSpPr>
              <p:grpSpPr>
                <a:xfrm>
                  <a:off x="5098905" y="4112556"/>
                  <a:ext cx="172458" cy="176706"/>
                  <a:chOff x="4727808" y="3423716"/>
                  <a:chExt cx="847368" cy="868241"/>
                </a:xfrm>
              </p:grpSpPr>
              <p:sp>
                <p:nvSpPr>
                  <p:cNvPr id="2030" name="Freeform 62"/>
                  <p:cNvSpPr>
                    <a:spLocks/>
                  </p:cNvSpPr>
                  <p:nvPr/>
                </p:nvSpPr>
                <p:spPr bwMode="gray">
                  <a:xfrm>
                    <a:off x="4727808" y="3430144"/>
                    <a:ext cx="816896" cy="861224"/>
                  </a:xfrm>
                  <a:custGeom>
                    <a:avLst/>
                    <a:gdLst>
                      <a:gd name="T0" fmla="*/ 50 w 624"/>
                      <a:gd name="T1" fmla="*/ 0 h 649"/>
                      <a:gd name="T2" fmla="*/ 0 w 624"/>
                      <a:gd name="T3" fmla="*/ 496 h 649"/>
                      <a:gd name="T4" fmla="*/ 574 w 624"/>
                      <a:gd name="T5" fmla="*/ 649 h 649"/>
                      <a:gd name="T6" fmla="*/ 624 w 624"/>
                      <a:gd name="T7" fmla="*/ 153 h 649"/>
                      <a:gd name="T8" fmla="*/ 50 w 624"/>
                      <a:gd name="T9" fmla="*/ 0 h 64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24"/>
                      <a:gd name="T16" fmla="*/ 0 h 649"/>
                      <a:gd name="T17" fmla="*/ 624 w 624"/>
                      <a:gd name="T18" fmla="*/ 649 h 649"/>
                      <a:gd name="connsiteX0" fmla="*/ 0 w 11052"/>
                      <a:gd name="connsiteY0" fmla="*/ 0 h 10373"/>
                      <a:gd name="connsiteX1" fmla="*/ 1052 w 11052"/>
                      <a:gd name="connsiteY1" fmla="*/ 8016 h 10373"/>
                      <a:gd name="connsiteX2" fmla="*/ 10251 w 11052"/>
                      <a:gd name="connsiteY2" fmla="*/ 10373 h 10373"/>
                      <a:gd name="connsiteX3" fmla="*/ 11052 w 11052"/>
                      <a:gd name="connsiteY3" fmla="*/ 2730 h 10373"/>
                      <a:gd name="connsiteX4" fmla="*/ 0 w 11052"/>
                      <a:gd name="connsiteY4" fmla="*/ 0 h 10373"/>
                      <a:gd name="connsiteX0" fmla="*/ 0 w 10251"/>
                      <a:gd name="connsiteY0" fmla="*/ 0 h 10373"/>
                      <a:gd name="connsiteX1" fmla="*/ 1052 w 10251"/>
                      <a:gd name="connsiteY1" fmla="*/ 8016 h 10373"/>
                      <a:gd name="connsiteX2" fmla="*/ 10251 w 10251"/>
                      <a:gd name="connsiteY2" fmla="*/ 10373 h 10373"/>
                      <a:gd name="connsiteX3" fmla="*/ 9259 w 10251"/>
                      <a:gd name="connsiteY3" fmla="*/ 2271 h 10373"/>
                      <a:gd name="connsiteX4" fmla="*/ 0 w 10251"/>
                      <a:gd name="connsiteY4" fmla="*/ 0 h 10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51" h="10373">
                        <a:moveTo>
                          <a:pt x="0" y="0"/>
                        </a:moveTo>
                        <a:lnTo>
                          <a:pt x="1052" y="8016"/>
                        </a:lnTo>
                        <a:lnTo>
                          <a:pt x="10251" y="10373"/>
                        </a:lnTo>
                        <a:lnTo>
                          <a:pt x="9259" y="227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1" name="Freeform 64"/>
                  <p:cNvSpPr>
                    <a:spLocks/>
                  </p:cNvSpPr>
                  <p:nvPr/>
                </p:nvSpPr>
                <p:spPr bwMode="gray">
                  <a:xfrm flipH="1">
                    <a:off x="5464129" y="3621894"/>
                    <a:ext cx="111047" cy="670063"/>
                  </a:xfrm>
                  <a:custGeom>
                    <a:avLst/>
                    <a:gdLst>
                      <a:gd name="connsiteX0" fmla="*/ 12018 w 12018"/>
                      <a:gd name="connsiteY0" fmla="*/ 0 h 10445"/>
                      <a:gd name="connsiteX1" fmla="*/ 6849 w 12018"/>
                      <a:gd name="connsiteY1" fmla="*/ 584 h 10445"/>
                      <a:gd name="connsiteX2" fmla="*/ 0 w 12018"/>
                      <a:gd name="connsiteY2" fmla="*/ 10445 h 10445"/>
                      <a:gd name="connsiteX3" fmla="*/ 3562 w 12018"/>
                      <a:gd name="connsiteY3" fmla="*/ 10306 h 10445"/>
                      <a:gd name="connsiteX4" fmla="*/ 12018 w 12018"/>
                      <a:gd name="connsiteY4" fmla="*/ 0 h 10445"/>
                      <a:gd name="connsiteX0" fmla="*/ 12018 w 12018"/>
                      <a:gd name="connsiteY0" fmla="*/ 120 h 10565"/>
                      <a:gd name="connsiteX1" fmla="*/ 8867 w 12018"/>
                      <a:gd name="connsiteY1" fmla="*/ 0 h 10565"/>
                      <a:gd name="connsiteX2" fmla="*/ 0 w 12018"/>
                      <a:gd name="connsiteY2" fmla="*/ 10565 h 10565"/>
                      <a:gd name="connsiteX3" fmla="*/ 3562 w 12018"/>
                      <a:gd name="connsiteY3" fmla="*/ 10426 h 10565"/>
                      <a:gd name="connsiteX4" fmla="*/ 12018 w 12018"/>
                      <a:gd name="connsiteY4" fmla="*/ 120 h 10565"/>
                      <a:gd name="connsiteX0" fmla="*/ 11766 w 11766"/>
                      <a:gd name="connsiteY0" fmla="*/ 120 h 10426"/>
                      <a:gd name="connsiteX1" fmla="*/ 8615 w 11766"/>
                      <a:gd name="connsiteY1" fmla="*/ 0 h 10426"/>
                      <a:gd name="connsiteX2" fmla="*/ 0 w 11766"/>
                      <a:gd name="connsiteY2" fmla="*/ 10194 h 10426"/>
                      <a:gd name="connsiteX3" fmla="*/ 3310 w 11766"/>
                      <a:gd name="connsiteY3" fmla="*/ 10426 h 10426"/>
                      <a:gd name="connsiteX4" fmla="*/ 11766 w 11766"/>
                      <a:gd name="connsiteY4" fmla="*/ 120 h 10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66" h="10426">
                        <a:moveTo>
                          <a:pt x="11766" y="120"/>
                        </a:moveTo>
                        <a:lnTo>
                          <a:pt x="8615" y="0"/>
                        </a:lnTo>
                        <a:lnTo>
                          <a:pt x="0" y="10194"/>
                        </a:lnTo>
                        <a:lnTo>
                          <a:pt x="3310" y="10426"/>
                        </a:lnTo>
                        <a:lnTo>
                          <a:pt x="11766" y="12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2" name="Freeform 65"/>
                  <p:cNvSpPr>
                    <a:spLocks/>
                  </p:cNvSpPr>
                  <p:nvPr/>
                </p:nvSpPr>
                <p:spPr bwMode="gray">
                  <a:xfrm>
                    <a:off x="4727808" y="3423716"/>
                    <a:ext cx="767137" cy="209260"/>
                  </a:xfrm>
                  <a:custGeom>
                    <a:avLst/>
                    <a:gdLst>
                      <a:gd name="T0" fmla="*/ 597 w 597"/>
                      <a:gd name="T1" fmla="*/ 151 h 158"/>
                      <a:gd name="T2" fmla="*/ 574 w 597"/>
                      <a:gd name="T3" fmla="*/ 158 h 158"/>
                      <a:gd name="T4" fmla="*/ 0 w 597"/>
                      <a:gd name="T5" fmla="*/ 5 h 158"/>
                      <a:gd name="T6" fmla="*/ 23 w 597"/>
                      <a:gd name="T7" fmla="*/ 0 h 158"/>
                      <a:gd name="T8" fmla="*/ 597 w 597"/>
                      <a:gd name="T9" fmla="*/ 151 h 15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97"/>
                      <a:gd name="T16" fmla="*/ 0 h 158"/>
                      <a:gd name="T17" fmla="*/ 597 w 597"/>
                      <a:gd name="T18" fmla="*/ 158 h 158"/>
                      <a:gd name="connsiteX0" fmla="*/ 10000 w 10000"/>
                      <a:gd name="connsiteY0" fmla="*/ 9557 h 10353"/>
                      <a:gd name="connsiteX1" fmla="*/ 9646 w 10000"/>
                      <a:gd name="connsiteY1" fmla="*/ 10353 h 10353"/>
                      <a:gd name="connsiteX2" fmla="*/ 0 w 10000"/>
                      <a:gd name="connsiteY2" fmla="*/ 316 h 10353"/>
                      <a:gd name="connsiteX3" fmla="*/ 385 w 10000"/>
                      <a:gd name="connsiteY3" fmla="*/ 0 h 10353"/>
                      <a:gd name="connsiteX4" fmla="*/ 10000 w 10000"/>
                      <a:gd name="connsiteY4" fmla="*/ 9557 h 10353"/>
                      <a:gd name="connsiteX0" fmla="*/ 10062 w 10062"/>
                      <a:gd name="connsiteY0" fmla="*/ 9793 h 10353"/>
                      <a:gd name="connsiteX1" fmla="*/ 9646 w 10062"/>
                      <a:gd name="connsiteY1" fmla="*/ 10353 h 10353"/>
                      <a:gd name="connsiteX2" fmla="*/ 0 w 10062"/>
                      <a:gd name="connsiteY2" fmla="*/ 316 h 10353"/>
                      <a:gd name="connsiteX3" fmla="*/ 385 w 10062"/>
                      <a:gd name="connsiteY3" fmla="*/ 0 h 10353"/>
                      <a:gd name="connsiteX4" fmla="*/ 10062 w 10062"/>
                      <a:gd name="connsiteY4" fmla="*/ 9793 h 10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62" h="10353">
                        <a:moveTo>
                          <a:pt x="10062" y="9793"/>
                        </a:moveTo>
                        <a:lnTo>
                          <a:pt x="9646" y="10353"/>
                        </a:lnTo>
                        <a:lnTo>
                          <a:pt x="0" y="316"/>
                        </a:lnTo>
                        <a:lnTo>
                          <a:pt x="385" y="0"/>
                        </a:lnTo>
                        <a:lnTo>
                          <a:pt x="10062" y="9793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</p:grpSp>
      <p:grpSp>
        <p:nvGrpSpPr>
          <p:cNvPr id="2119" name="Gruppieren 7"/>
          <p:cNvGrpSpPr/>
          <p:nvPr/>
        </p:nvGrpSpPr>
        <p:grpSpPr>
          <a:xfrm>
            <a:off x="5588156" y="4110868"/>
            <a:ext cx="2890815" cy="778297"/>
            <a:chOff x="6512171" y="2164684"/>
            <a:chExt cx="2890815" cy="778297"/>
          </a:xfrm>
        </p:grpSpPr>
        <p:sp>
          <p:nvSpPr>
            <p:cNvPr id="2120" name="Freeform 2086"/>
            <p:cNvSpPr>
              <a:spLocks/>
            </p:cNvSpPr>
            <p:nvPr/>
          </p:nvSpPr>
          <p:spPr bwMode="gray">
            <a:xfrm>
              <a:off x="6512171" y="2164684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2121" name="Freeform 1310"/>
            <p:cNvSpPr>
              <a:spLocks/>
            </p:cNvSpPr>
            <p:nvPr/>
          </p:nvSpPr>
          <p:spPr bwMode="gray">
            <a:xfrm>
              <a:off x="6721542" y="2220775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3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22" name="Gruppieren 4"/>
          <p:cNvGrpSpPr/>
          <p:nvPr/>
        </p:nvGrpSpPr>
        <p:grpSpPr>
          <a:xfrm>
            <a:off x="3508034" y="5798164"/>
            <a:ext cx="2890815" cy="778297"/>
            <a:chOff x="4432049" y="3851980"/>
            <a:chExt cx="2890815" cy="778297"/>
          </a:xfrm>
        </p:grpSpPr>
        <p:sp>
          <p:nvSpPr>
            <p:cNvPr id="2123" name="Freeform 2086"/>
            <p:cNvSpPr>
              <a:spLocks/>
            </p:cNvSpPr>
            <p:nvPr/>
          </p:nvSpPr>
          <p:spPr bwMode="gray">
            <a:xfrm>
              <a:off x="4432049" y="3851980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2124" name="Freeform 1310"/>
            <p:cNvSpPr>
              <a:spLocks/>
            </p:cNvSpPr>
            <p:nvPr/>
          </p:nvSpPr>
          <p:spPr bwMode="gray">
            <a:xfrm>
              <a:off x="4641420" y="3908071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1"/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25" name="Gruppieren 5"/>
          <p:cNvGrpSpPr/>
          <p:nvPr/>
        </p:nvGrpSpPr>
        <p:grpSpPr>
          <a:xfrm>
            <a:off x="5618433" y="5223419"/>
            <a:ext cx="2890815" cy="778297"/>
            <a:chOff x="6542448" y="3277235"/>
            <a:chExt cx="2890815" cy="778297"/>
          </a:xfrm>
        </p:grpSpPr>
        <p:sp>
          <p:nvSpPr>
            <p:cNvPr id="2126" name="Freeform 2086"/>
            <p:cNvSpPr>
              <a:spLocks/>
            </p:cNvSpPr>
            <p:nvPr/>
          </p:nvSpPr>
          <p:spPr bwMode="gray">
            <a:xfrm>
              <a:off x="6542448" y="3277235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2127" name="Freeform 1310"/>
            <p:cNvSpPr>
              <a:spLocks/>
            </p:cNvSpPr>
            <p:nvPr/>
          </p:nvSpPr>
          <p:spPr bwMode="gray">
            <a:xfrm>
              <a:off x="6751819" y="3333326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28" name="Gruppieren 6"/>
          <p:cNvGrpSpPr/>
          <p:nvPr/>
        </p:nvGrpSpPr>
        <p:grpSpPr>
          <a:xfrm>
            <a:off x="7620818" y="4687205"/>
            <a:ext cx="2890815" cy="778297"/>
            <a:chOff x="8544833" y="2741021"/>
            <a:chExt cx="2890815" cy="778297"/>
          </a:xfrm>
        </p:grpSpPr>
        <p:sp>
          <p:nvSpPr>
            <p:cNvPr id="2129" name="Freeform 2086"/>
            <p:cNvSpPr>
              <a:spLocks/>
            </p:cNvSpPr>
            <p:nvPr/>
          </p:nvSpPr>
          <p:spPr bwMode="gray">
            <a:xfrm>
              <a:off x="8544833" y="2741021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2130" name="Freeform 1310"/>
            <p:cNvSpPr>
              <a:spLocks/>
            </p:cNvSpPr>
            <p:nvPr/>
          </p:nvSpPr>
          <p:spPr bwMode="gray">
            <a:xfrm>
              <a:off x="8754204" y="2797112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31" name="Group 303"/>
          <p:cNvGrpSpPr>
            <a:grpSpLocks/>
          </p:cNvGrpSpPr>
          <p:nvPr/>
        </p:nvGrpSpPr>
        <p:grpSpPr bwMode="gray">
          <a:xfrm flipH="1">
            <a:off x="4571479" y="5697439"/>
            <a:ext cx="224141" cy="450430"/>
            <a:chOff x="1155" y="1032"/>
            <a:chExt cx="313" cy="629"/>
          </a:xfrm>
        </p:grpSpPr>
        <p:sp>
          <p:nvSpPr>
            <p:cNvPr id="2132" name="Freeform 304"/>
            <p:cNvSpPr>
              <a:spLocks/>
            </p:cNvSpPr>
            <p:nvPr/>
          </p:nvSpPr>
          <p:spPr bwMode="gray">
            <a:xfrm>
              <a:off x="1297" y="1336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3" name="Freeform 305"/>
            <p:cNvSpPr>
              <a:spLocks noEditPoints="1"/>
            </p:cNvSpPr>
            <p:nvPr/>
          </p:nvSpPr>
          <p:spPr bwMode="gray">
            <a:xfrm>
              <a:off x="1155" y="1118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4" name="Freeform 306"/>
            <p:cNvSpPr>
              <a:spLocks/>
            </p:cNvSpPr>
            <p:nvPr/>
          </p:nvSpPr>
          <p:spPr bwMode="gray">
            <a:xfrm>
              <a:off x="1312" y="1102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E0CBAE"/>
            </a:solidFill>
            <a:ln w="3175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5" name="Freeform 307"/>
            <p:cNvSpPr>
              <a:spLocks/>
            </p:cNvSpPr>
            <p:nvPr/>
          </p:nvSpPr>
          <p:spPr bwMode="gray">
            <a:xfrm>
              <a:off x="1321" y="1281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noFill/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6" name="Oval 308"/>
            <p:cNvSpPr>
              <a:spLocks noChangeArrowheads="1"/>
            </p:cNvSpPr>
            <p:nvPr/>
          </p:nvSpPr>
          <p:spPr bwMode="gray">
            <a:xfrm flipH="1">
              <a:off x="1302" y="1032"/>
              <a:ext cx="105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37" name="Gruppieren 8"/>
          <p:cNvGrpSpPr/>
          <p:nvPr/>
        </p:nvGrpSpPr>
        <p:grpSpPr>
          <a:xfrm>
            <a:off x="4471418" y="4687414"/>
            <a:ext cx="3964469" cy="1562055"/>
            <a:chOff x="5395433" y="2741230"/>
            <a:chExt cx="3964469" cy="1562055"/>
          </a:xfrm>
        </p:grpSpPr>
        <p:grpSp>
          <p:nvGrpSpPr>
            <p:cNvPr id="2138" name="Group 416"/>
            <p:cNvGrpSpPr>
              <a:grpSpLocks/>
            </p:cNvGrpSpPr>
            <p:nvPr/>
          </p:nvGrpSpPr>
          <p:grpSpPr bwMode="gray">
            <a:xfrm>
              <a:off x="8338345" y="3067106"/>
              <a:ext cx="1021557" cy="311626"/>
              <a:chOff x="7" y="2612"/>
              <a:chExt cx="3134" cy="960"/>
            </a:xfrm>
          </p:grpSpPr>
          <p:sp>
            <p:nvSpPr>
              <p:cNvPr id="2354" name="Freeform 417"/>
              <p:cNvSpPr>
                <a:spLocks/>
              </p:cNvSpPr>
              <p:nvPr/>
            </p:nvSpPr>
            <p:spPr bwMode="gray">
              <a:xfrm>
                <a:off x="902" y="2853"/>
                <a:ext cx="2239" cy="719"/>
              </a:xfrm>
              <a:custGeom>
                <a:avLst/>
                <a:gdLst/>
                <a:ahLst/>
                <a:cxnLst>
                  <a:cxn ang="0">
                    <a:pos x="942" y="4"/>
                  </a:cxn>
                  <a:cxn ang="0">
                    <a:pos x="928" y="0"/>
                  </a:cxn>
                  <a:cxn ang="0">
                    <a:pos x="918" y="3"/>
                  </a:cxn>
                  <a:cxn ang="0">
                    <a:pos x="37" y="239"/>
                  </a:cxn>
                  <a:cxn ang="0">
                    <a:pos x="27" y="242"/>
                  </a:cxn>
                  <a:cxn ang="0">
                    <a:pos x="9" y="257"/>
                  </a:cxn>
                  <a:cxn ang="0">
                    <a:pos x="0" y="276"/>
                  </a:cxn>
                  <a:cxn ang="0">
                    <a:pos x="0" y="290"/>
                  </a:cxn>
                  <a:cxn ang="0">
                    <a:pos x="7" y="300"/>
                  </a:cxn>
                  <a:cxn ang="0">
                    <a:pos x="19" y="304"/>
                  </a:cxn>
                  <a:cxn ang="0">
                    <a:pos x="31" y="301"/>
                  </a:cxn>
                  <a:cxn ang="0">
                    <a:pos x="910" y="64"/>
                  </a:cxn>
                  <a:cxn ang="0">
                    <a:pos x="922" y="61"/>
                  </a:cxn>
                  <a:cxn ang="0">
                    <a:pos x="939" y="47"/>
                  </a:cxn>
                  <a:cxn ang="0">
                    <a:pos x="948" y="29"/>
                  </a:cxn>
                  <a:cxn ang="0">
                    <a:pos x="948" y="13"/>
                  </a:cxn>
                  <a:cxn ang="0">
                    <a:pos x="942" y="4"/>
                  </a:cxn>
                </a:cxnLst>
                <a:rect l="0" t="0" r="r" b="b"/>
                <a:pathLst>
                  <a:path w="948" h="304">
                    <a:moveTo>
                      <a:pt x="942" y="4"/>
                    </a:moveTo>
                    <a:cubicBezTo>
                      <a:pt x="938" y="1"/>
                      <a:pt x="933" y="0"/>
                      <a:pt x="928" y="0"/>
                    </a:cubicBezTo>
                    <a:cubicBezTo>
                      <a:pt x="918" y="3"/>
                      <a:pt x="918" y="3"/>
                      <a:pt x="918" y="3"/>
                    </a:cubicBezTo>
                    <a:cubicBezTo>
                      <a:pt x="37" y="239"/>
                      <a:pt x="37" y="239"/>
                      <a:pt x="37" y="239"/>
                    </a:cubicBezTo>
                    <a:cubicBezTo>
                      <a:pt x="27" y="242"/>
                      <a:pt x="27" y="242"/>
                      <a:pt x="27" y="242"/>
                    </a:cubicBezTo>
                    <a:cubicBezTo>
                      <a:pt x="20" y="245"/>
                      <a:pt x="14" y="250"/>
                      <a:pt x="9" y="257"/>
                    </a:cubicBezTo>
                    <a:cubicBezTo>
                      <a:pt x="4" y="263"/>
                      <a:pt x="1" y="269"/>
                      <a:pt x="0" y="276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1" y="294"/>
                      <a:pt x="3" y="298"/>
                      <a:pt x="7" y="300"/>
                    </a:cubicBezTo>
                    <a:cubicBezTo>
                      <a:pt x="10" y="303"/>
                      <a:pt x="14" y="304"/>
                      <a:pt x="19" y="304"/>
                    </a:cubicBezTo>
                    <a:cubicBezTo>
                      <a:pt x="31" y="301"/>
                      <a:pt x="31" y="301"/>
                      <a:pt x="31" y="301"/>
                    </a:cubicBezTo>
                    <a:cubicBezTo>
                      <a:pt x="910" y="64"/>
                      <a:pt x="910" y="64"/>
                      <a:pt x="910" y="64"/>
                    </a:cubicBezTo>
                    <a:cubicBezTo>
                      <a:pt x="922" y="61"/>
                      <a:pt x="922" y="61"/>
                      <a:pt x="922" y="61"/>
                    </a:cubicBezTo>
                    <a:cubicBezTo>
                      <a:pt x="928" y="58"/>
                      <a:pt x="934" y="54"/>
                      <a:pt x="939" y="47"/>
                    </a:cubicBezTo>
                    <a:cubicBezTo>
                      <a:pt x="944" y="41"/>
                      <a:pt x="947" y="35"/>
                      <a:pt x="948" y="29"/>
                    </a:cubicBezTo>
                    <a:cubicBezTo>
                      <a:pt x="948" y="13"/>
                      <a:pt x="948" y="13"/>
                      <a:pt x="948" y="13"/>
                    </a:cubicBezTo>
                    <a:cubicBezTo>
                      <a:pt x="947" y="9"/>
                      <a:pt x="945" y="6"/>
                      <a:pt x="942" y="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5" name="Freeform 418"/>
              <p:cNvSpPr>
                <a:spLocks/>
              </p:cNvSpPr>
              <p:nvPr/>
            </p:nvSpPr>
            <p:spPr bwMode="gray">
              <a:xfrm>
                <a:off x="902" y="3418"/>
                <a:ext cx="144" cy="154"/>
              </a:xfrm>
              <a:custGeom>
                <a:avLst/>
                <a:gdLst/>
                <a:ahLst/>
                <a:cxnLst>
                  <a:cxn ang="0">
                    <a:pos x="48" y="47"/>
                  </a:cxn>
                  <a:cxn ang="0">
                    <a:pos x="50" y="4"/>
                  </a:cxn>
                  <a:cxn ang="0">
                    <a:pos x="37" y="0"/>
                  </a:cxn>
                  <a:cxn ang="0">
                    <a:pos x="27" y="3"/>
                  </a:cxn>
                  <a:cxn ang="0">
                    <a:pos x="9" y="18"/>
                  </a:cxn>
                  <a:cxn ang="0">
                    <a:pos x="0" y="37"/>
                  </a:cxn>
                  <a:cxn ang="0">
                    <a:pos x="0" y="51"/>
                  </a:cxn>
                  <a:cxn ang="0">
                    <a:pos x="7" y="61"/>
                  </a:cxn>
                  <a:cxn ang="0">
                    <a:pos x="19" y="65"/>
                  </a:cxn>
                  <a:cxn ang="0">
                    <a:pos x="31" y="62"/>
                  </a:cxn>
                  <a:cxn ang="0">
                    <a:pos x="48" y="47"/>
                  </a:cxn>
                </a:cxnLst>
                <a:rect l="0" t="0" r="r" b="b"/>
                <a:pathLst>
                  <a:path w="61" h="65">
                    <a:moveTo>
                      <a:pt x="48" y="47"/>
                    </a:moveTo>
                    <a:cubicBezTo>
                      <a:pt x="60" y="31"/>
                      <a:pt x="61" y="12"/>
                      <a:pt x="50" y="4"/>
                    </a:cubicBezTo>
                    <a:cubicBezTo>
                      <a:pt x="46" y="1"/>
                      <a:pt x="42" y="0"/>
                      <a:pt x="37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0" y="6"/>
                      <a:pt x="14" y="11"/>
                      <a:pt x="9" y="18"/>
                    </a:cubicBezTo>
                    <a:cubicBezTo>
                      <a:pt x="4" y="24"/>
                      <a:pt x="1" y="30"/>
                      <a:pt x="0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3" y="59"/>
                      <a:pt x="7" y="61"/>
                    </a:cubicBezTo>
                    <a:cubicBezTo>
                      <a:pt x="10" y="64"/>
                      <a:pt x="14" y="65"/>
                      <a:pt x="19" y="65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7" y="59"/>
                      <a:pt x="43" y="54"/>
                      <a:pt x="48" y="4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6" name="Freeform 419"/>
              <p:cNvSpPr>
                <a:spLocks noChangeAspect="1"/>
              </p:cNvSpPr>
              <p:nvPr/>
            </p:nvSpPr>
            <p:spPr bwMode="gray">
              <a:xfrm>
                <a:off x="2997" y="2881"/>
                <a:ext cx="108" cy="116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1" y="61"/>
                  </a:cxn>
                  <a:cxn ang="0">
                    <a:pos x="23" y="64"/>
                  </a:cxn>
                  <a:cxn ang="0">
                    <a:pos x="35" y="61"/>
                  </a:cxn>
                  <a:cxn ang="0">
                    <a:pos x="52" y="47"/>
                  </a:cxn>
                  <a:cxn ang="0">
                    <a:pos x="61" y="29"/>
                  </a:cxn>
                  <a:cxn ang="0">
                    <a:pos x="61" y="13"/>
                  </a:cxn>
                  <a:cxn ang="0">
                    <a:pos x="55" y="4"/>
                  </a:cxn>
                  <a:cxn ang="0">
                    <a:pos x="41" y="0"/>
                  </a:cxn>
                  <a:cxn ang="0">
                    <a:pos x="31" y="3"/>
                  </a:cxn>
                  <a:cxn ang="0">
                    <a:pos x="13" y="17"/>
                  </a:cxn>
                </a:cxnLst>
                <a:rect l="0" t="0" r="r" b="b"/>
                <a:pathLst>
                  <a:path w="61" h="65">
                    <a:moveTo>
                      <a:pt x="13" y="17"/>
                    </a:moveTo>
                    <a:cubicBezTo>
                      <a:pt x="1" y="33"/>
                      <a:pt x="0" y="53"/>
                      <a:pt x="11" y="61"/>
                    </a:cubicBezTo>
                    <a:cubicBezTo>
                      <a:pt x="15" y="64"/>
                      <a:pt x="19" y="65"/>
                      <a:pt x="23" y="64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1" y="58"/>
                      <a:pt x="47" y="54"/>
                      <a:pt x="52" y="47"/>
                    </a:cubicBezTo>
                    <a:cubicBezTo>
                      <a:pt x="57" y="41"/>
                      <a:pt x="60" y="35"/>
                      <a:pt x="61" y="29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0" y="9"/>
                      <a:pt x="58" y="6"/>
                      <a:pt x="55" y="4"/>
                    </a:cubicBezTo>
                    <a:cubicBezTo>
                      <a:pt x="51" y="1"/>
                      <a:pt x="46" y="0"/>
                      <a:pt x="41" y="0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5" y="6"/>
                      <a:pt x="18" y="11"/>
                      <a:pt x="13" y="1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7" name="Freeform 420"/>
              <p:cNvSpPr>
                <a:spLocks noChangeAspect="1"/>
              </p:cNvSpPr>
              <p:nvPr/>
            </p:nvSpPr>
            <p:spPr bwMode="gray">
              <a:xfrm>
                <a:off x="2296" y="3058"/>
                <a:ext cx="115" cy="131"/>
              </a:xfrm>
              <a:custGeom>
                <a:avLst/>
                <a:gdLst/>
                <a:ahLst/>
                <a:cxnLst>
                  <a:cxn ang="0">
                    <a:pos x="11" y="66"/>
                  </a:cxn>
                  <a:cxn ang="0">
                    <a:pos x="52" y="52"/>
                  </a:cxn>
                  <a:cxn ang="0">
                    <a:pos x="54" y="8"/>
                  </a:cxn>
                  <a:cxn ang="0">
                    <a:pos x="13" y="22"/>
                  </a:cxn>
                  <a:cxn ang="0">
                    <a:pos x="11" y="66"/>
                  </a:cxn>
                </a:cxnLst>
                <a:rect l="0" t="0" r="r" b="b"/>
                <a:pathLst>
                  <a:path w="65" h="74">
                    <a:moveTo>
                      <a:pt x="11" y="66"/>
                    </a:moveTo>
                    <a:cubicBezTo>
                      <a:pt x="22" y="74"/>
                      <a:pt x="40" y="68"/>
                      <a:pt x="52" y="52"/>
                    </a:cubicBezTo>
                    <a:cubicBezTo>
                      <a:pt x="64" y="36"/>
                      <a:pt x="65" y="17"/>
                      <a:pt x="54" y="8"/>
                    </a:cubicBezTo>
                    <a:cubicBezTo>
                      <a:pt x="44" y="0"/>
                      <a:pt x="25" y="6"/>
                      <a:pt x="13" y="22"/>
                    </a:cubicBezTo>
                    <a:cubicBezTo>
                      <a:pt x="1" y="38"/>
                      <a:pt x="0" y="57"/>
                      <a:pt x="11" y="66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8" name="Freeform 421"/>
              <p:cNvSpPr>
                <a:spLocks noChangeAspect="1"/>
              </p:cNvSpPr>
              <p:nvPr/>
            </p:nvSpPr>
            <p:spPr bwMode="gray">
              <a:xfrm>
                <a:off x="1594" y="3247"/>
                <a:ext cx="116" cy="131"/>
              </a:xfrm>
              <a:custGeom>
                <a:avLst/>
                <a:gdLst/>
                <a:ahLst/>
                <a:cxnLst>
                  <a:cxn ang="0">
                    <a:pos x="11" y="65"/>
                  </a:cxn>
                  <a:cxn ang="0">
                    <a:pos x="52" y="52"/>
                  </a:cxn>
                  <a:cxn ang="0">
                    <a:pos x="54" y="8"/>
                  </a:cxn>
                  <a:cxn ang="0">
                    <a:pos x="13" y="22"/>
                  </a:cxn>
                  <a:cxn ang="0">
                    <a:pos x="11" y="65"/>
                  </a:cxn>
                </a:cxnLst>
                <a:rect l="0" t="0" r="r" b="b"/>
                <a:pathLst>
                  <a:path w="65" h="74">
                    <a:moveTo>
                      <a:pt x="11" y="65"/>
                    </a:moveTo>
                    <a:cubicBezTo>
                      <a:pt x="22" y="74"/>
                      <a:pt x="40" y="67"/>
                      <a:pt x="52" y="52"/>
                    </a:cubicBezTo>
                    <a:cubicBezTo>
                      <a:pt x="64" y="36"/>
                      <a:pt x="65" y="16"/>
                      <a:pt x="54" y="8"/>
                    </a:cubicBezTo>
                    <a:cubicBezTo>
                      <a:pt x="43" y="0"/>
                      <a:pt x="25" y="6"/>
                      <a:pt x="13" y="22"/>
                    </a:cubicBezTo>
                    <a:cubicBezTo>
                      <a:pt x="1" y="38"/>
                      <a:pt x="0" y="57"/>
                      <a:pt x="11" y="6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9" name="Freeform 422"/>
              <p:cNvSpPr>
                <a:spLocks/>
              </p:cNvSpPr>
              <p:nvPr/>
            </p:nvSpPr>
            <p:spPr bwMode="gray">
              <a:xfrm>
                <a:off x="71" y="2612"/>
                <a:ext cx="3023" cy="813"/>
              </a:xfrm>
              <a:custGeom>
                <a:avLst/>
                <a:gdLst/>
                <a:ahLst/>
                <a:cxnLst>
                  <a:cxn ang="0">
                    <a:pos x="0" y="572"/>
                  </a:cxn>
                  <a:cxn ang="0">
                    <a:pos x="2128" y="0"/>
                  </a:cxn>
                  <a:cxn ang="0">
                    <a:pos x="3023" y="241"/>
                  </a:cxn>
                  <a:cxn ang="0">
                    <a:pos x="895" y="813"/>
                  </a:cxn>
                  <a:cxn ang="0">
                    <a:pos x="0" y="572"/>
                  </a:cxn>
                </a:cxnLst>
                <a:rect l="0" t="0" r="r" b="b"/>
                <a:pathLst>
                  <a:path w="3023" h="813">
                    <a:moveTo>
                      <a:pt x="0" y="572"/>
                    </a:moveTo>
                    <a:lnTo>
                      <a:pt x="2128" y="0"/>
                    </a:lnTo>
                    <a:lnTo>
                      <a:pt x="3023" y="241"/>
                    </a:lnTo>
                    <a:lnTo>
                      <a:pt x="895" y="813"/>
                    </a:lnTo>
                    <a:lnTo>
                      <a:pt x="0" y="572"/>
                    </a:ln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0" name="Freeform 423"/>
              <p:cNvSpPr>
                <a:spLocks/>
              </p:cNvSpPr>
              <p:nvPr/>
            </p:nvSpPr>
            <p:spPr bwMode="gray">
              <a:xfrm>
                <a:off x="7" y="3184"/>
                <a:ext cx="959" cy="38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0"/>
                  </a:cxn>
                  <a:cxn ang="0">
                    <a:pos x="9" y="15"/>
                  </a:cxn>
                  <a:cxn ang="0">
                    <a:pos x="0" y="34"/>
                  </a:cxn>
                  <a:cxn ang="0">
                    <a:pos x="0" y="48"/>
                  </a:cxn>
                  <a:cxn ang="0">
                    <a:pos x="6" y="58"/>
                  </a:cxn>
                  <a:cxn ang="0">
                    <a:pos x="19" y="62"/>
                  </a:cxn>
                  <a:cxn ang="0">
                    <a:pos x="386" y="161"/>
                  </a:cxn>
                  <a:cxn ang="0">
                    <a:pos x="386" y="160"/>
                  </a:cxn>
                  <a:cxn ang="0">
                    <a:pos x="379" y="150"/>
                  </a:cxn>
                  <a:cxn ang="0">
                    <a:pos x="379" y="136"/>
                  </a:cxn>
                  <a:cxn ang="0">
                    <a:pos x="388" y="117"/>
                  </a:cxn>
                  <a:cxn ang="0">
                    <a:pos x="406" y="102"/>
                  </a:cxn>
                  <a:cxn ang="0">
                    <a:pos x="27" y="0"/>
                  </a:cxn>
                </a:cxnLst>
                <a:rect l="0" t="0" r="r" b="b"/>
                <a:pathLst>
                  <a:path w="406" h="161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3"/>
                      <a:pt x="14" y="8"/>
                      <a:pt x="9" y="15"/>
                    </a:cubicBezTo>
                    <a:cubicBezTo>
                      <a:pt x="4" y="21"/>
                      <a:pt x="1" y="28"/>
                      <a:pt x="0" y="3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2"/>
                      <a:pt x="3" y="56"/>
                      <a:pt x="6" y="58"/>
                    </a:cubicBezTo>
                    <a:cubicBezTo>
                      <a:pt x="10" y="61"/>
                      <a:pt x="14" y="62"/>
                      <a:pt x="19" y="62"/>
                    </a:cubicBezTo>
                    <a:cubicBezTo>
                      <a:pt x="386" y="161"/>
                      <a:pt x="386" y="161"/>
                      <a:pt x="386" y="161"/>
                    </a:cubicBezTo>
                    <a:cubicBezTo>
                      <a:pt x="386" y="160"/>
                      <a:pt x="386" y="160"/>
                      <a:pt x="386" y="160"/>
                    </a:cubicBezTo>
                    <a:cubicBezTo>
                      <a:pt x="382" y="158"/>
                      <a:pt x="380" y="154"/>
                      <a:pt x="379" y="150"/>
                    </a:cubicBezTo>
                    <a:cubicBezTo>
                      <a:pt x="379" y="136"/>
                      <a:pt x="379" y="136"/>
                      <a:pt x="379" y="136"/>
                    </a:cubicBezTo>
                    <a:cubicBezTo>
                      <a:pt x="380" y="129"/>
                      <a:pt x="383" y="123"/>
                      <a:pt x="388" y="117"/>
                    </a:cubicBezTo>
                    <a:cubicBezTo>
                      <a:pt x="393" y="110"/>
                      <a:pt x="399" y="105"/>
                      <a:pt x="406" y="102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1" name="Freeform 424"/>
              <p:cNvSpPr>
                <a:spLocks/>
              </p:cNvSpPr>
              <p:nvPr/>
            </p:nvSpPr>
            <p:spPr bwMode="gray">
              <a:xfrm>
                <a:off x="71" y="3184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2" name="Line 425"/>
              <p:cNvSpPr>
                <a:spLocks noChangeShapeType="1"/>
              </p:cNvSpPr>
              <p:nvPr/>
            </p:nvSpPr>
            <p:spPr bwMode="gray">
              <a:xfrm flipH="1" flipV="1">
                <a:off x="71" y="3184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3" name="Freeform 426"/>
              <p:cNvSpPr>
                <a:spLocks/>
              </p:cNvSpPr>
              <p:nvPr/>
            </p:nvSpPr>
            <p:spPr bwMode="gray">
              <a:xfrm>
                <a:off x="1986" y="2671"/>
                <a:ext cx="895" cy="239"/>
              </a:xfrm>
              <a:custGeom>
                <a:avLst/>
                <a:gdLst/>
                <a:ahLst/>
                <a:cxnLst>
                  <a:cxn ang="0">
                    <a:pos x="895" y="239"/>
                  </a:cxn>
                  <a:cxn ang="0">
                    <a:pos x="0" y="0"/>
                  </a:cxn>
                  <a:cxn ang="0">
                    <a:pos x="895" y="239"/>
                  </a:cxn>
                </a:cxnLst>
                <a:rect l="0" t="0" r="r" b="b"/>
                <a:pathLst>
                  <a:path w="895" h="239">
                    <a:moveTo>
                      <a:pt x="895" y="239"/>
                    </a:moveTo>
                    <a:lnTo>
                      <a:pt x="0" y="0"/>
                    </a:lnTo>
                    <a:lnTo>
                      <a:pt x="895" y="239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4" name="Line 427"/>
              <p:cNvSpPr>
                <a:spLocks noChangeShapeType="1"/>
              </p:cNvSpPr>
              <p:nvPr/>
            </p:nvSpPr>
            <p:spPr bwMode="gray">
              <a:xfrm flipH="1" flipV="1">
                <a:off x="1986" y="2671"/>
                <a:ext cx="895" cy="239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5" name="Freeform 428"/>
              <p:cNvSpPr>
                <a:spLocks/>
              </p:cNvSpPr>
              <p:nvPr/>
            </p:nvSpPr>
            <p:spPr bwMode="gray">
              <a:xfrm>
                <a:off x="1774" y="2728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6" name="Line 429"/>
              <p:cNvSpPr>
                <a:spLocks noChangeShapeType="1"/>
              </p:cNvSpPr>
              <p:nvPr/>
            </p:nvSpPr>
            <p:spPr bwMode="gray">
              <a:xfrm flipH="1" flipV="1">
                <a:off x="1774" y="2728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7" name="Freeform 430"/>
              <p:cNvSpPr>
                <a:spLocks/>
              </p:cNvSpPr>
              <p:nvPr/>
            </p:nvSpPr>
            <p:spPr bwMode="gray">
              <a:xfrm>
                <a:off x="1559" y="2785"/>
                <a:ext cx="897" cy="241"/>
              </a:xfrm>
              <a:custGeom>
                <a:avLst/>
                <a:gdLst/>
                <a:ahLst/>
                <a:cxnLst>
                  <a:cxn ang="0">
                    <a:pos x="897" y="241"/>
                  </a:cxn>
                  <a:cxn ang="0">
                    <a:pos x="0" y="0"/>
                  </a:cxn>
                  <a:cxn ang="0">
                    <a:pos x="897" y="241"/>
                  </a:cxn>
                </a:cxnLst>
                <a:rect l="0" t="0" r="r" b="b"/>
                <a:pathLst>
                  <a:path w="897" h="241">
                    <a:moveTo>
                      <a:pt x="897" y="241"/>
                    </a:moveTo>
                    <a:lnTo>
                      <a:pt x="0" y="0"/>
                    </a:lnTo>
                    <a:lnTo>
                      <a:pt x="897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8" name="Line 431"/>
              <p:cNvSpPr>
                <a:spLocks noChangeShapeType="1"/>
              </p:cNvSpPr>
              <p:nvPr/>
            </p:nvSpPr>
            <p:spPr bwMode="gray">
              <a:xfrm flipH="1" flipV="1">
                <a:off x="1559" y="2785"/>
                <a:ext cx="897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9" name="Freeform 432"/>
              <p:cNvSpPr>
                <a:spLocks/>
              </p:cNvSpPr>
              <p:nvPr/>
            </p:nvSpPr>
            <p:spPr bwMode="gray">
              <a:xfrm>
                <a:off x="1346" y="2841"/>
                <a:ext cx="898" cy="241"/>
              </a:xfrm>
              <a:custGeom>
                <a:avLst/>
                <a:gdLst/>
                <a:ahLst/>
                <a:cxnLst>
                  <a:cxn ang="0">
                    <a:pos x="898" y="241"/>
                  </a:cxn>
                  <a:cxn ang="0">
                    <a:pos x="0" y="0"/>
                  </a:cxn>
                  <a:cxn ang="0">
                    <a:pos x="898" y="241"/>
                  </a:cxn>
                </a:cxnLst>
                <a:rect l="0" t="0" r="r" b="b"/>
                <a:pathLst>
                  <a:path w="898" h="241">
                    <a:moveTo>
                      <a:pt x="898" y="241"/>
                    </a:moveTo>
                    <a:lnTo>
                      <a:pt x="0" y="0"/>
                    </a:lnTo>
                    <a:lnTo>
                      <a:pt x="898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0" name="Line 433"/>
              <p:cNvSpPr>
                <a:spLocks noChangeShapeType="1"/>
              </p:cNvSpPr>
              <p:nvPr/>
            </p:nvSpPr>
            <p:spPr bwMode="gray">
              <a:xfrm flipH="1" flipV="1">
                <a:off x="1346" y="2841"/>
                <a:ext cx="898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1" name="Freeform 434"/>
              <p:cNvSpPr>
                <a:spLocks/>
              </p:cNvSpPr>
              <p:nvPr/>
            </p:nvSpPr>
            <p:spPr bwMode="gray">
              <a:xfrm>
                <a:off x="921" y="2955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2" name="Line 435"/>
              <p:cNvSpPr>
                <a:spLocks noChangeShapeType="1"/>
              </p:cNvSpPr>
              <p:nvPr/>
            </p:nvSpPr>
            <p:spPr bwMode="gray">
              <a:xfrm flipH="1" flipV="1">
                <a:off x="921" y="2955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3" name="Freeform 436"/>
              <p:cNvSpPr>
                <a:spLocks/>
              </p:cNvSpPr>
              <p:nvPr/>
            </p:nvSpPr>
            <p:spPr bwMode="gray">
              <a:xfrm>
                <a:off x="496" y="3071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4" name="Line 437"/>
              <p:cNvSpPr>
                <a:spLocks noChangeShapeType="1"/>
              </p:cNvSpPr>
              <p:nvPr/>
            </p:nvSpPr>
            <p:spPr bwMode="gray">
              <a:xfrm flipH="1" flipV="1">
                <a:off x="496" y="3071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5" name="Freeform 438"/>
              <p:cNvSpPr>
                <a:spLocks/>
              </p:cNvSpPr>
              <p:nvPr/>
            </p:nvSpPr>
            <p:spPr bwMode="gray">
              <a:xfrm>
                <a:off x="1134" y="2898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6" name="Line 439"/>
              <p:cNvSpPr>
                <a:spLocks noChangeShapeType="1"/>
              </p:cNvSpPr>
              <p:nvPr/>
            </p:nvSpPr>
            <p:spPr bwMode="gray">
              <a:xfrm flipH="1" flipV="1">
                <a:off x="1134" y="2898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7" name="Freeform 440"/>
              <p:cNvSpPr>
                <a:spLocks/>
              </p:cNvSpPr>
              <p:nvPr/>
            </p:nvSpPr>
            <p:spPr bwMode="gray">
              <a:xfrm>
                <a:off x="708" y="3014"/>
                <a:ext cx="896" cy="239"/>
              </a:xfrm>
              <a:custGeom>
                <a:avLst/>
                <a:gdLst/>
                <a:ahLst/>
                <a:cxnLst>
                  <a:cxn ang="0">
                    <a:pos x="896" y="239"/>
                  </a:cxn>
                  <a:cxn ang="0">
                    <a:pos x="0" y="0"/>
                  </a:cxn>
                  <a:cxn ang="0">
                    <a:pos x="896" y="239"/>
                  </a:cxn>
                </a:cxnLst>
                <a:rect l="0" t="0" r="r" b="b"/>
                <a:pathLst>
                  <a:path w="896" h="239">
                    <a:moveTo>
                      <a:pt x="896" y="239"/>
                    </a:moveTo>
                    <a:lnTo>
                      <a:pt x="0" y="0"/>
                    </a:lnTo>
                    <a:lnTo>
                      <a:pt x="896" y="239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8" name="Line 441"/>
              <p:cNvSpPr>
                <a:spLocks noChangeShapeType="1"/>
              </p:cNvSpPr>
              <p:nvPr/>
            </p:nvSpPr>
            <p:spPr bwMode="gray">
              <a:xfrm flipH="1" flipV="1">
                <a:off x="708" y="3014"/>
                <a:ext cx="896" cy="239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9" name="Freeform 442"/>
              <p:cNvSpPr>
                <a:spLocks/>
              </p:cNvSpPr>
              <p:nvPr/>
            </p:nvSpPr>
            <p:spPr bwMode="gray">
              <a:xfrm>
                <a:off x="283" y="3127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0" name="Line 443"/>
              <p:cNvSpPr>
                <a:spLocks noChangeShapeType="1"/>
              </p:cNvSpPr>
              <p:nvPr/>
            </p:nvSpPr>
            <p:spPr bwMode="gray">
              <a:xfrm flipH="1" flipV="1">
                <a:off x="283" y="3127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1" name="Freeform 444"/>
              <p:cNvSpPr>
                <a:spLocks/>
              </p:cNvSpPr>
              <p:nvPr/>
            </p:nvSpPr>
            <p:spPr bwMode="gray">
              <a:xfrm>
                <a:off x="2199" y="2612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2" name="Line 445"/>
              <p:cNvSpPr>
                <a:spLocks noChangeShapeType="1"/>
              </p:cNvSpPr>
              <p:nvPr/>
            </p:nvSpPr>
            <p:spPr bwMode="gray">
              <a:xfrm flipH="1" flipV="1">
                <a:off x="2199" y="2612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139" name="Group 450"/>
            <p:cNvGrpSpPr>
              <a:grpSpLocks/>
            </p:cNvGrpSpPr>
            <p:nvPr/>
          </p:nvGrpSpPr>
          <p:grpSpPr bwMode="gray">
            <a:xfrm>
              <a:off x="6284911" y="2741230"/>
              <a:ext cx="1459071" cy="857641"/>
              <a:chOff x="-212" y="1775"/>
              <a:chExt cx="2142" cy="1259"/>
            </a:xfrm>
          </p:grpSpPr>
          <p:grpSp>
            <p:nvGrpSpPr>
              <p:cNvPr id="2296" name="Group 451"/>
              <p:cNvGrpSpPr>
                <a:grpSpLocks/>
              </p:cNvGrpSpPr>
              <p:nvPr/>
            </p:nvGrpSpPr>
            <p:grpSpPr bwMode="gray">
              <a:xfrm flipH="1">
                <a:off x="427" y="1775"/>
                <a:ext cx="867" cy="288"/>
                <a:chOff x="3870" y="1964"/>
                <a:chExt cx="1492" cy="495"/>
              </a:xfrm>
            </p:grpSpPr>
            <p:sp>
              <p:nvSpPr>
                <p:cNvPr id="2343" name="Freeform 452"/>
                <p:cNvSpPr>
                  <a:spLocks/>
                </p:cNvSpPr>
                <p:nvPr/>
              </p:nvSpPr>
              <p:spPr bwMode="gray">
                <a:xfrm>
                  <a:off x="4234" y="2060"/>
                  <a:ext cx="1128" cy="399"/>
                </a:xfrm>
                <a:custGeom>
                  <a:avLst/>
                  <a:gdLst/>
                  <a:ahLst/>
                  <a:cxnLst>
                    <a:cxn ang="0">
                      <a:pos x="6684" y="46"/>
                    </a:cxn>
                    <a:cxn ang="0">
                      <a:pos x="6529" y="5"/>
                    </a:cxn>
                    <a:cxn ang="0">
                      <a:pos x="6416" y="36"/>
                    </a:cxn>
                    <a:cxn ang="0">
                      <a:pos x="422" y="1644"/>
                    </a:cxn>
                    <a:cxn ang="0">
                      <a:pos x="309" y="1675"/>
                    </a:cxn>
                    <a:cxn ang="0">
                      <a:pos x="102" y="1843"/>
                    </a:cxn>
                    <a:cxn ang="0">
                      <a:pos x="0" y="2061"/>
                    </a:cxn>
                    <a:cxn ang="0">
                      <a:pos x="0" y="2223"/>
                    </a:cxn>
                    <a:cxn ang="0">
                      <a:pos x="76" y="2343"/>
                    </a:cxn>
                    <a:cxn ang="0">
                      <a:pos x="219" y="2384"/>
                    </a:cxn>
                    <a:cxn ang="0">
                      <a:pos x="356" y="2347"/>
                    </a:cxn>
                    <a:cxn ang="0">
                      <a:pos x="6326" y="745"/>
                    </a:cxn>
                    <a:cxn ang="0">
                      <a:pos x="6463" y="709"/>
                    </a:cxn>
                    <a:cxn ang="0">
                      <a:pos x="6658" y="545"/>
                    </a:cxn>
                    <a:cxn ang="0">
                      <a:pos x="6758" y="340"/>
                    </a:cxn>
                    <a:cxn ang="0">
                      <a:pos x="6758" y="156"/>
                    </a:cxn>
                    <a:cxn ang="0">
                      <a:pos x="6684" y="46"/>
                    </a:cxn>
                  </a:cxnLst>
                  <a:rect l="0" t="0" r="r" b="b"/>
                  <a:pathLst>
                    <a:path w="6758" h="2386">
                      <a:moveTo>
                        <a:pt x="6684" y="46"/>
                      </a:moveTo>
                      <a:cubicBezTo>
                        <a:pt x="6641" y="13"/>
                        <a:pt x="6587" y="0"/>
                        <a:pt x="6529" y="5"/>
                      </a:cubicBezTo>
                      <a:cubicBezTo>
                        <a:pt x="6416" y="36"/>
                        <a:pt x="6416" y="36"/>
                        <a:pt x="6416" y="36"/>
                      </a:cubicBezTo>
                      <a:cubicBezTo>
                        <a:pt x="422" y="1644"/>
                        <a:pt x="422" y="1644"/>
                        <a:pt x="422" y="1644"/>
                      </a:cubicBezTo>
                      <a:cubicBezTo>
                        <a:pt x="309" y="1675"/>
                        <a:pt x="309" y="1675"/>
                        <a:pt x="309" y="1675"/>
                      </a:cubicBezTo>
                      <a:cubicBezTo>
                        <a:pt x="235" y="1708"/>
                        <a:pt x="162" y="1765"/>
                        <a:pt x="102" y="1843"/>
                      </a:cubicBezTo>
                      <a:cubicBezTo>
                        <a:pt x="50" y="1913"/>
                        <a:pt x="16" y="1988"/>
                        <a:pt x="0" y="2061"/>
                      </a:cubicBezTo>
                      <a:cubicBezTo>
                        <a:pt x="0" y="2223"/>
                        <a:pt x="0" y="2223"/>
                        <a:pt x="0" y="2223"/>
                      </a:cubicBezTo>
                      <a:cubicBezTo>
                        <a:pt x="13" y="2272"/>
                        <a:pt x="38" y="2314"/>
                        <a:pt x="76" y="2343"/>
                      </a:cubicBezTo>
                      <a:cubicBezTo>
                        <a:pt x="116" y="2373"/>
                        <a:pt x="166" y="2386"/>
                        <a:pt x="219" y="2384"/>
                      </a:cubicBezTo>
                      <a:cubicBezTo>
                        <a:pt x="356" y="2347"/>
                        <a:pt x="356" y="2347"/>
                        <a:pt x="356" y="2347"/>
                      </a:cubicBezTo>
                      <a:cubicBezTo>
                        <a:pt x="6326" y="745"/>
                        <a:pt x="6326" y="745"/>
                        <a:pt x="6326" y="745"/>
                      </a:cubicBezTo>
                      <a:cubicBezTo>
                        <a:pt x="6463" y="709"/>
                        <a:pt x="6463" y="709"/>
                        <a:pt x="6463" y="709"/>
                      </a:cubicBezTo>
                      <a:cubicBezTo>
                        <a:pt x="6533" y="675"/>
                        <a:pt x="6602" y="619"/>
                        <a:pt x="6658" y="545"/>
                      </a:cubicBezTo>
                      <a:cubicBezTo>
                        <a:pt x="6708" y="480"/>
                        <a:pt x="6741" y="409"/>
                        <a:pt x="6758" y="340"/>
                      </a:cubicBezTo>
                      <a:cubicBezTo>
                        <a:pt x="6758" y="156"/>
                        <a:pt x="6758" y="156"/>
                        <a:pt x="6758" y="156"/>
                      </a:cubicBezTo>
                      <a:cubicBezTo>
                        <a:pt x="6745" y="111"/>
                        <a:pt x="6720" y="73"/>
                        <a:pt x="6684" y="46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4" name="Freeform 453"/>
                <p:cNvSpPr>
                  <a:spLocks noChangeAspect="1"/>
                </p:cNvSpPr>
                <p:nvPr/>
              </p:nvSpPr>
              <p:spPr bwMode="gray">
                <a:xfrm>
                  <a:off x="4276" y="2346"/>
                  <a:ext cx="105" cy="90"/>
                </a:xfrm>
                <a:custGeom>
                  <a:avLst/>
                  <a:gdLst/>
                  <a:ahLst/>
                  <a:cxnLst>
                    <a:cxn ang="0">
                      <a:pos x="551" y="545"/>
                    </a:cxn>
                    <a:cxn ang="0">
                      <a:pos x="577" y="45"/>
                    </a:cxn>
                    <a:cxn ang="0">
                      <a:pos x="422" y="5"/>
                    </a:cxn>
                    <a:cxn ang="0">
                      <a:pos x="309" y="36"/>
                    </a:cxn>
                    <a:cxn ang="0">
                      <a:pos x="102" y="204"/>
                    </a:cxn>
                    <a:cxn ang="0">
                      <a:pos x="0" y="422"/>
                    </a:cxn>
                    <a:cxn ang="0">
                      <a:pos x="0" y="584"/>
                    </a:cxn>
                    <a:cxn ang="0">
                      <a:pos x="76" y="704"/>
                    </a:cxn>
                    <a:cxn ang="0">
                      <a:pos x="219" y="745"/>
                    </a:cxn>
                    <a:cxn ang="0">
                      <a:pos x="356" y="708"/>
                    </a:cxn>
                    <a:cxn ang="0">
                      <a:pos x="551" y="545"/>
                    </a:cxn>
                  </a:cxnLst>
                  <a:rect l="0" t="0" r="r" b="b"/>
                  <a:pathLst>
                    <a:path w="701" h="747">
                      <a:moveTo>
                        <a:pt x="551" y="545"/>
                      </a:moveTo>
                      <a:cubicBezTo>
                        <a:pt x="689" y="363"/>
                        <a:pt x="701" y="139"/>
                        <a:pt x="577" y="45"/>
                      </a:cubicBezTo>
                      <a:cubicBezTo>
                        <a:pt x="534" y="12"/>
                        <a:pt x="480" y="0"/>
                        <a:pt x="422" y="5"/>
                      </a:cubicBezTo>
                      <a:cubicBezTo>
                        <a:pt x="309" y="36"/>
                        <a:pt x="309" y="36"/>
                        <a:pt x="309" y="36"/>
                      </a:cubicBezTo>
                      <a:cubicBezTo>
                        <a:pt x="235" y="69"/>
                        <a:pt x="162" y="126"/>
                        <a:pt x="102" y="204"/>
                      </a:cubicBezTo>
                      <a:cubicBezTo>
                        <a:pt x="50" y="274"/>
                        <a:pt x="16" y="349"/>
                        <a:pt x="0" y="422"/>
                      </a:cubicBezTo>
                      <a:cubicBezTo>
                        <a:pt x="0" y="584"/>
                        <a:pt x="0" y="584"/>
                        <a:pt x="0" y="584"/>
                      </a:cubicBezTo>
                      <a:cubicBezTo>
                        <a:pt x="13" y="633"/>
                        <a:pt x="38" y="675"/>
                        <a:pt x="76" y="704"/>
                      </a:cubicBezTo>
                      <a:cubicBezTo>
                        <a:pt x="116" y="734"/>
                        <a:pt x="166" y="747"/>
                        <a:pt x="219" y="745"/>
                      </a:cubicBezTo>
                      <a:cubicBezTo>
                        <a:pt x="356" y="708"/>
                        <a:pt x="356" y="708"/>
                        <a:pt x="356" y="708"/>
                      </a:cubicBezTo>
                      <a:cubicBezTo>
                        <a:pt x="426" y="675"/>
                        <a:pt x="495" y="619"/>
                        <a:pt x="551" y="54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5" name="Freeform 454"/>
                <p:cNvSpPr>
                  <a:spLocks noChangeAspect="1"/>
                </p:cNvSpPr>
                <p:nvPr/>
              </p:nvSpPr>
              <p:spPr bwMode="gray">
                <a:xfrm>
                  <a:off x="5245" y="2078"/>
                  <a:ext cx="105" cy="90"/>
                </a:xfrm>
                <a:custGeom>
                  <a:avLst/>
                  <a:gdLst/>
                  <a:ahLst/>
                  <a:cxnLst>
                    <a:cxn ang="0">
                      <a:pos x="150" y="205"/>
                    </a:cxn>
                    <a:cxn ang="0">
                      <a:pos x="124" y="704"/>
                    </a:cxn>
                    <a:cxn ang="0">
                      <a:pos x="266" y="745"/>
                    </a:cxn>
                    <a:cxn ang="0">
                      <a:pos x="403" y="709"/>
                    </a:cxn>
                    <a:cxn ang="0">
                      <a:pos x="598" y="545"/>
                    </a:cxn>
                    <a:cxn ang="0">
                      <a:pos x="698" y="340"/>
                    </a:cxn>
                    <a:cxn ang="0">
                      <a:pos x="698" y="156"/>
                    </a:cxn>
                    <a:cxn ang="0">
                      <a:pos x="624" y="46"/>
                    </a:cxn>
                    <a:cxn ang="0">
                      <a:pos x="469" y="5"/>
                    </a:cxn>
                    <a:cxn ang="0">
                      <a:pos x="356" y="36"/>
                    </a:cxn>
                    <a:cxn ang="0">
                      <a:pos x="150" y="205"/>
                    </a:cxn>
                  </a:cxnLst>
                  <a:rect l="0" t="0" r="r" b="b"/>
                  <a:pathLst>
                    <a:path w="698" h="748">
                      <a:moveTo>
                        <a:pt x="150" y="205"/>
                      </a:moveTo>
                      <a:cubicBezTo>
                        <a:pt x="12" y="386"/>
                        <a:pt x="0" y="610"/>
                        <a:pt x="124" y="704"/>
                      </a:cubicBezTo>
                      <a:cubicBezTo>
                        <a:pt x="164" y="735"/>
                        <a:pt x="213" y="748"/>
                        <a:pt x="266" y="745"/>
                      </a:cubicBezTo>
                      <a:cubicBezTo>
                        <a:pt x="403" y="709"/>
                        <a:pt x="403" y="709"/>
                        <a:pt x="403" y="709"/>
                      </a:cubicBezTo>
                      <a:cubicBezTo>
                        <a:pt x="473" y="675"/>
                        <a:pt x="542" y="619"/>
                        <a:pt x="598" y="545"/>
                      </a:cubicBezTo>
                      <a:cubicBezTo>
                        <a:pt x="648" y="480"/>
                        <a:pt x="681" y="409"/>
                        <a:pt x="698" y="340"/>
                      </a:cubicBezTo>
                      <a:cubicBezTo>
                        <a:pt x="698" y="156"/>
                        <a:pt x="698" y="156"/>
                        <a:pt x="698" y="156"/>
                      </a:cubicBezTo>
                      <a:cubicBezTo>
                        <a:pt x="685" y="111"/>
                        <a:pt x="660" y="73"/>
                        <a:pt x="624" y="46"/>
                      </a:cubicBezTo>
                      <a:cubicBezTo>
                        <a:pt x="581" y="13"/>
                        <a:pt x="527" y="0"/>
                        <a:pt x="469" y="5"/>
                      </a:cubicBezTo>
                      <a:cubicBezTo>
                        <a:pt x="356" y="36"/>
                        <a:pt x="356" y="36"/>
                        <a:pt x="356" y="36"/>
                      </a:cubicBezTo>
                      <a:cubicBezTo>
                        <a:pt x="282" y="69"/>
                        <a:pt x="209" y="126"/>
                        <a:pt x="150" y="20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6" name="Freeform 455"/>
                <p:cNvSpPr>
                  <a:spLocks noChangeAspect="1"/>
                </p:cNvSpPr>
                <p:nvPr/>
              </p:nvSpPr>
              <p:spPr bwMode="gray">
                <a:xfrm>
                  <a:off x="4809" y="2191"/>
                  <a:ext cx="113" cy="102"/>
                </a:xfrm>
                <a:custGeom>
                  <a:avLst/>
                  <a:gdLst/>
                  <a:ahLst/>
                  <a:cxnLst>
                    <a:cxn ang="0">
                      <a:pos x="124" y="752"/>
                    </a:cxn>
                    <a:cxn ang="0">
                      <a:pos x="598" y="593"/>
                    </a:cxn>
                    <a:cxn ang="0">
                      <a:pos x="624" y="94"/>
                    </a:cxn>
                    <a:cxn ang="0">
                      <a:pos x="150" y="253"/>
                    </a:cxn>
                    <a:cxn ang="0">
                      <a:pos x="124" y="752"/>
                    </a:cxn>
                  </a:cxnLst>
                  <a:rect l="0" t="0" r="r" b="b"/>
                  <a:pathLst>
                    <a:path w="748" h="847">
                      <a:moveTo>
                        <a:pt x="124" y="752"/>
                      </a:moveTo>
                      <a:cubicBezTo>
                        <a:pt x="247" y="847"/>
                        <a:pt x="460" y="775"/>
                        <a:pt x="598" y="593"/>
                      </a:cubicBezTo>
                      <a:cubicBezTo>
                        <a:pt x="736" y="411"/>
                        <a:pt x="748" y="188"/>
                        <a:pt x="624" y="94"/>
                      </a:cubicBezTo>
                      <a:cubicBezTo>
                        <a:pt x="500" y="0"/>
                        <a:pt x="288" y="71"/>
                        <a:pt x="150" y="253"/>
                      </a:cubicBezTo>
                      <a:cubicBezTo>
                        <a:pt x="11" y="435"/>
                        <a:pt x="0" y="658"/>
                        <a:pt x="124" y="75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7" name="Freeform 456"/>
                <p:cNvSpPr>
                  <a:spLocks/>
                </p:cNvSpPr>
                <p:nvPr/>
              </p:nvSpPr>
              <p:spPr bwMode="gray">
                <a:xfrm>
                  <a:off x="3922" y="1964"/>
                  <a:ext cx="1402" cy="376"/>
                </a:xfrm>
                <a:custGeom>
                  <a:avLst/>
                  <a:gdLst/>
                  <a:ahLst/>
                  <a:cxnLst>
                    <a:cxn ang="0">
                      <a:pos x="0" y="3943"/>
                    </a:cxn>
                    <a:cxn ang="0">
                      <a:pos x="14695" y="0"/>
                    </a:cxn>
                    <a:cxn ang="0">
                      <a:pos x="19842" y="1380"/>
                    </a:cxn>
                    <a:cxn ang="0">
                      <a:pos x="5149" y="5325"/>
                    </a:cxn>
                    <a:cxn ang="0">
                      <a:pos x="0" y="3943"/>
                    </a:cxn>
                  </a:cxnLst>
                  <a:rect l="0" t="0" r="r" b="b"/>
                  <a:pathLst>
                    <a:path w="19842" h="5325">
                      <a:moveTo>
                        <a:pt x="0" y="3943"/>
                      </a:moveTo>
                      <a:lnTo>
                        <a:pt x="14695" y="0"/>
                      </a:lnTo>
                      <a:lnTo>
                        <a:pt x="19842" y="1380"/>
                      </a:lnTo>
                      <a:lnTo>
                        <a:pt x="5149" y="5325"/>
                      </a:lnTo>
                      <a:lnTo>
                        <a:pt x="0" y="39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8" name="Freeform 457"/>
                <p:cNvSpPr>
                  <a:spLocks/>
                </p:cNvSpPr>
                <p:nvPr/>
              </p:nvSpPr>
              <p:spPr bwMode="gray">
                <a:xfrm>
                  <a:off x="3870" y="2243"/>
                  <a:ext cx="415" cy="210"/>
                </a:xfrm>
                <a:custGeom>
                  <a:avLst/>
                  <a:gdLst/>
                  <a:ahLst/>
                  <a:cxnLst>
                    <a:cxn ang="0">
                      <a:pos x="309" y="0"/>
                    </a:cxn>
                    <a:cxn ang="0">
                      <a:pos x="309" y="0"/>
                    </a:cxn>
                    <a:cxn ang="0">
                      <a:pos x="103" y="168"/>
                    </a:cxn>
                    <a:cxn ang="0">
                      <a:pos x="0" y="386"/>
                    </a:cxn>
                    <a:cxn ang="0">
                      <a:pos x="0" y="548"/>
                    </a:cxn>
                    <a:cxn ang="0">
                      <a:pos x="77" y="668"/>
                    </a:cxn>
                    <a:cxn ang="0">
                      <a:pos x="219" y="709"/>
                    </a:cxn>
                    <a:cxn ang="0">
                      <a:pos x="2265" y="1258"/>
                    </a:cxn>
                    <a:cxn ang="0">
                      <a:pos x="2256" y="1253"/>
                    </a:cxn>
                    <a:cxn ang="0">
                      <a:pos x="2180" y="1133"/>
                    </a:cxn>
                    <a:cxn ang="0">
                      <a:pos x="2180" y="971"/>
                    </a:cxn>
                    <a:cxn ang="0">
                      <a:pos x="2282" y="753"/>
                    </a:cxn>
                    <a:cxn ang="0">
                      <a:pos x="2489" y="585"/>
                    </a:cxn>
                    <a:cxn ang="0">
                      <a:pos x="309" y="0"/>
                    </a:cxn>
                  </a:cxnLst>
                  <a:rect l="0" t="0" r="r" b="b"/>
                  <a:pathLst>
                    <a:path w="2489" h="1258">
                      <a:moveTo>
                        <a:pt x="309" y="0"/>
                      </a:moveTo>
                      <a:cubicBezTo>
                        <a:pt x="309" y="0"/>
                        <a:pt x="309" y="0"/>
                        <a:pt x="309" y="0"/>
                      </a:cubicBezTo>
                      <a:cubicBezTo>
                        <a:pt x="235" y="33"/>
                        <a:pt x="162" y="90"/>
                        <a:pt x="103" y="168"/>
                      </a:cubicBezTo>
                      <a:cubicBezTo>
                        <a:pt x="50" y="238"/>
                        <a:pt x="16" y="313"/>
                        <a:pt x="0" y="386"/>
                      </a:cubicBezTo>
                      <a:cubicBezTo>
                        <a:pt x="0" y="548"/>
                        <a:pt x="0" y="548"/>
                        <a:pt x="0" y="548"/>
                      </a:cubicBezTo>
                      <a:cubicBezTo>
                        <a:pt x="13" y="597"/>
                        <a:pt x="38" y="639"/>
                        <a:pt x="77" y="668"/>
                      </a:cubicBezTo>
                      <a:cubicBezTo>
                        <a:pt x="117" y="699"/>
                        <a:pt x="166" y="712"/>
                        <a:pt x="219" y="709"/>
                      </a:cubicBezTo>
                      <a:cubicBezTo>
                        <a:pt x="2265" y="1258"/>
                        <a:pt x="2265" y="1258"/>
                        <a:pt x="2265" y="1258"/>
                      </a:cubicBezTo>
                      <a:cubicBezTo>
                        <a:pt x="2262" y="1256"/>
                        <a:pt x="2259" y="1255"/>
                        <a:pt x="2256" y="1253"/>
                      </a:cubicBezTo>
                      <a:cubicBezTo>
                        <a:pt x="2218" y="1224"/>
                        <a:pt x="2193" y="1182"/>
                        <a:pt x="2180" y="1133"/>
                      </a:cubicBezTo>
                      <a:cubicBezTo>
                        <a:pt x="2180" y="971"/>
                        <a:pt x="2180" y="971"/>
                        <a:pt x="2180" y="971"/>
                      </a:cubicBezTo>
                      <a:cubicBezTo>
                        <a:pt x="2196" y="898"/>
                        <a:pt x="2230" y="823"/>
                        <a:pt x="2282" y="753"/>
                      </a:cubicBezTo>
                      <a:cubicBezTo>
                        <a:pt x="2342" y="675"/>
                        <a:pt x="2415" y="618"/>
                        <a:pt x="2489" y="585"/>
                      </a:cubicBezTo>
                      <a:lnTo>
                        <a:pt x="309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9" name="Line 458"/>
                <p:cNvSpPr>
                  <a:spLocks noChangeShapeType="1"/>
                </p:cNvSpPr>
                <p:nvPr/>
              </p:nvSpPr>
              <p:spPr bwMode="gray">
                <a:xfrm flipH="1" flipV="1">
                  <a:off x="4613" y="2057"/>
                  <a:ext cx="364" cy="97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50" name="Line 459"/>
                <p:cNvSpPr>
                  <a:spLocks noChangeShapeType="1"/>
                </p:cNvSpPr>
                <p:nvPr/>
              </p:nvSpPr>
              <p:spPr bwMode="gray">
                <a:xfrm flipH="1" flipV="1">
                  <a:off x="4268" y="2150"/>
                  <a:ext cx="363" cy="97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51" name="Line 460"/>
                <p:cNvSpPr>
                  <a:spLocks noChangeShapeType="1"/>
                </p:cNvSpPr>
                <p:nvPr/>
              </p:nvSpPr>
              <p:spPr bwMode="gray">
                <a:xfrm flipH="1" flipV="1">
                  <a:off x="4786" y="2010"/>
                  <a:ext cx="364" cy="98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52" name="Line 461"/>
                <p:cNvSpPr>
                  <a:spLocks noChangeShapeType="1"/>
                </p:cNvSpPr>
                <p:nvPr/>
              </p:nvSpPr>
              <p:spPr bwMode="gray">
                <a:xfrm flipH="1" flipV="1">
                  <a:off x="4441" y="2103"/>
                  <a:ext cx="363" cy="98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53" name="Line 462"/>
                <p:cNvSpPr>
                  <a:spLocks noChangeShapeType="1"/>
                </p:cNvSpPr>
                <p:nvPr/>
              </p:nvSpPr>
              <p:spPr bwMode="gray">
                <a:xfrm flipH="1" flipV="1">
                  <a:off x="4095" y="2196"/>
                  <a:ext cx="363" cy="98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297" name="Group 463"/>
              <p:cNvGrpSpPr>
                <a:grpSpLocks/>
              </p:cNvGrpSpPr>
              <p:nvPr/>
            </p:nvGrpSpPr>
            <p:grpSpPr bwMode="gray">
              <a:xfrm flipH="1">
                <a:off x="-212" y="1948"/>
                <a:ext cx="867" cy="288"/>
                <a:chOff x="3870" y="1964"/>
                <a:chExt cx="1492" cy="495"/>
              </a:xfrm>
            </p:grpSpPr>
            <p:sp>
              <p:nvSpPr>
                <p:cNvPr id="2332" name="Freeform 464"/>
                <p:cNvSpPr>
                  <a:spLocks/>
                </p:cNvSpPr>
                <p:nvPr/>
              </p:nvSpPr>
              <p:spPr bwMode="gray">
                <a:xfrm>
                  <a:off x="4234" y="2060"/>
                  <a:ext cx="1128" cy="399"/>
                </a:xfrm>
                <a:custGeom>
                  <a:avLst/>
                  <a:gdLst/>
                  <a:ahLst/>
                  <a:cxnLst>
                    <a:cxn ang="0">
                      <a:pos x="6684" y="46"/>
                    </a:cxn>
                    <a:cxn ang="0">
                      <a:pos x="6529" y="5"/>
                    </a:cxn>
                    <a:cxn ang="0">
                      <a:pos x="6416" y="36"/>
                    </a:cxn>
                    <a:cxn ang="0">
                      <a:pos x="422" y="1644"/>
                    </a:cxn>
                    <a:cxn ang="0">
                      <a:pos x="309" y="1675"/>
                    </a:cxn>
                    <a:cxn ang="0">
                      <a:pos x="102" y="1843"/>
                    </a:cxn>
                    <a:cxn ang="0">
                      <a:pos x="0" y="2061"/>
                    </a:cxn>
                    <a:cxn ang="0">
                      <a:pos x="0" y="2223"/>
                    </a:cxn>
                    <a:cxn ang="0">
                      <a:pos x="76" y="2343"/>
                    </a:cxn>
                    <a:cxn ang="0">
                      <a:pos x="219" y="2384"/>
                    </a:cxn>
                    <a:cxn ang="0">
                      <a:pos x="356" y="2347"/>
                    </a:cxn>
                    <a:cxn ang="0">
                      <a:pos x="6326" y="745"/>
                    </a:cxn>
                    <a:cxn ang="0">
                      <a:pos x="6463" y="709"/>
                    </a:cxn>
                    <a:cxn ang="0">
                      <a:pos x="6658" y="545"/>
                    </a:cxn>
                    <a:cxn ang="0">
                      <a:pos x="6758" y="340"/>
                    </a:cxn>
                    <a:cxn ang="0">
                      <a:pos x="6758" y="156"/>
                    </a:cxn>
                    <a:cxn ang="0">
                      <a:pos x="6684" y="46"/>
                    </a:cxn>
                  </a:cxnLst>
                  <a:rect l="0" t="0" r="r" b="b"/>
                  <a:pathLst>
                    <a:path w="6758" h="2386">
                      <a:moveTo>
                        <a:pt x="6684" y="46"/>
                      </a:moveTo>
                      <a:cubicBezTo>
                        <a:pt x="6641" y="13"/>
                        <a:pt x="6587" y="0"/>
                        <a:pt x="6529" y="5"/>
                      </a:cubicBezTo>
                      <a:cubicBezTo>
                        <a:pt x="6416" y="36"/>
                        <a:pt x="6416" y="36"/>
                        <a:pt x="6416" y="36"/>
                      </a:cubicBezTo>
                      <a:cubicBezTo>
                        <a:pt x="422" y="1644"/>
                        <a:pt x="422" y="1644"/>
                        <a:pt x="422" y="1644"/>
                      </a:cubicBezTo>
                      <a:cubicBezTo>
                        <a:pt x="309" y="1675"/>
                        <a:pt x="309" y="1675"/>
                        <a:pt x="309" y="1675"/>
                      </a:cubicBezTo>
                      <a:cubicBezTo>
                        <a:pt x="235" y="1708"/>
                        <a:pt x="162" y="1765"/>
                        <a:pt x="102" y="1843"/>
                      </a:cubicBezTo>
                      <a:cubicBezTo>
                        <a:pt x="50" y="1913"/>
                        <a:pt x="16" y="1988"/>
                        <a:pt x="0" y="2061"/>
                      </a:cubicBezTo>
                      <a:cubicBezTo>
                        <a:pt x="0" y="2223"/>
                        <a:pt x="0" y="2223"/>
                        <a:pt x="0" y="2223"/>
                      </a:cubicBezTo>
                      <a:cubicBezTo>
                        <a:pt x="13" y="2272"/>
                        <a:pt x="38" y="2314"/>
                        <a:pt x="76" y="2343"/>
                      </a:cubicBezTo>
                      <a:cubicBezTo>
                        <a:pt x="116" y="2373"/>
                        <a:pt x="166" y="2386"/>
                        <a:pt x="219" y="2384"/>
                      </a:cubicBezTo>
                      <a:cubicBezTo>
                        <a:pt x="356" y="2347"/>
                        <a:pt x="356" y="2347"/>
                        <a:pt x="356" y="2347"/>
                      </a:cubicBezTo>
                      <a:cubicBezTo>
                        <a:pt x="6326" y="745"/>
                        <a:pt x="6326" y="745"/>
                        <a:pt x="6326" y="745"/>
                      </a:cubicBezTo>
                      <a:cubicBezTo>
                        <a:pt x="6463" y="709"/>
                        <a:pt x="6463" y="709"/>
                        <a:pt x="6463" y="709"/>
                      </a:cubicBezTo>
                      <a:cubicBezTo>
                        <a:pt x="6533" y="675"/>
                        <a:pt x="6602" y="619"/>
                        <a:pt x="6658" y="545"/>
                      </a:cubicBezTo>
                      <a:cubicBezTo>
                        <a:pt x="6708" y="480"/>
                        <a:pt x="6741" y="409"/>
                        <a:pt x="6758" y="340"/>
                      </a:cubicBezTo>
                      <a:cubicBezTo>
                        <a:pt x="6758" y="156"/>
                        <a:pt x="6758" y="156"/>
                        <a:pt x="6758" y="156"/>
                      </a:cubicBezTo>
                      <a:cubicBezTo>
                        <a:pt x="6745" y="111"/>
                        <a:pt x="6720" y="73"/>
                        <a:pt x="6684" y="46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3" name="Freeform 465"/>
                <p:cNvSpPr>
                  <a:spLocks noChangeAspect="1"/>
                </p:cNvSpPr>
                <p:nvPr/>
              </p:nvSpPr>
              <p:spPr bwMode="gray">
                <a:xfrm>
                  <a:off x="4256" y="2340"/>
                  <a:ext cx="95" cy="103"/>
                </a:xfrm>
                <a:custGeom>
                  <a:avLst/>
                  <a:gdLst/>
                  <a:ahLst/>
                  <a:cxnLst>
                    <a:cxn ang="0">
                      <a:pos x="551" y="545"/>
                    </a:cxn>
                    <a:cxn ang="0">
                      <a:pos x="577" y="45"/>
                    </a:cxn>
                    <a:cxn ang="0">
                      <a:pos x="422" y="5"/>
                    </a:cxn>
                    <a:cxn ang="0">
                      <a:pos x="309" y="36"/>
                    </a:cxn>
                    <a:cxn ang="0">
                      <a:pos x="102" y="204"/>
                    </a:cxn>
                    <a:cxn ang="0">
                      <a:pos x="0" y="422"/>
                    </a:cxn>
                    <a:cxn ang="0">
                      <a:pos x="0" y="584"/>
                    </a:cxn>
                    <a:cxn ang="0">
                      <a:pos x="76" y="704"/>
                    </a:cxn>
                    <a:cxn ang="0">
                      <a:pos x="219" y="745"/>
                    </a:cxn>
                    <a:cxn ang="0">
                      <a:pos x="356" y="708"/>
                    </a:cxn>
                    <a:cxn ang="0">
                      <a:pos x="551" y="545"/>
                    </a:cxn>
                  </a:cxnLst>
                  <a:rect l="0" t="0" r="r" b="b"/>
                  <a:pathLst>
                    <a:path w="701" h="747">
                      <a:moveTo>
                        <a:pt x="551" y="545"/>
                      </a:moveTo>
                      <a:cubicBezTo>
                        <a:pt x="689" y="363"/>
                        <a:pt x="701" y="139"/>
                        <a:pt x="577" y="45"/>
                      </a:cubicBezTo>
                      <a:cubicBezTo>
                        <a:pt x="534" y="12"/>
                        <a:pt x="480" y="0"/>
                        <a:pt x="422" y="5"/>
                      </a:cubicBezTo>
                      <a:cubicBezTo>
                        <a:pt x="309" y="36"/>
                        <a:pt x="309" y="36"/>
                        <a:pt x="309" y="36"/>
                      </a:cubicBezTo>
                      <a:cubicBezTo>
                        <a:pt x="235" y="69"/>
                        <a:pt x="162" y="126"/>
                        <a:pt x="102" y="204"/>
                      </a:cubicBezTo>
                      <a:cubicBezTo>
                        <a:pt x="50" y="274"/>
                        <a:pt x="16" y="349"/>
                        <a:pt x="0" y="422"/>
                      </a:cubicBezTo>
                      <a:cubicBezTo>
                        <a:pt x="0" y="584"/>
                        <a:pt x="0" y="584"/>
                        <a:pt x="0" y="584"/>
                      </a:cubicBezTo>
                      <a:cubicBezTo>
                        <a:pt x="13" y="633"/>
                        <a:pt x="38" y="675"/>
                        <a:pt x="76" y="704"/>
                      </a:cubicBezTo>
                      <a:cubicBezTo>
                        <a:pt x="116" y="734"/>
                        <a:pt x="166" y="747"/>
                        <a:pt x="219" y="745"/>
                      </a:cubicBezTo>
                      <a:cubicBezTo>
                        <a:pt x="356" y="708"/>
                        <a:pt x="356" y="708"/>
                        <a:pt x="356" y="708"/>
                      </a:cubicBezTo>
                      <a:cubicBezTo>
                        <a:pt x="426" y="675"/>
                        <a:pt x="495" y="619"/>
                        <a:pt x="551" y="54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4" name="Freeform 466"/>
                <p:cNvSpPr>
                  <a:spLocks noChangeAspect="1"/>
                </p:cNvSpPr>
                <p:nvPr/>
              </p:nvSpPr>
              <p:spPr bwMode="gray">
                <a:xfrm>
                  <a:off x="5267" y="2072"/>
                  <a:ext cx="95" cy="103"/>
                </a:xfrm>
                <a:custGeom>
                  <a:avLst/>
                  <a:gdLst/>
                  <a:ahLst/>
                  <a:cxnLst>
                    <a:cxn ang="0">
                      <a:pos x="150" y="205"/>
                    </a:cxn>
                    <a:cxn ang="0">
                      <a:pos x="124" y="704"/>
                    </a:cxn>
                    <a:cxn ang="0">
                      <a:pos x="266" y="745"/>
                    </a:cxn>
                    <a:cxn ang="0">
                      <a:pos x="403" y="709"/>
                    </a:cxn>
                    <a:cxn ang="0">
                      <a:pos x="598" y="545"/>
                    </a:cxn>
                    <a:cxn ang="0">
                      <a:pos x="698" y="340"/>
                    </a:cxn>
                    <a:cxn ang="0">
                      <a:pos x="698" y="156"/>
                    </a:cxn>
                    <a:cxn ang="0">
                      <a:pos x="624" y="46"/>
                    </a:cxn>
                    <a:cxn ang="0">
                      <a:pos x="469" y="5"/>
                    </a:cxn>
                    <a:cxn ang="0">
                      <a:pos x="356" y="36"/>
                    </a:cxn>
                    <a:cxn ang="0">
                      <a:pos x="150" y="205"/>
                    </a:cxn>
                  </a:cxnLst>
                  <a:rect l="0" t="0" r="r" b="b"/>
                  <a:pathLst>
                    <a:path w="698" h="748">
                      <a:moveTo>
                        <a:pt x="150" y="205"/>
                      </a:moveTo>
                      <a:cubicBezTo>
                        <a:pt x="12" y="386"/>
                        <a:pt x="0" y="610"/>
                        <a:pt x="124" y="704"/>
                      </a:cubicBezTo>
                      <a:cubicBezTo>
                        <a:pt x="164" y="735"/>
                        <a:pt x="213" y="748"/>
                        <a:pt x="266" y="745"/>
                      </a:cubicBezTo>
                      <a:cubicBezTo>
                        <a:pt x="403" y="709"/>
                        <a:pt x="403" y="709"/>
                        <a:pt x="403" y="709"/>
                      </a:cubicBezTo>
                      <a:cubicBezTo>
                        <a:pt x="473" y="675"/>
                        <a:pt x="542" y="619"/>
                        <a:pt x="598" y="545"/>
                      </a:cubicBezTo>
                      <a:cubicBezTo>
                        <a:pt x="648" y="480"/>
                        <a:pt x="681" y="409"/>
                        <a:pt x="698" y="340"/>
                      </a:cubicBezTo>
                      <a:cubicBezTo>
                        <a:pt x="698" y="156"/>
                        <a:pt x="698" y="156"/>
                        <a:pt x="698" y="156"/>
                      </a:cubicBezTo>
                      <a:cubicBezTo>
                        <a:pt x="685" y="111"/>
                        <a:pt x="660" y="73"/>
                        <a:pt x="624" y="46"/>
                      </a:cubicBezTo>
                      <a:cubicBezTo>
                        <a:pt x="581" y="13"/>
                        <a:pt x="527" y="0"/>
                        <a:pt x="469" y="5"/>
                      </a:cubicBezTo>
                      <a:cubicBezTo>
                        <a:pt x="356" y="36"/>
                        <a:pt x="356" y="36"/>
                        <a:pt x="356" y="36"/>
                      </a:cubicBezTo>
                      <a:cubicBezTo>
                        <a:pt x="282" y="69"/>
                        <a:pt x="209" y="126"/>
                        <a:pt x="150" y="20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5" name="Freeform 467"/>
                <p:cNvSpPr>
                  <a:spLocks noChangeAspect="1"/>
                </p:cNvSpPr>
                <p:nvPr/>
              </p:nvSpPr>
              <p:spPr bwMode="gray">
                <a:xfrm>
                  <a:off x="4820" y="2185"/>
                  <a:ext cx="101" cy="116"/>
                </a:xfrm>
                <a:custGeom>
                  <a:avLst/>
                  <a:gdLst/>
                  <a:ahLst/>
                  <a:cxnLst>
                    <a:cxn ang="0">
                      <a:pos x="124" y="752"/>
                    </a:cxn>
                    <a:cxn ang="0">
                      <a:pos x="598" y="593"/>
                    </a:cxn>
                    <a:cxn ang="0">
                      <a:pos x="624" y="94"/>
                    </a:cxn>
                    <a:cxn ang="0">
                      <a:pos x="150" y="253"/>
                    </a:cxn>
                    <a:cxn ang="0">
                      <a:pos x="124" y="752"/>
                    </a:cxn>
                  </a:cxnLst>
                  <a:rect l="0" t="0" r="r" b="b"/>
                  <a:pathLst>
                    <a:path w="748" h="847">
                      <a:moveTo>
                        <a:pt x="124" y="752"/>
                      </a:moveTo>
                      <a:cubicBezTo>
                        <a:pt x="247" y="847"/>
                        <a:pt x="460" y="775"/>
                        <a:pt x="598" y="593"/>
                      </a:cubicBezTo>
                      <a:cubicBezTo>
                        <a:pt x="736" y="411"/>
                        <a:pt x="748" y="188"/>
                        <a:pt x="624" y="94"/>
                      </a:cubicBezTo>
                      <a:cubicBezTo>
                        <a:pt x="500" y="0"/>
                        <a:pt x="288" y="71"/>
                        <a:pt x="150" y="253"/>
                      </a:cubicBezTo>
                      <a:cubicBezTo>
                        <a:pt x="11" y="435"/>
                        <a:pt x="0" y="658"/>
                        <a:pt x="124" y="75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6" name="Freeform 468"/>
                <p:cNvSpPr>
                  <a:spLocks/>
                </p:cNvSpPr>
                <p:nvPr/>
              </p:nvSpPr>
              <p:spPr bwMode="gray">
                <a:xfrm>
                  <a:off x="3922" y="1964"/>
                  <a:ext cx="1402" cy="376"/>
                </a:xfrm>
                <a:custGeom>
                  <a:avLst/>
                  <a:gdLst/>
                  <a:ahLst/>
                  <a:cxnLst>
                    <a:cxn ang="0">
                      <a:pos x="0" y="3943"/>
                    </a:cxn>
                    <a:cxn ang="0">
                      <a:pos x="14695" y="0"/>
                    </a:cxn>
                    <a:cxn ang="0">
                      <a:pos x="19842" y="1380"/>
                    </a:cxn>
                    <a:cxn ang="0">
                      <a:pos x="5149" y="5325"/>
                    </a:cxn>
                    <a:cxn ang="0">
                      <a:pos x="0" y="3943"/>
                    </a:cxn>
                  </a:cxnLst>
                  <a:rect l="0" t="0" r="r" b="b"/>
                  <a:pathLst>
                    <a:path w="19842" h="5325">
                      <a:moveTo>
                        <a:pt x="0" y="3943"/>
                      </a:moveTo>
                      <a:lnTo>
                        <a:pt x="14695" y="0"/>
                      </a:lnTo>
                      <a:lnTo>
                        <a:pt x="19842" y="1380"/>
                      </a:lnTo>
                      <a:lnTo>
                        <a:pt x="5149" y="5325"/>
                      </a:lnTo>
                      <a:lnTo>
                        <a:pt x="0" y="39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7" name="Freeform 469"/>
                <p:cNvSpPr>
                  <a:spLocks/>
                </p:cNvSpPr>
                <p:nvPr/>
              </p:nvSpPr>
              <p:spPr bwMode="gray">
                <a:xfrm>
                  <a:off x="3870" y="2243"/>
                  <a:ext cx="415" cy="210"/>
                </a:xfrm>
                <a:custGeom>
                  <a:avLst/>
                  <a:gdLst/>
                  <a:ahLst/>
                  <a:cxnLst>
                    <a:cxn ang="0">
                      <a:pos x="309" y="0"/>
                    </a:cxn>
                    <a:cxn ang="0">
                      <a:pos x="309" y="0"/>
                    </a:cxn>
                    <a:cxn ang="0">
                      <a:pos x="103" y="168"/>
                    </a:cxn>
                    <a:cxn ang="0">
                      <a:pos x="0" y="386"/>
                    </a:cxn>
                    <a:cxn ang="0">
                      <a:pos x="0" y="548"/>
                    </a:cxn>
                    <a:cxn ang="0">
                      <a:pos x="77" y="668"/>
                    </a:cxn>
                    <a:cxn ang="0">
                      <a:pos x="219" y="709"/>
                    </a:cxn>
                    <a:cxn ang="0">
                      <a:pos x="2265" y="1258"/>
                    </a:cxn>
                    <a:cxn ang="0">
                      <a:pos x="2256" y="1253"/>
                    </a:cxn>
                    <a:cxn ang="0">
                      <a:pos x="2180" y="1133"/>
                    </a:cxn>
                    <a:cxn ang="0">
                      <a:pos x="2180" y="971"/>
                    </a:cxn>
                    <a:cxn ang="0">
                      <a:pos x="2282" y="753"/>
                    </a:cxn>
                    <a:cxn ang="0">
                      <a:pos x="2489" y="585"/>
                    </a:cxn>
                    <a:cxn ang="0">
                      <a:pos x="309" y="0"/>
                    </a:cxn>
                  </a:cxnLst>
                  <a:rect l="0" t="0" r="r" b="b"/>
                  <a:pathLst>
                    <a:path w="2489" h="1258">
                      <a:moveTo>
                        <a:pt x="309" y="0"/>
                      </a:moveTo>
                      <a:cubicBezTo>
                        <a:pt x="309" y="0"/>
                        <a:pt x="309" y="0"/>
                        <a:pt x="309" y="0"/>
                      </a:cubicBezTo>
                      <a:cubicBezTo>
                        <a:pt x="235" y="33"/>
                        <a:pt x="162" y="90"/>
                        <a:pt x="103" y="168"/>
                      </a:cubicBezTo>
                      <a:cubicBezTo>
                        <a:pt x="50" y="238"/>
                        <a:pt x="16" y="313"/>
                        <a:pt x="0" y="386"/>
                      </a:cubicBezTo>
                      <a:cubicBezTo>
                        <a:pt x="0" y="548"/>
                        <a:pt x="0" y="548"/>
                        <a:pt x="0" y="548"/>
                      </a:cubicBezTo>
                      <a:cubicBezTo>
                        <a:pt x="13" y="597"/>
                        <a:pt x="38" y="639"/>
                        <a:pt x="77" y="668"/>
                      </a:cubicBezTo>
                      <a:cubicBezTo>
                        <a:pt x="117" y="699"/>
                        <a:pt x="166" y="712"/>
                        <a:pt x="219" y="709"/>
                      </a:cubicBezTo>
                      <a:cubicBezTo>
                        <a:pt x="2265" y="1258"/>
                        <a:pt x="2265" y="1258"/>
                        <a:pt x="2265" y="1258"/>
                      </a:cubicBezTo>
                      <a:cubicBezTo>
                        <a:pt x="2262" y="1256"/>
                        <a:pt x="2259" y="1255"/>
                        <a:pt x="2256" y="1253"/>
                      </a:cubicBezTo>
                      <a:cubicBezTo>
                        <a:pt x="2218" y="1224"/>
                        <a:pt x="2193" y="1182"/>
                        <a:pt x="2180" y="1133"/>
                      </a:cubicBezTo>
                      <a:cubicBezTo>
                        <a:pt x="2180" y="971"/>
                        <a:pt x="2180" y="971"/>
                        <a:pt x="2180" y="971"/>
                      </a:cubicBezTo>
                      <a:cubicBezTo>
                        <a:pt x="2196" y="898"/>
                        <a:pt x="2230" y="823"/>
                        <a:pt x="2282" y="753"/>
                      </a:cubicBezTo>
                      <a:cubicBezTo>
                        <a:pt x="2342" y="675"/>
                        <a:pt x="2415" y="618"/>
                        <a:pt x="2489" y="585"/>
                      </a:cubicBezTo>
                      <a:lnTo>
                        <a:pt x="309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8" name="Line 470"/>
                <p:cNvSpPr>
                  <a:spLocks noChangeShapeType="1"/>
                </p:cNvSpPr>
                <p:nvPr/>
              </p:nvSpPr>
              <p:spPr bwMode="gray">
                <a:xfrm flipH="1" flipV="1">
                  <a:off x="4613" y="2057"/>
                  <a:ext cx="364" cy="97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9" name="Line 471"/>
                <p:cNvSpPr>
                  <a:spLocks noChangeShapeType="1"/>
                </p:cNvSpPr>
                <p:nvPr/>
              </p:nvSpPr>
              <p:spPr bwMode="gray">
                <a:xfrm flipH="1" flipV="1">
                  <a:off x="4268" y="2150"/>
                  <a:ext cx="363" cy="97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0" name="Line 472"/>
                <p:cNvSpPr>
                  <a:spLocks noChangeShapeType="1"/>
                </p:cNvSpPr>
                <p:nvPr/>
              </p:nvSpPr>
              <p:spPr bwMode="gray">
                <a:xfrm flipH="1" flipV="1">
                  <a:off x="4786" y="2010"/>
                  <a:ext cx="364" cy="98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1" name="Line 473"/>
                <p:cNvSpPr>
                  <a:spLocks noChangeShapeType="1"/>
                </p:cNvSpPr>
                <p:nvPr/>
              </p:nvSpPr>
              <p:spPr bwMode="gray">
                <a:xfrm flipH="1" flipV="1">
                  <a:off x="4441" y="2103"/>
                  <a:ext cx="363" cy="98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2" name="Line 474"/>
                <p:cNvSpPr>
                  <a:spLocks noChangeShapeType="1"/>
                </p:cNvSpPr>
                <p:nvPr/>
              </p:nvSpPr>
              <p:spPr bwMode="gray">
                <a:xfrm flipH="1" flipV="1">
                  <a:off x="4095" y="2196"/>
                  <a:ext cx="363" cy="98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298" name="Group 475"/>
              <p:cNvGrpSpPr>
                <a:grpSpLocks/>
              </p:cNvGrpSpPr>
              <p:nvPr/>
            </p:nvGrpSpPr>
            <p:grpSpPr bwMode="gray">
              <a:xfrm flipH="1">
                <a:off x="432" y="2128"/>
                <a:ext cx="857" cy="906"/>
                <a:chOff x="721" y="2045"/>
                <a:chExt cx="1889" cy="1996"/>
              </a:xfrm>
            </p:grpSpPr>
            <p:sp>
              <p:nvSpPr>
                <p:cNvPr id="2316" name="Freeform 476"/>
                <p:cNvSpPr>
                  <a:spLocks/>
                </p:cNvSpPr>
                <p:nvPr/>
              </p:nvSpPr>
              <p:spPr bwMode="gray">
                <a:xfrm>
                  <a:off x="2065" y="2045"/>
                  <a:ext cx="545" cy="213"/>
                </a:xfrm>
                <a:custGeom>
                  <a:avLst/>
                  <a:gdLst/>
                  <a:ahLst/>
                  <a:cxnLst>
                    <a:cxn ang="0">
                      <a:pos x="231" y="65"/>
                    </a:cxn>
                    <a:cxn ang="0">
                      <a:pos x="223" y="53"/>
                    </a:cxn>
                    <a:cxn ang="0">
                      <a:pos x="211" y="48"/>
                    </a:cxn>
                    <a:cxn ang="0">
                      <a:pos x="45" y="3"/>
                    </a:cxn>
                    <a:cxn ang="0">
                      <a:pos x="29" y="1"/>
                    </a:cxn>
                    <a:cxn ang="0">
                      <a:pos x="18" y="4"/>
                    </a:cxn>
                    <a:cxn ang="0">
                      <a:pos x="6" y="18"/>
                    </a:cxn>
                    <a:cxn ang="0">
                      <a:pos x="0" y="26"/>
                    </a:cxn>
                    <a:cxn ang="0">
                      <a:pos x="226" y="88"/>
                    </a:cxn>
                    <a:cxn ang="0">
                      <a:pos x="226" y="88"/>
                    </a:cxn>
                    <a:cxn ang="0">
                      <a:pos x="226" y="87"/>
                    </a:cxn>
                    <a:cxn ang="0">
                      <a:pos x="230" y="77"/>
                    </a:cxn>
                    <a:cxn ang="0">
                      <a:pos x="231" y="65"/>
                    </a:cxn>
                  </a:cxnLst>
                  <a:rect l="0" t="0" r="r" b="b"/>
                  <a:pathLst>
                    <a:path w="231" h="90">
                      <a:moveTo>
                        <a:pt x="231" y="65"/>
                      </a:moveTo>
                      <a:cubicBezTo>
                        <a:pt x="230" y="63"/>
                        <a:pt x="228" y="56"/>
                        <a:pt x="223" y="53"/>
                      </a:cubicBezTo>
                      <a:cubicBezTo>
                        <a:pt x="219" y="50"/>
                        <a:pt x="211" y="48"/>
                        <a:pt x="211" y="48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0" y="1"/>
                        <a:pt x="34" y="0"/>
                        <a:pt x="29" y="1"/>
                      </a:cubicBezTo>
                      <a:cubicBezTo>
                        <a:pt x="23" y="2"/>
                        <a:pt x="20" y="3"/>
                        <a:pt x="18" y="4"/>
                      </a:cubicBezTo>
                      <a:cubicBezTo>
                        <a:pt x="17" y="5"/>
                        <a:pt x="11" y="11"/>
                        <a:pt x="6" y="18"/>
                      </a:cubicBezTo>
                      <a:cubicBezTo>
                        <a:pt x="3" y="21"/>
                        <a:pt x="0" y="26"/>
                        <a:pt x="0" y="26"/>
                      </a:cubicBezTo>
                      <a:cubicBezTo>
                        <a:pt x="0" y="26"/>
                        <a:pt x="225" y="90"/>
                        <a:pt x="226" y="88"/>
                      </a:cubicBezTo>
                      <a:cubicBezTo>
                        <a:pt x="226" y="88"/>
                        <a:pt x="226" y="88"/>
                        <a:pt x="226" y="88"/>
                      </a:cubicBezTo>
                      <a:cubicBezTo>
                        <a:pt x="226" y="87"/>
                        <a:pt x="226" y="87"/>
                        <a:pt x="226" y="87"/>
                      </a:cubicBezTo>
                      <a:cubicBezTo>
                        <a:pt x="228" y="84"/>
                        <a:pt x="229" y="80"/>
                        <a:pt x="230" y="77"/>
                      </a:cubicBezTo>
                      <a:cubicBezTo>
                        <a:pt x="230" y="77"/>
                        <a:pt x="231" y="68"/>
                        <a:pt x="231" y="6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7" name="Freeform 477"/>
                <p:cNvSpPr>
                  <a:spLocks/>
                </p:cNvSpPr>
                <p:nvPr/>
              </p:nvSpPr>
              <p:spPr bwMode="gray">
                <a:xfrm>
                  <a:off x="1637" y="2476"/>
                  <a:ext cx="572" cy="309"/>
                </a:xfrm>
                <a:custGeom>
                  <a:avLst/>
                  <a:gdLst/>
                  <a:ahLst/>
                  <a:cxnLst>
                    <a:cxn ang="0">
                      <a:pos x="151" y="0"/>
                    </a:cxn>
                    <a:cxn ang="0">
                      <a:pos x="0" y="196"/>
                    </a:cxn>
                    <a:cxn ang="0">
                      <a:pos x="420" y="309"/>
                    </a:cxn>
                    <a:cxn ang="0">
                      <a:pos x="572" y="113"/>
                    </a:cxn>
                    <a:cxn ang="0">
                      <a:pos x="151" y="0"/>
                    </a:cxn>
                  </a:cxnLst>
                  <a:rect l="0" t="0" r="r" b="b"/>
                  <a:pathLst>
                    <a:path w="572" h="309">
                      <a:moveTo>
                        <a:pt x="151" y="0"/>
                      </a:moveTo>
                      <a:lnTo>
                        <a:pt x="0" y="196"/>
                      </a:lnTo>
                      <a:lnTo>
                        <a:pt x="420" y="309"/>
                      </a:lnTo>
                      <a:lnTo>
                        <a:pt x="572" y="11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8" name="Freeform 478"/>
                <p:cNvSpPr>
                  <a:spLocks/>
                </p:cNvSpPr>
                <p:nvPr/>
              </p:nvSpPr>
              <p:spPr bwMode="gray">
                <a:xfrm>
                  <a:off x="881" y="3443"/>
                  <a:ext cx="572" cy="309"/>
                </a:xfrm>
                <a:custGeom>
                  <a:avLst/>
                  <a:gdLst/>
                  <a:ahLst/>
                  <a:cxnLst>
                    <a:cxn ang="0">
                      <a:pos x="0" y="198"/>
                    </a:cxn>
                    <a:cxn ang="0">
                      <a:pos x="423" y="309"/>
                    </a:cxn>
                    <a:cxn ang="0">
                      <a:pos x="572" y="113"/>
                    </a:cxn>
                    <a:cxn ang="0">
                      <a:pos x="151" y="0"/>
                    </a:cxn>
                    <a:cxn ang="0">
                      <a:pos x="0" y="198"/>
                    </a:cxn>
                  </a:cxnLst>
                  <a:rect l="0" t="0" r="r" b="b"/>
                  <a:pathLst>
                    <a:path w="572" h="309">
                      <a:moveTo>
                        <a:pt x="0" y="198"/>
                      </a:moveTo>
                      <a:lnTo>
                        <a:pt x="423" y="309"/>
                      </a:lnTo>
                      <a:lnTo>
                        <a:pt x="572" y="113"/>
                      </a:lnTo>
                      <a:lnTo>
                        <a:pt x="151" y="0"/>
                      </a:lnTo>
                      <a:lnTo>
                        <a:pt x="0" y="198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9" name="Freeform 479"/>
                <p:cNvSpPr>
                  <a:spLocks/>
                </p:cNvSpPr>
                <p:nvPr/>
              </p:nvSpPr>
              <p:spPr bwMode="gray">
                <a:xfrm>
                  <a:off x="1184" y="3059"/>
                  <a:ext cx="571" cy="309"/>
                </a:xfrm>
                <a:custGeom>
                  <a:avLst/>
                  <a:gdLst/>
                  <a:ahLst/>
                  <a:cxnLst>
                    <a:cxn ang="0">
                      <a:pos x="0" y="196"/>
                    </a:cxn>
                    <a:cxn ang="0">
                      <a:pos x="420" y="309"/>
                    </a:cxn>
                    <a:cxn ang="0">
                      <a:pos x="571" y="113"/>
                    </a:cxn>
                    <a:cxn ang="0">
                      <a:pos x="151" y="0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571" h="309">
                      <a:moveTo>
                        <a:pt x="0" y="196"/>
                      </a:moveTo>
                      <a:lnTo>
                        <a:pt x="420" y="309"/>
                      </a:lnTo>
                      <a:lnTo>
                        <a:pt x="571" y="113"/>
                      </a:lnTo>
                      <a:lnTo>
                        <a:pt x="151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0" name="Freeform 480"/>
                <p:cNvSpPr>
                  <a:spLocks/>
                </p:cNvSpPr>
                <p:nvPr/>
              </p:nvSpPr>
              <p:spPr bwMode="gray">
                <a:xfrm>
                  <a:off x="730" y="3641"/>
                  <a:ext cx="574" cy="310"/>
                </a:xfrm>
                <a:custGeom>
                  <a:avLst/>
                  <a:gdLst/>
                  <a:ahLst/>
                  <a:cxnLst>
                    <a:cxn ang="0">
                      <a:pos x="0" y="196"/>
                    </a:cxn>
                    <a:cxn ang="0">
                      <a:pos x="423" y="310"/>
                    </a:cxn>
                    <a:cxn ang="0">
                      <a:pos x="574" y="111"/>
                    </a:cxn>
                    <a:cxn ang="0">
                      <a:pos x="151" y="0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574" h="310">
                      <a:moveTo>
                        <a:pt x="0" y="196"/>
                      </a:moveTo>
                      <a:lnTo>
                        <a:pt x="423" y="310"/>
                      </a:lnTo>
                      <a:lnTo>
                        <a:pt x="574" y="111"/>
                      </a:lnTo>
                      <a:lnTo>
                        <a:pt x="151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1" name="Freeform 481"/>
                <p:cNvSpPr>
                  <a:spLocks/>
                </p:cNvSpPr>
                <p:nvPr/>
              </p:nvSpPr>
              <p:spPr bwMode="gray">
                <a:xfrm>
                  <a:off x="1032" y="3255"/>
                  <a:ext cx="572" cy="309"/>
                </a:xfrm>
                <a:custGeom>
                  <a:avLst/>
                  <a:gdLst/>
                  <a:ahLst/>
                  <a:cxnLst>
                    <a:cxn ang="0">
                      <a:pos x="0" y="196"/>
                    </a:cxn>
                    <a:cxn ang="0">
                      <a:pos x="421" y="309"/>
                    </a:cxn>
                    <a:cxn ang="0">
                      <a:pos x="572" y="113"/>
                    </a:cxn>
                    <a:cxn ang="0">
                      <a:pos x="152" y="0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572" h="309">
                      <a:moveTo>
                        <a:pt x="0" y="196"/>
                      </a:moveTo>
                      <a:lnTo>
                        <a:pt x="421" y="309"/>
                      </a:lnTo>
                      <a:lnTo>
                        <a:pt x="572" y="113"/>
                      </a:lnTo>
                      <a:lnTo>
                        <a:pt x="152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2" name="Freeform 482"/>
                <p:cNvSpPr>
                  <a:spLocks/>
                </p:cNvSpPr>
                <p:nvPr/>
              </p:nvSpPr>
              <p:spPr bwMode="gray">
                <a:xfrm>
                  <a:off x="1939" y="2089"/>
                  <a:ext cx="572" cy="312"/>
                </a:xfrm>
                <a:custGeom>
                  <a:avLst/>
                  <a:gdLst/>
                  <a:ahLst/>
                  <a:cxnLst>
                    <a:cxn ang="0">
                      <a:pos x="572" y="114"/>
                    </a:cxn>
                    <a:cxn ang="0">
                      <a:pos x="149" y="0"/>
                    </a:cxn>
                    <a:cxn ang="0">
                      <a:pos x="0" y="199"/>
                    </a:cxn>
                    <a:cxn ang="0">
                      <a:pos x="421" y="312"/>
                    </a:cxn>
                    <a:cxn ang="0">
                      <a:pos x="572" y="114"/>
                    </a:cxn>
                  </a:cxnLst>
                  <a:rect l="0" t="0" r="r" b="b"/>
                  <a:pathLst>
                    <a:path w="572" h="312">
                      <a:moveTo>
                        <a:pt x="572" y="114"/>
                      </a:moveTo>
                      <a:lnTo>
                        <a:pt x="149" y="0"/>
                      </a:lnTo>
                      <a:lnTo>
                        <a:pt x="0" y="199"/>
                      </a:lnTo>
                      <a:lnTo>
                        <a:pt x="421" y="312"/>
                      </a:lnTo>
                      <a:lnTo>
                        <a:pt x="572" y="114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3" name="Freeform 483"/>
                <p:cNvSpPr>
                  <a:spLocks/>
                </p:cNvSpPr>
                <p:nvPr/>
              </p:nvSpPr>
              <p:spPr bwMode="gray">
                <a:xfrm>
                  <a:off x="1788" y="2280"/>
                  <a:ext cx="572" cy="309"/>
                </a:xfrm>
                <a:custGeom>
                  <a:avLst/>
                  <a:gdLst/>
                  <a:ahLst/>
                  <a:cxnLst>
                    <a:cxn ang="0">
                      <a:pos x="572" y="113"/>
                    </a:cxn>
                    <a:cxn ang="0">
                      <a:pos x="151" y="0"/>
                    </a:cxn>
                    <a:cxn ang="0">
                      <a:pos x="0" y="196"/>
                    </a:cxn>
                    <a:cxn ang="0">
                      <a:pos x="421" y="309"/>
                    </a:cxn>
                    <a:cxn ang="0">
                      <a:pos x="572" y="113"/>
                    </a:cxn>
                  </a:cxnLst>
                  <a:rect l="0" t="0" r="r" b="b"/>
                  <a:pathLst>
                    <a:path w="572" h="309">
                      <a:moveTo>
                        <a:pt x="572" y="113"/>
                      </a:moveTo>
                      <a:lnTo>
                        <a:pt x="151" y="0"/>
                      </a:lnTo>
                      <a:lnTo>
                        <a:pt x="0" y="196"/>
                      </a:lnTo>
                      <a:lnTo>
                        <a:pt x="421" y="309"/>
                      </a:lnTo>
                      <a:lnTo>
                        <a:pt x="572" y="11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4" name="Freeform 484"/>
                <p:cNvSpPr>
                  <a:spLocks/>
                </p:cNvSpPr>
                <p:nvPr/>
              </p:nvSpPr>
              <p:spPr bwMode="gray">
                <a:xfrm>
                  <a:off x="1335" y="2871"/>
                  <a:ext cx="571" cy="309"/>
                </a:xfrm>
                <a:custGeom>
                  <a:avLst/>
                  <a:gdLst/>
                  <a:ahLst/>
                  <a:cxnLst>
                    <a:cxn ang="0">
                      <a:pos x="0" y="196"/>
                    </a:cxn>
                    <a:cxn ang="0">
                      <a:pos x="420" y="309"/>
                    </a:cxn>
                    <a:cxn ang="0">
                      <a:pos x="571" y="111"/>
                    </a:cxn>
                    <a:cxn ang="0">
                      <a:pos x="151" y="0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571" h="309">
                      <a:moveTo>
                        <a:pt x="0" y="196"/>
                      </a:moveTo>
                      <a:lnTo>
                        <a:pt x="420" y="309"/>
                      </a:lnTo>
                      <a:lnTo>
                        <a:pt x="571" y="111"/>
                      </a:lnTo>
                      <a:lnTo>
                        <a:pt x="151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5" name="Freeform 485"/>
                <p:cNvSpPr>
                  <a:spLocks/>
                </p:cNvSpPr>
                <p:nvPr/>
              </p:nvSpPr>
              <p:spPr bwMode="gray">
                <a:xfrm>
                  <a:off x="1486" y="2672"/>
                  <a:ext cx="571" cy="310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420" y="310"/>
                    </a:cxn>
                    <a:cxn ang="0">
                      <a:pos x="571" y="113"/>
                    </a:cxn>
                    <a:cxn ang="0">
                      <a:pos x="151" y="0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71" h="310">
                      <a:moveTo>
                        <a:pt x="0" y="199"/>
                      </a:moveTo>
                      <a:lnTo>
                        <a:pt x="420" y="310"/>
                      </a:lnTo>
                      <a:lnTo>
                        <a:pt x="571" y="113"/>
                      </a:lnTo>
                      <a:lnTo>
                        <a:pt x="151" y="0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6" name="Freeform 486"/>
                <p:cNvSpPr>
                  <a:spLocks/>
                </p:cNvSpPr>
                <p:nvPr/>
              </p:nvSpPr>
              <p:spPr bwMode="gray">
                <a:xfrm>
                  <a:off x="1165" y="2198"/>
                  <a:ext cx="1426" cy="1805"/>
                </a:xfrm>
                <a:custGeom>
                  <a:avLst/>
                  <a:gdLst/>
                  <a:ahLst/>
                  <a:cxnLst>
                    <a:cxn ang="0">
                      <a:pos x="1329" y="0"/>
                    </a:cxn>
                    <a:cxn ang="0">
                      <a:pos x="0" y="1734"/>
                    </a:cxn>
                    <a:cxn ang="0">
                      <a:pos x="92" y="1805"/>
                    </a:cxn>
                    <a:cxn ang="0">
                      <a:pos x="1426" y="64"/>
                    </a:cxn>
                    <a:cxn ang="0">
                      <a:pos x="1329" y="0"/>
                    </a:cxn>
                  </a:cxnLst>
                  <a:rect l="0" t="0" r="r" b="b"/>
                  <a:pathLst>
                    <a:path w="1426" h="1805">
                      <a:moveTo>
                        <a:pt x="1329" y="0"/>
                      </a:moveTo>
                      <a:lnTo>
                        <a:pt x="0" y="1734"/>
                      </a:lnTo>
                      <a:lnTo>
                        <a:pt x="92" y="1805"/>
                      </a:lnTo>
                      <a:lnTo>
                        <a:pt x="1426" y="64"/>
                      </a:lnTo>
                      <a:lnTo>
                        <a:pt x="1329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7" name="Freeform 487"/>
                <p:cNvSpPr>
                  <a:spLocks noChangeAspect="1"/>
                </p:cNvSpPr>
                <p:nvPr/>
              </p:nvSpPr>
              <p:spPr bwMode="gray">
                <a:xfrm>
                  <a:off x="2492" y="2163"/>
                  <a:ext cx="117" cy="127"/>
                </a:xfrm>
                <a:custGeom>
                  <a:avLst/>
                  <a:gdLst/>
                  <a:ahLst/>
                  <a:cxnLst>
                    <a:cxn ang="0">
                      <a:pos x="48" y="47"/>
                    </a:cxn>
                    <a:cxn ang="0">
                      <a:pos x="50" y="4"/>
                    </a:cxn>
                    <a:cxn ang="0">
                      <a:pos x="37" y="0"/>
                    </a:cxn>
                    <a:cxn ang="0">
                      <a:pos x="27" y="3"/>
                    </a:cxn>
                    <a:cxn ang="0">
                      <a:pos x="9" y="18"/>
                    </a:cxn>
                    <a:cxn ang="0">
                      <a:pos x="0" y="37"/>
                    </a:cxn>
                    <a:cxn ang="0">
                      <a:pos x="0" y="51"/>
                    </a:cxn>
                    <a:cxn ang="0">
                      <a:pos x="7" y="61"/>
                    </a:cxn>
                    <a:cxn ang="0">
                      <a:pos x="19" y="65"/>
                    </a:cxn>
                    <a:cxn ang="0">
                      <a:pos x="31" y="62"/>
                    </a:cxn>
                    <a:cxn ang="0">
                      <a:pos x="48" y="47"/>
                    </a:cxn>
                  </a:cxnLst>
                  <a:rect l="0" t="0" r="r" b="b"/>
                  <a:pathLst>
                    <a:path w="61" h="65">
                      <a:moveTo>
                        <a:pt x="48" y="47"/>
                      </a:moveTo>
                      <a:cubicBezTo>
                        <a:pt x="60" y="32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5" y="24"/>
                        <a:pt x="2" y="30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4" y="59"/>
                        <a:pt x="7" y="61"/>
                      </a:cubicBezTo>
                      <a:cubicBezTo>
                        <a:pt x="10" y="64"/>
                        <a:pt x="15" y="65"/>
                        <a:pt x="19" y="65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7" y="59"/>
                        <a:pt x="43" y="54"/>
                        <a:pt x="48" y="4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8" name="Freeform 488"/>
                <p:cNvSpPr>
                  <a:spLocks noChangeAspect="1"/>
                </p:cNvSpPr>
                <p:nvPr/>
              </p:nvSpPr>
              <p:spPr bwMode="gray">
                <a:xfrm>
                  <a:off x="1614" y="3311"/>
                  <a:ext cx="118" cy="126"/>
                </a:xfrm>
                <a:custGeom>
                  <a:avLst/>
                  <a:gdLst/>
                  <a:ahLst/>
                  <a:cxnLst>
                    <a:cxn ang="0">
                      <a:pos x="48" y="48"/>
                    </a:cxn>
                    <a:cxn ang="0">
                      <a:pos x="50" y="4"/>
                    </a:cxn>
                    <a:cxn ang="0">
                      <a:pos x="37" y="1"/>
                    </a:cxn>
                    <a:cxn ang="0">
                      <a:pos x="27" y="3"/>
                    </a:cxn>
                    <a:cxn ang="0">
                      <a:pos x="9" y="18"/>
                    </a:cxn>
                    <a:cxn ang="0">
                      <a:pos x="0" y="37"/>
                    </a:cxn>
                    <a:cxn ang="0">
                      <a:pos x="0" y="51"/>
                    </a:cxn>
                    <a:cxn ang="0">
                      <a:pos x="6" y="61"/>
                    </a:cxn>
                    <a:cxn ang="0">
                      <a:pos x="19" y="65"/>
                    </a:cxn>
                    <a:cxn ang="0">
                      <a:pos x="31" y="62"/>
                    </a:cxn>
                    <a:cxn ang="0">
                      <a:pos x="48" y="48"/>
                    </a:cxn>
                  </a:cxnLst>
                  <a:rect l="0" t="0" r="r" b="b"/>
                  <a:pathLst>
                    <a:path w="61" h="65">
                      <a:moveTo>
                        <a:pt x="48" y="48"/>
                      </a:moveTo>
                      <a:cubicBezTo>
                        <a:pt x="60" y="32"/>
                        <a:pt x="61" y="12"/>
                        <a:pt x="50" y="4"/>
                      </a:cubicBezTo>
                      <a:cubicBezTo>
                        <a:pt x="46" y="1"/>
                        <a:pt x="42" y="0"/>
                        <a:pt x="37" y="1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6"/>
                        <a:pt x="14" y="11"/>
                        <a:pt x="9" y="18"/>
                      </a:cubicBezTo>
                      <a:cubicBezTo>
                        <a:pt x="4" y="24"/>
                        <a:pt x="1" y="31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6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7" y="59"/>
                        <a:pt x="43" y="54"/>
                        <a:pt x="48" y="4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9" name="Freeform 489"/>
                <p:cNvSpPr>
                  <a:spLocks noChangeAspect="1"/>
                </p:cNvSpPr>
                <p:nvPr/>
              </p:nvSpPr>
              <p:spPr bwMode="gray">
                <a:xfrm>
                  <a:off x="2058" y="2729"/>
                  <a:ext cx="118" cy="127"/>
                </a:xfrm>
                <a:custGeom>
                  <a:avLst/>
                  <a:gdLst/>
                  <a:ahLst/>
                  <a:cxnLst>
                    <a:cxn ang="0">
                      <a:pos x="47" y="47"/>
                    </a:cxn>
                    <a:cxn ang="0">
                      <a:pos x="50" y="3"/>
                    </a:cxn>
                    <a:cxn ang="0">
                      <a:pos x="36" y="0"/>
                    </a:cxn>
                    <a:cxn ang="0">
                      <a:pos x="26" y="3"/>
                    </a:cxn>
                    <a:cxn ang="0">
                      <a:pos x="8" y="17"/>
                    </a:cxn>
                    <a:cxn ang="0">
                      <a:pos x="0" y="36"/>
                    </a:cxn>
                    <a:cxn ang="0">
                      <a:pos x="0" y="50"/>
                    </a:cxn>
                    <a:cxn ang="0">
                      <a:pos x="6" y="61"/>
                    </a:cxn>
                    <a:cxn ang="0">
                      <a:pos x="19" y="64"/>
                    </a:cxn>
                    <a:cxn ang="0">
                      <a:pos x="30" y="61"/>
                    </a:cxn>
                    <a:cxn ang="0">
                      <a:pos x="47" y="47"/>
                    </a:cxn>
                  </a:cxnLst>
                  <a:rect l="0" t="0" r="r" b="b"/>
                  <a:pathLst>
                    <a:path w="61" h="65">
                      <a:moveTo>
                        <a:pt x="47" y="47"/>
                      </a:moveTo>
                      <a:cubicBezTo>
                        <a:pt x="60" y="31"/>
                        <a:pt x="61" y="12"/>
                        <a:pt x="50" y="3"/>
                      </a:cubicBezTo>
                      <a:cubicBezTo>
                        <a:pt x="46" y="1"/>
                        <a:pt x="41" y="0"/>
                        <a:pt x="36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5"/>
                        <a:pt x="14" y="10"/>
                        <a:pt x="8" y="17"/>
                      </a:cubicBezTo>
                      <a:cubicBezTo>
                        <a:pt x="4" y="23"/>
                        <a:pt x="1" y="30"/>
                        <a:pt x="0" y="36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1" y="55"/>
                        <a:pt x="3" y="58"/>
                        <a:pt x="6" y="61"/>
                      </a:cubicBezTo>
                      <a:cubicBezTo>
                        <a:pt x="10" y="63"/>
                        <a:pt x="14" y="65"/>
                        <a:pt x="19" y="64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7" y="58"/>
                        <a:pt x="43" y="53"/>
                        <a:pt x="47" y="4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0" name="Freeform 490"/>
                <p:cNvSpPr>
                  <a:spLocks noChangeAspect="1"/>
                </p:cNvSpPr>
                <p:nvPr/>
              </p:nvSpPr>
              <p:spPr bwMode="gray">
                <a:xfrm>
                  <a:off x="1170" y="3889"/>
                  <a:ext cx="117" cy="127"/>
                </a:xfrm>
                <a:custGeom>
                  <a:avLst/>
                  <a:gdLst/>
                  <a:ahLst/>
                  <a:cxnLst>
                    <a:cxn ang="0">
                      <a:pos x="48" y="48"/>
                    </a:cxn>
                    <a:cxn ang="0">
                      <a:pos x="50" y="4"/>
                    </a:cxn>
                    <a:cxn ang="0">
                      <a:pos x="37" y="1"/>
                    </a:cxn>
                    <a:cxn ang="0">
                      <a:pos x="27" y="3"/>
                    </a:cxn>
                    <a:cxn ang="0">
                      <a:pos x="9" y="18"/>
                    </a:cxn>
                    <a:cxn ang="0">
                      <a:pos x="0" y="37"/>
                    </a:cxn>
                    <a:cxn ang="0">
                      <a:pos x="0" y="51"/>
                    </a:cxn>
                    <a:cxn ang="0">
                      <a:pos x="7" y="61"/>
                    </a:cxn>
                    <a:cxn ang="0">
                      <a:pos x="19" y="65"/>
                    </a:cxn>
                    <a:cxn ang="0">
                      <a:pos x="31" y="62"/>
                    </a:cxn>
                    <a:cxn ang="0">
                      <a:pos x="48" y="48"/>
                    </a:cxn>
                  </a:cxnLst>
                  <a:rect l="0" t="0" r="r" b="b"/>
                  <a:pathLst>
                    <a:path w="61" h="65">
                      <a:moveTo>
                        <a:pt x="48" y="48"/>
                      </a:moveTo>
                      <a:cubicBezTo>
                        <a:pt x="60" y="32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1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4" y="24"/>
                        <a:pt x="1" y="31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7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7" y="59"/>
                        <a:pt x="43" y="54"/>
                        <a:pt x="48" y="4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1" name="Freeform 491"/>
                <p:cNvSpPr>
                  <a:spLocks/>
                </p:cNvSpPr>
                <p:nvPr/>
              </p:nvSpPr>
              <p:spPr bwMode="gray">
                <a:xfrm>
                  <a:off x="721" y="3830"/>
                  <a:ext cx="451" cy="211"/>
                </a:xfrm>
                <a:custGeom>
                  <a:avLst/>
                  <a:gdLst/>
                  <a:ahLst/>
                  <a:cxnLst>
                    <a:cxn ang="0">
                      <a:pos x="191" y="89"/>
                    </a:cxn>
                    <a:cxn ang="0">
                      <a:pos x="191" y="89"/>
                    </a:cxn>
                    <a:cxn ang="0">
                      <a:pos x="186" y="86"/>
                    </a:cxn>
                    <a:cxn ang="0">
                      <a:pos x="179" y="76"/>
                    </a:cxn>
                    <a:cxn ang="0">
                      <a:pos x="179" y="62"/>
                    </a:cxn>
                    <a:cxn ang="0">
                      <a:pos x="183" y="51"/>
                    </a:cxn>
                    <a:cxn ang="0">
                      <a:pos x="183" y="51"/>
                    </a:cxn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1" y="14"/>
                    </a:cxn>
                    <a:cxn ang="0">
                      <a:pos x="0" y="25"/>
                    </a:cxn>
                    <a:cxn ang="0">
                      <a:pos x="9" y="38"/>
                    </a:cxn>
                    <a:cxn ang="0">
                      <a:pos x="20" y="42"/>
                    </a:cxn>
                    <a:cxn ang="0">
                      <a:pos x="191" y="89"/>
                    </a:cxn>
                  </a:cxnLst>
                  <a:rect l="0" t="0" r="r" b="b"/>
                  <a:pathLst>
                    <a:path w="191" h="89">
                      <a:moveTo>
                        <a:pt x="191" y="89"/>
                      </a:moveTo>
                      <a:cubicBezTo>
                        <a:pt x="191" y="89"/>
                        <a:pt x="191" y="89"/>
                        <a:pt x="191" y="89"/>
                      </a:cubicBezTo>
                      <a:cubicBezTo>
                        <a:pt x="189" y="89"/>
                        <a:pt x="187" y="88"/>
                        <a:pt x="186" y="86"/>
                      </a:cubicBezTo>
                      <a:cubicBezTo>
                        <a:pt x="182" y="84"/>
                        <a:pt x="180" y="80"/>
                        <a:pt x="179" y="76"/>
                      </a:cubicBezTo>
                      <a:cubicBezTo>
                        <a:pt x="179" y="62"/>
                        <a:pt x="179" y="62"/>
                        <a:pt x="179" y="62"/>
                      </a:cubicBezTo>
                      <a:cubicBezTo>
                        <a:pt x="180" y="58"/>
                        <a:pt x="181" y="54"/>
                        <a:pt x="183" y="51"/>
                      </a:cubicBezTo>
                      <a:cubicBezTo>
                        <a:pt x="183" y="51"/>
                        <a:pt x="183" y="51"/>
                        <a:pt x="183" y="51"/>
                      </a:cubicBezTo>
                      <a:cubicBezTo>
                        <a:pt x="183" y="51"/>
                        <a:pt x="6" y="0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7"/>
                        <a:pt x="2" y="10"/>
                        <a:pt x="1" y="1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29"/>
                        <a:pt x="5" y="35"/>
                        <a:pt x="9" y="38"/>
                      </a:cubicBezTo>
                      <a:cubicBezTo>
                        <a:pt x="12" y="40"/>
                        <a:pt x="20" y="42"/>
                        <a:pt x="20" y="42"/>
                      </a:cubicBezTo>
                      <a:lnTo>
                        <a:pt x="191" y="8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299" name="Group 492"/>
              <p:cNvGrpSpPr>
                <a:grpSpLocks/>
              </p:cNvGrpSpPr>
              <p:nvPr/>
            </p:nvGrpSpPr>
            <p:grpSpPr bwMode="gray">
              <a:xfrm flipH="1">
                <a:off x="1066" y="1949"/>
                <a:ext cx="864" cy="909"/>
                <a:chOff x="721" y="2037"/>
                <a:chExt cx="1905" cy="2004"/>
              </a:xfrm>
            </p:grpSpPr>
            <p:sp>
              <p:nvSpPr>
                <p:cNvPr id="2300" name="Freeform 493"/>
                <p:cNvSpPr>
                  <a:spLocks/>
                </p:cNvSpPr>
                <p:nvPr/>
              </p:nvSpPr>
              <p:spPr bwMode="gray">
                <a:xfrm>
                  <a:off x="2081" y="2037"/>
                  <a:ext cx="545" cy="213"/>
                </a:xfrm>
                <a:custGeom>
                  <a:avLst/>
                  <a:gdLst/>
                  <a:ahLst/>
                  <a:cxnLst>
                    <a:cxn ang="0">
                      <a:pos x="231" y="65"/>
                    </a:cxn>
                    <a:cxn ang="0">
                      <a:pos x="223" y="53"/>
                    </a:cxn>
                    <a:cxn ang="0">
                      <a:pos x="211" y="48"/>
                    </a:cxn>
                    <a:cxn ang="0">
                      <a:pos x="45" y="3"/>
                    </a:cxn>
                    <a:cxn ang="0">
                      <a:pos x="29" y="1"/>
                    </a:cxn>
                    <a:cxn ang="0">
                      <a:pos x="18" y="4"/>
                    </a:cxn>
                    <a:cxn ang="0">
                      <a:pos x="6" y="18"/>
                    </a:cxn>
                    <a:cxn ang="0">
                      <a:pos x="0" y="26"/>
                    </a:cxn>
                    <a:cxn ang="0">
                      <a:pos x="226" y="88"/>
                    </a:cxn>
                    <a:cxn ang="0">
                      <a:pos x="226" y="88"/>
                    </a:cxn>
                    <a:cxn ang="0">
                      <a:pos x="226" y="87"/>
                    </a:cxn>
                    <a:cxn ang="0">
                      <a:pos x="230" y="77"/>
                    </a:cxn>
                    <a:cxn ang="0">
                      <a:pos x="231" y="65"/>
                    </a:cxn>
                  </a:cxnLst>
                  <a:rect l="0" t="0" r="r" b="b"/>
                  <a:pathLst>
                    <a:path w="231" h="90">
                      <a:moveTo>
                        <a:pt x="231" y="65"/>
                      </a:moveTo>
                      <a:cubicBezTo>
                        <a:pt x="230" y="63"/>
                        <a:pt x="228" y="56"/>
                        <a:pt x="223" y="53"/>
                      </a:cubicBezTo>
                      <a:cubicBezTo>
                        <a:pt x="219" y="50"/>
                        <a:pt x="211" y="48"/>
                        <a:pt x="211" y="48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0" y="1"/>
                        <a:pt x="34" y="0"/>
                        <a:pt x="29" y="1"/>
                      </a:cubicBezTo>
                      <a:cubicBezTo>
                        <a:pt x="23" y="2"/>
                        <a:pt x="20" y="3"/>
                        <a:pt x="18" y="4"/>
                      </a:cubicBezTo>
                      <a:cubicBezTo>
                        <a:pt x="17" y="5"/>
                        <a:pt x="11" y="11"/>
                        <a:pt x="6" y="18"/>
                      </a:cubicBezTo>
                      <a:cubicBezTo>
                        <a:pt x="3" y="21"/>
                        <a:pt x="0" y="26"/>
                        <a:pt x="0" y="26"/>
                      </a:cubicBezTo>
                      <a:cubicBezTo>
                        <a:pt x="0" y="26"/>
                        <a:pt x="225" y="90"/>
                        <a:pt x="226" y="88"/>
                      </a:cubicBezTo>
                      <a:cubicBezTo>
                        <a:pt x="226" y="88"/>
                        <a:pt x="226" y="88"/>
                        <a:pt x="226" y="88"/>
                      </a:cubicBezTo>
                      <a:cubicBezTo>
                        <a:pt x="226" y="87"/>
                        <a:pt x="226" y="87"/>
                        <a:pt x="226" y="87"/>
                      </a:cubicBezTo>
                      <a:cubicBezTo>
                        <a:pt x="228" y="84"/>
                        <a:pt x="229" y="80"/>
                        <a:pt x="230" y="77"/>
                      </a:cubicBezTo>
                      <a:cubicBezTo>
                        <a:pt x="230" y="77"/>
                        <a:pt x="231" y="68"/>
                        <a:pt x="231" y="6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1" name="Freeform 494"/>
                <p:cNvSpPr>
                  <a:spLocks/>
                </p:cNvSpPr>
                <p:nvPr/>
              </p:nvSpPr>
              <p:spPr bwMode="gray">
                <a:xfrm>
                  <a:off x="1636" y="2469"/>
                  <a:ext cx="572" cy="309"/>
                </a:xfrm>
                <a:custGeom>
                  <a:avLst/>
                  <a:gdLst/>
                  <a:ahLst/>
                  <a:cxnLst>
                    <a:cxn ang="0">
                      <a:pos x="151" y="0"/>
                    </a:cxn>
                    <a:cxn ang="0">
                      <a:pos x="0" y="196"/>
                    </a:cxn>
                    <a:cxn ang="0">
                      <a:pos x="420" y="309"/>
                    </a:cxn>
                    <a:cxn ang="0">
                      <a:pos x="572" y="113"/>
                    </a:cxn>
                    <a:cxn ang="0">
                      <a:pos x="151" y="0"/>
                    </a:cxn>
                  </a:cxnLst>
                  <a:rect l="0" t="0" r="r" b="b"/>
                  <a:pathLst>
                    <a:path w="572" h="309">
                      <a:moveTo>
                        <a:pt x="151" y="0"/>
                      </a:moveTo>
                      <a:lnTo>
                        <a:pt x="0" y="196"/>
                      </a:lnTo>
                      <a:lnTo>
                        <a:pt x="420" y="309"/>
                      </a:lnTo>
                      <a:lnTo>
                        <a:pt x="572" y="11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2" name="Freeform 495"/>
                <p:cNvSpPr>
                  <a:spLocks/>
                </p:cNvSpPr>
                <p:nvPr/>
              </p:nvSpPr>
              <p:spPr bwMode="gray">
                <a:xfrm>
                  <a:off x="883" y="3453"/>
                  <a:ext cx="572" cy="309"/>
                </a:xfrm>
                <a:custGeom>
                  <a:avLst/>
                  <a:gdLst/>
                  <a:ahLst/>
                  <a:cxnLst>
                    <a:cxn ang="0">
                      <a:pos x="0" y="198"/>
                    </a:cxn>
                    <a:cxn ang="0">
                      <a:pos x="423" y="309"/>
                    </a:cxn>
                    <a:cxn ang="0">
                      <a:pos x="572" y="113"/>
                    </a:cxn>
                    <a:cxn ang="0">
                      <a:pos x="151" y="0"/>
                    </a:cxn>
                    <a:cxn ang="0">
                      <a:pos x="0" y="198"/>
                    </a:cxn>
                  </a:cxnLst>
                  <a:rect l="0" t="0" r="r" b="b"/>
                  <a:pathLst>
                    <a:path w="572" h="309">
                      <a:moveTo>
                        <a:pt x="0" y="198"/>
                      </a:moveTo>
                      <a:lnTo>
                        <a:pt x="423" y="309"/>
                      </a:lnTo>
                      <a:lnTo>
                        <a:pt x="572" y="113"/>
                      </a:lnTo>
                      <a:lnTo>
                        <a:pt x="151" y="0"/>
                      </a:lnTo>
                      <a:lnTo>
                        <a:pt x="0" y="198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3" name="Freeform 496"/>
                <p:cNvSpPr>
                  <a:spLocks/>
                </p:cNvSpPr>
                <p:nvPr/>
              </p:nvSpPr>
              <p:spPr bwMode="gray">
                <a:xfrm>
                  <a:off x="1186" y="3060"/>
                  <a:ext cx="571" cy="309"/>
                </a:xfrm>
                <a:custGeom>
                  <a:avLst/>
                  <a:gdLst/>
                  <a:ahLst/>
                  <a:cxnLst>
                    <a:cxn ang="0">
                      <a:pos x="0" y="196"/>
                    </a:cxn>
                    <a:cxn ang="0">
                      <a:pos x="420" y="309"/>
                    </a:cxn>
                    <a:cxn ang="0">
                      <a:pos x="571" y="113"/>
                    </a:cxn>
                    <a:cxn ang="0">
                      <a:pos x="151" y="0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571" h="309">
                      <a:moveTo>
                        <a:pt x="0" y="196"/>
                      </a:moveTo>
                      <a:lnTo>
                        <a:pt x="420" y="309"/>
                      </a:lnTo>
                      <a:lnTo>
                        <a:pt x="571" y="113"/>
                      </a:lnTo>
                      <a:lnTo>
                        <a:pt x="151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4" name="Freeform 497"/>
                <p:cNvSpPr>
                  <a:spLocks/>
                </p:cNvSpPr>
                <p:nvPr/>
              </p:nvSpPr>
              <p:spPr bwMode="gray">
                <a:xfrm>
                  <a:off x="730" y="3641"/>
                  <a:ext cx="574" cy="310"/>
                </a:xfrm>
                <a:custGeom>
                  <a:avLst/>
                  <a:gdLst/>
                  <a:ahLst/>
                  <a:cxnLst>
                    <a:cxn ang="0">
                      <a:pos x="0" y="196"/>
                    </a:cxn>
                    <a:cxn ang="0">
                      <a:pos x="423" y="310"/>
                    </a:cxn>
                    <a:cxn ang="0">
                      <a:pos x="574" y="111"/>
                    </a:cxn>
                    <a:cxn ang="0">
                      <a:pos x="151" y="0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574" h="310">
                      <a:moveTo>
                        <a:pt x="0" y="196"/>
                      </a:moveTo>
                      <a:lnTo>
                        <a:pt x="423" y="310"/>
                      </a:lnTo>
                      <a:lnTo>
                        <a:pt x="574" y="111"/>
                      </a:lnTo>
                      <a:lnTo>
                        <a:pt x="151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5" name="Freeform 498"/>
                <p:cNvSpPr>
                  <a:spLocks/>
                </p:cNvSpPr>
                <p:nvPr/>
              </p:nvSpPr>
              <p:spPr bwMode="gray">
                <a:xfrm>
                  <a:off x="1034" y="3256"/>
                  <a:ext cx="572" cy="309"/>
                </a:xfrm>
                <a:custGeom>
                  <a:avLst/>
                  <a:gdLst/>
                  <a:ahLst/>
                  <a:cxnLst>
                    <a:cxn ang="0">
                      <a:pos x="0" y="196"/>
                    </a:cxn>
                    <a:cxn ang="0">
                      <a:pos x="421" y="309"/>
                    </a:cxn>
                    <a:cxn ang="0">
                      <a:pos x="572" y="113"/>
                    </a:cxn>
                    <a:cxn ang="0">
                      <a:pos x="152" y="0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572" h="309">
                      <a:moveTo>
                        <a:pt x="0" y="196"/>
                      </a:moveTo>
                      <a:lnTo>
                        <a:pt x="421" y="309"/>
                      </a:lnTo>
                      <a:lnTo>
                        <a:pt x="572" y="113"/>
                      </a:lnTo>
                      <a:lnTo>
                        <a:pt x="152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6" name="Freeform 499"/>
                <p:cNvSpPr>
                  <a:spLocks/>
                </p:cNvSpPr>
                <p:nvPr/>
              </p:nvSpPr>
              <p:spPr bwMode="gray">
                <a:xfrm>
                  <a:off x="1939" y="2081"/>
                  <a:ext cx="572" cy="312"/>
                </a:xfrm>
                <a:custGeom>
                  <a:avLst/>
                  <a:gdLst/>
                  <a:ahLst/>
                  <a:cxnLst>
                    <a:cxn ang="0">
                      <a:pos x="572" y="114"/>
                    </a:cxn>
                    <a:cxn ang="0">
                      <a:pos x="149" y="0"/>
                    </a:cxn>
                    <a:cxn ang="0">
                      <a:pos x="0" y="199"/>
                    </a:cxn>
                    <a:cxn ang="0">
                      <a:pos x="421" y="312"/>
                    </a:cxn>
                    <a:cxn ang="0">
                      <a:pos x="572" y="114"/>
                    </a:cxn>
                  </a:cxnLst>
                  <a:rect l="0" t="0" r="r" b="b"/>
                  <a:pathLst>
                    <a:path w="572" h="312">
                      <a:moveTo>
                        <a:pt x="572" y="114"/>
                      </a:moveTo>
                      <a:lnTo>
                        <a:pt x="149" y="0"/>
                      </a:lnTo>
                      <a:lnTo>
                        <a:pt x="0" y="199"/>
                      </a:lnTo>
                      <a:lnTo>
                        <a:pt x="421" y="312"/>
                      </a:lnTo>
                      <a:lnTo>
                        <a:pt x="572" y="114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7" name="Freeform 500"/>
                <p:cNvSpPr>
                  <a:spLocks/>
                </p:cNvSpPr>
                <p:nvPr/>
              </p:nvSpPr>
              <p:spPr bwMode="gray">
                <a:xfrm>
                  <a:off x="1788" y="2281"/>
                  <a:ext cx="572" cy="309"/>
                </a:xfrm>
                <a:custGeom>
                  <a:avLst/>
                  <a:gdLst/>
                  <a:ahLst/>
                  <a:cxnLst>
                    <a:cxn ang="0">
                      <a:pos x="572" y="113"/>
                    </a:cxn>
                    <a:cxn ang="0">
                      <a:pos x="151" y="0"/>
                    </a:cxn>
                    <a:cxn ang="0">
                      <a:pos x="0" y="196"/>
                    </a:cxn>
                    <a:cxn ang="0">
                      <a:pos x="421" y="309"/>
                    </a:cxn>
                    <a:cxn ang="0">
                      <a:pos x="572" y="113"/>
                    </a:cxn>
                  </a:cxnLst>
                  <a:rect l="0" t="0" r="r" b="b"/>
                  <a:pathLst>
                    <a:path w="572" h="309">
                      <a:moveTo>
                        <a:pt x="572" y="113"/>
                      </a:moveTo>
                      <a:lnTo>
                        <a:pt x="151" y="0"/>
                      </a:lnTo>
                      <a:lnTo>
                        <a:pt x="0" y="196"/>
                      </a:lnTo>
                      <a:lnTo>
                        <a:pt x="421" y="309"/>
                      </a:lnTo>
                      <a:lnTo>
                        <a:pt x="572" y="11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8" name="Freeform 501"/>
                <p:cNvSpPr>
                  <a:spLocks/>
                </p:cNvSpPr>
                <p:nvPr/>
              </p:nvSpPr>
              <p:spPr bwMode="gray">
                <a:xfrm>
                  <a:off x="1336" y="2863"/>
                  <a:ext cx="571" cy="309"/>
                </a:xfrm>
                <a:custGeom>
                  <a:avLst/>
                  <a:gdLst/>
                  <a:ahLst/>
                  <a:cxnLst>
                    <a:cxn ang="0">
                      <a:pos x="0" y="196"/>
                    </a:cxn>
                    <a:cxn ang="0">
                      <a:pos x="420" y="309"/>
                    </a:cxn>
                    <a:cxn ang="0">
                      <a:pos x="571" y="111"/>
                    </a:cxn>
                    <a:cxn ang="0">
                      <a:pos x="151" y="0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571" h="309">
                      <a:moveTo>
                        <a:pt x="0" y="196"/>
                      </a:moveTo>
                      <a:lnTo>
                        <a:pt x="420" y="309"/>
                      </a:lnTo>
                      <a:lnTo>
                        <a:pt x="571" y="111"/>
                      </a:lnTo>
                      <a:lnTo>
                        <a:pt x="151" y="0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9" name="Freeform 502"/>
                <p:cNvSpPr>
                  <a:spLocks/>
                </p:cNvSpPr>
                <p:nvPr/>
              </p:nvSpPr>
              <p:spPr bwMode="gray">
                <a:xfrm>
                  <a:off x="1486" y="2666"/>
                  <a:ext cx="571" cy="310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420" y="310"/>
                    </a:cxn>
                    <a:cxn ang="0">
                      <a:pos x="571" y="113"/>
                    </a:cxn>
                    <a:cxn ang="0">
                      <a:pos x="151" y="0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71" h="310">
                      <a:moveTo>
                        <a:pt x="0" y="199"/>
                      </a:moveTo>
                      <a:lnTo>
                        <a:pt x="420" y="310"/>
                      </a:lnTo>
                      <a:lnTo>
                        <a:pt x="571" y="113"/>
                      </a:lnTo>
                      <a:lnTo>
                        <a:pt x="151" y="0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0" name="Freeform 503"/>
                <p:cNvSpPr>
                  <a:spLocks/>
                </p:cNvSpPr>
                <p:nvPr/>
              </p:nvSpPr>
              <p:spPr bwMode="gray">
                <a:xfrm>
                  <a:off x="1165" y="2198"/>
                  <a:ext cx="1426" cy="1805"/>
                </a:xfrm>
                <a:custGeom>
                  <a:avLst/>
                  <a:gdLst/>
                  <a:ahLst/>
                  <a:cxnLst>
                    <a:cxn ang="0">
                      <a:pos x="1329" y="0"/>
                    </a:cxn>
                    <a:cxn ang="0">
                      <a:pos x="0" y="1734"/>
                    </a:cxn>
                    <a:cxn ang="0">
                      <a:pos x="92" y="1805"/>
                    </a:cxn>
                    <a:cxn ang="0">
                      <a:pos x="1426" y="64"/>
                    </a:cxn>
                    <a:cxn ang="0">
                      <a:pos x="1329" y="0"/>
                    </a:cxn>
                  </a:cxnLst>
                  <a:rect l="0" t="0" r="r" b="b"/>
                  <a:pathLst>
                    <a:path w="1426" h="1805">
                      <a:moveTo>
                        <a:pt x="1329" y="0"/>
                      </a:moveTo>
                      <a:lnTo>
                        <a:pt x="0" y="1734"/>
                      </a:lnTo>
                      <a:lnTo>
                        <a:pt x="92" y="1805"/>
                      </a:lnTo>
                      <a:lnTo>
                        <a:pt x="1426" y="64"/>
                      </a:lnTo>
                      <a:lnTo>
                        <a:pt x="1329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1" name="Freeform 504"/>
                <p:cNvSpPr>
                  <a:spLocks noChangeAspect="1"/>
                </p:cNvSpPr>
                <p:nvPr/>
              </p:nvSpPr>
              <p:spPr bwMode="gray">
                <a:xfrm>
                  <a:off x="2495" y="2171"/>
                  <a:ext cx="130" cy="111"/>
                </a:xfrm>
                <a:custGeom>
                  <a:avLst/>
                  <a:gdLst/>
                  <a:ahLst/>
                  <a:cxnLst>
                    <a:cxn ang="0">
                      <a:pos x="48" y="47"/>
                    </a:cxn>
                    <a:cxn ang="0">
                      <a:pos x="50" y="4"/>
                    </a:cxn>
                    <a:cxn ang="0">
                      <a:pos x="37" y="0"/>
                    </a:cxn>
                    <a:cxn ang="0">
                      <a:pos x="27" y="3"/>
                    </a:cxn>
                    <a:cxn ang="0">
                      <a:pos x="9" y="18"/>
                    </a:cxn>
                    <a:cxn ang="0">
                      <a:pos x="0" y="37"/>
                    </a:cxn>
                    <a:cxn ang="0">
                      <a:pos x="0" y="51"/>
                    </a:cxn>
                    <a:cxn ang="0">
                      <a:pos x="7" y="61"/>
                    </a:cxn>
                    <a:cxn ang="0">
                      <a:pos x="19" y="65"/>
                    </a:cxn>
                    <a:cxn ang="0">
                      <a:pos x="31" y="62"/>
                    </a:cxn>
                    <a:cxn ang="0">
                      <a:pos x="48" y="47"/>
                    </a:cxn>
                  </a:cxnLst>
                  <a:rect l="0" t="0" r="r" b="b"/>
                  <a:pathLst>
                    <a:path w="61" h="65">
                      <a:moveTo>
                        <a:pt x="48" y="47"/>
                      </a:moveTo>
                      <a:cubicBezTo>
                        <a:pt x="60" y="32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5" y="24"/>
                        <a:pt x="2" y="30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4" y="59"/>
                        <a:pt x="7" y="61"/>
                      </a:cubicBezTo>
                      <a:cubicBezTo>
                        <a:pt x="10" y="64"/>
                        <a:pt x="15" y="65"/>
                        <a:pt x="19" y="65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7" y="59"/>
                        <a:pt x="43" y="54"/>
                        <a:pt x="48" y="4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2" name="Freeform 505"/>
                <p:cNvSpPr>
                  <a:spLocks noChangeAspect="1"/>
                </p:cNvSpPr>
                <p:nvPr/>
              </p:nvSpPr>
              <p:spPr bwMode="gray">
                <a:xfrm>
                  <a:off x="1618" y="3311"/>
                  <a:ext cx="130" cy="110"/>
                </a:xfrm>
                <a:custGeom>
                  <a:avLst/>
                  <a:gdLst/>
                  <a:ahLst/>
                  <a:cxnLst>
                    <a:cxn ang="0">
                      <a:pos x="48" y="48"/>
                    </a:cxn>
                    <a:cxn ang="0">
                      <a:pos x="50" y="4"/>
                    </a:cxn>
                    <a:cxn ang="0">
                      <a:pos x="37" y="1"/>
                    </a:cxn>
                    <a:cxn ang="0">
                      <a:pos x="27" y="3"/>
                    </a:cxn>
                    <a:cxn ang="0">
                      <a:pos x="9" y="18"/>
                    </a:cxn>
                    <a:cxn ang="0">
                      <a:pos x="0" y="37"/>
                    </a:cxn>
                    <a:cxn ang="0">
                      <a:pos x="0" y="51"/>
                    </a:cxn>
                    <a:cxn ang="0">
                      <a:pos x="6" y="61"/>
                    </a:cxn>
                    <a:cxn ang="0">
                      <a:pos x="19" y="65"/>
                    </a:cxn>
                    <a:cxn ang="0">
                      <a:pos x="31" y="62"/>
                    </a:cxn>
                    <a:cxn ang="0">
                      <a:pos x="48" y="48"/>
                    </a:cxn>
                  </a:cxnLst>
                  <a:rect l="0" t="0" r="r" b="b"/>
                  <a:pathLst>
                    <a:path w="61" h="65">
                      <a:moveTo>
                        <a:pt x="48" y="48"/>
                      </a:moveTo>
                      <a:cubicBezTo>
                        <a:pt x="60" y="32"/>
                        <a:pt x="61" y="12"/>
                        <a:pt x="50" y="4"/>
                      </a:cubicBezTo>
                      <a:cubicBezTo>
                        <a:pt x="46" y="1"/>
                        <a:pt x="42" y="0"/>
                        <a:pt x="37" y="1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6"/>
                        <a:pt x="14" y="11"/>
                        <a:pt x="9" y="18"/>
                      </a:cubicBezTo>
                      <a:cubicBezTo>
                        <a:pt x="4" y="24"/>
                        <a:pt x="1" y="31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6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7" y="59"/>
                        <a:pt x="43" y="54"/>
                        <a:pt x="48" y="4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3" name="Freeform 506"/>
                <p:cNvSpPr>
                  <a:spLocks noChangeAspect="1"/>
                </p:cNvSpPr>
                <p:nvPr/>
              </p:nvSpPr>
              <p:spPr bwMode="gray">
                <a:xfrm>
                  <a:off x="2070" y="2729"/>
                  <a:ext cx="130" cy="111"/>
                </a:xfrm>
                <a:custGeom>
                  <a:avLst/>
                  <a:gdLst/>
                  <a:ahLst/>
                  <a:cxnLst>
                    <a:cxn ang="0">
                      <a:pos x="47" y="47"/>
                    </a:cxn>
                    <a:cxn ang="0">
                      <a:pos x="50" y="3"/>
                    </a:cxn>
                    <a:cxn ang="0">
                      <a:pos x="36" y="0"/>
                    </a:cxn>
                    <a:cxn ang="0">
                      <a:pos x="26" y="3"/>
                    </a:cxn>
                    <a:cxn ang="0">
                      <a:pos x="8" y="17"/>
                    </a:cxn>
                    <a:cxn ang="0">
                      <a:pos x="0" y="36"/>
                    </a:cxn>
                    <a:cxn ang="0">
                      <a:pos x="0" y="50"/>
                    </a:cxn>
                    <a:cxn ang="0">
                      <a:pos x="6" y="61"/>
                    </a:cxn>
                    <a:cxn ang="0">
                      <a:pos x="19" y="64"/>
                    </a:cxn>
                    <a:cxn ang="0">
                      <a:pos x="30" y="61"/>
                    </a:cxn>
                    <a:cxn ang="0">
                      <a:pos x="47" y="47"/>
                    </a:cxn>
                  </a:cxnLst>
                  <a:rect l="0" t="0" r="r" b="b"/>
                  <a:pathLst>
                    <a:path w="61" h="65">
                      <a:moveTo>
                        <a:pt x="47" y="47"/>
                      </a:moveTo>
                      <a:cubicBezTo>
                        <a:pt x="60" y="31"/>
                        <a:pt x="61" y="12"/>
                        <a:pt x="50" y="3"/>
                      </a:cubicBezTo>
                      <a:cubicBezTo>
                        <a:pt x="46" y="1"/>
                        <a:pt x="41" y="0"/>
                        <a:pt x="36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5"/>
                        <a:pt x="14" y="10"/>
                        <a:pt x="8" y="17"/>
                      </a:cubicBezTo>
                      <a:cubicBezTo>
                        <a:pt x="4" y="23"/>
                        <a:pt x="1" y="30"/>
                        <a:pt x="0" y="36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1" y="55"/>
                        <a:pt x="3" y="58"/>
                        <a:pt x="6" y="61"/>
                      </a:cubicBezTo>
                      <a:cubicBezTo>
                        <a:pt x="10" y="63"/>
                        <a:pt x="14" y="65"/>
                        <a:pt x="19" y="64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7" y="58"/>
                        <a:pt x="43" y="53"/>
                        <a:pt x="47" y="4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4" name="Freeform 507"/>
                <p:cNvSpPr>
                  <a:spLocks noChangeAspect="1"/>
                </p:cNvSpPr>
                <p:nvPr/>
              </p:nvSpPr>
              <p:spPr bwMode="gray">
                <a:xfrm>
                  <a:off x="1173" y="3889"/>
                  <a:ext cx="130" cy="111"/>
                </a:xfrm>
                <a:custGeom>
                  <a:avLst/>
                  <a:gdLst/>
                  <a:ahLst/>
                  <a:cxnLst>
                    <a:cxn ang="0">
                      <a:pos x="48" y="48"/>
                    </a:cxn>
                    <a:cxn ang="0">
                      <a:pos x="50" y="4"/>
                    </a:cxn>
                    <a:cxn ang="0">
                      <a:pos x="37" y="1"/>
                    </a:cxn>
                    <a:cxn ang="0">
                      <a:pos x="27" y="3"/>
                    </a:cxn>
                    <a:cxn ang="0">
                      <a:pos x="9" y="18"/>
                    </a:cxn>
                    <a:cxn ang="0">
                      <a:pos x="0" y="37"/>
                    </a:cxn>
                    <a:cxn ang="0">
                      <a:pos x="0" y="51"/>
                    </a:cxn>
                    <a:cxn ang="0">
                      <a:pos x="7" y="61"/>
                    </a:cxn>
                    <a:cxn ang="0">
                      <a:pos x="19" y="65"/>
                    </a:cxn>
                    <a:cxn ang="0">
                      <a:pos x="31" y="62"/>
                    </a:cxn>
                    <a:cxn ang="0">
                      <a:pos x="48" y="48"/>
                    </a:cxn>
                  </a:cxnLst>
                  <a:rect l="0" t="0" r="r" b="b"/>
                  <a:pathLst>
                    <a:path w="61" h="65">
                      <a:moveTo>
                        <a:pt x="48" y="48"/>
                      </a:moveTo>
                      <a:cubicBezTo>
                        <a:pt x="60" y="32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1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4" y="24"/>
                        <a:pt x="1" y="31"/>
                        <a:pt x="0" y="37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7" y="61"/>
                      </a:cubicBezTo>
                      <a:cubicBezTo>
                        <a:pt x="10" y="64"/>
                        <a:pt x="14" y="65"/>
                        <a:pt x="19" y="65"/>
                      </a:cubicBezTo>
                      <a:cubicBezTo>
                        <a:pt x="31" y="62"/>
                        <a:pt x="31" y="62"/>
                        <a:pt x="31" y="62"/>
                      </a:cubicBezTo>
                      <a:cubicBezTo>
                        <a:pt x="37" y="59"/>
                        <a:pt x="43" y="54"/>
                        <a:pt x="48" y="4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5" name="Freeform 508"/>
                <p:cNvSpPr>
                  <a:spLocks/>
                </p:cNvSpPr>
                <p:nvPr/>
              </p:nvSpPr>
              <p:spPr bwMode="gray">
                <a:xfrm>
                  <a:off x="721" y="3830"/>
                  <a:ext cx="451" cy="211"/>
                </a:xfrm>
                <a:custGeom>
                  <a:avLst/>
                  <a:gdLst/>
                  <a:ahLst/>
                  <a:cxnLst>
                    <a:cxn ang="0">
                      <a:pos x="191" y="89"/>
                    </a:cxn>
                    <a:cxn ang="0">
                      <a:pos x="191" y="89"/>
                    </a:cxn>
                    <a:cxn ang="0">
                      <a:pos x="186" y="86"/>
                    </a:cxn>
                    <a:cxn ang="0">
                      <a:pos x="179" y="76"/>
                    </a:cxn>
                    <a:cxn ang="0">
                      <a:pos x="179" y="62"/>
                    </a:cxn>
                    <a:cxn ang="0">
                      <a:pos x="183" y="51"/>
                    </a:cxn>
                    <a:cxn ang="0">
                      <a:pos x="183" y="51"/>
                    </a:cxn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5" y="3"/>
                    </a:cxn>
                    <a:cxn ang="0">
                      <a:pos x="1" y="14"/>
                    </a:cxn>
                    <a:cxn ang="0">
                      <a:pos x="0" y="25"/>
                    </a:cxn>
                    <a:cxn ang="0">
                      <a:pos x="9" y="38"/>
                    </a:cxn>
                    <a:cxn ang="0">
                      <a:pos x="20" y="42"/>
                    </a:cxn>
                    <a:cxn ang="0">
                      <a:pos x="191" y="89"/>
                    </a:cxn>
                  </a:cxnLst>
                  <a:rect l="0" t="0" r="r" b="b"/>
                  <a:pathLst>
                    <a:path w="191" h="89">
                      <a:moveTo>
                        <a:pt x="191" y="89"/>
                      </a:moveTo>
                      <a:cubicBezTo>
                        <a:pt x="191" y="89"/>
                        <a:pt x="191" y="89"/>
                        <a:pt x="191" y="89"/>
                      </a:cubicBezTo>
                      <a:cubicBezTo>
                        <a:pt x="189" y="89"/>
                        <a:pt x="187" y="88"/>
                        <a:pt x="186" y="86"/>
                      </a:cubicBezTo>
                      <a:cubicBezTo>
                        <a:pt x="182" y="84"/>
                        <a:pt x="180" y="80"/>
                        <a:pt x="179" y="76"/>
                      </a:cubicBezTo>
                      <a:cubicBezTo>
                        <a:pt x="179" y="62"/>
                        <a:pt x="179" y="62"/>
                        <a:pt x="179" y="62"/>
                      </a:cubicBezTo>
                      <a:cubicBezTo>
                        <a:pt x="180" y="58"/>
                        <a:pt x="181" y="54"/>
                        <a:pt x="183" y="51"/>
                      </a:cubicBezTo>
                      <a:cubicBezTo>
                        <a:pt x="183" y="51"/>
                        <a:pt x="183" y="51"/>
                        <a:pt x="183" y="51"/>
                      </a:cubicBezTo>
                      <a:cubicBezTo>
                        <a:pt x="183" y="51"/>
                        <a:pt x="6" y="0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7"/>
                        <a:pt x="2" y="10"/>
                        <a:pt x="1" y="1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29"/>
                        <a:pt x="5" y="35"/>
                        <a:pt x="9" y="38"/>
                      </a:cubicBezTo>
                      <a:cubicBezTo>
                        <a:pt x="12" y="40"/>
                        <a:pt x="20" y="42"/>
                        <a:pt x="20" y="42"/>
                      </a:cubicBezTo>
                      <a:lnTo>
                        <a:pt x="191" y="89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2140" name="Group 519"/>
            <p:cNvGrpSpPr>
              <a:grpSpLocks/>
            </p:cNvGrpSpPr>
            <p:nvPr/>
          </p:nvGrpSpPr>
          <p:grpSpPr bwMode="gray">
            <a:xfrm>
              <a:off x="7009302" y="3261100"/>
              <a:ext cx="1626238" cy="602616"/>
              <a:chOff x="851" y="2538"/>
              <a:chExt cx="2389" cy="885"/>
            </a:xfrm>
          </p:grpSpPr>
          <p:grpSp>
            <p:nvGrpSpPr>
              <p:cNvPr id="2221" name="Group 520"/>
              <p:cNvGrpSpPr>
                <a:grpSpLocks/>
              </p:cNvGrpSpPr>
              <p:nvPr/>
            </p:nvGrpSpPr>
            <p:grpSpPr bwMode="gray">
              <a:xfrm>
                <a:off x="2152" y="2538"/>
                <a:ext cx="1088" cy="536"/>
                <a:chOff x="2368" y="2596"/>
                <a:chExt cx="1088" cy="536"/>
              </a:xfrm>
            </p:grpSpPr>
            <p:grpSp>
              <p:nvGrpSpPr>
                <p:cNvPr id="2272" name="Group 521"/>
                <p:cNvGrpSpPr>
                  <a:grpSpLocks/>
                </p:cNvGrpSpPr>
                <p:nvPr/>
              </p:nvGrpSpPr>
              <p:grpSpPr bwMode="gray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2290" name="Freeform 522"/>
                  <p:cNvSpPr>
                    <a:spLocks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3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1" name="Freeform 523"/>
                  <p:cNvSpPr>
                    <a:spLocks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3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2" name="Freeform 524"/>
                  <p:cNvSpPr>
                    <a:spLocks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4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3" name="Freeform 525"/>
                  <p:cNvSpPr>
                    <a:spLocks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4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4" name="Freeform 526"/>
                  <p:cNvSpPr>
                    <a:spLocks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3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5" name="Freeform 527"/>
                  <p:cNvSpPr>
                    <a:spLocks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3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273" name="Group 528"/>
                <p:cNvGrpSpPr>
                  <a:grpSpLocks/>
                </p:cNvGrpSpPr>
                <p:nvPr/>
              </p:nvGrpSpPr>
              <p:grpSpPr bwMode="gray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2274" name="Freeform 529"/>
                  <p:cNvSpPr>
                    <a:spLocks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/>
                    <a:ahLst/>
                    <a:cxnLst>
                      <a:cxn ang="0">
                        <a:pos x="582" y="4"/>
                      </a:cxn>
                      <a:cxn ang="0">
                        <a:pos x="568" y="1"/>
                      </a:cxn>
                      <a:cxn ang="0">
                        <a:pos x="558" y="3"/>
                      </a:cxn>
                      <a:cxn ang="0">
                        <a:pos x="37" y="143"/>
                      </a:cxn>
                      <a:cxn ang="0">
                        <a:pos x="27" y="146"/>
                      </a:cxn>
                      <a:cxn ang="0">
                        <a:pos x="9" y="161"/>
                      </a:cxn>
                      <a:cxn ang="0">
                        <a:pos x="0" y="179"/>
                      </a:cxn>
                      <a:cxn ang="0">
                        <a:pos x="0" y="194"/>
                      </a:cxn>
                      <a:cxn ang="0">
                        <a:pos x="7" y="204"/>
                      </a:cxn>
                      <a:cxn ang="0">
                        <a:pos x="19" y="208"/>
                      </a:cxn>
                      <a:cxn ang="0">
                        <a:pos x="31" y="204"/>
                      </a:cxn>
                      <a:cxn ang="0">
                        <a:pos x="550" y="65"/>
                      </a:cxn>
                      <a:cxn ang="0">
                        <a:pos x="562" y="62"/>
                      </a:cxn>
                      <a:cxn ang="0">
                        <a:pos x="579" y="48"/>
                      </a:cxn>
                      <a:cxn ang="0">
                        <a:pos x="588" y="30"/>
                      </a:cxn>
                      <a:cxn ang="0">
                        <a:pos x="588" y="14"/>
                      </a:cxn>
                      <a:cxn ang="0">
                        <a:pos x="582" y="4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5" name="Freeform 530"/>
                  <p:cNvSpPr>
                    <a:spLocks noChangeAspect="1"/>
                  </p:cNvSpPr>
                  <p:nvPr/>
                </p:nvSpPr>
                <p:spPr bwMode="gray">
                  <a:xfrm>
                    <a:off x="735" y="4170"/>
                    <a:ext cx="108" cy="115"/>
                  </a:xfrm>
                  <a:custGeom>
                    <a:avLst/>
                    <a:gdLst/>
                    <a:ahLst/>
                    <a:cxnLst>
                      <a:cxn ang="0">
                        <a:pos x="48" y="47"/>
                      </a:cxn>
                      <a:cxn ang="0">
                        <a:pos x="50" y="4"/>
                      </a:cxn>
                      <a:cxn ang="0">
                        <a:pos x="37" y="0"/>
                      </a:cxn>
                      <a:cxn ang="0">
                        <a:pos x="27" y="3"/>
                      </a:cxn>
                      <a:cxn ang="0">
                        <a:pos x="9" y="18"/>
                      </a:cxn>
                      <a:cxn ang="0">
                        <a:pos x="0" y="36"/>
                      </a:cxn>
                      <a:cxn ang="0">
                        <a:pos x="0" y="51"/>
                      </a:cxn>
                      <a:cxn ang="0">
                        <a:pos x="7" y="61"/>
                      </a:cxn>
                      <a:cxn ang="0">
                        <a:pos x="19" y="65"/>
                      </a:cxn>
                      <a:cxn ang="0">
                        <a:pos x="31" y="61"/>
                      </a:cxn>
                      <a:cxn ang="0">
                        <a:pos x="48" y="47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6" name="Freeform 531"/>
                  <p:cNvSpPr>
                    <a:spLocks/>
                  </p:cNvSpPr>
                  <p:nvPr/>
                </p:nvSpPr>
                <p:spPr bwMode="gray">
                  <a:xfrm>
                    <a:off x="1959" y="3819"/>
                    <a:ext cx="144" cy="153"/>
                  </a:xfrm>
                  <a:custGeom>
                    <a:avLst/>
                    <a:gdLst/>
                    <a:ahLst/>
                    <a:cxnLst>
                      <a:cxn ang="0">
                        <a:pos x="13" y="18"/>
                      </a:cxn>
                      <a:cxn ang="0">
                        <a:pos x="11" y="62"/>
                      </a:cxn>
                      <a:cxn ang="0">
                        <a:pos x="23" y="65"/>
                      </a:cxn>
                      <a:cxn ang="0">
                        <a:pos x="35" y="62"/>
                      </a:cxn>
                      <a:cxn ang="0">
                        <a:pos x="52" y="48"/>
                      </a:cxn>
                      <a:cxn ang="0">
                        <a:pos x="61" y="30"/>
                      </a:cxn>
                      <a:cxn ang="0">
                        <a:pos x="61" y="14"/>
                      </a:cxn>
                      <a:cxn ang="0">
                        <a:pos x="55" y="4"/>
                      </a:cxn>
                      <a:cxn ang="0">
                        <a:pos x="41" y="1"/>
                      </a:cxn>
                      <a:cxn ang="0">
                        <a:pos x="31" y="3"/>
                      </a:cxn>
                      <a:cxn ang="0">
                        <a:pos x="13" y="18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7" name="Freeform 532"/>
                  <p:cNvSpPr>
                    <a:spLocks noChangeAspect="1"/>
                  </p:cNvSpPr>
                  <p:nvPr/>
                </p:nvSpPr>
                <p:spPr bwMode="gray">
                  <a:xfrm>
                    <a:off x="1427" y="3972"/>
                    <a:ext cx="116" cy="129"/>
                  </a:xfrm>
                  <a:custGeom>
                    <a:avLst/>
                    <a:gdLst/>
                    <a:ahLst/>
                    <a:cxnLst>
                      <a:cxn ang="0">
                        <a:pos x="11" y="65"/>
                      </a:cxn>
                      <a:cxn ang="0">
                        <a:pos x="52" y="51"/>
                      </a:cxn>
                      <a:cxn ang="0">
                        <a:pos x="55" y="8"/>
                      </a:cxn>
                      <a:cxn ang="0">
                        <a:pos x="13" y="22"/>
                      </a:cxn>
                      <a:cxn ang="0">
                        <a:pos x="11" y="65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8" name="Freeform 533"/>
                  <p:cNvSpPr>
                    <a:spLocks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/>
                    <a:ahLst/>
                    <a:cxnLst>
                      <a:cxn ang="0">
                        <a:pos x="0" y="343"/>
                      </a:cxn>
                      <a:cxn ang="0">
                        <a:pos x="1278" y="0"/>
                      </a:cxn>
                      <a:cxn ang="0">
                        <a:pos x="2174" y="241"/>
                      </a:cxn>
                      <a:cxn ang="0">
                        <a:pos x="896" y="584"/>
                      </a:cxn>
                      <a:cxn ang="0">
                        <a:pos x="0" y="343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9" name="Freeform 534"/>
                  <p:cNvSpPr>
                    <a:spLocks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9" y="15"/>
                      </a:cxn>
                      <a:cxn ang="0">
                        <a:pos x="0" y="34"/>
                      </a:cxn>
                      <a:cxn ang="0">
                        <a:pos x="0" y="48"/>
                      </a:cxn>
                      <a:cxn ang="0">
                        <a:pos x="7" y="58"/>
                      </a:cxn>
                      <a:cxn ang="0">
                        <a:pos x="19" y="62"/>
                      </a:cxn>
                      <a:cxn ang="0">
                        <a:pos x="387" y="161"/>
                      </a:cxn>
                      <a:cxn ang="0">
                        <a:pos x="386" y="160"/>
                      </a:cxn>
                      <a:cxn ang="0">
                        <a:pos x="379" y="150"/>
                      </a:cxn>
                      <a:cxn ang="0">
                        <a:pos x="379" y="135"/>
                      </a:cxn>
                      <a:cxn ang="0">
                        <a:pos x="388" y="117"/>
                      </a:cxn>
                      <a:cxn ang="0">
                        <a:pos x="406" y="10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0" name="Freeform 535"/>
                  <p:cNvSpPr>
                    <a:spLocks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/>
                    <a:ahLst/>
                    <a:cxnLst>
                      <a:cxn ang="0">
                        <a:pos x="897" y="241"/>
                      </a:cxn>
                      <a:cxn ang="0">
                        <a:pos x="0" y="0"/>
                      </a:cxn>
                      <a:cxn ang="0">
                        <a:pos x="897" y="241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1" name="Line 536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2" name="Freeform 537"/>
                  <p:cNvSpPr>
                    <a:spLocks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/>
                    <a:ahLst/>
                    <a:cxnLst>
                      <a:cxn ang="0">
                        <a:pos x="896" y="238"/>
                      </a:cxn>
                      <a:cxn ang="0">
                        <a:pos x="0" y="0"/>
                      </a:cxn>
                      <a:cxn ang="0">
                        <a:pos x="896" y="238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3" name="Line 53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4" name="Freeform 539"/>
                  <p:cNvSpPr>
                    <a:spLocks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/>
                    <a:ahLst/>
                    <a:cxnLst>
                      <a:cxn ang="0">
                        <a:pos x="895" y="241"/>
                      </a:cxn>
                      <a:cxn ang="0">
                        <a:pos x="0" y="0"/>
                      </a:cxn>
                      <a:cxn ang="0">
                        <a:pos x="895" y="241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5" name="Line 540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6" name="Freeform 541"/>
                  <p:cNvSpPr>
                    <a:spLocks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/>
                    <a:ahLst/>
                    <a:cxnLst>
                      <a:cxn ang="0">
                        <a:pos x="898" y="241"/>
                      </a:cxn>
                      <a:cxn ang="0">
                        <a:pos x="0" y="0"/>
                      </a:cxn>
                      <a:cxn ang="0">
                        <a:pos x="898" y="241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7" name="Line 54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8" name="Freeform 543"/>
                  <p:cNvSpPr>
                    <a:spLocks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/>
                    <a:ahLst/>
                    <a:cxnLst>
                      <a:cxn ang="0">
                        <a:pos x="895" y="241"/>
                      </a:cxn>
                      <a:cxn ang="0">
                        <a:pos x="0" y="0"/>
                      </a:cxn>
                      <a:cxn ang="0">
                        <a:pos x="895" y="241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9" name="Line 54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222" name="Group 545"/>
              <p:cNvGrpSpPr>
                <a:grpSpLocks/>
              </p:cNvGrpSpPr>
              <p:nvPr/>
            </p:nvGrpSpPr>
            <p:grpSpPr bwMode="gray">
              <a:xfrm>
                <a:off x="1500" y="2712"/>
                <a:ext cx="1088" cy="536"/>
                <a:chOff x="2368" y="2596"/>
                <a:chExt cx="1088" cy="536"/>
              </a:xfrm>
            </p:grpSpPr>
            <p:grpSp>
              <p:nvGrpSpPr>
                <p:cNvPr id="2248" name="Group 546"/>
                <p:cNvGrpSpPr>
                  <a:grpSpLocks/>
                </p:cNvGrpSpPr>
                <p:nvPr/>
              </p:nvGrpSpPr>
              <p:grpSpPr bwMode="gray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2266" name="Freeform 547"/>
                  <p:cNvSpPr>
                    <a:spLocks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3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7" name="Freeform 548"/>
                  <p:cNvSpPr>
                    <a:spLocks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3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8" name="Freeform 549"/>
                  <p:cNvSpPr>
                    <a:spLocks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4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9" name="Freeform 550"/>
                  <p:cNvSpPr>
                    <a:spLocks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4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0" name="Freeform 551"/>
                  <p:cNvSpPr>
                    <a:spLocks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3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1" name="Freeform 552"/>
                  <p:cNvSpPr>
                    <a:spLocks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3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249" name="Group 553"/>
                <p:cNvGrpSpPr>
                  <a:grpSpLocks/>
                </p:cNvGrpSpPr>
                <p:nvPr/>
              </p:nvGrpSpPr>
              <p:grpSpPr bwMode="gray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2250" name="Freeform 554"/>
                  <p:cNvSpPr>
                    <a:spLocks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/>
                    <a:ahLst/>
                    <a:cxnLst>
                      <a:cxn ang="0">
                        <a:pos x="582" y="4"/>
                      </a:cxn>
                      <a:cxn ang="0">
                        <a:pos x="568" y="1"/>
                      </a:cxn>
                      <a:cxn ang="0">
                        <a:pos x="558" y="3"/>
                      </a:cxn>
                      <a:cxn ang="0">
                        <a:pos x="37" y="143"/>
                      </a:cxn>
                      <a:cxn ang="0">
                        <a:pos x="27" y="146"/>
                      </a:cxn>
                      <a:cxn ang="0">
                        <a:pos x="9" y="161"/>
                      </a:cxn>
                      <a:cxn ang="0">
                        <a:pos x="0" y="179"/>
                      </a:cxn>
                      <a:cxn ang="0">
                        <a:pos x="0" y="194"/>
                      </a:cxn>
                      <a:cxn ang="0">
                        <a:pos x="7" y="204"/>
                      </a:cxn>
                      <a:cxn ang="0">
                        <a:pos x="19" y="208"/>
                      </a:cxn>
                      <a:cxn ang="0">
                        <a:pos x="31" y="204"/>
                      </a:cxn>
                      <a:cxn ang="0">
                        <a:pos x="550" y="65"/>
                      </a:cxn>
                      <a:cxn ang="0">
                        <a:pos x="562" y="62"/>
                      </a:cxn>
                      <a:cxn ang="0">
                        <a:pos x="579" y="48"/>
                      </a:cxn>
                      <a:cxn ang="0">
                        <a:pos x="588" y="30"/>
                      </a:cxn>
                      <a:cxn ang="0">
                        <a:pos x="588" y="14"/>
                      </a:cxn>
                      <a:cxn ang="0">
                        <a:pos x="582" y="4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1" name="Freeform 555"/>
                  <p:cNvSpPr>
                    <a:spLocks noChangeAspect="1"/>
                  </p:cNvSpPr>
                  <p:nvPr/>
                </p:nvSpPr>
                <p:spPr bwMode="gray">
                  <a:xfrm>
                    <a:off x="735" y="4170"/>
                    <a:ext cx="108" cy="115"/>
                  </a:xfrm>
                  <a:custGeom>
                    <a:avLst/>
                    <a:gdLst/>
                    <a:ahLst/>
                    <a:cxnLst>
                      <a:cxn ang="0">
                        <a:pos x="48" y="47"/>
                      </a:cxn>
                      <a:cxn ang="0">
                        <a:pos x="50" y="4"/>
                      </a:cxn>
                      <a:cxn ang="0">
                        <a:pos x="37" y="0"/>
                      </a:cxn>
                      <a:cxn ang="0">
                        <a:pos x="27" y="3"/>
                      </a:cxn>
                      <a:cxn ang="0">
                        <a:pos x="9" y="18"/>
                      </a:cxn>
                      <a:cxn ang="0">
                        <a:pos x="0" y="36"/>
                      </a:cxn>
                      <a:cxn ang="0">
                        <a:pos x="0" y="51"/>
                      </a:cxn>
                      <a:cxn ang="0">
                        <a:pos x="7" y="61"/>
                      </a:cxn>
                      <a:cxn ang="0">
                        <a:pos x="19" y="65"/>
                      </a:cxn>
                      <a:cxn ang="0">
                        <a:pos x="31" y="61"/>
                      </a:cxn>
                      <a:cxn ang="0">
                        <a:pos x="48" y="47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2" name="Freeform 556"/>
                  <p:cNvSpPr>
                    <a:spLocks noChangeAspect="1"/>
                  </p:cNvSpPr>
                  <p:nvPr/>
                </p:nvSpPr>
                <p:spPr bwMode="gray">
                  <a:xfrm>
                    <a:off x="1980" y="3833"/>
                    <a:ext cx="108" cy="115"/>
                  </a:xfrm>
                  <a:custGeom>
                    <a:avLst/>
                    <a:gdLst/>
                    <a:ahLst/>
                    <a:cxnLst>
                      <a:cxn ang="0">
                        <a:pos x="13" y="18"/>
                      </a:cxn>
                      <a:cxn ang="0">
                        <a:pos x="11" y="62"/>
                      </a:cxn>
                      <a:cxn ang="0">
                        <a:pos x="23" y="65"/>
                      </a:cxn>
                      <a:cxn ang="0">
                        <a:pos x="35" y="62"/>
                      </a:cxn>
                      <a:cxn ang="0">
                        <a:pos x="52" y="48"/>
                      </a:cxn>
                      <a:cxn ang="0">
                        <a:pos x="61" y="30"/>
                      </a:cxn>
                      <a:cxn ang="0">
                        <a:pos x="61" y="14"/>
                      </a:cxn>
                      <a:cxn ang="0">
                        <a:pos x="55" y="4"/>
                      </a:cxn>
                      <a:cxn ang="0">
                        <a:pos x="41" y="1"/>
                      </a:cxn>
                      <a:cxn ang="0">
                        <a:pos x="31" y="3"/>
                      </a:cxn>
                      <a:cxn ang="0">
                        <a:pos x="13" y="18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3" name="Freeform 557"/>
                  <p:cNvSpPr>
                    <a:spLocks noChangeAspect="1"/>
                  </p:cNvSpPr>
                  <p:nvPr/>
                </p:nvSpPr>
                <p:spPr bwMode="gray">
                  <a:xfrm>
                    <a:off x="1427" y="3972"/>
                    <a:ext cx="116" cy="129"/>
                  </a:xfrm>
                  <a:custGeom>
                    <a:avLst/>
                    <a:gdLst/>
                    <a:ahLst/>
                    <a:cxnLst>
                      <a:cxn ang="0">
                        <a:pos x="11" y="65"/>
                      </a:cxn>
                      <a:cxn ang="0">
                        <a:pos x="52" y="51"/>
                      </a:cxn>
                      <a:cxn ang="0">
                        <a:pos x="55" y="8"/>
                      </a:cxn>
                      <a:cxn ang="0">
                        <a:pos x="13" y="22"/>
                      </a:cxn>
                      <a:cxn ang="0">
                        <a:pos x="11" y="65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4" name="Freeform 558"/>
                  <p:cNvSpPr>
                    <a:spLocks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/>
                    <a:ahLst/>
                    <a:cxnLst>
                      <a:cxn ang="0">
                        <a:pos x="0" y="343"/>
                      </a:cxn>
                      <a:cxn ang="0">
                        <a:pos x="1278" y="0"/>
                      </a:cxn>
                      <a:cxn ang="0">
                        <a:pos x="2174" y="241"/>
                      </a:cxn>
                      <a:cxn ang="0">
                        <a:pos x="896" y="584"/>
                      </a:cxn>
                      <a:cxn ang="0">
                        <a:pos x="0" y="343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5" name="Freeform 559"/>
                  <p:cNvSpPr>
                    <a:spLocks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9" y="15"/>
                      </a:cxn>
                      <a:cxn ang="0">
                        <a:pos x="0" y="34"/>
                      </a:cxn>
                      <a:cxn ang="0">
                        <a:pos x="0" y="48"/>
                      </a:cxn>
                      <a:cxn ang="0">
                        <a:pos x="7" y="58"/>
                      </a:cxn>
                      <a:cxn ang="0">
                        <a:pos x="19" y="62"/>
                      </a:cxn>
                      <a:cxn ang="0">
                        <a:pos x="387" y="161"/>
                      </a:cxn>
                      <a:cxn ang="0">
                        <a:pos x="386" y="160"/>
                      </a:cxn>
                      <a:cxn ang="0">
                        <a:pos x="379" y="150"/>
                      </a:cxn>
                      <a:cxn ang="0">
                        <a:pos x="379" y="135"/>
                      </a:cxn>
                      <a:cxn ang="0">
                        <a:pos x="388" y="117"/>
                      </a:cxn>
                      <a:cxn ang="0">
                        <a:pos x="406" y="10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6" name="Freeform 560"/>
                  <p:cNvSpPr>
                    <a:spLocks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/>
                    <a:ahLst/>
                    <a:cxnLst>
                      <a:cxn ang="0">
                        <a:pos x="897" y="241"/>
                      </a:cxn>
                      <a:cxn ang="0">
                        <a:pos x="0" y="0"/>
                      </a:cxn>
                      <a:cxn ang="0">
                        <a:pos x="897" y="241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7" name="Line 561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8" name="Freeform 562"/>
                  <p:cNvSpPr>
                    <a:spLocks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/>
                    <a:ahLst/>
                    <a:cxnLst>
                      <a:cxn ang="0">
                        <a:pos x="896" y="238"/>
                      </a:cxn>
                      <a:cxn ang="0">
                        <a:pos x="0" y="0"/>
                      </a:cxn>
                      <a:cxn ang="0">
                        <a:pos x="896" y="238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9" name="Line 563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0" name="Freeform 564"/>
                  <p:cNvSpPr>
                    <a:spLocks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/>
                    <a:ahLst/>
                    <a:cxnLst>
                      <a:cxn ang="0">
                        <a:pos x="895" y="241"/>
                      </a:cxn>
                      <a:cxn ang="0">
                        <a:pos x="0" y="0"/>
                      </a:cxn>
                      <a:cxn ang="0">
                        <a:pos x="895" y="241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1" name="Line 565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2" name="Freeform 566"/>
                  <p:cNvSpPr>
                    <a:spLocks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/>
                    <a:ahLst/>
                    <a:cxnLst>
                      <a:cxn ang="0">
                        <a:pos x="898" y="241"/>
                      </a:cxn>
                      <a:cxn ang="0">
                        <a:pos x="0" y="0"/>
                      </a:cxn>
                      <a:cxn ang="0">
                        <a:pos x="898" y="241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3" name="Line 567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4" name="Freeform 568"/>
                  <p:cNvSpPr>
                    <a:spLocks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/>
                    <a:ahLst/>
                    <a:cxnLst>
                      <a:cxn ang="0">
                        <a:pos x="895" y="241"/>
                      </a:cxn>
                      <a:cxn ang="0">
                        <a:pos x="0" y="0"/>
                      </a:cxn>
                      <a:cxn ang="0">
                        <a:pos x="895" y="241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5" name="Line 569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223" name="Group 570"/>
              <p:cNvGrpSpPr>
                <a:grpSpLocks/>
              </p:cNvGrpSpPr>
              <p:nvPr/>
            </p:nvGrpSpPr>
            <p:grpSpPr bwMode="gray">
              <a:xfrm>
                <a:off x="851" y="2887"/>
                <a:ext cx="1088" cy="536"/>
                <a:chOff x="2368" y="2596"/>
                <a:chExt cx="1088" cy="536"/>
              </a:xfrm>
            </p:grpSpPr>
            <p:grpSp>
              <p:nvGrpSpPr>
                <p:cNvPr id="2224" name="Group 571"/>
                <p:cNvGrpSpPr>
                  <a:grpSpLocks/>
                </p:cNvGrpSpPr>
                <p:nvPr/>
              </p:nvGrpSpPr>
              <p:grpSpPr bwMode="gray">
                <a:xfrm>
                  <a:off x="2372" y="2733"/>
                  <a:ext cx="1084" cy="399"/>
                  <a:chOff x="2372" y="2733"/>
                  <a:chExt cx="1084" cy="399"/>
                </a:xfrm>
              </p:grpSpPr>
              <p:sp>
                <p:nvSpPr>
                  <p:cNvPr id="2242" name="Freeform 572"/>
                  <p:cNvSpPr>
                    <a:spLocks/>
                  </p:cNvSpPr>
                  <p:nvPr/>
                </p:nvSpPr>
                <p:spPr bwMode="gray">
                  <a:xfrm flipH="1">
                    <a:off x="2372" y="2789"/>
                    <a:ext cx="33" cy="235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3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3" name="Freeform 573"/>
                  <p:cNvSpPr>
                    <a:spLocks/>
                  </p:cNvSpPr>
                  <p:nvPr/>
                </p:nvSpPr>
                <p:spPr bwMode="gray">
                  <a:xfrm flipH="1">
                    <a:off x="2405" y="2789"/>
                    <a:ext cx="31" cy="235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3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4" name="Freeform 574"/>
                  <p:cNvSpPr>
                    <a:spLocks/>
                  </p:cNvSpPr>
                  <p:nvPr/>
                </p:nvSpPr>
                <p:spPr bwMode="gray">
                  <a:xfrm flipH="1">
                    <a:off x="3423" y="2733"/>
                    <a:ext cx="33" cy="235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4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5" name="Freeform 575"/>
                  <p:cNvSpPr>
                    <a:spLocks/>
                  </p:cNvSpPr>
                  <p:nvPr/>
                </p:nvSpPr>
                <p:spPr bwMode="gray">
                  <a:xfrm flipH="1">
                    <a:off x="3392" y="2733"/>
                    <a:ext cx="31" cy="235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4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6" name="Freeform 576"/>
                  <p:cNvSpPr>
                    <a:spLocks/>
                  </p:cNvSpPr>
                  <p:nvPr/>
                </p:nvSpPr>
                <p:spPr bwMode="gray">
                  <a:xfrm flipH="1">
                    <a:off x="2772" y="2898"/>
                    <a:ext cx="34" cy="234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3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7" name="Freeform 577"/>
                  <p:cNvSpPr>
                    <a:spLocks/>
                  </p:cNvSpPr>
                  <p:nvPr/>
                </p:nvSpPr>
                <p:spPr bwMode="gray">
                  <a:xfrm flipH="1">
                    <a:off x="2806" y="2898"/>
                    <a:ext cx="30" cy="234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3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225" name="Group 578"/>
                <p:cNvGrpSpPr>
                  <a:grpSpLocks/>
                </p:cNvGrpSpPr>
                <p:nvPr/>
              </p:nvGrpSpPr>
              <p:grpSpPr bwMode="gray">
                <a:xfrm>
                  <a:off x="2368" y="2596"/>
                  <a:ext cx="1088" cy="347"/>
                  <a:chOff x="-181" y="3580"/>
                  <a:chExt cx="2284" cy="730"/>
                </a:xfrm>
              </p:grpSpPr>
              <p:sp>
                <p:nvSpPr>
                  <p:cNvPr id="2226" name="Freeform 579"/>
                  <p:cNvSpPr>
                    <a:spLocks/>
                  </p:cNvSpPr>
                  <p:nvPr/>
                </p:nvSpPr>
                <p:spPr bwMode="gray">
                  <a:xfrm>
                    <a:off x="714" y="3819"/>
                    <a:ext cx="1389" cy="491"/>
                  </a:xfrm>
                  <a:custGeom>
                    <a:avLst/>
                    <a:gdLst/>
                    <a:ahLst/>
                    <a:cxnLst>
                      <a:cxn ang="0">
                        <a:pos x="582" y="4"/>
                      </a:cxn>
                      <a:cxn ang="0">
                        <a:pos x="568" y="1"/>
                      </a:cxn>
                      <a:cxn ang="0">
                        <a:pos x="558" y="3"/>
                      </a:cxn>
                      <a:cxn ang="0">
                        <a:pos x="37" y="143"/>
                      </a:cxn>
                      <a:cxn ang="0">
                        <a:pos x="27" y="146"/>
                      </a:cxn>
                      <a:cxn ang="0">
                        <a:pos x="9" y="161"/>
                      </a:cxn>
                      <a:cxn ang="0">
                        <a:pos x="0" y="179"/>
                      </a:cxn>
                      <a:cxn ang="0">
                        <a:pos x="0" y="194"/>
                      </a:cxn>
                      <a:cxn ang="0">
                        <a:pos x="7" y="204"/>
                      </a:cxn>
                      <a:cxn ang="0">
                        <a:pos x="19" y="208"/>
                      </a:cxn>
                      <a:cxn ang="0">
                        <a:pos x="31" y="204"/>
                      </a:cxn>
                      <a:cxn ang="0">
                        <a:pos x="550" y="65"/>
                      </a:cxn>
                      <a:cxn ang="0">
                        <a:pos x="562" y="62"/>
                      </a:cxn>
                      <a:cxn ang="0">
                        <a:pos x="579" y="48"/>
                      </a:cxn>
                      <a:cxn ang="0">
                        <a:pos x="588" y="30"/>
                      </a:cxn>
                      <a:cxn ang="0">
                        <a:pos x="588" y="14"/>
                      </a:cxn>
                      <a:cxn ang="0">
                        <a:pos x="582" y="4"/>
                      </a:cxn>
                    </a:cxnLst>
                    <a:rect l="0" t="0" r="r" b="b"/>
                    <a:pathLst>
                      <a:path w="588" h="208">
                        <a:moveTo>
                          <a:pt x="582" y="4"/>
                        </a:moveTo>
                        <a:cubicBezTo>
                          <a:pt x="578" y="1"/>
                          <a:pt x="573" y="0"/>
                          <a:pt x="568" y="1"/>
                        </a:cubicBezTo>
                        <a:cubicBezTo>
                          <a:pt x="558" y="3"/>
                          <a:pt x="558" y="3"/>
                          <a:pt x="558" y="3"/>
                        </a:cubicBezTo>
                        <a:cubicBezTo>
                          <a:pt x="37" y="143"/>
                          <a:pt x="37" y="143"/>
                          <a:pt x="37" y="143"/>
                        </a:cubicBezTo>
                        <a:cubicBezTo>
                          <a:pt x="27" y="146"/>
                          <a:pt x="27" y="146"/>
                          <a:pt x="27" y="146"/>
                        </a:cubicBezTo>
                        <a:cubicBezTo>
                          <a:pt x="21" y="149"/>
                          <a:pt x="14" y="154"/>
                          <a:pt x="9" y="161"/>
                        </a:cubicBezTo>
                        <a:cubicBezTo>
                          <a:pt x="4" y="167"/>
                          <a:pt x="2" y="173"/>
                          <a:pt x="0" y="179"/>
                        </a:cubicBezTo>
                        <a:cubicBezTo>
                          <a:pt x="0" y="194"/>
                          <a:pt x="0" y="194"/>
                          <a:pt x="0" y="194"/>
                        </a:cubicBezTo>
                        <a:cubicBezTo>
                          <a:pt x="1" y="198"/>
                          <a:pt x="3" y="202"/>
                          <a:pt x="7" y="204"/>
                        </a:cubicBezTo>
                        <a:cubicBezTo>
                          <a:pt x="10" y="207"/>
                          <a:pt x="15" y="208"/>
                          <a:pt x="19" y="208"/>
                        </a:cubicBezTo>
                        <a:cubicBezTo>
                          <a:pt x="31" y="204"/>
                          <a:pt x="31" y="204"/>
                          <a:pt x="31" y="204"/>
                        </a:cubicBezTo>
                        <a:cubicBezTo>
                          <a:pt x="550" y="65"/>
                          <a:pt x="550" y="65"/>
                          <a:pt x="550" y="65"/>
                        </a:cubicBezTo>
                        <a:cubicBezTo>
                          <a:pt x="562" y="62"/>
                          <a:pt x="562" y="62"/>
                          <a:pt x="562" y="62"/>
                        </a:cubicBezTo>
                        <a:cubicBezTo>
                          <a:pt x="568" y="59"/>
                          <a:pt x="574" y="54"/>
                          <a:pt x="579" y="48"/>
                        </a:cubicBezTo>
                        <a:cubicBezTo>
                          <a:pt x="584" y="42"/>
                          <a:pt x="587" y="36"/>
                          <a:pt x="588" y="30"/>
                        </a:cubicBezTo>
                        <a:cubicBezTo>
                          <a:pt x="588" y="14"/>
                          <a:pt x="588" y="14"/>
                          <a:pt x="588" y="14"/>
                        </a:cubicBezTo>
                        <a:cubicBezTo>
                          <a:pt x="587" y="10"/>
                          <a:pt x="585" y="7"/>
                          <a:pt x="582" y="4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7" name="Freeform 580"/>
                  <p:cNvSpPr>
                    <a:spLocks noChangeAspect="1"/>
                  </p:cNvSpPr>
                  <p:nvPr/>
                </p:nvSpPr>
                <p:spPr bwMode="gray">
                  <a:xfrm>
                    <a:off x="735" y="4170"/>
                    <a:ext cx="108" cy="115"/>
                  </a:xfrm>
                  <a:custGeom>
                    <a:avLst/>
                    <a:gdLst/>
                    <a:ahLst/>
                    <a:cxnLst>
                      <a:cxn ang="0">
                        <a:pos x="48" y="47"/>
                      </a:cxn>
                      <a:cxn ang="0">
                        <a:pos x="50" y="4"/>
                      </a:cxn>
                      <a:cxn ang="0">
                        <a:pos x="37" y="0"/>
                      </a:cxn>
                      <a:cxn ang="0">
                        <a:pos x="27" y="3"/>
                      </a:cxn>
                      <a:cxn ang="0">
                        <a:pos x="9" y="18"/>
                      </a:cxn>
                      <a:cxn ang="0">
                        <a:pos x="0" y="36"/>
                      </a:cxn>
                      <a:cxn ang="0">
                        <a:pos x="0" y="51"/>
                      </a:cxn>
                      <a:cxn ang="0">
                        <a:pos x="7" y="61"/>
                      </a:cxn>
                      <a:cxn ang="0">
                        <a:pos x="19" y="65"/>
                      </a:cxn>
                      <a:cxn ang="0">
                        <a:pos x="31" y="61"/>
                      </a:cxn>
                      <a:cxn ang="0">
                        <a:pos x="48" y="47"/>
                      </a:cxn>
                    </a:cxnLst>
                    <a:rect l="0" t="0" r="r" b="b"/>
                    <a:pathLst>
                      <a:path w="61" h="65">
                        <a:moveTo>
                          <a:pt x="48" y="47"/>
                        </a:moveTo>
                        <a:cubicBezTo>
                          <a:pt x="60" y="31"/>
                          <a:pt x="61" y="12"/>
                          <a:pt x="50" y="4"/>
                        </a:cubicBezTo>
                        <a:cubicBezTo>
                          <a:pt x="47" y="1"/>
                          <a:pt x="42" y="0"/>
                          <a:pt x="37" y="0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1" y="6"/>
                          <a:pt x="14" y="11"/>
                          <a:pt x="9" y="18"/>
                        </a:cubicBezTo>
                        <a:cubicBezTo>
                          <a:pt x="4" y="24"/>
                          <a:pt x="2" y="30"/>
                          <a:pt x="0" y="36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1" y="55"/>
                          <a:pt x="3" y="59"/>
                          <a:pt x="7" y="61"/>
                        </a:cubicBezTo>
                        <a:cubicBezTo>
                          <a:pt x="10" y="64"/>
                          <a:pt x="15" y="65"/>
                          <a:pt x="19" y="65"/>
                        </a:cubicBezTo>
                        <a:cubicBezTo>
                          <a:pt x="31" y="61"/>
                          <a:pt x="31" y="61"/>
                          <a:pt x="31" y="61"/>
                        </a:cubicBezTo>
                        <a:cubicBezTo>
                          <a:pt x="37" y="58"/>
                          <a:pt x="43" y="54"/>
                          <a:pt x="48" y="47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8" name="Freeform 581"/>
                  <p:cNvSpPr>
                    <a:spLocks noChangeAspect="1"/>
                  </p:cNvSpPr>
                  <p:nvPr/>
                </p:nvSpPr>
                <p:spPr bwMode="gray">
                  <a:xfrm>
                    <a:off x="1980" y="3833"/>
                    <a:ext cx="108" cy="115"/>
                  </a:xfrm>
                  <a:custGeom>
                    <a:avLst/>
                    <a:gdLst/>
                    <a:ahLst/>
                    <a:cxnLst>
                      <a:cxn ang="0">
                        <a:pos x="13" y="18"/>
                      </a:cxn>
                      <a:cxn ang="0">
                        <a:pos x="11" y="62"/>
                      </a:cxn>
                      <a:cxn ang="0">
                        <a:pos x="23" y="65"/>
                      </a:cxn>
                      <a:cxn ang="0">
                        <a:pos x="35" y="62"/>
                      </a:cxn>
                      <a:cxn ang="0">
                        <a:pos x="52" y="48"/>
                      </a:cxn>
                      <a:cxn ang="0">
                        <a:pos x="61" y="30"/>
                      </a:cxn>
                      <a:cxn ang="0">
                        <a:pos x="61" y="14"/>
                      </a:cxn>
                      <a:cxn ang="0">
                        <a:pos x="55" y="4"/>
                      </a:cxn>
                      <a:cxn ang="0">
                        <a:pos x="41" y="1"/>
                      </a:cxn>
                      <a:cxn ang="0">
                        <a:pos x="31" y="3"/>
                      </a:cxn>
                      <a:cxn ang="0">
                        <a:pos x="13" y="18"/>
                      </a:cxn>
                    </a:cxnLst>
                    <a:rect l="0" t="0" r="r" b="b"/>
                    <a:pathLst>
                      <a:path w="61" h="65">
                        <a:moveTo>
                          <a:pt x="13" y="18"/>
                        </a:moveTo>
                        <a:cubicBezTo>
                          <a:pt x="1" y="34"/>
                          <a:pt x="0" y="53"/>
                          <a:pt x="11" y="62"/>
                        </a:cubicBezTo>
                        <a:cubicBezTo>
                          <a:pt x="15" y="64"/>
                          <a:pt x="19" y="65"/>
                          <a:pt x="23" y="65"/>
                        </a:cubicBezTo>
                        <a:cubicBezTo>
                          <a:pt x="35" y="62"/>
                          <a:pt x="35" y="62"/>
                          <a:pt x="35" y="62"/>
                        </a:cubicBezTo>
                        <a:cubicBezTo>
                          <a:pt x="41" y="59"/>
                          <a:pt x="47" y="54"/>
                          <a:pt x="52" y="48"/>
                        </a:cubicBezTo>
                        <a:cubicBezTo>
                          <a:pt x="57" y="42"/>
                          <a:pt x="60" y="36"/>
                          <a:pt x="61" y="30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0" y="10"/>
                          <a:pt x="58" y="7"/>
                          <a:pt x="55" y="4"/>
                        </a:cubicBezTo>
                        <a:cubicBezTo>
                          <a:pt x="51" y="1"/>
                          <a:pt x="46" y="0"/>
                          <a:pt x="41" y="1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25" y="6"/>
                          <a:pt x="19" y="11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9" name="Freeform 582"/>
                  <p:cNvSpPr>
                    <a:spLocks noChangeAspect="1"/>
                  </p:cNvSpPr>
                  <p:nvPr/>
                </p:nvSpPr>
                <p:spPr bwMode="gray">
                  <a:xfrm>
                    <a:off x="1427" y="3972"/>
                    <a:ext cx="116" cy="129"/>
                  </a:xfrm>
                  <a:custGeom>
                    <a:avLst/>
                    <a:gdLst/>
                    <a:ahLst/>
                    <a:cxnLst>
                      <a:cxn ang="0">
                        <a:pos x="11" y="65"/>
                      </a:cxn>
                      <a:cxn ang="0">
                        <a:pos x="52" y="51"/>
                      </a:cxn>
                      <a:cxn ang="0">
                        <a:pos x="55" y="8"/>
                      </a:cxn>
                      <a:cxn ang="0">
                        <a:pos x="13" y="22"/>
                      </a:cxn>
                      <a:cxn ang="0">
                        <a:pos x="11" y="65"/>
                      </a:cxn>
                    </a:cxnLst>
                    <a:rect l="0" t="0" r="r" b="b"/>
                    <a:pathLst>
                      <a:path w="65" h="73">
                        <a:moveTo>
                          <a:pt x="11" y="65"/>
                        </a:moveTo>
                        <a:cubicBezTo>
                          <a:pt x="22" y="73"/>
                          <a:pt x="40" y="67"/>
                          <a:pt x="52" y="51"/>
                        </a:cubicBezTo>
                        <a:cubicBezTo>
                          <a:pt x="64" y="36"/>
                          <a:pt x="65" y="16"/>
                          <a:pt x="55" y="8"/>
                        </a:cubicBezTo>
                        <a:cubicBezTo>
                          <a:pt x="44" y="0"/>
                          <a:pt x="25" y="6"/>
                          <a:pt x="13" y="22"/>
                        </a:cubicBezTo>
                        <a:cubicBezTo>
                          <a:pt x="1" y="38"/>
                          <a:pt x="0" y="57"/>
                          <a:pt x="11" y="65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0" name="Freeform 583"/>
                  <p:cNvSpPr>
                    <a:spLocks/>
                  </p:cNvSpPr>
                  <p:nvPr/>
                </p:nvSpPr>
                <p:spPr bwMode="gray">
                  <a:xfrm>
                    <a:off x="-118" y="3580"/>
                    <a:ext cx="2174" cy="584"/>
                  </a:xfrm>
                  <a:custGeom>
                    <a:avLst/>
                    <a:gdLst/>
                    <a:ahLst/>
                    <a:cxnLst>
                      <a:cxn ang="0">
                        <a:pos x="0" y="343"/>
                      </a:cxn>
                      <a:cxn ang="0">
                        <a:pos x="1278" y="0"/>
                      </a:cxn>
                      <a:cxn ang="0">
                        <a:pos x="2174" y="241"/>
                      </a:cxn>
                      <a:cxn ang="0">
                        <a:pos x="896" y="584"/>
                      </a:cxn>
                      <a:cxn ang="0">
                        <a:pos x="0" y="343"/>
                      </a:cxn>
                    </a:cxnLst>
                    <a:rect l="0" t="0" r="r" b="b"/>
                    <a:pathLst>
                      <a:path w="2174" h="584">
                        <a:moveTo>
                          <a:pt x="0" y="343"/>
                        </a:moveTo>
                        <a:lnTo>
                          <a:pt x="1278" y="0"/>
                        </a:lnTo>
                        <a:lnTo>
                          <a:pt x="2174" y="241"/>
                        </a:lnTo>
                        <a:lnTo>
                          <a:pt x="896" y="584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1" name="Freeform 584"/>
                  <p:cNvSpPr>
                    <a:spLocks/>
                  </p:cNvSpPr>
                  <p:nvPr/>
                </p:nvSpPr>
                <p:spPr bwMode="gray">
                  <a:xfrm>
                    <a:off x="-181" y="3923"/>
                    <a:ext cx="959" cy="38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27" y="0"/>
                      </a:cxn>
                      <a:cxn ang="0">
                        <a:pos x="9" y="15"/>
                      </a:cxn>
                      <a:cxn ang="0">
                        <a:pos x="0" y="34"/>
                      </a:cxn>
                      <a:cxn ang="0">
                        <a:pos x="0" y="48"/>
                      </a:cxn>
                      <a:cxn ang="0">
                        <a:pos x="7" y="58"/>
                      </a:cxn>
                      <a:cxn ang="0">
                        <a:pos x="19" y="62"/>
                      </a:cxn>
                      <a:cxn ang="0">
                        <a:pos x="387" y="161"/>
                      </a:cxn>
                      <a:cxn ang="0">
                        <a:pos x="386" y="160"/>
                      </a:cxn>
                      <a:cxn ang="0">
                        <a:pos x="379" y="150"/>
                      </a:cxn>
                      <a:cxn ang="0">
                        <a:pos x="379" y="135"/>
                      </a:cxn>
                      <a:cxn ang="0">
                        <a:pos x="388" y="117"/>
                      </a:cxn>
                      <a:cxn ang="0">
                        <a:pos x="406" y="102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406" h="161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0" y="3"/>
                          <a:pt x="14" y="8"/>
                          <a:pt x="9" y="15"/>
                        </a:cubicBezTo>
                        <a:cubicBezTo>
                          <a:pt x="4" y="21"/>
                          <a:pt x="1" y="27"/>
                          <a:pt x="0" y="34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1" y="52"/>
                          <a:pt x="3" y="56"/>
                          <a:pt x="7" y="58"/>
                        </a:cubicBezTo>
                        <a:cubicBezTo>
                          <a:pt x="10" y="61"/>
                          <a:pt x="14" y="62"/>
                          <a:pt x="19" y="62"/>
                        </a:cubicBezTo>
                        <a:cubicBezTo>
                          <a:pt x="387" y="161"/>
                          <a:pt x="387" y="161"/>
                          <a:pt x="387" y="161"/>
                        </a:cubicBezTo>
                        <a:cubicBezTo>
                          <a:pt x="386" y="160"/>
                          <a:pt x="386" y="160"/>
                          <a:pt x="386" y="160"/>
                        </a:cubicBezTo>
                        <a:cubicBezTo>
                          <a:pt x="382" y="158"/>
                          <a:pt x="380" y="154"/>
                          <a:pt x="379" y="150"/>
                        </a:cubicBezTo>
                        <a:cubicBezTo>
                          <a:pt x="379" y="135"/>
                          <a:pt x="379" y="135"/>
                          <a:pt x="379" y="135"/>
                        </a:cubicBezTo>
                        <a:cubicBezTo>
                          <a:pt x="381" y="129"/>
                          <a:pt x="383" y="123"/>
                          <a:pt x="388" y="117"/>
                        </a:cubicBezTo>
                        <a:cubicBezTo>
                          <a:pt x="393" y="110"/>
                          <a:pt x="400" y="105"/>
                          <a:pt x="406" y="102"/>
                        </a:cubicBez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2" name="Freeform 585"/>
                  <p:cNvSpPr>
                    <a:spLocks/>
                  </p:cNvSpPr>
                  <p:nvPr/>
                </p:nvSpPr>
                <p:spPr bwMode="gray">
                  <a:xfrm>
                    <a:off x="733" y="3693"/>
                    <a:ext cx="897" cy="241"/>
                  </a:xfrm>
                  <a:custGeom>
                    <a:avLst/>
                    <a:gdLst/>
                    <a:ahLst/>
                    <a:cxnLst>
                      <a:cxn ang="0">
                        <a:pos x="897" y="241"/>
                      </a:cxn>
                      <a:cxn ang="0">
                        <a:pos x="0" y="0"/>
                      </a:cxn>
                      <a:cxn ang="0">
                        <a:pos x="897" y="241"/>
                      </a:cxn>
                    </a:cxnLst>
                    <a:rect l="0" t="0" r="r" b="b"/>
                    <a:pathLst>
                      <a:path w="897" h="241">
                        <a:moveTo>
                          <a:pt x="897" y="241"/>
                        </a:moveTo>
                        <a:lnTo>
                          <a:pt x="0" y="0"/>
                        </a:lnTo>
                        <a:lnTo>
                          <a:pt x="897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3" name="Line 586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733" y="3693"/>
                    <a:ext cx="897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4" name="Freeform 587"/>
                  <p:cNvSpPr>
                    <a:spLocks/>
                  </p:cNvSpPr>
                  <p:nvPr/>
                </p:nvSpPr>
                <p:spPr bwMode="gray">
                  <a:xfrm>
                    <a:off x="520" y="3753"/>
                    <a:ext cx="896" cy="238"/>
                  </a:xfrm>
                  <a:custGeom>
                    <a:avLst/>
                    <a:gdLst/>
                    <a:ahLst/>
                    <a:cxnLst>
                      <a:cxn ang="0">
                        <a:pos x="896" y="238"/>
                      </a:cxn>
                      <a:cxn ang="0">
                        <a:pos x="0" y="0"/>
                      </a:cxn>
                      <a:cxn ang="0">
                        <a:pos x="896" y="238"/>
                      </a:cxn>
                    </a:cxnLst>
                    <a:rect l="0" t="0" r="r" b="b"/>
                    <a:pathLst>
                      <a:path w="896" h="238">
                        <a:moveTo>
                          <a:pt x="896" y="238"/>
                        </a:moveTo>
                        <a:lnTo>
                          <a:pt x="0" y="0"/>
                        </a:lnTo>
                        <a:lnTo>
                          <a:pt x="896" y="2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5" name="Line 588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520" y="3753"/>
                    <a:ext cx="896" cy="238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6" name="Freeform 589"/>
                  <p:cNvSpPr>
                    <a:spLocks/>
                  </p:cNvSpPr>
                  <p:nvPr/>
                </p:nvSpPr>
                <p:spPr bwMode="gray">
                  <a:xfrm>
                    <a:off x="308" y="3809"/>
                    <a:ext cx="895" cy="241"/>
                  </a:xfrm>
                  <a:custGeom>
                    <a:avLst/>
                    <a:gdLst/>
                    <a:ahLst/>
                    <a:cxnLst>
                      <a:cxn ang="0">
                        <a:pos x="895" y="241"/>
                      </a:cxn>
                      <a:cxn ang="0">
                        <a:pos x="0" y="0"/>
                      </a:cxn>
                      <a:cxn ang="0">
                        <a:pos x="895" y="241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7" name="Line 590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308" y="3809"/>
                    <a:ext cx="895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8" name="Freeform 591"/>
                  <p:cNvSpPr>
                    <a:spLocks/>
                  </p:cNvSpPr>
                  <p:nvPr/>
                </p:nvSpPr>
                <p:spPr bwMode="gray">
                  <a:xfrm>
                    <a:off x="945" y="3637"/>
                    <a:ext cx="898" cy="241"/>
                  </a:xfrm>
                  <a:custGeom>
                    <a:avLst/>
                    <a:gdLst/>
                    <a:ahLst/>
                    <a:cxnLst>
                      <a:cxn ang="0">
                        <a:pos x="898" y="241"/>
                      </a:cxn>
                      <a:cxn ang="0">
                        <a:pos x="0" y="0"/>
                      </a:cxn>
                      <a:cxn ang="0">
                        <a:pos x="898" y="241"/>
                      </a:cxn>
                    </a:cxnLst>
                    <a:rect l="0" t="0" r="r" b="b"/>
                    <a:pathLst>
                      <a:path w="898" h="241">
                        <a:moveTo>
                          <a:pt x="898" y="241"/>
                        </a:moveTo>
                        <a:lnTo>
                          <a:pt x="0" y="0"/>
                        </a:lnTo>
                        <a:lnTo>
                          <a:pt x="898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9" name="Line 592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45" y="3637"/>
                    <a:ext cx="898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0" name="Freeform 593"/>
                  <p:cNvSpPr>
                    <a:spLocks/>
                  </p:cNvSpPr>
                  <p:nvPr/>
                </p:nvSpPr>
                <p:spPr bwMode="gray">
                  <a:xfrm>
                    <a:off x="95" y="3866"/>
                    <a:ext cx="895" cy="241"/>
                  </a:xfrm>
                  <a:custGeom>
                    <a:avLst/>
                    <a:gdLst/>
                    <a:ahLst/>
                    <a:cxnLst>
                      <a:cxn ang="0">
                        <a:pos x="895" y="241"/>
                      </a:cxn>
                      <a:cxn ang="0">
                        <a:pos x="0" y="0"/>
                      </a:cxn>
                      <a:cxn ang="0">
                        <a:pos x="895" y="241"/>
                      </a:cxn>
                    </a:cxnLst>
                    <a:rect l="0" t="0" r="r" b="b"/>
                    <a:pathLst>
                      <a:path w="895" h="241">
                        <a:moveTo>
                          <a:pt x="895" y="241"/>
                        </a:moveTo>
                        <a:lnTo>
                          <a:pt x="0" y="0"/>
                        </a:lnTo>
                        <a:lnTo>
                          <a:pt x="895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1" name="Line 594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95" y="3866"/>
                    <a:ext cx="895" cy="241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>
                        <a:alpha val="20000"/>
                      </a:srgbClr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grpSp>
          <p:nvGrpSpPr>
            <p:cNvPr id="2141" name="Group 635"/>
            <p:cNvGrpSpPr>
              <a:grpSpLocks/>
            </p:cNvGrpSpPr>
            <p:nvPr/>
          </p:nvGrpSpPr>
          <p:grpSpPr bwMode="gray">
            <a:xfrm>
              <a:off x="6278722" y="3624318"/>
              <a:ext cx="1021557" cy="311626"/>
              <a:chOff x="7" y="2612"/>
              <a:chExt cx="3134" cy="960"/>
            </a:xfrm>
          </p:grpSpPr>
          <p:sp>
            <p:nvSpPr>
              <p:cNvPr id="2192" name="Freeform 636"/>
              <p:cNvSpPr>
                <a:spLocks/>
              </p:cNvSpPr>
              <p:nvPr/>
            </p:nvSpPr>
            <p:spPr bwMode="gray">
              <a:xfrm>
                <a:off x="902" y="2853"/>
                <a:ext cx="2239" cy="719"/>
              </a:xfrm>
              <a:custGeom>
                <a:avLst/>
                <a:gdLst/>
                <a:ahLst/>
                <a:cxnLst>
                  <a:cxn ang="0">
                    <a:pos x="942" y="4"/>
                  </a:cxn>
                  <a:cxn ang="0">
                    <a:pos x="928" y="0"/>
                  </a:cxn>
                  <a:cxn ang="0">
                    <a:pos x="918" y="3"/>
                  </a:cxn>
                  <a:cxn ang="0">
                    <a:pos x="37" y="239"/>
                  </a:cxn>
                  <a:cxn ang="0">
                    <a:pos x="27" y="242"/>
                  </a:cxn>
                  <a:cxn ang="0">
                    <a:pos x="9" y="257"/>
                  </a:cxn>
                  <a:cxn ang="0">
                    <a:pos x="0" y="276"/>
                  </a:cxn>
                  <a:cxn ang="0">
                    <a:pos x="0" y="290"/>
                  </a:cxn>
                  <a:cxn ang="0">
                    <a:pos x="7" y="300"/>
                  </a:cxn>
                  <a:cxn ang="0">
                    <a:pos x="19" y="304"/>
                  </a:cxn>
                  <a:cxn ang="0">
                    <a:pos x="31" y="301"/>
                  </a:cxn>
                  <a:cxn ang="0">
                    <a:pos x="910" y="64"/>
                  </a:cxn>
                  <a:cxn ang="0">
                    <a:pos x="922" y="61"/>
                  </a:cxn>
                  <a:cxn ang="0">
                    <a:pos x="939" y="47"/>
                  </a:cxn>
                  <a:cxn ang="0">
                    <a:pos x="948" y="29"/>
                  </a:cxn>
                  <a:cxn ang="0">
                    <a:pos x="948" y="13"/>
                  </a:cxn>
                  <a:cxn ang="0">
                    <a:pos x="942" y="4"/>
                  </a:cxn>
                </a:cxnLst>
                <a:rect l="0" t="0" r="r" b="b"/>
                <a:pathLst>
                  <a:path w="948" h="304">
                    <a:moveTo>
                      <a:pt x="942" y="4"/>
                    </a:moveTo>
                    <a:cubicBezTo>
                      <a:pt x="938" y="1"/>
                      <a:pt x="933" y="0"/>
                      <a:pt x="928" y="0"/>
                    </a:cubicBezTo>
                    <a:cubicBezTo>
                      <a:pt x="918" y="3"/>
                      <a:pt x="918" y="3"/>
                      <a:pt x="918" y="3"/>
                    </a:cubicBezTo>
                    <a:cubicBezTo>
                      <a:pt x="37" y="239"/>
                      <a:pt x="37" y="239"/>
                      <a:pt x="37" y="239"/>
                    </a:cubicBezTo>
                    <a:cubicBezTo>
                      <a:pt x="27" y="242"/>
                      <a:pt x="27" y="242"/>
                      <a:pt x="27" y="242"/>
                    </a:cubicBezTo>
                    <a:cubicBezTo>
                      <a:pt x="20" y="245"/>
                      <a:pt x="14" y="250"/>
                      <a:pt x="9" y="257"/>
                    </a:cubicBezTo>
                    <a:cubicBezTo>
                      <a:pt x="4" y="263"/>
                      <a:pt x="1" y="269"/>
                      <a:pt x="0" y="276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1" y="294"/>
                      <a:pt x="3" y="298"/>
                      <a:pt x="7" y="300"/>
                    </a:cubicBezTo>
                    <a:cubicBezTo>
                      <a:pt x="10" y="303"/>
                      <a:pt x="14" y="304"/>
                      <a:pt x="19" y="304"/>
                    </a:cubicBezTo>
                    <a:cubicBezTo>
                      <a:pt x="31" y="301"/>
                      <a:pt x="31" y="301"/>
                      <a:pt x="31" y="301"/>
                    </a:cubicBezTo>
                    <a:cubicBezTo>
                      <a:pt x="910" y="64"/>
                      <a:pt x="910" y="64"/>
                      <a:pt x="910" y="64"/>
                    </a:cubicBezTo>
                    <a:cubicBezTo>
                      <a:pt x="922" y="61"/>
                      <a:pt x="922" y="61"/>
                      <a:pt x="922" y="61"/>
                    </a:cubicBezTo>
                    <a:cubicBezTo>
                      <a:pt x="928" y="58"/>
                      <a:pt x="934" y="54"/>
                      <a:pt x="939" y="47"/>
                    </a:cubicBezTo>
                    <a:cubicBezTo>
                      <a:pt x="944" y="41"/>
                      <a:pt x="947" y="35"/>
                      <a:pt x="948" y="29"/>
                    </a:cubicBezTo>
                    <a:cubicBezTo>
                      <a:pt x="948" y="13"/>
                      <a:pt x="948" y="13"/>
                      <a:pt x="948" y="13"/>
                    </a:cubicBezTo>
                    <a:cubicBezTo>
                      <a:pt x="947" y="9"/>
                      <a:pt x="945" y="6"/>
                      <a:pt x="942" y="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3" name="Freeform 637"/>
              <p:cNvSpPr>
                <a:spLocks noChangeAspect="1"/>
              </p:cNvSpPr>
              <p:nvPr/>
            </p:nvSpPr>
            <p:spPr bwMode="gray">
              <a:xfrm>
                <a:off x="916" y="3439"/>
                <a:ext cx="108" cy="116"/>
              </a:xfrm>
              <a:custGeom>
                <a:avLst/>
                <a:gdLst/>
                <a:ahLst/>
                <a:cxnLst>
                  <a:cxn ang="0">
                    <a:pos x="48" y="47"/>
                  </a:cxn>
                  <a:cxn ang="0">
                    <a:pos x="50" y="4"/>
                  </a:cxn>
                  <a:cxn ang="0">
                    <a:pos x="37" y="0"/>
                  </a:cxn>
                  <a:cxn ang="0">
                    <a:pos x="27" y="3"/>
                  </a:cxn>
                  <a:cxn ang="0">
                    <a:pos x="9" y="18"/>
                  </a:cxn>
                  <a:cxn ang="0">
                    <a:pos x="0" y="37"/>
                  </a:cxn>
                  <a:cxn ang="0">
                    <a:pos x="0" y="51"/>
                  </a:cxn>
                  <a:cxn ang="0">
                    <a:pos x="7" y="61"/>
                  </a:cxn>
                  <a:cxn ang="0">
                    <a:pos x="19" y="65"/>
                  </a:cxn>
                  <a:cxn ang="0">
                    <a:pos x="31" y="62"/>
                  </a:cxn>
                  <a:cxn ang="0">
                    <a:pos x="48" y="47"/>
                  </a:cxn>
                </a:cxnLst>
                <a:rect l="0" t="0" r="r" b="b"/>
                <a:pathLst>
                  <a:path w="61" h="65">
                    <a:moveTo>
                      <a:pt x="48" y="47"/>
                    </a:moveTo>
                    <a:cubicBezTo>
                      <a:pt x="60" y="31"/>
                      <a:pt x="61" y="12"/>
                      <a:pt x="50" y="4"/>
                    </a:cubicBezTo>
                    <a:cubicBezTo>
                      <a:pt x="46" y="1"/>
                      <a:pt x="42" y="0"/>
                      <a:pt x="37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0" y="6"/>
                      <a:pt x="14" y="11"/>
                      <a:pt x="9" y="18"/>
                    </a:cubicBezTo>
                    <a:cubicBezTo>
                      <a:pt x="4" y="24"/>
                      <a:pt x="1" y="30"/>
                      <a:pt x="0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5"/>
                      <a:pt x="3" y="59"/>
                      <a:pt x="7" y="61"/>
                    </a:cubicBezTo>
                    <a:cubicBezTo>
                      <a:pt x="10" y="64"/>
                      <a:pt x="14" y="65"/>
                      <a:pt x="19" y="65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7" y="59"/>
                      <a:pt x="43" y="54"/>
                      <a:pt x="48" y="4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4" name="Freeform 638"/>
              <p:cNvSpPr>
                <a:spLocks noChangeAspect="1"/>
              </p:cNvSpPr>
              <p:nvPr/>
            </p:nvSpPr>
            <p:spPr bwMode="gray">
              <a:xfrm>
                <a:off x="3011" y="2874"/>
                <a:ext cx="108" cy="116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11" y="61"/>
                  </a:cxn>
                  <a:cxn ang="0">
                    <a:pos x="23" y="64"/>
                  </a:cxn>
                  <a:cxn ang="0">
                    <a:pos x="35" y="61"/>
                  </a:cxn>
                  <a:cxn ang="0">
                    <a:pos x="52" y="47"/>
                  </a:cxn>
                  <a:cxn ang="0">
                    <a:pos x="61" y="29"/>
                  </a:cxn>
                  <a:cxn ang="0">
                    <a:pos x="61" y="13"/>
                  </a:cxn>
                  <a:cxn ang="0">
                    <a:pos x="55" y="4"/>
                  </a:cxn>
                  <a:cxn ang="0">
                    <a:pos x="41" y="0"/>
                  </a:cxn>
                  <a:cxn ang="0">
                    <a:pos x="31" y="3"/>
                  </a:cxn>
                  <a:cxn ang="0">
                    <a:pos x="13" y="17"/>
                  </a:cxn>
                </a:cxnLst>
                <a:rect l="0" t="0" r="r" b="b"/>
                <a:pathLst>
                  <a:path w="61" h="65">
                    <a:moveTo>
                      <a:pt x="13" y="17"/>
                    </a:moveTo>
                    <a:cubicBezTo>
                      <a:pt x="1" y="33"/>
                      <a:pt x="0" y="53"/>
                      <a:pt x="11" y="61"/>
                    </a:cubicBezTo>
                    <a:cubicBezTo>
                      <a:pt x="15" y="64"/>
                      <a:pt x="19" y="65"/>
                      <a:pt x="23" y="64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1" y="58"/>
                      <a:pt x="47" y="54"/>
                      <a:pt x="52" y="47"/>
                    </a:cubicBezTo>
                    <a:cubicBezTo>
                      <a:pt x="57" y="41"/>
                      <a:pt x="60" y="35"/>
                      <a:pt x="61" y="29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0" y="9"/>
                      <a:pt x="58" y="6"/>
                      <a:pt x="55" y="4"/>
                    </a:cubicBezTo>
                    <a:cubicBezTo>
                      <a:pt x="51" y="1"/>
                      <a:pt x="46" y="0"/>
                      <a:pt x="41" y="0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5" y="6"/>
                      <a:pt x="18" y="11"/>
                      <a:pt x="13" y="1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5" name="Freeform 639"/>
              <p:cNvSpPr>
                <a:spLocks noChangeAspect="1"/>
              </p:cNvSpPr>
              <p:nvPr/>
            </p:nvSpPr>
            <p:spPr bwMode="gray">
              <a:xfrm>
                <a:off x="2310" y="3051"/>
                <a:ext cx="115" cy="131"/>
              </a:xfrm>
              <a:custGeom>
                <a:avLst/>
                <a:gdLst/>
                <a:ahLst/>
                <a:cxnLst>
                  <a:cxn ang="0">
                    <a:pos x="11" y="66"/>
                  </a:cxn>
                  <a:cxn ang="0">
                    <a:pos x="52" y="52"/>
                  </a:cxn>
                  <a:cxn ang="0">
                    <a:pos x="54" y="8"/>
                  </a:cxn>
                  <a:cxn ang="0">
                    <a:pos x="13" y="22"/>
                  </a:cxn>
                  <a:cxn ang="0">
                    <a:pos x="11" y="66"/>
                  </a:cxn>
                </a:cxnLst>
                <a:rect l="0" t="0" r="r" b="b"/>
                <a:pathLst>
                  <a:path w="65" h="74">
                    <a:moveTo>
                      <a:pt x="11" y="66"/>
                    </a:moveTo>
                    <a:cubicBezTo>
                      <a:pt x="22" y="74"/>
                      <a:pt x="40" y="68"/>
                      <a:pt x="52" y="52"/>
                    </a:cubicBezTo>
                    <a:cubicBezTo>
                      <a:pt x="64" y="36"/>
                      <a:pt x="65" y="17"/>
                      <a:pt x="54" y="8"/>
                    </a:cubicBezTo>
                    <a:cubicBezTo>
                      <a:pt x="44" y="0"/>
                      <a:pt x="25" y="6"/>
                      <a:pt x="13" y="22"/>
                    </a:cubicBezTo>
                    <a:cubicBezTo>
                      <a:pt x="1" y="38"/>
                      <a:pt x="0" y="57"/>
                      <a:pt x="11" y="66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6" name="Freeform 640"/>
              <p:cNvSpPr>
                <a:spLocks noChangeAspect="1"/>
              </p:cNvSpPr>
              <p:nvPr/>
            </p:nvSpPr>
            <p:spPr bwMode="gray">
              <a:xfrm>
                <a:off x="1608" y="3240"/>
                <a:ext cx="116" cy="131"/>
              </a:xfrm>
              <a:custGeom>
                <a:avLst/>
                <a:gdLst/>
                <a:ahLst/>
                <a:cxnLst>
                  <a:cxn ang="0">
                    <a:pos x="11" y="65"/>
                  </a:cxn>
                  <a:cxn ang="0">
                    <a:pos x="52" y="52"/>
                  </a:cxn>
                  <a:cxn ang="0">
                    <a:pos x="54" y="8"/>
                  </a:cxn>
                  <a:cxn ang="0">
                    <a:pos x="13" y="22"/>
                  </a:cxn>
                  <a:cxn ang="0">
                    <a:pos x="11" y="65"/>
                  </a:cxn>
                </a:cxnLst>
                <a:rect l="0" t="0" r="r" b="b"/>
                <a:pathLst>
                  <a:path w="65" h="74">
                    <a:moveTo>
                      <a:pt x="11" y="65"/>
                    </a:moveTo>
                    <a:cubicBezTo>
                      <a:pt x="22" y="74"/>
                      <a:pt x="40" y="67"/>
                      <a:pt x="52" y="52"/>
                    </a:cubicBezTo>
                    <a:cubicBezTo>
                      <a:pt x="64" y="36"/>
                      <a:pt x="65" y="16"/>
                      <a:pt x="54" y="8"/>
                    </a:cubicBezTo>
                    <a:cubicBezTo>
                      <a:pt x="43" y="0"/>
                      <a:pt x="25" y="6"/>
                      <a:pt x="13" y="22"/>
                    </a:cubicBezTo>
                    <a:cubicBezTo>
                      <a:pt x="1" y="38"/>
                      <a:pt x="0" y="57"/>
                      <a:pt x="11" y="6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7" name="Freeform 641"/>
              <p:cNvSpPr>
                <a:spLocks/>
              </p:cNvSpPr>
              <p:nvPr/>
            </p:nvSpPr>
            <p:spPr bwMode="gray">
              <a:xfrm>
                <a:off x="71" y="2612"/>
                <a:ext cx="3023" cy="813"/>
              </a:xfrm>
              <a:custGeom>
                <a:avLst/>
                <a:gdLst/>
                <a:ahLst/>
                <a:cxnLst>
                  <a:cxn ang="0">
                    <a:pos x="0" y="572"/>
                  </a:cxn>
                  <a:cxn ang="0">
                    <a:pos x="2128" y="0"/>
                  </a:cxn>
                  <a:cxn ang="0">
                    <a:pos x="3023" y="241"/>
                  </a:cxn>
                  <a:cxn ang="0">
                    <a:pos x="895" y="813"/>
                  </a:cxn>
                  <a:cxn ang="0">
                    <a:pos x="0" y="572"/>
                  </a:cxn>
                </a:cxnLst>
                <a:rect l="0" t="0" r="r" b="b"/>
                <a:pathLst>
                  <a:path w="3023" h="813">
                    <a:moveTo>
                      <a:pt x="0" y="572"/>
                    </a:moveTo>
                    <a:lnTo>
                      <a:pt x="2128" y="0"/>
                    </a:lnTo>
                    <a:lnTo>
                      <a:pt x="3023" y="241"/>
                    </a:lnTo>
                    <a:lnTo>
                      <a:pt x="895" y="813"/>
                    </a:lnTo>
                    <a:lnTo>
                      <a:pt x="0" y="572"/>
                    </a:ln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8" name="Freeform 642"/>
              <p:cNvSpPr>
                <a:spLocks/>
              </p:cNvSpPr>
              <p:nvPr/>
            </p:nvSpPr>
            <p:spPr bwMode="gray">
              <a:xfrm>
                <a:off x="7" y="3184"/>
                <a:ext cx="959" cy="38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0"/>
                  </a:cxn>
                  <a:cxn ang="0">
                    <a:pos x="9" y="15"/>
                  </a:cxn>
                  <a:cxn ang="0">
                    <a:pos x="0" y="34"/>
                  </a:cxn>
                  <a:cxn ang="0">
                    <a:pos x="0" y="48"/>
                  </a:cxn>
                  <a:cxn ang="0">
                    <a:pos x="6" y="58"/>
                  </a:cxn>
                  <a:cxn ang="0">
                    <a:pos x="19" y="62"/>
                  </a:cxn>
                  <a:cxn ang="0">
                    <a:pos x="386" y="161"/>
                  </a:cxn>
                  <a:cxn ang="0">
                    <a:pos x="386" y="160"/>
                  </a:cxn>
                  <a:cxn ang="0">
                    <a:pos x="379" y="150"/>
                  </a:cxn>
                  <a:cxn ang="0">
                    <a:pos x="379" y="136"/>
                  </a:cxn>
                  <a:cxn ang="0">
                    <a:pos x="388" y="117"/>
                  </a:cxn>
                  <a:cxn ang="0">
                    <a:pos x="406" y="102"/>
                  </a:cxn>
                  <a:cxn ang="0">
                    <a:pos x="27" y="0"/>
                  </a:cxn>
                </a:cxnLst>
                <a:rect l="0" t="0" r="r" b="b"/>
                <a:pathLst>
                  <a:path w="406" h="161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3"/>
                      <a:pt x="14" y="8"/>
                      <a:pt x="9" y="15"/>
                    </a:cubicBezTo>
                    <a:cubicBezTo>
                      <a:pt x="4" y="21"/>
                      <a:pt x="1" y="28"/>
                      <a:pt x="0" y="3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2"/>
                      <a:pt x="3" y="56"/>
                      <a:pt x="6" y="58"/>
                    </a:cubicBezTo>
                    <a:cubicBezTo>
                      <a:pt x="10" y="61"/>
                      <a:pt x="14" y="62"/>
                      <a:pt x="19" y="62"/>
                    </a:cubicBezTo>
                    <a:cubicBezTo>
                      <a:pt x="386" y="161"/>
                      <a:pt x="386" y="161"/>
                      <a:pt x="386" y="161"/>
                    </a:cubicBezTo>
                    <a:cubicBezTo>
                      <a:pt x="386" y="160"/>
                      <a:pt x="386" y="160"/>
                      <a:pt x="386" y="160"/>
                    </a:cubicBezTo>
                    <a:cubicBezTo>
                      <a:pt x="382" y="158"/>
                      <a:pt x="380" y="154"/>
                      <a:pt x="379" y="150"/>
                    </a:cubicBezTo>
                    <a:cubicBezTo>
                      <a:pt x="379" y="136"/>
                      <a:pt x="379" y="136"/>
                      <a:pt x="379" y="136"/>
                    </a:cubicBezTo>
                    <a:cubicBezTo>
                      <a:pt x="380" y="129"/>
                      <a:pt x="383" y="123"/>
                      <a:pt x="388" y="117"/>
                    </a:cubicBezTo>
                    <a:cubicBezTo>
                      <a:pt x="393" y="110"/>
                      <a:pt x="399" y="105"/>
                      <a:pt x="406" y="102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9" name="Freeform 643"/>
              <p:cNvSpPr>
                <a:spLocks/>
              </p:cNvSpPr>
              <p:nvPr/>
            </p:nvSpPr>
            <p:spPr bwMode="gray">
              <a:xfrm>
                <a:off x="71" y="3184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0" name="Line 644"/>
              <p:cNvSpPr>
                <a:spLocks noChangeShapeType="1"/>
              </p:cNvSpPr>
              <p:nvPr/>
            </p:nvSpPr>
            <p:spPr bwMode="gray">
              <a:xfrm flipH="1" flipV="1">
                <a:off x="71" y="3184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1" name="Freeform 645"/>
              <p:cNvSpPr>
                <a:spLocks/>
              </p:cNvSpPr>
              <p:nvPr/>
            </p:nvSpPr>
            <p:spPr bwMode="gray">
              <a:xfrm>
                <a:off x="1986" y="2671"/>
                <a:ext cx="895" cy="239"/>
              </a:xfrm>
              <a:custGeom>
                <a:avLst/>
                <a:gdLst/>
                <a:ahLst/>
                <a:cxnLst>
                  <a:cxn ang="0">
                    <a:pos x="895" y="239"/>
                  </a:cxn>
                  <a:cxn ang="0">
                    <a:pos x="0" y="0"/>
                  </a:cxn>
                  <a:cxn ang="0">
                    <a:pos x="895" y="239"/>
                  </a:cxn>
                </a:cxnLst>
                <a:rect l="0" t="0" r="r" b="b"/>
                <a:pathLst>
                  <a:path w="895" h="239">
                    <a:moveTo>
                      <a:pt x="895" y="239"/>
                    </a:moveTo>
                    <a:lnTo>
                      <a:pt x="0" y="0"/>
                    </a:lnTo>
                    <a:lnTo>
                      <a:pt x="895" y="239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2" name="Line 646"/>
              <p:cNvSpPr>
                <a:spLocks noChangeShapeType="1"/>
              </p:cNvSpPr>
              <p:nvPr/>
            </p:nvSpPr>
            <p:spPr bwMode="gray">
              <a:xfrm flipH="1" flipV="1">
                <a:off x="1986" y="2671"/>
                <a:ext cx="895" cy="239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3" name="Freeform 647"/>
              <p:cNvSpPr>
                <a:spLocks/>
              </p:cNvSpPr>
              <p:nvPr/>
            </p:nvSpPr>
            <p:spPr bwMode="gray">
              <a:xfrm>
                <a:off x="1774" y="2728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4" name="Line 648"/>
              <p:cNvSpPr>
                <a:spLocks noChangeShapeType="1"/>
              </p:cNvSpPr>
              <p:nvPr/>
            </p:nvSpPr>
            <p:spPr bwMode="gray">
              <a:xfrm flipH="1" flipV="1">
                <a:off x="1774" y="2728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5" name="Freeform 649"/>
              <p:cNvSpPr>
                <a:spLocks/>
              </p:cNvSpPr>
              <p:nvPr/>
            </p:nvSpPr>
            <p:spPr bwMode="gray">
              <a:xfrm>
                <a:off x="1559" y="2785"/>
                <a:ext cx="897" cy="241"/>
              </a:xfrm>
              <a:custGeom>
                <a:avLst/>
                <a:gdLst/>
                <a:ahLst/>
                <a:cxnLst>
                  <a:cxn ang="0">
                    <a:pos x="897" y="241"/>
                  </a:cxn>
                  <a:cxn ang="0">
                    <a:pos x="0" y="0"/>
                  </a:cxn>
                  <a:cxn ang="0">
                    <a:pos x="897" y="241"/>
                  </a:cxn>
                </a:cxnLst>
                <a:rect l="0" t="0" r="r" b="b"/>
                <a:pathLst>
                  <a:path w="897" h="241">
                    <a:moveTo>
                      <a:pt x="897" y="241"/>
                    </a:moveTo>
                    <a:lnTo>
                      <a:pt x="0" y="0"/>
                    </a:lnTo>
                    <a:lnTo>
                      <a:pt x="897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6" name="Line 650"/>
              <p:cNvSpPr>
                <a:spLocks noChangeShapeType="1"/>
              </p:cNvSpPr>
              <p:nvPr/>
            </p:nvSpPr>
            <p:spPr bwMode="gray">
              <a:xfrm flipH="1" flipV="1">
                <a:off x="1559" y="2785"/>
                <a:ext cx="897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7" name="Freeform 651"/>
              <p:cNvSpPr>
                <a:spLocks/>
              </p:cNvSpPr>
              <p:nvPr/>
            </p:nvSpPr>
            <p:spPr bwMode="gray">
              <a:xfrm>
                <a:off x="1346" y="2841"/>
                <a:ext cx="898" cy="241"/>
              </a:xfrm>
              <a:custGeom>
                <a:avLst/>
                <a:gdLst/>
                <a:ahLst/>
                <a:cxnLst>
                  <a:cxn ang="0">
                    <a:pos x="898" y="241"/>
                  </a:cxn>
                  <a:cxn ang="0">
                    <a:pos x="0" y="0"/>
                  </a:cxn>
                  <a:cxn ang="0">
                    <a:pos x="898" y="241"/>
                  </a:cxn>
                </a:cxnLst>
                <a:rect l="0" t="0" r="r" b="b"/>
                <a:pathLst>
                  <a:path w="898" h="241">
                    <a:moveTo>
                      <a:pt x="898" y="241"/>
                    </a:moveTo>
                    <a:lnTo>
                      <a:pt x="0" y="0"/>
                    </a:lnTo>
                    <a:lnTo>
                      <a:pt x="898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8" name="Line 652"/>
              <p:cNvSpPr>
                <a:spLocks noChangeShapeType="1"/>
              </p:cNvSpPr>
              <p:nvPr/>
            </p:nvSpPr>
            <p:spPr bwMode="gray">
              <a:xfrm flipH="1" flipV="1">
                <a:off x="1346" y="2841"/>
                <a:ext cx="898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9" name="Freeform 653"/>
              <p:cNvSpPr>
                <a:spLocks/>
              </p:cNvSpPr>
              <p:nvPr/>
            </p:nvSpPr>
            <p:spPr bwMode="gray">
              <a:xfrm>
                <a:off x="921" y="2955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0" name="Line 654"/>
              <p:cNvSpPr>
                <a:spLocks noChangeShapeType="1"/>
              </p:cNvSpPr>
              <p:nvPr/>
            </p:nvSpPr>
            <p:spPr bwMode="gray">
              <a:xfrm flipH="1" flipV="1">
                <a:off x="921" y="2955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1" name="Freeform 655"/>
              <p:cNvSpPr>
                <a:spLocks/>
              </p:cNvSpPr>
              <p:nvPr/>
            </p:nvSpPr>
            <p:spPr bwMode="gray">
              <a:xfrm>
                <a:off x="496" y="3071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2" name="Line 656"/>
              <p:cNvSpPr>
                <a:spLocks noChangeShapeType="1"/>
              </p:cNvSpPr>
              <p:nvPr/>
            </p:nvSpPr>
            <p:spPr bwMode="gray">
              <a:xfrm flipH="1" flipV="1">
                <a:off x="496" y="3071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3" name="Freeform 657"/>
              <p:cNvSpPr>
                <a:spLocks/>
              </p:cNvSpPr>
              <p:nvPr/>
            </p:nvSpPr>
            <p:spPr bwMode="gray">
              <a:xfrm>
                <a:off x="1134" y="2898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4" name="Line 658"/>
              <p:cNvSpPr>
                <a:spLocks noChangeShapeType="1"/>
              </p:cNvSpPr>
              <p:nvPr/>
            </p:nvSpPr>
            <p:spPr bwMode="gray">
              <a:xfrm flipH="1" flipV="1">
                <a:off x="1134" y="2898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5" name="Freeform 659"/>
              <p:cNvSpPr>
                <a:spLocks/>
              </p:cNvSpPr>
              <p:nvPr/>
            </p:nvSpPr>
            <p:spPr bwMode="gray">
              <a:xfrm>
                <a:off x="708" y="3014"/>
                <a:ext cx="896" cy="239"/>
              </a:xfrm>
              <a:custGeom>
                <a:avLst/>
                <a:gdLst/>
                <a:ahLst/>
                <a:cxnLst>
                  <a:cxn ang="0">
                    <a:pos x="896" y="239"/>
                  </a:cxn>
                  <a:cxn ang="0">
                    <a:pos x="0" y="0"/>
                  </a:cxn>
                  <a:cxn ang="0">
                    <a:pos x="896" y="239"/>
                  </a:cxn>
                </a:cxnLst>
                <a:rect l="0" t="0" r="r" b="b"/>
                <a:pathLst>
                  <a:path w="896" h="239">
                    <a:moveTo>
                      <a:pt x="896" y="239"/>
                    </a:moveTo>
                    <a:lnTo>
                      <a:pt x="0" y="0"/>
                    </a:lnTo>
                    <a:lnTo>
                      <a:pt x="896" y="239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6" name="Line 660"/>
              <p:cNvSpPr>
                <a:spLocks noChangeShapeType="1"/>
              </p:cNvSpPr>
              <p:nvPr/>
            </p:nvSpPr>
            <p:spPr bwMode="gray">
              <a:xfrm flipH="1" flipV="1">
                <a:off x="708" y="3014"/>
                <a:ext cx="896" cy="239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7" name="Freeform 661"/>
              <p:cNvSpPr>
                <a:spLocks/>
              </p:cNvSpPr>
              <p:nvPr/>
            </p:nvSpPr>
            <p:spPr bwMode="gray">
              <a:xfrm>
                <a:off x="283" y="3127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8" name="Line 662"/>
              <p:cNvSpPr>
                <a:spLocks noChangeShapeType="1"/>
              </p:cNvSpPr>
              <p:nvPr/>
            </p:nvSpPr>
            <p:spPr bwMode="gray">
              <a:xfrm flipH="1" flipV="1">
                <a:off x="283" y="3127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9" name="Freeform 663"/>
              <p:cNvSpPr>
                <a:spLocks/>
              </p:cNvSpPr>
              <p:nvPr/>
            </p:nvSpPr>
            <p:spPr bwMode="gray">
              <a:xfrm>
                <a:off x="2199" y="2612"/>
                <a:ext cx="895" cy="241"/>
              </a:xfrm>
              <a:custGeom>
                <a:avLst/>
                <a:gdLst/>
                <a:ahLst/>
                <a:cxnLst>
                  <a:cxn ang="0">
                    <a:pos x="895" y="241"/>
                  </a:cxn>
                  <a:cxn ang="0">
                    <a:pos x="0" y="0"/>
                  </a:cxn>
                  <a:cxn ang="0">
                    <a:pos x="895" y="241"/>
                  </a:cxn>
                </a:cxnLst>
                <a:rect l="0" t="0" r="r" b="b"/>
                <a:pathLst>
                  <a:path w="895" h="241">
                    <a:moveTo>
                      <a:pt x="895" y="241"/>
                    </a:moveTo>
                    <a:lnTo>
                      <a:pt x="0" y="0"/>
                    </a:lnTo>
                    <a:lnTo>
                      <a:pt x="895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0" name="Line 664"/>
              <p:cNvSpPr>
                <a:spLocks noChangeShapeType="1"/>
              </p:cNvSpPr>
              <p:nvPr/>
            </p:nvSpPr>
            <p:spPr bwMode="gray">
              <a:xfrm flipH="1" flipV="1">
                <a:off x="2199" y="2612"/>
                <a:ext cx="895" cy="241"/>
              </a:xfrm>
              <a:prstGeom prst="line">
                <a:avLst/>
              </a:prstGeom>
              <a:noFill/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142" name="Group 677"/>
            <p:cNvGrpSpPr>
              <a:grpSpLocks noChangeAspect="1"/>
            </p:cNvGrpSpPr>
            <p:nvPr/>
          </p:nvGrpSpPr>
          <p:grpSpPr bwMode="gray">
            <a:xfrm>
              <a:off x="5841206" y="3820368"/>
              <a:ext cx="738821" cy="363220"/>
              <a:chOff x="2368" y="2596"/>
              <a:chExt cx="1088" cy="536"/>
            </a:xfrm>
          </p:grpSpPr>
          <p:grpSp>
            <p:nvGrpSpPr>
              <p:cNvPr id="2168" name="Group 678"/>
              <p:cNvGrpSpPr>
                <a:grpSpLocks noChangeAspect="1"/>
              </p:cNvGrpSpPr>
              <p:nvPr/>
            </p:nvGrpSpPr>
            <p:grpSpPr bwMode="gray">
              <a:xfrm>
                <a:off x="2372" y="2733"/>
                <a:ext cx="1084" cy="399"/>
                <a:chOff x="2372" y="2733"/>
                <a:chExt cx="1084" cy="399"/>
              </a:xfrm>
            </p:grpSpPr>
            <p:sp>
              <p:nvSpPr>
                <p:cNvPr id="2186" name="Freeform 679"/>
                <p:cNvSpPr>
                  <a:spLocks noChangeAspect="1"/>
                </p:cNvSpPr>
                <p:nvPr/>
              </p:nvSpPr>
              <p:spPr bwMode="gray">
                <a:xfrm flipH="1">
                  <a:off x="2372" y="2789"/>
                  <a:ext cx="33" cy="23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7" name="Freeform 680"/>
                <p:cNvSpPr>
                  <a:spLocks noChangeAspect="1"/>
                </p:cNvSpPr>
                <p:nvPr/>
              </p:nvSpPr>
              <p:spPr bwMode="gray">
                <a:xfrm flipH="1">
                  <a:off x="2405" y="2789"/>
                  <a:ext cx="31" cy="235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8" name="Freeform 681"/>
                <p:cNvSpPr>
                  <a:spLocks noChangeAspect="1"/>
                </p:cNvSpPr>
                <p:nvPr/>
              </p:nvSpPr>
              <p:spPr bwMode="gray">
                <a:xfrm flipH="1">
                  <a:off x="3423" y="2733"/>
                  <a:ext cx="33" cy="235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9" name="Freeform 682"/>
                <p:cNvSpPr>
                  <a:spLocks noChangeAspect="1"/>
                </p:cNvSpPr>
                <p:nvPr/>
              </p:nvSpPr>
              <p:spPr bwMode="gray">
                <a:xfrm flipH="1">
                  <a:off x="3392" y="2733"/>
                  <a:ext cx="31" cy="23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90" name="Freeform 683"/>
                <p:cNvSpPr>
                  <a:spLocks noChangeAspect="1"/>
                </p:cNvSpPr>
                <p:nvPr/>
              </p:nvSpPr>
              <p:spPr bwMode="gray">
                <a:xfrm flipH="1">
                  <a:off x="2772" y="2898"/>
                  <a:ext cx="34" cy="234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91" name="Freeform 684"/>
                <p:cNvSpPr>
                  <a:spLocks noChangeAspect="1"/>
                </p:cNvSpPr>
                <p:nvPr/>
              </p:nvSpPr>
              <p:spPr bwMode="gray">
                <a:xfrm flipH="1">
                  <a:off x="2806" y="2898"/>
                  <a:ext cx="30" cy="234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169" name="Group 685"/>
              <p:cNvGrpSpPr>
                <a:grpSpLocks noChangeAspect="1"/>
              </p:cNvGrpSpPr>
              <p:nvPr/>
            </p:nvGrpSpPr>
            <p:grpSpPr bwMode="gray">
              <a:xfrm>
                <a:off x="2368" y="2596"/>
                <a:ext cx="1088" cy="347"/>
                <a:chOff x="-181" y="3580"/>
                <a:chExt cx="2284" cy="730"/>
              </a:xfrm>
            </p:grpSpPr>
            <p:sp>
              <p:nvSpPr>
                <p:cNvPr id="2170" name="Freeform 686"/>
                <p:cNvSpPr>
                  <a:spLocks noChangeAspect="1"/>
                </p:cNvSpPr>
                <p:nvPr/>
              </p:nvSpPr>
              <p:spPr bwMode="gray">
                <a:xfrm>
                  <a:off x="714" y="3819"/>
                  <a:ext cx="1389" cy="491"/>
                </a:xfrm>
                <a:custGeom>
                  <a:avLst/>
                  <a:gdLst/>
                  <a:ahLst/>
                  <a:cxnLst>
                    <a:cxn ang="0">
                      <a:pos x="582" y="4"/>
                    </a:cxn>
                    <a:cxn ang="0">
                      <a:pos x="568" y="1"/>
                    </a:cxn>
                    <a:cxn ang="0">
                      <a:pos x="558" y="3"/>
                    </a:cxn>
                    <a:cxn ang="0">
                      <a:pos x="37" y="143"/>
                    </a:cxn>
                    <a:cxn ang="0">
                      <a:pos x="27" y="146"/>
                    </a:cxn>
                    <a:cxn ang="0">
                      <a:pos x="9" y="161"/>
                    </a:cxn>
                    <a:cxn ang="0">
                      <a:pos x="0" y="179"/>
                    </a:cxn>
                    <a:cxn ang="0">
                      <a:pos x="0" y="194"/>
                    </a:cxn>
                    <a:cxn ang="0">
                      <a:pos x="7" y="204"/>
                    </a:cxn>
                    <a:cxn ang="0">
                      <a:pos x="19" y="208"/>
                    </a:cxn>
                    <a:cxn ang="0">
                      <a:pos x="31" y="204"/>
                    </a:cxn>
                    <a:cxn ang="0">
                      <a:pos x="550" y="65"/>
                    </a:cxn>
                    <a:cxn ang="0">
                      <a:pos x="562" y="62"/>
                    </a:cxn>
                    <a:cxn ang="0">
                      <a:pos x="579" y="48"/>
                    </a:cxn>
                    <a:cxn ang="0">
                      <a:pos x="588" y="30"/>
                    </a:cxn>
                    <a:cxn ang="0">
                      <a:pos x="588" y="14"/>
                    </a:cxn>
                    <a:cxn ang="0">
                      <a:pos x="582" y="4"/>
                    </a:cxn>
                  </a:cxnLst>
                  <a:rect l="0" t="0" r="r" b="b"/>
                  <a:pathLst>
                    <a:path w="588" h="208">
                      <a:moveTo>
                        <a:pt x="582" y="4"/>
                      </a:moveTo>
                      <a:cubicBezTo>
                        <a:pt x="578" y="1"/>
                        <a:pt x="573" y="0"/>
                        <a:pt x="568" y="1"/>
                      </a:cubicBezTo>
                      <a:cubicBezTo>
                        <a:pt x="558" y="3"/>
                        <a:pt x="558" y="3"/>
                        <a:pt x="558" y="3"/>
                      </a:cubicBezTo>
                      <a:cubicBezTo>
                        <a:pt x="37" y="143"/>
                        <a:pt x="37" y="143"/>
                        <a:pt x="37" y="143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1" y="149"/>
                        <a:pt x="14" y="154"/>
                        <a:pt x="9" y="161"/>
                      </a:cubicBezTo>
                      <a:cubicBezTo>
                        <a:pt x="4" y="167"/>
                        <a:pt x="2" y="173"/>
                        <a:pt x="0" y="179"/>
                      </a:cubicBezTo>
                      <a:cubicBezTo>
                        <a:pt x="0" y="194"/>
                        <a:pt x="0" y="194"/>
                        <a:pt x="0" y="194"/>
                      </a:cubicBezTo>
                      <a:cubicBezTo>
                        <a:pt x="1" y="198"/>
                        <a:pt x="3" y="202"/>
                        <a:pt x="7" y="204"/>
                      </a:cubicBezTo>
                      <a:cubicBezTo>
                        <a:pt x="10" y="207"/>
                        <a:pt x="15" y="208"/>
                        <a:pt x="19" y="208"/>
                      </a:cubicBezTo>
                      <a:cubicBezTo>
                        <a:pt x="31" y="204"/>
                        <a:pt x="31" y="204"/>
                        <a:pt x="31" y="204"/>
                      </a:cubicBezTo>
                      <a:cubicBezTo>
                        <a:pt x="550" y="65"/>
                        <a:pt x="550" y="65"/>
                        <a:pt x="550" y="65"/>
                      </a:cubicBezTo>
                      <a:cubicBezTo>
                        <a:pt x="562" y="62"/>
                        <a:pt x="562" y="62"/>
                        <a:pt x="562" y="62"/>
                      </a:cubicBezTo>
                      <a:cubicBezTo>
                        <a:pt x="568" y="59"/>
                        <a:pt x="574" y="54"/>
                        <a:pt x="579" y="48"/>
                      </a:cubicBezTo>
                      <a:cubicBezTo>
                        <a:pt x="584" y="42"/>
                        <a:pt x="587" y="36"/>
                        <a:pt x="588" y="30"/>
                      </a:cubicBezTo>
                      <a:cubicBezTo>
                        <a:pt x="588" y="14"/>
                        <a:pt x="588" y="14"/>
                        <a:pt x="588" y="14"/>
                      </a:cubicBezTo>
                      <a:cubicBezTo>
                        <a:pt x="587" y="10"/>
                        <a:pt x="585" y="7"/>
                        <a:pt x="58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1" name="Freeform 687"/>
                <p:cNvSpPr>
                  <a:spLocks noChangeAspect="1"/>
                </p:cNvSpPr>
                <p:nvPr/>
              </p:nvSpPr>
              <p:spPr bwMode="gray">
                <a:xfrm>
                  <a:off x="735" y="4177"/>
                  <a:ext cx="112" cy="120"/>
                </a:xfrm>
                <a:custGeom>
                  <a:avLst/>
                  <a:gdLst/>
                  <a:ahLst/>
                  <a:cxnLst>
                    <a:cxn ang="0">
                      <a:pos x="48" y="47"/>
                    </a:cxn>
                    <a:cxn ang="0">
                      <a:pos x="50" y="4"/>
                    </a:cxn>
                    <a:cxn ang="0">
                      <a:pos x="37" y="0"/>
                    </a:cxn>
                    <a:cxn ang="0">
                      <a:pos x="27" y="3"/>
                    </a:cxn>
                    <a:cxn ang="0">
                      <a:pos x="9" y="18"/>
                    </a:cxn>
                    <a:cxn ang="0">
                      <a:pos x="0" y="36"/>
                    </a:cxn>
                    <a:cxn ang="0">
                      <a:pos x="0" y="51"/>
                    </a:cxn>
                    <a:cxn ang="0">
                      <a:pos x="7" y="61"/>
                    </a:cxn>
                    <a:cxn ang="0">
                      <a:pos x="19" y="65"/>
                    </a:cxn>
                    <a:cxn ang="0">
                      <a:pos x="31" y="61"/>
                    </a:cxn>
                    <a:cxn ang="0">
                      <a:pos x="48" y="47"/>
                    </a:cxn>
                  </a:cxnLst>
                  <a:rect l="0" t="0" r="r" b="b"/>
                  <a:pathLst>
                    <a:path w="61" h="65">
                      <a:moveTo>
                        <a:pt x="48" y="47"/>
                      </a:moveTo>
                      <a:cubicBezTo>
                        <a:pt x="60" y="31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4" y="24"/>
                        <a:pt x="2" y="30"/>
                        <a:pt x="0" y="36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7" y="61"/>
                      </a:cubicBezTo>
                      <a:cubicBezTo>
                        <a:pt x="10" y="64"/>
                        <a:pt x="15" y="65"/>
                        <a:pt x="19" y="65"/>
                      </a:cubicBezTo>
                      <a:cubicBezTo>
                        <a:pt x="31" y="61"/>
                        <a:pt x="31" y="61"/>
                        <a:pt x="31" y="61"/>
                      </a:cubicBezTo>
                      <a:cubicBezTo>
                        <a:pt x="37" y="58"/>
                        <a:pt x="43" y="54"/>
                        <a:pt x="48" y="47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2" name="Freeform 688"/>
                <p:cNvSpPr>
                  <a:spLocks noChangeAspect="1"/>
                </p:cNvSpPr>
                <p:nvPr/>
              </p:nvSpPr>
              <p:spPr bwMode="gray">
                <a:xfrm>
                  <a:off x="1966" y="3840"/>
                  <a:ext cx="112" cy="119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11" y="62"/>
                    </a:cxn>
                    <a:cxn ang="0">
                      <a:pos x="23" y="65"/>
                    </a:cxn>
                    <a:cxn ang="0">
                      <a:pos x="35" y="62"/>
                    </a:cxn>
                    <a:cxn ang="0">
                      <a:pos x="52" y="48"/>
                    </a:cxn>
                    <a:cxn ang="0">
                      <a:pos x="61" y="30"/>
                    </a:cxn>
                    <a:cxn ang="0">
                      <a:pos x="61" y="14"/>
                    </a:cxn>
                    <a:cxn ang="0">
                      <a:pos x="55" y="4"/>
                    </a:cxn>
                    <a:cxn ang="0">
                      <a:pos x="41" y="1"/>
                    </a:cxn>
                    <a:cxn ang="0">
                      <a:pos x="31" y="3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61" h="65">
                      <a:moveTo>
                        <a:pt x="13" y="18"/>
                      </a:moveTo>
                      <a:cubicBezTo>
                        <a:pt x="1" y="34"/>
                        <a:pt x="0" y="53"/>
                        <a:pt x="11" y="62"/>
                      </a:cubicBezTo>
                      <a:cubicBezTo>
                        <a:pt x="15" y="64"/>
                        <a:pt x="19" y="65"/>
                        <a:pt x="23" y="65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41" y="59"/>
                        <a:pt x="47" y="54"/>
                        <a:pt x="52" y="48"/>
                      </a:cubicBezTo>
                      <a:cubicBezTo>
                        <a:pt x="57" y="42"/>
                        <a:pt x="60" y="36"/>
                        <a:pt x="61" y="30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60" y="10"/>
                        <a:pt x="58" y="7"/>
                        <a:pt x="55" y="4"/>
                      </a:cubicBezTo>
                      <a:cubicBezTo>
                        <a:pt x="51" y="1"/>
                        <a:pt x="46" y="0"/>
                        <a:pt x="41" y="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5" y="6"/>
                        <a:pt x="19" y="11"/>
                        <a:pt x="13" y="1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3" name="Freeform 689"/>
                <p:cNvSpPr>
                  <a:spLocks noChangeAspect="1"/>
                </p:cNvSpPr>
                <p:nvPr/>
              </p:nvSpPr>
              <p:spPr bwMode="gray">
                <a:xfrm>
                  <a:off x="1413" y="3979"/>
                  <a:ext cx="120" cy="134"/>
                </a:xfrm>
                <a:custGeom>
                  <a:avLst/>
                  <a:gdLst/>
                  <a:ahLst/>
                  <a:cxnLst>
                    <a:cxn ang="0">
                      <a:pos x="11" y="65"/>
                    </a:cxn>
                    <a:cxn ang="0">
                      <a:pos x="52" y="51"/>
                    </a:cxn>
                    <a:cxn ang="0">
                      <a:pos x="55" y="8"/>
                    </a:cxn>
                    <a:cxn ang="0">
                      <a:pos x="13" y="22"/>
                    </a:cxn>
                    <a:cxn ang="0">
                      <a:pos x="11" y="65"/>
                    </a:cxn>
                  </a:cxnLst>
                  <a:rect l="0" t="0" r="r" b="b"/>
                  <a:pathLst>
                    <a:path w="65" h="73">
                      <a:moveTo>
                        <a:pt x="11" y="65"/>
                      </a:moveTo>
                      <a:cubicBezTo>
                        <a:pt x="22" y="73"/>
                        <a:pt x="40" y="67"/>
                        <a:pt x="52" y="51"/>
                      </a:cubicBezTo>
                      <a:cubicBezTo>
                        <a:pt x="64" y="36"/>
                        <a:pt x="65" y="16"/>
                        <a:pt x="55" y="8"/>
                      </a:cubicBezTo>
                      <a:cubicBezTo>
                        <a:pt x="44" y="0"/>
                        <a:pt x="25" y="6"/>
                        <a:pt x="13" y="22"/>
                      </a:cubicBezTo>
                      <a:cubicBezTo>
                        <a:pt x="1" y="38"/>
                        <a:pt x="0" y="57"/>
                        <a:pt x="11" y="65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4" name="Freeform 690"/>
                <p:cNvSpPr>
                  <a:spLocks noChangeAspect="1"/>
                </p:cNvSpPr>
                <p:nvPr/>
              </p:nvSpPr>
              <p:spPr bwMode="gray">
                <a:xfrm>
                  <a:off x="-118" y="3580"/>
                  <a:ext cx="2174" cy="584"/>
                </a:xfrm>
                <a:custGeom>
                  <a:avLst/>
                  <a:gdLst/>
                  <a:ahLst/>
                  <a:cxnLst>
                    <a:cxn ang="0">
                      <a:pos x="0" y="343"/>
                    </a:cxn>
                    <a:cxn ang="0">
                      <a:pos x="1278" y="0"/>
                    </a:cxn>
                    <a:cxn ang="0">
                      <a:pos x="2174" y="241"/>
                    </a:cxn>
                    <a:cxn ang="0">
                      <a:pos x="896" y="584"/>
                    </a:cxn>
                    <a:cxn ang="0">
                      <a:pos x="0" y="343"/>
                    </a:cxn>
                  </a:cxnLst>
                  <a:rect l="0" t="0" r="r" b="b"/>
                  <a:pathLst>
                    <a:path w="2174" h="584">
                      <a:moveTo>
                        <a:pt x="0" y="343"/>
                      </a:moveTo>
                      <a:lnTo>
                        <a:pt x="1278" y="0"/>
                      </a:lnTo>
                      <a:lnTo>
                        <a:pt x="2174" y="241"/>
                      </a:lnTo>
                      <a:lnTo>
                        <a:pt x="896" y="584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5" name="Freeform 691"/>
                <p:cNvSpPr>
                  <a:spLocks noChangeAspect="1"/>
                </p:cNvSpPr>
                <p:nvPr/>
              </p:nvSpPr>
              <p:spPr bwMode="gray">
                <a:xfrm>
                  <a:off x="-181" y="3923"/>
                  <a:ext cx="959" cy="38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9" y="15"/>
                    </a:cxn>
                    <a:cxn ang="0">
                      <a:pos x="0" y="34"/>
                    </a:cxn>
                    <a:cxn ang="0">
                      <a:pos x="0" y="48"/>
                    </a:cxn>
                    <a:cxn ang="0">
                      <a:pos x="7" y="58"/>
                    </a:cxn>
                    <a:cxn ang="0">
                      <a:pos x="19" y="62"/>
                    </a:cxn>
                    <a:cxn ang="0">
                      <a:pos x="387" y="161"/>
                    </a:cxn>
                    <a:cxn ang="0">
                      <a:pos x="386" y="160"/>
                    </a:cxn>
                    <a:cxn ang="0">
                      <a:pos x="379" y="150"/>
                    </a:cxn>
                    <a:cxn ang="0">
                      <a:pos x="379" y="135"/>
                    </a:cxn>
                    <a:cxn ang="0">
                      <a:pos x="388" y="117"/>
                    </a:cxn>
                    <a:cxn ang="0">
                      <a:pos x="406" y="10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406" h="161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3"/>
                        <a:pt x="14" y="8"/>
                        <a:pt x="9" y="15"/>
                      </a:cubicBezTo>
                      <a:cubicBezTo>
                        <a:pt x="4" y="21"/>
                        <a:pt x="1" y="27"/>
                        <a:pt x="0" y="34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52"/>
                        <a:pt x="3" y="56"/>
                        <a:pt x="7" y="58"/>
                      </a:cubicBezTo>
                      <a:cubicBezTo>
                        <a:pt x="10" y="61"/>
                        <a:pt x="14" y="62"/>
                        <a:pt x="19" y="62"/>
                      </a:cubicBezTo>
                      <a:cubicBezTo>
                        <a:pt x="387" y="161"/>
                        <a:pt x="387" y="161"/>
                        <a:pt x="387" y="161"/>
                      </a:cubicBezTo>
                      <a:cubicBezTo>
                        <a:pt x="386" y="160"/>
                        <a:pt x="386" y="160"/>
                        <a:pt x="386" y="160"/>
                      </a:cubicBezTo>
                      <a:cubicBezTo>
                        <a:pt x="382" y="158"/>
                        <a:pt x="380" y="154"/>
                        <a:pt x="379" y="150"/>
                      </a:cubicBezTo>
                      <a:cubicBezTo>
                        <a:pt x="379" y="135"/>
                        <a:pt x="379" y="135"/>
                        <a:pt x="379" y="135"/>
                      </a:cubicBezTo>
                      <a:cubicBezTo>
                        <a:pt x="381" y="129"/>
                        <a:pt x="383" y="123"/>
                        <a:pt x="388" y="117"/>
                      </a:cubicBezTo>
                      <a:cubicBezTo>
                        <a:pt x="393" y="110"/>
                        <a:pt x="400" y="105"/>
                        <a:pt x="406" y="102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6" name="Freeform 692"/>
                <p:cNvSpPr>
                  <a:spLocks noChangeAspect="1"/>
                </p:cNvSpPr>
                <p:nvPr/>
              </p:nvSpPr>
              <p:spPr bwMode="gray">
                <a:xfrm>
                  <a:off x="733" y="3693"/>
                  <a:ext cx="897" cy="241"/>
                </a:xfrm>
                <a:custGeom>
                  <a:avLst/>
                  <a:gdLst/>
                  <a:ahLst/>
                  <a:cxnLst>
                    <a:cxn ang="0">
                      <a:pos x="897" y="241"/>
                    </a:cxn>
                    <a:cxn ang="0">
                      <a:pos x="0" y="0"/>
                    </a:cxn>
                    <a:cxn ang="0">
                      <a:pos x="897" y="241"/>
                    </a:cxn>
                  </a:cxnLst>
                  <a:rect l="0" t="0" r="r" b="b"/>
                  <a:pathLst>
                    <a:path w="897" h="241">
                      <a:moveTo>
                        <a:pt x="897" y="241"/>
                      </a:moveTo>
                      <a:lnTo>
                        <a:pt x="0" y="0"/>
                      </a:lnTo>
                      <a:lnTo>
                        <a:pt x="897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7" name="Line 693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733" y="3693"/>
                  <a:ext cx="897" cy="241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8" name="Freeform 694"/>
                <p:cNvSpPr>
                  <a:spLocks noChangeAspect="1"/>
                </p:cNvSpPr>
                <p:nvPr/>
              </p:nvSpPr>
              <p:spPr bwMode="gray">
                <a:xfrm>
                  <a:off x="520" y="3753"/>
                  <a:ext cx="896" cy="238"/>
                </a:xfrm>
                <a:custGeom>
                  <a:avLst/>
                  <a:gdLst/>
                  <a:ahLst/>
                  <a:cxnLst>
                    <a:cxn ang="0">
                      <a:pos x="896" y="238"/>
                    </a:cxn>
                    <a:cxn ang="0">
                      <a:pos x="0" y="0"/>
                    </a:cxn>
                    <a:cxn ang="0">
                      <a:pos x="896" y="238"/>
                    </a:cxn>
                  </a:cxnLst>
                  <a:rect l="0" t="0" r="r" b="b"/>
                  <a:pathLst>
                    <a:path w="896" h="238">
                      <a:moveTo>
                        <a:pt x="896" y="238"/>
                      </a:moveTo>
                      <a:lnTo>
                        <a:pt x="0" y="0"/>
                      </a:lnTo>
                      <a:lnTo>
                        <a:pt x="896" y="2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9" name="Line 695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520" y="3753"/>
                  <a:ext cx="896" cy="238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0" name="Freeform 696"/>
                <p:cNvSpPr>
                  <a:spLocks noChangeAspect="1"/>
                </p:cNvSpPr>
                <p:nvPr/>
              </p:nvSpPr>
              <p:spPr bwMode="gray">
                <a:xfrm>
                  <a:off x="308" y="3809"/>
                  <a:ext cx="895" cy="241"/>
                </a:xfrm>
                <a:custGeom>
                  <a:avLst/>
                  <a:gdLst/>
                  <a:ahLst/>
                  <a:cxnLst>
                    <a:cxn ang="0">
                      <a:pos x="895" y="241"/>
                    </a:cxn>
                    <a:cxn ang="0">
                      <a:pos x="0" y="0"/>
                    </a:cxn>
                    <a:cxn ang="0">
                      <a:pos x="895" y="241"/>
                    </a:cxn>
                  </a:cxnLst>
                  <a:rect l="0" t="0" r="r" b="b"/>
                  <a:pathLst>
                    <a:path w="895" h="241">
                      <a:moveTo>
                        <a:pt x="895" y="241"/>
                      </a:moveTo>
                      <a:lnTo>
                        <a:pt x="0" y="0"/>
                      </a:lnTo>
                      <a:lnTo>
                        <a:pt x="89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1" name="Line 697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308" y="3809"/>
                  <a:ext cx="895" cy="241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2" name="Freeform 698"/>
                <p:cNvSpPr>
                  <a:spLocks noChangeAspect="1"/>
                </p:cNvSpPr>
                <p:nvPr/>
              </p:nvSpPr>
              <p:spPr bwMode="gray">
                <a:xfrm>
                  <a:off x="945" y="3637"/>
                  <a:ext cx="898" cy="241"/>
                </a:xfrm>
                <a:custGeom>
                  <a:avLst/>
                  <a:gdLst/>
                  <a:ahLst/>
                  <a:cxnLst>
                    <a:cxn ang="0">
                      <a:pos x="898" y="241"/>
                    </a:cxn>
                    <a:cxn ang="0">
                      <a:pos x="0" y="0"/>
                    </a:cxn>
                    <a:cxn ang="0">
                      <a:pos x="898" y="241"/>
                    </a:cxn>
                  </a:cxnLst>
                  <a:rect l="0" t="0" r="r" b="b"/>
                  <a:pathLst>
                    <a:path w="898" h="241">
                      <a:moveTo>
                        <a:pt x="898" y="241"/>
                      </a:moveTo>
                      <a:lnTo>
                        <a:pt x="0" y="0"/>
                      </a:lnTo>
                      <a:lnTo>
                        <a:pt x="898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3" name="Line 699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945" y="3637"/>
                  <a:ext cx="898" cy="241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4" name="Freeform 700"/>
                <p:cNvSpPr>
                  <a:spLocks noChangeAspect="1"/>
                </p:cNvSpPr>
                <p:nvPr/>
              </p:nvSpPr>
              <p:spPr bwMode="gray">
                <a:xfrm>
                  <a:off x="95" y="3866"/>
                  <a:ext cx="895" cy="241"/>
                </a:xfrm>
                <a:custGeom>
                  <a:avLst/>
                  <a:gdLst/>
                  <a:ahLst/>
                  <a:cxnLst>
                    <a:cxn ang="0">
                      <a:pos x="895" y="241"/>
                    </a:cxn>
                    <a:cxn ang="0">
                      <a:pos x="0" y="0"/>
                    </a:cxn>
                    <a:cxn ang="0">
                      <a:pos x="895" y="241"/>
                    </a:cxn>
                  </a:cxnLst>
                  <a:rect l="0" t="0" r="r" b="b"/>
                  <a:pathLst>
                    <a:path w="895" h="241">
                      <a:moveTo>
                        <a:pt x="895" y="241"/>
                      </a:moveTo>
                      <a:lnTo>
                        <a:pt x="0" y="0"/>
                      </a:lnTo>
                      <a:lnTo>
                        <a:pt x="89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5" name="Line 701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95" y="3866"/>
                  <a:ext cx="895" cy="241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2143" name="Group 702"/>
            <p:cNvGrpSpPr>
              <a:grpSpLocks noChangeAspect="1"/>
            </p:cNvGrpSpPr>
            <p:nvPr/>
          </p:nvGrpSpPr>
          <p:grpSpPr bwMode="gray">
            <a:xfrm>
              <a:off x="5395433" y="3938002"/>
              <a:ext cx="738821" cy="365283"/>
              <a:chOff x="2368" y="2596"/>
              <a:chExt cx="1088" cy="536"/>
            </a:xfrm>
          </p:grpSpPr>
          <p:grpSp>
            <p:nvGrpSpPr>
              <p:cNvPr id="2144" name="Group 703"/>
              <p:cNvGrpSpPr>
                <a:grpSpLocks noChangeAspect="1"/>
              </p:cNvGrpSpPr>
              <p:nvPr/>
            </p:nvGrpSpPr>
            <p:grpSpPr bwMode="gray">
              <a:xfrm>
                <a:off x="2372" y="2733"/>
                <a:ext cx="1084" cy="399"/>
                <a:chOff x="2372" y="2733"/>
                <a:chExt cx="1084" cy="399"/>
              </a:xfrm>
            </p:grpSpPr>
            <p:sp>
              <p:nvSpPr>
                <p:cNvPr id="2162" name="Freeform 704"/>
                <p:cNvSpPr>
                  <a:spLocks noChangeAspect="1"/>
                </p:cNvSpPr>
                <p:nvPr/>
              </p:nvSpPr>
              <p:spPr bwMode="gray">
                <a:xfrm flipH="1">
                  <a:off x="2372" y="2789"/>
                  <a:ext cx="33" cy="23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3" name="Freeform 705"/>
                <p:cNvSpPr>
                  <a:spLocks noChangeAspect="1"/>
                </p:cNvSpPr>
                <p:nvPr/>
              </p:nvSpPr>
              <p:spPr bwMode="gray">
                <a:xfrm flipH="1">
                  <a:off x="2405" y="2789"/>
                  <a:ext cx="31" cy="235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4" name="Freeform 706"/>
                <p:cNvSpPr>
                  <a:spLocks noChangeAspect="1"/>
                </p:cNvSpPr>
                <p:nvPr/>
              </p:nvSpPr>
              <p:spPr bwMode="gray">
                <a:xfrm flipH="1">
                  <a:off x="3423" y="2733"/>
                  <a:ext cx="33" cy="235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5" name="Freeform 707"/>
                <p:cNvSpPr>
                  <a:spLocks noChangeAspect="1"/>
                </p:cNvSpPr>
                <p:nvPr/>
              </p:nvSpPr>
              <p:spPr bwMode="gray">
                <a:xfrm flipH="1">
                  <a:off x="3392" y="2733"/>
                  <a:ext cx="31" cy="23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6" name="Freeform 708"/>
                <p:cNvSpPr>
                  <a:spLocks noChangeAspect="1"/>
                </p:cNvSpPr>
                <p:nvPr/>
              </p:nvSpPr>
              <p:spPr bwMode="gray">
                <a:xfrm flipH="1">
                  <a:off x="2772" y="2898"/>
                  <a:ext cx="34" cy="234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7" name="Freeform 709"/>
                <p:cNvSpPr>
                  <a:spLocks noChangeAspect="1"/>
                </p:cNvSpPr>
                <p:nvPr/>
              </p:nvSpPr>
              <p:spPr bwMode="gray">
                <a:xfrm flipH="1">
                  <a:off x="2806" y="2898"/>
                  <a:ext cx="30" cy="234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145" name="Group 710"/>
              <p:cNvGrpSpPr>
                <a:grpSpLocks noChangeAspect="1"/>
              </p:cNvGrpSpPr>
              <p:nvPr/>
            </p:nvGrpSpPr>
            <p:grpSpPr bwMode="gray">
              <a:xfrm>
                <a:off x="2368" y="2596"/>
                <a:ext cx="1088" cy="347"/>
                <a:chOff x="-181" y="3580"/>
                <a:chExt cx="2284" cy="730"/>
              </a:xfrm>
            </p:grpSpPr>
            <p:sp>
              <p:nvSpPr>
                <p:cNvPr id="2146" name="Freeform 711"/>
                <p:cNvSpPr>
                  <a:spLocks noChangeAspect="1"/>
                </p:cNvSpPr>
                <p:nvPr/>
              </p:nvSpPr>
              <p:spPr bwMode="gray">
                <a:xfrm>
                  <a:off x="714" y="3819"/>
                  <a:ext cx="1389" cy="491"/>
                </a:xfrm>
                <a:custGeom>
                  <a:avLst/>
                  <a:gdLst/>
                  <a:ahLst/>
                  <a:cxnLst>
                    <a:cxn ang="0">
                      <a:pos x="582" y="4"/>
                    </a:cxn>
                    <a:cxn ang="0">
                      <a:pos x="568" y="1"/>
                    </a:cxn>
                    <a:cxn ang="0">
                      <a:pos x="558" y="3"/>
                    </a:cxn>
                    <a:cxn ang="0">
                      <a:pos x="37" y="143"/>
                    </a:cxn>
                    <a:cxn ang="0">
                      <a:pos x="27" y="146"/>
                    </a:cxn>
                    <a:cxn ang="0">
                      <a:pos x="9" y="161"/>
                    </a:cxn>
                    <a:cxn ang="0">
                      <a:pos x="0" y="179"/>
                    </a:cxn>
                    <a:cxn ang="0">
                      <a:pos x="0" y="194"/>
                    </a:cxn>
                    <a:cxn ang="0">
                      <a:pos x="7" y="204"/>
                    </a:cxn>
                    <a:cxn ang="0">
                      <a:pos x="19" y="208"/>
                    </a:cxn>
                    <a:cxn ang="0">
                      <a:pos x="31" y="204"/>
                    </a:cxn>
                    <a:cxn ang="0">
                      <a:pos x="550" y="65"/>
                    </a:cxn>
                    <a:cxn ang="0">
                      <a:pos x="562" y="62"/>
                    </a:cxn>
                    <a:cxn ang="0">
                      <a:pos x="579" y="48"/>
                    </a:cxn>
                    <a:cxn ang="0">
                      <a:pos x="588" y="30"/>
                    </a:cxn>
                    <a:cxn ang="0">
                      <a:pos x="588" y="14"/>
                    </a:cxn>
                    <a:cxn ang="0">
                      <a:pos x="582" y="4"/>
                    </a:cxn>
                  </a:cxnLst>
                  <a:rect l="0" t="0" r="r" b="b"/>
                  <a:pathLst>
                    <a:path w="588" h="208">
                      <a:moveTo>
                        <a:pt x="582" y="4"/>
                      </a:moveTo>
                      <a:cubicBezTo>
                        <a:pt x="578" y="1"/>
                        <a:pt x="573" y="0"/>
                        <a:pt x="568" y="1"/>
                      </a:cubicBezTo>
                      <a:cubicBezTo>
                        <a:pt x="558" y="3"/>
                        <a:pt x="558" y="3"/>
                        <a:pt x="558" y="3"/>
                      </a:cubicBezTo>
                      <a:cubicBezTo>
                        <a:pt x="37" y="143"/>
                        <a:pt x="37" y="143"/>
                        <a:pt x="37" y="143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1" y="149"/>
                        <a:pt x="14" y="154"/>
                        <a:pt x="9" y="161"/>
                      </a:cubicBezTo>
                      <a:cubicBezTo>
                        <a:pt x="4" y="167"/>
                        <a:pt x="2" y="173"/>
                        <a:pt x="0" y="179"/>
                      </a:cubicBezTo>
                      <a:cubicBezTo>
                        <a:pt x="0" y="194"/>
                        <a:pt x="0" y="194"/>
                        <a:pt x="0" y="194"/>
                      </a:cubicBezTo>
                      <a:cubicBezTo>
                        <a:pt x="1" y="198"/>
                        <a:pt x="3" y="202"/>
                        <a:pt x="7" y="204"/>
                      </a:cubicBezTo>
                      <a:cubicBezTo>
                        <a:pt x="10" y="207"/>
                        <a:pt x="15" y="208"/>
                        <a:pt x="19" y="208"/>
                      </a:cubicBezTo>
                      <a:cubicBezTo>
                        <a:pt x="31" y="204"/>
                        <a:pt x="31" y="204"/>
                        <a:pt x="31" y="204"/>
                      </a:cubicBezTo>
                      <a:cubicBezTo>
                        <a:pt x="550" y="65"/>
                        <a:pt x="550" y="65"/>
                        <a:pt x="550" y="65"/>
                      </a:cubicBezTo>
                      <a:cubicBezTo>
                        <a:pt x="562" y="62"/>
                        <a:pt x="562" y="62"/>
                        <a:pt x="562" y="62"/>
                      </a:cubicBezTo>
                      <a:cubicBezTo>
                        <a:pt x="568" y="59"/>
                        <a:pt x="574" y="54"/>
                        <a:pt x="579" y="48"/>
                      </a:cubicBezTo>
                      <a:cubicBezTo>
                        <a:pt x="584" y="42"/>
                        <a:pt x="587" y="36"/>
                        <a:pt x="588" y="30"/>
                      </a:cubicBezTo>
                      <a:cubicBezTo>
                        <a:pt x="588" y="14"/>
                        <a:pt x="588" y="14"/>
                        <a:pt x="588" y="14"/>
                      </a:cubicBezTo>
                      <a:cubicBezTo>
                        <a:pt x="587" y="10"/>
                        <a:pt x="585" y="7"/>
                        <a:pt x="58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47" name="Freeform 712"/>
                <p:cNvSpPr>
                  <a:spLocks noChangeAspect="1"/>
                </p:cNvSpPr>
                <p:nvPr/>
              </p:nvSpPr>
              <p:spPr bwMode="gray">
                <a:xfrm>
                  <a:off x="749" y="4177"/>
                  <a:ext cx="108" cy="116"/>
                </a:xfrm>
                <a:custGeom>
                  <a:avLst/>
                  <a:gdLst/>
                  <a:ahLst/>
                  <a:cxnLst>
                    <a:cxn ang="0">
                      <a:pos x="48" y="47"/>
                    </a:cxn>
                    <a:cxn ang="0">
                      <a:pos x="50" y="4"/>
                    </a:cxn>
                    <a:cxn ang="0">
                      <a:pos x="37" y="0"/>
                    </a:cxn>
                    <a:cxn ang="0">
                      <a:pos x="27" y="3"/>
                    </a:cxn>
                    <a:cxn ang="0">
                      <a:pos x="9" y="18"/>
                    </a:cxn>
                    <a:cxn ang="0">
                      <a:pos x="0" y="36"/>
                    </a:cxn>
                    <a:cxn ang="0">
                      <a:pos x="0" y="51"/>
                    </a:cxn>
                    <a:cxn ang="0">
                      <a:pos x="7" y="61"/>
                    </a:cxn>
                    <a:cxn ang="0">
                      <a:pos x="19" y="65"/>
                    </a:cxn>
                    <a:cxn ang="0">
                      <a:pos x="31" y="61"/>
                    </a:cxn>
                    <a:cxn ang="0">
                      <a:pos x="48" y="47"/>
                    </a:cxn>
                  </a:cxnLst>
                  <a:rect l="0" t="0" r="r" b="b"/>
                  <a:pathLst>
                    <a:path w="61" h="65">
                      <a:moveTo>
                        <a:pt x="48" y="47"/>
                      </a:moveTo>
                      <a:cubicBezTo>
                        <a:pt x="60" y="31"/>
                        <a:pt x="61" y="12"/>
                        <a:pt x="50" y="4"/>
                      </a:cubicBezTo>
                      <a:cubicBezTo>
                        <a:pt x="47" y="1"/>
                        <a:pt x="42" y="0"/>
                        <a:pt x="3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1" y="6"/>
                        <a:pt x="14" y="11"/>
                        <a:pt x="9" y="18"/>
                      </a:cubicBezTo>
                      <a:cubicBezTo>
                        <a:pt x="4" y="24"/>
                        <a:pt x="2" y="30"/>
                        <a:pt x="0" y="36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5"/>
                        <a:pt x="3" y="59"/>
                        <a:pt x="7" y="61"/>
                      </a:cubicBezTo>
                      <a:cubicBezTo>
                        <a:pt x="10" y="64"/>
                        <a:pt x="15" y="65"/>
                        <a:pt x="19" y="65"/>
                      </a:cubicBezTo>
                      <a:cubicBezTo>
                        <a:pt x="31" y="61"/>
                        <a:pt x="31" y="61"/>
                        <a:pt x="31" y="61"/>
                      </a:cubicBezTo>
                      <a:cubicBezTo>
                        <a:pt x="37" y="58"/>
                        <a:pt x="43" y="54"/>
                        <a:pt x="48" y="47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48" name="Freeform 713"/>
                <p:cNvSpPr>
                  <a:spLocks noChangeAspect="1"/>
                </p:cNvSpPr>
                <p:nvPr/>
              </p:nvSpPr>
              <p:spPr bwMode="gray">
                <a:xfrm>
                  <a:off x="1966" y="3840"/>
                  <a:ext cx="108" cy="115"/>
                </a:xfrm>
                <a:custGeom>
                  <a:avLst/>
                  <a:gdLst/>
                  <a:ahLst/>
                  <a:cxnLst>
                    <a:cxn ang="0">
                      <a:pos x="13" y="18"/>
                    </a:cxn>
                    <a:cxn ang="0">
                      <a:pos x="11" y="62"/>
                    </a:cxn>
                    <a:cxn ang="0">
                      <a:pos x="23" y="65"/>
                    </a:cxn>
                    <a:cxn ang="0">
                      <a:pos x="35" y="62"/>
                    </a:cxn>
                    <a:cxn ang="0">
                      <a:pos x="52" y="48"/>
                    </a:cxn>
                    <a:cxn ang="0">
                      <a:pos x="61" y="30"/>
                    </a:cxn>
                    <a:cxn ang="0">
                      <a:pos x="61" y="14"/>
                    </a:cxn>
                    <a:cxn ang="0">
                      <a:pos x="55" y="4"/>
                    </a:cxn>
                    <a:cxn ang="0">
                      <a:pos x="41" y="1"/>
                    </a:cxn>
                    <a:cxn ang="0">
                      <a:pos x="31" y="3"/>
                    </a:cxn>
                    <a:cxn ang="0">
                      <a:pos x="13" y="18"/>
                    </a:cxn>
                  </a:cxnLst>
                  <a:rect l="0" t="0" r="r" b="b"/>
                  <a:pathLst>
                    <a:path w="61" h="65">
                      <a:moveTo>
                        <a:pt x="13" y="18"/>
                      </a:moveTo>
                      <a:cubicBezTo>
                        <a:pt x="1" y="34"/>
                        <a:pt x="0" y="53"/>
                        <a:pt x="11" y="62"/>
                      </a:cubicBezTo>
                      <a:cubicBezTo>
                        <a:pt x="15" y="64"/>
                        <a:pt x="19" y="65"/>
                        <a:pt x="23" y="65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41" y="59"/>
                        <a:pt x="47" y="54"/>
                        <a:pt x="52" y="48"/>
                      </a:cubicBezTo>
                      <a:cubicBezTo>
                        <a:pt x="57" y="42"/>
                        <a:pt x="60" y="36"/>
                        <a:pt x="61" y="30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60" y="10"/>
                        <a:pt x="58" y="7"/>
                        <a:pt x="55" y="4"/>
                      </a:cubicBezTo>
                      <a:cubicBezTo>
                        <a:pt x="51" y="1"/>
                        <a:pt x="46" y="0"/>
                        <a:pt x="41" y="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5" y="6"/>
                        <a:pt x="19" y="11"/>
                        <a:pt x="13" y="1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49" name="Freeform 714"/>
                <p:cNvSpPr>
                  <a:spLocks noChangeAspect="1"/>
                </p:cNvSpPr>
                <p:nvPr/>
              </p:nvSpPr>
              <p:spPr bwMode="gray">
                <a:xfrm>
                  <a:off x="1413" y="3979"/>
                  <a:ext cx="115" cy="129"/>
                </a:xfrm>
                <a:custGeom>
                  <a:avLst/>
                  <a:gdLst/>
                  <a:ahLst/>
                  <a:cxnLst>
                    <a:cxn ang="0">
                      <a:pos x="11" y="65"/>
                    </a:cxn>
                    <a:cxn ang="0">
                      <a:pos x="52" y="51"/>
                    </a:cxn>
                    <a:cxn ang="0">
                      <a:pos x="55" y="8"/>
                    </a:cxn>
                    <a:cxn ang="0">
                      <a:pos x="13" y="22"/>
                    </a:cxn>
                    <a:cxn ang="0">
                      <a:pos x="11" y="65"/>
                    </a:cxn>
                  </a:cxnLst>
                  <a:rect l="0" t="0" r="r" b="b"/>
                  <a:pathLst>
                    <a:path w="65" h="73">
                      <a:moveTo>
                        <a:pt x="11" y="65"/>
                      </a:moveTo>
                      <a:cubicBezTo>
                        <a:pt x="22" y="73"/>
                        <a:pt x="40" y="67"/>
                        <a:pt x="52" y="51"/>
                      </a:cubicBezTo>
                      <a:cubicBezTo>
                        <a:pt x="64" y="36"/>
                        <a:pt x="65" y="16"/>
                        <a:pt x="55" y="8"/>
                      </a:cubicBezTo>
                      <a:cubicBezTo>
                        <a:pt x="44" y="0"/>
                        <a:pt x="25" y="6"/>
                        <a:pt x="13" y="22"/>
                      </a:cubicBezTo>
                      <a:cubicBezTo>
                        <a:pt x="1" y="38"/>
                        <a:pt x="0" y="57"/>
                        <a:pt x="11" y="65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0" name="Freeform 715"/>
                <p:cNvSpPr>
                  <a:spLocks noChangeAspect="1"/>
                </p:cNvSpPr>
                <p:nvPr/>
              </p:nvSpPr>
              <p:spPr bwMode="gray">
                <a:xfrm>
                  <a:off x="-118" y="3580"/>
                  <a:ext cx="2174" cy="584"/>
                </a:xfrm>
                <a:custGeom>
                  <a:avLst/>
                  <a:gdLst/>
                  <a:ahLst/>
                  <a:cxnLst>
                    <a:cxn ang="0">
                      <a:pos x="0" y="343"/>
                    </a:cxn>
                    <a:cxn ang="0">
                      <a:pos x="1278" y="0"/>
                    </a:cxn>
                    <a:cxn ang="0">
                      <a:pos x="2174" y="241"/>
                    </a:cxn>
                    <a:cxn ang="0">
                      <a:pos x="896" y="584"/>
                    </a:cxn>
                    <a:cxn ang="0">
                      <a:pos x="0" y="343"/>
                    </a:cxn>
                  </a:cxnLst>
                  <a:rect l="0" t="0" r="r" b="b"/>
                  <a:pathLst>
                    <a:path w="2174" h="584">
                      <a:moveTo>
                        <a:pt x="0" y="343"/>
                      </a:moveTo>
                      <a:lnTo>
                        <a:pt x="1278" y="0"/>
                      </a:lnTo>
                      <a:lnTo>
                        <a:pt x="2174" y="241"/>
                      </a:lnTo>
                      <a:lnTo>
                        <a:pt x="896" y="584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1" name="Freeform 716"/>
                <p:cNvSpPr>
                  <a:spLocks noChangeAspect="1"/>
                </p:cNvSpPr>
                <p:nvPr/>
              </p:nvSpPr>
              <p:spPr bwMode="gray">
                <a:xfrm>
                  <a:off x="-181" y="3923"/>
                  <a:ext cx="959" cy="38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9" y="15"/>
                    </a:cxn>
                    <a:cxn ang="0">
                      <a:pos x="0" y="34"/>
                    </a:cxn>
                    <a:cxn ang="0">
                      <a:pos x="0" y="48"/>
                    </a:cxn>
                    <a:cxn ang="0">
                      <a:pos x="7" y="58"/>
                    </a:cxn>
                    <a:cxn ang="0">
                      <a:pos x="19" y="62"/>
                    </a:cxn>
                    <a:cxn ang="0">
                      <a:pos x="387" y="161"/>
                    </a:cxn>
                    <a:cxn ang="0">
                      <a:pos x="386" y="160"/>
                    </a:cxn>
                    <a:cxn ang="0">
                      <a:pos x="379" y="150"/>
                    </a:cxn>
                    <a:cxn ang="0">
                      <a:pos x="379" y="135"/>
                    </a:cxn>
                    <a:cxn ang="0">
                      <a:pos x="388" y="117"/>
                    </a:cxn>
                    <a:cxn ang="0">
                      <a:pos x="406" y="10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406" h="161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3"/>
                        <a:pt x="14" y="8"/>
                        <a:pt x="9" y="15"/>
                      </a:cubicBezTo>
                      <a:cubicBezTo>
                        <a:pt x="4" y="21"/>
                        <a:pt x="1" y="27"/>
                        <a:pt x="0" y="34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1" y="52"/>
                        <a:pt x="3" y="56"/>
                        <a:pt x="7" y="58"/>
                      </a:cubicBezTo>
                      <a:cubicBezTo>
                        <a:pt x="10" y="61"/>
                        <a:pt x="14" y="62"/>
                        <a:pt x="19" y="62"/>
                      </a:cubicBezTo>
                      <a:cubicBezTo>
                        <a:pt x="387" y="161"/>
                        <a:pt x="387" y="161"/>
                        <a:pt x="387" y="161"/>
                      </a:cubicBezTo>
                      <a:cubicBezTo>
                        <a:pt x="386" y="160"/>
                        <a:pt x="386" y="160"/>
                        <a:pt x="386" y="160"/>
                      </a:cubicBezTo>
                      <a:cubicBezTo>
                        <a:pt x="382" y="158"/>
                        <a:pt x="380" y="154"/>
                        <a:pt x="379" y="150"/>
                      </a:cubicBezTo>
                      <a:cubicBezTo>
                        <a:pt x="379" y="135"/>
                        <a:pt x="379" y="135"/>
                        <a:pt x="379" y="135"/>
                      </a:cubicBezTo>
                      <a:cubicBezTo>
                        <a:pt x="381" y="129"/>
                        <a:pt x="383" y="123"/>
                        <a:pt x="388" y="117"/>
                      </a:cubicBezTo>
                      <a:cubicBezTo>
                        <a:pt x="393" y="110"/>
                        <a:pt x="400" y="105"/>
                        <a:pt x="406" y="102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2" name="Freeform 717"/>
                <p:cNvSpPr>
                  <a:spLocks noChangeAspect="1"/>
                </p:cNvSpPr>
                <p:nvPr/>
              </p:nvSpPr>
              <p:spPr bwMode="gray">
                <a:xfrm>
                  <a:off x="733" y="3693"/>
                  <a:ext cx="897" cy="241"/>
                </a:xfrm>
                <a:custGeom>
                  <a:avLst/>
                  <a:gdLst/>
                  <a:ahLst/>
                  <a:cxnLst>
                    <a:cxn ang="0">
                      <a:pos x="897" y="241"/>
                    </a:cxn>
                    <a:cxn ang="0">
                      <a:pos x="0" y="0"/>
                    </a:cxn>
                    <a:cxn ang="0">
                      <a:pos x="897" y="241"/>
                    </a:cxn>
                  </a:cxnLst>
                  <a:rect l="0" t="0" r="r" b="b"/>
                  <a:pathLst>
                    <a:path w="897" h="241">
                      <a:moveTo>
                        <a:pt x="897" y="241"/>
                      </a:moveTo>
                      <a:lnTo>
                        <a:pt x="0" y="0"/>
                      </a:lnTo>
                      <a:lnTo>
                        <a:pt x="897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3" name="Line 718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733" y="3693"/>
                  <a:ext cx="897" cy="241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4" name="Freeform 719"/>
                <p:cNvSpPr>
                  <a:spLocks noChangeAspect="1"/>
                </p:cNvSpPr>
                <p:nvPr/>
              </p:nvSpPr>
              <p:spPr bwMode="gray">
                <a:xfrm>
                  <a:off x="520" y="3753"/>
                  <a:ext cx="896" cy="238"/>
                </a:xfrm>
                <a:custGeom>
                  <a:avLst/>
                  <a:gdLst/>
                  <a:ahLst/>
                  <a:cxnLst>
                    <a:cxn ang="0">
                      <a:pos x="896" y="238"/>
                    </a:cxn>
                    <a:cxn ang="0">
                      <a:pos x="0" y="0"/>
                    </a:cxn>
                    <a:cxn ang="0">
                      <a:pos x="896" y="238"/>
                    </a:cxn>
                  </a:cxnLst>
                  <a:rect l="0" t="0" r="r" b="b"/>
                  <a:pathLst>
                    <a:path w="896" h="238">
                      <a:moveTo>
                        <a:pt x="896" y="238"/>
                      </a:moveTo>
                      <a:lnTo>
                        <a:pt x="0" y="0"/>
                      </a:lnTo>
                      <a:lnTo>
                        <a:pt x="896" y="2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5" name="Line 720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520" y="3753"/>
                  <a:ext cx="896" cy="238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6" name="Freeform 721"/>
                <p:cNvSpPr>
                  <a:spLocks noChangeAspect="1"/>
                </p:cNvSpPr>
                <p:nvPr/>
              </p:nvSpPr>
              <p:spPr bwMode="gray">
                <a:xfrm>
                  <a:off x="308" y="3809"/>
                  <a:ext cx="895" cy="241"/>
                </a:xfrm>
                <a:custGeom>
                  <a:avLst/>
                  <a:gdLst/>
                  <a:ahLst/>
                  <a:cxnLst>
                    <a:cxn ang="0">
                      <a:pos x="895" y="241"/>
                    </a:cxn>
                    <a:cxn ang="0">
                      <a:pos x="0" y="0"/>
                    </a:cxn>
                    <a:cxn ang="0">
                      <a:pos x="895" y="241"/>
                    </a:cxn>
                  </a:cxnLst>
                  <a:rect l="0" t="0" r="r" b="b"/>
                  <a:pathLst>
                    <a:path w="895" h="241">
                      <a:moveTo>
                        <a:pt x="895" y="241"/>
                      </a:moveTo>
                      <a:lnTo>
                        <a:pt x="0" y="0"/>
                      </a:lnTo>
                      <a:lnTo>
                        <a:pt x="89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7" name="Line 722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308" y="3809"/>
                  <a:ext cx="895" cy="241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8" name="Freeform 723"/>
                <p:cNvSpPr>
                  <a:spLocks noChangeAspect="1"/>
                </p:cNvSpPr>
                <p:nvPr/>
              </p:nvSpPr>
              <p:spPr bwMode="gray">
                <a:xfrm>
                  <a:off x="945" y="3637"/>
                  <a:ext cx="898" cy="241"/>
                </a:xfrm>
                <a:custGeom>
                  <a:avLst/>
                  <a:gdLst/>
                  <a:ahLst/>
                  <a:cxnLst>
                    <a:cxn ang="0">
                      <a:pos x="898" y="241"/>
                    </a:cxn>
                    <a:cxn ang="0">
                      <a:pos x="0" y="0"/>
                    </a:cxn>
                    <a:cxn ang="0">
                      <a:pos x="898" y="241"/>
                    </a:cxn>
                  </a:cxnLst>
                  <a:rect l="0" t="0" r="r" b="b"/>
                  <a:pathLst>
                    <a:path w="898" h="241">
                      <a:moveTo>
                        <a:pt x="898" y="241"/>
                      </a:moveTo>
                      <a:lnTo>
                        <a:pt x="0" y="0"/>
                      </a:lnTo>
                      <a:lnTo>
                        <a:pt x="898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9" name="Line 724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945" y="3637"/>
                  <a:ext cx="898" cy="241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0" name="Freeform 725"/>
                <p:cNvSpPr>
                  <a:spLocks noChangeAspect="1"/>
                </p:cNvSpPr>
                <p:nvPr/>
              </p:nvSpPr>
              <p:spPr bwMode="gray">
                <a:xfrm>
                  <a:off x="95" y="3866"/>
                  <a:ext cx="895" cy="241"/>
                </a:xfrm>
                <a:custGeom>
                  <a:avLst/>
                  <a:gdLst/>
                  <a:ahLst/>
                  <a:cxnLst>
                    <a:cxn ang="0">
                      <a:pos x="895" y="241"/>
                    </a:cxn>
                    <a:cxn ang="0">
                      <a:pos x="0" y="0"/>
                    </a:cxn>
                    <a:cxn ang="0">
                      <a:pos x="895" y="241"/>
                    </a:cxn>
                  </a:cxnLst>
                  <a:rect l="0" t="0" r="r" b="b"/>
                  <a:pathLst>
                    <a:path w="895" h="241">
                      <a:moveTo>
                        <a:pt x="895" y="241"/>
                      </a:moveTo>
                      <a:lnTo>
                        <a:pt x="0" y="0"/>
                      </a:lnTo>
                      <a:lnTo>
                        <a:pt x="89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1" name="Line 726"/>
                <p:cNvSpPr>
                  <a:spLocks noChangeAspect="1" noChangeShapeType="1"/>
                </p:cNvSpPr>
                <p:nvPr/>
              </p:nvSpPr>
              <p:spPr bwMode="gray">
                <a:xfrm flipH="1" flipV="1">
                  <a:off x="95" y="3866"/>
                  <a:ext cx="895" cy="241"/>
                </a:xfrm>
                <a:prstGeom prst="line">
                  <a:avLst/>
                </a:prstGeom>
                <a:noFill/>
                <a:ln w="3175">
                  <a:solidFill>
                    <a:srgbClr val="000000">
                      <a:alpha val="20000"/>
                    </a:srgb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2383" name="Gruppieren 1258"/>
          <p:cNvGrpSpPr/>
          <p:nvPr/>
        </p:nvGrpSpPr>
        <p:grpSpPr>
          <a:xfrm flipH="1">
            <a:off x="7933993" y="3921197"/>
            <a:ext cx="329765" cy="666516"/>
            <a:chOff x="10388812" y="3908443"/>
            <a:chExt cx="410891" cy="830486"/>
          </a:xfrm>
        </p:grpSpPr>
        <p:grpSp>
          <p:nvGrpSpPr>
            <p:cNvPr id="2384" name="Group 1880"/>
            <p:cNvGrpSpPr>
              <a:grpSpLocks/>
            </p:cNvGrpSpPr>
            <p:nvPr/>
          </p:nvGrpSpPr>
          <p:grpSpPr bwMode="gray">
            <a:xfrm flipH="1">
              <a:off x="10389630" y="3925456"/>
              <a:ext cx="367348" cy="810581"/>
              <a:chOff x="1547" y="1722"/>
              <a:chExt cx="434" cy="959"/>
            </a:xfrm>
          </p:grpSpPr>
          <p:sp>
            <p:nvSpPr>
              <p:cNvPr id="2388" name="Freeform 1881"/>
              <p:cNvSpPr>
                <a:spLocks/>
              </p:cNvSpPr>
              <p:nvPr/>
            </p:nvSpPr>
            <p:spPr bwMode="gray">
              <a:xfrm>
                <a:off x="1574" y="1755"/>
                <a:ext cx="381" cy="920"/>
              </a:xfrm>
              <a:custGeom>
                <a:avLst/>
                <a:gdLst/>
                <a:ahLst/>
                <a:cxnLst>
                  <a:cxn ang="0">
                    <a:pos x="0" y="213"/>
                  </a:cxn>
                  <a:cxn ang="0">
                    <a:pos x="0" y="1916"/>
                  </a:cxn>
                  <a:cxn ang="0">
                    <a:pos x="794" y="1703"/>
                  </a:cxn>
                  <a:cxn ang="0">
                    <a:pos x="794" y="0"/>
                  </a:cxn>
                  <a:cxn ang="0">
                    <a:pos x="0" y="213"/>
                  </a:cxn>
                </a:cxnLst>
                <a:rect l="0" t="0" r="r" b="b"/>
                <a:pathLst>
                  <a:path w="794" h="1916">
                    <a:moveTo>
                      <a:pt x="0" y="213"/>
                    </a:moveTo>
                    <a:lnTo>
                      <a:pt x="0" y="1916"/>
                    </a:lnTo>
                    <a:lnTo>
                      <a:pt x="794" y="1703"/>
                    </a:lnTo>
                    <a:lnTo>
                      <a:pt x="794" y="0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9" name="Freeform 1882"/>
              <p:cNvSpPr>
                <a:spLocks/>
              </p:cNvSpPr>
              <p:nvPr/>
            </p:nvSpPr>
            <p:spPr bwMode="gray">
              <a:xfrm>
                <a:off x="1612" y="2204"/>
                <a:ext cx="67" cy="87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0" y="14"/>
                  </a:cxn>
                  <a:cxn ang="0">
                    <a:pos x="0" y="73"/>
                  </a:cxn>
                  <a:cxn ang="0">
                    <a:pos x="26" y="66"/>
                  </a:cxn>
                  <a:cxn ang="0">
                    <a:pos x="26" y="26"/>
                  </a:cxn>
                  <a:cxn ang="0">
                    <a:pos x="57" y="19"/>
                  </a:cxn>
                  <a:cxn ang="0">
                    <a:pos x="57" y="0"/>
                  </a:cxn>
                </a:cxnLst>
                <a:rect l="0" t="0" r="r" b="b"/>
                <a:pathLst>
                  <a:path w="57" h="73">
                    <a:moveTo>
                      <a:pt x="57" y="0"/>
                    </a:moveTo>
                    <a:lnTo>
                      <a:pt x="0" y="14"/>
                    </a:lnTo>
                    <a:lnTo>
                      <a:pt x="0" y="73"/>
                    </a:lnTo>
                    <a:lnTo>
                      <a:pt x="26" y="66"/>
                    </a:lnTo>
                    <a:lnTo>
                      <a:pt x="26" y="26"/>
                    </a:lnTo>
                    <a:lnTo>
                      <a:pt x="57" y="1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0" name="Freeform 1883"/>
              <p:cNvSpPr>
                <a:spLocks/>
              </p:cNvSpPr>
              <p:nvPr/>
            </p:nvSpPr>
            <p:spPr bwMode="gray">
              <a:xfrm>
                <a:off x="1550" y="1838"/>
                <a:ext cx="27" cy="8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17"/>
                  </a:cxn>
                  <a:cxn ang="0">
                    <a:pos x="0" y="817"/>
                  </a:cxn>
                  <a:cxn ang="0">
                    <a:pos x="0" y="817"/>
                  </a:cxn>
                  <a:cxn ang="0">
                    <a:pos x="0" y="1285"/>
                  </a:cxn>
                  <a:cxn ang="0">
                    <a:pos x="0" y="1285"/>
                  </a:cxn>
                  <a:cxn ang="0">
                    <a:pos x="0" y="1285"/>
                  </a:cxn>
                  <a:cxn ang="0">
                    <a:pos x="0" y="1755"/>
                  </a:cxn>
                  <a:cxn ang="0">
                    <a:pos x="57" y="1738"/>
                  </a:cxn>
                  <a:cxn ang="0">
                    <a:pos x="57" y="47"/>
                  </a:cxn>
                  <a:cxn ang="0">
                    <a:pos x="0" y="0"/>
                  </a:cxn>
                </a:cxnLst>
                <a:rect l="0" t="0" r="r" b="b"/>
                <a:pathLst>
                  <a:path w="57" h="1755">
                    <a:moveTo>
                      <a:pt x="0" y="0"/>
                    </a:moveTo>
                    <a:lnTo>
                      <a:pt x="0" y="817"/>
                    </a:lnTo>
                    <a:lnTo>
                      <a:pt x="0" y="817"/>
                    </a:lnTo>
                    <a:lnTo>
                      <a:pt x="0" y="817"/>
                    </a:lnTo>
                    <a:lnTo>
                      <a:pt x="0" y="1285"/>
                    </a:lnTo>
                    <a:lnTo>
                      <a:pt x="0" y="1285"/>
                    </a:lnTo>
                    <a:lnTo>
                      <a:pt x="0" y="1285"/>
                    </a:lnTo>
                    <a:lnTo>
                      <a:pt x="0" y="1755"/>
                    </a:lnTo>
                    <a:lnTo>
                      <a:pt x="57" y="1738"/>
                    </a:lnTo>
                    <a:lnTo>
                      <a:pt x="57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1" name="Freeform 1884"/>
              <p:cNvSpPr>
                <a:spLocks/>
              </p:cNvSpPr>
              <p:nvPr/>
            </p:nvSpPr>
            <p:spPr bwMode="gray">
              <a:xfrm>
                <a:off x="1547" y="1723"/>
                <a:ext cx="434" cy="139"/>
              </a:xfrm>
              <a:custGeom>
                <a:avLst/>
                <a:gdLst/>
                <a:ahLst/>
                <a:cxnLst>
                  <a:cxn ang="0">
                    <a:pos x="851" y="14"/>
                  </a:cxn>
                  <a:cxn ang="0">
                    <a:pos x="0" y="241"/>
                  </a:cxn>
                  <a:cxn ang="0">
                    <a:pos x="57" y="288"/>
                  </a:cxn>
                  <a:cxn ang="0">
                    <a:pos x="851" y="76"/>
                  </a:cxn>
                  <a:cxn ang="0">
                    <a:pos x="905" y="0"/>
                  </a:cxn>
                  <a:cxn ang="0">
                    <a:pos x="851" y="14"/>
                  </a:cxn>
                </a:cxnLst>
                <a:rect l="0" t="0" r="r" b="b"/>
                <a:pathLst>
                  <a:path w="905" h="288">
                    <a:moveTo>
                      <a:pt x="851" y="14"/>
                    </a:moveTo>
                    <a:lnTo>
                      <a:pt x="0" y="241"/>
                    </a:lnTo>
                    <a:lnTo>
                      <a:pt x="57" y="288"/>
                    </a:lnTo>
                    <a:lnTo>
                      <a:pt x="851" y="76"/>
                    </a:lnTo>
                    <a:lnTo>
                      <a:pt x="905" y="0"/>
                    </a:lnTo>
                    <a:lnTo>
                      <a:pt x="851" y="1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2" name="Freeform 1885"/>
              <p:cNvSpPr>
                <a:spLocks/>
              </p:cNvSpPr>
              <p:nvPr/>
            </p:nvSpPr>
            <p:spPr bwMode="gray">
              <a:xfrm>
                <a:off x="1955" y="1722"/>
                <a:ext cx="26" cy="852"/>
              </a:xfrm>
              <a:custGeom>
                <a:avLst/>
                <a:gdLst/>
                <a:ahLst/>
                <a:cxnLst>
                  <a:cxn ang="0">
                    <a:pos x="0" y="75"/>
                  </a:cxn>
                  <a:cxn ang="0">
                    <a:pos x="0" y="838"/>
                  </a:cxn>
                  <a:cxn ang="0">
                    <a:pos x="0" y="838"/>
                  </a:cxn>
                  <a:cxn ang="0">
                    <a:pos x="0" y="838"/>
                  </a:cxn>
                  <a:cxn ang="0">
                    <a:pos x="0" y="1306"/>
                  </a:cxn>
                  <a:cxn ang="0">
                    <a:pos x="0" y="1306"/>
                  </a:cxn>
                  <a:cxn ang="0">
                    <a:pos x="0" y="1306"/>
                  </a:cxn>
                  <a:cxn ang="0">
                    <a:pos x="0" y="1774"/>
                  </a:cxn>
                  <a:cxn ang="0">
                    <a:pos x="54" y="1760"/>
                  </a:cxn>
                  <a:cxn ang="0">
                    <a:pos x="54" y="0"/>
                  </a:cxn>
                  <a:cxn ang="0">
                    <a:pos x="0" y="75"/>
                  </a:cxn>
                </a:cxnLst>
                <a:rect l="0" t="0" r="r" b="b"/>
                <a:pathLst>
                  <a:path w="54" h="1774">
                    <a:moveTo>
                      <a:pt x="0" y="75"/>
                    </a:moveTo>
                    <a:lnTo>
                      <a:pt x="0" y="838"/>
                    </a:lnTo>
                    <a:lnTo>
                      <a:pt x="0" y="838"/>
                    </a:lnTo>
                    <a:lnTo>
                      <a:pt x="0" y="838"/>
                    </a:lnTo>
                    <a:lnTo>
                      <a:pt x="0" y="1306"/>
                    </a:lnTo>
                    <a:lnTo>
                      <a:pt x="0" y="1306"/>
                    </a:lnTo>
                    <a:lnTo>
                      <a:pt x="0" y="1306"/>
                    </a:lnTo>
                    <a:lnTo>
                      <a:pt x="0" y="1774"/>
                    </a:lnTo>
                    <a:lnTo>
                      <a:pt x="54" y="1760"/>
                    </a:lnTo>
                    <a:lnTo>
                      <a:pt x="54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385" name="Gruppieren 1260"/>
            <p:cNvGrpSpPr/>
            <p:nvPr/>
          </p:nvGrpSpPr>
          <p:grpSpPr>
            <a:xfrm>
              <a:off x="10388812" y="3908443"/>
              <a:ext cx="410891" cy="830486"/>
              <a:chOff x="10395914" y="3914939"/>
              <a:chExt cx="404243" cy="817049"/>
            </a:xfrm>
          </p:grpSpPr>
          <p:sp>
            <p:nvSpPr>
              <p:cNvPr id="2386" name="Freeform 2313"/>
              <p:cNvSpPr>
                <a:spLocks/>
              </p:cNvSpPr>
              <p:nvPr/>
            </p:nvSpPr>
            <p:spPr bwMode="gray">
              <a:xfrm>
                <a:off x="10754438" y="4010727"/>
                <a:ext cx="45719" cy="721261"/>
              </a:xfrm>
              <a:custGeom>
                <a:avLst/>
                <a:gdLst/>
                <a:ahLst/>
                <a:cxnLst>
                  <a:cxn ang="0">
                    <a:pos x="224" y="0"/>
                  </a:cxn>
                  <a:cxn ang="0">
                    <a:pos x="224" y="1873"/>
                  </a:cxn>
                  <a:cxn ang="0">
                    <a:pos x="0" y="1935"/>
                  </a:cxn>
                  <a:cxn ang="0">
                    <a:pos x="0" y="62"/>
                  </a:cxn>
                  <a:cxn ang="0">
                    <a:pos x="224" y="0"/>
                  </a:cxn>
                </a:cxnLst>
                <a:rect l="0" t="0" r="r" b="b"/>
                <a:pathLst>
                  <a:path w="224" h="1935">
                    <a:moveTo>
                      <a:pt x="224" y="0"/>
                    </a:moveTo>
                    <a:lnTo>
                      <a:pt x="224" y="1873"/>
                    </a:lnTo>
                    <a:lnTo>
                      <a:pt x="0" y="1935"/>
                    </a:lnTo>
                    <a:lnTo>
                      <a:pt x="0" y="62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7" name="Freeform 2315"/>
              <p:cNvSpPr>
                <a:spLocks/>
              </p:cNvSpPr>
              <p:nvPr/>
            </p:nvSpPr>
            <p:spPr bwMode="gray">
              <a:xfrm>
                <a:off x="10395914" y="3914939"/>
                <a:ext cx="403768" cy="119038"/>
              </a:xfrm>
              <a:custGeom>
                <a:avLst/>
                <a:gdLst>
                  <a:gd name="connsiteX0" fmla="*/ 0 w 10218"/>
                  <a:gd name="connsiteY0" fmla="*/ 882 h 10000"/>
                  <a:gd name="connsiteX1" fmla="*/ 901 w 10218"/>
                  <a:gd name="connsiteY1" fmla="*/ 0 h 10000"/>
                  <a:gd name="connsiteX2" fmla="*/ 10218 w 10218"/>
                  <a:gd name="connsiteY2" fmla="*/ 8201 h 10000"/>
                  <a:gd name="connsiteX3" fmla="*/ 9099 w 10218"/>
                  <a:gd name="connsiteY3" fmla="*/ 10000 h 10000"/>
                  <a:gd name="connsiteX4" fmla="*/ 0 w 10218"/>
                  <a:gd name="connsiteY4" fmla="*/ 882 h 10000"/>
                  <a:gd name="connsiteX0" fmla="*/ 0 w 10218"/>
                  <a:gd name="connsiteY0" fmla="*/ 882 h 10174"/>
                  <a:gd name="connsiteX1" fmla="*/ 901 w 10218"/>
                  <a:gd name="connsiteY1" fmla="*/ 0 h 10174"/>
                  <a:gd name="connsiteX2" fmla="*/ 10218 w 10218"/>
                  <a:gd name="connsiteY2" fmla="*/ 8201 h 10174"/>
                  <a:gd name="connsiteX3" fmla="*/ 9172 w 10218"/>
                  <a:gd name="connsiteY3" fmla="*/ 10174 h 10174"/>
                  <a:gd name="connsiteX4" fmla="*/ 0 w 10218"/>
                  <a:gd name="connsiteY4" fmla="*/ 882 h 10174"/>
                  <a:gd name="connsiteX0" fmla="*/ 0 w 10484"/>
                  <a:gd name="connsiteY0" fmla="*/ 1405 h 10174"/>
                  <a:gd name="connsiteX1" fmla="*/ 1167 w 10484"/>
                  <a:gd name="connsiteY1" fmla="*/ 0 h 10174"/>
                  <a:gd name="connsiteX2" fmla="*/ 10484 w 10484"/>
                  <a:gd name="connsiteY2" fmla="*/ 8201 h 10174"/>
                  <a:gd name="connsiteX3" fmla="*/ 9438 w 10484"/>
                  <a:gd name="connsiteY3" fmla="*/ 10174 h 10174"/>
                  <a:gd name="connsiteX4" fmla="*/ 0 w 10484"/>
                  <a:gd name="connsiteY4" fmla="*/ 1405 h 10174"/>
                  <a:gd name="connsiteX0" fmla="*/ 0 w 10581"/>
                  <a:gd name="connsiteY0" fmla="*/ 1405 h 10174"/>
                  <a:gd name="connsiteX1" fmla="*/ 1264 w 10581"/>
                  <a:gd name="connsiteY1" fmla="*/ 0 h 10174"/>
                  <a:gd name="connsiteX2" fmla="*/ 10581 w 10581"/>
                  <a:gd name="connsiteY2" fmla="*/ 8201 h 10174"/>
                  <a:gd name="connsiteX3" fmla="*/ 9535 w 10581"/>
                  <a:gd name="connsiteY3" fmla="*/ 10174 h 10174"/>
                  <a:gd name="connsiteX4" fmla="*/ 0 w 10581"/>
                  <a:gd name="connsiteY4" fmla="*/ 1405 h 10174"/>
                  <a:gd name="connsiteX0" fmla="*/ 0 w 10248"/>
                  <a:gd name="connsiteY0" fmla="*/ 1259 h 10174"/>
                  <a:gd name="connsiteX1" fmla="*/ 931 w 10248"/>
                  <a:gd name="connsiteY1" fmla="*/ 0 h 10174"/>
                  <a:gd name="connsiteX2" fmla="*/ 10248 w 10248"/>
                  <a:gd name="connsiteY2" fmla="*/ 8201 h 10174"/>
                  <a:gd name="connsiteX3" fmla="*/ 9202 w 10248"/>
                  <a:gd name="connsiteY3" fmla="*/ 10174 h 10174"/>
                  <a:gd name="connsiteX4" fmla="*/ 0 w 10248"/>
                  <a:gd name="connsiteY4" fmla="*/ 1259 h 10174"/>
                  <a:gd name="connsiteX0" fmla="*/ 0 w 10422"/>
                  <a:gd name="connsiteY0" fmla="*/ 1453 h 10174"/>
                  <a:gd name="connsiteX1" fmla="*/ 1105 w 10422"/>
                  <a:gd name="connsiteY1" fmla="*/ 0 h 10174"/>
                  <a:gd name="connsiteX2" fmla="*/ 10422 w 10422"/>
                  <a:gd name="connsiteY2" fmla="*/ 8201 h 10174"/>
                  <a:gd name="connsiteX3" fmla="*/ 9376 w 10422"/>
                  <a:gd name="connsiteY3" fmla="*/ 10174 h 10174"/>
                  <a:gd name="connsiteX4" fmla="*/ 0 w 10422"/>
                  <a:gd name="connsiteY4" fmla="*/ 1453 h 10174"/>
                  <a:gd name="connsiteX0" fmla="*/ 0 w 10422"/>
                  <a:gd name="connsiteY0" fmla="*/ 1599 h 10320"/>
                  <a:gd name="connsiteX1" fmla="*/ 1322 w 10422"/>
                  <a:gd name="connsiteY1" fmla="*/ 0 h 10320"/>
                  <a:gd name="connsiteX2" fmla="*/ 10422 w 10422"/>
                  <a:gd name="connsiteY2" fmla="*/ 8347 h 10320"/>
                  <a:gd name="connsiteX3" fmla="*/ 9376 w 10422"/>
                  <a:gd name="connsiteY3" fmla="*/ 10320 h 10320"/>
                  <a:gd name="connsiteX4" fmla="*/ 0 w 10422"/>
                  <a:gd name="connsiteY4" fmla="*/ 1599 h 10320"/>
                  <a:gd name="connsiteX0" fmla="*/ 0 w 10422"/>
                  <a:gd name="connsiteY0" fmla="*/ 1599 h 10271"/>
                  <a:gd name="connsiteX1" fmla="*/ 1322 w 10422"/>
                  <a:gd name="connsiteY1" fmla="*/ 0 h 10271"/>
                  <a:gd name="connsiteX2" fmla="*/ 10422 w 10422"/>
                  <a:gd name="connsiteY2" fmla="*/ 8347 h 10271"/>
                  <a:gd name="connsiteX3" fmla="*/ 9217 w 10422"/>
                  <a:gd name="connsiteY3" fmla="*/ 10271 h 10271"/>
                  <a:gd name="connsiteX4" fmla="*/ 0 w 10422"/>
                  <a:gd name="connsiteY4" fmla="*/ 1599 h 10271"/>
                  <a:gd name="connsiteX0" fmla="*/ 0 w 10393"/>
                  <a:gd name="connsiteY0" fmla="*/ 1599 h 10271"/>
                  <a:gd name="connsiteX1" fmla="*/ 1322 w 10393"/>
                  <a:gd name="connsiteY1" fmla="*/ 0 h 10271"/>
                  <a:gd name="connsiteX2" fmla="*/ 10393 w 10393"/>
                  <a:gd name="connsiteY2" fmla="*/ 7812 h 10271"/>
                  <a:gd name="connsiteX3" fmla="*/ 9217 w 10393"/>
                  <a:gd name="connsiteY3" fmla="*/ 10271 h 10271"/>
                  <a:gd name="connsiteX4" fmla="*/ 0 w 10393"/>
                  <a:gd name="connsiteY4" fmla="*/ 1599 h 10271"/>
                  <a:gd name="connsiteX0" fmla="*/ 0 w 10436"/>
                  <a:gd name="connsiteY0" fmla="*/ 1599 h 10271"/>
                  <a:gd name="connsiteX1" fmla="*/ 1322 w 10436"/>
                  <a:gd name="connsiteY1" fmla="*/ 0 h 10271"/>
                  <a:gd name="connsiteX2" fmla="*/ 10436 w 10436"/>
                  <a:gd name="connsiteY2" fmla="*/ 8347 h 10271"/>
                  <a:gd name="connsiteX3" fmla="*/ 9217 w 10436"/>
                  <a:gd name="connsiteY3" fmla="*/ 10271 h 10271"/>
                  <a:gd name="connsiteX4" fmla="*/ 0 w 10436"/>
                  <a:gd name="connsiteY4" fmla="*/ 1599 h 10271"/>
                  <a:gd name="connsiteX0" fmla="*/ 0 w 10436"/>
                  <a:gd name="connsiteY0" fmla="*/ 1599 h 10320"/>
                  <a:gd name="connsiteX1" fmla="*/ 1322 w 10436"/>
                  <a:gd name="connsiteY1" fmla="*/ 0 h 10320"/>
                  <a:gd name="connsiteX2" fmla="*/ 10436 w 10436"/>
                  <a:gd name="connsiteY2" fmla="*/ 8347 h 10320"/>
                  <a:gd name="connsiteX3" fmla="*/ 9275 w 10436"/>
                  <a:gd name="connsiteY3" fmla="*/ 10320 h 10320"/>
                  <a:gd name="connsiteX4" fmla="*/ 0 w 10436"/>
                  <a:gd name="connsiteY4" fmla="*/ 1599 h 10320"/>
                  <a:gd name="connsiteX0" fmla="*/ 0 w 10436"/>
                  <a:gd name="connsiteY0" fmla="*/ 1453 h 10320"/>
                  <a:gd name="connsiteX1" fmla="*/ 1322 w 10436"/>
                  <a:gd name="connsiteY1" fmla="*/ 0 h 10320"/>
                  <a:gd name="connsiteX2" fmla="*/ 10436 w 10436"/>
                  <a:gd name="connsiteY2" fmla="*/ 8347 h 10320"/>
                  <a:gd name="connsiteX3" fmla="*/ 9275 w 10436"/>
                  <a:gd name="connsiteY3" fmla="*/ 10320 h 10320"/>
                  <a:gd name="connsiteX4" fmla="*/ 0 w 10436"/>
                  <a:gd name="connsiteY4" fmla="*/ 1453 h 1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36" h="10320">
                    <a:moveTo>
                      <a:pt x="0" y="1453"/>
                    </a:moveTo>
                    <a:lnTo>
                      <a:pt x="1322" y="0"/>
                    </a:lnTo>
                    <a:lnTo>
                      <a:pt x="10436" y="8347"/>
                    </a:lnTo>
                    <a:lnTo>
                      <a:pt x="9275" y="10320"/>
                    </a:lnTo>
                    <a:lnTo>
                      <a:pt x="0" y="145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393" name="Freeform 1451"/>
          <p:cNvSpPr>
            <a:spLocks/>
          </p:cNvSpPr>
          <p:nvPr/>
        </p:nvSpPr>
        <p:spPr bwMode="gray">
          <a:xfrm rot="10800000" flipV="1">
            <a:off x="8252212" y="4622917"/>
            <a:ext cx="854393" cy="229498"/>
          </a:xfrm>
          <a:custGeom>
            <a:avLst/>
            <a:gdLst/>
            <a:ahLst/>
            <a:cxnLst>
              <a:cxn ang="0">
                <a:pos x="2887" y="54"/>
              </a:cxn>
              <a:cxn ang="0">
                <a:pos x="898" y="0"/>
              </a:cxn>
              <a:cxn ang="0">
                <a:pos x="1344" y="120"/>
              </a:cxn>
              <a:cxn ang="0">
                <a:pos x="0" y="482"/>
              </a:cxn>
              <a:cxn ang="0">
                <a:pos x="1344" y="843"/>
              </a:cxn>
              <a:cxn ang="0">
                <a:pos x="2688" y="482"/>
              </a:cxn>
              <a:cxn ang="0">
                <a:pos x="3137" y="602"/>
              </a:cxn>
              <a:cxn ang="0">
                <a:pos x="2887" y="54"/>
              </a:cxn>
            </a:cxnLst>
            <a:rect l="0" t="0" r="r" b="b"/>
            <a:pathLst>
              <a:path w="3137" h="843">
                <a:moveTo>
                  <a:pt x="2887" y="54"/>
                </a:moveTo>
                <a:lnTo>
                  <a:pt x="898" y="0"/>
                </a:lnTo>
                <a:lnTo>
                  <a:pt x="1344" y="120"/>
                </a:lnTo>
                <a:lnTo>
                  <a:pt x="0" y="482"/>
                </a:lnTo>
                <a:lnTo>
                  <a:pt x="1344" y="843"/>
                </a:lnTo>
                <a:lnTo>
                  <a:pt x="2688" y="482"/>
                </a:lnTo>
                <a:lnTo>
                  <a:pt x="3137" y="602"/>
                </a:lnTo>
                <a:lnTo>
                  <a:pt x="2887" y="54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6350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94" name="Freeform 1051"/>
          <p:cNvSpPr>
            <a:spLocks noChangeAspect="1"/>
          </p:cNvSpPr>
          <p:nvPr/>
        </p:nvSpPr>
        <p:spPr bwMode="gray">
          <a:xfrm>
            <a:off x="7042758" y="4357443"/>
            <a:ext cx="190456" cy="49546"/>
          </a:xfrm>
          <a:custGeom>
            <a:avLst/>
            <a:gdLst/>
            <a:ahLst/>
            <a:cxnLst>
              <a:cxn ang="0">
                <a:pos x="668" y="76"/>
              </a:cxn>
              <a:cxn ang="0">
                <a:pos x="377" y="0"/>
              </a:cxn>
              <a:cxn ang="0">
                <a:pos x="0" y="102"/>
              </a:cxn>
              <a:cxn ang="0">
                <a:pos x="288" y="177"/>
              </a:cxn>
              <a:cxn ang="0">
                <a:pos x="668" y="76"/>
              </a:cxn>
            </a:cxnLst>
            <a:rect l="0" t="0" r="r" b="b"/>
            <a:pathLst>
              <a:path w="668" h="177">
                <a:moveTo>
                  <a:pt x="668" y="76"/>
                </a:moveTo>
                <a:lnTo>
                  <a:pt x="377" y="0"/>
                </a:lnTo>
                <a:lnTo>
                  <a:pt x="0" y="102"/>
                </a:lnTo>
                <a:lnTo>
                  <a:pt x="288" y="177"/>
                </a:lnTo>
                <a:lnTo>
                  <a:pt x="668" y="76"/>
                </a:lnTo>
                <a:close/>
              </a:path>
            </a:pathLst>
          </a:custGeom>
          <a:solidFill>
            <a:srgbClr val="F8F8F8"/>
          </a:solidFill>
          <a:ln w="3175" cap="flat" cmpd="sng">
            <a:solidFill>
              <a:srgbClr val="000000">
                <a:alpha val="20000"/>
              </a:srgb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395" name="Gruppieren 18"/>
          <p:cNvGrpSpPr/>
          <p:nvPr/>
        </p:nvGrpSpPr>
        <p:grpSpPr>
          <a:xfrm>
            <a:off x="6691472" y="4006294"/>
            <a:ext cx="605228" cy="581892"/>
            <a:chOff x="7561714" y="2060110"/>
            <a:chExt cx="605228" cy="581892"/>
          </a:xfrm>
        </p:grpSpPr>
        <p:grpSp>
          <p:nvGrpSpPr>
            <p:cNvPr id="2396" name="Group 87"/>
            <p:cNvGrpSpPr>
              <a:grpSpLocks/>
            </p:cNvGrpSpPr>
            <p:nvPr/>
          </p:nvGrpSpPr>
          <p:grpSpPr bwMode="gray">
            <a:xfrm flipH="1">
              <a:off x="7572649" y="2060110"/>
              <a:ext cx="169065" cy="449431"/>
              <a:chOff x="1608" y="3612"/>
              <a:chExt cx="240" cy="638"/>
            </a:xfrm>
          </p:grpSpPr>
          <p:sp>
            <p:nvSpPr>
              <p:cNvPr id="2432" name="Freeform 88"/>
              <p:cNvSpPr>
                <a:spLocks/>
              </p:cNvSpPr>
              <p:nvPr/>
            </p:nvSpPr>
            <p:spPr bwMode="gray">
              <a:xfrm>
                <a:off x="1668" y="3903"/>
                <a:ext cx="124" cy="347"/>
              </a:xfrm>
              <a:custGeom>
                <a:avLst/>
                <a:gdLst/>
                <a:ahLst/>
                <a:cxnLst>
                  <a:cxn ang="0">
                    <a:pos x="81" y="2"/>
                  </a:cxn>
                  <a:cxn ang="0">
                    <a:pos x="81" y="2"/>
                  </a:cxn>
                  <a:cxn ang="0">
                    <a:pos x="4" y="0"/>
                  </a:cxn>
                  <a:cxn ang="0">
                    <a:pos x="1" y="29"/>
                  </a:cxn>
                  <a:cxn ang="0">
                    <a:pos x="11" y="216"/>
                  </a:cxn>
                  <a:cxn ang="0">
                    <a:pos x="45" y="215"/>
                  </a:cxn>
                  <a:cxn ang="0">
                    <a:pos x="42" y="54"/>
                  </a:cxn>
                  <a:cxn ang="0">
                    <a:pos x="33" y="42"/>
                  </a:cxn>
                  <a:cxn ang="0">
                    <a:pos x="42" y="54"/>
                  </a:cxn>
                  <a:cxn ang="0">
                    <a:pos x="45" y="215"/>
                  </a:cxn>
                  <a:cxn ang="0">
                    <a:pos x="45" y="222"/>
                  </a:cxn>
                  <a:cxn ang="0">
                    <a:pos x="82" y="229"/>
                  </a:cxn>
                  <a:cxn ang="0">
                    <a:pos x="87" y="52"/>
                  </a:cxn>
                  <a:cxn ang="0">
                    <a:pos x="81" y="2"/>
                  </a:cxn>
                </a:cxnLst>
                <a:rect l="0" t="0" r="r" b="b"/>
                <a:pathLst>
                  <a:path w="92" h="256">
                    <a:moveTo>
                      <a:pt x="81" y="2"/>
                    </a:moveTo>
                    <a:cubicBezTo>
                      <a:pt x="81" y="3"/>
                      <a:pt x="81" y="3"/>
                      <a:pt x="81" y="2"/>
                    </a:cubicBezTo>
                    <a:cubicBezTo>
                      <a:pt x="78" y="13"/>
                      <a:pt x="3" y="5"/>
                      <a:pt x="4" y="0"/>
                    </a:cubicBezTo>
                    <a:cubicBezTo>
                      <a:pt x="0" y="18"/>
                      <a:pt x="0" y="25"/>
                      <a:pt x="1" y="29"/>
                    </a:cubicBezTo>
                    <a:cubicBezTo>
                      <a:pt x="3" y="48"/>
                      <a:pt x="11" y="129"/>
                      <a:pt x="11" y="216"/>
                    </a:cubicBezTo>
                    <a:cubicBezTo>
                      <a:pt x="11" y="239"/>
                      <a:pt x="44" y="235"/>
                      <a:pt x="45" y="215"/>
                    </a:cubicBezTo>
                    <a:cubicBezTo>
                      <a:pt x="44" y="181"/>
                      <a:pt x="43" y="58"/>
                      <a:pt x="42" y="54"/>
                    </a:cubicBezTo>
                    <a:cubicBezTo>
                      <a:pt x="42" y="50"/>
                      <a:pt x="33" y="49"/>
                      <a:pt x="33" y="42"/>
                    </a:cubicBezTo>
                    <a:cubicBezTo>
                      <a:pt x="33" y="49"/>
                      <a:pt x="42" y="50"/>
                      <a:pt x="42" y="54"/>
                    </a:cubicBezTo>
                    <a:cubicBezTo>
                      <a:pt x="43" y="58"/>
                      <a:pt x="44" y="181"/>
                      <a:pt x="45" y="215"/>
                    </a:cubicBezTo>
                    <a:cubicBezTo>
                      <a:pt x="45" y="217"/>
                      <a:pt x="45" y="222"/>
                      <a:pt x="45" y="222"/>
                    </a:cubicBezTo>
                    <a:cubicBezTo>
                      <a:pt x="47" y="256"/>
                      <a:pt x="82" y="246"/>
                      <a:pt x="82" y="229"/>
                    </a:cubicBezTo>
                    <a:cubicBezTo>
                      <a:pt x="82" y="161"/>
                      <a:pt x="84" y="67"/>
                      <a:pt x="87" y="52"/>
                    </a:cubicBezTo>
                    <a:cubicBezTo>
                      <a:pt x="92" y="27"/>
                      <a:pt x="83" y="5"/>
                      <a:pt x="8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3" name="Freeform 89"/>
              <p:cNvSpPr>
                <a:spLocks noEditPoints="1"/>
              </p:cNvSpPr>
              <p:nvPr/>
            </p:nvSpPr>
            <p:spPr bwMode="gray">
              <a:xfrm>
                <a:off x="1608" y="3700"/>
                <a:ext cx="240" cy="291"/>
              </a:xfrm>
              <a:custGeom>
                <a:avLst/>
                <a:gdLst/>
                <a:ahLst/>
                <a:cxnLst>
                  <a:cxn ang="0">
                    <a:pos x="172" y="191"/>
                  </a:cxn>
                  <a:cxn ang="0">
                    <a:pos x="151" y="43"/>
                  </a:cxn>
                  <a:cxn ang="0">
                    <a:pos x="125" y="18"/>
                  </a:cxn>
                  <a:cxn ang="0">
                    <a:pos x="91" y="9"/>
                  </a:cxn>
                  <a:cxn ang="0">
                    <a:pos x="61" y="1"/>
                  </a:cxn>
                  <a:cxn ang="0">
                    <a:pos x="31" y="11"/>
                  </a:cxn>
                  <a:cxn ang="0">
                    <a:pos x="4" y="156"/>
                  </a:cxn>
                  <a:cxn ang="0">
                    <a:pos x="26" y="165"/>
                  </a:cxn>
                  <a:cxn ang="0">
                    <a:pos x="41" y="69"/>
                  </a:cxn>
                  <a:cxn ang="0">
                    <a:pos x="49" y="84"/>
                  </a:cxn>
                  <a:cxn ang="0">
                    <a:pos x="48" y="150"/>
                  </a:cxn>
                  <a:cxn ang="0">
                    <a:pos x="58" y="161"/>
                  </a:cxn>
                  <a:cxn ang="0">
                    <a:pos x="102" y="172"/>
                  </a:cxn>
                  <a:cxn ang="0">
                    <a:pos x="125" y="152"/>
                  </a:cxn>
                  <a:cxn ang="0">
                    <a:pos x="127" y="66"/>
                  </a:cxn>
                  <a:cxn ang="0">
                    <a:pos x="129" y="84"/>
                  </a:cxn>
                  <a:cxn ang="0">
                    <a:pos x="150" y="200"/>
                  </a:cxn>
                  <a:cxn ang="0">
                    <a:pos x="172" y="191"/>
                  </a:cxn>
                  <a:cxn ang="0">
                    <a:pos x="43" y="55"/>
                  </a:cxn>
                  <a:cxn ang="0">
                    <a:pos x="45" y="44"/>
                  </a:cxn>
                  <a:cxn ang="0">
                    <a:pos x="44" y="54"/>
                  </a:cxn>
                  <a:cxn ang="0">
                    <a:pos x="44" y="53"/>
                  </a:cxn>
                  <a:cxn ang="0">
                    <a:pos x="43" y="55"/>
                  </a:cxn>
                </a:cxnLst>
                <a:rect l="0" t="0" r="r" b="b"/>
                <a:pathLst>
                  <a:path w="177" h="215">
                    <a:moveTo>
                      <a:pt x="172" y="191"/>
                    </a:moveTo>
                    <a:cubicBezTo>
                      <a:pt x="168" y="170"/>
                      <a:pt x="154" y="61"/>
                      <a:pt x="151" y="43"/>
                    </a:cubicBezTo>
                    <a:cubicBezTo>
                      <a:pt x="148" y="26"/>
                      <a:pt x="133" y="21"/>
                      <a:pt x="125" y="18"/>
                    </a:cubicBezTo>
                    <a:cubicBezTo>
                      <a:pt x="118" y="16"/>
                      <a:pt x="104" y="13"/>
                      <a:pt x="91" y="9"/>
                    </a:cubicBezTo>
                    <a:cubicBezTo>
                      <a:pt x="80" y="6"/>
                      <a:pt x="70" y="3"/>
                      <a:pt x="61" y="1"/>
                    </a:cubicBezTo>
                    <a:cubicBezTo>
                      <a:pt x="52" y="0"/>
                      <a:pt x="34" y="3"/>
                      <a:pt x="31" y="11"/>
                    </a:cubicBezTo>
                    <a:cubicBezTo>
                      <a:pt x="30" y="16"/>
                      <a:pt x="9" y="136"/>
                      <a:pt x="4" y="156"/>
                    </a:cubicBezTo>
                    <a:cubicBezTo>
                      <a:pt x="0" y="175"/>
                      <a:pt x="22" y="179"/>
                      <a:pt x="26" y="165"/>
                    </a:cubicBezTo>
                    <a:cubicBezTo>
                      <a:pt x="28" y="158"/>
                      <a:pt x="37" y="103"/>
                      <a:pt x="41" y="69"/>
                    </a:cubicBezTo>
                    <a:cubicBezTo>
                      <a:pt x="42" y="75"/>
                      <a:pt x="44" y="80"/>
                      <a:pt x="49" y="84"/>
                    </a:cubicBezTo>
                    <a:cubicBezTo>
                      <a:pt x="52" y="99"/>
                      <a:pt x="54" y="118"/>
                      <a:pt x="48" y="150"/>
                    </a:cubicBezTo>
                    <a:cubicBezTo>
                      <a:pt x="48" y="155"/>
                      <a:pt x="52" y="160"/>
                      <a:pt x="58" y="161"/>
                    </a:cubicBezTo>
                    <a:cubicBezTo>
                      <a:pt x="70" y="163"/>
                      <a:pt x="95" y="170"/>
                      <a:pt x="102" y="172"/>
                    </a:cubicBezTo>
                    <a:cubicBezTo>
                      <a:pt x="111" y="173"/>
                      <a:pt x="129" y="161"/>
                      <a:pt x="125" y="152"/>
                    </a:cubicBezTo>
                    <a:cubicBezTo>
                      <a:pt x="114" y="132"/>
                      <a:pt x="125" y="78"/>
                      <a:pt x="127" y="66"/>
                    </a:cubicBezTo>
                    <a:cubicBezTo>
                      <a:pt x="127" y="66"/>
                      <a:pt x="129" y="78"/>
                      <a:pt x="129" y="84"/>
                    </a:cubicBezTo>
                    <a:cubicBezTo>
                      <a:pt x="132" y="106"/>
                      <a:pt x="140" y="146"/>
                      <a:pt x="150" y="200"/>
                    </a:cubicBezTo>
                    <a:cubicBezTo>
                      <a:pt x="153" y="215"/>
                      <a:pt x="177" y="214"/>
                      <a:pt x="172" y="191"/>
                    </a:cubicBezTo>
                    <a:close/>
                    <a:moveTo>
                      <a:pt x="43" y="55"/>
                    </a:moveTo>
                    <a:cubicBezTo>
                      <a:pt x="45" y="47"/>
                      <a:pt x="45" y="42"/>
                      <a:pt x="45" y="44"/>
                    </a:cubicBezTo>
                    <a:cubicBezTo>
                      <a:pt x="44" y="47"/>
                      <a:pt x="44" y="51"/>
                      <a:pt x="44" y="54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4"/>
                      <a:pt x="44" y="55"/>
                      <a:pt x="43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4" name="Freeform 90"/>
              <p:cNvSpPr>
                <a:spLocks noEditPoints="1"/>
              </p:cNvSpPr>
              <p:nvPr/>
            </p:nvSpPr>
            <p:spPr bwMode="gray">
              <a:xfrm>
                <a:off x="1636" y="3700"/>
                <a:ext cx="185" cy="235"/>
              </a:xfrm>
              <a:custGeom>
                <a:avLst/>
                <a:gdLst/>
                <a:ahLst/>
                <a:cxnLst>
                  <a:cxn ang="0">
                    <a:pos x="130" y="43"/>
                  </a:cxn>
                  <a:cxn ang="0">
                    <a:pos x="104" y="18"/>
                  </a:cxn>
                  <a:cxn ang="0">
                    <a:pos x="70" y="9"/>
                  </a:cxn>
                  <a:cxn ang="0">
                    <a:pos x="40" y="1"/>
                  </a:cxn>
                  <a:cxn ang="0">
                    <a:pos x="10" y="11"/>
                  </a:cxn>
                  <a:cxn ang="0">
                    <a:pos x="0" y="68"/>
                  </a:cxn>
                  <a:cxn ang="0">
                    <a:pos x="20" y="75"/>
                  </a:cxn>
                  <a:cxn ang="0">
                    <a:pos x="20" y="69"/>
                  </a:cxn>
                  <a:cxn ang="0">
                    <a:pos x="28" y="84"/>
                  </a:cxn>
                  <a:cxn ang="0">
                    <a:pos x="27" y="150"/>
                  </a:cxn>
                  <a:cxn ang="0">
                    <a:pos x="37" y="161"/>
                  </a:cxn>
                  <a:cxn ang="0">
                    <a:pos x="81" y="172"/>
                  </a:cxn>
                  <a:cxn ang="0">
                    <a:pos x="104" y="152"/>
                  </a:cxn>
                  <a:cxn ang="0">
                    <a:pos x="106" y="66"/>
                  </a:cxn>
                  <a:cxn ang="0">
                    <a:pos x="108" y="84"/>
                  </a:cxn>
                  <a:cxn ang="0">
                    <a:pos x="109" y="93"/>
                  </a:cxn>
                  <a:cxn ang="0">
                    <a:pos x="136" y="88"/>
                  </a:cxn>
                  <a:cxn ang="0">
                    <a:pos x="130" y="43"/>
                  </a:cxn>
                  <a:cxn ang="0">
                    <a:pos x="22" y="55"/>
                  </a:cxn>
                  <a:cxn ang="0">
                    <a:pos x="24" y="44"/>
                  </a:cxn>
                  <a:cxn ang="0">
                    <a:pos x="23" y="54"/>
                  </a:cxn>
                  <a:cxn ang="0">
                    <a:pos x="23" y="53"/>
                  </a:cxn>
                  <a:cxn ang="0">
                    <a:pos x="22" y="55"/>
                  </a:cxn>
                </a:cxnLst>
                <a:rect l="0" t="0" r="r" b="b"/>
                <a:pathLst>
                  <a:path w="136" h="173">
                    <a:moveTo>
                      <a:pt x="130" y="43"/>
                    </a:moveTo>
                    <a:cubicBezTo>
                      <a:pt x="127" y="26"/>
                      <a:pt x="112" y="21"/>
                      <a:pt x="104" y="18"/>
                    </a:cubicBezTo>
                    <a:cubicBezTo>
                      <a:pt x="97" y="16"/>
                      <a:pt x="83" y="13"/>
                      <a:pt x="70" y="9"/>
                    </a:cubicBezTo>
                    <a:cubicBezTo>
                      <a:pt x="59" y="6"/>
                      <a:pt x="49" y="3"/>
                      <a:pt x="40" y="1"/>
                    </a:cubicBezTo>
                    <a:cubicBezTo>
                      <a:pt x="31" y="0"/>
                      <a:pt x="13" y="3"/>
                      <a:pt x="10" y="11"/>
                    </a:cubicBezTo>
                    <a:cubicBezTo>
                      <a:pt x="10" y="13"/>
                      <a:pt x="5" y="39"/>
                      <a:pt x="0" y="68"/>
                    </a:cubicBezTo>
                    <a:cubicBezTo>
                      <a:pt x="0" y="72"/>
                      <a:pt x="14" y="79"/>
                      <a:pt x="20" y="75"/>
                    </a:cubicBezTo>
                    <a:cubicBezTo>
                      <a:pt x="20" y="73"/>
                      <a:pt x="20" y="71"/>
                      <a:pt x="20" y="69"/>
                    </a:cubicBezTo>
                    <a:cubicBezTo>
                      <a:pt x="21" y="75"/>
                      <a:pt x="23" y="80"/>
                      <a:pt x="28" y="84"/>
                    </a:cubicBezTo>
                    <a:cubicBezTo>
                      <a:pt x="31" y="99"/>
                      <a:pt x="33" y="118"/>
                      <a:pt x="27" y="150"/>
                    </a:cubicBezTo>
                    <a:cubicBezTo>
                      <a:pt x="27" y="155"/>
                      <a:pt x="31" y="160"/>
                      <a:pt x="37" y="161"/>
                    </a:cubicBezTo>
                    <a:cubicBezTo>
                      <a:pt x="49" y="163"/>
                      <a:pt x="74" y="170"/>
                      <a:pt x="81" y="172"/>
                    </a:cubicBezTo>
                    <a:cubicBezTo>
                      <a:pt x="90" y="173"/>
                      <a:pt x="108" y="161"/>
                      <a:pt x="104" y="152"/>
                    </a:cubicBezTo>
                    <a:cubicBezTo>
                      <a:pt x="93" y="132"/>
                      <a:pt x="104" y="78"/>
                      <a:pt x="106" y="66"/>
                    </a:cubicBezTo>
                    <a:cubicBezTo>
                      <a:pt x="106" y="66"/>
                      <a:pt x="108" y="78"/>
                      <a:pt x="108" y="84"/>
                    </a:cubicBezTo>
                    <a:cubicBezTo>
                      <a:pt x="108" y="87"/>
                      <a:pt x="109" y="90"/>
                      <a:pt x="109" y="93"/>
                    </a:cubicBezTo>
                    <a:cubicBezTo>
                      <a:pt x="116" y="95"/>
                      <a:pt x="132" y="93"/>
                      <a:pt x="136" y="88"/>
                    </a:cubicBezTo>
                    <a:cubicBezTo>
                      <a:pt x="133" y="67"/>
                      <a:pt x="131" y="50"/>
                      <a:pt x="130" y="43"/>
                    </a:cubicBezTo>
                    <a:close/>
                    <a:moveTo>
                      <a:pt x="22" y="55"/>
                    </a:moveTo>
                    <a:cubicBezTo>
                      <a:pt x="24" y="47"/>
                      <a:pt x="24" y="42"/>
                      <a:pt x="24" y="44"/>
                    </a:cubicBezTo>
                    <a:cubicBezTo>
                      <a:pt x="23" y="47"/>
                      <a:pt x="23" y="51"/>
                      <a:pt x="23" y="54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 cmpd="sng">
                <a:solidFill>
                  <a:schemeClr val="accent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5" name="Freeform 91"/>
              <p:cNvSpPr>
                <a:spLocks/>
              </p:cNvSpPr>
              <p:nvPr/>
            </p:nvSpPr>
            <p:spPr bwMode="gray">
              <a:xfrm>
                <a:off x="1699" y="3715"/>
                <a:ext cx="61" cy="7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2"/>
                  </a:cxn>
                  <a:cxn ang="0">
                    <a:pos x="45" y="7"/>
                  </a:cxn>
                  <a:cxn ang="0">
                    <a:pos x="0" y="0"/>
                  </a:cxn>
                </a:cxnLst>
                <a:rect l="0" t="0" r="r" b="b"/>
                <a:pathLst>
                  <a:path w="45" h="52">
                    <a:moveTo>
                      <a:pt x="0" y="0"/>
                    </a:moveTo>
                    <a:cubicBezTo>
                      <a:pt x="3" y="52"/>
                      <a:pt x="3" y="52"/>
                      <a:pt x="3" y="52"/>
                    </a:cubicBezTo>
                    <a:cubicBezTo>
                      <a:pt x="6" y="40"/>
                      <a:pt x="45" y="7"/>
                      <a:pt x="45" y="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6" name="Freeform 92"/>
              <p:cNvSpPr>
                <a:spLocks/>
              </p:cNvSpPr>
              <p:nvPr/>
            </p:nvSpPr>
            <p:spPr bwMode="gray">
              <a:xfrm>
                <a:off x="1691" y="3685"/>
                <a:ext cx="78" cy="48"/>
              </a:xfrm>
              <a:custGeom>
                <a:avLst/>
                <a:gdLst/>
                <a:ahLst/>
                <a:cxnLst>
                  <a:cxn ang="0">
                    <a:pos x="26" y="34"/>
                  </a:cxn>
                  <a:cxn ang="0">
                    <a:pos x="9" y="20"/>
                  </a:cxn>
                  <a:cxn ang="0">
                    <a:pos x="14" y="11"/>
                  </a:cxn>
                  <a:cxn ang="0">
                    <a:pos x="47" y="14"/>
                  </a:cxn>
                  <a:cxn ang="0">
                    <a:pos x="50" y="25"/>
                  </a:cxn>
                  <a:cxn ang="0">
                    <a:pos x="26" y="34"/>
                  </a:cxn>
                </a:cxnLst>
                <a:rect l="0" t="0" r="r" b="b"/>
                <a:pathLst>
                  <a:path w="58" h="35">
                    <a:moveTo>
                      <a:pt x="26" y="34"/>
                    </a:moveTo>
                    <a:cubicBezTo>
                      <a:pt x="12" y="32"/>
                      <a:pt x="0" y="22"/>
                      <a:pt x="9" y="20"/>
                    </a:cubicBezTo>
                    <a:cubicBezTo>
                      <a:pt x="15" y="18"/>
                      <a:pt x="12" y="13"/>
                      <a:pt x="14" y="11"/>
                    </a:cubicBezTo>
                    <a:cubicBezTo>
                      <a:pt x="16" y="8"/>
                      <a:pt x="47" y="0"/>
                      <a:pt x="47" y="14"/>
                    </a:cubicBezTo>
                    <a:cubicBezTo>
                      <a:pt x="47" y="18"/>
                      <a:pt x="42" y="22"/>
                      <a:pt x="50" y="25"/>
                    </a:cubicBezTo>
                    <a:cubicBezTo>
                      <a:pt x="58" y="29"/>
                      <a:pt x="40" y="35"/>
                      <a:pt x="26" y="34"/>
                    </a:cubicBezTo>
                    <a:close/>
                  </a:path>
                </a:pathLst>
              </a:cu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7" name="Freeform 93"/>
              <p:cNvSpPr>
                <a:spLocks/>
              </p:cNvSpPr>
              <p:nvPr/>
            </p:nvSpPr>
            <p:spPr bwMode="gray">
              <a:xfrm>
                <a:off x="1679" y="3619"/>
                <a:ext cx="98" cy="99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0" y="38"/>
                  </a:cxn>
                  <a:cxn ang="0">
                    <a:pos x="38" y="72"/>
                  </a:cxn>
                  <a:cxn ang="0">
                    <a:pos x="72" y="35"/>
                  </a:cxn>
                  <a:cxn ang="0">
                    <a:pos x="35" y="1"/>
                  </a:cxn>
                </a:cxnLst>
                <a:rect l="0" t="0" r="r" b="b"/>
                <a:pathLst>
                  <a:path w="73" h="73">
                    <a:moveTo>
                      <a:pt x="35" y="1"/>
                    </a:moveTo>
                    <a:cubicBezTo>
                      <a:pt x="15" y="2"/>
                      <a:pt x="0" y="19"/>
                      <a:pt x="0" y="38"/>
                    </a:cubicBezTo>
                    <a:cubicBezTo>
                      <a:pt x="1" y="58"/>
                      <a:pt x="18" y="73"/>
                      <a:pt x="38" y="72"/>
                    </a:cubicBezTo>
                    <a:cubicBezTo>
                      <a:pt x="58" y="71"/>
                      <a:pt x="73" y="55"/>
                      <a:pt x="72" y="35"/>
                    </a:cubicBezTo>
                    <a:cubicBezTo>
                      <a:pt x="71" y="16"/>
                      <a:pt x="54" y="0"/>
                      <a:pt x="35" y="1"/>
                    </a:cubicBezTo>
                  </a:path>
                </a:pathLst>
              </a:cu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8" name="Freeform 94"/>
              <p:cNvSpPr>
                <a:spLocks/>
              </p:cNvSpPr>
              <p:nvPr/>
            </p:nvSpPr>
            <p:spPr bwMode="gray">
              <a:xfrm>
                <a:off x="1679" y="3619"/>
                <a:ext cx="98" cy="99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0" y="38"/>
                  </a:cxn>
                  <a:cxn ang="0">
                    <a:pos x="38" y="72"/>
                  </a:cxn>
                  <a:cxn ang="0">
                    <a:pos x="72" y="35"/>
                  </a:cxn>
                  <a:cxn ang="0">
                    <a:pos x="35" y="1"/>
                  </a:cxn>
                </a:cxnLst>
                <a:rect l="0" t="0" r="r" b="b"/>
                <a:pathLst>
                  <a:path w="73" h="73">
                    <a:moveTo>
                      <a:pt x="35" y="1"/>
                    </a:moveTo>
                    <a:cubicBezTo>
                      <a:pt x="15" y="2"/>
                      <a:pt x="0" y="19"/>
                      <a:pt x="0" y="38"/>
                    </a:cubicBezTo>
                    <a:cubicBezTo>
                      <a:pt x="1" y="58"/>
                      <a:pt x="18" y="73"/>
                      <a:pt x="38" y="72"/>
                    </a:cubicBezTo>
                    <a:cubicBezTo>
                      <a:pt x="58" y="71"/>
                      <a:pt x="73" y="55"/>
                      <a:pt x="72" y="35"/>
                    </a:cubicBezTo>
                    <a:cubicBezTo>
                      <a:pt x="71" y="16"/>
                      <a:pt x="54" y="0"/>
                      <a:pt x="35" y="1"/>
                    </a:cubicBezTo>
                  </a:path>
                </a:pathLst>
              </a:custGeom>
              <a:noFill/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9" name="Freeform 95"/>
              <p:cNvSpPr>
                <a:spLocks/>
              </p:cNvSpPr>
              <p:nvPr/>
            </p:nvSpPr>
            <p:spPr bwMode="gray">
              <a:xfrm>
                <a:off x="1658" y="3772"/>
                <a:ext cx="27" cy="49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0" y="36"/>
                  </a:cxn>
                </a:cxnLst>
                <a:rect l="0" t="0" r="r" b="b"/>
                <a:pathLst>
                  <a:path w="20" h="36">
                    <a:moveTo>
                      <a:pt x="7" y="0"/>
                    </a:moveTo>
                    <a:cubicBezTo>
                      <a:pt x="3" y="9"/>
                      <a:pt x="0" y="30"/>
                      <a:pt x="20" y="36"/>
                    </a:cubicBezTo>
                  </a:path>
                </a:pathLst>
              </a:custGeom>
              <a:noFill/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0" name="Freeform 96"/>
              <p:cNvSpPr>
                <a:spLocks/>
              </p:cNvSpPr>
              <p:nvPr/>
            </p:nvSpPr>
            <p:spPr bwMode="gray">
              <a:xfrm>
                <a:off x="1712" y="3787"/>
                <a:ext cx="26" cy="4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9" y="35"/>
                  </a:cxn>
                </a:cxnLst>
                <a:rect l="0" t="0" r="r" b="b"/>
                <a:pathLst>
                  <a:path w="19" h="35">
                    <a:moveTo>
                      <a:pt x="7" y="0"/>
                    </a:moveTo>
                    <a:cubicBezTo>
                      <a:pt x="3" y="8"/>
                      <a:pt x="0" y="29"/>
                      <a:pt x="19" y="35"/>
                    </a:cubicBezTo>
                  </a:path>
                </a:pathLst>
              </a:custGeom>
              <a:noFill/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1" name="Freeform 97"/>
              <p:cNvSpPr>
                <a:spLocks/>
              </p:cNvSpPr>
              <p:nvPr/>
            </p:nvSpPr>
            <p:spPr bwMode="gray">
              <a:xfrm>
                <a:off x="1664" y="3612"/>
                <a:ext cx="139" cy="118"/>
              </a:xfrm>
              <a:custGeom>
                <a:avLst/>
                <a:gdLst/>
                <a:ahLst/>
                <a:cxnLst>
                  <a:cxn ang="0">
                    <a:pos x="88" y="60"/>
                  </a:cxn>
                  <a:cxn ang="0">
                    <a:pos x="58" y="6"/>
                  </a:cxn>
                  <a:cxn ang="0">
                    <a:pos x="10" y="39"/>
                  </a:cxn>
                  <a:cxn ang="0">
                    <a:pos x="9" y="39"/>
                  </a:cxn>
                  <a:cxn ang="0">
                    <a:pos x="0" y="59"/>
                  </a:cxn>
                  <a:cxn ang="0">
                    <a:pos x="17" y="61"/>
                  </a:cxn>
                  <a:cxn ang="0">
                    <a:pos x="12" y="38"/>
                  </a:cxn>
                  <a:cxn ang="0">
                    <a:pos x="30" y="26"/>
                  </a:cxn>
                  <a:cxn ang="0">
                    <a:pos x="57" y="58"/>
                  </a:cxn>
                  <a:cxn ang="0">
                    <a:pos x="92" y="75"/>
                  </a:cxn>
                  <a:cxn ang="0">
                    <a:pos x="88" y="60"/>
                  </a:cxn>
                </a:cxnLst>
                <a:rect l="0" t="0" r="r" b="b"/>
                <a:pathLst>
                  <a:path w="103" h="87">
                    <a:moveTo>
                      <a:pt x="88" y="60"/>
                    </a:moveTo>
                    <a:cubicBezTo>
                      <a:pt x="88" y="34"/>
                      <a:pt x="82" y="13"/>
                      <a:pt x="58" y="6"/>
                    </a:cubicBezTo>
                    <a:cubicBezTo>
                      <a:pt x="36" y="0"/>
                      <a:pt x="8" y="13"/>
                      <a:pt x="10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45"/>
                      <a:pt x="9" y="61"/>
                      <a:pt x="0" y="59"/>
                    </a:cubicBezTo>
                    <a:cubicBezTo>
                      <a:pt x="0" y="62"/>
                      <a:pt x="24" y="69"/>
                      <a:pt x="17" y="61"/>
                    </a:cubicBezTo>
                    <a:cubicBezTo>
                      <a:pt x="14" y="58"/>
                      <a:pt x="10" y="44"/>
                      <a:pt x="12" y="38"/>
                    </a:cubicBezTo>
                    <a:cubicBezTo>
                      <a:pt x="15" y="28"/>
                      <a:pt x="20" y="26"/>
                      <a:pt x="30" y="26"/>
                    </a:cubicBezTo>
                    <a:cubicBezTo>
                      <a:pt x="41" y="26"/>
                      <a:pt x="68" y="38"/>
                      <a:pt x="57" y="58"/>
                    </a:cubicBezTo>
                    <a:cubicBezTo>
                      <a:pt x="46" y="77"/>
                      <a:pt x="80" y="87"/>
                      <a:pt x="92" y="75"/>
                    </a:cubicBezTo>
                    <a:cubicBezTo>
                      <a:pt x="103" y="64"/>
                      <a:pt x="88" y="70"/>
                      <a:pt x="88" y="6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397" name="Gruppieren 16"/>
            <p:cNvGrpSpPr/>
            <p:nvPr/>
          </p:nvGrpSpPr>
          <p:grpSpPr>
            <a:xfrm>
              <a:off x="7561714" y="2109108"/>
              <a:ext cx="605228" cy="532894"/>
              <a:chOff x="7561714" y="2109108"/>
              <a:chExt cx="605228" cy="532894"/>
            </a:xfrm>
          </p:grpSpPr>
          <p:grpSp>
            <p:nvGrpSpPr>
              <p:cNvPr id="2398" name="Gruppieren 1"/>
              <p:cNvGrpSpPr/>
              <p:nvPr/>
            </p:nvGrpSpPr>
            <p:grpSpPr>
              <a:xfrm>
                <a:off x="7561714" y="2109108"/>
                <a:ext cx="605228" cy="532894"/>
                <a:chOff x="7615487" y="2109108"/>
                <a:chExt cx="605228" cy="532894"/>
              </a:xfrm>
            </p:grpSpPr>
            <p:grpSp>
              <p:nvGrpSpPr>
                <p:cNvPr id="2413" name="Group 303"/>
                <p:cNvGrpSpPr>
                  <a:grpSpLocks/>
                </p:cNvGrpSpPr>
                <p:nvPr/>
              </p:nvGrpSpPr>
              <p:grpSpPr bwMode="gray">
                <a:xfrm>
                  <a:off x="7932537" y="2109108"/>
                  <a:ext cx="224141" cy="450430"/>
                  <a:chOff x="1155" y="1032"/>
                  <a:chExt cx="313" cy="629"/>
                </a:xfrm>
              </p:grpSpPr>
              <p:sp>
                <p:nvSpPr>
                  <p:cNvPr id="2427" name="Freeform 304"/>
                  <p:cNvSpPr>
                    <a:spLocks/>
                  </p:cNvSpPr>
                  <p:nvPr/>
                </p:nvSpPr>
                <p:spPr bwMode="gray">
                  <a:xfrm>
                    <a:off x="1297" y="1336"/>
                    <a:ext cx="120" cy="325"/>
                  </a:xfrm>
                  <a:custGeom>
                    <a:avLst/>
                    <a:gdLst/>
                    <a:ahLst/>
                    <a:cxnLst>
                      <a:cxn ang="0">
                        <a:pos x="89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63" y="20"/>
                      </a:cxn>
                      <a:cxn ang="0">
                        <a:pos x="12" y="10"/>
                      </a:cxn>
                      <a:cxn ang="0">
                        <a:pos x="2" y="0"/>
                      </a:cxn>
                      <a:cxn ang="0">
                        <a:pos x="3" y="36"/>
                      </a:cxn>
                      <a:cxn ang="0">
                        <a:pos x="2" y="205"/>
                      </a:cxn>
                      <a:cxn ang="0">
                        <a:pos x="43" y="205"/>
                      </a:cxn>
                      <a:cxn ang="0">
                        <a:pos x="45" y="51"/>
                      </a:cxn>
                      <a:cxn ang="0">
                        <a:pos x="36" y="40"/>
                      </a:cxn>
                      <a:cxn ang="0">
                        <a:pos x="45" y="51"/>
                      </a:cxn>
                      <a:cxn ang="0">
                        <a:pos x="43" y="205"/>
                      </a:cxn>
                      <a:cxn ang="0">
                        <a:pos x="44" y="211"/>
                      </a:cxn>
                      <a:cxn ang="0">
                        <a:pos x="88" y="218"/>
                      </a:cxn>
                      <a:cxn ang="0">
                        <a:pos x="89" y="156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1"/>
                          <a:pt x="90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  <a:cubicBezTo>
                          <a:pt x="55" y="20"/>
                          <a:pt x="24" y="13"/>
                          <a:pt x="12" y="10"/>
                        </a:cubicBezTo>
                        <a:cubicBezTo>
                          <a:pt x="6" y="10"/>
                          <a:pt x="4" y="5"/>
                          <a:pt x="2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5"/>
                          <a:pt x="43" y="205"/>
                        </a:cubicBezTo>
                        <a:cubicBezTo>
                          <a:pt x="43" y="171"/>
                          <a:pt x="46" y="55"/>
                          <a:pt x="45" y="51"/>
                        </a:cubicBezTo>
                        <a:cubicBezTo>
                          <a:pt x="45" y="47"/>
                          <a:pt x="36" y="47"/>
                          <a:pt x="36" y="40"/>
                        </a:cubicBezTo>
                        <a:cubicBezTo>
                          <a:pt x="36" y="47"/>
                          <a:pt x="45" y="47"/>
                          <a:pt x="45" y="51"/>
                        </a:cubicBezTo>
                        <a:cubicBezTo>
                          <a:pt x="46" y="55"/>
                          <a:pt x="43" y="171"/>
                          <a:pt x="43" y="205"/>
                        </a:cubicBezTo>
                        <a:cubicBezTo>
                          <a:pt x="43" y="207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solidFill>
                    <a:schemeClr val="tx2">
                      <a:lumMod val="60000"/>
                      <a:lumOff val="40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28" name="Freeform 305"/>
                  <p:cNvSpPr>
                    <a:spLocks noEditPoints="1"/>
                  </p:cNvSpPr>
                  <p:nvPr/>
                </p:nvSpPr>
                <p:spPr bwMode="gray">
                  <a:xfrm>
                    <a:off x="1155" y="1118"/>
                    <a:ext cx="313" cy="258"/>
                  </a:xfrm>
                  <a:custGeom>
                    <a:avLst/>
                    <a:gdLst/>
                    <a:ahLst/>
                    <a:cxnLst>
                      <a:cxn ang="0">
                        <a:pos x="235" y="114"/>
                      </a:cxn>
                      <a:cxn ang="0">
                        <a:pos x="235" y="114"/>
                      </a:cxn>
                      <a:cxn ang="0">
                        <a:pos x="225" y="49"/>
                      </a:cxn>
                      <a:cxn ang="0">
                        <a:pos x="199" y="24"/>
                      </a:cxn>
                      <a:cxn ang="0">
                        <a:pos x="156" y="13"/>
                      </a:cxn>
                      <a:cxn ang="0">
                        <a:pos x="116" y="2"/>
                      </a:cxn>
                      <a:cxn ang="0">
                        <a:pos x="86" y="12"/>
                      </a:cxn>
                      <a:cxn ang="0">
                        <a:pos x="73" y="86"/>
                      </a:cxn>
                      <a:cxn ang="0">
                        <a:pos x="73" y="86"/>
                      </a:cxn>
                      <a:cxn ang="0">
                        <a:pos x="72" y="91"/>
                      </a:cxn>
                      <a:cxn ang="0">
                        <a:pos x="21" y="104"/>
                      </a:cxn>
                      <a:cxn ang="0">
                        <a:pos x="26" y="135"/>
                      </a:cxn>
                      <a:cxn ang="0">
                        <a:pos x="80" y="122"/>
                      </a:cxn>
                      <a:cxn ang="0">
                        <a:pos x="80" y="122"/>
                      </a:cxn>
                      <a:cxn ang="0">
                        <a:pos x="86" y="120"/>
                      </a:cxn>
                      <a:cxn ang="0">
                        <a:pos x="99" y="112"/>
                      </a:cxn>
                      <a:cxn ang="0">
                        <a:pos x="104" y="92"/>
                      </a:cxn>
                      <a:cxn ang="0">
                        <a:pos x="104" y="92"/>
                      </a:cxn>
                      <a:cxn ang="0">
                        <a:pos x="110" y="47"/>
                      </a:cxn>
                      <a:cxn ang="0">
                        <a:pos x="109" y="167"/>
                      </a:cxn>
                      <a:cxn ang="0">
                        <a:pos x="118" y="178"/>
                      </a:cxn>
                      <a:cxn ang="0">
                        <a:pos x="169" y="192"/>
                      </a:cxn>
                      <a:cxn ang="0">
                        <a:pos x="196" y="173"/>
                      </a:cxn>
                      <a:cxn ang="0">
                        <a:pos x="196" y="160"/>
                      </a:cxn>
                      <a:cxn ang="0">
                        <a:pos x="216" y="155"/>
                      </a:cxn>
                      <a:cxn ang="0">
                        <a:pos x="219" y="154"/>
                      </a:cxn>
                      <a:cxn ang="0">
                        <a:pos x="232" y="146"/>
                      </a:cxn>
                      <a:cxn ang="0">
                        <a:pos x="236" y="124"/>
                      </a:cxn>
                      <a:cxn ang="0">
                        <a:pos x="235" y="114"/>
                      </a:cxn>
                      <a:cxn ang="0">
                        <a:pos x="192" y="75"/>
                      </a:cxn>
                      <a:cxn ang="0">
                        <a:pos x="194" y="88"/>
                      </a:cxn>
                      <a:cxn ang="0">
                        <a:pos x="200" y="123"/>
                      </a:cxn>
                      <a:cxn ang="0">
                        <a:pos x="196" y="124"/>
                      </a:cxn>
                      <a:cxn ang="0">
                        <a:pos x="194" y="88"/>
                      </a:cxn>
                      <a:cxn ang="0">
                        <a:pos x="192" y="75"/>
                      </a:cxn>
                      <a:cxn ang="0">
                        <a:pos x="192" y="71"/>
                      </a:cxn>
                      <a:cxn ang="0">
                        <a:pos x="192" y="75"/>
                      </a:cxn>
                    </a:cxnLst>
                    <a:rect l="0" t="0" r="r" b="b"/>
                    <a:pathLst>
                      <a:path w="236" h="194">
                        <a:moveTo>
                          <a:pt x="235" y="114"/>
                        </a:moveTo>
                        <a:cubicBezTo>
                          <a:pt x="235" y="114"/>
                          <a:pt x="235" y="114"/>
                          <a:pt x="235" y="114"/>
                        </a:cubicBezTo>
                        <a:cubicBezTo>
                          <a:pt x="230" y="85"/>
                          <a:pt x="226" y="57"/>
                          <a:pt x="225" y="49"/>
                        </a:cubicBezTo>
                        <a:cubicBezTo>
                          <a:pt x="222" y="32"/>
                          <a:pt x="207" y="27"/>
                          <a:pt x="199" y="24"/>
                        </a:cubicBezTo>
                        <a:cubicBezTo>
                          <a:pt x="191" y="21"/>
                          <a:pt x="169" y="16"/>
                          <a:pt x="156" y="13"/>
                        </a:cubicBezTo>
                        <a:cubicBezTo>
                          <a:pt x="144" y="9"/>
                          <a:pt x="125" y="3"/>
                          <a:pt x="116" y="2"/>
                        </a:cubicBezTo>
                        <a:cubicBezTo>
                          <a:pt x="107" y="0"/>
                          <a:pt x="89" y="4"/>
                          <a:pt x="86" y="12"/>
                        </a:cubicBezTo>
                        <a:cubicBezTo>
                          <a:pt x="85" y="14"/>
                          <a:pt x="79" y="50"/>
                          <a:pt x="73" y="86"/>
                        </a:cubicBezTo>
                        <a:cubicBezTo>
                          <a:pt x="73" y="86"/>
                          <a:pt x="73" y="86"/>
                          <a:pt x="73" y="86"/>
                        </a:cubicBezTo>
                        <a:cubicBezTo>
                          <a:pt x="72" y="91"/>
                          <a:pt x="72" y="91"/>
                          <a:pt x="72" y="91"/>
                        </a:cubicBezTo>
                        <a:cubicBezTo>
                          <a:pt x="49" y="96"/>
                          <a:pt x="28" y="103"/>
                          <a:pt x="21" y="104"/>
                        </a:cubicBezTo>
                        <a:cubicBezTo>
                          <a:pt x="0" y="109"/>
                          <a:pt x="9" y="137"/>
                          <a:pt x="26" y="135"/>
                        </a:cubicBezTo>
                        <a:cubicBezTo>
                          <a:pt x="31" y="135"/>
                          <a:pt x="55" y="129"/>
                          <a:pt x="80" y="122"/>
                        </a:cubicBezTo>
                        <a:cubicBezTo>
                          <a:pt x="80" y="122"/>
                          <a:pt x="80" y="122"/>
                          <a:pt x="80" y="122"/>
                        </a:cubicBezTo>
                        <a:cubicBezTo>
                          <a:pt x="86" y="120"/>
                          <a:pt x="86" y="120"/>
                          <a:pt x="86" y="120"/>
                        </a:cubicBezTo>
                        <a:cubicBezTo>
                          <a:pt x="92" y="118"/>
                          <a:pt x="96" y="116"/>
                          <a:pt x="99" y="112"/>
                        </a:cubicBezTo>
                        <a:cubicBezTo>
                          <a:pt x="102" y="108"/>
                          <a:pt x="104" y="102"/>
                          <a:pt x="104" y="92"/>
                        </a:cubicBezTo>
                        <a:cubicBezTo>
                          <a:pt x="104" y="92"/>
                          <a:pt x="104" y="92"/>
                          <a:pt x="104" y="92"/>
                        </a:cubicBezTo>
                        <a:cubicBezTo>
                          <a:pt x="107" y="65"/>
                          <a:pt x="110" y="43"/>
                          <a:pt x="110" y="47"/>
                        </a:cubicBezTo>
                        <a:cubicBezTo>
                          <a:pt x="110" y="53"/>
                          <a:pt x="109" y="125"/>
                          <a:pt x="109" y="167"/>
                        </a:cubicBezTo>
                        <a:cubicBezTo>
                          <a:pt x="110" y="172"/>
                          <a:pt x="112" y="177"/>
                          <a:pt x="118" y="178"/>
                        </a:cubicBezTo>
                        <a:cubicBezTo>
                          <a:pt x="130" y="180"/>
                          <a:pt x="162" y="190"/>
                          <a:pt x="169" y="192"/>
                        </a:cubicBezTo>
                        <a:cubicBezTo>
                          <a:pt x="177" y="194"/>
                          <a:pt x="193" y="184"/>
                          <a:pt x="196" y="173"/>
                        </a:cubicBezTo>
                        <a:cubicBezTo>
                          <a:pt x="196" y="171"/>
                          <a:pt x="196" y="162"/>
                          <a:pt x="196" y="160"/>
                        </a:cubicBezTo>
                        <a:cubicBezTo>
                          <a:pt x="202" y="158"/>
                          <a:pt x="208" y="157"/>
                          <a:pt x="216" y="155"/>
                        </a:cubicBezTo>
                        <a:cubicBezTo>
                          <a:pt x="217" y="155"/>
                          <a:pt x="218" y="154"/>
                          <a:pt x="219" y="154"/>
                        </a:cubicBezTo>
                        <a:cubicBezTo>
                          <a:pt x="225" y="152"/>
                          <a:pt x="229" y="150"/>
                          <a:pt x="232" y="146"/>
                        </a:cubicBezTo>
                        <a:cubicBezTo>
                          <a:pt x="235" y="142"/>
                          <a:pt x="236" y="135"/>
                          <a:pt x="236" y="124"/>
                        </a:cubicBezTo>
                        <a:lnTo>
                          <a:pt x="235" y="114"/>
                        </a:lnTo>
                        <a:close/>
                        <a:moveTo>
                          <a:pt x="192" y="75"/>
                        </a:moveTo>
                        <a:cubicBezTo>
                          <a:pt x="193" y="79"/>
                          <a:pt x="194" y="83"/>
                          <a:pt x="194" y="88"/>
                        </a:cubicBezTo>
                        <a:cubicBezTo>
                          <a:pt x="195" y="97"/>
                          <a:pt x="197" y="108"/>
                          <a:pt x="200" y="123"/>
                        </a:cubicBezTo>
                        <a:cubicBezTo>
                          <a:pt x="198" y="123"/>
                          <a:pt x="197" y="124"/>
                          <a:pt x="196" y="124"/>
                        </a:cubicBezTo>
                        <a:cubicBezTo>
                          <a:pt x="196" y="111"/>
                          <a:pt x="195" y="99"/>
                          <a:pt x="194" y="88"/>
                        </a:cubicBezTo>
                        <a:cubicBezTo>
                          <a:pt x="193" y="82"/>
                          <a:pt x="193" y="78"/>
                          <a:pt x="192" y="75"/>
                        </a:cubicBezTo>
                        <a:cubicBezTo>
                          <a:pt x="192" y="73"/>
                          <a:pt x="192" y="72"/>
                          <a:pt x="192" y="71"/>
                        </a:cubicBezTo>
                        <a:cubicBezTo>
                          <a:pt x="192" y="72"/>
                          <a:pt x="192" y="73"/>
                          <a:pt x="192" y="75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29" name="Freeform 306"/>
                  <p:cNvSpPr>
                    <a:spLocks/>
                  </p:cNvSpPr>
                  <p:nvPr/>
                </p:nvSpPr>
                <p:spPr bwMode="gray">
                  <a:xfrm>
                    <a:off x="1312" y="1102"/>
                    <a:ext cx="87" cy="55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10" y="23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7" y="29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4" y="37"/>
                          <a:pt x="0" y="25"/>
                          <a:pt x="10" y="23"/>
                        </a:cubicBezTo>
                        <a:cubicBezTo>
                          <a:pt x="16" y="21"/>
                          <a:pt x="13" y="16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29"/>
                        </a:cubicBezTo>
                        <a:cubicBezTo>
                          <a:pt x="66" y="33"/>
                          <a:pt x="46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E0CBAE"/>
                  </a:solidFill>
                  <a:ln w="3175" algn="ctr">
                    <a:noFill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30" name="Freeform 307"/>
                  <p:cNvSpPr>
                    <a:spLocks/>
                  </p:cNvSpPr>
                  <p:nvPr/>
                </p:nvSpPr>
                <p:spPr bwMode="gray">
                  <a:xfrm>
                    <a:off x="1321" y="1281"/>
                    <a:ext cx="121" cy="72"/>
                  </a:xfrm>
                  <a:custGeom>
                    <a:avLst/>
                    <a:gdLst/>
                    <a:ahLst/>
                    <a:cxnLst>
                      <a:cxn ang="0">
                        <a:pos x="75" y="0"/>
                      </a:cxn>
                      <a:cxn ang="0">
                        <a:pos x="27" y="14"/>
                      </a:cxn>
                      <a:cxn ang="0">
                        <a:pos x="40" y="46"/>
                      </a:cxn>
                      <a:cxn ang="0">
                        <a:pos x="91" y="32"/>
                      </a:cxn>
                    </a:cxnLst>
                    <a:rect l="0" t="0" r="r" b="b"/>
                    <a:pathLst>
                      <a:path w="91" h="54">
                        <a:moveTo>
                          <a:pt x="75" y="0"/>
                        </a:moveTo>
                        <a:cubicBezTo>
                          <a:pt x="61" y="4"/>
                          <a:pt x="45" y="9"/>
                          <a:pt x="27" y="14"/>
                        </a:cubicBezTo>
                        <a:cubicBezTo>
                          <a:pt x="0" y="22"/>
                          <a:pt x="17" y="54"/>
                          <a:pt x="40" y="46"/>
                        </a:cubicBezTo>
                        <a:cubicBezTo>
                          <a:pt x="44" y="44"/>
                          <a:pt x="65" y="38"/>
                          <a:pt x="91" y="32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31" name="Oval 308"/>
                  <p:cNvSpPr>
                    <a:spLocks noChangeArrowheads="1"/>
                  </p:cNvSpPr>
                  <p:nvPr/>
                </p:nvSpPr>
                <p:spPr bwMode="gray">
                  <a:xfrm flipH="1">
                    <a:off x="1302" y="1032"/>
                    <a:ext cx="105" cy="105"/>
                  </a:xfrm>
                  <a:prstGeom prst="ellipse">
                    <a:avLst/>
                  </a:prstGeom>
                  <a:solidFill>
                    <a:srgbClr val="E0CBAE"/>
                  </a:solidFill>
                  <a:ln w="3175" algn="ctr">
                    <a:solidFill>
                      <a:srgbClr val="000000">
                        <a:alpha val="20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414" name="Group 1025"/>
                <p:cNvGrpSpPr>
                  <a:grpSpLocks noChangeAspect="1"/>
                </p:cNvGrpSpPr>
                <p:nvPr/>
              </p:nvGrpSpPr>
              <p:grpSpPr bwMode="gray">
                <a:xfrm flipH="1">
                  <a:off x="7615487" y="2319245"/>
                  <a:ext cx="605228" cy="322757"/>
                  <a:chOff x="786" y="2382"/>
                  <a:chExt cx="1190" cy="634"/>
                </a:xfrm>
              </p:grpSpPr>
              <p:sp>
                <p:nvSpPr>
                  <p:cNvPr id="2415" name="Freeform 1026"/>
                  <p:cNvSpPr>
                    <a:spLocks noChangeAspect="1"/>
                  </p:cNvSpPr>
                  <p:nvPr/>
                </p:nvSpPr>
                <p:spPr bwMode="gray">
                  <a:xfrm>
                    <a:off x="1933" y="2464"/>
                    <a:ext cx="43" cy="322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3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6" name="Freeform 1027"/>
                  <p:cNvSpPr>
                    <a:spLocks noChangeAspect="1"/>
                  </p:cNvSpPr>
                  <p:nvPr/>
                </p:nvSpPr>
                <p:spPr bwMode="gray">
                  <a:xfrm>
                    <a:off x="1888" y="2464"/>
                    <a:ext cx="45" cy="322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3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824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7" name="Freeform 1028"/>
                  <p:cNvSpPr>
                    <a:spLocks noChangeAspect="1"/>
                  </p:cNvSpPr>
                  <p:nvPr/>
                </p:nvSpPr>
                <p:spPr bwMode="gray">
                  <a:xfrm>
                    <a:off x="1038" y="2694"/>
                    <a:ext cx="46" cy="322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4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8" name="Freeform 1029"/>
                  <p:cNvSpPr>
                    <a:spLocks noChangeAspect="1"/>
                  </p:cNvSpPr>
                  <p:nvPr/>
                </p:nvSpPr>
                <p:spPr bwMode="gray">
                  <a:xfrm>
                    <a:off x="1084" y="2694"/>
                    <a:ext cx="42" cy="322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4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9" name="Freeform 1030"/>
                  <p:cNvSpPr>
                    <a:spLocks noChangeAspect="1"/>
                  </p:cNvSpPr>
                  <p:nvPr/>
                </p:nvSpPr>
                <p:spPr bwMode="gray">
                  <a:xfrm>
                    <a:off x="786" y="2625"/>
                    <a:ext cx="45" cy="322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3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20" name="Freeform 1031"/>
                  <p:cNvSpPr>
                    <a:spLocks noChangeAspect="1"/>
                  </p:cNvSpPr>
                  <p:nvPr/>
                </p:nvSpPr>
                <p:spPr bwMode="gray">
                  <a:xfrm>
                    <a:off x="831" y="2625"/>
                    <a:ext cx="43" cy="322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3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4824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21" name="Freeform 1032"/>
                  <p:cNvSpPr>
                    <a:spLocks noChangeAspect="1"/>
                  </p:cNvSpPr>
                  <p:nvPr/>
                </p:nvSpPr>
                <p:spPr bwMode="gray">
                  <a:xfrm>
                    <a:off x="1633" y="2382"/>
                    <a:ext cx="42" cy="325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3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3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22" name="Freeform 1033"/>
                  <p:cNvSpPr>
                    <a:spLocks noChangeAspect="1"/>
                  </p:cNvSpPr>
                  <p:nvPr/>
                </p:nvSpPr>
                <p:spPr bwMode="gray">
                  <a:xfrm>
                    <a:off x="1633" y="2394"/>
                    <a:ext cx="42" cy="322"/>
                  </a:xfrm>
                  <a:custGeom>
                    <a:avLst/>
                    <a:gdLst/>
                    <a:ahLst/>
                    <a:cxnLst>
                      <a:cxn ang="0">
                        <a:pos x="12" y="87"/>
                      </a:cxn>
                      <a:cxn ang="0">
                        <a:pos x="0" y="84"/>
                      </a:cxn>
                      <a:cxn ang="0">
                        <a:pos x="0" y="0"/>
                      </a:cxn>
                      <a:cxn ang="0">
                        <a:pos x="12" y="4"/>
                      </a:cxn>
                      <a:cxn ang="0">
                        <a:pos x="12" y="87"/>
                      </a:cxn>
                    </a:cxnLst>
                    <a:rect l="0" t="0" r="r" b="b"/>
                    <a:pathLst>
                      <a:path w="12" h="87">
                        <a:moveTo>
                          <a:pt x="12" y="87"/>
                        </a:moveTo>
                        <a:lnTo>
                          <a:pt x="0" y="84"/>
                        </a:lnTo>
                        <a:lnTo>
                          <a:pt x="0" y="0"/>
                        </a:lnTo>
                        <a:lnTo>
                          <a:pt x="12" y="4"/>
                        </a:lnTo>
                        <a:lnTo>
                          <a:pt x="12" y="87"/>
                        </a:lnTo>
                        <a:close/>
                      </a:path>
                    </a:pathLst>
                  </a:custGeom>
                  <a:solidFill>
                    <a:srgbClr val="4824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23" name="Freeform 1034"/>
                  <p:cNvSpPr>
                    <a:spLocks noChangeAspect="1"/>
                  </p:cNvSpPr>
                  <p:nvPr/>
                </p:nvSpPr>
                <p:spPr bwMode="gray">
                  <a:xfrm>
                    <a:off x="1675" y="2394"/>
                    <a:ext cx="46" cy="322"/>
                  </a:xfrm>
                  <a:custGeom>
                    <a:avLst/>
                    <a:gdLst/>
                    <a:ahLst/>
                    <a:cxnLst>
                      <a:cxn ang="0">
                        <a:pos x="0" y="87"/>
                      </a:cxn>
                      <a:cxn ang="0">
                        <a:pos x="12" y="84"/>
                      </a:cxn>
                      <a:cxn ang="0">
                        <a:pos x="12" y="0"/>
                      </a:cxn>
                      <a:cxn ang="0">
                        <a:pos x="0" y="4"/>
                      </a:cxn>
                      <a:cxn ang="0">
                        <a:pos x="0" y="87"/>
                      </a:cxn>
                    </a:cxnLst>
                    <a:rect l="0" t="0" r="r" b="b"/>
                    <a:pathLst>
                      <a:path w="12" h="87">
                        <a:moveTo>
                          <a:pt x="0" y="87"/>
                        </a:moveTo>
                        <a:lnTo>
                          <a:pt x="12" y="84"/>
                        </a:lnTo>
                        <a:lnTo>
                          <a:pt x="12" y="0"/>
                        </a:lnTo>
                        <a:lnTo>
                          <a:pt x="0" y="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24" name="Freeform 1035"/>
                  <p:cNvSpPr>
                    <a:spLocks noChangeAspect="1"/>
                  </p:cNvSpPr>
                  <p:nvPr/>
                </p:nvSpPr>
                <p:spPr bwMode="gray">
                  <a:xfrm>
                    <a:off x="786" y="2382"/>
                    <a:ext cx="1190" cy="325"/>
                  </a:xfrm>
                  <a:custGeom>
                    <a:avLst/>
                    <a:gdLst/>
                    <a:ahLst/>
                    <a:cxnLst>
                      <a:cxn ang="0">
                        <a:pos x="0" y="65"/>
                      </a:cxn>
                      <a:cxn ang="0">
                        <a:pos x="160" y="22"/>
                      </a:cxn>
                      <a:cxn ang="0">
                        <a:pos x="160" y="22"/>
                      </a:cxn>
                      <a:cxn ang="0">
                        <a:pos x="240" y="0"/>
                      </a:cxn>
                      <a:cxn ang="0">
                        <a:pos x="321" y="22"/>
                      </a:cxn>
                      <a:cxn ang="0">
                        <a:pos x="240" y="44"/>
                      </a:cxn>
                      <a:cxn ang="0">
                        <a:pos x="240" y="44"/>
                      </a:cxn>
                      <a:cxn ang="0">
                        <a:pos x="81" y="87"/>
                      </a:cxn>
                      <a:cxn ang="0">
                        <a:pos x="0" y="65"/>
                      </a:cxn>
                    </a:cxnLst>
                    <a:rect l="0" t="0" r="r" b="b"/>
                    <a:pathLst>
                      <a:path w="321" h="87">
                        <a:moveTo>
                          <a:pt x="0" y="65"/>
                        </a:moveTo>
                        <a:lnTo>
                          <a:pt x="160" y="22"/>
                        </a:lnTo>
                        <a:lnTo>
                          <a:pt x="160" y="22"/>
                        </a:lnTo>
                        <a:lnTo>
                          <a:pt x="240" y="0"/>
                        </a:lnTo>
                        <a:lnTo>
                          <a:pt x="321" y="22"/>
                        </a:lnTo>
                        <a:lnTo>
                          <a:pt x="240" y="44"/>
                        </a:lnTo>
                        <a:lnTo>
                          <a:pt x="240" y="44"/>
                        </a:lnTo>
                        <a:lnTo>
                          <a:pt x="81" y="87"/>
                        </a:lnTo>
                        <a:lnTo>
                          <a:pt x="0" y="65"/>
                        </a:lnTo>
                        <a:close/>
                      </a:path>
                    </a:pathLst>
                  </a:custGeom>
                  <a:solidFill>
                    <a:srgbClr val="8E47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25" name="Freeform 1036"/>
                  <p:cNvSpPr>
                    <a:spLocks noChangeAspect="1"/>
                  </p:cNvSpPr>
                  <p:nvPr/>
                </p:nvSpPr>
                <p:spPr bwMode="gray">
                  <a:xfrm>
                    <a:off x="1084" y="2464"/>
                    <a:ext cx="892" cy="285"/>
                  </a:xfrm>
                  <a:custGeom>
                    <a:avLst/>
                    <a:gdLst/>
                    <a:ahLst/>
                    <a:cxnLst>
                      <a:cxn ang="0">
                        <a:pos x="0" y="65"/>
                      </a:cxn>
                      <a:cxn ang="0">
                        <a:pos x="0" y="77"/>
                      </a:cxn>
                      <a:cxn ang="0">
                        <a:pos x="241" y="12"/>
                      </a:cxn>
                      <a:cxn ang="0">
                        <a:pos x="241" y="0"/>
                      </a:cxn>
                      <a:cxn ang="0">
                        <a:pos x="0" y="65"/>
                      </a:cxn>
                    </a:cxnLst>
                    <a:rect l="0" t="0" r="r" b="b"/>
                    <a:pathLst>
                      <a:path w="241" h="77">
                        <a:moveTo>
                          <a:pt x="0" y="65"/>
                        </a:moveTo>
                        <a:lnTo>
                          <a:pt x="0" y="77"/>
                        </a:lnTo>
                        <a:lnTo>
                          <a:pt x="241" y="12"/>
                        </a:lnTo>
                        <a:lnTo>
                          <a:pt x="241" y="0"/>
                        </a:lnTo>
                        <a:lnTo>
                          <a:pt x="0" y="65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26" name="Freeform 1037"/>
                  <p:cNvSpPr>
                    <a:spLocks noChangeAspect="1"/>
                  </p:cNvSpPr>
                  <p:nvPr/>
                </p:nvSpPr>
                <p:spPr bwMode="gray">
                  <a:xfrm>
                    <a:off x="786" y="2625"/>
                    <a:ext cx="298" cy="12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"/>
                      </a:cxn>
                      <a:cxn ang="0">
                        <a:pos x="80" y="34"/>
                      </a:cxn>
                      <a:cxn ang="0">
                        <a:pos x="80" y="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80" h="34">
                        <a:moveTo>
                          <a:pt x="0" y="0"/>
                        </a:moveTo>
                        <a:lnTo>
                          <a:pt x="0" y="13"/>
                        </a:lnTo>
                        <a:lnTo>
                          <a:pt x="80" y="34"/>
                        </a:lnTo>
                        <a:lnTo>
                          <a:pt x="8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 w="3175" cap="flat" cmpd="sng">
                    <a:solidFill>
                      <a:srgbClr val="6633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399" name="Group 1744"/>
              <p:cNvGrpSpPr>
                <a:grpSpLocks/>
              </p:cNvGrpSpPr>
              <p:nvPr/>
            </p:nvGrpSpPr>
            <p:grpSpPr bwMode="gray">
              <a:xfrm>
                <a:off x="7726436" y="2243419"/>
                <a:ext cx="279121" cy="178720"/>
                <a:chOff x="2046" y="2951"/>
                <a:chExt cx="651" cy="417"/>
              </a:xfrm>
            </p:grpSpPr>
            <p:grpSp>
              <p:nvGrpSpPr>
                <p:cNvPr id="2400" name="Group 1745"/>
                <p:cNvGrpSpPr>
                  <a:grpSpLocks/>
                </p:cNvGrpSpPr>
                <p:nvPr/>
              </p:nvGrpSpPr>
              <p:grpSpPr bwMode="gray">
                <a:xfrm>
                  <a:off x="2046" y="3000"/>
                  <a:ext cx="651" cy="368"/>
                  <a:chOff x="347" y="3532"/>
                  <a:chExt cx="907" cy="516"/>
                </a:xfrm>
              </p:grpSpPr>
              <p:sp>
                <p:nvSpPr>
                  <p:cNvPr id="2405" name="Freeform 1746"/>
                  <p:cNvSpPr>
                    <a:spLocks/>
                  </p:cNvSpPr>
                  <p:nvPr/>
                </p:nvSpPr>
                <p:spPr bwMode="gray">
                  <a:xfrm>
                    <a:off x="800" y="3573"/>
                    <a:ext cx="303" cy="39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12"/>
                      </a:cxn>
                      <a:cxn ang="0">
                        <a:pos x="303" y="394"/>
                      </a:cxn>
                      <a:cxn ang="0">
                        <a:pos x="303" y="8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03" h="394">
                        <a:moveTo>
                          <a:pt x="0" y="0"/>
                        </a:moveTo>
                        <a:lnTo>
                          <a:pt x="0" y="312"/>
                        </a:lnTo>
                        <a:lnTo>
                          <a:pt x="303" y="394"/>
                        </a:lnTo>
                        <a:lnTo>
                          <a:pt x="303" y="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50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6" name="Freeform 1747"/>
                  <p:cNvSpPr>
                    <a:spLocks/>
                  </p:cNvSpPr>
                  <p:nvPr/>
                </p:nvSpPr>
                <p:spPr bwMode="gray">
                  <a:xfrm>
                    <a:off x="800" y="3655"/>
                    <a:ext cx="303" cy="393"/>
                  </a:xfrm>
                  <a:custGeom>
                    <a:avLst/>
                    <a:gdLst/>
                    <a:ahLst/>
                    <a:cxnLst>
                      <a:cxn ang="0">
                        <a:pos x="0" y="393"/>
                      </a:cxn>
                      <a:cxn ang="0">
                        <a:pos x="0" y="81"/>
                      </a:cxn>
                      <a:cxn ang="0">
                        <a:pos x="303" y="0"/>
                      </a:cxn>
                      <a:cxn ang="0">
                        <a:pos x="303" y="312"/>
                      </a:cxn>
                      <a:cxn ang="0">
                        <a:pos x="0" y="393"/>
                      </a:cxn>
                    </a:cxnLst>
                    <a:rect l="0" t="0" r="r" b="b"/>
                    <a:pathLst>
                      <a:path w="303" h="393">
                        <a:moveTo>
                          <a:pt x="0" y="393"/>
                        </a:moveTo>
                        <a:lnTo>
                          <a:pt x="0" y="81"/>
                        </a:lnTo>
                        <a:lnTo>
                          <a:pt x="303" y="0"/>
                        </a:lnTo>
                        <a:lnTo>
                          <a:pt x="303" y="312"/>
                        </a:lnTo>
                        <a:lnTo>
                          <a:pt x="0" y="393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7" name="Freeform 1748"/>
                  <p:cNvSpPr>
                    <a:spLocks/>
                  </p:cNvSpPr>
                  <p:nvPr/>
                </p:nvSpPr>
                <p:spPr bwMode="gray">
                  <a:xfrm>
                    <a:off x="501" y="3573"/>
                    <a:ext cx="299" cy="394"/>
                  </a:xfrm>
                  <a:custGeom>
                    <a:avLst/>
                    <a:gdLst/>
                    <a:ahLst/>
                    <a:cxnLst>
                      <a:cxn ang="0">
                        <a:pos x="0" y="394"/>
                      </a:cxn>
                      <a:cxn ang="0">
                        <a:pos x="0" y="82"/>
                      </a:cxn>
                      <a:cxn ang="0">
                        <a:pos x="299" y="0"/>
                      </a:cxn>
                      <a:cxn ang="0">
                        <a:pos x="299" y="312"/>
                      </a:cxn>
                      <a:cxn ang="0">
                        <a:pos x="0" y="394"/>
                      </a:cxn>
                    </a:cxnLst>
                    <a:rect l="0" t="0" r="r" b="b"/>
                    <a:pathLst>
                      <a:path w="299" h="394">
                        <a:moveTo>
                          <a:pt x="0" y="394"/>
                        </a:moveTo>
                        <a:lnTo>
                          <a:pt x="0" y="82"/>
                        </a:lnTo>
                        <a:lnTo>
                          <a:pt x="299" y="0"/>
                        </a:lnTo>
                        <a:lnTo>
                          <a:pt x="299" y="312"/>
                        </a:lnTo>
                        <a:lnTo>
                          <a:pt x="0" y="394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50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8" name="Freeform 1749"/>
                  <p:cNvSpPr>
                    <a:spLocks/>
                  </p:cNvSpPr>
                  <p:nvPr/>
                </p:nvSpPr>
                <p:spPr bwMode="gray">
                  <a:xfrm>
                    <a:off x="501" y="3655"/>
                    <a:ext cx="299" cy="39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12"/>
                      </a:cxn>
                      <a:cxn ang="0">
                        <a:pos x="299" y="393"/>
                      </a:cxn>
                      <a:cxn ang="0">
                        <a:pos x="299" y="8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9" h="393">
                        <a:moveTo>
                          <a:pt x="0" y="0"/>
                        </a:moveTo>
                        <a:lnTo>
                          <a:pt x="0" y="312"/>
                        </a:lnTo>
                        <a:lnTo>
                          <a:pt x="299" y="393"/>
                        </a:lnTo>
                        <a:lnTo>
                          <a:pt x="299" y="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50000"/>
                    </a:schemeClr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9" name="Freeform 1750"/>
                  <p:cNvSpPr>
                    <a:spLocks/>
                  </p:cNvSpPr>
                  <p:nvPr/>
                </p:nvSpPr>
                <p:spPr bwMode="gray">
                  <a:xfrm>
                    <a:off x="347" y="3655"/>
                    <a:ext cx="453" cy="121"/>
                  </a:xfrm>
                  <a:custGeom>
                    <a:avLst/>
                    <a:gdLst/>
                    <a:ahLst/>
                    <a:cxnLst>
                      <a:cxn ang="0">
                        <a:pos x="0" y="41"/>
                      </a:cxn>
                      <a:cxn ang="0">
                        <a:pos x="154" y="0"/>
                      </a:cxn>
                      <a:cxn ang="0">
                        <a:pos x="453" y="81"/>
                      </a:cxn>
                      <a:cxn ang="0">
                        <a:pos x="302" y="121"/>
                      </a:cxn>
                      <a:cxn ang="0">
                        <a:pos x="0" y="41"/>
                      </a:cxn>
                    </a:cxnLst>
                    <a:rect l="0" t="0" r="r" b="b"/>
                    <a:pathLst>
                      <a:path w="453" h="121">
                        <a:moveTo>
                          <a:pt x="0" y="41"/>
                        </a:moveTo>
                        <a:lnTo>
                          <a:pt x="154" y="0"/>
                        </a:lnTo>
                        <a:lnTo>
                          <a:pt x="453" y="81"/>
                        </a:lnTo>
                        <a:lnTo>
                          <a:pt x="302" y="121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0" name="Freeform 1751"/>
                  <p:cNvSpPr>
                    <a:spLocks/>
                  </p:cNvSpPr>
                  <p:nvPr/>
                </p:nvSpPr>
                <p:spPr bwMode="gray">
                  <a:xfrm>
                    <a:off x="800" y="3532"/>
                    <a:ext cx="454" cy="123"/>
                  </a:xfrm>
                  <a:custGeom>
                    <a:avLst/>
                    <a:gdLst/>
                    <a:ahLst/>
                    <a:cxnLst>
                      <a:cxn ang="0">
                        <a:pos x="0" y="41"/>
                      </a:cxn>
                      <a:cxn ang="0">
                        <a:pos x="154" y="0"/>
                      </a:cxn>
                      <a:cxn ang="0">
                        <a:pos x="454" y="81"/>
                      </a:cxn>
                      <a:cxn ang="0">
                        <a:pos x="303" y="123"/>
                      </a:cxn>
                      <a:cxn ang="0">
                        <a:pos x="0" y="41"/>
                      </a:cxn>
                    </a:cxnLst>
                    <a:rect l="0" t="0" r="r" b="b"/>
                    <a:pathLst>
                      <a:path w="454" h="123">
                        <a:moveTo>
                          <a:pt x="0" y="41"/>
                        </a:moveTo>
                        <a:lnTo>
                          <a:pt x="154" y="0"/>
                        </a:lnTo>
                        <a:lnTo>
                          <a:pt x="454" y="81"/>
                        </a:lnTo>
                        <a:lnTo>
                          <a:pt x="303" y="123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1" name="Freeform 1752"/>
                  <p:cNvSpPr>
                    <a:spLocks/>
                  </p:cNvSpPr>
                  <p:nvPr/>
                </p:nvSpPr>
                <p:spPr bwMode="gray">
                  <a:xfrm>
                    <a:off x="354" y="3535"/>
                    <a:ext cx="446" cy="120"/>
                  </a:xfrm>
                  <a:custGeom>
                    <a:avLst/>
                    <a:gdLst/>
                    <a:ahLst/>
                    <a:cxnLst>
                      <a:cxn ang="0">
                        <a:pos x="0" y="80"/>
                      </a:cxn>
                      <a:cxn ang="0">
                        <a:pos x="302" y="0"/>
                      </a:cxn>
                      <a:cxn ang="0">
                        <a:pos x="446" y="38"/>
                      </a:cxn>
                      <a:cxn ang="0">
                        <a:pos x="147" y="120"/>
                      </a:cxn>
                      <a:cxn ang="0">
                        <a:pos x="0" y="80"/>
                      </a:cxn>
                    </a:cxnLst>
                    <a:rect l="0" t="0" r="r" b="b"/>
                    <a:pathLst>
                      <a:path w="446" h="120">
                        <a:moveTo>
                          <a:pt x="0" y="80"/>
                        </a:moveTo>
                        <a:lnTo>
                          <a:pt x="302" y="0"/>
                        </a:lnTo>
                        <a:lnTo>
                          <a:pt x="446" y="38"/>
                        </a:lnTo>
                        <a:lnTo>
                          <a:pt x="147" y="120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2" name="Freeform 1753"/>
                  <p:cNvSpPr>
                    <a:spLocks/>
                  </p:cNvSpPr>
                  <p:nvPr/>
                </p:nvSpPr>
                <p:spPr bwMode="gray">
                  <a:xfrm>
                    <a:off x="800" y="3655"/>
                    <a:ext cx="449" cy="119"/>
                  </a:xfrm>
                  <a:custGeom>
                    <a:avLst/>
                    <a:gdLst/>
                    <a:ahLst/>
                    <a:cxnLst>
                      <a:cxn ang="0">
                        <a:pos x="0" y="81"/>
                      </a:cxn>
                      <a:cxn ang="0">
                        <a:pos x="303" y="0"/>
                      </a:cxn>
                      <a:cxn ang="0">
                        <a:pos x="449" y="38"/>
                      </a:cxn>
                      <a:cxn ang="0">
                        <a:pos x="147" y="119"/>
                      </a:cxn>
                      <a:cxn ang="0">
                        <a:pos x="0" y="81"/>
                      </a:cxn>
                    </a:cxnLst>
                    <a:rect l="0" t="0" r="r" b="b"/>
                    <a:pathLst>
                      <a:path w="449" h="119">
                        <a:moveTo>
                          <a:pt x="0" y="81"/>
                        </a:moveTo>
                        <a:lnTo>
                          <a:pt x="303" y="0"/>
                        </a:lnTo>
                        <a:lnTo>
                          <a:pt x="449" y="38"/>
                        </a:lnTo>
                        <a:lnTo>
                          <a:pt x="147" y="11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3175" cap="flat" cmpd="sng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401" name="Group 1754"/>
                <p:cNvGrpSpPr>
                  <a:grpSpLocks/>
                </p:cNvGrpSpPr>
                <p:nvPr/>
              </p:nvGrpSpPr>
              <p:grpSpPr bwMode="gray">
                <a:xfrm>
                  <a:off x="2269" y="2951"/>
                  <a:ext cx="200" cy="157"/>
                  <a:chOff x="1315" y="1508"/>
                  <a:chExt cx="596" cy="469"/>
                </a:xfrm>
              </p:grpSpPr>
              <p:sp>
                <p:nvSpPr>
                  <p:cNvPr id="2402" name="Freeform 1755"/>
                  <p:cNvSpPr>
                    <a:spLocks/>
                  </p:cNvSpPr>
                  <p:nvPr/>
                </p:nvSpPr>
                <p:spPr bwMode="gray">
                  <a:xfrm>
                    <a:off x="1315" y="1508"/>
                    <a:ext cx="596" cy="161"/>
                  </a:xfrm>
                  <a:custGeom>
                    <a:avLst/>
                    <a:gdLst/>
                    <a:ahLst/>
                    <a:cxnLst>
                      <a:cxn ang="0">
                        <a:pos x="0" y="123"/>
                      </a:cxn>
                      <a:cxn ang="0">
                        <a:pos x="451" y="0"/>
                      </a:cxn>
                      <a:cxn ang="0">
                        <a:pos x="904" y="123"/>
                      </a:cxn>
                      <a:cxn ang="0">
                        <a:pos x="451" y="244"/>
                      </a:cxn>
                      <a:cxn ang="0">
                        <a:pos x="0" y="123"/>
                      </a:cxn>
                    </a:cxnLst>
                    <a:rect l="0" t="0" r="r" b="b"/>
                    <a:pathLst>
                      <a:path w="904" h="244">
                        <a:moveTo>
                          <a:pt x="0" y="123"/>
                        </a:moveTo>
                        <a:lnTo>
                          <a:pt x="451" y="0"/>
                        </a:lnTo>
                        <a:lnTo>
                          <a:pt x="904" y="123"/>
                        </a:lnTo>
                        <a:lnTo>
                          <a:pt x="451" y="244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3" name="Freeform 1756"/>
                  <p:cNvSpPr>
                    <a:spLocks/>
                  </p:cNvSpPr>
                  <p:nvPr/>
                </p:nvSpPr>
                <p:spPr bwMode="gray">
                  <a:xfrm>
                    <a:off x="1612" y="1589"/>
                    <a:ext cx="299" cy="388"/>
                  </a:xfrm>
                  <a:custGeom>
                    <a:avLst/>
                    <a:gdLst/>
                    <a:ahLst/>
                    <a:cxnLst>
                      <a:cxn ang="0">
                        <a:pos x="0" y="589"/>
                      </a:cxn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453" y="468"/>
                      </a:cxn>
                      <a:cxn ang="0">
                        <a:pos x="0" y="589"/>
                      </a:cxn>
                    </a:cxnLst>
                    <a:rect l="0" t="0" r="r" b="b"/>
                    <a:pathLst>
                      <a:path w="453" h="589">
                        <a:moveTo>
                          <a:pt x="0" y="589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9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4" name="Freeform 1757"/>
                  <p:cNvSpPr>
                    <a:spLocks/>
                  </p:cNvSpPr>
                  <p:nvPr/>
                </p:nvSpPr>
                <p:spPr bwMode="gray">
                  <a:xfrm>
                    <a:off x="1315" y="1589"/>
                    <a:ext cx="297" cy="38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468"/>
                      </a:cxn>
                      <a:cxn ang="0">
                        <a:pos x="451" y="589"/>
                      </a:cxn>
                      <a:cxn ang="0">
                        <a:pos x="451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1" h="58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51" y="589"/>
                        </a:lnTo>
                        <a:lnTo>
                          <a:pt x="451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635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442" name="Group 1719"/>
          <p:cNvGrpSpPr>
            <a:grpSpLocks/>
          </p:cNvGrpSpPr>
          <p:nvPr/>
        </p:nvGrpSpPr>
        <p:grpSpPr bwMode="gray">
          <a:xfrm>
            <a:off x="9086049" y="5107200"/>
            <a:ext cx="231142" cy="182652"/>
            <a:chOff x="855" y="2793"/>
            <a:chExt cx="434" cy="341"/>
          </a:xfrm>
        </p:grpSpPr>
        <p:grpSp>
          <p:nvGrpSpPr>
            <p:cNvPr id="2443" name="Group 1720"/>
            <p:cNvGrpSpPr>
              <a:grpSpLocks/>
            </p:cNvGrpSpPr>
            <p:nvPr/>
          </p:nvGrpSpPr>
          <p:grpSpPr bwMode="gray">
            <a:xfrm>
              <a:off x="855" y="2793"/>
              <a:ext cx="434" cy="341"/>
              <a:chOff x="2429" y="1800"/>
              <a:chExt cx="904" cy="712"/>
            </a:xfrm>
          </p:grpSpPr>
          <p:sp>
            <p:nvSpPr>
              <p:cNvPr id="2445" name="Freeform 1721"/>
              <p:cNvSpPr>
                <a:spLocks/>
              </p:cNvSpPr>
              <p:nvPr/>
            </p:nvSpPr>
            <p:spPr bwMode="gray">
              <a:xfrm>
                <a:off x="2429" y="1800"/>
                <a:ext cx="904" cy="244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6" name="Freeform 1722"/>
              <p:cNvSpPr>
                <a:spLocks/>
              </p:cNvSpPr>
              <p:nvPr/>
            </p:nvSpPr>
            <p:spPr bwMode="gray">
              <a:xfrm>
                <a:off x="2880" y="1923"/>
                <a:ext cx="453" cy="589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7" name="Freeform 1723"/>
              <p:cNvSpPr>
                <a:spLocks/>
              </p:cNvSpPr>
              <p:nvPr/>
            </p:nvSpPr>
            <p:spPr bwMode="gray">
              <a:xfrm>
                <a:off x="2429" y="1923"/>
                <a:ext cx="451" cy="5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444" name="Line 1724"/>
            <p:cNvSpPr>
              <a:spLocks noChangeShapeType="1"/>
            </p:cNvSpPr>
            <p:nvPr/>
          </p:nvSpPr>
          <p:spPr bwMode="gray">
            <a:xfrm>
              <a:off x="961" y="2822"/>
              <a:ext cx="222" cy="59"/>
            </a:xfrm>
            <a:prstGeom prst="line">
              <a:avLst/>
            </a:prstGeom>
            <a:noFill/>
            <a:ln w="3175">
              <a:solidFill>
                <a:schemeClr val="accent4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48" name="Group 1745"/>
          <p:cNvGrpSpPr>
            <a:grpSpLocks/>
          </p:cNvGrpSpPr>
          <p:nvPr/>
        </p:nvGrpSpPr>
        <p:grpSpPr bwMode="gray">
          <a:xfrm>
            <a:off x="8672265" y="4894307"/>
            <a:ext cx="346269" cy="195662"/>
            <a:chOff x="347" y="3532"/>
            <a:chExt cx="907" cy="516"/>
          </a:xfrm>
        </p:grpSpPr>
        <p:sp>
          <p:nvSpPr>
            <p:cNvPr id="2449" name="Freeform 1746"/>
            <p:cNvSpPr>
              <a:spLocks/>
            </p:cNvSpPr>
            <p:nvPr/>
          </p:nvSpPr>
          <p:spPr bwMode="gray">
            <a:xfrm>
              <a:off x="800" y="3573"/>
              <a:ext cx="303" cy="3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2"/>
                </a:cxn>
                <a:cxn ang="0">
                  <a:pos x="303" y="394"/>
                </a:cxn>
                <a:cxn ang="0">
                  <a:pos x="303" y="82"/>
                </a:cxn>
                <a:cxn ang="0">
                  <a:pos x="0" y="0"/>
                </a:cxn>
              </a:cxnLst>
              <a:rect l="0" t="0" r="r" b="b"/>
              <a:pathLst>
                <a:path w="303" h="394">
                  <a:moveTo>
                    <a:pt x="0" y="0"/>
                  </a:moveTo>
                  <a:lnTo>
                    <a:pt x="0" y="312"/>
                  </a:lnTo>
                  <a:lnTo>
                    <a:pt x="303" y="394"/>
                  </a:lnTo>
                  <a:lnTo>
                    <a:pt x="303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0" name="Freeform 1747"/>
            <p:cNvSpPr>
              <a:spLocks/>
            </p:cNvSpPr>
            <p:nvPr/>
          </p:nvSpPr>
          <p:spPr bwMode="gray">
            <a:xfrm>
              <a:off x="800" y="3655"/>
              <a:ext cx="303" cy="393"/>
            </a:xfrm>
            <a:custGeom>
              <a:avLst/>
              <a:gdLst/>
              <a:ahLst/>
              <a:cxnLst>
                <a:cxn ang="0">
                  <a:pos x="0" y="393"/>
                </a:cxn>
                <a:cxn ang="0">
                  <a:pos x="0" y="81"/>
                </a:cxn>
                <a:cxn ang="0">
                  <a:pos x="303" y="0"/>
                </a:cxn>
                <a:cxn ang="0">
                  <a:pos x="303" y="312"/>
                </a:cxn>
                <a:cxn ang="0">
                  <a:pos x="0" y="393"/>
                </a:cxn>
              </a:cxnLst>
              <a:rect l="0" t="0" r="r" b="b"/>
              <a:pathLst>
                <a:path w="303" h="393">
                  <a:moveTo>
                    <a:pt x="0" y="393"/>
                  </a:moveTo>
                  <a:lnTo>
                    <a:pt x="0" y="81"/>
                  </a:lnTo>
                  <a:lnTo>
                    <a:pt x="303" y="0"/>
                  </a:lnTo>
                  <a:lnTo>
                    <a:pt x="303" y="312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1" name="Freeform 1748"/>
            <p:cNvSpPr>
              <a:spLocks/>
            </p:cNvSpPr>
            <p:nvPr/>
          </p:nvSpPr>
          <p:spPr bwMode="gray">
            <a:xfrm>
              <a:off x="501" y="3573"/>
              <a:ext cx="299" cy="394"/>
            </a:xfrm>
            <a:custGeom>
              <a:avLst/>
              <a:gdLst/>
              <a:ahLst/>
              <a:cxnLst>
                <a:cxn ang="0">
                  <a:pos x="0" y="394"/>
                </a:cxn>
                <a:cxn ang="0">
                  <a:pos x="0" y="82"/>
                </a:cxn>
                <a:cxn ang="0">
                  <a:pos x="299" y="0"/>
                </a:cxn>
                <a:cxn ang="0">
                  <a:pos x="299" y="312"/>
                </a:cxn>
                <a:cxn ang="0">
                  <a:pos x="0" y="394"/>
                </a:cxn>
              </a:cxnLst>
              <a:rect l="0" t="0" r="r" b="b"/>
              <a:pathLst>
                <a:path w="299" h="394">
                  <a:moveTo>
                    <a:pt x="0" y="394"/>
                  </a:moveTo>
                  <a:lnTo>
                    <a:pt x="0" y="82"/>
                  </a:lnTo>
                  <a:lnTo>
                    <a:pt x="299" y="0"/>
                  </a:lnTo>
                  <a:lnTo>
                    <a:pt x="299" y="312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2" name="Freeform 1749"/>
            <p:cNvSpPr>
              <a:spLocks/>
            </p:cNvSpPr>
            <p:nvPr/>
          </p:nvSpPr>
          <p:spPr bwMode="gray">
            <a:xfrm>
              <a:off x="501" y="3655"/>
              <a:ext cx="299" cy="3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2"/>
                </a:cxn>
                <a:cxn ang="0">
                  <a:pos x="299" y="393"/>
                </a:cxn>
                <a:cxn ang="0">
                  <a:pos x="299" y="81"/>
                </a:cxn>
                <a:cxn ang="0">
                  <a:pos x="0" y="0"/>
                </a:cxn>
              </a:cxnLst>
              <a:rect l="0" t="0" r="r" b="b"/>
              <a:pathLst>
                <a:path w="299" h="393">
                  <a:moveTo>
                    <a:pt x="0" y="0"/>
                  </a:moveTo>
                  <a:lnTo>
                    <a:pt x="0" y="312"/>
                  </a:lnTo>
                  <a:lnTo>
                    <a:pt x="299" y="393"/>
                  </a:lnTo>
                  <a:lnTo>
                    <a:pt x="299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3" name="Freeform 1750"/>
            <p:cNvSpPr>
              <a:spLocks/>
            </p:cNvSpPr>
            <p:nvPr/>
          </p:nvSpPr>
          <p:spPr bwMode="gray">
            <a:xfrm>
              <a:off x="347" y="3655"/>
              <a:ext cx="453" cy="121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54" y="0"/>
                </a:cxn>
                <a:cxn ang="0">
                  <a:pos x="453" y="81"/>
                </a:cxn>
                <a:cxn ang="0">
                  <a:pos x="302" y="121"/>
                </a:cxn>
                <a:cxn ang="0">
                  <a:pos x="0" y="41"/>
                </a:cxn>
              </a:cxnLst>
              <a:rect l="0" t="0" r="r" b="b"/>
              <a:pathLst>
                <a:path w="453" h="121">
                  <a:moveTo>
                    <a:pt x="0" y="41"/>
                  </a:moveTo>
                  <a:lnTo>
                    <a:pt x="154" y="0"/>
                  </a:lnTo>
                  <a:lnTo>
                    <a:pt x="453" y="81"/>
                  </a:lnTo>
                  <a:lnTo>
                    <a:pt x="302" y="12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4" name="Freeform 1751"/>
            <p:cNvSpPr>
              <a:spLocks/>
            </p:cNvSpPr>
            <p:nvPr/>
          </p:nvSpPr>
          <p:spPr bwMode="gray">
            <a:xfrm>
              <a:off x="800" y="3532"/>
              <a:ext cx="454" cy="123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54" y="0"/>
                </a:cxn>
                <a:cxn ang="0">
                  <a:pos x="454" y="81"/>
                </a:cxn>
                <a:cxn ang="0">
                  <a:pos x="303" y="123"/>
                </a:cxn>
                <a:cxn ang="0">
                  <a:pos x="0" y="41"/>
                </a:cxn>
              </a:cxnLst>
              <a:rect l="0" t="0" r="r" b="b"/>
              <a:pathLst>
                <a:path w="454" h="123">
                  <a:moveTo>
                    <a:pt x="0" y="41"/>
                  </a:moveTo>
                  <a:lnTo>
                    <a:pt x="154" y="0"/>
                  </a:lnTo>
                  <a:lnTo>
                    <a:pt x="454" y="81"/>
                  </a:lnTo>
                  <a:lnTo>
                    <a:pt x="303" y="12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5" name="Freeform 1752"/>
            <p:cNvSpPr>
              <a:spLocks/>
            </p:cNvSpPr>
            <p:nvPr/>
          </p:nvSpPr>
          <p:spPr bwMode="gray">
            <a:xfrm>
              <a:off x="354" y="3535"/>
              <a:ext cx="446" cy="120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302" y="0"/>
                </a:cxn>
                <a:cxn ang="0">
                  <a:pos x="446" y="38"/>
                </a:cxn>
                <a:cxn ang="0">
                  <a:pos x="147" y="120"/>
                </a:cxn>
                <a:cxn ang="0">
                  <a:pos x="0" y="80"/>
                </a:cxn>
              </a:cxnLst>
              <a:rect l="0" t="0" r="r" b="b"/>
              <a:pathLst>
                <a:path w="446" h="120">
                  <a:moveTo>
                    <a:pt x="0" y="80"/>
                  </a:moveTo>
                  <a:lnTo>
                    <a:pt x="302" y="0"/>
                  </a:lnTo>
                  <a:lnTo>
                    <a:pt x="446" y="38"/>
                  </a:lnTo>
                  <a:lnTo>
                    <a:pt x="147" y="12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6" name="Freeform 1753"/>
            <p:cNvSpPr>
              <a:spLocks/>
            </p:cNvSpPr>
            <p:nvPr/>
          </p:nvSpPr>
          <p:spPr bwMode="gray">
            <a:xfrm>
              <a:off x="800" y="3655"/>
              <a:ext cx="449" cy="119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303" y="0"/>
                </a:cxn>
                <a:cxn ang="0">
                  <a:pos x="449" y="38"/>
                </a:cxn>
                <a:cxn ang="0">
                  <a:pos x="147" y="119"/>
                </a:cxn>
                <a:cxn ang="0">
                  <a:pos x="0" y="81"/>
                </a:cxn>
              </a:cxnLst>
              <a:rect l="0" t="0" r="r" b="b"/>
              <a:pathLst>
                <a:path w="449" h="119">
                  <a:moveTo>
                    <a:pt x="0" y="81"/>
                  </a:moveTo>
                  <a:lnTo>
                    <a:pt x="303" y="0"/>
                  </a:lnTo>
                  <a:lnTo>
                    <a:pt x="449" y="38"/>
                  </a:lnTo>
                  <a:lnTo>
                    <a:pt x="147" y="119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57" name="Gruppieren 1610"/>
          <p:cNvGrpSpPr/>
          <p:nvPr/>
        </p:nvGrpSpPr>
        <p:grpSpPr>
          <a:xfrm>
            <a:off x="6726577" y="5299564"/>
            <a:ext cx="175419" cy="138272"/>
            <a:chOff x="3507934" y="3142331"/>
            <a:chExt cx="175419" cy="138272"/>
          </a:xfrm>
        </p:grpSpPr>
        <p:sp>
          <p:nvSpPr>
            <p:cNvPr id="2458" name="Freeform 1701"/>
            <p:cNvSpPr>
              <a:spLocks noChangeAspect="1"/>
            </p:cNvSpPr>
            <p:nvPr/>
          </p:nvSpPr>
          <p:spPr bwMode="gray">
            <a:xfrm>
              <a:off x="3507934" y="3142331"/>
              <a:ext cx="175419" cy="47467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51" y="0"/>
                </a:cxn>
                <a:cxn ang="0">
                  <a:pos x="904" y="123"/>
                </a:cxn>
                <a:cxn ang="0">
                  <a:pos x="451" y="244"/>
                </a:cxn>
                <a:cxn ang="0">
                  <a:pos x="0" y="123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9" name="Freeform 1702"/>
            <p:cNvSpPr>
              <a:spLocks noChangeAspect="1"/>
            </p:cNvSpPr>
            <p:nvPr/>
          </p:nvSpPr>
          <p:spPr bwMode="gray">
            <a:xfrm>
              <a:off x="3595349" y="3166212"/>
              <a:ext cx="88004" cy="114391"/>
            </a:xfrm>
            <a:custGeom>
              <a:avLst/>
              <a:gdLst/>
              <a:ahLst/>
              <a:cxnLst>
                <a:cxn ang="0">
                  <a:pos x="0" y="589"/>
                </a:cxn>
                <a:cxn ang="0">
                  <a:pos x="0" y="121"/>
                </a:cxn>
                <a:cxn ang="0">
                  <a:pos x="453" y="0"/>
                </a:cxn>
                <a:cxn ang="0">
                  <a:pos x="453" y="468"/>
                </a:cxn>
                <a:cxn ang="0">
                  <a:pos x="0" y="58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0" name="Freeform 1703"/>
            <p:cNvSpPr>
              <a:spLocks noChangeAspect="1"/>
            </p:cNvSpPr>
            <p:nvPr/>
          </p:nvSpPr>
          <p:spPr bwMode="gray">
            <a:xfrm>
              <a:off x="3507934" y="3166212"/>
              <a:ext cx="87415" cy="1143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68"/>
                </a:cxn>
                <a:cxn ang="0">
                  <a:pos x="451" y="589"/>
                </a:cxn>
                <a:cxn ang="0">
                  <a:pos x="451" y="121"/>
                </a:cxn>
                <a:cxn ang="0">
                  <a:pos x="0" y="0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61" name="Group 1719"/>
          <p:cNvGrpSpPr>
            <a:grpSpLocks/>
          </p:cNvGrpSpPr>
          <p:nvPr/>
        </p:nvGrpSpPr>
        <p:grpSpPr bwMode="gray">
          <a:xfrm>
            <a:off x="9388246" y="5028523"/>
            <a:ext cx="231142" cy="182652"/>
            <a:chOff x="855" y="2793"/>
            <a:chExt cx="434" cy="341"/>
          </a:xfrm>
        </p:grpSpPr>
        <p:grpSp>
          <p:nvGrpSpPr>
            <p:cNvPr id="2462" name="Group 1720"/>
            <p:cNvGrpSpPr>
              <a:grpSpLocks/>
            </p:cNvGrpSpPr>
            <p:nvPr/>
          </p:nvGrpSpPr>
          <p:grpSpPr bwMode="gray">
            <a:xfrm>
              <a:off x="855" y="2793"/>
              <a:ext cx="434" cy="341"/>
              <a:chOff x="2429" y="1800"/>
              <a:chExt cx="904" cy="712"/>
            </a:xfrm>
          </p:grpSpPr>
          <p:sp>
            <p:nvSpPr>
              <p:cNvPr id="2464" name="Freeform 1721"/>
              <p:cNvSpPr>
                <a:spLocks/>
              </p:cNvSpPr>
              <p:nvPr/>
            </p:nvSpPr>
            <p:spPr bwMode="gray">
              <a:xfrm>
                <a:off x="2429" y="1800"/>
                <a:ext cx="904" cy="244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65" name="Freeform 1722"/>
              <p:cNvSpPr>
                <a:spLocks/>
              </p:cNvSpPr>
              <p:nvPr/>
            </p:nvSpPr>
            <p:spPr bwMode="gray">
              <a:xfrm>
                <a:off x="2880" y="1923"/>
                <a:ext cx="453" cy="589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66" name="Freeform 1723"/>
              <p:cNvSpPr>
                <a:spLocks/>
              </p:cNvSpPr>
              <p:nvPr/>
            </p:nvSpPr>
            <p:spPr bwMode="gray">
              <a:xfrm>
                <a:off x="2429" y="1923"/>
                <a:ext cx="451" cy="5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463" name="Line 1724"/>
            <p:cNvSpPr>
              <a:spLocks noChangeShapeType="1"/>
            </p:cNvSpPr>
            <p:nvPr/>
          </p:nvSpPr>
          <p:spPr bwMode="gray">
            <a:xfrm>
              <a:off x="961" y="2822"/>
              <a:ext cx="222" cy="59"/>
            </a:xfrm>
            <a:prstGeom prst="line">
              <a:avLst/>
            </a:prstGeom>
            <a:noFill/>
            <a:ln w="3175">
              <a:solidFill>
                <a:schemeClr val="accent4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67" name="Gruppieren 1620"/>
          <p:cNvGrpSpPr/>
          <p:nvPr/>
        </p:nvGrpSpPr>
        <p:grpSpPr>
          <a:xfrm>
            <a:off x="5955086" y="4639690"/>
            <a:ext cx="175419" cy="138272"/>
            <a:chOff x="3507934" y="3142331"/>
            <a:chExt cx="175419" cy="138272"/>
          </a:xfrm>
        </p:grpSpPr>
        <p:sp>
          <p:nvSpPr>
            <p:cNvPr id="2468" name="Freeform 1701"/>
            <p:cNvSpPr>
              <a:spLocks noChangeAspect="1"/>
            </p:cNvSpPr>
            <p:nvPr/>
          </p:nvSpPr>
          <p:spPr bwMode="gray">
            <a:xfrm>
              <a:off x="3507934" y="3142331"/>
              <a:ext cx="175419" cy="47467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51" y="0"/>
                </a:cxn>
                <a:cxn ang="0">
                  <a:pos x="904" y="123"/>
                </a:cxn>
                <a:cxn ang="0">
                  <a:pos x="451" y="244"/>
                </a:cxn>
                <a:cxn ang="0">
                  <a:pos x="0" y="123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9" name="Freeform 1702"/>
            <p:cNvSpPr>
              <a:spLocks noChangeAspect="1"/>
            </p:cNvSpPr>
            <p:nvPr/>
          </p:nvSpPr>
          <p:spPr bwMode="gray">
            <a:xfrm>
              <a:off x="3595349" y="3166212"/>
              <a:ext cx="88004" cy="114391"/>
            </a:xfrm>
            <a:custGeom>
              <a:avLst/>
              <a:gdLst/>
              <a:ahLst/>
              <a:cxnLst>
                <a:cxn ang="0">
                  <a:pos x="0" y="589"/>
                </a:cxn>
                <a:cxn ang="0">
                  <a:pos x="0" y="121"/>
                </a:cxn>
                <a:cxn ang="0">
                  <a:pos x="453" y="0"/>
                </a:cxn>
                <a:cxn ang="0">
                  <a:pos x="453" y="468"/>
                </a:cxn>
                <a:cxn ang="0">
                  <a:pos x="0" y="58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0" name="Freeform 1703"/>
            <p:cNvSpPr>
              <a:spLocks noChangeAspect="1"/>
            </p:cNvSpPr>
            <p:nvPr/>
          </p:nvSpPr>
          <p:spPr bwMode="gray">
            <a:xfrm>
              <a:off x="3507934" y="3166212"/>
              <a:ext cx="87415" cy="1143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68"/>
                </a:cxn>
                <a:cxn ang="0">
                  <a:pos x="451" y="589"/>
                </a:cxn>
                <a:cxn ang="0">
                  <a:pos x="451" y="121"/>
                </a:cxn>
                <a:cxn ang="0">
                  <a:pos x="0" y="0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71" name="Gruppieren 1624"/>
          <p:cNvGrpSpPr/>
          <p:nvPr/>
        </p:nvGrpSpPr>
        <p:grpSpPr>
          <a:xfrm>
            <a:off x="5548519" y="4760337"/>
            <a:ext cx="175419" cy="138272"/>
            <a:chOff x="3507934" y="3142331"/>
            <a:chExt cx="175419" cy="138272"/>
          </a:xfrm>
        </p:grpSpPr>
        <p:sp>
          <p:nvSpPr>
            <p:cNvPr id="2472" name="Freeform 1701"/>
            <p:cNvSpPr>
              <a:spLocks noChangeAspect="1"/>
            </p:cNvSpPr>
            <p:nvPr/>
          </p:nvSpPr>
          <p:spPr bwMode="gray">
            <a:xfrm>
              <a:off x="3507934" y="3142331"/>
              <a:ext cx="175419" cy="47467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51" y="0"/>
                </a:cxn>
                <a:cxn ang="0">
                  <a:pos x="904" y="123"/>
                </a:cxn>
                <a:cxn ang="0">
                  <a:pos x="451" y="244"/>
                </a:cxn>
                <a:cxn ang="0">
                  <a:pos x="0" y="123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3" name="Freeform 1702"/>
            <p:cNvSpPr>
              <a:spLocks noChangeAspect="1"/>
            </p:cNvSpPr>
            <p:nvPr/>
          </p:nvSpPr>
          <p:spPr bwMode="gray">
            <a:xfrm>
              <a:off x="3595349" y="3166212"/>
              <a:ext cx="88004" cy="114391"/>
            </a:xfrm>
            <a:custGeom>
              <a:avLst/>
              <a:gdLst/>
              <a:ahLst/>
              <a:cxnLst>
                <a:cxn ang="0">
                  <a:pos x="0" y="589"/>
                </a:cxn>
                <a:cxn ang="0">
                  <a:pos x="0" y="121"/>
                </a:cxn>
                <a:cxn ang="0">
                  <a:pos x="453" y="0"/>
                </a:cxn>
                <a:cxn ang="0">
                  <a:pos x="453" y="468"/>
                </a:cxn>
                <a:cxn ang="0">
                  <a:pos x="0" y="58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4" name="Freeform 1703"/>
            <p:cNvSpPr>
              <a:spLocks noChangeAspect="1"/>
            </p:cNvSpPr>
            <p:nvPr/>
          </p:nvSpPr>
          <p:spPr bwMode="gray">
            <a:xfrm>
              <a:off x="3507934" y="3166212"/>
              <a:ext cx="87415" cy="1143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68"/>
                </a:cxn>
                <a:cxn ang="0">
                  <a:pos x="451" y="589"/>
                </a:cxn>
                <a:cxn ang="0">
                  <a:pos x="451" y="121"/>
                </a:cxn>
                <a:cxn ang="0">
                  <a:pos x="0" y="0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75" name="Gruppieren 1628"/>
          <p:cNvGrpSpPr/>
          <p:nvPr/>
        </p:nvGrpSpPr>
        <p:grpSpPr>
          <a:xfrm>
            <a:off x="6357684" y="5439755"/>
            <a:ext cx="175419" cy="138272"/>
            <a:chOff x="3507934" y="3142331"/>
            <a:chExt cx="175419" cy="138272"/>
          </a:xfrm>
        </p:grpSpPr>
        <p:sp>
          <p:nvSpPr>
            <p:cNvPr id="2476" name="Freeform 1701"/>
            <p:cNvSpPr>
              <a:spLocks noChangeAspect="1"/>
            </p:cNvSpPr>
            <p:nvPr/>
          </p:nvSpPr>
          <p:spPr bwMode="gray">
            <a:xfrm>
              <a:off x="3507934" y="3142331"/>
              <a:ext cx="175419" cy="47467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51" y="0"/>
                </a:cxn>
                <a:cxn ang="0">
                  <a:pos x="904" y="123"/>
                </a:cxn>
                <a:cxn ang="0">
                  <a:pos x="451" y="244"/>
                </a:cxn>
                <a:cxn ang="0">
                  <a:pos x="0" y="123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7" name="Freeform 1702"/>
            <p:cNvSpPr>
              <a:spLocks noChangeAspect="1"/>
            </p:cNvSpPr>
            <p:nvPr/>
          </p:nvSpPr>
          <p:spPr bwMode="gray">
            <a:xfrm>
              <a:off x="3595349" y="3166212"/>
              <a:ext cx="88004" cy="114391"/>
            </a:xfrm>
            <a:custGeom>
              <a:avLst/>
              <a:gdLst/>
              <a:ahLst/>
              <a:cxnLst>
                <a:cxn ang="0">
                  <a:pos x="0" y="589"/>
                </a:cxn>
                <a:cxn ang="0">
                  <a:pos x="0" y="121"/>
                </a:cxn>
                <a:cxn ang="0">
                  <a:pos x="453" y="0"/>
                </a:cxn>
                <a:cxn ang="0">
                  <a:pos x="453" y="468"/>
                </a:cxn>
                <a:cxn ang="0">
                  <a:pos x="0" y="58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8" name="Freeform 1703"/>
            <p:cNvSpPr>
              <a:spLocks noChangeAspect="1"/>
            </p:cNvSpPr>
            <p:nvPr/>
          </p:nvSpPr>
          <p:spPr bwMode="gray">
            <a:xfrm>
              <a:off x="3507934" y="3166212"/>
              <a:ext cx="87415" cy="1143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68"/>
                </a:cxn>
                <a:cxn ang="0">
                  <a:pos x="451" y="589"/>
                </a:cxn>
                <a:cxn ang="0">
                  <a:pos x="451" y="121"/>
                </a:cxn>
                <a:cxn ang="0">
                  <a:pos x="0" y="0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79" name="Gruppieren 1632"/>
          <p:cNvGrpSpPr/>
          <p:nvPr/>
        </p:nvGrpSpPr>
        <p:grpSpPr>
          <a:xfrm>
            <a:off x="4744488" y="5874579"/>
            <a:ext cx="175419" cy="138272"/>
            <a:chOff x="3507934" y="3142331"/>
            <a:chExt cx="175419" cy="138272"/>
          </a:xfrm>
        </p:grpSpPr>
        <p:sp>
          <p:nvSpPr>
            <p:cNvPr id="2480" name="Freeform 1701"/>
            <p:cNvSpPr>
              <a:spLocks noChangeAspect="1"/>
            </p:cNvSpPr>
            <p:nvPr/>
          </p:nvSpPr>
          <p:spPr bwMode="gray">
            <a:xfrm>
              <a:off x="3507934" y="3142331"/>
              <a:ext cx="175419" cy="47467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51" y="0"/>
                </a:cxn>
                <a:cxn ang="0">
                  <a:pos x="904" y="123"/>
                </a:cxn>
                <a:cxn ang="0">
                  <a:pos x="451" y="244"/>
                </a:cxn>
                <a:cxn ang="0">
                  <a:pos x="0" y="123"/>
                </a:cxn>
              </a:cxnLst>
              <a:rect l="0" t="0" r="r" b="b"/>
              <a:pathLst>
                <a:path w="904" h="244">
                  <a:moveTo>
                    <a:pt x="0" y="123"/>
                  </a:moveTo>
                  <a:lnTo>
                    <a:pt x="451" y="0"/>
                  </a:lnTo>
                  <a:lnTo>
                    <a:pt x="904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1" name="Freeform 1702"/>
            <p:cNvSpPr>
              <a:spLocks noChangeAspect="1"/>
            </p:cNvSpPr>
            <p:nvPr/>
          </p:nvSpPr>
          <p:spPr bwMode="gray">
            <a:xfrm>
              <a:off x="3595349" y="3166212"/>
              <a:ext cx="88004" cy="114391"/>
            </a:xfrm>
            <a:custGeom>
              <a:avLst/>
              <a:gdLst/>
              <a:ahLst/>
              <a:cxnLst>
                <a:cxn ang="0">
                  <a:pos x="0" y="589"/>
                </a:cxn>
                <a:cxn ang="0">
                  <a:pos x="0" y="121"/>
                </a:cxn>
                <a:cxn ang="0">
                  <a:pos x="453" y="0"/>
                </a:cxn>
                <a:cxn ang="0">
                  <a:pos x="453" y="468"/>
                </a:cxn>
                <a:cxn ang="0">
                  <a:pos x="0" y="589"/>
                </a:cxn>
              </a:cxnLst>
              <a:rect l="0" t="0" r="r" b="b"/>
              <a:pathLst>
                <a:path w="453" h="589">
                  <a:moveTo>
                    <a:pt x="0" y="589"/>
                  </a:moveTo>
                  <a:lnTo>
                    <a:pt x="0" y="121"/>
                  </a:lnTo>
                  <a:lnTo>
                    <a:pt x="453" y="0"/>
                  </a:lnTo>
                  <a:lnTo>
                    <a:pt x="453" y="468"/>
                  </a:lnTo>
                  <a:lnTo>
                    <a:pt x="0" y="5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2" name="Freeform 1703"/>
            <p:cNvSpPr>
              <a:spLocks noChangeAspect="1"/>
            </p:cNvSpPr>
            <p:nvPr/>
          </p:nvSpPr>
          <p:spPr bwMode="gray">
            <a:xfrm>
              <a:off x="3507934" y="3166212"/>
              <a:ext cx="87415" cy="1143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68"/>
                </a:cxn>
                <a:cxn ang="0">
                  <a:pos x="451" y="589"/>
                </a:cxn>
                <a:cxn ang="0">
                  <a:pos x="451" y="121"/>
                </a:cxn>
                <a:cxn ang="0">
                  <a:pos x="0" y="0"/>
                </a:cxn>
              </a:cxnLst>
              <a:rect l="0" t="0" r="r" b="b"/>
              <a:pathLst>
                <a:path w="451" h="589">
                  <a:moveTo>
                    <a:pt x="0" y="0"/>
                  </a:moveTo>
                  <a:lnTo>
                    <a:pt x="0" y="468"/>
                  </a:lnTo>
                  <a:lnTo>
                    <a:pt x="451" y="589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83" name="Group 130"/>
          <p:cNvGrpSpPr>
            <a:grpSpLocks/>
          </p:cNvGrpSpPr>
          <p:nvPr/>
        </p:nvGrpSpPr>
        <p:grpSpPr bwMode="gray">
          <a:xfrm>
            <a:off x="8497296" y="4701285"/>
            <a:ext cx="232495" cy="430698"/>
            <a:chOff x="3338" y="1918"/>
            <a:chExt cx="339" cy="628"/>
          </a:xfrm>
        </p:grpSpPr>
        <p:grpSp>
          <p:nvGrpSpPr>
            <p:cNvPr id="2484" name="Group 131"/>
            <p:cNvGrpSpPr>
              <a:grpSpLocks/>
            </p:cNvGrpSpPr>
            <p:nvPr/>
          </p:nvGrpSpPr>
          <p:grpSpPr bwMode="gray">
            <a:xfrm flipH="1">
              <a:off x="3419" y="2006"/>
              <a:ext cx="258" cy="202"/>
              <a:chOff x="1315" y="1508"/>
              <a:chExt cx="596" cy="469"/>
            </a:xfrm>
          </p:grpSpPr>
          <p:sp>
            <p:nvSpPr>
              <p:cNvPr id="2493" name="Freeform 132"/>
              <p:cNvSpPr>
                <a:spLocks/>
              </p:cNvSpPr>
              <p:nvPr/>
            </p:nvSpPr>
            <p:spPr bwMode="gray">
              <a:xfrm>
                <a:off x="1315" y="1508"/>
                <a:ext cx="596" cy="161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4" name="Freeform 133"/>
              <p:cNvSpPr>
                <a:spLocks/>
              </p:cNvSpPr>
              <p:nvPr/>
            </p:nvSpPr>
            <p:spPr bwMode="gray">
              <a:xfrm>
                <a:off x="1612" y="1589"/>
                <a:ext cx="299" cy="388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5" name="Freeform 134"/>
              <p:cNvSpPr>
                <a:spLocks/>
              </p:cNvSpPr>
              <p:nvPr/>
            </p:nvSpPr>
            <p:spPr bwMode="gray">
              <a:xfrm>
                <a:off x="1315" y="1589"/>
                <a:ext cx="297" cy="3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485" name="Group 135"/>
            <p:cNvGrpSpPr>
              <a:grpSpLocks/>
            </p:cNvGrpSpPr>
            <p:nvPr/>
          </p:nvGrpSpPr>
          <p:grpSpPr bwMode="gray">
            <a:xfrm flipH="1">
              <a:off x="3338" y="1919"/>
              <a:ext cx="301" cy="627"/>
              <a:chOff x="2966" y="2390"/>
              <a:chExt cx="413" cy="859"/>
            </a:xfrm>
          </p:grpSpPr>
          <p:sp>
            <p:nvSpPr>
              <p:cNvPr id="2489" name="Freeform 136"/>
              <p:cNvSpPr>
                <a:spLocks/>
              </p:cNvSpPr>
              <p:nvPr/>
            </p:nvSpPr>
            <p:spPr bwMode="gray">
              <a:xfrm flipH="1">
                <a:off x="2966" y="2503"/>
                <a:ext cx="413" cy="349"/>
              </a:xfrm>
              <a:custGeom>
                <a:avLst/>
                <a:gdLst/>
                <a:ahLst/>
                <a:cxnLst>
                  <a:cxn ang="0">
                    <a:pos x="186" y="107"/>
                  </a:cxn>
                  <a:cxn ang="0">
                    <a:pos x="164" y="113"/>
                  </a:cxn>
                  <a:cxn ang="0">
                    <a:pos x="154" y="49"/>
                  </a:cxn>
                  <a:cxn ang="0">
                    <a:pos x="128" y="24"/>
                  </a:cxn>
                  <a:cxn ang="0">
                    <a:pos x="85" y="13"/>
                  </a:cxn>
                  <a:cxn ang="0">
                    <a:pos x="45" y="2"/>
                  </a:cxn>
                  <a:cxn ang="0">
                    <a:pos x="15" y="12"/>
                  </a:cxn>
                  <a:cxn ang="0">
                    <a:pos x="2" y="85"/>
                  </a:cxn>
                  <a:cxn ang="0">
                    <a:pos x="2" y="85"/>
                  </a:cxn>
                  <a:cxn ang="0">
                    <a:pos x="1" y="89"/>
                  </a:cxn>
                  <a:cxn ang="0">
                    <a:pos x="1" y="89"/>
                  </a:cxn>
                  <a:cxn ang="0">
                    <a:pos x="8" y="106"/>
                  </a:cxn>
                  <a:cxn ang="0">
                    <a:pos x="23" y="106"/>
                  </a:cxn>
                  <a:cxn ang="0">
                    <a:pos x="29" y="105"/>
                  </a:cxn>
                  <a:cxn ang="0">
                    <a:pos x="29" y="105"/>
                  </a:cxn>
                  <a:cxn ang="0">
                    <a:pos x="32" y="104"/>
                  </a:cxn>
                  <a:cxn ang="0">
                    <a:pos x="38" y="102"/>
                  </a:cxn>
                  <a:cxn ang="0">
                    <a:pos x="39" y="68"/>
                  </a:cxn>
                  <a:cxn ang="0">
                    <a:pos x="36" y="69"/>
                  </a:cxn>
                  <a:cxn ang="0">
                    <a:pos x="39" y="47"/>
                  </a:cxn>
                  <a:cxn ang="0">
                    <a:pos x="38" y="165"/>
                  </a:cxn>
                  <a:cxn ang="0">
                    <a:pos x="47" y="175"/>
                  </a:cxn>
                  <a:cxn ang="0">
                    <a:pos x="98" y="189"/>
                  </a:cxn>
                  <a:cxn ang="0">
                    <a:pos x="125" y="170"/>
                  </a:cxn>
                  <a:cxn ang="0">
                    <a:pos x="125" y="153"/>
                  </a:cxn>
                  <a:cxn ang="0">
                    <a:pos x="125" y="124"/>
                  </a:cxn>
                  <a:cxn ang="0">
                    <a:pos x="123" y="88"/>
                  </a:cxn>
                  <a:cxn ang="0">
                    <a:pos x="121" y="75"/>
                  </a:cxn>
                  <a:cxn ang="0">
                    <a:pos x="121" y="71"/>
                  </a:cxn>
                  <a:cxn ang="0">
                    <a:pos x="121" y="75"/>
                  </a:cxn>
                  <a:cxn ang="0">
                    <a:pos x="123" y="88"/>
                  </a:cxn>
                  <a:cxn ang="0">
                    <a:pos x="128" y="121"/>
                  </a:cxn>
                  <a:cxn ang="0">
                    <a:pos x="129" y="123"/>
                  </a:cxn>
                  <a:cxn ang="0">
                    <a:pos x="129" y="123"/>
                  </a:cxn>
                  <a:cxn ang="0">
                    <a:pos x="129" y="127"/>
                  </a:cxn>
                  <a:cxn ang="0">
                    <a:pos x="137" y="147"/>
                  </a:cxn>
                  <a:cxn ang="0">
                    <a:pos x="151" y="153"/>
                  </a:cxn>
                  <a:cxn ang="0">
                    <a:pos x="199" y="139"/>
                  </a:cxn>
                  <a:cxn ang="0">
                    <a:pos x="186" y="107"/>
                  </a:cxn>
                </a:cxnLst>
                <a:rect l="0" t="0" r="r" b="b"/>
                <a:pathLst>
                  <a:path w="226" h="191">
                    <a:moveTo>
                      <a:pt x="186" y="107"/>
                    </a:moveTo>
                    <a:cubicBezTo>
                      <a:pt x="184" y="108"/>
                      <a:pt x="175" y="110"/>
                      <a:pt x="164" y="113"/>
                    </a:cubicBezTo>
                    <a:cubicBezTo>
                      <a:pt x="159" y="84"/>
                      <a:pt x="155" y="57"/>
                      <a:pt x="154" y="49"/>
                    </a:cubicBezTo>
                    <a:cubicBezTo>
                      <a:pt x="151" y="32"/>
                      <a:pt x="136" y="27"/>
                      <a:pt x="128" y="24"/>
                    </a:cubicBezTo>
                    <a:cubicBezTo>
                      <a:pt x="120" y="21"/>
                      <a:pt x="98" y="16"/>
                      <a:pt x="85" y="13"/>
                    </a:cubicBezTo>
                    <a:cubicBezTo>
                      <a:pt x="73" y="9"/>
                      <a:pt x="54" y="3"/>
                      <a:pt x="45" y="2"/>
                    </a:cubicBezTo>
                    <a:cubicBezTo>
                      <a:pt x="36" y="0"/>
                      <a:pt x="18" y="4"/>
                      <a:pt x="15" y="12"/>
                    </a:cubicBezTo>
                    <a:cubicBezTo>
                      <a:pt x="14" y="14"/>
                      <a:pt x="8" y="50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98"/>
                      <a:pt x="3" y="104"/>
                      <a:pt x="8" y="106"/>
                    </a:cubicBezTo>
                    <a:cubicBezTo>
                      <a:pt x="12" y="108"/>
                      <a:pt x="17" y="107"/>
                      <a:pt x="23" y="106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30" y="104"/>
                      <a:pt x="31" y="104"/>
                      <a:pt x="32" y="104"/>
                    </a:cubicBezTo>
                    <a:cubicBezTo>
                      <a:pt x="34" y="103"/>
                      <a:pt x="36" y="103"/>
                      <a:pt x="38" y="102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8" y="68"/>
                      <a:pt x="37" y="69"/>
                      <a:pt x="36" y="69"/>
                    </a:cubicBezTo>
                    <a:cubicBezTo>
                      <a:pt x="38" y="54"/>
                      <a:pt x="39" y="44"/>
                      <a:pt x="39" y="47"/>
                    </a:cubicBezTo>
                    <a:cubicBezTo>
                      <a:pt x="39" y="53"/>
                      <a:pt x="38" y="122"/>
                      <a:pt x="38" y="165"/>
                    </a:cubicBezTo>
                    <a:cubicBezTo>
                      <a:pt x="39" y="170"/>
                      <a:pt x="41" y="175"/>
                      <a:pt x="47" y="175"/>
                    </a:cubicBezTo>
                    <a:cubicBezTo>
                      <a:pt x="59" y="178"/>
                      <a:pt x="91" y="188"/>
                      <a:pt x="98" y="189"/>
                    </a:cubicBezTo>
                    <a:cubicBezTo>
                      <a:pt x="106" y="191"/>
                      <a:pt x="122" y="181"/>
                      <a:pt x="125" y="170"/>
                    </a:cubicBezTo>
                    <a:cubicBezTo>
                      <a:pt x="125" y="168"/>
                      <a:pt x="125" y="155"/>
                      <a:pt x="125" y="153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11"/>
                      <a:pt x="124" y="99"/>
                      <a:pt x="123" y="88"/>
                    </a:cubicBezTo>
                    <a:cubicBezTo>
                      <a:pt x="122" y="82"/>
                      <a:pt x="122" y="78"/>
                      <a:pt x="121" y="75"/>
                    </a:cubicBezTo>
                    <a:cubicBezTo>
                      <a:pt x="121" y="73"/>
                      <a:pt x="121" y="72"/>
                      <a:pt x="121" y="71"/>
                    </a:cubicBezTo>
                    <a:cubicBezTo>
                      <a:pt x="121" y="72"/>
                      <a:pt x="121" y="73"/>
                      <a:pt x="121" y="75"/>
                    </a:cubicBezTo>
                    <a:cubicBezTo>
                      <a:pt x="122" y="79"/>
                      <a:pt x="123" y="83"/>
                      <a:pt x="123" y="88"/>
                    </a:cubicBezTo>
                    <a:cubicBezTo>
                      <a:pt x="124" y="96"/>
                      <a:pt x="126" y="107"/>
                      <a:pt x="128" y="121"/>
                    </a:cubicBezTo>
                    <a:cubicBezTo>
                      <a:pt x="129" y="122"/>
                      <a:pt x="129" y="122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7"/>
                      <a:pt x="129" y="127"/>
                      <a:pt x="129" y="127"/>
                    </a:cubicBezTo>
                    <a:cubicBezTo>
                      <a:pt x="131" y="137"/>
                      <a:pt x="134" y="143"/>
                      <a:pt x="137" y="147"/>
                    </a:cubicBezTo>
                    <a:cubicBezTo>
                      <a:pt x="141" y="151"/>
                      <a:pt x="145" y="152"/>
                      <a:pt x="151" y="153"/>
                    </a:cubicBezTo>
                    <a:cubicBezTo>
                      <a:pt x="166" y="149"/>
                      <a:pt x="181" y="144"/>
                      <a:pt x="199" y="139"/>
                    </a:cubicBezTo>
                    <a:cubicBezTo>
                      <a:pt x="226" y="131"/>
                      <a:pt x="210" y="99"/>
                      <a:pt x="186" y="10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100000">
                    <a:srgbClr val="996633"/>
                  </a:gs>
                </a:gsLst>
                <a:lin ang="0" scaled="1"/>
              </a:gra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0" name="Freeform 137"/>
              <p:cNvSpPr>
                <a:spLocks/>
              </p:cNvSpPr>
              <p:nvPr/>
            </p:nvSpPr>
            <p:spPr bwMode="gray">
              <a:xfrm flipH="1">
                <a:off x="3178" y="2486"/>
                <a:ext cx="109" cy="66"/>
              </a:xfrm>
              <a:custGeom>
                <a:avLst/>
                <a:gdLst/>
                <a:ahLst/>
                <a:cxnLst>
                  <a:cxn ang="0">
                    <a:pos x="27" y="34"/>
                  </a:cxn>
                  <a:cxn ang="0">
                    <a:pos x="9" y="20"/>
                  </a:cxn>
                  <a:cxn ang="0">
                    <a:pos x="14" y="11"/>
                  </a:cxn>
                  <a:cxn ang="0">
                    <a:pos x="48" y="14"/>
                  </a:cxn>
                  <a:cxn ang="0">
                    <a:pos x="51" y="26"/>
                  </a:cxn>
                  <a:cxn ang="0">
                    <a:pos x="27" y="34"/>
                  </a:cxn>
                </a:cxnLst>
                <a:rect l="0" t="0" r="r" b="b"/>
                <a:pathLst>
                  <a:path w="60" h="36">
                    <a:moveTo>
                      <a:pt x="27" y="34"/>
                    </a:moveTo>
                    <a:cubicBezTo>
                      <a:pt x="13" y="33"/>
                      <a:pt x="0" y="22"/>
                      <a:pt x="9" y="20"/>
                    </a:cubicBezTo>
                    <a:cubicBezTo>
                      <a:pt x="15" y="19"/>
                      <a:pt x="12" y="13"/>
                      <a:pt x="14" y="11"/>
                    </a:cubicBezTo>
                    <a:cubicBezTo>
                      <a:pt x="17" y="8"/>
                      <a:pt x="48" y="0"/>
                      <a:pt x="48" y="14"/>
                    </a:cubicBezTo>
                    <a:cubicBezTo>
                      <a:pt x="48" y="18"/>
                      <a:pt x="43" y="22"/>
                      <a:pt x="51" y="26"/>
                    </a:cubicBezTo>
                    <a:cubicBezTo>
                      <a:pt x="60" y="29"/>
                      <a:pt x="41" y="36"/>
                      <a:pt x="27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1" name="Freeform 138"/>
              <p:cNvSpPr>
                <a:spLocks/>
              </p:cNvSpPr>
              <p:nvPr/>
            </p:nvSpPr>
            <p:spPr bwMode="gray">
              <a:xfrm flipH="1">
                <a:off x="3150" y="2802"/>
                <a:ext cx="165" cy="447"/>
              </a:xfrm>
              <a:custGeom>
                <a:avLst/>
                <a:gdLst/>
                <a:ahLst/>
                <a:cxnLst>
                  <a:cxn ang="0">
                    <a:pos x="89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63" y="20"/>
                  </a:cxn>
                  <a:cxn ang="0">
                    <a:pos x="12" y="10"/>
                  </a:cxn>
                  <a:cxn ang="0">
                    <a:pos x="2" y="0"/>
                  </a:cxn>
                  <a:cxn ang="0">
                    <a:pos x="3" y="36"/>
                  </a:cxn>
                  <a:cxn ang="0">
                    <a:pos x="2" y="205"/>
                  </a:cxn>
                  <a:cxn ang="0">
                    <a:pos x="43" y="205"/>
                  </a:cxn>
                  <a:cxn ang="0">
                    <a:pos x="45" y="51"/>
                  </a:cxn>
                  <a:cxn ang="0">
                    <a:pos x="36" y="40"/>
                  </a:cxn>
                  <a:cxn ang="0">
                    <a:pos x="45" y="51"/>
                  </a:cxn>
                  <a:cxn ang="0">
                    <a:pos x="43" y="205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7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  <a:cubicBezTo>
                      <a:pt x="55" y="20"/>
                      <a:pt x="24" y="13"/>
                      <a:pt x="12" y="10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5"/>
                      <a:pt x="43" y="205"/>
                    </a:cubicBezTo>
                    <a:cubicBezTo>
                      <a:pt x="43" y="171"/>
                      <a:pt x="46" y="55"/>
                      <a:pt x="45" y="51"/>
                    </a:cubicBezTo>
                    <a:cubicBezTo>
                      <a:pt x="45" y="47"/>
                      <a:pt x="36" y="47"/>
                      <a:pt x="36" y="40"/>
                    </a:cubicBezTo>
                    <a:cubicBezTo>
                      <a:pt x="36" y="47"/>
                      <a:pt x="45" y="47"/>
                      <a:pt x="45" y="51"/>
                    </a:cubicBezTo>
                    <a:cubicBezTo>
                      <a:pt x="46" y="55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100000">
                    <a:srgbClr val="996633"/>
                  </a:gs>
                </a:gsLst>
                <a:lin ang="0" scaled="1"/>
              </a:gra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2" name="Oval 139"/>
              <p:cNvSpPr>
                <a:spLocks noChangeArrowheads="1"/>
              </p:cNvSpPr>
              <p:nvPr/>
            </p:nvSpPr>
            <p:spPr bwMode="gray">
              <a:xfrm>
                <a:off x="3159" y="2390"/>
                <a:ext cx="145" cy="145"/>
              </a:xfrm>
              <a:prstGeom prst="ellipse">
                <a:avLst/>
              </a:pr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486" name="Group 140"/>
            <p:cNvGrpSpPr>
              <a:grpSpLocks/>
            </p:cNvGrpSpPr>
            <p:nvPr/>
          </p:nvGrpSpPr>
          <p:grpSpPr bwMode="gray">
            <a:xfrm>
              <a:off x="3392" y="1918"/>
              <a:ext cx="129" cy="69"/>
              <a:chOff x="3198" y="2487"/>
              <a:chExt cx="181" cy="96"/>
            </a:xfrm>
          </p:grpSpPr>
          <p:sp>
            <p:nvSpPr>
              <p:cNvPr id="2487" name="Freeform 141"/>
              <p:cNvSpPr>
                <a:spLocks/>
              </p:cNvSpPr>
              <p:nvPr/>
            </p:nvSpPr>
            <p:spPr bwMode="gray">
              <a:xfrm>
                <a:off x="3324" y="2499"/>
                <a:ext cx="55" cy="4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2" y="22"/>
                  </a:cxn>
                  <a:cxn ang="0">
                    <a:pos x="21" y="5"/>
                  </a:cxn>
                  <a:cxn ang="0">
                    <a:pos x="0" y="4"/>
                  </a:cxn>
                  <a:cxn ang="0">
                    <a:pos x="12" y="22"/>
                  </a:cxn>
                </a:cxnLst>
                <a:rect l="0" t="0" r="r" b="b"/>
                <a:pathLst>
                  <a:path w="28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7" y="21"/>
                      <a:pt x="28" y="13"/>
                      <a:pt x="21" y="5"/>
                    </a:cubicBezTo>
                    <a:cubicBezTo>
                      <a:pt x="15" y="0"/>
                      <a:pt x="4" y="3"/>
                      <a:pt x="0" y="4"/>
                    </a:cubicBezTo>
                    <a:cubicBezTo>
                      <a:pt x="0" y="4"/>
                      <a:pt x="10" y="15"/>
                      <a:pt x="12" y="2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50000">
                    <a:srgbClr val="996633">
                      <a:gamma/>
                      <a:shade val="85882"/>
                      <a:invGamma/>
                    </a:srgbClr>
                  </a:gs>
                  <a:gs pos="100000">
                    <a:srgbClr val="996633"/>
                  </a:gs>
                </a:gsLst>
                <a:lin ang="0" scaled="1"/>
              </a:gra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88" name="Freeform 142"/>
              <p:cNvSpPr>
                <a:spLocks/>
              </p:cNvSpPr>
              <p:nvPr/>
            </p:nvSpPr>
            <p:spPr bwMode="gray">
              <a:xfrm>
                <a:off x="3198" y="2487"/>
                <a:ext cx="150" cy="96"/>
              </a:xfrm>
              <a:custGeom>
                <a:avLst/>
                <a:gdLst/>
                <a:ahLst/>
                <a:cxnLst>
                  <a:cxn ang="0">
                    <a:pos x="77" y="28"/>
                  </a:cxn>
                  <a:cxn ang="0">
                    <a:pos x="66" y="11"/>
                  </a:cxn>
                  <a:cxn ang="0">
                    <a:pos x="38" y="1"/>
                  </a:cxn>
                  <a:cxn ang="0">
                    <a:pos x="0" y="38"/>
                  </a:cxn>
                  <a:cxn ang="0">
                    <a:pos x="0" y="38"/>
                  </a:cxn>
                  <a:cxn ang="0">
                    <a:pos x="77" y="28"/>
                  </a:cxn>
                  <a:cxn ang="0">
                    <a:pos x="77" y="28"/>
                  </a:cxn>
                  <a:cxn ang="0">
                    <a:pos x="77" y="28"/>
                  </a:cxn>
                </a:cxnLst>
                <a:rect l="0" t="0" r="r" b="b"/>
                <a:pathLst>
                  <a:path w="77" h="49">
                    <a:moveTo>
                      <a:pt x="77" y="28"/>
                    </a:moveTo>
                    <a:cubicBezTo>
                      <a:pt x="75" y="21"/>
                      <a:pt x="71" y="15"/>
                      <a:pt x="66" y="11"/>
                    </a:cubicBezTo>
                    <a:cubicBezTo>
                      <a:pt x="58" y="4"/>
                      <a:pt x="49" y="0"/>
                      <a:pt x="38" y="1"/>
                    </a:cubicBezTo>
                    <a:cubicBezTo>
                      <a:pt x="17" y="2"/>
                      <a:pt x="1" y="1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49"/>
                      <a:pt x="70" y="44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100000">
                    <a:srgbClr val="996633"/>
                  </a:gs>
                </a:gsLst>
                <a:lin ang="0" scaled="1"/>
              </a:gra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496" name="Freeform 1451"/>
          <p:cNvSpPr>
            <a:spLocks/>
          </p:cNvSpPr>
          <p:nvPr/>
        </p:nvSpPr>
        <p:spPr bwMode="gray">
          <a:xfrm rot="10800000" flipH="1" flipV="1">
            <a:off x="9055569" y="4556646"/>
            <a:ext cx="1993045" cy="533697"/>
          </a:xfrm>
          <a:custGeom>
            <a:avLst/>
            <a:gdLst/>
            <a:ahLst/>
            <a:cxnLst/>
            <a:rect l="l" t="t" r="r" b="b"/>
            <a:pathLst>
              <a:path w="1993045" h="533697">
                <a:moveTo>
                  <a:pt x="32917" y="0"/>
                </a:moveTo>
                <a:lnTo>
                  <a:pt x="1774183" y="47595"/>
                </a:lnTo>
                <a:lnTo>
                  <a:pt x="1993045" y="530600"/>
                </a:lnTo>
                <a:lnTo>
                  <a:pt x="1599969" y="424833"/>
                </a:lnTo>
                <a:lnTo>
                  <a:pt x="1197404" y="533697"/>
                </a:lnTo>
                <a:lnTo>
                  <a:pt x="0" y="220574"/>
                </a:lnTo>
                <a:lnTo>
                  <a:pt x="423367" y="10576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6350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97" name="Freeform 1957"/>
          <p:cNvSpPr>
            <a:spLocks/>
          </p:cNvSpPr>
          <p:nvPr/>
        </p:nvSpPr>
        <p:spPr bwMode="gray">
          <a:xfrm flipH="1" flipV="1">
            <a:off x="9823544" y="4738285"/>
            <a:ext cx="526624" cy="140858"/>
          </a:xfrm>
          <a:custGeom>
            <a:avLst/>
            <a:gdLst>
              <a:gd name="T0" fmla="*/ 0 w 565"/>
              <a:gd name="T1" fmla="*/ 121 h 152"/>
              <a:gd name="T2" fmla="*/ 447 w 565"/>
              <a:gd name="T3" fmla="*/ 0 h 152"/>
              <a:gd name="T4" fmla="*/ 565 w 565"/>
              <a:gd name="T5" fmla="*/ 31 h 152"/>
              <a:gd name="T6" fmla="*/ 116 w 565"/>
              <a:gd name="T7" fmla="*/ 152 h 152"/>
              <a:gd name="T8" fmla="*/ 0 w 565"/>
              <a:gd name="T9" fmla="*/ 121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65"/>
              <a:gd name="T16" fmla="*/ 0 h 152"/>
              <a:gd name="T17" fmla="*/ 565 w 565"/>
              <a:gd name="T18" fmla="*/ 152 h 15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65" h="152">
                <a:moveTo>
                  <a:pt x="0" y="121"/>
                </a:moveTo>
                <a:lnTo>
                  <a:pt x="447" y="0"/>
                </a:lnTo>
                <a:lnTo>
                  <a:pt x="565" y="31"/>
                </a:lnTo>
                <a:lnTo>
                  <a:pt x="116" y="152"/>
                </a:lnTo>
                <a:lnTo>
                  <a:pt x="0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de-DE" sz="1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498" name="Group 890"/>
          <p:cNvGrpSpPr>
            <a:grpSpLocks/>
          </p:cNvGrpSpPr>
          <p:nvPr/>
        </p:nvGrpSpPr>
        <p:grpSpPr bwMode="gray">
          <a:xfrm flipH="1">
            <a:off x="9442623" y="4114807"/>
            <a:ext cx="1145381" cy="672782"/>
            <a:chOff x="4056" y="2593"/>
            <a:chExt cx="1680" cy="989"/>
          </a:xfrm>
        </p:grpSpPr>
        <p:grpSp>
          <p:nvGrpSpPr>
            <p:cNvPr id="2499" name="Group 891"/>
            <p:cNvGrpSpPr>
              <a:grpSpLocks/>
            </p:cNvGrpSpPr>
            <p:nvPr/>
          </p:nvGrpSpPr>
          <p:grpSpPr bwMode="gray">
            <a:xfrm>
              <a:off x="4056" y="2593"/>
              <a:ext cx="1499" cy="989"/>
              <a:chOff x="-4243" y="627"/>
              <a:chExt cx="4127" cy="2722"/>
            </a:xfrm>
          </p:grpSpPr>
          <p:sp>
            <p:nvSpPr>
              <p:cNvPr id="2505" name="Freeform 892"/>
              <p:cNvSpPr>
                <a:spLocks/>
              </p:cNvSpPr>
              <p:nvPr/>
            </p:nvSpPr>
            <p:spPr bwMode="gray">
              <a:xfrm>
                <a:off x="-4155" y="2038"/>
                <a:ext cx="504" cy="519"/>
              </a:xfrm>
              <a:custGeom>
                <a:avLst/>
                <a:gdLst/>
                <a:ahLst/>
                <a:cxnLst>
                  <a:cxn ang="0">
                    <a:pos x="146" y="449"/>
                  </a:cxn>
                  <a:cxn ang="0">
                    <a:pos x="0" y="296"/>
                  </a:cxn>
                  <a:cxn ang="0">
                    <a:pos x="420" y="0"/>
                  </a:cxn>
                  <a:cxn ang="0">
                    <a:pos x="340" y="397"/>
                  </a:cxn>
                  <a:cxn ang="0">
                    <a:pos x="146" y="449"/>
                  </a:cxn>
                </a:cxnLst>
                <a:rect l="0" t="0" r="r" b="b"/>
                <a:pathLst>
                  <a:path w="420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20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6" name="Freeform 893"/>
              <p:cNvSpPr>
                <a:spLocks/>
              </p:cNvSpPr>
              <p:nvPr/>
            </p:nvSpPr>
            <p:spPr bwMode="gray">
              <a:xfrm>
                <a:off x="-2350" y="2590"/>
                <a:ext cx="418" cy="449"/>
              </a:xfrm>
              <a:custGeom>
                <a:avLst/>
                <a:gdLst/>
                <a:ahLst/>
                <a:cxnLst>
                  <a:cxn ang="0">
                    <a:pos x="146" y="449"/>
                  </a:cxn>
                  <a:cxn ang="0">
                    <a:pos x="0" y="296"/>
                  </a:cxn>
                  <a:cxn ang="0">
                    <a:pos x="418" y="0"/>
                  </a:cxn>
                  <a:cxn ang="0">
                    <a:pos x="340" y="397"/>
                  </a:cxn>
                  <a:cxn ang="0">
                    <a:pos x="146" y="449"/>
                  </a:cxn>
                </a:cxnLst>
                <a:rect l="0" t="0" r="r" b="b"/>
                <a:pathLst>
                  <a:path w="418" h="449">
                    <a:moveTo>
                      <a:pt x="146" y="449"/>
                    </a:moveTo>
                    <a:lnTo>
                      <a:pt x="0" y="296"/>
                    </a:lnTo>
                    <a:lnTo>
                      <a:pt x="418" y="0"/>
                    </a:lnTo>
                    <a:lnTo>
                      <a:pt x="340" y="397"/>
                    </a:lnTo>
                    <a:lnTo>
                      <a:pt x="146" y="44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7" name="Freeform 894"/>
              <p:cNvSpPr>
                <a:spLocks/>
              </p:cNvSpPr>
              <p:nvPr/>
            </p:nvSpPr>
            <p:spPr bwMode="gray">
              <a:xfrm>
                <a:off x="-4174" y="1641"/>
                <a:ext cx="905" cy="243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3" y="0"/>
                  </a:cxn>
                  <a:cxn ang="0">
                    <a:pos x="905" y="123"/>
                  </a:cxn>
                  <a:cxn ang="0">
                    <a:pos x="453" y="243"/>
                  </a:cxn>
                  <a:cxn ang="0">
                    <a:pos x="0" y="123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3" y="0"/>
                    </a:lnTo>
                    <a:lnTo>
                      <a:pt x="905" y="123"/>
                    </a:lnTo>
                    <a:lnTo>
                      <a:pt x="453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8" name="Freeform 895"/>
              <p:cNvSpPr>
                <a:spLocks/>
              </p:cNvSpPr>
              <p:nvPr/>
            </p:nvSpPr>
            <p:spPr bwMode="gray">
              <a:xfrm>
                <a:off x="-3565" y="627"/>
                <a:ext cx="3449" cy="929"/>
              </a:xfrm>
              <a:custGeom>
                <a:avLst/>
                <a:gdLst/>
                <a:ahLst/>
                <a:cxnLst>
                  <a:cxn ang="0">
                    <a:pos x="1352" y="0"/>
                  </a:cxn>
                  <a:cxn ang="0">
                    <a:pos x="0" y="366"/>
                  </a:cxn>
                  <a:cxn ang="0">
                    <a:pos x="2105" y="929"/>
                  </a:cxn>
                  <a:cxn ang="0">
                    <a:pos x="3449" y="565"/>
                  </a:cxn>
                  <a:cxn ang="0">
                    <a:pos x="1352" y="0"/>
                  </a:cxn>
                </a:cxnLst>
                <a:rect l="0" t="0" r="r" b="b"/>
                <a:pathLst>
                  <a:path w="3449" h="929">
                    <a:moveTo>
                      <a:pt x="1352" y="0"/>
                    </a:moveTo>
                    <a:lnTo>
                      <a:pt x="0" y="366"/>
                    </a:lnTo>
                    <a:lnTo>
                      <a:pt x="2105" y="929"/>
                    </a:lnTo>
                    <a:lnTo>
                      <a:pt x="3449" y="565"/>
                    </a:lnTo>
                    <a:lnTo>
                      <a:pt x="1352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9" name="Freeform 896"/>
              <p:cNvSpPr>
                <a:spLocks/>
              </p:cNvSpPr>
              <p:nvPr/>
            </p:nvSpPr>
            <p:spPr bwMode="gray">
              <a:xfrm>
                <a:off x="-3900" y="2279"/>
                <a:ext cx="498" cy="545"/>
              </a:xfrm>
              <a:custGeom>
                <a:avLst/>
                <a:gdLst/>
                <a:ahLst/>
                <a:cxnLst>
                  <a:cxn ang="0">
                    <a:pos x="168" y="67"/>
                  </a:cxn>
                  <a:cxn ang="0">
                    <a:pos x="46" y="14"/>
                  </a:cxn>
                  <a:cxn ang="0">
                    <a:pos x="46" y="14"/>
                  </a:cxn>
                  <a:cxn ang="0">
                    <a:pos x="12" y="23"/>
                  </a:cxn>
                  <a:cxn ang="0">
                    <a:pos x="19" y="38"/>
                  </a:cxn>
                  <a:cxn ang="0">
                    <a:pos x="41" y="164"/>
                  </a:cxn>
                  <a:cxn ang="0">
                    <a:pos x="100" y="212"/>
                  </a:cxn>
                  <a:cxn ang="0">
                    <a:pos x="109" y="231"/>
                  </a:cxn>
                  <a:cxn ang="0">
                    <a:pos x="154" y="219"/>
                  </a:cxn>
                  <a:cxn ang="0">
                    <a:pos x="154" y="219"/>
                  </a:cxn>
                  <a:cxn ang="0">
                    <a:pos x="176" y="209"/>
                  </a:cxn>
                  <a:cxn ang="0">
                    <a:pos x="168" y="67"/>
                  </a:cxn>
                </a:cxnLst>
                <a:rect l="0" t="0" r="r" b="b"/>
                <a:pathLst>
                  <a:path w="211" h="231">
                    <a:moveTo>
                      <a:pt x="168" y="67"/>
                    </a:moveTo>
                    <a:cubicBezTo>
                      <a:pt x="133" y="21"/>
                      <a:pt x="82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69"/>
                      <a:pt x="8" y="121"/>
                      <a:pt x="41" y="164"/>
                    </a:cubicBezTo>
                    <a:cubicBezTo>
                      <a:pt x="58" y="186"/>
                      <a:pt x="79" y="203"/>
                      <a:pt x="100" y="212"/>
                    </a:cubicBezTo>
                    <a:cubicBezTo>
                      <a:pt x="109" y="231"/>
                      <a:pt x="109" y="231"/>
                      <a:pt x="109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2" y="217"/>
                      <a:pt x="169" y="214"/>
                      <a:pt x="176" y="209"/>
                    </a:cubicBezTo>
                    <a:cubicBezTo>
                      <a:pt x="211" y="182"/>
                      <a:pt x="208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0" name="Freeform 897"/>
              <p:cNvSpPr>
                <a:spLocks/>
              </p:cNvSpPr>
              <p:nvPr/>
            </p:nvSpPr>
            <p:spPr bwMode="gray">
              <a:xfrm>
                <a:off x="-4009" y="2295"/>
                <a:ext cx="503" cy="569"/>
              </a:xfrm>
              <a:custGeom>
                <a:avLst/>
                <a:gdLst/>
                <a:ahLst/>
                <a:cxnLst>
                  <a:cxn ang="0">
                    <a:pos x="177" y="214"/>
                  </a:cxn>
                  <a:cxn ang="0">
                    <a:pos x="42" y="169"/>
                  </a:cxn>
                  <a:cxn ang="0">
                    <a:pos x="35" y="26"/>
                  </a:cxn>
                  <a:cxn ang="0">
                    <a:pos x="170" y="72"/>
                  </a:cxn>
                  <a:cxn ang="0">
                    <a:pos x="177" y="214"/>
                  </a:cxn>
                </a:cxnLst>
                <a:rect l="0" t="0" r="r" b="b"/>
                <a:pathLst>
                  <a:path w="213" h="241">
                    <a:moveTo>
                      <a:pt x="177" y="214"/>
                    </a:moveTo>
                    <a:cubicBezTo>
                      <a:pt x="142" y="241"/>
                      <a:pt x="82" y="220"/>
                      <a:pt x="42" y="169"/>
                    </a:cubicBezTo>
                    <a:cubicBezTo>
                      <a:pt x="3" y="117"/>
                      <a:pt x="0" y="53"/>
                      <a:pt x="35" y="26"/>
                    </a:cubicBezTo>
                    <a:cubicBezTo>
                      <a:pt x="70" y="0"/>
                      <a:pt x="131" y="20"/>
                      <a:pt x="170" y="72"/>
                    </a:cubicBezTo>
                    <a:cubicBezTo>
                      <a:pt x="209" y="123"/>
                      <a:pt x="213" y="187"/>
                      <a:pt x="177" y="214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1" name="Freeform 898"/>
              <p:cNvSpPr>
                <a:spLocks/>
              </p:cNvSpPr>
              <p:nvPr/>
            </p:nvSpPr>
            <p:spPr bwMode="gray">
              <a:xfrm>
                <a:off x="-3912" y="2406"/>
                <a:ext cx="307" cy="345"/>
              </a:xfrm>
              <a:custGeom>
                <a:avLst/>
                <a:gdLst/>
                <a:ahLst/>
                <a:cxnLst>
                  <a:cxn ang="0">
                    <a:pos x="109" y="130"/>
                  </a:cxn>
                  <a:cxn ang="0">
                    <a:pos x="26" y="103"/>
                  </a:cxn>
                  <a:cxn ang="0">
                    <a:pos x="22" y="16"/>
                  </a:cxn>
                  <a:cxn ang="0">
                    <a:pos x="104" y="44"/>
                  </a:cxn>
                  <a:cxn ang="0">
                    <a:pos x="109" y="130"/>
                  </a:cxn>
                </a:cxnLst>
                <a:rect l="0" t="0" r="r" b="b"/>
                <a:pathLst>
                  <a:path w="130" h="146">
                    <a:moveTo>
                      <a:pt x="109" y="130"/>
                    </a:moveTo>
                    <a:cubicBezTo>
                      <a:pt x="87" y="146"/>
                      <a:pt x="50" y="134"/>
                      <a:pt x="26" y="103"/>
                    </a:cubicBezTo>
                    <a:cubicBezTo>
                      <a:pt x="2" y="71"/>
                      <a:pt x="0" y="32"/>
                      <a:pt x="22" y="16"/>
                    </a:cubicBezTo>
                    <a:cubicBezTo>
                      <a:pt x="43" y="0"/>
                      <a:pt x="80" y="12"/>
                      <a:pt x="104" y="44"/>
                    </a:cubicBezTo>
                    <a:cubicBezTo>
                      <a:pt x="128" y="75"/>
                      <a:pt x="130" y="114"/>
                      <a:pt x="109" y="13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2" name="Freeform 899"/>
              <p:cNvSpPr>
                <a:spLocks/>
              </p:cNvSpPr>
              <p:nvPr/>
            </p:nvSpPr>
            <p:spPr bwMode="gray">
              <a:xfrm>
                <a:off x="-2093" y="2765"/>
                <a:ext cx="496" cy="546"/>
              </a:xfrm>
              <a:custGeom>
                <a:avLst/>
                <a:gdLst/>
                <a:ahLst/>
                <a:cxnLst>
                  <a:cxn ang="0">
                    <a:pos x="168" y="67"/>
                  </a:cxn>
                  <a:cxn ang="0">
                    <a:pos x="46" y="14"/>
                  </a:cxn>
                  <a:cxn ang="0">
                    <a:pos x="46" y="14"/>
                  </a:cxn>
                  <a:cxn ang="0">
                    <a:pos x="11" y="23"/>
                  </a:cxn>
                  <a:cxn ang="0">
                    <a:pos x="18" y="38"/>
                  </a:cxn>
                  <a:cxn ang="0">
                    <a:pos x="40" y="164"/>
                  </a:cxn>
                  <a:cxn ang="0">
                    <a:pos x="99" y="212"/>
                  </a:cxn>
                  <a:cxn ang="0">
                    <a:pos x="108" y="231"/>
                  </a:cxn>
                  <a:cxn ang="0">
                    <a:pos x="154" y="219"/>
                  </a:cxn>
                  <a:cxn ang="0">
                    <a:pos x="154" y="219"/>
                  </a:cxn>
                  <a:cxn ang="0">
                    <a:pos x="175" y="209"/>
                  </a:cxn>
                  <a:cxn ang="0">
                    <a:pos x="168" y="67"/>
                  </a:cxn>
                </a:cxnLst>
                <a:rect l="0" t="0" r="r" b="b"/>
                <a:pathLst>
                  <a:path w="210" h="231">
                    <a:moveTo>
                      <a:pt x="168" y="67"/>
                    </a:moveTo>
                    <a:cubicBezTo>
                      <a:pt x="133" y="21"/>
                      <a:pt x="81" y="0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69"/>
                      <a:pt x="7" y="120"/>
                      <a:pt x="40" y="164"/>
                    </a:cubicBezTo>
                    <a:cubicBezTo>
                      <a:pt x="57" y="186"/>
                      <a:pt x="78" y="202"/>
                      <a:pt x="99" y="212"/>
                    </a:cubicBezTo>
                    <a:cubicBezTo>
                      <a:pt x="108" y="231"/>
                      <a:pt x="108" y="231"/>
                      <a:pt x="108" y="231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61" y="217"/>
                      <a:pt x="169" y="214"/>
                      <a:pt x="175" y="209"/>
                    </a:cubicBezTo>
                    <a:cubicBezTo>
                      <a:pt x="210" y="182"/>
                      <a:pt x="207" y="118"/>
                      <a:pt x="168" y="67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3" name="Freeform 900"/>
              <p:cNvSpPr>
                <a:spLocks/>
              </p:cNvSpPr>
              <p:nvPr/>
            </p:nvSpPr>
            <p:spPr bwMode="gray">
              <a:xfrm>
                <a:off x="-2204" y="2779"/>
                <a:ext cx="503" cy="570"/>
              </a:xfrm>
              <a:custGeom>
                <a:avLst/>
                <a:gdLst/>
                <a:ahLst/>
                <a:cxnLst>
                  <a:cxn ang="0">
                    <a:pos x="178" y="215"/>
                  </a:cxn>
                  <a:cxn ang="0">
                    <a:pos x="43" y="169"/>
                  </a:cxn>
                  <a:cxn ang="0">
                    <a:pos x="35" y="27"/>
                  </a:cxn>
                  <a:cxn ang="0">
                    <a:pos x="170" y="72"/>
                  </a:cxn>
                  <a:cxn ang="0">
                    <a:pos x="178" y="215"/>
                  </a:cxn>
                </a:cxnLst>
                <a:rect l="0" t="0" r="r" b="b"/>
                <a:pathLst>
                  <a:path w="213" h="241">
                    <a:moveTo>
                      <a:pt x="178" y="215"/>
                    </a:moveTo>
                    <a:cubicBezTo>
                      <a:pt x="143" y="241"/>
                      <a:pt x="82" y="221"/>
                      <a:pt x="43" y="169"/>
                    </a:cubicBezTo>
                    <a:cubicBezTo>
                      <a:pt x="3" y="118"/>
                      <a:pt x="0" y="54"/>
                      <a:pt x="35" y="27"/>
                    </a:cubicBezTo>
                    <a:cubicBezTo>
                      <a:pt x="71" y="0"/>
                      <a:pt x="131" y="21"/>
                      <a:pt x="170" y="72"/>
                    </a:cubicBezTo>
                    <a:cubicBezTo>
                      <a:pt x="210" y="124"/>
                      <a:pt x="213" y="188"/>
                      <a:pt x="178" y="215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4" name="Freeform 901"/>
              <p:cNvSpPr>
                <a:spLocks/>
              </p:cNvSpPr>
              <p:nvPr/>
            </p:nvSpPr>
            <p:spPr bwMode="gray">
              <a:xfrm>
                <a:off x="-2105" y="2893"/>
                <a:ext cx="305" cy="345"/>
              </a:xfrm>
              <a:custGeom>
                <a:avLst/>
                <a:gdLst/>
                <a:ahLst/>
                <a:cxnLst>
                  <a:cxn ang="0">
                    <a:pos x="108" y="130"/>
                  </a:cxn>
                  <a:cxn ang="0">
                    <a:pos x="26" y="102"/>
                  </a:cxn>
                  <a:cxn ang="0">
                    <a:pos x="21" y="16"/>
                  </a:cxn>
                  <a:cxn ang="0">
                    <a:pos x="103" y="43"/>
                  </a:cxn>
                  <a:cxn ang="0">
                    <a:pos x="108" y="130"/>
                  </a:cxn>
                </a:cxnLst>
                <a:rect l="0" t="0" r="r" b="b"/>
                <a:pathLst>
                  <a:path w="129" h="146">
                    <a:moveTo>
                      <a:pt x="108" y="130"/>
                    </a:moveTo>
                    <a:cubicBezTo>
                      <a:pt x="86" y="146"/>
                      <a:pt x="50" y="134"/>
                      <a:pt x="26" y="102"/>
                    </a:cubicBezTo>
                    <a:cubicBezTo>
                      <a:pt x="2" y="71"/>
                      <a:pt x="0" y="32"/>
                      <a:pt x="21" y="16"/>
                    </a:cubicBezTo>
                    <a:cubicBezTo>
                      <a:pt x="43" y="0"/>
                      <a:pt x="79" y="12"/>
                      <a:pt x="103" y="43"/>
                    </a:cubicBezTo>
                    <a:cubicBezTo>
                      <a:pt x="127" y="75"/>
                      <a:pt x="129" y="114"/>
                      <a:pt x="108" y="13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5" name="Freeform 902"/>
              <p:cNvSpPr>
                <a:spLocks/>
              </p:cNvSpPr>
              <p:nvPr/>
            </p:nvSpPr>
            <p:spPr bwMode="gray">
              <a:xfrm>
                <a:off x="-4236" y="965"/>
                <a:ext cx="2776" cy="2273"/>
              </a:xfrm>
              <a:custGeom>
                <a:avLst/>
                <a:gdLst/>
                <a:ahLst/>
                <a:cxnLst>
                  <a:cxn ang="0">
                    <a:pos x="301" y="14"/>
                  </a:cxn>
                  <a:cxn ang="0">
                    <a:pos x="218" y="72"/>
                  </a:cxn>
                  <a:cxn ang="0">
                    <a:pos x="128" y="365"/>
                  </a:cxn>
                  <a:cxn ang="0">
                    <a:pos x="26" y="338"/>
                  </a:cxn>
                  <a:cxn ang="0">
                    <a:pos x="26" y="656"/>
                  </a:cxn>
                  <a:cxn ang="0">
                    <a:pos x="96" y="674"/>
                  </a:cxn>
                  <a:cxn ang="0">
                    <a:pos x="120" y="574"/>
                  </a:cxn>
                  <a:cxn ang="0">
                    <a:pos x="276" y="627"/>
                  </a:cxn>
                  <a:cxn ang="0">
                    <a:pos x="313" y="732"/>
                  </a:cxn>
                  <a:cxn ang="0">
                    <a:pos x="860" y="878"/>
                  </a:cxn>
                  <a:cxn ang="0">
                    <a:pos x="884" y="780"/>
                  </a:cxn>
                  <a:cxn ang="0">
                    <a:pos x="1041" y="833"/>
                  </a:cxn>
                  <a:cxn ang="0">
                    <a:pos x="1078" y="936"/>
                  </a:cxn>
                  <a:cxn ang="0">
                    <a:pos x="1175" y="962"/>
                  </a:cxn>
                  <a:cxn ang="0">
                    <a:pos x="1175" y="250"/>
                  </a:cxn>
                  <a:cxn ang="0">
                    <a:pos x="301" y="14"/>
                  </a:cxn>
                </a:cxnLst>
                <a:rect l="0" t="0" r="r" b="b"/>
                <a:pathLst>
                  <a:path w="1175" h="962">
                    <a:moveTo>
                      <a:pt x="301" y="14"/>
                    </a:moveTo>
                    <a:cubicBezTo>
                      <a:pt x="242" y="0"/>
                      <a:pt x="218" y="72"/>
                      <a:pt x="218" y="72"/>
                    </a:cubicBezTo>
                    <a:cubicBezTo>
                      <a:pt x="128" y="365"/>
                      <a:pt x="128" y="365"/>
                      <a:pt x="128" y="365"/>
                    </a:cubicBezTo>
                    <a:cubicBezTo>
                      <a:pt x="128" y="365"/>
                      <a:pt x="52" y="326"/>
                      <a:pt x="26" y="338"/>
                    </a:cubicBezTo>
                    <a:cubicBezTo>
                      <a:pt x="0" y="350"/>
                      <a:pt x="26" y="656"/>
                      <a:pt x="26" y="656"/>
                    </a:cubicBezTo>
                    <a:cubicBezTo>
                      <a:pt x="96" y="674"/>
                      <a:pt x="96" y="674"/>
                      <a:pt x="96" y="674"/>
                    </a:cubicBezTo>
                    <a:cubicBezTo>
                      <a:pt x="85" y="633"/>
                      <a:pt x="93" y="595"/>
                      <a:pt x="120" y="574"/>
                    </a:cubicBezTo>
                    <a:cubicBezTo>
                      <a:pt x="160" y="543"/>
                      <a:pt x="231" y="567"/>
                      <a:pt x="276" y="627"/>
                    </a:cubicBezTo>
                    <a:cubicBezTo>
                      <a:pt x="302" y="661"/>
                      <a:pt x="314" y="700"/>
                      <a:pt x="313" y="732"/>
                    </a:cubicBezTo>
                    <a:cubicBezTo>
                      <a:pt x="860" y="878"/>
                      <a:pt x="860" y="878"/>
                      <a:pt x="860" y="878"/>
                    </a:cubicBezTo>
                    <a:cubicBezTo>
                      <a:pt x="850" y="838"/>
                      <a:pt x="857" y="800"/>
                      <a:pt x="884" y="780"/>
                    </a:cubicBezTo>
                    <a:cubicBezTo>
                      <a:pt x="925" y="749"/>
                      <a:pt x="995" y="772"/>
                      <a:pt x="1041" y="833"/>
                    </a:cubicBezTo>
                    <a:cubicBezTo>
                      <a:pt x="1066" y="866"/>
                      <a:pt x="1079" y="904"/>
                      <a:pt x="1078" y="936"/>
                    </a:cubicBezTo>
                    <a:cubicBezTo>
                      <a:pt x="1175" y="962"/>
                      <a:pt x="1175" y="962"/>
                      <a:pt x="1175" y="962"/>
                    </a:cubicBezTo>
                    <a:cubicBezTo>
                      <a:pt x="1175" y="250"/>
                      <a:pt x="1175" y="250"/>
                      <a:pt x="1175" y="250"/>
                    </a:cubicBezTo>
                    <a:lnTo>
                      <a:pt x="301" y="1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6" name="Freeform 903"/>
              <p:cNvSpPr>
                <a:spLocks/>
              </p:cNvSpPr>
              <p:nvPr/>
            </p:nvSpPr>
            <p:spPr bwMode="gray">
              <a:xfrm>
                <a:off x="-3879" y="1263"/>
                <a:ext cx="165" cy="619"/>
              </a:xfrm>
              <a:custGeom>
                <a:avLst/>
                <a:gdLst/>
                <a:ahLst/>
                <a:cxnLst>
                  <a:cxn ang="0">
                    <a:pos x="0" y="581"/>
                  </a:cxn>
                  <a:cxn ang="0">
                    <a:pos x="165" y="619"/>
                  </a:cxn>
                  <a:cxn ang="0">
                    <a:pos x="165" y="0"/>
                  </a:cxn>
                  <a:cxn ang="0">
                    <a:pos x="0" y="581"/>
                  </a:cxn>
                </a:cxnLst>
                <a:rect l="0" t="0" r="r" b="b"/>
                <a:pathLst>
                  <a:path w="165" h="619">
                    <a:moveTo>
                      <a:pt x="0" y="581"/>
                    </a:moveTo>
                    <a:lnTo>
                      <a:pt x="165" y="619"/>
                    </a:lnTo>
                    <a:lnTo>
                      <a:pt x="165" y="0"/>
                    </a:lnTo>
                    <a:lnTo>
                      <a:pt x="0" y="581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7" name="Line 904"/>
              <p:cNvSpPr>
                <a:spLocks noChangeShapeType="1"/>
              </p:cNvSpPr>
              <p:nvPr/>
            </p:nvSpPr>
            <p:spPr bwMode="gray">
              <a:xfrm flipH="1" flipV="1">
                <a:off x="-3286" y="918"/>
                <a:ext cx="2107" cy="562"/>
              </a:xfrm>
              <a:prstGeom prst="line">
                <a:avLst/>
              </a:prstGeom>
              <a:noFill/>
              <a:ln w="3175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effectLst>
                <a:outerShdw blurRad="63500" dist="508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8" name="Line 905"/>
              <p:cNvSpPr>
                <a:spLocks noChangeShapeType="1"/>
              </p:cNvSpPr>
              <p:nvPr/>
            </p:nvSpPr>
            <p:spPr bwMode="gray">
              <a:xfrm flipH="1" flipV="1">
                <a:off x="-3019" y="845"/>
                <a:ext cx="2107" cy="562"/>
              </a:xfrm>
              <a:prstGeom prst="line">
                <a:avLst/>
              </a:prstGeom>
              <a:noFill/>
              <a:ln w="3175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effectLst>
                <a:outerShdw blurRad="63500" dist="508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9" name="Line 906"/>
              <p:cNvSpPr>
                <a:spLocks noChangeShapeType="1"/>
              </p:cNvSpPr>
              <p:nvPr/>
            </p:nvSpPr>
            <p:spPr bwMode="gray">
              <a:xfrm flipH="1" flipV="1">
                <a:off x="-2752" y="774"/>
                <a:ext cx="2107" cy="560"/>
              </a:xfrm>
              <a:prstGeom prst="line">
                <a:avLst/>
              </a:prstGeom>
              <a:noFill/>
              <a:ln w="3175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effectLst>
                <a:outerShdw blurRad="63500" dist="508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0" name="Line 907"/>
              <p:cNvSpPr>
                <a:spLocks noChangeShapeType="1"/>
              </p:cNvSpPr>
              <p:nvPr/>
            </p:nvSpPr>
            <p:spPr bwMode="gray">
              <a:xfrm flipH="1" flipV="1">
                <a:off x="-2483" y="701"/>
                <a:ext cx="2108" cy="562"/>
              </a:xfrm>
              <a:prstGeom prst="line">
                <a:avLst/>
              </a:prstGeom>
              <a:noFill/>
              <a:ln w="3175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effectLst>
                <a:outerShdw blurRad="63500" dist="508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1" name="Freeform 908"/>
              <p:cNvSpPr>
                <a:spLocks/>
              </p:cNvSpPr>
              <p:nvPr/>
            </p:nvSpPr>
            <p:spPr bwMode="gray">
              <a:xfrm>
                <a:off x="-1460" y="1192"/>
                <a:ext cx="1344" cy="2046"/>
              </a:xfrm>
              <a:custGeom>
                <a:avLst/>
                <a:gdLst/>
                <a:ahLst/>
                <a:cxnLst>
                  <a:cxn ang="0">
                    <a:pos x="0" y="364"/>
                  </a:cxn>
                  <a:cxn ang="0">
                    <a:pos x="1344" y="0"/>
                  </a:cxn>
                  <a:cxn ang="0">
                    <a:pos x="1344" y="1682"/>
                  </a:cxn>
                  <a:cxn ang="0">
                    <a:pos x="0" y="2046"/>
                  </a:cxn>
                  <a:cxn ang="0">
                    <a:pos x="0" y="364"/>
                  </a:cxn>
                </a:cxnLst>
                <a:rect l="0" t="0" r="r" b="b"/>
                <a:pathLst>
                  <a:path w="1344" h="2046">
                    <a:moveTo>
                      <a:pt x="0" y="364"/>
                    </a:moveTo>
                    <a:lnTo>
                      <a:pt x="1344" y="0"/>
                    </a:lnTo>
                    <a:lnTo>
                      <a:pt x="1344" y="1682"/>
                    </a:lnTo>
                    <a:lnTo>
                      <a:pt x="0" y="2046"/>
                    </a:lnTo>
                    <a:lnTo>
                      <a:pt x="0" y="364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2" name="Freeform 909"/>
              <p:cNvSpPr>
                <a:spLocks/>
              </p:cNvSpPr>
              <p:nvPr/>
            </p:nvSpPr>
            <p:spPr bwMode="gray">
              <a:xfrm>
                <a:off x="-3012" y="1353"/>
                <a:ext cx="1444" cy="110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22"/>
                  </a:cxn>
                  <a:cxn ang="0">
                    <a:pos x="1444" y="1107"/>
                  </a:cxn>
                  <a:cxn ang="0">
                    <a:pos x="1444" y="385"/>
                  </a:cxn>
                  <a:cxn ang="0">
                    <a:pos x="0" y="0"/>
                  </a:cxn>
                </a:cxnLst>
                <a:rect l="0" t="0" r="r" b="b"/>
                <a:pathLst>
                  <a:path w="1444" h="1107">
                    <a:moveTo>
                      <a:pt x="0" y="0"/>
                    </a:moveTo>
                    <a:lnTo>
                      <a:pt x="0" y="722"/>
                    </a:lnTo>
                    <a:lnTo>
                      <a:pt x="1444" y="1107"/>
                    </a:lnTo>
                    <a:lnTo>
                      <a:pt x="1444" y="3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3" name="Freeform 910"/>
              <p:cNvSpPr>
                <a:spLocks/>
              </p:cNvSpPr>
              <p:nvPr/>
            </p:nvSpPr>
            <p:spPr bwMode="gray">
              <a:xfrm>
                <a:off x="-3676" y="1175"/>
                <a:ext cx="593" cy="16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3" y="161"/>
                  </a:cxn>
                  <a:cxn ang="0">
                    <a:pos x="593" y="1630"/>
                  </a:cxn>
                  <a:cxn ang="0">
                    <a:pos x="279" y="1545"/>
                  </a:cxn>
                  <a:cxn ang="0">
                    <a:pos x="0" y="962"/>
                  </a:cxn>
                  <a:cxn ang="0">
                    <a:pos x="0" y="0"/>
                  </a:cxn>
                </a:cxnLst>
                <a:rect l="0" t="0" r="r" b="b"/>
                <a:pathLst>
                  <a:path w="593" h="1630">
                    <a:moveTo>
                      <a:pt x="0" y="0"/>
                    </a:moveTo>
                    <a:lnTo>
                      <a:pt x="593" y="161"/>
                    </a:lnTo>
                    <a:lnTo>
                      <a:pt x="593" y="1630"/>
                    </a:lnTo>
                    <a:lnTo>
                      <a:pt x="279" y="1545"/>
                    </a:lnTo>
                    <a:lnTo>
                      <a:pt x="0" y="9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4" name="Freeform 911"/>
              <p:cNvSpPr>
                <a:spLocks/>
              </p:cNvSpPr>
              <p:nvPr/>
            </p:nvSpPr>
            <p:spPr bwMode="gray">
              <a:xfrm>
                <a:off x="-3603" y="1291"/>
                <a:ext cx="452" cy="7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26"/>
                  </a:cxn>
                  <a:cxn ang="0">
                    <a:pos x="452" y="747"/>
                  </a:cxn>
                  <a:cxn ang="0">
                    <a:pos x="452" y="121"/>
                  </a:cxn>
                  <a:cxn ang="0">
                    <a:pos x="0" y="0"/>
                  </a:cxn>
                </a:cxnLst>
                <a:rect l="0" t="0" r="r" b="b"/>
                <a:pathLst>
                  <a:path w="452" h="747">
                    <a:moveTo>
                      <a:pt x="0" y="0"/>
                    </a:moveTo>
                    <a:lnTo>
                      <a:pt x="0" y="626"/>
                    </a:lnTo>
                    <a:lnTo>
                      <a:pt x="452" y="747"/>
                    </a:lnTo>
                    <a:lnTo>
                      <a:pt x="452" y="121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5" name="Freeform 912"/>
              <p:cNvSpPr>
                <a:spLocks/>
              </p:cNvSpPr>
              <p:nvPr/>
            </p:nvSpPr>
            <p:spPr bwMode="gray">
              <a:xfrm>
                <a:off x="-3914" y="1376"/>
                <a:ext cx="167" cy="487"/>
              </a:xfrm>
              <a:custGeom>
                <a:avLst/>
                <a:gdLst/>
                <a:ahLst/>
                <a:cxnLst>
                  <a:cxn ang="0">
                    <a:pos x="0" y="487"/>
                  </a:cxn>
                  <a:cxn ang="0">
                    <a:pos x="0" y="45"/>
                  </a:cxn>
                  <a:cxn ang="0">
                    <a:pos x="167" y="0"/>
                  </a:cxn>
                  <a:cxn ang="0">
                    <a:pos x="167" y="442"/>
                  </a:cxn>
                  <a:cxn ang="0">
                    <a:pos x="0" y="487"/>
                  </a:cxn>
                </a:cxnLst>
                <a:rect l="0" t="0" r="r" b="b"/>
                <a:pathLst>
                  <a:path w="167" h="487">
                    <a:moveTo>
                      <a:pt x="0" y="487"/>
                    </a:moveTo>
                    <a:lnTo>
                      <a:pt x="0" y="45"/>
                    </a:lnTo>
                    <a:lnTo>
                      <a:pt x="167" y="0"/>
                    </a:lnTo>
                    <a:lnTo>
                      <a:pt x="167" y="442"/>
                    </a:lnTo>
                    <a:lnTo>
                      <a:pt x="0" y="487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6" name="Freeform 913"/>
              <p:cNvSpPr>
                <a:spLocks/>
              </p:cNvSpPr>
              <p:nvPr/>
            </p:nvSpPr>
            <p:spPr bwMode="gray">
              <a:xfrm>
                <a:off x="-3945" y="1414"/>
                <a:ext cx="31" cy="449"/>
              </a:xfrm>
              <a:custGeom>
                <a:avLst/>
                <a:gdLst/>
                <a:ahLst/>
                <a:cxnLst>
                  <a:cxn ang="0">
                    <a:pos x="31" y="7"/>
                  </a:cxn>
                  <a:cxn ang="0">
                    <a:pos x="0" y="0"/>
                  </a:cxn>
                  <a:cxn ang="0">
                    <a:pos x="0" y="439"/>
                  </a:cxn>
                  <a:cxn ang="0">
                    <a:pos x="31" y="449"/>
                  </a:cxn>
                  <a:cxn ang="0">
                    <a:pos x="31" y="7"/>
                  </a:cxn>
                </a:cxnLst>
                <a:rect l="0" t="0" r="r" b="b"/>
                <a:pathLst>
                  <a:path w="31" h="449">
                    <a:moveTo>
                      <a:pt x="31" y="7"/>
                    </a:moveTo>
                    <a:lnTo>
                      <a:pt x="0" y="0"/>
                    </a:lnTo>
                    <a:lnTo>
                      <a:pt x="0" y="439"/>
                    </a:lnTo>
                    <a:lnTo>
                      <a:pt x="31" y="449"/>
                    </a:lnTo>
                    <a:lnTo>
                      <a:pt x="31" y="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7" name="Freeform 914"/>
              <p:cNvSpPr>
                <a:spLocks/>
              </p:cNvSpPr>
              <p:nvPr/>
            </p:nvSpPr>
            <p:spPr bwMode="gray">
              <a:xfrm>
                <a:off x="-3945" y="1369"/>
                <a:ext cx="198" cy="52"/>
              </a:xfrm>
              <a:custGeom>
                <a:avLst/>
                <a:gdLst/>
                <a:ahLst/>
                <a:cxnLst>
                  <a:cxn ang="0">
                    <a:pos x="198" y="7"/>
                  </a:cxn>
                  <a:cxn ang="0">
                    <a:pos x="165" y="0"/>
                  </a:cxn>
                  <a:cxn ang="0">
                    <a:pos x="0" y="45"/>
                  </a:cxn>
                  <a:cxn ang="0">
                    <a:pos x="31" y="52"/>
                  </a:cxn>
                  <a:cxn ang="0">
                    <a:pos x="198" y="7"/>
                  </a:cxn>
                </a:cxnLst>
                <a:rect l="0" t="0" r="r" b="b"/>
                <a:pathLst>
                  <a:path w="198" h="52">
                    <a:moveTo>
                      <a:pt x="198" y="7"/>
                    </a:moveTo>
                    <a:lnTo>
                      <a:pt x="165" y="0"/>
                    </a:lnTo>
                    <a:lnTo>
                      <a:pt x="0" y="45"/>
                    </a:lnTo>
                    <a:lnTo>
                      <a:pt x="31" y="52"/>
                    </a:lnTo>
                    <a:lnTo>
                      <a:pt x="198" y="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8" name="Freeform 915"/>
              <p:cNvSpPr>
                <a:spLocks/>
              </p:cNvSpPr>
              <p:nvPr/>
            </p:nvSpPr>
            <p:spPr bwMode="gray">
              <a:xfrm>
                <a:off x="-3721" y="1894"/>
                <a:ext cx="26" cy="3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2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8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9" name="Freeform 916"/>
              <p:cNvSpPr>
                <a:spLocks/>
              </p:cNvSpPr>
              <p:nvPr/>
            </p:nvSpPr>
            <p:spPr bwMode="gray">
              <a:xfrm>
                <a:off x="-3721" y="1213"/>
                <a:ext cx="26" cy="31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2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8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0" name="Freeform 917"/>
              <p:cNvSpPr>
                <a:spLocks/>
              </p:cNvSpPr>
              <p:nvPr/>
            </p:nvSpPr>
            <p:spPr bwMode="gray">
              <a:xfrm>
                <a:off x="-3924" y="1220"/>
                <a:ext cx="220" cy="756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0" y="320"/>
                  </a:cxn>
                  <a:cxn ang="0">
                    <a:pos x="93" y="295"/>
                  </a:cxn>
                  <a:cxn ang="0">
                    <a:pos x="91" y="287"/>
                  </a:cxn>
                  <a:cxn ang="0">
                    <a:pos x="8" y="310"/>
                  </a:cxn>
                  <a:cxn ang="0">
                    <a:pos x="8" y="30"/>
                  </a:cxn>
                  <a:cxn ang="0">
                    <a:pos x="93" y="8"/>
                  </a:cxn>
                  <a:cxn ang="0">
                    <a:pos x="91" y="0"/>
                  </a:cxn>
                  <a:cxn ang="0">
                    <a:pos x="0" y="24"/>
                  </a:cxn>
                </a:cxnLst>
                <a:rect l="0" t="0" r="r" b="b"/>
                <a:pathLst>
                  <a:path w="93" h="320">
                    <a:moveTo>
                      <a:pt x="0" y="24"/>
                    </a:moveTo>
                    <a:cubicBezTo>
                      <a:pt x="0" y="320"/>
                      <a:pt x="0" y="320"/>
                      <a:pt x="0" y="320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7"/>
                      <a:pt x="17" y="307"/>
                      <a:pt x="8" y="310"/>
                    </a:cubicBezTo>
                    <a:cubicBezTo>
                      <a:pt x="8" y="300"/>
                      <a:pt x="8" y="36"/>
                      <a:pt x="8" y="30"/>
                    </a:cubicBezTo>
                    <a:cubicBezTo>
                      <a:pt x="14" y="29"/>
                      <a:pt x="93" y="8"/>
                      <a:pt x="93" y="8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1" name="Freeform 920"/>
              <p:cNvSpPr>
                <a:spLocks/>
              </p:cNvSpPr>
              <p:nvPr/>
            </p:nvSpPr>
            <p:spPr bwMode="gray">
              <a:xfrm>
                <a:off x="-217" y="2779"/>
                <a:ext cx="80" cy="93"/>
              </a:xfrm>
              <a:custGeom>
                <a:avLst/>
                <a:gdLst/>
                <a:ahLst/>
                <a:cxnLst>
                  <a:cxn ang="0">
                    <a:pos x="6" y="34"/>
                  </a:cxn>
                  <a:cxn ang="0">
                    <a:pos x="27" y="27"/>
                  </a:cxn>
                  <a:cxn ang="0">
                    <a:pos x="29" y="5"/>
                  </a:cxn>
                  <a:cxn ang="0">
                    <a:pos x="7" y="12"/>
                  </a:cxn>
                  <a:cxn ang="0">
                    <a:pos x="6" y="34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1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2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2">
                      <a:lumMod val="20000"/>
                      <a:lumOff val="80000"/>
                    </a:schemeClr>
                  </a:gs>
                  <a:gs pos="0">
                    <a:schemeClr val="accent2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2" name="Freeform 921"/>
              <p:cNvSpPr>
                <a:spLocks/>
              </p:cNvSpPr>
              <p:nvPr/>
            </p:nvSpPr>
            <p:spPr bwMode="gray">
              <a:xfrm>
                <a:off x="-1427" y="3112"/>
                <a:ext cx="81" cy="93"/>
              </a:xfrm>
              <a:custGeom>
                <a:avLst/>
                <a:gdLst/>
                <a:ahLst/>
                <a:cxnLst>
                  <a:cxn ang="0">
                    <a:pos x="6" y="34"/>
                  </a:cxn>
                  <a:cxn ang="0">
                    <a:pos x="27" y="27"/>
                  </a:cxn>
                  <a:cxn ang="0">
                    <a:pos x="29" y="5"/>
                  </a:cxn>
                  <a:cxn ang="0">
                    <a:pos x="7" y="12"/>
                  </a:cxn>
                  <a:cxn ang="0">
                    <a:pos x="6" y="34"/>
                  </a:cxn>
                </a:cxnLst>
                <a:rect l="0" t="0" r="r" b="b"/>
                <a:pathLst>
                  <a:path w="34" h="39">
                    <a:moveTo>
                      <a:pt x="6" y="34"/>
                    </a:moveTo>
                    <a:cubicBezTo>
                      <a:pt x="12" y="39"/>
                      <a:pt x="21" y="36"/>
                      <a:pt x="27" y="27"/>
                    </a:cubicBezTo>
                    <a:cubicBezTo>
                      <a:pt x="34" y="19"/>
                      <a:pt x="34" y="9"/>
                      <a:pt x="29" y="5"/>
                    </a:cubicBezTo>
                    <a:cubicBezTo>
                      <a:pt x="23" y="0"/>
                      <a:pt x="13" y="4"/>
                      <a:pt x="7" y="12"/>
                    </a:cubicBezTo>
                    <a:cubicBezTo>
                      <a:pt x="1" y="20"/>
                      <a:pt x="0" y="30"/>
                      <a:pt x="6" y="34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2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2">
                      <a:lumMod val="20000"/>
                      <a:lumOff val="80000"/>
                    </a:schemeClr>
                  </a:gs>
                  <a:gs pos="0">
                    <a:schemeClr val="accent2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3" name="Freeform 922"/>
              <p:cNvSpPr>
                <a:spLocks/>
              </p:cNvSpPr>
              <p:nvPr/>
            </p:nvSpPr>
            <p:spPr bwMode="gray">
              <a:xfrm>
                <a:off x="-1420" y="3032"/>
                <a:ext cx="67" cy="76"/>
              </a:xfrm>
              <a:custGeom>
                <a:avLst/>
                <a:gdLst/>
                <a:ahLst/>
                <a:cxnLst>
                  <a:cxn ang="0">
                    <a:pos x="5" y="28"/>
                  </a:cxn>
                  <a:cxn ang="0">
                    <a:pos x="23" y="22"/>
                  </a:cxn>
                  <a:cxn ang="0">
                    <a:pos x="24" y="4"/>
                  </a:cxn>
                  <a:cxn ang="0">
                    <a:pos x="6" y="10"/>
                  </a:cxn>
                  <a:cxn ang="0">
                    <a:pos x="5" y="28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4" name="Freeform 923"/>
              <p:cNvSpPr>
                <a:spLocks/>
              </p:cNvSpPr>
              <p:nvPr/>
            </p:nvSpPr>
            <p:spPr bwMode="gray">
              <a:xfrm>
                <a:off x="-210" y="2699"/>
                <a:ext cx="66" cy="76"/>
              </a:xfrm>
              <a:custGeom>
                <a:avLst/>
                <a:gdLst/>
                <a:ahLst/>
                <a:cxnLst>
                  <a:cxn ang="0">
                    <a:pos x="5" y="28"/>
                  </a:cxn>
                  <a:cxn ang="0">
                    <a:pos x="23" y="22"/>
                  </a:cxn>
                  <a:cxn ang="0">
                    <a:pos x="23" y="4"/>
                  </a:cxn>
                  <a:cxn ang="0">
                    <a:pos x="6" y="10"/>
                  </a:cxn>
                  <a:cxn ang="0">
                    <a:pos x="5" y="28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5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6"/>
                      <a:pt x="0" y="25"/>
                      <a:pt x="5" y="28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5" name="Freeform 924"/>
              <p:cNvSpPr>
                <a:spLocks/>
              </p:cNvSpPr>
              <p:nvPr/>
            </p:nvSpPr>
            <p:spPr bwMode="gray">
              <a:xfrm>
                <a:off x="-1420" y="1556"/>
                <a:ext cx="67" cy="75"/>
              </a:xfrm>
              <a:custGeom>
                <a:avLst/>
                <a:gdLst/>
                <a:ahLst/>
                <a:cxnLst>
                  <a:cxn ang="0">
                    <a:pos x="5" y="28"/>
                  </a:cxn>
                  <a:cxn ang="0">
                    <a:pos x="23" y="22"/>
                  </a:cxn>
                  <a:cxn ang="0">
                    <a:pos x="24" y="4"/>
                  </a:cxn>
                  <a:cxn ang="0">
                    <a:pos x="6" y="10"/>
                  </a:cxn>
                  <a:cxn ang="0">
                    <a:pos x="5" y="28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4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6" name="Freeform 925"/>
              <p:cNvSpPr>
                <a:spLocks/>
              </p:cNvSpPr>
              <p:nvPr/>
            </p:nvSpPr>
            <p:spPr bwMode="gray">
              <a:xfrm>
                <a:off x="-210" y="1223"/>
                <a:ext cx="66" cy="75"/>
              </a:xfrm>
              <a:custGeom>
                <a:avLst/>
                <a:gdLst/>
                <a:ahLst/>
                <a:cxnLst>
                  <a:cxn ang="0">
                    <a:pos x="5" y="28"/>
                  </a:cxn>
                  <a:cxn ang="0">
                    <a:pos x="23" y="22"/>
                  </a:cxn>
                  <a:cxn ang="0">
                    <a:pos x="23" y="4"/>
                  </a:cxn>
                  <a:cxn ang="0">
                    <a:pos x="6" y="10"/>
                  </a:cxn>
                  <a:cxn ang="0">
                    <a:pos x="5" y="28"/>
                  </a:cxn>
                </a:cxnLst>
                <a:rect l="0" t="0" r="r" b="b"/>
                <a:pathLst>
                  <a:path w="28" h="32">
                    <a:moveTo>
                      <a:pt x="5" y="28"/>
                    </a:moveTo>
                    <a:cubicBezTo>
                      <a:pt x="10" y="32"/>
                      <a:pt x="17" y="29"/>
                      <a:pt x="23" y="22"/>
                    </a:cubicBezTo>
                    <a:cubicBezTo>
                      <a:pt x="28" y="16"/>
                      <a:pt x="28" y="7"/>
                      <a:pt x="23" y="4"/>
                    </a:cubicBezTo>
                    <a:cubicBezTo>
                      <a:pt x="19" y="0"/>
                      <a:pt x="11" y="3"/>
                      <a:pt x="6" y="10"/>
                    </a:cubicBezTo>
                    <a:cubicBezTo>
                      <a:pt x="1" y="17"/>
                      <a:pt x="0" y="25"/>
                      <a:pt x="5" y="28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7" name="Freeform 926"/>
              <p:cNvSpPr>
                <a:spLocks/>
              </p:cNvSpPr>
              <p:nvPr/>
            </p:nvSpPr>
            <p:spPr bwMode="gray">
              <a:xfrm>
                <a:off x="-895" y="2137"/>
                <a:ext cx="71" cy="182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0" y="182"/>
                  </a:cxn>
                  <a:cxn ang="0">
                    <a:pos x="71" y="163"/>
                  </a:cxn>
                  <a:cxn ang="0">
                    <a:pos x="71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3175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8" name="Freeform 927"/>
              <p:cNvSpPr>
                <a:spLocks/>
              </p:cNvSpPr>
              <p:nvPr/>
            </p:nvSpPr>
            <p:spPr bwMode="gray">
              <a:xfrm>
                <a:off x="-756" y="2106"/>
                <a:ext cx="71" cy="182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0" y="182"/>
                  </a:cxn>
                  <a:cxn ang="0">
                    <a:pos x="71" y="163"/>
                  </a:cxn>
                  <a:cxn ang="0">
                    <a:pos x="71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182">
                    <a:moveTo>
                      <a:pt x="0" y="19"/>
                    </a:moveTo>
                    <a:lnTo>
                      <a:pt x="0" y="182"/>
                    </a:lnTo>
                    <a:lnTo>
                      <a:pt x="71" y="163"/>
                    </a:lnTo>
                    <a:lnTo>
                      <a:pt x="71" y="0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EAEAEA"/>
                  </a:gs>
                  <a:gs pos="100000">
                    <a:srgbClr val="C0C0C0"/>
                  </a:gs>
                </a:gsLst>
                <a:lin ang="0" scaled="1"/>
              </a:gradFill>
              <a:ln w="3175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9" name="Freeform 928"/>
              <p:cNvSpPr>
                <a:spLocks/>
              </p:cNvSpPr>
              <p:nvPr/>
            </p:nvSpPr>
            <p:spPr bwMode="gray">
              <a:xfrm>
                <a:off x="-4243" y="2397"/>
                <a:ext cx="156" cy="160"/>
              </a:xfrm>
              <a:custGeom>
                <a:avLst/>
                <a:gdLst/>
                <a:ahLst/>
                <a:cxnLst>
                  <a:cxn ang="0">
                    <a:pos x="66" y="68"/>
                  </a:cxn>
                  <a:cxn ang="0">
                    <a:pos x="13" y="43"/>
                  </a:cxn>
                  <a:cxn ang="0">
                    <a:pos x="13" y="0"/>
                  </a:cxn>
                  <a:cxn ang="0">
                    <a:pos x="66" y="12"/>
                  </a:cxn>
                  <a:cxn ang="0">
                    <a:pos x="66" y="68"/>
                  </a:cxn>
                </a:cxnLst>
                <a:rect l="0" t="0" r="r" b="b"/>
                <a:pathLst>
                  <a:path w="66" h="68">
                    <a:moveTo>
                      <a:pt x="66" y="68"/>
                    </a:moveTo>
                    <a:cubicBezTo>
                      <a:pt x="6" y="58"/>
                      <a:pt x="13" y="56"/>
                      <a:pt x="13" y="43"/>
                    </a:cubicBezTo>
                    <a:cubicBezTo>
                      <a:pt x="13" y="31"/>
                      <a:pt x="0" y="0"/>
                      <a:pt x="13" y="0"/>
                    </a:cubicBezTo>
                    <a:cubicBezTo>
                      <a:pt x="26" y="0"/>
                      <a:pt x="54" y="12"/>
                      <a:pt x="66" y="12"/>
                    </a:cubicBezTo>
                    <a:lnTo>
                      <a:pt x="66" y="6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500" name="Group 929"/>
            <p:cNvGrpSpPr>
              <a:grpSpLocks/>
            </p:cNvGrpSpPr>
            <p:nvPr/>
          </p:nvGrpSpPr>
          <p:grpSpPr bwMode="gray">
            <a:xfrm>
              <a:off x="4891" y="2790"/>
              <a:ext cx="845" cy="715"/>
              <a:chOff x="4885" y="2792"/>
              <a:chExt cx="845" cy="715"/>
            </a:xfrm>
          </p:grpSpPr>
          <p:sp>
            <p:nvSpPr>
              <p:cNvPr id="2501" name="Freeform 930"/>
              <p:cNvSpPr>
                <a:spLocks/>
              </p:cNvSpPr>
              <p:nvPr/>
            </p:nvSpPr>
            <p:spPr bwMode="gray">
              <a:xfrm>
                <a:off x="4885" y="2964"/>
                <a:ext cx="211" cy="543"/>
              </a:xfrm>
              <a:custGeom>
                <a:avLst/>
                <a:gdLst/>
                <a:ahLst/>
                <a:cxnLst>
                  <a:cxn ang="0">
                    <a:pos x="0" y="158"/>
                  </a:cxn>
                  <a:cxn ang="0">
                    <a:pos x="0" y="1497"/>
                  </a:cxn>
                  <a:cxn ang="0">
                    <a:pos x="583" y="1339"/>
                  </a:cxn>
                  <a:cxn ang="0">
                    <a:pos x="583" y="0"/>
                  </a:cxn>
                  <a:cxn ang="0">
                    <a:pos x="0" y="158"/>
                  </a:cxn>
                </a:cxnLst>
                <a:rect l="0" t="0" r="r" b="b"/>
                <a:pathLst>
                  <a:path w="583" h="1497">
                    <a:moveTo>
                      <a:pt x="0" y="158"/>
                    </a:moveTo>
                    <a:lnTo>
                      <a:pt x="0" y="1497"/>
                    </a:lnTo>
                    <a:lnTo>
                      <a:pt x="583" y="1339"/>
                    </a:lnTo>
                    <a:lnTo>
                      <a:pt x="583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2" name="Freeform 931"/>
              <p:cNvSpPr>
                <a:spLocks/>
              </p:cNvSpPr>
              <p:nvPr/>
            </p:nvSpPr>
            <p:spPr bwMode="gray">
              <a:xfrm>
                <a:off x="5519" y="2792"/>
                <a:ext cx="211" cy="544"/>
              </a:xfrm>
              <a:custGeom>
                <a:avLst/>
                <a:gdLst/>
                <a:ahLst/>
                <a:cxnLst>
                  <a:cxn ang="0">
                    <a:pos x="584" y="0"/>
                  </a:cxn>
                  <a:cxn ang="0">
                    <a:pos x="0" y="156"/>
                  </a:cxn>
                  <a:cxn ang="0">
                    <a:pos x="0" y="1498"/>
                  </a:cxn>
                  <a:cxn ang="0">
                    <a:pos x="584" y="1339"/>
                  </a:cxn>
                  <a:cxn ang="0">
                    <a:pos x="584" y="0"/>
                  </a:cxn>
                </a:cxnLst>
                <a:rect l="0" t="0" r="r" b="b"/>
                <a:pathLst>
                  <a:path w="584" h="1498">
                    <a:moveTo>
                      <a:pt x="584" y="0"/>
                    </a:moveTo>
                    <a:lnTo>
                      <a:pt x="0" y="156"/>
                    </a:lnTo>
                    <a:lnTo>
                      <a:pt x="0" y="1498"/>
                    </a:lnTo>
                    <a:lnTo>
                      <a:pt x="584" y="1339"/>
                    </a:lnTo>
                    <a:lnTo>
                      <a:pt x="58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3" name="Freeform 932"/>
              <p:cNvSpPr>
                <a:spLocks/>
              </p:cNvSpPr>
              <p:nvPr/>
            </p:nvSpPr>
            <p:spPr bwMode="gray">
              <a:xfrm>
                <a:off x="5096" y="2849"/>
                <a:ext cx="423" cy="487"/>
              </a:xfrm>
              <a:custGeom>
                <a:avLst/>
                <a:gdLst/>
                <a:ahLst/>
                <a:cxnLst>
                  <a:cxn ang="0">
                    <a:pos x="1167" y="0"/>
                  </a:cxn>
                  <a:cxn ang="0">
                    <a:pos x="0" y="317"/>
                  </a:cxn>
                  <a:cxn ang="0">
                    <a:pos x="0" y="1027"/>
                  </a:cxn>
                  <a:cxn ang="0">
                    <a:pos x="1167" y="1342"/>
                  </a:cxn>
                  <a:cxn ang="0">
                    <a:pos x="1167" y="0"/>
                  </a:cxn>
                </a:cxnLst>
                <a:rect l="0" t="0" r="r" b="b"/>
                <a:pathLst>
                  <a:path w="1167" h="1342">
                    <a:moveTo>
                      <a:pt x="1167" y="0"/>
                    </a:moveTo>
                    <a:lnTo>
                      <a:pt x="0" y="317"/>
                    </a:lnTo>
                    <a:lnTo>
                      <a:pt x="0" y="1027"/>
                    </a:lnTo>
                    <a:lnTo>
                      <a:pt x="1167" y="1342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4" name="Freeform 933"/>
              <p:cNvSpPr>
                <a:spLocks/>
              </p:cNvSpPr>
              <p:nvPr/>
            </p:nvSpPr>
            <p:spPr bwMode="gray">
              <a:xfrm>
                <a:off x="5096" y="3219"/>
                <a:ext cx="423" cy="2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29"/>
                  </a:cxn>
                  <a:cxn ang="0">
                    <a:pos x="1167" y="315"/>
                  </a:cxn>
                  <a:cxn ang="0">
                    <a:pos x="1167" y="315"/>
                  </a:cxn>
                  <a:cxn ang="0">
                    <a:pos x="0" y="0"/>
                  </a:cxn>
                </a:cxnLst>
                <a:rect l="0" t="0" r="r" b="b"/>
                <a:pathLst>
                  <a:path w="1167" h="629">
                    <a:moveTo>
                      <a:pt x="0" y="0"/>
                    </a:moveTo>
                    <a:lnTo>
                      <a:pt x="0" y="629"/>
                    </a:lnTo>
                    <a:lnTo>
                      <a:pt x="1167" y="315"/>
                    </a:lnTo>
                    <a:lnTo>
                      <a:pt x="1167" y="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540" name="Group 2303"/>
          <p:cNvGrpSpPr>
            <a:grpSpLocks/>
          </p:cNvGrpSpPr>
          <p:nvPr/>
        </p:nvGrpSpPr>
        <p:grpSpPr bwMode="gray">
          <a:xfrm>
            <a:off x="9196317" y="4197658"/>
            <a:ext cx="817386" cy="834490"/>
            <a:chOff x="2491" y="1925"/>
            <a:chExt cx="1112" cy="1135"/>
          </a:xfrm>
        </p:grpSpPr>
        <p:sp>
          <p:nvSpPr>
            <p:cNvPr id="2541" name="Freeform 2304"/>
            <p:cNvSpPr>
              <a:spLocks/>
            </p:cNvSpPr>
            <p:nvPr/>
          </p:nvSpPr>
          <p:spPr bwMode="gray">
            <a:xfrm>
              <a:off x="2543" y="1945"/>
              <a:ext cx="73" cy="85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5" y="1873"/>
                </a:cxn>
                <a:cxn ang="0">
                  <a:pos x="0" y="1918"/>
                </a:cxn>
                <a:cxn ang="0">
                  <a:pos x="0" y="42"/>
                </a:cxn>
                <a:cxn ang="0">
                  <a:pos x="165" y="0"/>
                </a:cxn>
              </a:cxnLst>
              <a:rect l="0" t="0" r="r" b="b"/>
              <a:pathLst>
                <a:path w="165" h="1918">
                  <a:moveTo>
                    <a:pt x="165" y="0"/>
                  </a:moveTo>
                  <a:lnTo>
                    <a:pt x="165" y="1873"/>
                  </a:lnTo>
                  <a:lnTo>
                    <a:pt x="0" y="1918"/>
                  </a:lnTo>
                  <a:lnTo>
                    <a:pt x="0" y="4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542" name="Group 2307"/>
            <p:cNvGrpSpPr>
              <a:grpSpLocks/>
            </p:cNvGrpSpPr>
            <p:nvPr/>
          </p:nvGrpSpPr>
          <p:grpSpPr bwMode="gray">
            <a:xfrm>
              <a:off x="2544" y="2030"/>
              <a:ext cx="908" cy="377"/>
              <a:chOff x="806" y="1728"/>
              <a:chExt cx="2036" cy="845"/>
            </a:xfrm>
          </p:grpSpPr>
          <p:sp>
            <p:nvSpPr>
              <p:cNvPr id="2548" name="Freeform 2308"/>
              <p:cNvSpPr>
                <a:spLocks/>
              </p:cNvSpPr>
              <p:nvPr/>
            </p:nvSpPr>
            <p:spPr bwMode="gray">
              <a:xfrm>
                <a:off x="806" y="1728"/>
                <a:ext cx="2036" cy="6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3"/>
                  </a:cxn>
                  <a:cxn ang="0">
                    <a:pos x="2036" y="621"/>
                  </a:cxn>
                  <a:cxn ang="0">
                    <a:pos x="2036" y="545"/>
                  </a:cxn>
                  <a:cxn ang="0">
                    <a:pos x="0" y="0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9" name="Freeform 2309"/>
              <p:cNvSpPr>
                <a:spLocks/>
              </p:cNvSpPr>
              <p:nvPr/>
            </p:nvSpPr>
            <p:spPr bwMode="gray">
              <a:xfrm>
                <a:off x="806" y="1801"/>
                <a:ext cx="2036" cy="6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6"/>
                  </a:cxn>
                  <a:cxn ang="0">
                    <a:pos x="2036" y="621"/>
                  </a:cxn>
                  <a:cxn ang="0">
                    <a:pos x="2036" y="548"/>
                  </a:cxn>
                  <a:cxn ang="0">
                    <a:pos x="0" y="0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6"/>
                    </a:lnTo>
                    <a:lnTo>
                      <a:pt x="2036" y="621"/>
                    </a:lnTo>
                    <a:lnTo>
                      <a:pt x="2036" y="5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0" name="Freeform 2310"/>
              <p:cNvSpPr>
                <a:spLocks/>
              </p:cNvSpPr>
              <p:nvPr/>
            </p:nvSpPr>
            <p:spPr bwMode="gray">
              <a:xfrm>
                <a:off x="806" y="1877"/>
                <a:ext cx="2036" cy="6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5"/>
                  </a:cxn>
                  <a:cxn ang="0">
                    <a:pos x="2036" y="621"/>
                  </a:cxn>
                  <a:cxn ang="0">
                    <a:pos x="2036" y="545"/>
                  </a:cxn>
                  <a:cxn ang="0">
                    <a:pos x="0" y="0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5"/>
                    </a:lnTo>
                    <a:lnTo>
                      <a:pt x="2036" y="621"/>
                    </a:lnTo>
                    <a:lnTo>
                      <a:pt x="2036" y="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1" name="Freeform 2311"/>
              <p:cNvSpPr>
                <a:spLocks/>
              </p:cNvSpPr>
              <p:nvPr/>
            </p:nvSpPr>
            <p:spPr bwMode="gray">
              <a:xfrm>
                <a:off x="806" y="1952"/>
                <a:ext cx="2036" cy="6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3"/>
                  </a:cxn>
                  <a:cxn ang="0">
                    <a:pos x="2036" y="621"/>
                  </a:cxn>
                  <a:cxn ang="0">
                    <a:pos x="2036" y="546"/>
                  </a:cxn>
                  <a:cxn ang="0">
                    <a:pos x="0" y="0"/>
                  </a:cxn>
                </a:cxnLst>
                <a:rect l="0" t="0" r="r" b="b"/>
                <a:pathLst>
                  <a:path w="2036" h="621">
                    <a:moveTo>
                      <a:pt x="0" y="0"/>
                    </a:moveTo>
                    <a:lnTo>
                      <a:pt x="0" y="73"/>
                    </a:lnTo>
                    <a:lnTo>
                      <a:pt x="2036" y="621"/>
                    </a:lnTo>
                    <a:lnTo>
                      <a:pt x="2036" y="5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543" name="Freeform 2312"/>
            <p:cNvSpPr>
              <a:spLocks/>
            </p:cNvSpPr>
            <p:nvPr/>
          </p:nvSpPr>
          <p:spPr bwMode="gray">
            <a:xfrm>
              <a:off x="2494" y="1952"/>
              <a:ext cx="50" cy="8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6"/>
                </a:cxn>
                <a:cxn ang="0">
                  <a:pos x="113" y="1904"/>
                </a:cxn>
                <a:cxn ang="0">
                  <a:pos x="113" y="31"/>
                </a:cxn>
                <a:cxn ang="0">
                  <a:pos x="0" y="0"/>
                </a:cxn>
              </a:cxnLst>
              <a:rect l="0" t="0" r="r" b="b"/>
              <a:pathLst>
                <a:path w="113" h="1904">
                  <a:moveTo>
                    <a:pt x="0" y="0"/>
                  </a:moveTo>
                  <a:lnTo>
                    <a:pt x="0" y="1876"/>
                  </a:lnTo>
                  <a:lnTo>
                    <a:pt x="113" y="1904"/>
                  </a:lnTo>
                  <a:lnTo>
                    <a:pt x="113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4" name="Freeform 2313"/>
            <p:cNvSpPr>
              <a:spLocks/>
            </p:cNvSpPr>
            <p:nvPr/>
          </p:nvSpPr>
          <p:spPr bwMode="gray">
            <a:xfrm>
              <a:off x="3503" y="2194"/>
              <a:ext cx="100" cy="863"/>
            </a:xfrm>
            <a:custGeom>
              <a:avLst/>
              <a:gdLst/>
              <a:ahLst/>
              <a:cxnLst>
                <a:cxn ang="0">
                  <a:pos x="224" y="0"/>
                </a:cxn>
                <a:cxn ang="0">
                  <a:pos x="224" y="1873"/>
                </a:cxn>
                <a:cxn ang="0">
                  <a:pos x="0" y="1935"/>
                </a:cxn>
                <a:cxn ang="0">
                  <a:pos x="0" y="62"/>
                </a:cxn>
                <a:cxn ang="0">
                  <a:pos x="224" y="0"/>
                </a:cxn>
              </a:cxnLst>
              <a:rect l="0" t="0" r="r" b="b"/>
              <a:pathLst>
                <a:path w="224" h="1935">
                  <a:moveTo>
                    <a:pt x="224" y="0"/>
                  </a:moveTo>
                  <a:lnTo>
                    <a:pt x="224" y="1873"/>
                  </a:lnTo>
                  <a:lnTo>
                    <a:pt x="0" y="1935"/>
                  </a:lnTo>
                  <a:lnTo>
                    <a:pt x="0" y="62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5" name="Freeform 2314"/>
            <p:cNvSpPr>
              <a:spLocks/>
            </p:cNvSpPr>
            <p:nvPr/>
          </p:nvSpPr>
          <p:spPr bwMode="gray">
            <a:xfrm>
              <a:off x="2544" y="1966"/>
              <a:ext cx="913" cy="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9"/>
                </a:cxn>
                <a:cxn ang="0">
                  <a:pos x="2036" y="694"/>
                </a:cxn>
                <a:cxn ang="0">
                  <a:pos x="2036" y="548"/>
                </a:cxn>
                <a:cxn ang="0">
                  <a:pos x="0" y="0"/>
                </a:cxn>
              </a:cxnLst>
              <a:rect l="0" t="0" r="r" b="b"/>
              <a:pathLst>
                <a:path w="2036" h="694">
                  <a:moveTo>
                    <a:pt x="0" y="0"/>
                  </a:moveTo>
                  <a:lnTo>
                    <a:pt x="0" y="149"/>
                  </a:lnTo>
                  <a:lnTo>
                    <a:pt x="2036" y="694"/>
                  </a:lnTo>
                  <a:lnTo>
                    <a:pt x="2036" y="5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6" name="Freeform 2315"/>
            <p:cNvSpPr>
              <a:spLocks/>
            </p:cNvSpPr>
            <p:nvPr/>
          </p:nvSpPr>
          <p:spPr bwMode="gray">
            <a:xfrm>
              <a:off x="2491" y="1925"/>
              <a:ext cx="1109" cy="298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224" y="0"/>
                </a:cxn>
                <a:cxn ang="0">
                  <a:pos x="2487" y="607"/>
                </a:cxn>
                <a:cxn ang="0">
                  <a:pos x="2263" y="669"/>
                </a:cxn>
                <a:cxn ang="0">
                  <a:pos x="0" y="59"/>
                </a:cxn>
              </a:cxnLst>
              <a:rect l="0" t="0" r="r" b="b"/>
              <a:pathLst>
                <a:path w="2487" h="669">
                  <a:moveTo>
                    <a:pt x="0" y="59"/>
                  </a:moveTo>
                  <a:lnTo>
                    <a:pt x="224" y="0"/>
                  </a:lnTo>
                  <a:lnTo>
                    <a:pt x="2487" y="607"/>
                  </a:lnTo>
                  <a:lnTo>
                    <a:pt x="2263" y="66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7" name="Freeform 2305"/>
            <p:cNvSpPr>
              <a:spLocks/>
            </p:cNvSpPr>
            <p:nvPr/>
          </p:nvSpPr>
          <p:spPr bwMode="gray">
            <a:xfrm>
              <a:off x="3452" y="2211"/>
              <a:ext cx="51" cy="8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3"/>
                </a:cxn>
                <a:cxn ang="0">
                  <a:pos x="114" y="1904"/>
                </a:cxn>
                <a:cxn ang="0">
                  <a:pos x="114" y="31"/>
                </a:cxn>
                <a:cxn ang="0">
                  <a:pos x="0" y="0"/>
                </a:cxn>
              </a:cxnLst>
              <a:rect l="0" t="0" r="r" b="b"/>
              <a:pathLst>
                <a:path w="114" h="1904">
                  <a:moveTo>
                    <a:pt x="0" y="0"/>
                  </a:moveTo>
                  <a:lnTo>
                    <a:pt x="0" y="1873"/>
                  </a:lnTo>
                  <a:lnTo>
                    <a:pt x="114" y="1904"/>
                  </a:lnTo>
                  <a:lnTo>
                    <a:pt x="1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61" name="Group 619"/>
          <p:cNvGrpSpPr>
            <a:grpSpLocks/>
          </p:cNvGrpSpPr>
          <p:nvPr/>
        </p:nvGrpSpPr>
        <p:grpSpPr bwMode="gray">
          <a:xfrm>
            <a:off x="7308493" y="5204107"/>
            <a:ext cx="328908" cy="432338"/>
            <a:chOff x="700" y="3368"/>
            <a:chExt cx="481" cy="634"/>
          </a:xfrm>
        </p:grpSpPr>
        <p:sp>
          <p:nvSpPr>
            <p:cNvPr id="2562" name="Freeform 620"/>
            <p:cNvSpPr>
              <a:spLocks/>
            </p:cNvSpPr>
            <p:nvPr/>
          </p:nvSpPr>
          <p:spPr bwMode="gray">
            <a:xfrm>
              <a:off x="748" y="3749"/>
              <a:ext cx="262" cy="2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0"/>
                </a:cxn>
                <a:cxn ang="0">
                  <a:pos x="120" y="232"/>
                </a:cxn>
                <a:cxn ang="0">
                  <a:pos x="240" y="200"/>
                </a:cxn>
                <a:cxn ang="0">
                  <a:pos x="240" y="0"/>
                </a:cxn>
                <a:cxn ang="0">
                  <a:pos x="0" y="0"/>
                </a:cxn>
              </a:cxnLst>
              <a:rect l="0" t="0" r="r" b="b"/>
              <a:pathLst>
                <a:path w="240" h="232">
                  <a:moveTo>
                    <a:pt x="0" y="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17"/>
                    <a:pt x="54" y="232"/>
                    <a:pt x="120" y="232"/>
                  </a:cubicBezTo>
                  <a:cubicBezTo>
                    <a:pt x="186" y="232"/>
                    <a:pt x="240" y="217"/>
                    <a:pt x="240" y="20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3" name="Oval 621"/>
            <p:cNvSpPr>
              <a:spLocks noChangeArrowheads="1"/>
            </p:cNvSpPr>
            <p:nvPr/>
          </p:nvSpPr>
          <p:spPr bwMode="gray">
            <a:xfrm>
              <a:off x="748" y="3713"/>
              <a:ext cx="262" cy="71"/>
            </a:xfrm>
            <a:prstGeom prst="ellipse">
              <a:avLst/>
            </a:prstGeom>
            <a:solidFill>
              <a:srgbClr val="5F5F5F"/>
            </a:solidFill>
            <a:ln w="3175" algn="ctr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4" name="Freeform 622"/>
            <p:cNvSpPr>
              <a:spLocks/>
            </p:cNvSpPr>
            <p:nvPr/>
          </p:nvSpPr>
          <p:spPr bwMode="gray">
            <a:xfrm>
              <a:off x="700" y="3393"/>
              <a:ext cx="31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68" y="89"/>
                </a:cxn>
                <a:cxn ang="0">
                  <a:pos x="68" y="19"/>
                </a:cxn>
                <a:cxn ang="0">
                  <a:pos x="0" y="0"/>
                </a:cxn>
              </a:cxnLst>
              <a:rect l="0" t="0" r="r" b="b"/>
              <a:pathLst>
                <a:path w="68" h="89">
                  <a:moveTo>
                    <a:pt x="0" y="0"/>
                  </a:moveTo>
                  <a:lnTo>
                    <a:pt x="0" y="71"/>
                  </a:lnTo>
                  <a:lnTo>
                    <a:pt x="68" y="89"/>
                  </a:lnTo>
                  <a:lnTo>
                    <a:pt x="6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5" name="Freeform 623"/>
            <p:cNvSpPr>
              <a:spLocks/>
            </p:cNvSpPr>
            <p:nvPr/>
          </p:nvSpPr>
          <p:spPr bwMode="gray">
            <a:xfrm>
              <a:off x="762" y="3377"/>
              <a:ext cx="3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69" y="90"/>
                </a:cxn>
                <a:cxn ang="0">
                  <a:pos x="69" y="19"/>
                </a:cxn>
                <a:cxn ang="0">
                  <a:pos x="0" y="0"/>
                </a:cxn>
              </a:cxnLst>
              <a:rect l="0" t="0" r="r" b="b"/>
              <a:pathLst>
                <a:path w="69" h="90">
                  <a:moveTo>
                    <a:pt x="0" y="0"/>
                  </a:moveTo>
                  <a:lnTo>
                    <a:pt x="0" y="71"/>
                  </a:lnTo>
                  <a:lnTo>
                    <a:pt x="69" y="90"/>
                  </a:lnTo>
                  <a:lnTo>
                    <a:pt x="6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6" name="Freeform 624"/>
            <p:cNvSpPr>
              <a:spLocks/>
            </p:cNvSpPr>
            <p:nvPr/>
          </p:nvSpPr>
          <p:spPr bwMode="gray">
            <a:xfrm>
              <a:off x="794" y="3393"/>
              <a:ext cx="31" cy="41"/>
            </a:xfrm>
            <a:custGeom>
              <a:avLst/>
              <a:gdLst/>
              <a:ahLst/>
              <a:cxnLst>
                <a:cxn ang="0">
                  <a:pos x="0" y="89"/>
                </a:cxn>
                <a:cxn ang="0">
                  <a:pos x="0" y="19"/>
                </a:cxn>
                <a:cxn ang="0">
                  <a:pos x="68" y="0"/>
                </a:cxn>
                <a:cxn ang="0">
                  <a:pos x="68" y="71"/>
                </a:cxn>
                <a:cxn ang="0">
                  <a:pos x="0" y="89"/>
                </a:cxn>
              </a:cxnLst>
              <a:rect l="0" t="0" r="r" b="b"/>
              <a:pathLst>
                <a:path w="68" h="89">
                  <a:moveTo>
                    <a:pt x="0" y="89"/>
                  </a:moveTo>
                  <a:lnTo>
                    <a:pt x="0" y="19"/>
                  </a:lnTo>
                  <a:lnTo>
                    <a:pt x="68" y="0"/>
                  </a:lnTo>
                  <a:lnTo>
                    <a:pt x="68" y="71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C0C0C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7" name="Rectangle 625"/>
            <p:cNvSpPr>
              <a:spLocks noChangeArrowheads="1"/>
            </p:cNvSpPr>
            <p:nvPr/>
          </p:nvSpPr>
          <p:spPr bwMode="gray">
            <a:xfrm>
              <a:off x="731" y="3402"/>
              <a:ext cx="63" cy="3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8" name="Freeform 626"/>
            <p:cNvSpPr>
              <a:spLocks/>
            </p:cNvSpPr>
            <p:nvPr/>
          </p:nvSpPr>
          <p:spPr bwMode="gray">
            <a:xfrm>
              <a:off x="700" y="3368"/>
              <a:ext cx="125" cy="34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134" y="19"/>
                </a:cxn>
                <a:cxn ang="0">
                  <a:pos x="203" y="38"/>
                </a:cxn>
                <a:cxn ang="0">
                  <a:pos x="134" y="55"/>
                </a:cxn>
                <a:cxn ang="0">
                  <a:pos x="68" y="38"/>
                </a:cxn>
                <a:cxn ang="0">
                  <a:pos x="0" y="55"/>
                </a:cxn>
                <a:cxn ang="0">
                  <a:pos x="68" y="74"/>
                </a:cxn>
                <a:cxn ang="0">
                  <a:pos x="203" y="74"/>
                </a:cxn>
                <a:cxn ang="0">
                  <a:pos x="271" y="55"/>
                </a:cxn>
                <a:cxn ang="0">
                  <a:pos x="271" y="19"/>
                </a:cxn>
                <a:cxn ang="0">
                  <a:pos x="203" y="0"/>
                </a:cxn>
              </a:cxnLst>
              <a:rect l="0" t="0" r="r" b="b"/>
              <a:pathLst>
                <a:path w="271" h="74">
                  <a:moveTo>
                    <a:pt x="203" y="0"/>
                  </a:moveTo>
                  <a:lnTo>
                    <a:pt x="134" y="19"/>
                  </a:lnTo>
                  <a:lnTo>
                    <a:pt x="203" y="38"/>
                  </a:lnTo>
                  <a:lnTo>
                    <a:pt x="134" y="55"/>
                  </a:lnTo>
                  <a:lnTo>
                    <a:pt x="68" y="38"/>
                  </a:lnTo>
                  <a:lnTo>
                    <a:pt x="0" y="55"/>
                  </a:lnTo>
                  <a:lnTo>
                    <a:pt x="68" y="74"/>
                  </a:lnTo>
                  <a:lnTo>
                    <a:pt x="203" y="74"/>
                  </a:lnTo>
                  <a:lnTo>
                    <a:pt x="271" y="55"/>
                  </a:lnTo>
                  <a:lnTo>
                    <a:pt x="271" y="1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9" name="Freeform 627"/>
            <p:cNvSpPr>
              <a:spLocks/>
            </p:cNvSpPr>
            <p:nvPr/>
          </p:nvSpPr>
          <p:spPr bwMode="gray">
            <a:xfrm>
              <a:off x="789" y="3392"/>
              <a:ext cx="286" cy="111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8" y="12"/>
                </a:cxn>
                <a:cxn ang="0">
                  <a:pos x="7" y="38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243" y="102"/>
                </a:cxn>
                <a:cxn ang="0">
                  <a:pos x="262" y="65"/>
                </a:cxn>
                <a:cxn ang="0">
                  <a:pos x="30" y="2"/>
                </a:cxn>
              </a:cxnLst>
              <a:rect l="0" t="0" r="r" b="b"/>
              <a:pathLst>
                <a:path w="262" h="102">
                  <a:moveTo>
                    <a:pt x="30" y="2"/>
                  </a:move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3" y="0"/>
                    <a:pt x="14" y="4"/>
                    <a:pt x="8" y="12"/>
                  </a:cubicBezTo>
                  <a:cubicBezTo>
                    <a:pt x="1" y="21"/>
                    <a:pt x="0" y="33"/>
                    <a:pt x="7" y="38"/>
                  </a:cubicBezTo>
                  <a:cubicBezTo>
                    <a:pt x="8" y="39"/>
                    <a:pt x="9" y="39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62" y="65"/>
                    <a:pt x="262" y="65"/>
                    <a:pt x="262" y="65"/>
                  </a:cubicBezTo>
                  <a:lnTo>
                    <a:pt x="3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0" name="Freeform 628"/>
            <p:cNvSpPr>
              <a:spLocks/>
            </p:cNvSpPr>
            <p:nvPr/>
          </p:nvSpPr>
          <p:spPr bwMode="gray">
            <a:xfrm>
              <a:off x="1046" y="3460"/>
              <a:ext cx="43" cy="48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31" y="31"/>
                </a:cxn>
                <a:cxn ang="0">
                  <a:pos x="32" y="5"/>
                </a:cxn>
                <a:cxn ang="0">
                  <a:pos x="8" y="13"/>
                </a:cxn>
                <a:cxn ang="0">
                  <a:pos x="6" y="39"/>
                </a:cxn>
              </a:cxnLst>
              <a:rect l="0" t="0" r="r" b="b"/>
              <a:pathLst>
                <a:path w="39" h="44">
                  <a:moveTo>
                    <a:pt x="6" y="39"/>
                  </a:moveTo>
                  <a:cubicBezTo>
                    <a:pt x="13" y="44"/>
                    <a:pt x="24" y="40"/>
                    <a:pt x="31" y="31"/>
                  </a:cubicBezTo>
                  <a:cubicBezTo>
                    <a:pt x="38" y="21"/>
                    <a:pt x="39" y="10"/>
                    <a:pt x="32" y="5"/>
                  </a:cubicBezTo>
                  <a:cubicBezTo>
                    <a:pt x="26" y="0"/>
                    <a:pt x="15" y="4"/>
                    <a:pt x="8" y="13"/>
                  </a:cubicBezTo>
                  <a:cubicBezTo>
                    <a:pt x="1" y="22"/>
                    <a:pt x="0" y="34"/>
                    <a:pt x="6" y="39"/>
                  </a:cubicBez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1" name="Freeform 629"/>
            <p:cNvSpPr>
              <a:spLocks/>
            </p:cNvSpPr>
            <p:nvPr/>
          </p:nvSpPr>
          <p:spPr bwMode="gray">
            <a:xfrm>
              <a:off x="762" y="3598"/>
              <a:ext cx="227" cy="181"/>
            </a:xfrm>
            <a:custGeom>
              <a:avLst/>
              <a:gdLst/>
              <a:ahLst/>
              <a:cxnLst>
                <a:cxn ang="0">
                  <a:pos x="208" y="114"/>
                </a:cxn>
                <a:cxn ang="0">
                  <a:pos x="103" y="4"/>
                </a:cxn>
                <a:cxn ang="0">
                  <a:pos x="78" y="1"/>
                </a:cxn>
                <a:cxn ang="0">
                  <a:pos x="78" y="1"/>
                </a:cxn>
                <a:cxn ang="0">
                  <a:pos x="78" y="1"/>
                </a:cxn>
                <a:cxn ang="0">
                  <a:pos x="4" y="21"/>
                </a:cxn>
                <a:cxn ang="0">
                  <a:pos x="138" y="141"/>
                </a:cxn>
                <a:cxn ang="0">
                  <a:pos x="138" y="166"/>
                </a:cxn>
                <a:cxn ang="0">
                  <a:pos x="208" y="147"/>
                </a:cxn>
                <a:cxn ang="0">
                  <a:pos x="208" y="114"/>
                </a:cxn>
              </a:cxnLst>
              <a:rect l="0" t="0" r="r" b="b"/>
              <a:pathLst>
                <a:path w="208" h="166">
                  <a:moveTo>
                    <a:pt x="208" y="114"/>
                  </a:moveTo>
                  <a:cubicBezTo>
                    <a:pt x="208" y="114"/>
                    <a:pt x="137" y="16"/>
                    <a:pt x="103" y="4"/>
                  </a:cubicBezTo>
                  <a:cubicBezTo>
                    <a:pt x="94" y="0"/>
                    <a:pt x="85" y="0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4" y="21"/>
                    <a:pt x="4" y="21"/>
                  </a:cubicBezTo>
                  <a:cubicBezTo>
                    <a:pt x="0" y="29"/>
                    <a:pt x="138" y="141"/>
                    <a:pt x="138" y="141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208" y="147"/>
                    <a:pt x="208" y="147"/>
                    <a:pt x="208" y="147"/>
                  </a:cubicBezTo>
                  <a:lnTo>
                    <a:pt x="208" y="1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2" name="Freeform 630"/>
            <p:cNvSpPr>
              <a:spLocks/>
            </p:cNvSpPr>
            <p:nvPr/>
          </p:nvSpPr>
          <p:spPr bwMode="gray">
            <a:xfrm>
              <a:off x="737" y="3609"/>
              <a:ext cx="176" cy="170"/>
            </a:xfrm>
            <a:custGeom>
              <a:avLst/>
              <a:gdLst/>
              <a:ahLst/>
              <a:cxnLst>
                <a:cxn ang="0">
                  <a:pos x="56" y="13"/>
                </a:cxn>
                <a:cxn ang="0">
                  <a:pos x="0" y="61"/>
                </a:cxn>
                <a:cxn ang="0">
                  <a:pos x="54" y="127"/>
                </a:cxn>
                <a:cxn ang="0">
                  <a:pos x="161" y="156"/>
                </a:cxn>
                <a:cxn ang="0">
                  <a:pos x="161" y="123"/>
                </a:cxn>
                <a:cxn ang="0">
                  <a:pos x="56" y="13"/>
                </a:cxn>
              </a:cxnLst>
              <a:rect l="0" t="0" r="r" b="b"/>
              <a:pathLst>
                <a:path w="161" h="156">
                  <a:moveTo>
                    <a:pt x="56" y="13"/>
                  </a:moveTo>
                  <a:cubicBezTo>
                    <a:pt x="22" y="0"/>
                    <a:pt x="0" y="25"/>
                    <a:pt x="0" y="61"/>
                  </a:cubicBezTo>
                  <a:cubicBezTo>
                    <a:pt x="0" y="97"/>
                    <a:pt x="33" y="119"/>
                    <a:pt x="54" y="127"/>
                  </a:cubicBezTo>
                  <a:cubicBezTo>
                    <a:pt x="161" y="156"/>
                    <a:pt x="161" y="156"/>
                    <a:pt x="161" y="156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61" y="123"/>
                    <a:pt x="90" y="25"/>
                    <a:pt x="56" y="13"/>
                  </a:cubicBezTo>
                  <a:close/>
                </a:path>
              </a:pathLst>
            </a:custGeom>
            <a:solidFill>
              <a:srgbClr val="80808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3" name="Freeform 631"/>
            <p:cNvSpPr>
              <a:spLocks/>
            </p:cNvSpPr>
            <p:nvPr/>
          </p:nvSpPr>
          <p:spPr bwMode="gray">
            <a:xfrm>
              <a:off x="913" y="3723"/>
              <a:ext cx="76" cy="56"/>
            </a:xfrm>
            <a:custGeom>
              <a:avLst/>
              <a:gdLst/>
              <a:ahLst/>
              <a:cxnLst>
                <a:cxn ang="0">
                  <a:pos x="166" y="78"/>
                </a:cxn>
                <a:cxn ang="0">
                  <a:pos x="0" y="123"/>
                </a:cxn>
                <a:cxn ang="0">
                  <a:pos x="0" y="45"/>
                </a:cxn>
                <a:cxn ang="0">
                  <a:pos x="166" y="0"/>
                </a:cxn>
                <a:cxn ang="0">
                  <a:pos x="166" y="78"/>
                </a:cxn>
              </a:cxnLst>
              <a:rect l="0" t="0" r="r" b="b"/>
              <a:pathLst>
                <a:path w="166" h="123">
                  <a:moveTo>
                    <a:pt x="166" y="78"/>
                  </a:moveTo>
                  <a:lnTo>
                    <a:pt x="0" y="123"/>
                  </a:lnTo>
                  <a:lnTo>
                    <a:pt x="0" y="45"/>
                  </a:lnTo>
                  <a:lnTo>
                    <a:pt x="166" y="0"/>
                  </a:lnTo>
                  <a:lnTo>
                    <a:pt x="166" y="7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4" name="Freeform 632"/>
            <p:cNvSpPr>
              <a:spLocks/>
            </p:cNvSpPr>
            <p:nvPr/>
          </p:nvSpPr>
          <p:spPr bwMode="gray">
            <a:xfrm>
              <a:off x="834" y="3438"/>
              <a:ext cx="347" cy="234"/>
            </a:xfrm>
            <a:custGeom>
              <a:avLst/>
              <a:gdLst/>
              <a:ahLst/>
              <a:cxnLst>
                <a:cxn ang="0">
                  <a:pos x="269" y="9"/>
                </a:cxn>
                <a:cxn ang="0">
                  <a:pos x="191" y="30"/>
                </a:cxn>
                <a:cxn ang="0">
                  <a:pos x="18" y="173"/>
                </a:cxn>
                <a:cxn ang="0">
                  <a:pos x="20" y="215"/>
                </a:cxn>
                <a:cxn ang="0">
                  <a:pos x="92" y="198"/>
                </a:cxn>
                <a:cxn ang="0">
                  <a:pos x="92" y="198"/>
                </a:cxn>
                <a:cxn ang="0">
                  <a:pos x="92" y="198"/>
                </a:cxn>
                <a:cxn ang="0">
                  <a:pos x="92" y="198"/>
                </a:cxn>
                <a:cxn ang="0">
                  <a:pos x="313" y="35"/>
                </a:cxn>
                <a:cxn ang="0">
                  <a:pos x="269" y="9"/>
                </a:cxn>
              </a:cxnLst>
              <a:rect l="0" t="0" r="r" b="b"/>
              <a:pathLst>
                <a:path w="318" h="215">
                  <a:moveTo>
                    <a:pt x="269" y="9"/>
                  </a:moveTo>
                  <a:cubicBezTo>
                    <a:pt x="191" y="30"/>
                    <a:pt x="191" y="30"/>
                    <a:pt x="191" y="30"/>
                  </a:cubicBezTo>
                  <a:cubicBezTo>
                    <a:pt x="191" y="30"/>
                    <a:pt x="38" y="162"/>
                    <a:pt x="18" y="173"/>
                  </a:cubicBezTo>
                  <a:cubicBezTo>
                    <a:pt x="0" y="183"/>
                    <a:pt x="20" y="215"/>
                    <a:pt x="20" y="215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310" y="42"/>
                    <a:pt x="313" y="35"/>
                  </a:cubicBezTo>
                  <a:cubicBezTo>
                    <a:pt x="318" y="22"/>
                    <a:pt x="296" y="0"/>
                    <a:pt x="269" y="9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5" name="Freeform 633"/>
            <p:cNvSpPr>
              <a:spLocks/>
            </p:cNvSpPr>
            <p:nvPr/>
          </p:nvSpPr>
          <p:spPr bwMode="gray">
            <a:xfrm>
              <a:off x="732" y="3461"/>
              <a:ext cx="364" cy="263"/>
            </a:xfrm>
            <a:custGeom>
              <a:avLst/>
              <a:gdLst/>
              <a:ahLst/>
              <a:cxnLst>
                <a:cxn ang="0">
                  <a:pos x="49" y="235"/>
                </a:cxn>
                <a:cxn ang="0">
                  <a:pos x="33" y="173"/>
                </a:cxn>
                <a:cxn ang="0">
                  <a:pos x="284" y="9"/>
                </a:cxn>
                <a:cxn ang="0">
                  <a:pos x="328" y="35"/>
                </a:cxn>
                <a:cxn ang="0">
                  <a:pos x="49" y="235"/>
                </a:cxn>
              </a:cxnLst>
              <a:rect l="0" t="0" r="r" b="b"/>
              <a:pathLst>
                <a:path w="333" h="241">
                  <a:moveTo>
                    <a:pt x="49" y="235"/>
                  </a:moveTo>
                  <a:cubicBezTo>
                    <a:pt x="28" y="241"/>
                    <a:pt x="0" y="191"/>
                    <a:pt x="33" y="173"/>
                  </a:cubicBezTo>
                  <a:cubicBezTo>
                    <a:pt x="61" y="158"/>
                    <a:pt x="284" y="9"/>
                    <a:pt x="284" y="9"/>
                  </a:cubicBezTo>
                  <a:cubicBezTo>
                    <a:pt x="311" y="0"/>
                    <a:pt x="333" y="22"/>
                    <a:pt x="328" y="35"/>
                  </a:cubicBezTo>
                  <a:cubicBezTo>
                    <a:pt x="322" y="48"/>
                    <a:pt x="70" y="228"/>
                    <a:pt x="49" y="235"/>
                  </a:cubicBezTo>
                  <a:close/>
                </a:path>
              </a:pathLst>
            </a:custGeom>
            <a:solidFill>
              <a:srgbClr val="80808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6" name="Freeform 634"/>
            <p:cNvSpPr>
              <a:spLocks/>
            </p:cNvSpPr>
            <p:nvPr/>
          </p:nvSpPr>
          <p:spPr bwMode="gray">
            <a:xfrm>
              <a:off x="1070" y="3445"/>
              <a:ext cx="88" cy="76"/>
            </a:xfrm>
            <a:custGeom>
              <a:avLst/>
              <a:gdLst/>
              <a:ahLst/>
              <a:cxnLst>
                <a:cxn ang="0">
                  <a:pos x="31" y="9"/>
                </a:cxn>
                <a:cxn ang="0">
                  <a:pos x="0" y="17"/>
                </a:cxn>
                <a:cxn ang="0">
                  <a:pos x="44" y="43"/>
                </a:cxn>
                <a:cxn ang="0">
                  <a:pos x="11" y="70"/>
                </a:cxn>
                <a:cxn ang="0">
                  <a:pos x="42" y="61"/>
                </a:cxn>
                <a:cxn ang="0">
                  <a:pos x="75" y="35"/>
                </a:cxn>
                <a:cxn ang="0">
                  <a:pos x="31" y="9"/>
                </a:cxn>
              </a:cxnLst>
              <a:rect l="0" t="0" r="r" b="b"/>
              <a:pathLst>
                <a:path w="81" h="70">
                  <a:moveTo>
                    <a:pt x="31" y="9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27" y="9"/>
                    <a:pt x="49" y="31"/>
                    <a:pt x="44" y="43"/>
                  </a:cubicBezTo>
                  <a:cubicBezTo>
                    <a:pt x="43" y="45"/>
                    <a:pt x="30" y="55"/>
                    <a:pt x="11" y="70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62" y="47"/>
                    <a:pt x="75" y="36"/>
                    <a:pt x="75" y="35"/>
                  </a:cubicBezTo>
                  <a:cubicBezTo>
                    <a:pt x="81" y="22"/>
                    <a:pt x="59" y="0"/>
                    <a:pt x="31" y="9"/>
                  </a:cubicBezTo>
                  <a:close/>
                </a:path>
              </a:pathLst>
            </a:custGeom>
            <a:solidFill>
              <a:srgbClr val="B2B2B2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77" name="Group 619"/>
          <p:cNvGrpSpPr>
            <a:grpSpLocks/>
          </p:cNvGrpSpPr>
          <p:nvPr/>
        </p:nvGrpSpPr>
        <p:grpSpPr bwMode="gray">
          <a:xfrm>
            <a:off x="7591311" y="5121436"/>
            <a:ext cx="328908" cy="432338"/>
            <a:chOff x="700" y="3368"/>
            <a:chExt cx="481" cy="634"/>
          </a:xfrm>
        </p:grpSpPr>
        <p:sp>
          <p:nvSpPr>
            <p:cNvPr id="2578" name="Freeform 620"/>
            <p:cNvSpPr>
              <a:spLocks/>
            </p:cNvSpPr>
            <p:nvPr/>
          </p:nvSpPr>
          <p:spPr bwMode="gray">
            <a:xfrm>
              <a:off x="748" y="3749"/>
              <a:ext cx="262" cy="2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0"/>
                </a:cxn>
                <a:cxn ang="0">
                  <a:pos x="120" y="232"/>
                </a:cxn>
                <a:cxn ang="0">
                  <a:pos x="240" y="200"/>
                </a:cxn>
                <a:cxn ang="0">
                  <a:pos x="240" y="0"/>
                </a:cxn>
                <a:cxn ang="0">
                  <a:pos x="0" y="0"/>
                </a:cxn>
              </a:cxnLst>
              <a:rect l="0" t="0" r="r" b="b"/>
              <a:pathLst>
                <a:path w="240" h="232">
                  <a:moveTo>
                    <a:pt x="0" y="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17"/>
                    <a:pt x="54" y="232"/>
                    <a:pt x="120" y="232"/>
                  </a:cubicBezTo>
                  <a:cubicBezTo>
                    <a:pt x="186" y="232"/>
                    <a:pt x="240" y="217"/>
                    <a:pt x="240" y="20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9" name="Oval 621"/>
            <p:cNvSpPr>
              <a:spLocks noChangeArrowheads="1"/>
            </p:cNvSpPr>
            <p:nvPr/>
          </p:nvSpPr>
          <p:spPr bwMode="gray">
            <a:xfrm>
              <a:off x="748" y="3713"/>
              <a:ext cx="262" cy="71"/>
            </a:xfrm>
            <a:prstGeom prst="ellipse">
              <a:avLst/>
            </a:prstGeom>
            <a:solidFill>
              <a:srgbClr val="5F5F5F"/>
            </a:solidFill>
            <a:ln w="3175" algn="ctr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0" name="Freeform 622"/>
            <p:cNvSpPr>
              <a:spLocks/>
            </p:cNvSpPr>
            <p:nvPr/>
          </p:nvSpPr>
          <p:spPr bwMode="gray">
            <a:xfrm>
              <a:off x="700" y="3393"/>
              <a:ext cx="31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68" y="89"/>
                </a:cxn>
                <a:cxn ang="0">
                  <a:pos x="68" y="19"/>
                </a:cxn>
                <a:cxn ang="0">
                  <a:pos x="0" y="0"/>
                </a:cxn>
              </a:cxnLst>
              <a:rect l="0" t="0" r="r" b="b"/>
              <a:pathLst>
                <a:path w="68" h="89">
                  <a:moveTo>
                    <a:pt x="0" y="0"/>
                  </a:moveTo>
                  <a:lnTo>
                    <a:pt x="0" y="71"/>
                  </a:lnTo>
                  <a:lnTo>
                    <a:pt x="68" y="89"/>
                  </a:lnTo>
                  <a:lnTo>
                    <a:pt x="6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1" name="Freeform 623"/>
            <p:cNvSpPr>
              <a:spLocks/>
            </p:cNvSpPr>
            <p:nvPr/>
          </p:nvSpPr>
          <p:spPr bwMode="gray">
            <a:xfrm>
              <a:off x="762" y="3377"/>
              <a:ext cx="3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1"/>
                </a:cxn>
                <a:cxn ang="0">
                  <a:pos x="69" y="90"/>
                </a:cxn>
                <a:cxn ang="0">
                  <a:pos x="69" y="19"/>
                </a:cxn>
                <a:cxn ang="0">
                  <a:pos x="0" y="0"/>
                </a:cxn>
              </a:cxnLst>
              <a:rect l="0" t="0" r="r" b="b"/>
              <a:pathLst>
                <a:path w="69" h="90">
                  <a:moveTo>
                    <a:pt x="0" y="0"/>
                  </a:moveTo>
                  <a:lnTo>
                    <a:pt x="0" y="71"/>
                  </a:lnTo>
                  <a:lnTo>
                    <a:pt x="69" y="90"/>
                  </a:lnTo>
                  <a:lnTo>
                    <a:pt x="6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2" name="Freeform 624"/>
            <p:cNvSpPr>
              <a:spLocks/>
            </p:cNvSpPr>
            <p:nvPr/>
          </p:nvSpPr>
          <p:spPr bwMode="gray">
            <a:xfrm>
              <a:off x="794" y="3393"/>
              <a:ext cx="31" cy="41"/>
            </a:xfrm>
            <a:custGeom>
              <a:avLst/>
              <a:gdLst/>
              <a:ahLst/>
              <a:cxnLst>
                <a:cxn ang="0">
                  <a:pos x="0" y="89"/>
                </a:cxn>
                <a:cxn ang="0">
                  <a:pos x="0" y="19"/>
                </a:cxn>
                <a:cxn ang="0">
                  <a:pos x="68" y="0"/>
                </a:cxn>
                <a:cxn ang="0">
                  <a:pos x="68" y="71"/>
                </a:cxn>
                <a:cxn ang="0">
                  <a:pos x="0" y="89"/>
                </a:cxn>
              </a:cxnLst>
              <a:rect l="0" t="0" r="r" b="b"/>
              <a:pathLst>
                <a:path w="68" h="89">
                  <a:moveTo>
                    <a:pt x="0" y="89"/>
                  </a:moveTo>
                  <a:lnTo>
                    <a:pt x="0" y="19"/>
                  </a:lnTo>
                  <a:lnTo>
                    <a:pt x="68" y="0"/>
                  </a:lnTo>
                  <a:lnTo>
                    <a:pt x="68" y="71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C0C0C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3" name="Rectangle 625"/>
            <p:cNvSpPr>
              <a:spLocks noChangeArrowheads="1"/>
            </p:cNvSpPr>
            <p:nvPr/>
          </p:nvSpPr>
          <p:spPr bwMode="gray">
            <a:xfrm>
              <a:off x="731" y="3402"/>
              <a:ext cx="63" cy="3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4" name="Freeform 626"/>
            <p:cNvSpPr>
              <a:spLocks/>
            </p:cNvSpPr>
            <p:nvPr/>
          </p:nvSpPr>
          <p:spPr bwMode="gray">
            <a:xfrm>
              <a:off x="700" y="3368"/>
              <a:ext cx="125" cy="34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134" y="19"/>
                </a:cxn>
                <a:cxn ang="0">
                  <a:pos x="203" y="38"/>
                </a:cxn>
                <a:cxn ang="0">
                  <a:pos x="134" y="55"/>
                </a:cxn>
                <a:cxn ang="0">
                  <a:pos x="68" y="38"/>
                </a:cxn>
                <a:cxn ang="0">
                  <a:pos x="0" y="55"/>
                </a:cxn>
                <a:cxn ang="0">
                  <a:pos x="68" y="74"/>
                </a:cxn>
                <a:cxn ang="0">
                  <a:pos x="203" y="74"/>
                </a:cxn>
                <a:cxn ang="0">
                  <a:pos x="271" y="55"/>
                </a:cxn>
                <a:cxn ang="0">
                  <a:pos x="271" y="19"/>
                </a:cxn>
                <a:cxn ang="0">
                  <a:pos x="203" y="0"/>
                </a:cxn>
              </a:cxnLst>
              <a:rect l="0" t="0" r="r" b="b"/>
              <a:pathLst>
                <a:path w="271" h="74">
                  <a:moveTo>
                    <a:pt x="203" y="0"/>
                  </a:moveTo>
                  <a:lnTo>
                    <a:pt x="134" y="19"/>
                  </a:lnTo>
                  <a:lnTo>
                    <a:pt x="203" y="38"/>
                  </a:lnTo>
                  <a:lnTo>
                    <a:pt x="134" y="55"/>
                  </a:lnTo>
                  <a:lnTo>
                    <a:pt x="68" y="38"/>
                  </a:lnTo>
                  <a:lnTo>
                    <a:pt x="0" y="55"/>
                  </a:lnTo>
                  <a:lnTo>
                    <a:pt x="68" y="74"/>
                  </a:lnTo>
                  <a:lnTo>
                    <a:pt x="203" y="74"/>
                  </a:lnTo>
                  <a:lnTo>
                    <a:pt x="271" y="55"/>
                  </a:lnTo>
                  <a:lnTo>
                    <a:pt x="271" y="1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5" name="Freeform 627"/>
            <p:cNvSpPr>
              <a:spLocks/>
            </p:cNvSpPr>
            <p:nvPr/>
          </p:nvSpPr>
          <p:spPr bwMode="gray">
            <a:xfrm>
              <a:off x="789" y="3392"/>
              <a:ext cx="286" cy="111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8" y="12"/>
                </a:cxn>
                <a:cxn ang="0">
                  <a:pos x="7" y="38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243" y="102"/>
                </a:cxn>
                <a:cxn ang="0">
                  <a:pos x="262" y="65"/>
                </a:cxn>
                <a:cxn ang="0">
                  <a:pos x="30" y="2"/>
                </a:cxn>
              </a:cxnLst>
              <a:rect l="0" t="0" r="r" b="b"/>
              <a:pathLst>
                <a:path w="262" h="102">
                  <a:moveTo>
                    <a:pt x="30" y="2"/>
                  </a:move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3" y="0"/>
                    <a:pt x="14" y="4"/>
                    <a:pt x="8" y="12"/>
                  </a:cubicBezTo>
                  <a:cubicBezTo>
                    <a:pt x="1" y="21"/>
                    <a:pt x="0" y="33"/>
                    <a:pt x="7" y="38"/>
                  </a:cubicBezTo>
                  <a:cubicBezTo>
                    <a:pt x="8" y="39"/>
                    <a:pt x="9" y="39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62" y="65"/>
                    <a:pt x="262" y="65"/>
                    <a:pt x="262" y="65"/>
                  </a:cubicBezTo>
                  <a:lnTo>
                    <a:pt x="3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6" name="Freeform 628"/>
            <p:cNvSpPr>
              <a:spLocks/>
            </p:cNvSpPr>
            <p:nvPr/>
          </p:nvSpPr>
          <p:spPr bwMode="gray">
            <a:xfrm>
              <a:off x="1046" y="3460"/>
              <a:ext cx="43" cy="48"/>
            </a:xfrm>
            <a:custGeom>
              <a:avLst/>
              <a:gdLst/>
              <a:ahLst/>
              <a:cxnLst>
                <a:cxn ang="0">
                  <a:pos x="6" y="39"/>
                </a:cxn>
                <a:cxn ang="0">
                  <a:pos x="31" y="31"/>
                </a:cxn>
                <a:cxn ang="0">
                  <a:pos x="32" y="5"/>
                </a:cxn>
                <a:cxn ang="0">
                  <a:pos x="8" y="13"/>
                </a:cxn>
                <a:cxn ang="0">
                  <a:pos x="6" y="39"/>
                </a:cxn>
              </a:cxnLst>
              <a:rect l="0" t="0" r="r" b="b"/>
              <a:pathLst>
                <a:path w="39" h="44">
                  <a:moveTo>
                    <a:pt x="6" y="39"/>
                  </a:moveTo>
                  <a:cubicBezTo>
                    <a:pt x="13" y="44"/>
                    <a:pt x="24" y="40"/>
                    <a:pt x="31" y="31"/>
                  </a:cubicBezTo>
                  <a:cubicBezTo>
                    <a:pt x="38" y="21"/>
                    <a:pt x="39" y="10"/>
                    <a:pt x="32" y="5"/>
                  </a:cubicBezTo>
                  <a:cubicBezTo>
                    <a:pt x="26" y="0"/>
                    <a:pt x="15" y="4"/>
                    <a:pt x="8" y="13"/>
                  </a:cubicBezTo>
                  <a:cubicBezTo>
                    <a:pt x="1" y="22"/>
                    <a:pt x="0" y="34"/>
                    <a:pt x="6" y="39"/>
                  </a:cubicBezTo>
                  <a:close/>
                </a:path>
              </a:pathLst>
            </a:custGeom>
            <a:solidFill>
              <a:srgbClr val="FFFFFF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7" name="Freeform 629"/>
            <p:cNvSpPr>
              <a:spLocks/>
            </p:cNvSpPr>
            <p:nvPr/>
          </p:nvSpPr>
          <p:spPr bwMode="gray">
            <a:xfrm>
              <a:off x="762" y="3598"/>
              <a:ext cx="227" cy="181"/>
            </a:xfrm>
            <a:custGeom>
              <a:avLst/>
              <a:gdLst/>
              <a:ahLst/>
              <a:cxnLst>
                <a:cxn ang="0">
                  <a:pos x="208" y="114"/>
                </a:cxn>
                <a:cxn ang="0">
                  <a:pos x="103" y="4"/>
                </a:cxn>
                <a:cxn ang="0">
                  <a:pos x="78" y="1"/>
                </a:cxn>
                <a:cxn ang="0">
                  <a:pos x="78" y="1"/>
                </a:cxn>
                <a:cxn ang="0">
                  <a:pos x="78" y="1"/>
                </a:cxn>
                <a:cxn ang="0">
                  <a:pos x="4" y="21"/>
                </a:cxn>
                <a:cxn ang="0">
                  <a:pos x="138" y="141"/>
                </a:cxn>
                <a:cxn ang="0">
                  <a:pos x="138" y="166"/>
                </a:cxn>
                <a:cxn ang="0">
                  <a:pos x="208" y="147"/>
                </a:cxn>
                <a:cxn ang="0">
                  <a:pos x="208" y="114"/>
                </a:cxn>
              </a:cxnLst>
              <a:rect l="0" t="0" r="r" b="b"/>
              <a:pathLst>
                <a:path w="208" h="166">
                  <a:moveTo>
                    <a:pt x="208" y="114"/>
                  </a:moveTo>
                  <a:cubicBezTo>
                    <a:pt x="208" y="114"/>
                    <a:pt x="137" y="16"/>
                    <a:pt x="103" y="4"/>
                  </a:cubicBezTo>
                  <a:cubicBezTo>
                    <a:pt x="94" y="0"/>
                    <a:pt x="85" y="0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4" y="21"/>
                    <a:pt x="4" y="21"/>
                  </a:cubicBezTo>
                  <a:cubicBezTo>
                    <a:pt x="0" y="29"/>
                    <a:pt x="138" y="141"/>
                    <a:pt x="138" y="141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208" y="147"/>
                    <a:pt x="208" y="147"/>
                    <a:pt x="208" y="147"/>
                  </a:cubicBezTo>
                  <a:lnTo>
                    <a:pt x="208" y="1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8" name="Freeform 630"/>
            <p:cNvSpPr>
              <a:spLocks/>
            </p:cNvSpPr>
            <p:nvPr/>
          </p:nvSpPr>
          <p:spPr bwMode="gray">
            <a:xfrm>
              <a:off x="737" y="3609"/>
              <a:ext cx="176" cy="170"/>
            </a:xfrm>
            <a:custGeom>
              <a:avLst/>
              <a:gdLst/>
              <a:ahLst/>
              <a:cxnLst>
                <a:cxn ang="0">
                  <a:pos x="56" y="13"/>
                </a:cxn>
                <a:cxn ang="0">
                  <a:pos x="0" y="61"/>
                </a:cxn>
                <a:cxn ang="0">
                  <a:pos x="54" y="127"/>
                </a:cxn>
                <a:cxn ang="0">
                  <a:pos x="161" y="156"/>
                </a:cxn>
                <a:cxn ang="0">
                  <a:pos x="161" y="123"/>
                </a:cxn>
                <a:cxn ang="0">
                  <a:pos x="56" y="13"/>
                </a:cxn>
              </a:cxnLst>
              <a:rect l="0" t="0" r="r" b="b"/>
              <a:pathLst>
                <a:path w="161" h="156">
                  <a:moveTo>
                    <a:pt x="56" y="13"/>
                  </a:moveTo>
                  <a:cubicBezTo>
                    <a:pt x="22" y="0"/>
                    <a:pt x="0" y="25"/>
                    <a:pt x="0" y="61"/>
                  </a:cubicBezTo>
                  <a:cubicBezTo>
                    <a:pt x="0" y="97"/>
                    <a:pt x="33" y="119"/>
                    <a:pt x="54" y="127"/>
                  </a:cubicBezTo>
                  <a:cubicBezTo>
                    <a:pt x="161" y="156"/>
                    <a:pt x="161" y="156"/>
                    <a:pt x="161" y="156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61" y="123"/>
                    <a:pt x="90" y="25"/>
                    <a:pt x="56" y="13"/>
                  </a:cubicBezTo>
                  <a:close/>
                </a:path>
              </a:pathLst>
            </a:custGeom>
            <a:solidFill>
              <a:srgbClr val="80808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9" name="Freeform 631"/>
            <p:cNvSpPr>
              <a:spLocks/>
            </p:cNvSpPr>
            <p:nvPr/>
          </p:nvSpPr>
          <p:spPr bwMode="gray">
            <a:xfrm>
              <a:off x="913" y="3723"/>
              <a:ext cx="76" cy="56"/>
            </a:xfrm>
            <a:custGeom>
              <a:avLst/>
              <a:gdLst/>
              <a:ahLst/>
              <a:cxnLst>
                <a:cxn ang="0">
                  <a:pos x="166" y="78"/>
                </a:cxn>
                <a:cxn ang="0">
                  <a:pos x="0" y="123"/>
                </a:cxn>
                <a:cxn ang="0">
                  <a:pos x="0" y="45"/>
                </a:cxn>
                <a:cxn ang="0">
                  <a:pos x="166" y="0"/>
                </a:cxn>
                <a:cxn ang="0">
                  <a:pos x="166" y="78"/>
                </a:cxn>
              </a:cxnLst>
              <a:rect l="0" t="0" r="r" b="b"/>
              <a:pathLst>
                <a:path w="166" h="123">
                  <a:moveTo>
                    <a:pt x="166" y="78"/>
                  </a:moveTo>
                  <a:lnTo>
                    <a:pt x="0" y="123"/>
                  </a:lnTo>
                  <a:lnTo>
                    <a:pt x="0" y="45"/>
                  </a:lnTo>
                  <a:lnTo>
                    <a:pt x="166" y="0"/>
                  </a:lnTo>
                  <a:lnTo>
                    <a:pt x="166" y="7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0" name="Freeform 632"/>
            <p:cNvSpPr>
              <a:spLocks/>
            </p:cNvSpPr>
            <p:nvPr/>
          </p:nvSpPr>
          <p:spPr bwMode="gray">
            <a:xfrm>
              <a:off x="834" y="3438"/>
              <a:ext cx="347" cy="234"/>
            </a:xfrm>
            <a:custGeom>
              <a:avLst/>
              <a:gdLst/>
              <a:ahLst/>
              <a:cxnLst>
                <a:cxn ang="0">
                  <a:pos x="269" y="9"/>
                </a:cxn>
                <a:cxn ang="0">
                  <a:pos x="191" y="30"/>
                </a:cxn>
                <a:cxn ang="0">
                  <a:pos x="18" y="173"/>
                </a:cxn>
                <a:cxn ang="0">
                  <a:pos x="20" y="215"/>
                </a:cxn>
                <a:cxn ang="0">
                  <a:pos x="92" y="198"/>
                </a:cxn>
                <a:cxn ang="0">
                  <a:pos x="92" y="198"/>
                </a:cxn>
                <a:cxn ang="0">
                  <a:pos x="92" y="198"/>
                </a:cxn>
                <a:cxn ang="0">
                  <a:pos x="92" y="198"/>
                </a:cxn>
                <a:cxn ang="0">
                  <a:pos x="313" y="35"/>
                </a:cxn>
                <a:cxn ang="0">
                  <a:pos x="269" y="9"/>
                </a:cxn>
              </a:cxnLst>
              <a:rect l="0" t="0" r="r" b="b"/>
              <a:pathLst>
                <a:path w="318" h="215">
                  <a:moveTo>
                    <a:pt x="269" y="9"/>
                  </a:moveTo>
                  <a:cubicBezTo>
                    <a:pt x="191" y="30"/>
                    <a:pt x="191" y="30"/>
                    <a:pt x="191" y="30"/>
                  </a:cubicBezTo>
                  <a:cubicBezTo>
                    <a:pt x="191" y="30"/>
                    <a:pt x="38" y="162"/>
                    <a:pt x="18" y="173"/>
                  </a:cubicBezTo>
                  <a:cubicBezTo>
                    <a:pt x="0" y="183"/>
                    <a:pt x="20" y="215"/>
                    <a:pt x="20" y="215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2" y="198"/>
                    <a:pt x="310" y="42"/>
                    <a:pt x="313" y="35"/>
                  </a:cubicBezTo>
                  <a:cubicBezTo>
                    <a:pt x="318" y="22"/>
                    <a:pt x="296" y="0"/>
                    <a:pt x="269" y="9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1" name="Freeform 633"/>
            <p:cNvSpPr>
              <a:spLocks/>
            </p:cNvSpPr>
            <p:nvPr/>
          </p:nvSpPr>
          <p:spPr bwMode="gray">
            <a:xfrm>
              <a:off x="732" y="3461"/>
              <a:ext cx="364" cy="263"/>
            </a:xfrm>
            <a:custGeom>
              <a:avLst/>
              <a:gdLst/>
              <a:ahLst/>
              <a:cxnLst>
                <a:cxn ang="0">
                  <a:pos x="49" y="235"/>
                </a:cxn>
                <a:cxn ang="0">
                  <a:pos x="33" y="173"/>
                </a:cxn>
                <a:cxn ang="0">
                  <a:pos x="284" y="9"/>
                </a:cxn>
                <a:cxn ang="0">
                  <a:pos x="328" y="35"/>
                </a:cxn>
                <a:cxn ang="0">
                  <a:pos x="49" y="235"/>
                </a:cxn>
              </a:cxnLst>
              <a:rect l="0" t="0" r="r" b="b"/>
              <a:pathLst>
                <a:path w="333" h="241">
                  <a:moveTo>
                    <a:pt x="49" y="235"/>
                  </a:moveTo>
                  <a:cubicBezTo>
                    <a:pt x="28" y="241"/>
                    <a:pt x="0" y="191"/>
                    <a:pt x="33" y="173"/>
                  </a:cubicBezTo>
                  <a:cubicBezTo>
                    <a:pt x="61" y="158"/>
                    <a:pt x="284" y="9"/>
                    <a:pt x="284" y="9"/>
                  </a:cubicBezTo>
                  <a:cubicBezTo>
                    <a:pt x="311" y="0"/>
                    <a:pt x="333" y="22"/>
                    <a:pt x="328" y="35"/>
                  </a:cubicBezTo>
                  <a:cubicBezTo>
                    <a:pt x="322" y="48"/>
                    <a:pt x="70" y="228"/>
                    <a:pt x="49" y="235"/>
                  </a:cubicBezTo>
                  <a:close/>
                </a:path>
              </a:pathLst>
            </a:custGeom>
            <a:solidFill>
              <a:srgbClr val="808080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2" name="Freeform 634"/>
            <p:cNvSpPr>
              <a:spLocks/>
            </p:cNvSpPr>
            <p:nvPr/>
          </p:nvSpPr>
          <p:spPr bwMode="gray">
            <a:xfrm>
              <a:off x="1070" y="3445"/>
              <a:ext cx="88" cy="76"/>
            </a:xfrm>
            <a:custGeom>
              <a:avLst/>
              <a:gdLst/>
              <a:ahLst/>
              <a:cxnLst>
                <a:cxn ang="0">
                  <a:pos x="31" y="9"/>
                </a:cxn>
                <a:cxn ang="0">
                  <a:pos x="0" y="17"/>
                </a:cxn>
                <a:cxn ang="0">
                  <a:pos x="44" y="43"/>
                </a:cxn>
                <a:cxn ang="0">
                  <a:pos x="11" y="70"/>
                </a:cxn>
                <a:cxn ang="0">
                  <a:pos x="42" y="61"/>
                </a:cxn>
                <a:cxn ang="0">
                  <a:pos x="75" y="35"/>
                </a:cxn>
                <a:cxn ang="0">
                  <a:pos x="31" y="9"/>
                </a:cxn>
              </a:cxnLst>
              <a:rect l="0" t="0" r="r" b="b"/>
              <a:pathLst>
                <a:path w="81" h="70">
                  <a:moveTo>
                    <a:pt x="31" y="9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27" y="9"/>
                    <a:pt x="49" y="31"/>
                    <a:pt x="44" y="43"/>
                  </a:cubicBezTo>
                  <a:cubicBezTo>
                    <a:pt x="43" y="45"/>
                    <a:pt x="30" y="55"/>
                    <a:pt x="11" y="70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62" y="47"/>
                    <a:pt x="75" y="36"/>
                    <a:pt x="75" y="35"/>
                  </a:cubicBezTo>
                  <a:cubicBezTo>
                    <a:pt x="81" y="22"/>
                    <a:pt x="59" y="0"/>
                    <a:pt x="31" y="9"/>
                  </a:cubicBezTo>
                  <a:close/>
                </a:path>
              </a:pathLst>
            </a:custGeom>
            <a:solidFill>
              <a:srgbClr val="B2B2B2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5843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" name="Group 1579"/>
          <p:cNvGrpSpPr>
            <a:grpSpLocks/>
          </p:cNvGrpSpPr>
          <p:nvPr/>
        </p:nvGrpSpPr>
        <p:grpSpPr bwMode="gray">
          <a:xfrm>
            <a:off x="3309210" y="2644073"/>
            <a:ext cx="2415377" cy="640422"/>
            <a:chOff x="2128" y="2959"/>
            <a:chExt cx="3613" cy="966"/>
          </a:xfrm>
        </p:grpSpPr>
        <p:sp>
          <p:nvSpPr>
            <p:cNvPr id="1557" name="Freeform 1580"/>
            <p:cNvSpPr>
              <a:spLocks/>
            </p:cNvSpPr>
            <p:nvPr/>
          </p:nvSpPr>
          <p:spPr bwMode="gray">
            <a:xfrm>
              <a:off x="2128" y="2959"/>
              <a:ext cx="3613" cy="966"/>
            </a:xfrm>
            <a:custGeom>
              <a:avLst/>
              <a:gdLst>
                <a:gd name="T0" fmla="*/ 0 w 3583"/>
                <a:gd name="T1" fmla="*/ 601 h 962"/>
                <a:gd name="T2" fmla="*/ 2239 w 3583"/>
                <a:gd name="T3" fmla="*/ 0 h 962"/>
                <a:gd name="T4" fmla="*/ 3583 w 3583"/>
                <a:gd name="T5" fmla="*/ 360 h 962"/>
                <a:gd name="T6" fmla="*/ 1344 w 3583"/>
                <a:gd name="T7" fmla="*/ 962 h 962"/>
                <a:gd name="T8" fmla="*/ 0 w 3583"/>
                <a:gd name="T9" fmla="*/ 601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83"/>
                <a:gd name="T16" fmla="*/ 0 h 962"/>
                <a:gd name="T17" fmla="*/ 3583 w 3583"/>
                <a:gd name="T18" fmla="*/ 962 h 962"/>
                <a:gd name="connsiteX0" fmla="*/ 0 w 10085"/>
                <a:gd name="connsiteY0" fmla="*/ 6292 h 10000"/>
                <a:gd name="connsiteX1" fmla="*/ 6334 w 10085"/>
                <a:gd name="connsiteY1" fmla="*/ 0 h 10000"/>
                <a:gd name="connsiteX2" fmla="*/ 10085 w 10085"/>
                <a:gd name="connsiteY2" fmla="*/ 3742 h 10000"/>
                <a:gd name="connsiteX3" fmla="*/ 3836 w 10085"/>
                <a:gd name="connsiteY3" fmla="*/ 10000 h 10000"/>
                <a:gd name="connsiteX4" fmla="*/ 0 w 10085"/>
                <a:gd name="connsiteY4" fmla="*/ 6292 h 10000"/>
                <a:gd name="connsiteX0" fmla="*/ 0 w 10085"/>
                <a:gd name="connsiteY0" fmla="*/ 6337 h 10045"/>
                <a:gd name="connsiteX1" fmla="*/ 6419 w 10085"/>
                <a:gd name="connsiteY1" fmla="*/ 0 h 10045"/>
                <a:gd name="connsiteX2" fmla="*/ 10085 w 10085"/>
                <a:gd name="connsiteY2" fmla="*/ 3787 h 10045"/>
                <a:gd name="connsiteX3" fmla="*/ 3836 w 10085"/>
                <a:gd name="connsiteY3" fmla="*/ 10045 h 10045"/>
                <a:gd name="connsiteX4" fmla="*/ 0 w 10085"/>
                <a:gd name="connsiteY4" fmla="*/ 6337 h 1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" h="10045">
                  <a:moveTo>
                    <a:pt x="0" y="6337"/>
                  </a:moveTo>
                  <a:lnTo>
                    <a:pt x="6419" y="0"/>
                  </a:lnTo>
                  <a:lnTo>
                    <a:pt x="10085" y="3787"/>
                  </a:lnTo>
                  <a:lnTo>
                    <a:pt x="3836" y="10045"/>
                  </a:lnTo>
                  <a:lnTo>
                    <a:pt x="0" y="63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8" name="Oval 1583"/>
            <p:cNvSpPr>
              <a:spLocks noChangeArrowheads="1"/>
            </p:cNvSpPr>
            <p:nvPr/>
          </p:nvSpPr>
          <p:spPr bwMode="gray">
            <a:xfrm>
              <a:off x="2900" y="3679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9" name="Oval 1584"/>
            <p:cNvSpPr>
              <a:spLocks noChangeArrowheads="1"/>
            </p:cNvSpPr>
            <p:nvPr/>
          </p:nvSpPr>
          <p:spPr bwMode="gray">
            <a:xfrm>
              <a:off x="3145" y="3613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0" name="Oval 1585"/>
            <p:cNvSpPr>
              <a:spLocks noChangeArrowheads="1"/>
            </p:cNvSpPr>
            <p:nvPr/>
          </p:nvSpPr>
          <p:spPr bwMode="gray">
            <a:xfrm>
              <a:off x="3389" y="3547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1" name="Oval 1586"/>
            <p:cNvSpPr>
              <a:spLocks noChangeArrowheads="1"/>
            </p:cNvSpPr>
            <p:nvPr/>
          </p:nvSpPr>
          <p:spPr bwMode="gray">
            <a:xfrm>
              <a:off x="3634" y="3481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2" name="Oval 1587"/>
            <p:cNvSpPr>
              <a:spLocks noChangeArrowheads="1"/>
            </p:cNvSpPr>
            <p:nvPr/>
          </p:nvSpPr>
          <p:spPr bwMode="gray">
            <a:xfrm>
              <a:off x="3877" y="3417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3" name="Oval 1588"/>
            <p:cNvSpPr>
              <a:spLocks noChangeArrowheads="1"/>
            </p:cNvSpPr>
            <p:nvPr/>
          </p:nvSpPr>
          <p:spPr bwMode="gray">
            <a:xfrm>
              <a:off x="4123" y="3351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4" name="Oval 1589"/>
            <p:cNvSpPr>
              <a:spLocks noChangeArrowheads="1"/>
            </p:cNvSpPr>
            <p:nvPr/>
          </p:nvSpPr>
          <p:spPr bwMode="gray">
            <a:xfrm>
              <a:off x="4366" y="3285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5" name="Oval 1590"/>
            <p:cNvSpPr>
              <a:spLocks noChangeArrowheads="1"/>
            </p:cNvSpPr>
            <p:nvPr/>
          </p:nvSpPr>
          <p:spPr bwMode="gray">
            <a:xfrm>
              <a:off x="4612" y="3219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6" name="Oval 1591"/>
            <p:cNvSpPr>
              <a:spLocks noChangeArrowheads="1"/>
            </p:cNvSpPr>
            <p:nvPr/>
          </p:nvSpPr>
          <p:spPr bwMode="gray">
            <a:xfrm>
              <a:off x="4858" y="3155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45" name="Group 1579"/>
          <p:cNvGrpSpPr>
            <a:grpSpLocks/>
          </p:cNvGrpSpPr>
          <p:nvPr/>
        </p:nvGrpSpPr>
        <p:grpSpPr bwMode="gray">
          <a:xfrm>
            <a:off x="7750734" y="4410362"/>
            <a:ext cx="2415377" cy="640422"/>
            <a:chOff x="2128" y="2959"/>
            <a:chExt cx="3613" cy="966"/>
          </a:xfrm>
        </p:grpSpPr>
        <p:sp>
          <p:nvSpPr>
            <p:cNvPr id="1546" name="Freeform 1580"/>
            <p:cNvSpPr>
              <a:spLocks/>
            </p:cNvSpPr>
            <p:nvPr/>
          </p:nvSpPr>
          <p:spPr bwMode="gray">
            <a:xfrm>
              <a:off x="2128" y="2959"/>
              <a:ext cx="3613" cy="966"/>
            </a:xfrm>
            <a:custGeom>
              <a:avLst/>
              <a:gdLst>
                <a:gd name="T0" fmla="*/ 0 w 3583"/>
                <a:gd name="T1" fmla="*/ 601 h 962"/>
                <a:gd name="T2" fmla="*/ 2239 w 3583"/>
                <a:gd name="T3" fmla="*/ 0 h 962"/>
                <a:gd name="T4" fmla="*/ 3583 w 3583"/>
                <a:gd name="T5" fmla="*/ 360 h 962"/>
                <a:gd name="T6" fmla="*/ 1344 w 3583"/>
                <a:gd name="T7" fmla="*/ 962 h 962"/>
                <a:gd name="T8" fmla="*/ 0 w 3583"/>
                <a:gd name="T9" fmla="*/ 601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83"/>
                <a:gd name="T16" fmla="*/ 0 h 962"/>
                <a:gd name="T17" fmla="*/ 3583 w 3583"/>
                <a:gd name="T18" fmla="*/ 962 h 962"/>
                <a:gd name="connsiteX0" fmla="*/ 0 w 10085"/>
                <a:gd name="connsiteY0" fmla="*/ 6292 h 10000"/>
                <a:gd name="connsiteX1" fmla="*/ 6334 w 10085"/>
                <a:gd name="connsiteY1" fmla="*/ 0 h 10000"/>
                <a:gd name="connsiteX2" fmla="*/ 10085 w 10085"/>
                <a:gd name="connsiteY2" fmla="*/ 3742 h 10000"/>
                <a:gd name="connsiteX3" fmla="*/ 3836 w 10085"/>
                <a:gd name="connsiteY3" fmla="*/ 10000 h 10000"/>
                <a:gd name="connsiteX4" fmla="*/ 0 w 10085"/>
                <a:gd name="connsiteY4" fmla="*/ 6292 h 10000"/>
                <a:gd name="connsiteX0" fmla="*/ 0 w 10085"/>
                <a:gd name="connsiteY0" fmla="*/ 6337 h 10045"/>
                <a:gd name="connsiteX1" fmla="*/ 6419 w 10085"/>
                <a:gd name="connsiteY1" fmla="*/ 0 h 10045"/>
                <a:gd name="connsiteX2" fmla="*/ 10085 w 10085"/>
                <a:gd name="connsiteY2" fmla="*/ 3787 h 10045"/>
                <a:gd name="connsiteX3" fmla="*/ 3836 w 10085"/>
                <a:gd name="connsiteY3" fmla="*/ 10045 h 10045"/>
                <a:gd name="connsiteX4" fmla="*/ 0 w 10085"/>
                <a:gd name="connsiteY4" fmla="*/ 6337 h 1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" h="10045">
                  <a:moveTo>
                    <a:pt x="0" y="6337"/>
                  </a:moveTo>
                  <a:lnTo>
                    <a:pt x="6419" y="0"/>
                  </a:lnTo>
                  <a:lnTo>
                    <a:pt x="10085" y="3787"/>
                  </a:lnTo>
                  <a:lnTo>
                    <a:pt x="3836" y="10045"/>
                  </a:lnTo>
                  <a:lnTo>
                    <a:pt x="0" y="63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7" name="Oval 1583"/>
            <p:cNvSpPr>
              <a:spLocks noChangeArrowheads="1"/>
            </p:cNvSpPr>
            <p:nvPr/>
          </p:nvSpPr>
          <p:spPr bwMode="gray">
            <a:xfrm>
              <a:off x="2900" y="3679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8" name="Oval 1584"/>
            <p:cNvSpPr>
              <a:spLocks noChangeArrowheads="1"/>
            </p:cNvSpPr>
            <p:nvPr/>
          </p:nvSpPr>
          <p:spPr bwMode="gray">
            <a:xfrm>
              <a:off x="3145" y="3613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9" name="Oval 1585"/>
            <p:cNvSpPr>
              <a:spLocks noChangeArrowheads="1"/>
            </p:cNvSpPr>
            <p:nvPr/>
          </p:nvSpPr>
          <p:spPr bwMode="gray">
            <a:xfrm>
              <a:off x="3389" y="3547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0" name="Oval 1586"/>
            <p:cNvSpPr>
              <a:spLocks noChangeArrowheads="1"/>
            </p:cNvSpPr>
            <p:nvPr/>
          </p:nvSpPr>
          <p:spPr bwMode="gray">
            <a:xfrm>
              <a:off x="3634" y="3481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1" name="Oval 1587"/>
            <p:cNvSpPr>
              <a:spLocks noChangeArrowheads="1"/>
            </p:cNvSpPr>
            <p:nvPr/>
          </p:nvSpPr>
          <p:spPr bwMode="gray">
            <a:xfrm>
              <a:off x="3877" y="3417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2" name="Oval 1588"/>
            <p:cNvSpPr>
              <a:spLocks noChangeArrowheads="1"/>
            </p:cNvSpPr>
            <p:nvPr/>
          </p:nvSpPr>
          <p:spPr bwMode="gray">
            <a:xfrm>
              <a:off x="4123" y="3351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3" name="Oval 1589"/>
            <p:cNvSpPr>
              <a:spLocks noChangeArrowheads="1"/>
            </p:cNvSpPr>
            <p:nvPr/>
          </p:nvSpPr>
          <p:spPr bwMode="gray">
            <a:xfrm>
              <a:off x="4366" y="3285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4" name="Oval 1590"/>
            <p:cNvSpPr>
              <a:spLocks noChangeArrowheads="1"/>
            </p:cNvSpPr>
            <p:nvPr/>
          </p:nvSpPr>
          <p:spPr bwMode="gray">
            <a:xfrm>
              <a:off x="4612" y="3219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5" name="Oval 1591"/>
            <p:cNvSpPr>
              <a:spLocks noChangeArrowheads="1"/>
            </p:cNvSpPr>
            <p:nvPr/>
          </p:nvSpPr>
          <p:spPr bwMode="gray">
            <a:xfrm>
              <a:off x="4858" y="3155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23" name="Group 1579"/>
          <p:cNvGrpSpPr>
            <a:grpSpLocks/>
          </p:cNvGrpSpPr>
          <p:nvPr/>
        </p:nvGrpSpPr>
        <p:grpSpPr bwMode="gray">
          <a:xfrm>
            <a:off x="4786302" y="5186929"/>
            <a:ext cx="2415377" cy="640422"/>
            <a:chOff x="2128" y="2959"/>
            <a:chExt cx="3613" cy="966"/>
          </a:xfrm>
        </p:grpSpPr>
        <p:sp>
          <p:nvSpPr>
            <p:cNvPr id="1524" name="Freeform 1580"/>
            <p:cNvSpPr>
              <a:spLocks/>
            </p:cNvSpPr>
            <p:nvPr/>
          </p:nvSpPr>
          <p:spPr bwMode="gray">
            <a:xfrm>
              <a:off x="2128" y="2959"/>
              <a:ext cx="3613" cy="966"/>
            </a:xfrm>
            <a:custGeom>
              <a:avLst/>
              <a:gdLst>
                <a:gd name="T0" fmla="*/ 0 w 3583"/>
                <a:gd name="T1" fmla="*/ 601 h 962"/>
                <a:gd name="T2" fmla="*/ 2239 w 3583"/>
                <a:gd name="T3" fmla="*/ 0 h 962"/>
                <a:gd name="T4" fmla="*/ 3583 w 3583"/>
                <a:gd name="T5" fmla="*/ 360 h 962"/>
                <a:gd name="T6" fmla="*/ 1344 w 3583"/>
                <a:gd name="T7" fmla="*/ 962 h 962"/>
                <a:gd name="T8" fmla="*/ 0 w 3583"/>
                <a:gd name="T9" fmla="*/ 601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83"/>
                <a:gd name="T16" fmla="*/ 0 h 962"/>
                <a:gd name="T17" fmla="*/ 3583 w 3583"/>
                <a:gd name="T18" fmla="*/ 962 h 962"/>
                <a:gd name="connsiteX0" fmla="*/ 0 w 10085"/>
                <a:gd name="connsiteY0" fmla="*/ 6292 h 10000"/>
                <a:gd name="connsiteX1" fmla="*/ 6334 w 10085"/>
                <a:gd name="connsiteY1" fmla="*/ 0 h 10000"/>
                <a:gd name="connsiteX2" fmla="*/ 10085 w 10085"/>
                <a:gd name="connsiteY2" fmla="*/ 3742 h 10000"/>
                <a:gd name="connsiteX3" fmla="*/ 3836 w 10085"/>
                <a:gd name="connsiteY3" fmla="*/ 10000 h 10000"/>
                <a:gd name="connsiteX4" fmla="*/ 0 w 10085"/>
                <a:gd name="connsiteY4" fmla="*/ 6292 h 10000"/>
                <a:gd name="connsiteX0" fmla="*/ 0 w 10085"/>
                <a:gd name="connsiteY0" fmla="*/ 6337 h 10045"/>
                <a:gd name="connsiteX1" fmla="*/ 6419 w 10085"/>
                <a:gd name="connsiteY1" fmla="*/ 0 h 10045"/>
                <a:gd name="connsiteX2" fmla="*/ 10085 w 10085"/>
                <a:gd name="connsiteY2" fmla="*/ 3787 h 10045"/>
                <a:gd name="connsiteX3" fmla="*/ 3836 w 10085"/>
                <a:gd name="connsiteY3" fmla="*/ 10045 h 10045"/>
                <a:gd name="connsiteX4" fmla="*/ 0 w 10085"/>
                <a:gd name="connsiteY4" fmla="*/ 6337 h 1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" h="10045">
                  <a:moveTo>
                    <a:pt x="0" y="6337"/>
                  </a:moveTo>
                  <a:lnTo>
                    <a:pt x="6419" y="0"/>
                  </a:lnTo>
                  <a:lnTo>
                    <a:pt x="10085" y="3787"/>
                  </a:lnTo>
                  <a:lnTo>
                    <a:pt x="3836" y="10045"/>
                  </a:lnTo>
                  <a:lnTo>
                    <a:pt x="0" y="63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5" name="Oval 1583"/>
            <p:cNvSpPr>
              <a:spLocks noChangeArrowheads="1"/>
            </p:cNvSpPr>
            <p:nvPr/>
          </p:nvSpPr>
          <p:spPr bwMode="gray">
            <a:xfrm>
              <a:off x="2900" y="3679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6" name="Oval 1584"/>
            <p:cNvSpPr>
              <a:spLocks noChangeArrowheads="1"/>
            </p:cNvSpPr>
            <p:nvPr/>
          </p:nvSpPr>
          <p:spPr bwMode="gray">
            <a:xfrm>
              <a:off x="3145" y="3613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7" name="Oval 1585"/>
            <p:cNvSpPr>
              <a:spLocks noChangeArrowheads="1"/>
            </p:cNvSpPr>
            <p:nvPr/>
          </p:nvSpPr>
          <p:spPr bwMode="gray">
            <a:xfrm>
              <a:off x="3389" y="3547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8" name="Oval 1586"/>
            <p:cNvSpPr>
              <a:spLocks noChangeArrowheads="1"/>
            </p:cNvSpPr>
            <p:nvPr/>
          </p:nvSpPr>
          <p:spPr bwMode="gray">
            <a:xfrm>
              <a:off x="3634" y="3481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9" name="Oval 1587"/>
            <p:cNvSpPr>
              <a:spLocks noChangeArrowheads="1"/>
            </p:cNvSpPr>
            <p:nvPr/>
          </p:nvSpPr>
          <p:spPr bwMode="gray">
            <a:xfrm>
              <a:off x="3877" y="3417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0" name="Oval 1588"/>
            <p:cNvSpPr>
              <a:spLocks noChangeArrowheads="1"/>
            </p:cNvSpPr>
            <p:nvPr/>
          </p:nvSpPr>
          <p:spPr bwMode="gray">
            <a:xfrm>
              <a:off x="4123" y="3351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1" name="Oval 1589"/>
            <p:cNvSpPr>
              <a:spLocks noChangeArrowheads="1"/>
            </p:cNvSpPr>
            <p:nvPr/>
          </p:nvSpPr>
          <p:spPr bwMode="gray">
            <a:xfrm>
              <a:off x="4366" y="3285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2" name="Oval 1590"/>
            <p:cNvSpPr>
              <a:spLocks noChangeArrowheads="1"/>
            </p:cNvSpPr>
            <p:nvPr/>
          </p:nvSpPr>
          <p:spPr bwMode="gray">
            <a:xfrm>
              <a:off x="4612" y="3219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3" name="Oval 1591"/>
            <p:cNvSpPr>
              <a:spLocks noChangeArrowheads="1"/>
            </p:cNvSpPr>
            <p:nvPr/>
          </p:nvSpPr>
          <p:spPr bwMode="gray">
            <a:xfrm>
              <a:off x="4858" y="3155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12" name="Group 1579"/>
          <p:cNvGrpSpPr>
            <a:grpSpLocks/>
          </p:cNvGrpSpPr>
          <p:nvPr/>
        </p:nvGrpSpPr>
        <p:grpSpPr bwMode="gray">
          <a:xfrm>
            <a:off x="3308403" y="5580626"/>
            <a:ext cx="2415377" cy="640422"/>
            <a:chOff x="2128" y="2959"/>
            <a:chExt cx="3613" cy="966"/>
          </a:xfrm>
        </p:grpSpPr>
        <p:sp>
          <p:nvSpPr>
            <p:cNvPr id="1513" name="Freeform 1580"/>
            <p:cNvSpPr>
              <a:spLocks/>
            </p:cNvSpPr>
            <p:nvPr/>
          </p:nvSpPr>
          <p:spPr bwMode="gray">
            <a:xfrm>
              <a:off x="2128" y="2959"/>
              <a:ext cx="3613" cy="966"/>
            </a:xfrm>
            <a:custGeom>
              <a:avLst/>
              <a:gdLst>
                <a:gd name="T0" fmla="*/ 0 w 3583"/>
                <a:gd name="T1" fmla="*/ 601 h 962"/>
                <a:gd name="T2" fmla="*/ 2239 w 3583"/>
                <a:gd name="T3" fmla="*/ 0 h 962"/>
                <a:gd name="T4" fmla="*/ 3583 w 3583"/>
                <a:gd name="T5" fmla="*/ 360 h 962"/>
                <a:gd name="T6" fmla="*/ 1344 w 3583"/>
                <a:gd name="T7" fmla="*/ 962 h 962"/>
                <a:gd name="T8" fmla="*/ 0 w 3583"/>
                <a:gd name="T9" fmla="*/ 601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83"/>
                <a:gd name="T16" fmla="*/ 0 h 962"/>
                <a:gd name="T17" fmla="*/ 3583 w 3583"/>
                <a:gd name="T18" fmla="*/ 962 h 962"/>
                <a:gd name="connsiteX0" fmla="*/ 0 w 10085"/>
                <a:gd name="connsiteY0" fmla="*/ 6292 h 10000"/>
                <a:gd name="connsiteX1" fmla="*/ 6334 w 10085"/>
                <a:gd name="connsiteY1" fmla="*/ 0 h 10000"/>
                <a:gd name="connsiteX2" fmla="*/ 10085 w 10085"/>
                <a:gd name="connsiteY2" fmla="*/ 3742 h 10000"/>
                <a:gd name="connsiteX3" fmla="*/ 3836 w 10085"/>
                <a:gd name="connsiteY3" fmla="*/ 10000 h 10000"/>
                <a:gd name="connsiteX4" fmla="*/ 0 w 10085"/>
                <a:gd name="connsiteY4" fmla="*/ 6292 h 10000"/>
                <a:gd name="connsiteX0" fmla="*/ 0 w 10085"/>
                <a:gd name="connsiteY0" fmla="*/ 6337 h 10045"/>
                <a:gd name="connsiteX1" fmla="*/ 6419 w 10085"/>
                <a:gd name="connsiteY1" fmla="*/ 0 h 10045"/>
                <a:gd name="connsiteX2" fmla="*/ 10085 w 10085"/>
                <a:gd name="connsiteY2" fmla="*/ 3787 h 10045"/>
                <a:gd name="connsiteX3" fmla="*/ 3836 w 10085"/>
                <a:gd name="connsiteY3" fmla="*/ 10045 h 10045"/>
                <a:gd name="connsiteX4" fmla="*/ 0 w 10085"/>
                <a:gd name="connsiteY4" fmla="*/ 6337 h 1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" h="10045">
                  <a:moveTo>
                    <a:pt x="0" y="6337"/>
                  </a:moveTo>
                  <a:lnTo>
                    <a:pt x="6419" y="0"/>
                  </a:lnTo>
                  <a:lnTo>
                    <a:pt x="10085" y="3787"/>
                  </a:lnTo>
                  <a:lnTo>
                    <a:pt x="3836" y="10045"/>
                  </a:lnTo>
                  <a:lnTo>
                    <a:pt x="0" y="63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4" name="Oval 1583"/>
            <p:cNvSpPr>
              <a:spLocks noChangeArrowheads="1"/>
            </p:cNvSpPr>
            <p:nvPr/>
          </p:nvSpPr>
          <p:spPr bwMode="gray">
            <a:xfrm>
              <a:off x="2900" y="3679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5" name="Oval 1584"/>
            <p:cNvSpPr>
              <a:spLocks noChangeArrowheads="1"/>
            </p:cNvSpPr>
            <p:nvPr/>
          </p:nvSpPr>
          <p:spPr bwMode="gray">
            <a:xfrm>
              <a:off x="3145" y="3613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6" name="Oval 1585"/>
            <p:cNvSpPr>
              <a:spLocks noChangeArrowheads="1"/>
            </p:cNvSpPr>
            <p:nvPr/>
          </p:nvSpPr>
          <p:spPr bwMode="gray">
            <a:xfrm>
              <a:off x="3389" y="3547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7" name="Oval 1586"/>
            <p:cNvSpPr>
              <a:spLocks noChangeArrowheads="1"/>
            </p:cNvSpPr>
            <p:nvPr/>
          </p:nvSpPr>
          <p:spPr bwMode="gray">
            <a:xfrm>
              <a:off x="3634" y="3481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8" name="Oval 1587"/>
            <p:cNvSpPr>
              <a:spLocks noChangeArrowheads="1"/>
            </p:cNvSpPr>
            <p:nvPr/>
          </p:nvSpPr>
          <p:spPr bwMode="gray">
            <a:xfrm>
              <a:off x="3877" y="3417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9" name="Oval 1588"/>
            <p:cNvSpPr>
              <a:spLocks noChangeArrowheads="1"/>
            </p:cNvSpPr>
            <p:nvPr/>
          </p:nvSpPr>
          <p:spPr bwMode="gray">
            <a:xfrm>
              <a:off x="4123" y="3351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0" name="Oval 1589"/>
            <p:cNvSpPr>
              <a:spLocks noChangeArrowheads="1"/>
            </p:cNvSpPr>
            <p:nvPr/>
          </p:nvSpPr>
          <p:spPr bwMode="gray">
            <a:xfrm>
              <a:off x="4366" y="3285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1" name="Oval 1590"/>
            <p:cNvSpPr>
              <a:spLocks noChangeArrowheads="1"/>
            </p:cNvSpPr>
            <p:nvPr/>
          </p:nvSpPr>
          <p:spPr bwMode="gray">
            <a:xfrm>
              <a:off x="4612" y="3219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2" name="Oval 1591"/>
            <p:cNvSpPr>
              <a:spLocks noChangeArrowheads="1"/>
            </p:cNvSpPr>
            <p:nvPr/>
          </p:nvSpPr>
          <p:spPr bwMode="gray">
            <a:xfrm>
              <a:off x="4858" y="3155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up 14"/>
          <p:cNvGrpSpPr/>
          <p:nvPr/>
        </p:nvGrpSpPr>
        <p:grpSpPr>
          <a:xfrm>
            <a:off x="571763" y="3839460"/>
            <a:ext cx="3745039" cy="1231281"/>
            <a:chOff x="571763" y="3839460"/>
            <a:chExt cx="3745039" cy="1231281"/>
          </a:xfrm>
        </p:grpSpPr>
        <p:grpSp>
          <p:nvGrpSpPr>
            <p:cNvPr id="2" name="Gruppieren 1"/>
            <p:cNvGrpSpPr/>
            <p:nvPr/>
          </p:nvGrpSpPr>
          <p:grpSpPr bwMode="gray">
            <a:xfrm>
              <a:off x="571763" y="4176244"/>
              <a:ext cx="3745039" cy="894497"/>
              <a:chOff x="680420" y="4635446"/>
              <a:chExt cx="3745039" cy="894497"/>
            </a:xfrm>
          </p:grpSpPr>
          <p:sp>
            <p:nvSpPr>
              <p:cNvPr id="531" name="Freeform 1954"/>
              <p:cNvSpPr>
                <a:spLocks/>
              </p:cNvSpPr>
              <p:nvPr/>
            </p:nvSpPr>
            <p:spPr bwMode="gray">
              <a:xfrm>
                <a:off x="680420" y="4635446"/>
                <a:ext cx="3322413" cy="894497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accent3"/>
              </a:solidFill>
              <a:ln w="63500" cap="flat" cmpd="sng">
                <a:solidFill>
                  <a:schemeClr val="bg1">
                    <a:lumMod val="8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63500" dist="12700" dir="8100000" algn="t" rotWithShape="0">
                  <a:prstClr val="black">
                    <a:alpha val="40000"/>
                  </a:prstClr>
                </a:outerShdw>
              </a:effectLst>
              <a:scene3d>
                <a:camera prst="perspectiveAbove" fov="0">
                  <a:rot lat="21000000" lon="0" rev="0"/>
                </a:camera>
                <a:lightRig rig="threePt" dir="t">
                  <a:rot lat="0" lon="0" rev="10800000"/>
                </a:lightRig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3" name="Freeform 16"/>
              <p:cNvSpPr>
                <a:spLocks/>
              </p:cNvSpPr>
              <p:nvPr/>
            </p:nvSpPr>
            <p:spPr bwMode="gray">
              <a:xfrm flipV="1">
                <a:off x="3332420" y="4810809"/>
                <a:ext cx="1093039" cy="296094"/>
              </a:xfrm>
              <a:custGeom>
                <a:avLst/>
                <a:gdLst/>
                <a:ahLst/>
                <a:cxnLst>
                  <a:cxn ang="0">
                    <a:pos x="2938" y="772"/>
                  </a:cxn>
                  <a:cxn ang="0">
                    <a:pos x="3134" y="238"/>
                  </a:cxn>
                  <a:cxn ang="0">
                    <a:pos x="2688" y="359"/>
                  </a:cxn>
                  <a:cxn ang="0">
                    <a:pos x="1344" y="0"/>
                  </a:cxn>
                  <a:cxn ang="0">
                    <a:pos x="0" y="359"/>
                  </a:cxn>
                  <a:cxn ang="0">
                    <a:pos x="1344" y="720"/>
                  </a:cxn>
                  <a:cxn ang="0">
                    <a:pos x="895" y="841"/>
                  </a:cxn>
                  <a:cxn ang="0">
                    <a:pos x="2938" y="772"/>
                  </a:cxn>
                </a:cxnLst>
                <a:rect l="0" t="0" r="r" b="b"/>
                <a:pathLst>
                  <a:path w="3134" h="841">
                    <a:moveTo>
                      <a:pt x="2938" y="772"/>
                    </a:moveTo>
                    <a:lnTo>
                      <a:pt x="3134" y="238"/>
                    </a:lnTo>
                    <a:lnTo>
                      <a:pt x="2688" y="359"/>
                    </a:lnTo>
                    <a:lnTo>
                      <a:pt x="1344" y="0"/>
                    </a:lnTo>
                    <a:lnTo>
                      <a:pt x="0" y="359"/>
                    </a:lnTo>
                    <a:lnTo>
                      <a:pt x="1344" y="720"/>
                    </a:lnTo>
                    <a:lnTo>
                      <a:pt x="895" y="841"/>
                    </a:lnTo>
                    <a:lnTo>
                      <a:pt x="2938" y="772"/>
                    </a:lnTo>
                    <a:close/>
                  </a:path>
                </a:pathLst>
              </a:custGeom>
              <a:solidFill>
                <a:schemeClr val="accent3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/>
                <a:lightRig rig="threePt" dir="t">
                  <a:rot lat="0" lon="0" rev="10800000"/>
                </a:lightRig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40" name="Group 4678"/>
            <p:cNvGrpSpPr>
              <a:grpSpLocks/>
            </p:cNvGrpSpPr>
            <p:nvPr/>
          </p:nvGrpSpPr>
          <p:grpSpPr bwMode="gray">
            <a:xfrm>
              <a:off x="1159512" y="3839460"/>
              <a:ext cx="1876914" cy="869306"/>
              <a:chOff x="1570" y="-4084"/>
              <a:chExt cx="8289" cy="3839"/>
            </a:xfrm>
          </p:grpSpPr>
          <p:sp>
            <p:nvSpPr>
              <p:cNvPr id="541" name="Freeform 4679"/>
              <p:cNvSpPr>
                <a:spLocks/>
              </p:cNvSpPr>
              <p:nvPr/>
            </p:nvSpPr>
            <p:spPr bwMode="gray">
              <a:xfrm>
                <a:off x="5496" y="-1056"/>
                <a:ext cx="212" cy="213"/>
              </a:xfrm>
              <a:custGeom>
                <a:avLst/>
                <a:gdLst>
                  <a:gd name="T0" fmla="*/ 74 w 90"/>
                  <a:gd name="T1" fmla="*/ 25 h 90"/>
                  <a:gd name="T2" fmla="*/ 29 w 90"/>
                  <a:gd name="T3" fmla="*/ 5 h 90"/>
                  <a:gd name="T4" fmla="*/ 29 w 90"/>
                  <a:gd name="T5" fmla="*/ 5 h 90"/>
                  <a:gd name="T6" fmla="*/ 0 w 90"/>
                  <a:gd name="T7" fmla="*/ 15 h 90"/>
                  <a:gd name="T8" fmla="*/ 40 w 90"/>
                  <a:gd name="T9" fmla="*/ 90 h 90"/>
                  <a:gd name="T10" fmla="*/ 69 w 90"/>
                  <a:gd name="T11" fmla="*/ 81 h 90"/>
                  <a:gd name="T12" fmla="*/ 69 w 90"/>
                  <a:gd name="T13" fmla="*/ 81 h 90"/>
                  <a:gd name="T14" fmla="*/ 77 w 90"/>
                  <a:gd name="T15" fmla="*/ 77 h 90"/>
                  <a:gd name="T16" fmla="*/ 74 w 90"/>
                  <a:gd name="T17" fmla="*/ 25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90"/>
                  <a:gd name="T29" fmla="*/ 90 w 90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90">
                    <a:moveTo>
                      <a:pt x="74" y="25"/>
                    </a:moveTo>
                    <a:cubicBezTo>
                      <a:pt x="61" y="8"/>
                      <a:pt x="42" y="0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80"/>
                      <a:pt x="74" y="79"/>
                      <a:pt x="77" y="77"/>
                    </a:cubicBezTo>
                    <a:cubicBezTo>
                      <a:pt x="90" y="67"/>
                      <a:pt x="89" y="44"/>
                      <a:pt x="74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2" name="Freeform 4680"/>
              <p:cNvSpPr>
                <a:spLocks/>
              </p:cNvSpPr>
              <p:nvPr/>
            </p:nvSpPr>
            <p:spPr bwMode="gray">
              <a:xfrm>
                <a:off x="5453" y="-1039"/>
                <a:ext cx="187" cy="210"/>
              </a:xfrm>
              <a:custGeom>
                <a:avLst/>
                <a:gdLst>
                  <a:gd name="T0" fmla="*/ 66 w 79"/>
                  <a:gd name="T1" fmla="*/ 79 h 89"/>
                  <a:gd name="T2" fmla="*/ 16 w 79"/>
                  <a:gd name="T3" fmla="*/ 63 h 89"/>
                  <a:gd name="T4" fmla="*/ 13 w 79"/>
                  <a:gd name="T5" fmla="*/ 10 h 89"/>
                  <a:gd name="T6" fmla="*/ 63 w 79"/>
                  <a:gd name="T7" fmla="*/ 27 h 89"/>
                  <a:gd name="T8" fmla="*/ 66 w 79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89"/>
                  <a:gd name="T17" fmla="*/ 79 w 79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89">
                    <a:moveTo>
                      <a:pt x="66" y="79"/>
                    </a:moveTo>
                    <a:cubicBezTo>
                      <a:pt x="53" y="89"/>
                      <a:pt x="30" y="82"/>
                      <a:pt x="16" y="63"/>
                    </a:cubicBezTo>
                    <a:cubicBezTo>
                      <a:pt x="1" y="43"/>
                      <a:pt x="0" y="20"/>
                      <a:pt x="13" y="10"/>
                    </a:cubicBezTo>
                    <a:cubicBezTo>
                      <a:pt x="26" y="0"/>
                      <a:pt x="49" y="7"/>
                      <a:pt x="63" y="27"/>
                    </a:cubicBezTo>
                    <a:cubicBezTo>
                      <a:pt x="78" y="46"/>
                      <a:pt x="79" y="69"/>
                      <a:pt x="66" y="7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3" name="Freeform 4681"/>
              <p:cNvSpPr>
                <a:spLocks/>
              </p:cNvSpPr>
              <p:nvPr/>
            </p:nvSpPr>
            <p:spPr bwMode="gray">
              <a:xfrm>
                <a:off x="5522" y="-963"/>
                <a:ext cx="49" cy="59"/>
              </a:xfrm>
              <a:custGeom>
                <a:avLst/>
                <a:gdLst>
                  <a:gd name="T0" fmla="*/ 18 w 21"/>
                  <a:gd name="T1" fmla="*/ 22 h 25"/>
                  <a:gd name="T2" fmla="*/ 4 w 21"/>
                  <a:gd name="T3" fmla="*/ 17 h 25"/>
                  <a:gd name="T4" fmla="*/ 3 w 21"/>
                  <a:gd name="T5" fmla="*/ 3 h 25"/>
                  <a:gd name="T6" fmla="*/ 17 w 21"/>
                  <a:gd name="T7" fmla="*/ 8 h 25"/>
                  <a:gd name="T8" fmla="*/ 18 w 21"/>
                  <a:gd name="T9" fmla="*/ 2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5"/>
                  <a:gd name="T17" fmla="*/ 21 w 21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5">
                    <a:moveTo>
                      <a:pt x="18" y="22"/>
                    </a:moveTo>
                    <a:cubicBezTo>
                      <a:pt x="14" y="25"/>
                      <a:pt x="8" y="23"/>
                      <a:pt x="4" y="17"/>
                    </a:cubicBezTo>
                    <a:cubicBezTo>
                      <a:pt x="0" y="12"/>
                      <a:pt x="0" y="6"/>
                      <a:pt x="3" y="3"/>
                    </a:cubicBezTo>
                    <a:cubicBezTo>
                      <a:pt x="7" y="0"/>
                      <a:pt x="13" y="2"/>
                      <a:pt x="17" y="8"/>
                    </a:cubicBezTo>
                    <a:cubicBezTo>
                      <a:pt x="21" y="13"/>
                      <a:pt x="21" y="19"/>
                      <a:pt x="18" y="22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4" name="Freeform 4682"/>
              <p:cNvSpPr>
                <a:spLocks/>
              </p:cNvSpPr>
              <p:nvPr/>
            </p:nvSpPr>
            <p:spPr bwMode="gray">
              <a:xfrm>
                <a:off x="5538" y="-945"/>
                <a:ext cx="17" cy="22"/>
              </a:xfrm>
              <a:custGeom>
                <a:avLst/>
                <a:gdLst>
                  <a:gd name="T0" fmla="*/ 6 w 7"/>
                  <a:gd name="T1" fmla="*/ 8 h 9"/>
                  <a:gd name="T2" fmla="*/ 1 w 7"/>
                  <a:gd name="T3" fmla="*/ 6 h 9"/>
                  <a:gd name="T4" fmla="*/ 1 w 7"/>
                  <a:gd name="T5" fmla="*/ 1 h 9"/>
                  <a:gd name="T6" fmla="*/ 6 w 7"/>
                  <a:gd name="T7" fmla="*/ 3 h 9"/>
                  <a:gd name="T8" fmla="*/ 6 w 7"/>
                  <a:gd name="T9" fmla="*/ 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9"/>
                  <a:gd name="T17" fmla="*/ 7 w 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9">
                    <a:moveTo>
                      <a:pt x="6" y="8"/>
                    </a:moveTo>
                    <a:cubicBezTo>
                      <a:pt x="5" y="9"/>
                      <a:pt x="3" y="8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6" y="3"/>
                    </a:cubicBezTo>
                    <a:cubicBezTo>
                      <a:pt x="7" y="5"/>
                      <a:pt x="7" y="7"/>
                      <a:pt x="6" y="8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5" name="Freeform 4683"/>
              <p:cNvSpPr>
                <a:spLocks/>
              </p:cNvSpPr>
              <p:nvPr/>
            </p:nvSpPr>
            <p:spPr bwMode="gray">
              <a:xfrm>
                <a:off x="5517" y="-1006"/>
                <a:ext cx="57" cy="83"/>
              </a:xfrm>
              <a:custGeom>
                <a:avLst/>
                <a:gdLst>
                  <a:gd name="T0" fmla="*/ 5 w 24"/>
                  <a:gd name="T1" fmla="*/ 0 h 35"/>
                  <a:gd name="T2" fmla="*/ 0 w 24"/>
                  <a:gd name="T3" fmla="*/ 30 h 35"/>
                  <a:gd name="T4" fmla="*/ 9 w 24"/>
                  <a:gd name="T5" fmla="*/ 34 h 35"/>
                  <a:gd name="T6" fmla="*/ 19 w 24"/>
                  <a:gd name="T7" fmla="*/ 33 h 35"/>
                  <a:gd name="T8" fmla="*/ 24 w 24"/>
                  <a:gd name="T9" fmla="*/ 4 h 35"/>
                  <a:gd name="T10" fmla="*/ 5 w 24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5"/>
                  <a:gd name="T20" fmla="*/ 24 w 2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5">
                    <a:moveTo>
                      <a:pt x="5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4" y="33"/>
                      <a:pt x="9" y="34"/>
                    </a:cubicBezTo>
                    <a:cubicBezTo>
                      <a:pt x="14" y="35"/>
                      <a:pt x="18" y="34"/>
                      <a:pt x="19" y="33"/>
                    </a:cubicBezTo>
                    <a:cubicBezTo>
                      <a:pt x="24" y="4"/>
                      <a:pt x="24" y="4"/>
                      <a:pt x="2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6" name="Freeform 4684"/>
              <p:cNvSpPr>
                <a:spLocks/>
              </p:cNvSpPr>
              <p:nvPr/>
            </p:nvSpPr>
            <p:spPr bwMode="gray">
              <a:xfrm>
                <a:off x="5517" y="-1070"/>
                <a:ext cx="78" cy="76"/>
              </a:xfrm>
              <a:custGeom>
                <a:avLst/>
                <a:gdLst>
                  <a:gd name="T0" fmla="*/ 5 w 33"/>
                  <a:gd name="T1" fmla="*/ 0 h 32"/>
                  <a:gd name="T2" fmla="*/ 1 w 33"/>
                  <a:gd name="T3" fmla="*/ 24 h 32"/>
                  <a:gd name="T4" fmla="*/ 14 w 33"/>
                  <a:gd name="T5" fmla="*/ 31 h 32"/>
                  <a:gd name="T6" fmla="*/ 29 w 33"/>
                  <a:gd name="T7" fmla="*/ 29 h 32"/>
                  <a:gd name="T8" fmla="*/ 33 w 33"/>
                  <a:gd name="T9" fmla="*/ 5 h 32"/>
                  <a:gd name="T10" fmla="*/ 5 w 3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32"/>
                  <a:gd name="T20" fmla="*/ 33 w 3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32">
                    <a:moveTo>
                      <a:pt x="5" y="0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0" y="26"/>
                      <a:pt x="6" y="29"/>
                      <a:pt x="14" y="31"/>
                    </a:cubicBezTo>
                    <a:cubicBezTo>
                      <a:pt x="22" y="32"/>
                      <a:pt x="29" y="31"/>
                      <a:pt x="29" y="29"/>
                    </a:cubicBezTo>
                    <a:cubicBezTo>
                      <a:pt x="33" y="5"/>
                      <a:pt x="33" y="5"/>
                      <a:pt x="33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7" name="Freeform 4685"/>
              <p:cNvSpPr>
                <a:spLocks/>
              </p:cNvSpPr>
              <p:nvPr/>
            </p:nvSpPr>
            <p:spPr bwMode="gray">
              <a:xfrm>
                <a:off x="5368" y="-1022"/>
                <a:ext cx="213" cy="212"/>
              </a:xfrm>
              <a:custGeom>
                <a:avLst/>
                <a:gdLst>
                  <a:gd name="T0" fmla="*/ 75 w 90"/>
                  <a:gd name="T1" fmla="*/ 25 h 90"/>
                  <a:gd name="T2" fmla="*/ 29 w 90"/>
                  <a:gd name="T3" fmla="*/ 5 h 90"/>
                  <a:gd name="T4" fmla="*/ 29 w 90"/>
                  <a:gd name="T5" fmla="*/ 5 h 90"/>
                  <a:gd name="T6" fmla="*/ 0 w 90"/>
                  <a:gd name="T7" fmla="*/ 15 h 90"/>
                  <a:gd name="T8" fmla="*/ 41 w 90"/>
                  <a:gd name="T9" fmla="*/ 90 h 90"/>
                  <a:gd name="T10" fmla="*/ 69 w 90"/>
                  <a:gd name="T11" fmla="*/ 81 h 90"/>
                  <a:gd name="T12" fmla="*/ 69 w 90"/>
                  <a:gd name="T13" fmla="*/ 81 h 90"/>
                  <a:gd name="T14" fmla="*/ 77 w 90"/>
                  <a:gd name="T15" fmla="*/ 78 h 90"/>
                  <a:gd name="T16" fmla="*/ 75 w 90"/>
                  <a:gd name="T17" fmla="*/ 25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90"/>
                  <a:gd name="T29" fmla="*/ 90 w 90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90">
                    <a:moveTo>
                      <a:pt x="75" y="25"/>
                    </a:moveTo>
                    <a:cubicBezTo>
                      <a:pt x="62" y="8"/>
                      <a:pt x="43" y="0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81"/>
                      <a:pt x="75" y="80"/>
                      <a:pt x="77" y="78"/>
                    </a:cubicBezTo>
                    <a:cubicBezTo>
                      <a:pt x="90" y="68"/>
                      <a:pt x="89" y="44"/>
                      <a:pt x="75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8" name="Freeform 4686"/>
              <p:cNvSpPr>
                <a:spLocks/>
              </p:cNvSpPr>
              <p:nvPr/>
            </p:nvSpPr>
            <p:spPr bwMode="gray">
              <a:xfrm>
                <a:off x="5328" y="-1006"/>
                <a:ext cx="187" cy="213"/>
              </a:xfrm>
              <a:custGeom>
                <a:avLst/>
                <a:gdLst>
                  <a:gd name="T0" fmla="*/ 66 w 79"/>
                  <a:gd name="T1" fmla="*/ 80 h 90"/>
                  <a:gd name="T2" fmla="*/ 15 w 79"/>
                  <a:gd name="T3" fmla="*/ 63 h 90"/>
                  <a:gd name="T4" fmla="*/ 13 w 79"/>
                  <a:gd name="T5" fmla="*/ 10 h 90"/>
                  <a:gd name="T6" fmla="*/ 63 w 79"/>
                  <a:gd name="T7" fmla="*/ 27 h 90"/>
                  <a:gd name="T8" fmla="*/ 66 w 79"/>
                  <a:gd name="T9" fmla="*/ 8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90"/>
                  <a:gd name="T17" fmla="*/ 79 w 79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90">
                    <a:moveTo>
                      <a:pt x="66" y="80"/>
                    </a:moveTo>
                    <a:cubicBezTo>
                      <a:pt x="52" y="90"/>
                      <a:pt x="30" y="82"/>
                      <a:pt x="15" y="63"/>
                    </a:cubicBezTo>
                    <a:cubicBezTo>
                      <a:pt x="1" y="44"/>
                      <a:pt x="0" y="20"/>
                      <a:pt x="13" y="10"/>
                    </a:cubicBezTo>
                    <a:cubicBezTo>
                      <a:pt x="26" y="0"/>
                      <a:pt x="48" y="8"/>
                      <a:pt x="63" y="27"/>
                    </a:cubicBezTo>
                    <a:cubicBezTo>
                      <a:pt x="77" y="46"/>
                      <a:pt x="79" y="70"/>
                      <a:pt x="66" y="80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9" name="Freeform 4687"/>
              <p:cNvSpPr>
                <a:spLocks/>
              </p:cNvSpPr>
              <p:nvPr/>
            </p:nvSpPr>
            <p:spPr bwMode="gray">
              <a:xfrm>
                <a:off x="5394" y="-928"/>
                <a:ext cx="52" cy="57"/>
              </a:xfrm>
              <a:custGeom>
                <a:avLst/>
                <a:gdLst>
                  <a:gd name="T0" fmla="*/ 18 w 22"/>
                  <a:gd name="T1" fmla="*/ 21 h 24"/>
                  <a:gd name="T2" fmla="*/ 5 w 22"/>
                  <a:gd name="T3" fmla="*/ 17 h 24"/>
                  <a:gd name="T4" fmla="*/ 4 w 22"/>
                  <a:gd name="T5" fmla="*/ 2 h 24"/>
                  <a:gd name="T6" fmla="*/ 18 w 22"/>
                  <a:gd name="T7" fmla="*/ 7 h 24"/>
                  <a:gd name="T8" fmla="*/ 18 w 22"/>
                  <a:gd name="T9" fmla="*/ 2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18" y="21"/>
                    </a:moveTo>
                    <a:cubicBezTo>
                      <a:pt x="15" y="24"/>
                      <a:pt x="9" y="22"/>
                      <a:pt x="5" y="17"/>
                    </a:cubicBezTo>
                    <a:cubicBezTo>
                      <a:pt x="1" y="11"/>
                      <a:pt x="0" y="5"/>
                      <a:pt x="4" y="2"/>
                    </a:cubicBezTo>
                    <a:cubicBezTo>
                      <a:pt x="7" y="0"/>
                      <a:pt x="14" y="2"/>
                      <a:pt x="18" y="7"/>
                    </a:cubicBezTo>
                    <a:cubicBezTo>
                      <a:pt x="22" y="12"/>
                      <a:pt x="22" y="19"/>
                      <a:pt x="18" y="21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0" name="Freeform 4688"/>
              <p:cNvSpPr>
                <a:spLocks/>
              </p:cNvSpPr>
              <p:nvPr/>
            </p:nvSpPr>
            <p:spPr bwMode="gray">
              <a:xfrm>
                <a:off x="5411" y="-909"/>
                <a:ext cx="19" cy="19"/>
              </a:xfrm>
              <a:custGeom>
                <a:avLst/>
                <a:gdLst>
                  <a:gd name="T0" fmla="*/ 7 w 8"/>
                  <a:gd name="T1" fmla="*/ 7 h 8"/>
                  <a:gd name="T2" fmla="*/ 2 w 8"/>
                  <a:gd name="T3" fmla="*/ 6 h 8"/>
                  <a:gd name="T4" fmla="*/ 2 w 8"/>
                  <a:gd name="T5" fmla="*/ 1 h 8"/>
                  <a:gd name="T6" fmla="*/ 6 w 8"/>
                  <a:gd name="T7" fmla="*/ 2 h 8"/>
                  <a:gd name="T8" fmla="*/ 7 w 8"/>
                  <a:gd name="T9" fmla="*/ 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7" y="7"/>
                    </a:moveTo>
                    <a:cubicBezTo>
                      <a:pt x="5" y="8"/>
                      <a:pt x="3" y="7"/>
                      <a:pt x="2" y="6"/>
                    </a:cubicBezTo>
                    <a:cubicBezTo>
                      <a:pt x="1" y="4"/>
                      <a:pt x="0" y="1"/>
                      <a:pt x="2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8" y="4"/>
                      <a:pt x="8" y="6"/>
                      <a:pt x="7" y="7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1" name="Freeform 4689"/>
              <p:cNvSpPr>
                <a:spLocks/>
              </p:cNvSpPr>
              <p:nvPr/>
            </p:nvSpPr>
            <p:spPr bwMode="gray">
              <a:xfrm>
                <a:off x="5697" y="-1006"/>
                <a:ext cx="212" cy="213"/>
              </a:xfrm>
              <a:custGeom>
                <a:avLst/>
                <a:gdLst>
                  <a:gd name="T0" fmla="*/ 74 w 90"/>
                  <a:gd name="T1" fmla="*/ 25 h 90"/>
                  <a:gd name="T2" fmla="*/ 29 w 90"/>
                  <a:gd name="T3" fmla="*/ 6 h 90"/>
                  <a:gd name="T4" fmla="*/ 29 w 90"/>
                  <a:gd name="T5" fmla="*/ 6 h 90"/>
                  <a:gd name="T6" fmla="*/ 0 w 90"/>
                  <a:gd name="T7" fmla="*/ 15 h 90"/>
                  <a:gd name="T8" fmla="*/ 40 w 90"/>
                  <a:gd name="T9" fmla="*/ 90 h 90"/>
                  <a:gd name="T10" fmla="*/ 69 w 90"/>
                  <a:gd name="T11" fmla="*/ 82 h 90"/>
                  <a:gd name="T12" fmla="*/ 69 w 90"/>
                  <a:gd name="T13" fmla="*/ 82 h 90"/>
                  <a:gd name="T14" fmla="*/ 77 w 90"/>
                  <a:gd name="T15" fmla="*/ 78 h 90"/>
                  <a:gd name="T16" fmla="*/ 74 w 90"/>
                  <a:gd name="T17" fmla="*/ 25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90"/>
                  <a:gd name="T29" fmla="*/ 90 w 90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90">
                    <a:moveTo>
                      <a:pt x="74" y="25"/>
                    </a:moveTo>
                    <a:cubicBezTo>
                      <a:pt x="61" y="8"/>
                      <a:pt x="42" y="0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72" y="81"/>
                      <a:pt x="74" y="80"/>
                      <a:pt x="77" y="78"/>
                    </a:cubicBezTo>
                    <a:cubicBezTo>
                      <a:pt x="90" y="68"/>
                      <a:pt x="89" y="44"/>
                      <a:pt x="74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2" name="Freeform 4690"/>
              <p:cNvSpPr>
                <a:spLocks/>
              </p:cNvSpPr>
              <p:nvPr/>
            </p:nvSpPr>
            <p:spPr bwMode="gray">
              <a:xfrm>
                <a:off x="5654" y="-989"/>
                <a:ext cx="187" cy="212"/>
              </a:xfrm>
              <a:custGeom>
                <a:avLst/>
                <a:gdLst>
                  <a:gd name="T0" fmla="*/ 66 w 79"/>
                  <a:gd name="T1" fmla="*/ 80 h 90"/>
                  <a:gd name="T2" fmla="*/ 16 w 79"/>
                  <a:gd name="T3" fmla="*/ 63 h 90"/>
                  <a:gd name="T4" fmla="*/ 13 w 79"/>
                  <a:gd name="T5" fmla="*/ 10 h 90"/>
                  <a:gd name="T6" fmla="*/ 63 w 79"/>
                  <a:gd name="T7" fmla="*/ 27 h 90"/>
                  <a:gd name="T8" fmla="*/ 66 w 79"/>
                  <a:gd name="T9" fmla="*/ 8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90"/>
                  <a:gd name="T17" fmla="*/ 79 w 79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90">
                    <a:moveTo>
                      <a:pt x="66" y="80"/>
                    </a:moveTo>
                    <a:cubicBezTo>
                      <a:pt x="53" y="90"/>
                      <a:pt x="30" y="82"/>
                      <a:pt x="16" y="63"/>
                    </a:cubicBezTo>
                    <a:cubicBezTo>
                      <a:pt x="1" y="44"/>
                      <a:pt x="0" y="20"/>
                      <a:pt x="13" y="10"/>
                    </a:cubicBezTo>
                    <a:cubicBezTo>
                      <a:pt x="26" y="0"/>
                      <a:pt x="49" y="8"/>
                      <a:pt x="63" y="27"/>
                    </a:cubicBezTo>
                    <a:cubicBezTo>
                      <a:pt x="78" y="46"/>
                      <a:pt x="79" y="70"/>
                      <a:pt x="66" y="80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3" name="Freeform 4691"/>
              <p:cNvSpPr>
                <a:spLocks/>
              </p:cNvSpPr>
              <p:nvPr/>
            </p:nvSpPr>
            <p:spPr bwMode="gray">
              <a:xfrm>
                <a:off x="5723" y="-911"/>
                <a:ext cx="49" cy="56"/>
              </a:xfrm>
              <a:custGeom>
                <a:avLst/>
                <a:gdLst>
                  <a:gd name="T0" fmla="*/ 18 w 21"/>
                  <a:gd name="T1" fmla="*/ 21 h 24"/>
                  <a:gd name="T2" fmla="*/ 4 w 21"/>
                  <a:gd name="T3" fmla="*/ 17 h 24"/>
                  <a:gd name="T4" fmla="*/ 3 w 21"/>
                  <a:gd name="T5" fmla="*/ 3 h 24"/>
                  <a:gd name="T6" fmla="*/ 17 w 21"/>
                  <a:gd name="T7" fmla="*/ 7 h 24"/>
                  <a:gd name="T8" fmla="*/ 18 w 21"/>
                  <a:gd name="T9" fmla="*/ 2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4"/>
                  <a:gd name="T17" fmla="*/ 21 w 21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4">
                    <a:moveTo>
                      <a:pt x="18" y="21"/>
                    </a:moveTo>
                    <a:cubicBezTo>
                      <a:pt x="14" y="24"/>
                      <a:pt x="8" y="22"/>
                      <a:pt x="4" y="17"/>
                    </a:cubicBezTo>
                    <a:cubicBezTo>
                      <a:pt x="0" y="12"/>
                      <a:pt x="0" y="5"/>
                      <a:pt x="3" y="3"/>
                    </a:cubicBezTo>
                    <a:cubicBezTo>
                      <a:pt x="7" y="0"/>
                      <a:pt x="13" y="2"/>
                      <a:pt x="17" y="7"/>
                    </a:cubicBezTo>
                    <a:cubicBezTo>
                      <a:pt x="21" y="12"/>
                      <a:pt x="21" y="19"/>
                      <a:pt x="18" y="21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4" name="Freeform 4692"/>
              <p:cNvSpPr>
                <a:spLocks/>
              </p:cNvSpPr>
              <p:nvPr/>
            </p:nvSpPr>
            <p:spPr bwMode="gray">
              <a:xfrm>
                <a:off x="5739" y="-893"/>
                <a:ext cx="17" cy="19"/>
              </a:xfrm>
              <a:custGeom>
                <a:avLst/>
                <a:gdLst>
                  <a:gd name="T0" fmla="*/ 6 w 7"/>
                  <a:gd name="T1" fmla="*/ 7 h 8"/>
                  <a:gd name="T2" fmla="*/ 1 w 7"/>
                  <a:gd name="T3" fmla="*/ 6 h 8"/>
                  <a:gd name="T4" fmla="*/ 1 w 7"/>
                  <a:gd name="T5" fmla="*/ 1 h 8"/>
                  <a:gd name="T6" fmla="*/ 6 w 7"/>
                  <a:gd name="T7" fmla="*/ 2 h 8"/>
                  <a:gd name="T8" fmla="*/ 6 w 7"/>
                  <a:gd name="T9" fmla="*/ 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6" y="7"/>
                    </a:moveTo>
                    <a:cubicBezTo>
                      <a:pt x="5" y="8"/>
                      <a:pt x="3" y="8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6" y="2"/>
                    </a:cubicBezTo>
                    <a:cubicBezTo>
                      <a:pt x="7" y="4"/>
                      <a:pt x="7" y="6"/>
                      <a:pt x="6" y="7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5" name="Freeform 4693"/>
              <p:cNvSpPr>
                <a:spLocks/>
              </p:cNvSpPr>
              <p:nvPr/>
            </p:nvSpPr>
            <p:spPr bwMode="gray">
              <a:xfrm>
                <a:off x="5708" y="-963"/>
                <a:ext cx="57" cy="82"/>
              </a:xfrm>
              <a:custGeom>
                <a:avLst/>
                <a:gdLst>
                  <a:gd name="T0" fmla="*/ 0 w 24"/>
                  <a:gd name="T1" fmla="*/ 4 h 35"/>
                  <a:gd name="T2" fmla="*/ 5 w 24"/>
                  <a:gd name="T3" fmla="*/ 33 h 35"/>
                  <a:gd name="T4" fmla="*/ 15 w 24"/>
                  <a:gd name="T5" fmla="*/ 34 h 35"/>
                  <a:gd name="T6" fmla="*/ 23 w 24"/>
                  <a:gd name="T7" fmla="*/ 30 h 35"/>
                  <a:gd name="T8" fmla="*/ 18 w 24"/>
                  <a:gd name="T9" fmla="*/ 0 h 35"/>
                  <a:gd name="T10" fmla="*/ 0 w 24"/>
                  <a:gd name="T11" fmla="*/ 4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5"/>
                  <a:gd name="T20" fmla="*/ 24 w 2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5">
                    <a:moveTo>
                      <a:pt x="0" y="4"/>
                    </a:moveTo>
                    <a:cubicBezTo>
                      <a:pt x="5" y="33"/>
                      <a:pt x="5" y="33"/>
                      <a:pt x="5" y="33"/>
                    </a:cubicBezTo>
                    <a:cubicBezTo>
                      <a:pt x="5" y="34"/>
                      <a:pt x="9" y="35"/>
                      <a:pt x="15" y="34"/>
                    </a:cubicBezTo>
                    <a:cubicBezTo>
                      <a:pt x="20" y="33"/>
                      <a:pt x="24" y="31"/>
                      <a:pt x="23" y="3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6" name="Freeform 4694"/>
              <p:cNvSpPr>
                <a:spLocks/>
              </p:cNvSpPr>
              <p:nvPr/>
            </p:nvSpPr>
            <p:spPr bwMode="gray">
              <a:xfrm>
                <a:off x="5685" y="-1027"/>
                <a:ext cx="78" cy="75"/>
              </a:xfrm>
              <a:custGeom>
                <a:avLst/>
                <a:gdLst>
                  <a:gd name="T0" fmla="*/ 0 w 33"/>
                  <a:gd name="T1" fmla="*/ 5 h 32"/>
                  <a:gd name="T2" fmla="*/ 4 w 33"/>
                  <a:gd name="T3" fmla="*/ 29 h 32"/>
                  <a:gd name="T4" fmla="*/ 19 w 33"/>
                  <a:gd name="T5" fmla="*/ 30 h 32"/>
                  <a:gd name="T6" fmla="*/ 33 w 33"/>
                  <a:gd name="T7" fmla="*/ 24 h 32"/>
                  <a:gd name="T8" fmla="*/ 28 w 33"/>
                  <a:gd name="T9" fmla="*/ 0 h 32"/>
                  <a:gd name="T10" fmla="*/ 0 w 33"/>
                  <a:gd name="T11" fmla="*/ 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32"/>
                  <a:gd name="T20" fmla="*/ 33 w 3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32">
                    <a:moveTo>
                      <a:pt x="0" y="5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5" y="31"/>
                      <a:pt x="11" y="32"/>
                      <a:pt x="19" y="30"/>
                    </a:cubicBezTo>
                    <a:cubicBezTo>
                      <a:pt x="27" y="29"/>
                      <a:pt x="33" y="26"/>
                      <a:pt x="33" y="24"/>
                    </a:cubicBezTo>
                    <a:cubicBezTo>
                      <a:pt x="28" y="0"/>
                      <a:pt x="28" y="0"/>
                      <a:pt x="28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7" name="Freeform 4695"/>
              <p:cNvSpPr>
                <a:spLocks/>
              </p:cNvSpPr>
              <p:nvPr/>
            </p:nvSpPr>
            <p:spPr bwMode="gray">
              <a:xfrm>
                <a:off x="5569" y="-970"/>
                <a:ext cx="213" cy="210"/>
              </a:xfrm>
              <a:custGeom>
                <a:avLst/>
                <a:gdLst>
                  <a:gd name="T0" fmla="*/ 75 w 90"/>
                  <a:gd name="T1" fmla="*/ 24 h 89"/>
                  <a:gd name="T2" fmla="*/ 29 w 90"/>
                  <a:gd name="T3" fmla="*/ 5 h 89"/>
                  <a:gd name="T4" fmla="*/ 29 w 90"/>
                  <a:gd name="T5" fmla="*/ 5 h 89"/>
                  <a:gd name="T6" fmla="*/ 0 w 90"/>
                  <a:gd name="T7" fmla="*/ 14 h 89"/>
                  <a:gd name="T8" fmla="*/ 41 w 90"/>
                  <a:gd name="T9" fmla="*/ 89 h 89"/>
                  <a:gd name="T10" fmla="*/ 69 w 90"/>
                  <a:gd name="T11" fmla="*/ 81 h 89"/>
                  <a:gd name="T12" fmla="*/ 69 w 90"/>
                  <a:gd name="T13" fmla="*/ 81 h 89"/>
                  <a:gd name="T14" fmla="*/ 77 w 90"/>
                  <a:gd name="T15" fmla="*/ 77 h 89"/>
                  <a:gd name="T16" fmla="*/ 75 w 90"/>
                  <a:gd name="T17" fmla="*/ 24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89"/>
                  <a:gd name="T29" fmla="*/ 90 w 90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89">
                    <a:moveTo>
                      <a:pt x="75" y="24"/>
                    </a:moveTo>
                    <a:cubicBezTo>
                      <a:pt x="62" y="7"/>
                      <a:pt x="43" y="0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80"/>
                      <a:pt x="75" y="79"/>
                      <a:pt x="77" y="77"/>
                    </a:cubicBezTo>
                    <a:cubicBezTo>
                      <a:pt x="90" y="67"/>
                      <a:pt x="89" y="44"/>
                      <a:pt x="75" y="24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8" name="Freeform 4696"/>
              <p:cNvSpPr>
                <a:spLocks/>
              </p:cNvSpPr>
              <p:nvPr/>
            </p:nvSpPr>
            <p:spPr bwMode="gray">
              <a:xfrm>
                <a:off x="5529" y="-954"/>
                <a:ext cx="187" cy="210"/>
              </a:xfrm>
              <a:custGeom>
                <a:avLst/>
                <a:gdLst>
                  <a:gd name="T0" fmla="*/ 66 w 79"/>
                  <a:gd name="T1" fmla="*/ 79 h 89"/>
                  <a:gd name="T2" fmla="*/ 15 w 79"/>
                  <a:gd name="T3" fmla="*/ 62 h 89"/>
                  <a:gd name="T4" fmla="*/ 13 w 79"/>
                  <a:gd name="T5" fmla="*/ 10 h 89"/>
                  <a:gd name="T6" fmla="*/ 63 w 79"/>
                  <a:gd name="T7" fmla="*/ 26 h 89"/>
                  <a:gd name="T8" fmla="*/ 66 w 79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89"/>
                  <a:gd name="T17" fmla="*/ 79 w 79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89">
                    <a:moveTo>
                      <a:pt x="66" y="79"/>
                    </a:moveTo>
                    <a:cubicBezTo>
                      <a:pt x="52" y="89"/>
                      <a:pt x="30" y="82"/>
                      <a:pt x="15" y="62"/>
                    </a:cubicBezTo>
                    <a:cubicBezTo>
                      <a:pt x="1" y="43"/>
                      <a:pt x="0" y="19"/>
                      <a:pt x="13" y="10"/>
                    </a:cubicBezTo>
                    <a:cubicBezTo>
                      <a:pt x="26" y="0"/>
                      <a:pt x="48" y="7"/>
                      <a:pt x="63" y="26"/>
                    </a:cubicBezTo>
                    <a:cubicBezTo>
                      <a:pt x="77" y="46"/>
                      <a:pt x="79" y="69"/>
                      <a:pt x="66" y="7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9" name="Freeform 4697"/>
              <p:cNvSpPr>
                <a:spLocks/>
              </p:cNvSpPr>
              <p:nvPr/>
            </p:nvSpPr>
            <p:spPr bwMode="gray">
              <a:xfrm>
                <a:off x="5595" y="-878"/>
                <a:ext cx="52" cy="59"/>
              </a:xfrm>
              <a:custGeom>
                <a:avLst/>
                <a:gdLst>
                  <a:gd name="T0" fmla="*/ 18 w 22"/>
                  <a:gd name="T1" fmla="*/ 22 h 25"/>
                  <a:gd name="T2" fmla="*/ 5 w 22"/>
                  <a:gd name="T3" fmla="*/ 17 h 25"/>
                  <a:gd name="T4" fmla="*/ 4 w 22"/>
                  <a:gd name="T5" fmla="*/ 3 h 25"/>
                  <a:gd name="T6" fmla="*/ 18 w 22"/>
                  <a:gd name="T7" fmla="*/ 7 h 25"/>
                  <a:gd name="T8" fmla="*/ 18 w 22"/>
                  <a:gd name="T9" fmla="*/ 2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5"/>
                  <a:gd name="T17" fmla="*/ 22 w 22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5">
                    <a:moveTo>
                      <a:pt x="18" y="22"/>
                    </a:moveTo>
                    <a:cubicBezTo>
                      <a:pt x="15" y="25"/>
                      <a:pt x="9" y="22"/>
                      <a:pt x="5" y="17"/>
                    </a:cubicBezTo>
                    <a:cubicBezTo>
                      <a:pt x="1" y="12"/>
                      <a:pt x="0" y="6"/>
                      <a:pt x="4" y="3"/>
                    </a:cubicBezTo>
                    <a:cubicBezTo>
                      <a:pt x="7" y="0"/>
                      <a:pt x="14" y="2"/>
                      <a:pt x="18" y="7"/>
                    </a:cubicBezTo>
                    <a:cubicBezTo>
                      <a:pt x="22" y="13"/>
                      <a:pt x="22" y="19"/>
                      <a:pt x="18" y="22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0" name="Freeform 4698"/>
              <p:cNvSpPr>
                <a:spLocks/>
              </p:cNvSpPr>
              <p:nvPr/>
            </p:nvSpPr>
            <p:spPr bwMode="gray">
              <a:xfrm>
                <a:off x="5612" y="-859"/>
                <a:ext cx="18" cy="21"/>
              </a:xfrm>
              <a:custGeom>
                <a:avLst/>
                <a:gdLst>
                  <a:gd name="T0" fmla="*/ 7 w 8"/>
                  <a:gd name="T1" fmla="*/ 8 h 9"/>
                  <a:gd name="T2" fmla="*/ 2 w 8"/>
                  <a:gd name="T3" fmla="*/ 6 h 9"/>
                  <a:gd name="T4" fmla="*/ 2 w 8"/>
                  <a:gd name="T5" fmla="*/ 1 h 9"/>
                  <a:gd name="T6" fmla="*/ 6 w 8"/>
                  <a:gd name="T7" fmla="*/ 3 h 9"/>
                  <a:gd name="T8" fmla="*/ 7 w 8"/>
                  <a:gd name="T9" fmla="*/ 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9"/>
                  <a:gd name="T17" fmla="*/ 8 w 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9">
                    <a:moveTo>
                      <a:pt x="7" y="8"/>
                    </a:moveTo>
                    <a:cubicBezTo>
                      <a:pt x="5" y="9"/>
                      <a:pt x="3" y="8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8" y="4"/>
                      <a:pt x="8" y="7"/>
                      <a:pt x="7" y="8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1" name="Freeform 4699"/>
              <p:cNvSpPr>
                <a:spLocks/>
              </p:cNvSpPr>
              <p:nvPr/>
            </p:nvSpPr>
            <p:spPr bwMode="gray">
              <a:xfrm>
                <a:off x="5510" y="-1275"/>
                <a:ext cx="333" cy="295"/>
              </a:xfrm>
              <a:custGeom>
                <a:avLst/>
                <a:gdLst>
                  <a:gd name="T0" fmla="*/ 0 w 333"/>
                  <a:gd name="T1" fmla="*/ 238 h 295"/>
                  <a:gd name="T2" fmla="*/ 210 w 333"/>
                  <a:gd name="T3" fmla="*/ 295 h 295"/>
                  <a:gd name="T4" fmla="*/ 333 w 333"/>
                  <a:gd name="T5" fmla="*/ 82 h 295"/>
                  <a:gd name="T6" fmla="*/ 24 w 333"/>
                  <a:gd name="T7" fmla="*/ 0 h 295"/>
                  <a:gd name="T8" fmla="*/ 0 w 333"/>
                  <a:gd name="T9" fmla="*/ 238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3"/>
                  <a:gd name="T16" fmla="*/ 0 h 295"/>
                  <a:gd name="T17" fmla="*/ 333 w 333"/>
                  <a:gd name="T18" fmla="*/ 295 h 2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3" h="295">
                    <a:moveTo>
                      <a:pt x="0" y="238"/>
                    </a:moveTo>
                    <a:lnTo>
                      <a:pt x="210" y="295"/>
                    </a:lnTo>
                    <a:lnTo>
                      <a:pt x="333" y="82"/>
                    </a:lnTo>
                    <a:lnTo>
                      <a:pt x="24" y="0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2" name="Freeform 4700"/>
              <p:cNvSpPr>
                <a:spLocks/>
              </p:cNvSpPr>
              <p:nvPr/>
            </p:nvSpPr>
            <p:spPr bwMode="gray">
              <a:xfrm>
                <a:off x="5720" y="-1207"/>
                <a:ext cx="170" cy="227"/>
              </a:xfrm>
              <a:custGeom>
                <a:avLst/>
                <a:gdLst>
                  <a:gd name="T0" fmla="*/ 0 w 170"/>
                  <a:gd name="T1" fmla="*/ 227 h 227"/>
                  <a:gd name="T2" fmla="*/ 40 w 170"/>
                  <a:gd name="T3" fmla="*/ 215 h 227"/>
                  <a:gd name="T4" fmla="*/ 170 w 170"/>
                  <a:gd name="T5" fmla="*/ 0 h 227"/>
                  <a:gd name="T6" fmla="*/ 123 w 170"/>
                  <a:gd name="T7" fmla="*/ 14 h 227"/>
                  <a:gd name="T8" fmla="*/ 0 w 170"/>
                  <a:gd name="T9" fmla="*/ 225 h 227"/>
                  <a:gd name="T10" fmla="*/ 0 w 170"/>
                  <a:gd name="T11" fmla="*/ 227 h 2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0"/>
                  <a:gd name="T19" fmla="*/ 0 h 227"/>
                  <a:gd name="T20" fmla="*/ 170 w 170"/>
                  <a:gd name="T21" fmla="*/ 227 h 2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0" h="227">
                    <a:moveTo>
                      <a:pt x="0" y="227"/>
                    </a:moveTo>
                    <a:lnTo>
                      <a:pt x="40" y="215"/>
                    </a:lnTo>
                    <a:lnTo>
                      <a:pt x="170" y="0"/>
                    </a:lnTo>
                    <a:lnTo>
                      <a:pt x="123" y="14"/>
                    </a:lnTo>
                    <a:lnTo>
                      <a:pt x="0" y="225"/>
                    </a:lnTo>
                    <a:lnTo>
                      <a:pt x="0" y="227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3" name="Freeform 4701"/>
              <p:cNvSpPr>
                <a:spLocks/>
              </p:cNvSpPr>
              <p:nvPr/>
            </p:nvSpPr>
            <p:spPr bwMode="gray">
              <a:xfrm>
                <a:off x="5720" y="-1207"/>
                <a:ext cx="170" cy="227"/>
              </a:xfrm>
              <a:custGeom>
                <a:avLst/>
                <a:gdLst>
                  <a:gd name="T0" fmla="*/ 0 w 170"/>
                  <a:gd name="T1" fmla="*/ 227 h 227"/>
                  <a:gd name="T2" fmla="*/ 40 w 170"/>
                  <a:gd name="T3" fmla="*/ 215 h 227"/>
                  <a:gd name="T4" fmla="*/ 170 w 170"/>
                  <a:gd name="T5" fmla="*/ 0 h 227"/>
                  <a:gd name="T6" fmla="*/ 123 w 170"/>
                  <a:gd name="T7" fmla="*/ 14 h 227"/>
                  <a:gd name="T8" fmla="*/ 0 w 170"/>
                  <a:gd name="T9" fmla="*/ 225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27"/>
                  <a:gd name="T17" fmla="*/ 170 w 170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27">
                    <a:moveTo>
                      <a:pt x="0" y="227"/>
                    </a:moveTo>
                    <a:lnTo>
                      <a:pt x="40" y="215"/>
                    </a:lnTo>
                    <a:lnTo>
                      <a:pt x="170" y="0"/>
                    </a:lnTo>
                    <a:lnTo>
                      <a:pt x="123" y="14"/>
                    </a:lnTo>
                    <a:lnTo>
                      <a:pt x="0" y="225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4" name="Freeform 4702"/>
              <p:cNvSpPr>
                <a:spLocks/>
              </p:cNvSpPr>
              <p:nvPr/>
            </p:nvSpPr>
            <p:spPr bwMode="gray">
              <a:xfrm>
                <a:off x="8262" y="-453"/>
                <a:ext cx="158" cy="172"/>
              </a:xfrm>
              <a:custGeom>
                <a:avLst/>
                <a:gdLst>
                  <a:gd name="T0" fmla="*/ 54 w 67"/>
                  <a:gd name="T1" fmla="*/ 21 h 73"/>
                  <a:gd name="T2" fmla="*/ 15 w 67"/>
                  <a:gd name="T3" fmla="*/ 4 h 73"/>
                  <a:gd name="T4" fmla="*/ 15 w 67"/>
                  <a:gd name="T5" fmla="*/ 4 h 73"/>
                  <a:gd name="T6" fmla="*/ 4 w 67"/>
                  <a:gd name="T7" fmla="*/ 7 h 73"/>
                  <a:gd name="T8" fmla="*/ 6 w 67"/>
                  <a:gd name="T9" fmla="*/ 12 h 73"/>
                  <a:gd name="T10" fmla="*/ 13 w 67"/>
                  <a:gd name="T11" fmla="*/ 52 h 73"/>
                  <a:gd name="T12" fmla="*/ 32 w 67"/>
                  <a:gd name="T13" fmla="*/ 67 h 73"/>
                  <a:gd name="T14" fmla="*/ 35 w 67"/>
                  <a:gd name="T15" fmla="*/ 73 h 73"/>
                  <a:gd name="T16" fmla="*/ 49 w 67"/>
                  <a:gd name="T17" fmla="*/ 69 h 73"/>
                  <a:gd name="T18" fmla="*/ 49 w 67"/>
                  <a:gd name="T19" fmla="*/ 69 h 73"/>
                  <a:gd name="T20" fmla="*/ 56 w 67"/>
                  <a:gd name="T21" fmla="*/ 66 h 73"/>
                  <a:gd name="T22" fmla="*/ 54 w 67"/>
                  <a:gd name="T23" fmla="*/ 21 h 7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7"/>
                  <a:gd name="T37" fmla="*/ 0 h 73"/>
                  <a:gd name="T38" fmla="*/ 67 w 67"/>
                  <a:gd name="T39" fmla="*/ 73 h 7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7" h="73">
                    <a:moveTo>
                      <a:pt x="54" y="21"/>
                    </a:moveTo>
                    <a:cubicBezTo>
                      <a:pt x="43" y="6"/>
                      <a:pt x="26" y="0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2"/>
                      <a:pt x="3" y="38"/>
                      <a:pt x="13" y="52"/>
                    </a:cubicBezTo>
                    <a:cubicBezTo>
                      <a:pt x="18" y="59"/>
                      <a:pt x="25" y="64"/>
                      <a:pt x="32" y="67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52" y="69"/>
                      <a:pt x="54" y="68"/>
                      <a:pt x="56" y="66"/>
                    </a:cubicBezTo>
                    <a:cubicBezTo>
                      <a:pt x="67" y="58"/>
                      <a:pt x="66" y="37"/>
                      <a:pt x="54" y="21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5" name="Freeform 4703"/>
              <p:cNvSpPr>
                <a:spLocks/>
              </p:cNvSpPr>
              <p:nvPr/>
            </p:nvSpPr>
            <p:spPr bwMode="gray">
              <a:xfrm>
                <a:off x="8226" y="-448"/>
                <a:ext cx="161" cy="179"/>
              </a:xfrm>
              <a:custGeom>
                <a:avLst/>
                <a:gdLst>
                  <a:gd name="T0" fmla="*/ 57 w 68"/>
                  <a:gd name="T1" fmla="*/ 68 h 76"/>
                  <a:gd name="T2" fmla="*/ 14 w 68"/>
                  <a:gd name="T3" fmla="*/ 54 h 76"/>
                  <a:gd name="T4" fmla="*/ 12 w 68"/>
                  <a:gd name="T5" fmla="*/ 8 h 76"/>
                  <a:gd name="T6" fmla="*/ 55 w 68"/>
                  <a:gd name="T7" fmla="*/ 23 h 76"/>
                  <a:gd name="T8" fmla="*/ 57 w 68"/>
                  <a:gd name="T9" fmla="*/ 6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76"/>
                  <a:gd name="T17" fmla="*/ 68 w 68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76">
                    <a:moveTo>
                      <a:pt x="57" y="68"/>
                    </a:moveTo>
                    <a:cubicBezTo>
                      <a:pt x="46" y="76"/>
                      <a:pt x="27" y="70"/>
                      <a:pt x="14" y="54"/>
                    </a:cubicBezTo>
                    <a:cubicBezTo>
                      <a:pt x="1" y="37"/>
                      <a:pt x="0" y="17"/>
                      <a:pt x="12" y="8"/>
                    </a:cubicBezTo>
                    <a:cubicBezTo>
                      <a:pt x="23" y="0"/>
                      <a:pt x="42" y="6"/>
                      <a:pt x="55" y="23"/>
                    </a:cubicBezTo>
                    <a:cubicBezTo>
                      <a:pt x="67" y="39"/>
                      <a:pt x="68" y="59"/>
                      <a:pt x="57" y="68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6" name="Freeform 4704"/>
              <p:cNvSpPr>
                <a:spLocks/>
              </p:cNvSpPr>
              <p:nvPr/>
            </p:nvSpPr>
            <p:spPr bwMode="gray">
              <a:xfrm>
                <a:off x="8285" y="-382"/>
                <a:ext cx="45" cy="49"/>
              </a:xfrm>
              <a:custGeom>
                <a:avLst/>
                <a:gdLst>
                  <a:gd name="T0" fmla="*/ 15 w 19"/>
                  <a:gd name="T1" fmla="*/ 18 h 21"/>
                  <a:gd name="T2" fmla="*/ 4 w 19"/>
                  <a:gd name="T3" fmla="*/ 14 h 21"/>
                  <a:gd name="T4" fmla="*/ 3 w 19"/>
                  <a:gd name="T5" fmla="*/ 2 h 21"/>
                  <a:gd name="T6" fmla="*/ 15 w 19"/>
                  <a:gd name="T7" fmla="*/ 6 h 21"/>
                  <a:gd name="T8" fmla="*/ 15 w 19"/>
                  <a:gd name="T9" fmla="*/ 1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1"/>
                  <a:gd name="T17" fmla="*/ 19 w 1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1">
                    <a:moveTo>
                      <a:pt x="15" y="18"/>
                    </a:moveTo>
                    <a:cubicBezTo>
                      <a:pt x="12" y="21"/>
                      <a:pt x="7" y="19"/>
                      <a:pt x="4" y="14"/>
                    </a:cubicBezTo>
                    <a:cubicBezTo>
                      <a:pt x="0" y="10"/>
                      <a:pt x="0" y="4"/>
                      <a:pt x="3" y="2"/>
                    </a:cubicBezTo>
                    <a:cubicBezTo>
                      <a:pt x="6" y="0"/>
                      <a:pt x="11" y="1"/>
                      <a:pt x="15" y="6"/>
                    </a:cubicBezTo>
                    <a:cubicBezTo>
                      <a:pt x="18" y="10"/>
                      <a:pt x="19" y="16"/>
                      <a:pt x="15" y="18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7" name="Freeform 4705"/>
              <p:cNvSpPr>
                <a:spLocks/>
              </p:cNvSpPr>
              <p:nvPr/>
            </p:nvSpPr>
            <p:spPr bwMode="gray">
              <a:xfrm>
                <a:off x="8300" y="-368"/>
                <a:ext cx="16" cy="19"/>
              </a:xfrm>
              <a:custGeom>
                <a:avLst/>
                <a:gdLst>
                  <a:gd name="T0" fmla="*/ 5 w 7"/>
                  <a:gd name="T1" fmla="*/ 7 h 8"/>
                  <a:gd name="T2" fmla="*/ 1 w 7"/>
                  <a:gd name="T3" fmla="*/ 6 h 8"/>
                  <a:gd name="T4" fmla="*/ 1 w 7"/>
                  <a:gd name="T5" fmla="*/ 1 h 8"/>
                  <a:gd name="T6" fmla="*/ 5 w 7"/>
                  <a:gd name="T7" fmla="*/ 3 h 8"/>
                  <a:gd name="T8" fmla="*/ 5 w 7"/>
                  <a:gd name="T9" fmla="*/ 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5" y="7"/>
                    </a:moveTo>
                    <a:cubicBezTo>
                      <a:pt x="4" y="8"/>
                      <a:pt x="3" y="7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3"/>
                    </a:cubicBezTo>
                    <a:cubicBezTo>
                      <a:pt x="6" y="4"/>
                      <a:pt x="7" y="6"/>
                      <a:pt x="5" y="7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8" name="Freeform 4706"/>
              <p:cNvSpPr>
                <a:spLocks/>
              </p:cNvSpPr>
              <p:nvPr/>
            </p:nvSpPr>
            <p:spPr bwMode="gray">
              <a:xfrm>
                <a:off x="8262" y="-472"/>
                <a:ext cx="47" cy="104"/>
              </a:xfrm>
              <a:custGeom>
                <a:avLst/>
                <a:gdLst>
                  <a:gd name="T0" fmla="*/ 0 w 20"/>
                  <a:gd name="T1" fmla="*/ 0 h 44"/>
                  <a:gd name="T2" fmla="*/ 0 w 20"/>
                  <a:gd name="T3" fmla="*/ 41 h 44"/>
                  <a:gd name="T4" fmla="*/ 10 w 20"/>
                  <a:gd name="T5" fmla="*/ 44 h 44"/>
                  <a:gd name="T6" fmla="*/ 20 w 20"/>
                  <a:gd name="T7" fmla="*/ 41 h 44"/>
                  <a:gd name="T8" fmla="*/ 20 w 20"/>
                  <a:gd name="T9" fmla="*/ 0 h 44"/>
                  <a:gd name="T10" fmla="*/ 0 w 20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4"/>
                  <a:gd name="T20" fmla="*/ 20 w 20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4">
                    <a:moveTo>
                      <a:pt x="0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3"/>
                      <a:pt x="4" y="44"/>
                      <a:pt x="10" y="44"/>
                    </a:cubicBezTo>
                    <a:cubicBezTo>
                      <a:pt x="16" y="44"/>
                      <a:pt x="20" y="43"/>
                      <a:pt x="20" y="4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9" name="Oval 4707"/>
              <p:cNvSpPr>
                <a:spLocks noChangeArrowheads="1"/>
              </p:cNvSpPr>
              <p:nvPr/>
            </p:nvSpPr>
            <p:spPr bwMode="gray">
              <a:xfrm>
                <a:off x="8262" y="-479"/>
                <a:ext cx="47" cy="14"/>
              </a:xfrm>
              <a:prstGeom prst="ellipse">
                <a:avLst/>
              </a:pr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0" name="Freeform 4708"/>
              <p:cNvSpPr>
                <a:spLocks/>
              </p:cNvSpPr>
              <p:nvPr/>
            </p:nvSpPr>
            <p:spPr bwMode="gray">
              <a:xfrm>
                <a:off x="8250" y="-571"/>
                <a:ext cx="69" cy="118"/>
              </a:xfrm>
              <a:custGeom>
                <a:avLst/>
                <a:gdLst>
                  <a:gd name="T0" fmla="*/ 0 w 29"/>
                  <a:gd name="T1" fmla="*/ 0 h 50"/>
                  <a:gd name="T2" fmla="*/ 0 w 29"/>
                  <a:gd name="T3" fmla="*/ 46 h 50"/>
                  <a:gd name="T4" fmla="*/ 15 w 29"/>
                  <a:gd name="T5" fmla="*/ 50 h 50"/>
                  <a:gd name="T6" fmla="*/ 29 w 29"/>
                  <a:gd name="T7" fmla="*/ 46 h 50"/>
                  <a:gd name="T8" fmla="*/ 29 w 29"/>
                  <a:gd name="T9" fmla="*/ 0 h 50"/>
                  <a:gd name="T10" fmla="*/ 0 w 29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50"/>
                  <a:gd name="T20" fmla="*/ 29 w 29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50">
                    <a:moveTo>
                      <a:pt x="0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8"/>
                      <a:pt x="7" y="50"/>
                      <a:pt x="15" y="50"/>
                    </a:cubicBezTo>
                    <a:cubicBezTo>
                      <a:pt x="23" y="50"/>
                      <a:pt x="29" y="48"/>
                      <a:pt x="29" y="46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1" name="Freeform 4709"/>
              <p:cNvSpPr>
                <a:spLocks/>
              </p:cNvSpPr>
              <p:nvPr/>
            </p:nvSpPr>
            <p:spPr bwMode="gray">
              <a:xfrm>
                <a:off x="8234" y="-611"/>
                <a:ext cx="103" cy="103"/>
              </a:xfrm>
              <a:custGeom>
                <a:avLst/>
                <a:gdLst>
                  <a:gd name="T0" fmla="*/ 0 w 44"/>
                  <a:gd name="T1" fmla="*/ 0 h 44"/>
                  <a:gd name="T2" fmla="*/ 0 w 44"/>
                  <a:gd name="T3" fmla="*/ 38 h 44"/>
                  <a:gd name="T4" fmla="*/ 22 w 44"/>
                  <a:gd name="T5" fmla="*/ 44 h 44"/>
                  <a:gd name="T6" fmla="*/ 44 w 44"/>
                  <a:gd name="T7" fmla="*/ 38 h 44"/>
                  <a:gd name="T8" fmla="*/ 44 w 44"/>
                  <a:gd name="T9" fmla="*/ 0 h 44"/>
                  <a:gd name="T10" fmla="*/ 0 w 44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44"/>
                  <a:gd name="T20" fmla="*/ 44 w 44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44">
                    <a:moveTo>
                      <a:pt x="0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41"/>
                      <a:pt x="10" y="44"/>
                      <a:pt x="22" y="44"/>
                    </a:cubicBezTo>
                    <a:cubicBezTo>
                      <a:pt x="34" y="44"/>
                      <a:pt x="44" y="41"/>
                      <a:pt x="44" y="38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2" name="Freeform 4710"/>
              <p:cNvSpPr>
                <a:spLocks/>
              </p:cNvSpPr>
              <p:nvPr/>
            </p:nvSpPr>
            <p:spPr bwMode="gray">
              <a:xfrm>
                <a:off x="8179" y="-432"/>
                <a:ext cx="158" cy="175"/>
              </a:xfrm>
              <a:custGeom>
                <a:avLst/>
                <a:gdLst>
                  <a:gd name="T0" fmla="*/ 54 w 67"/>
                  <a:gd name="T1" fmla="*/ 22 h 74"/>
                  <a:gd name="T2" fmla="*/ 15 w 67"/>
                  <a:gd name="T3" fmla="*/ 5 h 74"/>
                  <a:gd name="T4" fmla="*/ 15 w 67"/>
                  <a:gd name="T5" fmla="*/ 5 h 74"/>
                  <a:gd name="T6" fmla="*/ 4 w 67"/>
                  <a:gd name="T7" fmla="*/ 8 h 74"/>
                  <a:gd name="T8" fmla="*/ 6 w 67"/>
                  <a:gd name="T9" fmla="*/ 12 h 74"/>
                  <a:gd name="T10" fmla="*/ 13 w 67"/>
                  <a:gd name="T11" fmla="*/ 53 h 74"/>
                  <a:gd name="T12" fmla="*/ 32 w 67"/>
                  <a:gd name="T13" fmla="*/ 68 h 74"/>
                  <a:gd name="T14" fmla="*/ 35 w 67"/>
                  <a:gd name="T15" fmla="*/ 74 h 74"/>
                  <a:gd name="T16" fmla="*/ 49 w 67"/>
                  <a:gd name="T17" fmla="*/ 70 h 74"/>
                  <a:gd name="T18" fmla="*/ 49 w 67"/>
                  <a:gd name="T19" fmla="*/ 70 h 74"/>
                  <a:gd name="T20" fmla="*/ 56 w 67"/>
                  <a:gd name="T21" fmla="*/ 67 h 74"/>
                  <a:gd name="T22" fmla="*/ 54 w 67"/>
                  <a:gd name="T23" fmla="*/ 22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7"/>
                  <a:gd name="T37" fmla="*/ 0 h 74"/>
                  <a:gd name="T38" fmla="*/ 67 w 67"/>
                  <a:gd name="T39" fmla="*/ 74 h 7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7" h="74">
                    <a:moveTo>
                      <a:pt x="54" y="22"/>
                    </a:moveTo>
                    <a:cubicBezTo>
                      <a:pt x="43" y="7"/>
                      <a:pt x="26" y="0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2"/>
                      <a:pt x="3" y="39"/>
                      <a:pt x="13" y="53"/>
                    </a:cubicBezTo>
                    <a:cubicBezTo>
                      <a:pt x="18" y="60"/>
                      <a:pt x="25" y="65"/>
                      <a:pt x="32" y="68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2" y="70"/>
                      <a:pt x="54" y="68"/>
                      <a:pt x="56" y="67"/>
                    </a:cubicBezTo>
                    <a:cubicBezTo>
                      <a:pt x="67" y="58"/>
                      <a:pt x="66" y="38"/>
                      <a:pt x="54" y="22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3" name="Freeform 4711"/>
              <p:cNvSpPr>
                <a:spLocks/>
              </p:cNvSpPr>
              <p:nvPr/>
            </p:nvSpPr>
            <p:spPr bwMode="gray">
              <a:xfrm>
                <a:off x="8144" y="-427"/>
                <a:ext cx="160" cy="182"/>
              </a:xfrm>
              <a:custGeom>
                <a:avLst/>
                <a:gdLst>
                  <a:gd name="T0" fmla="*/ 57 w 68"/>
                  <a:gd name="T1" fmla="*/ 69 h 77"/>
                  <a:gd name="T2" fmla="*/ 14 w 68"/>
                  <a:gd name="T3" fmla="*/ 54 h 77"/>
                  <a:gd name="T4" fmla="*/ 12 w 68"/>
                  <a:gd name="T5" fmla="*/ 9 h 77"/>
                  <a:gd name="T6" fmla="*/ 55 w 68"/>
                  <a:gd name="T7" fmla="*/ 23 h 77"/>
                  <a:gd name="T8" fmla="*/ 57 w 68"/>
                  <a:gd name="T9" fmla="*/ 69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77"/>
                  <a:gd name="T17" fmla="*/ 68 w 68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77">
                    <a:moveTo>
                      <a:pt x="57" y="69"/>
                    </a:moveTo>
                    <a:cubicBezTo>
                      <a:pt x="46" y="77"/>
                      <a:pt x="26" y="71"/>
                      <a:pt x="14" y="54"/>
                    </a:cubicBezTo>
                    <a:cubicBezTo>
                      <a:pt x="1" y="38"/>
                      <a:pt x="0" y="18"/>
                      <a:pt x="12" y="9"/>
                    </a:cubicBezTo>
                    <a:cubicBezTo>
                      <a:pt x="23" y="0"/>
                      <a:pt x="42" y="7"/>
                      <a:pt x="55" y="23"/>
                    </a:cubicBezTo>
                    <a:cubicBezTo>
                      <a:pt x="67" y="40"/>
                      <a:pt x="68" y="60"/>
                      <a:pt x="57" y="6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4" name="Freeform 4712"/>
              <p:cNvSpPr>
                <a:spLocks/>
              </p:cNvSpPr>
              <p:nvPr/>
            </p:nvSpPr>
            <p:spPr bwMode="gray">
              <a:xfrm>
                <a:off x="8203" y="-361"/>
                <a:ext cx="42" cy="50"/>
              </a:xfrm>
              <a:custGeom>
                <a:avLst/>
                <a:gdLst>
                  <a:gd name="T0" fmla="*/ 15 w 18"/>
                  <a:gd name="T1" fmla="*/ 19 h 21"/>
                  <a:gd name="T2" fmla="*/ 4 w 18"/>
                  <a:gd name="T3" fmla="*/ 15 h 21"/>
                  <a:gd name="T4" fmla="*/ 3 w 18"/>
                  <a:gd name="T5" fmla="*/ 3 h 21"/>
                  <a:gd name="T6" fmla="*/ 15 w 18"/>
                  <a:gd name="T7" fmla="*/ 7 h 21"/>
                  <a:gd name="T8" fmla="*/ 15 w 18"/>
                  <a:gd name="T9" fmla="*/ 1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1"/>
                  <a:gd name="T17" fmla="*/ 18 w 18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1">
                    <a:moveTo>
                      <a:pt x="15" y="19"/>
                    </a:moveTo>
                    <a:cubicBezTo>
                      <a:pt x="12" y="21"/>
                      <a:pt x="7" y="20"/>
                      <a:pt x="4" y="15"/>
                    </a:cubicBezTo>
                    <a:cubicBezTo>
                      <a:pt x="0" y="11"/>
                      <a:pt x="0" y="5"/>
                      <a:pt x="3" y="3"/>
                    </a:cubicBezTo>
                    <a:cubicBezTo>
                      <a:pt x="6" y="0"/>
                      <a:pt x="11" y="2"/>
                      <a:pt x="15" y="7"/>
                    </a:cubicBezTo>
                    <a:cubicBezTo>
                      <a:pt x="18" y="11"/>
                      <a:pt x="18" y="17"/>
                      <a:pt x="15" y="19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5" name="Freeform 4713"/>
              <p:cNvSpPr>
                <a:spLocks/>
              </p:cNvSpPr>
              <p:nvPr/>
            </p:nvSpPr>
            <p:spPr bwMode="gray">
              <a:xfrm>
                <a:off x="8217" y="-345"/>
                <a:ext cx="14" cy="17"/>
              </a:xfrm>
              <a:custGeom>
                <a:avLst/>
                <a:gdLst>
                  <a:gd name="T0" fmla="*/ 5 w 6"/>
                  <a:gd name="T1" fmla="*/ 7 h 7"/>
                  <a:gd name="T2" fmla="*/ 1 w 6"/>
                  <a:gd name="T3" fmla="*/ 5 h 7"/>
                  <a:gd name="T4" fmla="*/ 1 w 6"/>
                  <a:gd name="T5" fmla="*/ 1 h 7"/>
                  <a:gd name="T6" fmla="*/ 5 w 6"/>
                  <a:gd name="T7" fmla="*/ 2 h 7"/>
                  <a:gd name="T8" fmla="*/ 5 w 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5" y="7"/>
                    </a:moveTo>
                    <a:cubicBezTo>
                      <a:pt x="4" y="7"/>
                      <a:pt x="2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6" y="4"/>
                      <a:pt x="6" y="6"/>
                      <a:pt x="5" y="7"/>
                    </a:cubicBez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75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43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6" name="Freeform 4714"/>
              <p:cNvSpPr>
                <a:spLocks/>
              </p:cNvSpPr>
              <p:nvPr/>
            </p:nvSpPr>
            <p:spPr bwMode="gray">
              <a:xfrm>
                <a:off x="7775" y="-2189"/>
                <a:ext cx="936" cy="548"/>
              </a:xfrm>
              <a:custGeom>
                <a:avLst/>
                <a:gdLst>
                  <a:gd name="T0" fmla="*/ 77 w 396"/>
                  <a:gd name="T1" fmla="*/ 12 h 232"/>
                  <a:gd name="T2" fmla="*/ 77 w 396"/>
                  <a:gd name="T3" fmla="*/ 12 h 232"/>
                  <a:gd name="T4" fmla="*/ 23 w 396"/>
                  <a:gd name="T5" fmla="*/ 44 h 232"/>
                  <a:gd name="T6" fmla="*/ 11 w 396"/>
                  <a:gd name="T7" fmla="*/ 114 h 232"/>
                  <a:gd name="T8" fmla="*/ 11 w 396"/>
                  <a:gd name="T9" fmla="*/ 114 h 232"/>
                  <a:gd name="T10" fmla="*/ 11 w 396"/>
                  <a:gd name="T11" fmla="*/ 115 h 232"/>
                  <a:gd name="T12" fmla="*/ 16 w 396"/>
                  <a:gd name="T13" fmla="*/ 120 h 232"/>
                  <a:gd name="T14" fmla="*/ 298 w 396"/>
                  <a:gd name="T15" fmla="*/ 232 h 232"/>
                  <a:gd name="T16" fmla="*/ 396 w 396"/>
                  <a:gd name="T17" fmla="*/ 78 h 232"/>
                  <a:gd name="T18" fmla="*/ 77 w 396"/>
                  <a:gd name="T19" fmla="*/ 12 h 2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6"/>
                  <a:gd name="T31" fmla="*/ 0 h 232"/>
                  <a:gd name="T32" fmla="*/ 396 w 396"/>
                  <a:gd name="T33" fmla="*/ 232 h 2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6" h="232">
                    <a:moveTo>
                      <a:pt x="77" y="12"/>
                    </a:moveTo>
                    <a:cubicBezTo>
                      <a:pt x="77" y="12"/>
                      <a:pt x="77" y="12"/>
                      <a:pt x="77" y="12"/>
                    </a:cubicBezTo>
                    <a:cubicBezTo>
                      <a:pt x="59" y="12"/>
                      <a:pt x="38" y="24"/>
                      <a:pt x="23" y="44"/>
                    </a:cubicBezTo>
                    <a:cubicBezTo>
                      <a:pt x="4" y="68"/>
                      <a:pt x="0" y="97"/>
                      <a:pt x="11" y="114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11" y="114"/>
                      <a:pt x="11" y="114"/>
                      <a:pt x="11" y="115"/>
                    </a:cubicBezTo>
                    <a:cubicBezTo>
                      <a:pt x="13" y="117"/>
                      <a:pt x="14" y="118"/>
                      <a:pt x="16" y="120"/>
                    </a:cubicBezTo>
                    <a:cubicBezTo>
                      <a:pt x="34" y="140"/>
                      <a:pt x="106" y="209"/>
                      <a:pt x="298" y="232"/>
                    </a:cubicBezTo>
                    <a:cubicBezTo>
                      <a:pt x="396" y="78"/>
                      <a:pt x="396" y="78"/>
                      <a:pt x="396" y="78"/>
                    </a:cubicBezTo>
                    <a:cubicBezTo>
                      <a:pt x="396" y="78"/>
                      <a:pt x="278" y="0"/>
                      <a:pt x="77" y="1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chemeClr val="bg1">
                      <a:lumMod val="50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92000">
                    <a:schemeClr val="bg1">
                      <a:lumMod val="95000"/>
                    </a:schemeClr>
                  </a:gs>
                </a:gsLst>
                <a:lin ang="174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7" name="Freeform 4715"/>
              <p:cNvSpPr>
                <a:spLocks/>
              </p:cNvSpPr>
              <p:nvPr/>
            </p:nvSpPr>
            <p:spPr bwMode="gray">
              <a:xfrm>
                <a:off x="8373" y="-2059"/>
                <a:ext cx="397" cy="448"/>
              </a:xfrm>
              <a:custGeom>
                <a:avLst/>
                <a:gdLst>
                  <a:gd name="T0" fmla="*/ 141 w 168"/>
                  <a:gd name="T1" fmla="*/ 21 h 190"/>
                  <a:gd name="T2" fmla="*/ 34 w 168"/>
                  <a:gd name="T3" fmla="*/ 57 h 190"/>
                  <a:gd name="T4" fmla="*/ 28 w 168"/>
                  <a:gd name="T5" fmla="*/ 169 h 190"/>
                  <a:gd name="T6" fmla="*/ 135 w 168"/>
                  <a:gd name="T7" fmla="*/ 133 h 190"/>
                  <a:gd name="T8" fmla="*/ 141 w 168"/>
                  <a:gd name="T9" fmla="*/ 21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8"/>
                  <a:gd name="T16" fmla="*/ 0 h 190"/>
                  <a:gd name="T17" fmla="*/ 168 w 168"/>
                  <a:gd name="T18" fmla="*/ 190 h 1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8" h="190">
                    <a:moveTo>
                      <a:pt x="141" y="21"/>
                    </a:moveTo>
                    <a:cubicBezTo>
                      <a:pt x="113" y="0"/>
                      <a:pt x="65" y="16"/>
                      <a:pt x="34" y="57"/>
                    </a:cubicBezTo>
                    <a:cubicBezTo>
                      <a:pt x="3" y="98"/>
                      <a:pt x="0" y="148"/>
                      <a:pt x="28" y="169"/>
                    </a:cubicBezTo>
                    <a:cubicBezTo>
                      <a:pt x="56" y="190"/>
                      <a:pt x="104" y="174"/>
                      <a:pt x="135" y="133"/>
                    </a:cubicBezTo>
                    <a:cubicBezTo>
                      <a:pt x="166" y="93"/>
                      <a:pt x="168" y="42"/>
                      <a:pt x="141" y="21"/>
                    </a:cubicBezTo>
                    <a:close/>
                  </a:path>
                </a:pathLst>
              </a:custGeom>
              <a:gradFill flip="none" rotWithShape="1">
                <a:gsLst>
                  <a:gs pos="59000">
                    <a:schemeClr val="tx1">
                      <a:lumMod val="95000"/>
                      <a:lumOff val="5000"/>
                    </a:schemeClr>
                  </a:gs>
                  <a:gs pos="0">
                    <a:schemeClr val="bg1">
                      <a:lumMod val="9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8" name="Freeform 4716"/>
              <p:cNvSpPr>
                <a:spLocks/>
              </p:cNvSpPr>
              <p:nvPr/>
            </p:nvSpPr>
            <p:spPr bwMode="gray">
              <a:xfrm>
                <a:off x="3568" y="-3477"/>
                <a:ext cx="1673" cy="851"/>
              </a:xfrm>
              <a:custGeom>
                <a:avLst/>
                <a:gdLst>
                  <a:gd name="T0" fmla="*/ 770 w 1673"/>
                  <a:gd name="T1" fmla="*/ 851 h 851"/>
                  <a:gd name="T2" fmla="*/ 1673 w 1673"/>
                  <a:gd name="T3" fmla="*/ 50 h 851"/>
                  <a:gd name="T4" fmla="*/ 1486 w 1673"/>
                  <a:gd name="T5" fmla="*/ 0 h 851"/>
                  <a:gd name="T6" fmla="*/ 0 w 1673"/>
                  <a:gd name="T7" fmla="*/ 640 h 851"/>
                  <a:gd name="T8" fmla="*/ 770 w 1673"/>
                  <a:gd name="T9" fmla="*/ 851 h 8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73"/>
                  <a:gd name="T16" fmla="*/ 0 h 851"/>
                  <a:gd name="T17" fmla="*/ 1673 w 1673"/>
                  <a:gd name="T18" fmla="*/ 851 h 8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73" h="851">
                    <a:moveTo>
                      <a:pt x="770" y="851"/>
                    </a:moveTo>
                    <a:lnTo>
                      <a:pt x="1673" y="50"/>
                    </a:lnTo>
                    <a:lnTo>
                      <a:pt x="1486" y="0"/>
                    </a:lnTo>
                    <a:lnTo>
                      <a:pt x="0" y="640"/>
                    </a:lnTo>
                    <a:lnTo>
                      <a:pt x="770" y="85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39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9" name="Freeform 4717"/>
              <p:cNvSpPr>
                <a:spLocks/>
              </p:cNvSpPr>
              <p:nvPr/>
            </p:nvSpPr>
            <p:spPr bwMode="gray">
              <a:xfrm>
                <a:off x="6462" y="-2988"/>
                <a:ext cx="2842" cy="1441"/>
              </a:xfrm>
              <a:custGeom>
                <a:avLst/>
                <a:gdLst>
                  <a:gd name="T0" fmla="*/ 0 w 2842"/>
                  <a:gd name="T1" fmla="*/ 1035 h 1441"/>
                  <a:gd name="T2" fmla="*/ 1495 w 2842"/>
                  <a:gd name="T3" fmla="*/ 1441 h 1441"/>
                  <a:gd name="T4" fmla="*/ 2842 w 2842"/>
                  <a:gd name="T5" fmla="*/ 95 h 1441"/>
                  <a:gd name="T6" fmla="*/ 2492 w 2842"/>
                  <a:gd name="T7" fmla="*/ 0 h 1441"/>
                  <a:gd name="T8" fmla="*/ 1117 w 2842"/>
                  <a:gd name="T9" fmla="*/ 617 h 1441"/>
                  <a:gd name="T10" fmla="*/ 0 w 2842"/>
                  <a:gd name="T11" fmla="*/ 1035 h 14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42"/>
                  <a:gd name="T19" fmla="*/ 0 h 1441"/>
                  <a:gd name="T20" fmla="*/ 2842 w 2842"/>
                  <a:gd name="T21" fmla="*/ 1441 h 14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42" h="1441">
                    <a:moveTo>
                      <a:pt x="0" y="1035"/>
                    </a:moveTo>
                    <a:lnTo>
                      <a:pt x="1495" y="1441"/>
                    </a:lnTo>
                    <a:lnTo>
                      <a:pt x="2842" y="95"/>
                    </a:lnTo>
                    <a:lnTo>
                      <a:pt x="2492" y="0"/>
                    </a:lnTo>
                    <a:lnTo>
                      <a:pt x="1117" y="617"/>
                    </a:lnTo>
                    <a:lnTo>
                      <a:pt x="0" y="1035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39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0" name="Freeform 4718"/>
              <p:cNvSpPr>
                <a:spLocks/>
              </p:cNvSpPr>
              <p:nvPr/>
            </p:nvSpPr>
            <p:spPr bwMode="gray">
              <a:xfrm>
                <a:off x="2971" y="-3002"/>
                <a:ext cx="6888" cy="2532"/>
              </a:xfrm>
              <a:custGeom>
                <a:avLst/>
                <a:gdLst>
                  <a:gd name="T0" fmla="*/ 2783 w 2916"/>
                  <a:gd name="T1" fmla="*/ 691 h 1072"/>
                  <a:gd name="T2" fmla="*/ 2616 w 2916"/>
                  <a:gd name="T3" fmla="*/ 576 h 1072"/>
                  <a:gd name="T4" fmla="*/ 2088 w 2916"/>
                  <a:gd name="T5" fmla="*/ 533 h 1072"/>
                  <a:gd name="T6" fmla="*/ 97 w 2916"/>
                  <a:gd name="T7" fmla="*/ 5 h 1072"/>
                  <a:gd name="T8" fmla="*/ 91 w 2916"/>
                  <a:gd name="T9" fmla="*/ 3 h 1072"/>
                  <a:gd name="T10" fmla="*/ 90 w 2916"/>
                  <a:gd name="T11" fmla="*/ 3 h 1072"/>
                  <a:gd name="T12" fmla="*/ 90 w 2916"/>
                  <a:gd name="T13" fmla="*/ 3 h 1072"/>
                  <a:gd name="T14" fmla="*/ 25 w 2916"/>
                  <a:gd name="T15" fmla="*/ 37 h 1072"/>
                  <a:gd name="T16" fmla="*/ 14 w 2916"/>
                  <a:gd name="T17" fmla="*/ 115 h 1072"/>
                  <a:gd name="T18" fmla="*/ 14 w 2916"/>
                  <a:gd name="T19" fmla="*/ 115 h 1072"/>
                  <a:gd name="T20" fmla="*/ 14 w 2916"/>
                  <a:gd name="T21" fmla="*/ 115 h 1072"/>
                  <a:gd name="T22" fmla="*/ 20 w 2916"/>
                  <a:gd name="T23" fmla="*/ 121 h 1072"/>
                  <a:gd name="T24" fmla="*/ 27 w 2916"/>
                  <a:gd name="T25" fmla="*/ 125 h 1072"/>
                  <a:gd name="T26" fmla="*/ 908 w 2916"/>
                  <a:gd name="T27" fmla="*/ 690 h 1072"/>
                  <a:gd name="T28" fmla="*/ 1957 w 2916"/>
                  <a:gd name="T29" fmla="*/ 972 h 1072"/>
                  <a:gd name="T30" fmla="*/ 2908 w 2916"/>
                  <a:gd name="T31" fmla="*/ 898 h 1072"/>
                  <a:gd name="T32" fmla="*/ 2783 w 2916"/>
                  <a:gd name="T33" fmla="*/ 691 h 10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16"/>
                  <a:gd name="T52" fmla="*/ 0 h 1072"/>
                  <a:gd name="T53" fmla="*/ 2916 w 2916"/>
                  <a:gd name="T54" fmla="*/ 1072 h 10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16" h="1072">
                    <a:moveTo>
                      <a:pt x="2783" y="691"/>
                    </a:moveTo>
                    <a:cubicBezTo>
                      <a:pt x="2728" y="637"/>
                      <a:pt x="2719" y="606"/>
                      <a:pt x="2616" y="576"/>
                    </a:cubicBezTo>
                    <a:cubicBezTo>
                      <a:pt x="2482" y="537"/>
                      <a:pt x="2154" y="542"/>
                      <a:pt x="2088" y="533"/>
                    </a:cubicBezTo>
                    <a:cubicBezTo>
                      <a:pt x="1935" y="512"/>
                      <a:pt x="222" y="40"/>
                      <a:pt x="97" y="5"/>
                    </a:cubicBezTo>
                    <a:cubicBezTo>
                      <a:pt x="95" y="4"/>
                      <a:pt x="93" y="4"/>
                      <a:pt x="91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69" y="0"/>
                      <a:pt x="43" y="12"/>
                      <a:pt x="25" y="37"/>
                    </a:cubicBezTo>
                    <a:cubicBezTo>
                      <a:pt x="4" y="64"/>
                      <a:pt x="0" y="97"/>
                      <a:pt x="14" y="115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6" y="117"/>
                      <a:pt x="18" y="120"/>
                      <a:pt x="20" y="121"/>
                    </a:cubicBezTo>
                    <a:cubicBezTo>
                      <a:pt x="23" y="123"/>
                      <a:pt x="25" y="124"/>
                      <a:pt x="27" y="125"/>
                    </a:cubicBezTo>
                    <a:cubicBezTo>
                      <a:pt x="121" y="198"/>
                      <a:pt x="682" y="629"/>
                      <a:pt x="908" y="690"/>
                    </a:cubicBezTo>
                    <a:cubicBezTo>
                      <a:pt x="1156" y="757"/>
                      <a:pt x="1957" y="972"/>
                      <a:pt x="1957" y="972"/>
                    </a:cubicBezTo>
                    <a:cubicBezTo>
                      <a:pt x="2333" y="1072"/>
                      <a:pt x="2866" y="1052"/>
                      <a:pt x="2908" y="898"/>
                    </a:cubicBezTo>
                    <a:cubicBezTo>
                      <a:pt x="2916" y="868"/>
                      <a:pt x="2909" y="812"/>
                      <a:pt x="2783" y="691"/>
                    </a:cubicBezTo>
                    <a:close/>
                  </a:path>
                </a:pathLst>
              </a:custGeom>
              <a:gradFill flip="none" rotWithShape="1">
                <a:gsLst>
                  <a:gs pos="39000">
                    <a:schemeClr val="bg1">
                      <a:lumMod val="75000"/>
                    </a:schemeClr>
                  </a:gs>
                  <a:gs pos="31000">
                    <a:schemeClr val="bg1">
                      <a:lumMod val="50000"/>
                    </a:schemeClr>
                  </a:gs>
                  <a:gs pos="52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1" name="Freeform 4719"/>
              <p:cNvSpPr>
                <a:spLocks/>
              </p:cNvSpPr>
              <p:nvPr/>
            </p:nvSpPr>
            <p:spPr bwMode="gray">
              <a:xfrm>
                <a:off x="9244" y="-1485"/>
                <a:ext cx="223" cy="125"/>
              </a:xfrm>
              <a:custGeom>
                <a:avLst/>
                <a:gdLst>
                  <a:gd name="T0" fmla="*/ 1 w 94"/>
                  <a:gd name="T1" fmla="*/ 22 h 53"/>
                  <a:gd name="T2" fmla="*/ 77 w 94"/>
                  <a:gd name="T3" fmla="*/ 0 h 53"/>
                  <a:gd name="T4" fmla="*/ 94 w 94"/>
                  <a:gd name="T5" fmla="*/ 17 h 53"/>
                  <a:gd name="T6" fmla="*/ 0 w 94"/>
                  <a:gd name="T7" fmla="*/ 53 h 53"/>
                  <a:gd name="T8" fmla="*/ 1 w 94"/>
                  <a:gd name="T9" fmla="*/ 2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53"/>
                  <a:gd name="T17" fmla="*/ 94 w 94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53">
                    <a:moveTo>
                      <a:pt x="1" y="22"/>
                    </a:moveTo>
                    <a:cubicBezTo>
                      <a:pt x="1" y="22"/>
                      <a:pt x="56" y="20"/>
                      <a:pt x="77" y="0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58" y="53"/>
                      <a:pt x="0" y="53"/>
                    </a:cubicBezTo>
                    <a:lnTo>
                      <a:pt x="1" y="22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2" name="Freeform 4720"/>
              <p:cNvSpPr>
                <a:spLocks/>
              </p:cNvSpPr>
              <p:nvPr/>
            </p:nvSpPr>
            <p:spPr bwMode="gray">
              <a:xfrm>
                <a:off x="3951" y="-1202"/>
                <a:ext cx="933" cy="548"/>
              </a:xfrm>
              <a:custGeom>
                <a:avLst/>
                <a:gdLst>
                  <a:gd name="T0" fmla="*/ 76 w 395"/>
                  <a:gd name="T1" fmla="*/ 12 h 232"/>
                  <a:gd name="T2" fmla="*/ 76 w 395"/>
                  <a:gd name="T3" fmla="*/ 12 h 232"/>
                  <a:gd name="T4" fmla="*/ 22 w 395"/>
                  <a:gd name="T5" fmla="*/ 44 h 232"/>
                  <a:gd name="T6" fmla="*/ 10 w 395"/>
                  <a:gd name="T7" fmla="*/ 114 h 232"/>
                  <a:gd name="T8" fmla="*/ 10 w 395"/>
                  <a:gd name="T9" fmla="*/ 114 h 232"/>
                  <a:gd name="T10" fmla="*/ 11 w 395"/>
                  <a:gd name="T11" fmla="*/ 115 h 232"/>
                  <a:gd name="T12" fmla="*/ 15 w 395"/>
                  <a:gd name="T13" fmla="*/ 120 h 232"/>
                  <a:gd name="T14" fmla="*/ 297 w 395"/>
                  <a:gd name="T15" fmla="*/ 232 h 232"/>
                  <a:gd name="T16" fmla="*/ 395 w 395"/>
                  <a:gd name="T17" fmla="*/ 78 h 232"/>
                  <a:gd name="T18" fmla="*/ 76 w 395"/>
                  <a:gd name="T19" fmla="*/ 12 h 2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5"/>
                  <a:gd name="T31" fmla="*/ 0 h 232"/>
                  <a:gd name="T32" fmla="*/ 395 w 395"/>
                  <a:gd name="T33" fmla="*/ 232 h 2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5" h="232">
                    <a:moveTo>
                      <a:pt x="76" y="12"/>
                    </a:moveTo>
                    <a:cubicBezTo>
                      <a:pt x="76" y="12"/>
                      <a:pt x="76" y="12"/>
                      <a:pt x="76" y="12"/>
                    </a:cubicBezTo>
                    <a:cubicBezTo>
                      <a:pt x="58" y="12"/>
                      <a:pt x="37" y="24"/>
                      <a:pt x="22" y="44"/>
                    </a:cubicBezTo>
                    <a:cubicBezTo>
                      <a:pt x="4" y="68"/>
                      <a:pt x="0" y="97"/>
                      <a:pt x="10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0" y="114"/>
                      <a:pt x="11" y="115"/>
                      <a:pt x="11" y="115"/>
                    </a:cubicBezTo>
                    <a:cubicBezTo>
                      <a:pt x="12" y="117"/>
                      <a:pt x="13" y="119"/>
                      <a:pt x="15" y="120"/>
                    </a:cubicBezTo>
                    <a:cubicBezTo>
                      <a:pt x="33" y="141"/>
                      <a:pt x="106" y="209"/>
                      <a:pt x="297" y="232"/>
                    </a:cubicBezTo>
                    <a:cubicBezTo>
                      <a:pt x="395" y="78"/>
                      <a:pt x="395" y="78"/>
                      <a:pt x="395" y="78"/>
                    </a:cubicBezTo>
                    <a:cubicBezTo>
                      <a:pt x="395" y="78"/>
                      <a:pt x="278" y="0"/>
                      <a:pt x="76" y="1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chemeClr val="bg1">
                      <a:lumMod val="50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92000">
                    <a:schemeClr val="bg1">
                      <a:lumMod val="95000"/>
                    </a:schemeClr>
                  </a:gs>
                </a:gsLst>
                <a:lin ang="174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3" name="Freeform 4721"/>
              <p:cNvSpPr>
                <a:spLocks/>
              </p:cNvSpPr>
              <p:nvPr/>
            </p:nvSpPr>
            <p:spPr bwMode="gray">
              <a:xfrm>
                <a:off x="4549" y="-1072"/>
                <a:ext cx="396" cy="449"/>
              </a:xfrm>
              <a:custGeom>
                <a:avLst/>
                <a:gdLst>
                  <a:gd name="T0" fmla="*/ 140 w 168"/>
                  <a:gd name="T1" fmla="*/ 21 h 190"/>
                  <a:gd name="T2" fmla="*/ 33 w 168"/>
                  <a:gd name="T3" fmla="*/ 57 h 190"/>
                  <a:gd name="T4" fmla="*/ 28 w 168"/>
                  <a:gd name="T5" fmla="*/ 169 h 190"/>
                  <a:gd name="T6" fmla="*/ 134 w 168"/>
                  <a:gd name="T7" fmla="*/ 134 h 190"/>
                  <a:gd name="T8" fmla="*/ 140 w 168"/>
                  <a:gd name="T9" fmla="*/ 21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8"/>
                  <a:gd name="T16" fmla="*/ 0 h 190"/>
                  <a:gd name="T17" fmla="*/ 168 w 168"/>
                  <a:gd name="T18" fmla="*/ 190 h 1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8" h="190">
                    <a:moveTo>
                      <a:pt x="140" y="21"/>
                    </a:moveTo>
                    <a:cubicBezTo>
                      <a:pt x="112" y="0"/>
                      <a:pt x="64" y="16"/>
                      <a:pt x="33" y="57"/>
                    </a:cubicBezTo>
                    <a:cubicBezTo>
                      <a:pt x="2" y="98"/>
                      <a:pt x="0" y="148"/>
                      <a:pt x="28" y="169"/>
                    </a:cubicBezTo>
                    <a:cubicBezTo>
                      <a:pt x="55" y="190"/>
                      <a:pt x="103" y="174"/>
                      <a:pt x="134" y="134"/>
                    </a:cubicBezTo>
                    <a:cubicBezTo>
                      <a:pt x="165" y="93"/>
                      <a:pt x="168" y="42"/>
                      <a:pt x="140" y="21"/>
                    </a:cubicBezTo>
                    <a:close/>
                  </a:path>
                </a:pathLst>
              </a:custGeom>
              <a:gradFill flip="none" rotWithShape="1">
                <a:gsLst>
                  <a:gs pos="59000">
                    <a:schemeClr val="tx1">
                      <a:lumMod val="95000"/>
                      <a:lumOff val="5000"/>
                    </a:schemeClr>
                  </a:gs>
                  <a:gs pos="0">
                    <a:schemeClr val="bg1">
                      <a:lumMod val="9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4" name="Freeform 4722"/>
              <p:cNvSpPr>
                <a:spLocks/>
              </p:cNvSpPr>
              <p:nvPr/>
            </p:nvSpPr>
            <p:spPr bwMode="gray">
              <a:xfrm>
                <a:off x="1790" y="-1703"/>
                <a:ext cx="5475" cy="796"/>
              </a:xfrm>
              <a:custGeom>
                <a:avLst/>
                <a:gdLst>
                  <a:gd name="T0" fmla="*/ 3848 w 5475"/>
                  <a:gd name="T1" fmla="*/ 0 h 796"/>
                  <a:gd name="T2" fmla="*/ 2286 w 5475"/>
                  <a:gd name="T3" fmla="*/ 319 h 796"/>
                  <a:gd name="T4" fmla="*/ 0 w 5475"/>
                  <a:gd name="T5" fmla="*/ 640 h 796"/>
                  <a:gd name="T6" fmla="*/ 543 w 5475"/>
                  <a:gd name="T7" fmla="*/ 796 h 796"/>
                  <a:gd name="T8" fmla="*/ 5475 w 5475"/>
                  <a:gd name="T9" fmla="*/ 433 h 796"/>
                  <a:gd name="T10" fmla="*/ 3848 w 5475"/>
                  <a:gd name="T11" fmla="*/ 0 h 7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475"/>
                  <a:gd name="T19" fmla="*/ 0 h 796"/>
                  <a:gd name="T20" fmla="*/ 5475 w 5475"/>
                  <a:gd name="T21" fmla="*/ 796 h 79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475" h="796">
                    <a:moveTo>
                      <a:pt x="3848" y="0"/>
                    </a:moveTo>
                    <a:lnTo>
                      <a:pt x="2286" y="319"/>
                    </a:lnTo>
                    <a:lnTo>
                      <a:pt x="0" y="640"/>
                    </a:lnTo>
                    <a:lnTo>
                      <a:pt x="543" y="796"/>
                    </a:lnTo>
                    <a:lnTo>
                      <a:pt x="5475" y="433"/>
                    </a:lnTo>
                    <a:lnTo>
                      <a:pt x="3848" y="0"/>
                    </a:lnTo>
                    <a:close/>
                  </a:path>
                </a:pathLst>
              </a:custGeom>
              <a:gradFill>
                <a:gsLst>
                  <a:gs pos="73000">
                    <a:srgbClr val="F0F0F0"/>
                  </a:gs>
                  <a:gs pos="100000">
                    <a:srgbClr val="C4C4C4"/>
                  </a:gs>
                  <a:gs pos="0">
                    <a:schemeClr val="bg1">
                      <a:lumMod val="75000"/>
                    </a:schemeClr>
                  </a:gs>
                  <a:gs pos="39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5" name="Freeform 4723"/>
              <p:cNvSpPr>
                <a:spLocks/>
              </p:cNvSpPr>
              <p:nvPr/>
            </p:nvSpPr>
            <p:spPr bwMode="gray">
              <a:xfrm>
                <a:off x="1570" y="-2723"/>
                <a:ext cx="2405" cy="238"/>
              </a:xfrm>
              <a:custGeom>
                <a:avLst/>
                <a:gdLst>
                  <a:gd name="T0" fmla="*/ 2405 w 2405"/>
                  <a:gd name="T1" fmla="*/ 229 h 238"/>
                  <a:gd name="T2" fmla="*/ 274 w 2405"/>
                  <a:gd name="T3" fmla="*/ 238 h 238"/>
                  <a:gd name="T4" fmla="*/ 0 w 2405"/>
                  <a:gd name="T5" fmla="*/ 156 h 238"/>
                  <a:gd name="T6" fmla="*/ 1547 w 2405"/>
                  <a:gd name="T7" fmla="*/ 0 h 238"/>
                  <a:gd name="T8" fmla="*/ 2405 w 2405"/>
                  <a:gd name="T9" fmla="*/ 229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5"/>
                  <a:gd name="T16" fmla="*/ 0 h 238"/>
                  <a:gd name="T17" fmla="*/ 2405 w 2405"/>
                  <a:gd name="T18" fmla="*/ 238 h 2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5" h="238">
                    <a:moveTo>
                      <a:pt x="2405" y="229"/>
                    </a:moveTo>
                    <a:lnTo>
                      <a:pt x="274" y="238"/>
                    </a:lnTo>
                    <a:lnTo>
                      <a:pt x="0" y="156"/>
                    </a:lnTo>
                    <a:lnTo>
                      <a:pt x="1547" y="0"/>
                    </a:lnTo>
                    <a:lnTo>
                      <a:pt x="2405" y="229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39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6" name="Freeform 4724"/>
              <p:cNvSpPr>
                <a:spLocks/>
              </p:cNvSpPr>
              <p:nvPr/>
            </p:nvSpPr>
            <p:spPr bwMode="gray">
              <a:xfrm>
                <a:off x="2895" y="-4084"/>
                <a:ext cx="1531" cy="1484"/>
              </a:xfrm>
              <a:custGeom>
                <a:avLst/>
                <a:gdLst>
                  <a:gd name="T0" fmla="*/ 648 w 648"/>
                  <a:gd name="T1" fmla="*/ 628 h 628"/>
                  <a:gd name="T2" fmla="*/ 646 w 648"/>
                  <a:gd name="T3" fmla="*/ 620 h 628"/>
                  <a:gd name="T4" fmla="*/ 190 w 648"/>
                  <a:gd name="T5" fmla="*/ 68 h 628"/>
                  <a:gd name="T6" fmla="*/ 0 w 648"/>
                  <a:gd name="T7" fmla="*/ 0 h 628"/>
                  <a:gd name="T8" fmla="*/ 122 w 648"/>
                  <a:gd name="T9" fmla="*/ 484 h 628"/>
                  <a:gd name="T10" fmla="*/ 648 w 648"/>
                  <a:gd name="T11" fmla="*/ 628 h 6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8"/>
                  <a:gd name="T19" fmla="*/ 0 h 628"/>
                  <a:gd name="T20" fmla="*/ 648 w 648"/>
                  <a:gd name="T21" fmla="*/ 628 h 6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8" h="628">
                    <a:moveTo>
                      <a:pt x="648" y="628"/>
                    </a:moveTo>
                    <a:cubicBezTo>
                      <a:pt x="648" y="628"/>
                      <a:pt x="648" y="622"/>
                      <a:pt x="646" y="620"/>
                    </a:cubicBezTo>
                    <a:cubicBezTo>
                      <a:pt x="618" y="588"/>
                      <a:pt x="285" y="214"/>
                      <a:pt x="190" y="6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2" y="484"/>
                      <a:pt x="122" y="484"/>
                      <a:pt x="122" y="484"/>
                    </a:cubicBezTo>
                    <a:lnTo>
                      <a:pt x="648" y="628"/>
                    </a:lnTo>
                    <a:close/>
                  </a:path>
                </a:pathLst>
              </a:custGeom>
              <a:gradFill flip="none" rotWithShape="1">
                <a:gsLst>
                  <a:gs pos="44000">
                    <a:schemeClr val="bg1">
                      <a:lumMod val="50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92000">
                    <a:schemeClr val="bg1">
                      <a:lumMod val="95000"/>
                    </a:schemeClr>
                  </a:gs>
                </a:gsLst>
                <a:lin ang="17400000" scaled="0"/>
                <a:tileRect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81" name="Gruppieren 680"/>
            <p:cNvGrpSpPr/>
            <p:nvPr/>
          </p:nvGrpSpPr>
          <p:grpSpPr bwMode="gray">
            <a:xfrm>
              <a:off x="1839613" y="4648305"/>
              <a:ext cx="596518" cy="351470"/>
              <a:chOff x="3901294" y="3843965"/>
              <a:chExt cx="879158" cy="518002"/>
            </a:xfrm>
          </p:grpSpPr>
          <p:sp>
            <p:nvSpPr>
              <p:cNvPr id="682" name="Freeform 3583"/>
              <p:cNvSpPr>
                <a:spLocks/>
              </p:cNvSpPr>
              <p:nvPr/>
            </p:nvSpPr>
            <p:spPr bwMode="gray">
              <a:xfrm>
                <a:off x="3963168" y="4137341"/>
                <a:ext cx="92471" cy="71472"/>
              </a:xfrm>
              <a:custGeom>
                <a:avLst/>
                <a:gdLst>
                  <a:gd name="T0" fmla="*/ 99 w 699"/>
                  <a:gd name="T1" fmla="*/ 536 h 536"/>
                  <a:gd name="T2" fmla="*/ 0 w 699"/>
                  <a:gd name="T3" fmla="*/ 151 h 536"/>
                  <a:gd name="T4" fmla="*/ 345 w 699"/>
                  <a:gd name="T5" fmla="*/ 0 h 536"/>
                  <a:gd name="T6" fmla="*/ 699 w 699"/>
                  <a:gd name="T7" fmla="*/ 88 h 536"/>
                  <a:gd name="T8" fmla="*/ 550 w 699"/>
                  <a:gd name="T9" fmla="*/ 414 h 536"/>
                  <a:gd name="T10" fmla="*/ 99 w 699"/>
                  <a:gd name="T11" fmla="*/ 536 h 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9"/>
                  <a:gd name="T19" fmla="*/ 0 h 536"/>
                  <a:gd name="T20" fmla="*/ 699 w 699"/>
                  <a:gd name="T21" fmla="*/ 536 h 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9" h="536">
                    <a:moveTo>
                      <a:pt x="99" y="536"/>
                    </a:moveTo>
                    <a:lnTo>
                      <a:pt x="0" y="151"/>
                    </a:lnTo>
                    <a:lnTo>
                      <a:pt x="345" y="0"/>
                    </a:lnTo>
                    <a:lnTo>
                      <a:pt x="699" y="88"/>
                    </a:lnTo>
                    <a:lnTo>
                      <a:pt x="550" y="414"/>
                    </a:lnTo>
                    <a:lnTo>
                      <a:pt x="99" y="53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3" name="Freeform 3584"/>
              <p:cNvSpPr>
                <a:spLocks/>
              </p:cNvSpPr>
              <p:nvPr/>
            </p:nvSpPr>
            <p:spPr bwMode="gray">
              <a:xfrm>
                <a:off x="3997845" y="4150274"/>
                <a:ext cx="94511" cy="103464"/>
              </a:xfrm>
              <a:custGeom>
                <a:avLst/>
                <a:gdLst>
                  <a:gd name="T0" fmla="*/ 241 w 302"/>
                  <a:gd name="T1" fmla="*/ 96 h 332"/>
                  <a:gd name="T2" fmla="*/ 66 w 302"/>
                  <a:gd name="T3" fmla="*/ 20 h 332"/>
                  <a:gd name="T4" fmla="*/ 66 w 302"/>
                  <a:gd name="T5" fmla="*/ 20 h 332"/>
                  <a:gd name="T6" fmla="*/ 16 w 302"/>
                  <a:gd name="T7" fmla="*/ 33 h 332"/>
                  <a:gd name="T8" fmla="*/ 26 w 302"/>
                  <a:gd name="T9" fmla="*/ 54 h 332"/>
                  <a:gd name="T10" fmla="*/ 58 w 302"/>
                  <a:gd name="T11" fmla="*/ 235 h 332"/>
                  <a:gd name="T12" fmla="*/ 143 w 302"/>
                  <a:gd name="T13" fmla="*/ 304 h 332"/>
                  <a:gd name="T14" fmla="*/ 155 w 302"/>
                  <a:gd name="T15" fmla="*/ 332 h 332"/>
                  <a:gd name="T16" fmla="*/ 221 w 302"/>
                  <a:gd name="T17" fmla="*/ 315 h 332"/>
                  <a:gd name="T18" fmla="*/ 221 w 302"/>
                  <a:gd name="T19" fmla="*/ 314 h 332"/>
                  <a:gd name="T20" fmla="*/ 252 w 302"/>
                  <a:gd name="T21" fmla="*/ 300 h 332"/>
                  <a:gd name="T22" fmla="*/ 241 w 302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2"/>
                  <a:gd name="T37" fmla="*/ 0 h 332"/>
                  <a:gd name="T38" fmla="*/ 302 w 302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2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0" y="99"/>
                      <a:pt x="11" y="173"/>
                      <a:pt x="58" y="235"/>
                    </a:cubicBezTo>
                    <a:cubicBezTo>
                      <a:pt x="82" y="267"/>
                      <a:pt x="112" y="291"/>
                      <a:pt x="143" y="304"/>
                    </a:cubicBezTo>
                    <a:cubicBezTo>
                      <a:pt x="155" y="332"/>
                      <a:pt x="155" y="332"/>
                      <a:pt x="155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4"/>
                      <a:pt x="221" y="314"/>
                      <a:pt x="221" y="314"/>
                    </a:cubicBezTo>
                    <a:cubicBezTo>
                      <a:pt x="232" y="312"/>
                      <a:pt x="242" y="307"/>
                      <a:pt x="252" y="300"/>
                    </a:cubicBezTo>
                    <a:cubicBezTo>
                      <a:pt x="302" y="262"/>
                      <a:pt x="297" y="170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4" name="Freeform 3585"/>
              <p:cNvSpPr>
                <a:spLocks/>
              </p:cNvSpPr>
              <p:nvPr/>
            </p:nvSpPr>
            <p:spPr bwMode="gray">
              <a:xfrm>
                <a:off x="3976767" y="4152996"/>
                <a:ext cx="95871" cy="108229"/>
              </a:xfrm>
              <a:custGeom>
                <a:avLst/>
                <a:gdLst>
                  <a:gd name="T0" fmla="*/ 255 w 306"/>
                  <a:gd name="T1" fmla="*/ 308 h 347"/>
                  <a:gd name="T2" fmla="*/ 61 w 306"/>
                  <a:gd name="T3" fmla="*/ 243 h 347"/>
                  <a:gd name="T4" fmla="*/ 50 w 306"/>
                  <a:gd name="T5" fmla="*/ 39 h 347"/>
                  <a:gd name="T6" fmla="*/ 244 w 306"/>
                  <a:gd name="T7" fmla="*/ 104 h 347"/>
                  <a:gd name="T8" fmla="*/ 255 w 306"/>
                  <a:gd name="T9" fmla="*/ 308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7"/>
                  <a:gd name="T17" fmla="*/ 306 w 306"/>
                  <a:gd name="T18" fmla="*/ 347 h 3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7">
                    <a:moveTo>
                      <a:pt x="255" y="308"/>
                    </a:moveTo>
                    <a:cubicBezTo>
                      <a:pt x="204" y="347"/>
                      <a:pt x="118" y="317"/>
                      <a:pt x="61" y="243"/>
                    </a:cubicBezTo>
                    <a:cubicBezTo>
                      <a:pt x="5" y="169"/>
                      <a:pt x="0" y="77"/>
                      <a:pt x="50" y="39"/>
                    </a:cubicBezTo>
                    <a:cubicBezTo>
                      <a:pt x="101" y="0"/>
                      <a:pt x="188" y="29"/>
                      <a:pt x="244" y="104"/>
                    </a:cubicBezTo>
                    <a:cubicBezTo>
                      <a:pt x="301" y="178"/>
                      <a:pt x="306" y="270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5" name="Freeform 3586"/>
              <p:cNvSpPr>
                <a:spLocks/>
              </p:cNvSpPr>
              <p:nvPr/>
            </p:nvSpPr>
            <p:spPr bwMode="gray">
              <a:xfrm>
                <a:off x="3995805" y="4174098"/>
                <a:ext cx="57795" cy="66027"/>
              </a:xfrm>
              <a:custGeom>
                <a:avLst/>
                <a:gdLst>
                  <a:gd name="T0" fmla="*/ 155 w 186"/>
                  <a:gd name="T1" fmla="*/ 187 h 211"/>
                  <a:gd name="T2" fmla="*/ 37 w 186"/>
                  <a:gd name="T3" fmla="*/ 148 h 211"/>
                  <a:gd name="T4" fmla="*/ 30 w 186"/>
                  <a:gd name="T5" fmla="*/ 24 h 211"/>
                  <a:gd name="T6" fmla="*/ 149 w 186"/>
                  <a:gd name="T7" fmla="*/ 63 h 211"/>
                  <a:gd name="T8" fmla="*/ 155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7"/>
                    </a:moveTo>
                    <a:cubicBezTo>
                      <a:pt x="124" y="211"/>
                      <a:pt x="71" y="193"/>
                      <a:pt x="37" y="148"/>
                    </a:cubicBezTo>
                    <a:cubicBezTo>
                      <a:pt x="3" y="103"/>
                      <a:pt x="0" y="47"/>
                      <a:pt x="30" y="24"/>
                    </a:cubicBezTo>
                    <a:cubicBezTo>
                      <a:pt x="61" y="0"/>
                      <a:pt x="114" y="18"/>
                      <a:pt x="149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6" name="Freeform 3587"/>
              <p:cNvSpPr>
                <a:spLocks/>
              </p:cNvSpPr>
              <p:nvPr/>
            </p:nvSpPr>
            <p:spPr bwMode="gray">
              <a:xfrm>
                <a:off x="4055640" y="3914076"/>
                <a:ext cx="239338" cy="253896"/>
              </a:xfrm>
              <a:custGeom>
                <a:avLst/>
                <a:gdLst>
                  <a:gd name="T0" fmla="*/ 1809 w 1809"/>
                  <a:gd name="T1" fmla="*/ 0 h 1918"/>
                  <a:gd name="T2" fmla="*/ 0 w 1809"/>
                  <a:gd name="T3" fmla="*/ 487 h 1918"/>
                  <a:gd name="T4" fmla="*/ 0 w 1809"/>
                  <a:gd name="T5" fmla="*/ 1918 h 1918"/>
                  <a:gd name="T6" fmla="*/ 1809 w 1809"/>
                  <a:gd name="T7" fmla="*/ 1415 h 1918"/>
                  <a:gd name="T8" fmla="*/ 1809 w 1809"/>
                  <a:gd name="T9" fmla="*/ 0 h 19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9"/>
                  <a:gd name="T16" fmla="*/ 0 h 1918"/>
                  <a:gd name="T17" fmla="*/ 1809 w 1809"/>
                  <a:gd name="T18" fmla="*/ 1918 h 19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9" h="1918">
                    <a:moveTo>
                      <a:pt x="1809" y="0"/>
                    </a:moveTo>
                    <a:lnTo>
                      <a:pt x="0" y="487"/>
                    </a:lnTo>
                    <a:lnTo>
                      <a:pt x="0" y="1918"/>
                    </a:lnTo>
                    <a:lnTo>
                      <a:pt x="1809" y="1415"/>
                    </a:lnTo>
                    <a:lnTo>
                      <a:pt x="1809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7" name="Freeform 3588"/>
              <p:cNvSpPr>
                <a:spLocks/>
              </p:cNvSpPr>
              <p:nvPr/>
            </p:nvSpPr>
            <p:spPr bwMode="gray">
              <a:xfrm>
                <a:off x="3918972" y="3940622"/>
                <a:ext cx="167944" cy="297460"/>
              </a:xfrm>
              <a:custGeom>
                <a:avLst/>
                <a:gdLst>
                  <a:gd name="T0" fmla="*/ 437 w 537"/>
                  <a:gd name="T1" fmla="*/ 728 h 952"/>
                  <a:gd name="T2" fmla="*/ 437 w 537"/>
                  <a:gd name="T3" fmla="*/ 122 h 952"/>
                  <a:gd name="T4" fmla="*/ 0 w 537"/>
                  <a:gd name="T5" fmla="*/ 0 h 952"/>
                  <a:gd name="T6" fmla="*/ 0 w 537"/>
                  <a:gd name="T7" fmla="*/ 809 h 952"/>
                  <a:gd name="T8" fmla="*/ 183 w 537"/>
                  <a:gd name="T9" fmla="*/ 858 h 952"/>
                  <a:gd name="T10" fmla="*/ 213 w 537"/>
                  <a:gd name="T11" fmla="*/ 689 h 952"/>
                  <a:gd name="T12" fmla="*/ 449 w 537"/>
                  <a:gd name="T13" fmla="*/ 769 h 952"/>
                  <a:gd name="T14" fmla="*/ 503 w 537"/>
                  <a:gd name="T15" fmla="*/ 944 h 952"/>
                  <a:gd name="T16" fmla="*/ 524 w 537"/>
                  <a:gd name="T17" fmla="*/ 952 h 952"/>
                  <a:gd name="T18" fmla="*/ 509 w 537"/>
                  <a:gd name="T19" fmla="*/ 822 h 952"/>
                  <a:gd name="T20" fmla="*/ 437 w 537"/>
                  <a:gd name="T21" fmla="*/ 728 h 9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37"/>
                  <a:gd name="T34" fmla="*/ 0 h 952"/>
                  <a:gd name="T35" fmla="*/ 537 w 537"/>
                  <a:gd name="T36" fmla="*/ 952 h 95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37" h="952">
                    <a:moveTo>
                      <a:pt x="437" y="728"/>
                    </a:moveTo>
                    <a:cubicBezTo>
                      <a:pt x="437" y="122"/>
                      <a:pt x="437" y="122"/>
                      <a:pt x="437" y="122"/>
                    </a:cubicBezTo>
                    <a:cubicBezTo>
                      <a:pt x="437" y="122"/>
                      <a:pt x="24" y="7"/>
                      <a:pt x="0" y="0"/>
                    </a:cubicBezTo>
                    <a:cubicBezTo>
                      <a:pt x="0" y="809"/>
                      <a:pt x="0" y="809"/>
                      <a:pt x="0" y="809"/>
                    </a:cubicBezTo>
                    <a:cubicBezTo>
                      <a:pt x="183" y="858"/>
                      <a:pt x="183" y="858"/>
                      <a:pt x="183" y="858"/>
                    </a:cubicBezTo>
                    <a:cubicBezTo>
                      <a:pt x="159" y="790"/>
                      <a:pt x="169" y="723"/>
                      <a:pt x="213" y="689"/>
                    </a:cubicBezTo>
                    <a:cubicBezTo>
                      <a:pt x="275" y="643"/>
                      <a:pt x="381" y="678"/>
                      <a:pt x="449" y="769"/>
                    </a:cubicBezTo>
                    <a:cubicBezTo>
                      <a:pt x="493" y="826"/>
                      <a:pt x="511" y="892"/>
                      <a:pt x="503" y="944"/>
                    </a:cubicBezTo>
                    <a:cubicBezTo>
                      <a:pt x="524" y="952"/>
                      <a:pt x="524" y="952"/>
                      <a:pt x="524" y="952"/>
                    </a:cubicBezTo>
                    <a:cubicBezTo>
                      <a:pt x="524" y="952"/>
                      <a:pt x="537" y="882"/>
                      <a:pt x="509" y="822"/>
                    </a:cubicBezTo>
                    <a:cubicBezTo>
                      <a:pt x="496" y="794"/>
                      <a:pt x="475" y="755"/>
                      <a:pt x="437" y="72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8" name="Freeform 3589"/>
              <p:cNvSpPr>
                <a:spLocks/>
              </p:cNvSpPr>
              <p:nvPr/>
            </p:nvSpPr>
            <p:spPr bwMode="gray">
              <a:xfrm>
                <a:off x="4055640" y="3883445"/>
                <a:ext cx="239338" cy="95296"/>
              </a:xfrm>
              <a:custGeom>
                <a:avLst/>
                <a:gdLst>
                  <a:gd name="T0" fmla="*/ 1809 w 1809"/>
                  <a:gd name="T1" fmla="*/ 0 h 718"/>
                  <a:gd name="T2" fmla="*/ 0 w 1809"/>
                  <a:gd name="T3" fmla="*/ 486 h 718"/>
                  <a:gd name="T4" fmla="*/ 0 w 1809"/>
                  <a:gd name="T5" fmla="*/ 718 h 718"/>
                  <a:gd name="T6" fmla="*/ 1809 w 1809"/>
                  <a:gd name="T7" fmla="*/ 231 h 718"/>
                  <a:gd name="T8" fmla="*/ 1809 w 1809"/>
                  <a:gd name="T9" fmla="*/ 0 h 7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9"/>
                  <a:gd name="T16" fmla="*/ 0 h 718"/>
                  <a:gd name="T17" fmla="*/ 1809 w 1809"/>
                  <a:gd name="T18" fmla="*/ 718 h 7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9" h="718">
                    <a:moveTo>
                      <a:pt x="1809" y="0"/>
                    </a:moveTo>
                    <a:lnTo>
                      <a:pt x="0" y="486"/>
                    </a:lnTo>
                    <a:lnTo>
                      <a:pt x="0" y="718"/>
                    </a:lnTo>
                    <a:lnTo>
                      <a:pt x="1809" y="231"/>
                    </a:lnTo>
                    <a:lnTo>
                      <a:pt x="1809" y="0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chemeClr val="bg1">
                      <a:lumMod val="65000"/>
                    </a:schemeClr>
                  </a:gs>
                  <a:gs pos="48000">
                    <a:schemeClr val="bg1">
                      <a:lumMod val="65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50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9" name="Freeform 3590"/>
              <p:cNvSpPr>
                <a:spLocks/>
              </p:cNvSpPr>
              <p:nvPr/>
            </p:nvSpPr>
            <p:spPr bwMode="gray">
              <a:xfrm>
                <a:off x="3901294" y="3912714"/>
                <a:ext cx="154346" cy="66027"/>
              </a:xfrm>
              <a:custGeom>
                <a:avLst/>
                <a:gdLst>
                  <a:gd name="T0" fmla="*/ 57 w 494"/>
                  <a:gd name="T1" fmla="*/ 0 h 210"/>
                  <a:gd name="T2" fmla="*/ 57 w 494"/>
                  <a:gd name="T3" fmla="*/ 0 h 210"/>
                  <a:gd name="T4" fmla="*/ 0 w 494"/>
                  <a:gd name="T5" fmla="*/ 73 h 210"/>
                  <a:gd name="T6" fmla="*/ 494 w 494"/>
                  <a:gd name="T7" fmla="*/ 210 h 210"/>
                  <a:gd name="T8" fmla="*/ 494 w 494"/>
                  <a:gd name="T9" fmla="*/ 111 h 210"/>
                  <a:gd name="T10" fmla="*/ 57 w 494"/>
                  <a:gd name="T11" fmla="*/ 0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4"/>
                  <a:gd name="T19" fmla="*/ 0 h 210"/>
                  <a:gd name="T20" fmla="*/ 494 w 494"/>
                  <a:gd name="T21" fmla="*/ 210 h 2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4" h="210">
                    <a:moveTo>
                      <a:pt x="57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26" y="9"/>
                      <a:pt x="0" y="42"/>
                      <a:pt x="0" y="73"/>
                    </a:cubicBezTo>
                    <a:cubicBezTo>
                      <a:pt x="494" y="210"/>
                      <a:pt x="494" y="210"/>
                      <a:pt x="494" y="210"/>
                    </a:cubicBezTo>
                    <a:cubicBezTo>
                      <a:pt x="494" y="111"/>
                      <a:pt x="494" y="111"/>
                      <a:pt x="494" y="111"/>
                    </a:cubicBezTo>
                    <a:lnTo>
                      <a:pt x="57" y="0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0" name="Freeform 3591"/>
              <p:cNvSpPr>
                <a:spLocks/>
              </p:cNvSpPr>
              <p:nvPr/>
            </p:nvSpPr>
            <p:spPr bwMode="gray">
              <a:xfrm>
                <a:off x="3924412" y="3941984"/>
                <a:ext cx="101990" cy="240963"/>
              </a:xfrm>
              <a:custGeom>
                <a:avLst/>
                <a:gdLst>
                  <a:gd name="T0" fmla="*/ 196 w 327"/>
                  <a:gd name="T1" fmla="*/ 684 h 771"/>
                  <a:gd name="T2" fmla="*/ 327 w 327"/>
                  <a:gd name="T3" fmla="*/ 679 h 771"/>
                  <a:gd name="T4" fmla="*/ 327 w 327"/>
                  <a:gd name="T5" fmla="*/ 88 h 771"/>
                  <a:gd name="T6" fmla="*/ 0 w 327"/>
                  <a:gd name="T7" fmla="*/ 0 h 771"/>
                  <a:gd name="T8" fmla="*/ 0 w 327"/>
                  <a:gd name="T9" fmla="*/ 730 h 771"/>
                  <a:gd name="T10" fmla="*/ 154 w 327"/>
                  <a:gd name="T11" fmla="*/ 771 h 771"/>
                  <a:gd name="T12" fmla="*/ 196 w 327"/>
                  <a:gd name="T13" fmla="*/ 684 h 7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7"/>
                  <a:gd name="T22" fmla="*/ 0 h 771"/>
                  <a:gd name="T23" fmla="*/ 327 w 327"/>
                  <a:gd name="T24" fmla="*/ 771 h 7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7" h="771">
                    <a:moveTo>
                      <a:pt x="196" y="684"/>
                    </a:moveTo>
                    <a:cubicBezTo>
                      <a:pt x="231" y="658"/>
                      <a:pt x="279" y="658"/>
                      <a:pt x="327" y="679"/>
                    </a:cubicBezTo>
                    <a:cubicBezTo>
                      <a:pt x="327" y="88"/>
                      <a:pt x="327" y="88"/>
                      <a:pt x="327" y="8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154" y="771"/>
                      <a:pt x="154" y="771"/>
                      <a:pt x="154" y="771"/>
                    </a:cubicBezTo>
                    <a:cubicBezTo>
                      <a:pt x="156" y="735"/>
                      <a:pt x="170" y="704"/>
                      <a:pt x="196" y="68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1" name="Freeform 3592"/>
              <p:cNvSpPr>
                <a:spLocks/>
              </p:cNvSpPr>
              <p:nvPr/>
            </p:nvSpPr>
            <p:spPr bwMode="gray">
              <a:xfrm>
                <a:off x="3930531" y="3948110"/>
                <a:ext cx="90432" cy="102103"/>
              </a:xfrm>
              <a:custGeom>
                <a:avLst/>
                <a:gdLst>
                  <a:gd name="T0" fmla="*/ 0 w 685"/>
                  <a:gd name="T1" fmla="*/ 0 h 773"/>
                  <a:gd name="T2" fmla="*/ 0 w 685"/>
                  <a:gd name="T3" fmla="*/ 591 h 773"/>
                  <a:gd name="T4" fmla="*/ 685 w 685"/>
                  <a:gd name="T5" fmla="*/ 773 h 773"/>
                  <a:gd name="T6" fmla="*/ 685 w 685"/>
                  <a:gd name="T7" fmla="*/ 185 h 773"/>
                  <a:gd name="T8" fmla="*/ 0 w 685"/>
                  <a:gd name="T9" fmla="*/ 0 h 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5"/>
                  <a:gd name="T16" fmla="*/ 0 h 773"/>
                  <a:gd name="T17" fmla="*/ 685 w 685"/>
                  <a:gd name="T18" fmla="*/ 773 h 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5" h="773">
                    <a:moveTo>
                      <a:pt x="0" y="0"/>
                    </a:moveTo>
                    <a:lnTo>
                      <a:pt x="0" y="591"/>
                    </a:lnTo>
                    <a:lnTo>
                      <a:pt x="685" y="773"/>
                    </a:lnTo>
                    <a:lnTo>
                      <a:pt x="685" y="18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2" name="Freeform 3593"/>
              <p:cNvSpPr>
                <a:spLocks/>
              </p:cNvSpPr>
              <p:nvPr/>
            </p:nvSpPr>
            <p:spPr bwMode="gray">
              <a:xfrm>
                <a:off x="4055640" y="3843965"/>
                <a:ext cx="239338" cy="103464"/>
              </a:xfrm>
              <a:custGeom>
                <a:avLst/>
                <a:gdLst>
                  <a:gd name="T0" fmla="*/ 0 w 1809"/>
                  <a:gd name="T1" fmla="*/ 484 h 784"/>
                  <a:gd name="T2" fmla="*/ 0 w 1809"/>
                  <a:gd name="T3" fmla="*/ 784 h 784"/>
                  <a:gd name="T4" fmla="*/ 1809 w 1809"/>
                  <a:gd name="T5" fmla="*/ 300 h 784"/>
                  <a:gd name="T6" fmla="*/ 1809 w 1809"/>
                  <a:gd name="T7" fmla="*/ 0 h 784"/>
                  <a:gd name="T8" fmla="*/ 0 w 1809"/>
                  <a:gd name="T9" fmla="*/ 484 h 7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9"/>
                  <a:gd name="T16" fmla="*/ 0 h 784"/>
                  <a:gd name="T17" fmla="*/ 1809 w 1809"/>
                  <a:gd name="T18" fmla="*/ 784 h 7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9" h="784">
                    <a:moveTo>
                      <a:pt x="0" y="484"/>
                    </a:moveTo>
                    <a:lnTo>
                      <a:pt x="0" y="784"/>
                    </a:lnTo>
                    <a:lnTo>
                      <a:pt x="1809" y="300"/>
                    </a:lnTo>
                    <a:lnTo>
                      <a:pt x="1809" y="0"/>
                    </a:lnTo>
                    <a:lnTo>
                      <a:pt x="0" y="48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3" name="Freeform 3594"/>
              <p:cNvSpPr>
                <a:spLocks/>
              </p:cNvSpPr>
              <p:nvPr/>
            </p:nvSpPr>
            <p:spPr bwMode="gray">
              <a:xfrm>
                <a:off x="3918972" y="3843965"/>
                <a:ext cx="376005" cy="68749"/>
              </a:xfrm>
              <a:custGeom>
                <a:avLst/>
                <a:gdLst>
                  <a:gd name="T0" fmla="*/ 2841 w 2841"/>
                  <a:gd name="T1" fmla="*/ 0 h 522"/>
                  <a:gd name="T2" fmla="*/ 1032 w 2841"/>
                  <a:gd name="T3" fmla="*/ 484 h 522"/>
                  <a:gd name="T4" fmla="*/ 0 w 2841"/>
                  <a:gd name="T5" fmla="*/ 522 h 522"/>
                  <a:gd name="T6" fmla="*/ 1105 w 2841"/>
                  <a:gd name="T7" fmla="*/ 224 h 522"/>
                  <a:gd name="T8" fmla="*/ 2841 w 2841"/>
                  <a:gd name="T9" fmla="*/ 0 h 5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1"/>
                  <a:gd name="T16" fmla="*/ 0 h 522"/>
                  <a:gd name="T17" fmla="*/ 2841 w 2841"/>
                  <a:gd name="T18" fmla="*/ 522 h 5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1" h="522">
                    <a:moveTo>
                      <a:pt x="2841" y="0"/>
                    </a:moveTo>
                    <a:lnTo>
                      <a:pt x="1032" y="484"/>
                    </a:lnTo>
                    <a:lnTo>
                      <a:pt x="0" y="522"/>
                    </a:lnTo>
                    <a:lnTo>
                      <a:pt x="1105" y="224"/>
                    </a:lnTo>
                    <a:lnTo>
                      <a:pt x="2841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4" name="Freeform 3595"/>
              <p:cNvSpPr>
                <a:spLocks/>
              </p:cNvSpPr>
              <p:nvPr/>
            </p:nvSpPr>
            <p:spPr bwMode="gray">
              <a:xfrm>
                <a:off x="3918972" y="3907949"/>
                <a:ext cx="136667" cy="39480"/>
              </a:xfrm>
              <a:custGeom>
                <a:avLst/>
                <a:gdLst>
                  <a:gd name="T0" fmla="*/ 1032 w 1032"/>
                  <a:gd name="T1" fmla="*/ 0 h 300"/>
                  <a:gd name="T2" fmla="*/ 0 w 1032"/>
                  <a:gd name="T3" fmla="*/ 38 h 300"/>
                  <a:gd name="T4" fmla="*/ 1032 w 1032"/>
                  <a:gd name="T5" fmla="*/ 300 h 300"/>
                  <a:gd name="T6" fmla="*/ 1032 w 1032"/>
                  <a:gd name="T7" fmla="*/ 0 h 3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32"/>
                  <a:gd name="T13" fmla="*/ 0 h 300"/>
                  <a:gd name="T14" fmla="*/ 1032 w 1032"/>
                  <a:gd name="T15" fmla="*/ 300 h 3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32" h="300">
                    <a:moveTo>
                      <a:pt x="1032" y="0"/>
                    </a:moveTo>
                    <a:lnTo>
                      <a:pt x="0" y="38"/>
                    </a:lnTo>
                    <a:lnTo>
                      <a:pt x="1032" y="300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5" name="Freeform 3596"/>
              <p:cNvSpPr>
                <a:spLocks/>
              </p:cNvSpPr>
              <p:nvPr/>
            </p:nvSpPr>
            <p:spPr bwMode="gray">
              <a:xfrm>
                <a:off x="4542474" y="4251015"/>
                <a:ext cx="237978" cy="83724"/>
              </a:xfrm>
              <a:custGeom>
                <a:avLst/>
                <a:gdLst>
                  <a:gd name="T0" fmla="*/ 0 w 1798"/>
                  <a:gd name="T1" fmla="*/ 636 h 636"/>
                  <a:gd name="T2" fmla="*/ 1798 w 1798"/>
                  <a:gd name="T3" fmla="*/ 154 h 636"/>
                  <a:gd name="T4" fmla="*/ 1798 w 1798"/>
                  <a:gd name="T5" fmla="*/ 0 h 636"/>
                  <a:gd name="T6" fmla="*/ 0 w 1798"/>
                  <a:gd name="T7" fmla="*/ 482 h 636"/>
                  <a:gd name="T8" fmla="*/ 0 w 1798"/>
                  <a:gd name="T9" fmla="*/ 636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98"/>
                  <a:gd name="T16" fmla="*/ 0 h 636"/>
                  <a:gd name="T17" fmla="*/ 1798 w 1798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98" h="636">
                    <a:moveTo>
                      <a:pt x="0" y="636"/>
                    </a:moveTo>
                    <a:lnTo>
                      <a:pt x="1798" y="154"/>
                    </a:lnTo>
                    <a:lnTo>
                      <a:pt x="1798" y="0"/>
                    </a:lnTo>
                    <a:lnTo>
                      <a:pt x="0" y="482"/>
                    </a:lnTo>
                    <a:lnTo>
                      <a:pt x="0" y="63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6" name="Freeform 3597"/>
              <p:cNvSpPr>
                <a:spLocks/>
              </p:cNvSpPr>
              <p:nvPr/>
            </p:nvSpPr>
            <p:spPr bwMode="gray">
              <a:xfrm>
                <a:off x="4548594" y="4312958"/>
                <a:ext cx="14959" cy="17017"/>
              </a:xfrm>
              <a:custGeom>
                <a:avLst/>
                <a:gdLst>
                  <a:gd name="T0" fmla="*/ 8 w 49"/>
                  <a:gd name="T1" fmla="*/ 48 h 54"/>
                  <a:gd name="T2" fmla="*/ 39 w 49"/>
                  <a:gd name="T3" fmla="*/ 38 h 54"/>
                  <a:gd name="T4" fmla="*/ 41 w 49"/>
                  <a:gd name="T5" fmla="*/ 6 h 54"/>
                  <a:gd name="T6" fmla="*/ 10 w 49"/>
                  <a:gd name="T7" fmla="*/ 16 h 54"/>
                  <a:gd name="T8" fmla="*/ 8 w 49"/>
                  <a:gd name="T9" fmla="*/ 4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4"/>
                  <a:gd name="T17" fmla="*/ 49 w 49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4">
                    <a:moveTo>
                      <a:pt x="8" y="48"/>
                    </a:moveTo>
                    <a:cubicBezTo>
                      <a:pt x="16" y="54"/>
                      <a:pt x="30" y="50"/>
                      <a:pt x="39" y="38"/>
                    </a:cubicBezTo>
                    <a:cubicBezTo>
                      <a:pt x="48" y="26"/>
                      <a:pt x="49" y="12"/>
                      <a:pt x="41" y="6"/>
                    </a:cubicBezTo>
                    <a:cubicBezTo>
                      <a:pt x="33" y="0"/>
                      <a:pt x="19" y="4"/>
                      <a:pt x="10" y="16"/>
                    </a:cubicBezTo>
                    <a:cubicBezTo>
                      <a:pt x="1" y="28"/>
                      <a:pt x="0" y="42"/>
                      <a:pt x="8" y="48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7" name="Freeform 3598"/>
              <p:cNvSpPr>
                <a:spLocks/>
              </p:cNvSpPr>
              <p:nvPr/>
            </p:nvSpPr>
            <p:spPr bwMode="gray">
              <a:xfrm>
                <a:off x="4566272" y="4308193"/>
                <a:ext cx="14959" cy="17017"/>
              </a:xfrm>
              <a:custGeom>
                <a:avLst/>
                <a:gdLst>
                  <a:gd name="T0" fmla="*/ 8 w 49"/>
                  <a:gd name="T1" fmla="*/ 48 h 54"/>
                  <a:gd name="T2" fmla="*/ 39 w 49"/>
                  <a:gd name="T3" fmla="*/ 38 h 54"/>
                  <a:gd name="T4" fmla="*/ 41 w 49"/>
                  <a:gd name="T5" fmla="*/ 6 h 54"/>
                  <a:gd name="T6" fmla="*/ 10 w 49"/>
                  <a:gd name="T7" fmla="*/ 16 h 54"/>
                  <a:gd name="T8" fmla="*/ 8 w 49"/>
                  <a:gd name="T9" fmla="*/ 4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4"/>
                  <a:gd name="T17" fmla="*/ 49 w 49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4">
                    <a:moveTo>
                      <a:pt x="8" y="48"/>
                    </a:moveTo>
                    <a:cubicBezTo>
                      <a:pt x="16" y="54"/>
                      <a:pt x="30" y="50"/>
                      <a:pt x="39" y="38"/>
                    </a:cubicBezTo>
                    <a:cubicBezTo>
                      <a:pt x="48" y="26"/>
                      <a:pt x="49" y="12"/>
                      <a:pt x="41" y="6"/>
                    </a:cubicBezTo>
                    <a:cubicBezTo>
                      <a:pt x="33" y="0"/>
                      <a:pt x="19" y="4"/>
                      <a:pt x="10" y="16"/>
                    </a:cubicBezTo>
                    <a:cubicBezTo>
                      <a:pt x="1" y="28"/>
                      <a:pt x="0" y="42"/>
                      <a:pt x="8" y="48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2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2">
                      <a:lumMod val="20000"/>
                      <a:lumOff val="80000"/>
                    </a:schemeClr>
                  </a:gs>
                  <a:gs pos="0">
                    <a:schemeClr val="accent2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8" name="Freeform 3599"/>
              <p:cNvSpPr>
                <a:spLocks/>
              </p:cNvSpPr>
              <p:nvPr/>
            </p:nvSpPr>
            <p:spPr bwMode="gray">
              <a:xfrm>
                <a:off x="4762774" y="4255099"/>
                <a:ext cx="14959" cy="17017"/>
              </a:xfrm>
              <a:custGeom>
                <a:avLst/>
                <a:gdLst>
                  <a:gd name="T0" fmla="*/ 8 w 48"/>
                  <a:gd name="T1" fmla="*/ 49 h 55"/>
                  <a:gd name="T2" fmla="*/ 38 w 48"/>
                  <a:gd name="T3" fmla="*/ 38 h 55"/>
                  <a:gd name="T4" fmla="*/ 40 w 48"/>
                  <a:gd name="T5" fmla="*/ 6 h 55"/>
                  <a:gd name="T6" fmla="*/ 9 w 48"/>
                  <a:gd name="T7" fmla="*/ 16 h 55"/>
                  <a:gd name="T8" fmla="*/ 8 w 48"/>
                  <a:gd name="T9" fmla="*/ 4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55"/>
                  <a:gd name="T17" fmla="*/ 48 w 48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55">
                    <a:moveTo>
                      <a:pt x="8" y="49"/>
                    </a:moveTo>
                    <a:cubicBezTo>
                      <a:pt x="16" y="55"/>
                      <a:pt x="29" y="50"/>
                      <a:pt x="38" y="38"/>
                    </a:cubicBezTo>
                    <a:cubicBezTo>
                      <a:pt x="47" y="27"/>
                      <a:pt x="48" y="12"/>
                      <a:pt x="40" y="6"/>
                    </a:cubicBezTo>
                    <a:cubicBezTo>
                      <a:pt x="32" y="0"/>
                      <a:pt x="18" y="5"/>
                      <a:pt x="9" y="16"/>
                    </a:cubicBezTo>
                    <a:cubicBezTo>
                      <a:pt x="0" y="28"/>
                      <a:pt x="0" y="43"/>
                      <a:pt x="8" y="49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9" name="Freeform 3600"/>
              <p:cNvSpPr>
                <a:spLocks/>
              </p:cNvSpPr>
              <p:nvPr/>
            </p:nvSpPr>
            <p:spPr bwMode="gray">
              <a:xfrm>
                <a:off x="4745775" y="4259864"/>
                <a:ext cx="14959" cy="17017"/>
              </a:xfrm>
              <a:custGeom>
                <a:avLst/>
                <a:gdLst>
                  <a:gd name="T0" fmla="*/ 8 w 48"/>
                  <a:gd name="T1" fmla="*/ 49 h 55"/>
                  <a:gd name="T2" fmla="*/ 38 w 48"/>
                  <a:gd name="T3" fmla="*/ 38 h 55"/>
                  <a:gd name="T4" fmla="*/ 40 w 48"/>
                  <a:gd name="T5" fmla="*/ 6 h 55"/>
                  <a:gd name="T6" fmla="*/ 9 w 48"/>
                  <a:gd name="T7" fmla="*/ 16 h 55"/>
                  <a:gd name="T8" fmla="*/ 8 w 48"/>
                  <a:gd name="T9" fmla="*/ 4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55"/>
                  <a:gd name="T17" fmla="*/ 48 w 48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55">
                    <a:moveTo>
                      <a:pt x="8" y="49"/>
                    </a:moveTo>
                    <a:cubicBezTo>
                      <a:pt x="16" y="55"/>
                      <a:pt x="29" y="50"/>
                      <a:pt x="38" y="38"/>
                    </a:cubicBezTo>
                    <a:cubicBezTo>
                      <a:pt x="47" y="27"/>
                      <a:pt x="48" y="12"/>
                      <a:pt x="40" y="6"/>
                    </a:cubicBezTo>
                    <a:cubicBezTo>
                      <a:pt x="32" y="0"/>
                      <a:pt x="18" y="5"/>
                      <a:pt x="9" y="16"/>
                    </a:cubicBezTo>
                    <a:cubicBezTo>
                      <a:pt x="0" y="28"/>
                      <a:pt x="0" y="43"/>
                      <a:pt x="8" y="49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2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2">
                      <a:lumMod val="20000"/>
                      <a:lumOff val="80000"/>
                    </a:schemeClr>
                  </a:gs>
                  <a:gs pos="0">
                    <a:schemeClr val="accent2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0" name="Freeform 3601"/>
              <p:cNvSpPr>
                <a:spLocks/>
              </p:cNvSpPr>
              <p:nvPr/>
            </p:nvSpPr>
            <p:spPr bwMode="gray">
              <a:xfrm>
                <a:off x="4055640" y="4091054"/>
                <a:ext cx="275374" cy="147028"/>
              </a:xfrm>
              <a:custGeom>
                <a:avLst/>
                <a:gdLst>
                  <a:gd name="T0" fmla="*/ 883 w 883"/>
                  <a:gd name="T1" fmla="*/ 0 h 471"/>
                  <a:gd name="T2" fmla="*/ 0 w 883"/>
                  <a:gd name="T3" fmla="*/ 247 h 471"/>
                  <a:gd name="T4" fmla="*/ 45 w 883"/>
                  <a:gd name="T5" fmla="*/ 304 h 471"/>
                  <a:gd name="T6" fmla="*/ 87 w 883"/>
                  <a:gd name="T7" fmla="*/ 471 h 471"/>
                  <a:gd name="T8" fmla="*/ 192 w 883"/>
                  <a:gd name="T9" fmla="*/ 442 h 471"/>
                  <a:gd name="T10" fmla="*/ 192 w 883"/>
                  <a:gd name="T11" fmla="*/ 441 h 471"/>
                  <a:gd name="T12" fmla="*/ 883 w 883"/>
                  <a:gd name="T13" fmla="*/ 249 h 471"/>
                  <a:gd name="T14" fmla="*/ 883 w 883"/>
                  <a:gd name="T15" fmla="*/ 0 h 4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3"/>
                  <a:gd name="T25" fmla="*/ 0 h 471"/>
                  <a:gd name="T26" fmla="*/ 883 w 883"/>
                  <a:gd name="T27" fmla="*/ 471 h 4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3" h="471">
                    <a:moveTo>
                      <a:pt x="883" y="0"/>
                    </a:moveTo>
                    <a:cubicBezTo>
                      <a:pt x="0" y="247"/>
                      <a:pt x="0" y="247"/>
                      <a:pt x="0" y="247"/>
                    </a:cubicBezTo>
                    <a:cubicBezTo>
                      <a:pt x="14" y="260"/>
                      <a:pt x="34" y="286"/>
                      <a:pt x="45" y="304"/>
                    </a:cubicBezTo>
                    <a:cubicBezTo>
                      <a:pt x="83" y="366"/>
                      <a:pt x="93" y="416"/>
                      <a:pt x="87" y="471"/>
                    </a:cubicBezTo>
                    <a:cubicBezTo>
                      <a:pt x="192" y="442"/>
                      <a:pt x="192" y="442"/>
                      <a:pt x="192" y="442"/>
                    </a:cubicBezTo>
                    <a:cubicBezTo>
                      <a:pt x="192" y="441"/>
                      <a:pt x="192" y="441"/>
                      <a:pt x="192" y="441"/>
                    </a:cubicBezTo>
                    <a:cubicBezTo>
                      <a:pt x="883" y="249"/>
                      <a:pt x="883" y="249"/>
                      <a:pt x="883" y="249"/>
                    </a:cubicBezTo>
                    <a:lnTo>
                      <a:pt x="88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1" name="Freeform 3605"/>
              <p:cNvSpPr>
                <a:spLocks/>
              </p:cNvSpPr>
              <p:nvPr/>
            </p:nvSpPr>
            <p:spPr bwMode="gray">
              <a:xfrm>
                <a:off x="4243982" y="4191796"/>
                <a:ext cx="348128" cy="93254"/>
              </a:xfrm>
              <a:custGeom>
                <a:avLst/>
                <a:gdLst>
                  <a:gd name="T0" fmla="*/ 1739 w 2634"/>
                  <a:gd name="T1" fmla="*/ 224 h 706"/>
                  <a:gd name="T2" fmla="*/ 896 w 2634"/>
                  <a:gd name="T3" fmla="*/ 0 h 706"/>
                  <a:gd name="T4" fmla="*/ 0 w 2634"/>
                  <a:gd name="T5" fmla="*/ 238 h 706"/>
                  <a:gd name="T6" fmla="*/ 844 w 2634"/>
                  <a:gd name="T7" fmla="*/ 465 h 706"/>
                  <a:gd name="T8" fmla="*/ 844 w 2634"/>
                  <a:gd name="T9" fmla="*/ 465 h 706"/>
                  <a:gd name="T10" fmla="*/ 1739 w 2634"/>
                  <a:gd name="T11" fmla="*/ 706 h 706"/>
                  <a:gd name="T12" fmla="*/ 2634 w 2634"/>
                  <a:gd name="T13" fmla="*/ 465 h 706"/>
                  <a:gd name="T14" fmla="*/ 1739 w 2634"/>
                  <a:gd name="T15" fmla="*/ 224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34"/>
                  <a:gd name="T25" fmla="*/ 0 h 706"/>
                  <a:gd name="T26" fmla="*/ 2634 w 2634"/>
                  <a:gd name="T27" fmla="*/ 706 h 70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34" h="706">
                    <a:moveTo>
                      <a:pt x="1739" y="224"/>
                    </a:moveTo>
                    <a:lnTo>
                      <a:pt x="896" y="0"/>
                    </a:lnTo>
                    <a:lnTo>
                      <a:pt x="0" y="238"/>
                    </a:lnTo>
                    <a:lnTo>
                      <a:pt x="844" y="465"/>
                    </a:lnTo>
                    <a:lnTo>
                      <a:pt x="1739" y="706"/>
                    </a:lnTo>
                    <a:lnTo>
                      <a:pt x="2634" y="465"/>
                    </a:lnTo>
                    <a:lnTo>
                      <a:pt x="1739" y="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2" name="Freeform 3606"/>
              <p:cNvSpPr>
                <a:spLocks/>
              </p:cNvSpPr>
              <p:nvPr/>
            </p:nvSpPr>
            <p:spPr bwMode="gray">
              <a:xfrm>
                <a:off x="4088956" y="4207451"/>
                <a:ext cx="22438" cy="31992"/>
              </a:xfrm>
              <a:custGeom>
                <a:avLst/>
                <a:gdLst>
                  <a:gd name="T0" fmla="*/ 0 w 170"/>
                  <a:gd name="T1" fmla="*/ 243 h 243"/>
                  <a:gd name="T2" fmla="*/ 170 w 170"/>
                  <a:gd name="T3" fmla="*/ 198 h 243"/>
                  <a:gd name="T4" fmla="*/ 170 w 170"/>
                  <a:gd name="T5" fmla="*/ 0 h 243"/>
                  <a:gd name="T6" fmla="*/ 0 w 170"/>
                  <a:gd name="T7" fmla="*/ 45 h 243"/>
                  <a:gd name="T8" fmla="*/ 0 w 170"/>
                  <a:gd name="T9" fmla="*/ 243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43"/>
                  <a:gd name="T17" fmla="*/ 170 w 170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43">
                    <a:moveTo>
                      <a:pt x="0" y="243"/>
                    </a:moveTo>
                    <a:lnTo>
                      <a:pt x="170" y="198"/>
                    </a:lnTo>
                    <a:lnTo>
                      <a:pt x="170" y="0"/>
                    </a:lnTo>
                    <a:lnTo>
                      <a:pt x="0" y="45"/>
                    </a:lnTo>
                    <a:lnTo>
                      <a:pt x="0" y="24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3" name="Freeform 3611"/>
              <p:cNvSpPr>
                <a:spLocks/>
              </p:cNvSpPr>
              <p:nvPr/>
            </p:nvSpPr>
            <p:spPr bwMode="gray">
              <a:xfrm>
                <a:off x="4366371" y="4251015"/>
                <a:ext cx="94511" cy="103464"/>
              </a:xfrm>
              <a:custGeom>
                <a:avLst/>
                <a:gdLst>
                  <a:gd name="T0" fmla="*/ 241 w 302"/>
                  <a:gd name="T1" fmla="*/ 96 h 332"/>
                  <a:gd name="T2" fmla="*/ 66 w 302"/>
                  <a:gd name="T3" fmla="*/ 21 h 332"/>
                  <a:gd name="T4" fmla="*/ 66 w 302"/>
                  <a:gd name="T5" fmla="*/ 21 h 332"/>
                  <a:gd name="T6" fmla="*/ 17 w 302"/>
                  <a:gd name="T7" fmla="*/ 33 h 332"/>
                  <a:gd name="T8" fmla="*/ 27 w 302"/>
                  <a:gd name="T9" fmla="*/ 55 h 332"/>
                  <a:gd name="T10" fmla="*/ 58 w 302"/>
                  <a:gd name="T11" fmla="*/ 235 h 332"/>
                  <a:gd name="T12" fmla="*/ 143 w 302"/>
                  <a:gd name="T13" fmla="*/ 305 h 332"/>
                  <a:gd name="T14" fmla="*/ 156 w 302"/>
                  <a:gd name="T15" fmla="*/ 332 h 332"/>
                  <a:gd name="T16" fmla="*/ 221 w 302"/>
                  <a:gd name="T17" fmla="*/ 315 h 332"/>
                  <a:gd name="T18" fmla="*/ 221 w 302"/>
                  <a:gd name="T19" fmla="*/ 315 h 332"/>
                  <a:gd name="T20" fmla="*/ 252 w 302"/>
                  <a:gd name="T21" fmla="*/ 301 h 332"/>
                  <a:gd name="T22" fmla="*/ 241 w 302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2"/>
                  <a:gd name="T37" fmla="*/ 0 h 332"/>
                  <a:gd name="T38" fmla="*/ 302 w 302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2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5"/>
                    </a:cubicBezTo>
                    <a:cubicBezTo>
                      <a:pt x="82" y="268"/>
                      <a:pt x="112" y="291"/>
                      <a:pt x="143" y="305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8"/>
                      <a:pt x="252" y="301"/>
                    </a:cubicBezTo>
                    <a:cubicBezTo>
                      <a:pt x="302" y="262"/>
                      <a:pt x="298" y="171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704" name="Gruppieren 703"/>
              <p:cNvGrpSpPr/>
              <p:nvPr/>
            </p:nvGrpSpPr>
            <p:grpSpPr bwMode="gray">
              <a:xfrm>
                <a:off x="4095286" y="4181877"/>
                <a:ext cx="428563" cy="121645"/>
                <a:chOff x="4095286" y="4181877"/>
                <a:chExt cx="428563" cy="121645"/>
              </a:xfrm>
            </p:grpSpPr>
            <p:sp>
              <p:nvSpPr>
                <p:cNvPr id="714" name="Freeform 3194"/>
                <p:cNvSpPr>
                  <a:spLocks/>
                </p:cNvSpPr>
                <p:nvPr/>
              </p:nvSpPr>
              <p:spPr bwMode="gray">
                <a:xfrm>
                  <a:off x="4097667" y="4181877"/>
                  <a:ext cx="353655" cy="94398"/>
                </a:xfrm>
                <a:custGeom>
                  <a:avLst/>
                  <a:gdLst>
                    <a:gd name="T0" fmla="*/ 1739 w 2634"/>
                    <a:gd name="T1" fmla="*/ 227 h 706"/>
                    <a:gd name="T2" fmla="*/ 896 w 2634"/>
                    <a:gd name="T3" fmla="*/ 0 h 706"/>
                    <a:gd name="T4" fmla="*/ 0 w 2634"/>
                    <a:gd name="T5" fmla="*/ 241 h 706"/>
                    <a:gd name="T6" fmla="*/ 841 w 2634"/>
                    <a:gd name="T7" fmla="*/ 468 h 706"/>
                    <a:gd name="T8" fmla="*/ 841 w 2634"/>
                    <a:gd name="T9" fmla="*/ 468 h 706"/>
                    <a:gd name="T10" fmla="*/ 1739 w 2634"/>
                    <a:gd name="T11" fmla="*/ 706 h 706"/>
                    <a:gd name="T12" fmla="*/ 2634 w 2634"/>
                    <a:gd name="T13" fmla="*/ 468 h 706"/>
                    <a:gd name="T14" fmla="*/ 1739 w 2634"/>
                    <a:gd name="T15" fmla="*/ 227 h 7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634"/>
                    <a:gd name="T25" fmla="*/ 0 h 706"/>
                    <a:gd name="T26" fmla="*/ 2634 w 2634"/>
                    <a:gd name="T27" fmla="*/ 706 h 70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634" h="706">
                      <a:moveTo>
                        <a:pt x="1739" y="227"/>
                      </a:moveTo>
                      <a:lnTo>
                        <a:pt x="896" y="0"/>
                      </a:lnTo>
                      <a:lnTo>
                        <a:pt x="0" y="241"/>
                      </a:lnTo>
                      <a:lnTo>
                        <a:pt x="841" y="468"/>
                      </a:lnTo>
                      <a:lnTo>
                        <a:pt x="1739" y="706"/>
                      </a:lnTo>
                      <a:lnTo>
                        <a:pt x="2634" y="468"/>
                      </a:lnTo>
                      <a:lnTo>
                        <a:pt x="1739" y="22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5" name="Freeform 3200"/>
                <p:cNvSpPr>
                  <a:spLocks/>
                </p:cNvSpPr>
                <p:nvPr/>
              </p:nvSpPr>
              <p:spPr bwMode="gray">
                <a:xfrm>
                  <a:off x="4342877" y="4238378"/>
                  <a:ext cx="180972" cy="60635"/>
                </a:xfrm>
                <a:custGeom>
                  <a:avLst/>
                  <a:gdLst>
                    <a:gd name="T0" fmla="*/ 0 w 1344"/>
                    <a:gd name="T1" fmla="*/ 451 h 451"/>
                    <a:gd name="T2" fmla="*/ 0 w 1344"/>
                    <a:gd name="T3" fmla="*/ 371 h 451"/>
                    <a:gd name="T4" fmla="*/ 1344 w 1344"/>
                    <a:gd name="T5" fmla="*/ 0 h 451"/>
                    <a:gd name="T6" fmla="*/ 1344 w 1344"/>
                    <a:gd name="T7" fmla="*/ 83 h 451"/>
                    <a:gd name="T8" fmla="*/ 0 w 1344"/>
                    <a:gd name="T9" fmla="*/ 451 h 4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4"/>
                    <a:gd name="T16" fmla="*/ 0 h 451"/>
                    <a:gd name="T17" fmla="*/ 1344 w 1344"/>
                    <a:gd name="T18" fmla="*/ 451 h 45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4" h="451">
                      <a:moveTo>
                        <a:pt x="0" y="451"/>
                      </a:moveTo>
                      <a:lnTo>
                        <a:pt x="0" y="371"/>
                      </a:lnTo>
                      <a:lnTo>
                        <a:pt x="1344" y="0"/>
                      </a:lnTo>
                      <a:lnTo>
                        <a:pt x="1344" y="83"/>
                      </a:lnTo>
                      <a:lnTo>
                        <a:pt x="0" y="451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6" name="Freeform 3202"/>
                <p:cNvSpPr>
                  <a:spLocks/>
                </p:cNvSpPr>
                <p:nvPr/>
              </p:nvSpPr>
              <p:spPr bwMode="gray">
                <a:xfrm>
                  <a:off x="4095286" y="4211191"/>
                  <a:ext cx="235728" cy="92331"/>
                </a:xfrm>
                <a:custGeom>
                  <a:avLst/>
                  <a:gdLst>
                    <a:gd name="connsiteX0" fmla="*/ 0 w 1351184"/>
                    <a:gd name="connsiteY0" fmla="*/ 0 h 508773"/>
                    <a:gd name="connsiteX1" fmla="*/ 449126 w 1351184"/>
                    <a:gd name="connsiteY1" fmla="*/ 121719 h 508773"/>
                    <a:gd name="connsiteX2" fmla="*/ 449126 w 1351184"/>
                    <a:gd name="connsiteY2" fmla="*/ 121498 h 508773"/>
                    <a:gd name="connsiteX3" fmla="*/ 902058 w 1351184"/>
                    <a:gd name="connsiteY3" fmla="*/ 241502 h 508773"/>
                    <a:gd name="connsiteX4" fmla="*/ 902058 w 1351184"/>
                    <a:gd name="connsiteY4" fmla="*/ 242996 h 508773"/>
                    <a:gd name="connsiteX5" fmla="*/ 1351184 w 1351184"/>
                    <a:gd name="connsiteY5" fmla="*/ 363001 h 508773"/>
                    <a:gd name="connsiteX6" fmla="*/ 1351184 w 1351184"/>
                    <a:gd name="connsiteY6" fmla="*/ 508773 h 508773"/>
                    <a:gd name="connsiteX7" fmla="*/ 902058 w 1351184"/>
                    <a:gd name="connsiteY7" fmla="*/ 388769 h 508773"/>
                    <a:gd name="connsiteX8" fmla="*/ 449126 w 1351184"/>
                    <a:gd name="connsiteY8" fmla="*/ 267271 h 508773"/>
                    <a:gd name="connsiteX9" fmla="*/ 449126 w 1351184"/>
                    <a:gd name="connsiteY9" fmla="*/ 269574 h 508773"/>
                    <a:gd name="connsiteX10" fmla="*/ 0 w 1351184"/>
                    <a:gd name="connsiteY10" fmla="*/ 147855 h 508773"/>
                    <a:gd name="connsiteX11" fmla="*/ 0 w 1351184"/>
                    <a:gd name="connsiteY11" fmla="*/ 0 h 508773"/>
                    <a:gd name="connsiteX0" fmla="*/ 0 w 1351184"/>
                    <a:gd name="connsiteY0" fmla="*/ 0 h 508773"/>
                    <a:gd name="connsiteX1" fmla="*/ 449126 w 1351184"/>
                    <a:gd name="connsiteY1" fmla="*/ 121719 h 508773"/>
                    <a:gd name="connsiteX2" fmla="*/ 449126 w 1351184"/>
                    <a:gd name="connsiteY2" fmla="*/ 121498 h 508773"/>
                    <a:gd name="connsiteX3" fmla="*/ 902058 w 1351184"/>
                    <a:gd name="connsiteY3" fmla="*/ 241502 h 508773"/>
                    <a:gd name="connsiteX4" fmla="*/ 902058 w 1351184"/>
                    <a:gd name="connsiteY4" fmla="*/ 242996 h 508773"/>
                    <a:gd name="connsiteX5" fmla="*/ 1351184 w 1351184"/>
                    <a:gd name="connsiteY5" fmla="*/ 363001 h 508773"/>
                    <a:gd name="connsiteX6" fmla="*/ 1351184 w 1351184"/>
                    <a:gd name="connsiteY6" fmla="*/ 508773 h 508773"/>
                    <a:gd name="connsiteX7" fmla="*/ 902058 w 1351184"/>
                    <a:gd name="connsiteY7" fmla="*/ 388769 h 508773"/>
                    <a:gd name="connsiteX8" fmla="*/ 449126 w 1351184"/>
                    <a:gd name="connsiteY8" fmla="*/ 267271 h 508773"/>
                    <a:gd name="connsiteX9" fmla="*/ 0 w 1351184"/>
                    <a:gd name="connsiteY9" fmla="*/ 147855 h 508773"/>
                    <a:gd name="connsiteX10" fmla="*/ 0 w 1351184"/>
                    <a:gd name="connsiteY10" fmla="*/ 0 h 508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51184" h="508773">
                      <a:moveTo>
                        <a:pt x="0" y="0"/>
                      </a:moveTo>
                      <a:lnTo>
                        <a:pt x="449126" y="121719"/>
                      </a:lnTo>
                      <a:lnTo>
                        <a:pt x="449126" y="121498"/>
                      </a:lnTo>
                      <a:lnTo>
                        <a:pt x="902058" y="241502"/>
                      </a:lnTo>
                      <a:lnTo>
                        <a:pt x="902058" y="242996"/>
                      </a:lnTo>
                      <a:lnTo>
                        <a:pt x="1351184" y="363001"/>
                      </a:lnTo>
                      <a:lnTo>
                        <a:pt x="1351184" y="508773"/>
                      </a:lnTo>
                      <a:lnTo>
                        <a:pt x="902058" y="388769"/>
                      </a:lnTo>
                      <a:lnTo>
                        <a:pt x="449126" y="267271"/>
                      </a:lnTo>
                      <a:lnTo>
                        <a:pt x="0" y="1478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7" name="Freeform 3205"/>
                <p:cNvSpPr>
                  <a:spLocks/>
                </p:cNvSpPr>
                <p:nvPr/>
              </p:nvSpPr>
              <p:spPr bwMode="gray">
                <a:xfrm>
                  <a:off x="4330972" y="4268757"/>
                  <a:ext cx="23485" cy="32385"/>
                </a:xfrm>
                <a:custGeom>
                  <a:avLst/>
                  <a:gdLst>
                    <a:gd name="T0" fmla="*/ 0 w 170"/>
                    <a:gd name="T1" fmla="*/ 243 h 243"/>
                    <a:gd name="T2" fmla="*/ 170 w 170"/>
                    <a:gd name="T3" fmla="*/ 198 h 243"/>
                    <a:gd name="T4" fmla="*/ 170 w 170"/>
                    <a:gd name="T5" fmla="*/ 0 h 243"/>
                    <a:gd name="T6" fmla="*/ 0 w 170"/>
                    <a:gd name="T7" fmla="*/ 45 h 243"/>
                    <a:gd name="T8" fmla="*/ 0 w 170"/>
                    <a:gd name="T9" fmla="*/ 243 h 2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0"/>
                    <a:gd name="T16" fmla="*/ 0 h 243"/>
                    <a:gd name="T17" fmla="*/ 170 w 170"/>
                    <a:gd name="T18" fmla="*/ 243 h 2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0" h="243">
                      <a:moveTo>
                        <a:pt x="0" y="243"/>
                      </a:moveTo>
                      <a:lnTo>
                        <a:pt x="170" y="198"/>
                      </a:lnTo>
                      <a:lnTo>
                        <a:pt x="170" y="0"/>
                      </a:lnTo>
                      <a:lnTo>
                        <a:pt x="0" y="45"/>
                      </a:lnTo>
                      <a:lnTo>
                        <a:pt x="0" y="243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705" name="Freeform 3612"/>
              <p:cNvSpPr>
                <a:spLocks/>
              </p:cNvSpPr>
              <p:nvPr/>
            </p:nvSpPr>
            <p:spPr bwMode="gray">
              <a:xfrm>
                <a:off x="4345293" y="4253738"/>
                <a:ext cx="95871" cy="108229"/>
              </a:xfrm>
              <a:custGeom>
                <a:avLst/>
                <a:gdLst>
                  <a:gd name="T0" fmla="*/ 255 w 306"/>
                  <a:gd name="T1" fmla="*/ 308 h 346"/>
                  <a:gd name="T2" fmla="*/ 61 w 306"/>
                  <a:gd name="T3" fmla="*/ 243 h 346"/>
                  <a:gd name="T4" fmla="*/ 51 w 306"/>
                  <a:gd name="T5" fmla="*/ 38 h 346"/>
                  <a:gd name="T6" fmla="*/ 245 w 306"/>
                  <a:gd name="T7" fmla="*/ 103 h 346"/>
                  <a:gd name="T8" fmla="*/ 255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5" y="308"/>
                    </a:moveTo>
                    <a:cubicBezTo>
                      <a:pt x="205" y="346"/>
                      <a:pt x="118" y="317"/>
                      <a:pt x="61" y="243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1" y="0"/>
                      <a:pt x="188" y="29"/>
                      <a:pt x="245" y="103"/>
                    </a:cubicBezTo>
                    <a:cubicBezTo>
                      <a:pt x="301" y="178"/>
                      <a:pt x="306" y="269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6" name="Freeform 3613"/>
              <p:cNvSpPr>
                <a:spLocks/>
              </p:cNvSpPr>
              <p:nvPr/>
            </p:nvSpPr>
            <p:spPr bwMode="gray">
              <a:xfrm>
                <a:off x="4364331" y="4275520"/>
                <a:ext cx="57795" cy="65346"/>
              </a:xfrm>
              <a:custGeom>
                <a:avLst/>
                <a:gdLst>
                  <a:gd name="T0" fmla="*/ 155 w 186"/>
                  <a:gd name="T1" fmla="*/ 187 h 210"/>
                  <a:gd name="T2" fmla="*/ 37 w 186"/>
                  <a:gd name="T3" fmla="*/ 147 h 210"/>
                  <a:gd name="T4" fmla="*/ 31 w 186"/>
                  <a:gd name="T5" fmla="*/ 23 h 210"/>
                  <a:gd name="T6" fmla="*/ 149 w 186"/>
                  <a:gd name="T7" fmla="*/ 63 h 210"/>
                  <a:gd name="T8" fmla="*/ 155 w 186"/>
                  <a:gd name="T9" fmla="*/ 18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0"/>
                  <a:gd name="T17" fmla="*/ 186 w 186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0">
                    <a:moveTo>
                      <a:pt x="155" y="187"/>
                    </a:moveTo>
                    <a:cubicBezTo>
                      <a:pt x="124" y="210"/>
                      <a:pt x="72" y="193"/>
                      <a:pt x="37" y="147"/>
                    </a:cubicBezTo>
                    <a:cubicBezTo>
                      <a:pt x="3" y="102"/>
                      <a:pt x="0" y="46"/>
                      <a:pt x="31" y="23"/>
                    </a:cubicBezTo>
                    <a:cubicBezTo>
                      <a:pt x="62" y="0"/>
                      <a:pt x="114" y="17"/>
                      <a:pt x="149" y="63"/>
                    </a:cubicBezTo>
                    <a:cubicBezTo>
                      <a:pt x="183" y="108"/>
                      <a:pt x="186" y="163"/>
                      <a:pt x="155" y="187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7" name="Freeform 3614"/>
              <p:cNvSpPr>
                <a:spLocks/>
              </p:cNvSpPr>
              <p:nvPr/>
            </p:nvSpPr>
            <p:spPr bwMode="gray">
              <a:xfrm>
                <a:off x="4415326" y="4263268"/>
                <a:ext cx="64594" cy="71472"/>
              </a:xfrm>
              <a:custGeom>
                <a:avLst/>
                <a:gdLst>
                  <a:gd name="T0" fmla="*/ 185 w 208"/>
                  <a:gd name="T1" fmla="*/ 84 h 228"/>
                  <a:gd name="T2" fmla="*/ 143 w 208"/>
                  <a:gd name="T3" fmla="*/ 39 h 228"/>
                  <a:gd name="T4" fmla="*/ 0 w 208"/>
                  <a:gd name="T5" fmla="*/ 0 h 228"/>
                  <a:gd name="T6" fmla="*/ 42 w 208"/>
                  <a:gd name="T7" fmla="*/ 45 h 228"/>
                  <a:gd name="T8" fmla="*/ 101 w 208"/>
                  <a:gd name="T9" fmla="*/ 228 h 228"/>
                  <a:gd name="T10" fmla="*/ 101 w 208"/>
                  <a:gd name="T11" fmla="*/ 228 h 228"/>
                  <a:gd name="T12" fmla="*/ 185 w 208"/>
                  <a:gd name="T13" fmla="*/ 205 h 228"/>
                  <a:gd name="T14" fmla="*/ 185 w 208"/>
                  <a:gd name="T15" fmla="*/ 205 h 228"/>
                  <a:gd name="T16" fmla="*/ 206 w 208"/>
                  <a:gd name="T17" fmla="*/ 199 h 228"/>
                  <a:gd name="T18" fmla="*/ 185 w 208"/>
                  <a:gd name="T19" fmla="*/ 84 h 2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8"/>
                  <a:gd name="T31" fmla="*/ 0 h 228"/>
                  <a:gd name="T32" fmla="*/ 208 w 208"/>
                  <a:gd name="T33" fmla="*/ 228 h 2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8" h="228">
                    <a:moveTo>
                      <a:pt x="185" y="84"/>
                    </a:moveTo>
                    <a:cubicBezTo>
                      <a:pt x="175" y="64"/>
                      <a:pt x="168" y="45"/>
                      <a:pt x="143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3"/>
                      <a:pt x="29" y="29"/>
                      <a:pt x="42" y="45"/>
                    </a:cubicBezTo>
                    <a:cubicBezTo>
                      <a:pt x="87" y="105"/>
                      <a:pt x="107" y="172"/>
                      <a:pt x="101" y="228"/>
                    </a:cubicBezTo>
                    <a:cubicBezTo>
                      <a:pt x="101" y="228"/>
                      <a:pt x="101" y="228"/>
                      <a:pt x="101" y="228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206" y="199"/>
                      <a:pt x="206" y="199"/>
                      <a:pt x="206" y="199"/>
                    </a:cubicBezTo>
                    <a:cubicBezTo>
                      <a:pt x="206" y="158"/>
                      <a:pt x="208" y="129"/>
                      <a:pt x="185" y="8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8" name="Freeform 3616"/>
              <p:cNvSpPr>
                <a:spLocks/>
              </p:cNvSpPr>
              <p:nvPr/>
            </p:nvSpPr>
            <p:spPr bwMode="gray">
              <a:xfrm>
                <a:off x="4078757" y="3847368"/>
                <a:ext cx="701695" cy="189911"/>
              </a:xfrm>
              <a:custGeom>
                <a:avLst/>
                <a:gdLst>
                  <a:gd name="T0" fmla="*/ 1798 w 5306"/>
                  <a:gd name="T1" fmla="*/ 0 h 1432"/>
                  <a:gd name="T2" fmla="*/ 0 w 5306"/>
                  <a:gd name="T3" fmla="*/ 482 h 1432"/>
                  <a:gd name="T4" fmla="*/ 3508 w 5306"/>
                  <a:gd name="T5" fmla="*/ 1432 h 1432"/>
                  <a:gd name="T6" fmla="*/ 5306 w 5306"/>
                  <a:gd name="T7" fmla="*/ 950 h 1432"/>
                  <a:gd name="T8" fmla="*/ 1798 w 5306"/>
                  <a:gd name="T9" fmla="*/ 0 h 1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06"/>
                  <a:gd name="T16" fmla="*/ 0 h 1432"/>
                  <a:gd name="T17" fmla="*/ 5306 w 5306"/>
                  <a:gd name="T18" fmla="*/ 1432 h 14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06" h="1432">
                    <a:moveTo>
                      <a:pt x="1798" y="0"/>
                    </a:moveTo>
                    <a:lnTo>
                      <a:pt x="0" y="482"/>
                    </a:lnTo>
                    <a:lnTo>
                      <a:pt x="3508" y="1432"/>
                    </a:lnTo>
                    <a:lnTo>
                      <a:pt x="5306" y="950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9" name="Freeform 3617"/>
              <p:cNvSpPr>
                <a:spLocks/>
              </p:cNvSpPr>
              <p:nvPr/>
            </p:nvSpPr>
            <p:spPr bwMode="gray">
              <a:xfrm>
                <a:off x="4542474" y="3973295"/>
                <a:ext cx="237978" cy="341024"/>
              </a:xfrm>
              <a:custGeom>
                <a:avLst/>
                <a:gdLst>
                  <a:gd name="T0" fmla="*/ 0 w 1798"/>
                  <a:gd name="T1" fmla="*/ 2577 h 2577"/>
                  <a:gd name="T2" fmla="*/ 1798 w 1798"/>
                  <a:gd name="T3" fmla="*/ 2093 h 2577"/>
                  <a:gd name="T4" fmla="*/ 1798 w 1798"/>
                  <a:gd name="T5" fmla="*/ 0 h 2577"/>
                  <a:gd name="T6" fmla="*/ 0 w 1798"/>
                  <a:gd name="T7" fmla="*/ 482 h 2577"/>
                  <a:gd name="T8" fmla="*/ 0 w 1798"/>
                  <a:gd name="T9" fmla="*/ 2577 h 25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98"/>
                  <a:gd name="T16" fmla="*/ 0 h 2577"/>
                  <a:gd name="T17" fmla="*/ 1798 w 1798"/>
                  <a:gd name="T18" fmla="*/ 2577 h 25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98" h="2577">
                    <a:moveTo>
                      <a:pt x="0" y="2577"/>
                    </a:moveTo>
                    <a:lnTo>
                      <a:pt x="1798" y="2093"/>
                    </a:lnTo>
                    <a:lnTo>
                      <a:pt x="1798" y="0"/>
                    </a:lnTo>
                    <a:lnTo>
                      <a:pt x="0" y="482"/>
                    </a:lnTo>
                    <a:lnTo>
                      <a:pt x="0" y="257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710" name="Group 3618"/>
              <p:cNvGrpSpPr>
                <a:grpSpLocks/>
              </p:cNvGrpSpPr>
              <p:nvPr/>
            </p:nvGrpSpPr>
            <p:grpSpPr bwMode="gray">
              <a:xfrm>
                <a:off x="4551993" y="3985548"/>
                <a:ext cx="215540" cy="319242"/>
                <a:chOff x="7768" y="839"/>
                <a:chExt cx="317" cy="469"/>
              </a:xfrm>
            </p:grpSpPr>
            <p:sp>
              <p:nvSpPr>
                <p:cNvPr id="712" name="Freeform 3619"/>
                <p:cNvSpPr>
                  <a:spLocks/>
                </p:cNvSpPr>
                <p:nvPr/>
              </p:nvSpPr>
              <p:spPr bwMode="gray">
                <a:xfrm>
                  <a:off x="7768" y="882"/>
                  <a:ext cx="159" cy="426"/>
                </a:xfrm>
                <a:custGeom>
                  <a:avLst/>
                  <a:gdLst>
                    <a:gd name="T0" fmla="*/ 0 w 820"/>
                    <a:gd name="T1" fmla="*/ 222 h 2192"/>
                    <a:gd name="T2" fmla="*/ 0 w 820"/>
                    <a:gd name="T3" fmla="*/ 2192 h 2192"/>
                    <a:gd name="T4" fmla="*/ 820 w 820"/>
                    <a:gd name="T5" fmla="*/ 1970 h 2192"/>
                    <a:gd name="T6" fmla="*/ 820 w 820"/>
                    <a:gd name="T7" fmla="*/ 0 h 2192"/>
                    <a:gd name="T8" fmla="*/ 0 w 820"/>
                    <a:gd name="T9" fmla="*/ 222 h 21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0"/>
                    <a:gd name="T16" fmla="*/ 0 h 2192"/>
                    <a:gd name="T17" fmla="*/ 820 w 820"/>
                    <a:gd name="T18" fmla="*/ 2192 h 21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0" h="2192">
                      <a:moveTo>
                        <a:pt x="0" y="222"/>
                      </a:moveTo>
                      <a:lnTo>
                        <a:pt x="0" y="2192"/>
                      </a:lnTo>
                      <a:lnTo>
                        <a:pt x="820" y="1970"/>
                      </a:lnTo>
                      <a:lnTo>
                        <a:pt x="820" y="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3" name="Freeform 3620"/>
                <p:cNvSpPr>
                  <a:spLocks/>
                </p:cNvSpPr>
                <p:nvPr/>
              </p:nvSpPr>
              <p:spPr bwMode="gray">
                <a:xfrm>
                  <a:off x="7926" y="839"/>
                  <a:ext cx="159" cy="426"/>
                </a:xfrm>
                <a:custGeom>
                  <a:avLst/>
                  <a:gdLst>
                    <a:gd name="T0" fmla="*/ 820 w 820"/>
                    <a:gd name="T1" fmla="*/ 0 h 2193"/>
                    <a:gd name="T2" fmla="*/ 0 w 820"/>
                    <a:gd name="T3" fmla="*/ 223 h 2193"/>
                    <a:gd name="T4" fmla="*/ 0 w 820"/>
                    <a:gd name="T5" fmla="*/ 2193 h 2193"/>
                    <a:gd name="T6" fmla="*/ 820 w 820"/>
                    <a:gd name="T7" fmla="*/ 1971 h 2193"/>
                    <a:gd name="T8" fmla="*/ 820 w 820"/>
                    <a:gd name="T9" fmla="*/ 0 h 21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0"/>
                    <a:gd name="T16" fmla="*/ 0 h 2193"/>
                    <a:gd name="T17" fmla="*/ 820 w 820"/>
                    <a:gd name="T18" fmla="*/ 2193 h 21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0" h="2193">
                      <a:moveTo>
                        <a:pt x="820" y="0"/>
                      </a:moveTo>
                      <a:lnTo>
                        <a:pt x="0" y="223"/>
                      </a:lnTo>
                      <a:lnTo>
                        <a:pt x="0" y="2193"/>
                      </a:lnTo>
                      <a:lnTo>
                        <a:pt x="820" y="1971"/>
                      </a:lnTo>
                      <a:lnTo>
                        <a:pt x="820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711" name="Freeform 3615"/>
              <p:cNvSpPr>
                <a:spLocks/>
              </p:cNvSpPr>
              <p:nvPr/>
            </p:nvSpPr>
            <p:spPr bwMode="gray">
              <a:xfrm>
                <a:off x="4078757" y="3911353"/>
                <a:ext cx="463717" cy="402966"/>
              </a:xfrm>
              <a:custGeom>
                <a:avLst/>
                <a:gdLst>
                  <a:gd name="T0" fmla="*/ 0 w 3508"/>
                  <a:gd name="T1" fmla="*/ 2095 h 3045"/>
                  <a:gd name="T2" fmla="*/ 3508 w 3508"/>
                  <a:gd name="T3" fmla="*/ 3045 h 3045"/>
                  <a:gd name="T4" fmla="*/ 3508 w 3508"/>
                  <a:gd name="T5" fmla="*/ 950 h 3045"/>
                  <a:gd name="T6" fmla="*/ 0 w 3508"/>
                  <a:gd name="T7" fmla="*/ 0 h 3045"/>
                  <a:gd name="T8" fmla="*/ 0 w 3508"/>
                  <a:gd name="T9" fmla="*/ 2095 h 30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08"/>
                  <a:gd name="T16" fmla="*/ 0 h 3045"/>
                  <a:gd name="T17" fmla="*/ 3508 w 3508"/>
                  <a:gd name="T18" fmla="*/ 3045 h 30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08" h="3045">
                    <a:moveTo>
                      <a:pt x="0" y="2095"/>
                    </a:moveTo>
                    <a:lnTo>
                      <a:pt x="3508" y="3045"/>
                    </a:lnTo>
                    <a:lnTo>
                      <a:pt x="3508" y="950"/>
                    </a:lnTo>
                    <a:lnTo>
                      <a:pt x="0" y="0"/>
                    </a:lnTo>
                    <a:lnTo>
                      <a:pt x="0" y="2095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4" name="Grup 13"/>
          <p:cNvGrpSpPr/>
          <p:nvPr/>
        </p:nvGrpSpPr>
        <p:grpSpPr>
          <a:xfrm>
            <a:off x="1551078" y="1280743"/>
            <a:ext cx="3322413" cy="1616273"/>
            <a:chOff x="7948405" y="3278232"/>
            <a:chExt cx="3322413" cy="1616273"/>
          </a:xfrm>
        </p:grpSpPr>
        <p:sp>
          <p:nvSpPr>
            <p:cNvPr id="537" name="Freeform 1954"/>
            <p:cNvSpPr>
              <a:spLocks/>
            </p:cNvSpPr>
            <p:nvPr/>
          </p:nvSpPr>
          <p:spPr bwMode="gray">
            <a:xfrm flipH="1">
              <a:off x="7948405" y="4000008"/>
              <a:ext cx="3322413" cy="8944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63500" cap="flat" cmpd="sng">
              <a:solidFill>
                <a:schemeClr val="bg1">
                  <a:lumMod val="8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>
                <a:rot lat="21000000" lon="0" rev="0"/>
              </a:camera>
              <a:lightRig rig="threePt" dir="t">
                <a:rot lat="0" lon="0" rev="108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  <p:grpSp>
          <p:nvGrpSpPr>
            <p:cNvPr id="895" name="Gruppieren 894"/>
            <p:cNvGrpSpPr/>
            <p:nvPr/>
          </p:nvGrpSpPr>
          <p:grpSpPr bwMode="gray">
            <a:xfrm>
              <a:off x="8840549" y="3278232"/>
              <a:ext cx="2014900" cy="1325667"/>
              <a:chOff x="8891503" y="3464285"/>
              <a:chExt cx="1663064" cy="1068539"/>
            </a:xfrm>
          </p:grpSpPr>
          <p:sp>
            <p:nvSpPr>
              <p:cNvPr id="896" name="Freeform 1656"/>
              <p:cNvSpPr>
                <a:spLocks/>
              </p:cNvSpPr>
              <p:nvPr/>
            </p:nvSpPr>
            <p:spPr bwMode="gray">
              <a:xfrm>
                <a:off x="10554567" y="380171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7" name="Freeform 1657"/>
              <p:cNvSpPr>
                <a:spLocks/>
              </p:cNvSpPr>
              <p:nvPr/>
            </p:nvSpPr>
            <p:spPr bwMode="gray">
              <a:xfrm>
                <a:off x="8893512" y="3562703"/>
                <a:ext cx="1661055" cy="445894"/>
              </a:xfrm>
              <a:custGeom>
                <a:avLst/>
                <a:gdLst>
                  <a:gd name="T0" fmla="*/ 0 w 11194"/>
                  <a:gd name="T1" fmla="*/ 1174 h 3003"/>
                  <a:gd name="T2" fmla="*/ 4379 w 11194"/>
                  <a:gd name="T3" fmla="*/ 0 h 3003"/>
                  <a:gd name="T4" fmla="*/ 11194 w 11194"/>
                  <a:gd name="T5" fmla="*/ 1829 h 3003"/>
                  <a:gd name="T6" fmla="*/ 6812 w 11194"/>
                  <a:gd name="T7" fmla="*/ 3003 h 3003"/>
                  <a:gd name="T8" fmla="*/ 0 w 11194"/>
                  <a:gd name="T9" fmla="*/ 1174 h 3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94"/>
                  <a:gd name="T16" fmla="*/ 0 h 3003"/>
                  <a:gd name="T17" fmla="*/ 11194 w 11194"/>
                  <a:gd name="T18" fmla="*/ 3003 h 3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94" h="3003">
                    <a:moveTo>
                      <a:pt x="0" y="1174"/>
                    </a:moveTo>
                    <a:lnTo>
                      <a:pt x="4379" y="0"/>
                    </a:lnTo>
                    <a:lnTo>
                      <a:pt x="11194" y="1829"/>
                    </a:lnTo>
                    <a:lnTo>
                      <a:pt x="6812" y="3003"/>
                    </a:lnTo>
                    <a:lnTo>
                      <a:pt x="0" y="117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8" name="Freeform 1658"/>
              <p:cNvSpPr>
                <a:spLocks/>
              </p:cNvSpPr>
              <p:nvPr/>
            </p:nvSpPr>
            <p:spPr bwMode="gray">
              <a:xfrm>
                <a:off x="8893512" y="3737446"/>
                <a:ext cx="1010292" cy="795378"/>
              </a:xfrm>
              <a:custGeom>
                <a:avLst/>
                <a:gdLst>
                  <a:gd name="T0" fmla="*/ 6812 w 6812"/>
                  <a:gd name="T1" fmla="*/ 5346 h 5346"/>
                  <a:gd name="T2" fmla="*/ 6812 w 6812"/>
                  <a:gd name="T3" fmla="*/ 1829 h 5346"/>
                  <a:gd name="T4" fmla="*/ 0 w 6812"/>
                  <a:gd name="T5" fmla="*/ 0 h 5346"/>
                  <a:gd name="T6" fmla="*/ 0 w 6812"/>
                  <a:gd name="T7" fmla="*/ 3518 h 5346"/>
                  <a:gd name="T8" fmla="*/ 6812 w 6812"/>
                  <a:gd name="T9" fmla="*/ 5346 h 5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12"/>
                  <a:gd name="T16" fmla="*/ 0 h 5346"/>
                  <a:gd name="T17" fmla="*/ 6812 w 6812"/>
                  <a:gd name="T18" fmla="*/ 5346 h 5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12" h="5346">
                    <a:moveTo>
                      <a:pt x="6812" y="5346"/>
                    </a:moveTo>
                    <a:lnTo>
                      <a:pt x="6812" y="1829"/>
                    </a:lnTo>
                    <a:lnTo>
                      <a:pt x="0" y="0"/>
                    </a:lnTo>
                    <a:lnTo>
                      <a:pt x="0" y="3518"/>
                    </a:lnTo>
                    <a:lnTo>
                      <a:pt x="6812" y="5346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9" name="Freeform 1659"/>
              <p:cNvSpPr>
                <a:spLocks/>
              </p:cNvSpPr>
              <p:nvPr/>
            </p:nvSpPr>
            <p:spPr bwMode="gray">
              <a:xfrm>
                <a:off x="9903802" y="3833855"/>
                <a:ext cx="650765" cy="698969"/>
              </a:xfrm>
              <a:custGeom>
                <a:avLst/>
                <a:gdLst>
                  <a:gd name="T0" fmla="*/ 4382 w 4382"/>
                  <a:gd name="T1" fmla="*/ 3515 h 4691"/>
                  <a:gd name="T2" fmla="*/ 4382 w 4382"/>
                  <a:gd name="T3" fmla="*/ 0 h 4691"/>
                  <a:gd name="T4" fmla="*/ 0 w 4382"/>
                  <a:gd name="T5" fmla="*/ 1174 h 4691"/>
                  <a:gd name="T6" fmla="*/ 0 w 4382"/>
                  <a:gd name="T7" fmla="*/ 4691 h 4691"/>
                  <a:gd name="T8" fmla="*/ 4382 w 4382"/>
                  <a:gd name="T9" fmla="*/ 3515 h 46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82"/>
                  <a:gd name="T16" fmla="*/ 0 h 4691"/>
                  <a:gd name="T17" fmla="*/ 4382 w 4382"/>
                  <a:gd name="T18" fmla="*/ 4691 h 46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82" h="4691">
                    <a:moveTo>
                      <a:pt x="4382" y="3515"/>
                    </a:moveTo>
                    <a:lnTo>
                      <a:pt x="4382" y="0"/>
                    </a:lnTo>
                    <a:lnTo>
                      <a:pt x="0" y="1174"/>
                    </a:lnTo>
                    <a:lnTo>
                      <a:pt x="0" y="4691"/>
                    </a:lnTo>
                    <a:lnTo>
                      <a:pt x="4382" y="351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0" name="Freeform 1660"/>
              <p:cNvSpPr>
                <a:spLocks/>
              </p:cNvSpPr>
              <p:nvPr/>
            </p:nvSpPr>
            <p:spPr bwMode="gray">
              <a:xfrm>
                <a:off x="9933931" y="4014623"/>
                <a:ext cx="592517" cy="510167"/>
              </a:xfrm>
              <a:custGeom>
                <a:avLst/>
                <a:gdLst>
                  <a:gd name="T0" fmla="*/ 0 w 3999"/>
                  <a:gd name="T1" fmla="*/ 3425 h 3425"/>
                  <a:gd name="T2" fmla="*/ 0 w 3999"/>
                  <a:gd name="T3" fmla="*/ 1072 h 3425"/>
                  <a:gd name="T4" fmla="*/ 2098 w 3999"/>
                  <a:gd name="T5" fmla="*/ 512 h 3425"/>
                  <a:gd name="T6" fmla="*/ 3999 w 3999"/>
                  <a:gd name="T7" fmla="*/ 0 h 3425"/>
                  <a:gd name="T8" fmla="*/ 3999 w 3999"/>
                  <a:gd name="T9" fmla="*/ 2352 h 3425"/>
                  <a:gd name="T10" fmla="*/ 0 w 3999"/>
                  <a:gd name="T11" fmla="*/ 3425 h 34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99"/>
                  <a:gd name="T19" fmla="*/ 0 h 3425"/>
                  <a:gd name="T20" fmla="*/ 3999 w 3999"/>
                  <a:gd name="T21" fmla="*/ 3425 h 34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99" h="3425">
                    <a:moveTo>
                      <a:pt x="0" y="3425"/>
                    </a:moveTo>
                    <a:lnTo>
                      <a:pt x="0" y="1072"/>
                    </a:lnTo>
                    <a:lnTo>
                      <a:pt x="2098" y="512"/>
                    </a:lnTo>
                    <a:lnTo>
                      <a:pt x="3999" y="0"/>
                    </a:lnTo>
                    <a:lnTo>
                      <a:pt x="3999" y="2352"/>
                    </a:lnTo>
                    <a:lnTo>
                      <a:pt x="0" y="3425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1" name="Freeform 1661"/>
              <p:cNvSpPr>
                <a:spLocks/>
              </p:cNvSpPr>
              <p:nvPr/>
            </p:nvSpPr>
            <p:spPr bwMode="gray">
              <a:xfrm>
                <a:off x="9970084" y="4382184"/>
                <a:ext cx="245041" cy="132563"/>
              </a:xfrm>
              <a:custGeom>
                <a:avLst/>
                <a:gdLst>
                  <a:gd name="T0" fmla="*/ 1653 w 1653"/>
                  <a:gd name="T1" fmla="*/ 442 h 886"/>
                  <a:gd name="T2" fmla="*/ 0 w 1653"/>
                  <a:gd name="T3" fmla="*/ 0 h 886"/>
                  <a:gd name="T4" fmla="*/ 0 w 1653"/>
                  <a:gd name="T5" fmla="*/ 886 h 886"/>
                  <a:gd name="T6" fmla="*/ 1653 w 1653"/>
                  <a:gd name="T7" fmla="*/ 442 h 8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3"/>
                  <a:gd name="T13" fmla="*/ 0 h 886"/>
                  <a:gd name="T14" fmla="*/ 1653 w 1653"/>
                  <a:gd name="T15" fmla="*/ 886 h 8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3" h="886">
                    <a:moveTo>
                      <a:pt x="1653" y="442"/>
                    </a:moveTo>
                    <a:lnTo>
                      <a:pt x="0" y="0"/>
                    </a:lnTo>
                    <a:lnTo>
                      <a:pt x="0" y="886"/>
                    </a:lnTo>
                    <a:lnTo>
                      <a:pt x="1653" y="442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2" name="Freeform 1662"/>
              <p:cNvSpPr>
                <a:spLocks/>
              </p:cNvSpPr>
              <p:nvPr/>
            </p:nvSpPr>
            <p:spPr bwMode="gray">
              <a:xfrm>
                <a:off x="9970084" y="4131118"/>
                <a:ext cx="245041" cy="317348"/>
              </a:xfrm>
              <a:custGeom>
                <a:avLst/>
                <a:gdLst>
                  <a:gd name="T0" fmla="*/ 1653 w 1653"/>
                  <a:gd name="T1" fmla="*/ 2133 h 2133"/>
                  <a:gd name="T2" fmla="*/ 1653 w 1653"/>
                  <a:gd name="T3" fmla="*/ 0 h 2133"/>
                  <a:gd name="T4" fmla="*/ 0 w 1653"/>
                  <a:gd name="T5" fmla="*/ 444 h 2133"/>
                  <a:gd name="T6" fmla="*/ 0 w 1653"/>
                  <a:gd name="T7" fmla="*/ 1691 h 2133"/>
                  <a:gd name="T8" fmla="*/ 1653 w 1653"/>
                  <a:gd name="T9" fmla="*/ 2133 h 2133"/>
                  <a:gd name="T10" fmla="*/ 1653 w 1653"/>
                  <a:gd name="T11" fmla="*/ 2133 h 2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3"/>
                  <a:gd name="T19" fmla="*/ 0 h 2133"/>
                  <a:gd name="T20" fmla="*/ 1653 w 1653"/>
                  <a:gd name="T21" fmla="*/ 2133 h 21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3" h="2133">
                    <a:moveTo>
                      <a:pt x="1653" y="2133"/>
                    </a:moveTo>
                    <a:lnTo>
                      <a:pt x="1653" y="0"/>
                    </a:lnTo>
                    <a:lnTo>
                      <a:pt x="0" y="444"/>
                    </a:lnTo>
                    <a:lnTo>
                      <a:pt x="0" y="1691"/>
                    </a:lnTo>
                    <a:lnTo>
                      <a:pt x="1653" y="2133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3" name="Freeform 1663"/>
              <p:cNvSpPr>
                <a:spLocks/>
              </p:cNvSpPr>
              <p:nvPr/>
            </p:nvSpPr>
            <p:spPr bwMode="gray">
              <a:xfrm>
                <a:off x="10255295" y="4054793"/>
                <a:ext cx="245041" cy="317348"/>
              </a:xfrm>
              <a:custGeom>
                <a:avLst/>
                <a:gdLst>
                  <a:gd name="T0" fmla="*/ 1654 w 1654"/>
                  <a:gd name="T1" fmla="*/ 2135 h 2135"/>
                  <a:gd name="T2" fmla="*/ 1654 w 1654"/>
                  <a:gd name="T3" fmla="*/ 0 h 2135"/>
                  <a:gd name="T4" fmla="*/ 0 w 1654"/>
                  <a:gd name="T5" fmla="*/ 444 h 2135"/>
                  <a:gd name="T6" fmla="*/ 0 w 1654"/>
                  <a:gd name="T7" fmla="*/ 1691 h 2135"/>
                  <a:gd name="T8" fmla="*/ 1654 w 1654"/>
                  <a:gd name="T9" fmla="*/ 2135 h 2135"/>
                  <a:gd name="T10" fmla="*/ 1654 w 1654"/>
                  <a:gd name="T11" fmla="*/ 2135 h 2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4"/>
                  <a:gd name="T19" fmla="*/ 0 h 2135"/>
                  <a:gd name="T20" fmla="*/ 1654 w 1654"/>
                  <a:gd name="T21" fmla="*/ 2135 h 21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4" h="2135">
                    <a:moveTo>
                      <a:pt x="1654" y="2135"/>
                    </a:moveTo>
                    <a:lnTo>
                      <a:pt x="1654" y="0"/>
                    </a:lnTo>
                    <a:lnTo>
                      <a:pt x="0" y="444"/>
                    </a:lnTo>
                    <a:lnTo>
                      <a:pt x="0" y="1691"/>
                    </a:lnTo>
                    <a:lnTo>
                      <a:pt x="1654" y="213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4" name="Freeform 1664"/>
              <p:cNvSpPr>
                <a:spLocks/>
              </p:cNvSpPr>
              <p:nvPr/>
            </p:nvSpPr>
            <p:spPr bwMode="gray">
              <a:xfrm>
                <a:off x="10255295" y="4305860"/>
                <a:ext cx="245041" cy="132563"/>
              </a:xfrm>
              <a:custGeom>
                <a:avLst/>
                <a:gdLst>
                  <a:gd name="T0" fmla="*/ 1654 w 1654"/>
                  <a:gd name="T1" fmla="*/ 444 h 886"/>
                  <a:gd name="T2" fmla="*/ 0 w 1654"/>
                  <a:gd name="T3" fmla="*/ 0 h 886"/>
                  <a:gd name="T4" fmla="*/ 0 w 1654"/>
                  <a:gd name="T5" fmla="*/ 886 h 886"/>
                  <a:gd name="T6" fmla="*/ 1654 w 1654"/>
                  <a:gd name="T7" fmla="*/ 444 h 8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4"/>
                  <a:gd name="T13" fmla="*/ 0 h 886"/>
                  <a:gd name="T14" fmla="*/ 1654 w 1654"/>
                  <a:gd name="T15" fmla="*/ 886 h 8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4" h="886">
                    <a:moveTo>
                      <a:pt x="1654" y="444"/>
                    </a:moveTo>
                    <a:lnTo>
                      <a:pt x="0" y="0"/>
                    </a:lnTo>
                    <a:lnTo>
                      <a:pt x="0" y="886"/>
                    </a:lnTo>
                    <a:lnTo>
                      <a:pt x="1654" y="44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5" name="Freeform 1665"/>
              <p:cNvSpPr>
                <a:spLocks/>
              </p:cNvSpPr>
              <p:nvPr/>
            </p:nvSpPr>
            <p:spPr bwMode="gray">
              <a:xfrm>
                <a:off x="8891503" y="3464285"/>
                <a:ext cx="1524475" cy="544312"/>
              </a:xfrm>
              <a:custGeom>
                <a:avLst/>
                <a:gdLst>
                  <a:gd name="T0" fmla="*/ 1744 w 4349"/>
                  <a:gd name="T1" fmla="*/ 106 h 1549"/>
                  <a:gd name="T2" fmla="*/ 1391 w 4349"/>
                  <a:gd name="T3" fmla="*/ 12 h 1549"/>
                  <a:gd name="T4" fmla="*/ 839 w 4349"/>
                  <a:gd name="T5" fmla="*/ 71 h 1549"/>
                  <a:gd name="T6" fmla="*/ 3 w 4349"/>
                  <a:gd name="T7" fmla="*/ 775 h 1549"/>
                  <a:gd name="T8" fmla="*/ 1035 w 4349"/>
                  <a:gd name="T9" fmla="*/ 1052 h 1549"/>
                  <a:gd name="T10" fmla="*/ 2887 w 4349"/>
                  <a:gd name="T11" fmla="*/ 1549 h 1549"/>
                  <a:gd name="T12" fmla="*/ 2887 w 4349"/>
                  <a:gd name="T13" fmla="*/ 1549 h 1549"/>
                  <a:gd name="T14" fmla="*/ 3669 w 4349"/>
                  <a:gd name="T15" fmla="*/ 836 h 1549"/>
                  <a:gd name="T16" fmla="*/ 4349 w 4349"/>
                  <a:gd name="T17" fmla="*/ 795 h 1549"/>
                  <a:gd name="T18" fmla="*/ 1744 w 4349"/>
                  <a:gd name="T19" fmla="*/ 106 h 15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49"/>
                  <a:gd name="T31" fmla="*/ 0 h 1549"/>
                  <a:gd name="T32" fmla="*/ 4349 w 4349"/>
                  <a:gd name="T33" fmla="*/ 1549 h 15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49" h="1549">
                    <a:moveTo>
                      <a:pt x="1744" y="106"/>
                    </a:moveTo>
                    <a:cubicBezTo>
                      <a:pt x="1391" y="12"/>
                      <a:pt x="1391" y="12"/>
                      <a:pt x="1391" y="12"/>
                    </a:cubicBezTo>
                    <a:cubicBezTo>
                      <a:pt x="1225" y="0"/>
                      <a:pt x="1035" y="18"/>
                      <a:pt x="839" y="71"/>
                    </a:cubicBezTo>
                    <a:cubicBezTo>
                      <a:pt x="337" y="205"/>
                      <a:pt x="0" y="509"/>
                      <a:pt x="3" y="775"/>
                    </a:cubicBezTo>
                    <a:cubicBezTo>
                      <a:pt x="3" y="779"/>
                      <a:pt x="1035" y="1052"/>
                      <a:pt x="1035" y="1052"/>
                    </a:cubicBezTo>
                    <a:cubicBezTo>
                      <a:pt x="2887" y="1549"/>
                      <a:pt x="2887" y="1549"/>
                      <a:pt x="2887" y="1549"/>
                    </a:cubicBezTo>
                    <a:cubicBezTo>
                      <a:pt x="2887" y="1549"/>
                      <a:pt x="2887" y="1549"/>
                      <a:pt x="2887" y="1549"/>
                    </a:cubicBezTo>
                    <a:cubicBezTo>
                      <a:pt x="2887" y="1284"/>
                      <a:pt x="3167" y="971"/>
                      <a:pt x="3669" y="836"/>
                    </a:cubicBezTo>
                    <a:cubicBezTo>
                      <a:pt x="3918" y="770"/>
                      <a:pt x="4158" y="759"/>
                      <a:pt x="4349" y="795"/>
                    </a:cubicBezTo>
                    <a:lnTo>
                      <a:pt x="1744" y="106"/>
                    </a:lnTo>
                    <a:close/>
                  </a:path>
                </a:pathLst>
              </a:custGeom>
              <a:gradFill>
                <a:gsLst>
                  <a:gs pos="43000">
                    <a:schemeClr val="tx1">
                      <a:lumMod val="75000"/>
                      <a:lumOff val="25000"/>
                    </a:schemeClr>
                  </a:gs>
                  <a:gs pos="33000">
                    <a:schemeClr val="tx1">
                      <a:lumMod val="85000"/>
                      <a:lumOff val="15000"/>
                    </a:schemeClr>
                  </a:gs>
                  <a:gs pos="53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65000"/>
                      <a:lumOff val="35000"/>
                    </a:schemeClr>
                  </a:gs>
                </a:gsLst>
                <a:lin ang="17100000" scaled="0"/>
              </a:gra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6" name="Freeform 1666"/>
              <p:cNvSpPr>
                <a:spLocks/>
              </p:cNvSpPr>
              <p:nvPr/>
            </p:nvSpPr>
            <p:spPr bwMode="gray">
              <a:xfrm>
                <a:off x="9903802" y="3711334"/>
                <a:ext cx="650765" cy="297263"/>
              </a:xfrm>
              <a:custGeom>
                <a:avLst/>
                <a:gdLst>
                  <a:gd name="T0" fmla="*/ 782 w 1855"/>
                  <a:gd name="T1" fmla="*/ 136 h 849"/>
                  <a:gd name="T2" fmla="*/ 0 w 1855"/>
                  <a:gd name="T3" fmla="*/ 849 h 849"/>
                  <a:gd name="T4" fmla="*/ 1855 w 1855"/>
                  <a:gd name="T5" fmla="*/ 352 h 849"/>
                  <a:gd name="T6" fmla="*/ 782 w 1855"/>
                  <a:gd name="T7" fmla="*/ 136 h 8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55"/>
                  <a:gd name="T13" fmla="*/ 0 h 849"/>
                  <a:gd name="T14" fmla="*/ 1855 w 1855"/>
                  <a:gd name="T15" fmla="*/ 849 h 8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55" h="849">
                    <a:moveTo>
                      <a:pt x="782" y="136"/>
                    </a:moveTo>
                    <a:cubicBezTo>
                      <a:pt x="280" y="271"/>
                      <a:pt x="0" y="572"/>
                      <a:pt x="0" y="849"/>
                    </a:cubicBezTo>
                    <a:cubicBezTo>
                      <a:pt x="1855" y="352"/>
                      <a:pt x="1855" y="352"/>
                      <a:pt x="1855" y="352"/>
                    </a:cubicBezTo>
                    <a:cubicBezTo>
                      <a:pt x="1761" y="97"/>
                      <a:pt x="1291" y="0"/>
                      <a:pt x="782" y="136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7" name="Freeform 1667"/>
              <p:cNvSpPr>
                <a:spLocks/>
              </p:cNvSpPr>
              <p:nvPr/>
            </p:nvSpPr>
            <p:spPr bwMode="gray">
              <a:xfrm>
                <a:off x="9638677" y="3665139"/>
                <a:ext cx="520209" cy="271152"/>
              </a:xfrm>
              <a:custGeom>
                <a:avLst/>
                <a:gdLst>
                  <a:gd name="T0" fmla="*/ 1488 w 1488"/>
                  <a:gd name="T1" fmla="*/ 30 h 773"/>
                  <a:gd name="T2" fmla="*/ 836 w 1488"/>
                  <a:gd name="T3" fmla="*/ 77 h 773"/>
                  <a:gd name="T4" fmla="*/ 0 w 1488"/>
                  <a:gd name="T5" fmla="*/ 773 h 773"/>
                  <a:gd name="T6" fmla="*/ 0 60000 65536"/>
                  <a:gd name="T7" fmla="*/ 0 60000 65536"/>
                  <a:gd name="T8" fmla="*/ 0 60000 65536"/>
                  <a:gd name="T9" fmla="*/ 0 w 1488"/>
                  <a:gd name="T10" fmla="*/ 0 h 773"/>
                  <a:gd name="T11" fmla="*/ 1488 w 1488"/>
                  <a:gd name="T12" fmla="*/ 773 h 77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88" h="773">
                    <a:moveTo>
                      <a:pt x="1488" y="30"/>
                    </a:moveTo>
                    <a:cubicBezTo>
                      <a:pt x="1302" y="0"/>
                      <a:pt x="1073" y="14"/>
                      <a:pt x="836" y="77"/>
                    </a:cubicBezTo>
                    <a:cubicBezTo>
                      <a:pt x="334" y="212"/>
                      <a:pt x="8" y="492"/>
                      <a:pt x="0" y="773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8" name="Freeform 1668"/>
              <p:cNvSpPr>
                <a:spLocks/>
              </p:cNvSpPr>
              <p:nvPr/>
            </p:nvSpPr>
            <p:spPr bwMode="gray">
              <a:xfrm>
                <a:off x="9373550" y="3594839"/>
                <a:ext cx="520209" cy="273161"/>
              </a:xfrm>
              <a:custGeom>
                <a:avLst/>
                <a:gdLst>
                  <a:gd name="T0" fmla="*/ 1483 w 1483"/>
                  <a:gd name="T1" fmla="*/ 29 h 777"/>
                  <a:gd name="T2" fmla="*/ 839 w 1483"/>
                  <a:gd name="T3" fmla="*/ 81 h 777"/>
                  <a:gd name="T4" fmla="*/ 3 w 1483"/>
                  <a:gd name="T5" fmla="*/ 777 h 777"/>
                  <a:gd name="T6" fmla="*/ 0 60000 65536"/>
                  <a:gd name="T7" fmla="*/ 0 60000 65536"/>
                  <a:gd name="T8" fmla="*/ 0 60000 65536"/>
                  <a:gd name="T9" fmla="*/ 0 w 1483"/>
                  <a:gd name="T10" fmla="*/ 0 h 777"/>
                  <a:gd name="T11" fmla="*/ 1483 w 1483"/>
                  <a:gd name="T12" fmla="*/ 777 h 7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83" h="777">
                    <a:moveTo>
                      <a:pt x="1483" y="29"/>
                    </a:moveTo>
                    <a:cubicBezTo>
                      <a:pt x="1298" y="0"/>
                      <a:pt x="1073" y="19"/>
                      <a:pt x="839" y="81"/>
                    </a:cubicBezTo>
                    <a:cubicBezTo>
                      <a:pt x="337" y="216"/>
                      <a:pt x="0" y="503"/>
                      <a:pt x="3" y="777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9" name="Freeform 1669"/>
              <p:cNvSpPr>
                <a:spLocks/>
              </p:cNvSpPr>
              <p:nvPr/>
            </p:nvSpPr>
            <p:spPr bwMode="gray">
              <a:xfrm>
                <a:off x="9114450" y="3526549"/>
                <a:ext cx="510167" cy="271152"/>
              </a:xfrm>
              <a:custGeom>
                <a:avLst/>
                <a:gdLst>
                  <a:gd name="T0" fmla="*/ 1456 w 1456"/>
                  <a:gd name="T1" fmla="*/ 23 h 771"/>
                  <a:gd name="T2" fmla="*/ 839 w 1456"/>
                  <a:gd name="T3" fmla="*/ 75 h 771"/>
                  <a:gd name="T4" fmla="*/ 2 w 1456"/>
                  <a:gd name="T5" fmla="*/ 771 h 771"/>
                  <a:gd name="T6" fmla="*/ 0 60000 65536"/>
                  <a:gd name="T7" fmla="*/ 0 60000 65536"/>
                  <a:gd name="T8" fmla="*/ 0 60000 65536"/>
                  <a:gd name="T9" fmla="*/ 0 w 1456"/>
                  <a:gd name="T10" fmla="*/ 0 h 771"/>
                  <a:gd name="T11" fmla="*/ 1456 w 1456"/>
                  <a:gd name="T12" fmla="*/ 771 h 77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56" h="771">
                    <a:moveTo>
                      <a:pt x="1456" y="23"/>
                    </a:moveTo>
                    <a:cubicBezTo>
                      <a:pt x="1276" y="0"/>
                      <a:pt x="1061" y="16"/>
                      <a:pt x="839" y="75"/>
                    </a:cubicBezTo>
                    <a:cubicBezTo>
                      <a:pt x="337" y="210"/>
                      <a:pt x="0" y="500"/>
                      <a:pt x="2" y="771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0" name="Freeform 1670"/>
              <p:cNvSpPr>
                <a:spLocks/>
              </p:cNvSpPr>
              <p:nvPr/>
            </p:nvSpPr>
            <p:spPr bwMode="gray">
              <a:xfrm>
                <a:off x="9114450" y="4050777"/>
                <a:ext cx="60256" cy="170725"/>
              </a:xfrm>
              <a:custGeom>
                <a:avLst/>
                <a:gdLst>
                  <a:gd name="T0" fmla="*/ 0 w 414"/>
                  <a:gd name="T1" fmla="*/ 0 h 1137"/>
                  <a:gd name="T2" fmla="*/ 0 w 414"/>
                  <a:gd name="T3" fmla="*/ 1025 h 1137"/>
                  <a:gd name="T4" fmla="*/ 414 w 414"/>
                  <a:gd name="T5" fmla="*/ 1137 h 1137"/>
                  <a:gd name="T6" fmla="*/ 414 w 414"/>
                  <a:gd name="T7" fmla="*/ 111 h 1137"/>
                  <a:gd name="T8" fmla="*/ 0 w 414"/>
                  <a:gd name="T9" fmla="*/ 0 h 1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7"/>
                  <a:gd name="T17" fmla="*/ 414 w 414"/>
                  <a:gd name="T18" fmla="*/ 1137 h 1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7">
                    <a:moveTo>
                      <a:pt x="0" y="0"/>
                    </a:moveTo>
                    <a:lnTo>
                      <a:pt x="0" y="1025"/>
                    </a:lnTo>
                    <a:lnTo>
                      <a:pt x="414" y="1137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1" name="Freeform 1671"/>
              <p:cNvSpPr>
                <a:spLocks/>
              </p:cNvSpPr>
              <p:nvPr/>
            </p:nvSpPr>
            <p:spPr bwMode="gray">
              <a:xfrm>
                <a:off x="9124493" y="4062827"/>
                <a:ext cx="40171" cy="146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89"/>
                  </a:cxn>
                  <a:cxn ang="0">
                    <a:pos x="281" y="75"/>
                  </a:cxn>
                  <a:cxn ang="0">
                    <a:pos x="0" y="0"/>
                  </a:cxn>
                </a:cxnLst>
                <a:rect l="0" t="0" r="r" b="b"/>
                <a:pathLst>
                  <a:path w="281" h="989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89"/>
                    </a:lnTo>
                    <a:lnTo>
                      <a:pt x="281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2" name="Freeform 1672"/>
              <p:cNvSpPr>
                <a:spLocks/>
              </p:cNvSpPr>
              <p:nvPr/>
            </p:nvSpPr>
            <p:spPr bwMode="gray">
              <a:xfrm>
                <a:off x="9022057" y="4026674"/>
                <a:ext cx="62264" cy="168716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3" name="Freeform 1673"/>
              <p:cNvSpPr>
                <a:spLocks/>
              </p:cNvSpPr>
              <p:nvPr/>
            </p:nvSpPr>
            <p:spPr bwMode="gray">
              <a:xfrm>
                <a:off x="9032100" y="4036716"/>
                <a:ext cx="42179" cy="1486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3" y="990"/>
                  </a:cxn>
                  <a:cxn ang="0">
                    <a:pos x="283" y="76"/>
                  </a:cxn>
                  <a:cxn ang="0">
                    <a:pos x="0" y="0"/>
                  </a:cxn>
                </a:cxnLst>
                <a:rect l="0" t="0" r="r" b="b"/>
                <a:pathLst>
                  <a:path w="283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3" y="990"/>
                    </a:lnTo>
                    <a:lnTo>
                      <a:pt x="283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4" name="Freeform 1674"/>
              <p:cNvSpPr>
                <a:spLocks/>
              </p:cNvSpPr>
              <p:nvPr/>
            </p:nvSpPr>
            <p:spPr bwMode="gray">
              <a:xfrm>
                <a:off x="9297227" y="4100990"/>
                <a:ext cx="62264" cy="168716"/>
              </a:xfrm>
              <a:custGeom>
                <a:avLst/>
                <a:gdLst>
                  <a:gd name="T0" fmla="*/ 0 w 413"/>
                  <a:gd name="T1" fmla="*/ 0 h 1139"/>
                  <a:gd name="T2" fmla="*/ 0 w 413"/>
                  <a:gd name="T3" fmla="*/ 1028 h 1139"/>
                  <a:gd name="T4" fmla="*/ 413 w 413"/>
                  <a:gd name="T5" fmla="*/ 1139 h 1139"/>
                  <a:gd name="T6" fmla="*/ 413 w 413"/>
                  <a:gd name="T7" fmla="*/ 111 h 1139"/>
                  <a:gd name="T8" fmla="*/ 0 w 413"/>
                  <a:gd name="T9" fmla="*/ 0 h 1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9"/>
                  <a:gd name="T17" fmla="*/ 413 w 413"/>
                  <a:gd name="T18" fmla="*/ 1139 h 1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9">
                    <a:moveTo>
                      <a:pt x="0" y="0"/>
                    </a:moveTo>
                    <a:lnTo>
                      <a:pt x="0" y="1028"/>
                    </a:lnTo>
                    <a:lnTo>
                      <a:pt x="413" y="1139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5" name="Freeform 1675"/>
              <p:cNvSpPr>
                <a:spLocks/>
              </p:cNvSpPr>
              <p:nvPr/>
            </p:nvSpPr>
            <p:spPr bwMode="gray">
              <a:xfrm>
                <a:off x="9307269" y="4111032"/>
                <a:ext cx="42179" cy="1486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3" y="990"/>
                  </a:cxn>
                  <a:cxn ang="0">
                    <a:pos x="283" y="76"/>
                  </a:cxn>
                  <a:cxn ang="0">
                    <a:pos x="0" y="0"/>
                  </a:cxn>
                </a:cxnLst>
                <a:rect l="0" t="0" r="r" b="b"/>
                <a:pathLst>
                  <a:path w="283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3" y="990"/>
                    </a:lnTo>
                    <a:lnTo>
                      <a:pt x="283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6" name="Freeform 1676"/>
              <p:cNvSpPr>
                <a:spLocks/>
              </p:cNvSpPr>
              <p:nvPr/>
            </p:nvSpPr>
            <p:spPr bwMode="gray">
              <a:xfrm>
                <a:off x="9204834" y="4076888"/>
                <a:ext cx="62264" cy="168716"/>
              </a:xfrm>
              <a:custGeom>
                <a:avLst/>
                <a:gdLst>
                  <a:gd name="T0" fmla="*/ 0 w 414"/>
                  <a:gd name="T1" fmla="*/ 0 h 1138"/>
                  <a:gd name="T2" fmla="*/ 0 w 414"/>
                  <a:gd name="T3" fmla="*/ 1027 h 1138"/>
                  <a:gd name="T4" fmla="*/ 414 w 414"/>
                  <a:gd name="T5" fmla="*/ 1138 h 1138"/>
                  <a:gd name="T6" fmla="*/ 414 w 414"/>
                  <a:gd name="T7" fmla="*/ 111 h 1138"/>
                  <a:gd name="T8" fmla="*/ 0 w 414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8"/>
                  <a:gd name="T17" fmla="*/ 414 w 414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4" y="1138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7" name="Freeform 1677"/>
              <p:cNvSpPr>
                <a:spLocks/>
              </p:cNvSpPr>
              <p:nvPr/>
            </p:nvSpPr>
            <p:spPr bwMode="gray">
              <a:xfrm>
                <a:off x="9214877" y="4086930"/>
                <a:ext cx="42179" cy="146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2" y="990"/>
                  </a:cxn>
                  <a:cxn ang="0">
                    <a:pos x="282" y="75"/>
                  </a:cxn>
                  <a:cxn ang="0">
                    <a:pos x="0" y="0"/>
                  </a:cxn>
                </a:cxnLst>
                <a:rect l="0" t="0" r="r" b="b"/>
                <a:pathLst>
                  <a:path w="282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2" y="990"/>
                    </a:lnTo>
                    <a:lnTo>
                      <a:pt x="282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8" name="Freeform 1678"/>
              <p:cNvSpPr>
                <a:spLocks/>
              </p:cNvSpPr>
              <p:nvPr/>
            </p:nvSpPr>
            <p:spPr bwMode="gray">
              <a:xfrm>
                <a:off x="9482011" y="4149195"/>
                <a:ext cx="60256" cy="170725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9" name="Freeform 1679"/>
              <p:cNvSpPr>
                <a:spLocks/>
              </p:cNvSpPr>
              <p:nvPr/>
            </p:nvSpPr>
            <p:spPr bwMode="gray">
              <a:xfrm>
                <a:off x="9490045" y="4161245"/>
                <a:ext cx="42179" cy="146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90"/>
                  </a:cxn>
                  <a:cxn ang="0">
                    <a:pos x="281" y="76"/>
                  </a:cxn>
                  <a:cxn ang="0">
                    <a:pos x="0" y="0"/>
                  </a:cxn>
                </a:cxnLst>
                <a:rect l="0" t="0" r="r" b="b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0" name="Freeform 1680"/>
              <p:cNvSpPr>
                <a:spLocks/>
              </p:cNvSpPr>
              <p:nvPr/>
            </p:nvSpPr>
            <p:spPr bwMode="gray">
              <a:xfrm>
                <a:off x="9389619" y="4125092"/>
                <a:ext cx="60256" cy="168716"/>
              </a:xfrm>
              <a:custGeom>
                <a:avLst/>
                <a:gdLst>
                  <a:gd name="T0" fmla="*/ 0 w 413"/>
                  <a:gd name="T1" fmla="*/ 0 h 1139"/>
                  <a:gd name="T2" fmla="*/ 0 w 413"/>
                  <a:gd name="T3" fmla="*/ 1028 h 1139"/>
                  <a:gd name="T4" fmla="*/ 413 w 413"/>
                  <a:gd name="T5" fmla="*/ 1139 h 1139"/>
                  <a:gd name="T6" fmla="*/ 413 w 413"/>
                  <a:gd name="T7" fmla="*/ 111 h 1139"/>
                  <a:gd name="T8" fmla="*/ 0 w 413"/>
                  <a:gd name="T9" fmla="*/ 0 h 1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9"/>
                  <a:gd name="T17" fmla="*/ 413 w 413"/>
                  <a:gd name="T18" fmla="*/ 1139 h 1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9">
                    <a:moveTo>
                      <a:pt x="0" y="0"/>
                    </a:moveTo>
                    <a:lnTo>
                      <a:pt x="0" y="1028"/>
                    </a:lnTo>
                    <a:lnTo>
                      <a:pt x="413" y="1139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1" name="Freeform 1681"/>
              <p:cNvSpPr>
                <a:spLocks/>
              </p:cNvSpPr>
              <p:nvPr/>
            </p:nvSpPr>
            <p:spPr bwMode="gray">
              <a:xfrm>
                <a:off x="9399661" y="4137143"/>
                <a:ext cx="40171" cy="146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90"/>
                  </a:cxn>
                  <a:cxn ang="0">
                    <a:pos x="281" y="76"/>
                  </a:cxn>
                  <a:cxn ang="0">
                    <a:pos x="0" y="0"/>
                  </a:cxn>
                </a:cxnLst>
                <a:rect l="0" t="0" r="r" b="b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2" name="Freeform 1682"/>
              <p:cNvSpPr>
                <a:spLocks/>
              </p:cNvSpPr>
              <p:nvPr/>
            </p:nvSpPr>
            <p:spPr bwMode="gray">
              <a:xfrm>
                <a:off x="9664788" y="4199408"/>
                <a:ext cx="60256" cy="168716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3" name="Freeform 1683"/>
              <p:cNvSpPr>
                <a:spLocks/>
              </p:cNvSpPr>
              <p:nvPr/>
            </p:nvSpPr>
            <p:spPr bwMode="gray">
              <a:xfrm>
                <a:off x="9674830" y="4209450"/>
                <a:ext cx="40171" cy="1486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90"/>
                  </a:cxn>
                  <a:cxn ang="0">
                    <a:pos x="281" y="76"/>
                  </a:cxn>
                  <a:cxn ang="0">
                    <a:pos x="0" y="0"/>
                  </a:cxn>
                </a:cxnLst>
                <a:rect l="0" t="0" r="r" b="b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4" name="Freeform 1684"/>
              <p:cNvSpPr>
                <a:spLocks/>
              </p:cNvSpPr>
              <p:nvPr/>
            </p:nvSpPr>
            <p:spPr bwMode="gray">
              <a:xfrm>
                <a:off x="9572395" y="4175306"/>
                <a:ext cx="62264" cy="168716"/>
              </a:xfrm>
              <a:custGeom>
                <a:avLst/>
                <a:gdLst>
                  <a:gd name="T0" fmla="*/ 0 w 414"/>
                  <a:gd name="T1" fmla="*/ 0 h 1137"/>
                  <a:gd name="T2" fmla="*/ 0 w 414"/>
                  <a:gd name="T3" fmla="*/ 1026 h 1137"/>
                  <a:gd name="T4" fmla="*/ 414 w 414"/>
                  <a:gd name="T5" fmla="*/ 1137 h 1137"/>
                  <a:gd name="T6" fmla="*/ 414 w 414"/>
                  <a:gd name="T7" fmla="*/ 111 h 1137"/>
                  <a:gd name="T8" fmla="*/ 0 w 414"/>
                  <a:gd name="T9" fmla="*/ 0 h 1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7"/>
                  <a:gd name="T17" fmla="*/ 414 w 414"/>
                  <a:gd name="T18" fmla="*/ 1137 h 1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7">
                    <a:moveTo>
                      <a:pt x="0" y="0"/>
                    </a:moveTo>
                    <a:lnTo>
                      <a:pt x="0" y="1026"/>
                    </a:lnTo>
                    <a:lnTo>
                      <a:pt x="414" y="1137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5" name="Freeform 1685"/>
              <p:cNvSpPr>
                <a:spLocks/>
              </p:cNvSpPr>
              <p:nvPr/>
            </p:nvSpPr>
            <p:spPr bwMode="gray">
              <a:xfrm>
                <a:off x="9582438" y="4185348"/>
                <a:ext cx="42179" cy="1486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89"/>
                  </a:cxn>
                  <a:cxn ang="0">
                    <a:pos x="281" y="75"/>
                  </a:cxn>
                  <a:cxn ang="0">
                    <a:pos x="0" y="0"/>
                  </a:cxn>
                </a:cxnLst>
                <a:rect l="0" t="0" r="r" b="b"/>
                <a:pathLst>
                  <a:path w="281" h="989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89"/>
                    </a:lnTo>
                    <a:lnTo>
                      <a:pt x="281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6" name="Line 1686"/>
              <p:cNvSpPr>
                <a:spLocks noChangeShapeType="1"/>
              </p:cNvSpPr>
              <p:nvPr/>
            </p:nvSpPr>
            <p:spPr bwMode="gray">
              <a:xfrm>
                <a:off x="9052185" y="4042743"/>
                <a:ext cx="0" cy="13658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7" name="Line 1687"/>
              <p:cNvSpPr>
                <a:spLocks noChangeShapeType="1"/>
              </p:cNvSpPr>
              <p:nvPr/>
            </p:nvSpPr>
            <p:spPr bwMode="gray">
              <a:xfrm>
                <a:off x="9032100" y="4102998"/>
                <a:ext cx="42179" cy="10043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8" name="Line 1688"/>
              <p:cNvSpPr>
                <a:spLocks noChangeShapeType="1"/>
              </p:cNvSpPr>
              <p:nvPr/>
            </p:nvSpPr>
            <p:spPr bwMode="gray">
              <a:xfrm>
                <a:off x="9144578" y="4068854"/>
                <a:ext cx="0" cy="13457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9" name="Line 1689"/>
              <p:cNvSpPr>
                <a:spLocks noChangeShapeType="1"/>
              </p:cNvSpPr>
              <p:nvPr/>
            </p:nvSpPr>
            <p:spPr bwMode="gray">
              <a:xfrm>
                <a:off x="9122484" y="4127100"/>
                <a:ext cx="42179" cy="1205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0" name="Line 1690"/>
              <p:cNvSpPr>
                <a:spLocks noChangeShapeType="1"/>
              </p:cNvSpPr>
              <p:nvPr/>
            </p:nvSpPr>
            <p:spPr bwMode="gray">
              <a:xfrm>
                <a:off x="9236971" y="4092956"/>
                <a:ext cx="0" cy="13658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1" name="Line 1691"/>
              <p:cNvSpPr>
                <a:spLocks noChangeShapeType="1"/>
              </p:cNvSpPr>
              <p:nvPr/>
            </p:nvSpPr>
            <p:spPr bwMode="gray">
              <a:xfrm>
                <a:off x="9214877" y="4153211"/>
                <a:ext cx="42179" cy="1205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2" name="Line 1692"/>
              <p:cNvSpPr>
                <a:spLocks noChangeShapeType="1"/>
              </p:cNvSpPr>
              <p:nvPr/>
            </p:nvSpPr>
            <p:spPr bwMode="gray">
              <a:xfrm>
                <a:off x="9327355" y="4117058"/>
                <a:ext cx="0" cy="13658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3" name="Line 1693"/>
              <p:cNvSpPr>
                <a:spLocks noChangeShapeType="1"/>
              </p:cNvSpPr>
              <p:nvPr/>
            </p:nvSpPr>
            <p:spPr bwMode="gray">
              <a:xfrm>
                <a:off x="9307269" y="4177314"/>
                <a:ext cx="40171" cy="10043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4" name="Line 1694"/>
              <p:cNvSpPr>
                <a:spLocks noChangeShapeType="1"/>
              </p:cNvSpPr>
              <p:nvPr/>
            </p:nvSpPr>
            <p:spPr bwMode="gray">
              <a:xfrm>
                <a:off x="9419746" y="4143168"/>
                <a:ext cx="0" cy="13457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5" name="Line 1695"/>
              <p:cNvSpPr>
                <a:spLocks noChangeShapeType="1"/>
              </p:cNvSpPr>
              <p:nvPr/>
            </p:nvSpPr>
            <p:spPr bwMode="gray">
              <a:xfrm>
                <a:off x="9397653" y="4201416"/>
                <a:ext cx="42179" cy="1205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6" name="Line 1696"/>
              <p:cNvSpPr>
                <a:spLocks noChangeShapeType="1"/>
              </p:cNvSpPr>
              <p:nvPr/>
            </p:nvSpPr>
            <p:spPr bwMode="gray">
              <a:xfrm>
                <a:off x="9512139" y="4167272"/>
                <a:ext cx="0" cy="13457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7" name="Line 1697"/>
              <p:cNvSpPr>
                <a:spLocks noChangeShapeType="1"/>
              </p:cNvSpPr>
              <p:nvPr/>
            </p:nvSpPr>
            <p:spPr bwMode="gray">
              <a:xfrm>
                <a:off x="9490045" y="4227527"/>
                <a:ext cx="42179" cy="10043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8" name="Line 1698"/>
              <p:cNvSpPr>
                <a:spLocks noChangeShapeType="1"/>
              </p:cNvSpPr>
              <p:nvPr/>
            </p:nvSpPr>
            <p:spPr bwMode="gray">
              <a:xfrm>
                <a:off x="9602523" y="4191374"/>
                <a:ext cx="0" cy="13658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9" name="Line 1699"/>
              <p:cNvSpPr>
                <a:spLocks noChangeShapeType="1"/>
              </p:cNvSpPr>
              <p:nvPr/>
            </p:nvSpPr>
            <p:spPr bwMode="gray">
              <a:xfrm>
                <a:off x="9582438" y="4251629"/>
                <a:ext cx="42179" cy="10043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0" name="Line 1700"/>
              <p:cNvSpPr>
                <a:spLocks noChangeShapeType="1"/>
              </p:cNvSpPr>
              <p:nvPr/>
            </p:nvSpPr>
            <p:spPr bwMode="gray">
              <a:xfrm>
                <a:off x="9694916" y="4217484"/>
                <a:ext cx="0" cy="13457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1" name="Line 1701"/>
              <p:cNvSpPr>
                <a:spLocks noChangeShapeType="1"/>
              </p:cNvSpPr>
              <p:nvPr/>
            </p:nvSpPr>
            <p:spPr bwMode="gray">
              <a:xfrm>
                <a:off x="9672822" y="4275732"/>
                <a:ext cx="42179" cy="1205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53" name="Group 2978"/>
            <p:cNvGrpSpPr>
              <a:grpSpLocks/>
            </p:cNvGrpSpPr>
            <p:nvPr/>
          </p:nvGrpSpPr>
          <p:grpSpPr bwMode="gray">
            <a:xfrm>
              <a:off x="8768726" y="4148475"/>
              <a:ext cx="1166954" cy="625353"/>
              <a:chOff x="3821" y="1370"/>
              <a:chExt cx="627" cy="336"/>
            </a:xfrm>
          </p:grpSpPr>
          <p:grpSp>
            <p:nvGrpSpPr>
              <p:cNvPr id="754" name="Group 2979"/>
              <p:cNvGrpSpPr>
                <a:grpSpLocks/>
              </p:cNvGrpSpPr>
              <p:nvPr/>
            </p:nvGrpSpPr>
            <p:grpSpPr bwMode="gray">
              <a:xfrm>
                <a:off x="3823" y="1524"/>
                <a:ext cx="186" cy="78"/>
                <a:chOff x="3815" y="1518"/>
                <a:chExt cx="186" cy="78"/>
              </a:xfrm>
            </p:grpSpPr>
            <p:sp>
              <p:nvSpPr>
                <p:cNvPr id="814" name="Freeform 2980"/>
                <p:cNvSpPr>
                  <a:spLocks/>
                </p:cNvSpPr>
                <p:nvPr/>
              </p:nvSpPr>
              <p:spPr bwMode="gray">
                <a:xfrm>
                  <a:off x="3832" y="1534"/>
                  <a:ext cx="111" cy="43"/>
                </a:xfrm>
                <a:custGeom>
                  <a:avLst/>
                  <a:gdLst>
                    <a:gd name="T0" fmla="*/ 0 w 1736"/>
                    <a:gd name="T1" fmla="*/ 0 h 666"/>
                    <a:gd name="T2" fmla="*/ 0 w 1736"/>
                    <a:gd name="T3" fmla="*/ 199 h 666"/>
                    <a:gd name="T4" fmla="*/ 1736 w 1736"/>
                    <a:gd name="T5" fmla="*/ 666 h 666"/>
                    <a:gd name="T6" fmla="*/ 1736 w 1736"/>
                    <a:gd name="T7" fmla="*/ 468 h 666"/>
                    <a:gd name="T8" fmla="*/ 0 w 1736"/>
                    <a:gd name="T9" fmla="*/ 0 h 6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6"/>
                    <a:gd name="T16" fmla="*/ 0 h 666"/>
                    <a:gd name="T17" fmla="*/ 1736 w 1736"/>
                    <a:gd name="T18" fmla="*/ 666 h 6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6" h="666">
                      <a:moveTo>
                        <a:pt x="0" y="0"/>
                      </a:moveTo>
                      <a:lnTo>
                        <a:pt x="0" y="199"/>
                      </a:lnTo>
                      <a:lnTo>
                        <a:pt x="1736" y="666"/>
                      </a:lnTo>
                      <a:lnTo>
                        <a:pt x="1736" y="4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5" name="Freeform 2981"/>
                <p:cNvSpPr>
                  <a:spLocks/>
                </p:cNvSpPr>
                <p:nvPr/>
              </p:nvSpPr>
              <p:spPr bwMode="gray">
                <a:xfrm>
                  <a:off x="3832" y="1518"/>
                  <a:ext cx="169" cy="46"/>
                </a:xfrm>
                <a:custGeom>
                  <a:avLst/>
                  <a:gdLst>
                    <a:gd name="T0" fmla="*/ 1736 w 2632"/>
                    <a:gd name="T1" fmla="*/ 227 h 709"/>
                    <a:gd name="T2" fmla="*/ 895 w 2632"/>
                    <a:gd name="T3" fmla="*/ 0 h 709"/>
                    <a:gd name="T4" fmla="*/ 0 w 2632"/>
                    <a:gd name="T5" fmla="*/ 241 h 709"/>
                    <a:gd name="T6" fmla="*/ 841 w 2632"/>
                    <a:gd name="T7" fmla="*/ 468 h 709"/>
                    <a:gd name="T8" fmla="*/ 841 w 2632"/>
                    <a:gd name="T9" fmla="*/ 468 h 709"/>
                    <a:gd name="T10" fmla="*/ 1736 w 2632"/>
                    <a:gd name="T11" fmla="*/ 709 h 709"/>
                    <a:gd name="T12" fmla="*/ 2632 w 2632"/>
                    <a:gd name="T13" fmla="*/ 468 h 709"/>
                    <a:gd name="T14" fmla="*/ 1736 w 2632"/>
                    <a:gd name="T15" fmla="*/ 227 h 70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632"/>
                    <a:gd name="T25" fmla="*/ 0 h 709"/>
                    <a:gd name="T26" fmla="*/ 2632 w 2632"/>
                    <a:gd name="T27" fmla="*/ 709 h 70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632" h="709">
                      <a:moveTo>
                        <a:pt x="1736" y="227"/>
                      </a:moveTo>
                      <a:lnTo>
                        <a:pt x="895" y="0"/>
                      </a:lnTo>
                      <a:lnTo>
                        <a:pt x="0" y="241"/>
                      </a:lnTo>
                      <a:lnTo>
                        <a:pt x="841" y="468"/>
                      </a:lnTo>
                      <a:lnTo>
                        <a:pt x="1736" y="709"/>
                      </a:lnTo>
                      <a:lnTo>
                        <a:pt x="2632" y="468"/>
                      </a:lnTo>
                      <a:lnTo>
                        <a:pt x="1736" y="22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6" name="Freeform 2982"/>
                <p:cNvSpPr>
                  <a:spLocks/>
                </p:cNvSpPr>
                <p:nvPr/>
              </p:nvSpPr>
              <p:spPr bwMode="gray">
                <a:xfrm>
                  <a:off x="3943" y="1548"/>
                  <a:ext cx="58" cy="29"/>
                </a:xfrm>
                <a:custGeom>
                  <a:avLst/>
                  <a:gdLst>
                    <a:gd name="T0" fmla="*/ 0 w 896"/>
                    <a:gd name="T1" fmla="*/ 439 h 439"/>
                    <a:gd name="T2" fmla="*/ 896 w 896"/>
                    <a:gd name="T3" fmla="*/ 199 h 439"/>
                    <a:gd name="T4" fmla="*/ 896 w 896"/>
                    <a:gd name="T5" fmla="*/ 0 h 439"/>
                    <a:gd name="T6" fmla="*/ 0 w 896"/>
                    <a:gd name="T7" fmla="*/ 241 h 439"/>
                    <a:gd name="T8" fmla="*/ 0 w 896"/>
                    <a:gd name="T9" fmla="*/ 439 h 4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6"/>
                    <a:gd name="T16" fmla="*/ 0 h 439"/>
                    <a:gd name="T17" fmla="*/ 896 w 896"/>
                    <a:gd name="T18" fmla="*/ 439 h 4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6" h="439">
                      <a:moveTo>
                        <a:pt x="0" y="439"/>
                      </a:moveTo>
                      <a:lnTo>
                        <a:pt x="896" y="199"/>
                      </a:lnTo>
                      <a:lnTo>
                        <a:pt x="896" y="0"/>
                      </a:lnTo>
                      <a:lnTo>
                        <a:pt x="0" y="241"/>
                      </a:lnTo>
                      <a:lnTo>
                        <a:pt x="0" y="43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7" name="Freeform 2983"/>
                <p:cNvSpPr>
                  <a:spLocks/>
                </p:cNvSpPr>
                <p:nvPr/>
              </p:nvSpPr>
              <p:spPr bwMode="gray">
                <a:xfrm>
                  <a:off x="3825" y="1529"/>
                  <a:ext cx="46" cy="51"/>
                </a:xfrm>
                <a:custGeom>
                  <a:avLst/>
                  <a:gdLst>
                    <a:gd name="T0" fmla="*/ 242 w 303"/>
                    <a:gd name="T1" fmla="*/ 96 h 332"/>
                    <a:gd name="T2" fmla="*/ 66 w 303"/>
                    <a:gd name="T3" fmla="*/ 21 h 332"/>
                    <a:gd name="T4" fmla="*/ 66 w 303"/>
                    <a:gd name="T5" fmla="*/ 21 h 332"/>
                    <a:gd name="T6" fmla="*/ 17 w 303"/>
                    <a:gd name="T7" fmla="*/ 33 h 332"/>
                    <a:gd name="T8" fmla="*/ 27 w 303"/>
                    <a:gd name="T9" fmla="*/ 55 h 332"/>
                    <a:gd name="T10" fmla="*/ 58 w 303"/>
                    <a:gd name="T11" fmla="*/ 236 h 332"/>
                    <a:gd name="T12" fmla="*/ 143 w 303"/>
                    <a:gd name="T13" fmla="*/ 305 h 332"/>
                    <a:gd name="T14" fmla="*/ 156 w 303"/>
                    <a:gd name="T15" fmla="*/ 332 h 332"/>
                    <a:gd name="T16" fmla="*/ 221 w 303"/>
                    <a:gd name="T17" fmla="*/ 315 h 332"/>
                    <a:gd name="T18" fmla="*/ 221 w 303"/>
                    <a:gd name="T19" fmla="*/ 315 h 332"/>
                    <a:gd name="T20" fmla="*/ 252 w 303"/>
                    <a:gd name="T21" fmla="*/ 301 h 332"/>
                    <a:gd name="T22" fmla="*/ 242 w 303"/>
                    <a:gd name="T23" fmla="*/ 96 h 3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03"/>
                    <a:gd name="T37" fmla="*/ 0 h 332"/>
                    <a:gd name="T38" fmla="*/ 303 w 303"/>
                    <a:gd name="T39" fmla="*/ 332 h 3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03" h="332">
                      <a:moveTo>
                        <a:pt x="242" y="96"/>
                      </a:moveTo>
                      <a:cubicBezTo>
                        <a:pt x="191" y="30"/>
                        <a:pt x="118" y="0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0" y="100"/>
                        <a:pt x="11" y="174"/>
                        <a:pt x="58" y="236"/>
                      </a:cubicBezTo>
                      <a:cubicBezTo>
                        <a:pt x="83" y="268"/>
                        <a:pt x="113" y="291"/>
                        <a:pt x="143" y="305"/>
                      </a:cubicBezTo>
                      <a:cubicBezTo>
                        <a:pt x="156" y="332"/>
                        <a:pt x="156" y="332"/>
                        <a:pt x="156" y="332"/>
                      </a:cubicBezTo>
                      <a:cubicBezTo>
                        <a:pt x="221" y="315"/>
                        <a:pt x="221" y="315"/>
                        <a:pt x="221" y="315"/>
                      </a:cubicBezTo>
                      <a:cubicBezTo>
                        <a:pt x="221" y="315"/>
                        <a:pt x="221" y="315"/>
                        <a:pt x="221" y="315"/>
                      </a:cubicBezTo>
                      <a:cubicBezTo>
                        <a:pt x="232" y="312"/>
                        <a:pt x="243" y="308"/>
                        <a:pt x="252" y="301"/>
                      </a:cubicBezTo>
                      <a:cubicBezTo>
                        <a:pt x="303" y="262"/>
                        <a:pt x="298" y="171"/>
                        <a:pt x="242" y="96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8" name="Freeform 2984"/>
                <p:cNvSpPr>
                  <a:spLocks/>
                </p:cNvSpPr>
                <p:nvPr/>
              </p:nvSpPr>
              <p:spPr bwMode="gray">
                <a:xfrm>
                  <a:off x="3815" y="1531"/>
                  <a:ext cx="46" cy="53"/>
                </a:xfrm>
                <a:custGeom>
                  <a:avLst/>
                  <a:gdLst>
                    <a:gd name="T0" fmla="*/ 256 w 306"/>
                    <a:gd name="T1" fmla="*/ 308 h 346"/>
                    <a:gd name="T2" fmla="*/ 62 w 306"/>
                    <a:gd name="T3" fmla="*/ 243 h 346"/>
                    <a:gd name="T4" fmla="*/ 51 w 306"/>
                    <a:gd name="T5" fmla="*/ 38 h 346"/>
                    <a:gd name="T6" fmla="*/ 245 w 306"/>
                    <a:gd name="T7" fmla="*/ 103 h 346"/>
                    <a:gd name="T8" fmla="*/ 256 w 306"/>
                    <a:gd name="T9" fmla="*/ 308 h 3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46"/>
                    <a:gd name="T17" fmla="*/ 306 w 306"/>
                    <a:gd name="T18" fmla="*/ 346 h 3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46">
                      <a:moveTo>
                        <a:pt x="256" y="308"/>
                      </a:moveTo>
                      <a:cubicBezTo>
                        <a:pt x="205" y="346"/>
                        <a:pt x="118" y="317"/>
                        <a:pt x="62" y="243"/>
                      </a:cubicBezTo>
                      <a:cubicBezTo>
                        <a:pt x="5" y="168"/>
                        <a:pt x="0" y="77"/>
                        <a:pt x="51" y="38"/>
                      </a:cubicBezTo>
                      <a:cubicBezTo>
                        <a:pt x="102" y="0"/>
                        <a:pt x="188" y="29"/>
                        <a:pt x="245" y="103"/>
                      </a:cubicBezTo>
                      <a:cubicBezTo>
                        <a:pt x="301" y="178"/>
                        <a:pt x="306" y="269"/>
                        <a:pt x="256" y="30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9" name="Freeform 2985"/>
                <p:cNvSpPr>
                  <a:spLocks/>
                </p:cNvSpPr>
                <p:nvPr/>
              </p:nvSpPr>
              <p:spPr bwMode="gray">
                <a:xfrm>
                  <a:off x="3824" y="1541"/>
                  <a:ext cx="28" cy="32"/>
                </a:xfrm>
                <a:custGeom>
                  <a:avLst/>
                  <a:gdLst>
                    <a:gd name="T0" fmla="*/ 156 w 186"/>
                    <a:gd name="T1" fmla="*/ 187 h 210"/>
                    <a:gd name="T2" fmla="*/ 38 w 186"/>
                    <a:gd name="T3" fmla="*/ 147 h 210"/>
                    <a:gd name="T4" fmla="*/ 31 w 186"/>
                    <a:gd name="T5" fmla="*/ 23 h 210"/>
                    <a:gd name="T6" fmla="*/ 149 w 186"/>
                    <a:gd name="T7" fmla="*/ 63 h 210"/>
                    <a:gd name="T8" fmla="*/ 156 w 186"/>
                    <a:gd name="T9" fmla="*/ 187 h 2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6"/>
                    <a:gd name="T16" fmla="*/ 0 h 210"/>
                    <a:gd name="T17" fmla="*/ 186 w 186"/>
                    <a:gd name="T18" fmla="*/ 210 h 2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6" h="210">
                      <a:moveTo>
                        <a:pt x="156" y="187"/>
                      </a:moveTo>
                      <a:cubicBezTo>
                        <a:pt x="125" y="210"/>
                        <a:pt x="72" y="193"/>
                        <a:pt x="38" y="147"/>
                      </a:cubicBezTo>
                      <a:cubicBezTo>
                        <a:pt x="3" y="102"/>
                        <a:pt x="0" y="46"/>
                        <a:pt x="31" y="23"/>
                      </a:cubicBezTo>
                      <a:cubicBezTo>
                        <a:pt x="62" y="0"/>
                        <a:pt x="115" y="17"/>
                        <a:pt x="149" y="63"/>
                      </a:cubicBezTo>
                      <a:cubicBezTo>
                        <a:pt x="183" y="108"/>
                        <a:pt x="186" y="164"/>
                        <a:pt x="156" y="187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0" name="Freeform 2986"/>
                <p:cNvSpPr>
                  <a:spLocks/>
                </p:cNvSpPr>
                <p:nvPr/>
              </p:nvSpPr>
              <p:spPr bwMode="gray">
                <a:xfrm>
                  <a:off x="3874" y="1542"/>
                  <a:ext cx="46" cy="51"/>
                </a:xfrm>
                <a:custGeom>
                  <a:avLst/>
                  <a:gdLst>
                    <a:gd name="T0" fmla="*/ 242 w 303"/>
                    <a:gd name="T1" fmla="*/ 96 h 332"/>
                    <a:gd name="T2" fmla="*/ 66 w 303"/>
                    <a:gd name="T3" fmla="*/ 20 h 332"/>
                    <a:gd name="T4" fmla="*/ 66 w 303"/>
                    <a:gd name="T5" fmla="*/ 20 h 332"/>
                    <a:gd name="T6" fmla="*/ 17 w 303"/>
                    <a:gd name="T7" fmla="*/ 33 h 332"/>
                    <a:gd name="T8" fmla="*/ 27 w 303"/>
                    <a:gd name="T9" fmla="*/ 55 h 332"/>
                    <a:gd name="T10" fmla="*/ 58 w 303"/>
                    <a:gd name="T11" fmla="*/ 235 h 332"/>
                    <a:gd name="T12" fmla="*/ 143 w 303"/>
                    <a:gd name="T13" fmla="*/ 305 h 332"/>
                    <a:gd name="T14" fmla="*/ 156 w 303"/>
                    <a:gd name="T15" fmla="*/ 332 h 332"/>
                    <a:gd name="T16" fmla="*/ 221 w 303"/>
                    <a:gd name="T17" fmla="*/ 315 h 332"/>
                    <a:gd name="T18" fmla="*/ 221 w 303"/>
                    <a:gd name="T19" fmla="*/ 315 h 332"/>
                    <a:gd name="T20" fmla="*/ 252 w 303"/>
                    <a:gd name="T21" fmla="*/ 300 h 332"/>
                    <a:gd name="T22" fmla="*/ 242 w 303"/>
                    <a:gd name="T23" fmla="*/ 96 h 3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03"/>
                    <a:gd name="T37" fmla="*/ 0 h 332"/>
                    <a:gd name="T38" fmla="*/ 303 w 303"/>
                    <a:gd name="T39" fmla="*/ 332 h 3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03" h="332">
                      <a:moveTo>
                        <a:pt x="242" y="96"/>
                      </a:moveTo>
                      <a:cubicBezTo>
                        <a:pt x="192" y="30"/>
                        <a:pt x="118" y="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0" y="100"/>
                        <a:pt x="11" y="173"/>
                        <a:pt x="58" y="235"/>
                      </a:cubicBezTo>
                      <a:cubicBezTo>
                        <a:pt x="83" y="267"/>
                        <a:pt x="113" y="291"/>
                        <a:pt x="143" y="305"/>
                      </a:cubicBezTo>
                      <a:cubicBezTo>
                        <a:pt x="156" y="332"/>
                        <a:pt x="156" y="332"/>
                        <a:pt x="156" y="332"/>
                      </a:cubicBezTo>
                      <a:cubicBezTo>
                        <a:pt x="221" y="315"/>
                        <a:pt x="221" y="315"/>
                        <a:pt x="221" y="315"/>
                      </a:cubicBezTo>
                      <a:cubicBezTo>
                        <a:pt x="221" y="315"/>
                        <a:pt x="221" y="315"/>
                        <a:pt x="221" y="315"/>
                      </a:cubicBezTo>
                      <a:cubicBezTo>
                        <a:pt x="233" y="312"/>
                        <a:pt x="243" y="307"/>
                        <a:pt x="252" y="300"/>
                      </a:cubicBezTo>
                      <a:cubicBezTo>
                        <a:pt x="303" y="262"/>
                        <a:pt x="298" y="170"/>
                        <a:pt x="242" y="96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1" name="Freeform 2987"/>
                <p:cNvSpPr>
                  <a:spLocks/>
                </p:cNvSpPr>
                <p:nvPr/>
              </p:nvSpPr>
              <p:spPr bwMode="gray">
                <a:xfrm>
                  <a:off x="3864" y="1544"/>
                  <a:ext cx="47" cy="52"/>
                </a:xfrm>
                <a:custGeom>
                  <a:avLst/>
                  <a:gdLst>
                    <a:gd name="T0" fmla="*/ 256 w 306"/>
                    <a:gd name="T1" fmla="*/ 307 h 346"/>
                    <a:gd name="T2" fmla="*/ 62 w 306"/>
                    <a:gd name="T3" fmla="*/ 242 h 346"/>
                    <a:gd name="T4" fmla="*/ 51 w 306"/>
                    <a:gd name="T5" fmla="*/ 38 h 346"/>
                    <a:gd name="T6" fmla="*/ 245 w 306"/>
                    <a:gd name="T7" fmla="*/ 103 h 346"/>
                    <a:gd name="T8" fmla="*/ 256 w 306"/>
                    <a:gd name="T9" fmla="*/ 307 h 3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46"/>
                    <a:gd name="T17" fmla="*/ 306 w 306"/>
                    <a:gd name="T18" fmla="*/ 346 h 3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46">
                      <a:moveTo>
                        <a:pt x="256" y="307"/>
                      </a:moveTo>
                      <a:cubicBezTo>
                        <a:pt x="205" y="346"/>
                        <a:pt x="118" y="317"/>
                        <a:pt x="62" y="242"/>
                      </a:cubicBezTo>
                      <a:cubicBezTo>
                        <a:pt x="5" y="168"/>
                        <a:pt x="0" y="76"/>
                        <a:pt x="51" y="38"/>
                      </a:cubicBezTo>
                      <a:cubicBezTo>
                        <a:pt x="102" y="0"/>
                        <a:pt x="189" y="29"/>
                        <a:pt x="245" y="103"/>
                      </a:cubicBezTo>
                      <a:cubicBezTo>
                        <a:pt x="302" y="177"/>
                        <a:pt x="306" y="269"/>
                        <a:pt x="256" y="30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2" name="Freeform 2988"/>
                <p:cNvSpPr>
                  <a:spLocks/>
                </p:cNvSpPr>
                <p:nvPr/>
              </p:nvSpPr>
              <p:spPr bwMode="gray">
                <a:xfrm>
                  <a:off x="3873" y="1554"/>
                  <a:ext cx="28" cy="32"/>
                </a:xfrm>
                <a:custGeom>
                  <a:avLst/>
                  <a:gdLst>
                    <a:gd name="T0" fmla="*/ 156 w 186"/>
                    <a:gd name="T1" fmla="*/ 188 h 211"/>
                    <a:gd name="T2" fmla="*/ 38 w 186"/>
                    <a:gd name="T3" fmla="*/ 148 h 211"/>
                    <a:gd name="T4" fmla="*/ 31 w 186"/>
                    <a:gd name="T5" fmla="*/ 24 h 211"/>
                    <a:gd name="T6" fmla="*/ 149 w 186"/>
                    <a:gd name="T7" fmla="*/ 63 h 211"/>
                    <a:gd name="T8" fmla="*/ 156 w 186"/>
                    <a:gd name="T9" fmla="*/ 188 h 2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6"/>
                    <a:gd name="T16" fmla="*/ 0 h 211"/>
                    <a:gd name="T17" fmla="*/ 186 w 186"/>
                    <a:gd name="T18" fmla="*/ 211 h 2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6" h="211">
                      <a:moveTo>
                        <a:pt x="156" y="188"/>
                      </a:moveTo>
                      <a:cubicBezTo>
                        <a:pt x="125" y="211"/>
                        <a:pt x="72" y="193"/>
                        <a:pt x="38" y="148"/>
                      </a:cubicBezTo>
                      <a:cubicBezTo>
                        <a:pt x="3" y="103"/>
                        <a:pt x="0" y="47"/>
                        <a:pt x="31" y="24"/>
                      </a:cubicBezTo>
                      <a:cubicBezTo>
                        <a:pt x="62" y="0"/>
                        <a:pt x="115" y="18"/>
                        <a:pt x="149" y="63"/>
                      </a:cubicBezTo>
                      <a:cubicBezTo>
                        <a:pt x="183" y="109"/>
                        <a:pt x="186" y="164"/>
                        <a:pt x="156" y="188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3" name="Freeform 2989"/>
                <p:cNvSpPr>
                  <a:spLocks/>
                </p:cNvSpPr>
                <p:nvPr/>
              </p:nvSpPr>
              <p:spPr bwMode="gray">
                <a:xfrm>
                  <a:off x="3899" y="1549"/>
                  <a:ext cx="32" cy="35"/>
                </a:xfrm>
                <a:custGeom>
                  <a:avLst/>
                  <a:gdLst>
                    <a:gd name="T0" fmla="*/ 184 w 207"/>
                    <a:gd name="T1" fmla="*/ 84 h 227"/>
                    <a:gd name="T2" fmla="*/ 143 w 207"/>
                    <a:gd name="T3" fmla="*/ 38 h 227"/>
                    <a:gd name="T4" fmla="*/ 0 w 207"/>
                    <a:gd name="T5" fmla="*/ 0 h 227"/>
                    <a:gd name="T6" fmla="*/ 42 w 207"/>
                    <a:gd name="T7" fmla="*/ 45 h 227"/>
                    <a:gd name="T8" fmla="*/ 101 w 207"/>
                    <a:gd name="T9" fmla="*/ 227 h 227"/>
                    <a:gd name="T10" fmla="*/ 101 w 207"/>
                    <a:gd name="T11" fmla="*/ 227 h 227"/>
                    <a:gd name="T12" fmla="*/ 185 w 207"/>
                    <a:gd name="T13" fmla="*/ 205 h 227"/>
                    <a:gd name="T14" fmla="*/ 185 w 207"/>
                    <a:gd name="T15" fmla="*/ 205 h 227"/>
                    <a:gd name="T16" fmla="*/ 205 w 207"/>
                    <a:gd name="T17" fmla="*/ 199 h 227"/>
                    <a:gd name="T18" fmla="*/ 184 w 207"/>
                    <a:gd name="T19" fmla="*/ 84 h 2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07"/>
                    <a:gd name="T31" fmla="*/ 0 h 227"/>
                    <a:gd name="T32" fmla="*/ 207 w 207"/>
                    <a:gd name="T33" fmla="*/ 227 h 2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07" h="227">
                      <a:moveTo>
                        <a:pt x="184" y="84"/>
                      </a:moveTo>
                      <a:cubicBezTo>
                        <a:pt x="174" y="64"/>
                        <a:pt x="167" y="45"/>
                        <a:pt x="143" y="3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5" y="13"/>
                        <a:pt x="29" y="28"/>
                        <a:pt x="42" y="45"/>
                      </a:cubicBezTo>
                      <a:cubicBezTo>
                        <a:pt x="87" y="105"/>
                        <a:pt x="107" y="172"/>
                        <a:pt x="101" y="227"/>
                      </a:cubicBezTo>
                      <a:cubicBezTo>
                        <a:pt x="101" y="227"/>
                        <a:pt x="101" y="227"/>
                        <a:pt x="101" y="227"/>
                      </a:cubicBezTo>
                      <a:cubicBezTo>
                        <a:pt x="185" y="205"/>
                        <a:pt x="185" y="205"/>
                        <a:pt x="185" y="205"/>
                      </a:cubicBezTo>
                      <a:cubicBezTo>
                        <a:pt x="185" y="205"/>
                        <a:pt x="185" y="205"/>
                        <a:pt x="185" y="205"/>
                      </a:cubicBezTo>
                      <a:cubicBezTo>
                        <a:pt x="205" y="199"/>
                        <a:pt x="205" y="199"/>
                        <a:pt x="205" y="199"/>
                      </a:cubicBezTo>
                      <a:cubicBezTo>
                        <a:pt x="205" y="158"/>
                        <a:pt x="207" y="129"/>
                        <a:pt x="184" y="8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755" name="Freeform 2990"/>
              <p:cNvSpPr>
                <a:spLocks/>
              </p:cNvSpPr>
              <p:nvPr/>
            </p:nvSpPr>
            <p:spPr bwMode="gray">
              <a:xfrm>
                <a:off x="4065" y="1596"/>
                <a:ext cx="112" cy="43"/>
              </a:xfrm>
              <a:custGeom>
                <a:avLst/>
                <a:gdLst>
                  <a:gd name="T0" fmla="*/ 0 w 1736"/>
                  <a:gd name="T1" fmla="*/ 0 h 664"/>
                  <a:gd name="T2" fmla="*/ 0 w 1736"/>
                  <a:gd name="T3" fmla="*/ 199 h 664"/>
                  <a:gd name="T4" fmla="*/ 1736 w 1736"/>
                  <a:gd name="T5" fmla="*/ 664 h 664"/>
                  <a:gd name="T6" fmla="*/ 1736 w 1736"/>
                  <a:gd name="T7" fmla="*/ 466 h 664"/>
                  <a:gd name="T8" fmla="*/ 0 w 1736"/>
                  <a:gd name="T9" fmla="*/ 0 h 6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6"/>
                  <a:gd name="T16" fmla="*/ 0 h 664"/>
                  <a:gd name="T17" fmla="*/ 1736 w 1736"/>
                  <a:gd name="T18" fmla="*/ 664 h 6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6" h="664">
                    <a:moveTo>
                      <a:pt x="0" y="0"/>
                    </a:moveTo>
                    <a:lnTo>
                      <a:pt x="0" y="199"/>
                    </a:lnTo>
                    <a:lnTo>
                      <a:pt x="1736" y="664"/>
                    </a:lnTo>
                    <a:lnTo>
                      <a:pt x="1736" y="46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6" name="Freeform 2991"/>
              <p:cNvSpPr>
                <a:spLocks/>
              </p:cNvSpPr>
              <p:nvPr/>
            </p:nvSpPr>
            <p:spPr bwMode="gray">
              <a:xfrm>
                <a:off x="4065" y="1581"/>
                <a:ext cx="169" cy="45"/>
              </a:xfrm>
              <a:custGeom>
                <a:avLst/>
                <a:gdLst>
                  <a:gd name="T0" fmla="*/ 1736 w 2633"/>
                  <a:gd name="T1" fmla="*/ 227 h 707"/>
                  <a:gd name="T2" fmla="*/ 895 w 2633"/>
                  <a:gd name="T3" fmla="*/ 0 h 707"/>
                  <a:gd name="T4" fmla="*/ 0 w 2633"/>
                  <a:gd name="T5" fmla="*/ 241 h 707"/>
                  <a:gd name="T6" fmla="*/ 841 w 2633"/>
                  <a:gd name="T7" fmla="*/ 468 h 707"/>
                  <a:gd name="T8" fmla="*/ 841 w 2633"/>
                  <a:gd name="T9" fmla="*/ 468 h 707"/>
                  <a:gd name="T10" fmla="*/ 1736 w 2633"/>
                  <a:gd name="T11" fmla="*/ 707 h 707"/>
                  <a:gd name="T12" fmla="*/ 2633 w 2633"/>
                  <a:gd name="T13" fmla="*/ 468 h 707"/>
                  <a:gd name="T14" fmla="*/ 1736 w 2633"/>
                  <a:gd name="T15" fmla="*/ 227 h 7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33"/>
                  <a:gd name="T25" fmla="*/ 0 h 707"/>
                  <a:gd name="T26" fmla="*/ 2633 w 2633"/>
                  <a:gd name="T27" fmla="*/ 707 h 70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33" h="707">
                    <a:moveTo>
                      <a:pt x="1736" y="227"/>
                    </a:moveTo>
                    <a:lnTo>
                      <a:pt x="895" y="0"/>
                    </a:lnTo>
                    <a:lnTo>
                      <a:pt x="0" y="241"/>
                    </a:lnTo>
                    <a:lnTo>
                      <a:pt x="841" y="468"/>
                    </a:lnTo>
                    <a:lnTo>
                      <a:pt x="1736" y="707"/>
                    </a:lnTo>
                    <a:lnTo>
                      <a:pt x="2633" y="468"/>
                    </a:lnTo>
                    <a:lnTo>
                      <a:pt x="1736" y="22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7" name="Freeform 2992"/>
              <p:cNvSpPr>
                <a:spLocks/>
              </p:cNvSpPr>
              <p:nvPr/>
            </p:nvSpPr>
            <p:spPr bwMode="gray">
              <a:xfrm>
                <a:off x="4059" y="1592"/>
                <a:ext cx="45" cy="51"/>
              </a:xfrm>
              <a:custGeom>
                <a:avLst/>
                <a:gdLst>
                  <a:gd name="T0" fmla="*/ 241 w 302"/>
                  <a:gd name="T1" fmla="*/ 96 h 333"/>
                  <a:gd name="T2" fmla="*/ 66 w 302"/>
                  <a:gd name="T3" fmla="*/ 21 h 333"/>
                  <a:gd name="T4" fmla="*/ 66 w 302"/>
                  <a:gd name="T5" fmla="*/ 21 h 333"/>
                  <a:gd name="T6" fmla="*/ 17 w 302"/>
                  <a:gd name="T7" fmla="*/ 34 h 333"/>
                  <a:gd name="T8" fmla="*/ 27 w 302"/>
                  <a:gd name="T9" fmla="*/ 55 h 333"/>
                  <a:gd name="T10" fmla="*/ 58 w 302"/>
                  <a:gd name="T11" fmla="*/ 236 h 333"/>
                  <a:gd name="T12" fmla="*/ 143 w 302"/>
                  <a:gd name="T13" fmla="*/ 305 h 333"/>
                  <a:gd name="T14" fmla="*/ 156 w 302"/>
                  <a:gd name="T15" fmla="*/ 333 h 333"/>
                  <a:gd name="T16" fmla="*/ 221 w 302"/>
                  <a:gd name="T17" fmla="*/ 315 h 333"/>
                  <a:gd name="T18" fmla="*/ 221 w 302"/>
                  <a:gd name="T19" fmla="*/ 315 h 333"/>
                  <a:gd name="T20" fmla="*/ 252 w 302"/>
                  <a:gd name="T21" fmla="*/ 301 h 333"/>
                  <a:gd name="T22" fmla="*/ 241 w 302"/>
                  <a:gd name="T23" fmla="*/ 96 h 3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2"/>
                  <a:gd name="T37" fmla="*/ 0 h 333"/>
                  <a:gd name="T38" fmla="*/ 302 w 302"/>
                  <a:gd name="T39" fmla="*/ 333 h 3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2" h="333">
                    <a:moveTo>
                      <a:pt x="241" y="96"/>
                    </a:moveTo>
                    <a:cubicBezTo>
                      <a:pt x="191" y="30"/>
                      <a:pt x="117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6"/>
                    </a:cubicBezTo>
                    <a:cubicBezTo>
                      <a:pt x="82" y="268"/>
                      <a:pt x="112" y="291"/>
                      <a:pt x="143" y="305"/>
                    </a:cubicBezTo>
                    <a:cubicBezTo>
                      <a:pt x="156" y="333"/>
                      <a:pt x="156" y="333"/>
                      <a:pt x="156" y="333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8"/>
                      <a:pt x="252" y="301"/>
                    </a:cubicBezTo>
                    <a:cubicBezTo>
                      <a:pt x="302" y="262"/>
                      <a:pt x="298" y="171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8" name="Freeform 2993"/>
              <p:cNvSpPr>
                <a:spLocks/>
              </p:cNvSpPr>
              <p:nvPr/>
            </p:nvSpPr>
            <p:spPr bwMode="gray">
              <a:xfrm>
                <a:off x="4049" y="1594"/>
                <a:ext cx="46" cy="53"/>
              </a:xfrm>
              <a:custGeom>
                <a:avLst/>
                <a:gdLst>
                  <a:gd name="T0" fmla="*/ 255 w 306"/>
                  <a:gd name="T1" fmla="*/ 308 h 346"/>
                  <a:gd name="T2" fmla="*/ 61 w 306"/>
                  <a:gd name="T3" fmla="*/ 243 h 346"/>
                  <a:gd name="T4" fmla="*/ 51 w 306"/>
                  <a:gd name="T5" fmla="*/ 38 h 346"/>
                  <a:gd name="T6" fmla="*/ 245 w 306"/>
                  <a:gd name="T7" fmla="*/ 103 h 346"/>
                  <a:gd name="T8" fmla="*/ 255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5" y="308"/>
                    </a:moveTo>
                    <a:cubicBezTo>
                      <a:pt x="205" y="346"/>
                      <a:pt x="118" y="317"/>
                      <a:pt x="61" y="243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1" y="0"/>
                      <a:pt x="188" y="29"/>
                      <a:pt x="245" y="103"/>
                    </a:cubicBezTo>
                    <a:cubicBezTo>
                      <a:pt x="301" y="178"/>
                      <a:pt x="306" y="269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9" name="Freeform 2994"/>
              <p:cNvSpPr>
                <a:spLocks/>
              </p:cNvSpPr>
              <p:nvPr/>
            </p:nvSpPr>
            <p:spPr bwMode="gray">
              <a:xfrm>
                <a:off x="4058" y="1604"/>
                <a:ext cx="28" cy="32"/>
              </a:xfrm>
              <a:custGeom>
                <a:avLst/>
                <a:gdLst>
                  <a:gd name="T0" fmla="*/ 155 w 186"/>
                  <a:gd name="T1" fmla="*/ 187 h 210"/>
                  <a:gd name="T2" fmla="*/ 37 w 186"/>
                  <a:gd name="T3" fmla="*/ 147 h 210"/>
                  <a:gd name="T4" fmla="*/ 31 w 186"/>
                  <a:gd name="T5" fmla="*/ 23 h 210"/>
                  <a:gd name="T6" fmla="*/ 149 w 186"/>
                  <a:gd name="T7" fmla="*/ 63 h 210"/>
                  <a:gd name="T8" fmla="*/ 155 w 186"/>
                  <a:gd name="T9" fmla="*/ 18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0"/>
                  <a:gd name="T17" fmla="*/ 186 w 186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0">
                    <a:moveTo>
                      <a:pt x="155" y="187"/>
                    </a:moveTo>
                    <a:cubicBezTo>
                      <a:pt x="124" y="210"/>
                      <a:pt x="72" y="193"/>
                      <a:pt x="37" y="147"/>
                    </a:cubicBezTo>
                    <a:cubicBezTo>
                      <a:pt x="3" y="102"/>
                      <a:pt x="0" y="47"/>
                      <a:pt x="31" y="23"/>
                    </a:cubicBezTo>
                    <a:cubicBezTo>
                      <a:pt x="62" y="0"/>
                      <a:pt x="114" y="17"/>
                      <a:pt x="149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0" name="Freeform 2995"/>
              <p:cNvSpPr>
                <a:spLocks/>
              </p:cNvSpPr>
              <p:nvPr/>
            </p:nvSpPr>
            <p:spPr bwMode="gray">
              <a:xfrm>
                <a:off x="4108" y="1606"/>
                <a:ext cx="46" cy="50"/>
              </a:xfrm>
              <a:custGeom>
                <a:avLst/>
                <a:gdLst>
                  <a:gd name="T0" fmla="*/ 241 w 303"/>
                  <a:gd name="T1" fmla="*/ 96 h 332"/>
                  <a:gd name="T2" fmla="*/ 66 w 303"/>
                  <a:gd name="T3" fmla="*/ 21 h 332"/>
                  <a:gd name="T4" fmla="*/ 66 w 303"/>
                  <a:gd name="T5" fmla="*/ 20 h 332"/>
                  <a:gd name="T6" fmla="*/ 17 w 303"/>
                  <a:gd name="T7" fmla="*/ 33 h 332"/>
                  <a:gd name="T8" fmla="*/ 27 w 303"/>
                  <a:gd name="T9" fmla="*/ 55 h 332"/>
                  <a:gd name="T10" fmla="*/ 58 w 303"/>
                  <a:gd name="T11" fmla="*/ 235 h 332"/>
                  <a:gd name="T12" fmla="*/ 143 w 303"/>
                  <a:gd name="T13" fmla="*/ 305 h 332"/>
                  <a:gd name="T14" fmla="*/ 156 w 303"/>
                  <a:gd name="T15" fmla="*/ 332 h 332"/>
                  <a:gd name="T16" fmla="*/ 221 w 303"/>
                  <a:gd name="T17" fmla="*/ 315 h 332"/>
                  <a:gd name="T18" fmla="*/ 221 w 303"/>
                  <a:gd name="T19" fmla="*/ 315 h 332"/>
                  <a:gd name="T20" fmla="*/ 252 w 303"/>
                  <a:gd name="T21" fmla="*/ 300 h 332"/>
                  <a:gd name="T22" fmla="*/ 241 w 303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2"/>
                  <a:gd name="T38" fmla="*/ 303 w 303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1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3"/>
                      <a:pt x="58" y="235"/>
                    </a:cubicBezTo>
                    <a:cubicBezTo>
                      <a:pt x="82" y="267"/>
                      <a:pt x="113" y="291"/>
                      <a:pt x="143" y="305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7"/>
                      <a:pt x="252" y="300"/>
                    </a:cubicBezTo>
                    <a:cubicBezTo>
                      <a:pt x="303" y="262"/>
                      <a:pt x="298" y="170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1" name="Freeform 2996"/>
              <p:cNvSpPr>
                <a:spLocks/>
              </p:cNvSpPr>
              <p:nvPr/>
            </p:nvSpPr>
            <p:spPr bwMode="gray">
              <a:xfrm>
                <a:off x="4098" y="1607"/>
                <a:ext cx="46" cy="52"/>
              </a:xfrm>
              <a:custGeom>
                <a:avLst/>
                <a:gdLst>
                  <a:gd name="T0" fmla="*/ 255 w 306"/>
                  <a:gd name="T1" fmla="*/ 307 h 346"/>
                  <a:gd name="T2" fmla="*/ 61 w 306"/>
                  <a:gd name="T3" fmla="*/ 242 h 346"/>
                  <a:gd name="T4" fmla="*/ 51 w 306"/>
                  <a:gd name="T5" fmla="*/ 38 h 346"/>
                  <a:gd name="T6" fmla="*/ 245 w 306"/>
                  <a:gd name="T7" fmla="*/ 103 h 346"/>
                  <a:gd name="T8" fmla="*/ 255 w 306"/>
                  <a:gd name="T9" fmla="*/ 307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5" y="307"/>
                    </a:moveTo>
                    <a:cubicBezTo>
                      <a:pt x="205" y="346"/>
                      <a:pt x="118" y="317"/>
                      <a:pt x="61" y="242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1" y="0"/>
                      <a:pt x="188" y="29"/>
                      <a:pt x="245" y="103"/>
                    </a:cubicBezTo>
                    <a:cubicBezTo>
                      <a:pt x="301" y="177"/>
                      <a:pt x="306" y="269"/>
                      <a:pt x="255" y="30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2" name="Freeform 2997"/>
              <p:cNvSpPr>
                <a:spLocks/>
              </p:cNvSpPr>
              <p:nvPr/>
            </p:nvSpPr>
            <p:spPr bwMode="gray">
              <a:xfrm>
                <a:off x="4107" y="1617"/>
                <a:ext cx="28" cy="32"/>
              </a:xfrm>
              <a:custGeom>
                <a:avLst/>
                <a:gdLst>
                  <a:gd name="T0" fmla="*/ 155 w 186"/>
                  <a:gd name="T1" fmla="*/ 188 h 211"/>
                  <a:gd name="T2" fmla="*/ 37 w 186"/>
                  <a:gd name="T3" fmla="*/ 148 h 211"/>
                  <a:gd name="T4" fmla="*/ 31 w 186"/>
                  <a:gd name="T5" fmla="*/ 24 h 211"/>
                  <a:gd name="T6" fmla="*/ 149 w 186"/>
                  <a:gd name="T7" fmla="*/ 63 h 211"/>
                  <a:gd name="T8" fmla="*/ 155 w 186"/>
                  <a:gd name="T9" fmla="*/ 188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8"/>
                    </a:moveTo>
                    <a:cubicBezTo>
                      <a:pt x="125" y="211"/>
                      <a:pt x="72" y="193"/>
                      <a:pt x="37" y="148"/>
                    </a:cubicBezTo>
                    <a:cubicBezTo>
                      <a:pt x="3" y="103"/>
                      <a:pt x="0" y="47"/>
                      <a:pt x="31" y="24"/>
                    </a:cubicBezTo>
                    <a:cubicBezTo>
                      <a:pt x="62" y="0"/>
                      <a:pt x="114" y="18"/>
                      <a:pt x="149" y="63"/>
                    </a:cubicBezTo>
                    <a:cubicBezTo>
                      <a:pt x="183" y="109"/>
                      <a:pt x="186" y="164"/>
                      <a:pt x="155" y="18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3" name="Freeform 2998"/>
              <p:cNvSpPr>
                <a:spLocks/>
              </p:cNvSpPr>
              <p:nvPr/>
            </p:nvSpPr>
            <p:spPr bwMode="gray">
              <a:xfrm>
                <a:off x="4133" y="1613"/>
                <a:ext cx="31" cy="34"/>
              </a:xfrm>
              <a:custGeom>
                <a:avLst/>
                <a:gdLst>
                  <a:gd name="T0" fmla="*/ 184 w 207"/>
                  <a:gd name="T1" fmla="*/ 83 h 227"/>
                  <a:gd name="T2" fmla="*/ 143 w 207"/>
                  <a:gd name="T3" fmla="*/ 38 h 227"/>
                  <a:gd name="T4" fmla="*/ 0 w 207"/>
                  <a:gd name="T5" fmla="*/ 0 h 227"/>
                  <a:gd name="T6" fmla="*/ 42 w 207"/>
                  <a:gd name="T7" fmla="*/ 45 h 227"/>
                  <a:gd name="T8" fmla="*/ 101 w 207"/>
                  <a:gd name="T9" fmla="*/ 227 h 227"/>
                  <a:gd name="T10" fmla="*/ 101 w 207"/>
                  <a:gd name="T11" fmla="*/ 227 h 227"/>
                  <a:gd name="T12" fmla="*/ 185 w 207"/>
                  <a:gd name="T13" fmla="*/ 205 h 227"/>
                  <a:gd name="T14" fmla="*/ 185 w 207"/>
                  <a:gd name="T15" fmla="*/ 205 h 227"/>
                  <a:gd name="T16" fmla="*/ 205 w 207"/>
                  <a:gd name="T17" fmla="*/ 199 h 227"/>
                  <a:gd name="T18" fmla="*/ 184 w 207"/>
                  <a:gd name="T19" fmla="*/ 83 h 2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7"/>
                  <a:gd name="T31" fmla="*/ 0 h 227"/>
                  <a:gd name="T32" fmla="*/ 207 w 207"/>
                  <a:gd name="T33" fmla="*/ 227 h 2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7" h="227">
                    <a:moveTo>
                      <a:pt x="184" y="83"/>
                    </a:moveTo>
                    <a:cubicBezTo>
                      <a:pt x="174" y="64"/>
                      <a:pt x="167" y="45"/>
                      <a:pt x="143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3"/>
                      <a:pt x="29" y="28"/>
                      <a:pt x="42" y="45"/>
                    </a:cubicBezTo>
                    <a:cubicBezTo>
                      <a:pt x="87" y="104"/>
                      <a:pt x="107" y="172"/>
                      <a:pt x="101" y="227"/>
                    </a:cubicBezTo>
                    <a:cubicBezTo>
                      <a:pt x="101" y="227"/>
                      <a:pt x="101" y="227"/>
                      <a:pt x="101" y="227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205" y="199"/>
                      <a:pt x="205" y="199"/>
                      <a:pt x="205" y="199"/>
                    </a:cubicBezTo>
                    <a:cubicBezTo>
                      <a:pt x="205" y="158"/>
                      <a:pt x="207" y="128"/>
                      <a:pt x="184" y="8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4" name="Freeform 2999"/>
              <p:cNvSpPr>
                <a:spLocks/>
              </p:cNvSpPr>
              <p:nvPr/>
            </p:nvSpPr>
            <p:spPr bwMode="gray">
              <a:xfrm>
                <a:off x="4148" y="1611"/>
                <a:ext cx="125" cy="34"/>
              </a:xfrm>
              <a:custGeom>
                <a:avLst/>
                <a:gdLst>
                  <a:gd name="T0" fmla="*/ 610 w 1952"/>
                  <a:gd name="T1" fmla="*/ 522 h 522"/>
                  <a:gd name="T2" fmla="*/ 0 w 1952"/>
                  <a:gd name="T3" fmla="*/ 359 h 522"/>
                  <a:gd name="T4" fmla="*/ 1344 w 1952"/>
                  <a:gd name="T5" fmla="*/ 0 h 522"/>
                  <a:gd name="T6" fmla="*/ 1952 w 1952"/>
                  <a:gd name="T7" fmla="*/ 154 h 522"/>
                  <a:gd name="T8" fmla="*/ 610 w 1952"/>
                  <a:gd name="T9" fmla="*/ 522 h 5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2"/>
                  <a:gd name="T16" fmla="*/ 0 h 522"/>
                  <a:gd name="T17" fmla="*/ 1952 w 1952"/>
                  <a:gd name="T18" fmla="*/ 522 h 5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2" h="522">
                    <a:moveTo>
                      <a:pt x="610" y="522"/>
                    </a:moveTo>
                    <a:lnTo>
                      <a:pt x="0" y="359"/>
                    </a:lnTo>
                    <a:lnTo>
                      <a:pt x="1344" y="0"/>
                    </a:lnTo>
                    <a:lnTo>
                      <a:pt x="1952" y="154"/>
                    </a:lnTo>
                    <a:lnTo>
                      <a:pt x="610" y="5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5" name="Freeform 3000"/>
              <p:cNvSpPr>
                <a:spLocks/>
              </p:cNvSpPr>
              <p:nvPr/>
            </p:nvSpPr>
            <p:spPr bwMode="gray">
              <a:xfrm>
                <a:off x="4148" y="1634"/>
                <a:ext cx="39" cy="23"/>
              </a:xfrm>
              <a:custGeom>
                <a:avLst/>
                <a:gdLst>
                  <a:gd name="T0" fmla="*/ 0 w 610"/>
                  <a:gd name="T1" fmla="*/ 0 h 362"/>
                  <a:gd name="T2" fmla="*/ 0 w 610"/>
                  <a:gd name="T3" fmla="*/ 199 h 362"/>
                  <a:gd name="T4" fmla="*/ 610 w 610"/>
                  <a:gd name="T5" fmla="*/ 362 h 362"/>
                  <a:gd name="T6" fmla="*/ 610 w 610"/>
                  <a:gd name="T7" fmla="*/ 163 h 362"/>
                  <a:gd name="T8" fmla="*/ 0 w 610"/>
                  <a:gd name="T9" fmla="*/ 0 h 3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0"/>
                  <a:gd name="T16" fmla="*/ 0 h 362"/>
                  <a:gd name="T17" fmla="*/ 610 w 610"/>
                  <a:gd name="T18" fmla="*/ 362 h 3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0" h="362">
                    <a:moveTo>
                      <a:pt x="0" y="0"/>
                    </a:moveTo>
                    <a:lnTo>
                      <a:pt x="0" y="199"/>
                    </a:lnTo>
                    <a:lnTo>
                      <a:pt x="610" y="362"/>
                    </a:lnTo>
                    <a:lnTo>
                      <a:pt x="610" y="163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6" name="Freeform 3001"/>
              <p:cNvSpPr>
                <a:spLocks/>
              </p:cNvSpPr>
              <p:nvPr/>
            </p:nvSpPr>
            <p:spPr bwMode="gray">
              <a:xfrm>
                <a:off x="4145" y="1621"/>
                <a:ext cx="48" cy="36"/>
              </a:xfrm>
              <a:custGeom>
                <a:avLst/>
                <a:gdLst>
                  <a:gd name="T0" fmla="*/ 315 w 315"/>
                  <a:gd name="T1" fmla="*/ 56 h 238"/>
                  <a:gd name="T2" fmla="*/ 140 w 315"/>
                  <a:gd name="T3" fmla="*/ 9 h 238"/>
                  <a:gd name="T4" fmla="*/ 37 w 315"/>
                  <a:gd name="T5" fmla="*/ 57 h 238"/>
                  <a:gd name="T6" fmla="*/ 31 w 315"/>
                  <a:gd name="T7" fmla="*/ 181 h 238"/>
                  <a:gd name="T8" fmla="*/ 52 w 315"/>
                  <a:gd name="T9" fmla="*/ 190 h 238"/>
                  <a:gd name="T10" fmla="*/ 230 w 315"/>
                  <a:gd name="T11" fmla="*/ 238 h 238"/>
                  <a:gd name="T12" fmla="*/ 315 w 315"/>
                  <a:gd name="T13" fmla="*/ 56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5"/>
                  <a:gd name="T22" fmla="*/ 0 h 238"/>
                  <a:gd name="T23" fmla="*/ 315 w 315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5" h="238">
                    <a:moveTo>
                      <a:pt x="315" y="56"/>
                    </a:moveTo>
                    <a:cubicBezTo>
                      <a:pt x="140" y="9"/>
                      <a:pt x="140" y="9"/>
                      <a:pt x="140" y="9"/>
                    </a:cubicBezTo>
                    <a:cubicBezTo>
                      <a:pt x="109" y="0"/>
                      <a:pt x="67" y="18"/>
                      <a:pt x="37" y="57"/>
                    </a:cubicBezTo>
                    <a:cubicBezTo>
                      <a:pt x="3" y="102"/>
                      <a:pt x="0" y="157"/>
                      <a:pt x="31" y="181"/>
                    </a:cubicBezTo>
                    <a:cubicBezTo>
                      <a:pt x="37" y="186"/>
                      <a:pt x="44" y="189"/>
                      <a:pt x="52" y="190"/>
                    </a:cubicBezTo>
                    <a:cubicBezTo>
                      <a:pt x="230" y="238"/>
                      <a:pt x="230" y="238"/>
                      <a:pt x="230" y="238"/>
                    </a:cubicBezTo>
                    <a:lnTo>
                      <a:pt x="315" y="56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7" name="Freeform 3002"/>
              <p:cNvSpPr>
                <a:spLocks/>
              </p:cNvSpPr>
              <p:nvPr/>
            </p:nvSpPr>
            <p:spPr bwMode="gray">
              <a:xfrm>
                <a:off x="4172" y="1627"/>
                <a:ext cx="28" cy="32"/>
              </a:xfrm>
              <a:custGeom>
                <a:avLst/>
                <a:gdLst>
                  <a:gd name="T0" fmla="*/ 31 w 186"/>
                  <a:gd name="T1" fmla="*/ 188 h 211"/>
                  <a:gd name="T2" fmla="*/ 149 w 186"/>
                  <a:gd name="T3" fmla="*/ 148 h 211"/>
                  <a:gd name="T4" fmla="*/ 155 w 186"/>
                  <a:gd name="T5" fmla="*/ 24 h 211"/>
                  <a:gd name="T6" fmla="*/ 37 w 186"/>
                  <a:gd name="T7" fmla="*/ 63 h 211"/>
                  <a:gd name="T8" fmla="*/ 31 w 186"/>
                  <a:gd name="T9" fmla="*/ 188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31" y="188"/>
                    </a:moveTo>
                    <a:cubicBezTo>
                      <a:pt x="62" y="211"/>
                      <a:pt x="115" y="193"/>
                      <a:pt x="149" y="148"/>
                    </a:cubicBezTo>
                    <a:cubicBezTo>
                      <a:pt x="183" y="103"/>
                      <a:pt x="186" y="47"/>
                      <a:pt x="155" y="24"/>
                    </a:cubicBezTo>
                    <a:cubicBezTo>
                      <a:pt x="125" y="0"/>
                      <a:pt x="72" y="18"/>
                      <a:pt x="37" y="63"/>
                    </a:cubicBezTo>
                    <a:cubicBezTo>
                      <a:pt x="3" y="109"/>
                      <a:pt x="0" y="164"/>
                      <a:pt x="31" y="188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768" name="Group 3003"/>
              <p:cNvGrpSpPr>
                <a:grpSpLocks/>
              </p:cNvGrpSpPr>
              <p:nvPr/>
            </p:nvGrpSpPr>
            <p:grpSpPr bwMode="gray">
              <a:xfrm>
                <a:off x="3821" y="1370"/>
                <a:ext cx="453" cy="257"/>
                <a:chOff x="5029" y="1229"/>
                <a:chExt cx="453" cy="257"/>
              </a:xfrm>
            </p:grpSpPr>
            <p:sp>
              <p:nvSpPr>
                <p:cNvPr id="811" name="Freeform 3004"/>
                <p:cNvSpPr>
                  <a:spLocks/>
                </p:cNvSpPr>
                <p:nvPr/>
              </p:nvSpPr>
              <p:spPr bwMode="gray">
                <a:xfrm>
                  <a:off x="5029" y="1260"/>
                  <a:ext cx="340" cy="226"/>
                </a:xfrm>
                <a:custGeom>
                  <a:avLst/>
                  <a:gdLst>
                    <a:gd name="T0" fmla="*/ 0 w 5384"/>
                    <a:gd name="T1" fmla="*/ 2152 h 3597"/>
                    <a:gd name="T2" fmla="*/ 5384 w 5384"/>
                    <a:gd name="T3" fmla="*/ 3597 h 3597"/>
                    <a:gd name="T4" fmla="*/ 5384 w 5384"/>
                    <a:gd name="T5" fmla="*/ 1443 h 3597"/>
                    <a:gd name="T6" fmla="*/ 0 w 5384"/>
                    <a:gd name="T7" fmla="*/ 0 h 3597"/>
                    <a:gd name="T8" fmla="*/ 0 w 5384"/>
                    <a:gd name="T9" fmla="*/ 2152 h 35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84"/>
                    <a:gd name="T16" fmla="*/ 0 h 3597"/>
                    <a:gd name="T17" fmla="*/ 5384 w 5384"/>
                    <a:gd name="T18" fmla="*/ 3597 h 35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84" h="3597">
                      <a:moveTo>
                        <a:pt x="0" y="2152"/>
                      </a:moveTo>
                      <a:lnTo>
                        <a:pt x="5384" y="3597"/>
                      </a:lnTo>
                      <a:lnTo>
                        <a:pt x="5384" y="1443"/>
                      </a:lnTo>
                      <a:lnTo>
                        <a:pt x="0" y="0"/>
                      </a:lnTo>
                      <a:lnTo>
                        <a:pt x="0" y="2152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2" name="Freeform 3005"/>
                <p:cNvSpPr>
                  <a:spLocks/>
                </p:cNvSpPr>
                <p:nvPr/>
              </p:nvSpPr>
              <p:spPr bwMode="gray">
                <a:xfrm>
                  <a:off x="5029" y="1229"/>
                  <a:ext cx="453" cy="122"/>
                </a:xfrm>
                <a:custGeom>
                  <a:avLst/>
                  <a:gdLst>
                    <a:gd name="T0" fmla="*/ 1798 w 7181"/>
                    <a:gd name="T1" fmla="*/ 0 h 1928"/>
                    <a:gd name="T2" fmla="*/ 0 w 7181"/>
                    <a:gd name="T3" fmla="*/ 485 h 1928"/>
                    <a:gd name="T4" fmla="*/ 5384 w 7181"/>
                    <a:gd name="T5" fmla="*/ 1928 h 1928"/>
                    <a:gd name="T6" fmla="*/ 7181 w 7181"/>
                    <a:gd name="T7" fmla="*/ 1446 h 1928"/>
                    <a:gd name="T8" fmla="*/ 1798 w 7181"/>
                    <a:gd name="T9" fmla="*/ 0 h 19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181"/>
                    <a:gd name="T16" fmla="*/ 0 h 1928"/>
                    <a:gd name="T17" fmla="*/ 7181 w 7181"/>
                    <a:gd name="T18" fmla="*/ 1928 h 19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181" h="1928">
                      <a:moveTo>
                        <a:pt x="1798" y="0"/>
                      </a:moveTo>
                      <a:lnTo>
                        <a:pt x="0" y="485"/>
                      </a:lnTo>
                      <a:lnTo>
                        <a:pt x="5384" y="1928"/>
                      </a:lnTo>
                      <a:lnTo>
                        <a:pt x="7181" y="1446"/>
                      </a:lnTo>
                      <a:lnTo>
                        <a:pt x="179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3" name="Freeform 3006"/>
                <p:cNvSpPr>
                  <a:spLocks/>
                </p:cNvSpPr>
                <p:nvPr/>
              </p:nvSpPr>
              <p:spPr bwMode="gray">
                <a:xfrm>
                  <a:off x="5369" y="1320"/>
                  <a:ext cx="113" cy="166"/>
                </a:xfrm>
                <a:custGeom>
                  <a:avLst/>
                  <a:gdLst>
                    <a:gd name="T0" fmla="*/ 0 w 1797"/>
                    <a:gd name="T1" fmla="*/ 2636 h 2636"/>
                    <a:gd name="T2" fmla="*/ 1797 w 1797"/>
                    <a:gd name="T3" fmla="*/ 2155 h 2636"/>
                    <a:gd name="T4" fmla="*/ 1797 w 1797"/>
                    <a:gd name="T5" fmla="*/ 0 h 2636"/>
                    <a:gd name="T6" fmla="*/ 0 w 1797"/>
                    <a:gd name="T7" fmla="*/ 482 h 2636"/>
                    <a:gd name="T8" fmla="*/ 0 w 1797"/>
                    <a:gd name="T9" fmla="*/ 2636 h 2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97"/>
                    <a:gd name="T16" fmla="*/ 0 h 2636"/>
                    <a:gd name="T17" fmla="*/ 1797 w 1797"/>
                    <a:gd name="T18" fmla="*/ 2636 h 2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97" h="2636">
                      <a:moveTo>
                        <a:pt x="0" y="2636"/>
                      </a:moveTo>
                      <a:lnTo>
                        <a:pt x="1797" y="2155"/>
                      </a:lnTo>
                      <a:lnTo>
                        <a:pt x="1797" y="0"/>
                      </a:lnTo>
                      <a:lnTo>
                        <a:pt x="0" y="482"/>
                      </a:lnTo>
                      <a:lnTo>
                        <a:pt x="0" y="263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769" name="Freeform 3007"/>
              <p:cNvSpPr>
                <a:spLocks/>
              </p:cNvSpPr>
              <p:nvPr/>
            </p:nvSpPr>
            <p:spPr bwMode="gray">
              <a:xfrm>
                <a:off x="4188" y="1473"/>
                <a:ext cx="16" cy="50"/>
              </a:xfrm>
              <a:custGeom>
                <a:avLst/>
                <a:gdLst>
                  <a:gd name="T0" fmla="*/ 103 w 103"/>
                  <a:gd name="T1" fmla="*/ 83 h 331"/>
                  <a:gd name="T2" fmla="*/ 19 w 103"/>
                  <a:gd name="T3" fmla="*/ 0 h 331"/>
                  <a:gd name="T4" fmla="*/ 18 w 103"/>
                  <a:gd name="T5" fmla="*/ 0 h 331"/>
                  <a:gd name="T6" fmla="*/ 4 w 103"/>
                  <a:gd name="T7" fmla="*/ 25 h 331"/>
                  <a:gd name="T8" fmla="*/ 3 w 103"/>
                  <a:gd name="T9" fmla="*/ 55 h 331"/>
                  <a:gd name="T10" fmla="*/ 5 w 103"/>
                  <a:gd name="T11" fmla="*/ 55 h 331"/>
                  <a:gd name="T12" fmla="*/ 46 w 103"/>
                  <a:gd name="T13" fmla="*/ 110 h 331"/>
                  <a:gd name="T14" fmla="*/ 46 w 103"/>
                  <a:gd name="T15" fmla="*/ 110 h 331"/>
                  <a:gd name="T16" fmla="*/ 46 w 103"/>
                  <a:gd name="T17" fmla="*/ 112 h 331"/>
                  <a:gd name="T18" fmla="*/ 46 w 103"/>
                  <a:gd name="T19" fmla="*/ 162 h 331"/>
                  <a:gd name="T20" fmla="*/ 46 w 103"/>
                  <a:gd name="T21" fmla="*/ 323 h 331"/>
                  <a:gd name="T22" fmla="*/ 74 w 103"/>
                  <a:gd name="T23" fmla="*/ 331 h 331"/>
                  <a:gd name="T24" fmla="*/ 103 w 103"/>
                  <a:gd name="T25" fmla="*/ 323 h 331"/>
                  <a:gd name="T26" fmla="*/ 103 w 103"/>
                  <a:gd name="T27" fmla="*/ 110 h 331"/>
                  <a:gd name="T28" fmla="*/ 103 w 103"/>
                  <a:gd name="T29" fmla="*/ 83 h 3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3"/>
                  <a:gd name="T46" fmla="*/ 0 h 331"/>
                  <a:gd name="T47" fmla="*/ 103 w 103"/>
                  <a:gd name="T48" fmla="*/ 331 h 3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3" h="331">
                    <a:moveTo>
                      <a:pt x="103" y="83"/>
                    </a:moveTo>
                    <a:cubicBezTo>
                      <a:pt x="103" y="37"/>
                      <a:pt x="65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1"/>
                      <a:pt x="8" y="12"/>
                      <a:pt x="4" y="25"/>
                    </a:cubicBezTo>
                    <a:cubicBezTo>
                      <a:pt x="0" y="40"/>
                      <a:pt x="0" y="52"/>
                      <a:pt x="3" y="55"/>
                    </a:cubicBezTo>
                    <a:cubicBezTo>
                      <a:pt x="4" y="55"/>
                      <a:pt x="5" y="55"/>
                      <a:pt x="5" y="55"/>
                    </a:cubicBezTo>
                    <a:cubicBezTo>
                      <a:pt x="29" y="62"/>
                      <a:pt x="46" y="84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1"/>
                      <a:pt x="46" y="111"/>
                      <a:pt x="46" y="11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323"/>
                      <a:pt x="46" y="323"/>
                      <a:pt x="46" y="323"/>
                    </a:cubicBezTo>
                    <a:cubicBezTo>
                      <a:pt x="46" y="328"/>
                      <a:pt x="59" y="331"/>
                      <a:pt x="74" y="331"/>
                    </a:cubicBezTo>
                    <a:cubicBezTo>
                      <a:pt x="90" y="331"/>
                      <a:pt x="103" y="328"/>
                      <a:pt x="103" y="323"/>
                    </a:cubicBezTo>
                    <a:cubicBezTo>
                      <a:pt x="103" y="110"/>
                      <a:pt x="103" y="110"/>
                      <a:pt x="103" y="110"/>
                    </a:cubicBezTo>
                    <a:cubicBezTo>
                      <a:pt x="103" y="110"/>
                      <a:pt x="103" y="93"/>
                      <a:pt x="103" y="83"/>
                    </a:cubicBezTo>
                    <a:close/>
                  </a:path>
                </a:pathLst>
              </a:custGeom>
              <a:gradFill rotWithShape="1">
                <a:gsLst>
                  <a:gs pos="65000">
                    <a:schemeClr val="bg1">
                      <a:lumMod val="50000"/>
                    </a:schemeClr>
                  </a:gs>
                  <a:gs pos="100000">
                    <a:srgbClr val="EAEAEA"/>
                  </a:gs>
                </a:gsLst>
                <a:lin ang="19200000" scaled="0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0" name="Freeform 3008"/>
              <p:cNvSpPr>
                <a:spLocks/>
              </p:cNvSpPr>
              <p:nvPr/>
            </p:nvSpPr>
            <p:spPr bwMode="gray">
              <a:xfrm>
                <a:off x="4187" y="1653"/>
                <a:ext cx="78" cy="21"/>
              </a:xfrm>
              <a:custGeom>
                <a:avLst/>
                <a:gdLst>
                  <a:gd name="T0" fmla="*/ 959 w 1207"/>
                  <a:gd name="T1" fmla="*/ 326 h 326"/>
                  <a:gd name="T2" fmla="*/ 0 w 1207"/>
                  <a:gd name="T3" fmla="*/ 67 h 326"/>
                  <a:gd name="T4" fmla="*/ 248 w 1207"/>
                  <a:gd name="T5" fmla="*/ 0 h 326"/>
                  <a:gd name="T6" fmla="*/ 1207 w 1207"/>
                  <a:gd name="T7" fmla="*/ 251 h 326"/>
                  <a:gd name="T8" fmla="*/ 959 w 1207"/>
                  <a:gd name="T9" fmla="*/ 326 h 3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07"/>
                  <a:gd name="T16" fmla="*/ 0 h 326"/>
                  <a:gd name="T17" fmla="*/ 1207 w 1207"/>
                  <a:gd name="T18" fmla="*/ 326 h 3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07" h="326">
                    <a:moveTo>
                      <a:pt x="959" y="326"/>
                    </a:moveTo>
                    <a:lnTo>
                      <a:pt x="0" y="67"/>
                    </a:lnTo>
                    <a:lnTo>
                      <a:pt x="248" y="0"/>
                    </a:lnTo>
                    <a:lnTo>
                      <a:pt x="1207" y="251"/>
                    </a:lnTo>
                    <a:lnTo>
                      <a:pt x="959" y="32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1" name="Freeform 3009"/>
              <p:cNvSpPr>
                <a:spLocks/>
              </p:cNvSpPr>
              <p:nvPr/>
            </p:nvSpPr>
            <p:spPr bwMode="gray">
              <a:xfrm>
                <a:off x="4187" y="1523"/>
                <a:ext cx="53" cy="27"/>
              </a:xfrm>
              <a:custGeom>
                <a:avLst/>
                <a:gdLst>
                  <a:gd name="T0" fmla="*/ 0 w 827"/>
                  <a:gd name="T1" fmla="*/ 0 h 411"/>
                  <a:gd name="T2" fmla="*/ 0 w 827"/>
                  <a:gd name="T3" fmla="*/ 224 h 411"/>
                  <a:gd name="T4" fmla="*/ 694 w 827"/>
                  <a:gd name="T5" fmla="*/ 411 h 411"/>
                  <a:gd name="T6" fmla="*/ 827 w 827"/>
                  <a:gd name="T7" fmla="*/ 189 h 411"/>
                  <a:gd name="T8" fmla="*/ 0 w 82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7"/>
                  <a:gd name="T16" fmla="*/ 0 h 411"/>
                  <a:gd name="T17" fmla="*/ 827 w 827"/>
                  <a:gd name="T18" fmla="*/ 411 h 4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7" h="411">
                    <a:moveTo>
                      <a:pt x="0" y="0"/>
                    </a:moveTo>
                    <a:lnTo>
                      <a:pt x="0" y="224"/>
                    </a:lnTo>
                    <a:lnTo>
                      <a:pt x="694" y="411"/>
                    </a:lnTo>
                    <a:lnTo>
                      <a:pt x="827" y="18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2" name="Freeform 3010"/>
              <p:cNvSpPr>
                <a:spLocks/>
              </p:cNvSpPr>
              <p:nvPr/>
            </p:nvSpPr>
            <p:spPr bwMode="gray">
              <a:xfrm>
                <a:off x="4232" y="1547"/>
                <a:ext cx="57" cy="128"/>
              </a:xfrm>
              <a:custGeom>
                <a:avLst/>
                <a:gdLst>
                  <a:gd name="T0" fmla="*/ 896 w 896"/>
                  <a:gd name="T1" fmla="*/ 239 h 2001"/>
                  <a:gd name="T2" fmla="*/ 0 w 896"/>
                  <a:gd name="T3" fmla="*/ 0 h 2001"/>
                  <a:gd name="T4" fmla="*/ 0 w 896"/>
                  <a:gd name="T5" fmla="*/ 1777 h 2001"/>
                  <a:gd name="T6" fmla="*/ 896 w 896"/>
                  <a:gd name="T7" fmla="*/ 2001 h 2001"/>
                  <a:gd name="T8" fmla="*/ 896 w 896"/>
                  <a:gd name="T9" fmla="*/ 239 h 20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6"/>
                  <a:gd name="T16" fmla="*/ 0 h 2001"/>
                  <a:gd name="T17" fmla="*/ 896 w 896"/>
                  <a:gd name="T18" fmla="*/ 2001 h 20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6" h="2001">
                    <a:moveTo>
                      <a:pt x="896" y="239"/>
                    </a:moveTo>
                    <a:lnTo>
                      <a:pt x="0" y="0"/>
                    </a:lnTo>
                    <a:lnTo>
                      <a:pt x="0" y="1777"/>
                    </a:lnTo>
                    <a:lnTo>
                      <a:pt x="896" y="2001"/>
                    </a:lnTo>
                    <a:lnTo>
                      <a:pt x="896" y="23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3" name="Freeform 3011"/>
              <p:cNvSpPr>
                <a:spLocks/>
              </p:cNvSpPr>
              <p:nvPr/>
            </p:nvSpPr>
            <p:spPr bwMode="gray">
              <a:xfrm>
                <a:off x="4187" y="1535"/>
                <a:ext cx="45" cy="125"/>
              </a:xfrm>
              <a:custGeom>
                <a:avLst/>
                <a:gdLst>
                  <a:gd name="T0" fmla="*/ 294 w 294"/>
                  <a:gd name="T1" fmla="*/ 79 h 829"/>
                  <a:gd name="T2" fmla="*/ 0 w 294"/>
                  <a:gd name="T3" fmla="*/ 0 h 829"/>
                  <a:gd name="T4" fmla="*/ 0 w 294"/>
                  <a:gd name="T5" fmla="*/ 808 h 829"/>
                  <a:gd name="T6" fmla="*/ 294 w 294"/>
                  <a:gd name="T7" fmla="*/ 829 h 829"/>
                  <a:gd name="T8" fmla="*/ 294 w 294"/>
                  <a:gd name="T9" fmla="*/ 79 h 8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4"/>
                  <a:gd name="T16" fmla="*/ 0 h 829"/>
                  <a:gd name="T17" fmla="*/ 294 w 294"/>
                  <a:gd name="T18" fmla="*/ 829 h 8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4" h="829">
                    <a:moveTo>
                      <a:pt x="294" y="79"/>
                    </a:moveTo>
                    <a:cubicBezTo>
                      <a:pt x="246" y="79"/>
                      <a:pt x="24" y="6"/>
                      <a:pt x="0" y="0"/>
                    </a:cubicBezTo>
                    <a:cubicBezTo>
                      <a:pt x="0" y="808"/>
                      <a:pt x="0" y="808"/>
                      <a:pt x="0" y="808"/>
                    </a:cubicBezTo>
                    <a:cubicBezTo>
                      <a:pt x="294" y="829"/>
                      <a:pt x="294" y="829"/>
                      <a:pt x="294" y="829"/>
                    </a:cubicBezTo>
                    <a:lnTo>
                      <a:pt x="294" y="7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4" name="Freeform 3012"/>
              <p:cNvSpPr>
                <a:spLocks/>
              </p:cNvSpPr>
              <p:nvPr/>
            </p:nvSpPr>
            <p:spPr bwMode="gray">
              <a:xfrm>
                <a:off x="4237" y="1548"/>
                <a:ext cx="49" cy="114"/>
              </a:xfrm>
              <a:custGeom>
                <a:avLst/>
                <a:gdLst>
                  <a:gd name="T0" fmla="*/ 0 w 772"/>
                  <a:gd name="T1" fmla="*/ 0 h 1777"/>
                  <a:gd name="T2" fmla="*/ 0 w 772"/>
                  <a:gd name="T3" fmla="*/ 1720 h 1777"/>
                  <a:gd name="T4" fmla="*/ 224 w 772"/>
                  <a:gd name="T5" fmla="*/ 1777 h 1777"/>
                  <a:gd name="T6" fmla="*/ 772 w 772"/>
                  <a:gd name="T7" fmla="*/ 1463 h 1777"/>
                  <a:gd name="T8" fmla="*/ 772 w 772"/>
                  <a:gd name="T9" fmla="*/ 208 h 1777"/>
                  <a:gd name="T10" fmla="*/ 0 w 772"/>
                  <a:gd name="T11" fmla="*/ 0 h 17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2"/>
                  <a:gd name="T19" fmla="*/ 0 h 1777"/>
                  <a:gd name="T20" fmla="*/ 772 w 772"/>
                  <a:gd name="T21" fmla="*/ 1777 h 17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2" h="1777">
                    <a:moveTo>
                      <a:pt x="0" y="0"/>
                    </a:moveTo>
                    <a:lnTo>
                      <a:pt x="0" y="1720"/>
                    </a:lnTo>
                    <a:lnTo>
                      <a:pt x="224" y="1777"/>
                    </a:lnTo>
                    <a:lnTo>
                      <a:pt x="772" y="1463"/>
                    </a:lnTo>
                    <a:lnTo>
                      <a:pt x="772" y="2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5" name="Freeform 3013"/>
              <p:cNvSpPr>
                <a:spLocks/>
              </p:cNvSpPr>
              <p:nvPr/>
            </p:nvSpPr>
            <p:spPr bwMode="gray">
              <a:xfrm>
                <a:off x="4240" y="1551"/>
                <a:ext cx="43" cy="50"/>
              </a:xfrm>
              <a:custGeom>
                <a:avLst/>
                <a:gdLst>
                  <a:gd name="T0" fmla="*/ 0 w 682"/>
                  <a:gd name="T1" fmla="*/ 0 h 775"/>
                  <a:gd name="T2" fmla="*/ 0 w 682"/>
                  <a:gd name="T3" fmla="*/ 591 h 775"/>
                  <a:gd name="T4" fmla="*/ 682 w 682"/>
                  <a:gd name="T5" fmla="*/ 775 h 775"/>
                  <a:gd name="T6" fmla="*/ 682 w 682"/>
                  <a:gd name="T7" fmla="*/ 185 h 775"/>
                  <a:gd name="T8" fmla="*/ 0 w 682"/>
                  <a:gd name="T9" fmla="*/ 0 h 7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2"/>
                  <a:gd name="T16" fmla="*/ 0 h 775"/>
                  <a:gd name="T17" fmla="*/ 682 w 682"/>
                  <a:gd name="T18" fmla="*/ 775 h 7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2" h="775">
                    <a:moveTo>
                      <a:pt x="0" y="0"/>
                    </a:moveTo>
                    <a:lnTo>
                      <a:pt x="0" y="591"/>
                    </a:lnTo>
                    <a:lnTo>
                      <a:pt x="682" y="775"/>
                    </a:lnTo>
                    <a:lnTo>
                      <a:pt x="682" y="18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6" name="Freeform 3014"/>
              <p:cNvSpPr>
                <a:spLocks/>
              </p:cNvSpPr>
              <p:nvPr/>
            </p:nvSpPr>
            <p:spPr bwMode="gray">
              <a:xfrm>
                <a:off x="4289" y="1602"/>
                <a:ext cx="14" cy="39"/>
              </a:xfrm>
              <a:custGeom>
                <a:avLst/>
                <a:gdLst>
                  <a:gd name="T0" fmla="*/ 210 w 210"/>
                  <a:gd name="T1" fmla="*/ 85 h 602"/>
                  <a:gd name="T2" fmla="*/ 3 w 210"/>
                  <a:gd name="T3" fmla="*/ 0 h 602"/>
                  <a:gd name="T4" fmla="*/ 0 w 210"/>
                  <a:gd name="T5" fmla="*/ 602 h 602"/>
                  <a:gd name="T6" fmla="*/ 210 w 210"/>
                  <a:gd name="T7" fmla="*/ 527 h 602"/>
                  <a:gd name="T8" fmla="*/ 210 w 210"/>
                  <a:gd name="T9" fmla="*/ 85 h 6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0"/>
                  <a:gd name="T16" fmla="*/ 0 h 602"/>
                  <a:gd name="T17" fmla="*/ 210 w 210"/>
                  <a:gd name="T18" fmla="*/ 602 h 6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0" h="602">
                    <a:moveTo>
                      <a:pt x="210" y="85"/>
                    </a:moveTo>
                    <a:lnTo>
                      <a:pt x="3" y="0"/>
                    </a:lnTo>
                    <a:lnTo>
                      <a:pt x="0" y="602"/>
                    </a:lnTo>
                    <a:lnTo>
                      <a:pt x="210" y="527"/>
                    </a:lnTo>
                    <a:lnTo>
                      <a:pt x="210" y="85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7" name="Freeform 3015"/>
              <p:cNvSpPr>
                <a:spLocks/>
              </p:cNvSpPr>
              <p:nvPr/>
            </p:nvSpPr>
            <p:spPr bwMode="gray">
              <a:xfrm>
                <a:off x="4360" y="1579"/>
                <a:ext cx="16" cy="53"/>
              </a:xfrm>
              <a:custGeom>
                <a:avLst/>
                <a:gdLst>
                  <a:gd name="T0" fmla="*/ 248 w 248"/>
                  <a:gd name="T1" fmla="*/ 0 h 822"/>
                  <a:gd name="T2" fmla="*/ 2 w 248"/>
                  <a:gd name="T3" fmla="*/ 177 h 822"/>
                  <a:gd name="T4" fmla="*/ 0 w 248"/>
                  <a:gd name="T5" fmla="*/ 822 h 822"/>
                  <a:gd name="T6" fmla="*/ 248 w 248"/>
                  <a:gd name="T7" fmla="*/ 707 h 822"/>
                  <a:gd name="T8" fmla="*/ 248 w 248"/>
                  <a:gd name="T9" fmla="*/ 0 h 8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8"/>
                  <a:gd name="T16" fmla="*/ 0 h 822"/>
                  <a:gd name="T17" fmla="*/ 248 w 248"/>
                  <a:gd name="T18" fmla="*/ 822 h 8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8" h="822">
                    <a:moveTo>
                      <a:pt x="248" y="0"/>
                    </a:moveTo>
                    <a:lnTo>
                      <a:pt x="2" y="177"/>
                    </a:lnTo>
                    <a:lnTo>
                      <a:pt x="0" y="822"/>
                    </a:lnTo>
                    <a:lnTo>
                      <a:pt x="248" y="707"/>
                    </a:lnTo>
                    <a:lnTo>
                      <a:pt x="24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8" name="Freeform 3016"/>
              <p:cNvSpPr>
                <a:spLocks/>
              </p:cNvSpPr>
              <p:nvPr/>
            </p:nvSpPr>
            <p:spPr bwMode="gray">
              <a:xfrm>
                <a:off x="4289" y="1596"/>
                <a:ext cx="22" cy="12"/>
              </a:xfrm>
              <a:custGeom>
                <a:avLst/>
                <a:gdLst>
                  <a:gd name="T0" fmla="*/ 207 w 340"/>
                  <a:gd name="T1" fmla="*/ 177 h 177"/>
                  <a:gd name="T2" fmla="*/ 340 w 340"/>
                  <a:gd name="T3" fmla="*/ 0 h 177"/>
                  <a:gd name="T4" fmla="*/ 0 w 340"/>
                  <a:gd name="T5" fmla="*/ 92 h 177"/>
                  <a:gd name="T6" fmla="*/ 207 w 340"/>
                  <a:gd name="T7" fmla="*/ 177 h 1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0"/>
                  <a:gd name="T13" fmla="*/ 0 h 177"/>
                  <a:gd name="T14" fmla="*/ 340 w 340"/>
                  <a:gd name="T15" fmla="*/ 177 h 1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0" h="177">
                    <a:moveTo>
                      <a:pt x="207" y="177"/>
                    </a:moveTo>
                    <a:lnTo>
                      <a:pt x="340" y="0"/>
                    </a:lnTo>
                    <a:lnTo>
                      <a:pt x="0" y="92"/>
                    </a:lnTo>
                    <a:lnTo>
                      <a:pt x="207" y="17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9" name="Freeform 3017"/>
              <p:cNvSpPr>
                <a:spLocks/>
              </p:cNvSpPr>
              <p:nvPr/>
            </p:nvSpPr>
            <p:spPr bwMode="gray">
              <a:xfrm>
                <a:off x="4351" y="1579"/>
                <a:ext cx="25" cy="11"/>
              </a:xfrm>
              <a:custGeom>
                <a:avLst/>
                <a:gdLst>
                  <a:gd name="T0" fmla="*/ 350 w 390"/>
                  <a:gd name="T1" fmla="*/ 177 h 177"/>
                  <a:gd name="T2" fmla="*/ 390 w 390"/>
                  <a:gd name="T3" fmla="*/ 0 h 177"/>
                  <a:gd name="T4" fmla="*/ 0 w 390"/>
                  <a:gd name="T5" fmla="*/ 107 h 177"/>
                  <a:gd name="T6" fmla="*/ 350 w 390"/>
                  <a:gd name="T7" fmla="*/ 177 h 1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0"/>
                  <a:gd name="T13" fmla="*/ 0 h 177"/>
                  <a:gd name="T14" fmla="*/ 390 w 390"/>
                  <a:gd name="T15" fmla="*/ 177 h 1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0" h="177">
                    <a:moveTo>
                      <a:pt x="350" y="177"/>
                    </a:moveTo>
                    <a:lnTo>
                      <a:pt x="390" y="0"/>
                    </a:lnTo>
                    <a:lnTo>
                      <a:pt x="0" y="107"/>
                    </a:lnTo>
                    <a:lnTo>
                      <a:pt x="350" y="17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0" name="Freeform 3018"/>
              <p:cNvSpPr>
                <a:spLocks/>
              </p:cNvSpPr>
              <p:nvPr/>
            </p:nvSpPr>
            <p:spPr bwMode="gray">
              <a:xfrm>
                <a:off x="4417" y="1634"/>
                <a:ext cx="31" cy="24"/>
              </a:xfrm>
              <a:custGeom>
                <a:avLst/>
                <a:gdLst>
                  <a:gd name="T0" fmla="*/ 190 w 207"/>
                  <a:gd name="T1" fmla="*/ 0 h 160"/>
                  <a:gd name="T2" fmla="*/ 0 w 207"/>
                  <a:gd name="T3" fmla="*/ 51 h 160"/>
                  <a:gd name="T4" fmla="*/ 8 w 207"/>
                  <a:gd name="T5" fmla="*/ 160 h 160"/>
                  <a:gd name="T6" fmla="*/ 198 w 207"/>
                  <a:gd name="T7" fmla="*/ 109 h 160"/>
                  <a:gd name="T8" fmla="*/ 190 w 207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160"/>
                  <a:gd name="T17" fmla="*/ 207 w 207"/>
                  <a:gd name="T18" fmla="*/ 160 h 1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160">
                    <a:moveTo>
                      <a:pt x="19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8" y="160"/>
                      <a:pt x="8" y="160"/>
                      <a:pt x="8" y="160"/>
                    </a:cubicBezTo>
                    <a:cubicBezTo>
                      <a:pt x="198" y="109"/>
                      <a:pt x="198" y="109"/>
                      <a:pt x="198" y="109"/>
                    </a:cubicBezTo>
                    <a:cubicBezTo>
                      <a:pt x="207" y="78"/>
                      <a:pt x="195" y="5"/>
                      <a:pt x="19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1" name="Freeform 3019"/>
              <p:cNvSpPr>
                <a:spLocks/>
              </p:cNvSpPr>
              <p:nvPr/>
            </p:nvSpPr>
            <p:spPr bwMode="gray">
              <a:xfrm>
                <a:off x="4399" y="1619"/>
                <a:ext cx="46" cy="23"/>
              </a:xfrm>
              <a:custGeom>
                <a:avLst/>
                <a:gdLst>
                  <a:gd name="T0" fmla="*/ 190 w 305"/>
                  <a:gd name="T1" fmla="*/ 0 h 151"/>
                  <a:gd name="T2" fmla="*/ 0 w 305"/>
                  <a:gd name="T3" fmla="*/ 51 h 151"/>
                  <a:gd name="T4" fmla="*/ 115 w 305"/>
                  <a:gd name="T5" fmla="*/ 151 h 151"/>
                  <a:gd name="T6" fmla="*/ 305 w 305"/>
                  <a:gd name="T7" fmla="*/ 100 h 151"/>
                  <a:gd name="T8" fmla="*/ 190 w 305"/>
                  <a:gd name="T9" fmla="*/ 0 h 1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5"/>
                  <a:gd name="T16" fmla="*/ 0 h 151"/>
                  <a:gd name="T17" fmla="*/ 305 w 305"/>
                  <a:gd name="T18" fmla="*/ 151 h 1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5" h="151">
                    <a:moveTo>
                      <a:pt x="19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115" y="151"/>
                      <a:pt x="115" y="151"/>
                      <a:pt x="115" y="151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296" y="91"/>
                      <a:pt x="208" y="7"/>
                      <a:pt x="190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2" name="Freeform 3020"/>
              <p:cNvSpPr>
                <a:spLocks/>
              </p:cNvSpPr>
              <p:nvPr/>
            </p:nvSpPr>
            <p:spPr bwMode="gray">
              <a:xfrm>
                <a:off x="4367" y="1611"/>
                <a:ext cx="61" cy="16"/>
              </a:xfrm>
              <a:custGeom>
                <a:avLst/>
                <a:gdLst>
                  <a:gd name="T0" fmla="*/ 190 w 401"/>
                  <a:gd name="T1" fmla="*/ 0 h 103"/>
                  <a:gd name="T2" fmla="*/ 0 w 401"/>
                  <a:gd name="T3" fmla="*/ 51 h 103"/>
                  <a:gd name="T4" fmla="*/ 211 w 401"/>
                  <a:gd name="T5" fmla="*/ 103 h 103"/>
                  <a:gd name="T6" fmla="*/ 401 w 401"/>
                  <a:gd name="T7" fmla="*/ 52 h 103"/>
                  <a:gd name="T8" fmla="*/ 190 w 401"/>
                  <a:gd name="T9" fmla="*/ 0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1"/>
                  <a:gd name="T16" fmla="*/ 0 h 103"/>
                  <a:gd name="T17" fmla="*/ 401 w 401"/>
                  <a:gd name="T18" fmla="*/ 103 h 1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1" h="103">
                    <a:moveTo>
                      <a:pt x="190" y="0"/>
                    </a:moveTo>
                    <a:cubicBezTo>
                      <a:pt x="188" y="0"/>
                      <a:pt x="0" y="51"/>
                      <a:pt x="0" y="51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401" y="52"/>
                      <a:pt x="401" y="52"/>
                      <a:pt x="401" y="52"/>
                    </a:cubicBezTo>
                    <a:cubicBezTo>
                      <a:pt x="383" y="46"/>
                      <a:pt x="213" y="0"/>
                      <a:pt x="19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3" name="Freeform 3021"/>
              <p:cNvSpPr>
                <a:spLocks/>
              </p:cNvSpPr>
              <p:nvPr/>
            </p:nvSpPr>
            <p:spPr bwMode="gray">
              <a:xfrm>
                <a:off x="4303" y="1584"/>
                <a:ext cx="110" cy="90"/>
              </a:xfrm>
              <a:custGeom>
                <a:avLst/>
                <a:gdLst>
                  <a:gd name="T0" fmla="*/ 731 w 731"/>
                  <a:gd name="T1" fmla="*/ 103 h 590"/>
                  <a:gd name="T2" fmla="*/ 351 w 731"/>
                  <a:gd name="T3" fmla="*/ 0 h 590"/>
                  <a:gd name="T4" fmla="*/ 352 w 731"/>
                  <a:gd name="T5" fmla="*/ 2 h 590"/>
                  <a:gd name="T6" fmla="*/ 325 w 731"/>
                  <a:gd name="T7" fmla="*/ 3 h 590"/>
                  <a:gd name="T8" fmla="*/ 57 w 731"/>
                  <a:gd name="T9" fmla="*/ 81 h 590"/>
                  <a:gd name="T10" fmla="*/ 56 w 731"/>
                  <a:gd name="T11" fmla="*/ 81 h 590"/>
                  <a:gd name="T12" fmla="*/ 0 w 731"/>
                  <a:gd name="T13" fmla="*/ 154 h 590"/>
                  <a:gd name="T14" fmla="*/ 0 w 731"/>
                  <a:gd name="T15" fmla="*/ 488 h 590"/>
                  <a:gd name="T16" fmla="*/ 0 w 731"/>
                  <a:gd name="T17" fmla="*/ 488 h 590"/>
                  <a:gd name="T18" fmla="*/ 0 w 731"/>
                  <a:gd name="T19" fmla="*/ 488 h 590"/>
                  <a:gd name="T20" fmla="*/ 0 w 731"/>
                  <a:gd name="T21" fmla="*/ 489 h 590"/>
                  <a:gd name="T22" fmla="*/ 3 w 731"/>
                  <a:gd name="T23" fmla="*/ 488 h 590"/>
                  <a:gd name="T24" fmla="*/ 379 w 731"/>
                  <a:gd name="T25" fmla="*/ 590 h 590"/>
                  <a:gd name="T26" fmla="*/ 731 w 731"/>
                  <a:gd name="T27" fmla="*/ 103 h 59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31"/>
                  <a:gd name="T43" fmla="*/ 0 h 590"/>
                  <a:gd name="T44" fmla="*/ 731 w 731"/>
                  <a:gd name="T45" fmla="*/ 590 h 59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31" h="590">
                    <a:moveTo>
                      <a:pt x="731" y="103"/>
                    </a:moveTo>
                    <a:cubicBezTo>
                      <a:pt x="351" y="0"/>
                      <a:pt x="351" y="0"/>
                      <a:pt x="351" y="0"/>
                    </a:cubicBezTo>
                    <a:cubicBezTo>
                      <a:pt x="352" y="2"/>
                      <a:pt x="352" y="2"/>
                      <a:pt x="352" y="2"/>
                    </a:cubicBezTo>
                    <a:cubicBezTo>
                      <a:pt x="344" y="0"/>
                      <a:pt x="335" y="0"/>
                      <a:pt x="325" y="3"/>
                    </a:cubicBezTo>
                    <a:cubicBezTo>
                      <a:pt x="325" y="3"/>
                      <a:pt x="58" y="80"/>
                      <a:pt x="57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25" y="90"/>
                      <a:pt x="0" y="123"/>
                      <a:pt x="0" y="154"/>
                    </a:cubicBezTo>
                    <a:cubicBezTo>
                      <a:pt x="0" y="488"/>
                      <a:pt x="0" y="488"/>
                      <a:pt x="0" y="488"/>
                    </a:cubicBezTo>
                    <a:cubicBezTo>
                      <a:pt x="0" y="488"/>
                      <a:pt x="0" y="488"/>
                      <a:pt x="0" y="488"/>
                    </a:cubicBezTo>
                    <a:cubicBezTo>
                      <a:pt x="0" y="488"/>
                      <a:pt x="0" y="488"/>
                      <a:pt x="0" y="488"/>
                    </a:cubicBezTo>
                    <a:cubicBezTo>
                      <a:pt x="0" y="489"/>
                      <a:pt x="0" y="489"/>
                      <a:pt x="0" y="489"/>
                    </a:cubicBezTo>
                    <a:cubicBezTo>
                      <a:pt x="3" y="488"/>
                      <a:pt x="3" y="488"/>
                      <a:pt x="3" y="488"/>
                    </a:cubicBezTo>
                    <a:cubicBezTo>
                      <a:pt x="379" y="590"/>
                      <a:pt x="379" y="590"/>
                      <a:pt x="379" y="590"/>
                    </a:cubicBezTo>
                    <a:lnTo>
                      <a:pt x="731" y="103"/>
                    </a:lnTo>
                    <a:close/>
                  </a:path>
                </a:pathLst>
              </a:custGeom>
              <a:gradFill rotWithShape="1">
                <a:gsLst>
                  <a:gs pos="58000">
                    <a:srgbClr val="9C9C9C"/>
                  </a:gs>
                  <a:gs pos="53000">
                    <a:schemeClr val="bg1">
                      <a:lumMod val="50000"/>
                    </a:schemeClr>
                  </a:gs>
                  <a:gs pos="65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4" name="Freeform 3022"/>
              <p:cNvSpPr>
                <a:spLocks/>
              </p:cNvSpPr>
              <p:nvPr/>
            </p:nvSpPr>
            <p:spPr bwMode="gray">
              <a:xfrm>
                <a:off x="4360" y="1599"/>
                <a:ext cx="58" cy="75"/>
              </a:xfrm>
              <a:custGeom>
                <a:avLst/>
                <a:gdLst>
                  <a:gd name="T0" fmla="*/ 381 w 381"/>
                  <a:gd name="T1" fmla="*/ 50 h 495"/>
                  <a:gd name="T2" fmla="*/ 325 w 381"/>
                  <a:gd name="T3" fmla="*/ 9 h 495"/>
                  <a:gd name="T4" fmla="*/ 57 w 381"/>
                  <a:gd name="T5" fmla="*/ 87 h 495"/>
                  <a:gd name="T6" fmla="*/ 56 w 381"/>
                  <a:gd name="T7" fmla="*/ 87 h 495"/>
                  <a:gd name="T8" fmla="*/ 0 w 381"/>
                  <a:gd name="T9" fmla="*/ 160 h 495"/>
                  <a:gd name="T10" fmla="*/ 0 w 381"/>
                  <a:gd name="T11" fmla="*/ 495 h 495"/>
                  <a:gd name="T12" fmla="*/ 381 w 381"/>
                  <a:gd name="T13" fmla="*/ 393 h 495"/>
                  <a:gd name="T14" fmla="*/ 381 w 381"/>
                  <a:gd name="T15" fmla="*/ 323 h 495"/>
                  <a:gd name="T16" fmla="*/ 381 w 381"/>
                  <a:gd name="T17" fmla="*/ 50 h 4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1"/>
                  <a:gd name="T28" fmla="*/ 0 h 495"/>
                  <a:gd name="T29" fmla="*/ 381 w 381"/>
                  <a:gd name="T30" fmla="*/ 495 h 4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1" h="495">
                    <a:moveTo>
                      <a:pt x="381" y="50"/>
                    </a:moveTo>
                    <a:cubicBezTo>
                      <a:pt x="381" y="18"/>
                      <a:pt x="356" y="0"/>
                      <a:pt x="325" y="9"/>
                    </a:cubicBezTo>
                    <a:cubicBezTo>
                      <a:pt x="325" y="9"/>
                      <a:pt x="58" y="86"/>
                      <a:pt x="57" y="87"/>
                    </a:cubicBezTo>
                    <a:cubicBezTo>
                      <a:pt x="56" y="87"/>
                      <a:pt x="56" y="87"/>
                      <a:pt x="56" y="87"/>
                    </a:cubicBezTo>
                    <a:cubicBezTo>
                      <a:pt x="25" y="96"/>
                      <a:pt x="0" y="129"/>
                      <a:pt x="0" y="160"/>
                    </a:cubicBezTo>
                    <a:cubicBezTo>
                      <a:pt x="0" y="495"/>
                      <a:pt x="0" y="495"/>
                      <a:pt x="0" y="495"/>
                    </a:cubicBezTo>
                    <a:cubicBezTo>
                      <a:pt x="381" y="393"/>
                      <a:pt x="381" y="393"/>
                      <a:pt x="381" y="393"/>
                    </a:cubicBezTo>
                    <a:cubicBezTo>
                      <a:pt x="381" y="393"/>
                      <a:pt x="381" y="325"/>
                      <a:pt x="381" y="323"/>
                    </a:cubicBezTo>
                    <a:lnTo>
                      <a:pt x="381" y="5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5" name="Freeform 3023"/>
              <p:cNvSpPr>
                <a:spLocks/>
              </p:cNvSpPr>
              <p:nvPr/>
            </p:nvSpPr>
            <p:spPr bwMode="gray">
              <a:xfrm>
                <a:off x="4365" y="1608"/>
                <a:ext cx="49" cy="62"/>
              </a:xfrm>
              <a:custGeom>
                <a:avLst/>
                <a:gdLst>
                  <a:gd name="T0" fmla="*/ 324 w 324"/>
                  <a:gd name="T1" fmla="*/ 275 h 411"/>
                  <a:gd name="T2" fmla="*/ 276 w 324"/>
                  <a:gd name="T3" fmla="*/ 338 h 411"/>
                  <a:gd name="T4" fmla="*/ 48 w 324"/>
                  <a:gd name="T5" fmla="*/ 404 h 411"/>
                  <a:gd name="T6" fmla="*/ 0 w 324"/>
                  <a:gd name="T7" fmla="*/ 369 h 411"/>
                  <a:gd name="T8" fmla="*/ 0 w 324"/>
                  <a:gd name="T9" fmla="*/ 137 h 411"/>
                  <a:gd name="T10" fmla="*/ 48 w 324"/>
                  <a:gd name="T11" fmla="*/ 74 h 411"/>
                  <a:gd name="T12" fmla="*/ 276 w 324"/>
                  <a:gd name="T13" fmla="*/ 8 h 411"/>
                  <a:gd name="T14" fmla="*/ 324 w 324"/>
                  <a:gd name="T15" fmla="*/ 43 h 411"/>
                  <a:gd name="T16" fmla="*/ 324 w 324"/>
                  <a:gd name="T17" fmla="*/ 275 h 4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4"/>
                  <a:gd name="T28" fmla="*/ 0 h 411"/>
                  <a:gd name="T29" fmla="*/ 324 w 324"/>
                  <a:gd name="T30" fmla="*/ 411 h 4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4" h="411">
                    <a:moveTo>
                      <a:pt x="324" y="275"/>
                    </a:moveTo>
                    <a:cubicBezTo>
                      <a:pt x="324" y="302"/>
                      <a:pt x="303" y="330"/>
                      <a:pt x="276" y="338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21" y="411"/>
                      <a:pt x="0" y="396"/>
                      <a:pt x="0" y="369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10"/>
                      <a:pt x="21" y="82"/>
                      <a:pt x="48" y="74"/>
                    </a:cubicBezTo>
                    <a:cubicBezTo>
                      <a:pt x="276" y="8"/>
                      <a:pt x="276" y="8"/>
                      <a:pt x="276" y="8"/>
                    </a:cubicBezTo>
                    <a:cubicBezTo>
                      <a:pt x="303" y="0"/>
                      <a:pt x="324" y="16"/>
                      <a:pt x="324" y="43"/>
                    </a:cubicBezTo>
                    <a:lnTo>
                      <a:pt x="324" y="275"/>
                    </a:lnTo>
                    <a:close/>
                  </a:path>
                </a:pathLst>
              </a:custGeom>
              <a:pattFill prst="ltVert">
                <a:fgClr>
                  <a:schemeClr val="bg1">
                    <a:lumMod val="65000"/>
                  </a:schemeClr>
                </a:fgClr>
                <a:bgClr>
                  <a:schemeClr val="bg1">
                    <a:lumMod val="50000"/>
                  </a:schemeClr>
                </a:bgClr>
              </a:patt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6" name="Freeform 3028"/>
              <p:cNvSpPr>
                <a:spLocks/>
              </p:cNvSpPr>
              <p:nvPr/>
            </p:nvSpPr>
            <p:spPr bwMode="gray">
              <a:xfrm>
                <a:off x="4296" y="1641"/>
                <a:ext cx="11" cy="19"/>
              </a:xfrm>
              <a:custGeom>
                <a:avLst/>
                <a:gdLst>
                  <a:gd name="T0" fmla="*/ 0 w 170"/>
                  <a:gd name="T1" fmla="*/ 246 h 288"/>
                  <a:gd name="T2" fmla="*/ 170 w 170"/>
                  <a:gd name="T3" fmla="*/ 288 h 288"/>
                  <a:gd name="T4" fmla="*/ 170 w 170"/>
                  <a:gd name="T5" fmla="*/ 24 h 288"/>
                  <a:gd name="T6" fmla="*/ 0 w 170"/>
                  <a:gd name="T7" fmla="*/ 0 h 288"/>
                  <a:gd name="T8" fmla="*/ 0 w 170"/>
                  <a:gd name="T9" fmla="*/ 246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88"/>
                  <a:gd name="T17" fmla="*/ 170 w 170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88">
                    <a:moveTo>
                      <a:pt x="0" y="246"/>
                    </a:moveTo>
                    <a:lnTo>
                      <a:pt x="170" y="288"/>
                    </a:lnTo>
                    <a:lnTo>
                      <a:pt x="170" y="24"/>
                    </a:lnTo>
                    <a:lnTo>
                      <a:pt x="0" y="0"/>
                    </a:lnTo>
                    <a:lnTo>
                      <a:pt x="0" y="24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7" name="Freeform 3029"/>
              <p:cNvSpPr>
                <a:spLocks/>
              </p:cNvSpPr>
              <p:nvPr/>
            </p:nvSpPr>
            <p:spPr bwMode="gray">
              <a:xfrm>
                <a:off x="4263" y="1641"/>
                <a:ext cx="33" cy="38"/>
              </a:xfrm>
              <a:custGeom>
                <a:avLst/>
                <a:gdLst>
                  <a:gd name="T0" fmla="*/ 73 w 524"/>
                  <a:gd name="T1" fmla="*/ 586 h 586"/>
                  <a:gd name="T2" fmla="*/ 524 w 524"/>
                  <a:gd name="T3" fmla="*/ 466 h 586"/>
                  <a:gd name="T4" fmla="*/ 524 w 524"/>
                  <a:gd name="T5" fmla="*/ 0 h 586"/>
                  <a:gd name="T6" fmla="*/ 0 w 524"/>
                  <a:gd name="T7" fmla="*/ 206 h 586"/>
                  <a:gd name="T8" fmla="*/ 73 w 524"/>
                  <a:gd name="T9" fmla="*/ 586 h 5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4"/>
                  <a:gd name="T16" fmla="*/ 0 h 586"/>
                  <a:gd name="T17" fmla="*/ 524 w 524"/>
                  <a:gd name="T18" fmla="*/ 586 h 5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4" h="586">
                    <a:moveTo>
                      <a:pt x="73" y="586"/>
                    </a:moveTo>
                    <a:lnTo>
                      <a:pt x="524" y="466"/>
                    </a:lnTo>
                    <a:lnTo>
                      <a:pt x="524" y="0"/>
                    </a:lnTo>
                    <a:lnTo>
                      <a:pt x="0" y="206"/>
                    </a:lnTo>
                    <a:lnTo>
                      <a:pt x="73" y="58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8" name="Freeform 3030"/>
              <p:cNvSpPr>
                <a:spLocks/>
              </p:cNvSpPr>
              <p:nvPr/>
            </p:nvSpPr>
            <p:spPr bwMode="gray">
              <a:xfrm>
                <a:off x="4330" y="1657"/>
                <a:ext cx="32" cy="25"/>
              </a:xfrm>
              <a:custGeom>
                <a:avLst/>
                <a:gdLst>
                  <a:gd name="T0" fmla="*/ 190 w 207"/>
                  <a:gd name="T1" fmla="*/ 0 h 160"/>
                  <a:gd name="T2" fmla="*/ 0 w 207"/>
                  <a:gd name="T3" fmla="*/ 51 h 160"/>
                  <a:gd name="T4" fmla="*/ 8 w 207"/>
                  <a:gd name="T5" fmla="*/ 160 h 160"/>
                  <a:gd name="T6" fmla="*/ 198 w 207"/>
                  <a:gd name="T7" fmla="*/ 109 h 160"/>
                  <a:gd name="T8" fmla="*/ 190 w 207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160"/>
                  <a:gd name="T17" fmla="*/ 207 w 207"/>
                  <a:gd name="T18" fmla="*/ 160 h 1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160">
                    <a:moveTo>
                      <a:pt x="19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8" y="160"/>
                      <a:pt x="8" y="160"/>
                      <a:pt x="8" y="160"/>
                    </a:cubicBezTo>
                    <a:cubicBezTo>
                      <a:pt x="198" y="109"/>
                      <a:pt x="198" y="109"/>
                      <a:pt x="198" y="109"/>
                    </a:cubicBezTo>
                    <a:cubicBezTo>
                      <a:pt x="207" y="78"/>
                      <a:pt x="195" y="5"/>
                      <a:pt x="19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9" name="Freeform 3031"/>
              <p:cNvSpPr>
                <a:spLocks/>
              </p:cNvSpPr>
              <p:nvPr/>
            </p:nvSpPr>
            <p:spPr bwMode="gray">
              <a:xfrm>
                <a:off x="4313" y="1642"/>
                <a:ext cx="46" cy="23"/>
              </a:xfrm>
              <a:custGeom>
                <a:avLst/>
                <a:gdLst>
                  <a:gd name="T0" fmla="*/ 190 w 305"/>
                  <a:gd name="T1" fmla="*/ 0 h 150"/>
                  <a:gd name="T2" fmla="*/ 0 w 305"/>
                  <a:gd name="T3" fmla="*/ 51 h 150"/>
                  <a:gd name="T4" fmla="*/ 115 w 305"/>
                  <a:gd name="T5" fmla="*/ 150 h 150"/>
                  <a:gd name="T6" fmla="*/ 305 w 305"/>
                  <a:gd name="T7" fmla="*/ 99 h 150"/>
                  <a:gd name="T8" fmla="*/ 190 w 305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5"/>
                  <a:gd name="T16" fmla="*/ 0 h 150"/>
                  <a:gd name="T17" fmla="*/ 305 w 305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5" h="150">
                    <a:moveTo>
                      <a:pt x="19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305" y="99"/>
                      <a:pt x="305" y="99"/>
                      <a:pt x="305" y="99"/>
                    </a:cubicBezTo>
                    <a:cubicBezTo>
                      <a:pt x="296" y="90"/>
                      <a:pt x="208" y="6"/>
                      <a:pt x="190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0" name="Freeform 3032"/>
              <p:cNvSpPr>
                <a:spLocks/>
              </p:cNvSpPr>
              <p:nvPr/>
            </p:nvSpPr>
            <p:spPr bwMode="gray">
              <a:xfrm>
                <a:off x="4281" y="1634"/>
                <a:ext cx="60" cy="16"/>
              </a:xfrm>
              <a:custGeom>
                <a:avLst/>
                <a:gdLst>
                  <a:gd name="T0" fmla="*/ 190 w 401"/>
                  <a:gd name="T1" fmla="*/ 0 h 104"/>
                  <a:gd name="T2" fmla="*/ 0 w 401"/>
                  <a:gd name="T3" fmla="*/ 51 h 104"/>
                  <a:gd name="T4" fmla="*/ 211 w 401"/>
                  <a:gd name="T5" fmla="*/ 104 h 104"/>
                  <a:gd name="T6" fmla="*/ 401 w 401"/>
                  <a:gd name="T7" fmla="*/ 53 h 104"/>
                  <a:gd name="T8" fmla="*/ 190 w 401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1"/>
                  <a:gd name="T16" fmla="*/ 0 h 104"/>
                  <a:gd name="T17" fmla="*/ 401 w 401"/>
                  <a:gd name="T18" fmla="*/ 104 h 1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1" h="104">
                    <a:moveTo>
                      <a:pt x="190" y="0"/>
                    </a:moveTo>
                    <a:cubicBezTo>
                      <a:pt x="188" y="0"/>
                      <a:pt x="0" y="51"/>
                      <a:pt x="0" y="51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401" y="53"/>
                      <a:pt x="401" y="53"/>
                      <a:pt x="401" y="53"/>
                    </a:cubicBezTo>
                    <a:cubicBezTo>
                      <a:pt x="383" y="46"/>
                      <a:pt x="213" y="0"/>
                      <a:pt x="19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1" name="Freeform 3033"/>
              <p:cNvSpPr>
                <a:spLocks/>
              </p:cNvSpPr>
              <p:nvPr/>
            </p:nvSpPr>
            <p:spPr bwMode="gray">
              <a:xfrm>
                <a:off x="4303" y="1608"/>
                <a:ext cx="57" cy="15"/>
              </a:xfrm>
              <a:custGeom>
                <a:avLst/>
                <a:gdLst>
                  <a:gd name="T0" fmla="*/ 0 w 896"/>
                  <a:gd name="T1" fmla="*/ 0 h 239"/>
                  <a:gd name="T2" fmla="*/ 896 w 896"/>
                  <a:gd name="T3" fmla="*/ 239 h 239"/>
                  <a:gd name="T4" fmla="*/ 0 w 896"/>
                  <a:gd name="T5" fmla="*/ 0 h 239"/>
                  <a:gd name="T6" fmla="*/ 0 60000 65536"/>
                  <a:gd name="T7" fmla="*/ 0 60000 65536"/>
                  <a:gd name="T8" fmla="*/ 0 60000 65536"/>
                  <a:gd name="T9" fmla="*/ 0 w 896"/>
                  <a:gd name="T10" fmla="*/ 0 h 239"/>
                  <a:gd name="T11" fmla="*/ 896 w 896"/>
                  <a:gd name="T12" fmla="*/ 239 h 23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96" h="239">
                    <a:moveTo>
                      <a:pt x="0" y="0"/>
                    </a:moveTo>
                    <a:lnTo>
                      <a:pt x="896" y="239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2" name="Freeform 3035"/>
              <p:cNvSpPr>
                <a:spLocks/>
              </p:cNvSpPr>
              <p:nvPr/>
            </p:nvSpPr>
            <p:spPr bwMode="gray">
              <a:xfrm>
                <a:off x="4327" y="1651"/>
                <a:ext cx="120" cy="45"/>
              </a:xfrm>
              <a:custGeom>
                <a:avLst/>
                <a:gdLst>
                  <a:gd name="T0" fmla="*/ 0 w 793"/>
                  <a:gd name="T1" fmla="*/ 291 h 300"/>
                  <a:gd name="T2" fmla="*/ 86 w 793"/>
                  <a:gd name="T3" fmla="*/ 285 h 300"/>
                  <a:gd name="T4" fmla="*/ 744 w 793"/>
                  <a:gd name="T5" fmla="*/ 108 h 300"/>
                  <a:gd name="T6" fmla="*/ 791 w 793"/>
                  <a:gd name="T7" fmla="*/ 95 h 300"/>
                  <a:gd name="T8" fmla="*/ 791 w 793"/>
                  <a:gd name="T9" fmla="*/ 0 h 300"/>
                  <a:gd name="T10" fmla="*/ 30 w 793"/>
                  <a:gd name="T11" fmla="*/ 204 h 300"/>
                  <a:gd name="T12" fmla="*/ 0 w 793"/>
                  <a:gd name="T13" fmla="*/ 291 h 3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3"/>
                  <a:gd name="T22" fmla="*/ 0 h 300"/>
                  <a:gd name="T23" fmla="*/ 793 w 793"/>
                  <a:gd name="T24" fmla="*/ 300 h 3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3" h="300">
                    <a:moveTo>
                      <a:pt x="0" y="291"/>
                    </a:moveTo>
                    <a:cubicBezTo>
                      <a:pt x="50" y="300"/>
                      <a:pt x="65" y="290"/>
                      <a:pt x="86" y="285"/>
                    </a:cubicBezTo>
                    <a:cubicBezTo>
                      <a:pt x="106" y="279"/>
                      <a:pt x="718" y="115"/>
                      <a:pt x="744" y="108"/>
                    </a:cubicBezTo>
                    <a:cubicBezTo>
                      <a:pt x="765" y="102"/>
                      <a:pt x="791" y="95"/>
                      <a:pt x="791" y="95"/>
                    </a:cubicBezTo>
                    <a:cubicBezTo>
                      <a:pt x="793" y="82"/>
                      <a:pt x="791" y="7"/>
                      <a:pt x="791" y="0"/>
                    </a:cubicBezTo>
                    <a:cubicBezTo>
                      <a:pt x="30" y="204"/>
                      <a:pt x="30" y="204"/>
                      <a:pt x="30" y="204"/>
                    </a:cubicBezTo>
                    <a:lnTo>
                      <a:pt x="0" y="29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3" name="Freeform 3036"/>
              <p:cNvSpPr>
                <a:spLocks/>
              </p:cNvSpPr>
              <p:nvPr/>
            </p:nvSpPr>
            <p:spPr bwMode="gray">
              <a:xfrm>
                <a:off x="4320" y="1679"/>
                <a:ext cx="11" cy="16"/>
              </a:xfrm>
              <a:custGeom>
                <a:avLst/>
                <a:gdLst>
                  <a:gd name="T0" fmla="*/ 0 w 78"/>
                  <a:gd name="T1" fmla="*/ 0 h 107"/>
                  <a:gd name="T2" fmla="*/ 0 w 78"/>
                  <a:gd name="T3" fmla="*/ 95 h 107"/>
                  <a:gd name="T4" fmla="*/ 48 w 78"/>
                  <a:gd name="T5" fmla="*/ 107 h 107"/>
                  <a:gd name="T6" fmla="*/ 78 w 78"/>
                  <a:gd name="T7" fmla="*/ 20 h 107"/>
                  <a:gd name="T8" fmla="*/ 0 w 78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107"/>
                  <a:gd name="T17" fmla="*/ 78 w 78"/>
                  <a:gd name="T18" fmla="*/ 107 h 1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107">
                    <a:moveTo>
                      <a:pt x="0" y="0"/>
                    </a:moveTo>
                    <a:cubicBezTo>
                      <a:pt x="0" y="95"/>
                      <a:pt x="0" y="95"/>
                      <a:pt x="0" y="95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61" y="94"/>
                      <a:pt x="73" y="37"/>
                      <a:pt x="78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4" name="Freeform 3037"/>
              <p:cNvSpPr>
                <a:spLocks/>
              </p:cNvSpPr>
              <p:nvPr/>
            </p:nvSpPr>
            <p:spPr bwMode="gray">
              <a:xfrm>
                <a:off x="4289" y="1539"/>
                <a:ext cx="87" cy="63"/>
              </a:xfrm>
              <a:custGeom>
                <a:avLst/>
                <a:gdLst>
                  <a:gd name="T0" fmla="*/ 0 w 1353"/>
                  <a:gd name="T1" fmla="*/ 990 h 990"/>
                  <a:gd name="T2" fmla="*/ 0 w 1353"/>
                  <a:gd name="T3" fmla="*/ 364 h 990"/>
                  <a:gd name="T4" fmla="*/ 711 w 1353"/>
                  <a:gd name="T5" fmla="*/ 175 h 990"/>
                  <a:gd name="T6" fmla="*/ 1353 w 1353"/>
                  <a:gd name="T7" fmla="*/ 0 h 990"/>
                  <a:gd name="T8" fmla="*/ 1353 w 1353"/>
                  <a:gd name="T9" fmla="*/ 626 h 990"/>
                  <a:gd name="T10" fmla="*/ 711 w 1353"/>
                  <a:gd name="T11" fmla="*/ 799 h 990"/>
                  <a:gd name="T12" fmla="*/ 0 w 1353"/>
                  <a:gd name="T13" fmla="*/ 990 h 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3"/>
                  <a:gd name="T22" fmla="*/ 0 h 990"/>
                  <a:gd name="T23" fmla="*/ 1353 w 1353"/>
                  <a:gd name="T24" fmla="*/ 990 h 99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3" h="990">
                    <a:moveTo>
                      <a:pt x="0" y="990"/>
                    </a:moveTo>
                    <a:lnTo>
                      <a:pt x="0" y="364"/>
                    </a:lnTo>
                    <a:lnTo>
                      <a:pt x="711" y="175"/>
                    </a:lnTo>
                    <a:lnTo>
                      <a:pt x="1353" y="0"/>
                    </a:lnTo>
                    <a:lnTo>
                      <a:pt x="1353" y="626"/>
                    </a:lnTo>
                    <a:lnTo>
                      <a:pt x="711" y="799"/>
                    </a:lnTo>
                    <a:lnTo>
                      <a:pt x="0" y="99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5" name="Freeform 3038"/>
              <p:cNvSpPr>
                <a:spLocks/>
              </p:cNvSpPr>
              <p:nvPr/>
            </p:nvSpPr>
            <p:spPr bwMode="gray">
              <a:xfrm>
                <a:off x="4333" y="1550"/>
                <a:ext cx="0" cy="40"/>
              </a:xfrm>
              <a:custGeom>
                <a:avLst/>
                <a:gdLst>
                  <a:gd name="T0" fmla="*/ 624 h 624"/>
                  <a:gd name="T1" fmla="*/ 0 h 624"/>
                  <a:gd name="T2" fmla="*/ 624 h 624"/>
                  <a:gd name="T3" fmla="*/ 0 60000 65536"/>
                  <a:gd name="T4" fmla="*/ 0 60000 65536"/>
                  <a:gd name="T5" fmla="*/ 0 60000 65536"/>
                  <a:gd name="T6" fmla="*/ 0 h 624"/>
                  <a:gd name="T7" fmla="*/ 624 h 624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24">
                    <a:moveTo>
                      <a:pt x="0" y="624"/>
                    </a:moveTo>
                    <a:lnTo>
                      <a:pt x="0" y="0"/>
                    </a:lnTo>
                    <a:lnTo>
                      <a:pt x="0" y="6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6" name="Freeform 3039"/>
              <p:cNvSpPr>
                <a:spLocks/>
              </p:cNvSpPr>
              <p:nvPr/>
            </p:nvSpPr>
            <p:spPr bwMode="gray">
              <a:xfrm>
                <a:off x="4289" y="1562"/>
                <a:ext cx="0" cy="40"/>
              </a:xfrm>
              <a:custGeom>
                <a:avLst/>
                <a:gdLst>
                  <a:gd name="T0" fmla="*/ 0 h 624"/>
                  <a:gd name="T1" fmla="*/ 624 h 624"/>
                  <a:gd name="T2" fmla="*/ 0 h 624"/>
                  <a:gd name="T3" fmla="*/ 0 60000 65536"/>
                  <a:gd name="T4" fmla="*/ 0 60000 65536"/>
                  <a:gd name="T5" fmla="*/ 0 60000 65536"/>
                  <a:gd name="T6" fmla="*/ 0 h 624"/>
                  <a:gd name="T7" fmla="*/ 624 h 624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24">
                    <a:moveTo>
                      <a:pt x="0" y="0"/>
                    </a:moveTo>
                    <a:lnTo>
                      <a:pt x="0" y="624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7" name="Freeform 3040"/>
              <p:cNvSpPr>
                <a:spLocks/>
              </p:cNvSpPr>
              <p:nvPr/>
            </p:nvSpPr>
            <p:spPr bwMode="gray">
              <a:xfrm>
                <a:off x="4376" y="1539"/>
                <a:ext cx="0" cy="40"/>
              </a:xfrm>
              <a:custGeom>
                <a:avLst/>
                <a:gdLst>
                  <a:gd name="T0" fmla="*/ 624 h 624"/>
                  <a:gd name="T1" fmla="*/ 0 h 624"/>
                  <a:gd name="T2" fmla="*/ 624 h 624"/>
                  <a:gd name="T3" fmla="*/ 0 60000 65536"/>
                  <a:gd name="T4" fmla="*/ 0 60000 65536"/>
                  <a:gd name="T5" fmla="*/ 0 60000 65536"/>
                  <a:gd name="T6" fmla="*/ 0 h 624"/>
                  <a:gd name="T7" fmla="*/ 624 h 624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24">
                    <a:moveTo>
                      <a:pt x="0" y="624"/>
                    </a:moveTo>
                    <a:lnTo>
                      <a:pt x="0" y="0"/>
                    </a:lnTo>
                    <a:lnTo>
                      <a:pt x="0" y="6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8" name="Freeform 3041"/>
              <p:cNvSpPr>
                <a:spLocks/>
              </p:cNvSpPr>
              <p:nvPr/>
            </p:nvSpPr>
            <p:spPr bwMode="gray">
              <a:xfrm>
                <a:off x="4232" y="1517"/>
                <a:ext cx="140" cy="34"/>
              </a:xfrm>
              <a:custGeom>
                <a:avLst/>
                <a:gdLst>
                  <a:gd name="T0" fmla="*/ 923 w 923"/>
                  <a:gd name="T1" fmla="*/ 104 h 227"/>
                  <a:gd name="T2" fmla="*/ 544 w 923"/>
                  <a:gd name="T3" fmla="*/ 2 h 227"/>
                  <a:gd name="T4" fmla="*/ 544 w 923"/>
                  <a:gd name="T5" fmla="*/ 2 h 227"/>
                  <a:gd name="T6" fmla="*/ 543 w 923"/>
                  <a:gd name="T7" fmla="*/ 2 h 227"/>
                  <a:gd name="T8" fmla="*/ 543 w 923"/>
                  <a:gd name="T9" fmla="*/ 2 h 227"/>
                  <a:gd name="T10" fmla="*/ 517 w 923"/>
                  <a:gd name="T11" fmla="*/ 3 h 227"/>
                  <a:gd name="T12" fmla="*/ 56 w 923"/>
                  <a:gd name="T13" fmla="*/ 124 h 227"/>
                  <a:gd name="T14" fmla="*/ 56 w 923"/>
                  <a:gd name="T15" fmla="*/ 124 h 227"/>
                  <a:gd name="T16" fmla="*/ 0 w 923"/>
                  <a:gd name="T17" fmla="*/ 198 h 227"/>
                  <a:gd name="T18" fmla="*/ 165 w 923"/>
                  <a:gd name="T19" fmla="*/ 153 h 227"/>
                  <a:gd name="T20" fmla="*/ 439 w 923"/>
                  <a:gd name="T21" fmla="*/ 227 h 227"/>
                  <a:gd name="T22" fmla="*/ 923 w 923"/>
                  <a:gd name="T23" fmla="*/ 104 h 2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23"/>
                  <a:gd name="T37" fmla="*/ 0 h 227"/>
                  <a:gd name="T38" fmla="*/ 923 w 923"/>
                  <a:gd name="T39" fmla="*/ 227 h 22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23" h="227">
                    <a:moveTo>
                      <a:pt x="923" y="104"/>
                    </a:moveTo>
                    <a:cubicBezTo>
                      <a:pt x="544" y="2"/>
                      <a:pt x="544" y="2"/>
                      <a:pt x="544" y="2"/>
                    </a:cubicBezTo>
                    <a:cubicBezTo>
                      <a:pt x="544" y="2"/>
                      <a:pt x="544" y="2"/>
                      <a:pt x="544" y="2"/>
                    </a:cubicBezTo>
                    <a:cubicBezTo>
                      <a:pt x="543" y="2"/>
                      <a:pt x="543" y="2"/>
                      <a:pt x="543" y="2"/>
                    </a:cubicBezTo>
                    <a:cubicBezTo>
                      <a:pt x="543" y="2"/>
                      <a:pt x="543" y="2"/>
                      <a:pt x="543" y="2"/>
                    </a:cubicBezTo>
                    <a:cubicBezTo>
                      <a:pt x="536" y="0"/>
                      <a:pt x="526" y="0"/>
                      <a:pt x="517" y="3"/>
                    </a:cubicBezTo>
                    <a:cubicBezTo>
                      <a:pt x="517" y="3"/>
                      <a:pt x="58" y="123"/>
                      <a:pt x="56" y="124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25" y="133"/>
                      <a:pt x="0" y="166"/>
                      <a:pt x="0" y="198"/>
                    </a:cubicBezTo>
                    <a:cubicBezTo>
                      <a:pt x="165" y="153"/>
                      <a:pt x="165" y="153"/>
                      <a:pt x="165" y="153"/>
                    </a:cubicBezTo>
                    <a:cubicBezTo>
                      <a:pt x="439" y="227"/>
                      <a:pt x="439" y="227"/>
                      <a:pt x="439" y="227"/>
                    </a:cubicBezTo>
                    <a:lnTo>
                      <a:pt x="923" y="10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9" name="Freeform 3042"/>
              <p:cNvSpPr>
                <a:spLocks/>
              </p:cNvSpPr>
              <p:nvPr/>
            </p:nvSpPr>
            <p:spPr bwMode="gray">
              <a:xfrm>
                <a:off x="4232" y="1537"/>
                <a:ext cx="66" cy="26"/>
              </a:xfrm>
              <a:custGeom>
                <a:avLst/>
                <a:gdLst>
                  <a:gd name="T0" fmla="*/ 56 w 439"/>
                  <a:gd name="T1" fmla="*/ 0 h 175"/>
                  <a:gd name="T2" fmla="*/ 56 w 439"/>
                  <a:gd name="T3" fmla="*/ 0 h 175"/>
                  <a:gd name="T4" fmla="*/ 0 w 439"/>
                  <a:gd name="T5" fmla="*/ 74 h 175"/>
                  <a:gd name="T6" fmla="*/ 379 w 439"/>
                  <a:gd name="T7" fmla="*/ 175 h 175"/>
                  <a:gd name="T8" fmla="*/ 439 w 439"/>
                  <a:gd name="T9" fmla="*/ 103 h 175"/>
                  <a:gd name="T10" fmla="*/ 56 w 439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9"/>
                  <a:gd name="T19" fmla="*/ 0 h 175"/>
                  <a:gd name="T20" fmla="*/ 439 w 439"/>
                  <a:gd name="T21" fmla="*/ 175 h 1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9" h="175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25" y="9"/>
                      <a:pt x="0" y="42"/>
                      <a:pt x="0" y="74"/>
                    </a:cubicBezTo>
                    <a:cubicBezTo>
                      <a:pt x="379" y="175"/>
                      <a:pt x="379" y="175"/>
                      <a:pt x="379" y="175"/>
                    </a:cubicBezTo>
                    <a:cubicBezTo>
                      <a:pt x="439" y="103"/>
                      <a:pt x="439" y="103"/>
                      <a:pt x="439" y="103"/>
                    </a:cubicBezTo>
                    <a:lnTo>
                      <a:pt x="56" y="0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0" name="Freeform 3043"/>
              <p:cNvSpPr>
                <a:spLocks/>
              </p:cNvSpPr>
              <p:nvPr/>
            </p:nvSpPr>
            <p:spPr bwMode="gray">
              <a:xfrm>
                <a:off x="4367" y="1531"/>
                <a:ext cx="9" cy="14"/>
              </a:xfrm>
              <a:custGeom>
                <a:avLst/>
                <a:gdLst>
                  <a:gd name="T0" fmla="*/ 57 w 59"/>
                  <a:gd name="T1" fmla="*/ 50 h 90"/>
                  <a:gd name="T2" fmla="*/ 1 w 59"/>
                  <a:gd name="T3" fmla="*/ 9 h 90"/>
                  <a:gd name="T4" fmla="*/ 34 w 59"/>
                  <a:gd name="T5" fmla="*/ 57 h 90"/>
                  <a:gd name="T6" fmla="*/ 58 w 59"/>
                  <a:gd name="T7" fmla="*/ 90 h 90"/>
                  <a:gd name="T8" fmla="*/ 57 w 59"/>
                  <a:gd name="T9" fmla="*/ 5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90"/>
                  <a:gd name="T17" fmla="*/ 59 w 59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90">
                    <a:moveTo>
                      <a:pt x="57" y="50"/>
                    </a:moveTo>
                    <a:cubicBezTo>
                      <a:pt x="57" y="19"/>
                      <a:pt x="32" y="0"/>
                      <a:pt x="1" y="9"/>
                    </a:cubicBezTo>
                    <a:cubicBezTo>
                      <a:pt x="0" y="9"/>
                      <a:pt x="18" y="34"/>
                      <a:pt x="34" y="57"/>
                    </a:cubicBezTo>
                    <a:cubicBezTo>
                      <a:pt x="46" y="74"/>
                      <a:pt x="58" y="90"/>
                      <a:pt x="58" y="90"/>
                    </a:cubicBezTo>
                    <a:cubicBezTo>
                      <a:pt x="59" y="77"/>
                      <a:pt x="58" y="62"/>
                      <a:pt x="57" y="5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1" name="Freeform 3044"/>
              <p:cNvSpPr>
                <a:spLocks/>
              </p:cNvSpPr>
              <p:nvPr/>
            </p:nvSpPr>
            <p:spPr bwMode="gray">
              <a:xfrm>
                <a:off x="4298" y="1533"/>
                <a:ext cx="78" cy="30"/>
              </a:xfrm>
              <a:custGeom>
                <a:avLst/>
                <a:gdLst>
                  <a:gd name="T0" fmla="*/ 460 w 517"/>
                  <a:gd name="T1" fmla="*/ 1 h 202"/>
                  <a:gd name="T2" fmla="*/ 460 w 517"/>
                  <a:gd name="T3" fmla="*/ 0 h 202"/>
                  <a:gd name="T4" fmla="*/ 0 w 517"/>
                  <a:gd name="T5" fmla="*/ 122 h 202"/>
                  <a:gd name="T6" fmla="*/ 56 w 517"/>
                  <a:gd name="T7" fmla="*/ 202 h 202"/>
                  <a:gd name="T8" fmla="*/ 517 w 517"/>
                  <a:gd name="T9" fmla="*/ 81 h 202"/>
                  <a:gd name="T10" fmla="*/ 460 w 517"/>
                  <a:gd name="T11" fmla="*/ 1 h 2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7"/>
                  <a:gd name="T19" fmla="*/ 0 h 202"/>
                  <a:gd name="T20" fmla="*/ 517 w 517"/>
                  <a:gd name="T21" fmla="*/ 202 h 2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7" h="202">
                    <a:moveTo>
                      <a:pt x="460" y="1"/>
                    </a:moveTo>
                    <a:cubicBezTo>
                      <a:pt x="460" y="0"/>
                      <a:pt x="460" y="0"/>
                      <a:pt x="460" y="0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56" y="202"/>
                      <a:pt x="56" y="202"/>
                      <a:pt x="56" y="202"/>
                    </a:cubicBezTo>
                    <a:cubicBezTo>
                      <a:pt x="517" y="81"/>
                      <a:pt x="517" y="81"/>
                      <a:pt x="517" y="81"/>
                    </a:cubicBezTo>
                    <a:cubicBezTo>
                      <a:pt x="517" y="49"/>
                      <a:pt x="491" y="10"/>
                      <a:pt x="460" y="1"/>
                    </a:cubicBezTo>
                    <a:close/>
                  </a:path>
                </a:pathLst>
              </a:custGeom>
              <a:gradFill flip="none" rotWithShape="1">
                <a:gsLst>
                  <a:gs pos="46000">
                    <a:schemeClr val="bg1">
                      <a:lumMod val="65000"/>
                    </a:schemeClr>
                  </a:gs>
                  <a:gs pos="58000">
                    <a:schemeClr val="bg1">
                      <a:lumMod val="95000"/>
                    </a:schemeClr>
                  </a:gs>
                </a:gsLst>
                <a:lin ang="153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2" name="Freeform 3045"/>
              <p:cNvSpPr>
                <a:spLocks/>
              </p:cNvSpPr>
              <p:nvPr/>
            </p:nvSpPr>
            <p:spPr bwMode="gray">
              <a:xfrm>
                <a:off x="4289" y="1551"/>
                <a:ext cx="17" cy="14"/>
              </a:xfrm>
              <a:custGeom>
                <a:avLst/>
                <a:gdLst>
                  <a:gd name="T0" fmla="*/ 105 w 113"/>
                  <a:gd name="T1" fmla="*/ 45 h 91"/>
                  <a:gd name="T2" fmla="*/ 57 w 113"/>
                  <a:gd name="T3" fmla="*/ 0 h 91"/>
                  <a:gd name="T4" fmla="*/ 57 w 113"/>
                  <a:gd name="T5" fmla="*/ 0 h 91"/>
                  <a:gd name="T6" fmla="*/ 56 w 113"/>
                  <a:gd name="T7" fmla="*/ 0 h 91"/>
                  <a:gd name="T8" fmla="*/ 0 w 113"/>
                  <a:gd name="T9" fmla="*/ 73 h 91"/>
                  <a:gd name="T10" fmla="*/ 113 w 113"/>
                  <a:gd name="T11" fmla="*/ 80 h 91"/>
                  <a:gd name="T12" fmla="*/ 105 w 113"/>
                  <a:gd name="T13" fmla="*/ 45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3"/>
                  <a:gd name="T22" fmla="*/ 0 h 91"/>
                  <a:gd name="T23" fmla="*/ 113 w 113"/>
                  <a:gd name="T24" fmla="*/ 91 h 9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3" h="91">
                    <a:moveTo>
                      <a:pt x="105" y="45"/>
                    </a:moveTo>
                    <a:cubicBezTo>
                      <a:pt x="95" y="24"/>
                      <a:pt x="77" y="6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25" y="9"/>
                      <a:pt x="0" y="42"/>
                      <a:pt x="0" y="73"/>
                    </a:cubicBezTo>
                    <a:cubicBezTo>
                      <a:pt x="26" y="91"/>
                      <a:pt x="82" y="87"/>
                      <a:pt x="113" y="80"/>
                    </a:cubicBezTo>
                    <a:cubicBezTo>
                      <a:pt x="113" y="69"/>
                      <a:pt x="110" y="57"/>
                      <a:pt x="105" y="45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1">
                      <a:lumMod val="50000"/>
                    </a:schemeClr>
                  </a:gs>
                  <a:gs pos="49000">
                    <a:srgbClr val="A6A6A6"/>
                  </a:gs>
                  <a:gs pos="0">
                    <a:srgbClr val="A6A6A6"/>
                  </a:gs>
                  <a:gs pos="87000">
                    <a:schemeClr val="bg1">
                      <a:lumMod val="95000"/>
                    </a:schemeClr>
                  </a:gs>
                </a:gsLst>
                <a:lin ang="16200000" scaled="1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3" name="Freeform 3046"/>
              <p:cNvSpPr>
                <a:spLocks/>
              </p:cNvSpPr>
              <p:nvPr/>
            </p:nvSpPr>
            <p:spPr bwMode="gray">
              <a:xfrm>
                <a:off x="4187" y="1474"/>
                <a:ext cx="182" cy="77"/>
              </a:xfrm>
              <a:custGeom>
                <a:avLst/>
                <a:gdLst>
                  <a:gd name="T0" fmla="*/ 467 w 1198"/>
                  <a:gd name="T1" fmla="*/ 0 h 506"/>
                  <a:gd name="T2" fmla="*/ 0 w 1198"/>
                  <a:gd name="T3" fmla="*/ 126 h 506"/>
                  <a:gd name="T4" fmla="*/ 730 w 1198"/>
                  <a:gd name="T5" fmla="*/ 506 h 506"/>
                  <a:gd name="T6" fmla="*/ 1198 w 1198"/>
                  <a:gd name="T7" fmla="*/ 380 h 506"/>
                  <a:gd name="T8" fmla="*/ 467 w 1198"/>
                  <a:gd name="T9" fmla="*/ 0 h 5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8"/>
                  <a:gd name="T16" fmla="*/ 0 h 506"/>
                  <a:gd name="T17" fmla="*/ 1198 w 1198"/>
                  <a:gd name="T18" fmla="*/ 506 h 5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8" h="506">
                    <a:moveTo>
                      <a:pt x="467" y="0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730" y="506"/>
                      <a:pt x="730" y="506"/>
                      <a:pt x="730" y="506"/>
                    </a:cubicBezTo>
                    <a:cubicBezTo>
                      <a:pt x="1198" y="380"/>
                      <a:pt x="1198" y="380"/>
                      <a:pt x="1198" y="380"/>
                    </a:cubicBezTo>
                    <a:cubicBezTo>
                      <a:pt x="1198" y="380"/>
                      <a:pt x="549" y="0"/>
                      <a:pt x="467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4" name="Freeform 3047"/>
              <p:cNvSpPr>
                <a:spLocks/>
              </p:cNvSpPr>
              <p:nvPr/>
            </p:nvSpPr>
            <p:spPr bwMode="gray">
              <a:xfrm>
                <a:off x="4187" y="1493"/>
                <a:ext cx="116" cy="62"/>
              </a:xfrm>
              <a:custGeom>
                <a:avLst/>
                <a:gdLst>
                  <a:gd name="T0" fmla="*/ 0 w 730"/>
                  <a:gd name="T1" fmla="*/ 0 h 380"/>
                  <a:gd name="T2" fmla="*/ 730 w 730"/>
                  <a:gd name="T3" fmla="*/ 380 h 380"/>
                  <a:gd name="T4" fmla="*/ 358 w 730"/>
                  <a:gd name="T5" fmla="*/ 280 h 380"/>
                  <a:gd name="T6" fmla="*/ 0 w 730"/>
                  <a:gd name="T7" fmla="*/ 198 h 380"/>
                  <a:gd name="T8" fmla="*/ 0 w 730"/>
                  <a:gd name="T9" fmla="*/ 0 h 3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0"/>
                  <a:gd name="T16" fmla="*/ 0 h 380"/>
                  <a:gd name="T17" fmla="*/ 730 w 730"/>
                  <a:gd name="T18" fmla="*/ 380 h 3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0" h="380">
                    <a:moveTo>
                      <a:pt x="0" y="0"/>
                    </a:moveTo>
                    <a:cubicBezTo>
                      <a:pt x="81" y="0"/>
                      <a:pt x="730" y="380"/>
                      <a:pt x="730" y="380"/>
                    </a:cubicBezTo>
                    <a:cubicBezTo>
                      <a:pt x="358" y="280"/>
                      <a:pt x="358" y="280"/>
                      <a:pt x="358" y="280"/>
                    </a:cubicBezTo>
                    <a:cubicBezTo>
                      <a:pt x="0" y="198"/>
                      <a:pt x="0" y="198"/>
                      <a:pt x="0" y="19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5" name="Freeform 3048"/>
              <p:cNvSpPr>
                <a:spLocks/>
              </p:cNvSpPr>
              <p:nvPr/>
            </p:nvSpPr>
            <p:spPr bwMode="gray">
              <a:xfrm>
                <a:off x="4281" y="1652"/>
                <a:ext cx="46" cy="50"/>
              </a:xfrm>
              <a:custGeom>
                <a:avLst/>
                <a:gdLst>
                  <a:gd name="T0" fmla="*/ 241 w 302"/>
                  <a:gd name="T1" fmla="*/ 96 h 332"/>
                  <a:gd name="T2" fmla="*/ 66 w 302"/>
                  <a:gd name="T3" fmla="*/ 20 h 332"/>
                  <a:gd name="T4" fmla="*/ 66 w 302"/>
                  <a:gd name="T5" fmla="*/ 20 h 332"/>
                  <a:gd name="T6" fmla="*/ 17 w 302"/>
                  <a:gd name="T7" fmla="*/ 33 h 332"/>
                  <a:gd name="T8" fmla="*/ 27 w 302"/>
                  <a:gd name="T9" fmla="*/ 54 h 332"/>
                  <a:gd name="T10" fmla="*/ 58 w 302"/>
                  <a:gd name="T11" fmla="*/ 235 h 332"/>
                  <a:gd name="T12" fmla="*/ 143 w 302"/>
                  <a:gd name="T13" fmla="*/ 304 h 332"/>
                  <a:gd name="T14" fmla="*/ 156 w 302"/>
                  <a:gd name="T15" fmla="*/ 332 h 332"/>
                  <a:gd name="T16" fmla="*/ 221 w 302"/>
                  <a:gd name="T17" fmla="*/ 315 h 332"/>
                  <a:gd name="T18" fmla="*/ 221 w 302"/>
                  <a:gd name="T19" fmla="*/ 315 h 332"/>
                  <a:gd name="T20" fmla="*/ 252 w 302"/>
                  <a:gd name="T21" fmla="*/ 300 h 332"/>
                  <a:gd name="T22" fmla="*/ 241 w 302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2"/>
                  <a:gd name="T37" fmla="*/ 0 h 332"/>
                  <a:gd name="T38" fmla="*/ 302 w 302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2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0" y="100"/>
                      <a:pt x="11" y="173"/>
                      <a:pt x="58" y="235"/>
                    </a:cubicBezTo>
                    <a:cubicBezTo>
                      <a:pt x="82" y="267"/>
                      <a:pt x="112" y="291"/>
                      <a:pt x="143" y="304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7"/>
                      <a:pt x="252" y="300"/>
                    </a:cubicBezTo>
                    <a:cubicBezTo>
                      <a:pt x="302" y="262"/>
                      <a:pt x="298" y="170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6" name="Freeform 3049"/>
              <p:cNvSpPr>
                <a:spLocks/>
              </p:cNvSpPr>
              <p:nvPr/>
            </p:nvSpPr>
            <p:spPr bwMode="gray">
              <a:xfrm>
                <a:off x="4271" y="1654"/>
                <a:ext cx="47" cy="52"/>
              </a:xfrm>
              <a:custGeom>
                <a:avLst/>
                <a:gdLst>
                  <a:gd name="T0" fmla="*/ 255 w 306"/>
                  <a:gd name="T1" fmla="*/ 308 h 347"/>
                  <a:gd name="T2" fmla="*/ 61 w 306"/>
                  <a:gd name="T3" fmla="*/ 243 h 347"/>
                  <a:gd name="T4" fmla="*/ 51 w 306"/>
                  <a:gd name="T5" fmla="*/ 39 h 347"/>
                  <a:gd name="T6" fmla="*/ 245 w 306"/>
                  <a:gd name="T7" fmla="*/ 104 h 347"/>
                  <a:gd name="T8" fmla="*/ 255 w 306"/>
                  <a:gd name="T9" fmla="*/ 308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7"/>
                  <a:gd name="T17" fmla="*/ 306 w 306"/>
                  <a:gd name="T18" fmla="*/ 347 h 3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7">
                    <a:moveTo>
                      <a:pt x="255" y="308"/>
                    </a:moveTo>
                    <a:cubicBezTo>
                      <a:pt x="205" y="347"/>
                      <a:pt x="118" y="318"/>
                      <a:pt x="61" y="243"/>
                    </a:cubicBezTo>
                    <a:cubicBezTo>
                      <a:pt x="5" y="169"/>
                      <a:pt x="0" y="77"/>
                      <a:pt x="51" y="39"/>
                    </a:cubicBezTo>
                    <a:cubicBezTo>
                      <a:pt x="101" y="0"/>
                      <a:pt x="188" y="30"/>
                      <a:pt x="245" y="104"/>
                    </a:cubicBezTo>
                    <a:cubicBezTo>
                      <a:pt x="301" y="178"/>
                      <a:pt x="306" y="270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7" name="Freeform 3050"/>
              <p:cNvSpPr>
                <a:spLocks/>
              </p:cNvSpPr>
              <p:nvPr/>
            </p:nvSpPr>
            <p:spPr bwMode="gray">
              <a:xfrm>
                <a:off x="4280" y="1664"/>
                <a:ext cx="28" cy="32"/>
              </a:xfrm>
              <a:custGeom>
                <a:avLst/>
                <a:gdLst>
                  <a:gd name="T0" fmla="*/ 155 w 186"/>
                  <a:gd name="T1" fmla="*/ 187 h 211"/>
                  <a:gd name="T2" fmla="*/ 37 w 186"/>
                  <a:gd name="T3" fmla="*/ 148 h 211"/>
                  <a:gd name="T4" fmla="*/ 31 w 186"/>
                  <a:gd name="T5" fmla="*/ 24 h 211"/>
                  <a:gd name="T6" fmla="*/ 149 w 186"/>
                  <a:gd name="T7" fmla="*/ 63 h 211"/>
                  <a:gd name="T8" fmla="*/ 155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7"/>
                    </a:moveTo>
                    <a:cubicBezTo>
                      <a:pt x="124" y="211"/>
                      <a:pt x="72" y="193"/>
                      <a:pt x="37" y="148"/>
                    </a:cubicBezTo>
                    <a:cubicBezTo>
                      <a:pt x="3" y="103"/>
                      <a:pt x="0" y="47"/>
                      <a:pt x="31" y="24"/>
                    </a:cubicBezTo>
                    <a:cubicBezTo>
                      <a:pt x="62" y="0"/>
                      <a:pt x="114" y="18"/>
                      <a:pt x="149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8" name="Freeform 3051"/>
              <p:cNvSpPr>
                <a:spLocks/>
              </p:cNvSpPr>
              <p:nvPr/>
            </p:nvSpPr>
            <p:spPr bwMode="gray">
              <a:xfrm>
                <a:off x="4249" y="1642"/>
                <a:ext cx="83" cy="40"/>
              </a:xfrm>
              <a:custGeom>
                <a:avLst/>
                <a:gdLst>
                  <a:gd name="T0" fmla="*/ 536 w 552"/>
                  <a:gd name="T1" fmla="*/ 152 h 261"/>
                  <a:gd name="T2" fmla="*/ 421 w 552"/>
                  <a:gd name="T3" fmla="*/ 53 h 261"/>
                  <a:gd name="T4" fmla="*/ 210 w 552"/>
                  <a:gd name="T5" fmla="*/ 0 h 261"/>
                  <a:gd name="T6" fmla="*/ 27 w 552"/>
                  <a:gd name="T7" fmla="*/ 123 h 261"/>
                  <a:gd name="T8" fmla="*/ 0 w 552"/>
                  <a:gd name="T9" fmla="*/ 211 h 261"/>
                  <a:gd name="T10" fmla="*/ 121 w 552"/>
                  <a:gd name="T11" fmla="*/ 243 h 261"/>
                  <a:gd name="T12" fmla="*/ 121 w 552"/>
                  <a:gd name="T13" fmla="*/ 150 h 261"/>
                  <a:gd name="T14" fmla="*/ 229 w 552"/>
                  <a:gd name="T15" fmla="*/ 49 h 261"/>
                  <a:gd name="T16" fmla="*/ 413 w 552"/>
                  <a:gd name="T17" fmla="*/ 148 h 261"/>
                  <a:gd name="T18" fmla="*/ 466 w 552"/>
                  <a:gd name="T19" fmla="*/ 241 h 261"/>
                  <a:gd name="T20" fmla="*/ 544 w 552"/>
                  <a:gd name="T21" fmla="*/ 261 h 261"/>
                  <a:gd name="T22" fmla="*/ 536 w 552"/>
                  <a:gd name="T23" fmla="*/ 152 h 2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2"/>
                  <a:gd name="T37" fmla="*/ 0 h 261"/>
                  <a:gd name="T38" fmla="*/ 552 w 552"/>
                  <a:gd name="T39" fmla="*/ 261 h 26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2" h="261">
                    <a:moveTo>
                      <a:pt x="536" y="152"/>
                    </a:moveTo>
                    <a:cubicBezTo>
                      <a:pt x="527" y="143"/>
                      <a:pt x="439" y="59"/>
                      <a:pt x="421" y="53"/>
                    </a:cubicBezTo>
                    <a:cubicBezTo>
                      <a:pt x="403" y="46"/>
                      <a:pt x="233" y="0"/>
                      <a:pt x="210" y="0"/>
                    </a:cubicBezTo>
                    <a:cubicBezTo>
                      <a:pt x="187" y="0"/>
                      <a:pt x="40" y="94"/>
                      <a:pt x="27" y="123"/>
                    </a:cubicBezTo>
                    <a:cubicBezTo>
                      <a:pt x="20" y="132"/>
                      <a:pt x="7" y="179"/>
                      <a:pt x="0" y="211"/>
                    </a:cubicBezTo>
                    <a:cubicBezTo>
                      <a:pt x="121" y="243"/>
                      <a:pt x="121" y="243"/>
                      <a:pt x="121" y="243"/>
                    </a:cubicBezTo>
                    <a:cubicBezTo>
                      <a:pt x="120" y="238"/>
                      <a:pt x="112" y="174"/>
                      <a:pt x="121" y="150"/>
                    </a:cubicBezTo>
                    <a:cubicBezTo>
                      <a:pt x="131" y="126"/>
                      <a:pt x="136" y="57"/>
                      <a:pt x="229" y="49"/>
                    </a:cubicBezTo>
                    <a:cubicBezTo>
                      <a:pt x="260" y="47"/>
                      <a:pt x="346" y="64"/>
                      <a:pt x="413" y="148"/>
                    </a:cubicBezTo>
                    <a:cubicBezTo>
                      <a:pt x="440" y="182"/>
                      <a:pt x="461" y="219"/>
                      <a:pt x="466" y="241"/>
                    </a:cubicBezTo>
                    <a:cubicBezTo>
                      <a:pt x="544" y="261"/>
                      <a:pt x="544" y="261"/>
                      <a:pt x="544" y="261"/>
                    </a:cubicBezTo>
                    <a:cubicBezTo>
                      <a:pt x="552" y="230"/>
                      <a:pt x="541" y="157"/>
                      <a:pt x="536" y="15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9" name="Freeform 3052"/>
              <p:cNvSpPr>
                <a:spLocks/>
              </p:cNvSpPr>
              <p:nvPr/>
            </p:nvSpPr>
            <p:spPr bwMode="gray">
              <a:xfrm>
                <a:off x="4420" y="1637"/>
                <a:ext cx="24" cy="18"/>
              </a:xfrm>
              <a:custGeom>
                <a:avLst/>
                <a:gdLst>
                  <a:gd name="T0" fmla="*/ 0 w 378"/>
                  <a:gd name="T1" fmla="*/ 272 h 272"/>
                  <a:gd name="T2" fmla="*/ 0 w 378"/>
                  <a:gd name="T3" fmla="*/ 102 h 272"/>
                  <a:gd name="T4" fmla="*/ 378 w 378"/>
                  <a:gd name="T5" fmla="*/ 0 h 272"/>
                  <a:gd name="T6" fmla="*/ 378 w 378"/>
                  <a:gd name="T7" fmla="*/ 170 h 272"/>
                  <a:gd name="T8" fmla="*/ 0 w 378"/>
                  <a:gd name="T9" fmla="*/ 272 h 2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8"/>
                  <a:gd name="T16" fmla="*/ 0 h 272"/>
                  <a:gd name="T17" fmla="*/ 378 w 378"/>
                  <a:gd name="T18" fmla="*/ 272 h 2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8" h="272">
                    <a:moveTo>
                      <a:pt x="0" y="272"/>
                    </a:moveTo>
                    <a:lnTo>
                      <a:pt x="0" y="102"/>
                    </a:lnTo>
                    <a:lnTo>
                      <a:pt x="378" y="0"/>
                    </a:lnTo>
                    <a:lnTo>
                      <a:pt x="378" y="170"/>
                    </a:lnTo>
                    <a:lnTo>
                      <a:pt x="0" y="272"/>
                    </a:ln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0" name="Freeform 3053"/>
              <p:cNvSpPr>
                <a:spLocks/>
              </p:cNvSpPr>
              <p:nvPr/>
            </p:nvSpPr>
            <p:spPr bwMode="gray">
              <a:xfrm>
                <a:off x="4334" y="1661"/>
                <a:ext cx="24" cy="18"/>
              </a:xfrm>
              <a:custGeom>
                <a:avLst/>
                <a:gdLst>
                  <a:gd name="T0" fmla="*/ 0 w 378"/>
                  <a:gd name="T1" fmla="*/ 271 h 271"/>
                  <a:gd name="T2" fmla="*/ 0 w 378"/>
                  <a:gd name="T3" fmla="*/ 101 h 271"/>
                  <a:gd name="T4" fmla="*/ 378 w 378"/>
                  <a:gd name="T5" fmla="*/ 0 h 271"/>
                  <a:gd name="T6" fmla="*/ 378 w 378"/>
                  <a:gd name="T7" fmla="*/ 170 h 271"/>
                  <a:gd name="T8" fmla="*/ 0 w 378"/>
                  <a:gd name="T9" fmla="*/ 271 h 2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8"/>
                  <a:gd name="T16" fmla="*/ 0 h 271"/>
                  <a:gd name="T17" fmla="*/ 378 w 378"/>
                  <a:gd name="T18" fmla="*/ 271 h 2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8" h="271">
                    <a:moveTo>
                      <a:pt x="0" y="271"/>
                    </a:moveTo>
                    <a:lnTo>
                      <a:pt x="0" y="101"/>
                    </a:lnTo>
                    <a:lnTo>
                      <a:pt x="378" y="0"/>
                    </a:lnTo>
                    <a:lnTo>
                      <a:pt x="378" y="170"/>
                    </a:lnTo>
                    <a:lnTo>
                      <a:pt x="0" y="271"/>
                    </a:ln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533" name="Freeform 1954"/>
          <p:cNvSpPr>
            <a:spLocks/>
          </p:cNvSpPr>
          <p:nvPr/>
        </p:nvSpPr>
        <p:spPr bwMode="gray">
          <a:xfrm>
            <a:off x="3076139" y="3497362"/>
            <a:ext cx="3322413" cy="894497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accent3"/>
          </a:solidFill>
          <a:ln w="63500" cap="flat" cmpd="sng">
            <a:solidFill>
              <a:schemeClr val="bg1">
                <a:lumMod val="8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8100000" algn="t" rotWithShape="0">
              <a:prstClr val="black">
                <a:alpha val="40000"/>
              </a:prstClr>
            </a:outerShdw>
          </a:effectLst>
          <a:scene3d>
            <a:camera prst="perspectiveAbove" fov="0">
              <a:rot lat="21000000" lon="0" rev="0"/>
            </a:camera>
            <a:lightRig rig="threePt" dir="t">
              <a:rot lat="0" lon="0" rev="10800000"/>
            </a:lightRig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grpSp>
        <p:nvGrpSpPr>
          <p:cNvPr id="3" name="Gruppieren 2"/>
          <p:cNvGrpSpPr/>
          <p:nvPr/>
        </p:nvGrpSpPr>
        <p:grpSpPr bwMode="gray">
          <a:xfrm flipH="1">
            <a:off x="3760678" y="2876764"/>
            <a:ext cx="542320" cy="966860"/>
            <a:chOff x="3780416" y="2710308"/>
            <a:chExt cx="485186" cy="865002"/>
          </a:xfrm>
        </p:grpSpPr>
        <p:sp>
          <p:nvSpPr>
            <p:cNvPr id="975" name="Line 12931"/>
            <p:cNvSpPr>
              <a:spLocks noChangeShapeType="1"/>
            </p:cNvSpPr>
            <p:nvPr/>
          </p:nvSpPr>
          <p:spPr bwMode="gray">
            <a:xfrm flipH="1" flipV="1">
              <a:off x="4120732" y="3119593"/>
              <a:ext cx="46290" cy="12898"/>
            </a:xfrm>
            <a:prstGeom prst="line">
              <a:avLst/>
            </a:prstGeom>
            <a:noFill/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Line 12932"/>
            <p:cNvSpPr>
              <a:spLocks noChangeShapeType="1"/>
            </p:cNvSpPr>
            <p:nvPr/>
          </p:nvSpPr>
          <p:spPr bwMode="gray">
            <a:xfrm flipH="1" flipV="1">
              <a:off x="4120732" y="3130771"/>
              <a:ext cx="46290" cy="12898"/>
            </a:xfrm>
            <a:prstGeom prst="line">
              <a:avLst/>
            </a:prstGeom>
            <a:noFill/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7" name="Freeform 12933"/>
            <p:cNvSpPr>
              <a:spLocks/>
            </p:cNvSpPr>
            <p:nvPr/>
          </p:nvSpPr>
          <p:spPr bwMode="gray">
            <a:xfrm flipH="1">
              <a:off x="3780416" y="3310478"/>
              <a:ext cx="299169" cy="264832"/>
            </a:xfrm>
            <a:custGeom>
              <a:avLst/>
              <a:gdLst>
                <a:gd name="T0" fmla="*/ 0 w 2268"/>
                <a:gd name="T1" fmla="*/ 607 h 2003"/>
                <a:gd name="T2" fmla="*/ 2268 w 2268"/>
                <a:gd name="T3" fmla="*/ 0 h 2003"/>
                <a:gd name="T4" fmla="*/ 2268 w 2268"/>
                <a:gd name="T5" fmla="*/ 1396 h 2003"/>
                <a:gd name="T6" fmla="*/ 5 w 2268"/>
                <a:gd name="T7" fmla="*/ 2003 h 2003"/>
                <a:gd name="T8" fmla="*/ 0 w 2268"/>
                <a:gd name="T9" fmla="*/ 607 h 2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68"/>
                <a:gd name="T16" fmla="*/ 0 h 2003"/>
                <a:gd name="T17" fmla="*/ 2268 w 2268"/>
                <a:gd name="T18" fmla="*/ 2003 h 20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68" h="2003">
                  <a:moveTo>
                    <a:pt x="0" y="607"/>
                  </a:moveTo>
                  <a:lnTo>
                    <a:pt x="2268" y="0"/>
                  </a:lnTo>
                  <a:lnTo>
                    <a:pt x="2268" y="1396"/>
                  </a:lnTo>
                  <a:lnTo>
                    <a:pt x="5" y="2003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8" name="Freeform 12934"/>
            <p:cNvSpPr>
              <a:spLocks/>
            </p:cNvSpPr>
            <p:nvPr/>
          </p:nvSpPr>
          <p:spPr bwMode="gray">
            <a:xfrm flipH="1">
              <a:off x="4078728" y="3343152"/>
              <a:ext cx="177444" cy="230438"/>
            </a:xfrm>
            <a:custGeom>
              <a:avLst/>
              <a:gdLst>
                <a:gd name="T0" fmla="*/ 1344 w 1349"/>
                <a:gd name="T1" fmla="*/ 359 h 1741"/>
                <a:gd name="T2" fmla="*/ 0 w 1349"/>
                <a:gd name="T3" fmla="*/ 0 h 1741"/>
                <a:gd name="T4" fmla="*/ 2 w 1349"/>
                <a:gd name="T5" fmla="*/ 1380 h 1741"/>
                <a:gd name="T6" fmla="*/ 1349 w 1349"/>
                <a:gd name="T7" fmla="*/ 1741 h 1741"/>
                <a:gd name="T8" fmla="*/ 1344 w 1349"/>
                <a:gd name="T9" fmla="*/ 359 h 17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9"/>
                <a:gd name="T16" fmla="*/ 0 h 1741"/>
                <a:gd name="T17" fmla="*/ 1349 w 1349"/>
                <a:gd name="T18" fmla="*/ 1741 h 17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9" h="1741">
                  <a:moveTo>
                    <a:pt x="1344" y="359"/>
                  </a:moveTo>
                  <a:lnTo>
                    <a:pt x="0" y="0"/>
                  </a:lnTo>
                  <a:lnTo>
                    <a:pt x="2" y="1380"/>
                  </a:lnTo>
                  <a:lnTo>
                    <a:pt x="1349" y="1741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935"/>
            <p:cNvSpPr>
              <a:spLocks/>
            </p:cNvSpPr>
            <p:nvPr/>
          </p:nvSpPr>
          <p:spPr bwMode="gray">
            <a:xfrm flipH="1">
              <a:off x="3780416" y="3262327"/>
              <a:ext cx="475757" cy="128117"/>
            </a:xfrm>
            <a:custGeom>
              <a:avLst/>
              <a:gdLst>
                <a:gd name="T0" fmla="*/ 0 w 3612"/>
                <a:gd name="T1" fmla="*/ 609 h 968"/>
                <a:gd name="T2" fmla="*/ 2284 w 3612"/>
                <a:gd name="T3" fmla="*/ 0 h 968"/>
                <a:gd name="T4" fmla="*/ 3612 w 3612"/>
                <a:gd name="T5" fmla="*/ 361 h 968"/>
                <a:gd name="T6" fmla="*/ 1344 w 3612"/>
                <a:gd name="T7" fmla="*/ 968 h 968"/>
                <a:gd name="T8" fmla="*/ 0 w 3612"/>
                <a:gd name="T9" fmla="*/ 609 h 9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12"/>
                <a:gd name="T16" fmla="*/ 0 h 968"/>
                <a:gd name="T17" fmla="*/ 3612 w 3612"/>
                <a:gd name="T18" fmla="*/ 968 h 9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12" h="968">
                  <a:moveTo>
                    <a:pt x="0" y="609"/>
                  </a:moveTo>
                  <a:lnTo>
                    <a:pt x="2284" y="0"/>
                  </a:lnTo>
                  <a:lnTo>
                    <a:pt x="3612" y="361"/>
                  </a:lnTo>
                  <a:lnTo>
                    <a:pt x="1344" y="968"/>
                  </a:lnTo>
                  <a:lnTo>
                    <a:pt x="0" y="6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0" name="Freeform 12936"/>
            <p:cNvSpPr>
              <a:spLocks/>
            </p:cNvSpPr>
            <p:nvPr/>
          </p:nvSpPr>
          <p:spPr bwMode="gray">
            <a:xfrm flipH="1">
              <a:off x="3955289" y="3140229"/>
              <a:ext cx="59148" cy="202063"/>
            </a:xfrm>
            <a:custGeom>
              <a:avLst/>
              <a:gdLst>
                <a:gd name="T0" fmla="*/ 0 w 452"/>
                <a:gd name="T1" fmla="*/ 1526 h 1526"/>
                <a:gd name="T2" fmla="*/ 0 w 452"/>
                <a:gd name="T3" fmla="*/ 121 h 1526"/>
                <a:gd name="T4" fmla="*/ 452 w 452"/>
                <a:gd name="T5" fmla="*/ 0 h 1526"/>
                <a:gd name="T6" fmla="*/ 452 w 452"/>
                <a:gd name="T7" fmla="*/ 1406 h 1526"/>
                <a:gd name="T8" fmla="*/ 0 w 452"/>
                <a:gd name="T9" fmla="*/ 1526 h 15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2"/>
                <a:gd name="T16" fmla="*/ 0 h 1526"/>
                <a:gd name="T17" fmla="*/ 452 w 452"/>
                <a:gd name="T18" fmla="*/ 1526 h 15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2" h="1526">
                  <a:moveTo>
                    <a:pt x="0" y="1526"/>
                  </a:moveTo>
                  <a:lnTo>
                    <a:pt x="0" y="121"/>
                  </a:lnTo>
                  <a:lnTo>
                    <a:pt x="452" y="0"/>
                  </a:lnTo>
                  <a:lnTo>
                    <a:pt x="452" y="1406"/>
                  </a:lnTo>
                  <a:lnTo>
                    <a:pt x="0" y="1526"/>
                  </a:lnTo>
                  <a:close/>
                </a:path>
              </a:pathLst>
            </a:custGeom>
            <a:solidFill>
              <a:srgbClr val="828282"/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1" name="Freeform 12937"/>
            <p:cNvSpPr>
              <a:spLocks/>
            </p:cNvSpPr>
            <p:nvPr/>
          </p:nvSpPr>
          <p:spPr bwMode="gray">
            <a:xfrm flipH="1">
              <a:off x="4014437" y="3140229"/>
              <a:ext cx="60005" cy="202063"/>
            </a:xfrm>
            <a:custGeom>
              <a:avLst/>
              <a:gdLst>
                <a:gd name="T0" fmla="*/ 0 w 453"/>
                <a:gd name="T1" fmla="*/ 0 h 1526"/>
                <a:gd name="T2" fmla="*/ 0 w 453"/>
                <a:gd name="T3" fmla="*/ 1406 h 1526"/>
                <a:gd name="T4" fmla="*/ 453 w 453"/>
                <a:gd name="T5" fmla="*/ 1526 h 1526"/>
                <a:gd name="T6" fmla="*/ 453 w 453"/>
                <a:gd name="T7" fmla="*/ 121 h 1526"/>
                <a:gd name="T8" fmla="*/ 0 w 453"/>
                <a:gd name="T9" fmla="*/ 0 h 15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3"/>
                <a:gd name="T16" fmla="*/ 0 h 1526"/>
                <a:gd name="T17" fmla="*/ 453 w 453"/>
                <a:gd name="T18" fmla="*/ 1526 h 15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3" h="1526">
                  <a:moveTo>
                    <a:pt x="0" y="0"/>
                  </a:moveTo>
                  <a:lnTo>
                    <a:pt x="0" y="1406"/>
                  </a:lnTo>
                  <a:lnTo>
                    <a:pt x="453" y="1526"/>
                  </a:lnTo>
                  <a:lnTo>
                    <a:pt x="453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2938"/>
            <p:cNvSpPr>
              <a:spLocks/>
            </p:cNvSpPr>
            <p:nvPr/>
          </p:nvSpPr>
          <p:spPr bwMode="gray">
            <a:xfrm flipH="1">
              <a:off x="3955289" y="3124752"/>
              <a:ext cx="119153" cy="31814"/>
            </a:xfrm>
            <a:custGeom>
              <a:avLst/>
              <a:gdLst>
                <a:gd name="T0" fmla="*/ 0 w 905"/>
                <a:gd name="T1" fmla="*/ 120 h 241"/>
                <a:gd name="T2" fmla="*/ 453 w 905"/>
                <a:gd name="T3" fmla="*/ 0 h 241"/>
                <a:gd name="T4" fmla="*/ 905 w 905"/>
                <a:gd name="T5" fmla="*/ 120 h 241"/>
                <a:gd name="T6" fmla="*/ 453 w 905"/>
                <a:gd name="T7" fmla="*/ 241 h 241"/>
                <a:gd name="T8" fmla="*/ 0 w 905"/>
                <a:gd name="T9" fmla="*/ 12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5"/>
                <a:gd name="T16" fmla="*/ 0 h 241"/>
                <a:gd name="T17" fmla="*/ 905 w 905"/>
                <a:gd name="T18" fmla="*/ 241 h 2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5" h="241">
                  <a:moveTo>
                    <a:pt x="0" y="120"/>
                  </a:moveTo>
                  <a:lnTo>
                    <a:pt x="453" y="0"/>
                  </a:lnTo>
                  <a:lnTo>
                    <a:pt x="905" y="120"/>
                  </a:lnTo>
                  <a:lnTo>
                    <a:pt x="453" y="241"/>
                  </a:lnTo>
                  <a:lnTo>
                    <a:pt x="0" y="12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3" name="Freeform 12939"/>
            <p:cNvSpPr>
              <a:spLocks/>
            </p:cNvSpPr>
            <p:nvPr/>
          </p:nvSpPr>
          <p:spPr bwMode="gray">
            <a:xfrm flipH="1">
              <a:off x="4079585" y="3031889"/>
              <a:ext cx="119153" cy="156491"/>
            </a:xfrm>
            <a:custGeom>
              <a:avLst/>
              <a:gdLst>
                <a:gd name="T0" fmla="*/ 905 w 905"/>
                <a:gd name="T1" fmla="*/ 1184 h 1184"/>
                <a:gd name="T2" fmla="*/ 0 w 905"/>
                <a:gd name="T3" fmla="*/ 938 h 1184"/>
                <a:gd name="T4" fmla="*/ 0 w 905"/>
                <a:gd name="T5" fmla="*/ 0 h 1184"/>
                <a:gd name="T6" fmla="*/ 905 w 905"/>
                <a:gd name="T7" fmla="*/ 246 h 1184"/>
                <a:gd name="T8" fmla="*/ 905 w 905"/>
                <a:gd name="T9" fmla="*/ 1184 h 1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5"/>
                <a:gd name="T16" fmla="*/ 0 h 1184"/>
                <a:gd name="T17" fmla="*/ 905 w 905"/>
                <a:gd name="T18" fmla="*/ 1184 h 1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5" h="1184">
                  <a:moveTo>
                    <a:pt x="905" y="1184"/>
                  </a:moveTo>
                  <a:lnTo>
                    <a:pt x="0" y="938"/>
                  </a:lnTo>
                  <a:lnTo>
                    <a:pt x="0" y="0"/>
                  </a:lnTo>
                  <a:lnTo>
                    <a:pt x="905" y="246"/>
                  </a:lnTo>
                  <a:lnTo>
                    <a:pt x="905" y="1184"/>
                  </a:lnTo>
                  <a:close/>
                </a:path>
              </a:pathLst>
            </a:custGeom>
            <a:solidFill>
              <a:srgbClr val="686868"/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4" name="Freeform 12940"/>
            <p:cNvSpPr>
              <a:spLocks/>
            </p:cNvSpPr>
            <p:nvPr/>
          </p:nvSpPr>
          <p:spPr bwMode="gray">
            <a:xfrm flipH="1">
              <a:off x="3842993" y="3000935"/>
              <a:ext cx="236592" cy="187446"/>
            </a:xfrm>
            <a:custGeom>
              <a:avLst/>
              <a:gdLst>
                <a:gd name="T0" fmla="*/ 1795 w 1795"/>
                <a:gd name="T1" fmla="*/ 0 h 1420"/>
                <a:gd name="T2" fmla="*/ 1795 w 1795"/>
                <a:gd name="T3" fmla="*/ 936 h 1420"/>
                <a:gd name="T4" fmla="*/ 0 w 1795"/>
                <a:gd name="T5" fmla="*/ 1420 h 1420"/>
                <a:gd name="T6" fmla="*/ 0 w 1795"/>
                <a:gd name="T7" fmla="*/ 482 h 1420"/>
                <a:gd name="T8" fmla="*/ 1795 w 1795"/>
                <a:gd name="T9" fmla="*/ 0 h 14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5"/>
                <a:gd name="T16" fmla="*/ 0 h 1420"/>
                <a:gd name="T17" fmla="*/ 1795 w 1795"/>
                <a:gd name="T18" fmla="*/ 1420 h 14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5" h="1420">
                  <a:moveTo>
                    <a:pt x="1795" y="0"/>
                  </a:moveTo>
                  <a:lnTo>
                    <a:pt x="1795" y="936"/>
                  </a:lnTo>
                  <a:lnTo>
                    <a:pt x="0" y="1420"/>
                  </a:lnTo>
                  <a:lnTo>
                    <a:pt x="0" y="482"/>
                  </a:lnTo>
                  <a:lnTo>
                    <a:pt x="1795" y="0"/>
                  </a:lnTo>
                  <a:close/>
                </a:path>
              </a:pathLst>
            </a:custGeom>
            <a:solidFill>
              <a:srgbClr val="909090"/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12941"/>
            <p:cNvSpPr>
              <a:spLocks/>
            </p:cNvSpPr>
            <p:nvPr/>
          </p:nvSpPr>
          <p:spPr bwMode="gray">
            <a:xfrm flipH="1">
              <a:off x="3789845" y="2987177"/>
              <a:ext cx="298312" cy="91143"/>
            </a:xfrm>
            <a:custGeom>
              <a:avLst/>
              <a:gdLst>
                <a:gd name="T0" fmla="*/ 0 w 2267"/>
                <a:gd name="T1" fmla="*/ 607 h 690"/>
                <a:gd name="T2" fmla="*/ 2267 w 2267"/>
                <a:gd name="T3" fmla="*/ 0 h 690"/>
                <a:gd name="T4" fmla="*/ 2267 w 2267"/>
                <a:gd name="T5" fmla="*/ 76 h 690"/>
                <a:gd name="T6" fmla="*/ 0 w 2267"/>
                <a:gd name="T7" fmla="*/ 690 h 690"/>
                <a:gd name="T8" fmla="*/ 0 w 2267"/>
                <a:gd name="T9" fmla="*/ 607 h 6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67"/>
                <a:gd name="T16" fmla="*/ 0 h 690"/>
                <a:gd name="T17" fmla="*/ 2267 w 2267"/>
                <a:gd name="T18" fmla="*/ 690 h 6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67" h="690">
                  <a:moveTo>
                    <a:pt x="0" y="607"/>
                  </a:moveTo>
                  <a:lnTo>
                    <a:pt x="2267" y="0"/>
                  </a:lnTo>
                  <a:lnTo>
                    <a:pt x="2267" y="76"/>
                  </a:lnTo>
                  <a:lnTo>
                    <a:pt x="0" y="690"/>
                  </a:lnTo>
                  <a:lnTo>
                    <a:pt x="0" y="60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6" name="Freeform 12942"/>
            <p:cNvSpPr>
              <a:spLocks/>
            </p:cNvSpPr>
            <p:nvPr/>
          </p:nvSpPr>
          <p:spPr bwMode="gray">
            <a:xfrm flipH="1">
              <a:off x="4088158" y="3019851"/>
              <a:ext cx="177444" cy="58469"/>
            </a:xfrm>
            <a:custGeom>
              <a:avLst/>
              <a:gdLst>
                <a:gd name="T0" fmla="*/ 1345 w 1345"/>
                <a:gd name="T1" fmla="*/ 359 h 442"/>
                <a:gd name="T2" fmla="*/ 0 w 1345"/>
                <a:gd name="T3" fmla="*/ 0 h 442"/>
                <a:gd name="T4" fmla="*/ 3 w 1345"/>
                <a:gd name="T5" fmla="*/ 76 h 442"/>
                <a:gd name="T6" fmla="*/ 1345 w 1345"/>
                <a:gd name="T7" fmla="*/ 442 h 442"/>
                <a:gd name="T8" fmla="*/ 1345 w 1345"/>
                <a:gd name="T9" fmla="*/ 359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5"/>
                <a:gd name="T16" fmla="*/ 0 h 442"/>
                <a:gd name="T17" fmla="*/ 1345 w 1345"/>
                <a:gd name="T18" fmla="*/ 442 h 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5" h="442">
                  <a:moveTo>
                    <a:pt x="1345" y="359"/>
                  </a:moveTo>
                  <a:lnTo>
                    <a:pt x="0" y="0"/>
                  </a:lnTo>
                  <a:lnTo>
                    <a:pt x="3" y="76"/>
                  </a:lnTo>
                  <a:lnTo>
                    <a:pt x="1345" y="442"/>
                  </a:lnTo>
                  <a:lnTo>
                    <a:pt x="1345" y="35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7" name="Freeform 12943"/>
            <p:cNvSpPr>
              <a:spLocks/>
            </p:cNvSpPr>
            <p:nvPr/>
          </p:nvSpPr>
          <p:spPr bwMode="gray">
            <a:xfrm flipH="1">
              <a:off x="3789845" y="2939026"/>
              <a:ext cx="475757" cy="128117"/>
            </a:xfrm>
            <a:custGeom>
              <a:avLst/>
              <a:gdLst>
                <a:gd name="T0" fmla="*/ 0 w 3612"/>
                <a:gd name="T1" fmla="*/ 609 h 968"/>
                <a:gd name="T2" fmla="*/ 2285 w 3612"/>
                <a:gd name="T3" fmla="*/ 0 h 968"/>
                <a:gd name="T4" fmla="*/ 3612 w 3612"/>
                <a:gd name="T5" fmla="*/ 361 h 968"/>
                <a:gd name="T6" fmla="*/ 1345 w 3612"/>
                <a:gd name="T7" fmla="*/ 968 h 968"/>
                <a:gd name="T8" fmla="*/ 0 w 3612"/>
                <a:gd name="T9" fmla="*/ 609 h 9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12"/>
                <a:gd name="T16" fmla="*/ 0 h 968"/>
                <a:gd name="T17" fmla="*/ 3612 w 3612"/>
                <a:gd name="T18" fmla="*/ 968 h 9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12" h="968">
                  <a:moveTo>
                    <a:pt x="0" y="609"/>
                  </a:moveTo>
                  <a:lnTo>
                    <a:pt x="2285" y="0"/>
                  </a:lnTo>
                  <a:lnTo>
                    <a:pt x="3612" y="361"/>
                  </a:lnTo>
                  <a:lnTo>
                    <a:pt x="1345" y="968"/>
                  </a:lnTo>
                  <a:lnTo>
                    <a:pt x="0" y="6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12944"/>
            <p:cNvSpPr>
              <a:spLocks/>
            </p:cNvSpPr>
            <p:nvPr/>
          </p:nvSpPr>
          <p:spPr bwMode="gray">
            <a:xfrm flipH="1">
              <a:off x="4094158" y="3058544"/>
              <a:ext cx="90865" cy="102321"/>
            </a:xfrm>
            <a:custGeom>
              <a:avLst/>
              <a:gdLst>
                <a:gd name="T0" fmla="*/ 0 w 685"/>
                <a:gd name="T1" fmla="*/ 0 h 775"/>
                <a:gd name="T2" fmla="*/ 0 w 685"/>
                <a:gd name="T3" fmla="*/ 591 h 775"/>
                <a:gd name="T4" fmla="*/ 685 w 685"/>
                <a:gd name="T5" fmla="*/ 775 h 775"/>
                <a:gd name="T6" fmla="*/ 685 w 685"/>
                <a:gd name="T7" fmla="*/ 185 h 775"/>
                <a:gd name="T8" fmla="*/ 0 w 685"/>
                <a:gd name="T9" fmla="*/ 0 h 7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775"/>
                <a:gd name="T17" fmla="*/ 685 w 685"/>
                <a:gd name="T18" fmla="*/ 775 h 7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775">
                  <a:moveTo>
                    <a:pt x="0" y="0"/>
                  </a:moveTo>
                  <a:lnTo>
                    <a:pt x="0" y="591"/>
                  </a:lnTo>
                  <a:lnTo>
                    <a:pt x="685" y="775"/>
                  </a:lnTo>
                  <a:lnTo>
                    <a:pt x="685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9" name="Freeform 12945"/>
            <p:cNvSpPr>
              <a:spLocks/>
            </p:cNvSpPr>
            <p:nvPr/>
          </p:nvSpPr>
          <p:spPr bwMode="gray">
            <a:xfrm flipH="1">
              <a:off x="4102730" y="3068003"/>
              <a:ext cx="73721" cy="83405"/>
            </a:xfrm>
            <a:custGeom>
              <a:avLst/>
              <a:gdLst>
                <a:gd name="T0" fmla="*/ 0 w 562"/>
                <a:gd name="T1" fmla="*/ 0 h 633"/>
                <a:gd name="T2" fmla="*/ 0 w 562"/>
                <a:gd name="T3" fmla="*/ 482 h 633"/>
                <a:gd name="T4" fmla="*/ 562 w 562"/>
                <a:gd name="T5" fmla="*/ 633 h 633"/>
                <a:gd name="T6" fmla="*/ 562 w 562"/>
                <a:gd name="T7" fmla="*/ 152 h 633"/>
                <a:gd name="T8" fmla="*/ 0 w 562"/>
                <a:gd name="T9" fmla="*/ 0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2"/>
                <a:gd name="T16" fmla="*/ 0 h 633"/>
                <a:gd name="T17" fmla="*/ 562 w 562"/>
                <a:gd name="T18" fmla="*/ 633 h 6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2" h="633">
                  <a:moveTo>
                    <a:pt x="0" y="0"/>
                  </a:moveTo>
                  <a:lnTo>
                    <a:pt x="0" y="482"/>
                  </a:lnTo>
                  <a:lnTo>
                    <a:pt x="562" y="633"/>
                  </a:lnTo>
                  <a:lnTo>
                    <a:pt x="562" y="152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90" name="Group 12946"/>
            <p:cNvGrpSpPr>
              <a:grpSpLocks/>
            </p:cNvGrpSpPr>
            <p:nvPr/>
          </p:nvGrpSpPr>
          <p:grpSpPr bwMode="gray">
            <a:xfrm flipH="1">
              <a:off x="3873853" y="3030170"/>
              <a:ext cx="177444" cy="130696"/>
              <a:chOff x="2988" y="431"/>
              <a:chExt cx="207" cy="152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sp>
            <p:nvSpPr>
              <p:cNvPr id="1057" name="Freeform 12947"/>
              <p:cNvSpPr>
                <a:spLocks/>
              </p:cNvSpPr>
              <p:nvPr/>
            </p:nvSpPr>
            <p:spPr bwMode="gray">
              <a:xfrm>
                <a:off x="2988" y="431"/>
                <a:ext cx="207" cy="152"/>
              </a:xfrm>
              <a:custGeom>
                <a:avLst/>
                <a:gdLst>
                  <a:gd name="T0" fmla="*/ 0 w 1354"/>
                  <a:gd name="T1" fmla="*/ 990 h 990"/>
                  <a:gd name="T2" fmla="*/ 0 w 1354"/>
                  <a:gd name="T3" fmla="*/ 364 h 990"/>
                  <a:gd name="T4" fmla="*/ 711 w 1354"/>
                  <a:gd name="T5" fmla="*/ 175 h 990"/>
                  <a:gd name="T6" fmla="*/ 1354 w 1354"/>
                  <a:gd name="T7" fmla="*/ 0 h 990"/>
                  <a:gd name="T8" fmla="*/ 1354 w 1354"/>
                  <a:gd name="T9" fmla="*/ 626 h 990"/>
                  <a:gd name="T10" fmla="*/ 711 w 1354"/>
                  <a:gd name="T11" fmla="*/ 796 h 990"/>
                  <a:gd name="T12" fmla="*/ 0 w 1354"/>
                  <a:gd name="T13" fmla="*/ 990 h 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4"/>
                  <a:gd name="T22" fmla="*/ 0 h 990"/>
                  <a:gd name="T23" fmla="*/ 1354 w 1354"/>
                  <a:gd name="T24" fmla="*/ 990 h 99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4" h="990">
                    <a:moveTo>
                      <a:pt x="0" y="990"/>
                    </a:moveTo>
                    <a:lnTo>
                      <a:pt x="0" y="364"/>
                    </a:lnTo>
                    <a:lnTo>
                      <a:pt x="711" y="175"/>
                    </a:lnTo>
                    <a:lnTo>
                      <a:pt x="1354" y="0"/>
                    </a:lnTo>
                    <a:lnTo>
                      <a:pt x="1354" y="626"/>
                    </a:lnTo>
                    <a:lnTo>
                      <a:pt x="711" y="796"/>
                    </a:lnTo>
                    <a:lnTo>
                      <a:pt x="0" y="99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8" name="Freeform 12948"/>
              <p:cNvSpPr>
                <a:spLocks/>
              </p:cNvSpPr>
              <p:nvPr/>
            </p:nvSpPr>
            <p:spPr bwMode="gray">
              <a:xfrm>
                <a:off x="3000" y="471"/>
                <a:ext cx="86" cy="98"/>
              </a:xfrm>
              <a:custGeom>
                <a:avLst/>
                <a:gdLst>
                  <a:gd name="T0" fmla="*/ 560 w 560"/>
                  <a:gd name="T1" fmla="*/ 0 h 636"/>
                  <a:gd name="T2" fmla="*/ 560 w 560"/>
                  <a:gd name="T3" fmla="*/ 485 h 636"/>
                  <a:gd name="T4" fmla="*/ 0 w 560"/>
                  <a:gd name="T5" fmla="*/ 636 h 636"/>
                  <a:gd name="T6" fmla="*/ 0 w 560"/>
                  <a:gd name="T7" fmla="*/ 152 h 636"/>
                  <a:gd name="T8" fmla="*/ 560 w 560"/>
                  <a:gd name="T9" fmla="*/ 0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0"/>
                  <a:gd name="T16" fmla="*/ 0 h 636"/>
                  <a:gd name="T17" fmla="*/ 560 w 560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0" h="636">
                    <a:moveTo>
                      <a:pt x="560" y="0"/>
                    </a:moveTo>
                    <a:lnTo>
                      <a:pt x="560" y="485"/>
                    </a:lnTo>
                    <a:lnTo>
                      <a:pt x="0" y="636"/>
                    </a:lnTo>
                    <a:lnTo>
                      <a:pt x="0" y="152"/>
                    </a:lnTo>
                    <a:lnTo>
                      <a:pt x="56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9" name="Freeform 12949"/>
              <p:cNvSpPr>
                <a:spLocks/>
              </p:cNvSpPr>
              <p:nvPr/>
            </p:nvSpPr>
            <p:spPr bwMode="gray">
              <a:xfrm>
                <a:off x="3100" y="445"/>
                <a:ext cx="86" cy="97"/>
              </a:xfrm>
              <a:custGeom>
                <a:avLst/>
                <a:gdLst>
                  <a:gd name="T0" fmla="*/ 562 w 562"/>
                  <a:gd name="T1" fmla="*/ 0 h 633"/>
                  <a:gd name="T2" fmla="*/ 562 w 562"/>
                  <a:gd name="T3" fmla="*/ 482 h 633"/>
                  <a:gd name="T4" fmla="*/ 0 w 562"/>
                  <a:gd name="T5" fmla="*/ 633 h 633"/>
                  <a:gd name="T6" fmla="*/ 0 w 562"/>
                  <a:gd name="T7" fmla="*/ 151 h 633"/>
                  <a:gd name="T8" fmla="*/ 562 w 562"/>
                  <a:gd name="T9" fmla="*/ 0 h 6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2"/>
                  <a:gd name="T16" fmla="*/ 0 h 633"/>
                  <a:gd name="T17" fmla="*/ 562 w 562"/>
                  <a:gd name="T18" fmla="*/ 633 h 6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2" h="633">
                    <a:moveTo>
                      <a:pt x="562" y="0"/>
                    </a:moveTo>
                    <a:lnTo>
                      <a:pt x="562" y="482"/>
                    </a:lnTo>
                    <a:lnTo>
                      <a:pt x="0" y="633"/>
                    </a:lnTo>
                    <a:lnTo>
                      <a:pt x="0" y="151"/>
                    </a:lnTo>
                    <a:lnTo>
                      <a:pt x="562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91" name="Group 12950"/>
            <p:cNvGrpSpPr>
              <a:grpSpLocks/>
            </p:cNvGrpSpPr>
            <p:nvPr/>
          </p:nvGrpSpPr>
          <p:grpSpPr bwMode="gray">
            <a:xfrm flipH="1">
              <a:off x="3983577" y="2851322"/>
              <a:ext cx="90865" cy="149613"/>
              <a:chOff x="2961" y="223"/>
              <a:chExt cx="106" cy="174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sp>
            <p:nvSpPr>
              <p:cNvPr id="1049" name="Oval 12951"/>
              <p:cNvSpPr>
                <a:spLocks noChangeArrowheads="1"/>
              </p:cNvSpPr>
              <p:nvPr/>
            </p:nvSpPr>
            <p:spPr bwMode="gray">
              <a:xfrm>
                <a:off x="2984" y="382"/>
                <a:ext cx="58" cy="1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0" name="Freeform 12952"/>
              <p:cNvSpPr>
                <a:spLocks/>
              </p:cNvSpPr>
              <p:nvPr/>
            </p:nvSpPr>
            <p:spPr bwMode="gray">
              <a:xfrm>
                <a:off x="3003" y="238"/>
                <a:ext cx="20" cy="154"/>
              </a:xfrm>
              <a:custGeom>
                <a:avLst/>
                <a:gdLst>
                  <a:gd name="T0" fmla="*/ 0 w 57"/>
                  <a:gd name="T1" fmla="*/ 0 h 425"/>
                  <a:gd name="T2" fmla="*/ 0 w 57"/>
                  <a:gd name="T3" fmla="*/ 418 h 425"/>
                  <a:gd name="T4" fmla="*/ 28 w 57"/>
                  <a:gd name="T5" fmla="*/ 425 h 425"/>
                  <a:gd name="T6" fmla="*/ 57 w 57"/>
                  <a:gd name="T7" fmla="*/ 418 h 425"/>
                  <a:gd name="T8" fmla="*/ 57 w 57"/>
                  <a:gd name="T9" fmla="*/ 0 h 425"/>
                  <a:gd name="T10" fmla="*/ 0 w 57"/>
                  <a:gd name="T11" fmla="*/ 0 h 4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25"/>
                  <a:gd name="T20" fmla="*/ 57 w 57"/>
                  <a:gd name="T21" fmla="*/ 425 h 4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25">
                    <a:moveTo>
                      <a:pt x="0" y="0"/>
                    </a:moveTo>
                    <a:cubicBezTo>
                      <a:pt x="0" y="418"/>
                      <a:pt x="0" y="418"/>
                      <a:pt x="0" y="418"/>
                    </a:cubicBezTo>
                    <a:cubicBezTo>
                      <a:pt x="0" y="422"/>
                      <a:pt x="13" y="425"/>
                      <a:pt x="28" y="425"/>
                    </a:cubicBezTo>
                    <a:cubicBezTo>
                      <a:pt x="44" y="425"/>
                      <a:pt x="57" y="422"/>
                      <a:pt x="57" y="418"/>
                    </a:cubicBezTo>
                    <a:cubicBezTo>
                      <a:pt x="57" y="0"/>
                      <a:pt x="57" y="0"/>
                      <a:pt x="5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051" name="Group 12953"/>
              <p:cNvGrpSpPr>
                <a:grpSpLocks/>
              </p:cNvGrpSpPr>
              <p:nvPr/>
            </p:nvGrpSpPr>
            <p:grpSpPr bwMode="gray">
              <a:xfrm>
                <a:off x="2961" y="223"/>
                <a:ext cx="106" cy="39"/>
                <a:chOff x="2968" y="233"/>
                <a:chExt cx="106" cy="39"/>
              </a:xfrm>
            </p:grpSpPr>
            <p:sp>
              <p:nvSpPr>
                <p:cNvPr id="1052" name="Freeform 12954"/>
                <p:cNvSpPr>
                  <a:spLocks/>
                </p:cNvSpPr>
                <p:nvPr/>
              </p:nvSpPr>
              <p:spPr bwMode="gray">
                <a:xfrm>
                  <a:off x="2968" y="241"/>
                  <a:ext cx="74" cy="31"/>
                </a:xfrm>
                <a:custGeom>
                  <a:avLst/>
                  <a:gdLst>
                    <a:gd name="T0" fmla="*/ 0 w 485"/>
                    <a:gd name="T1" fmla="*/ 0 h 201"/>
                    <a:gd name="T2" fmla="*/ 0 w 485"/>
                    <a:gd name="T3" fmla="*/ 71 h 201"/>
                    <a:gd name="T4" fmla="*/ 485 w 485"/>
                    <a:gd name="T5" fmla="*/ 201 h 201"/>
                    <a:gd name="T6" fmla="*/ 485 w 485"/>
                    <a:gd name="T7" fmla="*/ 130 h 201"/>
                    <a:gd name="T8" fmla="*/ 0 w 485"/>
                    <a:gd name="T9" fmla="*/ 0 h 20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5"/>
                    <a:gd name="T16" fmla="*/ 0 h 201"/>
                    <a:gd name="T17" fmla="*/ 485 w 485"/>
                    <a:gd name="T18" fmla="*/ 201 h 20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5" h="20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485" y="201"/>
                      </a:lnTo>
                      <a:lnTo>
                        <a:pt x="485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3" name="Freeform 12955"/>
                <p:cNvSpPr>
                  <a:spLocks/>
                </p:cNvSpPr>
                <p:nvPr/>
              </p:nvSpPr>
              <p:spPr bwMode="gray">
                <a:xfrm>
                  <a:off x="3063" y="258"/>
                  <a:ext cx="11" cy="14"/>
                </a:xfrm>
                <a:custGeom>
                  <a:avLst/>
                  <a:gdLst>
                    <a:gd name="T0" fmla="*/ 0 w 68"/>
                    <a:gd name="T1" fmla="*/ 90 h 90"/>
                    <a:gd name="T2" fmla="*/ 0 w 68"/>
                    <a:gd name="T3" fmla="*/ 19 h 90"/>
                    <a:gd name="T4" fmla="*/ 68 w 68"/>
                    <a:gd name="T5" fmla="*/ 0 h 90"/>
                    <a:gd name="T6" fmla="*/ 68 w 68"/>
                    <a:gd name="T7" fmla="*/ 71 h 90"/>
                    <a:gd name="T8" fmla="*/ 0 w 68"/>
                    <a:gd name="T9" fmla="*/ 9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90"/>
                    <a:gd name="T17" fmla="*/ 68 w 68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90">
                      <a:moveTo>
                        <a:pt x="0" y="90"/>
                      </a:moveTo>
                      <a:lnTo>
                        <a:pt x="0" y="19"/>
                      </a:lnTo>
                      <a:lnTo>
                        <a:pt x="68" y="0"/>
                      </a:lnTo>
                      <a:lnTo>
                        <a:pt x="68" y="71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4" name="Rectangle 12956"/>
                <p:cNvSpPr>
                  <a:spLocks noChangeArrowheads="1"/>
                </p:cNvSpPr>
                <p:nvPr/>
              </p:nvSpPr>
              <p:spPr bwMode="gray">
                <a:xfrm>
                  <a:off x="3042" y="261"/>
                  <a:ext cx="21" cy="11"/>
                </a:xfrm>
                <a:prstGeom prst="rect">
                  <a:avLst/>
                </a:prstGeom>
                <a:solidFill>
                  <a:srgbClr val="90909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5" name="Freeform 12957"/>
                <p:cNvSpPr>
                  <a:spLocks/>
                </p:cNvSpPr>
                <p:nvPr/>
              </p:nvSpPr>
              <p:spPr bwMode="gray">
                <a:xfrm>
                  <a:off x="2968" y="233"/>
                  <a:ext cx="106" cy="28"/>
                </a:xfrm>
                <a:custGeom>
                  <a:avLst/>
                  <a:gdLst>
                    <a:gd name="T0" fmla="*/ 204 w 690"/>
                    <a:gd name="T1" fmla="*/ 0 h 184"/>
                    <a:gd name="T2" fmla="*/ 69 w 690"/>
                    <a:gd name="T3" fmla="*/ 2 h 184"/>
                    <a:gd name="T4" fmla="*/ 3 w 690"/>
                    <a:gd name="T5" fmla="*/ 21 h 184"/>
                    <a:gd name="T6" fmla="*/ 0 w 690"/>
                    <a:gd name="T7" fmla="*/ 54 h 184"/>
                    <a:gd name="T8" fmla="*/ 485 w 690"/>
                    <a:gd name="T9" fmla="*/ 184 h 184"/>
                    <a:gd name="T10" fmla="*/ 622 w 690"/>
                    <a:gd name="T11" fmla="*/ 184 h 184"/>
                    <a:gd name="T12" fmla="*/ 690 w 690"/>
                    <a:gd name="T13" fmla="*/ 165 h 184"/>
                    <a:gd name="T14" fmla="*/ 690 w 690"/>
                    <a:gd name="T15" fmla="*/ 130 h 184"/>
                    <a:gd name="T16" fmla="*/ 204 w 690"/>
                    <a:gd name="T17" fmla="*/ 0 h 18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90"/>
                    <a:gd name="T28" fmla="*/ 0 h 184"/>
                    <a:gd name="T29" fmla="*/ 690 w 690"/>
                    <a:gd name="T30" fmla="*/ 184 h 18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90" h="184">
                      <a:moveTo>
                        <a:pt x="204" y="0"/>
                      </a:moveTo>
                      <a:lnTo>
                        <a:pt x="69" y="2"/>
                      </a:lnTo>
                      <a:lnTo>
                        <a:pt x="3" y="21"/>
                      </a:lnTo>
                      <a:lnTo>
                        <a:pt x="0" y="54"/>
                      </a:lnTo>
                      <a:lnTo>
                        <a:pt x="485" y="184"/>
                      </a:lnTo>
                      <a:lnTo>
                        <a:pt x="622" y="184"/>
                      </a:lnTo>
                      <a:lnTo>
                        <a:pt x="690" y="165"/>
                      </a:lnTo>
                      <a:lnTo>
                        <a:pt x="690" y="130"/>
                      </a:lnTo>
                      <a:lnTo>
                        <a:pt x="204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6" name="Oval 12958"/>
                <p:cNvSpPr>
                  <a:spLocks noChangeArrowheads="1"/>
                </p:cNvSpPr>
                <p:nvPr/>
              </p:nvSpPr>
              <p:spPr bwMode="gray">
                <a:xfrm>
                  <a:off x="3010" y="245"/>
                  <a:ext cx="20" cy="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 algn="ctr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992" name="Group 12959"/>
            <p:cNvGrpSpPr>
              <a:grpSpLocks/>
            </p:cNvGrpSpPr>
            <p:nvPr/>
          </p:nvGrpSpPr>
          <p:grpSpPr bwMode="gray">
            <a:xfrm flipH="1">
              <a:off x="3801846" y="3360349"/>
              <a:ext cx="246022" cy="191745"/>
              <a:chOff x="2988" y="817"/>
              <a:chExt cx="287" cy="223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grpSp>
            <p:nvGrpSpPr>
              <p:cNvPr id="1025" name="Group 12960"/>
              <p:cNvGrpSpPr>
                <a:grpSpLocks/>
              </p:cNvGrpSpPr>
              <p:nvPr/>
            </p:nvGrpSpPr>
            <p:grpSpPr bwMode="gray">
              <a:xfrm>
                <a:off x="2988" y="976"/>
                <a:ext cx="87" cy="64"/>
                <a:chOff x="2988" y="431"/>
                <a:chExt cx="207" cy="152"/>
              </a:xfrm>
            </p:grpSpPr>
            <p:sp>
              <p:nvSpPr>
                <p:cNvPr id="1046" name="Freeform 12961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7" name="Freeform 12962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8" name="Freeform 12963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26" name="Group 12964"/>
              <p:cNvGrpSpPr>
                <a:grpSpLocks/>
              </p:cNvGrpSpPr>
              <p:nvPr/>
            </p:nvGrpSpPr>
            <p:grpSpPr bwMode="gray">
              <a:xfrm>
                <a:off x="3088" y="949"/>
                <a:ext cx="87" cy="64"/>
                <a:chOff x="2988" y="431"/>
                <a:chExt cx="207" cy="152"/>
              </a:xfrm>
            </p:grpSpPr>
            <p:sp>
              <p:nvSpPr>
                <p:cNvPr id="1043" name="Freeform 12965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4" name="Freeform 12966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5" name="Freeform 12967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27" name="Group 12968"/>
              <p:cNvGrpSpPr>
                <a:grpSpLocks/>
              </p:cNvGrpSpPr>
              <p:nvPr/>
            </p:nvGrpSpPr>
            <p:grpSpPr bwMode="gray">
              <a:xfrm>
                <a:off x="3188" y="922"/>
                <a:ext cx="87" cy="64"/>
                <a:chOff x="2988" y="431"/>
                <a:chExt cx="207" cy="152"/>
              </a:xfrm>
            </p:grpSpPr>
            <p:sp>
              <p:nvSpPr>
                <p:cNvPr id="1040" name="Freeform 12969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1" name="Freeform 12970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2" name="Freeform 12971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28" name="Group 12972"/>
              <p:cNvGrpSpPr>
                <a:grpSpLocks/>
              </p:cNvGrpSpPr>
              <p:nvPr/>
            </p:nvGrpSpPr>
            <p:grpSpPr bwMode="gray">
              <a:xfrm>
                <a:off x="2988" y="871"/>
                <a:ext cx="87" cy="64"/>
                <a:chOff x="2988" y="431"/>
                <a:chExt cx="207" cy="152"/>
              </a:xfrm>
            </p:grpSpPr>
            <p:sp>
              <p:nvSpPr>
                <p:cNvPr id="1037" name="Freeform 12973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8" name="Freeform 12974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9" name="Freeform 12975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29" name="Group 12976"/>
              <p:cNvGrpSpPr>
                <a:grpSpLocks/>
              </p:cNvGrpSpPr>
              <p:nvPr/>
            </p:nvGrpSpPr>
            <p:grpSpPr bwMode="gray">
              <a:xfrm>
                <a:off x="3088" y="844"/>
                <a:ext cx="87" cy="64"/>
                <a:chOff x="2988" y="431"/>
                <a:chExt cx="207" cy="152"/>
              </a:xfrm>
            </p:grpSpPr>
            <p:sp>
              <p:nvSpPr>
                <p:cNvPr id="1034" name="Freeform 12977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" name="Freeform 12978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" name="Freeform 12979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30" name="Group 12980"/>
              <p:cNvGrpSpPr>
                <a:grpSpLocks/>
              </p:cNvGrpSpPr>
              <p:nvPr/>
            </p:nvGrpSpPr>
            <p:grpSpPr bwMode="gray">
              <a:xfrm>
                <a:off x="3188" y="817"/>
                <a:ext cx="87" cy="64"/>
                <a:chOff x="2988" y="431"/>
                <a:chExt cx="207" cy="152"/>
              </a:xfrm>
            </p:grpSpPr>
            <p:sp>
              <p:nvSpPr>
                <p:cNvPr id="1031" name="Freeform 12981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" name="Freeform 12982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" name="Freeform 12983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993" name="Group 12984"/>
            <p:cNvGrpSpPr>
              <a:grpSpLocks/>
            </p:cNvGrpSpPr>
            <p:nvPr/>
          </p:nvGrpSpPr>
          <p:grpSpPr bwMode="gray">
            <a:xfrm>
              <a:off x="4088158" y="3387004"/>
              <a:ext cx="160300" cy="168529"/>
              <a:chOff x="2748" y="859"/>
              <a:chExt cx="187" cy="196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grpSp>
            <p:nvGrpSpPr>
              <p:cNvPr id="1009" name="Group 12985"/>
              <p:cNvGrpSpPr>
                <a:grpSpLocks/>
              </p:cNvGrpSpPr>
              <p:nvPr/>
            </p:nvGrpSpPr>
            <p:grpSpPr bwMode="gray">
              <a:xfrm>
                <a:off x="2748" y="991"/>
                <a:ext cx="87" cy="64"/>
                <a:chOff x="2988" y="431"/>
                <a:chExt cx="207" cy="152"/>
              </a:xfrm>
            </p:grpSpPr>
            <p:sp>
              <p:nvSpPr>
                <p:cNvPr id="1022" name="Freeform 12986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3" name="Freeform 12987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4" name="Freeform 12988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10" name="Group 12989"/>
              <p:cNvGrpSpPr>
                <a:grpSpLocks/>
              </p:cNvGrpSpPr>
              <p:nvPr/>
            </p:nvGrpSpPr>
            <p:grpSpPr bwMode="gray">
              <a:xfrm>
                <a:off x="2848" y="964"/>
                <a:ext cx="87" cy="64"/>
                <a:chOff x="2988" y="431"/>
                <a:chExt cx="207" cy="152"/>
              </a:xfrm>
            </p:grpSpPr>
            <p:sp>
              <p:nvSpPr>
                <p:cNvPr id="1019" name="Freeform 12990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0" name="Freeform 12991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1" name="Freeform 12992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11" name="Group 12993"/>
              <p:cNvGrpSpPr>
                <a:grpSpLocks/>
              </p:cNvGrpSpPr>
              <p:nvPr/>
            </p:nvGrpSpPr>
            <p:grpSpPr bwMode="gray">
              <a:xfrm>
                <a:off x="2748" y="886"/>
                <a:ext cx="87" cy="64"/>
                <a:chOff x="2988" y="431"/>
                <a:chExt cx="207" cy="152"/>
              </a:xfrm>
            </p:grpSpPr>
            <p:sp>
              <p:nvSpPr>
                <p:cNvPr id="1016" name="Freeform 12994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7" name="Freeform 12995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8" name="Freeform 12996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12" name="Group 12997"/>
              <p:cNvGrpSpPr>
                <a:grpSpLocks/>
              </p:cNvGrpSpPr>
              <p:nvPr/>
            </p:nvGrpSpPr>
            <p:grpSpPr bwMode="gray">
              <a:xfrm>
                <a:off x="2848" y="859"/>
                <a:ext cx="87" cy="64"/>
                <a:chOff x="2988" y="431"/>
                <a:chExt cx="207" cy="152"/>
              </a:xfrm>
            </p:grpSpPr>
            <p:sp>
              <p:nvSpPr>
                <p:cNvPr id="1013" name="Freeform 12998"/>
                <p:cNvSpPr>
                  <a:spLocks/>
                </p:cNvSpPr>
                <p:nvPr/>
              </p:nvSpPr>
              <p:spPr bwMode="gray">
                <a:xfrm>
                  <a:off x="2988" y="431"/>
                  <a:ext cx="207" cy="152"/>
                </a:xfrm>
                <a:custGeom>
                  <a:avLst/>
                  <a:gdLst>
                    <a:gd name="T0" fmla="*/ 0 w 1354"/>
                    <a:gd name="T1" fmla="*/ 990 h 990"/>
                    <a:gd name="T2" fmla="*/ 0 w 1354"/>
                    <a:gd name="T3" fmla="*/ 364 h 990"/>
                    <a:gd name="T4" fmla="*/ 711 w 1354"/>
                    <a:gd name="T5" fmla="*/ 175 h 990"/>
                    <a:gd name="T6" fmla="*/ 1354 w 1354"/>
                    <a:gd name="T7" fmla="*/ 0 h 990"/>
                    <a:gd name="T8" fmla="*/ 1354 w 1354"/>
                    <a:gd name="T9" fmla="*/ 626 h 990"/>
                    <a:gd name="T10" fmla="*/ 711 w 1354"/>
                    <a:gd name="T11" fmla="*/ 796 h 990"/>
                    <a:gd name="T12" fmla="*/ 0 w 1354"/>
                    <a:gd name="T13" fmla="*/ 990 h 9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54"/>
                    <a:gd name="T22" fmla="*/ 0 h 990"/>
                    <a:gd name="T23" fmla="*/ 1354 w 1354"/>
                    <a:gd name="T24" fmla="*/ 990 h 9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54" h="990">
                      <a:moveTo>
                        <a:pt x="0" y="990"/>
                      </a:moveTo>
                      <a:lnTo>
                        <a:pt x="0" y="364"/>
                      </a:lnTo>
                      <a:lnTo>
                        <a:pt x="711" y="175"/>
                      </a:lnTo>
                      <a:lnTo>
                        <a:pt x="1354" y="0"/>
                      </a:lnTo>
                      <a:lnTo>
                        <a:pt x="1354" y="626"/>
                      </a:lnTo>
                      <a:lnTo>
                        <a:pt x="711" y="796"/>
                      </a:lnTo>
                      <a:lnTo>
                        <a:pt x="0" y="99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4" name="Freeform 12999"/>
                <p:cNvSpPr>
                  <a:spLocks/>
                </p:cNvSpPr>
                <p:nvPr/>
              </p:nvSpPr>
              <p:spPr bwMode="gray">
                <a:xfrm>
                  <a:off x="3000" y="471"/>
                  <a:ext cx="86" cy="98"/>
                </a:xfrm>
                <a:custGeom>
                  <a:avLst/>
                  <a:gdLst>
                    <a:gd name="T0" fmla="*/ 560 w 560"/>
                    <a:gd name="T1" fmla="*/ 0 h 636"/>
                    <a:gd name="T2" fmla="*/ 560 w 560"/>
                    <a:gd name="T3" fmla="*/ 485 h 636"/>
                    <a:gd name="T4" fmla="*/ 0 w 560"/>
                    <a:gd name="T5" fmla="*/ 636 h 636"/>
                    <a:gd name="T6" fmla="*/ 0 w 560"/>
                    <a:gd name="T7" fmla="*/ 152 h 636"/>
                    <a:gd name="T8" fmla="*/ 560 w 560"/>
                    <a:gd name="T9" fmla="*/ 0 h 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0"/>
                    <a:gd name="T16" fmla="*/ 0 h 636"/>
                    <a:gd name="T17" fmla="*/ 560 w 560"/>
                    <a:gd name="T18" fmla="*/ 636 h 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0" h="636">
                      <a:moveTo>
                        <a:pt x="560" y="0"/>
                      </a:moveTo>
                      <a:lnTo>
                        <a:pt x="560" y="485"/>
                      </a:lnTo>
                      <a:lnTo>
                        <a:pt x="0" y="636"/>
                      </a:lnTo>
                      <a:lnTo>
                        <a:pt x="0" y="152"/>
                      </a:lnTo>
                      <a:lnTo>
                        <a:pt x="560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5" name="Freeform 13000"/>
                <p:cNvSpPr>
                  <a:spLocks/>
                </p:cNvSpPr>
                <p:nvPr/>
              </p:nvSpPr>
              <p:spPr bwMode="gray">
                <a:xfrm>
                  <a:off x="3100" y="445"/>
                  <a:ext cx="86" cy="97"/>
                </a:xfrm>
                <a:custGeom>
                  <a:avLst/>
                  <a:gdLst>
                    <a:gd name="T0" fmla="*/ 562 w 562"/>
                    <a:gd name="T1" fmla="*/ 0 h 633"/>
                    <a:gd name="T2" fmla="*/ 562 w 562"/>
                    <a:gd name="T3" fmla="*/ 482 h 633"/>
                    <a:gd name="T4" fmla="*/ 0 w 562"/>
                    <a:gd name="T5" fmla="*/ 633 h 633"/>
                    <a:gd name="T6" fmla="*/ 0 w 562"/>
                    <a:gd name="T7" fmla="*/ 151 h 633"/>
                    <a:gd name="T8" fmla="*/ 562 w 562"/>
                    <a:gd name="T9" fmla="*/ 0 h 6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2"/>
                    <a:gd name="T16" fmla="*/ 0 h 633"/>
                    <a:gd name="T17" fmla="*/ 562 w 562"/>
                    <a:gd name="T18" fmla="*/ 633 h 6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2" h="633">
                      <a:moveTo>
                        <a:pt x="562" y="0"/>
                      </a:moveTo>
                      <a:lnTo>
                        <a:pt x="562" y="482"/>
                      </a:lnTo>
                      <a:lnTo>
                        <a:pt x="0" y="633"/>
                      </a:lnTo>
                      <a:lnTo>
                        <a:pt x="0" y="151"/>
                      </a:lnTo>
                      <a:lnTo>
                        <a:pt x="562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994" name="Group 13001"/>
            <p:cNvGrpSpPr>
              <a:grpSpLocks/>
            </p:cNvGrpSpPr>
            <p:nvPr/>
          </p:nvGrpSpPr>
          <p:grpSpPr bwMode="gray">
            <a:xfrm>
              <a:off x="3902998" y="2710308"/>
              <a:ext cx="252880" cy="186586"/>
              <a:chOff x="3744" y="572"/>
              <a:chExt cx="295" cy="217"/>
            </a:xfrm>
            <a:gradFill>
              <a:gsLst>
                <a:gs pos="100000">
                  <a:schemeClr val="bg1">
                    <a:alpha val="48000"/>
                  </a:schemeClr>
                </a:gs>
                <a:gs pos="0">
                  <a:srgbClr val="EAEAEA"/>
                </a:gs>
              </a:gsLst>
              <a:lin ang="0" scaled="1"/>
            </a:gradFill>
            <a:scene3d>
              <a:camera prst="orthographicFront"/>
              <a:lightRig rig="threePt" dir="t">
                <a:rot lat="0" lon="0" rev="10800000"/>
              </a:lightRig>
            </a:scene3d>
          </p:grpSpPr>
          <p:sp>
            <p:nvSpPr>
              <p:cNvPr id="995" name="Freeform 13002"/>
              <p:cNvSpPr>
                <a:spLocks/>
              </p:cNvSpPr>
              <p:nvPr/>
            </p:nvSpPr>
            <p:spPr bwMode="gray">
              <a:xfrm>
                <a:off x="3744" y="572"/>
                <a:ext cx="295" cy="217"/>
              </a:xfrm>
              <a:custGeom>
                <a:avLst/>
                <a:gdLst>
                  <a:gd name="T0" fmla="*/ 0 w 1354"/>
                  <a:gd name="T1" fmla="*/ 990 h 990"/>
                  <a:gd name="T2" fmla="*/ 0 w 1354"/>
                  <a:gd name="T3" fmla="*/ 364 h 990"/>
                  <a:gd name="T4" fmla="*/ 711 w 1354"/>
                  <a:gd name="T5" fmla="*/ 175 h 990"/>
                  <a:gd name="T6" fmla="*/ 1354 w 1354"/>
                  <a:gd name="T7" fmla="*/ 0 h 990"/>
                  <a:gd name="T8" fmla="*/ 1354 w 1354"/>
                  <a:gd name="T9" fmla="*/ 626 h 990"/>
                  <a:gd name="T10" fmla="*/ 711 w 1354"/>
                  <a:gd name="T11" fmla="*/ 796 h 990"/>
                  <a:gd name="T12" fmla="*/ 0 w 1354"/>
                  <a:gd name="T13" fmla="*/ 990 h 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4"/>
                  <a:gd name="T22" fmla="*/ 0 h 990"/>
                  <a:gd name="T23" fmla="*/ 1354 w 1354"/>
                  <a:gd name="T24" fmla="*/ 990 h 99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4" h="990">
                    <a:moveTo>
                      <a:pt x="0" y="990"/>
                    </a:moveTo>
                    <a:lnTo>
                      <a:pt x="0" y="364"/>
                    </a:lnTo>
                    <a:lnTo>
                      <a:pt x="711" y="175"/>
                    </a:lnTo>
                    <a:lnTo>
                      <a:pt x="1354" y="0"/>
                    </a:lnTo>
                    <a:lnTo>
                      <a:pt x="1354" y="626"/>
                    </a:lnTo>
                    <a:lnTo>
                      <a:pt x="711" y="796"/>
                    </a:lnTo>
                    <a:lnTo>
                      <a:pt x="0" y="990"/>
                    </a:lnTo>
                    <a:close/>
                  </a:path>
                </a:pathLst>
              </a:cu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6" name="Line 13003"/>
              <p:cNvSpPr>
                <a:spLocks noChangeShapeType="1"/>
              </p:cNvSpPr>
              <p:nvPr/>
            </p:nvSpPr>
            <p:spPr bwMode="gray">
              <a:xfrm>
                <a:off x="3764" y="648"/>
                <a:ext cx="0" cy="134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7" name="Line 13004"/>
              <p:cNvSpPr>
                <a:spLocks noChangeShapeType="1"/>
              </p:cNvSpPr>
              <p:nvPr/>
            </p:nvSpPr>
            <p:spPr bwMode="gray">
              <a:xfrm>
                <a:off x="3800" y="639"/>
                <a:ext cx="0" cy="134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8" name="Line 13005"/>
              <p:cNvSpPr>
                <a:spLocks noChangeShapeType="1"/>
              </p:cNvSpPr>
              <p:nvPr/>
            </p:nvSpPr>
            <p:spPr bwMode="gray">
              <a:xfrm>
                <a:off x="3835" y="629"/>
                <a:ext cx="0" cy="134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9" name="Line 13006"/>
              <p:cNvSpPr>
                <a:spLocks noChangeShapeType="1"/>
              </p:cNvSpPr>
              <p:nvPr/>
            </p:nvSpPr>
            <p:spPr bwMode="gray">
              <a:xfrm>
                <a:off x="3871" y="619"/>
                <a:ext cx="0" cy="134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0" name="Line 13007"/>
              <p:cNvSpPr>
                <a:spLocks noChangeShapeType="1"/>
              </p:cNvSpPr>
              <p:nvPr/>
            </p:nvSpPr>
            <p:spPr bwMode="gray">
              <a:xfrm>
                <a:off x="3907" y="609"/>
                <a:ext cx="0" cy="134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1" name="Line 13008"/>
              <p:cNvSpPr>
                <a:spLocks noChangeShapeType="1"/>
              </p:cNvSpPr>
              <p:nvPr/>
            </p:nvSpPr>
            <p:spPr bwMode="gray">
              <a:xfrm>
                <a:off x="3942" y="599"/>
                <a:ext cx="0" cy="134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2" name="Line 13009"/>
              <p:cNvSpPr>
                <a:spLocks noChangeShapeType="1"/>
              </p:cNvSpPr>
              <p:nvPr/>
            </p:nvSpPr>
            <p:spPr bwMode="gray">
              <a:xfrm>
                <a:off x="3978" y="589"/>
                <a:ext cx="0" cy="134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3" name="Line 13010"/>
              <p:cNvSpPr>
                <a:spLocks noChangeShapeType="1"/>
              </p:cNvSpPr>
              <p:nvPr/>
            </p:nvSpPr>
            <p:spPr bwMode="gray">
              <a:xfrm>
                <a:off x="4015" y="579"/>
                <a:ext cx="0" cy="134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4" name="Line 13011"/>
              <p:cNvSpPr>
                <a:spLocks noChangeShapeType="1"/>
              </p:cNvSpPr>
              <p:nvPr/>
            </p:nvSpPr>
            <p:spPr bwMode="gray">
              <a:xfrm flipV="1">
                <a:off x="3745" y="593"/>
                <a:ext cx="294" cy="80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5" name="Line 13012"/>
              <p:cNvSpPr>
                <a:spLocks noChangeShapeType="1"/>
              </p:cNvSpPr>
              <p:nvPr/>
            </p:nvSpPr>
            <p:spPr bwMode="gray">
              <a:xfrm flipV="1">
                <a:off x="3745" y="618"/>
                <a:ext cx="294" cy="80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6" name="Line 13013"/>
              <p:cNvSpPr>
                <a:spLocks noChangeShapeType="1"/>
              </p:cNvSpPr>
              <p:nvPr/>
            </p:nvSpPr>
            <p:spPr bwMode="gray">
              <a:xfrm flipV="1">
                <a:off x="3745" y="644"/>
                <a:ext cx="294" cy="79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7" name="Line 13014"/>
              <p:cNvSpPr>
                <a:spLocks noChangeShapeType="1"/>
              </p:cNvSpPr>
              <p:nvPr/>
            </p:nvSpPr>
            <p:spPr bwMode="gray">
              <a:xfrm flipV="1">
                <a:off x="3744" y="669"/>
                <a:ext cx="294" cy="80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8" name="Line 13015"/>
              <p:cNvSpPr>
                <a:spLocks noChangeShapeType="1"/>
              </p:cNvSpPr>
              <p:nvPr/>
            </p:nvSpPr>
            <p:spPr bwMode="gray">
              <a:xfrm flipV="1">
                <a:off x="3744" y="694"/>
                <a:ext cx="294" cy="80"/>
              </a:xfrm>
              <a:prstGeom prst="line">
                <a:avLst/>
              </a:prstGeom>
              <a:grpFill/>
              <a:ln w="3175">
                <a:gradFill>
                  <a:gsLst>
                    <a:gs pos="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5400000" scaled="0"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074" name="Freeform 16"/>
          <p:cNvSpPr>
            <a:spLocks/>
          </p:cNvSpPr>
          <p:nvPr/>
        </p:nvSpPr>
        <p:spPr bwMode="gray">
          <a:xfrm flipV="1">
            <a:off x="5774514" y="3656578"/>
            <a:ext cx="1093039" cy="296094"/>
          </a:xfrm>
          <a:custGeom>
            <a:avLst/>
            <a:gdLst/>
            <a:ahLst/>
            <a:cxnLst>
              <a:cxn ang="0">
                <a:pos x="2938" y="772"/>
              </a:cxn>
              <a:cxn ang="0">
                <a:pos x="3134" y="238"/>
              </a:cxn>
              <a:cxn ang="0">
                <a:pos x="2688" y="359"/>
              </a:cxn>
              <a:cxn ang="0">
                <a:pos x="1344" y="0"/>
              </a:cxn>
              <a:cxn ang="0">
                <a:pos x="0" y="359"/>
              </a:cxn>
              <a:cxn ang="0">
                <a:pos x="1344" y="720"/>
              </a:cxn>
              <a:cxn ang="0">
                <a:pos x="895" y="841"/>
              </a:cxn>
              <a:cxn ang="0">
                <a:pos x="2938" y="772"/>
              </a:cxn>
            </a:cxnLst>
            <a:rect l="0" t="0" r="r" b="b"/>
            <a:pathLst>
              <a:path w="3134" h="841">
                <a:moveTo>
                  <a:pt x="2938" y="772"/>
                </a:moveTo>
                <a:lnTo>
                  <a:pt x="3134" y="238"/>
                </a:lnTo>
                <a:lnTo>
                  <a:pt x="2688" y="359"/>
                </a:lnTo>
                <a:lnTo>
                  <a:pt x="1344" y="0"/>
                </a:lnTo>
                <a:lnTo>
                  <a:pt x="0" y="359"/>
                </a:lnTo>
                <a:lnTo>
                  <a:pt x="1344" y="720"/>
                </a:lnTo>
                <a:lnTo>
                  <a:pt x="895" y="841"/>
                </a:lnTo>
                <a:lnTo>
                  <a:pt x="2938" y="772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53" name="Group 1579"/>
          <p:cNvGrpSpPr>
            <a:grpSpLocks/>
          </p:cNvGrpSpPr>
          <p:nvPr/>
        </p:nvGrpSpPr>
        <p:grpSpPr bwMode="gray">
          <a:xfrm>
            <a:off x="3518125" y="3624400"/>
            <a:ext cx="2415377" cy="640422"/>
            <a:chOff x="2128" y="2959"/>
            <a:chExt cx="3613" cy="966"/>
          </a:xfrm>
        </p:grpSpPr>
        <p:sp>
          <p:nvSpPr>
            <p:cNvPr id="954" name="Freeform 1580"/>
            <p:cNvSpPr>
              <a:spLocks/>
            </p:cNvSpPr>
            <p:nvPr/>
          </p:nvSpPr>
          <p:spPr bwMode="gray">
            <a:xfrm>
              <a:off x="2128" y="2959"/>
              <a:ext cx="3613" cy="966"/>
            </a:xfrm>
            <a:custGeom>
              <a:avLst/>
              <a:gdLst>
                <a:gd name="T0" fmla="*/ 0 w 3583"/>
                <a:gd name="T1" fmla="*/ 601 h 962"/>
                <a:gd name="T2" fmla="*/ 2239 w 3583"/>
                <a:gd name="T3" fmla="*/ 0 h 962"/>
                <a:gd name="T4" fmla="*/ 3583 w 3583"/>
                <a:gd name="T5" fmla="*/ 360 h 962"/>
                <a:gd name="T6" fmla="*/ 1344 w 3583"/>
                <a:gd name="T7" fmla="*/ 962 h 962"/>
                <a:gd name="T8" fmla="*/ 0 w 3583"/>
                <a:gd name="T9" fmla="*/ 601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83"/>
                <a:gd name="T16" fmla="*/ 0 h 962"/>
                <a:gd name="T17" fmla="*/ 3583 w 3583"/>
                <a:gd name="T18" fmla="*/ 962 h 962"/>
                <a:gd name="connsiteX0" fmla="*/ 0 w 10085"/>
                <a:gd name="connsiteY0" fmla="*/ 6292 h 10000"/>
                <a:gd name="connsiteX1" fmla="*/ 6334 w 10085"/>
                <a:gd name="connsiteY1" fmla="*/ 0 h 10000"/>
                <a:gd name="connsiteX2" fmla="*/ 10085 w 10085"/>
                <a:gd name="connsiteY2" fmla="*/ 3742 h 10000"/>
                <a:gd name="connsiteX3" fmla="*/ 3836 w 10085"/>
                <a:gd name="connsiteY3" fmla="*/ 10000 h 10000"/>
                <a:gd name="connsiteX4" fmla="*/ 0 w 10085"/>
                <a:gd name="connsiteY4" fmla="*/ 6292 h 10000"/>
                <a:gd name="connsiteX0" fmla="*/ 0 w 10085"/>
                <a:gd name="connsiteY0" fmla="*/ 6337 h 10045"/>
                <a:gd name="connsiteX1" fmla="*/ 6419 w 10085"/>
                <a:gd name="connsiteY1" fmla="*/ 0 h 10045"/>
                <a:gd name="connsiteX2" fmla="*/ 10085 w 10085"/>
                <a:gd name="connsiteY2" fmla="*/ 3787 h 10045"/>
                <a:gd name="connsiteX3" fmla="*/ 3836 w 10085"/>
                <a:gd name="connsiteY3" fmla="*/ 10045 h 10045"/>
                <a:gd name="connsiteX4" fmla="*/ 0 w 10085"/>
                <a:gd name="connsiteY4" fmla="*/ 6337 h 1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" h="10045">
                  <a:moveTo>
                    <a:pt x="0" y="6337"/>
                  </a:moveTo>
                  <a:lnTo>
                    <a:pt x="6419" y="0"/>
                  </a:lnTo>
                  <a:lnTo>
                    <a:pt x="10085" y="3787"/>
                  </a:lnTo>
                  <a:lnTo>
                    <a:pt x="3836" y="10045"/>
                  </a:lnTo>
                  <a:lnTo>
                    <a:pt x="0" y="63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Oval 1583"/>
            <p:cNvSpPr>
              <a:spLocks noChangeArrowheads="1"/>
            </p:cNvSpPr>
            <p:nvPr/>
          </p:nvSpPr>
          <p:spPr bwMode="gray">
            <a:xfrm>
              <a:off x="2900" y="3679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56" name="Oval 1584"/>
            <p:cNvSpPr>
              <a:spLocks noChangeArrowheads="1"/>
            </p:cNvSpPr>
            <p:nvPr/>
          </p:nvSpPr>
          <p:spPr bwMode="gray">
            <a:xfrm>
              <a:off x="3145" y="3613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57" name="Oval 1585"/>
            <p:cNvSpPr>
              <a:spLocks noChangeArrowheads="1"/>
            </p:cNvSpPr>
            <p:nvPr/>
          </p:nvSpPr>
          <p:spPr bwMode="gray">
            <a:xfrm>
              <a:off x="3389" y="3547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58" name="Oval 1586"/>
            <p:cNvSpPr>
              <a:spLocks noChangeArrowheads="1"/>
            </p:cNvSpPr>
            <p:nvPr/>
          </p:nvSpPr>
          <p:spPr bwMode="gray">
            <a:xfrm>
              <a:off x="3634" y="3481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59" name="Oval 1587"/>
            <p:cNvSpPr>
              <a:spLocks noChangeArrowheads="1"/>
            </p:cNvSpPr>
            <p:nvPr/>
          </p:nvSpPr>
          <p:spPr bwMode="gray">
            <a:xfrm>
              <a:off x="3877" y="3417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60" name="Oval 1588"/>
            <p:cNvSpPr>
              <a:spLocks noChangeArrowheads="1"/>
            </p:cNvSpPr>
            <p:nvPr/>
          </p:nvSpPr>
          <p:spPr bwMode="gray">
            <a:xfrm>
              <a:off x="4123" y="3351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61" name="Oval 1589"/>
            <p:cNvSpPr>
              <a:spLocks noChangeArrowheads="1"/>
            </p:cNvSpPr>
            <p:nvPr/>
          </p:nvSpPr>
          <p:spPr bwMode="gray">
            <a:xfrm>
              <a:off x="4366" y="3285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62" name="Oval 1590"/>
            <p:cNvSpPr>
              <a:spLocks noChangeArrowheads="1"/>
            </p:cNvSpPr>
            <p:nvPr/>
          </p:nvSpPr>
          <p:spPr bwMode="gray">
            <a:xfrm>
              <a:off x="4612" y="3219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63" name="Oval 1591"/>
            <p:cNvSpPr>
              <a:spLocks noChangeArrowheads="1"/>
            </p:cNvSpPr>
            <p:nvPr/>
          </p:nvSpPr>
          <p:spPr bwMode="gray">
            <a:xfrm>
              <a:off x="4858" y="3155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87" name="Group 6652"/>
          <p:cNvGrpSpPr>
            <a:grpSpLocks/>
          </p:cNvGrpSpPr>
          <p:nvPr/>
        </p:nvGrpSpPr>
        <p:grpSpPr bwMode="gray">
          <a:xfrm flipH="1">
            <a:off x="3737556" y="3438627"/>
            <a:ext cx="1834439" cy="594079"/>
            <a:chOff x="342" y="-467"/>
            <a:chExt cx="12667" cy="4092"/>
          </a:xfrm>
        </p:grpSpPr>
        <p:sp>
          <p:nvSpPr>
            <p:cNvPr id="588" name="Freeform 6696"/>
            <p:cNvSpPr>
              <a:spLocks/>
            </p:cNvSpPr>
            <p:nvPr/>
          </p:nvSpPr>
          <p:spPr bwMode="gray">
            <a:xfrm>
              <a:off x="9902" y="1989"/>
              <a:ext cx="3107" cy="671"/>
            </a:xfrm>
            <a:custGeom>
              <a:avLst/>
              <a:gdLst>
                <a:gd name="T0" fmla="*/ 784 w 1864"/>
                <a:gd name="T1" fmla="*/ 402 h 402"/>
                <a:gd name="T2" fmla="*/ 1864 w 1864"/>
                <a:gd name="T3" fmla="*/ 33 h 402"/>
                <a:gd name="T4" fmla="*/ 1675 w 1864"/>
                <a:gd name="T5" fmla="*/ 0 h 402"/>
                <a:gd name="T6" fmla="*/ 0 w 1864"/>
                <a:gd name="T7" fmla="*/ 248 h 402"/>
                <a:gd name="T8" fmla="*/ 784 w 1864"/>
                <a:gd name="T9" fmla="*/ 402 h 4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4"/>
                <a:gd name="T16" fmla="*/ 0 h 402"/>
                <a:gd name="T17" fmla="*/ 1864 w 1864"/>
                <a:gd name="T18" fmla="*/ 402 h 4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4" h="402">
                  <a:moveTo>
                    <a:pt x="784" y="402"/>
                  </a:moveTo>
                  <a:lnTo>
                    <a:pt x="1864" y="33"/>
                  </a:lnTo>
                  <a:lnTo>
                    <a:pt x="1675" y="0"/>
                  </a:lnTo>
                  <a:lnTo>
                    <a:pt x="0" y="248"/>
                  </a:lnTo>
                  <a:lnTo>
                    <a:pt x="784" y="40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Freeform 6653"/>
            <p:cNvSpPr>
              <a:spLocks/>
            </p:cNvSpPr>
            <p:nvPr/>
          </p:nvSpPr>
          <p:spPr bwMode="gray">
            <a:xfrm>
              <a:off x="7900" y="797"/>
              <a:ext cx="1276" cy="693"/>
            </a:xfrm>
            <a:custGeom>
              <a:avLst/>
              <a:gdLst>
                <a:gd name="T0" fmla="*/ 66 w 324"/>
                <a:gd name="T1" fmla="*/ 11 h 175"/>
                <a:gd name="T2" fmla="*/ 66 w 324"/>
                <a:gd name="T3" fmla="*/ 11 h 175"/>
                <a:gd name="T4" fmla="*/ 20 w 324"/>
                <a:gd name="T5" fmla="*/ 38 h 175"/>
                <a:gd name="T6" fmla="*/ 9 w 324"/>
                <a:gd name="T7" fmla="*/ 98 h 175"/>
                <a:gd name="T8" fmla="*/ 9 w 324"/>
                <a:gd name="T9" fmla="*/ 98 h 175"/>
                <a:gd name="T10" fmla="*/ 10 w 324"/>
                <a:gd name="T11" fmla="*/ 99 h 175"/>
                <a:gd name="T12" fmla="*/ 13 w 324"/>
                <a:gd name="T13" fmla="*/ 103 h 175"/>
                <a:gd name="T14" fmla="*/ 272 w 324"/>
                <a:gd name="T15" fmla="*/ 175 h 175"/>
                <a:gd name="T16" fmla="*/ 324 w 324"/>
                <a:gd name="T17" fmla="*/ 92 h 175"/>
                <a:gd name="T18" fmla="*/ 66 w 324"/>
                <a:gd name="T19" fmla="*/ 11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4"/>
                <a:gd name="T31" fmla="*/ 0 h 175"/>
                <a:gd name="T32" fmla="*/ 324 w 324"/>
                <a:gd name="T33" fmla="*/ 175 h 17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4" h="175">
                  <a:moveTo>
                    <a:pt x="66" y="11"/>
                  </a:moveTo>
                  <a:cubicBezTo>
                    <a:pt x="66" y="11"/>
                    <a:pt x="66" y="11"/>
                    <a:pt x="66" y="11"/>
                  </a:cubicBezTo>
                  <a:cubicBezTo>
                    <a:pt x="51" y="11"/>
                    <a:pt x="33" y="21"/>
                    <a:pt x="20" y="38"/>
                  </a:cubicBezTo>
                  <a:cubicBezTo>
                    <a:pt x="4" y="59"/>
                    <a:pt x="0" y="83"/>
                    <a:pt x="9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8"/>
                    <a:pt x="10" y="98"/>
                    <a:pt x="10" y="99"/>
                  </a:cubicBezTo>
                  <a:cubicBezTo>
                    <a:pt x="11" y="101"/>
                    <a:pt x="12" y="102"/>
                    <a:pt x="13" y="103"/>
                  </a:cubicBezTo>
                  <a:cubicBezTo>
                    <a:pt x="29" y="121"/>
                    <a:pt x="107" y="155"/>
                    <a:pt x="272" y="175"/>
                  </a:cubicBezTo>
                  <a:cubicBezTo>
                    <a:pt x="324" y="92"/>
                    <a:pt x="324" y="92"/>
                    <a:pt x="324" y="92"/>
                  </a:cubicBezTo>
                  <a:cubicBezTo>
                    <a:pt x="324" y="92"/>
                    <a:pt x="239" y="0"/>
                    <a:pt x="66" y="11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Freeform 6654"/>
            <p:cNvSpPr>
              <a:spLocks/>
            </p:cNvSpPr>
            <p:nvPr/>
          </p:nvSpPr>
          <p:spPr bwMode="gray">
            <a:xfrm>
              <a:off x="8862" y="1102"/>
              <a:ext cx="362" cy="411"/>
            </a:xfrm>
            <a:custGeom>
              <a:avLst/>
              <a:gdLst>
                <a:gd name="T0" fmla="*/ 77 w 92"/>
                <a:gd name="T1" fmla="*/ 12 h 104"/>
                <a:gd name="T2" fmla="*/ 19 w 92"/>
                <a:gd name="T3" fmla="*/ 31 h 104"/>
                <a:gd name="T4" fmla="*/ 16 w 92"/>
                <a:gd name="T5" fmla="*/ 93 h 104"/>
                <a:gd name="T6" fmla="*/ 74 w 92"/>
                <a:gd name="T7" fmla="*/ 73 h 104"/>
                <a:gd name="T8" fmla="*/ 77 w 92"/>
                <a:gd name="T9" fmla="*/ 1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2"/>
                <a:gd name="T16" fmla="*/ 0 h 104"/>
                <a:gd name="T17" fmla="*/ 92 w 92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2" h="104">
                  <a:moveTo>
                    <a:pt x="77" y="12"/>
                  </a:moveTo>
                  <a:cubicBezTo>
                    <a:pt x="62" y="0"/>
                    <a:pt x="36" y="9"/>
                    <a:pt x="19" y="31"/>
                  </a:cubicBezTo>
                  <a:cubicBezTo>
                    <a:pt x="2" y="54"/>
                    <a:pt x="0" y="81"/>
                    <a:pt x="16" y="93"/>
                  </a:cubicBezTo>
                  <a:cubicBezTo>
                    <a:pt x="31" y="104"/>
                    <a:pt x="57" y="95"/>
                    <a:pt x="74" y="73"/>
                  </a:cubicBezTo>
                  <a:cubicBezTo>
                    <a:pt x="90" y="51"/>
                    <a:pt x="92" y="23"/>
                    <a:pt x="77" y="12"/>
                  </a:cubicBezTo>
                  <a:close/>
                </a:path>
              </a:pathLst>
            </a:custGeom>
            <a:gradFill flip="none" rotWithShape="1">
              <a:gsLst>
                <a:gs pos="59000">
                  <a:schemeClr val="tx1">
                    <a:lumMod val="95000"/>
                    <a:lumOff val="5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Freeform 6655"/>
            <p:cNvSpPr>
              <a:spLocks/>
            </p:cNvSpPr>
            <p:nvPr/>
          </p:nvSpPr>
          <p:spPr bwMode="gray">
            <a:xfrm>
              <a:off x="3583" y="2440"/>
              <a:ext cx="1276" cy="688"/>
            </a:xfrm>
            <a:custGeom>
              <a:avLst/>
              <a:gdLst>
                <a:gd name="T0" fmla="*/ 66 w 324"/>
                <a:gd name="T1" fmla="*/ 11 h 175"/>
                <a:gd name="T2" fmla="*/ 66 w 324"/>
                <a:gd name="T3" fmla="*/ 11 h 175"/>
                <a:gd name="T4" fmla="*/ 20 w 324"/>
                <a:gd name="T5" fmla="*/ 38 h 175"/>
                <a:gd name="T6" fmla="*/ 9 w 324"/>
                <a:gd name="T7" fmla="*/ 98 h 175"/>
                <a:gd name="T8" fmla="*/ 9 w 324"/>
                <a:gd name="T9" fmla="*/ 98 h 175"/>
                <a:gd name="T10" fmla="*/ 10 w 324"/>
                <a:gd name="T11" fmla="*/ 99 h 175"/>
                <a:gd name="T12" fmla="*/ 13 w 324"/>
                <a:gd name="T13" fmla="*/ 103 h 175"/>
                <a:gd name="T14" fmla="*/ 272 w 324"/>
                <a:gd name="T15" fmla="*/ 175 h 175"/>
                <a:gd name="T16" fmla="*/ 324 w 324"/>
                <a:gd name="T17" fmla="*/ 92 h 175"/>
                <a:gd name="T18" fmla="*/ 66 w 324"/>
                <a:gd name="T19" fmla="*/ 11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4"/>
                <a:gd name="T31" fmla="*/ 0 h 175"/>
                <a:gd name="T32" fmla="*/ 324 w 324"/>
                <a:gd name="T33" fmla="*/ 175 h 17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4" h="175">
                  <a:moveTo>
                    <a:pt x="66" y="11"/>
                  </a:moveTo>
                  <a:cubicBezTo>
                    <a:pt x="66" y="11"/>
                    <a:pt x="66" y="11"/>
                    <a:pt x="66" y="11"/>
                  </a:cubicBezTo>
                  <a:cubicBezTo>
                    <a:pt x="51" y="11"/>
                    <a:pt x="33" y="21"/>
                    <a:pt x="20" y="38"/>
                  </a:cubicBezTo>
                  <a:cubicBezTo>
                    <a:pt x="4" y="59"/>
                    <a:pt x="0" y="83"/>
                    <a:pt x="9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1" y="101"/>
                    <a:pt x="12" y="102"/>
                    <a:pt x="13" y="103"/>
                  </a:cubicBezTo>
                  <a:cubicBezTo>
                    <a:pt x="29" y="121"/>
                    <a:pt x="107" y="155"/>
                    <a:pt x="272" y="175"/>
                  </a:cubicBezTo>
                  <a:cubicBezTo>
                    <a:pt x="324" y="92"/>
                    <a:pt x="324" y="92"/>
                    <a:pt x="324" y="92"/>
                  </a:cubicBezTo>
                  <a:cubicBezTo>
                    <a:pt x="324" y="92"/>
                    <a:pt x="239" y="0"/>
                    <a:pt x="66" y="11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Freeform 6656"/>
            <p:cNvSpPr>
              <a:spLocks/>
            </p:cNvSpPr>
            <p:nvPr/>
          </p:nvSpPr>
          <p:spPr bwMode="gray">
            <a:xfrm>
              <a:off x="4545" y="2746"/>
              <a:ext cx="362" cy="408"/>
            </a:xfrm>
            <a:custGeom>
              <a:avLst/>
              <a:gdLst>
                <a:gd name="T0" fmla="*/ 77 w 92"/>
                <a:gd name="T1" fmla="*/ 11 h 103"/>
                <a:gd name="T2" fmla="*/ 19 w 92"/>
                <a:gd name="T3" fmla="*/ 30 h 103"/>
                <a:gd name="T4" fmla="*/ 16 w 92"/>
                <a:gd name="T5" fmla="*/ 92 h 103"/>
                <a:gd name="T6" fmla="*/ 74 w 92"/>
                <a:gd name="T7" fmla="*/ 72 h 103"/>
                <a:gd name="T8" fmla="*/ 77 w 92"/>
                <a:gd name="T9" fmla="*/ 11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2"/>
                <a:gd name="T16" fmla="*/ 0 h 103"/>
                <a:gd name="T17" fmla="*/ 92 w 92"/>
                <a:gd name="T18" fmla="*/ 103 h 1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2" h="103">
                  <a:moveTo>
                    <a:pt x="77" y="11"/>
                  </a:moveTo>
                  <a:cubicBezTo>
                    <a:pt x="62" y="0"/>
                    <a:pt x="36" y="8"/>
                    <a:pt x="19" y="30"/>
                  </a:cubicBezTo>
                  <a:cubicBezTo>
                    <a:pt x="2" y="53"/>
                    <a:pt x="0" y="80"/>
                    <a:pt x="16" y="92"/>
                  </a:cubicBezTo>
                  <a:cubicBezTo>
                    <a:pt x="31" y="103"/>
                    <a:pt x="57" y="94"/>
                    <a:pt x="74" y="72"/>
                  </a:cubicBezTo>
                  <a:cubicBezTo>
                    <a:pt x="90" y="50"/>
                    <a:pt x="92" y="23"/>
                    <a:pt x="77" y="11"/>
                  </a:cubicBezTo>
                  <a:close/>
                </a:path>
              </a:pathLst>
            </a:custGeom>
            <a:gradFill flip="none" rotWithShape="1">
              <a:gsLst>
                <a:gs pos="59000">
                  <a:schemeClr val="tx1">
                    <a:lumMod val="95000"/>
                    <a:lumOff val="5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Freeform 6657"/>
            <p:cNvSpPr>
              <a:spLocks/>
            </p:cNvSpPr>
            <p:nvPr/>
          </p:nvSpPr>
          <p:spPr bwMode="gray">
            <a:xfrm>
              <a:off x="5729" y="2786"/>
              <a:ext cx="357" cy="353"/>
            </a:xfrm>
            <a:custGeom>
              <a:avLst/>
              <a:gdLst>
                <a:gd name="T0" fmla="*/ 75 w 90"/>
                <a:gd name="T1" fmla="*/ 25 h 90"/>
                <a:gd name="T2" fmla="*/ 29 w 90"/>
                <a:gd name="T3" fmla="*/ 5 h 90"/>
                <a:gd name="T4" fmla="*/ 29 w 90"/>
                <a:gd name="T5" fmla="*/ 5 h 90"/>
                <a:gd name="T6" fmla="*/ 0 w 90"/>
                <a:gd name="T7" fmla="*/ 14 h 90"/>
                <a:gd name="T8" fmla="*/ 41 w 90"/>
                <a:gd name="T9" fmla="*/ 90 h 90"/>
                <a:gd name="T10" fmla="*/ 69 w 90"/>
                <a:gd name="T11" fmla="*/ 81 h 90"/>
                <a:gd name="T12" fmla="*/ 69 w 90"/>
                <a:gd name="T13" fmla="*/ 81 h 90"/>
                <a:gd name="T14" fmla="*/ 77 w 90"/>
                <a:gd name="T15" fmla="*/ 77 h 90"/>
                <a:gd name="T16" fmla="*/ 75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5" y="25"/>
                  </a:moveTo>
                  <a:cubicBezTo>
                    <a:pt x="62" y="8"/>
                    <a:pt x="43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0"/>
                    <a:pt x="75" y="79"/>
                    <a:pt x="77" y="77"/>
                  </a:cubicBezTo>
                  <a:cubicBezTo>
                    <a:pt x="90" y="67"/>
                    <a:pt x="89" y="44"/>
                    <a:pt x="75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Freeform 6658"/>
            <p:cNvSpPr>
              <a:spLocks/>
            </p:cNvSpPr>
            <p:nvPr/>
          </p:nvSpPr>
          <p:spPr bwMode="gray">
            <a:xfrm>
              <a:off x="5663" y="2814"/>
              <a:ext cx="311" cy="351"/>
            </a:xfrm>
            <a:custGeom>
              <a:avLst/>
              <a:gdLst>
                <a:gd name="T0" fmla="*/ 66 w 79"/>
                <a:gd name="T1" fmla="*/ 79 h 89"/>
                <a:gd name="T2" fmla="*/ 15 w 79"/>
                <a:gd name="T3" fmla="*/ 62 h 89"/>
                <a:gd name="T4" fmla="*/ 13 w 79"/>
                <a:gd name="T5" fmla="*/ 10 h 89"/>
                <a:gd name="T6" fmla="*/ 63 w 79"/>
                <a:gd name="T7" fmla="*/ 26 h 89"/>
                <a:gd name="T8" fmla="*/ 66 w 79"/>
                <a:gd name="T9" fmla="*/ 7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89"/>
                <a:gd name="T17" fmla="*/ 79 w 7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89">
                  <a:moveTo>
                    <a:pt x="66" y="79"/>
                  </a:moveTo>
                  <a:cubicBezTo>
                    <a:pt x="52" y="89"/>
                    <a:pt x="30" y="82"/>
                    <a:pt x="15" y="62"/>
                  </a:cubicBezTo>
                  <a:cubicBezTo>
                    <a:pt x="1" y="43"/>
                    <a:pt x="0" y="20"/>
                    <a:pt x="13" y="10"/>
                  </a:cubicBezTo>
                  <a:cubicBezTo>
                    <a:pt x="26" y="0"/>
                    <a:pt x="48" y="7"/>
                    <a:pt x="63" y="26"/>
                  </a:cubicBezTo>
                  <a:cubicBezTo>
                    <a:pt x="77" y="46"/>
                    <a:pt x="79" y="69"/>
                    <a:pt x="66" y="7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Freeform 6659"/>
            <p:cNvSpPr>
              <a:spLocks/>
            </p:cNvSpPr>
            <p:nvPr/>
          </p:nvSpPr>
          <p:spPr bwMode="gray">
            <a:xfrm>
              <a:off x="5772" y="2940"/>
              <a:ext cx="88" cy="100"/>
            </a:xfrm>
            <a:custGeom>
              <a:avLst/>
              <a:gdLst>
                <a:gd name="T0" fmla="*/ 18 w 22"/>
                <a:gd name="T1" fmla="*/ 22 h 25"/>
                <a:gd name="T2" fmla="*/ 5 w 22"/>
                <a:gd name="T3" fmla="*/ 17 h 25"/>
                <a:gd name="T4" fmla="*/ 4 w 22"/>
                <a:gd name="T5" fmla="*/ 3 h 25"/>
                <a:gd name="T6" fmla="*/ 18 w 22"/>
                <a:gd name="T7" fmla="*/ 8 h 25"/>
                <a:gd name="T8" fmla="*/ 18 w 22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5"/>
                <a:gd name="T17" fmla="*/ 22 w 22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5">
                  <a:moveTo>
                    <a:pt x="18" y="22"/>
                  </a:moveTo>
                  <a:cubicBezTo>
                    <a:pt x="15" y="25"/>
                    <a:pt x="9" y="23"/>
                    <a:pt x="5" y="17"/>
                  </a:cubicBezTo>
                  <a:cubicBezTo>
                    <a:pt x="1" y="12"/>
                    <a:pt x="0" y="6"/>
                    <a:pt x="4" y="3"/>
                  </a:cubicBezTo>
                  <a:cubicBezTo>
                    <a:pt x="7" y="0"/>
                    <a:pt x="14" y="2"/>
                    <a:pt x="18" y="8"/>
                  </a:cubicBezTo>
                  <a:cubicBezTo>
                    <a:pt x="21" y="13"/>
                    <a:pt x="22" y="19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Freeform 6660"/>
            <p:cNvSpPr>
              <a:spLocks/>
            </p:cNvSpPr>
            <p:nvPr/>
          </p:nvSpPr>
          <p:spPr bwMode="gray">
            <a:xfrm>
              <a:off x="5800" y="2971"/>
              <a:ext cx="32" cy="37"/>
            </a:xfrm>
            <a:custGeom>
              <a:avLst/>
              <a:gdLst>
                <a:gd name="T0" fmla="*/ 7 w 8"/>
                <a:gd name="T1" fmla="*/ 8 h 9"/>
                <a:gd name="T2" fmla="*/ 2 w 8"/>
                <a:gd name="T3" fmla="*/ 6 h 9"/>
                <a:gd name="T4" fmla="*/ 2 w 8"/>
                <a:gd name="T5" fmla="*/ 1 h 9"/>
                <a:gd name="T6" fmla="*/ 6 w 8"/>
                <a:gd name="T7" fmla="*/ 3 h 9"/>
                <a:gd name="T8" fmla="*/ 7 w 8"/>
                <a:gd name="T9" fmla="*/ 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7" y="8"/>
                  </a:moveTo>
                  <a:cubicBezTo>
                    <a:pt x="5" y="9"/>
                    <a:pt x="3" y="8"/>
                    <a:pt x="2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ubicBezTo>
                    <a:pt x="8" y="5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Freeform 6661"/>
            <p:cNvSpPr>
              <a:spLocks/>
            </p:cNvSpPr>
            <p:nvPr/>
          </p:nvSpPr>
          <p:spPr bwMode="gray">
            <a:xfrm>
              <a:off x="5763" y="2868"/>
              <a:ext cx="97" cy="140"/>
            </a:xfrm>
            <a:custGeom>
              <a:avLst/>
              <a:gdLst>
                <a:gd name="T0" fmla="*/ 6 w 24"/>
                <a:gd name="T1" fmla="*/ 0 h 35"/>
                <a:gd name="T2" fmla="*/ 1 w 24"/>
                <a:gd name="T3" fmla="*/ 30 h 35"/>
                <a:gd name="T4" fmla="*/ 9 w 24"/>
                <a:gd name="T5" fmla="*/ 34 h 35"/>
                <a:gd name="T6" fmla="*/ 19 w 24"/>
                <a:gd name="T7" fmla="*/ 33 h 35"/>
                <a:gd name="T8" fmla="*/ 24 w 24"/>
                <a:gd name="T9" fmla="*/ 4 h 35"/>
                <a:gd name="T10" fmla="*/ 6 w 24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5"/>
                <a:gd name="T20" fmla="*/ 24 w 24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5">
                  <a:moveTo>
                    <a:pt x="6" y="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0" y="31"/>
                    <a:pt x="4" y="33"/>
                    <a:pt x="9" y="34"/>
                  </a:cubicBezTo>
                  <a:cubicBezTo>
                    <a:pt x="15" y="35"/>
                    <a:pt x="19" y="34"/>
                    <a:pt x="19" y="33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8" name="Freeform 6662"/>
            <p:cNvSpPr>
              <a:spLocks/>
            </p:cNvSpPr>
            <p:nvPr/>
          </p:nvSpPr>
          <p:spPr bwMode="gray">
            <a:xfrm>
              <a:off x="5769" y="2763"/>
              <a:ext cx="131" cy="125"/>
            </a:xfrm>
            <a:custGeom>
              <a:avLst/>
              <a:gdLst>
                <a:gd name="T0" fmla="*/ 5 w 33"/>
                <a:gd name="T1" fmla="*/ 0 h 32"/>
                <a:gd name="T2" fmla="*/ 0 w 33"/>
                <a:gd name="T3" fmla="*/ 24 h 32"/>
                <a:gd name="T4" fmla="*/ 14 w 33"/>
                <a:gd name="T5" fmla="*/ 30 h 32"/>
                <a:gd name="T6" fmla="*/ 29 w 33"/>
                <a:gd name="T7" fmla="*/ 29 h 32"/>
                <a:gd name="T8" fmla="*/ 33 w 33"/>
                <a:gd name="T9" fmla="*/ 5 h 32"/>
                <a:gd name="T10" fmla="*/ 5 w 3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2"/>
                <a:gd name="T20" fmla="*/ 33 w 3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2">
                  <a:moveTo>
                    <a:pt x="5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6" y="29"/>
                    <a:pt x="14" y="30"/>
                  </a:cubicBezTo>
                  <a:cubicBezTo>
                    <a:pt x="22" y="32"/>
                    <a:pt x="28" y="31"/>
                    <a:pt x="29" y="29"/>
                  </a:cubicBezTo>
                  <a:cubicBezTo>
                    <a:pt x="33" y="5"/>
                    <a:pt x="33" y="5"/>
                    <a:pt x="33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9" name="Freeform 6663"/>
            <p:cNvSpPr>
              <a:spLocks/>
            </p:cNvSpPr>
            <p:nvPr/>
          </p:nvSpPr>
          <p:spPr bwMode="gray">
            <a:xfrm>
              <a:off x="5521" y="2843"/>
              <a:ext cx="354" cy="354"/>
            </a:xfrm>
            <a:custGeom>
              <a:avLst/>
              <a:gdLst>
                <a:gd name="T0" fmla="*/ 74 w 90"/>
                <a:gd name="T1" fmla="*/ 25 h 90"/>
                <a:gd name="T2" fmla="*/ 29 w 90"/>
                <a:gd name="T3" fmla="*/ 5 h 90"/>
                <a:gd name="T4" fmla="*/ 29 w 90"/>
                <a:gd name="T5" fmla="*/ 5 h 90"/>
                <a:gd name="T6" fmla="*/ 0 w 90"/>
                <a:gd name="T7" fmla="*/ 15 h 90"/>
                <a:gd name="T8" fmla="*/ 41 w 90"/>
                <a:gd name="T9" fmla="*/ 90 h 90"/>
                <a:gd name="T10" fmla="*/ 69 w 90"/>
                <a:gd name="T11" fmla="*/ 81 h 90"/>
                <a:gd name="T12" fmla="*/ 69 w 90"/>
                <a:gd name="T13" fmla="*/ 81 h 90"/>
                <a:gd name="T14" fmla="*/ 77 w 90"/>
                <a:gd name="T15" fmla="*/ 78 h 90"/>
                <a:gd name="T16" fmla="*/ 74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4" y="25"/>
                  </a:moveTo>
                  <a:cubicBezTo>
                    <a:pt x="61" y="8"/>
                    <a:pt x="42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1"/>
                    <a:pt x="75" y="79"/>
                    <a:pt x="77" y="78"/>
                  </a:cubicBezTo>
                  <a:cubicBezTo>
                    <a:pt x="90" y="68"/>
                    <a:pt x="89" y="44"/>
                    <a:pt x="74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0" name="Freeform 6664"/>
            <p:cNvSpPr>
              <a:spLocks/>
            </p:cNvSpPr>
            <p:nvPr/>
          </p:nvSpPr>
          <p:spPr bwMode="gray">
            <a:xfrm>
              <a:off x="5449" y="2868"/>
              <a:ext cx="311" cy="351"/>
            </a:xfrm>
            <a:custGeom>
              <a:avLst/>
              <a:gdLst>
                <a:gd name="T0" fmla="*/ 66 w 79"/>
                <a:gd name="T1" fmla="*/ 80 h 89"/>
                <a:gd name="T2" fmla="*/ 16 w 79"/>
                <a:gd name="T3" fmla="*/ 63 h 89"/>
                <a:gd name="T4" fmla="*/ 13 w 79"/>
                <a:gd name="T5" fmla="*/ 10 h 89"/>
                <a:gd name="T6" fmla="*/ 63 w 79"/>
                <a:gd name="T7" fmla="*/ 27 h 89"/>
                <a:gd name="T8" fmla="*/ 66 w 79"/>
                <a:gd name="T9" fmla="*/ 8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89"/>
                <a:gd name="T17" fmla="*/ 79 w 7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89">
                  <a:moveTo>
                    <a:pt x="66" y="80"/>
                  </a:moveTo>
                  <a:cubicBezTo>
                    <a:pt x="53" y="89"/>
                    <a:pt x="31" y="82"/>
                    <a:pt x="16" y="63"/>
                  </a:cubicBezTo>
                  <a:cubicBezTo>
                    <a:pt x="1" y="44"/>
                    <a:pt x="0" y="20"/>
                    <a:pt x="13" y="10"/>
                  </a:cubicBezTo>
                  <a:cubicBezTo>
                    <a:pt x="26" y="0"/>
                    <a:pt x="49" y="8"/>
                    <a:pt x="63" y="27"/>
                  </a:cubicBezTo>
                  <a:cubicBezTo>
                    <a:pt x="78" y="46"/>
                    <a:pt x="79" y="70"/>
                    <a:pt x="66" y="80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1" name="Freeform 6665"/>
            <p:cNvSpPr>
              <a:spLocks/>
            </p:cNvSpPr>
            <p:nvPr/>
          </p:nvSpPr>
          <p:spPr bwMode="gray">
            <a:xfrm>
              <a:off x="5564" y="3000"/>
              <a:ext cx="82" cy="94"/>
            </a:xfrm>
            <a:custGeom>
              <a:avLst/>
              <a:gdLst>
                <a:gd name="T0" fmla="*/ 18 w 21"/>
                <a:gd name="T1" fmla="*/ 21 h 24"/>
                <a:gd name="T2" fmla="*/ 4 w 21"/>
                <a:gd name="T3" fmla="*/ 17 h 24"/>
                <a:gd name="T4" fmla="*/ 4 w 21"/>
                <a:gd name="T5" fmla="*/ 2 h 24"/>
                <a:gd name="T6" fmla="*/ 17 w 21"/>
                <a:gd name="T7" fmla="*/ 7 h 24"/>
                <a:gd name="T8" fmla="*/ 18 w 2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4"/>
                <a:gd name="T17" fmla="*/ 21 w 2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4">
                  <a:moveTo>
                    <a:pt x="18" y="21"/>
                  </a:moveTo>
                  <a:cubicBezTo>
                    <a:pt x="14" y="24"/>
                    <a:pt x="8" y="22"/>
                    <a:pt x="4" y="17"/>
                  </a:cubicBezTo>
                  <a:cubicBezTo>
                    <a:pt x="0" y="11"/>
                    <a:pt x="0" y="5"/>
                    <a:pt x="4" y="2"/>
                  </a:cubicBezTo>
                  <a:cubicBezTo>
                    <a:pt x="7" y="0"/>
                    <a:pt x="13" y="2"/>
                    <a:pt x="17" y="7"/>
                  </a:cubicBezTo>
                  <a:cubicBezTo>
                    <a:pt x="21" y="12"/>
                    <a:pt x="21" y="19"/>
                    <a:pt x="18" y="21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2" name="Freeform 6666"/>
            <p:cNvSpPr>
              <a:spLocks/>
            </p:cNvSpPr>
            <p:nvPr/>
          </p:nvSpPr>
          <p:spPr bwMode="gray">
            <a:xfrm>
              <a:off x="5592" y="3031"/>
              <a:ext cx="29" cy="31"/>
            </a:xfrm>
            <a:custGeom>
              <a:avLst/>
              <a:gdLst>
                <a:gd name="T0" fmla="*/ 6 w 7"/>
                <a:gd name="T1" fmla="*/ 7 h 8"/>
                <a:gd name="T2" fmla="*/ 1 w 7"/>
                <a:gd name="T3" fmla="*/ 5 h 8"/>
                <a:gd name="T4" fmla="*/ 1 w 7"/>
                <a:gd name="T5" fmla="*/ 0 h 8"/>
                <a:gd name="T6" fmla="*/ 6 w 7"/>
                <a:gd name="T7" fmla="*/ 2 h 8"/>
                <a:gd name="T8" fmla="*/ 6 w 7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6" y="7"/>
                  </a:moveTo>
                  <a:cubicBezTo>
                    <a:pt x="5" y="8"/>
                    <a:pt x="3" y="7"/>
                    <a:pt x="1" y="5"/>
                  </a:cubicBezTo>
                  <a:cubicBezTo>
                    <a:pt x="0" y="4"/>
                    <a:pt x="0" y="1"/>
                    <a:pt x="1" y="0"/>
                  </a:cubicBezTo>
                  <a:cubicBezTo>
                    <a:pt x="2" y="0"/>
                    <a:pt x="5" y="0"/>
                    <a:pt x="6" y="2"/>
                  </a:cubicBezTo>
                  <a:cubicBezTo>
                    <a:pt x="7" y="4"/>
                    <a:pt x="7" y="6"/>
                    <a:pt x="6" y="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3" name="Freeform 6667"/>
            <p:cNvSpPr>
              <a:spLocks/>
            </p:cNvSpPr>
            <p:nvPr/>
          </p:nvSpPr>
          <p:spPr bwMode="gray">
            <a:xfrm>
              <a:off x="6066" y="2868"/>
              <a:ext cx="354" cy="357"/>
            </a:xfrm>
            <a:custGeom>
              <a:avLst/>
              <a:gdLst>
                <a:gd name="T0" fmla="*/ 75 w 90"/>
                <a:gd name="T1" fmla="*/ 25 h 90"/>
                <a:gd name="T2" fmla="*/ 29 w 90"/>
                <a:gd name="T3" fmla="*/ 6 h 90"/>
                <a:gd name="T4" fmla="*/ 29 w 90"/>
                <a:gd name="T5" fmla="*/ 6 h 90"/>
                <a:gd name="T6" fmla="*/ 0 w 90"/>
                <a:gd name="T7" fmla="*/ 15 h 90"/>
                <a:gd name="T8" fmla="*/ 41 w 90"/>
                <a:gd name="T9" fmla="*/ 90 h 90"/>
                <a:gd name="T10" fmla="*/ 69 w 90"/>
                <a:gd name="T11" fmla="*/ 82 h 90"/>
                <a:gd name="T12" fmla="*/ 69 w 90"/>
                <a:gd name="T13" fmla="*/ 82 h 90"/>
                <a:gd name="T14" fmla="*/ 77 w 90"/>
                <a:gd name="T15" fmla="*/ 78 h 90"/>
                <a:gd name="T16" fmla="*/ 75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5" y="25"/>
                  </a:moveTo>
                  <a:cubicBezTo>
                    <a:pt x="62" y="8"/>
                    <a:pt x="43" y="0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2" y="81"/>
                    <a:pt x="75" y="80"/>
                    <a:pt x="77" y="78"/>
                  </a:cubicBezTo>
                  <a:cubicBezTo>
                    <a:pt x="90" y="68"/>
                    <a:pt x="89" y="44"/>
                    <a:pt x="75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4" name="Freeform 6668"/>
            <p:cNvSpPr>
              <a:spLocks/>
            </p:cNvSpPr>
            <p:nvPr/>
          </p:nvSpPr>
          <p:spPr bwMode="gray">
            <a:xfrm>
              <a:off x="5997" y="2897"/>
              <a:ext cx="311" cy="357"/>
            </a:xfrm>
            <a:custGeom>
              <a:avLst/>
              <a:gdLst>
                <a:gd name="T0" fmla="*/ 65 w 79"/>
                <a:gd name="T1" fmla="*/ 80 h 90"/>
                <a:gd name="T2" fmla="*/ 15 w 79"/>
                <a:gd name="T3" fmla="*/ 63 h 90"/>
                <a:gd name="T4" fmla="*/ 13 w 79"/>
                <a:gd name="T5" fmla="*/ 10 h 90"/>
                <a:gd name="T6" fmla="*/ 63 w 79"/>
                <a:gd name="T7" fmla="*/ 27 h 90"/>
                <a:gd name="T8" fmla="*/ 65 w 79"/>
                <a:gd name="T9" fmla="*/ 8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90"/>
                <a:gd name="T17" fmla="*/ 79 w 79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90">
                  <a:moveTo>
                    <a:pt x="65" y="80"/>
                  </a:moveTo>
                  <a:cubicBezTo>
                    <a:pt x="52" y="90"/>
                    <a:pt x="30" y="82"/>
                    <a:pt x="15" y="63"/>
                  </a:cubicBezTo>
                  <a:cubicBezTo>
                    <a:pt x="1" y="44"/>
                    <a:pt x="0" y="20"/>
                    <a:pt x="13" y="10"/>
                  </a:cubicBezTo>
                  <a:cubicBezTo>
                    <a:pt x="26" y="0"/>
                    <a:pt x="48" y="8"/>
                    <a:pt x="63" y="27"/>
                  </a:cubicBezTo>
                  <a:cubicBezTo>
                    <a:pt x="77" y="46"/>
                    <a:pt x="79" y="70"/>
                    <a:pt x="65" y="80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5" name="Freeform 6669"/>
            <p:cNvSpPr>
              <a:spLocks/>
            </p:cNvSpPr>
            <p:nvPr/>
          </p:nvSpPr>
          <p:spPr bwMode="gray">
            <a:xfrm>
              <a:off x="6108" y="3028"/>
              <a:ext cx="86" cy="94"/>
            </a:xfrm>
            <a:custGeom>
              <a:avLst/>
              <a:gdLst>
                <a:gd name="T0" fmla="*/ 18 w 22"/>
                <a:gd name="T1" fmla="*/ 21 h 24"/>
                <a:gd name="T2" fmla="*/ 5 w 22"/>
                <a:gd name="T3" fmla="*/ 17 h 24"/>
                <a:gd name="T4" fmla="*/ 4 w 22"/>
                <a:gd name="T5" fmla="*/ 2 h 24"/>
                <a:gd name="T6" fmla="*/ 17 w 22"/>
                <a:gd name="T7" fmla="*/ 7 h 24"/>
                <a:gd name="T8" fmla="*/ 18 w 22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4"/>
                <a:gd name="T17" fmla="*/ 22 w 22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4">
                  <a:moveTo>
                    <a:pt x="18" y="21"/>
                  </a:moveTo>
                  <a:cubicBezTo>
                    <a:pt x="15" y="24"/>
                    <a:pt x="9" y="22"/>
                    <a:pt x="5" y="17"/>
                  </a:cubicBezTo>
                  <a:cubicBezTo>
                    <a:pt x="1" y="12"/>
                    <a:pt x="0" y="5"/>
                    <a:pt x="4" y="2"/>
                  </a:cubicBezTo>
                  <a:cubicBezTo>
                    <a:pt x="7" y="0"/>
                    <a:pt x="14" y="2"/>
                    <a:pt x="17" y="7"/>
                  </a:cubicBezTo>
                  <a:cubicBezTo>
                    <a:pt x="21" y="12"/>
                    <a:pt x="22" y="19"/>
                    <a:pt x="18" y="21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6" name="Freeform 6670"/>
            <p:cNvSpPr>
              <a:spLocks/>
            </p:cNvSpPr>
            <p:nvPr/>
          </p:nvSpPr>
          <p:spPr bwMode="gray">
            <a:xfrm>
              <a:off x="6134" y="3060"/>
              <a:ext cx="32" cy="31"/>
            </a:xfrm>
            <a:custGeom>
              <a:avLst/>
              <a:gdLst>
                <a:gd name="T0" fmla="*/ 7 w 8"/>
                <a:gd name="T1" fmla="*/ 7 h 8"/>
                <a:gd name="T2" fmla="*/ 2 w 8"/>
                <a:gd name="T3" fmla="*/ 6 h 8"/>
                <a:gd name="T4" fmla="*/ 2 w 8"/>
                <a:gd name="T5" fmla="*/ 1 h 8"/>
                <a:gd name="T6" fmla="*/ 6 w 8"/>
                <a:gd name="T7" fmla="*/ 2 h 8"/>
                <a:gd name="T8" fmla="*/ 7 w 8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7" y="7"/>
                  </a:moveTo>
                  <a:cubicBezTo>
                    <a:pt x="5" y="8"/>
                    <a:pt x="3" y="7"/>
                    <a:pt x="2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8" y="4"/>
                    <a:pt x="8" y="6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Freeform 6671"/>
            <p:cNvSpPr>
              <a:spLocks/>
            </p:cNvSpPr>
            <p:nvPr/>
          </p:nvSpPr>
          <p:spPr bwMode="gray">
            <a:xfrm>
              <a:off x="6086" y="2940"/>
              <a:ext cx="91" cy="134"/>
            </a:xfrm>
            <a:custGeom>
              <a:avLst/>
              <a:gdLst>
                <a:gd name="T0" fmla="*/ 0 w 24"/>
                <a:gd name="T1" fmla="*/ 3 h 34"/>
                <a:gd name="T2" fmla="*/ 5 w 24"/>
                <a:gd name="T3" fmla="*/ 33 h 34"/>
                <a:gd name="T4" fmla="*/ 15 w 24"/>
                <a:gd name="T5" fmla="*/ 34 h 34"/>
                <a:gd name="T6" fmla="*/ 24 w 24"/>
                <a:gd name="T7" fmla="*/ 29 h 34"/>
                <a:gd name="T8" fmla="*/ 19 w 24"/>
                <a:gd name="T9" fmla="*/ 0 h 34"/>
                <a:gd name="T10" fmla="*/ 0 w 24"/>
                <a:gd name="T11" fmla="*/ 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4"/>
                <a:gd name="T20" fmla="*/ 24 w 24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4">
                  <a:moveTo>
                    <a:pt x="0" y="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10" y="34"/>
                    <a:pt x="15" y="34"/>
                  </a:cubicBezTo>
                  <a:cubicBezTo>
                    <a:pt x="20" y="33"/>
                    <a:pt x="24" y="31"/>
                    <a:pt x="24" y="29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Freeform 6672"/>
            <p:cNvSpPr>
              <a:spLocks/>
            </p:cNvSpPr>
            <p:nvPr/>
          </p:nvSpPr>
          <p:spPr bwMode="gray">
            <a:xfrm>
              <a:off x="6049" y="2834"/>
              <a:ext cx="128" cy="126"/>
            </a:xfrm>
            <a:custGeom>
              <a:avLst/>
              <a:gdLst>
                <a:gd name="T0" fmla="*/ 0 w 33"/>
                <a:gd name="T1" fmla="*/ 5 h 32"/>
                <a:gd name="T2" fmla="*/ 4 w 33"/>
                <a:gd name="T3" fmla="*/ 29 h 32"/>
                <a:gd name="T4" fmla="*/ 19 w 33"/>
                <a:gd name="T5" fmla="*/ 30 h 32"/>
                <a:gd name="T6" fmla="*/ 32 w 33"/>
                <a:gd name="T7" fmla="*/ 24 h 32"/>
                <a:gd name="T8" fmla="*/ 28 w 33"/>
                <a:gd name="T9" fmla="*/ 0 h 32"/>
                <a:gd name="T10" fmla="*/ 0 w 33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2"/>
                <a:gd name="T20" fmla="*/ 33 w 3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2">
                  <a:moveTo>
                    <a:pt x="0" y="5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11" y="32"/>
                    <a:pt x="19" y="30"/>
                  </a:cubicBezTo>
                  <a:cubicBezTo>
                    <a:pt x="27" y="29"/>
                    <a:pt x="33" y="26"/>
                    <a:pt x="32" y="24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Freeform 6673"/>
            <p:cNvSpPr>
              <a:spLocks/>
            </p:cNvSpPr>
            <p:nvPr/>
          </p:nvSpPr>
          <p:spPr bwMode="gray">
            <a:xfrm>
              <a:off x="5857" y="2928"/>
              <a:ext cx="354" cy="351"/>
            </a:xfrm>
            <a:custGeom>
              <a:avLst/>
              <a:gdLst>
                <a:gd name="T0" fmla="*/ 74 w 90"/>
                <a:gd name="T1" fmla="*/ 24 h 89"/>
                <a:gd name="T2" fmla="*/ 29 w 90"/>
                <a:gd name="T3" fmla="*/ 5 h 89"/>
                <a:gd name="T4" fmla="*/ 29 w 90"/>
                <a:gd name="T5" fmla="*/ 5 h 89"/>
                <a:gd name="T6" fmla="*/ 0 w 90"/>
                <a:gd name="T7" fmla="*/ 14 h 89"/>
                <a:gd name="T8" fmla="*/ 41 w 90"/>
                <a:gd name="T9" fmla="*/ 89 h 89"/>
                <a:gd name="T10" fmla="*/ 69 w 90"/>
                <a:gd name="T11" fmla="*/ 81 h 89"/>
                <a:gd name="T12" fmla="*/ 69 w 90"/>
                <a:gd name="T13" fmla="*/ 81 h 89"/>
                <a:gd name="T14" fmla="*/ 77 w 90"/>
                <a:gd name="T15" fmla="*/ 77 h 89"/>
                <a:gd name="T16" fmla="*/ 74 w 90"/>
                <a:gd name="T17" fmla="*/ 24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89"/>
                <a:gd name="T29" fmla="*/ 90 w 90"/>
                <a:gd name="T30" fmla="*/ 89 h 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89">
                  <a:moveTo>
                    <a:pt x="74" y="24"/>
                  </a:moveTo>
                  <a:cubicBezTo>
                    <a:pt x="61" y="7"/>
                    <a:pt x="42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0"/>
                    <a:pt x="75" y="79"/>
                    <a:pt x="77" y="77"/>
                  </a:cubicBezTo>
                  <a:cubicBezTo>
                    <a:pt x="90" y="67"/>
                    <a:pt x="89" y="44"/>
                    <a:pt x="74" y="24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Freeform 6674"/>
            <p:cNvSpPr>
              <a:spLocks/>
            </p:cNvSpPr>
            <p:nvPr/>
          </p:nvSpPr>
          <p:spPr bwMode="gray">
            <a:xfrm>
              <a:off x="5783" y="2954"/>
              <a:ext cx="314" cy="354"/>
            </a:xfrm>
            <a:custGeom>
              <a:avLst/>
              <a:gdLst>
                <a:gd name="T0" fmla="*/ 66 w 79"/>
                <a:gd name="T1" fmla="*/ 79 h 89"/>
                <a:gd name="T2" fmla="*/ 16 w 79"/>
                <a:gd name="T3" fmla="*/ 62 h 89"/>
                <a:gd name="T4" fmla="*/ 13 w 79"/>
                <a:gd name="T5" fmla="*/ 9 h 89"/>
                <a:gd name="T6" fmla="*/ 63 w 79"/>
                <a:gd name="T7" fmla="*/ 26 h 89"/>
                <a:gd name="T8" fmla="*/ 66 w 79"/>
                <a:gd name="T9" fmla="*/ 7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89"/>
                <a:gd name="T17" fmla="*/ 79 w 7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89">
                  <a:moveTo>
                    <a:pt x="66" y="79"/>
                  </a:moveTo>
                  <a:cubicBezTo>
                    <a:pt x="53" y="89"/>
                    <a:pt x="31" y="81"/>
                    <a:pt x="16" y="62"/>
                  </a:cubicBezTo>
                  <a:cubicBezTo>
                    <a:pt x="1" y="43"/>
                    <a:pt x="0" y="19"/>
                    <a:pt x="13" y="9"/>
                  </a:cubicBezTo>
                  <a:cubicBezTo>
                    <a:pt x="26" y="0"/>
                    <a:pt x="49" y="7"/>
                    <a:pt x="63" y="26"/>
                  </a:cubicBezTo>
                  <a:cubicBezTo>
                    <a:pt x="78" y="45"/>
                    <a:pt x="79" y="69"/>
                    <a:pt x="66" y="7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Freeform 6675"/>
            <p:cNvSpPr>
              <a:spLocks/>
            </p:cNvSpPr>
            <p:nvPr/>
          </p:nvSpPr>
          <p:spPr bwMode="gray">
            <a:xfrm>
              <a:off x="5900" y="3082"/>
              <a:ext cx="80" cy="95"/>
            </a:xfrm>
            <a:custGeom>
              <a:avLst/>
              <a:gdLst>
                <a:gd name="T0" fmla="*/ 18 w 21"/>
                <a:gd name="T1" fmla="*/ 22 h 24"/>
                <a:gd name="T2" fmla="*/ 4 w 21"/>
                <a:gd name="T3" fmla="*/ 17 h 24"/>
                <a:gd name="T4" fmla="*/ 4 w 21"/>
                <a:gd name="T5" fmla="*/ 3 h 24"/>
                <a:gd name="T6" fmla="*/ 17 w 21"/>
                <a:gd name="T7" fmla="*/ 7 h 24"/>
                <a:gd name="T8" fmla="*/ 18 w 21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4"/>
                <a:gd name="T17" fmla="*/ 21 w 2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4">
                  <a:moveTo>
                    <a:pt x="18" y="22"/>
                  </a:moveTo>
                  <a:cubicBezTo>
                    <a:pt x="14" y="24"/>
                    <a:pt x="8" y="22"/>
                    <a:pt x="4" y="17"/>
                  </a:cubicBezTo>
                  <a:cubicBezTo>
                    <a:pt x="0" y="12"/>
                    <a:pt x="0" y="5"/>
                    <a:pt x="4" y="3"/>
                  </a:cubicBezTo>
                  <a:cubicBezTo>
                    <a:pt x="7" y="0"/>
                    <a:pt x="13" y="2"/>
                    <a:pt x="17" y="7"/>
                  </a:cubicBezTo>
                  <a:cubicBezTo>
                    <a:pt x="21" y="13"/>
                    <a:pt x="21" y="19"/>
                    <a:pt x="18" y="22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Freeform 6676"/>
            <p:cNvSpPr>
              <a:spLocks/>
            </p:cNvSpPr>
            <p:nvPr/>
          </p:nvSpPr>
          <p:spPr bwMode="gray">
            <a:xfrm>
              <a:off x="5926" y="3114"/>
              <a:ext cx="28" cy="31"/>
            </a:xfrm>
            <a:custGeom>
              <a:avLst/>
              <a:gdLst>
                <a:gd name="T0" fmla="*/ 6 w 7"/>
                <a:gd name="T1" fmla="*/ 8 h 8"/>
                <a:gd name="T2" fmla="*/ 1 w 7"/>
                <a:gd name="T3" fmla="*/ 6 h 8"/>
                <a:gd name="T4" fmla="*/ 1 w 7"/>
                <a:gd name="T5" fmla="*/ 1 h 8"/>
                <a:gd name="T6" fmla="*/ 6 w 7"/>
                <a:gd name="T7" fmla="*/ 3 h 8"/>
                <a:gd name="T8" fmla="*/ 6 w 7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6" y="8"/>
                  </a:moveTo>
                  <a:cubicBezTo>
                    <a:pt x="5" y="8"/>
                    <a:pt x="3" y="8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5" y="1"/>
                    <a:pt x="6" y="3"/>
                  </a:cubicBezTo>
                  <a:cubicBezTo>
                    <a:pt x="7" y="4"/>
                    <a:pt x="7" y="7"/>
                    <a:pt x="6" y="8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Freeform 6677"/>
            <p:cNvSpPr>
              <a:spLocks/>
            </p:cNvSpPr>
            <p:nvPr/>
          </p:nvSpPr>
          <p:spPr bwMode="gray">
            <a:xfrm>
              <a:off x="5752" y="2415"/>
              <a:ext cx="562" cy="496"/>
            </a:xfrm>
            <a:custGeom>
              <a:avLst/>
              <a:gdLst>
                <a:gd name="T0" fmla="*/ 0 w 336"/>
                <a:gd name="T1" fmla="*/ 241 h 297"/>
                <a:gd name="T2" fmla="*/ 213 w 336"/>
                <a:gd name="T3" fmla="*/ 297 h 297"/>
                <a:gd name="T4" fmla="*/ 336 w 336"/>
                <a:gd name="T5" fmla="*/ 85 h 297"/>
                <a:gd name="T6" fmla="*/ 24 w 336"/>
                <a:gd name="T7" fmla="*/ 0 h 297"/>
                <a:gd name="T8" fmla="*/ 0 w 336"/>
                <a:gd name="T9" fmla="*/ 241 h 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6"/>
                <a:gd name="T16" fmla="*/ 0 h 297"/>
                <a:gd name="T17" fmla="*/ 336 w 336"/>
                <a:gd name="T18" fmla="*/ 297 h 2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6" h="297">
                  <a:moveTo>
                    <a:pt x="0" y="241"/>
                  </a:moveTo>
                  <a:lnTo>
                    <a:pt x="213" y="297"/>
                  </a:lnTo>
                  <a:lnTo>
                    <a:pt x="336" y="85"/>
                  </a:lnTo>
                  <a:lnTo>
                    <a:pt x="24" y="0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Freeform 6678"/>
            <p:cNvSpPr>
              <a:spLocks/>
            </p:cNvSpPr>
            <p:nvPr/>
          </p:nvSpPr>
          <p:spPr bwMode="gray">
            <a:xfrm>
              <a:off x="6108" y="2535"/>
              <a:ext cx="283" cy="376"/>
            </a:xfrm>
            <a:custGeom>
              <a:avLst/>
              <a:gdLst>
                <a:gd name="T0" fmla="*/ 0 w 170"/>
                <a:gd name="T1" fmla="*/ 226 h 226"/>
                <a:gd name="T2" fmla="*/ 40 w 170"/>
                <a:gd name="T3" fmla="*/ 215 h 226"/>
                <a:gd name="T4" fmla="*/ 170 w 170"/>
                <a:gd name="T5" fmla="*/ 0 h 226"/>
                <a:gd name="T6" fmla="*/ 123 w 170"/>
                <a:gd name="T7" fmla="*/ 14 h 226"/>
                <a:gd name="T8" fmla="*/ 0 w 170"/>
                <a:gd name="T9" fmla="*/ 224 h 226"/>
                <a:gd name="T10" fmla="*/ 0 w 170"/>
                <a:gd name="T11" fmla="*/ 226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226"/>
                <a:gd name="T20" fmla="*/ 170 w 170"/>
                <a:gd name="T21" fmla="*/ 226 h 2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226">
                  <a:moveTo>
                    <a:pt x="0" y="226"/>
                  </a:moveTo>
                  <a:lnTo>
                    <a:pt x="40" y="215"/>
                  </a:lnTo>
                  <a:lnTo>
                    <a:pt x="170" y="0"/>
                  </a:lnTo>
                  <a:lnTo>
                    <a:pt x="123" y="14"/>
                  </a:lnTo>
                  <a:lnTo>
                    <a:pt x="0" y="224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Freeform 6679"/>
            <p:cNvSpPr>
              <a:spLocks/>
            </p:cNvSpPr>
            <p:nvPr/>
          </p:nvSpPr>
          <p:spPr bwMode="gray">
            <a:xfrm>
              <a:off x="6108" y="2535"/>
              <a:ext cx="283" cy="376"/>
            </a:xfrm>
            <a:custGeom>
              <a:avLst/>
              <a:gdLst>
                <a:gd name="T0" fmla="*/ 0 w 170"/>
                <a:gd name="T1" fmla="*/ 226 h 226"/>
                <a:gd name="T2" fmla="*/ 40 w 170"/>
                <a:gd name="T3" fmla="*/ 215 h 226"/>
                <a:gd name="T4" fmla="*/ 170 w 170"/>
                <a:gd name="T5" fmla="*/ 0 h 226"/>
                <a:gd name="T6" fmla="*/ 123 w 170"/>
                <a:gd name="T7" fmla="*/ 14 h 226"/>
                <a:gd name="T8" fmla="*/ 0 w 170"/>
                <a:gd name="T9" fmla="*/ 224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226"/>
                <a:gd name="T17" fmla="*/ 170 w 170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226">
                  <a:moveTo>
                    <a:pt x="0" y="226"/>
                  </a:moveTo>
                  <a:lnTo>
                    <a:pt x="40" y="215"/>
                  </a:lnTo>
                  <a:lnTo>
                    <a:pt x="170" y="0"/>
                  </a:lnTo>
                  <a:lnTo>
                    <a:pt x="123" y="14"/>
                  </a:lnTo>
                  <a:lnTo>
                    <a:pt x="0" y="224"/>
                  </a:lnTo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6" name="Freeform 6680"/>
            <p:cNvSpPr>
              <a:spLocks/>
            </p:cNvSpPr>
            <p:nvPr/>
          </p:nvSpPr>
          <p:spPr bwMode="gray">
            <a:xfrm>
              <a:off x="1455" y="1425"/>
              <a:ext cx="265" cy="294"/>
            </a:xfrm>
            <a:custGeom>
              <a:avLst/>
              <a:gdLst>
                <a:gd name="T0" fmla="*/ 53 w 67"/>
                <a:gd name="T1" fmla="*/ 21 h 74"/>
                <a:gd name="T2" fmla="*/ 15 w 67"/>
                <a:gd name="T3" fmla="*/ 5 h 74"/>
                <a:gd name="T4" fmla="*/ 15 w 67"/>
                <a:gd name="T5" fmla="*/ 5 h 74"/>
                <a:gd name="T6" fmla="*/ 4 w 67"/>
                <a:gd name="T7" fmla="*/ 8 h 74"/>
                <a:gd name="T8" fmla="*/ 6 w 67"/>
                <a:gd name="T9" fmla="*/ 12 h 74"/>
                <a:gd name="T10" fmla="*/ 13 w 67"/>
                <a:gd name="T11" fmla="*/ 52 h 74"/>
                <a:gd name="T12" fmla="*/ 32 w 67"/>
                <a:gd name="T13" fmla="*/ 68 h 74"/>
                <a:gd name="T14" fmla="*/ 34 w 67"/>
                <a:gd name="T15" fmla="*/ 74 h 74"/>
                <a:gd name="T16" fmla="*/ 49 w 67"/>
                <a:gd name="T17" fmla="*/ 70 h 74"/>
                <a:gd name="T18" fmla="*/ 49 w 67"/>
                <a:gd name="T19" fmla="*/ 70 h 74"/>
                <a:gd name="T20" fmla="*/ 56 w 67"/>
                <a:gd name="T21" fmla="*/ 67 h 74"/>
                <a:gd name="T22" fmla="*/ 53 w 67"/>
                <a:gd name="T23" fmla="*/ 21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"/>
                <a:gd name="T37" fmla="*/ 0 h 74"/>
                <a:gd name="T38" fmla="*/ 67 w 67"/>
                <a:gd name="T39" fmla="*/ 74 h 7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" h="74">
                  <a:moveTo>
                    <a:pt x="53" y="21"/>
                  </a:moveTo>
                  <a:cubicBezTo>
                    <a:pt x="42" y="7"/>
                    <a:pt x="26" y="0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22"/>
                    <a:pt x="2" y="39"/>
                    <a:pt x="13" y="52"/>
                  </a:cubicBezTo>
                  <a:cubicBezTo>
                    <a:pt x="18" y="59"/>
                    <a:pt x="25" y="65"/>
                    <a:pt x="32" y="68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1" y="69"/>
                    <a:pt x="54" y="68"/>
                    <a:pt x="56" y="67"/>
                  </a:cubicBezTo>
                  <a:cubicBezTo>
                    <a:pt x="67" y="58"/>
                    <a:pt x="66" y="38"/>
                    <a:pt x="53" y="21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7" name="Freeform 6681"/>
            <p:cNvSpPr>
              <a:spLocks/>
            </p:cNvSpPr>
            <p:nvPr/>
          </p:nvSpPr>
          <p:spPr bwMode="gray">
            <a:xfrm>
              <a:off x="1398" y="1433"/>
              <a:ext cx="265" cy="306"/>
            </a:xfrm>
            <a:custGeom>
              <a:avLst/>
              <a:gdLst>
                <a:gd name="T0" fmla="*/ 57 w 68"/>
                <a:gd name="T1" fmla="*/ 69 h 77"/>
                <a:gd name="T2" fmla="*/ 14 w 68"/>
                <a:gd name="T3" fmla="*/ 54 h 77"/>
                <a:gd name="T4" fmla="*/ 11 w 68"/>
                <a:gd name="T5" fmla="*/ 9 h 77"/>
                <a:gd name="T6" fmla="*/ 54 w 68"/>
                <a:gd name="T7" fmla="*/ 23 h 77"/>
                <a:gd name="T8" fmla="*/ 57 w 68"/>
                <a:gd name="T9" fmla="*/ 6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77"/>
                <a:gd name="T17" fmla="*/ 68 w 68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77">
                  <a:moveTo>
                    <a:pt x="57" y="69"/>
                  </a:moveTo>
                  <a:cubicBezTo>
                    <a:pt x="45" y="77"/>
                    <a:pt x="26" y="71"/>
                    <a:pt x="14" y="54"/>
                  </a:cubicBezTo>
                  <a:cubicBezTo>
                    <a:pt x="1" y="38"/>
                    <a:pt x="0" y="17"/>
                    <a:pt x="11" y="9"/>
                  </a:cubicBezTo>
                  <a:cubicBezTo>
                    <a:pt x="23" y="0"/>
                    <a:pt x="42" y="7"/>
                    <a:pt x="54" y="23"/>
                  </a:cubicBezTo>
                  <a:cubicBezTo>
                    <a:pt x="67" y="40"/>
                    <a:pt x="68" y="60"/>
                    <a:pt x="57" y="6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Freeform 6682"/>
            <p:cNvSpPr>
              <a:spLocks/>
            </p:cNvSpPr>
            <p:nvPr/>
          </p:nvSpPr>
          <p:spPr bwMode="gray">
            <a:xfrm>
              <a:off x="1495" y="1545"/>
              <a:ext cx="71" cy="82"/>
            </a:xfrm>
            <a:custGeom>
              <a:avLst/>
              <a:gdLst>
                <a:gd name="T0" fmla="*/ 15 w 18"/>
                <a:gd name="T1" fmla="*/ 19 h 21"/>
                <a:gd name="T2" fmla="*/ 3 w 18"/>
                <a:gd name="T3" fmla="*/ 15 h 21"/>
                <a:gd name="T4" fmla="*/ 3 w 18"/>
                <a:gd name="T5" fmla="*/ 3 h 21"/>
                <a:gd name="T6" fmla="*/ 15 w 18"/>
                <a:gd name="T7" fmla="*/ 7 h 21"/>
                <a:gd name="T8" fmla="*/ 15 w 18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15" y="19"/>
                  </a:moveTo>
                  <a:cubicBezTo>
                    <a:pt x="12" y="21"/>
                    <a:pt x="7" y="19"/>
                    <a:pt x="3" y="15"/>
                  </a:cubicBezTo>
                  <a:cubicBezTo>
                    <a:pt x="0" y="10"/>
                    <a:pt x="0" y="5"/>
                    <a:pt x="3" y="3"/>
                  </a:cubicBezTo>
                  <a:cubicBezTo>
                    <a:pt x="6" y="0"/>
                    <a:pt x="11" y="2"/>
                    <a:pt x="15" y="7"/>
                  </a:cubicBezTo>
                  <a:cubicBezTo>
                    <a:pt x="18" y="11"/>
                    <a:pt x="18" y="16"/>
                    <a:pt x="15" y="19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Freeform 6683"/>
            <p:cNvSpPr>
              <a:spLocks/>
            </p:cNvSpPr>
            <p:nvPr/>
          </p:nvSpPr>
          <p:spPr bwMode="gray">
            <a:xfrm>
              <a:off x="1520" y="1570"/>
              <a:ext cx="23" cy="29"/>
            </a:xfrm>
            <a:custGeom>
              <a:avLst/>
              <a:gdLst>
                <a:gd name="T0" fmla="*/ 5 w 6"/>
                <a:gd name="T1" fmla="*/ 7 h 7"/>
                <a:gd name="T2" fmla="*/ 1 w 6"/>
                <a:gd name="T3" fmla="*/ 5 h 7"/>
                <a:gd name="T4" fmla="*/ 1 w 6"/>
                <a:gd name="T5" fmla="*/ 1 h 7"/>
                <a:gd name="T6" fmla="*/ 5 w 6"/>
                <a:gd name="T7" fmla="*/ 2 h 7"/>
                <a:gd name="T8" fmla="*/ 5 w 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5" y="7"/>
                  </a:moveTo>
                  <a:cubicBezTo>
                    <a:pt x="4" y="7"/>
                    <a:pt x="2" y="7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6" y="4"/>
                    <a:pt x="6" y="6"/>
                    <a:pt x="5" y="7"/>
                  </a:cubicBez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Freeform 6684"/>
            <p:cNvSpPr>
              <a:spLocks/>
            </p:cNvSpPr>
            <p:nvPr/>
          </p:nvSpPr>
          <p:spPr bwMode="gray">
            <a:xfrm>
              <a:off x="1452" y="1393"/>
              <a:ext cx="83" cy="177"/>
            </a:xfrm>
            <a:custGeom>
              <a:avLst/>
              <a:gdLst>
                <a:gd name="T0" fmla="*/ 0 w 21"/>
                <a:gd name="T1" fmla="*/ 0 h 45"/>
                <a:gd name="T2" fmla="*/ 0 w 21"/>
                <a:gd name="T3" fmla="*/ 42 h 45"/>
                <a:gd name="T4" fmla="*/ 11 w 21"/>
                <a:gd name="T5" fmla="*/ 45 h 45"/>
                <a:gd name="T6" fmla="*/ 21 w 21"/>
                <a:gd name="T7" fmla="*/ 42 h 45"/>
                <a:gd name="T8" fmla="*/ 21 w 21"/>
                <a:gd name="T9" fmla="*/ 0 h 45"/>
                <a:gd name="T10" fmla="*/ 0 w 21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45"/>
                <a:gd name="T20" fmla="*/ 21 w 21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45">
                  <a:moveTo>
                    <a:pt x="0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3"/>
                    <a:pt x="5" y="45"/>
                    <a:pt x="11" y="45"/>
                  </a:cubicBezTo>
                  <a:cubicBezTo>
                    <a:pt x="16" y="45"/>
                    <a:pt x="21" y="43"/>
                    <a:pt x="21" y="42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Oval 6685"/>
            <p:cNvSpPr>
              <a:spLocks noChangeArrowheads="1"/>
            </p:cNvSpPr>
            <p:nvPr/>
          </p:nvSpPr>
          <p:spPr bwMode="gray">
            <a:xfrm>
              <a:off x="1452" y="1385"/>
              <a:ext cx="83" cy="20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Freeform 6686"/>
            <p:cNvSpPr>
              <a:spLocks/>
            </p:cNvSpPr>
            <p:nvPr/>
          </p:nvSpPr>
          <p:spPr bwMode="gray">
            <a:xfrm>
              <a:off x="1435" y="1228"/>
              <a:ext cx="117" cy="197"/>
            </a:xfrm>
            <a:custGeom>
              <a:avLst/>
              <a:gdLst>
                <a:gd name="T0" fmla="*/ 0 w 29"/>
                <a:gd name="T1" fmla="*/ 0 h 50"/>
                <a:gd name="T2" fmla="*/ 0 w 29"/>
                <a:gd name="T3" fmla="*/ 46 h 50"/>
                <a:gd name="T4" fmla="*/ 15 w 29"/>
                <a:gd name="T5" fmla="*/ 50 h 50"/>
                <a:gd name="T6" fmla="*/ 29 w 29"/>
                <a:gd name="T7" fmla="*/ 46 h 50"/>
                <a:gd name="T8" fmla="*/ 29 w 29"/>
                <a:gd name="T9" fmla="*/ 0 h 50"/>
                <a:gd name="T10" fmla="*/ 0 w 29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50"/>
                <a:gd name="T20" fmla="*/ 29 w 29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50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7" y="50"/>
                    <a:pt x="15" y="50"/>
                  </a:cubicBezTo>
                  <a:cubicBezTo>
                    <a:pt x="23" y="50"/>
                    <a:pt x="29" y="48"/>
                    <a:pt x="29" y="46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Freeform 6687"/>
            <p:cNvSpPr>
              <a:spLocks/>
            </p:cNvSpPr>
            <p:nvPr/>
          </p:nvSpPr>
          <p:spPr bwMode="gray">
            <a:xfrm>
              <a:off x="1403" y="1162"/>
              <a:ext cx="180" cy="174"/>
            </a:xfrm>
            <a:custGeom>
              <a:avLst/>
              <a:gdLst>
                <a:gd name="T0" fmla="*/ 0 w 45"/>
                <a:gd name="T1" fmla="*/ 0 h 44"/>
                <a:gd name="T2" fmla="*/ 0 w 45"/>
                <a:gd name="T3" fmla="*/ 38 h 44"/>
                <a:gd name="T4" fmla="*/ 23 w 45"/>
                <a:gd name="T5" fmla="*/ 44 h 44"/>
                <a:gd name="T6" fmla="*/ 45 w 45"/>
                <a:gd name="T7" fmla="*/ 38 h 44"/>
                <a:gd name="T8" fmla="*/ 45 w 45"/>
                <a:gd name="T9" fmla="*/ 0 h 44"/>
                <a:gd name="T10" fmla="*/ 0 w 45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44"/>
                <a:gd name="T20" fmla="*/ 45 w 45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44">
                  <a:moveTo>
                    <a:pt x="0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2"/>
                    <a:pt x="10" y="44"/>
                    <a:pt x="23" y="44"/>
                  </a:cubicBezTo>
                  <a:cubicBezTo>
                    <a:pt x="35" y="44"/>
                    <a:pt x="45" y="42"/>
                    <a:pt x="45" y="38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Freeform 6688"/>
            <p:cNvSpPr>
              <a:spLocks/>
            </p:cNvSpPr>
            <p:nvPr/>
          </p:nvSpPr>
          <p:spPr bwMode="gray">
            <a:xfrm>
              <a:off x="1318" y="1467"/>
              <a:ext cx="265" cy="289"/>
            </a:xfrm>
            <a:custGeom>
              <a:avLst/>
              <a:gdLst>
                <a:gd name="T0" fmla="*/ 53 w 67"/>
                <a:gd name="T1" fmla="*/ 21 h 74"/>
                <a:gd name="T2" fmla="*/ 14 w 67"/>
                <a:gd name="T3" fmla="*/ 4 h 74"/>
                <a:gd name="T4" fmla="*/ 14 w 67"/>
                <a:gd name="T5" fmla="*/ 4 h 74"/>
                <a:gd name="T6" fmla="*/ 4 w 67"/>
                <a:gd name="T7" fmla="*/ 7 h 74"/>
                <a:gd name="T8" fmla="*/ 6 w 67"/>
                <a:gd name="T9" fmla="*/ 12 h 74"/>
                <a:gd name="T10" fmla="*/ 13 w 67"/>
                <a:gd name="T11" fmla="*/ 52 h 74"/>
                <a:gd name="T12" fmla="*/ 31 w 67"/>
                <a:gd name="T13" fmla="*/ 67 h 74"/>
                <a:gd name="T14" fmla="*/ 34 w 67"/>
                <a:gd name="T15" fmla="*/ 74 h 74"/>
                <a:gd name="T16" fmla="*/ 49 w 67"/>
                <a:gd name="T17" fmla="*/ 70 h 74"/>
                <a:gd name="T18" fmla="*/ 49 w 67"/>
                <a:gd name="T19" fmla="*/ 70 h 74"/>
                <a:gd name="T20" fmla="*/ 56 w 67"/>
                <a:gd name="T21" fmla="*/ 67 h 74"/>
                <a:gd name="T22" fmla="*/ 53 w 67"/>
                <a:gd name="T23" fmla="*/ 21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"/>
                <a:gd name="T37" fmla="*/ 0 h 74"/>
                <a:gd name="T38" fmla="*/ 67 w 67"/>
                <a:gd name="T39" fmla="*/ 74 h 7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" h="74">
                  <a:moveTo>
                    <a:pt x="53" y="21"/>
                  </a:moveTo>
                  <a:cubicBezTo>
                    <a:pt x="42" y="7"/>
                    <a:pt x="26" y="0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22"/>
                    <a:pt x="2" y="38"/>
                    <a:pt x="13" y="52"/>
                  </a:cubicBezTo>
                  <a:cubicBezTo>
                    <a:pt x="18" y="59"/>
                    <a:pt x="25" y="64"/>
                    <a:pt x="31" y="67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1" y="69"/>
                    <a:pt x="54" y="68"/>
                    <a:pt x="56" y="67"/>
                  </a:cubicBezTo>
                  <a:cubicBezTo>
                    <a:pt x="67" y="58"/>
                    <a:pt x="66" y="38"/>
                    <a:pt x="53" y="21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Freeform 6689"/>
            <p:cNvSpPr>
              <a:spLocks/>
            </p:cNvSpPr>
            <p:nvPr/>
          </p:nvSpPr>
          <p:spPr bwMode="gray">
            <a:xfrm>
              <a:off x="1258" y="1473"/>
              <a:ext cx="271" cy="303"/>
            </a:xfrm>
            <a:custGeom>
              <a:avLst/>
              <a:gdLst>
                <a:gd name="T0" fmla="*/ 57 w 68"/>
                <a:gd name="T1" fmla="*/ 68 h 77"/>
                <a:gd name="T2" fmla="*/ 14 w 68"/>
                <a:gd name="T3" fmla="*/ 54 h 77"/>
                <a:gd name="T4" fmla="*/ 11 w 68"/>
                <a:gd name="T5" fmla="*/ 9 h 77"/>
                <a:gd name="T6" fmla="*/ 54 w 68"/>
                <a:gd name="T7" fmla="*/ 23 h 77"/>
                <a:gd name="T8" fmla="*/ 57 w 68"/>
                <a:gd name="T9" fmla="*/ 6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77"/>
                <a:gd name="T17" fmla="*/ 68 w 68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77">
                  <a:moveTo>
                    <a:pt x="57" y="68"/>
                  </a:moveTo>
                  <a:cubicBezTo>
                    <a:pt x="45" y="77"/>
                    <a:pt x="26" y="70"/>
                    <a:pt x="14" y="54"/>
                  </a:cubicBezTo>
                  <a:cubicBezTo>
                    <a:pt x="1" y="37"/>
                    <a:pt x="0" y="17"/>
                    <a:pt x="11" y="9"/>
                  </a:cubicBezTo>
                  <a:cubicBezTo>
                    <a:pt x="22" y="0"/>
                    <a:pt x="42" y="7"/>
                    <a:pt x="54" y="23"/>
                  </a:cubicBezTo>
                  <a:cubicBezTo>
                    <a:pt x="67" y="39"/>
                    <a:pt x="68" y="60"/>
                    <a:pt x="57" y="68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Freeform 6690"/>
            <p:cNvSpPr>
              <a:spLocks/>
            </p:cNvSpPr>
            <p:nvPr/>
          </p:nvSpPr>
          <p:spPr bwMode="gray">
            <a:xfrm>
              <a:off x="1358" y="1582"/>
              <a:ext cx="71" cy="85"/>
            </a:xfrm>
            <a:custGeom>
              <a:avLst/>
              <a:gdLst>
                <a:gd name="T0" fmla="*/ 15 w 18"/>
                <a:gd name="T1" fmla="*/ 19 h 21"/>
                <a:gd name="T2" fmla="*/ 3 w 18"/>
                <a:gd name="T3" fmla="*/ 15 h 21"/>
                <a:gd name="T4" fmla="*/ 3 w 18"/>
                <a:gd name="T5" fmla="*/ 2 h 21"/>
                <a:gd name="T6" fmla="*/ 14 w 18"/>
                <a:gd name="T7" fmla="*/ 6 h 21"/>
                <a:gd name="T8" fmla="*/ 15 w 18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15" y="19"/>
                  </a:moveTo>
                  <a:cubicBezTo>
                    <a:pt x="12" y="21"/>
                    <a:pt x="7" y="19"/>
                    <a:pt x="3" y="15"/>
                  </a:cubicBezTo>
                  <a:cubicBezTo>
                    <a:pt x="0" y="10"/>
                    <a:pt x="0" y="5"/>
                    <a:pt x="3" y="2"/>
                  </a:cubicBezTo>
                  <a:cubicBezTo>
                    <a:pt x="6" y="0"/>
                    <a:pt x="11" y="2"/>
                    <a:pt x="14" y="6"/>
                  </a:cubicBezTo>
                  <a:cubicBezTo>
                    <a:pt x="18" y="11"/>
                    <a:pt x="18" y="16"/>
                    <a:pt x="15" y="19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7" name="Freeform 6691"/>
            <p:cNvSpPr>
              <a:spLocks/>
            </p:cNvSpPr>
            <p:nvPr/>
          </p:nvSpPr>
          <p:spPr bwMode="gray">
            <a:xfrm>
              <a:off x="1381" y="1610"/>
              <a:ext cx="22" cy="29"/>
            </a:xfrm>
            <a:custGeom>
              <a:avLst/>
              <a:gdLst>
                <a:gd name="T0" fmla="*/ 5 w 6"/>
                <a:gd name="T1" fmla="*/ 6 h 7"/>
                <a:gd name="T2" fmla="*/ 1 w 6"/>
                <a:gd name="T3" fmla="*/ 5 h 7"/>
                <a:gd name="T4" fmla="*/ 1 w 6"/>
                <a:gd name="T5" fmla="*/ 1 h 7"/>
                <a:gd name="T6" fmla="*/ 5 w 6"/>
                <a:gd name="T7" fmla="*/ 2 h 7"/>
                <a:gd name="T8" fmla="*/ 5 w 6"/>
                <a:gd name="T9" fmla="*/ 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5" y="6"/>
                  </a:moveTo>
                  <a:cubicBezTo>
                    <a:pt x="4" y="7"/>
                    <a:pt x="2" y="6"/>
                    <a:pt x="1" y="5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6" y="4"/>
                    <a:pt x="6" y="5"/>
                    <a:pt x="5" y="6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8" name="Freeform 6692"/>
            <p:cNvSpPr>
              <a:spLocks/>
            </p:cNvSpPr>
            <p:nvPr/>
          </p:nvSpPr>
          <p:spPr bwMode="gray">
            <a:xfrm rot="120000">
              <a:off x="5837" y="-367"/>
              <a:ext cx="4626" cy="1997"/>
            </a:xfrm>
            <a:custGeom>
              <a:avLst/>
              <a:gdLst>
                <a:gd name="T0" fmla="*/ 0 w 2775"/>
                <a:gd name="T1" fmla="*/ 789 h 1198"/>
                <a:gd name="T2" fmla="*/ 1495 w 2775"/>
                <a:gd name="T3" fmla="*/ 1198 h 1198"/>
                <a:gd name="T4" fmla="*/ 2043 w 2775"/>
                <a:gd name="T5" fmla="*/ 706 h 1198"/>
                <a:gd name="T6" fmla="*/ 2775 w 2775"/>
                <a:gd name="T7" fmla="*/ 95 h 1198"/>
                <a:gd name="T8" fmla="*/ 2426 w 2775"/>
                <a:gd name="T9" fmla="*/ 0 h 1198"/>
                <a:gd name="T10" fmla="*/ 0 w 2775"/>
                <a:gd name="T11" fmla="*/ 789 h 1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75"/>
                <a:gd name="T19" fmla="*/ 0 h 1198"/>
                <a:gd name="T20" fmla="*/ 2775 w 2775"/>
                <a:gd name="T21" fmla="*/ 1198 h 11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75" h="1198">
                  <a:moveTo>
                    <a:pt x="0" y="789"/>
                  </a:moveTo>
                  <a:lnTo>
                    <a:pt x="1495" y="1198"/>
                  </a:lnTo>
                  <a:lnTo>
                    <a:pt x="2043" y="706"/>
                  </a:lnTo>
                  <a:lnTo>
                    <a:pt x="2775" y="95"/>
                  </a:lnTo>
                  <a:lnTo>
                    <a:pt x="2426" y="0"/>
                  </a:lnTo>
                  <a:lnTo>
                    <a:pt x="0" y="789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Freeform 6693"/>
            <p:cNvSpPr>
              <a:spLocks/>
            </p:cNvSpPr>
            <p:nvPr/>
          </p:nvSpPr>
          <p:spPr bwMode="gray">
            <a:xfrm>
              <a:off x="342" y="-467"/>
              <a:ext cx="11750" cy="3769"/>
            </a:xfrm>
            <a:custGeom>
              <a:avLst/>
              <a:gdLst>
                <a:gd name="T0" fmla="*/ 247 w 2983"/>
                <a:gd name="T1" fmla="*/ 42 h 956"/>
                <a:gd name="T2" fmla="*/ 448 w 2983"/>
                <a:gd name="T3" fmla="*/ 23 h 956"/>
                <a:gd name="T4" fmla="*/ 932 w 2983"/>
                <a:gd name="T5" fmla="*/ 193 h 956"/>
                <a:gd name="T6" fmla="*/ 2930 w 2983"/>
                <a:gd name="T7" fmla="*/ 692 h 956"/>
                <a:gd name="T8" fmla="*/ 2936 w 2983"/>
                <a:gd name="T9" fmla="*/ 694 h 956"/>
                <a:gd name="T10" fmla="*/ 2937 w 2983"/>
                <a:gd name="T11" fmla="*/ 694 h 956"/>
                <a:gd name="T12" fmla="*/ 2937 w 2983"/>
                <a:gd name="T13" fmla="*/ 694 h 956"/>
                <a:gd name="T14" fmla="*/ 2978 w 2983"/>
                <a:gd name="T15" fmla="*/ 755 h 956"/>
                <a:gd name="T16" fmla="*/ 2949 w 2983"/>
                <a:gd name="T17" fmla="*/ 828 h 956"/>
                <a:gd name="T18" fmla="*/ 2949 w 2983"/>
                <a:gd name="T19" fmla="*/ 828 h 956"/>
                <a:gd name="T20" fmla="*/ 2949 w 2983"/>
                <a:gd name="T21" fmla="*/ 828 h 956"/>
                <a:gd name="T22" fmla="*/ 2941 w 2983"/>
                <a:gd name="T23" fmla="*/ 831 h 956"/>
                <a:gd name="T24" fmla="*/ 2933 w 2983"/>
                <a:gd name="T25" fmla="*/ 831 h 956"/>
                <a:gd name="T26" fmla="*/ 1888 w 2983"/>
                <a:gd name="T27" fmla="*/ 900 h 956"/>
                <a:gd name="T28" fmla="*/ 834 w 2983"/>
                <a:gd name="T29" fmla="*/ 640 h 956"/>
                <a:gd name="T30" fmla="*/ 37 w 2983"/>
                <a:gd name="T31" fmla="*/ 163 h 956"/>
                <a:gd name="T32" fmla="*/ 247 w 2983"/>
                <a:gd name="T33" fmla="*/ 42 h 9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83"/>
                <a:gd name="T52" fmla="*/ 0 h 956"/>
                <a:gd name="T53" fmla="*/ 2983 w 2983"/>
                <a:gd name="T54" fmla="*/ 956 h 9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83" h="956">
                  <a:moveTo>
                    <a:pt x="247" y="42"/>
                  </a:moveTo>
                  <a:cubicBezTo>
                    <a:pt x="321" y="22"/>
                    <a:pt x="344" y="0"/>
                    <a:pt x="448" y="23"/>
                  </a:cubicBezTo>
                  <a:cubicBezTo>
                    <a:pt x="585" y="53"/>
                    <a:pt x="869" y="168"/>
                    <a:pt x="932" y="193"/>
                  </a:cubicBezTo>
                  <a:cubicBezTo>
                    <a:pt x="1075" y="248"/>
                    <a:pt x="2804" y="662"/>
                    <a:pt x="2930" y="692"/>
                  </a:cubicBezTo>
                  <a:cubicBezTo>
                    <a:pt x="2932" y="692"/>
                    <a:pt x="2934" y="693"/>
                    <a:pt x="2936" y="694"/>
                  </a:cubicBezTo>
                  <a:cubicBezTo>
                    <a:pt x="2937" y="694"/>
                    <a:pt x="2937" y="694"/>
                    <a:pt x="2937" y="694"/>
                  </a:cubicBezTo>
                  <a:cubicBezTo>
                    <a:pt x="2937" y="694"/>
                    <a:pt x="2937" y="694"/>
                    <a:pt x="2937" y="694"/>
                  </a:cubicBezTo>
                  <a:cubicBezTo>
                    <a:pt x="2957" y="701"/>
                    <a:pt x="2973" y="725"/>
                    <a:pt x="2978" y="755"/>
                  </a:cubicBezTo>
                  <a:cubicBezTo>
                    <a:pt x="2983" y="788"/>
                    <a:pt x="2970" y="819"/>
                    <a:pt x="2949" y="828"/>
                  </a:cubicBezTo>
                  <a:cubicBezTo>
                    <a:pt x="2949" y="828"/>
                    <a:pt x="2949" y="828"/>
                    <a:pt x="2949" y="828"/>
                  </a:cubicBezTo>
                  <a:cubicBezTo>
                    <a:pt x="2949" y="828"/>
                    <a:pt x="2949" y="828"/>
                    <a:pt x="2949" y="828"/>
                  </a:cubicBezTo>
                  <a:cubicBezTo>
                    <a:pt x="2947" y="830"/>
                    <a:pt x="2944" y="831"/>
                    <a:pt x="2941" y="831"/>
                  </a:cubicBezTo>
                  <a:cubicBezTo>
                    <a:pt x="2938" y="831"/>
                    <a:pt x="2935" y="831"/>
                    <a:pt x="2933" y="831"/>
                  </a:cubicBezTo>
                  <a:cubicBezTo>
                    <a:pt x="2816" y="850"/>
                    <a:pt x="2117" y="956"/>
                    <a:pt x="1888" y="900"/>
                  </a:cubicBezTo>
                  <a:cubicBezTo>
                    <a:pt x="1639" y="839"/>
                    <a:pt x="834" y="640"/>
                    <a:pt x="834" y="640"/>
                  </a:cubicBezTo>
                  <a:cubicBezTo>
                    <a:pt x="457" y="546"/>
                    <a:pt x="0" y="319"/>
                    <a:pt x="37" y="163"/>
                  </a:cubicBezTo>
                  <a:cubicBezTo>
                    <a:pt x="45" y="133"/>
                    <a:pt x="78" y="88"/>
                    <a:pt x="247" y="42"/>
                  </a:cubicBezTo>
                  <a:close/>
                </a:path>
              </a:pathLst>
            </a:custGeom>
            <a:gradFill flip="none" rotWithShape="1">
              <a:gsLst>
                <a:gs pos="39000">
                  <a:schemeClr val="bg1">
                    <a:lumMod val="75000"/>
                  </a:schemeClr>
                </a:gs>
                <a:gs pos="31000">
                  <a:schemeClr val="bg1">
                    <a:lumMod val="50000"/>
                  </a:schemeClr>
                </a:gs>
                <a:gs pos="52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0" name="Freeform 6694"/>
            <p:cNvSpPr>
              <a:spLocks/>
            </p:cNvSpPr>
            <p:nvPr/>
          </p:nvSpPr>
          <p:spPr bwMode="gray">
            <a:xfrm>
              <a:off x="1435" y="-367"/>
              <a:ext cx="379" cy="291"/>
            </a:xfrm>
            <a:custGeom>
              <a:avLst/>
              <a:gdLst>
                <a:gd name="T0" fmla="*/ 96 w 96"/>
                <a:gd name="T1" fmla="*/ 43 h 74"/>
                <a:gd name="T2" fmla="*/ 25 w 96"/>
                <a:gd name="T3" fmla="*/ 0 h 74"/>
                <a:gd name="T4" fmla="*/ 0 w 96"/>
                <a:gd name="T5" fmla="*/ 8 h 74"/>
                <a:gd name="T6" fmla="*/ 89 w 96"/>
                <a:gd name="T7" fmla="*/ 74 h 74"/>
                <a:gd name="T8" fmla="*/ 96 w 96"/>
                <a:gd name="T9" fmla="*/ 43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74"/>
                <a:gd name="T17" fmla="*/ 96 w 96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74">
                  <a:moveTo>
                    <a:pt x="96" y="43"/>
                  </a:moveTo>
                  <a:cubicBezTo>
                    <a:pt x="96" y="43"/>
                    <a:pt x="40" y="25"/>
                    <a:pt x="25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33" y="61"/>
                    <a:pt x="89" y="74"/>
                  </a:cubicBezTo>
                  <a:lnTo>
                    <a:pt x="96" y="43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165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1" name="Freeform 6695"/>
            <p:cNvSpPr>
              <a:spLocks/>
            </p:cNvSpPr>
            <p:nvPr/>
          </p:nvSpPr>
          <p:spPr bwMode="gray">
            <a:xfrm rot="60000">
              <a:off x="1535" y="1317"/>
              <a:ext cx="5678" cy="2308"/>
            </a:xfrm>
            <a:custGeom>
              <a:avLst/>
              <a:gdLst>
                <a:gd name="T0" fmla="*/ 1778 w 3404"/>
                <a:gd name="T1" fmla="*/ 0 h 1382"/>
                <a:gd name="T2" fmla="*/ 0 w 3404"/>
                <a:gd name="T3" fmla="*/ 1226 h 1382"/>
                <a:gd name="T4" fmla="*/ 543 w 3404"/>
                <a:gd name="T5" fmla="*/ 1382 h 1382"/>
                <a:gd name="T6" fmla="*/ 2069 w 3404"/>
                <a:gd name="T7" fmla="*/ 778 h 1382"/>
                <a:gd name="T8" fmla="*/ 3404 w 3404"/>
                <a:gd name="T9" fmla="*/ 435 h 1382"/>
                <a:gd name="T10" fmla="*/ 1778 w 3404"/>
                <a:gd name="T11" fmla="*/ 0 h 13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04"/>
                <a:gd name="T19" fmla="*/ 0 h 1382"/>
                <a:gd name="T20" fmla="*/ 3404 w 3404"/>
                <a:gd name="T21" fmla="*/ 1382 h 13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04" h="1382">
                  <a:moveTo>
                    <a:pt x="1778" y="0"/>
                  </a:moveTo>
                  <a:lnTo>
                    <a:pt x="0" y="1226"/>
                  </a:lnTo>
                  <a:lnTo>
                    <a:pt x="543" y="1382"/>
                  </a:lnTo>
                  <a:lnTo>
                    <a:pt x="2069" y="778"/>
                  </a:lnTo>
                  <a:lnTo>
                    <a:pt x="3404" y="435"/>
                  </a:lnTo>
                  <a:lnTo>
                    <a:pt x="1778" y="0"/>
                  </a:lnTo>
                  <a:close/>
                </a:path>
              </a:pathLst>
            </a:custGeom>
            <a:gradFill>
              <a:gsLst>
                <a:gs pos="73000">
                  <a:srgbClr val="F0F0F0"/>
                </a:gs>
                <a:gs pos="100000">
                  <a:srgbClr val="C4C4C4"/>
                </a:gs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2" name="Freeform 6697"/>
            <p:cNvSpPr>
              <a:spLocks/>
            </p:cNvSpPr>
            <p:nvPr/>
          </p:nvSpPr>
          <p:spPr bwMode="gray">
            <a:xfrm>
              <a:off x="8977" y="2557"/>
              <a:ext cx="1504" cy="754"/>
            </a:xfrm>
            <a:custGeom>
              <a:avLst/>
              <a:gdLst>
                <a:gd name="T0" fmla="*/ 902 w 902"/>
                <a:gd name="T1" fmla="*/ 163 h 451"/>
                <a:gd name="T2" fmla="*/ 281 w 902"/>
                <a:gd name="T3" fmla="*/ 451 h 451"/>
                <a:gd name="T4" fmla="*/ 0 w 902"/>
                <a:gd name="T5" fmla="*/ 392 h 451"/>
                <a:gd name="T6" fmla="*/ 28 w 902"/>
                <a:gd name="T7" fmla="*/ 0 h 451"/>
                <a:gd name="T8" fmla="*/ 902 w 902"/>
                <a:gd name="T9" fmla="*/ 163 h 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2"/>
                <a:gd name="T16" fmla="*/ 0 h 451"/>
                <a:gd name="T17" fmla="*/ 902 w 902"/>
                <a:gd name="T18" fmla="*/ 451 h 4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2" h="451">
                  <a:moveTo>
                    <a:pt x="902" y="163"/>
                  </a:moveTo>
                  <a:lnTo>
                    <a:pt x="281" y="451"/>
                  </a:lnTo>
                  <a:lnTo>
                    <a:pt x="0" y="392"/>
                  </a:lnTo>
                  <a:lnTo>
                    <a:pt x="28" y="0"/>
                  </a:lnTo>
                  <a:lnTo>
                    <a:pt x="902" y="16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3" name="Freeform 6698"/>
            <p:cNvSpPr>
              <a:spLocks/>
            </p:cNvSpPr>
            <p:nvPr/>
          </p:nvSpPr>
          <p:spPr bwMode="gray">
            <a:xfrm>
              <a:off x="9689" y="232"/>
              <a:ext cx="2645" cy="2069"/>
            </a:xfrm>
            <a:custGeom>
              <a:avLst/>
              <a:gdLst>
                <a:gd name="T0" fmla="*/ 536 w 672"/>
                <a:gd name="T1" fmla="*/ 525 h 525"/>
                <a:gd name="T2" fmla="*/ 534 w 672"/>
                <a:gd name="T3" fmla="*/ 518 h 525"/>
                <a:gd name="T4" fmla="*/ 672 w 672"/>
                <a:gd name="T5" fmla="*/ 53 h 525"/>
                <a:gd name="T6" fmla="*/ 478 w 672"/>
                <a:gd name="T7" fmla="*/ 0 h 525"/>
                <a:gd name="T8" fmla="*/ 0 w 672"/>
                <a:gd name="T9" fmla="*/ 421 h 525"/>
                <a:gd name="T10" fmla="*/ 536 w 672"/>
                <a:gd name="T11" fmla="*/ 525 h 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2"/>
                <a:gd name="T19" fmla="*/ 0 h 525"/>
                <a:gd name="T20" fmla="*/ 672 w 672"/>
                <a:gd name="T21" fmla="*/ 525 h 5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2" h="525">
                  <a:moveTo>
                    <a:pt x="536" y="525"/>
                  </a:moveTo>
                  <a:cubicBezTo>
                    <a:pt x="536" y="525"/>
                    <a:pt x="535" y="519"/>
                    <a:pt x="534" y="518"/>
                  </a:cubicBezTo>
                  <a:cubicBezTo>
                    <a:pt x="502" y="488"/>
                    <a:pt x="672" y="53"/>
                    <a:pt x="672" y="53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0" y="421"/>
                    <a:pt x="0" y="421"/>
                    <a:pt x="0" y="421"/>
                  </a:cubicBezTo>
                  <a:lnTo>
                    <a:pt x="536" y="5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effectLst>
              <a:innerShdw blurRad="63500" dist="12700" dir="2700000">
                <a:prstClr val="black">
                  <a:alpha val="25000"/>
                </a:prstClr>
              </a:innerShdw>
            </a:effectLst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" name="Grup 16"/>
          <p:cNvGrpSpPr/>
          <p:nvPr/>
        </p:nvGrpSpPr>
        <p:grpSpPr>
          <a:xfrm>
            <a:off x="5582559" y="2751760"/>
            <a:ext cx="3322413" cy="1076197"/>
            <a:chOff x="5582559" y="2751760"/>
            <a:chExt cx="3322413" cy="1076197"/>
          </a:xfrm>
        </p:grpSpPr>
        <p:grpSp>
          <p:nvGrpSpPr>
            <p:cNvPr id="5" name="Gruppieren 4"/>
            <p:cNvGrpSpPr/>
            <p:nvPr/>
          </p:nvGrpSpPr>
          <p:grpSpPr bwMode="gray">
            <a:xfrm>
              <a:off x="5582559" y="2812498"/>
              <a:ext cx="3322413" cy="1015459"/>
              <a:chOff x="5691216" y="3271700"/>
              <a:chExt cx="3322413" cy="1015459"/>
            </a:xfrm>
          </p:grpSpPr>
          <p:grpSp>
            <p:nvGrpSpPr>
              <p:cNvPr id="4" name="Gruppieren 3"/>
              <p:cNvGrpSpPr/>
              <p:nvPr/>
            </p:nvGrpSpPr>
            <p:grpSpPr bwMode="gray">
              <a:xfrm>
                <a:off x="5691216" y="3271700"/>
                <a:ext cx="3322413" cy="1015459"/>
                <a:chOff x="5691216" y="3271700"/>
                <a:chExt cx="3322413" cy="1015459"/>
              </a:xfrm>
            </p:grpSpPr>
            <p:sp>
              <p:nvSpPr>
                <p:cNvPr id="1060" name="Freeform 1954"/>
                <p:cNvSpPr>
                  <a:spLocks/>
                </p:cNvSpPr>
                <p:nvPr/>
              </p:nvSpPr>
              <p:spPr bwMode="gray">
                <a:xfrm>
                  <a:off x="5691216" y="3271700"/>
                  <a:ext cx="3322413" cy="894497"/>
                </a:xfrm>
                <a:custGeom>
                  <a:avLst/>
                  <a:gdLst/>
                  <a:ahLst/>
                  <a:cxnLst>
                    <a:cxn ang="0">
                      <a:pos x="0" y="22"/>
                    </a:cxn>
                    <a:cxn ang="0">
                      <a:pos x="80" y="0"/>
                    </a:cxn>
                    <a:cxn ang="0">
                      <a:pos x="160" y="22"/>
                    </a:cxn>
                    <a:cxn ang="0">
                      <a:pos x="80" y="43"/>
                    </a:cxn>
                    <a:cxn ang="0">
                      <a:pos x="0" y="22"/>
                    </a:cxn>
                  </a:cxnLst>
                  <a:rect l="0" t="0" r="r" b="b"/>
                  <a:pathLst>
                    <a:path w="160" h="43">
                      <a:moveTo>
                        <a:pt x="0" y="22"/>
                      </a:moveTo>
                      <a:lnTo>
                        <a:pt x="80" y="0"/>
                      </a:lnTo>
                      <a:lnTo>
                        <a:pt x="160" y="22"/>
                      </a:lnTo>
                      <a:lnTo>
                        <a:pt x="80" y="43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63500" cap="flat" cmpd="sng">
                  <a:solidFill>
                    <a:schemeClr val="bg1">
                      <a:lumMod val="8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outerShdw blurRad="63500" dist="12700" dir="8100000" algn="t" rotWithShape="0">
                    <a:prstClr val="black">
                      <a:alpha val="40000"/>
                    </a:prstClr>
                  </a:outerShdw>
                </a:effectLst>
                <a:scene3d>
                  <a:camera prst="perspectiveAbove" fov="0">
                    <a:rot lat="21000000" lon="0" rev="0"/>
                  </a:camera>
                  <a:lightRig rig="threePt" dir="t">
                    <a:rot lat="0" lon="0" rev="10800000"/>
                  </a:lightRig>
                </a:scene3d>
                <a:sp3d extrusionH="381000"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2" name="Freeform 16"/>
                <p:cNvSpPr>
                  <a:spLocks/>
                </p:cNvSpPr>
                <p:nvPr/>
              </p:nvSpPr>
              <p:spPr bwMode="gray">
                <a:xfrm>
                  <a:off x="7340890" y="3991066"/>
                  <a:ext cx="1093039" cy="296093"/>
                </a:xfrm>
                <a:custGeom>
                  <a:avLst/>
                  <a:gdLst/>
                  <a:ahLst/>
                  <a:cxnLst>
                    <a:cxn ang="0">
                      <a:pos x="2938" y="772"/>
                    </a:cxn>
                    <a:cxn ang="0">
                      <a:pos x="3134" y="238"/>
                    </a:cxn>
                    <a:cxn ang="0">
                      <a:pos x="2688" y="359"/>
                    </a:cxn>
                    <a:cxn ang="0">
                      <a:pos x="1344" y="0"/>
                    </a:cxn>
                    <a:cxn ang="0">
                      <a:pos x="0" y="359"/>
                    </a:cxn>
                    <a:cxn ang="0">
                      <a:pos x="1344" y="720"/>
                    </a:cxn>
                    <a:cxn ang="0">
                      <a:pos x="895" y="841"/>
                    </a:cxn>
                    <a:cxn ang="0">
                      <a:pos x="2938" y="772"/>
                    </a:cxn>
                  </a:cxnLst>
                  <a:rect l="0" t="0" r="r" b="b"/>
                  <a:pathLst>
                    <a:path w="3134" h="841">
                      <a:moveTo>
                        <a:pt x="2938" y="772"/>
                      </a:moveTo>
                      <a:lnTo>
                        <a:pt x="3134" y="238"/>
                      </a:lnTo>
                      <a:lnTo>
                        <a:pt x="2688" y="359"/>
                      </a:lnTo>
                      <a:lnTo>
                        <a:pt x="1344" y="0"/>
                      </a:lnTo>
                      <a:lnTo>
                        <a:pt x="0" y="359"/>
                      </a:lnTo>
                      <a:lnTo>
                        <a:pt x="1344" y="720"/>
                      </a:lnTo>
                      <a:lnTo>
                        <a:pt x="895" y="841"/>
                      </a:lnTo>
                      <a:lnTo>
                        <a:pt x="2938" y="77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/>
                  <a:lightRig rig="threePt" dir="t">
                    <a:rot lat="0" lon="0" rev="10800000"/>
                  </a:lightRig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61" name="Group 1579"/>
              <p:cNvGrpSpPr>
                <a:grpSpLocks/>
              </p:cNvGrpSpPr>
              <p:nvPr/>
            </p:nvGrpSpPr>
            <p:grpSpPr bwMode="gray">
              <a:xfrm>
                <a:off x="6133202" y="3398738"/>
                <a:ext cx="2415377" cy="640422"/>
                <a:chOff x="2128" y="2959"/>
                <a:chExt cx="3613" cy="966"/>
              </a:xfrm>
            </p:grpSpPr>
            <p:sp>
              <p:nvSpPr>
                <p:cNvPr id="1062" name="Freeform 1580"/>
                <p:cNvSpPr>
                  <a:spLocks/>
                </p:cNvSpPr>
                <p:nvPr/>
              </p:nvSpPr>
              <p:spPr bwMode="gray">
                <a:xfrm>
                  <a:off x="2128" y="2959"/>
                  <a:ext cx="3613" cy="966"/>
                </a:xfrm>
                <a:custGeom>
                  <a:avLst/>
                  <a:gdLst>
                    <a:gd name="T0" fmla="*/ 0 w 3583"/>
                    <a:gd name="T1" fmla="*/ 601 h 962"/>
                    <a:gd name="T2" fmla="*/ 2239 w 3583"/>
                    <a:gd name="T3" fmla="*/ 0 h 962"/>
                    <a:gd name="T4" fmla="*/ 3583 w 3583"/>
                    <a:gd name="T5" fmla="*/ 360 h 962"/>
                    <a:gd name="T6" fmla="*/ 1344 w 3583"/>
                    <a:gd name="T7" fmla="*/ 962 h 962"/>
                    <a:gd name="T8" fmla="*/ 0 w 3583"/>
                    <a:gd name="T9" fmla="*/ 601 h 9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83"/>
                    <a:gd name="T16" fmla="*/ 0 h 962"/>
                    <a:gd name="T17" fmla="*/ 3583 w 3583"/>
                    <a:gd name="T18" fmla="*/ 962 h 962"/>
                    <a:gd name="connsiteX0" fmla="*/ 0 w 10085"/>
                    <a:gd name="connsiteY0" fmla="*/ 6292 h 10000"/>
                    <a:gd name="connsiteX1" fmla="*/ 6334 w 10085"/>
                    <a:gd name="connsiteY1" fmla="*/ 0 h 10000"/>
                    <a:gd name="connsiteX2" fmla="*/ 10085 w 10085"/>
                    <a:gd name="connsiteY2" fmla="*/ 3742 h 10000"/>
                    <a:gd name="connsiteX3" fmla="*/ 3836 w 10085"/>
                    <a:gd name="connsiteY3" fmla="*/ 10000 h 10000"/>
                    <a:gd name="connsiteX4" fmla="*/ 0 w 10085"/>
                    <a:gd name="connsiteY4" fmla="*/ 6292 h 10000"/>
                    <a:gd name="connsiteX0" fmla="*/ 0 w 10085"/>
                    <a:gd name="connsiteY0" fmla="*/ 6337 h 10045"/>
                    <a:gd name="connsiteX1" fmla="*/ 6419 w 10085"/>
                    <a:gd name="connsiteY1" fmla="*/ 0 h 10045"/>
                    <a:gd name="connsiteX2" fmla="*/ 10085 w 10085"/>
                    <a:gd name="connsiteY2" fmla="*/ 3787 h 10045"/>
                    <a:gd name="connsiteX3" fmla="*/ 3836 w 10085"/>
                    <a:gd name="connsiteY3" fmla="*/ 10045 h 10045"/>
                    <a:gd name="connsiteX4" fmla="*/ 0 w 10085"/>
                    <a:gd name="connsiteY4" fmla="*/ 6337 h 10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85" h="10045">
                      <a:moveTo>
                        <a:pt x="0" y="6337"/>
                      </a:moveTo>
                      <a:lnTo>
                        <a:pt x="6419" y="0"/>
                      </a:lnTo>
                      <a:lnTo>
                        <a:pt x="10085" y="3787"/>
                      </a:lnTo>
                      <a:lnTo>
                        <a:pt x="3836" y="10045"/>
                      </a:lnTo>
                      <a:lnTo>
                        <a:pt x="0" y="6337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  <a:ex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3" name="Oval 1583"/>
                <p:cNvSpPr>
                  <a:spLocks noChangeArrowheads="1"/>
                </p:cNvSpPr>
                <p:nvPr/>
              </p:nvSpPr>
              <p:spPr bwMode="gray">
                <a:xfrm>
                  <a:off x="2900" y="3679"/>
                  <a:ext cx="170" cy="4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all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4" name="Oval 1584"/>
                <p:cNvSpPr>
                  <a:spLocks noChangeArrowheads="1"/>
                </p:cNvSpPr>
                <p:nvPr/>
              </p:nvSpPr>
              <p:spPr bwMode="gray">
                <a:xfrm>
                  <a:off x="3145" y="3613"/>
                  <a:ext cx="170" cy="4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all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5" name="Oval 1585"/>
                <p:cNvSpPr>
                  <a:spLocks noChangeArrowheads="1"/>
                </p:cNvSpPr>
                <p:nvPr/>
              </p:nvSpPr>
              <p:spPr bwMode="gray">
                <a:xfrm>
                  <a:off x="3389" y="3547"/>
                  <a:ext cx="170" cy="4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all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6" name="Oval 1586"/>
                <p:cNvSpPr>
                  <a:spLocks noChangeArrowheads="1"/>
                </p:cNvSpPr>
                <p:nvPr/>
              </p:nvSpPr>
              <p:spPr bwMode="gray">
                <a:xfrm>
                  <a:off x="3634" y="3481"/>
                  <a:ext cx="170" cy="4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all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7" name="Oval 1587"/>
                <p:cNvSpPr>
                  <a:spLocks noChangeArrowheads="1"/>
                </p:cNvSpPr>
                <p:nvPr/>
              </p:nvSpPr>
              <p:spPr bwMode="gray">
                <a:xfrm>
                  <a:off x="3877" y="3417"/>
                  <a:ext cx="173" cy="4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all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8" name="Oval 1588"/>
                <p:cNvSpPr>
                  <a:spLocks noChangeArrowheads="1"/>
                </p:cNvSpPr>
                <p:nvPr/>
              </p:nvSpPr>
              <p:spPr bwMode="gray">
                <a:xfrm>
                  <a:off x="4123" y="3351"/>
                  <a:ext cx="173" cy="4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all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9" name="Oval 1589"/>
                <p:cNvSpPr>
                  <a:spLocks noChangeArrowheads="1"/>
                </p:cNvSpPr>
                <p:nvPr/>
              </p:nvSpPr>
              <p:spPr bwMode="gray">
                <a:xfrm>
                  <a:off x="4366" y="3285"/>
                  <a:ext cx="170" cy="4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all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0" name="Oval 1590"/>
                <p:cNvSpPr>
                  <a:spLocks noChangeArrowheads="1"/>
                </p:cNvSpPr>
                <p:nvPr/>
              </p:nvSpPr>
              <p:spPr bwMode="gray">
                <a:xfrm>
                  <a:off x="4612" y="3219"/>
                  <a:ext cx="170" cy="4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all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1" name="Oval 1591"/>
                <p:cNvSpPr>
                  <a:spLocks noChangeArrowheads="1"/>
                </p:cNvSpPr>
                <p:nvPr/>
              </p:nvSpPr>
              <p:spPr bwMode="gray">
                <a:xfrm>
                  <a:off x="4858" y="3155"/>
                  <a:ext cx="170" cy="4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all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634" name="Group 6652"/>
            <p:cNvGrpSpPr>
              <a:grpSpLocks/>
            </p:cNvGrpSpPr>
            <p:nvPr/>
          </p:nvGrpSpPr>
          <p:grpSpPr bwMode="gray">
            <a:xfrm flipH="1">
              <a:off x="6015175" y="2751760"/>
              <a:ext cx="1834439" cy="594079"/>
              <a:chOff x="342" y="-467"/>
              <a:chExt cx="12667" cy="4092"/>
            </a:xfrm>
          </p:grpSpPr>
          <p:sp>
            <p:nvSpPr>
              <p:cNvPr id="635" name="Freeform 6696"/>
              <p:cNvSpPr>
                <a:spLocks/>
              </p:cNvSpPr>
              <p:nvPr/>
            </p:nvSpPr>
            <p:spPr bwMode="gray">
              <a:xfrm>
                <a:off x="9902" y="1989"/>
                <a:ext cx="3107" cy="671"/>
              </a:xfrm>
              <a:custGeom>
                <a:avLst/>
                <a:gdLst>
                  <a:gd name="T0" fmla="*/ 784 w 1864"/>
                  <a:gd name="T1" fmla="*/ 402 h 402"/>
                  <a:gd name="T2" fmla="*/ 1864 w 1864"/>
                  <a:gd name="T3" fmla="*/ 33 h 402"/>
                  <a:gd name="T4" fmla="*/ 1675 w 1864"/>
                  <a:gd name="T5" fmla="*/ 0 h 402"/>
                  <a:gd name="T6" fmla="*/ 0 w 1864"/>
                  <a:gd name="T7" fmla="*/ 248 h 402"/>
                  <a:gd name="T8" fmla="*/ 784 w 1864"/>
                  <a:gd name="T9" fmla="*/ 402 h 4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4"/>
                  <a:gd name="T16" fmla="*/ 0 h 402"/>
                  <a:gd name="T17" fmla="*/ 1864 w 1864"/>
                  <a:gd name="T18" fmla="*/ 402 h 4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4" h="402">
                    <a:moveTo>
                      <a:pt x="784" y="402"/>
                    </a:moveTo>
                    <a:lnTo>
                      <a:pt x="1864" y="33"/>
                    </a:lnTo>
                    <a:lnTo>
                      <a:pt x="1675" y="0"/>
                    </a:lnTo>
                    <a:lnTo>
                      <a:pt x="0" y="248"/>
                    </a:lnTo>
                    <a:lnTo>
                      <a:pt x="784" y="402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39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6" name="Freeform 6653"/>
              <p:cNvSpPr>
                <a:spLocks/>
              </p:cNvSpPr>
              <p:nvPr/>
            </p:nvSpPr>
            <p:spPr bwMode="gray">
              <a:xfrm>
                <a:off x="7900" y="797"/>
                <a:ext cx="1276" cy="693"/>
              </a:xfrm>
              <a:custGeom>
                <a:avLst/>
                <a:gdLst>
                  <a:gd name="T0" fmla="*/ 66 w 324"/>
                  <a:gd name="T1" fmla="*/ 11 h 175"/>
                  <a:gd name="T2" fmla="*/ 66 w 324"/>
                  <a:gd name="T3" fmla="*/ 11 h 175"/>
                  <a:gd name="T4" fmla="*/ 20 w 324"/>
                  <a:gd name="T5" fmla="*/ 38 h 175"/>
                  <a:gd name="T6" fmla="*/ 9 w 324"/>
                  <a:gd name="T7" fmla="*/ 98 h 175"/>
                  <a:gd name="T8" fmla="*/ 9 w 324"/>
                  <a:gd name="T9" fmla="*/ 98 h 175"/>
                  <a:gd name="T10" fmla="*/ 10 w 324"/>
                  <a:gd name="T11" fmla="*/ 99 h 175"/>
                  <a:gd name="T12" fmla="*/ 13 w 324"/>
                  <a:gd name="T13" fmla="*/ 103 h 175"/>
                  <a:gd name="T14" fmla="*/ 272 w 324"/>
                  <a:gd name="T15" fmla="*/ 175 h 175"/>
                  <a:gd name="T16" fmla="*/ 324 w 324"/>
                  <a:gd name="T17" fmla="*/ 92 h 175"/>
                  <a:gd name="T18" fmla="*/ 66 w 324"/>
                  <a:gd name="T19" fmla="*/ 11 h 1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4"/>
                  <a:gd name="T31" fmla="*/ 0 h 175"/>
                  <a:gd name="T32" fmla="*/ 324 w 324"/>
                  <a:gd name="T33" fmla="*/ 175 h 1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4" h="175">
                    <a:moveTo>
                      <a:pt x="66" y="11"/>
                    </a:moveTo>
                    <a:cubicBezTo>
                      <a:pt x="66" y="11"/>
                      <a:pt x="66" y="11"/>
                      <a:pt x="66" y="11"/>
                    </a:cubicBezTo>
                    <a:cubicBezTo>
                      <a:pt x="51" y="11"/>
                      <a:pt x="33" y="21"/>
                      <a:pt x="20" y="38"/>
                    </a:cubicBezTo>
                    <a:cubicBezTo>
                      <a:pt x="4" y="59"/>
                      <a:pt x="0" y="83"/>
                      <a:pt x="9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9" y="98"/>
                      <a:pt x="10" y="98"/>
                      <a:pt x="10" y="99"/>
                    </a:cubicBezTo>
                    <a:cubicBezTo>
                      <a:pt x="11" y="101"/>
                      <a:pt x="12" y="102"/>
                      <a:pt x="13" y="103"/>
                    </a:cubicBezTo>
                    <a:cubicBezTo>
                      <a:pt x="29" y="121"/>
                      <a:pt x="107" y="155"/>
                      <a:pt x="272" y="175"/>
                    </a:cubicBezTo>
                    <a:cubicBezTo>
                      <a:pt x="324" y="92"/>
                      <a:pt x="324" y="92"/>
                      <a:pt x="324" y="92"/>
                    </a:cubicBezTo>
                    <a:cubicBezTo>
                      <a:pt x="324" y="92"/>
                      <a:pt x="239" y="0"/>
                      <a:pt x="66" y="11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chemeClr val="bg1">
                      <a:lumMod val="50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92000">
                    <a:schemeClr val="bg1">
                      <a:lumMod val="95000"/>
                    </a:schemeClr>
                  </a:gs>
                </a:gsLst>
                <a:lin ang="174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7" name="Freeform 6654"/>
              <p:cNvSpPr>
                <a:spLocks/>
              </p:cNvSpPr>
              <p:nvPr/>
            </p:nvSpPr>
            <p:spPr bwMode="gray">
              <a:xfrm>
                <a:off x="8862" y="1102"/>
                <a:ext cx="362" cy="411"/>
              </a:xfrm>
              <a:custGeom>
                <a:avLst/>
                <a:gdLst>
                  <a:gd name="T0" fmla="*/ 77 w 92"/>
                  <a:gd name="T1" fmla="*/ 12 h 104"/>
                  <a:gd name="T2" fmla="*/ 19 w 92"/>
                  <a:gd name="T3" fmla="*/ 31 h 104"/>
                  <a:gd name="T4" fmla="*/ 16 w 92"/>
                  <a:gd name="T5" fmla="*/ 93 h 104"/>
                  <a:gd name="T6" fmla="*/ 74 w 92"/>
                  <a:gd name="T7" fmla="*/ 73 h 104"/>
                  <a:gd name="T8" fmla="*/ 77 w 92"/>
                  <a:gd name="T9" fmla="*/ 12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104"/>
                  <a:gd name="T17" fmla="*/ 92 w 92"/>
                  <a:gd name="T18" fmla="*/ 104 h 1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104">
                    <a:moveTo>
                      <a:pt x="77" y="12"/>
                    </a:moveTo>
                    <a:cubicBezTo>
                      <a:pt x="62" y="0"/>
                      <a:pt x="36" y="9"/>
                      <a:pt x="19" y="31"/>
                    </a:cubicBezTo>
                    <a:cubicBezTo>
                      <a:pt x="2" y="54"/>
                      <a:pt x="0" y="81"/>
                      <a:pt x="16" y="93"/>
                    </a:cubicBezTo>
                    <a:cubicBezTo>
                      <a:pt x="31" y="104"/>
                      <a:pt x="57" y="95"/>
                      <a:pt x="74" y="73"/>
                    </a:cubicBezTo>
                    <a:cubicBezTo>
                      <a:pt x="90" y="51"/>
                      <a:pt x="92" y="23"/>
                      <a:pt x="77" y="12"/>
                    </a:cubicBezTo>
                    <a:close/>
                  </a:path>
                </a:pathLst>
              </a:custGeom>
              <a:gradFill flip="none" rotWithShape="1">
                <a:gsLst>
                  <a:gs pos="59000">
                    <a:schemeClr val="tx1">
                      <a:lumMod val="95000"/>
                      <a:lumOff val="5000"/>
                    </a:schemeClr>
                  </a:gs>
                  <a:gs pos="0">
                    <a:schemeClr val="bg1">
                      <a:lumMod val="9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8" name="Freeform 6655"/>
              <p:cNvSpPr>
                <a:spLocks/>
              </p:cNvSpPr>
              <p:nvPr/>
            </p:nvSpPr>
            <p:spPr bwMode="gray">
              <a:xfrm>
                <a:off x="3583" y="2440"/>
                <a:ext cx="1276" cy="688"/>
              </a:xfrm>
              <a:custGeom>
                <a:avLst/>
                <a:gdLst>
                  <a:gd name="T0" fmla="*/ 66 w 324"/>
                  <a:gd name="T1" fmla="*/ 11 h 175"/>
                  <a:gd name="T2" fmla="*/ 66 w 324"/>
                  <a:gd name="T3" fmla="*/ 11 h 175"/>
                  <a:gd name="T4" fmla="*/ 20 w 324"/>
                  <a:gd name="T5" fmla="*/ 38 h 175"/>
                  <a:gd name="T6" fmla="*/ 9 w 324"/>
                  <a:gd name="T7" fmla="*/ 98 h 175"/>
                  <a:gd name="T8" fmla="*/ 9 w 324"/>
                  <a:gd name="T9" fmla="*/ 98 h 175"/>
                  <a:gd name="T10" fmla="*/ 10 w 324"/>
                  <a:gd name="T11" fmla="*/ 99 h 175"/>
                  <a:gd name="T12" fmla="*/ 13 w 324"/>
                  <a:gd name="T13" fmla="*/ 103 h 175"/>
                  <a:gd name="T14" fmla="*/ 272 w 324"/>
                  <a:gd name="T15" fmla="*/ 175 h 175"/>
                  <a:gd name="T16" fmla="*/ 324 w 324"/>
                  <a:gd name="T17" fmla="*/ 92 h 175"/>
                  <a:gd name="T18" fmla="*/ 66 w 324"/>
                  <a:gd name="T19" fmla="*/ 11 h 1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4"/>
                  <a:gd name="T31" fmla="*/ 0 h 175"/>
                  <a:gd name="T32" fmla="*/ 324 w 324"/>
                  <a:gd name="T33" fmla="*/ 175 h 17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4" h="175">
                    <a:moveTo>
                      <a:pt x="66" y="11"/>
                    </a:moveTo>
                    <a:cubicBezTo>
                      <a:pt x="66" y="11"/>
                      <a:pt x="66" y="11"/>
                      <a:pt x="66" y="11"/>
                    </a:cubicBezTo>
                    <a:cubicBezTo>
                      <a:pt x="51" y="11"/>
                      <a:pt x="33" y="21"/>
                      <a:pt x="20" y="38"/>
                    </a:cubicBezTo>
                    <a:cubicBezTo>
                      <a:pt x="4" y="59"/>
                      <a:pt x="0" y="83"/>
                      <a:pt x="9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9" y="98"/>
                      <a:pt x="10" y="99"/>
                      <a:pt x="10" y="99"/>
                    </a:cubicBezTo>
                    <a:cubicBezTo>
                      <a:pt x="11" y="101"/>
                      <a:pt x="12" y="102"/>
                      <a:pt x="13" y="103"/>
                    </a:cubicBezTo>
                    <a:cubicBezTo>
                      <a:pt x="29" y="121"/>
                      <a:pt x="107" y="155"/>
                      <a:pt x="272" y="175"/>
                    </a:cubicBezTo>
                    <a:cubicBezTo>
                      <a:pt x="324" y="92"/>
                      <a:pt x="324" y="92"/>
                      <a:pt x="324" y="92"/>
                    </a:cubicBezTo>
                    <a:cubicBezTo>
                      <a:pt x="324" y="92"/>
                      <a:pt x="239" y="0"/>
                      <a:pt x="66" y="11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chemeClr val="bg1">
                      <a:lumMod val="50000"/>
                    </a:schemeClr>
                  </a:gs>
                  <a:gs pos="32000">
                    <a:schemeClr val="bg1">
                      <a:lumMod val="50000"/>
                    </a:schemeClr>
                  </a:gs>
                  <a:gs pos="92000">
                    <a:schemeClr val="bg1">
                      <a:lumMod val="95000"/>
                    </a:schemeClr>
                  </a:gs>
                </a:gsLst>
                <a:lin ang="17400000" scaled="0"/>
                <a:tileRect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9" name="Freeform 6656"/>
              <p:cNvSpPr>
                <a:spLocks/>
              </p:cNvSpPr>
              <p:nvPr/>
            </p:nvSpPr>
            <p:spPr bwMode="gray">
              <a:xfrm>
                <a:off x="4545" y="2746"/>
                <a:ext cx="362" cy="408"/>
              </a:xfrm>
              <a:custGeom>
                <a:avLst/>
                <a:gdLst>
                  <a:gd name="T0" fmla="*/ 77 w 92"/>
                  <a:gd name="T1" fmla="*/ 11 h 103"/>
                  <a:gd name="T2" fmla="*/ 19 w 92"/>
                  <a:gd name="T3" fmla="*/ 30 h 103"/>
                  <a:gd name="T4" fmla="*/ 16 w 92"/>
                  <a:gd name="T5" fmla="*/ 92 h 103"/>
                  <a:gd name="T6" fmla="*/ 74 w 92"/>
                  <a:gd name="T7" fmla="*/ 72 h 103"/>
                  <a:gd name="T8" fmla="*/ 77 w 92"/>
                  <a:gd name="T9" fmla="*/ 11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103"/>
                  <a:gd name="T17" fmla="*/ 92 w 92"/>
                  <a:gd name="T18" fmla="*/ 103 h 1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103">
                    <a:moveTo>
                      <a:pt x="77" y="11"/>
                    </a:moveTo>
                    <a:cubicBezTo>
                      <a:pt x="62" y="0"/>
                      <a:pt x="36" y="8"/>
                      <a:pt x="19" y="30"/>
                    </a:cubicBezTo>
                    <a:cubicBezTo>
                      <a:pt x="2" y="53"/>
                      <a:pt x="0" y="80"/>
                      <a:pt x="16" y="92"/>
                    </a:cubicBezTo>
                    <a:cubicBezTo>
                      <a:pt x="31" y="103"/>
                      <a:pt x="57" y="94"/>
                      <a:pt x="74" y="72"/>
                    </a:cubicBezTo>
                    <a:cubicBezTo>
                      <a:pt x="90" y="50"/>
                      <a:pt x="92" y="23"/>
                      <a:pt x="77" y="11"/>
                    </a:cubicBezTo>
                    <a:close/>
                  </a:path>
                </a:pathLst>
              </a:custGeom>
              <a:gradFill flip="none" rotWithShape="1">
                <a:gsLst>
                  <a:gs pos="59000">
                    <a:schemeClr val="tx1">
                      <a:lumMod val="95000"/>
                      <a:lumOff val="5000"/>
                    </a:schemeClr>
                  </a:gs>
                  <a:gs pos="0">
                    <a:schemeClr val="bg1">
                      <a:lumMod val="9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0" name="Freeform 6657"/>
              <p:cNvSpPr>
                <a:spLocks/>
              </p:cNvSpPr>
              <p:nvPr/>
            </p:nvSpPr>
            <p:spPr bwMode="gray">
              <a:xfrm>
                <a:off x="5729" y="2786"/>
                <a:ext cx="357" cy="353"/>
              </a:xfrm>
              <a:custGeom>
                <a:avLst/>
                <a:gdLst>
                  <a:gd name="T0" fmla="*/ 75 w 90"/>
                  <a:gd name="T1" fmla="*/ 25 h 90"/>
                  <a:gd name="T2" fmla="*/ 29 w 90"/>
                  <a:gd name="T3" fmla="*/ 5 h 90"/>
                  <a:gd name="T4" fmla="*/ 29 w 90"/>
                  <a:gd name="T5" fmla="*/ 5 h 90"/>
                  <a:gd name="T6" fmla="*/ 0 w 90"/>
                  <a:gd name="T7" fmla="*/ 14 h 90"/>
                  <a:gd name="T8" fmla="*/ 41 w 90"/>
                  <a:gd name="T9" fmla="*/ 90 h 90"/>
                  <a:gd name="T10" fmla="*/ 69 w 90"/>
                  <a:gd name="T11" fmla="*/ 81 h 90"/>
                  <a:gd name="T12" fmla="*/ 69 w 90"/>
                  <a:gd name="T13" fmla="*/ 81 h 90"/>
                  <a:gd name="T14" fmla="*/ 77 w 90"/>
                  <a:gd name="T15" fmla="*/ 77 h 90"/>
                  <a:gd name="T16" fmla="*/ 75 w 90"/>
                  <a:gd name="T17" fmla="*/ 25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90"/>
                  <a:gd name="T29" fmla="*/ 90 w 90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90">
                    <a:moveTo>
                      <a:pt x="75" y="25"/>
                    </a:moveTo>
                    <a:cubicBezTo>
                      <a:pt x="62" y="8"/>
                      <a:pt x="43" y="0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80"/>
                      <a:pt x="75" y="79"/>
                      <a:pt x="77" y="77"/>
                    </a:cubicBezTo>
                    <a:cubicBezTo>
                      <a:pt x="90" y="67"/>
                      <a:pt x="89" y="44"/>
                      <a:pt x="75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1" name="Freeform 6658"/>
              <p:cNvSpPr>
                <a:spLocks/>
              </p:cNvSpPr>
              <p:nvPr/>
            </p:nvSpPr>
            <p:spPr bwMode="gray">
              <a:xfrm>
                <a:off x="5663" y="2814"/>
                <a:ext cx="311" cy="351"/>
              </a:xfrm>
              <a:custGeom>
                <a:avLst/>
                <a:gdLst>
                  <a:gd name="T0" fmla="*/ 66 w 79"/>
                  <a:gd name="T1" fmla="*/ 79 h 89"/>
                  <a:gd name="T2" fmla="*/ 15 w 79"/>
                  <a:gd name="T3" fmla="*/ 62 h 89"/>
                  <a:gd name="T4" fmla="*/ 13 w 79"/>
                  <a:gd name="T5" fmla="*/ 10 h 89"/>
                  <a:gd name="T6" fmla="*/ 63 w 79"/>
                  <a:gd name="T7" fmla="*/ 26 h 89"/>
                  <a:gd name="T8" fmla="*/ 66 w 79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89"/>
                  <a:gd name="T17" fmla="*/ 79 w 79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89">
                    <a:moveTo>
                      <a:pt x="66" y="79"/>
                    </a:moveTo>
                    <a:cubicBezTo>
                      <a:pt x="52" y="89"/>
                      <a:pt x="30" y="82"/>
                      <a:pt x="15" y="62"/>
                    </a:cubicBezTo>
                    <a:cubicBezTo>
                      <a:pt x="1" y="43"/>
                      <a:pt x="0" y="20"/>
                      <a:pt x="13" y="10"/>
                    </a:cubicBezTo>
                    <a:cubicBezTo>
                      <a:pt x="26" y="0"/>
                      <a:pt x="48" y="7"/>
                      <a:pt x="63" y="26"/>
                    </a:cubicBezTo>
                    <a:cubicBezTo>
                      <a:pt x="77" y="46"/>
                      <a:pt x="79" y="69"/>
                      <a:pt x="66" y="7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2" name="Freeform 6659"/>
              <p:cNvSpPr>
                <a:spLocks/>
              </p:cNvSpPr>
              <p:nvPr/>
            </p:nvSpPr>
            <p:spPr bwMode="gray">
              <a:xfrm>
                <a:off x="5772" y="2940"/>
                <a:ext cx="88" cy="100"/>
              </a:xfrm>
              <a:custGeom>
                <a:avLst/>
                <a:gdLst>
                  <a:gd name="T0" fmla="*/ 18 w 22"/>
                  <a:gd name="T1" fmla="*/ 22 h 25"/>
                  <a:gd name="T2" fmla="*/ 5 w 22"/>
                  <a:gd name="T3" fmla="*/ 17 h 25"/>
                  <a:gd name="T4" fmla="*/ 4 w 22"/>
                  <a:gd name="T5" fmla="*/ 3 h 25"/>
                  <a:gd name="T6" fmla="*/ 18 w 22"/>
                  <a:gd name="T7" fmla="*/ 8 h 25"/>
                  <a:gd name="T8" fmla="*/ 18 w 22"/>
                  <a:gd name="T9" fmla="*/ 2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5"/>
                  <a:gd name="T17" fmla="*/ 22 w 22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5">
                    <a:moveTo>
                      <a:pt x="18" y="22"/>
                    </a:moveTo>
                    <a:cubicBezTo>
                      <a:pt x="15" y="25"/>
                      <a:pt x="9" y="23"/>
                      <a:pt x="5" y="17"/>
                    </a:cubicBezTo>
                    <a:cubicBezTo>
                      <a:pt x="1" y="12"/>
                      <a:pt x="0" y="6"/>
                      <a:pt x="4" y="3"/>
                    </a:cubicBezTo>
                    <a:cubicBezTo>
                      <a:pt x="7" y="0"/>
                      <a:pt x="14" y="2"/>
                      <a:pt x="18" y="8"/>
                    </a:cubicBezTo>
                    <a:cubicBezTo>
                      <a:pt x="21" y="13"/>
                      <a:pt x="22" y="19"/>
                      <a:pt x="18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3" name="Freeform 6660"/>
              <p:cNvSpPr>
                <a:spLocks/>
              </p:cNvSpPr>
              <p:nvPr/>
            </p:nvSpPr>
            <p:spPr bwMode="gray">
              <a:xfrm>
                <a:off x="5800" y="2971"/>
                <a:ext cx="32" cy="37"/>
              </a:xfrm>
              <a:custGeom>
                <a:avLst/>
                <a:gdLst>
                  <a:gd name="T0" fmla="*/ 7 w 8"/>
                  <a:gd name="T1" fmla="*/ 8 h 9"/>
                  <a:gd name="T2" fmla="*/ 2 w 8"/>
                  <a:gd name="T3" fmla="*/ 6 h 9"/>
                  <a:gd name="T4" fmla="*/ 2 w 8"/>
                  <a:gd name="T5" fmla="*/ 1 h 9"/>
                  <a:gd name="T6" fmla="*/ 6 w 8"/>
                  <a:gd name="T7" fmla="*/ 3 h 9"/>
                  <a:gd name="T8" fmla="*/ 7 w 8"/>
                  <a:gd name="T9" fmla="*/ 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9"/>
                  <a:gd name="T17" fmla="*/ 8 w 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9">
                    <a:moveTo>
                      <a:pt x="7" y="8"/>
                    </a:moveTo>
                    <a:cubicBezTo>
                      <a:pt x="5" y="9"/>
                      <a:pt x="3" y="8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8" y="5"/>
                      <a:pt x="8" y="7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4" name="Freeform 6661"/>
              <p:cNvSpPr>
                <a:spLocks/>
              </p:cNvSpPr>
              <p:nvPr/>
            </p:nvSpPr>
            <p:spPr bwMode="gray">
              <a:xfrm>
                <a:off x="5763" y="2868"/>
                <a:ext cx="97" cy="140"/>
              </a:xfrm>
              <a:custGeom>
                <a:avLst/>
                <a:gdLst>
                  <a:gd name="T0" fmla="*/ 6 w 24"/>
                  <a:gd name="T1" fmla="*/ 0 h 35"/>
                  <a:gd name="T2" fmla="*/ 1 w 24"/>
                  <a:gd name="T3" fmla="*/ 30 h 35"/>
                  <a:gd name="T4" fmla="*/ 9 w 24"/>
                  <a:gd name="T5" fmla="*/ 34 h 35"/>
                  <a:gd name="T6" fmla="*/ 19 w 24"/>
                  <a:gd name="T7" fmla="*/ 33 h 35"/>
                  <a:gd name="T8" fmla="*/ 24 w 24"/>
                  <a:gd name="T9" fmla="*/ 4 h 35"/>
                  <a:gd name="T10" fmla="*/ 6 w 24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5"/>
                  <a:gd name="T20" fmla="*/ 24 w 2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5">
                    <a:moveTo>
                      <a:pt x="6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1"/>
                      <a:pt x="4" y="33"/>
                      <a:pt x="9" y="34"/>
                    </a:cubicBezTo>
                    <a:cubicBezTo>
                      <a:pt x="15" y="35"/>
                      <a:pt x="19" y="34"/>
                      <a:pt x="19" y="33"/>
                    </a:cubicBezTo>
                    <a:cubicBezTo>
                      <a:pt x="24" y="4"/>
                      <a:pt x="24" y="4"/>
                      <a:pt x="24" y="4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5" name="Freeform 6662"/>
              <p:cNvSpPr>
                <a:spLocks/>
              </p:cNvSpPr>
              <p:nvPr/>
            </p:nvSpPr>
            <p:spPr bwMode="gray">
              <a:xfrm>
                <a:off x="5769" y="2763"/>
                <a:ext cx="131" cy="125"/>
              </a:xfrm>
              <a:custGeom>
                <a:avLst/>
                <a:gdLst>
                  <a:gd name="T0" fmla="*/ 5 w 33"/>
                  <a:gd name="T1" fmla="*/ 0 h 32"/>
                  <a:gd name="T2" fmla="*/ 0 w 33"/>
                  <a:gd name="T3" fmla="*/ 24 h 32"/>
                  <a:gd name="T4" fmla="*/ 14 w 33"/>
                  <a:gd name="T5" fmla="*/ 30 h 32"/>
                  <a:gd name="T6" fmla="*/ 29 w 33"/>
                  <a:gd name="T7" fmla="*/ 29 h 32"/>
                  <a:gd name="T8" fmla="*/ 33 w 33"/>
                  <a:gd name="T9" fmla="*/ 5 h 32"/>
                  <a:gd name="T10" fmla="*/ 5 w 3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32"/>
                  <a:gd name="T20" fmla="*/ 33 w 3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32">
                    <a:moveTo>
                      <a:pt x="5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6" y="29"/>
                      <a:pt x="14" y="30"/>
                    </a:cubicBezTo>
                    <a:cubicBezTo>
                      <a:pt x="22" y="32"/>
                      <a:pt x="28" y="31"/>
                      <a:pt x="29" y="29"/>
                    </a:cubicBezTo>
                    <a:cubicBezTo>
                      <a:pt x="33" y="5"/>
                      <a:pt x="33" y="5"/>
                      <a:pt x="33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6" name="Freeform 6663"/>
              <p:cNvSpPr>
                <a:spLocks/>
              </p:cNvSpPr>
              <p:nvPr/>
            </p:nvSpPr>
            <p:spPr bwMode="gray">
              <a:xfrm>
                <a:off x="5521" y="2843"/>
                <a:ext cx="354" cy="354"/>
              </a:xfrm>
              <a:custGeom>
                <a:avLst/>
                <a:gdLst>
                  <a:gd name="T0" fmla="*/ 74 w 90"/>
                  <a:gd name="T1" fmla="*/ 25 h 90"/>
                  <a:gd name="T2" fmla="*/ 29 w 90"/>
                  <a:gd name="T3" fmla="*/ 5 h 90"/>
                  <a:gd name="T4" fmla="*/ 29 w 90"/>
                  <a:gd name="T5" fmla="*/ 5 h 90"/>
                  <a:gd name="T6" fmla="*/ 0 w 90"/>
                  <a:gd name="T7" fmla="*/ 15 h 90"/>
                  <a:gd name="T8" fmla="*/ 41 w 90"/>
                  <a:gd name="T9" fmla="*/ 90 h 90"/>
                  <a:gd name="T10" fmla="*/ 69 w 90"/>
                  <a:gd name="T11" fmla="*/ 81 h 90"/>
                  <a:gd name="T12" fmla="*/ 69 w 90"/>
                  <a:gd name="T13" fmla="*/ 81 h 90"/>
                  <a:gd name="T14" fmla="*/ 77 w 90"/>
                  <a:gd name="T15" fmla="*/ 78 h 90"/>
                  <a:gd name="T16" fmla="*/ 74 w 90"/>
                  <a:gd name="T17" fmla="*/ 25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90"/>
                  <a:gd name="T29" fmla="*/ 90 w 90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90">
                    <a:moveTo>
                      <a:pt x="74" y="25"/>
                    </a:moveTo>
                    <a:cubicBezTo>
                      <a:pt x="61" y="8"/>
                      <a:pt x="42" y="0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81"/>
                      <a:pt x="75" y="79"/>
                      <a:pt x="77" y="78"/>
                    </a:cubicBezTo>
                    <a:cubicBezTo>
                      <a:pt x="90" y="68"/>
                      <a:pt x="89" y="44"/>
                      <a:pt x="74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7" name="Freeform 6664"/>
              <p:cNvSpPr>
                <a:spLocks/>
              </p:cNvSpPr>
              <p:nvPr/>
            </p:nvSpPr>
            <p:spPr bwMode="gray">
              <a:xfrm>
                <a:off x="5449" y="2868"/>
                <a:ext cx="311" cy="351"/>
              </a:xfrm>
              <a:custGeom>
                <a:avLst/>
                <a:gdLst>
                  <a:gd name="T0" fmla="*/ 66 w 79"/>
                  <a:gd name="T1" fmla="*/ 80 h 89"/>
                  <a:gd name="T2" fmla="*/ 16 w 79"/>
                  <a:gd name="T3" fmla="*/ 63 h 89"/>
                  <a:gd name="T4" fmla="*/ 13 w 79"/>
                  <a:gd name="T5" fmla="*/ 10 h 89"/>
                  <a:gd name="T6" fmla="*/ 63 w 79"/>
                  <a:gd name="T7" fmla="*/ 27 h 89"/>
                  <a:gd name="T8" fmla="*/ 66 w 79"/>
                  <a:gd name="T9" fmla="*/ 8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89"/>
                  <a:gd name="T17" fmla="*/ 79 w 79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89">
                    <a:moveTo>
                      <a:pt x="66" y="80"/>
                    </a:moveTo>
                    <a:cubicBezTo>
                      <a:pt x="53" y="89"/>
                      <a:pt x="31" y="82"/>
                      <a:pt x="16" y="63"/>
                    </a:cubicBezTo>
                    <a:cubicBezTo>
                      <a:pt x="1" y="44"/>
                      <a:pt x="0" y="20"/>
                      <a:pt x="13" y="10"/>
                    </a:cubicBezTo>
                    <a:cubicBezTo>
                      <a:pt x="26" y="0"/>
                      <a:pt x="49" y="8"/>
                      <a:pt x="63" y="27"/>
                    </a:cubicBezTo>
                    <a:cubicBezTo>
                      <a:pt x="78" y="46"/>
                      <a:pt x="79" y="70"/>
                      <a:pt x="66" y="80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8" name="Freeform 6665"/>
              <p:cNvSpPr>
                <a:spLocks/>
              </p:cNvSpPr>
              <p:nvPr/>
            </p:nvSpPr>
            <p:spPr bwMode="gray">
              <a:xfrm>
                <a:off x="5564" y="3000"/>
                <a:ext cx="82" cy="94"/>
              </a:xfrm>
              <a:custGeom>
                <a:avLst/>
                <a:gdLst>
                  <a:gd name="T0" fmla="*/ 18 w 21"/>
                  <a:gd name="T1" fmla="*/ 21 h 24"/>
                  <a:gd name="T2" fmla="*/ 4 w 21"/>
                  <a:gd name="T3" fmla="*/ 17 h 24"/>
                  <a:gd name="T4" fmla="*/ 4 w 21"/>
                  <a:gd name="T5" fmla="*/ 2 h 24"/>
                  <a:gd name="T6" fmla="*/ 17 w 21"/>
                  <a:gd name="T7" fmla="*/ 7 h 24"/>
                  <a:gd name="T8" fmla="*/ 18 w 21"/>
                  <a:gd name="T9" fmla="*/ 2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4"/>
                  <a:gd name="T17" fmla="*/ 21 w 21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4">
                    <a:moveTo>
                      <a:pt x="18" y="21"/>
                    </a:moveTo>
                    <a:cubicBezTo>
                      <a:pt x="14" y="24"/>
                      <a:pt x="8" y="22"/>
                      <a:pt x="4" y="17"/>
                    </a:cubicBezTo>
                    <a:cubicBezTo>
                      <a:pt x="0" y="11"/>
                      <a:pt x="0" y="5"/>
                      <a:pt x="4" y="2"/>
                    </a:cubicBezTo>
                    <a:cubicBezTo>
                      <a:pt x="7" y="0"/>
                      <a:pt x="13" y="2"/>
                      <a:pt x="17" y="7"/>
                    </a:cubicBezTo>
                    <a:cubicBezTo>
                      <a:pt x="21" y="12"/>
                      <a:pt x="21" y="19"/>
                      <a:pt x="18" y="2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9" name="Freeform 6666"/>
              <p:cNvSpPr>
                <a:spLocks/>
              </p:cNvSpPr>
              <p:nvPr/>
            </p:nvSpPr>
            <p:spPr bwMode="gray">
              <a:xfrm>
                <a:off x="5592" y="3031"/>
                <a:ext cx="29" cy="31"/>
              </a:xfrm>
              <a:custGeom>
                <a:avLst/>
                <a:gdLst>
                  <a:gd name="T0" fmla="*/ 6 w 7"/>
                  <a:gd name="T1" fmla="*/ 7 h 8"/>
                  <a:gd name="T2" fmla="*/ 1 w 7"/>
                  <a:gd name="T3" fmla="*/ 5 h 8"/>
                  <a:gd name="T4" fmla="*/ 1 w 7"/>
                  <a:gd name="T5" fmla="*/ 0 h 8"/>
                  <a:gd name="T6" fmla="*/ 6 w 7"/>
                  <a:gd name="T7" fmla="*/ 2 h 8"/>
                  <a:gd name="T8" fmla="*/ 6 w 7"/>
                  <a:gd name="T9" fmla="*/ 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6" y="7"/>
                    </a:moveTo>
                    <a:cubicBezTo>
                      <a:pt x="5" y="8"/>
                      <a:pt x="3" y="7"/>
                      <a:pt x="1" y="5"/>
                    </a:cubicBezTo>
                    <a:cubicBezTo>
                      <a:pt x="0" y="4"/>
                      <a:pt x="0" y="1"/>
                      <a:pt x="1" y="0"/>
                    </a:cubicBezTo>
                    <a:cubicBezTo>
                      <a:pt x="2" y="0"/>
                      <a:pt x="5" y="0"/>
                      <a:pt x="6" y="2"/>
                    </a:cubicBezTo>
                    <a:cubicBezTo>
                      <a:pt x="7" y="4"/>
                      <a:pt x="7" y="6"/>
                      <a:pt x="6" y="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0" name="Freeform 6667"/>
              <p:cNvSpPr>
                <a:spLocks/>
              </p:cNvSpPr>
              <p:nvPr/>
            </p:nvSpPr>
            <p:spPr bwMode="gray">
              <a:xfrm>
                <a:off x="6066" y="2868"/>
                <a:ext cx="354" cy="357"/>
              </a:xfrm>
              <a:custGeom>
                <a:avLst/>
                <a:gdLst>
                  <a:gd name="T0" fmla="*/ 75 w 90"/>
                  <a:gd name="T1" fmla="*/ 25 h 90"/>
                  <a:gd name="T2" fmla="*/ 29 w 90"/>
                  <a:gd name="T3" fmla="*/ 6 h 90"/>
                  <a:gd name="T4" fmla="*/ 29 w 90"/>
                  <a:gd name="T5" fmla="*/ 6 h 90"/>
                  <a:gd name="T6" fmla="*/ 0 w 90"/>
                  <a:gd name="T7" fmla="*/ 15 h 90"/>
                  <a:gd name="T8" fmla="*/ 41 w 90"/>
                  <a:gd name="T9" fmla="*/ 90 h 90"/>
                  <a:gd name="T10" fmla="*/ 69 w 90"/>
                  <a:gd name="T11" fmla="*/ 82 h 90"/>
                  <a:gd name="T12" fmla="*/ 69 w 90"/>
                  <a:gd name="T13" fmla="*/ 82 h 90"/>
                  <a:gd name="T14" fmla="*/ 77 w 90"/>
                  <a:gd name="T15" fmla="*/ 78 h 90"/>
                  <a:gd name="T16" fmla="*/ 75 w 90"/>
                  <a:gd name="T17" fmla="*/ 25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90"/>
                  <a:gd name="T29" fmla="*/ 90 w 90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90">
                    <a:moveTo>
                      <a:pt x="75" y="25"/>
                    </a:moveTo>
                    <a:cubicBezTo>
                      <a:pt x="62" y="8"/>
                      <a:pt x="43" y="0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72" y="81"/>
                      <a:pt x="75" y="80"/>
                      <a:pt x="77" y="78"/>
                    </a:cubicBezTo>
                    <a:cubicBezTo>
                      <a:pt x="90" y="68"/>
                      <a:pt x="89" y="44"/>
                      <a:pt x="75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1" name="Freeform 6668"/>
              <p:cNvSpPr>
                <a:spLocks/>
              </p:cNvSpPr>
              <p:nvPr/>
            </p:nvSpPr>
            <p:spPr bwMode="gray">
              <a:xfrm>
                <a:off x="5997" y="2897"/>
                <a:ext cx="311" cy="357"/>
              </a:xfrm>
              <a:custGeom>
                <a:avLst/>
                <a:gdLst>
                  <a:gd name="T0" fmla="*/ 65 w 79"/>
                  <a:gd name="T1" fmla="*/ 80 h 90"/>
                  <a:gd name="T2" fmla="*/ 15 w 79"/>
                  <a:gd name="T3" fmla="*/ 63 h 90"/>
                  <a:gd name="T4" fmla="*/ 13 w 79"/>
                  <a:gd name="T5" fmla="*/ 10 h 90"/>
                  <a:gd name="T6" fmla="*/ 63 w 79"/>
                  <a:gd name="T7" fmla="*/ 27 h 90"/>
                  <a:gd name="T8" fmla="*/ 65 w 79"/>
                  <a:gd name="T9" fmla="*/ 8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90"/>
                  <a:gd name="T17" fmla="*/ 79 w 79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90">
                    <a:moveTo>
                      <a:pt x="65" y="80"/>
                    </a:moveTo>
                    <a:cubicBezTo>
                      <a:pt x="52" y="90"/>
                      <a:pt x="30" y="82"/>
                      <a:pt x="15" y="63"/>
                    </a:cubicBezTo>
                    <a:cubicBezTo>
                      <a:pt x="1" y="44"/>
                      <a:pt x="0" y="20"/>
                      <a:pt x="13" y="10"/>
                    </a:cubicBezTo>
                    <a:cubicBezTo>
                      <a:pt x="26" y="0"/>
                      <a:pt x="48" y="8"/>
                      <a:pt x="63" y="27"/>
                    </a:cubicBezTo>
                    <a:cubicBezTo>
                      <a:pt x="77" y="46"/>
                      <a:pt x="79" y="70"/>
                      <a:pt x="65" y="80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2" name="Freeform 6669"/>
              <p:cNvSpPr>
                <a:spLocks/>
              </p:cNvSpPr>
              <p:nvPr/>
            </p:nvSpPr>
            <p:spPr bwMode="gray">
              <a:xfrm>
                <a:off x="6108" y="3028"/>
                <a:ext cx="86" cy="94"/>
              </a:xfrm>
              <a:custGeom>
                <a:avLst/>
                <a:gdLst>
                  <a:gd name="T0" fmla="*/ 18 w 22"/>
                  <a:gd name="T1" fmla="*/ 21 h 24"/>
                  <a:gd name="T2" fmla="*/ 5 w 22"/>
                  <a:gd name="T3" fmla="*/ 17 h 24"/>
                  <a:gd name="T4" fmla="*/ 4 w 22"/>
                  <a:gd name="T5" fmla="*/ 2 h 24"/>
                  <a:gd name="T6" fmla="*/ 17 w 22"/>
                  <a:gd name="T7" fmla="*/ 7 h 24"/>
                  <a:gd name="T8" fmla="*/ 18 w 22"/>
                  <a:gd name="T9" fmla="*/ 2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18" y="21"/>
                    </a:moveTo>
                    <a:cubicBezTo>
                      <a:pt x="15" y="24"/>
                      <a:pt x="9" y="22"/>
                      <a:pt x="5" y="17"/>
                    </a:cubicBezTo>
                    <a:cubicBezTo>
                      <a:pt x="1" y="12"/>
                      <a:pt x="0" y="5"/>
                      <a:pt x="4" y="2"/>
                    </a:cubicBezTo>
                    <a:cubicBezTo>
                      <a:pt x="7" y="0"/>
                      <a:pt x="14" y="2"/>
                      <a:pt x="17" y="7"/>
                    </a:cubicBezTo>
                    <a:cubicBezTo>
                      <a:pt x="21" y="12"/>
                      <a:pt x="22" y="19"/>
                      <a:pt x="18" y="2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3" name="Freeform 6670"/>
              <p:cNvSpPr>
                <a:spLocks/>
              </p:cNvSpPr>
              <p:nvPr/>
            </p:nvSpPr>
            <p:spPr bwMode="gray">
              <a:xfrm>
                <a:off x="6134" y="3060"/>
                <a:ext cx="32" cy="31"/>
              </a:xfrm>
              <a:custGeom>
                <a:avLst/>
                <a:gdLst>
                  <a:gd name="T0" fmla="*/ 7 w 8"/>
                  <a:gd name="T1" fmla="*/ 7 h 8"/>
                  <a:gd name="T2" fmla="*/ 2 w 8"/>
                  <a:gd name="T3" fmla="*/ 6 h 8"/>
                  <a:gd name="T4" fmla="*/ 2 w 8"/>
                  <a:gd name="T5" fmla="*/ 1 h 8"/>
                  <a:gd name="T6" fmla="*/ 6 w 8"/>
                  <a:gd name="T7" fmla="*/ 2 h 8"/>
                  <a:gd name="T8" fmla="*/ 7 w 8"/>
                  <a:gd name="T9" fmla="*/ 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8"/>
                  <a:gd name="T17" fmla="*/ 8 w 8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8">
                    <a:moveTo>
                      <a:pt x="7" y="7"/>
                    </a:moveTo>
                    <a:cubicBezTo>
                      <a:pt x="5" y="8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8" y="4"/>
                      <a:pt x="8" y="6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4" name="Freeform 6671"/>
              <p:cNvSpPr>
                <a:spLocks/>
              </p:cNvSpPr>
              <p:nvPr/>
            </p:nvSpPr>
            <p:spPr bwMode="gray">
              <a:xfrm>
                <a:off x="6086" y="2940"/>
                <a:ext cx="91" cy="134"/>
              </a:xfrm>
              <a:custGeom>
                <a:avLst/>
                <a:gdLst>
                  <a:gd name="T0" fmla="*/ 0 w 24"/>
                  <a:gd name="T1" fmla="*/ 3 h 34"/>
                  <a:gd name="T2" fmla="*/ 5 w 24"/>
                  <a:gd name="T3" fmla="*/ 33 h 34"/>
                  <a:gd name="T4" fmla="*/ 15 w 24"/>
                  <a:gd name="T5" fmla="*/ 34 h 34"/>
                  <a:gd name="T6" fmla="*/ 24 w 24"/>
                  <a:gd name="T7" fmla="*/ 29 h 34"/>
                  <a:gd name="T8" fmla="*/ 19 w 24"/>
                  <a:gd name="T9" fmla="*/ 0 h 34"/>
                  <a:gd name="T10" fmla="*/ 0 w 24"/>
                  <a:gd name="T11" fmla="*/ 3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4"/>
                  <a:gd name="T20" fmla="*/ 24 w 24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4">
                    <a:moveTo>
                      <a:pt x="0" y="3"/>
                    </a:moveTo>
                    <a:cubicBezTo>
                      <a:pt x="5" y="33"/>
                      <a:pt x="5" y="33"/>
                      <a:pt x="5" y="33"/>
                    </a:cubicBezTo>
                    <a:cubicBezTo>
                      <a:pt x="6" y="34"/>
                      <a:pt x="10" y="34"/>
                      <a:pt x="15" y="34"/>
                    </a:cubicBezTo>
                    <a:cubicBezTo>
                      <a:pt x="20" y="33"/>
                      <a:pt x="24" y="31"/>
                      <a:pt x="24" y="2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5" name="Freeform 6672"/>
              <p:cNvSpPr>
                <a:spLocks/>
              </p:cNvSpPr>
              <p:nvPr/>
            </p:nvSpPr>
            <p:spPr bwMode="gray">
              <a:xfrm>
                <a:off x="6049" y="2834"/>
                <a:ext cx="128" cy="126"/>
              </a:xfrm>
              <a:custGeom>
                <a:avLst/>
                <a:gdLst>
                  <a:gd name="T0" fmla="*/ 0 w 33"/>
                  <a:gd name="T1" fmla="*/ 5 h 32"/>
                  <a:gd name="T2" fmla="*/ 4 w 33"/>
                  <a:gd name="T3" fmla="*/ 29 h 32"/>
                  <a:gd name="T4" fmla="*/ 19 w 33"/>
                  <a:gd name="T5" fmla="*/ 30 h 32"/>
                  <a:gd name="T6" fmla="*/ 32 w 33"/>
                  <a:gd name="T7" fmla="*/ 24 h 32"/>
                  <a:gd name="T8" fmla="*/ 28 w 33"/>
                  <a:gd name="T9" fmla="*/ 0 h 32"/>
                  <a:gd name="T10" fmla="*/ 0 w 33"/>
                  <a:gd name="T11" fmla="*/ 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32"/>
                  <a:gd name="T20" fmla="*/ 33 w 3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32">
                    <a:moveTo>
                      <a:pt x="0" y="5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31"/>
                      <a:pt x="11" y="32"/>
                      <a:pt x="19" y="30"/>
                    </a:cubicBezTo>
                    <a:cubicBezTo>
                      <a:pt x="27" y="29"/>
                      <a:pt x="33" y="26"/>
                      <a:pt x="32" y="24"/>
                    </a:cubicBezTo>
                    <a:cubicBezTo>
                      <a:pt x="28" y="0"/>
                      <a:pt x="28" y="0"/>
                      <a:pt x="28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6" name="Freeform 6673"/>
              <p:cNvSpPr>
                <a:spLocks/>
              </p:cNvSpPr>
              <p:nvPr/>
            </p:nvSpPr>
            <p:spPr bwMode="gray">
              <a:xfrm>
                <a:off x="5857" y="2928"/>
                <a:ext cx="354" cy="351"/>
              </a:xfrm>
              <a:custGeom>
                <a:avLst/>
                <a:gdLst>
                  <a:gd name="T0" fmla="*/ 74 w 90"/>
                  <a:gd name="T1" fmla="*/ 24 h 89"/>
                  <a:gd name="T2" fmla="*/ 29 w 90"/>
                  <a:gd name="T3" fmla="*/ 5 h 89"/>
                  <a:gd name="T4" fmla="*/ 29 w 90"/>
                  <a:gd name="T5" fmla="*/ 5 h 89"/>
                  <a:gd name="T6" fmla="*/ 0 w 90"/>
                  <a:gd name="T7" fmla="*/ 14 h 89"/>
                  <a:gd name="T8" fmla="*/ 41 w 90"/>
                  <a:gd name="T9" fmla="*/ 89 h 89"/>
                  <a:gd name="T10" fmla="*/ 69 w 90"/>
                  <a:gd name="T11" fmla="*/ 81 h 89"/>
                  <a:gd name="T12" fmla="*/ 69 w 90"/>
                  <a:gd name="T13" fmla="*/ 81 h 89"/>
                  <a:gd name="T14" fmla="*/ 77 w 90"/>
                  <a:gd name="T15" fmla="*/ 77 h 89"/>
                  <a:gd name="T16" fmla="*/ 74 w 90"/>
                  <a:gd name="T17" fmla="*/ 24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89"/>
                  <a:gd name="T29" fmla="*/ 90 w 90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89">
                    <a:moveTo>
                      <a:pt x="74" y="24"/>
                    </a:moveTo>
                    <a:cubicBezTo>
                      <a:pt x="61" y="7"/>
                      <a:pt x="42" y="0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80"/>
                      <a:pt x="75" y="79"/>
                      <a:pt x="77" y="77"/>
                    </a:cubicBezTo>
                    <a:cubicBezTo>
                      <a:pt x="90" y="67"/>
                      <a:pt x="89" y="44"/>
                      <a:pt x="74" y="24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7" name="Freeform 6674"/>
              <p:cNvSpPr>
                <a:spLocks/>
              </p:cNvSpPr>
              <p:nvPr/>
            </p:nvSpPr>
            <p:spPr bwMode="gray">
              <a:xfrm>
                <a:off x="5783" y="2954"/>
                <a:ext cx="314" cy="354"/>
              </a:xfrm>
              <a:custGeom>
                <a:avLst/>
                <a:gdLst>
                  <a:gd name="T0" fmla="*/ 66 w 79"/>
                  <a:gd name="T1" fmla="*/ 79 h 89"/>
                  <a:gd name="T2" fmla="*/ 16 w 79"/>
                  <a:gd name="T3" fmla="*/ 62 h 89"/>
                  <a:gd name="T4" fmla="*/ 13 w 79"/>
                  <a:gd name="T5" fmla="*/ 9 h 89"/>
                  <a:gd name="T6" fmla="*/ 63 w 79"/>
                  <a:gd name="T7" fmla="*/ 26 h 89"/>
                  <a:gd name="T8" fmla="*/ 66 w 79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89"/>
                  <a:gd name="T17" fmla="*/ 79 w 79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89">
                    <a:moveTo>
                      <a:pt x="66" y="79"/>
                    </a:moveTo>
                    <a:cubicBezTo>
                      <a:pt x="53" y="89"/>
                      <a:pt x="31" y="81"/>
                      <a:pt x="16" y="62"/>
                    </a:cubicBezTo>
                    <a:cubicBezTo>
                      <a:pt x="1" y="43"/>
                      <a:pt x="0" y="19"/>
                      <a:pt x="13" y="9"/>
                    </a:cubicBezTo>
                    <a:cubicBezTo>
                      <a:pt x="26" y="0"/>
                      <a:pt x="49" y="7"/>
                      <a:pt x="63" y="26"/>
                    </a:cubicBezTo>
                    <a:cubicBezTo>
                      <a:pt x="78" y="45"/>
                      <a:pt x="79" y="69"/>
                      <a:pt x="66" y="7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8" name="Freeform 6675"/>
              <p:cNvSpPr>
                <a:spLocks/>
              </p:cNvSpPr>
              <p:nvPr/>
            </p:nvSpPr>
            <p:spPr bwMode="gray">
              <a:xfrm>
                <a:off x="5900" y="3082"/>
                <a:ext cx="80" cy="95"/>
              </a:xfrm>
              <a:custGeom>
                <a:avLst/>
                <a:gdLst>
                  <a:gd name="T0" fmla="*/ 18 w 21"/>
                  <a:gd name="T1" fmla="*/ 22 h 24"/>
                  <a:gd name="T2" fmla="*/ 4 w 21"/>
                  <a:gd name="T3" fmla="*/ 17 h 24"/>
                  <a:gd name="T4" fmla="*/ 4 w 21"/>
                  <a:gd name="T5" fmla="*/ 3 h 24"/>
                  <a:gd name="T6" fmla="*/ 17 w 21"/>
                  <a:gd name="T7" fmla="*/ 7 h 24"/>
                  <a:gd name="T8" fmla="*/ 18 w 21"/>
                  <a:gd name="T9" fmla="*/ 2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4"/>
                  <a:gd name="T17" fmla="*/ 21 w 21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4">
                    <a:moveTo>
                      <a:pt x="18" y="22"/>
                    </a:moveTo>
                    <a:cubicBezTo>
                      <a:pt x="14" y="24"/>
                      <a:pt x="8" y="22"/>
                      <a:pt x="4" y="17"/>
                    </a:cubicBezTo>
                    <a:cubicBezTo>
                      <a:pt x="0" y="12"/>
                      <a:pt x="0" y="5"/>
                      <a:pt x="4" y="3"/>
                    </a:cubicBezTo>
                    <a:cubicBezTo>
                      <a:pt x="7" y="0"/>
                      <a:pt x="13" y="2"/>
                      <a:pt x="17" y="7"/>
                    </a:cubicBezTo>
                    <a:cubicBezTo>
                      <a:pt x="21" y="13"/>
                      <a:pt x="21" y="19"/>
                      <a:pt x="18" y="2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9" name="Freeform 6676"/>
              <p:cNvSpPr>
                <a:spLocks/>
              </p:cNvSpPr>
              <p:nvPr/>
            </p:nvSpPr>
            <p:spPr bwMode="gray">
              <a:xfrm>
                <a:off x="5926" y="3114"/>
                <a:ext cx="28" cy="31"/>
              </a:xfrm>
              <a:custGeom>
                <a:avLst/>
                <a:gdLst>
                  <a:gd name="T0" fmla="*/ 6 w 7"/>
                  <a:gd name="T1" fmla="*/ 8 h 8"/>
                  <a:gd name="T2" fmla="*/ 1 w 7"/>
                  <a:gd name="T3" fmla="*/ 6 h 8"/>
                  <a:gd name="T4" fmla="*/ 1 w 7"/>
                  <a:gd name="T5" fmla="*/ 1 h 8"/>
                  <a:gd name="T6" fmla="*/ 6 w 7"/>
                  <a:gd name="T7" fmla="*/ 3 h 8"/>
                  <a:gd name="T8" fmla="*/ 6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6" y="8"/>
                    </a:moveTo>
                    <a:cubicBezTo>
                      <a:pt x="5" y="8"/>
                      <a:pt x="3" y="8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5" y="1"/>
                      <a:pt x="6" y="3"/>
                    </a:cubicBezTo>
                    <a:cubicBezTo>
                      <a:pt x="7" y="4"/>
                      <a:pt x="7" y="7"/>
                      <a:pt x="6" y="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0" name="Freeform 6677"/>
              <p:cNvSpPr>
                <a:spLocks/>
              </p:cNvSpPr>
              <p:nvPr/>
            </p:nvSpPr>
            <p:spPr bwMode="gray">
              <a:xfrm>
                <a:off x="5752" y="2415"/>
                <a:ext cx="562" cy="496"/>
              </a:xfrm>
              <a:custGeom>
                <a:avLst/>
                <a:gdLst>
                  <a:gd name="T0" fmla="*/ 0 w 336"/>
                  <a:gd name="T1" fmla="*/ 241 h 297"/>
                  <a:gd name="T2" fmla="*/ 213 w 336"/>
                  <a:gd name="T3" fmla="*/ 297 h 297"/>
                  <a:gd name="T4" fmla="*/ 336 w 336"/>
                  <a:gd name="T5" fmla="*/ 85 h 297"/>
                  <a:gd name="T6" fmla="*/ 24 w 336"/>
                  <a:gd name="T7" fmla="*/ 0 h 297"/>
                  <a:gd name="T8" fmla="*/ 0 w 336"/>
                  <a:gd name="T9" fmla="*/ 241 h 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6"/>
                  <a:gd name="T16" fmla="*/ 0 h 297"/>
                  <a:gd name="T17" fmla="*/ 336 w 336"/>
                  <a:gd name="T18" fmla="*/ 297 h 2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6" h="297">
                    <a:moveTo>
                      <a:pt x="0" y="241"/>
                    </a:moveTo>
                    <a:lnTo>
                      <a:pt x="213" y="297"/>
                    </a:lnTo>
                    <a:lnTo>
                      <a:pt x="336" y="85"/>
                    </a:lnTo>
                    <a:lnTo>
                      <a:pt x="24" y="0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1" name="Freeform 6678"/>
              <p:cNvSpPr>
                <a:spLocks/>
              </p:cNvSpPr>
              <p:nvPr/>
            </p:nvSpPr>
            <p:spPr bwMode="gray">
              <a:xfrm>
                <a:off x="6108" y="2535"/>
                <a:ext cx="283" cy="376"/>
              </a:xfrm>
              <a:custGeom>
                <a:avLst/>
                <a:gdLst>
                  <a:gd name="T0" fmla="*/ 0 w 170"/>
                  <a:gd name="T1" fmla="*/ 226 h 226"/>
                  <a:gd name="T2" fmla="*/ 40 w 170"/>
                  <a:gd name="T3" fmla="*/ 215 h 226"/>
                  <a:gd name="T4" fmla="*/ 170 w 170"/>
                  <a:gd name="T5" fmla="*/ 0 h 226"/>
                  <a:gd name="T6" fmla="*/ 123 w 170"/>
                  <a:gd name="T7" fmla="*/ 14 h 226"/>
                  <a:gd name="T8" fmla="*/ 0 w 170"/>
                  <a:gd name="T9" fmla="*/ 224 h 226"/>
                  <a:gd name="T10" fmla="*/ 0 w 170"/>
                  <a:gd name="T11" fmla="*/ 226 h 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0"/>
                  <a:gd name="T19" fmla="*/ 0 h 226"/>
                  <a:gd name="T20" fmla="*/ 170 w 170"/>
                  <a:gd name="T21" fmla="*/ 226 h 2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0" h="226">
                    <a:moveTo>
                      <a:pt x="0" y="226"/>
                    </a:moveTo>
                    <a:lnTo>
                      <a:pt x="40" y="215"/>
                    </a:lnTo>
                    <a:lnTo>
                      <a:pt x="170" y="0"/>
                    </a:lnTo>
                    <a:lnTo>
                      <a:pt x="123" y="14"/>
                    </a:lnTo>
                    <a:lnTo>
                      <a:pt x="0" y="224"/>
                    </a:lnTo>
                    <a:lnTo>
                      <a:pt x="0" y="226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2" name="Freeform 6679"/>
              <p:cNvSpPr>
                <a:spLocks/>
              </p:cNvSpPr>
              <p:nvPr/>
            </p:nvSpPr>
            <p:spPr bwMode="gray">
              <a:xfrm>
                <a:off x="6108" y="2535"/>
                <a:ext cx="283" cy="376"/>
              </a:xfrm>
              <a:custGeom>
                <a:avLst/>
                <a:gdLst>
                  <a:gd name="T0" fmla="*/ 0 w 170"/>
                  <a:gd name="T1" fmla="*/ 226 h 226"/>
                  <a:gd name="T2" fmla="*/ 40 w 170"/>
                  <a:gd name="T3" fmla="*/ 215 h 226"/>
                  <a:gd name="T4" fmla="*/ 170 w 170"/>
                  <a:gd name="T5" fmla="*/ 0 h 226"/>
                  <a:gd name="T6" fmla="*/ 123 w 170"/>
                  <a:gd name="T7" fmla="*/ 14 h 226"/>
                  <a:gd name="T8" fmla="*/ 0 w 170"/>
                  <a:gd name="T9" fmla="*/ 224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26"/>
                  <a:gd name="T17" fmla="*/ 170 w 170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26">
                    <a:moveTo>
                      <a:pt x="0" y="226"/>
                    </a:moveTo>
                    <a:lnTo>
                      <a:pt x="40" y="215"/>
                    </a:lnTo>
                    <a:lnTo>
                      <a:pt x="170" y="0"/>
                    </a:lnTo>
                    <a:lnTo>
                      <a:pt x="123" y="14"/>
                    </a:lnTo>
                    <a:lnTo>
                      <a:pt x="0" y="224"/>
                    </a:lnTo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3" name="Freeform 6680"/>
              <p:cNvSpPr>
                <a:spLocks/>
              </p:cNvSpPr>
              <p:nvPr/>
            </p:nvSpPr>
            <p:spPr bwMode="gray">
              <a:xfrm>
                <a:off x="1455" y="1425"/>
                <a:ext cx="265" cy="294"/>
              </a:xfrm>
              <a:custGeom>
                <a:avLst/>
                <a:gdLst>
                  <a:gd name="T0" fmla="*/ 53 w 67"/>
                  <a:gd name="T1" fmla="*/ 21 h 74"/>
                  <a:gd name="T2" fmla="*/ 15 w 67"/>
                  <a:gd name="T3" fmla="*/ 5 h 74"/>
                  <a:gd name="T4" fmla="*/ 15 w 67"/>
                  <a:gd name="T5" fmla="*/ 5 h 74"/>
                  <a:gd name="T6" fmla="*/ 4 w 67"/>
                  <a:gd name="T7" fmla="*/ 8 h 74"/>
                  <a:gd name="T8" fmla="*/ 6 w 67"/>
                  <a:gd name="T9" fmla="*/ 12 h 74"/>
                  <a:gd name="T10" fmla="*/ 13 w 67"/>
                  <a:gd name="T11" fmla="*/ 52 h 74"/>
                  <a:gd name="T12" fmla="*/ 32 w 67"/>
                  <a:gd name="T13" fmla="*/ 68 h 74"/>
                  <a:gd name="T14" fmla="*/ 34 w 67"/>
                  <a:gd name="T15" fmla="*/ 74 h 74"/>
                  <a:gd name="T16" fmla="*/ 49 w 67"/>
                  <a:gd name="T17" fmla="*/ 70 h 74"/>
                  <a:gd name="T18" fmla="*/ 49 w 67"/>
                  <a:gd name="T19" fmla="*/ 70 h 74"/>
                  <a:gd name="T20" fmla="*/ 56 w 67"/>
                  <a:gd name="T21" fmla="*/ 67 h 74"/>
                  <a:gd name="T22" fmla="*/ 53 w 67"/>
                  <a:gd name="T23" fmla="*/ 21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7"/>
                  <a:gd name="T37" fmla="*/ 0 h 74"/>
                  <a:gd name="T38" fmla="*/ 67 w 67"/>
                  <a:gd name="T39" fmla="*/ 74 h 7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7" h="74">
                    <a:moveTo>
                      <a:pt x="53" y="21"/>
                    </a:moveTo>
                    <a:cubicBezTo>
                      <a:pt x="42" y="7"/>
                      <a:pt x="26" y="0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2"/>
                      <a:pt x="2" y="39"/>
                      <a:pt x="13" y="52"/>
                    </a:cubicBezTo>
                    <a:cubicBezTo>
                      <a:pt x="18" y="59"/>
                      <a:pt x="25" y="65"/>
                      <a:pt x="32" y="68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1" y="69"/>
                      <a:pt x="54" y="68"/>
                      <a:pt x="56" y="67"/>
                    </a:cubicBezTo>
                    <a:cubicBezTo>
                      <a:pt x="67" y="58"/>
                      <a:pt x="66" y="38"/>
                      <a:pt x="53" y="21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4" name="Freeform 6681"/>
              <p:cNvSpPr>
                <a:spLocks/>
              </p:cNvSpPr>
              <p:nvPr/>
            </p:nvSpPr>
            <p:spPr bwMode="gray">
              <a:xfrm>
                <a:off x="1398" y="1433"/>
                <a:ext cx="265" cy="306"/>
              </a:xfrm>
              <a:custGeom>
                <a:avLst/>
                <a:gdLst>
                  <a:gd name="T0" fmla="*/ 57 w 68"/>
                  <a:gd name="T1" fmla="*/ 69 h 77"/>
                  <a:gd name="T2" fmla="*/ 14 w 68"/>
                  <a:gd name="T3" fmla="*/ 54 h 77"/>
                  <a:gd name="T4" fmla="*/ 11 w 68"/>
                  <a:gd name="T5" fmla="*/ 9 h 77"/>
                  <a:gd name="T6" fmla="*/ 54 w 68"/>
                  <a:gd name="T7" fmla="*/ 23 h 77"/>
                  <a:gd name="T8" fmla="*/ 57 w 68"/>
                  <a:gd name="T9" fmla="*/ 69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77"/>
                  <a:gd name="T17" fmla="*/ 68 w 68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77">
                    <a:moveTo>
                      <a:pt x="57" y="69"/>
                    </a:moveTo>
                    <a:cubicBezTo>
                      <a:pt x="45" y="77"/>
                      <a:pt x="26" y="71"/>
                      <a:pt x="14" y="54"/>
                    </a:cubicBezTo>
                    <a:cubicBezTo>
                      <a:pt x="1" y="38"/>
                      <a:pt x="0" y="17"/>
                      <a:pt x="11" y="9"/>
                    </a:cubicBezTo>
                    <a:cubicBezTo>
                      <a:pt x="23" y="0"/>
                      <a:pt x="42" y="7"/>
                      <a:pt x="54" y="23"/>
                    </a:cubicBezTo>
                    <a:cubicBezTo>
                      <a:pt x="67" y="40"/>
                      <a:pt x="68" y="60"/>
                      <a:pt x="57" y="6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5" name="Freeform 6682"/>
              <p:cNvSpPr>
                <a:spLocks/>
              </p:cNvSpPr>
              <p:nvPr/>
            </p:nvSpPr>
            <p:spPr bwMode="gray">
              <a:xfrm>
                <a:off x="1495" y="1545"/>
                <a:ext cx="71" cy="82"/>
              </a:xfrm>
              <a:custGeom>
                <a:avLst/>
                <a:gdLst>
                  <a:gd name="T0" fmla="*/ 15 w 18"/>
                  <a:gd name="T1" fmla="*/ 19 h 21"/>
                  <a:gd name="T2" fmla="*/ 3 w 18"/>
                  <a:gd name="T3" fmla="*/ 15 h 21"/>
                  <a:gd name="T4" fmla="*/ 3 w 18"/>
                  <a:gd name="T5" fmla="*/ 3 h 21"/>
                  <a:gd name="T6" fmla="*/ 15 w 18"/>
                  <a:gd name="T7" fmla="*/ 7 h 21"/>
                  <a:gd name="T8" fmla="*/ 15 w 18"/>
                  <a:gd name="T9" fmla="*/ 1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1"/>
                  <a:gd name="T17" fmla="*/ 18 w 18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1">
                    <a:moveTo>
                      <a:pt x="15" y="19"/>
                    </a:moveTo>
                    <a:cubicBezTo>
                      <a:pt x="12" y="21"/>
                      <a:pt x="7" y="19"/>
                      <a:pt x="3" y="15"/>
                    </a:cubicBezTo>
                    <a:cubicBezTo>
                      <a:pt x="0" y="10"/>
                      <a:pt x="0" y="5"/>
                      <a:pt x="3" y="3"/>
                    </a:cubicBezTo>
                    <a:cubicBezTo>
                      <a:pt x="6" y="0"/>
                      <a:pt x="11" y="2"/>
                      <a:pt x="15" y="7"/>
                    </a:cubicBezTo>
                    <a:cubicBezTo>
                      <a:pt x="18" y="11"/>
                      <a:pt x="18" y="16"/>
                      <a:pt x="15" y="1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6" name="Freeform 6683"/>
              <p:cNvSpPr>
                <a:spLocks/>
              </p:cNvSpPr>
              <p:nvPr/>
            </p:nvSpPr>
            <p:spPr bwMode="gray">
              <a:xfrm>
                <a:off x="1520" y="1570"/>
                <a:ext cx="23" cy="29"/>
              </a:xfrm>
              <a:custGeom>
                <a:avLst/>
                <a:gdLst>
                  <a:gd name="T0" fmla="*/ 5 w 6"/>
                  <a:gd name="T1" fmla="*/ 7 h 7"/>
                  <a:gd name="T2" fmla="*/ 1 w 6"/>
                  <a:gd name="T3" fmla="*/ 5 h 7"/>
                  <a:gd name="T4" fmla="*/ 1 w 6"/>
                  <a:gd name="T5" fmla="*/ 1 h 7"/>
                  <a:gd name="T6" fmla="*/ 5 w 6"/>
                  <a:gd name="T7" fmla="*/ 2 h 7"/>
                  <a:gd name="T8" fmla="*/ 5 w 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5" y="7"/>
                    </a:moveTo>
                    <a:cubicBezTo>
                      <a:pt x="4" y="7"/>
                      <a:pt x="2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6" y="4"/>
                      <a:pt x="6" y="6"/>
                      <a:pt x="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7" name="Freeform 6684"/>
              <p:cNvSpPr>
                <a:spLocks/>
              </p:cNvSpPr>
              <p:nvPr/>
            </p:nvSpPr>
            <p:spPr bwMode="gray">
              <a:xfrm>
                <a:off x="1452" y="1393"/>
                <a:ext cx="83" cy="177"/>
              </a:xfrm>
              <a:custGeom>
                <a:avLst/>
                <a:gdLst>
                  <a:gd name="T0" fmla="*/ 0 w 21"/>
                  <a:gd name="T1" fmla="*/ 0 h 45"/>
                  <a:gd name="T2" fmla="*/ 0 w 21"/>
                  <a:gd name="T3" fmla="*/ 42 h 45"/>
                  <a:gd name="T4" fmla="*/ 11 w 21"/>
                  <a:gd name="T5" fmla="*/ 45 h 45"/>
                  <a:gd name="T6" fmla="*/ 21 w 21"/>
                  <a:gd name="T7" fmla="*/ 42 h 45"/>
                  <a:gd name="T8" fmla="*/ 21 w 21"/>
                  <a:gd name="T9" fmla="*/ 0 h 45"/>
                  <a:gd name="T10" fmla="*/ 0 w 21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5"/>
                  <a:gd name="T20" fmla="*/ 21 w 21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5">
                    <a:moveTo>
                      <a:pt x="0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5" y="45"/>
                      <a:pt x="11" y="45"/>
                    </a:cubicBezTo>
                    <a:cubicBezTo>
                      <a:pt x="16" y="45"/>
                      <a:pt x="21" y="43"/>
                      <a:pt x="21" y="42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8" name="Oval 6685"/>
              <p:cNvSpPr>
                <a:spLocks noChangeArrowheads="1"/>
              </p:cNvSpPr>
              <p:nvPr/>
            </p:nvSpPr>
            <p:spPr bwMode="gray">
              <a:xfrm>
                <a:off x="1452" y="1385"/>
                <a:ext cx="83" cy="20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9" name="Freeform 6686"/>
              <p:cNvSpPr>
                <a:spLocks/>
              </p:cNvSpPr>
              <p:nvPr/>
            </p:nvSpPr>
            <p:spPr bwMode="gray">
              <a:xfrm>
                <a:off x="1435" y="1228"/>
                <a:ext cx="117" cy="197"/>
              </a:xfrm>
              <a:custGeom>
                <a:avLst/>
                <a:gdLst>
                  <a:gd name="T0" fmla="*/ 0 w 29"/>
                  <a:gd name="T1" fmla="*/ 0 h 50"/>
                  <a:gd name="T2" fmla="*/ 0 w 29"/>
                  <a:gd name="T3" fmla="*/ 46 h 50"/>
                  <a:gd name="T4" fmla="*/ 15 w 29"/>
                  <a:gd name="T5" fmla="*/ 50 h 50"/>
                  <a:gd name="T6" fmla="*/ 29 w 29"/>
                  <a:gd name="T7" fmla="*/ 46 h 50"/>
                  <a:gd name="T8" fmla="*/ 29 w 29"/>
                  <a:gd name="T9" fmla="*/ 0 h 50"/>
                  <a:gd name="T10" fmla="*/ 0 w 29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50"/>
                  <a:gd name="T20" fmla="*/ 29 w 29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50">
                    <a:moveTo>
                      <a:pt x="0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8"/>
                      <a:pt x="7" y="50"/>
                      <a:pt x="15" y="50"/>
                    </a:cubicBezTo>
                    <a:cubicBezTo>
                      <a:pt x="23" y="50"/>
                      <a:pt x="29" y="48"/>
                      <a:pt x="29" y="46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0" name="Freeform 6687"/>
              <p:cNvSpPr>
                <a:spLocks/>
              </p:cNvSpPr>
              <p:nvPr/>
            </p:nvSpPr>
            <p:spPr bwMode="gray">
              <a:xfrm>
                <a:off x="1403" y="1162"/>
                <a:ext cx="180" cy="174"/>
              </a:xfrm>
              <a:custGeom>
                <a:avLst/>
                <a:gdLst>
                  <a:gd name="T0" fmla="*/ 0 w 45"/>
                  <a:gd name="T1" fmla="*/ 0 h 44"/>
                  <a:gd name="T2" fmla="*/ 0 w 45"/>
                  <a:gd name="T3" fmla="*/ 38 h 44"/>
                  <a:gd name="T4" fmla="*/ 23 w 45"/>
                  <a:gd name="T5" fmla="*/ 44 h 44"/>
                  <a:gd name="T6" fmla="*/ 45 w 45"/>
                  <a:gd name="T7" fmla="*/ 38 h 44"/>
                  <a:gd name="T8" fmla="*/ 45 w 45"/>
                  <a:gd name="T9" fmla="*/ 0 h 44"/>
                  <a:gd name="T10" fmla="*/ 0 w 45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44"/>
                  <a:gd name="T20" fmla="*/ 45 w 45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44">
                    <a:moveTo>
                      <a:pt x="0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10" y="44"/>
                      <a:pt x="23" y="44"/>
                    </a:cubicBezTo>
                    <a:cubicBezTo>
                      <a:pt x="35" y="44"/>
                      <a:pt x="45" y="42"/>
                      <a:pt x="45" y="38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1" name="Freeform 6688"/>
              <p:cNvSpPr>
                <a:spLocks/>
              </p:cNvSpPr>
              <p:nvPr/>
            </p:nvSpPr>
            <p:spPr bwMode="gray">
              <a:xfrm>
                <a:off x="1318" y="1467"/>
                <a:ext cx="265" cy="289"/>
              </a:xfrm>
              <a:custGeom>
                <a:avLst/>
                <a:gdLst>
                  <a:gd name="T0" fmla="*/ 53 w 67"/>
                  <a:gd name="T1" fmla="*/ 21 h 74"/>
                  <a:gd name="T2" fmla="*/ 14 w 67"/>
                  <a:gd name="T3" fmla="*/ 4 h 74"/>
                  <a:gd name="T4" fmla="*/ 14 w 67"/>
                  <a:gd name="T5" fmla="*/ 4 h 74"/>
                  <a:gd name="T6" fmla="*/ 4 w 67"/>
                  <a:gd name="T7" fmla="*/ 7 h 74"/>
                  <a:gd name="T8" fmla="*/ 6 w 67"/>
                  <a:gd name="T9" fmla="*/ 12 h 74"/>
                  <a:gd name="T10" fmla="*/ 13 w 67"/>
                  <a:gd name="T11" fmla="*/ 52 h 74"/>
                  <a:gd name="T12" fmla="*/ 31 w 67"/>
                  <a:gd name="T13" fmla="*/ 67 h 74"/>
                  <a:gd name="T14" fmla="*/ 34 w 67"/>
                  <a:gd name="T15" fmla="*/ 74 h 74"/>
                  <a:gd name="T16" fmla="*/ 49 w 67"/>
                  <a:gd name="T17" fmla="*/ 70 h 74"/>
                  <a:gd name="T18" fmla="*/ 49 w 67"/>
                  <a:gd name="T19" fmla="*/ 70 h 74"/>
                  <a:gd name="T20" fmla="*/ 56 w 67"/>
                  <a:gd name="T21" fmla="*/ 67 h 74"/>
                  <a:gd name="T22" fmla="*/ 53 w 67"/>
                  <a:gd name="T23" fmla="*/ 21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7"/>
                  <a:gd name="T37" fmla="*/ 0 h 74"/>
                  <a:gd name="T38" fmla="*/ 67 w 67"/>
                  <a:gd name="T39" fmla="*/ 74 h 7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7" h="74">
                    <a:moveTo>
                      <a:pt x="53" y="21"/>
                    </a:moveTo>
                    <a:cubicBezTo>
                      <a:pt x="42" y="7"/>
                      <a:pt x="26" y="0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2"/>
                      <a:pt x="2" y="38"/>
                      <a:pt x="13" y="52"/>
                    </a:cubicBezTo>
                    <a:cubicBezTo>
                      <a:pt x="18" y="59"/>
                      <a:pt x="25" y="64"/>
                      <a:pt x="31" y="67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1" y="69"/>
                      <a:pt x="54" y="68"/>
                      <a:pt x="56" y="67"/>
                    </a:cubicBezTo>
                    <a:cubicBezTo>
                      <a:pt x="67" y="58"/>
                      <a:pt x="66" y="38"/>
                      <a:pt x="53" y="21"/>
                    </a:cubicBezTo>
                    <a:close/>
                  </a:path>
                </a:pathLst>
              </a:custGeom>
              <a:solidFill>
                <a:srgbClr val="333333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2" name="Freeform 6689"/>
              <p:cNvSpPr>
                <a:spLocks/>
              </p:cNvSpPr>
              <p:nvPr/>
            </p:nvSpPr>
            <p:spPr bwMode="gray">
              <a:xfrm>
                <a:off x="1258" y="1473"/>
                <a:ext cx="271" cy="303"/>
              </a:xfrm>
              <a:custGeom>
                <a:avLst/>
                <a:gdLst>
                  <a:gd name="T0" fmla="*/ 57 w 68"/>
                  <a:gd name="T1" fmla="*/ 68 h 77"/>
                  <a:gd name="T2" fmla="*/ 14 w 68"/>
                  <a:gd name="T3" fmla="*/ 54 h 77"/>
                  <a:gd name="T4" fmla="*/ 11 w 68"/>
                  <a:gd name="T5" fmla="*/ 9 h 77"/>
                  <a:gd name="T6" fmla="*/ 54 w 68"/>
                  <a:gd name="T7" fmla="*/ 23 h 77"/>
                  <a:gd name="T8" fmla="*/ 57 w 68"/>
                  <a:gd name="T9" fmla="*/ 68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77"/>
                  <a:gd name="T17" fmla="*/ 68 w 68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77">
                    <a:moveTo>
                      <a:pt x="57" y="68"/>
                    </a:moveTo>
                    <a:cubicBezTo>
                      <a:pt x="45" y="77"/>
                      <a:pt x="26" y="70"/>
                      <a:pt x="14" y="54"/>
                    </a:cubicBezTo>
                    <a:cubicBezTo>
                      <a:pt x="1" y="37"/>
                      <a:pt x="0" y="17"/>
                      <a:pt x="11" y="9"/>
                    </a:cubicBezTo>
                    <a:cubicBezTo>
                      <a:pt x="22" y="0"/>
                      <a:pt x="42" y="7"/>
                      <a:pt x="54" y="23"/>
                    </a:cubicBezTo>
                    <a:cubicBezTo>
                      <a:pt x="67" y="39"/>
                      <a:pt x="68" y="60"/>
                      <a:pt x="57" y="68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3" name="Freeform 6690"/>
              <p:cNvSpPr>
                <a:spLocks/>
              </p:cNvSpPr>
              <p:nvPr/>
            </p:nvSpPr>
            <p:spPr bwMode="gray">
              <a:xfrm>
                <a:off x="1358" y="1582"/>
                <a:ext cx="71" cy="85"/>
              </a:xfrm>
              <a:custGeom>
                <a:avLst/>
                <a:gdLst>
                  <a:gd name="T0" fmla="*/ 15 w 18"/>
                  <a:gd name="T1" fmla="*/ 19 h 21"/>
                  <a:gd name="T2" fmla="*/ 3 w 18"/>
                  <a:gd name="T3" fmla="*/ 15 h 21"/>
                  <a:gd name="T4" fmla="*/ 3 w 18"/>
                  <a:gd name="T5" fmla="*/ 2 h 21"/>
                  <a:gd name="T6" fmla="*/ 14 w 18"/>
                  <a:gd name="T7" fmla="*/ 6 h 21"/>
                  <a:gd name="T8" fmla="*/ 15 w 18"/>
                  <a:gd name="T9" fmla="*/ 1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21"/>
                  <a:gd name="T17" fmla="*/ 18 w 18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21">
                    <a:moveTo>
                      <a:pt x="15" y="19"/>
                    </a:moveTo>
                    <a:cubicBezTo>
                      <a:pt x="12" y="21"/>
                      <a:pt x="7" y="19"/>
                      <a:pt x="3" y="15"/>
                    </a:cubicBezTo>
                    <a:cubicBezTo>
                      <a:pt x="0" y="10"/>
                      <a:pt x="0" y="5"/>
                      <a:pt x="3" y="2"/>
                    </a:cubicBezTo>
                    <a:cubicBezTo>
                      <a:pt x="6" y="0"/>
                      <a:pt x="11" y="2"/>
                      <a:pt x="14" y="6"/>
                    </a:cubicBezTo>
                    <a:cubicBezTo>
                      <a:pt x="18" y="11"/>
                      <a:pt x="18" y="16"/>
                      <a:pt x="15" y="1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4" name="Freeform 6691"/>
              <p:cNvSpPr>
                <a:spLocks/>
              </p:cNvSpPr>
              <p:nvPr/>
            </p:nvSpPr>
            <p:spPr bwMode="gray">
              <a:xfrm>
                <a:off x="1381" y="1610"/>
                <a:ext cx="22" cy="29"/>
              </a:xfrm>
              <a:custGeom>
                <a:avLst/>
                <a:gdLst>
                  <a:gd name="T0" fmla="*/ 5 w 6"/>
                  <a:gd name="T1" fmla="*/ 6 h 7"/>
                  <a:gd name="T2" fmla="*/ 1 w 6"/>
                  <a:gd name="T3" fmla="*/ 5 h 7"/>
                  <a:gd name="T4" fmla="*/ 1 w 6"/>
                  <a:gd name="T5" fmla="*/ 1 h 7"/>
                  <a:gd name="T6" fmla="*/ 5 w 6"/>
                  <a:gd name="T7" fmla="*/ 2 h 7"/>
                  <a:gd name="T8" fmla="*/ 5 w 6"/>
                  <a:gd name="T9" fmla="*/ 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5" y="6"/>
                    </a:moveTo>
                    <a:cubicBezTo>
                      <a:pt x="4" y="7"/>
                      <a:pt x="2" y="6"/>
                      <a:pt x="1" y="5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6" y="4"/>
                      <a:pt x="6" y="5"/>
                      <a:pt x="5" y="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5" name="Freeform 6692"/>
              <p:cNvSpPr>
                <a:spLocks/>
              </p:cNvSpPr>
              <p:nvPr/>
            </p:nvSpPr>
            <p:spPr bwMode="gray">
              <a:xfrm rot="120000">
                <a:off x="5837" y="-367"/>
                <a:ext cx="4626" cy="1997"/>
              </a:xfrm>
              <a:custGeom>
                <a:avLst/>
                <a:gdLst>
                  <a:gd name="T0" fmla="*/ 0 w 2775"/>
                  <a:gd name="T1" fmla="*/ 789 h 1198"/>
                  <a:gd name="T2" fmla="*/ 1495 w 2775"/>
                  <a:gd name="T3" fmla="*/ 1198 h 1198"/>
                  <a:gd name="T4" fmla="*/ 2043 w 2775"/>
                  <a:gd name="T5" fmla="*/ 706 h 1198"/>
                  <a:gd name="T6" fmla="*/ 2775 w 2775"/>
                  <a:gd name="T7" fmla="*/ 95 h 1198"/>
                  <a:gd name="T8" fmla="*/ 2426 w 2775"/>
                  <a:gd name="T9" fmla="*/ 0 h 1198"/>
                  <a:gd name="T10" fmla="*/ 0 w 2775"/>
                  <a:gd name="T11" fmla="*/ 789 h 1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75"/>
                  <a:gd name="T19" fmla="*/ 0 h 1198"/>
                  <a:gd name="T20" fmla="*/ 2775 w 2775"/>
                  <a:gd name="T21" fmla="*/ 1198 h 119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75" h="1198">
                    <a:moveTo>
                      <a:pt x="0" y="789"/>
                    </a:moveTo>
                    <a:lnTo>
                      <a:pt x="1495" y="1198"/>
                    </a:lnTo>
                    <a:lnTo>
                      <a:pt x="2043" y="706"/>
                    </a:lnTo>
                    <a:lnTo>
                      <a:pt x="2775" y="95"/>
                    </a:lnTo>
                    <a:lnTo>
                      <a:pt x="2426" y="0"/>
                    </a:lnTo>
                    <a:lnTo>
                      <a:pt x="0" y="789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39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6" name="Freeform 6693"/>
              <p:cNvSpPr>
                <a:spLocks/>
              </p:cNvSpPr>
              <p:nvPr/>
            </p:nvSpPr>
            <p:spPr bwMode="gray">
              <a:xfrm>
                <a:off x="342" y="-467"/>
                <a:ext cx="11750" cy="3769"/>
              </a:xfrm>
              <a:custGeom>
                <a:avLst/>
                <a:gdLst>
                  <a:gd name="T0" fmla="*/ 247 w 2983"/>
                  <a:gd name="T1" fmla="*/ 42 h 956"/>
                  <a:gd name="T2" fmla="*/ 448 w 2983"/>
                  <a:gd name="T3" fmla="*/ 23 h 956"/>
                  <a:gd name="T4" fmla="*/ 932 w 2983"/>
                  <a:gd name="T5" fmla="*/ 193 h 956"/>
                  <a:gd name="T6" fmla="*/ 2930 w 2983"/>
                  <a:gd name="T7" fmla="*/ 692 h 956"/>
                  <a:gd name="T8" fmla="*/ 2936 w 2983"/>
                  <a:gd name="T9" fmla="*/ 694 h 956"/>
                  <a:gd name="T10" fmla="*/ 2937 w 2983"/>
                  <a:gd name="T11" fmla="*/ 694 h 956"/>
                  <a:gd name="T12" fmla="*/ 2937 w 2983"/>
                  <a:gd name="T13" fmla="*/ 694 h 956"/>
                  <a:gd name="T14" fmla="*/ 2978 w 2983"/>
                  <a:gd name="T15" fmla="*/ 755 h 956"/>
                  <a:gd name="T16" fmla="*/ 2949 w 2983"/>
                  <a:gd name="T17" fmla="*/ 828 h 956"/>
                  <a:gd name="T18" fmla="*/ 2949 w 2983"/>
                  <a:gd name="T19" fmla="*/ 828 h 956"/>
                  <a:gd name="T20" fmla="*/ 2949 w 2983"/>
                  <a:gd name="T21" fmla="*/ 828 h 956"/>
                  <a:gd name="T22" fmla="*/ 2941 w 2983"/>
                  <a:gd name="T23" fmla="*/ 831 h 956"/>
                  <a:gd name="T24" fmla="*/ 2933 w 2983"/>
                  <a:gd name="T25" fmla="*/ 831 h 956"/>
                  <a:gd name="T26" fmla="*/ 1888 w 2983"/>
                  <a:gd name="T27" fmla="*/ 900 h 956"/>
                  <a:gd name="T28" fmla="*/ 834 w 2983"/>
                  <a:gd name="T29" fmla="*/ 640 h 956"/>
                  <a:gd name="T30" fmla="*/ 37 w 2983"/>
                  <a:gd name="T31" fmla="*/ 163 h 956"/>
                  <a:gd name="T32" fmla="*/ 247 w 2983"/>
                  <a:gd name="T33" fmla="*/ 42 h 9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83"/>
                  <a:gd name="T52" fmla="*/ 0 h 956"/>
                  <a:gd name="T53" fmla="*/ 2983 w 2983"/>
                  <a:gd name="T54" fmla="*/ 956 h 9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83" h="956">
                    <a:moveTo>
                      <a:pt x="247" y="42"/>
                    </a:moveTo>
                    <a:cubicBezTo>
                      <a:pt x="321" y="22"/>
                      <a:pt x="344" y="0"/>
                      <a:pt x="448" y="23"/>
                    </a:cubicBezTo>
                    <a:cubicBezTo>
                      <a:pt x="585" y="53"/>
                      <a:pt x="869" y="168"/>
                      <a:pt x="932" y="193"/>
                    </a:cubicBezTo>
                    <a:cubicBezTo>
                      <a:pt x="1075" y="248"/>
                      <a:pt x="2804" y="662"/>
                      <a:pt x="2930" y="692"/>
                    </a:cubicBezTo>
                    <a:cubicBezTo>
                      <a:pt x="2932" y="692"/>
                      <a:pt x="2934" y="693"/>
                      <a:pt x="2936" y="694"/>
                    </a:cubicBezTo>
                    <a:cubicBezTo>
                      <a:pt x="2937" y="694"/>
                      <a:pt x="2937" y="694"/>
                      <a:pt x="2937" y="694"/>
                    </a:cubicBezTo>
                    <a:cubicBezTo>
                      <a:pt x="2937" y="694"/>
                      <a:pt x="2937" y="694"/>
                      <a:pt x="2937" y="694"/>
                    </a:cubicBezTo>
                    <a:cubicBezTo>
                      <a:pt x="2957" y="701"/>
                      <a:pt x="2973" y="725"/>
                      <a:pt x="2978" y="755"/>
                    </a:cubicBezTo>
                    <a:cubicBezTo>
                      <a:pt x="2983" y="788"/>
                      <a:pt x="2970" y="819"/>
                      <a:pt x="2949" y="828"/>
                    </a:cubicBezTo>
                    <a:cubicBezTo>
                      <a:pt x="2949" y="828"/>
                      <a:pt x="2949" y="828"/>
                      <a:pt x="2949" y="828"/>
                    </a:cubicBezTo>
                    <a:cubicBezTo>
                      <a:pt x="2949" y="828"/>
                      <a:pt x="2949" y="828"/>
                      <a:pt x="2949" y="828"/>
                    </a:cubicBezTo>
                    <a:cubicBezTo>
                      <a:pt x="2947" y="830"/>
                      <a:pt x="2944" y="831"/>
                      <a:pt x="2941" y="831"/>
                    </a:cubicBezTo>
                    <a:cubicBezTo>
                      <a:pt x="2938" y="831"/>
                      <a:pt x="2935" y="831"/>
                      <a:pt x="2933" y="831"/>
                    </a:cubicBezTo>
                    <a:cubicBezTo>
                      <a:pt x="2816" y="850"/>
                      <a:pt x="2117" y="956"/>
                      <a:pt x="1888" y="900"/>
                    </a:cubicBezTo>
                    <a:cubicBezTo>
                      <a:pt x="1639" y="839"/>
                      <a:pt x="834" y="640"/>
                      <a:pt x="834" y="640"/>
                    </a:cubicBezTo>
                    <a:cubicBezTo>
                      <a:pt x="457" y="546"/>
                      <a:pt x="0" y="319"/>
                      <a:pt x="37" y="163"/>
                    </a:cubicBezTo>
                    <a:cubicBezTo>
                      <a:pt x="45" y="133"/>
                      <a:pt x="78" y="88"/>
                      <a:pt x="247" y="42"/>
                    </a:cubicBezTo>
                    <a:close/>
                  </a:path>
                </a:pathLst>
              </a:custGeom>
              <a:gradFill flip="none" rotWithShape="1">
                <a:gsLst>
                  <a:gs pos="39000">
                    <a:schemeClr val="bg1">
                      <a:lumMod val="75000"/>
                    </a:schemeClr>
                  </a:gs>
                  <a:gs pos="31000">
                    <a:schemeClr val="bg1">
                      <a:lumMod val="50000"/>
                    </a:schemeClr>
                  </a:gs>
                  <a:gs pos="52000">
                    <a:schemeClr val="bg1">
                      <a:lumMod val="95000"/>
                    </a:schemeClr>
                  </a:gs>
                </a:gsLst>
                <a:lin ang="17100000" scaled="0"/>
                <a:tileRect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7" name="Freeform 6694"/>
              <p:cNvSpPr>
                <a:spLocks/>
              </p:cNvSpPr>
              <p:nvPr/>
            </p:nvSpPr>
            <p:spPr bwMode="gray">
              <a:xfrm>
                <a:off x="1435" y="-367"/>
                <a:ext cx="379" cy="291"/>
              </a:xfrm>
              <a:custGeom>
                <a:avLst/>
                <a:gdLst>
                  <a:gd name="T0" fmla="*/ 96 w 96"/>
                  <a:gd name="T1" fmla="*/ 43 h 74"/>
                  <a:gd name="T2" fmla="*/ 25 w 96"/>
                  <a:gd name="T3" fmla="*/ 0 h 74"/>
                  <a:gd name="T4" fmla="*/ 0 w 96"/>
                  <a:gd name="T5" fmla="*/ 8 h 74"/>
                  <a:gd name="T6" fmla="*/ 89 w 96"/>
                  <a:gd name="T7" fmla="*/ 74 h 74"/>
                  <a:gd name="T8" fmla="*/ 96 w 96"/>
                  <a:gd name="T9" fmla="*/ 43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74"/>
                  <a:gd name="T17" fmla="*/ 96 w 96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74">
                    <a:moveTo>
                      <a:pt x="96" y="43"/>
                    </a:moveTo>
                    <a:cubicBezTo>
                      <a:pt x="96" y="43"/>
                      <a:pt x="40" y="25"/>
                      <a:pt x="2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33" y="61"/>
                      <a:pt x="89" y="74"/>
                    </a:cubicBezTo>
                    <a:lnTo>
                      <a:pt x="96" y="43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8" name="Freeform 6695"/>
              <p:cNvSpPr>
                <a:spLocks/>
              </p:cNvSpPr>
              <p:nvPr/>
            </p:nvSpPr>
            <p:spPr bwMode="gray">
              <a:xfrm rot="60000">
                <a:off x="1535" y="1317"/>
                <a:ext cx="5678" cy="2308"/>
              </a:xfrm>
              <a:custGeom>
                <a:avLst/>
                <a:gdLst>
                  <a:gd name="T0" fmla="*/ 1778 w 3404"/>
                  <a:gd name="T1" fmla="*/ 0 h 1382"/>
                  <a:gd name="T2" fmla="*/ 0 w 3404"/>
                  <a:gd name="T3" fmla="*/ 1226 h 1382"/>
                  <a:gd name="T4" fmla="*/ 543 w 3404"/>
                  <a:gd name="T5" fmla="*/ 1382 h 1382"/>
                  <a:gd name="T6" fmla="*/ 2069 w 3404"/>
                  <a:gd name="T7" fmla="*/ 778 h 1382"/>
                  <a:gd name="T8" fmla="*/ 3404 w 3404"/>
                  <a:gd name="T9" fmla="*/ 435 h 1382"/>
                  <a:gd name="T10" fmla="*/ 1778 w 3404"/>
                  <a:gd name="T11" fmla="*/ 0 h 13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04"/>
                  <a:gd name="T19" fmla="*/ 0 h 1382"/>
                  <a:gd name="T20" fmla="*/ 3404 w 3404"/>
                  <a:gd name="T21" fmla="*/ 1382 h 138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04" h="1382">
                    <a:moveTo>
                      <a:pt x="1778" y="0"/>
                    </a:moveTo>
                    <a:lnTo>
                      <a:pt x="0" y="1226"/>
                    </a:lnTo>
                    <a:lnTo>
                      <a:pt x="543" y="1382"/>
                    </a:lnTo>
                    <a:lnTo>
                      <a:pt x="2069" y="778"/>
                    </a:lnTo>
                    <a:lnTo>
                      <a:pt x="3404" y="435"/>
                    </a:lnTo>
                    <a:lnTo>
                      <a:pt x="1778" y="0"/>
                    </a:lnTo>
                    <a:close/>
                  </a:path>
                </a:pathLst>
              </a:custGeom>
              <a:gradFill>
                <a:gsLst>
                  <a:gs pos="73000">
                    <a:srgbClr val="F0F0F0"/>
                  </a:gs>
                  <a:gs pos="100000">
                    <a:srgbClr val="C4C4C4"/>
                  </a:gs>
                  <a:gs pos="0">
                    <a:schemeClr val="bg1">
                      <a:lumMod val="75000"/>
                    </a:schemeClr>
                  </a:gs>
                  <a:gs pos="39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9" name="Freeform 6697"/>
              <p:cNvSpPr>
                <a:spLocks/>
              </p:cNvSpPr>
              <p:nvPr/>
            </p:nvSpPr>
            <p:spPr bwMode="gray">
              <a:xfrm>
                <a:off x="8977" y="2557"/>
                <a:ext cx="1504" cy="754"/>
              </a:xfrm>
              <a:custGeom>
                <a:avLst/>
                <a:gdLst>
                  <a:gd name="T0" fmla="*/ 902 w 902"/>
                  <a:gd name="T1" fmla="*/ 163 h 451"/>
                  <a:gd name="T2" fmla="*/ 281 w 902"/>
                  <a:gd name="T3" fmla="*/ 451 h 451"/>
                  <a:gd name="T4" fmla="*/ 0 w 902"/>
                  <a:gd name="T5" fmla="*/ 392 h 451"/>
                  <a:gd name="T6" fmla="*/ 28 w 902"/>
                  <a:gd name="T7" fmla="*/ 0 h 451"/>
                  <a:gd name="T8" fmla="*/ 902 w 902"/>
                  <a:gd name="T9" fmla="*/ 163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2"/>
                  <a:gd name="T16" fmla="*/ 0 h 451"/>
                  <a:gd name="T17" fmla="*/ 902 w 902"/>
                  <a:gd name="T18" fmla="*/ 451 h 4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2" h="451">
                    <a:moveTo>
                      <a:pt x="902" y="163"/>
                    </a:moveTo>
                    <a:lnTo>
                      <a:pt x="281" y="451"/>
                    </a:lnTo>
                    <a:lnTo>
                      <a:pt x="0" y="392"/>
                    </a:lnTo>
                    <a:lnTo>
                      <a:pt x="28" y="0"/>
                    </a:lnTo>
                    <a:lnTo>
                      <a:pt x="902" y="163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39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317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0" name="Freeform 6698"/>
              <p:cNvSpPr>
                <a:spLocks/>
              </p:cNvSpPr>
              <p:nvPr/>
            </p:nvSpPr>
            <p:spPr bwMode="gray">
              <a:xfrm>
                <a:off x="9689" y="232"/>
                <a:ext cx="2645" cy="2069"/>
              </a:xfrm>
              <a:custGeom>
                <a:avLst/>
                <a:gdLst>
                  <a:gd name="T0" fmla="*/ 536 w 672"/>
                  <a:gd name="T1" fmla="*/ 525 h 525"/>
                  <a:gd name="T2" fmla="*/ 534 w 672"/>
                  <a:gd name="T3" fmla="*/ 518 h 525"/>
                  <a:gd name="T4" fmla="*/ 672 w 672"/>
                  <a:gd name="T5" fmla="*/ 53 h 525"/>
                  <a:gd name="T6" fmla="*/ 478 w 672"/>
                  <a:gd name="T7" fmla="*/ 0 h 525"/>
                  <a:gd name="T8" fmla="*/ 0 w 672"/>
                  <a:gd name="T9" fmla="*/ 421 h 525"/>
                  <a:gd name="T10" fmla="*/ 536 w 672"/>
                  <a:gd name="T11" fmla="*/ 525 h 5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2"/>
                  <a:gd name="T19" fmla="*/ 0 h 525"/>
                  <a:gd name="T20" fmla="*/ 672 w 672"/>
                  <a:gd name="T21" fmla="*/ 525 h 5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2" h="525">
                    <a:moveTo>
                      <a:pt x="536" y="525"/>
                    </a:moveTo>
                    <a:cubicBezTo>
                      <a:pt x="536" y="525"/>
                      <a:pt x="535" y="519"/>
                      <a:pt x="534" y="518"/>
                    </a:cubicBezTo>
                    <a:cubicBezTo>
                      <a:pt x="502" y="488"/>
                      <a:pt x="672" y="53"/>
                      <a:pt x="672" y="53"/>
                    </a:cubicBezTo>
                    <a:cubicBezTo>
                      <a:pt x="478" y="0"/>
                      <a:pt x="478" y="0"/>
                      <a:pt x="478" y="0"/>
                    </a:cubicBezTo>
                    <a:cubicBezTo>
                      <a:pt x="0" y="421"/>
                      <a:pt x="0" y="421"/>
                      <a:pt x="0" y="421"/>
                    </a:cubicBezTo>
                    <a:lnTo>
                      <a:pt x="536" y="5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effectLst>
                <a:innerShdw blurRad="63500" dist="12700" dir="2700000">
                  <a:prstClr val="black">
                    <a:alpha val="25000"/>
                  </a:prstClr>
                </a:innerShdw>
              </a:effectLst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18" name="Gruppieren 717"/>
            <p:cNvGrpSpPr/>
            <p:nvPr/>
          </p:nvGrpSpPr>
          <p:grpSpPr bwMode="gray">
            <a:xfrm flipH="1">
              <a:off x="7771331" y="3020787"/>
              <a:ext cx="615452" cy="423026"/>
              <a:chOff x="419582" y="3700483"/>
              <a:chExt cx="844074" cy="580169"/>
            </a:xfrm>
          </p:grpSpPr>
          <p:sp>
            <p:nvSpPr>
              <p:cNvPr id="719" name="Freeform 3194"/>
              <p:cNvSpPr>
                <a:spLocks/>
              </p:cNvSpPr>
              <p:nvPr/>
            </p:nvSpPr>
            <p:spPr bwMode="gray">
              <a:xfrm>
                <a:off x="621966" y="4088411"/>
                <a:ext cx="353655" cy="94398"/>
              </a:xfrm>
              <a:custGeom>
                <a:avLst/>
                <a:gdLst>
                  <a:gd name="T0" fmla="*/ 1739 w 2634"/>
                  <a:gd name="T1" fmla="*/ 227 h 706"/>
                  <a:gd name="T2" fmla="*/ 896 w 2634"/>
                  <a:gd name="T3" fmla="*/ 0 h 706"/>
                  <a:gd name="T4" fmla="*/ 0 w 2634"/>
                  <a:gd name="T5" fmla="*/ 241 h 706"/>
                  <a:gd name="T6" fmla="*/ 841 w 2634"/>
                  <a:gd name="T7" fmla="*/ 468 h 706"/>
                  <a:gd name="T8" fmla="*/ 841 w 2634"/>
                  <a:gd name="T9" fmla="*/ 468 h 706"/>
                  <a:gd name="T10" fmla="*/ 1739 w 2634"/>
                  <a:gd name="T11" fmla="*/ 706 h 706"/>
                  <a:gd name="T12" fmla="*/ 2634 w 2634"/>
                  <a:gd name="T13" fmla="*/ 468 h 706"/>
                  <a:gd name="T14" fmla="*/ 1739 w 2634"/>
                  <a:gd name="T15" fmla="*/ 227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34"/>
                  <a:gd name="T25" fmla="*/ 0 h 706"/>
                  <a:gd name="T26" fmla="*/ 2634 w 2634"/>
                  <a:gd name="T27" fmla="*/ 706 h 70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34" h="706">
                    <a:moveTo>
                      <a:pt x="1739" y="227"/>
                    </a:moveTo>
                    <a:lnTo>
                      <a:pt x="896" y="0"/>
                    </a:lnTo>
                    <a:lnTo>
                      <a:pt x="0" y="241"/>
                    </a:lnTo>
                    <a:lnTo>
                      <a:pt x="841" y="468"/>
                    </a:lnTo>
                    <a:lnTo>
                      <a:pt x="1739" y="706"/>
                    </a:lnTo>
                    <a:lnTo>
                      <a:pt x="2634" y="468"/>
                    </a:lnTo>
                    <a:lnTo>
                      <a:pt x="1739" y="2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0" name="Freeform 3195"/>
              <p:cNvSpPr>
                <a:spLocks/>
              </p:cNvSpPr>
              <p:nvPr/>
            </p:nvSpPr>
            <p:spPr bwMode="gray">
              <a:xfrm>
                <a:off x="508686" y="4053270"/>
                <a:ext cx="96012" cy="105423"/>
              </a:xfrm>
              <a:custGeom>
                <a:avLst/>
                <a:gdLst>
                  <a:gd name="T0" fmla="*/ 242 w 303"/>
                  <a:gd name="T1" fmla="*/ 97 h 333"/>
                  <a:gd name="T2" fmla="*/ 66 w 303"/>
                  <a:gd name="T3" fmla="*/ 21 h 333"/>
                  <a:gd name="T4" fmla="*/ 66 w 303"/>
                  <a:gd name="T5" fmla="*/ 21 h 333"/>
                  <a:gd name="T6" fmla="*/ 17 w 303"/>
                  <a:gd name="T7" fmla="*/ 34 h 333"/>
                  <a:gd name="T8" fmla="*/ 27 w 303"/>
                  <a:gd name="T9" fmla="*/ 55 h 333"/>
                  <a:gd name="T10" fmla="*/ 58 w 303"/>
                  <a:gd name="T11" fmla="*/ 236 h 333"/>
                  <a:gd name="T12" fmla="*/ 143 w 303"/>
                  <a:gd name="T13" fmla="*/ 305 h 333"/>
                  <a:gd name="T14" fmla="*/ 156 w 303"/>
                  <a:gd name="T15" fmla="*/ 333 h 333"/>
                  <a:gd name="T16" fmla="*/ 221 w 303"/>
                  <a:gd name="T17" fmla="*/ 315 h 333"/>
                  <a:gd name="T18" fmla="*/ 221 w 303"/>
                  <a:gd name="T19" fmla="*/ 315 h 333"/>
                  <a:gd name="T20" fmla="*/ 252 w 303"/>
                  <a:gd name="T21" fmla="*/ 301 h 333"/>
                  <a:gd name="T22" fmla="*/ 242 w 303"/>
                  <a:gd name="T23" fmla="*/ 97 h 3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3"/>
                  <a:gd name="T38" fmla="*/ 303 w 303"/>
                  <a:gd name="T39" fmla="*/ 333 h 3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3">
                    <a:moveTo>
                      <a:pt x="242" y="97"/>
                    </a:moveTo>
                    <a:cubicBezTo>
                      <a:pt x="191" y="31"/>
                      <a:pt x="118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6"/>
                    </a:cubicBezTo>
                    <a:cubicBezTo>
                      <a:pt x="83" y="268"/>
                      <a:pt x="113" y="292"/>
                      <a:pt x="143" y="305"/>
                    </a:cubicBezTo>
                    <a:cubicBezTo>
                      <a:pt x="156" y="333"/>
                      <a:pt x="156" y="333"/>
                      <a:pt x="156" y="333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3"/>
                      <a:pt x="243" y="308"/>
                      <a:pt x="252" y="301"/>
                    </a:cubicBezTo>
                    <a:cubicBezTo>
                      <a:pt x="303" y="262"/>
                      <a:pt x="298" y="171"/>
                      <a:pt x="242" y="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1" name="Freeform 3196"/>
              <p:cNvSpPr>
                <a:spLocks/>
              </p:cNvSpPr>
              <p:nvPr/>
            </p:nvSpPr>
            <p:spPr bwMode="gray">
              <a:xfrm>
                <a:off x="487274" y="4056715"/>
                <a:ext cx="96702" cy="109557"/>
              </a:xfrm>
              <a:custGeom>
                <a:avLst/>
                <a:gdLst>
                  <a:gd name="T0" fmla="*/ 256 w 306"/>
                  <a:gd name="T1" fmla="*/ 308 h 346"/>
                  <a:gd name="T2" fmla="*/ 62 w 306"/>
                  <a:gd name="T3" fmla="*/ 243 h 346"/>
                  <a:gd name="T4" fmla="*/ 51 w 306"/>
                  <a:gd name="T5" fmla="*/ 39 h 346"/>
                  <a:gd name="T6" fmla="*/ 245 w 306"/>
                  <a:gd name="T7" fmla="*/ 104 h 346"/>
                  <a:gd name="T8" fmla="*/ 256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6" y="308"/>
                    </a:moveTo>
                    <a:cubicBezTo>
                      <a:pt x="205" y="346"/>
                      <a:pt x="118" y="317"/>
                      <a:pt x="62" y="243"/>
                    </a:cubicBezTo>
                    <a:cubicBezTo>
                      <a:pt x="5" y="169"/>
                      <a:pt x="0" y="77"/>
                      <a:pt x="51" y="39"/>
                    </a:cubicBezTo>
                    <a:cubicBezTo>
                      <a:pt x="102" y="0"/>
                      <a:pt x="188" y="29"/>
                      <a:pt x="245" y="104"/>
                    </a:cubicBezTo>
                    <a:cubicBezTo>
                      <a:pt x="301" y="178"/>
                      <a:pt x="306" y="269"/>
                      <a:pt x="256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2" name="Freeform 3197"/>
              <p:cNvSpPr>
                <a:spLocks/>
              </p:cNvSpPr>
              <p:nvPr/>
            </p:nvSpPr>
            <p:spPr bwMode="gray">
              <a:xfrm>
                <a:off x="505923" y="4078075"/>
                <a:ext cx="59403" cy="66837"/>
              </a:xfrm>
              <a:custGeom>
                <a:avLst/>
                <a:gdLst>
                  <a:gd name="T0" fmla="*/ 156 w 186"/>
                  <a:gd name="T1" fmla="*/ 187 h 211"/>
                  <a:gd name="T2" fmla="*/ 38 w 186"/>
                  <a:gd name="T3" fmla="*/ 148 h 211"/>
                  <a:gd name="T4" fmla="*/ 31 w 186"/>
                  <a:gd name="T5" fmla="*/ 23 h 211"/>
                  <a:gd name="T6" fmla="*/ 149 w 186"/>
                  <a:gd name="T7" fmla="*/ 63 h 211"/>
                  <a:gd name="T8" fmla="*/ 156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6" y="187"/>
                    </a:moveTo>
                    <a:cubicBezTo>
                      <a:pt x="125" y="211"/>
                      <a:pt x="72" y="193"/>
                      <a:pt x="38" y="148"/>
                    </a:cubicBezTo>
                    <a:cubicBezTo>
                      <a:pt x="3" y="102"/>
                      <a:pt x="0" y="47"/>
                      <a:pt x="31" y="23"/>
                    </a:cubicBezTo>
                    <a:cubicBezTo>
                      <a:pt x="62" y="0"/>
                      <a:pt x="115" y="18"/>
                      <a:pt x="149" y="63"/>
                    </a:cubicBezTo>
                    <a:cubicBezTo>
                      <a:pt x="183" y="108"/>
                      <a:pt x="186" y="164"/>
                      <a:pt x="156" y="18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3" name="Freeform 3198"/>
              <p:cNvSpPr>
                <a:spLocks/>
              </p:cNvSpPr>
              <p:nvPr/>
            </p:nvSpPr>
            <p:spPr bwMode="gray">
              <a:xfrm>
                <a:off x="558419" y="4067051"/>
                <a:ext cx="65619" cy="71660"/>
              </a:xfrm>
              <a:custGeom>
                <a:avLst/>
                <a:gdLst>
                  <a:gd name="T0" fmla="*/ 184 w 207"/>
                  <a:gd name="T1" fmla="*/ 83 h 227"/>
                  <a:gd name="T2" fmla="*/ 142 w 207"/>
                  <a:gd name="T3" fmla="*/ 38 h 227"/>
                  <a:gd name="T4" fmla="*/ 0 w 207"/>
                  <a:gd name="T5" fmla="*/ 0 h 227"/>
                  <a:gd name="T6" fmla="*/ 41 w 207"/>
                  <a:gd name="T7" fmla="*/ 45 h 227"/>
                  <a:gd name="T8" fmla="*/ 100 w 207"/>
                  <a:gd name="T9" fmla="*/ 227 h 227"/>
                  <a:gd name="T10" fmla="*/ 100 w 207"/>
                  <a:gd name="T11" fmla="*/ 227 h 227"/>
                  <a:gd name="T12" fmla="*/ 185 w 207"/>
                  <a:gd name="T13" fmla="*/ 204 h 227"/>
                  <a:gd name="T14" fmla="*/ 185 w 207"/>
                  <a:gd name="T15" fmla="*/ 204 h 227"/>
                  <a:gd name="T16" fmla="*/ 205 w 207"/>
                  <a:gd name="T17" fmla="*/ 199 h 227"/>
                  <a:gd name="T18" fmla="*/ 184 w 207"/>
                  <a:gd name="T19" fmla="*/ 83 h 2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7"/>
                  <a:gd name="T31" fmla="*/ 0 h 227"/>
                  <a:gd name="T32" fmla="*/ 207 w 207"/>
                  <a:gd name="T33" fmla="*/ 227 h 2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7" h="227">
                    <a:moveTo>
                      <a:pt x="184" y="83"/>
                    </a:moveTo>
                    <a:cubicBezTo>
                      <a:pt x="174" y="63"/>
                      <a:pt x="167" y="44"/>
                      <a:pt x="142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3"/>
                      <a:pt x="29" y="28"/>
                      <a:pt x="41" y="45"/>
                    </a:cubicBezTo>
                    <a:cubicBezTo>
                      <a:pt x="86" y="104"/>
                      <a:pt x="106" y="172"/>
                      <a:pt x="100" y="227"/>
                    </a:cubicBezTo>
                    <a:cubicBezTo>
                      <a:pt x="100" y="227"/>
                      <a:pt x="100" y="227"/>
                      <a:pt x="100" y="227"/>
                    </a:cubicBezTo>
                    <a:cubicBezTo>
                      <a:pt x="185" y="204"/>
                      <a:pt x="185" y="204"/>
                      <a:pt x="185" y="204"/>
                    </a:cubicBezTo>
                    <a:cubicBezTo>
                      <a:pt x="185" y="204"/>
                      <a:pt x="185" y="204"/>
                      <a:pt x="185" y="204"/>
                    </a:cubicBezTo>
                    <a:cubicBezTo>
                      <a:pt x="205" y="199"/>
                      <a:pt x="205" y="199"/>
                      <a:pt x="205" y="199"/>
                    </a:cubicBezTo>
                    <a:cubicBezTo>
                      <a:pt x="205" y="157"/>
                      <a:pt x="207" y="128"/>
                      <a:pt x="184" y="8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4" name="Freeform 3199"/>
              <p:cNvSpPr>
                <a:spLocks/>
              </p:cNvSpPr>
              <p:nvPr/>
            </p:nvSpPr>
            <p:spPr bwMode="gray">
              <a:xfrm>
                <a:off x="785670" y="4124241"/>
                <a:ext cx="262478" cy="70282"/>
              </a:xfrm>
              <a:custGeom>
                <a:avLst/>
                <a:gdLst>
                  <a:gd name="T0" fmla="*/ 610 w 1954"/>
                  <a:gd name="T1" fmla="*/ 525 h 525"/>
                  <a:gd name="T2" fmla="*/ 0 w 1954"/>
                  <a:gd name="T3" fmla="*/ 362 h 525"/>
                  <a:gd name="T4" fmla="*/ 1344 w 1954"/>
                  <a:gd name="T5" fmla="*/ 0 h 525"/>
                  <a:gd name="T6" fmla="*/ 1954 w 1954"/>
                  <a:gd name="T7" fmla="*/ 154 h 525"/>
                  <a:gd name="T8" fmla="*/ 610 w 1954"/>
                  <a:gd name="T9" fmla="*/ 525 h 5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4"/>
                  <a:gd name="T16" fmla="*/ 0 h 525"/>
                  <a:gd name="T17" fmla="*/ 1954 w 1954"/>
                  <a:gd name="T18" fmla="*/ 525 h 5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4" h="525">
                    <a:moveTo>
                      <a:pt x="610" y="525"/>
                    </a:moveTo>
                    <a:lnTo>
                      <a:pt x="0" y="362"/>
                    </a:lnTo>
                    <a:lnTo>
                      <a:pt x="1344" y="0"/>
                    </a:lnTo>
                    <a:lnTo>
                      <a:pt x="1954" y="154"/>
                    </a:lnTo>
                    <a:lnTo>
                      <a:pt x="610" y="52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5" name="Freeform 3200"/>
              <p:cNvSpPr>
                <a:spLocks/>
              </p:cNvSpPr>
              <p:nvPr/>
            </p:nvSpPr>
            <p:spPr bwMode="gray">
              <a:xfrm>
                <a:off x="867176" y="4144912"/>
                <a:ext cx="180972" cy="60635"/>
              </a:xfrm>
              <a:custGeom>
                <a:avLst/>
                <a:gdLst>
                  <a:gd name="T0" fmla="*/ 0 w 1344"/>
                  <a:gd name="T1" fmla="*/ 451 h 451"/>
                  <a:gd name="T2" fmla="*/ 0 w 1344"/>
                  <a:gd name="T3" fmla="*/ 371 h 451"/>
                  <a:gd name="T4" fmla="*/ 1344 w 1344"/>
                  <a:gd name="T5" fmla="*/ 0 h 451"/>
                  <a:gd name="T6" fmla="*/ 1344 w 1344"/>
                  <a:gd name="T7" fmla="*/ 83 h 451"/>
                  <a:gd name="T8" fmla="*/ 0 w 1344"/>
                  <a:gd name="T9" fmla="*/ 451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4"/>
                  <a:gd name="T16" fmla="*/ 0 h 451"/>
                  <a:gd name="T17" fmla="*/ 1344 w 1344"/>
                  <a:gd name="T18" fmla="*/ 451 h 4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4" h="451">
                    <a:moveTo>
                      <a:pt x="0" y="451"/>
                    </a:moveTo>
                    <a:lnTo>
                      <a:pt x="0" y="371"/>
                    </a:lnTo>
                    <a:lnTo>
                      <a:pt x="1344" y="0"/>
                    </a:lnTo>
                    <a:lnTo>
                      <a:pt x="1344" y="83"/>
                    </a:lnTo>
                    <a:lnTo>
                      <a:pt x="0" y="45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6" name="Freeform 3202"/>
              <p:cNvSpPr>
                <a:spLocks/>
              </p:cNvSpPr>
              <p:nvPr/>
            </p:nvSpPr>
            <p:spPr bwMode="gray">
              <a:xfrm>
                <a:off x="621966" y="4120106"/>
                <a:ext cx="245210" cy="92331"/>
              </a:xfrm>
              <a:custGeom>
                <a:avLst/>
                <a:gdLst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449126 w 1351184"/>
                  <a:gd name="connsiteY9" fmla="*/ 269574 h 508773"/>
                  <a:gd name="connsiteX10" fmla="*/ 0 w 1351184"/>
                  <a:gd name="connsiteY10" fmla="*/ 147855 h 508773"/>
                  <a:gd name="connsiteX11" fmla="*/ 0 w 1351184"/>
                  <a:gd name="connsiteY11" fmla="*/ 0 h 508773"/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0 w 1351184"/>
                  <a:gd name="connsiteY9" fmla="*/ 147855 h 508773"/>
                  <a:gd name="connsiteX10" fmla="*/ 0 w 1351184"/>
                  <a:gd name="connsiteY10" fmla="*/ 0 h 508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184" h="508773">
                    <a:moveTo>
                      <a:pt x="0" y="0"/>
                    </a:moveTo>
                    <a:lnTo>
                      <a:pt x="449126" y="121719"/>
                    </a:lnTo>
                    <a:lnTo>
                      <a:pt x="449126" y="121498"/>
                    </a:lnTo>
                    <a:lnTo>
                      <a:pt x="902058" y="241502"/>
                    </a:lnTo>
                    <a:lnTo>
                      <a:pt x="902058" y="242996"/>
                    </a:lnTo>
                    <a:lnTo>
                      <a:pt x="1351184" y="363001"/>
                    </a:lnTo>
                    <a:lnTo>
                      <a:pt x="1351184" y="508773"/>
                    </a:lnTo>
                    <a:lnTo>
                      <a:pt x="902058" y="388769"/>
                    </a:lnTo>
                    <a:lnTo>
                      <a:pt x="449126" y="267271"/>
                    </a:lnTo>
                    <a:lnTo>
                      <a:pt x="0" y="1478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7" name="Freeform 3205"/>
              <p:cNvSpPr>
                <a:spLocks/>
              </p:cNvSpPr>
              <p:nvPr/>
            </p:nvSpPr>
            <p:spPr bwMode="gray">
              <a:xfrm>
                <a:off x="867176" y="4180053"/>
                <a:ext cx="23485" cy="32385"/>
              </a:xfrm>
              <a:custGeom>
                <a:avLst/>
                <a:gdLst>
                  <a:gd name="T0" fmla="*/ 0 w 170"/>
                  <a:gd name="T1" fmla="*/ 243 h 243"/>
                  <a:gd name="T2" fmla="*/ 170 w 170"/>
                  <a:gd name="T3" fmla="*/ 198 h 243"/>
                  <a:gd name="T4" fmla="*/ 170 w 170"/>
                  <a:gd name="T5" fmla="*/ 0 h 243"/>
                  <a:gd name="T6" fmla="*/ 0 w 170"/>
                  <a:gd name="T7" fmla="*/ 45 h 243"/>
                  <a:gd name="T8" fmla="*/ 0 w 170"/>
                  <a:gd name="T9" fmla="*/ 243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43"/>
                  <a:gd name="T17" fmla="*/ 170 w 170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43">
                    <a:moveTo>
                      <a:pt x="0" y="243"/>
                    </a:moveTo>
                    <a:lnTo>
                      <a:pt x="170" y="198"/>
                    </a:lnTo>
                    <a:lnTo>
                      <a:pt x="170" y="0"/>
                    </a:lnTo>
                    <a:lnTo>
                      <a:pt x="0" y="45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8" name="Freeform 3206"/>
              <p:cNvSpPr>
                <a:spLocks/>
              </p:cNvSpPr>
              <p:nvPr/>
            </p:nvSpPr>
            <p:spPr bwMode="gray">
              <a:xfrm>
                <a:off x="419582" y="3765253"/>
                <a:ext cx="471079" cy="407910"/>
              </a:xfrm>
              <a:custGeom>
                <a:avLst/>
                <a:gdLst>
                  <a:gd name="T0" fmla="*/ 0 w 3505"/>
                  <a:gd name="T1" fmla="*/ 2093 h 3043"/>
                  <a:gd name="T2" fmla="*/ 3505 w 3505"/>
                  <a:gd name="T3" fmla="*/ 3043 h 3043"/>
                  <a:gd name="T4" fmla="*/ 3505 w 3505"/>
                  <a:gd name="T5" fmla="*/ 950 h 3043"/>
                  <a:gd name="T6" fmla="*/ 0 w 3505"/>
                  <a:gd name="T7" fmla="*/ 0 h 3043"/>
                  <a:gd name="T8" fmla="*/ 0 w 3505"/>
                  <a:gd name="T9" fmla="*/ 2093 h 30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05"/>
                  <a:gd name="T16" fmla="*/ 0 h 3043"/>
                  <a:gd name="T17" fmla="*/ 3505 w 3505"/>
                  <a:gd name="T18" fmla="*/ 3043 h 30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05" h="3043">
                    <a:moveTo>
                      <a:pt x="0" y="2093"/>
                    </a:moveTo>
                    <a:lnTo>
                      <a:pt x="3505" y="3043"/>
                    </a:lnTo>
                    <a:lnTo>
                      <a:pt x="3505" y="950"/>
                    </a:lnTo>
                    <a:lnTo>
                      <a:pt x="0" y="0"/>
                    </a:lnTo>
                    <a:lnTo>
                      <a:pt x="0" y="209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9" name="Freeform 3207"/>
              <p:cNvSpPr>
                <a:spLocks/>
              </p:cNvSpPr>
              <p:nvPr/>
            </p:nvSpPr>
            <p:spPr bwMode="gray">
              <a:xfrm>
                <a:off x="419582" y="3700483"/>
                <a:ext cx="712835" cy="192241"/>
              </a:xfrm>
              <a:custGeom>
                <a:avLst/>
                <a:gdLst>
                  <a:gd name="T0" fmla="*/ 1797 w 5305"/>
                  <a:gd name="T1" fmla="*/ 0 h 1434"/>
                  <a:gd name="T2" fmla="*/ 0 w 5305"/>
                  <a:gd name="T3" fmla="*/ 484 h 1434"/>
                  <a:gd name="T4" fmla="*/ 3505 w 5305"/>
                  <a:gd name="T5" fmla="*/ 1434 h 1434"/>
                  <a:gd name="T6" fmla="*/ 5305 w 5305"/>
                  <a:gd name="T7" fmla="*/ 949 h 1434"/>
                  <a:gd name="T8" fmla="*/ 1797 w 5305"/>
                  <a:gd name="T9" fmla="*/ 0 h 14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05"/>
                  <a:gd name="T16" fmla="*/ 0 h 1434"/>
                  <a:gd name="T17" fmla="*/ 5305 w 5305"/>
                  <a:gd name="T18" fmla="*/ 1434 h 14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05" h="1434">
                    <a:moveTo>
                      <a:pt x="1797" y="0"/>
                    </a:moveTo>
                    <a:lnTo>
                      <a:pt x="0" y="484"/>
                    </a:lnTo>
                    <a:lnTo>
                      <a:pt x="3505" y="1434"/>
                    </a:lnTo>
                    <a:lnTo>
                      <a:pt x="5305" y="949"/>
                    </a:lnTo>
                    <a:lnTo>
                      <a:pt x="179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0" name="Freeform 3208"/>
              <p:cNvSpPr>
                <a:spLocks/>
              </p:cNvSpPr>
              <p:nvPr/>
            </p:nvSpPr>
            <p:spPr bwMode="gray">
              <a:xfrm>
                <a:off x="890661" y="3827266"/>
                <a:ext cx="241756" cy="345896"/>
              </a:xfrm>
              <a:custGeom>
                <a:avLst/>
                <a:gdLst>
                  <a:gd name="T0" fmla="*/ 0 w 1800"/>
                  <a:gd name="T1" fmla="*/ 2578 h 2578"/>
                  <a:gd name="T2" fmla="*/ 1800 w 1800"/>
                  <a:gd name="T3" fmla="*/ 2096 h 2578"/>
                  <a:gd name="T4" fmla="*/ 1800 w 1800"/>
                  <a:gd name="T5" fmla="*/ 0 h 2578"/>
                  <a:gd name="T6" fmla="*/ 0 w 1800"/>
                  <a:gd name="T7" fmla="*/ 485 h 2578"/>
                  <a:gd name="T8" fmla="*/ 0 w 1800"/>
                  <a:gd name="T9" fmla="*/ 2578 h 25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0"/>
                  <a:gd name="T16" fmla="*/ 0 h 2578"/>
                  <a:gd name="T17" fmla="*/ 1800 w 1800"/>
                  <a:gd name="T18" fmla="*/ 2578 h 25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0" h="2578">
                    <a:moveTo>
                      <a:pt x="0" y="2578"/>
                    </a:moveTo>
                    <a:lnTo>
                      <a:pt x="1800" y="2096"/>
                    </a:lnTo>
                    <a:lnTo>
                      <a:pt x="1800" y="0"/>
                    </a:lnTo>
                    <a:lnTo>
                      <a:pt x="0" y="485"/>
                    </a:lnTo>
                    <a:lnTo>
                      <a:pt x="0" y="2578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1" name="Freeform 3209"/>
              <p:cNvSpPr>
                <a:spLocks/>
              </p:cNvSpPr>
              <p:nvPr/>
            </p:nvSpPr>
            <p:spPr bwMode="gray">
              <a:xfrm>
                <a:off x="916909" y="4155247"/>
                <a:ext cx="84960" cy="71660"/>
              </a:xfrm>
              <a:custGeom>
                <a:avLst/>
                <a:gdLst>
                  <a:gd name="T0" fmla="*/ 35 w 633"/>
                  <a:gd name="T1" fmla="*/ 536 h 536"/>
                  <a:gd name="T2" fmla="*/ 0 w 633"/>
                  <a:gd name="T3" fmla="*/ 446 h 536"/>
                  <a:gd name="T4" fmla="*/ 0 w 633"/>
                  <a:gd name="T5" fmla="*/ 349 h 536"/>
                  <a:gd name="T6" fmla="*/ 45 w 633"/>
                  <a:gd name="T7" fmla="*/ 182 h 536"/>
                  <a:gd name="T8" fmla="*/ 281 w 633"/>
                  <a:gd name="T9" fmla="*/ 0 h 536"/>
                  <a:gd name="T10" fmla="*/ 633 w 633"/>
                  <a:gd name="T11" fmla="*/ 87 h 536"/>
                  <a:gd name="T12" fmla="*/ 486 w 633"/>
                  <a:gd name="T13" fmla="*/ 413 h 536"/>
                  <a:gd name="T14" fmla="*/ 35 w 633"/>
                  <a:gd name="T15" fmla="*/ 536 h 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33"/>
                  <a:gd name="T25" fmla="*/ 0 h 536"/>
                  <a:gd name="T26" fmla="*/ 633 w 633"/>
                  <a:gd name="T27" fmla="*/ 536 h 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33" h="536">
                    <a:moveTo>
                      <a:pt x="35" y="536"/>
                    </a:moveTo>
                    <a:lnTo>
                      <a:pt x="0" y="446"/>
                    </a:lnTo>
                    <a:lnTo>
                      <a:pt x="0" y="349"/>
                    </a:lnTo>
                    <a:lnTo>
                      <a:pt x="45" y="182"/>
                    </a:lnTo>
                    <a:lnTo>
                      <a:pt x="281" y="0"/>
                    </a:lnTo>
                    <a:lnTo>
                      <a:pt x="633" y="87"/>
                    </a:lnTo>
                    <a:lnTo>
                      <a:pt x="486" y="413"/>
                    </a:lnTo>
                    <a:lnTo>
                      <a:pt x="35" y="53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2" name="Freeform 3210"/>
              <p:cNvSpPr>
                <a:spLocks/>
              </p:cNvSpPr>
              <p:nvPr/>
            </p:nvSpPr>
            <p:spPr bwMode="gray">
              <a:xfrm>
                <a:off x="945229" y="4168339"/>
                <a:ext cx="96012" cy="105423"/>
              </a:xfrm>
              <a:custGeom>
                <a:avLst/>
                <a:gdLst>
                  <a:gd name="T0" fmla="*/ 242 w 303"/>
                  <a:gd name="T1" fmla="*/ 97 h 333"/>
                  <a:gd name="T2" fmla="*/ 66 w 303"/>
                  <a:gd name="T3" fmla="*/ 21 h 333"/>
                  <a:gd name="T4" fmla="*/ 66 w 303"/>
                  <a:gd name="T5" fmla="*/ 21 h 333"/>
                  <a:gd name="T6" fmla="*/ 17 w 303"/>
                  <a:gd name="T7" fmla="*/ 34 h 333"/>
                  <a:gd name="T8" fmla="*/ 27 w 303"/>
                  <a:gd name="T9" fmla="*/ 55 h 333"/>
                  <a:gd name="T10" fmla="*/ 58 w 303"/>
                  <a:gd name="T11" fmla="*/ 236 h 333"/>
                  <a:gd name="T12" fmla="*/ 143 w 303"/>
                  <a:gd name="T13" fmla="*/ 305 h 333"/>
                  <a:gd name="T14" fmla="*/ 156 w 303"/>
                  <a:gd name="T15" fmla="*/ 333 h 333"/>
                  <a:gd name="T16" fmla="*/ 222 w 303"/>
                  <a:gd name="T17" fmla="*/ 315 h 333"/>
                  <a:gd name="T18" fmla="*/ 222 w 303"/>
                  <a:gd name="T19" fmla="*/ 315 h 333"/>
                  <a:gd name="T20" fmla="*/ 252 w 303"/>
                  <a:gd name="T21" fmla="*/ 301 h 333"/>
                  <a:gd name="T22" fmla="*/ 242 w 303"/>
                  <a:gd name="T23" fmla="*/ 97 h 3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3"/>
                  <a:gd name="T38" fmla="*/ 303 w 303"/>
                  <a:gd name="T39" fmla="*/ 333 h 3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3">
                    <a:moveTo>
                      <a:pt x="242" y="97"/>
                    </a:moveTo>
                    <a:cubicBezTo>
                      <a:pt x="192" y="31"/>
                      <a:pt x="118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6"/>
                    </a:cubicBezTo>
                    <a:cubicBezTo>
                      <a:pt x="83" y="268"/>
                      <a:pt x="113" y="292"/>
                      <a:pt x="143" y="305"/>
                    </a:cubicBezTo>
                    <a:cubicBezTo>
                      <a:pt x="156" y="333"/>
                      <a:pt x="156" y="333"/>
                      <a:pt x="156" y="333"/>
                    </a:cubicBezTo>
                    <a:cubicBezTo>
                      <a:pt x="222" y="315"/>
                      <a:pt x="222" y="315"/>
                      <a:pt x="222" y="315"/>
                    </a:cubicBezTo>
                    <a:cubicBezTo>
                      <a:pt x="222" y="315"/>
                      <a:pt x="222" y="315"/>
                      <a:pt x="222" y="315"/>
                    </a:cubicBezTo>
                    <a:cubicBezTo>
                      <a:pt x="233" y="313"/>
                      <a:pt x="243" y="308"/>
                      <a:pt x="252" y="301"/>
                    </a:cubicBezTo>
                    <a:cubicBezTo>
                      <a:pt x="303" y="262"/>
                      <a:pt x="298" y="171"/>
                      <a:pt x="242" y="9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3" name="Freeform 3211"/>
              <p:cNvSpPr>
                <a:spLocks/>
              </p:cNvSpPr>
              <p:nvPr/>
            </p:nvSpPr>
            <p:spPr bwMode="gray">
              <a:xfrm>
                <a:off x="923816" y="4171095"/>
                <a:ext cx="97393" cy="109557"/>
              </a:xfrm>
              <a:custGeom>
                <a:avLst/>
                <a:gdLst>
                  <a:gd name="T0" fmla="*/ 255 w 306"/>
                  <a:gd name="T1" fmla="*/ 308 h 346"/>
                  <a:gd name="T2" fmla="*/ 61 w 306"/>
                  <a:gd name="T3" fmla="*/ 243 h 346"/>
                  <a:gd name="T4" fmla="*/ 50 w 306"/>
                  <a:gd name="T5" fmla="*/ 39 h 346"/>
                  <a:gd name="T6" fmla="*/ 244 w 306"/>
                  <a:gd name="T7" fmla="*/ 104 h 346"/>
                  <a:gd name="T8" fmla="*/ 255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5" y="308"/>
                    </a:moveTo>
                    <a:cubicBezTo>
                      <a:pt x="204" y="346"/>
                      <a:pt x="117" y="317"/>
                      <a:pt x="61" y="243"/>
                    </a:cubicBezTo>
                    <a:cubicBezTo>
                      <a:pt x="4" y="169"/>
                      <a:pt x="0" y="77"/>
                      <a:pt x="50" y="39"/>
                    </a:cubicBezTo>
                    <a:cubicBezTo>
                      <a:pt x="101" y="0"/>
                      <a:pt x="188" y="29"/>
                      <a:pt x="244" y="104"/>
                    </a:cubicBezTo>
                    <a:cubicBezTo>
                      <a:pt x="301" y="178"/>
                      <a:pt x="306" y="269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4" name="Freeform 3212"/>
              <p:cNvSpPr>
                <a:spLocks/>
              </p:cNvSpPr>
              <p:nvPr/>
            </p:nvSpPr>
            <p:spPr bwMode="gray">
              <a:xfrm>
                <a:off x="943157" y="4192455"/>
                <a:ext cx="58712" cy="66837"/>
              </a:xfrm>
              <a:custGeom>
                <a:avLst/>
                <a:gdLst>
                  <a:gd name="T0" fmla="*/ 155 w 186"/>
                  <a:gd name="T1" fmla="*/ 187 h 211"/>
                  <a:gd name="T2" fmla="*/ 37 w 186"/>
                  <a:gd name="T3" fmla="*/ 148 h 211"/>
                  <a:gd name="T4" fmla="*/ 30 w 186"/>
                  <a:gd name="T5" fmla="*/ 23 h 211"/>
                  <a:gd name="T6" fmla="*/ 148 w 186"/>
                  <a:gd name="T7" fmla="*/ 63 h 211"/>
                  <a:gd name="T8" fmla="*/ 155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7"/>
                    </a:moveTo>
                    <a:cubicBezTo>
                      <a:pt x="124" y="211"/>
                      <a:pt x="71" y="193"/>
                      <a:pt x="37" y="148"/>
                    </a:cubicBezTo>
                    <a:cubicBezTo>
                      <a:pt x="2" y="102"/>
                      <a:pt x="0" y="47"/>
                      <a:pt x="30" y="23"/>
                    </a:cubicBezTo>
                    <a:cubicBezTo>
                      <a:pt x="61" y="0"/>
                      <a:pt x="114" y="18"/>
                      <a:pt x="148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5" name="Freeform 3213"/>
              <p:cNvSpPr>
                <a:spLocks/>
              </p:cNvSpPr>
              <p:nvPr/>
            </p:nvSpPr>
            <p:spPr bwMode="gray">
              <a:xfrm>
                <a:off x="914146" y="3974720"/>
                <a:ext cx="167157" cy="274926"/>
              </a:xfrm>
              <a:custGeom>
                <a:avLst/>
                <a:gdLst>
                  <a:gd name="T0" fmla="*/ 55 w 526"/>
                  <a:gd name="T1" fmla="*/ 0 h 870"/>
                  <a:gd name="T2" fmla="*/ 55 w 526"/>
                  <a:gd name="T3" fmla="*/ 613 h 870"/>
                  <a:gd name="T4" fmla="*/ 2 w 526"/>
                  <a:gd name="T5" fmla="*/ 716 h 870"/>
                  <a:gd name="T6" fmla="*/ 23 w 526"/>
                  <a:gd name="T7" fmla="*/ 799 h 870"/>
                  <a:gd name="T8" fmla="*/ 13 w 526"/>
                  <a:gd name="T9" fmla="*/ 738 h 870"/>
                  <a:gd name="T10" fmla="*/ 59 w 526"/>
                  <a:gd name="T11" fmla="*/ 628 h 870"/>
                  <a:gd name="T12" fmla="*/ 314 w 526"/>
                  <a:gd name="T13" fmla="*/ 713 h 870"/>
                  <a:gd name="T14" fmla="*/ 369 w 526"/>
                  <a:gd name="T15" fmla="*/ 829 h 870"/>
                  <a:gd name="T16" fmla="*/ 526 w 526"/>
                  <a:gd name="T17" fmla="*/ 870 h 870"/>
                  <a:gd name="T18" fmla="*/ 526 w 526"/>
                  <a:gd name="T19" fmla="*/ 124 h 870"/>
                  <a:gd name="T20" fmla="*/ 55 w 526"/>
                  <a:gd name="T21" fmla="*/ 0 h 8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6"/>
                  <a:gd name="T34" fmla="*/ 0 h 870"/>
                  <a:gd name="T35" fmla="*/ 526 w 526"/>
                  <a:gd name="T36" fmla="*/ 870 h 87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6" h="870">
                    <a:moveTo>
                      <a:pt x="55" y="0"/>
                    </a:moveTo>
                    <a:cubicBezTo>
                      <a:pt x="55" y="613"/>
                      <a:pt x="55" y="613"/>
                      <a:pt x="55" y="613"/>
                    </a:cubicBezTo>
                    <a:cubicBezTo>
                      <a:pt x="55" y="613"/>
                      <a:pt x="4" y="645"/>
                      <a:pt x="2" y="716"/>
                    </a:cubicBezTo>
                    <a:cubicBezTo>
                      <a:pt x="0" y="786"/>
                      <a:pt x="23" y="799"/>
                      <a:pt x="23" y="799"/>
                    </a:cubicBezTo>
                    <a:cubicBezTo>
                      <a:pt x="16" y="778"/>
                      <a:pt x="13" y="758"/>
                      <a:pt x="13" y="738"/>
                    </a:cubicBezTo>
                    <a:cubicBezTo>
                      <a:pt x="12" y="692"/>
                      <a:pt x="27" y="652"/>
                      <a:pt x="59" y="628"/>
                    </a:cubicBezTo>
                    <a:cubicBezTo>
                      <a:pt x="125" y="577"/>
                      <a:pt x="240" y="615"/>
                      <a:pt x="314" y="713"/>
                    </a:cubicBezTo>
                    <a:cubicBezTo>
                      <a:pt x="342" y="750"/>
                      <a:pt x="361" y="791"/>
                      <a:pt x="369" y="829"/>
                    </a:cubicBezTo>
                    <a:cubicBezTo>
                      <a:pt x="526" y="870"/>
                      <a:pt x="526" y="870"/>
                      <a:pt x="526" y="870"/>
                    </a:cubicBezTo>
                    <a:cubicBezTo>
                      <a:pt x="526" y="124"/>
                      <a:pt x="526" y="124"/>
                      <a:pt x="526" y="124"/>
                    </a:cubicBezTo>
                    <a:cubicBezTo>
                      <a:pt x="526" y="124"/>
                      <a:pt x="79" y="6"/>
                      <a:pt x="55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6" name="Freeform 3214"/>
              <p:cNvSpPr>
                <a:spLocks/>
              </p:cNvSpPr>
              <p:nvPr/>
            </p:nvSpPr>
            <p:spPr bwMode="gray">
              <a:xfrm>
                <a:off x="971477" y="3984366"/>
                <a:ext cx="103610" cy="259078"/>
              </a:xfrm>
              <a:custGeom>
                <a:avLst/>
                <a:gdLst>
                  <a:gd name="T0" fmla="*/ 0 w 327"/>
                  <a:gd name="T1" fmla="*/ 0 h 818"/>
                  <a:gd name="T2" fmla="*/ 0 w 327"/>
                  <a:gd name="T3" fmla="*/ 567 h 818"/>
                  <a:gd name="T4" fmla="*/ 143 w 327"/>
                  <a:gd name="T5" fmla="*/ 671 h 818"/>
                  <a:gd name="T6" fmla="*/ 203 w 327"/>
                  <a:gd name="T7" fmla="*/ 786 h 818"/>
                  <a:gd name="T8" fmla="*/ 327 w 327"/>
                  <a:gd name="T9" fmla="*/ 818 h 818"/>
                  <a:gd name="T10" fmla="*/ 327 w 327"/>
                  <a:gd name="T11" fmla="*/ 88 h 818"/>
                  <a:gd name="T12" fmla="*/ 0 w 327"/>
                  <a:gd name="T13" fmla="*/ 0 h 8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7"/>
                  <a:gd name="T22" fmla="*/ 0 h 818"/>
                  <a:gd name="T23" fmla="*/ 327 w 327"/>
                  <a:gd name="T24" fmla="*/ 818 h 8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7" h="818">
                    <a:moveTo>
                      <a:pt x="0" y="0"/>
                    </a:moveTo>
                    <a:cubicBezTo>
                      <a:pt x="0" y="567"/>
                      <a:pt x="0" y="567"/>
                      <a:pt x="0" y="567"/>
                    </a:cubicBezTo>
                    <a:cubicBezTo>
                      <a:pt x="47" y="582"/>
                      <a:pt x="106" y="621"/>
                      <a:pt x="143" y="671"/>
                    </a:cubicBezTo>
                    <a:cubicBezTo>
                      <a:pt x="172" y="708"/>
                      <a:pt x="195" y="747"/>
                      <a:pt x="203" y="786"/>
                    </a:cubicBezTo>
                    <a:cubicBezTo>
                      <a:pt x="327" y="818"/>
                      <a:pt x="327" y="818"/>
                      <a:pt x="327" y="818"/>
                    </a:cubicBezTo>
                    <a:cubicBezTo>
                      <a:pt x="327" y="88"/>
                      <a:pt x="327" y="88"/>
                      <a:pt x="327" y="8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" name="Freeform 3215"/>
              <p:cNvSpPr>
                <a:spLocks/>
              </p:cNvSpPr>
              <p:nvPr/>
            </p:nvSpPr>
            <p:spPr bwMode="gray">
              <a:xfrm>
                <a:off x="977693" y="3990568"/>
                <a:ext cx="92558" cy="103355"/>
              </a:xfrm>
              <a:custGeom>
                <a:avLst/>
                <a:gdLst>
                  <a:gd name="T0" fmla="*/ 0 w 685"/>
                  <a:gd name="T1" fmla="*/ 0 h 773"/>
                  <a:gd name="T2" fmla="*/ 0 w 685"/>
                  <a:gd name="T3" fmla="*/ 591 h 773"/>
                  <a:gd name="T4" fmla="*/ 685 w 685"/>
                  <a:gd name="T5" fmla="*/ 773 h 773"/>
                  <a:gd name="T6" fmla="*/ 685 w 685"/>
                  <a:gd name="T7" fmla="*/ 184 h 773"/>
                  <a:gd name="T8" fmla="*/ 0 w 685"/>
                  <a:gd name="T9" fmla="*/ 0 h 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5"/>
                  <a:gd name="T16" fmla="*/ 0 h 773"/>
                  <a:gd name="T17" fmla="*/ 685 w 685"/>
                  <a:gd name="T18" fmla="*/ 773 h 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5" h="773">
                    <a:moveTo>
                      <a:pt x="0" y="0"/>
                    </a:moveTo>
                    <a:lnTo>
                      <a:pt x="0" y="591"/>
                    </a:lnTo>
                    <a:lnTo>
                      <a:pt x="685" y="773"/>
                    </a:lnTo>
                    <a:lnTo>
                      <a:pt x="685" y="184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8" name="Freeform 3216"/>
              <p:cNvSpPr>
                <a:spLocks/>
              </p:cNvSpPr>
              <p:nvPr/>
            </p:nvSpPr>
            <p:spPr bwMode="gray">
              <a:xfrm>
                <a:off x="1081303" y="4048447"/>
                <a:ext cx="181662" cy="201199"/>
              </a:xfrm>
              <a:custGeom>
                <a:avLst/>
                <a:gdLst>
                  <a:gd name="T0" fmla="*/ 1356 w 1356"/>
                  <a:gd name="T1" fmla="*/ 0 h 1503"/>
                  <a:gd name="T2" fmla="*/ 0 w 1356"/>
                  <a:gd name="T3" fmla="*/ 366 h 1503"/>
                  <a:gd name="T4" fmla="*/ 0 w 1356"/>
                  <a:gd name="T5" fmla="*/ 1503 h 1503"/>
                  <a:gd name="T6" fmla="*/ 1356 w 1356"/>
                  <a:gd name="T7" fmla="*/ 1139 h 1503"/>
                  <a:gd name="T8" fmla="*/ 1356 w 1356"/>
                  <a:gd name="T9" fmla="*/ 0 h 15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6"/>
                  <a:gd name="T16" fmla="*/ 0 h 1503"/>
                  <a:gd name="T17" fmla="*/ 1356 w 1356"/>
                  <a:gd name="T18" fmla="*/ 1503 h 15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6" h="1503">
                    <a:moveTo>
                      <a:pt x="1356" y="0"/>
                    </a:moveTo>
                    <a:lnTo>
                      <a:pt x="0" y="366"/>
                    </a:lnTo>
                    <a:lnTo>
                      <a:pt x="0" y="1503"/>
                    </a:lnTo>
                    <a:lnTo>
                      <a:pt x="1356" y="1139"/>
                    </a:lnTo>
                    <a:lnTo>
                      <a:pt x="135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9" name="Freeform 3217"/>
              <p:cNvSpPr>
                <a:spLocks/>
              </p:cNvSpPr>
              <p:nvPr/>
            </p:nvSpPr>
            <p:spPr bwMode="gray">
              <a:xfrm>
                <a:off x="1081303" y="3965073"/>
                <a:ext cx="181662" cy="132295"/>
              </a:xfrm>
              <a:custGeom>
                <a:avLst/>
                <a:gdLst>
                  <a:gd name="T0" fmla="*/ 0 w 1356"/>
                  <a:gd name="T1" fmla="*/ 989 h 989"/>
                  <a:gd name="T2" fmla="*/ 0 w 1356"/>
                  <a:gd name="T3" fmla="*/ 363 h 989"/>
                  <a:gd name="T4" fmla="*/ 711 w 1356"/>
                  <a:gd name="T5" fmla="*/ 175 h 989"/>
                  <a:gd name="T6" fmla="*/ 1356 w 1356"/>
                  <a:gd name="T7" fmla="*/ 0 h 989"/>
                  <a:gd name="T8" fmla="*/ 1356 w 1356"/>
                  <a:gd name="T9" fmla="*/ 626 h 989"/>
                  <a:gd name="T10" fmla="*/ 711 w 1356"/>
                  <a:gd name="T11" fmla="*/ 798 h 989"/>
                  <a:gd name="T12" fmla="*/ 0 w 1356"/>
                  <a:gd name="T13" fmla="*/ 989 h 9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6"/>
                  <a:gd name="T22" fmla="*/ 0 h 989"/>
                  <a:gd name="T23" fmla="*/ 1356 w 1356"/>
                  <a:gd name="T24" fmla="*/ 989 h 9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6" h="989">
                    <a:moveTo>
                      <a:pt x="0" y="989"/>
                    </a:moveTo>
                    <a:lnTo>
                      <a:pt x="0" y="363"/>
                    </a:lnTo>
                    <a:lnTo>
                      <a:pt x="711" y="175"/>
                    </a:lnTo>
                    <a:lnTo>
                      <a:pt x="1356" y="0"/>
                    </a:lnTo>
                    <a:lnTo>
                      <a:pt x="1356" y="626"/>
                    </a:lnTo>
                    <a:lnTo>
                      <a:pt x="711" y="798"/>
                    </a:lnTo>
                    <a:lnTo>
                      <a:pt x="0" y="989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0" name="Freeform 3218"/>
              <p:cNvSpPr>
                <a:spLocks/>
              </p:cNvSpPr>
              <p:nvPr/>
            </p:nvSpPr>
            <p:spPr bwMode="gray">
              <a:xfrm>
                <a:off x="1172479" y="3989189"/>
                <a:ext cx="0" cy="83374"/>
              </a:xfrm>
              <a:custGeom>
                <a:avLst/>
                <a:gdLst>
                  <a:gd name="T0" fmla="*/ 623 h 623"/>
                  <a:gd name="T1" fmla="*/ 0 h 623"/>
                  <a:gd name="T2" fmla="*/ 623 h 623"/>
                  <a:gd name="T3" fmla="*/ 0 60000 65536"/>
                  <a:gd name="T4" fmla="*/ 0 60000 65536"/>
                  <a:gd name="T5" fmla="*/ 0 60000 65536"/>
                  <a:gd name="T6" fmla="*/ 0 h 623"/>
                  <a:gd name="T7" fmla="*/ 623 h 623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23">
                    <a:moveTo>
                      <a:pt x="0" y="623"/>
                    </a:move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1" name="Freeform 3219"/>
              <p:cNvSpPr>
                <a:spLocks/>
              </p:cNvSpPr>
              <p:nvPr/>
            </p:nvSpPr>
            <p:spPr bwMode="gray">
              <a:xfrm>
                <a:off x="1081303" y="4013306"/>
                <a:ext cx="0" cy="84062"/>
              </a:xfrm>
              <a:custGeom>
                <a:avLst/>
                <a:gdLst>
                  <a:gd name="T0" fmla="*/ 0 h 624"/>
                  <a:gd name="T1" fmla="*/ 624 h 624"/>
                  <a:gd name="T2" fmla="*/ 0 h 624"/>
                  <a:gd name="T3" fmla="*/ 0 60000 65536"/>
                  <a:gd name="T4" fmla="*/ 0 60000 65536"/>
                  <a:gd name="T5" fmla="*/ 0 60000 65536"/>
                  <a:gd name="T6" fmla="*/ 0 h 624"/>
                  <a:gd name="T7" fmla="*/ 624 h 624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24">
                    <a:moveTo>
                      <a:pt x="0" y="0"/>
                    </a:moveTo>
                    <a:lnTo>
                      <a:pt x="0" y="624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2" name="Freeform 3220"/>
              <p:cNvSpPr>
                <a:spLocks/>
              </p:cNvSpPr>
              <p:nvPr/>
            </p:nvSpPr>
            <p:spPr bwMode="gray">
              <a:xfrm>
                <a:off x="1262965" y="3965073"/>
                <a:ext cx="0" cy="83374"/>
              </a:xfrm>
              <a:custGeom>
                <a:avLst/>
                <a:gdLst>
                  <a:gd name="T0" fmla="*/ 623 h 623"/>
                  <a:gd name="T1" fmla="*/ 0 h 623"/>
                  <a:gd name="T2" fmla="*/ 623 h 623"/>
                  <a:gd name="T3" fmla="*/ 0 60000 65536"/>
                  <a:gd name="T4" fmla="*/ 0 60000 65536"/>
                  <a:gd name="T5" fmla="*/ 0 60000 65536"/>
                  <a:gd name="T6" fmla="*/ 0 h 623"/>
                  <a:gd name="T7" fmla="*/ 623 h 623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23">
                    <a:moveTo>
                      <a:pt x="0" y="623"/>
                    </a:move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3" name="Freeform 3221"/>
              <p:cNvSpPr>
                <a:spLocks/>
              </p:cNvSpPr>
              <p:nvPr/>
            </p:nvSpPr>
            <p:spPr bwMode="gray">
              <a:xfrm>
                <a:off x="931414" y="3912017"/>
                <a:ext cx="322572" cy="78550"/>
              </a:xfrm>
              <a:custGeom>
                <a:avLst/>
                <a:gdLst>
                  <a:gd name="T0" fmla="*/ 1015 w 1015"/>
                  <a:gd name="T1" fmla="*/ 127 h 250"/>
                  <a:gd name="T2" fmla="*/ 636 w 1015"/>
                  <a:gd name="T3" fmla="*/ 25 h 250"/>
                  <a:gd name="T4" fmla="*/ 543 w 1015"/>
                  <a:gd name="T5" fmla="*/ 2 h 250"/>
                  <a:gd name="T6" fmla="*/ 636 w 1015"/>
                  <a:gd name="T7" fmla="*/ 25 h 250"/>
                  <a:gd name="T8" fmla="*/ 636 w 1015"/>
                  <a:gd name="T9" fmla="*/ 25 h 250"/>
                  <a:gd name="T10" fmla="*/ 517 w 1015"/>
                  <a:gd name="T11" fmla="*/ 3 h 250"/>
                  <a:gd name="T12" fmla="*/ 56 w 1015"/>
                  <a:gd name="T13" fmla="*/ 124 h 250"/>
                  <a:gd name="T14" fmla="*/ 0 w 1015"/>
                  <a:gd name="T15" fmla="*/ 198 h 250"/>
                  <a:gd name="T16" fmla="*/ 257 w 1015"/>
                  <a:gd name="T17" fmla="*/ 176 h 250"/>
                  <a:gd name="T18" fmla="*/ 531 w 1015"/>
                  <a:gd name="T19" fmla="*/ 250 h 250"/>
                  <a:gd name="T20" fmla="*/ 1015 w 1015"/>
                  <a:gd name="T21" fmla="*/ 127 h 2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5"/>
                  <a:gd name="T34" fmla="*/ 0 h 250"/>
                  <a:gd name="T35" fmla="*/ 1015 w 1015"/>
                  <a:gd name="T36" fmla="*/ 250 h 2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5" h="250">
                    <a:moveTo>
                      <a:pt x="1015" y="127"/>
                    </a:moveTo>
                    <a:cubicBezTo>
                      <a:pt x="636" y="25"/>
                      <a:pt x="636" y="25"/>
                      <a:pt x="636" y="25"/>
                    </a:cubicBezTo>
                    <a:cubicBezTo>
                      <a:pt x="636" y="25"/>
                      <a:pt x="544" y="2"/>
                      <a:pt x="543" y="2"/>
                    </a:cubicBezTo>
                    <a:cubicBezTo>
                      <a:pt x="636" y="25"/>
                      <a:pt x="636" y="25"/>
                      <a:pt x="636" y="25"/>
                    </a:cubicBezTo>
                    <a:cubicBezTo>
                      <a:pt x="636" y="25"/>
                      <a:pt x="636" y="25"/>
                      <a:pt x="636" y="25"/>
                    </a:cubicBezTo>
                    <a:cubicBezTo>
                      <a:pt x="628" y="23"/>
                      <a:pt x="526" y="0"/>
                      <a:pt x="517" y="3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25" y="133"/>
                      <a:pt x="0" y="166"/>
                      <a:pt x="0" y="198"/>
                    </a:cubicBezTo>
                    <a:cubicBezTo>
                      <a:pt x="257" y="176"/>
                      <a:pt x="257" y="176"/>
                      <a:pt x="257" y="176"/>
                    </a:cubicBezTo>
                    <a:cubicBezTo>
                      <a:pt x="531" y="250"/>
                      <a:pt x="531" y="250"/>
                      <a:pt x="531" y="250"/>
                    </a:cubicBezTo>
                    <a:lnTo>
                      <a:pt x="1015" y="12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4" name="Freeform 3222"/>
              <p:cNvSpPr>
                <a:spLocks/>
              </p:cNvSpPr>
              <p:nvPr/>
            </p:nvSpPr>
            <p:spPr bwMode="gray">
              <a:xfrm>
                <a:off x="931414" y="3951292"/>
                <a:ext cx="168539" cy="62013"/>
              </a:xfrm>
              <a:custGeom>
                <a:avLst/>
                <a:gdLst>
                  <a:gd name="T0" fmla="*/ 149 w 531"/>
                  <a:gd name="T1" fmla="*/ 23 h 198"/>
                  <a:gd name="T2" fmla="*/ 56 w 531"/>
                  <a:gd name="T3" fmla="*/ 0 h 198"/>
                  <a:gd name="T4" fmla="*/ 0 w 531"/>
                  <a:gd name="T5" fmla="*/ 74 h 198"/>
                  <a:gd name="T6" fmla="*/ 471 w 531"/>
                  <a:gd name="T7" fmla="*/ 198 h 198"/>
                  <a:gd name="T8" fmla="*/ 531 w 531"/>
                  <a:gd name="T9" fmla="*/ 126 h 198"/>
                  <a:gd name="T10" fmla="*/ 149 w 531"/>
                  <a:gd name="T11" fmla="*/ 23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1"/>
                  <a:gd name="T19" fmla="*/ 0 h 198"/>
                  <a:gd name="T20" fmla="*/ 531 w 531"/>
                  <a:gd name="T21" fmla="*/ 198 h 19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1" h="198">
                    <a:moveTo>
                      <a:pt x="149" y="23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25" y="9"/>
                      <a:pt x="0" y="42"/>
                      <a:pt x="0" y="74"/>
                    </a:cubicBezTo>
                    <a:cubicBezTo>
                      <a:pt x="471" y="198"/>
                      <a:pt x="471" y="198"/>
                      <a:pt x="471" y="198"/>
                    </a:cubicBezTo>
                    <a:cubicBezTo>
                      <a:pt x="531" y="126"/>
                      <a:pt x="531" y="126"/>
                      <a:pt x="531" y="126"/>
                    </a:cubicBezTo>
                    <a:lnTo>
                      <a:pt x="149" y="23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5" name="Freeform 3223"/>
              <p:cNvSpPr>
                <a:spLocks/>
              </p:cNvSpPr>
              <p:nvPr/>
            </p:nvSpPr>
            <p:spPr bwMode="gray">
              <a:xfrm>
                <a:off x="1245006" y="3949225"/>
                <a:ext cx="18650" cy="28250"/>
              </a:xfrm>
              <a:custGeom>
                <a:avLst/>
                <a:gdLst>
                  <a:gd name="T0" fmla="*/ 58 w 59"/>
                  <a:gd name="T1" fmla="*/ 50 h 90"/>
                  <a:gd name="T2" fmla="*/ 1 w 59"/>
                  <a:gd name="T3" fmla="*/ 9 h 90"/>
                  <a:gd name="T4" fmla="*/ 34 w 59"/>
                  <a:gd name="T5" fmla="*/ 57 h 90"/>
                  <a:gd name="T6" fmla="*/ 58 w 59"/>
                  <a:gd name="T7" fmla="*/ 90 h 90"/>
                  <a:gd name="T8" fmla="*/ 58 w 59"/>
                  <a:gd name="T9" fmla="*/ 5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90"/>
                  <a:gd name="T17" fmla="*/ 59 w 59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90">
                    <a:moveTo>
                      <a:pt x="58" y="50"/>
                    </a:moveTo>
                    <a:cubicBezTo>
                      <a:pt x="58" y="19"/>
                      <a:pt x="32" y="0"/>
                      <a:pt x="1" y="9"/>
                    </a:cubicBezTo>
                    <a:cubicBezTo>
                      <a:pt x="0" y="9"/>
                      <a:pt x="18" y="34"/>
                      <a:pt x="34" y="57"/>
                    </a:cubicBezTo>
                    <a:cubicBezTo>
                      <a:pt x="47" y="74"/>
                      <a:pt x="58" y="90"/>
                      <a:pt x="58" y="90"/>
                    </a:cubicBezTo>
                    <a:cubicBezTo>
                      <a:pt x="59" y="77"/>
                      <a:pt x="59" y="62"/>
                      <a:pt x="58" y="50"/>
                    </a:cubicBezTo>
                    <a:close/>
                  </a:path>
                </a:pathLst>
              </a:custGeom>
              <a:gradFill flip="none" rotWithShape="1">
                <a:gsLst>
                  <a:gs pos="29000">
                    <a:srgbClr val="A6A6A6"/>
                  </a:gs>
                  <a:gs pos="0">
                    <a:srgbClr val="A6A6A6"/>
                  </a:gs>
                  <a:gs pos="70000">
                    <a:schemeClr val="bg1">
                      <a:lumMod val="95000"/>
                    </a:schemeClr>
                  </a:gs>
                </a:gsLst>
                <a:lin ang="156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6" name="Freeform 3224"/>
              <p:cNvSpPr>
                <a:spLocks/>
              </p:cNvSpPr>
              <p:nvPr/>
            </p:nvSpPr>
            <p:spPr bwMode="gray">
              <a:xfrm>
                <a:off x="1099262" y="3951981"/>
                <a:ext cx="163703" cy="64080"/>
              </a:xfrm>
              <a:custGeom>
                <a:avLst/>
                <a:gdLst>
                  <a:gd name="T0" fmla="*/ 461 w 517"/>
                  <a:gd name="T1" fmla="*/ 1 h 202"/>
                  <a:gd name="T2" fmla="*/ 460 w 517"/>
                  <a:gd name="T3" fmla="*/ 0 h 202"/>
                  <a:gd name="T4" fmla="*/ 0 w 517"/>
                  <a:gd name="T5" fmla="*/ 122 h 202"/>
                  <a:gd name="T6" fmla="*/ 56 w 517"/>
                  <a:gd name="T7" fmla="*/ 202 h 202"/>
                  <a:gd name="T8" fmla="*/ 517 w 517"/>
                  <a:gd name="T9" fmla="*/ 81 h 202"/>
                  <a:gd name="T10" fmla="*/ 461 w 517"/>
                  <a:gd name="T11" fmla="*/ 1 h 2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7"/>
                  <a:gd name="T19" fmla="*/ 0 h 202"/>
                  <a:gd name="T20" fmla="*/ 517 w 517"/>
                  <a:gd name="T21" fmla="*/ 202 h 2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7" h="202">
                    <a:moveTo>
                      <a:pt x="461" y="1"/>
                    </a:moveTo>
                    <a:cubicBezTo>
                      <a:pt x="460" y="0"/>
                      <a:pt x="460" y="0"/>
                      <a:pt x="460" y="0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56" y="202"/>
                      <a:pt x="56" y="202"/>
                      <a:pt x="56" y="202"/>
                    </a:cubicBezTo>
                    <a:cubicBezTo>
                      <a:pt x="517" y="81"/>
                      <a:pt x="517" y="81"/>
                      <a:pt x="517" y="81"/>
                    </a:cubicBezTo>
                    <a:cubicBezTo>
                      <a:pt x="517" y="49"/>
                      <a:pt x="492" y="10"/>
                      <a:pt x="461" y="1"/>
                    </a:cubicBezTo>
                    <a:close/>
                  </a:path>
                </a:pathLst>
              </a:custGeom>
              <a:gradFill flip="none" rotWithShape="1">
                <a:gsLst>
                  <a:gs pos="46000">
                    <a:schemeClr val="bg1">
                      <a:lumMod val="65000"/>
                    </a:schemeClr>
                  </a:gs>
                  <a:gs pos="58000">
                    <a:schemeClr val="bg1">
                      <a:lumMod val="95000"/>
                    </a:schemeClr>
                  </a:gs>
                </a:gsLst>
                <a:lin ang="153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7" name="Freeform 3225"/>
              <p:cNvSpPr>
                <a:spLocks/>
              </p:cNvSpPr>
              <p:nvPr/>
            </p:nvSpPr>
            <p:spPr bwMode="gray">
              <a:xfrm>
                <a:off x="1081303" y="3990568"/>
                <a:ext cx="35918" cy="28940"/>
              </a:xfrm>
              <a:custGeom>
                <a:avLst/>
                <a:gdLst>
                  <a:gd name="T0" fmla="*/ 105 w 113"/>
                  <a:gd name="T1" fmla="*/ 45 h 91"/>
                  <a:gd name="T2" fmla="*/ 57 w 113"/>
                  <a:gd name="T3" fmla="*/ 0 h 91"/>
                  <a:gd name="T4" fmla="*/ 57 w 113"/>
                  <a:gd name="T5" fmla="*/ 0 h 91"/>
                  <a:gd name="T6" fmla="*/ 57 w 113"/>
                  <a:gd name="T7" fmla="*/ 0 h 91"/>
                  <a:gd name="T8" fmla="*/ 0 w 113"/>
                  <a:gd name="T9" fmla="*/ 73 h 91"/>
                  <a:gd name="T10" fmla="*/ 113 w 113"/>
                  <a:gd name="T11" fmla="*/ 80 h 91"/>
                  <a:gd name="T12" fmla="*/ 105 w 113"/>
                  <a:gd name="T13" fmla="*/ 45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3"/>
                  <a:gd name="T22" fmla="*/ 0 h 91"/>
                  <a:gd name="T23" fmla="*/ 113 w 113"/>
                  <a:gd name="T24" fmla="*/ 91 h 9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3" h="91">
                    <a:moveTo>
                      <a:pt x="105" y="45"/>
                    </a:moveTo>
                    <a:cubicBezTo>
                      <a:pt x="95" y="24"/>
                      <a:pt x="77" y="6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25" y="9"/>
                      <a:pt x="0" y="42"/>
                      <a:pt x="0" y="73"/>
                    </a:cubicBezTo>
                    <a:cubicBezTo>
                      <a:pt x="26" y="91"/>
                      <a:pt x="82" y="87"/>
                      <a:pt x="113" y="80"/>
                    </a:cubicBezTo>
                    <a:cubicBezTo>
                      <a:pt x="113" y="69"/>
                      <a:pt x="110" y="57"/>
                      <a:pt x="105" y="45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1">
                      <a:lumMod val="50000"/>
                    </a:schemeClr>
                  </a:gs>
                  <a:gs pos="49000">
                    <a:srgbClr val="A6A6A6"/>
                  </a:gs>
                  <a:gs pos="0">
                    <a:srgbClr val="A6A6A6"/>
                  </a:gs>
                  <a:gs pos="87000">
                    <a:schemeClr val="bg1">
                      <a:lumMod val="95000"/>
                    </a:schemeClr>
                  </a:gs>
                </a:gsLst>
                <a:lin ang="16200000" scaled="1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8" name="Freeform 3226"/>
              <p:cNvSpPr>
                <a:spLocks/>
              </p:cNvSpPr>
              <p:nvPr/>
            </p:nvSpPr>
            <p:spPr bwMode="gray">
              <a:xfrm>
                <a:off x="1085447" y="4208992"/>
                <a:ext cx="33155" cy="31696"/>
              </a:xfrm>
              <a:custGeom>
                <a:avLst/>
                <a:gdLst>
                  <a:gd name="T0" fmla="*/ 0 w 248"/>
                  <a:gd name="T1" fmla="*/ 69 h 239"/>
                  <a:gd name="T2" fmla="*/ 0 w 248"/>
                  <a:gd name="T3" fmla="*/ 239 h 239"/>
                  <a:gd name="T4" fmla="*/ 248 w 248"/>
                  <a:gd name="T5" fmla="*/ 172 h 239"/>
                  <a:gd name="T6" fmla="*/ 248 w 248"/>
                  <a:gd name="T7" fmla="*/ 0 h 239"/>
                  <a:gd name="T8" fmla="*/ 0 w 248"/>
                  <a:gd name="T9" fmla="*/ 69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8"/>
                  <a:gd name="T16" fmla="*/ 0 h 239"/>
                  <a:gd name="T17" fmla="*/ 248 w 248"/>
                  <a:gd name="T18" fmla="*/ 239 h 2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8" h="239">
                    <a:moveTo>
                      <a:pt x="0" y="69"/>
                    </a:moveTo>
                    <a:lnTo>
                      <a:pt x="0" y="239"/>
                    </a:lnTo>
                    <a:lnTo>
                      <a:pt x="248" y="172"/>
                    </a:lnTo>
                    <a:lnTo>
                      <a:pt x="248" y="0"/>
                    </a:lnTo>
                    <a:lnTo>
                      <a:pt x="0" y="69"/>
                    </a:ln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9" name="Freeform 3227"/>
              <p:cNvSpPr>
                <a:spLocks/>
              </p:cNvSpPr>
              <p:nvPr/>
            </p:nvSpPr>
            <p:spPr bwMode="gray">
              <a:xfrm>
                <a:off x="1228429" y="4171095"/>
                <a:ext cx="31083" cy="31696"/>
              </a:xfrm>
              <a:custGeom>
                <a:avLst/>
                <a:gdLst>
                  <a:gd name="T0" fmla="*/ 0 w 234"/>
                  <a:gd name="T1" fmla="*/ 61 h 234"/>
                  <a:gd name="T2" fmla="*/ 0 w 234"/>
                  <a:gd name="T3" fmla="*/ 234 h 234"/>
                  <a:gd name="T4" fmla="*/ 234 w 234"/>
                  <a:gd name="T5" fmla="*/ 172 h 234"/>
                  <a:gd name="T6" fmla="*/ 234 w 234"/>
                  <a:gd name="T7" fmla="*/ 0 h 234"/>
                  <a:gd name="T8" fmla="*/ 0 w 234"/>
                  <a:gd name="T9" fmla="*/ 61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234"/>
                  <a:gd name="T17" fmla="*/ 234 w 234"/>
                  <a:gd name="T18" fmla="*/ 234 h 2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234">
                    <a:moveTo>
                      <a:pt x="0" y="61"/>
                    </a:moveTo>
                    <a:lnTo>
                      <a:pt x="0" y="234"/>
                    </a:lnTo>
                    <a:lnTo>
                      <a:pt x="234" y="172"/>
                    </a:lnTo>
                    <a:lnTo>
                      <a:pt x="234" y="0"/>
                    </a:lnTo>
                    <a:lnTo>
                      <a:pt x="0" y="61"/>
                    </a:ln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0" name="Freeform 3228"/>
              <p:cNvSpPr>
                <a:spLocks/>
              </p:cNvSpPr>
              <p:nvPr/>
            </p:nvSpPr>
            <p:spPr bwMode="gray">
              <a:xfrm>
                <a:off x="1122056" y="4083587"/>
                <a:ext cx="102919" cy="130228"/>
              </a:xfrm>
              <a:custGeom>
                <a:avLst/>
                <a:gdLst>
                  <a:gd name="T0" fmla="*/ 325 w 325"/>
                  <a:gd name="T1" fmla="*/ 275 h 411"/>
                  <a:gd name="T2" fmla="*/ 277 w 325"/>
                  <a:gd name="T3" fmla="*/ 338 h 411"/>
                  <a:gd name="T4" fmla="*/ 48 w 325"/>
                  <a:gd name="T5" fmla="*/ 404 h 411"/>
                  <a:gd name="T6" fmla="*/ 0 w 325"/>
                  <a:gd name="T7" fmla="*/ 369 h 411"/>
                  <a:gd name="T8" fmla="*/ 0 w 325"/>
                  <a:gd name="T9" fmla="*/ 137 h 411"/>
                  <a:gd name="T10" fmla="*/ 48 w 325"/>
                  <a:gd name="T11" fmla="*/ 74 h 411"/>
                  <a:gd name="T12" fmla="*/ 277 w 325"/>
                  <a:gd name="T13" fmla="*/ 8 h 411"/>
                  <a:gd name="T14" fmla="*/ 325 w 325"/>
                  <a:gd name="T15" fmla="*/ 43 h 411"/>
                  <a:gd name="T16" fmla="*/ 325 w 325"/>
                  <a:gd name="T17" fmla="*/ 275 h 4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5"/>
                  <a:gd name="T28" fmla="*/ 0 h 411"/>
                  <a:gd name="T29" fmla="*/ 325 w 325"/>
                  <a:gd name="T30" fmla="*/ 411 h 4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5" h="411">
                    <a:moveTo>
                      <a:pt x="325" y="275"/>
                    </a:moveTo>
                    <a:cubicBezTo>
                      <a:pt x="325" y="302"/>
                      <a:pt x="304" y="330"/>
                      <a:pt x="277" y="338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22" y="411"/>
                      <a:pt x="0" y="396"/>
                      <a:pt x="0" y="369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10"/>
                      <a:pt x="22" y="82"/>
                      <a:pt x="48" y="74"/>
                    </a:cubicBezTo>
                    <a:cubicBezTo>
                      <a:pt x="277" y="8"/>
                      <a:pt x="277" y="8"/>
                      <a:pt x="277" y="8"/>
                    </a:cubicBezTo>
                    <a:cubicBezTo>
                      <a:pt x="304" y="0"/>
                      <a:pt x="325" y="16"/>
                      <a:pt x="325" y="43"/>
                    </a:cubicBezTo>
                    <a:lnTo>
                      <a:pt x="325" y="275"/>
                    </a:lnTo>
                    <a:close/>
                  </a:path>
                </a:pathLst>
              </a:custGeom>
              <a:pattFill prst="ltVert">
                <a:fgClr>
                  <a:schemeClr val="bg1">
                    <a:lumMod val="65000"/>
                  </a:schemeClr>
                </a:fgClr>
                <a:bgClr>
                  <a:schemeClr val="bg1">
                    <a:lumMod val="50000"/>
                  </a:schemeClr>
                </a:bgClr>
              </a:patt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1" name="Freeform 3232"/>
              <p:cNvSpPr>
                <a:spLocks/>
              </p:cNvSpPr>
              <p:nvPr/>
            </p:nvSpPr>
            <p:spPr bwMode="gray">
              <a:xfrm>
                <a:off x="945919" y="3850004"/>
                <a:ext cx="303231" cy="142631"/>
              </a:xfrm>
              <a:custGeom>
                <a:avLst/>
                <a:gdLst>
                  <a:gd name="T0" fmla="*/ 468 w 956"/>
                  <a:gd name="T1" fmla="*/ 0 h 451"/>
                  <a:gd name="T2" fmla="*/ 0 w 956"/>
                  <a:gd name="T3" fmla="*/ 125 h 451"/>
                  <a:gd name="T4" fmla="*/ 488 w 956"/>
                  <a:gd name="T5" fmla="*/ 451 h 451"/>
                  <a:gd name="T6" fmla="*/ 956 w 956"/>
                  <a:gd name="T7" fmla="*/ 325 h 451"/>
                  <a:gd name="T8" fmla="*/ 468 w 956"/>
                  <a:gd name="T9" fmla="*/ 0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6"/>
                  <a:gd name="T16" fmla="*/ 0 h 451"/>
                  <a:gd name="T17" fmla="*/ 956 w 956"/>
                  <a:gd name="T18" fmla="*/ 451 h 4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6" h="451">
                    <a:moveTo>
                      <a:pt x="468" y="0"/>
                    </a:moveTo>
                    <a:cubicBezTo>
                      <a:pt x="0" y="125"/>
                      <a:pt x="0" y="125"/>
                      <a:pt x="0" y="125"/>
                    </a:cubicBezTo>
                    <a:cubicBezTo>
                      <a:pt x="488" y="451"/>
                      <a:pt x="488" y="451"/>
                      <a:pt x="488" y="451"/>
                    </a:cubicBezTo>
                    <a:cubicBezTo>
                      <a:pt x="956" y="325"/>
                      <a:pt x="956" y="325"/>
                      <a:pt x="956" y="325"/>
                    </a:cubicBezTo>
                    <a:cubicBezTo>
                      <a:pt x="956" y="325"/>
                      <a:pt x="549" y="0"/>
                      <a:pt x="468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2" name="Freeform 3233"/>
              <p:cNvSpPr>
                <a:spLocks/>
              </p:cNvSpPr>
              <p:nvPr/>
            </p:nvSpPr>
            <p:spPr bwMode="gray">
              <a:xfrm>
                <a:off x="945919" y="3889279"/>
                <a:ext cx="154724" cy="103355"/>
              </a:xfrm>
              <a:custGeom>
                <a:avLst/>
                <a:gdLst>
                  <a:gd name="T0" fmla="*/ 0 w 488"/>
                  <a:gd name="T1" fmla="*/ 0 h 326"/>
                  <a:gd name="T2" fmla="*/ 488 w 488"/>
                  <a:gd name="T3" fmla="*/ 326 h 326"/>
                  <a:gd name="T4" fmla="*/ 117 w 488"/>
                  <a:gd name="T5" fmla="*/ 226 h 326"/>
                  <a:gd name="T6" fmla="*/ 0 w 488"/>
                  <a:gd name="T7" fmla="*/ 198 h 326"/>
                  <a:gd name="T8" fmla="*/ 0 w 488"/>
                  <a:gd name="T9" fmla="*/ 0 h 3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8"/>
                  <a:gd name="T16" fmla="*/ 0 h 326"/>
                  <a:gd name="T17" fmla="*/ 488 w 488"/>
                  <a:gd name="T18" fmla="*/ 326 h 3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8" h="326">
                    <a:moveTo>
                      <a:pt x="0" y="0"/>
                    </a:moveTo>
                    <a:cubicBezTo>
                      <a:pt x="82" y="0"/>
                      <a:pt x="488" y="326"/>
                      <a:pt x="488" y="326"/>
                    </a:cubicBezTo>
                    <a:cubicBezTo>
                      <a:pt x="117" y="226"/>
                      <a:pt x="117" y="226"/>
                      <a:pt x="117" y="226"/>
                    </a:cubicBezTo>
                    <a:cubicBezTo>
                      <a:pt x="0" y="198"/>
                      <a:pt x="0" y="198"/>
                      <a:pt x="0" y="19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480" name="Rechteck 113"/>
          <p:cNvSpPr/>
          <p:nvPr/>
        </p:nvSpPr>
        <p:spPr bwMode="gray">
          <a:xfrm rot="5400000">
            <a:off x="9181372" y="32433"/>
            <a:ext cx="3041467" cy="29766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round/>
            <a:headEnd/>
            <a:tailEnd/>
          </a:ln>
          <a:effectLst>
            <a:innerShdw blurRad="203200" dist="50800" dir="9600000">
              <a:prstClr val="black">
                <a:alpha val="60000"/>
              </a:prstClr>
            </a:inn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1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 Light" panose="020F0302020204030204" pitchFamily="34" charset="0"/>
            </a:endParaRPr>
          </a:p>
        </p:txBody>
      </p:sp>
      <p:grpSp>
        <p:nvGrpSpPr>
          <p:cNvPr id="481" name="Grup 480"/>
          <p:cNvGrpSpPr/>
          <p:nvPr/>
        </p:nvGrpSpPr>
        <p:grpSpPr>
          <a:xfrm>
            <a:off x="9402143" y="3718"/>
            <a:ext cx="2643785" cy="1336419"/>
            <a:chOff x="9402314" y="215941"/>
            <a:chExt cx="2643785" cy="1336419"/>
          </a:xfrm>
        </p:grpSpPr>
        <p:grpSp>
          <p:nvGrpSpPr>
            <p:cNvPr id="482" name="Gruppieren 7816"/>
            <p:cNvGrpSpPr/>
            <p:nvPr/>
          </p:nvGrpSpPr>
          <p:grpSpPr bwMode="gray">
            <a:xfrm>
              <a:off x="9402314" y="840571"/>
              <a:ext cx="2643785" cy="711789"/>
              <a:chOff x="4437395" y="2783222"/>
              <a:chExt cx="2951163" cy="794544"/>
            </a:xfrm>
            <a:effectLst>
              <a:outerShdw blurRad="63500" dist="127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502" name="Freeform 2086"/>
              <p:cNvSpPr>
                <a:spLocks/>
              </p:cNvSpPr>
              <p:nvPr/>
            </p:nvSpPr>
            <p:spPr bwMode="gray">
              <a:xfrm>
                <a:off x="4437395" y="2783222"/>
                <a:ext cx="2951163" cy="794544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 cap="flat" cmpd="sng">
                <a:solidFill>
                  <a:schemeClr val="bg2">
                    <a:lumMod val="9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perspectiveAbove" fov="0"/>
                <a:lightRig rig="threePt" dir="t"/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3" name="Freeform 1310"/>
              <p:cNvSpPr>
                <a:spLocks/>
              </p:cNvSpPr>
              <p:nvPr/>
            </p:nvSpPr>
            <p:spPr bwMode="gray">
              <a:xfrm>
                <a:off x="4651137" y="2840484"/>
                <a:ext cx="2523678" cy="68002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43"/>
                  <a:gd name="T17" fmla="*/ 160 w 160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8100" algn="ctr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483" name="Gruppieren 4165"/>
            <p:cNvGrpSpPr/>
            <p:nvPr/>
          </p:nvGrpSpPr>
          <p:grpSpPr>
            <a:xfrm>
              <a:off x="10057570" y="215941"/>
              <a:ext cx="1676445" cy="1203557"/>
              <a:chOff x="3790156" y="4471983"/>
              <a:chExt cx="1462088" cy="915986"/>
            </a:xfrm>
          </p:grpSpPr>
          <p:grpSp>
            <p:nvGrpSpPr>
              <p:cNvPr id="484" name="Group 2321"/>
              <p:cNvGrpSpPr>
                <a:grpSpLocks/>
              </p:cNvGrpSpPr>
              <p:nvPr/>
            </p:nvGrpSpPr>
            <p:grpSpPr bwMode="auto">
              <a:xfrm>
                <a:off x="3790156" y="4471983"/>
                <a:ext cx="1462088" cy="915986"/>
                <a:chOff x="2404" y="2659"/>
                <a:chExt cx="921" cy="577"/>
              </a:xfrm>
            </p:grpSpPr>
            <p:sp>
              <p:nvSpPr>
                <p:cNvPr id="486" name="Freeform 1780"/>
                <p:cNvSpPr>
                  <a:spLocks/>
                </p:cNvSpPr>
                <p:nvPr/>
              </p:nvSpPr>
              <p:spPr bwMode="gray">
                <a:xfrm>
                  <a:off x="2437" y="2877"/>
                  <a:ext cx="458" cy="359"/>
                </a:xfrm>
                <a:custGeom>
                  <a:avLst/>
                  <a:gdLst>
                    <a:gd name="T0" fmla="*/ 6267 w 6267"/>
                    <a:gd name="T1" fmla="*/ 4916 h 4916"/>
                    <a:gd name="T2" fmla="*/ 6267 w 6267"/>
                    <a:gd name="T3" fmla="*/ 1682 h 4916"/>
                    <a:gd name="T4" fmla="*/ 0 w 6267"/>
                    <a:gd name="T5" fmla="*/ 0 h 4916"/>
                    <a:gd name="T6" fmla="*/ 0 w 6267"/>
                    <a:gd name="T7" fmla="*/ 3234 h 4916"/>
                    <a:gd name="T8" fmla="*/ 6267 w 6267"/>
                    <a:gd name="T9" fmla="*/ 4916 h 49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67"/>
                    <a:gd name="T16" fmla="*/ 0 h 4916"/>
                    <a:gd name="T17" fmla="*/ 6267 w 6267"/>
                    <a:gd name="T18" fmla="*/ 4916 h 49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67" h="4916">
                      <a:moveTo>
                        <a:pt x="6267" y="4916"/>
                      </a:moveTo>
                      <a:lnTo>
                        <a:pt x="6267" y="1682"/>
                      </a:lnTo>
                      <a:lnTo>
                        <a:pt x="0" y="0"/>
                      </a:lnTo>
                      <a:lnTo>
                        <a:pt x="0" y="3234"/>
                      </a:lnTo>
                      <a:lnTo>
                        <a:pt x="6267" y="491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7" name="Freeform 1781"/>
                <p:cNvSpPr>
                  <a:spLocks/>
                </p:cNvSpPr>
                <p:nvPr/>
              </p:nvSpPr>
              <p:spPr bwMode="gray">
                <a:xfrm>
                  <a:off x="2895" y="2894"/>
                  <a:ext cx="392" cy="342"/>
                </a:xfrm>
                <a:custGeom>
                  <a:avLst/>
                  <a:gdLst>
                    <a:gd name="T0" fmla="*/ 5374 w 5374"/>
                    <a:gd name="T1" fmla="*/ 3234 h 4677"/>
                    <a:gd name="T2" fmla="*/ 5374 w 5374"/>
                    <a:gd name="T3" fmla="*/ 0 h 4677"/>
                    <a:gd name="T4" fmla="*/ 0 w 5374"/>
                    <a:gd name="T5" fmla="*/ 1443 h 4677"/>
                    <a:gd name="T6" fmla="*/ 0 w 5374"/>
                    <a:gd name="T7" fmla="*/ 4677 h 4677"/>
                    <a:gd name="T8" fmla="*/ 5374 w 5374"/>
                    <a:gd name="T9" fmla="*/ 3234 h 46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74"/>
                    <a:gd name="T16" fmla="*/ 0 h 4677"/>
                    <a:gd name="T17" fmla="*/ 5374 w 5374"/>
                    <a:gd name="T18" fmla="*/ 4677 h 46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74" h="4677">
                      <a:moveTo>
                        <a:pt x="5374" y="3234"/>
                      </a:moveTo>
                      <a:lnTo>
                        <a:pt x="5374" y="0"/>
                      </a:lnTo>
                      <a:lnTo>
                        <a:pt x="0" y="1443"/>
                      </a:lnTo>
                      <a:lnTo>
                        <a:pt x="0" y="4677"/>
                      </a:lnTo>
                      <a:lnTo>
                        <a:pt x="5374" y="323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8" name="Freeform 1782"/>
                <p:cNvSpPr>
                  <a:spLocks/>
                </p:cNvSpPr>
                <p:nvPr/>
              </p:nvSpPr>
              <p:spPr bwMode="gray">
                <a:xfrm>
                  <a:off x="3158" y="2981"/>
                  <a:ext cx="99" cy="185"/>
                </a:xfrm>
                <a:custGeom>
                  <a:avLst/>
                  <a:gdLst>
                    <a:gd name="T0" fmla="*/ 0 w 1349"/>
                    <a:gd name="T1" fmla="*/ 2538 h 2538"/>
                    <a:gd name="T2" fmla="*/ 0 w 1349"/>
                    <a:gd name="T3" fmla="*/ 374 h 2538"/>
                    <a:gd name="T4" fmla="*/ 1349 w 1349"/>
                    <a:gd name="T5" fmla="*/ 0 h 2538"/>
                    <a:gd name="T6" fmla="*/ 1349 w 1349"/>
                    <a:gd name="T7" fmla="*/ 2164 h 2538"/>
                    <a:gd name="T8" fmla="*/ 0 w 1349"/>
                    <a:gd name="T9" fmla="*/ 2538 h 25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49"/>
                    <a:gd name="T16" fmla="*/ 0 h 2538"/>
                    <a:gd name="T17" fmla="*/ 1349 w 1349"/>
                    <a:gd name="T18" fmla="*/ 2538 h 25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49" h="2538">
                      <a:moveTo>
                        <a:pt x="0" y="2538"/>
                      </a:moveTo>
                      <a:lnTo>
                        <a:pt x="0" y="374"/>
                      </a:lnTo>
                      <a:lnTo>
                        <a:pt x="1349" y="0"/>
                      </a:lnTo>
                      <a:lnTo>
                        <a:pt x="1349" y="2164"/>
                      </a:lnTo>
                      <a:lnTo>
                        <a:pt x="0" y="2538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9" name="Freeform 1783"/>
                <p:cNvSpPr>
                  <a:spLocks/>
                </p:cNvSpPr>
                <p:nvPr/>
              </p:nvSpPr>
              <p:spPr bwMode="gray">
                <a:xfrm>
                  <a:off x="3173" y="2999"/>
                  <a:ext cx="71" cy="143"/>
                </a:xfrm>
                <a:custGeom>
                  <a:avLst/>
                  <a:gdLst>
                    <a:gd name="T0" fmla="*/ 985 w 985"/>
                    <a:gd name="T1" fmla="*/ 1964 h 1964"/>
                    <a:gd name="T2" fmla="*/ 985 w 985"/>
                    <a:gd name="T3" fmla="*/ 0 h 1964"/>
                    <a:gd name="T4" fmla="*/ 0 w 985"/>
                    <a:gd name="T5" fmla="*/ 275 h 1964"/>
                    <a:gd name="T6" fmla="*/ 0 w 985"/>
                    <a:gd name="T7" fmla="*/ 1704 h 1964"/>
                    <a:gd name="T8" fmla="*/ 985 w 985"/>
                    <a:gd name="T9" fmla="*/ 1964 h 1964"/>
                    <a:gd name="T10" fmla="*/ 985 w 985"/>
                    <a:gd name="T11" fmla="*/ 1964 h 196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85"/>
                    <a:gd name="T19" fmla="*/ 0 h 1964"/>
                    <a:gd name="T20" fmla="*/ 985 w 985"/>
                    <a:gd name="T21" fmla="*/ 1964 h 196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85" h="1964">
                      <a:moveTo>
                        <a:pt x="985" y="1964"/>
                      </a:moveTo>
                      <a:lnTo>
                        <a:pt x="985" y="0"/>
                      </a:lnTo>
                      <a:lnTo>
                        <a:pt x="0" y="275"/>
                      </a:lnTo>
                      <a:lnTo>
                        <a:pt x="0" y="1704"/>
                      </a:lnTo>
                      <a:lnTo>
                        <a:pt x="985" y="1964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0" name="Freeform 1784"/>
                <p:cNvSpPr>
                  <a:spLocks/>
                </p:cNvSpPr>
                <p:nvPr/>
              </p:nvSpPr>
              <p:spPr bwMode="gray">
                <a:xfrm>
                  <a:off x="3173" y="3123"/>
                  <a:ext cx="71" cy="39"/>
                </a:xfrm>
                <a:custGeom>
                  <a:avLst/>
                  <a:gdLst>
                    <a:gd name="T0" fmla="*/ 985 w 985"/>
                    <a:gd name="T1" fmla="*/ 260 h 536"/>
                    <a:gd name="T2" fmla="*/ 0 w 985"/>
                    <a:gd name="T3" fmla="*/ 0 h 536"/>
                    <a:gd name="T4" fmla="*/ 0 w 985"/>
                    <a:gd name="T5" fmla="*/ 536 h 536"/>
                    <a:gd name="T6" fmla="*/ 985 w 985"/>
                    <a:gd name="T7" fmla="*/ 260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85"/>
                    <a:gd name="T13" fmla="*/ 0 h 536"/>
                    <a:gd name="T14" fmla="*/ 985 w 985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85" h="536">
                      <a:moveTo>
                        <a:pt x="985" y="260"/>
                      </a:moveTo>
                      <a:lnTo>
                        <a:pt x="0" y="0"/>
                      </a:lnTo>
                      <a:lnTo>
                        <a:pt x="0" y="536"/>
                      </a:lnTo>
                      <a:lnTo>
                        <a:pt x="985" y="26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1" name="Freeform 1785"/>
                <p:cNvSpPr>
                  <a:spLocks/>
                </p:cNvSpPr>
                <p:nvPr/>
              </p:nvSpPr>
              <p:spPr bwMode="gray">
                <a:xfrm>
                  <a:off x="2469" y="2922"/>
                  <a:ext cx="393" cy="305"/>
                </a:xfrm>
                <a:custGeom>
                  <a:avLst/>
                  <a:gdLst>
                    <a:gd name="T0" fmla="*/ 5374 w 5374"/>
                    <a:gd name="T1" fmla="*/ 4174 h 4174"/>
                    <a:gd name="T2" fmla="*/ 5374 w 5374"/>
                    <a:gd name="T3" fmla="*/ 1443 h 4174"/>
                    <a:gd name="T4" fmla="*/ 0 w 5374"/>
                    <a:gd name="T5" fmla="*/ 0 h 4174"/>
                    <a:gd name="T6" fmla="*/ 0 w 5374"/>
                    <a:gd name="T7" fmla="*/ 2733 h 4174"/>
                    <a:gd name="T8" fmla="*/ 5374 w 5374"/>
                    <a:gd name="T9" fmla="*/ 4174 h 41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74"/>
                    <a:gd name="T16" fmla="*/ 0 h 4174"/>
                    <a:gd name="T17" fmla="*/ 5374 w 5374"/>
                    <a:gd name="T18" fmla="*/ 4174 h 41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74" h="4174">
                      <a:moveTo>
                        <a:pt x="5374" y="4174"/>
                      </a:moveTo>
                      <a:lnTo>
                        <a:pt x="5374" y="1443"/>
                      </a:lnTo>
                      <a:lnTo>
                        <a:pt x="0" y="0"/>
                      </a:lnTo>
                      <a:lnTo>
                        <a:pt x="0" y="2733"/>
                      </a:lnTo>
                      <a:lnTo>
                        <a:pt x="5374" y="4174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92" name="Freeform 1786"/>
                <p:cNvSpPr>
                  <a:spLocks/>
                </p:cNvSpPr>
                <p:nvPr/>
              </p:nvSpPr>
              <p:spPr bwMode="gray">
                <a:xfrm>
                  <a:off x="2734" y="3163"/>
                  <a:ext cx="112" cy="60"/>
                </a:xfrm>
                <a:custGeom>
                  <a:avLst/>
                  <a:gdLst>
                    <a:gd name="T0" fmla="*/ 0 w 1521"/>
                    <a:gd name="T1" fmla="*/ 409 h 815"/>
                    <a:gd name="T2" fmla="*/ 1521 w 1521"/>
                    <a:gd name="T3" fmla="*/ 0 h 815"/>
                    <a:gd name="T4" fmla="*/ 1521 w 1521"/>
                    <a:gd name="T5" fmla="*/ 815 h 815"/>
                    <a:gd name="T6" fmla="*/ 0 w 1521"/>
                    <a:gd name="T7" fmla="*/ 409 h 8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1"/>
                    <a:gd name="T13" fmla="*/ 0 h 815"/>
                    <a:gd name="T14" fmla="*/ 1521 w 1521"/>
                    <a:gd name="T15" fmla="*/ 815 h 8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1" h="815">
                      <a:moveTo>
                        <a:pt x="0" y="409"/>
                      </a:moveTo>
                      <a:lnTo>
                        <a:pt x="1521" y="0"/>
                      </a:lnTo>
                      <a:lnTo>
                        <a:pt x="1521" y="815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3" name="Freeform 1787"/>
                <p:cNvSpPr>
                  <a:spLocks/>
                </p:cNvSpPr>
                <p:nvPr/>
              </p:nvSpPr>
              <p:spPr bwMode="gray">
                <a:xfrm>
                  <a:off x="2734" y="3008"/>
                  <a:ext cx="112" cy="185"/>
                </a:xfrm>
                <a:custGeom>
                  <a:avLst/>
                  <a:gdLst>
                    <a:gd name="T0" fmla="*/ 0 w 1521"/>
                    <a:gd name="T1" fmla="*/ 2530 h 2530"/>
                    <a:gd name="T2" fmla="*/ 0 w 1521"/>
                    <a:gd name="T3" fmla="*/ 0 h 2530"/>
                    <a:gd name="T4" fmla="*/ 1521 w 1521"/>
                    <a:gd name="T5" fmla="*/ 406 h 2530"/>
                    <a:gd name="T6" fmla="*/ 1521 w 1521"/>
                    <a:gd name="T7" fmla="*/ 2121 h 2530"/>
                    <a:gd name="T8" fmla="*/ 0 w 1521"/>
                    <a:gd name="T9" fmla="*/ 2530 h 2530"/>
                    <a:gd name="T10" fmla="*/ 0 w 1521"/>
                    <a:gd name="T11" fmla="*/ 2530 h 25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1"/>
                    <a:gd name="T19" fmla="*/ 0 h 2530"/>
                    <a:gd name="T20" fmla="*/ 1521 w 1521"/>
                    <a:gd name="T21" fmla="*/ 2530 h 25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1" h="2530">
                      <a:moveTo>
                        <a:pt x="0" y="2530"/>
                      </a:moveTo>
                      <a:lnTo>
                        <a:pt x="0" y="0"/>
                      </a:lnTo>
                      <a:lnTo>
                        <a:pt x="1521" y="406"/>
                      </a:lnTo>
                      <a:lnTo>
                        <a:pt x="1521" y="2121"/>
                      </a:lnTo>
                      <a:lnTo>
                        <a:pt x="0" y="253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4" name="Freeform 1788"/>
                <p:cNvSpPr>
                  <a:spLocks/>
                </p:cNvSpPr>
                <p:nvPr/>
              </p:nvSpPr>
              <p:spPr bwMode="gray">
                <a:xfrm>
                  <a:off x="2609" y="2975"/>
                  <a:ext cx="111" cy="184"/>
                </a:xfrm>
                <a:custGeom>
                  <a:avLst/>
                  <a:gdLst>
                    <a:gd name="T0" fmla="*/ 0 w 1522"/>
                    <a:gd name="T1" fmla="*/ 2530 h 2530"/>
                    <a:gd name="T2" fmla="*/ 0 w 1522"/>
                    <a:gd name="T3" fmla="*/ 0 h 2530"/>
                    <a:gd name="T4" fmla="*/ 1522 w 1522"/>
                    <a:gd name="T5" fmla="*/ 407 h 2530"/>
                    <a:gd name="T6" fmla="*/ 1522 w 1522"/>
                    <a:gd name="T7" fmla="*/ 2122 h 2530"/>
                    <a:gd name="T8" fmla="*/ 0 w 1522"/>
                    <a:gd name="T9" fmla="*/ 2530 h 2530"/>
                    <a:gd name="T10" fmla="*/ 0 w 1522"/>
                    <a:gd name="T11" fmla="*/ 2530 h 25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2"/>
                    <a:gd name="T19" fmla="*/ 0 h 2530"/>
                    <a:gd name="T20" fmla="*/ 1522 w 1522"/>
                    <a:gd name="T21" fmla="*/ 2530 h 25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2" h="2530">
                      <a:moveTo>
                        <a:pt x="0" y="2530"/>
                      </a:moveTo>
                      <a:lnTo>
                        <a:pt x="0" y="0"/>
                      </a:lnTo>
                      <a:lnTo>
                        <a:pt x="1522" y="407"/>
                      </a:lnTo>
                      <a:lnTo>
                        <a:pt x="1522" y="2122"/>
                      </a:lnTo>
                      <a:lnTo>
                        <a:pt x="0" y="253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5" name="Freeform 1789"/>
                <p:cNvSpPr>
                  <a:spLocks/>
                </p:cNvSpPr>
                <p:nvPr/>
              </p:nvSpPr>
              <p:spPr bwMode="gray">
                <a:xfrm>
                  <a:off x="2609" y="3129"/>
                  <a:ext cx="111" cy="60"/>
                </a:xfrm>
                <a:custGeom>
                  <a:avLst/>
                  <a:gdLst>
                    <a:gd name="T0" fmla="*/ 0 w 1522"/>
                    <a:gd name="T1" fmla="*/ 408 h 817"/>
                    <a:gd name="T2" fmla="*/ 1522 w 1522"/>
                    <a:gd name="T3" fmla="*/ 0 h 817"/>
                    <a:gd name="T4" fmla="*/ 1522 w 1522"/>
                    <a:gd name="T5" fmla="*/ 817 h 817"/>
                    <a:gd name="T6" fmla="*/ 0 w 1522"/>
                    <a:gd name="T7" fmla="*/ 408 h 8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2"/>
                    <a:gd name="T13" fmla="*/ 0 h 817"/>
                    <a:gd name="T14" fmla="*/ 1522 w 1522"/>
                    <a:gd name="T15" fmla="*/ 817 h 8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2" h="817">
                      <a:moveTo>
                        <a:pt x="0" y="408"/>
                      </a:moveTo>
                      <a:lnTo>
                        <a:pt x="1522" y="0"/>
                      </a:lnTo>
                      <a:lnTo>
                        <a:pt x="1522" y="817"/>
                      </a:lnTo>
                      <a:lnTo>
                        <a:pt x="0" y="408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6" name="Freeform 1790"/>
                <p:cNvSpPr>
                  <a:spLocks/>
                </p:cNvSpPr>
                <p:nvPr/>
              </p:nvSpPr>
              <p:spPr bwMode="gray">
                <a:xfrm>
                  <a:off x="2484" y="2941"/>
                  <a:ext cx="111" cy="185"/>
                </a:xfrm>
                <a:custGeom>
                  <a:avLst/>
                  <a:gdLst>
                    <a:gd name="T0" fmla="*/ 0 w 1522"/>
                    <a:gd name="T1" fmla="*/ 2530 h 2530"/>
                    <a:gd name="T2" fmla="*/ 0 w 1522"/>
                    <a:gd name="T3" fmla="*/ 0 h 2530"/>
                    <a:gd name="T4" fmla="*/ 1522 w 1522"/>
                    <a:gd name="T5" fmla="*/ 406 h 2530"/>
                    <a:gd name="T6" fmla="*/ 1522 w 1522"/>
                    <a:gd name="T7" fmla="*/ 2121 h 2530"/>
                    <a:gd name="T8" fmla="*/ 0 w 1522"/>
                    <a:gd name="T9" fmla="*/ 2530 h 2530"/>
                    <a:gd name="T10" fmla="*/ 0 w 1522"/>
                    <a:gd name="T11" fmla="*/ 2530 h 25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2"/>
                    <a:gd name="T19" fmla="*/ 0 h 2530"/>
                    <a:gd name="T20" fmla="*/ 1522 w 1522"/>
                    <a:gd name="T21" fmla="*/ 2530 h 25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2" h="2530">
                      <a:moveTo>
                        <a:pt x="0" y="2530"/>
                      </a:moveTo>
                      <a:lnTo>
                        <a:pt x="0" y="0"/>
                      </a:lnTo>
                      <a:lnTo>
                        <a:pt x="1522" y="406"/>
                      </a:lnTo>
                      <a:lnTo>
                        <a:pt x="1522" y="2121"/>
                      </a:lnTo>
                      <a:lnTo>
                        <a:pt x="0" y="253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7" name="Freeform 1791"/>
                <p:cNvSpPr>
                  <a:spLocks/>
                </p:cNvSpPr>
                <p:nvPr/>
              </p:nvSpPr>
              <p:spPr bwMode="gray">
                <a:xfrm>
                  <a:off x="2484" y="3096"/>
                  <a:ext cx="111" cy="59"/>
                </a:xfrm>
                <a:custGeom>
                  <a:avLst/>
                  <a:gdLst>
                    <a:gd name="T0" fmla="*/ 0 w 1522"/>
                    <a:gd name="T1" fmla="*/ 409 h 817"/>
                    <a:gd name="T2" fmla="*/ 1522 w 1522"/>
                    <a:gd name="T3" fmla="*/ 0 h 817"/>
                    <a:gd name="T4" fmla="*/ 1522 w 1522"/>
                    <a:gd name="T5" fmla="*/ 817 h 817"/>
                    <a:gd name="T6" fmla="*/ 0 w 1522"/>
                    <a:gd name="T7" fmla="*/ 409 h 8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22"/>
                    <a:gd name="T13" fmla="*/ 0 h 817"/>
                    <a:gd name="T14" fmla="*/ 1522 w 1522"/>
                    <a:gd name="T15" fmla="*/ 817 h 8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22" h="817">
                      <a:moveTo>
                        <a:pt x="0" y="409"/>
                      </a:moveTo>
                      <a:lnTo>
                        <a:pt x="1522" y="0"/>
                      </a:lnTo>
                      <a:lnTo>
                        <a:pt x="1522" y="817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" name="Freeform 1792"/>
                <p:cNvSpPr>
                  <a:spLocks/>
                </p:cNvSpPr>
                <p:nvPr/>
              </p:nvSpPr>
              <p:spPr bwMode="gray">
                <a:xfrm>
                  <a:off x="2404" y="2860"/>
                  <a:ext cx="490" cy="149"/>
                </a:xfrm>
                <a:custGeom>
                  <a:avLst/>
                  <a:gdLst>
                    <a:gd name="T0" fmla="*/ 6710 w 6710"/>
                    <a:gd name="T1" fmla="*/ 2038 h 2038"/>
                    <a:gd name="T2" fmla="*/ 0 w 6710"/>
                    <a:gd name="T3" fmla="*/ 236 h 2038"/>
                    <a:gd name="T4" fmla="*/ 0 w 6710"/>
                    <a:gd name="T5" fmla="*/ 0 h 2038"/>
                    <a:gd name="T6" fmla="*/ 6710 w 6710"/>
                    <a:gd name="T7" fmla="*/ 1802 h 2038"/>
                    <a:gd name="T8" fmla="*/ 6710 w 6710"/>
                    <a:gd name="T9" fmla="*/ 2038 h 20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710"/>
                    <a:gd name="T16" fmla="*/ 0 h 2038"/>
                    <a:gd name="T17" fmla="*/ 6710 w 6710"/>
                    <a:gd name="T18" fmla="*/ 2038 h 20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710" h="2038">
                      <a:moveTo>
                        <a:pt x="6710" y="2038"/>
                      </a:moveTo>
                      <a:lnTo>
                        <a:pt x="0" y="236"/>
                      </a:lnTo>
                      <a:lnTo>
                        <a:pt x="0" y="0"/>
                      </a:lnTo>
                      <a:lnTo>
                        <a:pt x="6710" y="1802"/>
                      </a:lnTo>
                      <a:lnTo>
                        <a:pt x="6710" y="2038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99" name="Freeform 1793"/>
                <p:cNvSpPr>
                  <a:spLocks/>
                </p:cNvSpPr>
                <p:nvPr/>
              </p:nvSpPr>
              <p:spPr bwMode="gray">
                <a:xfrm>
                  <a:off x="2895" y="2877"/>
                  <a:ext cx="430" cy="132"/>
                </a:xfrm>
                <a:custGeom>
                  <a:avLst/>
                  <a:gdLst>
                    <a:gd name="T0" fmla="*/ 0 w 5889"/>
                    <a:gd name="T1" fmla="*/ 1807 h 1807"/>
                    <a:gd name="T2" fmla="*/ 5889 w 5889"/>
                    <a:gd name="T3" fmla="*/ 236 h 1807"/>
                    <a:gd name="T4" fmla="*/ 5889 w 5889"/>
                    <a:gd name="T5" fmla="*/ 0 h 1807"/>
                    <a:gd name="T6" fmla="*/ 0 w 5889"/>
                    <a:gd name="T7" fmla="*/ 1571 h 1807"/>
                    <a:gd name="T8" fmla="*/ 0 w 5889"/>
                    <a:gd name="T9" fmla="*/ 1807 h 18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89"/>
                    <a:gd name="T16" fmla="*/ 0 h 1807"/>
                    <a:gd name="T17" fmla="*/ 5889 w 5889"/>
                    <a:gd name="T18" fmla="*/ 1807 h 180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89" h="1807">
                      <a:moveTo>
                        <a:pt x="0" y="1807"/>
                      </a:moveTo>
                      <a:lnTo>
                        <a:pt x="5889" y="236"/>
                      </a:lnTo>
                      <a:lnTo>
                        <a:pt x="5889" y="0"/>
                      </a:lnTo>
                      <a:lnTo>
                        <a:pt x="0" y="1571"/>
                      </a:lnTo>
                      <a:lnTo>
                        <a:pt x="0" y="180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0" name="Freeform 1794"/>
                <p:cNvSpPr>
                  <a:spLocks/>
                </p:cNvSpPr>
                <p:nvPr/>
              </p:nvSpPr>
              <p:spPr bwMode="gray">
                <a:xfrm>
                  <a:off x="2404" y="2659"/>
                  <a:ext cx="921" cy="333"/>
                </a:xfrm>
                <a:custGeom>
                  <a:avLst/>
                  <a:gdLst>
                    <a:gd name="T0" fmla="*/ 5335 w 5335"/>
                    <a:gd name="T1" fmla="*/ 1263 h 1928"/>
                    <a:gd name="T2" fmla="*/ 5208 w 5335"/>
                    <a:gd name="T3" fmla="*/ 1071 h 1928"/>
                    <a:gd name="T4" fmla="*/ 2201 w 5335"/>
                    <a:gd name="T5" fmla="*/ 219 h 1928"/>
                    <a:gd name="T6" fmla="*/ 0 w 5335"/>
                    <a:gd name="T7" fmla="*/ 1165 h 1928"/>
                    <a:gd name="T8" fmla="*/ 2842 w 5335"/>
                    <a:gd name="T9" fmla="*/ 1928 h 1928"/>
                    <a:gd name="T10" fmla="*/ 5335 w 5335"/>
                    <a:gd name="T11" fmla="*/ 1263 h 19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35"/>
                    <a:gd name="T19" fmla="*/ 0 h 1928"/>
                    <a:gd name="T20" fmla="*/ 5335 w 5335"/>
                    <a:gd name="T21" fmla="*/ 1928 h 19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35" h="1928">
                      <a:moveTo>
                        <a:pt x="5335" y="1263"/>
                      </a:moveTo>
                      <a:cubicBezTo>
                        <a:pt x="5208" y="1071"/>
                        <a:pt x="5208" y="1071"/>
                        <a:pt x="5208" y="1071"/>
                      </a:cubicBezTo>
                      <a:cubicBezTo>
                        <a:pt x="5068" y="889"/>
                        <a:pt x="2367" y="271"/>
                        <a:pt x="2201" y="219"/>
                      </a:cubicBezTo>
                      <a:cubicBezTo>
                        <a:pt x="1505" y="0"/>
                        <a:pt x="0" y="524"/>
                        <a:pt x="0" y="1165"/>
                      </a:cubicBezTo>
                      <a:cubicBezTo>
                        <a:pt x="2842" y="1928"/>
                        <a:pt x="2842" y="1928"/>
                        <a:pt x="2842" y="1928"/>
                      </a:cubicBezTo>
                      <a:cubicBezTo>
                        <a:pt x="2840" y="1135"/>
                        <a:pt x="5143" y="521"/>
                        <a:pt x="5335" y="1263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1" name="Freeform 1795"/>
                <p:cNvSpPr>
                  <a:spLocks/>
                </p:cNvSpPr>
                <p:nvPr/>
              </p:nvSpPr>
              <p:spPr bwMode="gray">
                <a:xfrm>
                  <a:off x="2895" y="2803"/>
                  <a:ext cx="430" cy="189"/>
                </a:xfrm>
                <a:custGeom>
                  <a:avLst/>
                  <a:gdLst>
                    <a:gd name="T0" fmla="*/ 2433 w 2494"/>
                    <a:gd name="T1" fmla="*/ 303 h 1094"/>
                    <a:gd name="T2" fmla="*/ 2367 w 2494"/>
                    <a:gd name="T3" fmla="*/ 237 h 1094"/>
                    <a:gd name="T4" fmla="*/ 2296 w 2494"/>
                    <a:gd name="T5" fmla="*/ 190 h 1094"/>
                    <a:gd name="T6" fmla="*/ 2193 w 2494"/>
                    <a:gd name="T7" fmla="*/ 146 h 1094"/>
                    <a:gd name="T8" fmla="*/ 2034 w 2494"/>
                    <a:gd name="T9" fmla="*/ 110 h 1094"/>
                    <a:gd name="T10" fmla="*/ 1 w 2494"/>
                    <a:gd name="T11" fmla="*/ 1094 h 1094"/>
                    <a:gd name="T12" fmla="*/ 2494 w 2494"/>
                    <a:gd name="T13" fmla="*/ 429 h 1094"/>
                    <a:gd name="T14" fmla="*/ 2433 w 2494"/>
                    <a:gd name="T15" fmla="*/ 303 h 10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494"/>
                    <a:gd name="T25" fmla="*/ 0 h 1094"/>
                    <a:gd name="T26" fmla="*/ 2494 w 2494"/>
                    <a:gd name="T27" fmla="*/ 1094 h 109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494" h="1094">
                      <a:moveTo>
                        <a:pt x="2433" y="303"/>
                      </a:moveTo>
                      <a:cubicBezTo>
                        <a:pt x="2414" y="279"/>
                        <a:pt x="2392" y="257"/>
                        <a:pt x="2367" y="237"/>
                      </a:cubicBezTo>
                      <a:cubicBezTo>
                        <a:pt x="2367" y="237"/>
                        <a:pt x="2332" y="208"/>
                        <a:pt x="2296" y="190"/>
                      </a:cubicBezTo>
                      <a:cubicBezTo>
                        <a:pt x="2260" y="169"/>
                        <a:pt x="2224" y="153"/>
                        <a:pt x="2193" y="146"/>
                      </a:cubicBezTo>
                      <a:cubicBezTo>
                        <a:pt x="2190" y="145"/>
                        <a:pt x="2088" y="118"/>
                        <a:pt x="2034" y="110"/>
                      </a:cubicBezTo>
                      <a:cubicBezTo>
                        <a:pt x="1308" y="0"/>
                        <a:pt x="0" y="496"/>
                        <a:pt x="1" y="1094"/>
                      </a:cubicBezTo>
                      <a:cubicBezTo>
                        <a:pt x="2494" y="429"/>
                        <a:pt x="2494" y="429"/>
                        <a:pt x="2494" y="429"/>
                      </a:cubicBezTo>
                      <a:cubicBezTo>
                        <a:pt x="2493" y="390"/>
                        <a:pt x="2469" y="346"/>
                        <a:pt x="2433" y="303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485" name="WordArt 2338"/>
              <p:cNvSpPr>
                <a:spLocks noChangeArrowheads="1" noChangeShapeType="1" noTextEdit="1"/>
              </p:cNvSpPr>
              <p:nvPr/>
            </p:nvSpPr>
            <p:spPr bwMode="gray">
              <a:xfrm>
                <a:off x="3943293" y="4698578"/>
                <a:ext cx="477838" cy="233363"/>
              </a:xfrm>
              <a:prstGeom prst="rect">
                <a:avLst/>
              </a:prstGeom>
              <a:ln w="0">
                <a:noFill/>
              </a:ln>
            </p:spPr>
            <p:txBody>
              <a:bodyPr wrap="none" numCol="1" fromWordArt="1">
                <a:prstTxWarp prst="textSlantDown">
                  <a:avLst>
                    <a:gd name="adj" fmla="val 44444"/>
                  </a:avLst>
                </a:prstTxWarp>
                <a:scene3d>
                  <a:camera prst="orthographicFront"/>
                  <a:lightRig rig="threePt" dir="t"/>
                </a:scene3d>
                <a:sp3d extrusionH="101600"/>
              </a:bodyPr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600" b="0" i="0" u="none" strike="noStrike" kern="10" cap="none" spc="0" normalizeH="0" baseline="0" noProof="0" dirty="0">
                    <a:ln w="9525">
                      <a:noFill/>
                      <a:round/>
                      <a:headEnd/>
                      <a:tailEnd/>
                    </a:ln>
                    <a:solidFill>
                      <a:srgbClr val="00B0F0"/>
                    </a:solidFill>
                    <a:uLnTx/>
                    <a:uFillTx/>
                    <a:latin typeface="Arial Black" panose="020B0A04020102020204" pitchFamily="34" charset="0"/>
                  </a:rPr>
                  <a:t>OSGB</a:t>
                </a:r>
                <a:endParaRPr kumimoji="0" lang="en-US" sz="3600" b="0" i="0" u="none" strike="noStrike" kern="10" cap="none" spc="0" normalizeH="0" baseline="0" noProof="0" dirty="0">
                  <a:ln w="9525">
                    <a:noFill/>
                    <a:round/>
                    <a:headEnd/>
                    <a:tailEnd/>
                  </a:ln>
                  <a:solidFill>
                    <a:srgbClr val="00B0F0"/>
                  </a:solidFill>
                  <a:uLnTx/>
                  <a:uFillTx/>
                  <a:latin typeface="Arial Black" panose="020B0A04020102020204" pitchFamily="34" charset="0"/>
                </a:endParaRPr>
              </a:p>
            </p:txBody>
          </p:sp>
        </p:grpSp>
      </p:grpSp>
      <p:grpSp>
        <p:nvGrpSpPr>
          <p:cNvPr id="504" name="Grup 503"/>
          <p:cNvGrpSpPr/>
          <p:nvPr/>
        </p:nvGrpSpPr>
        <p:grpSpPr>
          <a:xfrm>
            <a:off x="9980478" y="1729100"/>
            <a:ext cx="2085036" cy="1254458"/>
            <a:chOff x="8974961" y="2322882"/>
            <a:chExt cx="3415019" cy="1677298"/>
          </a:xfrm>
        </p:grpSpPr>
        <p:sp>
          <p:nvSpPr>
            <p:cNvPr id="505" name="Freeform 3050" descr="© INSCALE GmbH, 26.05.2010&#10;http://www.presentationload.com/"/>
            <p:cNvSpPr>
              <a:spLocks/>
            </p:cNvSpPr>
            <p:nvPr/>
          </p:nvSpPr>
          <p:spPr bwMode="gray">
            <a:xfrm>
              <a:off x="8974961" y="2344698"/>
              <a:ext cx="3415019" cy="1655482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endParaRPr>
            </a:p>
          </p:txBody>
        </p:sp>
        <p:grpSp>
          <p:nvGrpSpPr>
            <p:cNvPr id="506" name="Group 13306"/>
            <p:cNvGrpSpPr>
              <a:grpSpLocks/>
            </p:cNvGrpSpPr>
            <p:nvPr/>
          </p:nvGrpSpPr>
          <p:grpSpPr bwMode="gray">
            <a:xfrm flipH="1">
              <a:off x="9443459" y="2322882"/>
              <a:ext cx="2092643" cy="1287780"/>
              <a:chOff x="404" y="2068"/>
              <a:chExt cx="1014" cy="624"/>
            </a:xfrm>
          </p:grpSpPr>
          <p:grpSp>
            <p:nvGrpSpPr>
              <p:cNvPr id="507" name="Group 12950"/>
              <p:cNvGrpSpPr>
                <a:grpSpLocks/>
              </p:cNvGrpSpPr>
              <p:nvPr/>
            </p:nvGrpSpPr>
            <p:grpSpPr bwMode="gray">
              <a:xfrm flipH="1">
                <a:off x="404" y="2068"/>
                <a:ext cx="1014" cy="624"/>
                <a:chOff x="453" y="1212"/>
                <a:chExt cx="550" cy="338"/>
              </a:xfrm>
            </p:grpSpPr>
            <p:grpSp>
              <p:nvGrpSpPr>
                <p:cNvPr id="509" name="Group 12951"/>
                <p:cNvGrpSpPr>
                  <a:grpSpLocks/>
                </p:cNvGrpSpPr>
                <p:nvPr/>
              </p:nvGrpSpPr>
              <p:grpSpPr bwMode="gray">
                <a:xfrm>
                  <a:off x="453" y="1301"/>
                  <a:ext cx="57" cy="145"/>
                  <a:chOff x="512" y="1063"/>
                  <a:chExt cx="57" cy="145"/>
                </a:xfrm>
              </p:grpSpPr>
              <p:sp>
                <p:nvSpPr>
                  <p:cNvPr id="880" name="Freeform 12952" descr="© INSCALE GmbH, 26.05.2010&#10;http://www.presentationload.com/"/>
                  <p:cNvSpPr>
                    <a:spLocks noChangeAspect="1"/>
                  </p:cNvSpPr>
                  <p:nvPr/>
                </p:nvSpPr>
                <p:spPr bwMode="gray">
                  <a:xfrm>
                    <a:off x="512" y="1063"/>
                    <a:ext cx="57" cy="145"/>
                  </a:xfrm>
                  <a:custGeom>
                    <a:avLst/>
                    <a:gdLst/>
                    <a:ahLst/>
                    <a:cxnLst>
                      <a:cxn ang="0">
                        <a:pos x="0" y="158"/>
                      </a:cxn>
                      <a:cxn ang="0">
                        <a:pos x="0" y="1497"/>
                      </a:cxn>
                      <a:cxn ang="0">
                        <a:pos x="583" y="1339"/>
                      </a:cxn>
                      <a:cxn ang="0">
                        <a:pos x="583" y="0"/>
                      </a:cxn>
                      <a:cxn ang="0">
                        <a:pos x="0" y="158"/>
                      </a:cxn>
                    </a:cxnLst>
                    <a:rect l="0" t="0" r="r" b="b"/>
                    <a:pathLst>
                      <a:path w="583" h="1497">
                        <a:moveTo>
                          <a:pt x="0" y="158"/>
                        </a:moveTo>
                        <a:lnTo>
                          <a:pt x="0" y="1497"/>
                        </a:lnTo>
                        <a:lnTo>
                          <a:pt x="583" y="1339"/>
                        </a:lnTo>
                        <a:lnTo>
                          <a:pt x="583" y="0"/>
                        </a:lnTo>
                        <a:lnTo>
                          <a:pt x="0" y="1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81" name="Freeform 1295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20" y="1075"/>
                    <a:ext cx="40" cy="49"/>
                  </a:xfrm>
                  <a:custGeom>
                    <a:avLst/>
                    <a:gdLst/>
                    <a:ahLst/>
                    <a:cxnLst>
                      <a:cxn ang="0">
                        <a:pos x="20" y="354"/>
                      </a:cxn>
                      <a:cxn ang="0">
                        <a:pos x="0" y="339"/>
                      </a:cxn>
                      <a:cxn ang="0">
                        <a:pos x="0" y="92"/>
                      </a:cxn>
                      <a:cxn ang="0">
                        <a:pos x="20" y="67"/>
                      </a:cxn>
                      <a:cxn ang="0">
                        <a:pos x="259" y="3"/>
                      </a:cxn>
                      <a:cxn ang="0">
                        <a:pos x="278" y="18"/>
                      </a:cxn>
                      <a:cxn ang="0">
                        <a:pos x="278" y="265"/>
                      </a:cxn>
                      <a:cxn ang="0">
                        <a:pos x="259" y="290"/>
                      </a:cxn>
                      <a:cxn ang="0">
                        <a:pos x="20" y="354"/>
                      </a:cxn>
                    </a:cxnLst>
                    <a:rect l="0" t="0" r="r" b="b"/>
                    <a:pathLst>
                      <a:path w="278" h="357">
                        <a:moveTo>
                          <a:pt x="20" y="354"/>
                        </a:moveTo>
                        <a:cubicBezTo>
                          <a:pt x="9" y="357"/>
                          <a:pt x="0" y="350"/>
                          <a:pt x="0" y="339"/>
                        </a:cubicBezTo>
                        <a:cubicBezTo>
                          <a:pt x="0" y="92"/>
                          <a:pt x="0" y="92"/>
                          <a:pt x="0" y="92"/>
                        </a:cubicBezTo>
                        <a:cubicBezTo>
                          <a:pt x="0" y="81"/>
                          <a:pt x="9" y="70"/>
                          <a:pt x="20" y="67"/>
                        </a:cubicBezTo>
                        <a:cubicBezTo>
                          <a:pt x="259" y="3"/>
                          <a:pt x="259" y="3"/>
                          <a:pt x="259" y="3"/>
                        </a:cubicBezTo>
                        <a:cubicBezTo>
                          <a:pt x="269" y="0"/>
                          <a:pt x="278" y="7"/>
                          <a:pt x="278" y="18"/>
                        </a:cubicBezTo>
                        <a:cubicBezTo>
                          <a:pt x="278" y="265"/>
                          <a:pt x="278" y="265"/>
                          <a:pt x="278" y="265"/>
                        </a:cubicBezTo>
                        <a:cubicBezTo>
                          <a:pt x="278" y="276"/>
                          <a:pt x="269" y="287"/>
                          <a:pt x="259" y="290"/>
                        </a:cubicBezTo>
                        <a:lnTo>
                          <a:pt x="20" y="354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7FAFFF"/>
                      </a:gs>
                      <a:gs pos="100000">
                        <a:srgbClr val="2A79FF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510" name="Group 12954"/>
                <p:cNvGrpSpPr>
                  <a:grpSpLocks/>
                </p:cNvGrpSpPr>
                <p:nvPr/>
              </p:nvGrpSpPr>
              <p:grpSpPr bwMode="gray">
                <a:xfrm>
                  <a:off x="509" y="1212"/>
                  <a:ext cx="494" cy="338"/>
                  <a:chOff x="3483" y="-5682"/>
                  <a:chExt cx="8438" cy="5783"/>
                </a:xfrm>
              </p:grpSpPr>
              <p:sp>
                <p:nvSpPr>
                  <p:cNvPr id="511" name="Freeform 1295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231" y="-3058"/>
                    <a:ext cx="213" cy="414"/>
                  </a:xfrm>
                  <a:custGeom>
                    <a:avLst/>
                    <a:gdLst/>
                    <a:ahLst/>
                    <a:cxnLst>
                      <a:cxn ang="0">
                        <a:pos x="0" y="414"/>
                      </a:cxn>
                      <a:cxn ang="0">
                        <a:pos x="0" y="55"/>
                      </a:cxn>
                      <a:cxn ang="0">
                        <a:pos x="213" y="0"/>
                      </a:cxn>
                      <a:cxn ang="0">
                        <a:pos x="213" y="357"/>
                      </a:cxn>
                      <a:cxn ang="0">
                        <a:pos x="0" y="414"/>
                      </a:cxn>
                    </a:cxnLst>
                    <a:rect l="0" t="0" r="r" b="b"/>
                    <a:pathLst>
                      <a:path w="213" h="414">
                        <a:moveTo>
                          <a:pt x="0" y="414"/>
                        </a:moveTo>
                        <a:lnTo>
                          <a:pt x="0" y="55"/>
                        </a:lnTo>
                        <a:lnTo>
                          <a:pt x="213" y="0"/>
                        </a:lnTo>
                        <a:lnTo>
                          <a:pt x="213" y="357"/>
                        </a:lnTo>
                        <a:lnTo>
                          <a:pt x="0" y="414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2" name="Freeform 1295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194" y="-3013"/>
                    <a:ext cx="37" cy="369"/>
                  </a:xfrm>
                  <a:custGeom>
                    <a:avLst/>
                    <a:gdLst/>
                    <a:ahLst/>
                    <a:cxnLst>
                      <a:cxn ang="0">
                        <a:pos x="37" y="10"/>
                      </a:cxn>
                      <a:cxn ang="0">
                        <a:pos x="0" y="0"/>
                      </a:cxn>
                      <a:cxn ang="0">
                        <a:pos x="0" y="357"/>
                      </a:cxn>
                      <a:cxn ang="0">
                        <a:pos x="37" y="369"/>
                      </a:cxn>
                      <a:cxn ang="0">
                        <a:pos x="37" y="10"/>
                      </a:cxn>
                    </a:cxnLst>
                    <a:rect l="0" t="0" r="r" b="b"/>
                    <a:pathLst>
                      <a:path w="37" h="369">
                        <a:moveTo>
                          <a:pt x="37" y="10"/>
                        </a:moveTo>
                        <a:lnTo>
                          <a:pt x="0" y="0"/>
                        </a:lnTo>
                        <a:lnTo>
                          <a:pt x="0" y="357"/>
                        </a:lnTo>
                        <a:lnTo>
                          <a:pt x="37" y="369"/>
                        </a:lnTo>
                        <a:lnTo>
                          <a:pt x="37" y="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3" name="Freeform 1295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194" y="-3069"/>
                    <a:ext cx="250" cy="66"/>
                  </a:xfrm>
                  <a:custGeom>
                    <a:avLst/>
                    <a:gdLst/>
                    <a:ahLst/>
                    <a:cxnLst>
                      <a:cxn ang="0">
                        <a:pos x="250" y="11"/>
                      </a:cxn>
                      <a:cxn ang="0">
                        <a:pos x="210" y="0"/>
                      </a:cxn>
                      <a:cxn ang="0">
                        <a:pos x="0" y="56"/>
                      </a:cxn>
                      <a:cxn ang="0">
                        <a:pos x="37" y="66"/>
                      </a:cxn>
                      <a:cxn ang="0">
                        <a:pos x="250" y="11"/>
                      </a:cxn>
                    </a:cxnLst>
                    <a:rect l="0" t="0" r="r" b="b"/>
                    <a:pathLst>
                      <a:path w="250" h="66">
                        <a:moveTo>
                          <a:pt x="250" y="11"/>
                        </a:moveTo>
                        <a:lnTo>
                          <a:pt x="210" y="0"/>
                        </a:lnTo>
                        <a:lnTo>
                          <a:pt x="0" y="56"/>
                        </a:lnTo>
                        <a:lnTo>
                          <a:pt x="37" y="66"/>
                        </a:lnTo>
                        <a:lnTo>
                          <a:pt x="250" y="1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4" name="Freeform 1295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986" y="-2656"/>
                    <a:ext cx="245" cy="241"/>
                  </a:xfrm>
                  <a:custGeom>
                    <a:avLst/>
                    <a:gdLst/>
                    <a:ahLst/>
                    <a:cxnLst>
                      <a:cxn ang="0">
                        <a:pos x="245" y="12"/>
                      </a:cxn>
                      <a:cxn ang="0">
                        <a:pos x="208" y="0"/>
                      </a:cxn>
                      <a:cxn ang="0">
                        <a:pos x="0" y="232"/>
                      </a:cxn>
                      <a:cxn ang="0">
                        <a:pos x="33" y="241"/>
                      </a:cxn>
                      <a:cxn ang="0">
                        <a:pos x="245" y="12"/>
                      </a:cxn>
                    </a:cxnLst>
                    <a:rect l="0" t="0" r="r" b="b"/>
                    <a:pathLst>
                      <a:path w="245" h="241">
                        <a:moveTo>
                          <a:pt x="245" y="12"/>
                        </a:moveTo>
                        <a:lnTo>
                          <a:pt x="208" y="0"/>
                        </a:lnTo>
                        <a:lnTo>
                          <a:pt x="0" y="232"/>
                        </a:lnTo>
                        <a:lnTo>
                          <a:pt x="33" y="241"/>
                        </a:lnTo>
                        <a:lnTo>
                          <a:pt x="245" y="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5" name="Freeform 1295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019" y="-2656"/>
                    <a:ext cx="257" cy="241"/>
                  </a:xfrm>
                  <a:custGeom>
                    <a:avLst/>
                    <a:gdLst/>
                    <a:ahLst/>
                    <a:cxnLst>
                      <a:cxn ang="0">
                        <a:pos x="0" y="241"/>
                      </a:cxn>
                      <a:cxn ang="0">
                        <a:pos x="57" y="224"/>
                      </a:cxn>
                      <a:cxn ang="0">
                        <a:pos x="257" y="0"/>
                      </a:cxn>
                      <a:cxn ang="0">
                        <a:pos x="215" y="9"/>
                      </a:cxn>
                      <a:cxn ang="0">
                        <a:pos x="0" y="241"/>
                      </a:cxn>
                    </a:cxnLst>
                    <a:rect l="0" t="0" r="r" b="b"/>
                    <a:pathLst>
                      <a:path w="257" h="241">
                        <a:moveTo>
                          <a:pt x="0" y="241"/>
                        </a:moveTo>
                        <a:lnTo>
                          <a:pt x="57" y="224"/>
                        </a:lnTo>
                        <a:lnTo>
                          <a:pt x="257" y="0"/>
                        </a:lnTo>
                        <a:lnTo>
                          <a:pt x="215" y="9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6" name="Freeform 1296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483" y="-5682"/>
                    <a:ext cx="7215" cy="1937"/>
                  </a:xfrm>
                  <a:custGeom>
                    <a:avLst/>
                    <a:gdLst/>
                    <a:ahLst/>
                    <a:cxnLst>
                      <a:cxn ang="0">
                        <a:pos x="3147" y="0"/>
                      </a:cxn>
                      <a:cxn ang="0">
                        <a:pos x="7215" y="1094"/>
                      </a:cxn>
                      <a:cxn ang="0">
                        <a:pos x="4073" y="1937"/>
                      </a:cxn>
                      <a:cxn ang="0">
                        <a:pos x="0" y="843"/>
                      </a:cxn>
                      <a:cxn ang="0">
                        <a:pos x="3147" y="0"/>
                      </a:cxn>
                    </a:cxnLst>
                    <a:rect l="0" t="0" r="r" b="b"/>
                    <a:pathLst>
                      <a:path w="7215" h="1937">
                        <a:moveTo>
                          <a:pt x="3147" y="0"/>
                        </a:moveTo>
                        <a:lnTo>
                          <a:pt x="7215" y="1094"/>
                        </a:lnTo>
                        <a:lnTo>
                          <a:pt x="4073" y="1937"/>
                        </a:lnTo>
                        <a:lnTo>
                          <a:pt x="0" y="843"/>
                        </a:lnTo>
                        <a:lnTo>
                          <a:pt x="314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7" name="Freeform 1296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556" y="-4588"/>
                    <a:ext cx="3142" cy="4122"/>
                  </a:xfrm>
                  <a:custGeom>
                    <a:avLst/>
                    <a:gdLst/>
                    <a:ahLst/>
                    <a:cxnLst>
                      <a:cxn ang="0">
                        <a:pos x="0" y="843"/>
                      </a:cxn>
                      <a:cxn ang="0">
                        <a:pos x="3142" y="0"/>
                      </a:cxn>
                      <a:cxn ang="0">
                        <a:pos x="3142" y="3279"/>
                      </a:cxn>
                      <a:cxn ang="0">
                        <a:pos x="0" y="4122"/>
                      </a:cxn>
                      <a:cxn ang="0">
                        <a:pos x="0" y="843"/>
                      </a:cxn>
                    </a:cxnLst>
                    <a:rect l="0" t="0" r="r" b="b"/>
                    <a:pathLst>
                      <a:path w="3142" h="4122">
                        <a:moveTo>
                          <a:pt x="0" y="843"/>
                        </a:moveTo>
                        <a:lnTo>
                          <a:pt x="3142" y="0"/>
                        </a:lnTo>
                        <a:lnTo>
                          <a:pt x="3142" y="3279"/>
                        </a:lnTo>
                        <a:lnTo>
                          <a:pt x="0" y="4122"/>
                        </a:lnTo>
                        <a:lnTo>
                          <a:pt x="0" y="84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8" name="Freeform 1296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142" y="-1154"/>
                    <a:ext cx="864" cy="634"/>
                  </a:xfrm>
                  <a:custGeom>
                    <a:avLst/>
                    <a:gdLst/>
                    <a:ahLst/>
                    <a:cxnLst>
                      <a:cxn ang="0">
                        <a:pos x="115" y="634"/>
                      </a:cxn>
                      <a:cxn ang="0">
                        <a:pos x="529" y="504"/>
                      </a:cxn>
                      <a:cxn ang="0">
                        <a:pos x="864" y="166"/>
                      </a:cxn>
                      <a:cxn ang="0">
                        <a:pos x="276" y="0"/>
                      </a:cxn>
                      <a:cxn ang="0">
                        <a:pos x="0" y="296"/>
                      </a:cxn>
                      <a:cxn ang="0">
                        <a:pos x="115" y="634"/>
                      </a:cxn>
                    </a:cxnLst>
                    <a:rect l="0" t="0" r="r" b="b"/>
                    <a:pathLst>
                      <a:path w="864" h="634">
                        <a:moveTo>
                          <a:pt x="115" y="634"/>
                        </a:moveTo>
                        <a:lnTo>
                          <a:pt x="529" y="504"/>
                        </a:lnTo>
                        <a:lnTo>
                          <a:pt x="864" y="166"/>
                        </a:lnTo>
                        <a:lnTo>
                          <a:pt x="276" y="0"/>
                        </a:lnTo>
                        <a:lnTo>
                          <a:pt x="0" y="296"/>
                        </a:lnTo>
                        <a:lnTo>
                          <a:pt x="115" y="63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9" name="Freeform 1296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268" y="-1952"/>
                    <a:ext cx="867" cy="635"/>
                  </a:xfrm>
                  <a:custGeom>
                    <a:avLst/>
                    <a:gdLst/>
                    <a:ahLst/>
                    <a:cxnLst>
                      <a:cxn ang="0">
                        <a:pos x="118" y="635"/>
                      </a:cxn>
                      <a:cxn ang="0">
                        <a:pos x="529" y="506"/>
                      </a:cxn>
                      <a:cxn ang="0">
                        <a:pos x="867" y="168"/>
                      </a:cxn>
                      <a:cxn ang="0">
                        <a:pos x="278" y="0"/>
                      </a:cxn>
                      <a:cxn ang="0">
                        <a:pos x="0" y="298"/>
                      </a:cxn>
                      <a:cxn ang="0">
                        <a:pos x="118" y="635"/>
                      </a:cxn>
                    </a:cxnLst>
                    <a:rect l="0" t="0" r="r" b="b"/>
                    <a:pathLst>
                      <a:path w="867" h="635">
                        <a:moveTo>
                          <a:pt x="118" y="635"/>
                        </a:moveTo>
                        <a:lnTo>
                          <a:pt x="529" y="506"/>
                        </a:lnTo>
                        <a:lnTo>
                          <a:pt x="867" y="168"/>
                        </a:lnTo>
                        <a:lnTo>
                          <a:pt x="278" y="0"/>
                        </a:lnTo>
                        <a:lnTo>
                          <a:pt x="0" y="298"/>
                        </a:lnTo>
                        <a:lnTo>
                          <a:pt x="118" y="63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0" name="Freeform 1296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84" y="-1005"/>
                    <a:ext cx="940" cy="1033"/>
                  </a:xfrm>
                  <a:custGeom>
                    <a:avLst/>
                    <a:gdLst/>
                    <a:ahLst/>
                    <a:cxnLst>
                      <a:cxn ang="0">
                        <a:pos x="318" y="126"/>
                      </a:cxn>
                      <a:cxn ang="0">
                        <a:pos x="87" y="27"/>
                      </a:cxn>
                      <a:cxn ang="0">
                        <a:pos x="87" y="27"/>
                      </a:cxn>
                      <a:cxn ang="0">
                        <a:pos x="22" y="44"/>
                      </a:cxn>
                      <a:cxn ang="0">
                        <a:pos x="35" y="72"/>
                      </a:cxn>
                      <a:cxn ang="0">
                        <a:pos x="76" y="310"/>
                      </a:cxn>
                      <a:cxn ang="0">
                        <a:pos x="188" y="401"/>
                      </a:cxn>
                      <a:cxn ang="0">
                        <a:pos x="205" y="437"/>
                      </a:cxn>
                      <a:cxn ang="0">
                        <a:pos x="291" y="414"/>
                      </a:cxn>
                      <a:cxn ang="0">
                        <a:pos x="291" y="414"/>
                      </a:cxn>
                      <a:cxn ang="0">
                        <a:pos x="332" y="395"/>
                      </a:cxn>
                      <a:cxn ang="0">
                        <a:pos x="318" y="126"/>
                      </a:cxn>
                    </a:cxnLst>
                    <a:rect l="0" t="0" r="r" b="b"/>
                    <a:pathLst>
                      <a:path w="398" h="437">
                        <a:moveTo>
                          <a:pt x="318" y="126"/>
                        </a:moveTo>
                        <a:cubicBezTo>
                          <a:pt x="252" y="40"/>
                          <a:pt x="155" y="0"/>
                          <a:pt x="87" y="27"/>
                        </a:cubicBezTo>
                        <a:cubicBezTo>
                          <a:pt x="87" y="27"/>
                          <a:pt x="87" y="27"/>
                          <a:pt x="87" y="27"/>
                        </a:cubicBezTo>
                        <a:cubicBezTo>
                          <a:pt x="22" y="44"/>
                          <a:pt x="22" y="44"/>
                          <a:pt x="22" y="44"/>
                        </a:cubicBezTo>
                        <a:cubicBezTo>
                          <a:pt x="35" y="72"/>
                          <a:pt x="35" y="72"/>
                          <a:pt x="35" y="72"/>
                        </a:cubicBezTo>
                        <a:cubicBezTo>
                          <a:pt x="0" y="131"/>
                          <a:pt x="14" y="228"/>
                          <a:pt x="76" y="310"/>
                        </a:cubicBezTo>
                        <a:cubicBezTo>
                          <a:pt x="109" y="352"/>
                          <a:pt x="148" y="383"/>
                          <a:pt x="188" y="401"/>
                        </a:cubicBezTo>
                        <a:cubicBezTo>
                          <a:pt x="205" y="437"/>
                          <a:pt x="205" y="437"/>
                          <a:pt x="205" y="437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306" y="411"/>
                          <a:pt x="320" y="405"/>
                          <a:pt x="332" y="395"/>
                        </a:cubicBezTo>
                        <a:cubicBezTo>
                          <a:pt x="398" y="345"/>
                          <a:pt x="392" y="224"/>
                          <a:pt x="318" y="12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1" name="Freeform 1296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276" y="-974"/>
                    <a:ext cx="952" cy="1075"/>
                  </a:xfrm>
                  <a:custGeom>
                    <a:avLst/>
                    <a:gdLst/>
                    <a:ahLst/>
                    <a:cxnLst>
                      <a:cxn ang="0">
                        <a:pos x="336" y="405"/>
                      </a:cxn>
                      <a:cxn ang="0">
                        <a:pos x="81" y="319"/>
                      </a:cxn>
                      <a:cxn ang="0">
                        <a:pos x="67" y="50"/>
                      </a:cxn>
                      <a:cxn ang="0">
                        <a:pos x="322" y="136"/>
                      </a:cxn>
                      <a:cxn ang="0">
                        <a:pos x="336" y="405"/>
                      </a:cxn>
                    </a:cxnLst>
                    <a:rect l="0" t="0" r="r" b="b"/>
                    <a:pathLst>
                      <a:path w="403" h="455">
                        <a:moveTo>
                          <a:pt x="336" y="405"/>
                        </a:moveTo>
                        <a:cubicBezTo>
                          <a:pt x="269" y="455"/>
                          <a:pt x="155" y="417"/>
                          <a:pt x="81" y="319"/>
                        </a:cubicBezTo>
                        <a:cubicBezTo>
                          <a:pt x="6" y="221"/>
                          <a:pt x="0" y="101"/>
                          <a:pt x="67" y="50"/>
                        </a:cubicBezTo>
                        <a:cubicBezTo>
                          <a:pt x="133" y="0"/>
                          <a:pt x="248" y="38"/>
                          <a:pt x="322" y="136"/>
                        </a:cubicBezTo>
                        <a:cubicBezTo>
                          <a:pt x="396" y="234"/>
                          <a:pt x="403" y="354"/>
                          <a:pt x="336" y="405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2" name="Freeform 1296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63" y="-764"/>
                    <a:ext cx="579" cy="655"/>
                  </a:xfrm>
                  <a:custGeom>
                    <a:avLst/>
                    <a:gdLst/>
                    <a:ahLst/>
                    <a:cxnLst>
                      <a:cxn ang="0">
                        <a:pos x="204" y="246"/>
                      </a:cxn>
                      <a:cxn ang="0">
                        <a:pos x="49" y="194"/>
                      </a:cxn>
                      <a:cxn ang="0">
                        <a:pos x="41" y="31"/>
                      </a:cxn>
                      <a:cxn ang="0">
                        <a:pos x="196" y="83"/>
                      </a:cxn>
                      <a:cxn ang="0">
                        <a:pos x="204" y="246"/>
                      </a:cxn>
                    </a:cxnLst>
                    <a:rect l="0" t="0" r="r" b="b"/>
                    <a:pathLst>
                      <a:path w="245" h="277">
                        <a:moveTo>
                          <a:pt x="204" y="246"/>
                        </a:moveTo>
                        <a:cubicBezTo>
                          <a:pt x="164" y="277"/>
                          <a:pt x="94" y="254"/>
                          <a:pt x="49" y="194"/>
                        </a:cubicBezTo>
                        <a:cubicBezTo>
                          <a:pt x="4" y="135"/>
                          <a:pt x="0" y="62"/>
                          <a:pt x="41" y="31"/>
                        </a:cubicBezTo>
                        <a:cubicBezTo>
                          <a:pt x="81" y="0"/>
                          <a:pt x="151" y="23"/>
                          <a:pt x="196" y="83"/>
                        </a:cubicBezTo>
                        <a:cubicBezTo>
                          <a:pt x="241" y="142"/>
                          <a:pt x="245" y="216"/>
                          <a:pt x="204" y="246"/>
                        </a:cubicBez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3" name="Freeform 1296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249" y="-3736"/>
                    <a:ext cx="1672" cy="299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02" y="163"/>
                      </a:cxn>
                      <a:cxn ang="0">
                        <a:pos x="1020" y="1245"/>
                      </a:cxn>
                      <a:cxn ang="0">
                        <a:pos x="1672" y="1593"/>
                      </a:cxn>
                      <a:cxn ang="0">
                        <a:pos x="1672" y="2998"/>
                      </a:cxn>
                      <a:cxn ang="0">
                        <a:pos x="0" y="25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72" h="2998">
                        <a:moveTo>
                          <a:pt x="0" y="0"/>
                        </a:moveTo>
                        <a:lnTo>
                          <a:pt x="602" y="163"/>
                        </a:lnTo>
                        <a:lnTo>
                          <a:pt x="1020" y="1245"/>
                        </a:lnTo>
                        <a:lnTo>
                          <a:pt x="1672" y="1593"/>
                        </a:lnTo>
                        <a:lnTo>
                          <a:pt x="1672" y="2998"/>
                        </a:lnTo>
                        <a:lnTo>
                          <a:pt x="0" y="25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4" name="Freeform 1296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12" y="-3573"/>
                    <a:ext cx="2657" cy="1682"/>
                  </a:xfrm>
                  <a:custGeom>
                    <a:avLst/>
                    <a:gdLst/>
                    <a:ahLst/>
                    <a:cxnLst>
                      <a:cxn ang="0">
                        <a:pos x="0" y="600"/>
                      </a:cxn>
                      <a:cxn ang="0">
                        <a:pos x="2239" y="0"/>
                      </a:cxn>
                      <a:cxn ang="0">
                        <a:pos x="2657" y="1082"/>
                      </a:cxn>
                      <a:cxn ang="0">
                        <a:pos x="418" y="1682"/>
                      </a:cxn>
                      <a:cxn ang="0">
                        <a:pos x="0" y="600"/>
                      </a:cxn>
                    </a:cxnLst>
                    <a:rect l="0" t="0" r="r" b="b"/>
                    <a:pathLst>
                      <a:path w="2657" h="1682">
                        <a:moveTo>
                          <a:pt x="0" y="600"/>
                        </a:moveTo>
                        <a:lnTo>
                          <a:pt x="2239" y="0"/>
                        </a:lnTo>
                        <a:lnTo>
                          <a:pt x="2657" y="1082"/>
                        </a:lnTo>
                        <a:lnTo>
                          <a:pt x="418" y="1682"/>
                        </a:lnTo>
                        <a:lnTo>
                          <a:pt x="0" y="60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5" name="Freeform 1296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97" y="-3518"/>
                    <a:ext cx="2487" cy="1573"/>
                  </a:xfrm>
                  <a:custGeom>
                    <a:avLst/>
                    <a:gdLst/>
                    <a:ahLst/>
                    <a:cxnLst>
                      <a:cxn ang="0">
                        <a:pos x="0" y="562"/>
                      </a:cxn>
                      <a:cxn ang="0">
                        <a:pos x="2095" y="0"/>
                      </a:cxn>
                      <a:cxn ang="0">
                        <a:pos x="2487" y="1011"/>
                      </a:cxn>
                      <a:cxn ang="0">
                        <a:pos x="392" y="1573"/>
                      </a:cxn>
                      <a:cxn ang="0">
                        <a:pos x="0" y="562"/>
                      </a:cxn>
                    </a:cxnLst>
                    <a:rect l="0" t="0" r="r" b="b"/>
                    <a:pathLst>
                      <a:path w="2487" h="1573">
                        <a:moveTo>
                          <a:pt x="0" y="562"/>
                        </a:moveTo>
                        <a:lnTo>
                          <a:pt x="2095" y="0"/>
                        </a:lnTo>
                        <a:lnTo>
                          <a:pt x="2487" y="1011"/>
                        </a:lnTo>
                        <a:lnTo>
                          <a:pt x="392" y="1573"/>
                        </a:lnTo>
                        <a:lnTo>
                          <a:pt x="0" y="562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7FAFFF"/>
                      </a:gs>
                      <a:gs pos="100000">
                        <a:srgbClr val="2A79FF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6" name="Freeform 1297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030" y="-2491"/>
                    <a:ext cx="2891" cy="948"/>
                  </a:xfrm>
                  <a:custGeom>
                    <a:avLst/>
                    <a:gdLst/>
                    <a:ahLst/>
                    <a:cxnLst>
                      <a:cxn ang="0">
                        <a:pos x="652" y="948"/>
                      </a:cxn>
                      <a:cxn ang="0">
                        <a:pos x="2891" y="348"/>
                      </a:cxn>
                      <a:cxn ang="0">
                        <a:pos x="2239" y="0"/>
                      </a:cxn>
                      <a:cxn ang="0">
                        <a:pos x="0" y="600"/>
                      </a:cxn>
                      <a:cxn ang="0">
                        <a:pos x="652" y="948"/>
                      </a:cxn>
                    </a:cxnLst>
                    <a:rect l="0" t="0" r="r" b="b"/>
                    <a:pathLst>
                      <a:path w="2891" h="948">
                        <a:moveTo>
                          <a:pt x="652" y="948"/>
                        </a:moveTo>
                        <a:lnTo>
                          <a:pt x="2891" y="348"/>
                        </a:lnTo>
                        <a:lnTo>
                          <a:pt x="2239" y="0"/>
                        </a:lnTo>
                        <a:lnTo>
                          <a:pt x="0" y="600"/>
                        </a:lnTo>
                        <a:lnTo>
                          <a:pt x="652" y="9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7" name="Freeform 1297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682" y="-2143"/>
                    <a:ext cx="2239" cy="2005"/>
                  </a:xfrm>
                  <a:custGeom>
                    <a:avLst/>
                    <a:gdLst/>
                    <a:ahLst/>
                    <a:cxnLst>
                      <a:cxn ang="0">
                        <a:pos x="0" y="2005"/>
                      </a:cxn>
                      <a:cxn ang="0">
                        <a:pos x="2239" y="1405"/>
                      </a:cxn>
                      <a:cxn ang="0">
                        <a:pos x="2239" y="0"/>
                      </a:cxn>
                      <a:cxn ang="0">
                        <a:pos x="0" y="600"/>
                      </a:cxn>
                      <a:cxn ang="0">
                        <a:pos x="0" y="2005"/>
                      </a:cxn>
                    </a:cxnLst>
                    <a:rect l="0" t="0" r="r" b="b"/>
                    <a:pathLst>
                      <a:path w="2239" h="2005">
                        <a:moveTo>
                          <a:pt x="0" y="2005"/>
                        </a:moveTo>
                        <a:lnTo>
                          <a:pt x="2239" y="1405"/>
                        </a:lnTo>
                        <a:lnTo>
                          <a:pt x="2239" y="0"/>
                        </a:lnTo>
                        <a:lnTo>
                          <a:pt x="0" y="600"/>
                        </a:lnTo>
                        <a:lnTo>
                          <a:pt x="0" y="20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8" name="Freeform 1297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09" y="-3736"/>
                    <a:ext cx="2842" cy="763"/>
                  </a:xfrm>
                  <a:custGeom>
                    <a:avLst/>
                    <a:gdLst/>
                    <a:ahLst/>
                    <a:cxnLst>
                      <a:cxn ang="0">
                        <a:pos x="0" y="603"/>
                      </a:cxn>
                      <a:cxn ang="0">
                        <a:pos x="2240" y="0"/>
                      </a:cxn>
                      <a:cxn ang="0">
                        <a:pos x="2842" y="163"/>
                      </a:cxn>
                      <a:cxn ang="0">
                        <a:pos x="603" y="763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2842" h="763">
                        <a:moveTo>
                          <a:pt x="0" y="603"/>
                        </a:moveTo>
                        <a:lnTo>
                          <a:pt x="2240" y="0"/>
                        </a:lnTo>
                        <a:lnTo>
                          <a:pt x="2842" y="163"/>
                        </a:lnTo>
                        <a:lnTo>
                          <a:pt x="603" y="763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9" name="Freeform 1297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050" y="-4451"/>
                    <a:ext cx="624" cy="167"/>
                  </a:xfrm>
                  <a:custGeom>
                    <a:avLst/>
                    <a:gdLst/>
                    <a:ahLst/>
                    <a:cxnLst>
                      <a:cxn ang="0">
                        <a:pos x="0" y="122"/>
                      </a:cxn>
                      <a:cxn ang="0">
                        <a:pos x="452" y="0"/>
                      </a:cxn>
                      <a:cxn ang="0">
                        <a:pos x="624" y="47"/>
                      </a:cxn>
                      <a:cxn ang="0">
                        <a:pos x="173" y="167"/>
                      </a:cxn>
                      <a:cxn ang="0">
                        <a:pos x="0" y="122"/>
                      </a:cxn>
                    </a:cxnLst>
                    <a:rect l="0" t="0" r="r" b="b"/>
                    <a:pathLst>
                      <a:path w="624" h="167">
                        <a:moveTo>
                          <a:pt x="0" y="122"/>
                        </a:moveTo>
                        <a:lnTo>
                          <a:pt x="452" y="0"/>
                        </a:lnTo>
                        <a:lnTo>
                          <a:pt x="624" y="47"/>
                        </a:lnTo>
                        <a:lnTo>
                          <a:pt x="173" y="167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0" name="Freeform 1297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223" y="-4404"/>
                    <a:ext cx="451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451" y="165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1" h="288">
                        <a:moveTo>
                          <a:pt x="0" y="288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65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2" name="Freeform 1297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050" y="-4329"/>
                    <a:ext cx="173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6"/>
                      </a:cxn>
                      <a:cxn ang="0">
                        <a:pos x="173" y="213"/>
                      </a:cxn>
                      <a:cxn ang="0">
                        <a:pos x="173" y="4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3" h="213">
                        <a:moveTo>
                          <a:pt x="0" y="0"/>
                        </a:moveTo>
                        <a:lnTo>
                          <a:pt x="0" y="166"/>
                        </a:lnTo>
                        <a:lnTo>
                          <a:pt x="173" y="213"/>
                        </a:lnTo>
                        <a:lnTo>
                          <a:pt x="173" y="4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4" name="Freeform 1297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597" y="-4329"/>
                    <a:ext cx="626" cy="168"/>
                  </a:xfrm>
                  <a:custGeom>
                    <a:avLst/>
                    <a:gdLst/>
                    <a:ahLst/>
                    <a:cxnLst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626" y="45"/>
                      </a:cxn>
                      <a:cxn ang="0">
                        <a:pos x="172" y="168"/>
                      </a:cxn>
                      <a:cxn ang="0">
                        <a:pos x="0" y="121"/>
                      </a:cxn>
                    </a:cxnLst>
                    <a:rect l="0" t="0" r="r" b="b"/>
                    <a:pathLst>
                      <a:path w="626" h="168">
                        <a:moveTo>
                          <a:pt x="0" y="121"/>
                        </a:moveTo>
                        <a:lnTo>
                          <a:pt x="453" y="0"/>
                        </a:lnTo>
                        <a:lnTo>
                          <a:pt x="626" y="45"/>
                        </a:lnTo>
                        <a:lnTo>
                          <a:pt x="172" y="168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5" name="Freeform 1297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769" y="-4284"/>
                    <a:ext cx="454" cy="289"/>
                  </a:xfrm>
                  <a:custGeom>
                    <a:avLst/>
                    <a:gdLst/>
                    <a:ahLst/>
                    <a:cxnLst>
                      <a:cxn ang="0">
                        <a:pos x="0" y="289"/>
                      </a:cxn>
                      <a:cxn ang="0">
                        <a:pos x="0" y="123"/>
                      </a:cxn>
                      <a:cxn ang="0">
                        <a:pos x="454" y="0"/>
                      </a:cxn>
                      <a:cxn ang="0">
                        <a:pos x="454" y="168"/>
                      </a:cxn>
                      <a:cxn ang="0">
                        <a:pos x="0" y="289"/>
                      </a:cxn>
                    </a:cxnLst>
                    <a:rect l="0" t="0" r="r" b="b"/>
                    <a:pathLst>
                      <a:path w="454" h="289">
                        <a:moveTo>
                          <a:pt x="0" y="289"/>
                        </a:moveTo>
                        <a:lnTo>
                          <a:pt x="0" y="123"/>
                        </a:lnTo>
                        <a:lnTo>
                          <a:pt x="454" y="0"/>
                        </a:lnTo>
                        <a:lnTo>
                          <a:pt x="454" y="168"/>
                        </a:lnTo>
                        <a:lnTo>
                          <a:pt x="0" y="289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6" name="Freeform 1297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597" y="-4208"/>
                    <a:ext cx="172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5"/>
                      </a:cxn>
                      <a:cxn ang="0">
                        <a:pos x="172" y="213"/>
                      </a:cxn>
                      <a:cxn ang="0">
                        <a:pos x="172" y="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2" h="213">
                        <a:moveTo>
                          <a:pt x="0" y="0"/>
                        </a:moveTo>
                        <a:lnTo>
                          <a:pt x="0" y="165"/>
                        </a:lnTo>
                        <a:lnTo>
                          <a:pt x="172" y="213"/>
                        </a:lnTo>
                        <a:lnTo>
                          <a:pt x="172" y="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4" name="Freeform 1297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146" y="-4208"/>
                    <a:ext cx="623" cy="168"/>
                  </a:xfrm>
                  <a:custGeom>
                    <a:avLst/>
                    <a:gdLst/>
                    <a:ahLst/>
                    <a:cxnLst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623" y="47"/>
                      </a:cxn>
                      <a:cxn ang="0">
                        <a:pos x="170" y="168"/>
                      </a:cxn>
                      <a:cxn ang="0">
                        <a:pos x="0" y="120"/>
                      </a:cxn>
                    </a:cxnLst>
                    <a:rect l="0" t="0" r="r" b="b"/>
                    <a:pathLst>
                      <a:path w="623" h="168">
                        <a:moveTo>
                          <a:pt x="0" y="120"/>
                        </a:moveTo>
                        <a:lnTo>
                          <a:pt x="451" y="0"/>
                        </a:lnTo>
                        <a:lnTo>
                          <a:pt x="623" y="47"/>
                        </a:lnTo>
                        <a:lnTo>
                          <a:pt x="170" y="168"/>
                        </a:lnTo>
                        <a:lnTo>
                          <a:pt x="0" y="12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5" name="Freeform 1298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316" y="-4161"/>
                    <a:ext cx="453" cy="286"/>
                  </a:xfrm>
                  <a:custGeom>
                    <a:avLst/>
                    <a:gdLst/>
                    <a:ahLst/>
                    <a:cxnLst>
                      <a:cxn ang="0">
                        <a:pos x="0" y="286"/>
                      </a:cxn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453" y="166"/>
                      </a:cxn>
                      <a:cxn ang="0">
                        <a:pos x="0" y="286"/>
                      </a:cxn>
                    </a:cxnLst>
                    <a:rect l="0" t="0" r="r" b="b"/>
                    <a:pathLst>
                      <a:path w="453" h="286">
                        <a:moveTo>
                          <a:pt x="0" y="286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166"/>
                        </a:lnTo>
                        <a:lnTo>
                          <a:pt x="0" y="286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6" name="Freeform 1298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146" y="-4088"/>
                    <a:ext cx="170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8"/>
                      </a:cxn>
                      <a:cxn ang="0">
                        <a:pos x="170" y="213"/>
                      </a:cxn>
                      <a:cxn ang="0">
                        <a:pos x="170" y="4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0" h="213">
                        <a:moveTo>
                          <a:pt x="0" y="0"/>
                        </a:moveTo>
                        <a:lnTo>
                          <a:pt x="0" y="168"/>
                        </a:lnTo>
                        <a:lnTo>
                          <a:pt x="170" y="213"/>
                        </a:lnTo>
                        <a:lnTo>
                          <a:pt x="170" y="4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7" name="Freeform 1298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92" y="-4088"/>
                    <a:ext cx="624" cy="168"/>
                  </a:xfrm>
                  <a:custGeom>
                    <a:avLst/>
                    <a:gdLst/>
                    <a:ahLst/>
                    <a:cxnLst>
                      <a:cxn ang="0">
                        <a:pos x="0" y="123"/>
                      </a:cxn>
                      <a:cxn ang="0">
                        <a:pos x="454" y="0"/>
                      </a:cxn>
                      <a:cxn ang="0">
                        <a:pos x="624" y="48"/>
                      </a:cxn>
                      <a:cxn ang="0">
                        <a:pos x="173" y="168"/>
                      </a:cxn>
                      <a:cxn ang="0">
                        <a:pos x="0" y="123"/>
                      </a:cxn>
                    </a:cxnLst>
                    <a:rect l="0" t="0" r="r" b="b"/>
                    <a:pathLst>
                      <a:path w="624" h="168">
                        <a:moveTo>
                          <a:pt x="0" y="123"/>
                        </a:moveTo>
                        <a:lnTo>
                          <a:pt x="454" y="0"/>
                        </a:lnTo>
                        <a:lnTo>
                          <a:pt x="624" y="48"/>
                        </a:lnTo>
                        <a:lnTo>
                          <a:pt x="173" y="16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8" name="Freeform 1298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865" y="-4040"/>
                    <a:ext cx="451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451" y="165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1" h="288">
                        <a:moveTo>
                          <a:pt x="0" y="288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65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29" name="Freeform 1298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92" y="-3965"/>
                    <a:ext cx="173" cy="21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6"/>
                      </a:cxn>
                      <a:cxn ang="0">
                        <a:pos x="173" y="213"/>
                      </a:cxn>
                      <a:cxn ang="0">
                        <a:pos x="173" y="4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3" h="213">
                        <a:moveTo>
                          <a:pt x="0" y="0"/>
                        </a:moveTo>
                        <a:lnTo>
                          <a:pt x="0" y="166"/>
                        </a:lnTo>
                        <a:lnTo>
                          <a:pt x="173" y="213"/>
                        </a:lnTo>
                        <a:lnTo>
                          <a:pt x="173" y="4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0" name="Freeform 1298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239" y="-3965"/>
                    <a:ext cx="626" cy="168"/>
                  </a:xfrm>
                  <a:custGeom>
                    <a:avLst/>
                    <a:gdLst/>
                    <a:ahLst/>
                    <a:cxnLst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626" y="45"/>
                      </a:cxn>
                      <a:cxn ang="0">
                        <a:pos x="172" y="168"/>
                      </a:cxn>
                      <a:cxn ang="0">
                        <a:pos x="0" y="121"/>
                      </a:cxn>
                    </a:cxnLst>
                    <a:rect l="0" t="0" r="r" b="b"/>
                    <a:pathLst>
                      <a:path w="626" h="168">
                        <a:moveTo>
                          <a:pt x="0" y="121"/>
                        </a:moveTo>
                        <a:lnTo>
                          <a:pt x="453" y="0"/>
                        </a:lnTo>
                        <a:lnTo>
                          <a:pt x="626" y="45"/>
                        </a:lnTo>
                        <a:lnTo>
                          <a:pt x="172" y="168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1" name="Freeform 1298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11" y="-3920"/>
                    <a:ext cx="454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3"/>
                      </a:cxn>
                      <a:cxn ang="0">
                        <a:pos x="454" y="0"/>
                      </a:cxn>
                      <a:cxn ang="0">
                        <a:pos x="454" y="168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4" h="288">
                        <a:moveTo>
                          <a:pt x="0" y="288"/>
                        </a:moveTo>
                        <a:lnTo>
                          <a:pt x="0" y="123"/>
                        </a:lnTo>
                        <a:lnTo>
                          <a:pt x="454" y="0"/>
                        </a:lnTo>
                        <a:lnTo>
                          <a:pt x="454" y="168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2" name="Freeform 1298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239" y="-3844"/>
                    <a:ext cx="172" cy="2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7"/>
                      </a:cxn>
                      <a:cxn ang="0">
                        <a:pos x="172" y="212"/>
                      </a:cxn>
                      <a:cxn ang="0">
                        <a:pos x="172" y="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2" h="212">
                        <a:moveTo>
                          <a:pt x="0" y="0"/>
                        </a:moveTo>
                        <a:lnTo>
                          <a:pt x="0" y="167"/>
                        </a:lnTo>
                        <a:lnTo>
                          <a:pt x="172" y="212"/>
                        </a:lnTo>
                        <a:lnTo>
                          <a:pt x="172" y="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3" name="Freeform 1298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787" y="-3844"/>
                    <a:ext cx="624" cy="167"/>
                  </a:xfrm>
                  <a:custGeom>
                    <a:avLst/>
                    <a:gdLst/>
                    <a:ahLst/>
                    <a:cxnLst>
                      <a:cxn ang="0">
                        <a:pos x="0" y="123"/>
                      </a:cxn>
                      <a:cxn ang="0">
                        <a:pos x="452" y="0"/>
                      </a:cxn>
                      <a:cxn ang="0">
                        <a:pos x="624" y="47"/>
                      </a:cxn>
                      <a:cxn ang="0">
                        <a:pos x="173" y="167"/>
                      </a:cxn>
                      <a:cxn ang="0">
                        <a:pos x="0" y="123"/>
                      </a:cxn>
                    </a:cxnLst>
                    <a:rect l="0" t="0" r="r" b="b"/>
                    <a:pathLst>
                      <a:path w="624" h="167">
                        <a:moveTo>
                          <a:pt x="0" y="123"/>
                        </a:moveTo>
                        <a:lnTo>
                          <a:pt x="452" y="0"/>
                        </a:lnTo>
                        <a:lnTo>
                          <a:pt x="624" y="47"/>
                        </a:lnTo>
                        <a:lnTo>
                          <a:pt x="173" y="167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4" name="Freeform 1298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960" y="-3797"/>
                    <a:ext cx="451" cy="288"/>
                  </a:xfrm>
                  <a:custGeom>
                    <a:avLst/>
                    <a:gdLst/>
                    <a:ahLst/>
                    <a:cxnLst>
                      <a:cxn ang="0">
                        <a:pos x="0" y="288"/>
                      </a:cxn>
                      <a:cxn ang="0">
                        <a:pos x="0" y="120"/>
                      </a:cxn>
                      <a:cxn ang="0">
                        <a:pos x="451" y="0"/>
                      </a:cxn>
                      <a:cxn ang="0">
                        <a:pos x="451" y="165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451" h="288">
                        <a:moveTo>
                          <a:pt x="0" y="288"/>
                        </a:moveTo>
                        <a:lnTo>
                          <a:pt x="0" y="120"/>
                        </a:lnTo>
                        <a:lnTo>
                          <a:pt x="451" y="0"/>
                        </a:lnTo>
                        <a:lnTo>
                          <a:pt x="451" y="165"/>
                        </a:lnTo>
                        <a:lnTo>
                          <a:pt x="0" y="28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5" name="Freeform 1299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787" y="-3721"/>
                    <a:ext cx="173" cy="2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65"/>
                      </a:cxn>
                      <a:cxn ang="0">
                        <a:pos x="173" y="212"/>
                      </a:cxn>
                      <a:cxn ang="0">
                        <a:pos x="173" y="4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3" h="212">
                        <a:moveTo>
                          <a:pt x="0" y="0"/>
                        </a:moveTo>
                        <a:lnTo>
                          <a:pt x="0" y="165"/>
                        </a:lnTo>
                        <a:lnTo>
                          <a:pt x="173" y="212"/>
                        </a:lnTo>
                        <a:lnTo>
                          <a:pt x="173" y="4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6" name="Freeform 1299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09" y="-3133"/>
                    <a:ext cx="1673" cy="2995"/>
                  </a:xfrm>
                  <a:custGeom>
                    <a:avLst/>
                    <a:gdLst/>
                    <a:ahLst/>
                    <a:cxnLst>
                      <a:cxn ang="0">
                        <a:pos x="708" y="673"/>
                      </a:cxn>
                      <a:cxn ang="0">
                        <a:pos x="432" y="526"/>
                      </a:cxn>
                      <a:cxn ang="0">
                        <a:pos x="255" y="68"/>
                      </a:cxn>
                      <a:cxn ang="0">
                        <a:pos x="0" y="0"/>
                      </a:cxn>
                      <a:cxn ang="0">
                        <a:pos x="0" y="1078"/>
                      </a:cxn>
                      <a:cxn ang="0">
                        <a:pos x="105" y="1106"/>
                      </a:cxn>
                      <a:cxn ang="0">
                        <a:pos x="162" y="942"/>
                      </a:cxn>
                      <a:cxn ang="0">
                        <a:pos x="486" y="1051"/>
                      </a:cxn>
                      <a:cxn ang="0">
                        <a:pos x="561" y="1229"/>
                      </a:cxn>
                      <a:cxn ang="0">
                        <a:pos x="708" y="1268"/>
                      </a:cxn>
                      <a:cxn ang="0">
                        <a:pos x="708" y="673"/>
                      </a:cxn>
                    </a:cxnLst>
                    <a:rect l="0" t="0" r="r" b="b"/>
                    <a:pathLst>
                      <a:path w="708" h="1268">
                        <a:moveTo>
                          <a:pt x="708" y="673"/>
                        </a:moveTo>
                        <a:cubicBezTo>
                          <a:pt x="432" y="526"/>
                          <a:pt x="432" y="526"/>
                          <a:pt x="432" y="526"/>
                        </a:cubicBezTo>
                        <a:cubicBezTo>
                          <a:pt x="255" y="68"/>
                          <a:pt x="255" y="68"/>
                          <a:pt x="255" y="6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078"/>
                          <a:pt x="0" y="1078"/>
                          <a:pt x="0" y="1078"/>
                        </a:cubicBezTo>
                        <a:cubicBezTo>
                          <a:pt x="105" y="1106"/>
                          <a:pt x="105" y="1106"/>
                          <a:pt x="105" y="1106"/>
                        </a:cubicBezTo>
                        <a:cubicBezTo>
                          <a:pt x="98" y="1038"/>
                          <a:pt x="116" y="977"/>
                          <a:pt x="162" y="942"/>
                        </a:cubicBezTo>
                        <a:cubicBezTo>
                          <a:pt x="247" y="878"/>
                          <a:pt x="392" y="927"/>
                          <a:pt x="486" y="1051"/>
                        </a:cubicBezTo>
                        <a:cubicBezTo>
                          <a:pt x="530" y="1108"/>
                          <a:pt x="555" y="1171"/>
                          <a:pt x="561" y="1229"/>
                        </a:cubicBezTo>
                        <a:cubicBezTo>
                          <a:pt x="708" y="1268"/>
                          <a:pt x="708" y="1268"/>
                          <a:pt x="708" y="1268"/>
                        </a:cubicBezTo>
                        <a:lnTo>
                          <a:pt x="708" y="673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7" name="Freeform 1299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634" y="-1798"/>
                    <a:ext cx="942" cy="1032"/>
                  </a:xfrm>
                  <a:custGeom>
                    <a:avLst/>
                    <a:gdLst/>
                    <a:ahLst/>
                    <a:cxnLst>
                      <a:cxn ang="0">
                        <a:pos x="318" y="126"/>
                      </a:cxn>
                      <a:cxn ang="0">
                        <a:pos x="87" y="27"/>
                      </a:cxn>
                      <a:cxn ang="0">
                        <a:pos x="87" y="27"/>
                      </a:cxn>
                      <a:cxn ang="0">
                        <a:pos x="23" y="43"/>
                      </a:cxn>
                      <a:cxn ang="0">
                        <a:pos x="36" y="72"/>
                      </a:cxn>
                      <a:cxn ang="0">
                        <a:pos x="77" y="309"/>
                      </a:cxn>
                      <a:cxn ang="0">
                        <a:pos x="188" y="401"/>
                      </a:cxn>
                      <a:cxn ang="0">
                        <a:pos x="205" y="437"/>
                      </a:cxn>
                      <a:cxn ang="0">
                        <a:pos x="291" y="414"/>
                      </a:cxn>
                      <a:cxn ang="0">
                        <a:pos x="291" y="414"/>
                      </a:cxn>
                      <a:cxn ang="0">
                        <a:pos x="332" y="395"/>
                      </a:cxn>
                      <a:cxn ang="0">
                        <a:pos x="318" y="126"/>
                      </a:cxn>
                    </a:cxnLst>
                    <a:rect l="0" t="0" r="r" b="b"/>
                    <a:pathLst>
                      <a:path w="399" h="437">
                        <a:moveTo>
                          <a:pt x="318" y="126"/>
                        </a:moveTo>
                        <a:cubicBezTo>
                          <a:pt x="252" y="39"/>
                          <a:pt x="155" y="0"/>
                          <a:pt x="87" y="27"/>
                        </a:cubicBezTo>
                        <a:cubicBezTo>
                          <a:pt x="87" y="27"/>
                          <a:pt x="87" y="27"/>
                          <a:pt x="87" y="27"/>
                        </a:cubicBezTo>
                        <a:cubicBezTo>
                          <a:pt x="23" y="43"/>
                          <a:pt x="23" y="43"/>
                          <a:pt x="23" y="43"/>
                        </a:cubicBezTo>
                        <a:cubicBezTo>
                          <a:pt x="36" y="72"/>
                          <a:pt x="36" y="72"/>
                          <a:pt x="36" y="72"/>
                        </a:cubicBezTo>
                        <a:cubicBezTo>
                          <a:pt x="0" y="131"/>
                          <a:pt x="15" y="228"/>
                          <a:pt x="77" y="309"/>
                        </a:cubicBezTo>
                        <a:cubicBezTo>
                          <a:pt x="109" y="352"/>
                          <a:pt x="148" y="383"/>
                          <a:pt x="188" y="401"/>
                        </a:cubicBezTo>
                        <a:cubicBezTo>
                          <a:pt x="205" y="437"/>
                          <a:pt x="205" y="437"/>
                          <a:pt x="205" y="437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291" y="414"/>
                          <a:pt x="291" y="414"/>
                          <a:pt x="291" y="414"/>
                        </a:cubicBezTo>
                        <a:cubicBezTo>
                          <a:pt x="306" y="410"/>
                          <a:pt x="320" y="404"/>
                          <a:pt x="332" y="395"/>
                        </a:cubicBezTo>
                        <a:cubicBezTo>
                          <a:pt x="399" y="344"/>
                          <a:pt x="392" y="224"/>
                          <a:pt x="318" y="126"/>
                        </a:cubicBezTo>
                        <a:close/>
                      </a:path>
                    </a:pathLst>
                  </a:custGeom>
                  <a:solidFill>
                    <a:srgbClr val="80808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8" name="Freeform 1299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426" y="-1770"/>
                    <a:ext cx="952" cy="1077"/>
                  </a:xfrm>
                  <a:custGeom>
                    <a:avLst/>
                    <a:gdLst/>
                    <a:ahLst/>
                    <a:cxnLst>
                      <a:cxn ang="0">
                        <a:pos x="336" y="405"/>
                      </a:cxn>
                      <a:cxn ang="0">
                        <a:pos x="81" y="320"/>
                      </a:cxn>
                      <a:cxn ang="0">
                        <a:pos x="67" y="51"/>
                      </a:cxn>
                      <a:cxn ang="0">
                        <a:pos x="322" y="137"/>
                      </a:cxn>
                      <a:cxn ang="0">
                        <a:pos x="336" y="405"/>
                      </a:cxn>
                    </a:cxnLst>
                    <a:rect l="0" t="0" r="r" b="b"/>
                    <a:pathLst>
                      <a:path w="403" h="456">
                        <a:moveTo>
                          <a:pt x="336" y="405"/>
                        </a:moveTo>
                        <a:cubicBezTo>
                          <a:pt x="270" y="456"/>
                          <a:pt x="155" y="418"/>
                          <a:pt x="81" y="320"/>
                        </a:cubicBezTo>
                        <a:cubicBezTo>
                          <a:pt x="7" y="222"/>
                          <a:pt x="0" y="102"/>
                          <a:pt x="67" y="51"/>
                        </a:cubicBezTo>
                        <a:cubicBezTo>
                          <a:pt x="134" y="0"/>
                          <a:pt x="248" y="39"/>
                          <a:pt x="322" y="137"/>
                        </a:cubicBezTo>
                        <a:cubicBezTo>
                          <a:pt x="397" y="234"/>
                          <a:pt x="403" y="355"/>
                          <a:pt x="336" y="405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9" name="Freeform 129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613" y="-1558"/>
                    <a:ext cx="578" cy="655"/>
                  </a:xfrm>
                  <a:custGeom>
                    <a:avLst/>
                    <a:gdLst/>
                    <a:ahLst/>
                    <a:cxnLst>
                      <a:cxn ang="0">
                        <a:pos x="205" y="246"/>
                      </a:cxn>
                      <a:cxn ang="0">
                        <a:pos x="49" y="194"/>
                      </a:cxn>
                      <a:cxn ang="0">
                        <a:pos x="41" y="30"/>
                      </a:cxn>
                      <a:cxn ang="0">
                        <a:pos x="196" y="82"/>
                      </a:cxn>
                      <a:cxn ang="0">
                        <a:pos x="205" y="246"/>
                      </a:cxn>
                    </a:cxnLst>
                    <a:rect l="0" t="0" r="r" b="b"/>
                    <a:pathLst>
                      <a:path w="245" h="277">
                        <a:moveTo>
                          <a:pt x="205" y="246"/>
                        </a:moveTo>
                        <a:cubicBezTo>
                          <a:pt x="164" y="277"/>
                          <a:pt x="95" y="254"/>
                          <a:pt x="49" y="194"/>
                        </a:cubicBezTo>
                        <a:cubicBezTo>
                          <a:pt x="4" y="134"/>
                          <a:pt x="0" y="61"/>
                          <a:pt x="41" y="30"/>
                        </a:cubicBezTo>
                        <a:cubicBezTo>
                          <a:pt x="81" y="0"/>
                          <a:pt x="151" y="23"/>
                          <a:pt x="196" y="82"/>
                        </a:cubicBezTo>
                        <a:cubicBezTo>
                          <a:pt x="241" y="142"/>
                          <a:pt x="245" y="215"/>
                          <a:pt x="205" y="246"/>
                        </a:cubicBez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0" name="Freeform 1299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483" y="-4839"/>
                    <a:ext cx="4073" cy="4373"/>
                  </a:xfrm>
                  <a:custGeom>
                    <a:avLst/>
                    <a:gdLst/>
                    <a:ahLst/>
                    <a:cxnLst>
                      <a:cxn ang="0">
                        <a:pos x="1724" y="463"/>
                      </a:cxn>
                      <a:cxn ang="0">
                        <a:pos x="0" y="0"/>
                      </a:cxn>
                      <a:cxn ang="0">
                        <a:pos x="0" y="1388"/>
                      </a:cxn>
                      <a:cxn ang="0">
                        <a:pos x="382" y="1491"/>
                      </a:cxn>
                      <a:cxn ang="0">
                        <a:pos x="439" y="1327"/>
                      </a:cxn>
                      <a:cxn ang="0">
                        <a:pos x="763" y="1436"/>
                      </a:cxn>
                      <a:cxn ang="0">
                        <a:pos x="838" y="1613"/>
                      </a:cxn>
                      <a:cxn ang="0">
                        <a:pos x="1724" y="1851"/>
                      </a:cxn>
                      <a:cxn ang="0">
                        <a:pos x="1724" y="463"/>
                      </a:cxn>
                    </a:cxnLst>
                    <a:rect l="0" t="0" r="r" b="b"/>
                    <a:pathLst>
                      <a:path w="1724" h="1851">
                        <a:moveTo>
                          <a:pt x="1724" y="463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388"/>
                          <a:pt x="0" y="1388"/>
                          <a:pt x="0" y="1388"/>
                        </a:cubicBezTo>
                        <a:cubicBezTo>
                          <a:pt x="382" y="1491"/>
                          <a:pt x="382" y="1491"/>
                          <a:pt x="382" y="1491"/>
                        </a:cubicBezTo>
                        <a:cubicBezTo>
                          <a:pt x="374" y="1423"/>
                          <a:pt x="393" y="1362"/>
                          <a:pt x="439" y="1327"/>
                        </a:cubicBezTo>
                        <a:cubicBezTo>
                          <a:pt x="523" y="1263"/>
                          <a:pt x="668" y="1311"/>
                          <a:pt x="763" y="1436"/>
                        </a:cubicBezTo>
                        <a:cubicBezTo>
                          <a:pt x="806" y="1492"/>
                          <a:pt x="831" y="1555"/>
                          <a:pt x="838" y="1613"/>
                        </a:cubicBezTo>
                        <a:cubicBezTo>
                          <a:pt x="1724" y="1851"/>
                          <a:pt x="1724" y="1851"/>
                          <a:pt x="1724" y="1851"/>
                        </a:cubicBezTo>
                        <a:lnTo>
                          <a:pt x="1724" y="463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1" name="Freeform 129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47" y="-3079"/>
                    <a:ext cx="921" cy="115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34" y="144"/>
                      </a:cxn>
                      <a:cxn ang="0">
                        <a:pos x="921" y="1158"/>
                      </a:cxn>
                      <a:cxn ang="0">
                        <a:pos x="0" y="9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21" h="1158">
                        <a:moveTo>
                          <a:pt x="0" y="0"/>
                        </a:moveTo>
                        <a:lnTo>
                          <a:pt x="534" y="144"/>
                        </a:lnTo>
                        <a:lnTo>
                          <a:pt x="921" y="1158"/>
                        </a:lnTo>
                        <a:lnTo>
                          <a:pt x="0" y="9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7FAFFF"/>
                      </a:gs>
                      <a:gs pos="100000">
                        <a:srgbClr val="2A79FF"/>
                      </a:gs>
                    </a:gsLst>
                    <a:lin ang="540000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2" name="Freeform 129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562" y="-1952"/>
                    <a:ext cx="307" cy="184"/>
                  </a:xfrm>
                  <a:custGeom>
                    <a:avLst/>
                    <a:gdLst/>
                    <a:ahLst/>
                    <a:cxnLst>
                      <a:cxn ang="0">
                        <a:pos x="40" y="12"/>
                      </a:cxn>
                      <a:cxn ang="0">
                        <a:pos x="307" y="184"/>
                      </a:cxn>
                      <a:cxn ang="0">
                        <a:pos x="262" y="172"/>
                      </a:cxn>
                      <a:cxn ang="0">
                        <a:pos x="0" y="0"/>
                      </a:cxn>
                      <a:cxn ang="0">
                        <a:pos x="40" y="12"/>
                      </a:cxn>
                    </a:cxnLst>
                    <a:rect l="0" t="0" r="r" b="b"/>
                    <a:pathLst>
                      <a:path w="307" h="184">
                        <a:moveTo>
                          <a:pt x="40" y="12"/>
                        </a:moveTo>
                        <a:lnTo>
                          <a:pt x="307" y="184"/>
                        </a:lnTo>
                        <a:lnTo>
                          <a:pt x="262" y="172"/>
                        </a:lnTo>
                        <a:lnTo>
                          <a:pt x="0" y="0"/>
                        </a:lnTo>
                        <a:lnTo>
                          <a:pt x="40" y="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3" name="Freeform 1299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602" y="-1952"/>
                    <a:ext cx="267" cy="184"/>
                  </a:xfrm>
                  <a:custGeom>
                    <a:avLst/>
                    <a:gdLst/>
                    <a:ahLst/>
                    <a:cxnLst>
                      <a:cxn ang="0">
                        <a:pos x="267" y="184"/>
                      </a:cxn>
                      <a:cxn ang="0">
                        <a:pos x="267" y="149"/>
                      </a:cxn>
                      <a:cxn ang="0">
                        <a:pos x="43" y="0"/>
                      </a:cxn>
                      <a:cxn ang="0">
                        <a:pos x="0" y="12"/>
                      </a:cxn>
                      <a:cxn ang="0">
                        <a:pos x="267" y="184"/>
                      </a:cxn>
                    </a:cxnLst>
                    <a:rect l="0" t="0" r="r" b="b"/>
                    <a:pathLst>
                      <a:path w="267" h="184">
                        <a:moveTo>
                          <a:pt x="267" y="184"/>
                        </a:moveTo>
                        <a:lnTo>
                          <a:pt x="267" y="149"/>
                        </a:lnTo>
                        <a:lnTo>
                          <a:pt x="43" y="0"/>
                        </a:lnTo>
                        <a:lnTo>
                          <a:pt x="0" y="12"/>
                        </a:lnTo>
                        <a:lnTo>
                          <a:pt x="267" y="18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4" name="Freeform 1299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435" y="-2311"/>
                    <a:ext cx="210" cy="416"/>
                  </a:xfrm>
                  <a:custGeom>
                    <a:avLst/>
                    <a:gdLst/>
                    <a:ahLst/>
                    <a:cxnLst>
                      <a:cxn ang="0">
                        <a:pos x="0" y="416"/>
                      </a:cxn>
                      <a:cxn ang="0">
                        <a:pos x="0" y="57"/>
                      </a:cxn>
                      <a:cxn ang="0">
                        <a:pos x="210" y="0"/>
                      </a:cxn>
                      <a:cxn ang="0">
                        <a:pos x="210" y="359"/>
                      </a:cxn>
                      <a:cxn ang="0">
                        <a:pos x="0" y="416"/>
                      </a:cxn>
                    </a:cxnLst>
                    <a:rect l="0" t="0" r="r" b="b"/>
                    <a:pathLst>
                      <a:path w="210" h="416">
                        <a:moveTo>
                          <a:pt x="0" y="416"/>
                        </a:moveTo>
                        <a:lnTo>
                          <a:pt x="0" y="57"/>
                        </a:lnTo>
                        <a:lnTo>
                          <a:pt x="210" y="0"/>
                        </a:lnTo>
                        <a:lnTo>
                          <a:pt x="210" y="359"/>
                        </a:lnTo>
                        <a:lnTo>
                          <a:pt x="0" y="416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5" name="Freeform 1300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394" y="-2264"/>
                    <a:ext cx="41" cy="369"/>
                  </a:xfrm>
                  <a:custGeom>
                    <a:avLst/>
                    <a:gdLst/>
                    <a:ahLst/>
                    <a:cxnLst>
                      <a:cxn ang="0">
                        <a:pos x="41" y="10"/>
                      </a:cxn>
                      <a:cxn ang="0">
                        <a:pos x="0" y="0"/>
                      </a:cxn>
                      <a:cxn ang="0">
                        <a:pos x="0" y="357"/>
                      </a:cxn>
                      <a:cxn ang="0">
                        <a:pos x="41" y="369"/>
                      </a:cxn>
                      <a:cxn ang="0">
                        <a:pos x="41" y="10"/>
                      </a:cxn>
                    </a:cxnLst>
                    <a:rect l="0" t="0" r="r" b="b"/>
                    <a:pathLst>
                      <a:path w="41" h="369">
                        <a:moveTo>
                          <a:pt x="41" y="10"/>
                        </a:moveTo>
                        <a:lnTo>
                          <a:pt x="0" y="0"/>
                        </a:lnTo>
                        <a:lnTo>
                          <a:pt x="0" y="357"/>
                        </a:lnTo>
                        <a:lnTo>
                          <a:pt x="41" y="369"/>
                        </a:lnTo>
                        <a:lnTo>
                          <a:pt x="41" y="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6" name="Freeform 1300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394" y="-2321"/>
                    <a:ext cx="251" cy="67"/>
                  </a:xfrm>
                  <a:custGeom>
                    <a:avLst/>
                    <a:gdLst/>
                    <a:ahLst/>
                    <a:cxnLst>
                      <a:cxn ang="0">
                        <a:pos x="251" y="10"/>
                      </a:cxn>
                      <a:cxn ang="0">
                        <a:pos x="213" y="0"/>
                      </a:cxn>
                      <a:cxn ang="0">
                        <a:pos x="0" y="57"/>
                      </a:cxn>
                      <a:cxn ang="0">
                        <a:pos x="41" y="67"/>
                      </a:cxn>
                      <a:cxn ang="0">
                        <a:pos x="251" y="10"/>
                      </a:cxn>
                    </a:cxnLst>
                    <a:rect l="0" t="0" r="r" b="b"/>
                    <a:pathLst>
                      <a:path w="251" h="67">
                        <a:moveTo>
                          <a:pt x="251" y="10"/>
                        </a:moveTo>
                        <a:lnTo>
                          <a:pt x="213" y="0"/>
                        </a:lnTo>
                        <a:lnTo>
                          <a:pt x="0" y="57"/>
                        </a:lnTo>
                        <a:lnTo>
                          <a:pt x="41" y="67"/>
                        </a:lnTo>
                        <a:lnTo>
                          <a:pt x="251" y="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7" name="Freeform 1300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604" y="-4577"/>
                    <a:ext cx="319" cy="85"/>
                  </a:xfrm>
                  <a:custGeom>
                    <a:avLst/>
                    <a:gdLst/>
                    <a:ahLst/>
                    <a:cxnLst>
                      <a:cxn ang="0">
                        <a:pos x="319" y="76"/>
                      </a:cxn>
                      <a:cxn ang="0">
                        <a:pos x="35" y="0"/>
                      </a:cxn>
                      <a:cxn ang="0">
                        <a:pos x="0" y="10"/>
                      </a:cxn>
                      <a:cxn ang="0">
                        <a:pos x="286" y="85"/>
                      </a:cxn>
                      <a:cxn ang="0">
                        <a:pos x="319" y="76"/>
                      </a:cxn>
                    </a:cxnLst>
                    <a:rect l="0" t="0" r="r" b="b"/>
                    <a:pathLst>
                      <a:path w="319" h="85">
                        <a:moveTo>
                          <a:pt x="319" y="76"/>
                        </a:moveTo>
                        <a:lnTo>
                          <a:pt x="35" y="0"/>
                        </a:lnTo>
                        <a:lnTo>
                          <a:pt x="0" y="10"/>
                        </a:lnTo>
                        <a:lnTo>
                          <a:pt x="286" y="85"/>
                        </a:lnTo>
                        <a:lnTo>
                          <a:pt x="319" y="76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8" name="Freeform 1300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604" y="-4567"/>
                    <a:ext cx="286" cy="359"/>
                  </a:xfrm>
                  <a:custGeom>
                    <a:avLst/>
                    <a:gdLst/>
                    <a:ahLst/>
                    <a:cxnLst>
                      <a:cxn ang="0">
                        <a:pos x="286" y="359"/>
                      </a:cxn>
                      <a:cxn ang="0">
                        <a:pos x="286" y="75"/>
                      </a:cxn>
                      <a:cxn ang="0">
                        <a:pos x="0" y="0"/>
                      </a:cxn>
                      <a:cxn ang="0">
                        <a:pos x="0" y="283"/>
                      </a:cxn>
                      <a:cxn ang="0">
                        <a:pos x="286" y="359"/>
                      </a:cxn>
                    </a:cxnLst>
                    <a:rect l="0" t="0" r="r" b="b"/>
                    <a:pathLst>
                      <a:path w="286" h="359">
                        <a:moveTo>
                          <a:pt x="286" y="359"/>
                        </a:moveTo>
                        <a:lnTo>
                          <a:pt x="286" y="75"/>
                        </a:lnTo>
                        <a:lnTo>
                          <a:pt x="0" y="0"/>
                        </a:lnTo>
                        <a:lnTo>
                          <a:pt x="0" y="283"/>
                        </a:lnTo>
                        <a:lnTo>
                          <a:pt x="286" y="359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9" name="Freeform 1300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90" y="-4501"/>
                    <a:ext cx="33" cy="2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4"/>
                      </a:cxn>
                      <a:cxn ang="0">
                        <a:pos x="0" y="293"/>
                      </a:cxn>
                      <a:cxn ang="0">
                        <a:pos x="0" y="9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3">
                        <a:moveTo>
                          <a:pt x="33" y="0"/>
                        </a:moveTo>
                        <a:lnTo>
                          <a:pt x="33" y="284"/>
                        </a:lnTo>
                        <a:lnTo>
                          <a:pt x="0" y="293"/>
                        </a:lnTo>
                        <a:lnTo>
                          <a:pt x="0" y="9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0" name="Freeform 130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01" y="-4470"/>
                    <a:ext cx="319" cy="85"/>
                  </a:xfrm>
                  <a:custGeom>
                    <a:avLst/>
                    <a:gdLst/>
                    <a:ahLst/>
                    <a:cxnLst>
                      <a:cxn ang="0">
                        <a:pos x="319" y="78"/>
                      </a:cxn>
                      <a:cxn ang="0">
                        <a:pos x="35" y="0"/>
                      </a:cxn>
                      <a:cxn ang="0">
                        <a:pos x="0" y="9"/>
                      </a:cxn>
                      <a:cxn ang="0">
                        <a:pos x="286" y="85"/>
                      </a:cxn>
                      <a:cxn ang="0">
                        <a:pos x="319" y="78"/>
                      </a:cxn>
                    </a:cxnLst>
                    <a:rect l="0" t="0" r="r" b="b"/>
                    <a:pathLst>
                      <a:path w="319" h="85">
                        <a:moveTo>
                          <a:pt x="319" y="78"/>
                        </a:moveTo>
                        <a:lnTo>
                          <a:pt x="35" y="0"/>
                        </a:lnTo>
                        <a:lnTo>
                          <a:pt x="0" y="9"/>
                        </a:lnTo>
                        <a:lnTo>
                          <a:pt x="286" y="85"/>
                        </a:lnTo>
                        <a:lnTo>
                          <a:pt x="319" y="7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1" name="Freeform 1300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01" y="-4461"/>
                    <a:ext cx="286" cy="359"/>
                  </a:xfrm>
                  <a:custGeom>
                    <a:avLst/>
                    <a:gdLst/>
                    <a:ahLst/>
                    <a:cxnLst>
                      <a:cxn ang="0">
                        <a:pos x="286" y="359"/>
                      </a:cxn>
                      <a:cxn ang="0">
                        <a:pos x="286" y="76"/>
                      </a:cxn>
                      <a:cxn ang="0">
                        <a:pos x="0" y="0"/>
                      </a:cxn>
                      <a:cxn ang="0">
                        <a:pos x="0" y="284"/>
                      </a:cxn>
                      <a:cxn ang="0">
                        <a:pos x="286" y="359"/>
                      </a:cxn>
                    </a:cxnLst>
                    <a:rect l="0" t="0" r="r" b="b"/>
                    <a:pathLst>
                      <a:path w="286" h="359">
                        <a:moveTo>
                          <a:pt x="286" y="359"/>
                        </a:moveTo>
                        <a:lnTo>
                          <a:pt x="286" y="76"/>
                        </a:lnTo>
                        <a:lnTo>
                          <a:pt x="0" y="0"/>
                        </a:lnTo>
                        <a:lnTo>
                          <a:pt x="0" y="284"/>
                        </a:lnTo>
                        <a:lnTo>
                          <a:pt x="286" y="359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2" name="Freeform 1300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287" y="-4392"/>
                    <a:ext cx="33" cy="290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1"/>
                      </a:cxn>
                      <a:cxn ang="0">
                        <a:pos x="0" y="290"/>
                      </a:cxn>
                      <a:cxn ang="0">
                        <a:pos x="0" y="7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0">
                        <a:moveTo>
                          <a:pt x="33" y="0"/>
                        </a:moveTo>
                        <a:lnTo>
                          <a:pt x="33" y="281"/>
                        </a:lnTo>
                        <a:lnTo>
                          <a:pt x="0" y="290"/>
                        </a:lnTo>
                        <a:lnTo>
                          <a:pt x="0" y="7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3" name="Freeform 1300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594" y="-3788"/>
                    <a:ext cx="317" cy="85"/>
                  </a:xfrm>
                  <a:custGeom>
                    <a:avLst/>
                    <a:gdLst/>
                    <a:ahLst/>
                    <a:cxnLst>
                      <a:cxn ang="0">
                        <a:pos x="317" y="78"/>
                      </a:cxn>
                      <a:cxn ang="0">
                        <a:pos x="34" y="0"/>
                      </a:cxn>
                      <a:cxn ang="0">
                        <a:pos x="0" y="10"/>
                      </a:cxn>
                      <a:cxn ang="0">
                        <a:pos x="284" y="85"/>
                      </a:cxn>
                      <a:cxn ang="0">
                        <a:pos x="317" y="78"/>
                      </a:cxn>
                    </a:cxnLst>
                    <a:rect l="0" t="0" r="r" b="b"/>
                    <a:pathLst>
                      <a:path w="317" h="85">
                        <a:moveTo>
                          <a:pt x="317" y="78"/>
                        </a:moveTo>
                        <a:lnTo>
                          <a:pt x="34" y="0"/>
                        </a:lnTo>
                        <a:lnTo>
                          <a:pt x="0" y="10"/>
                        </a:lnTo>
                        <a:lnTo>
                          <a:pt x="284" y="85"/>
                        </a:lnTo>
                        <a:lnTo>
                          <a:pt x="317" y="78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4" name="Freeform 1300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594" y="-3778"/>
                    <a:ext cx="284" cy="359"/>
                  </a:xfrm>
                  <a:custGeom>
                    <a:avLst/>
                    <a:gdLst/>
                    <a:ahLst/>
                    <a:cxnLst>
                      <a:cxn ang="0">
                        <a:pos x="284" y="359"/>
                      </a:cxn>
                      <a:cxn ang="0">
                        <a:pos x="284" y="75"/>
                      </a:cxn>
                      <a:cxn ang="0">
                        <a:pos x="0" y="0"/>
                      </a:cxn>
                      <a:cxn ang="0">
                        <a:pos x="0" y="283"/>
                      </a:cxn>
                      <a:cxn ang="0">
                        <a:pos x="284" y="359"/>
                      </a:cxn>
                    </a:cxnLst>
                    <a:rect l="0" t="0" r="r" b="b"/>
                    <a:pathLst>
                      <a:path w="284" h="359">
                        <a:moveTo>
                          <a:pt x="284" y="359"/>
                        </a:moveTo>
                        <a:lnTo>
                          <a:pt x="284" y="75"/>
                        </a:lnTo>
                        <a:lnTo>
                          <a:pt x="0" y="0"/>
                        </a:lnTo>
                        <a:lnTo>
                          <a:pt x="0" y="283"/>
                        </a:lnTo>
                        <a:lnTo>
                          <a:pt x="284" y="359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5" name="Freeform 1301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878" y="-3710"/>
                    <a:ext cx="33" cy="291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2"/>
                      </a:cxn>
                      <a:cxn ang="0">
                        <a:pos x="0" y="291"/>
                      </a:cxn>
                      <a:cxn ang="0">
                        <a:pos x="0" y="7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1">
                        <a:moveTo>
                          <a:pt x="33" y="0"/>
                        </a:moveTo>
                        <a:lnTo>
                          <a:pt x="33" y="282"/>
                        </a:lnTo>
                        <a:lnTo>
                          <a:pt x="0" y="291"/>
                        </a:lnTo>
                        <a:lnTo>
                          <a:pt x="0" y="7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A71B4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6" name="Freeform 1301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91" y="-3681"/>
                    <a:ext cx="317" cy="85"/>
                  </a:xfrm>
                  <a:custGeom>
                    <a:avLst/>
                    <a:gdLst/>
                    <a:ahLst/>
                    <a:cxnLst>
                      <a:cxn ang="0">
                        <a:pos x="317" y="78"/>
                      </a:cxn>
                      <a:cxn ang="0">
                        <a:pos x="33" y="0"/>
                      </a:cxn>
                      <a:cxn ang="0">
                        <a:pos x="0" y="9"/>
                      </a:cxn>
                      <a:cxn ang="0">
                        <a:pos x="284" y="85"/>
                      </a:cxn>
                      <a:cxn ang="0">
                        <a:pos x="317" y="78"/>
                      </a:cxn>
                    </a:cxnLst>
                    <a:rect l="0" t="0" r="r" b="b"/>
                    <a:pathLst>
                      <a:path w="317" h="85">
                        <a:moveTo>
                          <a:pt x="317" y="78"/>
                        </a:moveTo>
                        <a:lnTo>
                          <a:pt x="33" y="0"/>
                        </a:lnTo>
                        <a:lnTo>
                          <a:pt x="0" y="9"/>
                        </a:lnTo>
                        <a:lnTo>
                          <a:pt x="284" y="85"/>
                        </a:lnTo>
                        <a:lnTo>
                          <a:pt x="317" y="7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7" name="Freeform 1301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91" y="-3672"/>
                    <a:ext cx="284" cy="359"/>
                  </a:xfrm>
                  <a:custGeom>
                    <a:avLst/>
                    <a:gdLst/>
                    <a:ahLst/>
                    <a:cxnLst>
                      <a:cxn ang="0">
                        <a:pos x="284" y="359"/>
                      </a:cxn>
                      <a:cxn ang="0">
                        <a:pos x="284" y="76"/>
                      </a:cxn>
                      <a:cxn ang="0">
                        <a:pos x="0" y="0"/>
                      </a:cxn>
                      <a:cxn ang="0">
                        <a:pos x="0" y="284"/>
                      </a:cxn>
                      <a:cxn ang="0">
                        <a:pos x="284" y="359"/>
                      </a:cxn>
                    </a:cxnLst>
                    <a:rect l="0" t="0" r="r" b="b"/>
                    <a:pathLst>
                      <a:path w="284" h="359">
                        <a:moveTo>
                          <a:pt x="284" y="359"/>
                        </a:moveTo>
                        <a:lnTo>
                          <a:pt x="284" y="76"/>
                        </a:lnTo>
                        <a:lnTo>
                          <a:pt x="0" y="0"/>
                        </a:lnTo>
                        <a:lnTo>
                          <a:pt x="0" y="284"/>
                        </a:lnTo>
                        <a:lnTo>
                          <a:pt x="284" y="359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8" name="Freeform 1301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275" y="-3603"/>
                    <a:ext cx="33" cy="290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33" y="281"/>
                      </a:cxn>
                      <a:cxn ang="0">
                        <a:pos x="0" y="290"/>
                      </a:cxn>
                      <a:cxn ang="0">
                        <a:pos x="0" y="7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33" h="290">
                        <a:moveTo>
                          <a:pt x="33" y="0"/>
                        </a:moveTo>
                        <a:lnTo>
                          <a:pt x="33" y="281"/>
                        </a:lnTo>
                        <a:lnTo>
                          <a:pt x="0" y="290"/>
                        </a:lnTo>
                        <a:lnTo>
                          <a:pt x="0" y="7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9" name="Freeform 1301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483" y="-2961"/>
                    <a:ext cx="4073" cy="155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468"/>
                      </a:cxn>
                      <a:cxn ang="0">
                        <a:pos x="4073" y="1559"/>
                      </a:cxn>
                      <a:cxn ang="0">
                        <a:pos x="4073" y="109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073" h="1559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4073" y="1559"/>
                        </a:lnTo>
                        <a:lnTo>
                          <a:pt x="4073" y="109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0" name="Freeform 1301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556" y="-1990"/>
                    <a:ext cx="453" cy="588"/>
                  </a:xfrm>
                  <a:custGeom>
                    <a:avLst/>
                    <a:gdLst/>
                    <a:ahLst/>
                    <a:cxnLst>
                      <a:cxn ang="0">
                        <a:pos x="0" y="588"/>
                      </a:cxn>
                      <a:cxn ang="0">
                        <a:pos x="0" y="121"/>
                      </a:cxn>
                      <a:cxn ang="0">
                        <a:pos x="453" y="0"/>
                      </a:cxn>
                      <a:cxn ang="0">
                        <a:pos x="453" y="468"/>
                      </a:cxn>
                      <a:cxn ang="0">
                        <a:pos x="0" y="588"/>
                      </a:cxn>
                    </a:cxnLst>
                    <a:rect l="0" t="0" r="r" b="b"/>
                    <a:pathLst>
                      <a:path w="453" h="588">
                        <a:moveTo>
                          <a:pt x="0" y="588"/>
                        </a:moveTo>
                        <a:lnTo>
                          <a:pt x="0" y="121"/>
                        </a:lnTo>
                        <a:lnTo>
                          <a:pt x="453" y="0"/>
                        </a:lnTo>
                        <a:lnTo>
                          <a:pt x="453" y="468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1" name="Freeform 130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682" y="-2143"/>
                    <a:ext cx="2239" cy="1070"/>
                  </a:xfrm>
                  <a:custGeom>
                    <a:avLst/>
                    <a:gdLst/>
                    <a:ahLst/>
                    <a:cxnLst>
                      <a:cxn ang="0">
                        <a:pos x="0" y="1070"/>
                      </a:cxn>
                      <a:cxn ang="0">
                        <a:pos x="0" y="600"/>
                      </a:cxn>
                      <a:cxn ang="0">
                        <a:pos x="2239" y="0"/>
                      </a:cxn>
                      <a:cxn ang="0">
                        <a:pos x="2239" y="467"/>
                      </a:cxn>
                      <a:cxn ang="0">
                        <a:pos x="0" y="1070"/>
                      </a:cxn>
                    </a:cxnLst>
                    <a:rect l="0" t="0" r="r" b="b"/>
                    <a:pathLst>
                      <a:path w="2239" h="1070">
                        <a:moveTo>
                          <a:pt x="0" y="1070"/>
                        </a:moveTo>
                        <a:lnTo>
                          <a:pt x="0" y="600"/>
                        </a:lnTo>
                        <a:lnTo>
                          <a:pt x="2239" y="0"/>
                        </a:lnTo>
                        <a:lnTo>
                          <a:pt x="2239" y="467"/>
                        </a:lnTo>
                        <a:lnTo>
                          <a:pt x="0" y="107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2" name="Freeform 130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8009" y="-1990"/>
                    <a:ext cx="1673" cy="91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468"/>
                      </a:cxn>
                      <a:cxn ang="0">
                        <a:pos x="1673" y="917"/>
                      </a:cxn>
                      <a:cxn ang="0">
                        <a:pos x="1673" y="4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73" h="917">
                        <a:moveTo>
                          <a:pt x="0" y="0"/>
                        </a:moveTo>
                        <a:lnTo>
                          <a:pt x="0" y="468"/>
                        </a:lnTo>
                        <a:lnTo>
                          <a:pt x="1673" y="917"/>
                        </a:lnTo>
                        <a:lnTo>
                          <a:pt x="1673" y="4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3" name="Freeform 130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609" y="-4036"/>
                    <a:ext cx="744" cy="2613"/>
                  </a:xfrm>
                  <a:custGeom>
                    <a:avLst/>
                    <a:gdLst/>
                    <a:ahLst/>
                    <a:cxnLst>
                      <a:cxn ang="0">
                        <a:pos x="744" y="2613"/>
                      </a:cxn>
                      <a:cxn ang="0">
                        <a:pos x="744" y="199"/>
                      </a:cxn>
                      <a:cxn ang="0">
                        <a:pos x="0" y="0"/>
                      </a:cxn>
                      <a:cxn ang="0">
                        <a:pos x="0" y="2412"/>
                      </a:cxn>
                      <a:cxn ang="0">
                        <a:pos x="744" y="2613"/>
                      </a:cxn>
                    </a:cxnLst>
                    <a:rect l="0" t="0" r="r" b="b"/>
                    <a:pathLst>
                      <a:path w="744" h="2613">
                        <a:moveTo>
                          <a:pt x="744" y="2613"/>
                        </a:moveTo>
                        <a:lnTo>
                          <a:pt x="744" y="199"/>
                        </a:lnTo>
                        <a:lnTo>
                          <a:pt x="0" y="0"/>
                        </a:lnTo>
                        <a:lnTo>
                          <a:pt x="0" y="2412"/>
                        </a:lnTo>
                        <a:lnTo>
                          <a:pt x="744" y="2613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4" name="Freeform 130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531" y="-3265"/>
                    <a:ext cx="744" cy="2615"/>
                  </a:xfrm>
                  <a:custGeom>
                    <a:avLst/>
                    <a:gdLst/>
                    <a:ahLst/>
                    <a:cxnLst>
                      <a:cxn ang="0">
                        <a:pos x="744" y="2615"/>
                      </a:cxn>
                      <a:cxn ang="0">
                        <a:pos x="744" y="200"/>
                      </a:cxn>
                      <a:cxn ang="0">
                        <a:pos x="0" y="0"/>
                      </a:cxn>
                      <a:cxn ang="0">
                        <a:pos x="0" y="2414"/>
                      </a:cxn>
                      <a:cxn ang="0">
                        <a:pos x="744" y="2615"/>
                      </a:cxn>
                    </a:cxnLst>
                    <a:rect l="0" t="0" r="r" b="b"/>
                    <a:pathLst>
                      <a:path w="744" h="2615">
                        <a:moveTo>
                          <a:pt x="744" y="2615"/>
                        </a:moveTo>
                        <a:lnTo>
                          <a:pt x="744" y="200"/>
                        </a:lnTo>
                        <a:lnTo>
                          <a:pt x="0" y="0"/>
                        </a:lnTo>
                        <a:lnTo>
                          <a:pt x="0" y="2414"/>
                        </a:lnTo>
                        <a:lnTo>
                          <a:pt x="744" y="2615"/>
                        </a:lnTo>
                        <a:close/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5" name="Line 13020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>
                    <a:off x="3982" y="-3939"/>
                    <a:ext cx="0" cy="241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6" name="Freeform 1302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40" y="-2562"/>
                    <a:ext cx="106" cy="29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0" y="0"/>
                      </a:cxn>
                      <a:cxn ang="0">
                        <a:pos x="0" y="5"/>
                      </a:cxn>
                      <a:cxn ang="0">
                        <a:pos x="95" y="29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29">
                        <a:moveTo>
                          <a:pt x="106" y="26"/>
                        </a:moveTo>
                        <a:lnTo>
                          <a:pt x="10" y="0"/>
                        </a:lnTo>
                        <a:lnTo>
                          <a:pt x="0" y="5"/>
                        </a:lnTo>
                        <a:lnTo>
                          <a:pt x="95" y="29"/>
                        </a:lnTo>
                        <a:lnTo>
                          <a:pt x="106" y="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7" name="Freeform 1302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40" y="-2557"/>
                    <a:ext cx="95" cy="118"/>
                  </a:xfrm>
                  <a:custGeom>
                    <a:avLst/>
                    <a:gdLst/>
                    <a:ahLst/>
                    <a:cxnLst>
                      <a:cxn ang="0">
                        <a:pos x="95" y="118"/>
                      </a:cxn>
                      <a:cxn ang="0">
                        <a:pos x="95" y="24"/>
                      </a:cxn>
                      <a:cxn ang="0">
                        <a:pos x="0" y="0"/>
                      </a:cxn>
                      <a:cxn ang="0">
                        <a:pos x="0" y="95"/>
                      </a:cxn>
                      <a:cxn ang="0">
                        <a:pos x="95" y="118"/>
                      </a:cxn>
                    </a:cxnLst>
                    <a:rect l="0" t="0" r="r" b="b"/>
                    <a:pathLst>
                      <a:path w="95" h="118">
                        <a:moveTo>
                          <a:pt x="95" y="118"/>
                        </a:moveTo>
                        <a:lnTo>
                          <a:pt x="95" y="24"/>
                        </a:lnTo>
                        <a:lnTo>
                          <a:pt x="0" y="0"/>
                        </a:lnTo>
                        <a:lnTo>
                          <a:pt x="0" y="95"/>
                        </a:lnTo>
                        <a:lnTo>
                          <a:pt x="95" y="1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8" name="Freeform 1302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935" y="-2536"/>
                    <a:ext cx="11" cy="97"/>
                  </a:xfrm>
                  <a:custGeom>
                    <a:avLst/>
                    <a:gdLst/>
                    <a:ahLst/>
                    <a:cxnLst>
                      <a:cxn ang="0">
                        <a:pos x="11" y="0"/>
                      </a:cxn>
                      <a:cxn ang="0">
                        <a:pos x="11" y="95"/>
                      </a:cxn>
                      <a:cxn ang="0">
                        <a:pos x="0" y="97"/>
                      </a:cxn>
                      <a:cxn ang="0">
                        <a:pos x="0" y="3"/>
                      </a:cxn>
                      <a:cxn ang="0">
                        <a:pos x="11" y="0"/>
                      </a:cxn>
                    </a:cxnLst>
                    <a:rect l="0" t="0" r="r" b="b"/>
                    <a:pathLst>
                      <a:path w="11" h="97">
                        <a:moveTo>
                          <a:pt x="11" y="0"/>
                        </a:moveTo>
                        <a:lnTo>
                          <a:pt x="11" y="95"/>
                        </a:lnTo>
                        <a:lnTo>
                          <a:pt x="0" y="97"/>
                        </a:lnTo>
                        <a:lnTo>
                          <a:pt x="0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9" name="Freeform 1302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17" y="-2514"/>
                    <a:ext cx="109" cy="28"/>
                  </a:xfrm>
                  <a:custGeom>
                    <a:avLst/>
                    <a:gdLst/>
                    <a:ahLst/>
                    <a:cxnLst>
                      <a:cxn ang="0">
                        <a:pos x="109" y="26"/>
                      </a:cxn>
                      <a:cxn ang="0">
                        <a:pos x="12" y="0"/>
                      </a:cxn>
                      <a:cxn ang="0">
                        <a:pos x="0" y="2"/>
                      </a:cxn>
                      <a:cxn ang="0">
                        <a:pos x="97" y="28"/>
                      </a:cxn>
                      <a:cxn ang="0">
                        <a:pos x="109" y="26"/>
                      </a:cxn>
                    </a:cxnLst>
                    <a:rect l="0" t="0" r="r" b="b"/>
                    <a:pathLst>
                      <a:path w="109" h="28">
                        <a:moveTo>
                          <a:pt x="109" y="26"/>
                        </a:moveTo>
                        <a:lnTo>
                          <a:pt x="12" y="0"/>
                        </a:lnTo>
                        <a:lnTo>
                          <a:pt x="0" y="2"/>
                        </a:lnTo>
                        <a:lnTo>
                          <a:pt x="97" y="28"/>
                        </a:lnTo>
                        <a:lnTo>
                          <a:pt x="109" y="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0" name="Freeform 1302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017" y="-2512"/>
                    <a:ext cx="97" cy="121"/>
                  </a:xfrm>
                  <a:custGeom>
                    <a:avLst/>
                    <a:gdLst/>
                    <a:ahLst/>
                    <a:cxnLst>
                      <a:cxn ang="0">
                        <a:pos x="97" y="121"/>
                      </a:cxn>
                      <a:cxn ang="0">
                        <a:pos x="97" y="26"/>
                      </a:cxn>
                      <a:cxn ang="0">
                        <a:pos x="0" y="0"/>
                      </a:cxn>
                      <a:cxn ang="0">
                        <a:pos x="0" y="95"/>
                      </a:cxn>
                      <a:cxn ang="0">
                        <a:pos x="97" y="121"/>
                      </a:cxn>
                    </a:cxnLst>
                    <a:rect l="0" t="0" r="r" b="b"/>
                    <a:pathLst>
                      <a:path w="97" h="121">
                        <a:moveTo>
                          <a:pt x="97" y="121"/>
                        </a:moveTo>
                        <a:lnTo>
                          <a:pt x="97" y="26"/>
                        </a:lnTo>
                        <a:lnTo>
                          <a:pt x="0" y="0"/>
                        </a:lnTo>
                        <a:lnTo>
                          <a:pt x="0" y="95"/>
                        </a:lnTo>
                        <a:lnTo>
                          <a:pt x="97" y="1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1" name="Freeform 1302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4114" y="-2488"/>
                    <a:ext cx="12" cy="97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2" y="94"/>
                      </a:cxn>
                      <a:cxn ang="0">
                        <a:pos x="0" y="97"/>
                      </a:cxn>
                      <a:cxn ang="0">
                        <a:pos x="0" y="2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2" h="97">
                        <a:moveTo>
                          <a:pt x="12" y="0"/>
                        </a:moveTo>
                        <a:lnTo>
                          <a:pt x="12" y="94"/>
                        </a:lnTo>
                        <a:lnTo>
                          <a:pt x="0" y="97"/>
                        </a:lnTo>
                        <a:lnTo>
                          <a:pt x="0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2" name="Freeform 1302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287" y="-936"/>
                    <a:ext cx="2634" cy="798"/>
                  </a:xfrm>
                  <a:custGeom>
                    <a:avLst/>
                    <a:gdLst/>
                    <a:ahLst/>
                    <a:cxnLst>
                      <a:cxn ang="0">
                        <a:pos x="20" y="299"/>
                      </a:cxn>
                      <a:cxn ang="0">
                        <a:pos x="167" y="338"/>
                      </a:cxn>
                      <a:cxn ang="0">
                        <a:pos x="1115" y="84"/>
                      </a:cxn>
                      <a:cxn ang="0">
                        <a:pos x="1115" y="0"/>
                      </a:cxn>
                      <a:cxn ang="0">
                        <a:pos x="167" y="255"/>
                      </a:cxn>
                      <a:cxn ang="0">
                        <a:pos x="0" y="210"/>
                      </a:cxn>
                      <a:cxn ang="0">
                        <a:pos x="20" y="299"/>
                      </a:cxn>
                    </a:cxnLst>
                    <a:rect l="0" t="0" r="r" b="b"/>
                    <a:pathLst>
                      <a:path w="1115" h="338">
                        <a:moveTo>
                          <a:pt x="20" y="299"/>
                        </a:moveTo>
                        <a:cubicBezTo>
                          <a:pt x="167" y="338"/>
                          <a:pt x="167" y="338"/>
                          <a:pt x="167" y="338"/>
                        </a:cubicBezTo>
                        <a:cubicBezTo>
                          <a:pt x="1115" y="84"/>
                          <a:pt x="1115" y="84"/>
                          <a:pt x="1115" y="84"/>
                        </a:cubicBezTo>
                        <a:cubicBezTo>
                          <a:pt x="1115" y="0"/>
                          <a:pt x="1115" y="0"/>
                          <a:pt x="1115" y="0"/>
                        </a:cubicBezTo>
                        <a:cubicBezTo>
                          <a:pt x="167" y="255"/>
                          <a:pt x="167" y="255"/>
                          <a:pt x="167" y="255"/>
                        </a:cubicBezTo>
                        <a:cubicBezTo>
                          <a:pt x="0" y="210"/>
                          <a:pt x="0" y="210"/>
                          <a:pt x="0" y="210"/>
                        </a:cubicBezTo>
                        <a:cubicBezTo>
                          <a:pt x="0" y="210"/>
                          <a:pt x="16" y="271"/>
                          <a:pt x="20" y="29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3" name="Freeform 1302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739" y="-1425"/>
                    <a:ext cx="356" cy="463"/>
                  </a:xfrm>
                  <a:custGeom>
                    <a:avLst/>
                    <a:gdLst/>
                    <a:ahLst/>
                    <a:cxnLst>
                      <a:cxn ang="0">
                        <a:pos x="0" y="463"/>
                      </a:cxn>
                      <a:cxn ang="0">
                        <a:pos x="0" y="94"/>
                      </a:cxn>
                      <a:cxn ang="0">
                        <a:pos x="356" y="0"/>
                      </a:cxn>
                      <a:cxn ang="0">
                        <a:pos x="356" y="368"/>
                      </a:cxn>
                      <a:cxn ang="0">
                        <a:pos x="0" y="463"/>
                      </a:cxn>
                    </a:cxnLst>
                    <a:rect l="0" t="0" r="r" b="b"/>
                    <a:pathLst>
                      <a:path w="356" h="463">
                        <a:moveTo>
                          <a:pt x="0" y="463"/>
                        </a:moveTo>
                        <a:lnTo>
                          <a:pt x="0" y="94"/>
                        </a:lnTo>
                        <a:lnTo>
                          <a:pt x="356" y="0"/>
                        </a:lnTo>
                        <a:lnTo>
                          <a:pt x="356" y="368"/>
                        </a:lnTo>
                        <a:lnTo>
                          <a:pt x="0" y="46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4" name="Freeform 1302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513" y="-1902"/>
                    <a:ext cx="356" cy="463"/>
                  </a:xfrm>
                  <a:custGeom>
                    <a:avLst/>
                    <a:gdLst/>
                    <a:ahLst/>
                    <a:cxnLst>
                      <a:cxn ang="0">
                        <a:pos x="0" y="463"/>
                      </a:cxn>
                      <a:cxn ang="0">
                        <a:pos x="0" y="94"/>
                      </a:cxn>
                      <a:cxn ang="0">
                        <a:pos x="356" y="0"/>
                      </a:cxn>
                      <a:cxn ang="0">
                        <a:pos x="356" y="368"/>
                      </a:cxn>
                      <a:cxn ang="0">
                        <a:pos x="0" y="463"/>
                      </a:cxn>
                    </a:cxnLst>
                    <a:rect l="0" t="0" r="r" b="b"/>
                    <a:pathLst>
                      <a:path w="356" h="463">
                        <a:moveTo>
                          <a:pt x="0" y="463"/>
                        </a:moveTo>
                        <a:lnTo>
                          <a:pt x="0" y="94"/>
                        </a:lnTo>
                        <a:lnTo>
                          <a:pt x="356" y="0"/>
                        </a:lnTo>
                        <a:lnTo>
                          <a:pt x="356" y="368"/>
                        </a:lnTo>
                        <a:lnTo>
                          <a:pt x="0" y="46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5" name="Freeform 1303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9739" y="-861"/>
                    <a:ext cx="300" cy="227"/>
                  </a:xfrm>
                  <a:custGeom>
                    <a:avLst/>
                    <a:gdLst/>
                    <a:ahLst/>
                    <a:cxnLst>
                      <a:cxn ang="0">
                        <a:pos x="0" y="227"/>
                      </a:cxn>
                      <a:cxn ang="0">
                        <a:pos x="0" y="81"/>
                      </a:cxn>
                      <a:cxn ang="0">
                        <a:pos x="300" y="0"/>
                      </a:cxn>
                      <a:cxn ang="0">
                        <a:pos x="300" y="147"/>
                      </a:cxn>
                      <a:cxn ang="0">
                        <a:pos x="0" y="227"/>
                      </a:cxn>
                    </a:cxnLst>
                    <a:rect l="0" t="0" r="r" b="b"/>
                    <a:pathLst>
                      <a:path w="300" h="227">
                        <a:moveTo>
                          <a:pt x="0" y="227"/>
                        </a:moveTo>
                        <a:lnTo>
                          <a:pt x="0" y="81"/>
                        </a:lnTo>
                        <a:lnTo>
                          <a:pt x="300" y="0"/>
                        </a:lnTo>
                        <a:lnTo>
                          <a:pt x="300" y="147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F294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6" name="Freeform 1303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569" y="-1352"/>
                    <a:ext cx="300" cy="227"/>
                  </a:xfrm>
                  <a:custGeom>
                    <a:avLst/>
                    <a:gdLst/>
                    <a:ahLst/>
                    <a:cxnLst>
                      <a:cxn ang="0">
                        <a:pos x="0" y="227"/>
                      </a:cxn>
                      <a:cxn ang="0">
                        <a:pos x="0" y="80"/>
                      </a:cxn>
                      <a:cxn ang="0">
                        <a:pos x="300" y="0"/>
                      </a:cxn>
                      <a:cxn ang="0">
                        <a:pos x="300" y="146"/>
                      </a:cxn>
                      <a:cxn ang="0">
                        <a:pos x="0" y="227"/>
                      </a:cxn>
                    </a:cxnLst>
                    <a:rect l="0" t="0" r="r" b="b"/>
                    <a:pathLst>
                      <a:path w="300" h="227">
                        <a:moveTo>
                          <a:pt x="0" y="227"/>
                        </a:moveTo>
                        <a:lnTo>
                          <a:pt x="0" y="80"/>
                        </a:lnTo>
                        <a:lnTo>
                          <a:pt x="300" y="0"/>
                        </a:lnTo>
                        <a:lnTo>
                          <a:pt x="300" y="146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F294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7" name="Freeform 1303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379" y="-1435"/>
                    <a:ext cx="881" cy="383"/>
                  </a:xfrm>
                  <a:custGeom>
                    <a:avLst/>
                    <a:gdLst/>
                    <a:ahLst/>
                    <a:cxnLst>
                      <a:cxn ang="0">
                        <a:pos x="0" y="383"/>
                      </a:cxn>
                      <a:cxn ang="0">
                        <a:pos x="0" y="237"/>
                      </a:cxn>
                      <a:cxn ang="0">
                        <a:pos x="881" y="0"/>
                      </a:cxn>
                      <a:cxn ang="0">
                        <a:pos x="881" y="147"/>
                      </a:cxn>
                      <a:cxn ang="0">
                        <a:pos x="0" y="383"/>
                      </a:cxn>
                    </a:cxnLst>
                    <a:rect l="0" t="0" r="r" b="b"/>
                    <a:pathLst>
                      <a:path w="881" h="383">
                        <a:moveTo>
                          <a:pt x="0" y="383"/>
                        </a:moveTo>
                        <a:lnTo>
                          <a:pt x="0" y="237"/>
                        </a:lnTo>
                        <a:lnTo>
                          <a:pt x="881" y="0"/>
                        </a:lnTo>
                        <a:lnTo>
                          <a:pt x="881" y="147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8" name="Freeform 1303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379" y="-1260"/>
                    <a:ext cx="881" cy="383"/>
                  </a:xfrm>
                  <a:custGeom>
                    <a:avLst/>
                    <a:gdLst/>
                    <a:ahLst/>
                    <a:cxnLst>
                      <a:cxn ang="0">
                        <a:pos x="0" y="383"/>
                      </a:cxn>
                      <a:cxn ang="0">
                        <a:pos x="0" y="236"/>
                      </a:cxn>
                      <a:cxn ang="0">
                        <a:pos x="881" y="0"/>
                      </a:cxn>
                      <a:cxn ang="0">
                        <a:pos x="881" y="147"/>
                      </a:cxn>
                      <a:cxn ang="0">
                        <a:pos x="0" y="383"/>
                      </a:cxn>
                    </a:cxnLst>
                    <a:rect l="0" t="0" r="r" b="b"/>
                    <a:pathLst>
                      <a:path w="881" h="383">
                        <a:moveTo>
                          <a:pt x="0" y="383"/>
                        </a:moveTo>
                        <a:lnTo>
                          <a:pt x="0" y="236"/>
                        </a:lnTo>
                        <a:lnTo>
                          <a:pt x="881" y="0"/>
                        </a:lnTo>
                        <a:lnTo>
                          <a:pt x="881" y="147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79" name="Freeform 1303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0379" y="-1078"/>
                    <a:ext cx="881" cy="383"/>
                  </a:xfrm>
                  <a:custGeom>
                    <a:avLst/>
                    <a:gdLst/>
                    <a:ahLst/>
                    <a:cxnLst>
                      <a:cxn ang="0">
                        <a:pos x="0" y="383"/>
                      </a:cxn>
                      <a:cxn ang="0">
                        <a:pos x="0" y="236"/>
                      </a:cxn>
                      <a:cxn ang="0">
                        <a:pos x="881" y="0"/>
                      </a:cxn>
                      <a:cxn ang="0">
                        <a:pos x="881" y="146"/>
                      </a:cxn>
                      <a:cxn ang="0">
                        <a:pos x="0" y="383"/>
                      </a:cxn>
                    </a:cxnLst>
                    <a:rect l="0" t="0" r="r" b="b"/>
                    <a:pathLst>
                      <a:path w="881" h="383">
                        <a:moveTo>
                          <a:pt x="0" y="383"/>
                        </a:moveTo>
                        <a:lnTo>
                          <a:pt x="0" y="236"/>
                        </a:lnTo>
                        <a:lnTo>
                          <a:pt x="881" y="0"/>
                        </a:lnTo>
                        <a:lnTo>
                          <a:pt x="881" y="146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508" name="Freeform 1330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314" y="2363"/>
                <a:ext cx="104" cy="75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98" y="72"/>
                  </a:cxn>
                  <a:cxn ang="0">
                    <a:pos x="98" y="25"/>
                  </a:cxn>
                  <a:cxn ang="0">
                    <a:pos x="0" y="0"/>
                  </a:cxn>
                  <a:cxn ang="0">
                    <a:pos x="0" y="48"/>
                  </a:cxn>
                </a:cxnLst>
                <a:rect l="0" t="0" r="r" b="b"/>
                <a:pathLst>
                  <a:path w="98" h="72">
                    <a:moveTo>
                      <a:pt x="0" y="48"/>
                    </a:moveTo>
                    <a:lnTo>
                      <a:pt x="98" y="72"/>
                    </a:lnTo>
                    <a:lnTo>
                      <a:pt x="98" y="25"/>
                    </a:lnTo>
                    <a:lnTo>
                      <a:pt x="0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82" name="Group 587"/>
          <p:cNvGrpSpPr>
            <a:grpSpLocks/>
          </p:cNvGrpSpPr>
          <p:nvPr/>
        </p:nvGrpSpPr>
        <p:grpSpPr bwMode="gray">
          <a:xfrm flipH="1">
            <a:off x="9964406" y="2087595"/>
            <a:ext cx="239395" cy="482919"/>
            <a:chOff x="1061" y="2348"/>
            <a:chExt cx="313" cy="632"/>
          </a:xfrm>
          <a:solidFill>
            <a:srgbClr val="FFBF00"/>
          </a:solidFill>
        </p:grpSpPr>
        <p:sp>
          <p:nvSpPr>
            <p:cNvPr id="883" name="Freeform 588"/>
            <p:cNvSpPr>
              <a:spLocks/>
            </p:cNvSpPr>
            <p:nvPr/>
          </p:nvSpPr>
          <p:spPr bwMode="gray">
            <a:xfrm>
              <a:off x="1203" y="2655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4" name="Freeform 589"/>
            <p:cNvSpPr>
              <a:spLocks noEditPoints="1"/>
            </p:cNvSpPr>
            <p:nvPr/>
          </p:nvSpPr>
          <p:spPr bwMode="gray">
            <a:xfrm>
              <a:off x="1061" y="2437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5" name="Freeform 590"/>
            <p:cNvSpPr>
              <a:spLocks/>
            </p:cNvSpPr>
            <p:nvPr/>
          </p:nvSpPr>
          <p:spPr bwMode="gray">
            <a:xfrm>
              <a:off x="1205" y="244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6" name="Freeform 591"/>
            <p:cNvSpPr>
              <a:spLocks/>
            </p:cNvSpPr>
            <p:nvPr/>
          </p:nvSpPr>
          <p:spPr bwMode="gray">
            <a:xfrm>
              <a:off x="1218" y="2421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7" name="Oval 592"/>
            <p:cNvSpPr>
              <a:spLocks noChangeArrowheads="1"/>
            </p:cNvSpPr>
            <p:nvPr/>
          </p:nvSpPr>
          <p:spPr bwMode="gray">
            <a:xfrm flipH="1">
              <a:off x="1208" y="2351"/>
              <a:ext cx="105" cy="105"/>
            </a:xfrm>
            <a:prstGeom prst="ellipse">
              <a:avLst/>
            </a:prstGeom>
            <a:grpFill/>
            <a:ln w="6350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8" name="Freeform 593"/>
            <p:cNvSpPr>
              <a:spLocks/>
            </p:cNvSpPr>
            <p:nvPr/>
          </p:nvSpPr>
          <p:spPr bwMode="gray">
            <a:xfrm>
              <a:off x="1185" y="2348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9" name="Freeform 594"/>
            <p:cNvSpPr>
              <a:spLocks/>
            </p:cNvSpPr>
            <p:nvPr/>
          </p:nvSpPr>
          <p:spPr bwMode="gray">
            <a:xfrm>
              <a:off x="1227" y="2600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pFill/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90" name="Grup 889"/>
          <p:cNvGrpSpPr/>
          <p:nvPr/>
        </p:nvGrpSpPr>
        <p:grpSpPr>
          <a:xfrm>
            <a:off x="9593623" y="1191134"/>
            <a:ext cx="974090" cy="846137"/>
            <a:chOff x="8015082" y="1021294"/>
            <a:chExt cx="974090" cy="846137"/>
          </a:xfrm>
        </p:grpSpPr>
        <p:grpSp>
          <p:nvGrpSpPr>
            <p:cNvPr id="891" name="Group 12915"/>
            <p:cNvGrpSpPr>
              <a:grpSpLocks/>
            </p:cNvGrpSpPr>
            <p:nvPr/>
          </p:nvGrpSpPr>
          <p:grpSpPr bwMode="gray">
            <a:xfrm flipH="1">
              <a:off x="8223522" y="1021294"/>
              <a:ext cx="276543" cy="658337"/>
              <a:chOff x="-3274" y="695"/>
              <a:chExt cx="471" cy="1120"/>
            </a:xfrm>
          </p:grpSpPr>
          <p:sp>
            <p:nvSpPr>
              <p:cNvPr id="973" name="Freeform 1291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53" y="1236"/>
                <a:ext cx="213" cy="579"/>
              </a:xfrm>
              <a:custGeom>
                <a:avLst/>
                <a:gdLst/>
                <a:ahLst/>
                <a:cxnLst>
                  <a:cxn ang="0">
                    <a:pos x="89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63" y="21"/>
                  </a:cxn>
                  <a:cxn ang="0">
                    <a:pos x="12" y="11"/>
                  </a:cxn>
                  <a:cxn ang="0">
                    <a:pos x="2" y="0"/>
                  </a:cxn>
                  <a:cxn ang="0">
                    <a:pos x="3" y="36"/>
                  </a:cxn>
                  <a:cxn ang="0">
                    <a:pos x="2" y="206"/>
                  </a:cxn>
                  <a:cxn ang="0">
                    <a:pos x="43" y="205"/>
                  </a:cxn>
                  <a:cxn ang="0">
                    <a:pos x="45" y="52"/>
                  </a:cxn>
                  <a:cxn ang="0">
                    <a:pos x="36" y="40"/>
                  </a:cxn>
                  <a:cxn ang="0">
                    <a:pos x="45" y="52"/>
                  </a:cxn>
                  <a:cxn ang="0">
                    <a:pos x="43" y="205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8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7"/>
                      <a:pt x="71" y="22"/>
                      <a:pt x="63" y="21"/>
                    </a:cubicBezTo>
                    <a:cubicBezTo>
                      <a:pt x="55" y="20"/>
                      <a:pt x="24" y="13"/>
                      <a:pt x="12" y="11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2" y="49"/>
                      <a:pt x="0" y="182"/>
                      <a:pt x="2" y="206"/>
                    </a:cubicBezTo>
                    <a:cubicBezTo>
                      <a:pt x="3" y="229"/>
                      <a:pt x="43" y="225"/>
                      <a:pt x="43" y="205"/>
                    </a:cubicBezTo>
                    <a:cubicBezTo>
                      <a:pt x="43" y="171"/>
                      <a:pt x="46" y="56"/>
                      <a:pt x="45" y="52"/>
                    </a:cubicBezTo>
                    <a:cubicBezTo>
                      <a:pt x="45" y="48"/>
                      <a:pt x="36" y="47"/>
                      <a:pt x="36" y="40"/>
                    </a:cubicBezTo>
                    <a:cubicBezTo>
                      <a:pt x="36" y="47"/>
                      <a:pt x="45" y="48"/>
                      <a:pt x="45" y="52"/>
                    </a:cubicBezTo>
                    <a:cubicBezTo>
                      <a:pt x="46" y="56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6"/>
                      <a:pt x="88" y="218"/>
                    </a:cubicBezTo>
                    <a:cubicBezTo>
                      <a:pt x="89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4" name="Freeform 1291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solidFill>
                <a:srgbClr val="CCFFCC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5" name="Freeform 1291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8" name="Freeform 1291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741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288"/>
                  </a:cxn>
                  <a:cxn ang="0">
                    <a:pos x="63" y="299"/>
                  </a:cxn>
                  <a:cxn ang="0">
                    <a:pos x="74" y="302"/>
                  </a:cxn>
                  <a:cxn ang="0">
                    <a:pos x="74" y="20"/>
                  </a:cxn>
                  <a:cxn ang="0">
                    <a:pos x="90" y="21"/>
                  </a:cxn>
                  <a:cxn ang="0">
                    <a:pos x="105" y="28"/>
                  </a:cxn>
                  <a:cxn ang="0">
                    <a:pos x="105" y="311"/>
                  </a:cxn>
                  <a:cxn ang="0">
                    <a:pos x="114" y="313"/>
                  </a:cxn>
                  <a:cxn ang="0">
                    <a:pos x="140" y="294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7" y="75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7" y="75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314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246"/>
                      <a:pt x="53" y="288"/>
                    </a:cubicBezTo>
                    <a:cubicBezTo>
                      <a:pt x="55" y="293"/>
                      <a:pt x="57" y="298"/>
                      <a:pt x="63" y="299"/>
                    </a:cubicBezTo>
                    <a:cubicBezTo>
                      <a:pt x="66" y="299"/>
                      <a:pt x="70" y="300"/>
                      <a:pt x="74" y="302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11"/>
                      <a:pt x="105" y="311"/>
                      <a:pt x="105" y="311"/>
                    </a:cubicBezTo>
                    <a:cubicBezTo>
                      <a:pt x="109" y="312"/>
                      <a:pt x="112" y="312"/>
                      <a:pt x="114" y="313"/>
                    </a:cubicBezTo>
                    <a:cubicBezTo>
                      <a:pt x="122" y="314"/>
                      <a:pt x="138" y="305"/>
                      <a:pt x="140" y="294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82"/>
                      <a:pt x="138" y="78"/>
                      <a:pt x="137" y="75"/>
                    </a:cubicBezTo>
                    <a:cubicBezTo>
                      <a:pt x="137" y="74"/>
                      <a:pt x="137" y="72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37" y="72"/>
                      <a:pt x="137" y="74"/>
                      <a:pt x="137" y="75"/>
                    </a:cubicBezTo>
                    <a:cubicBezTo>
                      <a:pt x="138" y="79"/>
                      <a:pt x="139" y="84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9" name="Freeform 1292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20" y="823"/>
                <a:ext cx="156" cy="97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9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29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3" y="37"/>
                      <a:pt x="0" y="25"/>
                      <a:pt x="9" y="23"/>
                    </a:cubicBezTo>
                    <a:cubicBezTo>
                      <a:pt x="16" y="21"/>
                      <a:pt x="12" y="15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5" y="41"/>
                      <a:pt x="29" y="39"/>
                    </a:cubicBezTo>
                    <a:close/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0" name="Freeform 1292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1" name="Freeform 1292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2" name="Freeform 1292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009" y="1333"/>
                <a:ext cx="69" cy="1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69" y="0"/>
                  </a:cxn>
                  <a:cxn ang="0">
                    <a:pos x="0" y="16"/>
                  </a:cxn>
                </a:cxnLst>
                <a:rect l="0" t="0" r="r" b="b"/>
                <a:pathLst>
                  <a:path w="69" h="16">
                    <a:moveTo>
                      <a:pt x="0" y="16"/>
                    </a:moveTo>
                    <a:lnTo>
                      <a:pt x="6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3" name="Line 12924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V="1">
                <a:off x="-3009" y="1333"/>
                <a:ext cx="6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4" name="Freeform 1292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4" y="1316"/>
                <a:ext cx="22" cy="7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0" y="0"/>
                  </a:cxn>
                  <a:cxn ang="0">
                    <a:pos x="22" y="7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lnTo>
                      <a:pt x="0" y="0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5" name="Line 12926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H="1" flipV="1">
                <a:off x="-3144" y="1316"/>
                <a:ext cx="22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892" name="Group 12927"/>
            <p:cNvGrpSpPr>
              <a:grpSpLocks/>
            </p:cNvGrpSpPr>
            <p:nvPr/>
          </p:nvGrpSpPr>
          <p:grpSpPr bwMode="gray">
            <a:xfrm flipH="1">
              <a:off x="8015082" y="1264816"/>
              <a:ext cx="974090" cy="602615"/>
              <a:chOff x="16477" y="2634"/>
              <a:chExt cx="2077" cy="1280"/>
            </a:xfrm>
          </p:grpSpPr>
          <p:sp>
            <p:nvSpPr>
              <p:cNvPr id="893" name="Freeform 1292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207" y="3456"/>
                <a:ext cx="135" cy="151"/>
              </a:xfrm>
              <a:custGeom>
                <a:avLst/>
                <a:gdLst/>
                <a:ahLst/>
                <a:cxnLst>
                  <a:cxn ang="0">
                    <a:pos x="48" y="57"/>
                  </a:cxn>
                  <a:cxn ang="0">
                    <a:pos x="12" y="45"/>
                  </a:cxn>
                  <a:cxn ang="0">
                    <a:pos x="10" y="7"/>
                  </a:cxn>
                  <a:cxn ang="0">
                    <a:pos x="46" y="19"/>
                  </a:cxn>
                  <a:cxn ang="0">
                    <a:pos x="48" y="57"/>
                  </a:cxn>
                </a:cxnLst>
                <a:rect l="0" t="0" r="r" b="b"/>
                <a:pathLst>
                  <a:path w="57" h="64">
                    <a:moveTo>
                      <a:pt x="48" y="57"/>
                    </a:moveTo>
                    <a:cubicBezTo>
                      <a:pt x="38" y="64"/>
                      <a:pt x="22" y="58"/>
                      <a:pt x="12" y="45"/>
                    </a:cubicBezTo>
                    <a:cubicBezTo>
                      <a:pt x="1" y="31"/>
                      <a:pt x="0" y="14"/>
                      <a:pt x="10" y="7"/>
                    </a:cubicBezTo>
                    <a:cubicBezTo>
                      <a:pt x="19" y="0"/>
                      <a:pt x="35" y="5"/>
                      <a:pt x="46" y="19"/>
                    </a:cubicBezTo>
                    <a:cubicBezTo>
                      <a:pt x="56" y="33"/>
                      <a:pt x="57" y="50"/>
                      <a:pt x="4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4" name="Freeform 1292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207" y="3458"/>
                <a:ext cx="135" cy="144"/>
              </a:xfrm>
              <a:custGeom>
                <a:avLst/>
                <a:gdLst/>
                <a:ahLst/>
                <a:cxnLst>
                  <a:cxn ang="0">
                    <a:pos x="38" y="61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48" y="16"/>
                  </a:cxn>
                  <a:cxn ang="0">
                    <a:pos x="48" y="16"/>
                  </a:cxn>
                  <a:cxn ang="0">
                    <a:pos x="57" y="41"/>
                  </a:cxn>
                  <a:cxn ang="0">
                    <a:pos x="57" y="41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38" y="61"/>
                  </a:cxn>
                  <a:cxn ang="0">
                    <a:pos x="38" y="61"/>
                  </a:cxn>
                  <a:cxn ang="0">
                    <a:pos x="38" y="61"/>
                  </a:cxn>
                  <a:cxn ang="0">
                    <a:pos x="20" y="5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6" y="21"/>
                  </a:cxn>
                  <a:cxn ang="0">
                    <a:pos x="6" y="21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38" y="56"/>
                  </a:cxn>
                  <a:cxn ang="0">
                    <a:pos x="38" y="56"/>
                  </a:cxn>
                  <a:cxn ang="0">
                    <a:pos x="46" y="54"/>
                  </a:cxn>
                  <a:cxn ang="0">
                    <a:pos x="46" y="54"/>
                  </a:cxn>
                  <a:cxn ang="0">
                    <a:pos x="46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19"/>
                  </a:cxn>
                  <a:cxn ang="0">
                    <a:pos x="43" y="19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57" h="61">
                    <a:moveTo>
                      <a:pt x="38" y="61"/>
                    </a:moveTo>
                    <a:cubicBezTo>
                      <a:pt x="28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" y="37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3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1"/>
                      <a:pt x="15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9" y="0"/>
                      <a:pt x="40" y="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54" y="24"/>
                      <a:pt x="57" y="33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7"/>
                      <a:pt x="54" y="54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6" y="60"/>
                      <a:pt x="42" y="61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lose/>
                    <a:moveTo>
                      <a:pt x="20" y="5"/>
                    </a:moveTo>
                    <a:cubicBezTo>
                      <a:pt x="16" y="5"/>
                      <a:pt x="14" y="6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11"/>
                      <a:pt x="6" y="15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7"/>
                      <a:pt x="8" y="35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21" y="51"/>
                      <a:pt x="30" y="56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1" y="56"/>
                      <a:pt x="44" y="55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9" y="51"/>
                      <a:pt x="51" y="46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4"/>
                      <a:pt x="49" y="26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37" y="10"/>
                      <a:pt x="27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2" name="Freeform 1293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784" y="2958"/>
                <a:ext cx="565" cy="444"/>
              </a:xfrm>
              <a:custGeom>
                <a:avLst/>
                <a:gdLst/>
                <a:ahLst/>
                <a:cxnLst>
                  <a:cxn ang="0">
                    <a:pos x="0" y="115"/>
                  </a:cxn>
                  <a:cxn ang="0">
                    <a:pos x="10" y="111"/>
                  </a:cxn>
                  <a:cxn ang="0">
                    <a:pos x="147" y="429"/>
                  </a:cxn>
                  <a:cxn ang="0">
                    <a:pos x="548" y="321"/>
                  </a:cxn>
                  <a:cxn ang="0">
                    <a:pos x="414" y="4"/>
                  </a:cxn>
                  <a:cxn ang="0">
                    <a:pos x="425" y="0"/>
                  </a:cxn>
                  <a:cxn ang="0">
                    <a:pos x="565" y="328"/>
                  </a:cxn>
                  <a:cxn ang="0">
                    <a:pos x="140" y="444"/>
                  </a:cxn>
                  <a:cxn ang="0">
                    <a:pos x="0" y="115"/>
                  </a:cxn>
                  <a:cxn ang="0">
                    <a:pos x="0" y="115"/>
                  </a:cxn>
                </a:cxnLst>
                <a:rect l="0" t="0" r="r" b="b"/>
                <a:pathLst>
                  <a:path w="565" h="444">
                    <a:moveTo>
                      <a:pt x="0" y="115"/>
                    </a:moveTo>
                    <a:lnTo>
                      <a:pt x="10" y="111"/>
                    </a:lnTo>
                    <a:lnTo>
                      <a:pt x="147" y="429"/>
                    </a:lnTo>
                    <a:lnTo>
                      <a:pt x="548" y="321"/>
                    </a:lnTo>
                    <a:lnTo>
                      <a:pt x="414" y="4"/>
                    </a:lnTo>
                    <a:lnTo>
                      <a:pt x="425" y="0"/>
                    </a:lnTo>
                    <a:lnTo>
                      <a:pt x="565" y="328"/>
                    </a:lnTo>
                    <a:lnTo>
                      <a:pt x="140" y="444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3" name="Freeform 1293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43" y="2995"/>
                <a:ext cx="581" cy="664"/>
              </a:xfrm>
              <a:custGeom>
                <a:avLst/>
                <a:gdLst/>
                <a:ahLst/>
                <a:cxnLst>
                  <a:cxn ang="0">
                    <a:pos x="144" y="111"/>
                  </a:cxn>
                  <a:cxn ang="0">
                    <a:pos x="166" y="116"/>
                  </a:cxn>
                  <a:cxn ang="0">
                    <a:pos x="33" y="631"/>
                  </a:cxn>
                  <a:cxn ang="0">
                    <a:pos x="423" y="527"/>
                  </a:cxn>
                  <a:cxn ang="0">
                    <a:pos x="558" y="0"/>
                  </a:cxn>
                  <a:cxn ang="0">
                    <a:pos x="581" y="5"/>
                  </a:cxn>
                  <a:cxn ang="0">
                    <a:pos x="442" y="546"/>
                  </a:cxn>
                  <a:cxn ang="0">
                    <a:pos x="0" y="664"/>
                  </a:cxn>
                  <a:cxn ang="0">
                    <a:pos x="144" y="111"/>
                  </a:cxn>
                  <a:cxn ang="0">
                    <a:pos x="144" y="111"/>
                  </a:cxn>
                </a:cxnLst>
                <a:rect l="0" t="0" r="r" b="b"/>
                <a:pathLst>
                  <a:path w="581" h="664">
                    <a:moveTo>
                      <a:pt x="144" y="111"/>
                    </a:moveTo>
                    <a:lnTo>
                      <a:pt x="166" y="116"/>
                    </a:lnTo>
                    <a:lnTo>
                      <a:pt x="33" y="631"/>
                    </a:lnTo>
                    <a:lnTo>
                      <a:pt x="423" y="527"/>
                    </a:lnTo>
                    <a:lnTo>
                      <a:pt x="558" y="0"/>
                    </a:lnTo>
                    <a:lnTo>
                      <a:pt x="581" y="5"/>
                    </a:lnTo>
                    <a:lnTo>
                      <a:pt x="442" y="546"/>
                    </a:lnTo>
                    <a:lnTo>
                      <a:pt x="0" y="664"/>
                    </a:lnTo>
                    <a:lnTo>
                      <a:pt x="144" y="111"/>
                    </a:lnTo>
                    <a:lnTo>
                      <a:pt x="14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4" name="Freeform 1293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794" y="3567"/>
                <a:ext cx="132" cy="151"/>
              </a:xfrm>
              <a:custGeom>
                <a:avLst/>
                <a:gdLst/>
                <a:ahLst/>
                <a:cxnLst>
                  <a:cxn ang="0">
                    <a:pos x="47" y="57"/>
                  </a:cxn>
                  <a:cxn ang="0">
                    <a:pos x="11" y="45"/>
                  </a:cxn>
                  <a:cxn ang="0">
                    <a:pos x="9" y="7"/>
                  </a:cxn>
                  <a:cxn ang="0">
                    <a:pos x="45" y="19"/>
                  </a:cxn>
                  <a:cxn ang="0">
                    <a:pos x="47" y="57"/>
                  </a:cxn>
                </a:cxnLst>
                <a:rect l="0" t="0" r="r" b="b"/>
                <a:pathLst>
                  <a:path w="56" h="64">
                    <a:moveTo>
                      <a:pt x="47" y="57"/>
                    </a:moveTo>
                    <a:cubicBezTo>
                      <a:pt x="38" y="64"/>
                      <a:pt x="22" y="58"/>
                      <a:pt x="11" y="45"/>
                    </a:cubicBezTo>
                    <a:cubicBezTo>
                      <a:pt x="1" y="31"/>
                      <a:pt x="0" y="14"/>
                      <a:pt x="9" y="7"/>
                    </a:cubicBezTo>
                    <a:cubicBezTo>
                      <a:pt x="18" y="0"/>
                      <a:pt x="35" y="5"/>
                      <a:pt x="45" y="19"/>
                    </a:cubicBezTo>
                    <a:cubicBezTo>
                      <a:pt x="55" y="33"/>
                      <a:pt x="56" y="50"/>
                      <a:pt x="47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5" name="Freeform 12933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6794" y="3569"/>
                <a:ext cx="132" cy="147"/>
              </a:xfrm>
              <a:custGeom>
                <a:avLst/>
                <a:gdLst/>
                <a:ahLst/>
                <a:cxnLst>
                  <a:cxn ang="0">
                    <a:pos x="37" y="62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6"/>
                  </a:cxn>
                  <a:cxn ang="0">
                    <a:pos x="47" y="16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19" y="5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5" y="21"/>
                  </a:cxn>
                  <a:cxn ang="0">
                    <a:pos x="5" y="21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6"/>
                  </a:cxn>
                  <a:cxn ang="0">
                    <a:pos x="37" y="56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20"/>
                  </a:cxn>
                  <a:cxn ang="0">
                    <a:pos x="43" y="20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56" h="62">
                    <a:moveTo>
                      <a:pt x="37" y="62"/>
                    </a:moveTo>
                    <a:cubicBezTo>
                      <a:pt x="27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3" y="37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2" y="8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1" y="1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0"/>
                      <a:pt x="39" y="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3" y="24"/>
                      <a:pt x="56" y="33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8"/>
                      <a:pt x="54" y="54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5" y="60"/>
                      <a:pt x="41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lose/>
                    <a:moveTo>
                      <a:pt x="19" y="5"/>
                    </a:moveTo>
                    <a:cubicBezTo>
                      <a:pt x="16" y="5"/>
                      <a:pt x="13" y="6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7" y="11"/>
                      <a:pt x="5" y="15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7"/>
                      <a:pt x="8" y="35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1"/>
                      <a:pt x="30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40" y="56"/>
                      <a:pt x="43" y="55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9" y="51"/>
                      <a:pt x="51" y="46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4"/>
                      <a:pt x="48" y="26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6" y="10"/>
                      <a:pt x="27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6" name="Freeform 1293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942" y="3652"/>
                <a:ext cx="134" cy="151"/>
              </a:xfrm>
              <a:custGeom>
                <a:avLst/>
                <a:gdLst/>
                <a:ahLst/>
                <a:cxnLst>
                  <a:cxn ang="0">
                    <a:pos x="48" y="57"/>
                  </a:cxn>
                  <a:cxn ang="0">
                    <a:pos x="12" y="45"/>
                  </a:cxn>
                  <a:cxn ang="0">
                    <a:pos x="10" y="7"/>
                  </a:cxn>
                  <a:cxn ang="0">
                    <a:pos x="46" y="19"/>
                  </a:cxn>
                  <a:cxn ang="0">
                    <a:pos x="48" y="57"/>
                  </a:cxn>
                </a:cxnLst>
                <a:rect l="0" t="0" r="r" b="b"/>
                <a:pathLst>
                  <a:path w="57" h="64">
                    <a:moveTo>
                      <a:pt x="48" y="57"/>
                    </a:moveTo>
                    <a:cubicBezTo>
                      <a:pt x="38" y="64"/>
                      <a:pt x="22" y="59"/>
                      <a:pt x="12" y="45"/>
                    </a:cubicBezTo>
                    <a:cubicBezTo>
                      <a:pt x="1" y="31"/>
                      <a:pt x="0" y="14"/>
                      <a:pt x="10" y="7"/>
                    </a:cubicBezTo>
                    <a:cubicBezTo>
                      <a:pt x="19" y="0"/>
                      <a:pt x="35" y="6"/>
                      <a:pt x="46" y="19"/>
                    </a:cubicBezTo>
                    <a:cubicBezTo>
                      <a:pt x="56" y="33"/>
                      <a:pt x="57" y="50"/>
                      <a:pt x="4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7" name="Freeform 12935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944" y="3654"/>
                <a:ext cx="132" cy="147"/>
              </a:xfrm>
              <a:custGeom>
                <a:avLst/>
                <a:gdLst/>
                <a:ahLst/>
                <a:cxnLst>
                  <a:cxn ang="0">
                    <a:pos x="37" y="62"/>
                  </a:cxn>
                  <a:cxn ang="0">
                    <a:pos x="9" y="46"/>
                  </a:cxn>
                  <a:cxn ang="0">
                    <a:pos x="9" y="46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7"/>
                  </a:cxn>
                  <a:cxn ang="0">
                    <a:pos x="47" y="17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48" y="58"/>
                  </a:cxn>
                  <a:cxn ang="0">
                    <a:pos x="48" y="58"/>
                  </a:cxn>
                  <a:cxn ang="0">
                    <a:pos x="48" y="58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19" y="6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5" y="21"/>
                  </a:cxn>
                  <a:cxn ang="0">
                    <a:pos x="5" y="21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7"/>
                  </a:cxn>
                  <a:cxn ang="0">
                    <a:pos x="37" y="57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20"/>
                  </a:cxn>
                  <a:cxn ang="0">
                    <a:pos x="43" y="2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56" h="62">
                    <a:moveTo>
                      <a:pt x="37" y="62"/>
                    </a:moveTo>
                    <a:cubicBezTo>
                      <a:pt x="27" y="62"/>
                      <a:pt x="16" y="5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3" y="38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2" y="8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1" y="2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39" y="6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53" y="24"/>
                      <a:pt x="56" y="33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8"/>
                      <a:pt x="53" y="54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5" y="61"/>
                      <a:pt x="41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lose/>
                    <a:moveTo>
                      <a:pt x="19" y="6"/>
                    </a:moveTo>
                    <a:cubicBezTo>
                      <a:pt x="15" y="6"/>
                      <a:pt x="13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11"/>
                      <a:pt x="5" y="16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8"/>
                      <a:pt x="8" y="36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2"/>
                      <a:pt x="29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40" y="57"/>
                      <a:pt x="43" y="56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9" y="51"/>
                      <a:pt x="51" y="47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5"/>
                      <a:pt x="48" y="27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6" y="11"/>
                      <a:pt x="26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8" name="Freeform 1293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446" y="3118"/>
                <a:ext cx="578" cy="735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23" y="111"/>
                  </a:cxn>
                  <a:cxn ang="0">
                    <a:pos x="158" y="706"/>
                  </a:cxn>
                  <a:cxn ang="0">
                    <a:pos x="550" y="603"/>
                  </a:cxn>
                  <a:cxn ang="0">
                    <a:pos x="415" y="5"/>
                  </a:cxn>
                  <a:cxn ang="0">
                    <a:pos x="437" y="0"/>
                  </a:cxn>
                  <a:cxn ang="0">
                    <a:pos x="578" y="619"/>
                  </a:cxn>
                  <a:cxn ang="0">
                    <a:pos x="141" y="735"/>
                  </a:cxn>
                  <a:cxn ang="0">
                    <a:pos x="0" y="116"/>
                  </a:cxn>
                  <a:cxn ang="0">
                    <a:pos x="0" y="116"/>
                  </a:cxn>
                </a:cxnLst>
                <a:rect l="0" t="0" r="r" b="b"/>
                <a:pathLst>
                  <a:path w="578" h="735">
                    <a:moveTo>
                      <a:pt x="0" y="116"/>
                    </a:moveTo>
                    <a:lnTo>
                      <a:pt x="23" y="111"/>
                    </a:lnTo>
                    <a:lnTo>
                      <a:pt x="158" y="706"/>
                    </a:lnTo>
                    <a:lnTo>
                      <a:pt x="550" y="603"/>
                    </a:lnTo>
                    <a:lnTo>
                      <a:pt x="415" y="5"/>
                    </a:lnTo>
                    <a:lnTo>
                      <a:pt x="437" y="0"/>
                    </a:lnTo>
                    <a:lnTo>
                      <a:pt x="578" y="619"/>
                    </a:lnTo>
                    <a:lnTo>
                      <a:pt x="141" y="735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9" name="Freeform 1293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519" y="3175"/>
                <a:ext cx="569" cy="371"/>
              </a:xfrm>
              <a:custGeom>
                <a:avLst/>
                <a:gdLst/>
                <a:ahLst/>
                <a:cxnLst>
                  <a:cxn ang="0">
                    <a:pos x="144" y="111"/>
                  </a:cxn>
                  <a:cxn ang="0">
                    <a:pos x="144" y="111"/>
                  </a:cxn>
                  <a:cxn ang="0">
                    <a:pos x="153" y="116"/>
                  </a:cxn>
                  <a:cxn ang="0">
                    <a:pos x="24" y="352"/>
                  </a:cxn>
                  <a:cxn ang="0">
                    <a:pos x="423" y="246"/>
                  </a:cxn>
                  <a:cxn ang="0">
                    <a:pos x="560" y="0"/>
                  </a:cxn>
                  <a:cxn ang="0">
                    <a:pos x="569" y="5"/>
                  </a:cxn>
                  <a:cxn ang="0">
                    <a:pos x="430" y="255"/>
                  </a:cxn>
                  <a:cxn ang="0">
                    <a:pos x="0" y="371"/>
                  </a:cxn>
                  <a:cxn ang="0">
                    <a:pos x="144" y="111"/>
                  </a:cxn>
                  <a:cxn ang="0">
                    <a:pos x="144" y="111"/>
                  </a:cxn>
                </a:cxnLst>
                <a:rect l="0" t="0" r="r" b="b"/>
                <a:pathLst>
                  <a:path w="569" h="371">
                    <a:moveTo>
                      <a:pt x="144" y="111"/>
                    </a:moveTo>
                    <a:lnTo>
                      <a:pt x="144" y="111"/>
                    </a:lnTo>
                    <a:lnTo>
                      <a:pt x="153" y="116"/>
                    </a:lnTo>
                    <a:lnTo>
                      <a:pt x="24" y="352"/>
                    </a:lnTo>
                    <a:lnTo>
                      <a:pt x="423" y="246"/>
                    </a:lnTo>
                    <a:lnTo>
                      <a:pt x="560" y="0"/>
                    </a:lnTo>
                    <a:lnTo>
                      <a:pt x="569" y="5"/>
                    </a:lnTo>
                    <a:lnTo>
                      <a:pt x="430" y="255"/>
                    </a:lnTo>
                    <a:lnTo>
                      <a:pt x="0" y="371"/>
                    </a:lnTo>
                    <a:lnTo>
                      <a:pt x="144" y="111"/>
                    </a:lnTo>
                    <a:lnTo>
                      <a:pt x="14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0" name="Freeform 1293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528" y="3763"/>
                <a:ext cx="135" cy="151"/>
              </a:xfrm>
              <a:custGeom>
                <a:avLst/>
                <a:gdLst/>
                <a:ahLst/>
                <a:cxnLst>
                  <a:cxn ang="0">
                    <a:pos x="47" y="57"/>
                  </a:cxn>
                  <a:cxn ang="0">
                    <a:pos x="11" y="45"/>
                  </a:cxn>
                  <a:cxn ang="0">
                    <a:pos x="9" y="7"/>
                  </a:cxn>
                  <a:cxn ang="0">
                    <a:pos x="45" y="19"/>
                  </a:cxn>
                  <a:cxn ang="0">
                    <a:pos x="47" y="57"/>
                  </a:cxn>
                </a:cxnLst>
                <a:rect l="0" t="0" r="r" b="b"/>
                <a:pathLst>
                  <a:path w="57" h="64">
                    <a:moveTo>
                      <a:pt x="47" y="57"/>
                    </a:moveTo>
                    <a:cubicBezTo>
                      <a:pt x="38" y="64"/>
                      <a:pt x="22" y="59"/>
                      <a:pt x="11" y="45"/>
                    </a:cubicBezTo>
                    <a:cubicBezTo>
                      <a:pt x="1" y="31"/>
                      <a:pt x="0" y="14"/>
                      <a:pt x="9" y="7"/>
                    </a:cubicBezTo>
                    <a:cubicBezTo>
                      <a:pt x="19" y="0"/>
                      <a:pt x="35" y="6"/>
                      <a:pt x="45" y="19"/>
                    </a:cubicBezTo>
                    <a:cubicBezTo>
                      <a:pt x="56" y="33"/>
                      <a:pt x="57" y="50"/>
                      <a:pt x="47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1" name="Freeform 1293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528" y="3768"/>
                <a:ext cx="133" cy="144"/>
              </a:xfrm>
              <a:custGeom>
                <a:avLst/>
                <a:gdLst/>
                <a:ahLst/>
                <a:cxnLst>
                  <a:cxn ang="0">
                    <a:pos x="37" y="61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6"/>
                  </a:cxn>
                  <a:cxn ang="0">
                    <a:pos x="47" y="16"/>
                  </a:cxn>
                  <a:cxn ang="0">
                    <a:pos x="56" y="40"/>
                  </a:cxn>
                  <a:cxn ang="0">
                    <a:pos x="56" y="40"/>
                  </a:cxn>
                  <a:cxn ang="0">
                    <a:pos x="49" y="57"/>
                  </a:cxn>
                  <a:cxn ang="0">
                    <a:pos x="49" y="57"/>
                  </a:cxn>
                  <a:cxn ang="0">
                    <a:pos x="49" y="57"/>
                  </a:cxn>
                  <a:cxn ang="0">
                    <a:pos x="37" y="61"/>
                  </a:cxn>
                  <a:cxn ang="0">
                    <a:pos x="37" y="61"/>
                  </a:cxn>
                  <a:cxn ang="0">
                    <a:pos x="37" y="61"/>
                  </a:cxn>
                  <a:cxn ang="0">
                    <a:pos x="19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5" y="20"/>
                  </a:cxn>
                  <a:cxn ang="0">
                    <a:pos x="5" y="20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6"/>
                  </a:cxn>
                  <a:cxn ang="0">
                    <a:pos x="37" y="56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51" y="40"/>
                  </a:cxn>
                  <a:cxn ang="0">
                    <a:pos x="51" y="40"/>
                  </a:cxn>
                  <a:cxn ang="0">
                    <a:pos x="43" y="19"/>
                  </a:cxn>
                  <a:cxn ang="0">
                    <a:pos x="43" y="19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56" h="61">
                    <a:moveTo>
                      <a:pt x="37" y="61"/>
                    </a:moveTo>
                    <a:cubicBezTo>
                      <a:pt x="28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3" y="37"/>
                      <a:pt x="0" y="2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3"/>
                      <a:pt x="2" y="7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1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0"/>
                      <a:pt x="40" y="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3" y="24"/>
                      <a:pt x="56" y="32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7"/>
                      <a:pt x="54" y="53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5" y="60"/>
                      <a:pt x="41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lose/>
                    <a:moveTo>
                      <a:pt x="19" y="5"/>
                    </a:moveTo>
                    <a:cubicBezTo>
                      <a:pt x="16" y="5"/>
                      <a:pt x="13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7" y="10"/>
                      <a:pt x="5" y="15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7"/>
                      <a:pt x="8" y="35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1"/>
                      <a:pt x="30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40" y="56"/>
                      <a:pt x="43" y="55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9" y="50"/>
                      <a:pt x="51" y="46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34"/>
                      <a:pt x="48" y="26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36" y="10"/>
                      <a:pt x="27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2" name="Freeform 1294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491" y="2835"/>
                <a:ext cx="1996" cy="557"/>
              </a:xfrm>
              <a:custGeom>
                <a:avLst/>
                <a:gdLst/>
                <a:ahLst/>
                <a:cxnLst>
                  <a:cxn ang="0">
                    <a:pos x="839" y="168"/>
                  </a:cxn>
                  <a:cxn ang="0">
                    <a:pos x="216" y="0"/>
                  </a:cxn>
                  <a:cxn ang="0">
                    <a:pos x="7" y="57"/>
                  </a:cxn>
                  <a:cxn ang="0">
                    <a:pos x="7" y="68"/>
                  </a:cxn>
                  <a:cxn ang="0">
                    <a:pos x="629" y="236"/>
                  </a:cxn>
                  <a:cxn ang="0">
                    <a:pos x="839" y="179"/>
                  </a:cxn>
                  <a:cxn ang="0">
                    <a:pos x="839" y="168"/>
                  </a:cxn>
                </a:cxnLst>
                <a:rect l="0" t="0" r="r" b="b"/>
                <a:pathLst>
                  <a:path w="845" h="236">
                    <a:moveTo>
                      <a:pt x="839" y="168"/>
                    </a:moveTo>
                    <a:cubicBezTo>
                      <a:pt x="833" y="168"/>
                      <a:pt x="241" y="0"/>
                      <a:pt x="216" y="0"/>
                    </a:cubicBezTo>
                    <a:cubicBezTo>
                      <a:pt x="192" y="0"/>
                      <a:pt x="13" y="57"/>
                      <a:pt x="7" y="57"/>
                    </a:cubicBezTo>
                    <a:cubicBezTo>
                      <a:pt x="0" y="57"/>
                      <a:pt x="2" y="68"/>
                      <a:pt x="7" y="68"/>
                    </a:cubicBezTo>
                    <a:cubicBezTo>
                      <a:pt x="12" y="68"/>
                      <a:pt x="593" y="236"/>
                      <a:pt x="629" y="236"/>
                    </a:cubicBezTo>
                    <a:cubicBezTo>
                      <a:pt x="666" y="236"/>
                      <a:pt x="835" y="179"/>
                      <a:pt x="839" y="179"/>
                    </a:cubicBezTo>
                    <a:cubicBezTo>
                      <a:pt x="843" y="179"/>
                      <a:pt x="845" y="168"/>
                      <a:pt x="839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4" name="Freeform 12941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011" y="2634"/>
                <a:ext cx="1543" cy="543"/>
              </a:xfrm>
              <a:custGeom>
                <a:avLst/>
                <a:gdLst/>
                <a:ahLst/>
                <a:cxnLst>
                  <a:cxn ang="0">
                    <a:pos x="620" y="153"/>
                  </a:cxn>
                  <a:cxn ang="0">
                    <a:pos x="54" y="1"/>
                  </a:cxn>
                  <a:cxn ang="0">
                    <a:pos x="44" y="0"/>
                  </a:cxn>
                  <a:cxn ang="0">
                    <a:pos x="6" y="29"/>
                  </a:cxn>
                  <a:cxn ang="0">
                    <a:pos x="33" y="77"/>
                  </a:cxn>
                  <a:cxn ang="0">
                    <a:pos x="600" y="229"/>
                  </a:cxn>
                  <a:cxn ang="0">
                    <a:pos x="610" y="230"/>
                  </a:cxn>
                  <a:cxn ang="0">
                    <a:pos x="648" y="201"/>
                  </a:cxn>
                  <a:cxn ang="0">
                    <a:pos x="620" y="153"/>
                  </a:cxn>
                  <a:cxn ang="0">
                    <a:pos x="181" y="82"/>
                  </a:cxn>
                  <a:cxn ang="0">
                    <a:pos x="456" y="154"/>
                  </a:cxn>
                  <a:cxn ang="0">
                    <a:pos x="456" y="181"/>
                  </a:cxn>
                  <a:cxn ang="0">
                    <a:pos x="181" y="107"/>
                  </a:cxn>
                  <a:cxn ang="0">
                    <a:pos x="181" y="82"/>
                  </a:cxn>
                  <a:cxn ang="0">
                    <a:pos x="456" y="145"/>
                  </a:cxn>
                  <a:cxn ang="0">
                    <a:pos x="181" y="73"/>
                  </a:cxn>
                  <a:cxn ang="0">
                    <a:pos x="181" y="44"/>
                  </a:cxn>
                  <a:cxn ang="0">
                    <a:pos x="456" y="118"/>
                  </a:cxn>
                  <a:cxn ang="0">
                    <a:pos x="456" y="145"/>
                  </a:cxn>
                  <a:cxn ang="0">
                    <a:pos x="14" y="31"/>
                  </a:cxn>
                  <a:cxn ang="0">
                    <a:pos x="44" y="8"/>
                  </a:cxn>
                  <a:cxn ang="0">
                    <a:pos x="52" y="9"/>
                  </a:cxn>
                  <a:cxn ang="0">
                    <a:pos x="173" y="42"/>
                  </a:cxn>
                  <a:cxn ang="0">
                    <a:pos x="173" y="105"/>
                  </a:cxn>
                  <a:cxn ang="0">
                    <a:pos x="36" y="68"/>
                  </a:cxn>
                  <a:cxn ang="0">
                    <a:pos x="14" y="31"/>
                  </a:cxn>
                  <a:cxn ang="0">
                    <a:pos x="639" y="199"/>
                  </a:cxn>
                  <a:cxn ang="0">
                    <a:pos x="610" y="222"/>
                  </a:cxn>
                  <a:cxn ang="0">
                    <a:pos x="602" y="221"/>
                  </a:cxn>
                  <a:cxn ang="0">
                    <a:pos x="465" y="184"/>
                  </a:cxn>
                  <a:cxn ang="0">
                    <a:pos x="465" y="121"/>
                  </a:cxn>
                  <a:cxn ang="0">
                    <a:pos x="618" y="162"/>
                  </a:cxn>
                  <a:cxn ang="0">
                    <a:pos x="639" y="199"/>
                  </a:cxn>
                </a:cxnLst>
                <a:rect l="0" t="0" r="r" b="b"/>
                <a:pathLst>
                  <a:path w="653" h="230">
                    <a:moveTo>
                      <a:pt x="620" y="153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51" y="0"/>
                      <a:pt x="47" y="0"/>
                      <a:pt x="44" y="0"/>
                    </a:cubicBezTo>
                    <a:cubicBezTo>
                      <a:pt x="26" y="0"/>
                      <a:pt x="10" y="12"/>
                      <a:pt x="6" y="29"/>
                    </a:cubicBezTo>
                    <a:cubicBezTo>
                      <a:pt x="0" y="49"/>
                      <a:pt x="13" y="71"/>
                      <a:pt x="33" y="77"/>
                    </a:cubicBezTo>
                    <a:cubicBezTo>
                      <a:pt x="600" y="229"/>
                      <a:pt x="600" y="229"/>
                      <a:pt x="600" y="229"/>
                    </a:cubicBezTo>
                    <a:cubicBezTo>
                      <a:pt x="603" y="230"/>
                      <a:pt x="606" y="230"/>
                      <a:pt x="610" y="230"/>
                    </a:cubicBezTo>
                    <a:cubicBezTo>
                      <a:pt x="627" y="230"/>
                      <a:pt x="643" y="218"/>
                      <a:pt x="648" y="201"/>
                    </a:cubicBezTo>
                    <a:cubicBezTo>
                      <a:pt x="653" y="180"/>
                      <a:pt x="641" y="159"/>
                      <a:pt x="620" y="153"/>
                    </a:cubicBezTo>
                    <a:close/>
                    <a:moveTo>
                      <a:pt x="181" y="82"/>
                    </a:moveTo>
                    <a:cubicBezTo>
                      <a:pt x="456" y="154"/>
                      <a:pt x="456" y="154"/>
                      <a:pt x="456" y="154"/>
                    </a:cubicBezTo>
                    <a:cubicBezTo>
                      <a:pt x="456" y="181"/>
                      <a:pt x="456" y="181"/>
                      <a:pt x="456" y="181"/>
                    </a:cubicBezTo>
                    <a:cubicBezTo>
                      <a:pt x="181" y="107"/>
                      <a:pt x="181" y="107"/>
                      <a:pt x="181" y="107"/>
                    </a:cubicBezTo>
                    <a:lnTo>
                      <a:pt x="181" y="82"/>
                    </a:lnTo>
                    <a:close/>
                    <a:moveTo>
                      <a:pt x="456" y="145"/>
                    </a:move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456" y="118"/>
                      <a:pt x="456" y="118"/>
                      <a:pt x="456" y="118"/>
                    </a:cubicBezTo>
                    <a:lnTo>
                      <a:pt x="456" y="145"/>
                    </a:lnTo>
                    <a:close/>
                    <a:moveTo>
                      <a:pt x="14" y="31"/>
                    </a:moveTo>
                    <a:cubicBezTo>
                      <a:pt x="18" y="18"/>
                      <a:pt x="30" y="8"/>
                      <a:pt x="44" y="8"/>
                    </a:cubicBezTo>
                    <a:cubicBezTo>
                      <a:pt x="46" y="8"/>
                      <a:pt x="49" y="9"/>
                      <a:pt x="52" y="9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20" y="64"/>
                      <a:pt x="10" y="47"/>
                      <a:pt x="14" y="31"/>
                    </a:cubicBezTo>
                    <a:close/>
                    <a:moveTo>
                      <a:pt x="639" y="199"/>
                    </a:moveTo>
                    <a:cubicBezTo>
                      <a:pt x="636" y="212"/>
                      <a:pt x="623" y="222"/>
                      <a:pt x="610" y="222"/>
                    </a:cubicBezTo>
                    <a:cubicBezTo>
                      <a:pt x="607" y="222"/>
                      <a:pt x="604" y="221"/>
                      <a:pt x="602" y="221"/>
                    </a:cubicBezTo>
                    <a:cubicBezTo>
                      <a:pt x="465" y="184"/>
                      <a:pt x="465" y="184"/>
                      <a:pt x="465" y="184"/>
                    </a:cubicBezTo>
                    <a:cubicBezTo>
                      <a:pt x="465" y="121"/>
                      <a:pt x="465" y="121"/>
                      <a:pt x="465" y="121"/>
                    </a:cubicBezTo>
                    <a:cubicBezTo>
                      <a:pt x="618" y="162"/>
                      <a:pt x="618" y="162"/>
                      <a:pt x="618" y="162"/>
                    </a:cubicBezTo>
                    <a:cubicBezTo>
                      <a:pt x="634" y="166"/>
                      <a:pt x="643" y="183"/>
                      <a:pt x="639" y="1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5" name="Freeform 1294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480" y="2743"/>
                <a:ext cx="2017" cy="621"/>
              </a:xfrm>
              <a:custGeom>
                <a:avLst/>
                <a:gdLst/>
                <a:ahLst/>
                <a:cxnLst>
                  <a:cxn ang="0">
                    <a:pos x="844" y="168"/>
                  </a:cxn>
                  <a:cxn ang="0">
                    <a:pos x="221" y="0"/>
                  </a:cxn>
                  <a:cxn ang="0">
                    <a:pos x="12" y="56"/>
                  </a:cxn>
                  <a:cxn ang="0">
                    <a:pos x="12" y="96"/>
                  </a:cxn>
                  <a:cxn ang="0">
                    <a:pos x="634" y="263"/>
                  </a:cxn>
                  <a:cxn ang="0">
                    <a:pos x="844" y="207"/>
                  </a:cxn>
                  <a:cxn ang="0">
                    <a:pos x="844" y="168"/>
                  </a:cxn>
                </a:cxnLst>
                <a:rect l="0" t="0" r="r" b="b"/>
                <a:pathLst>
                  <a:path w="854" h="263">
                    <a:moveTo>
                      <a:pt x="844" y="168"/>
                    </a:moveTo>
                    <a:cubicBezTo>
                      <a:pt x="844" y="168"/>
                      <a:pt x="246" y="0"/>
                      <a:pt x="221" y="0"/>
                    </a:cubicBezTo>
                    <a:cubicBezTo>
                      <a:pt x="197" y="0"/>
                      <a:pt x="12" y="56"/>
                      <a:pt x="12" y="56"/>
                    </a:cubicBezTo>
                    <a:cubicBezTo>
                      <a:pt x="0" y="56"/>
                      <a:pt x="0" y="96"/>
                      <a:pt x="12" y="96"/>
                    </a:cubicBezTo>
                    <a:cubicBezTo>
                      <a:pt x="12" y="96"/>
                      <a:pt x="600" y="263"/>
                      <a:pt x="634" y="263"/>
                    </a:cubicBezTo>
                    <a:cubicBezTo>
                      <a:pt x="668" y="263"/>
                      <a:pt x="844" y="207"/>
                      <a:pt x="844" y="207"/>
                    </a:cubicBezTo>
                    <a:cubicBezTo>
                      <a:pt x="850" y="204"/>
                      <a:pt x="854" y="168"/>
                      <a:pt x="844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6" name="Freeform 1294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508" y="2743"/>
                <a:ext cx="1965" cy="529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0" y="56"/>
                  </a:cxn>
                  <a:cxn ang="0">
                    <a:pos x="622" y="224"/>
                  </a:cxn>
                  <a:cxn ang="0">
                    <a:pos x="832" y="168"/>
                  </a:cxn>
                  <a:cxn ang="0">
                    <a:pos x="209" y="0"/>
                  </a:cxn>
                </a:cxnLst>
                <a:rect l="0" t="0" r="r" b="b"/>
                <a:pathLst>
                  <a:path w="832" h="224">
                    <a:moveTo>
                      <a:pt x="209" y="0"/>
                    </a:moveTo>
                    <a:cubicBezTo>
                      <a:pt x="185" y="0"/>
                      <a:pt x="0" y="56"/>
                      <a:pt x="0" y="56"/>
                    </a:cubicBezTo>
                    <a:cubicBezTo>
                      <a:pt x="0" y="56"/>
                      <a:pt x="586" y="224"/>
                      <a:pt x="622" y="224"/>
                    </a:cubicBezTo>
                    <a:cubicBezTo>
                      <a:pt x="659" y="224"/>
                      <a:pt x="832" y="168"/>
                      <a:pt x="832" y="168"/>
                    </a:cubicBezTo>
                    <a:cubicBezTo>
                      <a:pt x="832" y="168"/>
                      <a:pt x="234" y="0"/>
                      <a:pt x="2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7" name="Freeform 1294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697" y="2735"/>
                <a:ext cx="534" cy="244"/>
              </a:xfrm>
              <a:custGeom>
                <a:avLst/>
                <a:gdLst/>
                <a:ahLst/>
                <a:cxnLst>
                  <a:cxn ang="0">
                    <a:pos x="7" y="78"/>
                  </a:cxn>
                  <a:cxn ang="0">
                    <a:pos x="19" y="44"/>
                  </a:cxn>
                  <a:cxn ang="0">
                    <a:pos x="116" y="10"/>
                  </a:cxn>
                  <a:cxn ang="0">
                    <a:pos x="159" y="6"/>
                  </a:cxn>
                  <a:cxn ang="0">
                    <a:pos x="218" y="20"/>
                  </a:cxn>
                  <a:cxn ang="0">
                    <a:pos x="212" y="40"/>
                  </a:cxn>
                  <a:cxn ang="0">
                    <a:pos x="63" y="96"/>
                  </a:cxn>
                  <a:cxn ang="0">
                    <a:pos x="7" y="78"/>
                  </a:cxn>
                </a:cxnLst>
                <a:rect l="0" t="0" r="r" b="b"/>
                <a:pathLst>
                  <a:path w="226" h="103">
                    <a:moveTo>
                      <a:pt x="7" y="78"/>
                    </a:moveTo>
                    <a:cubicBezTo>
                      <a:pt x="6" y="63"/>
                      <a:pt x="0" y="54"/>
                      <a:pt x="19" y="44"/>
                    </a:cubicBezTo>
                    <a:cubicBezTo>
                      <a:pt x="37" y="35"/>
                      <a:pt x="99" y="19"/>
                      <a:pt x="116" y="10"/>
                    </a:cubicBezTo>
                    <a:cubicBezTo>
                      <a:pt x="134" y="1"/>
                      <a:pt x="152" y="0"/>
                      <a:pt x="159" y="6"/>
                    </a:cubicBezTo>
                    <a:cubicBezTo>
                      <a:pt x="166" y="12"/>
                      <a:pt x="218" y="11"/>
                      <a:pt x="218" y="20"/>
                    </a:cubicBezTo>
                    <a:cubicBezTo>
                      <a:pt x="218" y="28"/>
                      <a:pt x="226" y="35"/>
                      <a:pt x="212" y="40"/>
                    </a:cubicBezTo>
                    <a:cubicBezTo>
                      <a:pt x="199" y="44"/>
                      <a:pt x="87" y="103"/>
                      <a:pt x="63" y="96"/>
                    </a:cubicBezTo>
                    <a:cubicBezTo>
                      <a:pt x="35" y="89"/>
                      <a:pt x="7" y="89"/>
                      <a:pt x="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8" name="Freeform 1294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57" y="2688"/>
                <a:ext cx="230" cy="232"/>
              </a:xfrm>
              <a:custGeom>
                <a:avLst/>
                <a:gdLst/>
                <a:ahLst/>
                <a:cxnLst>
                  <a:cxn ang="0">
                    <a:pos x="14" y="23"/>
                  </a:cxn>
                  <a:cxn ang="0">
                    <a:pos x="22" y="83"/>
                  </a:cxn>
                  <a:cxn ang="0">
                    <a:pos x="82" y="75"/>
                  </a:cxn>
                  <a:cxn ang="0">
                    <a:pos x="74" y="15"/>
                  </a:cxn>
                  <a:cxn ang="0">
                    <a:pos x="14" y="23"/>
                  </a:cxn>
                </a:cxnLst>
                <a:rect l="0" t="0" r="r" b="b"/>
                <a:pathLst>
                  <a:path w="97" h="98">
                    <a:moveTo>
                      <a:pt x="14" y="23"/>
                    </a:moveTo>
                    <a:cubicBezTo>
                      <a:pt x="0" y="42"/>
                      <a:pt x="3" y="69"/>
                      <a:pt x="22" y="83"/>
                    </a:cubicBezTo>
                    <a:cubicBezTo>
                      <a:pt x="41" y="98"/>
                      <a:pt x="68" y="94"/>
                      <a:pt x="82" y="75"/>
                    </a:cubicBezTo>
                    <a:cubicBezTo>
                      <a:pt x="97" y="56"/>
                      <a:pt x="93" y="29"/>
                      <a:pt x="74" y="15"/>
                    </a:cubicBezTo>
                    <a:cubicBezTo>
                      <a:pt x="55" y="0"/>
                      <a:pt x="28" y="4"/>
                      <a:pt x="14" y="23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9" name="Freeform 1294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57" y="2688"/>
                <a:ext cx="230" cy="232"/>
              </a:xfrm>
              <a:custGeom>
                <a:avLst/>
                <a:gdLst/>
                <a:ahLst/>
                <a:cxnLst>
                  <a:cxn ang="0">
                    <a:pos x="14" y="23"/>
                  </a:cxn>
                  <a:cxn ang="0">
                    <a:pos x="22" y="83"/>
                  </a:cxn>
                  <a:cxn ang="0">
                    <a:pos x="82" y="75"/>
                  </a:cxn>
                  <a:cxn ang="0">
                    <a:pos x="74" y="15"/>
                  </a:cxn>
                  <a:cxn ang="0">
                    <a:pos x="14" y="23"/>
                  </a:cxn>
                </a:cxnLst>
                <a:rect l="0" t="0" r="r" b="b"/>
                <a:pathLst>
                  <a:path w="97" h="98">
                    <a:moveTo>
                      <a:pt x="14" y="23"/>
                    </a:moveTo>
                    <a:cubicBezTo>
                      <a:pt x="0" y="42"/>
                      <a:pt x="3" y="69"/>
                      <a:pt x="22" y="83"/>
                    </a:cubicBezTo>
                    <a:cubicBezTo>
                      <a:pt x="41" y="98"/>
                      <a:pt x="68" y="94"/>
                      <a:pt x="82" y="75"/>
                    </a:cubicBezTo>
                    <a:cubicBezTo>
                      <a:pt x="97" y="56"/>
                      <a:pt x="93" y="29"/>
                      <a:pt x="74" y="15"/>
                    </a:cubicBezTo>
                    <a:cubicBezTo>
                      <a:pt x="55" y="0"/>
                      <a:pt x="28" y="4"/>
                      <a:pt x="14" y="23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0" name="Freeform 1294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995" y="2780"/>
                <a:ext cx="125" cy="149"/>
              </a:xfrm>
              <a:custGeom>
                <a:avLst/>
                <a:gdLst/>
                <a:ahLst/>
                <a:cxnLst>
                  <a:cxn ang="0">
                    <a:pos x="32" y="47"/>
                  </a:cxn>
                  <a:cxn ang="0">
                    <a:pos x="5" y="53"/>
                  </a:cxn>
                  <a:cxn ang="0">
                    <a:pos x="0" y="41"/>
                  </a:cxn>
                  <a:cxn ang="0">
                    <a:pos x="29" y="11"/>
                  </a:cxn>
                  <a:cxn ang="0">
                    <a:pos x="43" y="17"/>
                  </a:cxn>
                  <a:cxn ang="0">
                    <a:pos x="32" y="47"/>
                  </a:cxn>
                </a:cxnLst>
                <a:rect l="0" t="0" r="r" b="b"/>
                <a:pathLst>
                  <a:path w="53" h="63">
                    <a:moveTo>
                      <a:pt x="32" y="47"/>
                    </a:moveTo>
                    <a:cubicBezTo>
                      <a:pt x="20" y="59"/>
                      <a:pt x="0" y="63"/>
                      <a:pt x="5" y="53"/>
                    </a:cubicBezTo>
                    <a:cubicBezTo>
                      <a:pt x="8" y="46"/>
                      <a:pt x="1" y="45"/>
                      <a:pt x="0" y="41"/>
                    </a:cubicBezTo>
                    <a:cubicBezTo>
                      <a:pt x="0" y="37"/>
                      <a:pt x="16" y="0"/>
                      <a:pt x="29" y="11"/>
                    </a:cubicBezTo>
                    <a:cubicBezTo>
                      <a:pt x="34" y="15"/>
                      <a:pt x="33" y="23"/>
                      <a:pt x="43" y="17"/>
                    </a:cubicBezTo>
                    <a:cubicBezTo>
                      <a:pt x="53" y="12"/>
                      <a:pt x="45" y="35"/>
                      <a:pt x="3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1" name="Freeform 1294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29" y="2752"/>
                <a:ext cx="1519" cy="487"/>
              </a:xfrm>
              <a:custGeom>
                <a:avLst/>
                <a:gdLst/>
                <a:ahLst/>
                <a:cxnLst>
                  <a:cxn ang="0">
                    <a:pos x="19" y="92"/>
                  </a:cxn>
                  <a:cxn ang="0">
                    <a:pos x="54" y="34"/>
                  </a:cxn>
                  <a:cxn ang="0">
                    <a:pos x="143" y="5"/>
                  </a:cxn>
                  <a:cxn ang="0">
                    <a:pos x="182" y="9"/>
                  </a:cxn>
                  <a:cxn ang="0">
                    <a:pos x="624" y="121"/>
                  </a:cxn>
                  <a:cxn ang="0">
                    <a:pos x="625" y="154"/>
                  </a:cxn>
                  <a:cxn ang="0">
                    <a:pos x="434" y="205"/>
                  </a:cxn>
                  <a:cxn ang="0">
                    <a:pos x="19" y="92"/>
                  </a:cxn>
                </a:cxnLst>
                <a:rect l="0" t="0" r="r" b="b"/>
                <a:pathLst>
                  <a:path w="643" h="206">
                    <a:moveTo>
                      <a:pt x="19" y="92"/>
                    </a:moveTo>
                    <a:cubicBezTo>
                      <a:pt x="18" y="64"/>
                      <a:pt x="0" y="43"/>
                      <a:pt x="54" y="34"/>
                    </a:cubicBezTo>
                    <a:cubicBezTo>
                      <a:pt x="108" y="25"/>
                      <a:pt x="128" y="9"/>
                      <a:pt x="143" y="5"/>
                    </a:cubicBezTo>
                    <a:cubicBezTo>
                      <a:pt x="157" y="0"/>
                      <a:pt x="163" y="4"/>
                      <a:pt x="182" y="9"/>
                    </a:cubicBezTo>
                    <a:cubicBezTo>
                      <a:pt x="200" y="14"/>
                      <a:pt x="605" y="111"/>
                      <a:pt x="624" y="121"/>
                    </a:cubicBezTo>
                    <a:cubicBezTo>
                      <a:pt x="643" y="130"/>
                      <a:pt x="637" y="150"/>
                      <a:pt x="625" y="154"/>
                    </a:cubicBezTo>
                    <a:cubicBezTo>
                      <a:pt x="612" y="157"/>
                      <a:pt x="445" y="203"/>
                      <a:pt x="434" y="205"/>
                    </a:cubicBezTo>
                    <a:cubicBezTo>
                      <a:pt x="423" y="206"/>
                      <a:pt x="20" y="106"/>
                      <a:pt x="19" y="92"/>
                    </a:cubicBezTo>
                    <a:close/>
                  </a:path>
                </a:pathLst>
              </a:custGeom>
              <a:solidFill>
                <a:srgbClr val="CCFFCC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2" name="Freeform 1294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6477" y="2825"/>
                <a:ext cx="1543" cy="546"/>
              </a:xfrm>
              <a:custGeom>
                <a:avLst/>
                <a:gdLst/>
                <a:ahLst/>
                <a:cxnLst>
                  <a:cxn ang="0">
                    <a:pos x="619" y="154"/>
                  </a:cxn>
                  <a:cxn ang="0">
                    <a:pos x="53" y="2"/>
                  </a:cxn>
                  <a:cxn ang="0">
                    <a:pos x="43" y="0"/>
                  </a:cxn>
                  <a:cxn ang="0">
                    <a:pos x="5" y="29"/>
                  </a:cxn>
                  <a:cxn ang="0">
                    <a:pos x="33" y="77"/>
                  </a:cxn>
                  <a:cxn ang="0">
                    <a:pos x="599" y="230"/>
                  </a:cxn>
                  <a:cxn ang="0">
                    <a:pos x="609" y="231"/>
                  </a:cxn>
                  <a:cxn ang="0">
                    <a:pos x="647" y="202"/>
                  </a:cxn>
                  <a:cxn ang="0">
                    <a:pos x="619" y="154"/>
                  </a:cxn>
                  <a:cxn ang="0">
                    <a:pos x="181" y="82"/>
                  </a:cxn>
                  <a:cxn ang="0">
                    <a:pos x="456" y="155"/>
                  </a:cxn>
                  <a:cxn ang="0">
                    <a:pos x="456" y="182"/>
                  </a:cxn>
                  <a:cxn ang="0">
                    <a:pos x="181" y="108"/>
                  </a:cxn>
                  <a:cxn ang="0">
                    <a:pos x="181" y="82"/>
                  </a:cxn>
                  <a:cxn ang="0">
                    <a:pos x="456" y="146"/>
                  </a:cxn>
                  <a:cxn ang="0">
                    <a:pos x="181" y="73"/>
                  </a:cxn>
                  <a:cxn ang="0">
                    <a:pos x="181" y="45"/>
                  </a:cxn>
                  <a:cxn ang="0">
                    <a:pos x="456" y="119"/>
                  </a:cxn>
                  <a:cxn ang="0">
                    <a:pos x="456" y="146"/>
                  </a:cxn>
                  <a:cxn ang="0">
                    <a:pos x="14" y="31"/>
                  </a:cxn>
                  <a:cxn ang="0">
                    <a:pos x="43" y="9"/>
                  </a:cxn>
                  <a:cxn ang="0">
                    <a:pos x="51" y="10"/>
                  </a:cxn>
                  <a:cxn ang="0">
                    <a:pos x="172" y="43"/>
                  </a:cxn>
                  <a:cxn ang="0">
                    <a:pos x="172" y="106"/>
                  </a:cxn>
                  <a:cxn ang="0">
                    <a:pos x="35" y="69"/>
                  </a:cxn>
                  <a:cxn ang="0">
                    <a:pos x="14" y="31"/>
                  </a:cxn>
                  <a:cxn ang="0">
                    <a:pos x="639" y="200"/>
                  </a:cxn>
                  <a:cxn ang="0">
                    <a:pos x="609" y="222"/>
                  </a:cxn>
                  <a:cxn ang="0">
                    <a:pos x="601" y="221"/>
                  </a:cxn>
                  <a:cxn ang="0">
                    <a:pos x="465" y="184"/>
                  </a:cxn>
                  <a:cxn ang="0">
                    <a:pos x="465" y="121"/>
                  </a:cxn>
                  <a:cxn ang="0">
                    <a:pos x="617" y="162"/>
                  </a:cxn>
                  <a:cxn ang="0">
                    <a:pos x="639" y="200"/>
                  </a:cxn>
                </a:cxnLst>
                <a:rect l="0" t="0" r="r" b="b"/>
                <a:pathLst>
                  <a:path w="653" h="231">
                    <a:moveTo>
                      <a:pt x="619" y="154"/>
                    </a:moveTo>
                    <a:cubicBezTo>
                      <a:pt x="53" y="2"/>
                      <a:pt x="53" y="2"/>
                      <a:pt x="53" y="2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26" y="0"/>
                      <a:pt x="10" y="12"/>
                      <a:pt x="5" y="29"/>
                    </a:cubicBezTo>
                    <a:cubicBezTo>
                      <a:pt x="0" y="50"/>
                      <a:pt x="12" y="72"/>
                      <a:pt x="33" y="77"/>
                    </a:cubicBezTo>
                    <a:cubicBezTo>
                      <a:pt x="599" y="230"/>
                      <a:pt x="599" y="230"/>
                      <a:pt x="599" y="230"/>
                    </a:cubicBezTo>
                    <a:cubicBezTo>
                      <a:pt x="602" y="230"/>
                      <a:pt x="606" y="231"/>
                      <a:pt x="609" y="231"/>
                    </a:cubicBezTo>
                    <a:cubicBezTo>
                      <a:pt x="627" y="231"/>
                      <a:pt x="643" y="219"/>
                      <a:pt x="647" y="202"/>
                    </a:cubicBezTo>
                    <a:cubicBezTo>
                      <a:pt x="653" y="181"/>
                      <a:pt x="640" y="159"/>
                      <a:pt x="619" y="154"/>
                    </a:cubicBezTo>
                    <a:close/>
                    <a:moveTo>
                      <a:pt x="181" y="82"/>
                    </a:moveTo>
                    <a:cubicBezTo>
                      <a:pt x="456" y="155"/>
                      <a:pt x="456" y="155"/>
                      <a:pt x="456" y="155"/>
                    </a:cubicBezTo>
                    <a:cubicBezTo>
                      <a:pt x="456" y="182"/>
                      <a:pt x="456" y="182"/>
                      <a:pt x="456" y="182"/>
                    </a:cubicBezTo>
                    <a:cubicBezTo>
                      <a:pt x="181" y="108"/>
                      <a:pt x="181" y="108"/>
                      <a:pt x="181" y="108"/>
                    </a:cubicBezTo>
                    <a:lnTo>
                      <a:pt x="181" y="82"/>
                    </a:lnTo>
                    <a:close/>
                    <a:moveTo>
                      <a:pt x="456" y="146"/>
                    </a:move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45"/>
                      <a:pt x="181" y="45"/>
                      <a:pt x="181" y="45"/>
                    </a:cubicBezTo>
                    <a:cubicBezTo>
                      <a:pt x="456" y="119"/>
                      <a:pt x="456" y="119"/>
                      <a:pt x="456" y="119"/>
                    </a:cubicBezTo>
                    <a:lnTo>
                      <a:pt x="456" y="146"/>
                    </a:lnTo>
                    <a:close/>
                    <a:moveTo>
                      <a:pt x="14" y="31"/>
                    </a:moveTo>
                    <a:cubicBezTo>
                      <a:pt x="17" y="18"/>
                      <a:pt x="30" y="9"/>
                      <a:pt x="43" y="9"/>
                    </a:cubicBezTo>
                    <a:cubicBezTo>
                      <a:pt x="46" y="9"/>
                      <a:pt x="49" y="9"/>
                      <a:pt x="51" y="10"/>
                    </a:cubicBezTo>
                    <a:cubicBezTo>
                      <a:pt x="172" y="43"/>
                      <a:pt x="172" y="43"/>
                      <a:pt x="172" y="43"/>
                    </a:cubicBezTo>
                    <a:cubicBezTo>
                      <a:pt x="172" y="106"/>
                      <a:pt x="172" y="106"/>
                      <a:pt x="172" y="106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19" y="64"/>
                      <a:pt x="10" y="48"/>
                      <a:pt x="14" y="31"/>
                    </a:cubicBezTo>
                    <a:close/>
                    <a:moveTo>
                      <a:pt x="639" y="200"/>
                    </a:moveTo>
                    <a:cubicBezTo>
                      <a:pt x="635" y="213"/>
                      <a:pt x="623" y="222"/>
                      <a:pt x="609" y="222"/>
                    </a:cubicBezTo>
                    <a:cubicBezTo>
                      <a:pt x="607" y="222"/>
                      <a:pt x="604" y="222"/>
                      <a:pt x="601" y="221"/>
                    </a:cubicBezTo>
                    <a:cubicBezTo>
                      <a:pt x="465" y="184"/>
                      <a:pt x="465" y="184"/>
                      <a:pt x="465" y="184"/>
                    </a:cubicBezTo>
                    <a:cubicBezTo>
                      <a:pt x="465" y="121"/>
                      <a:pt x="465" y="121"/>
                      <a:pt x="465" y="121"/>
                    </a:cubicBezTo>
                    <a:cubicBezTo>
                      <a:pt x="617" y="162"/>
                      <a:pt x="617" y="162"/>
                      <a:pt x="617" y="162"/>
                    </a:cubicBezTo>
                    <a:cubicBezTo>
                      <a:pt x="633" y="167"/>
                      <a:pt x="643" y="183"/>
                      <a:pt x="639" y="2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096" name="Group 587"/>
          <p:cNvGrpSpPr>
            <a:grpSpLocks/>
          </p:cNvGrpSpPr>
          <p:nvPr/>
        </p:nvGrpSpPr>
        <p:grpSpPr bwMode="gray">
          <a:xfrm flipH="1">
            <a:off x="9865454" y="570001"/>
            <a:ext cx="239395" cy="482919"/>
            <a:chOff x="1061" y="2348"/>
            <a:chExt cx="313" cy="632"/>
          </a:xfrm>
        </p:grpSpPr>
        <p:sp>
          <p:nvSpPr>
            <p:cNvPr id="1097" name="Freeform 588"/>
            <p:cNvSpPr>
              <a:spLocks/>
            </p:cNvSpPr>
            <p:nvPr/>
          </p:nvSpPr>
          <p:spPr bwMode="gray">
            <a:xfrm>
              <a:off x="1203" y="2655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8" name="Freeform 589"/>
            <p:cNvSpPr>
              <a:spLocks noEditPoints="1"/>
            </p:cNvSpPr>
            <p:nvPr/>
          </p:nvSpPr>
          <p:spPr bwMode="gray">
            <a:xfrm>
              <a:off x="1061" y="2437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590"/>
            <p:cNvSpPr>
              <a:spLocks/>
            </p:cNvSpPr>
            <p:nvPr/>
          </p:nvSpPr>
          <p:spPr bwMode="gray">
            <a:xfrm>
              <a:off x="1205" y="244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0" name="Freeform 591"/>
            <p:cNvSpPr>
              <a:spLocks/>
            </p:cNvSpPr>
            <p:nvPr/>
          </p:nvSpPr>
          <p:spPr bwMode="gray">
            <a:xfrm>
              <a:off x="1218" y="2421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1" name="Oval 592"/>
            <p:cNvSpPr>
              <a:spLocks noChangeArrowheads="1"/>
            </p:cNvSpPr>
            <p:nvPr/>
          </p:nvSpPr>
          <p:spPr bwMode="gray">
            <a:xfrm flipH="1">
              <a:off x="1208" y="2351"/>
              <a:ext cx="105" cy="105"/>
            </a:xfrm>
            <a:prstGeom prst="ellipse">
              <a:avLst/>
            </a:prstGeom>
            <a:solidFill>
              <a:srgbClr val="FFFFFF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593"/>
            <p:cNvSpPr>
              <a:spLocks/>
            </p:cNvSpPr>
            <p:nvPr/>
          </p:nvSpPr>
          <p:spPr bwMode="gray">
            <a:xfrm>
              <a:off x="1185" y="2348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3" name="Freeform 594"/>
            <p:cNvSpPr>
              <a:spLocks/>
            </p:cNvSpPr>
            <p:nvPr/>
          </p:nvSpPr>
          <p:spPr bwMode="gray">
            <a:xfrm>
              <a:off x="1227" y="2600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4" name="Group 587"/>
          <p:cNvGrpSpPr>
            <a:grpSpLocks/>
          </p:cNvGrpSpPr>
          <p:nvPr/>
        </p:nvGrpSpPr>
        <p:grpSpPr bwMode="gray">
          <a:xfrm flipH="1">
            <a:off x="10450737" y="790847"/>
            <a:ext cx="239395" cy="482919"/>
            <a:chOff x="1061" y="2348"/>
            <a:chExt cx="313" cy="632"/>
          </a:xfrm>
        </p:grpSpPr>
        <p:sp>
          <p:nvSpPr>
            <p:cNvPr id="1110" name="Freeform 588"/>
            <p:cNvSpPr>
              <a:spLocks/>
            </p:cNvSpPr>
            <p:nvPr/>
          </p:nvSpPr>
          <p:spPr bwMode="gray">
            <a:xfrm>
              <a:off x="1203" y="2655"/>
              <a:ext cx="120" cy="325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5" y="51"/>
                </a:cxn>
                <a:cxn ang="0">
                  <a:pos x="36" y="40"/>
                </a:cxn>
                <a:cxn ang="0">
                  <a:pos x="45" y="51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20"/>
                    <a:pt x="24" y="13"/>
                    <a:pt x="12" y="10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5"/>
                    <a:pt x="43" y="205"/>
                  </a:cubicBezTo>
                  <a:cubicBezTo>
                    <a:pt x="43" y="171"/>
                    <a:pt x="46" y="55"/>
                    <a:pt x="45" y="51"/>
                  </a:cubicBezTo>
                  <a:cubicBezTo>
                    <a:pt x="45" y="47"/>
                    <a:pt x="36" y="47"/>
                    <a:pt x="36" y="40"/>
                  </a:cubicBezTo>
                  <a:cubicBezTo>
                    <a:pt x="36" y="47"/>
                    <a:pt x="45" y="47"/>
                    <a:pt x="45" y="51"/>
                  </a:cubicBezTo>
                  <a:cubicBezTo>
                    <a:pt x="46" y="55"/>
                    <a:pt x="43" y="171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589"/>
            <p:cNvSpPr>
              <a:spLocks noEditPoints="1"/>
            </p:cNvSpPr>
            <p:nvPr/>
          </p:nvSpPr>
          <p:spPr bwMode="gray">
            <a:xfrm>
              <a:off x="1061" y="2437"/>
              <a:ext cx="313" cy="258"/>
            </a:xfrm>
            <a:custGeom>
              <a:avLst/>
              <a:gdLst/>
              <a:ahLst/>
              <a:cxnLst>
                <a:cxn ang="0">
                  <a:pos x="235" y="114"/>
                </a:cxn>
                <a:cxn ang="0">
                  <a:pos x="235" y="11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2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09" y="167"/>
                </a:cxn>
                <a:cxn ang="0">
                  <a:pos x="118" y="178"/>
                </a:cxn>
                <a:cxn ang="0">
                  <a:pos x="169" y="192"/>
                </a:cxn>
                <a:cxn ang="0">
                  <a:pos x="196" y="173"/>
                </a:cxn>
                <a:cxn ang="0">
                  <a:pos x="196" y="160"/>
                </a:cxn>
                <a:cxn ang="0">
                  <a:pos x="216" y="155"/>
                </a:cxn>
                <a:cxn ang="0">
                  <a:pos x="219" y="154"/>
                </a:cxn>
                <a:cxn ang="0">
                  <a:pos x="232" y="146"/>
                </a:cxn>
                <a:cxn ang="0">
                  <a:pos x="236" y="124"/>
                </a:cxn>
                <a:cxn ang="0">
                  <a:pos x="235" y="114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00" y="123"/>
                </a:cxn>
                <a:cxn ang="0">
                  <a:pos x="196" y="124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2" y="71"/>
                </a:cxn>
                <a:cxn ang="0">
                  <a:pos x="192" y="75"/>
                </a:cxn>
              </a:cxnLst>
              <a:rect l="0" t="0" r="r" b="b"/>
              <a:pathLst>
                <a:path w="236" h="194">
                  <a:moveTo>
                    <a:pt x="235" y="114"/>
                  </a:moveTo>
                  <a:cubicBezTo>
                    <a:pt x="235" y="114"/>
                    <a:pt x="235" y="114"/>
                    <a:pt x="235" y="114"/>
                  </a:cubicBezTo>
                  <a:cubicBezTo>
                    <a:pt x="230" y="85"/>
                    <a:pt x="226" y="5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9"/>
                    <a:pt x="125" y="3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4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9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1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8"/>
                    <a:pt x="96" y="116"/>
                    <a:pt x="99" y="112"/>
                  </a:cubicBezTo>
                  <a:cubicBezTo>
                    <a:pt x="102" y="108"/>
                    <a:pt x="104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5"/>
                    <a:pt x="110" y="43"/>
                    <a:pt x="110" y="47"/>
                  </a:cubicBezTo>
                  <a:cubicBezTo>
                    <a:pt x="110" y="53"/>
                    <a:pt x="109" y="125"/>
                    <a:pt x="109" y="167"/>
                  </a:cubicBezTo>
                  <a:cubicBezTo>
                    <a:pt x="110" y="172"/>
                    <a:pt x="112" y="177"/>
                    <a:pt x="118" y="178"/>
                  </a:cubicBezTo>
                  <a:cubicBezTo>
                    <a:pt x="130" y="180"/>
                    <a:pt x="162" y="190"/>
                    <a:pt x="169" y="192"/>
                  </a:cubicBezTo>
                  <a:cubicBezTo>
                    <a:pt x="177" y="194"/>
                    <a:pt x="193" y="184"/>
                    <a:pt x="196" y="173"/>
                  </a:cubicBezTo>
                  <a:cubicBezTo>
                    <a:pt x="196" y="171"/>
                    <a:pt x="196" y="162"/>
                    <a:pt x="196" y="160"/>
                  </a:cubicBezTo>
                  <a:cubicBezTo>
                    <a:pt x="202" y="158"/>
                    <a:pt x="208" y="157"/>
                    <a:pt x="216" y="155"/>
                  </a:cubicBezTo>
                  <a:cubicBezTo>
                    <a:pt x="217" y="155"/>
                    <a:pt x="218" y="154"/>
                    <a:pt x="219" y="154"/>
                  </a:cubicBezTo>
                  <a:cubicBezTo>
                    <a:pt x="225" y="152"/>
                    <a:pt x="229" y="150"/>
                    <a:pt x="232" y="146"/>
                  </a:cubicBezTo>
                  <a:cubicBezTo>
                    <a:pt x="235" y="142"/>
                    <a:pt x="236" y="135"/>
                    <a:pt x="236" y="124"/>
                  </a:cubicBezTo>
                  <a:lnTo>
                    <a:pt x="235" y="114"/>
                  </a:lnTo>
                  <a:close/>
                  <a:moveTo>
                    <a:pt x="192" y="75"/>
                  </a:moveTo>
                  <a:cubicBezTo>
                    <a:pt x="193" y="79"/>
                    <a:pt x="194" y="83"/>
                    <a:pt x="194" y="88"/>
                  </a:cubicBezTo>
                  <a:cubicBezTo>
                    <a:pt x="195" y="97"/>
                    <a:pt x="197" y="108"/>
                    <a:pt x="200" y="123"/>
                  </a:cubicBezTo>
                  <a:cubicBezTo>
                    <a:pt x="198" y="123"/>
                    <a:pt x="197" y="124"/>
                    <a:pt x="196" y="124"/>
                  </a:cubicBezTo>
                  <a:cubicBezTo>
                    <a:pt x="196" y="111"/>
                    <a:pt x="195" y="99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2" y="73"/>
                    <a:pt x="192" y="72"/>
                    <a:pt x="192" y="71"/>
                  </a:cubicBezTo>
                  <a:cubicBezTo>
                    <a:pt x="192" y="72"/>
                    <a:pt x="192" y="73"/>
                    <a:pt x="192" y="7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2" name="Freeform 590"/>
            <p:cNvSpPr>
              <a:spLocks/>
            </p:cNvSpPr>
            <p:nvPr/>
          </p:nvSpPr>
          <p:spPr bwMode="gray">
            <a:xfrm>
              <a:off x="1205" y="2444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3" name="Freeform 591"/>
            <p:cNvSpPr>
              <a:spLocks/>
            </p:cNvSpPr>
            <p:nvPr/>
          </p:nvSpPr>
          <p:spPr bwMode="gray">
            <a:xfrm>
              <a:off x="1218" y="2421"/>
              <a:ext cx="87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10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10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Oval 592"/>
            <p:cNvSpPr>
              <a:spLocks noChangeArrowheads="1"/>
            </p:cNvSpPr>
            <p:nvPr/>
          </p:nvSpPr>
          <p:spPr bwMode="gray">
            <a:xfrm flipH="1">
              <a:off x="1208" y="2351"/>
              <a:ext cx="105" cy="105"/>
            </a:xfrm>
            <a:prstGeom prst="ellipse">
              <a:avLst/>
            </a:prstGeom>
            <a:solidFill>
              <a:srgbClr val="FFFFFF"/>
            </a:solidFill>
            <a:ln w="6350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5" name="Freeform 593"/>
            <p:cNvSpPr>
              <a:spLocks/>
            </p:cNvSpPr>
            <p:nvPr/>
          </p:nvSpPr>
          <p:spPr bwMode="gray">
            <a:xfrm>
              <a:off x="1185" y="2348"/>
              <a:ext cx="128" cy="6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5" y="6"/>
                </a:cxn>
                <a:cxn ang="0">
                  <a:pos x="34" y="7"/>
                </a:cxn>
                <a:cxn ang="0">
                  <a:pos x="31" y="9"/>
                </a:cxn>
                <a:cxn ang="0">
                  <a:pos x="30" y="10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0" y="35"/>
                </a:cxn>
                <a:cxn ang="0">
                  <a:pos x="10" y="34"/>
                </a:cxn>
                <a:cxn ang="0">
                  <a:pos x="16" y="36"/>
                </a:cxn>
                <a:cxn ang="0">
                  <a:pos x="20" y="37"/>
                </a:cxn>
                <a:cxn ang="0">
                  <a:pos x="40" y="48"/>
                </a:cxn>
                <a:cxn ang="0">
                  <a:pos x="57" y="40"/>
                </a:cxn>
                <a:cxn ang="0">
                  <a:pos x="94" y="34"/>
                </a:cxn>
                <a:cxn ang="0">
                  <a:pos x="54" y="1"/>
                </a:cxn>
              </a:cxnLst>
              <a:rect l="0" t="0" r="r" b="b"/>
              <a:pathLst>
                <a:path w="94" h="50">
                  <a:moveTo>
                    <a:pt x="54" y="1"/>
                  </a:moveTo>
                  <a:cubicBezTo>
                    <a:pt x="52" y="1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6" y="2"/>
                    <a:pt x="44" y="2"/>
                  </a:cubicBezTo>
                  <a:cubicBezTo>
                    <a:pt x="44" y="2"/>
                    <a:pt x="44" y="2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5" y="6"/>
                    <a:pt x="35" y="7"/>
                    <a:pt x="34" y="7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27" y="13"/>
                    <a:pt x="24" y="16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7"/>
                    <a:pt x="3" y="32"/>
                    <a:pt x="0" y="35"/>
                  </a:cubicBezTo>
                  <a:cubicBezTo>
                    <a:pt x="2" y="32"/>
                    <a:pt x="6" y="33"/>
                    <a:pt x="10" y="34"/>
                  </a:cubicBezTo>
                  <a:cubicBezTo>
                    <a:pt x="12" y="34"/>
                    <a:pt x="14" y="35"/>
                    <a:pt x="16" y="36"/>
                  </a:cubicBezTo>
                  <a:cubicBezTo>
                    <a:pt x="18" y="36"/>
                    <a:pt x="19" y="37"/>
                    <a:pt x="20" y="37"/>
                  </a:cubicBezTo>
                  <a:cubicBezTo>
                    <a:pt x="27" y="41"/>
                    <a:pt x="34" y="50"/>
                    <a:pt x="40" y="48"/>
                  </a:cubicBezTo>
                  <a:cubicBezTo>
                    <a:pt x="40" y="48"/>
                    <a:pt x="51" y="40"/>
                    <a:pt x="57" y="40"/>
                  </a:cubicBezTo>
                  <a:cubicBezTo>
                    <a:pt x="84" y="41"/>
                    <a:pt x="94" y="34"/>
                    <a:pt x="94" y="34"/>
                  </a:cubicBezTo>
                  <a:cubicBezTo>
                    <a:pt x="92" y="14"/>
                    <a:pt x="74" y="0"/>
                    <a:pt x="54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6" name="Freeform 594"/>
            <p:cNvSpPr>
              <a:spLocks/>
            </p:cNvSpPr>
            <p:nvPr/>
          </p:nvSpPr>
          <p:spPr bwMode="gray">
            <a:xfrm>
              <a:off x="1227" y="2600"/>
              <a:ext cx="121" cy="7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7" y="14"/>
                </a:cxn>
                <a:cxn ang="0">
                  <a:pos x="40" y="46"/>
                </a:cxn>
                <a:cxn ang="0">
                  <a:pos x="91" y="32"/>
                </a:cxn>
              </a:cxnLst>
              <a:rect l="0" t="0" r="r" b="b"/>
              <a:pathLst>
                <a:path w="91" h="54">
                  <a:moveTo>
                    <a:pt x="75" y="0"/>
                  </a:moveTo>
                  <a:cubicBezTo>
                    <a:pt x="61" y="4"/>
                    <a:pt x="45" y="9"/>
                    <a:pt x="27" y="14"/>
                  </a:cubicBezTo>
                  <a:cubicBezTo>
                    <a:pt x="0" y="22"/>
                    <a:pt x="17" y="54"/>
                    <a:pt x="40" y="46"/>
                  </a:cubicBezTo>
                  <a:cubicBezTo>
                    <a:pt x="44" y="44"/>
                    <a:pt x="65" y="38"/>
                    <a:pt x="91" y="32"/>
                  </a:cubicBezTo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D7D7D7"/>
                </a:gs>
                <a:gs pos="100000">
                  <a:srgbClr val="FFFFFF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17" name="Picture 2" descr="C:\Users\Ahmet Yiğitap\Desktop\03-white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4319" y="771120"/>
            <a:ext cx="282735" cy="275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18" name="Group 2921"/>
          <p:cNvGrpSpPr>
            <a:grpSpLocks/>
          </p:cNvGrpSpPr>
          <p:nvPr/>
        </p:nvGrpSpPr>
        <p:grpSpPr bwMode="gray">
          <a:xfrm>
            <a:off x="11246529" y="1287430"/>
            <a:ext cx="448247" cy="609243"/>
            <a:chOff x="3610" y="3261"/>
            <a:chExt cx="602" cy="1119"/>
          </a:xfrm>
        </p:grpSpPr>
        <p:sp>
          <p:nvSpPr>
            <p:cNvPr id="1119" name="Freeform 2922" descr="© INSCALE GmbH, 26.05.2010&#10;http://www.presentationload.com/"/>
            <p:cNvSpPr>
              <a:spLocks/>
            </p:cNvSpPr>
            <p:nvPr/>
          </p:nvSpPr>
          <p:spPr bwMode="gray">
            <a:xfrm>
              <a:off x="3863" y="3801"/>
              <a:ext cx="212" cy="579"/>
            </a:xfrm>
            <a:custGeom>
              <a:avLst/>
              <a:gdLst/>
              <a:ahLst/>
              <a:cxnLst>
                <a:cxn ang="0">
                  <a:pos x="63" y="20"/>
                </a:cxn>
                <a:cxn ang="0">
                  <a:pos x="12" y="11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63" y="20"/>
                </a:cxn>
              </a:cxnLst>
              <a:rect l="0" t="0" r="r" b="b"/>
              <a:pathLst>
                <a:path w="90" h="245">
                  <a:moveTo>
                    <a:pt x="63" y="20"/>
                  </a:moveTo>
                  <a:cubicBezTo>
                    <a:pt x="55" y="20"/>
                    <a:pt x="24" y="13"/>
                    <a:pt x="12" y="11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9"/>
                    <a:pt x="43" y="225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2923" descr="© INSCALE GmbH, 26.05.2010&#10;http://www.presentationload.com/"/>
            <p:cNvSpPr>
              <a:spLocks/>
            </p:cNvSpPr>
            <p:nvPr/>
          </p:nvSpPr>
          <p:spPr bwMode="gray">
            <a:xfrm>
              <a:off x="3863" y="3801"/>
              <a:ext cx="212" cy="579"/>
            </a:xfrm>
            <a:custGeom>
              <a:avLst/>
              <a:gdLst/>
              <a:ahLst/>
              <a:cxnLst>
                <a:cxn ang="0">
                  <a:pos x="63" y="20"/>
                </a:cxn>
                <a:cxn ang="0">
                  <a:pos x="12" y="11"/>
                </a:cxn>
                <a:cxn ang="0">
                  <a:pos x="2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3" y="205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63" y="20"/>
                </a:cxn>
              </a:cxnLst>
              <a:rect l="0" t="0" r="r" b="b"/>
              <a:pathLst>
                <a:path w="90" h="245">
                  <a:moveTo>
                    <a:pt x="63" y="20"/>
                  </a:moveTo>
                  <a:cubicBezTo>
                    <a:pt x="55" y="20"/>
                    <a:pt x="24" y="13"/>
                    <a:pt x="12" y="11"/>
                  </a:cubicBezTo>
                  <a:cubicBezTo>
                    <a:pt x="6" y="10"/>
                    <a:pt x="4" y="5"/>
                    <a:pt x="2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9"/>
                    <a:pt x="43" y="225"/>
                    <a:pt x="43" y="205"/>
                  </a:cubicBezTo>
                  <a:cubicBezTo>
                    <a:pt x="43" y="207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ubicBezTo>
                    <a:pt x="89" y="141"/>
                    <a:pt x="90" y="47"/>
                    <a:pt x="89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1" name="Freeform 2924" descr="© INSCALE GmbH, 26.05.2010&#10;http://www.presentationload.com/"/>
            <p:cNvSpPr>
              <a:spLocks/>
            </p:cNvSpPr>
            <p:nvPr/>
          </p:nvSpPr>
          <p:spPr bwMode="gray">
            <a:xfrm>
              <a:off x="3612" y="3414"/>
              <a:ext cx="600" cy="548"/>
            </a:xfrm>
            <a:custGeom>
              <a:avLst/>
              <a:gdLst/>
              <a:ahLst/>
              <a:cxnLst>
                <a:cxn ang="0">
                  <a:pos x="248" y="194"/>
                </a:cxn>
                <a:cxn ang="0">
                  <a:pos x="225" y="49"/>
                </a:cxn>
                <a:cxn ang="0">
                  <a:pos x="199" y="24"/>
                </a:cxn>
                <a:cxn ang="0">
                  <a:pos x="156" y="13"/>
                </a:cxn>
                <a:cxn ang="0">
                  <a:pos x="116" y="2"/>
                </a:cxn>
                <a:cxn ang="0">
                  <a:pos x="86" y="12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72" y="91"/>
                </a:cxn>
                <a:cxn ang="0">
                  <a:pos x="21" y="104"/>
                </a:cxn>
                <a:cxn ang="0">
                  <a:pos x="26" y="135"/>
                </a:cxn>
                <a:cxn ang="0">
                  <a:pos x="80" y="122"/>
                </a:cxn>
                <a:cxn ang="0">
                  <a:pos x="80" y="122"/>
                </a:cxn>
                <a:cxn ang="0">
                  <a:pos x="86" y="120"/>
                </a:cxn>
                <a:cxn ang="0">
                  <a:pos x="99" y="113"/>
                </a:cxn>
                <a:cxn ang="0">
                  <a:pos x="104" y="92"/>
                </a:cxn>
                <a:cxn ang="0">
                  <a:pos x="104" y="92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09" y="164"/>
                </a:cxn>
                <a:cxn ang="0">
                  <a:pos x="118" y="175"/>
                </a:cxn>
                <a:cxn ang="0">
                  <a:pos x="169" y="189"/>
                </a:cxn>
                <a:cxn ang="0">
                  <a:pos x="196" y="169"/>
                </a:cxn>
                <a:cxn ang="0">
                  <a:pos x="194" y="88"/>
                </a:cxn>
                <a:cxn ang="0">
                  <a:pos x="192" y="75"/>
                </a:cxn>
                <a:cxn ang="0">
                  <a:pos x="194" y="88"/>
                </a:cxn>
                <a:cxn ang="0">
                  <a:pos x="215" y="204"/>
                </a:cxn>
                <a:cxn ang="0">
                  <a:pos x="248" y="194"/>
                </a:cxn>
              </a:cxnLst>
              <a:rect l="0" t="0" r="r" b="b"/>
              <a:pathLst>
                <a:path w="254" h="232">
                  <a:moveTo>
                    <a:pt x="248" y="194"/>
                  </a:moveTo>
                  <a:cubicBezTo>
                    <a:pt x="245" y="184"/>
                    <a:pt x="228" y="67"/>
                    <a:pt x="225" y="49"/>
                  </a:cubicBezTo>
                  <a:cubicBezTo>
                    <a:pt x="222" y="32"/>
                    <a:pt x="207" y="27"/>
                    <a:pt x="199" y="24"/>
                  </a:cubicBezTo>
                  <a:cubicBezTo>
                    <a:pt x="191" y="21"/>
                    <a:pt x="169" y="16"/>
                    <a:pt x="156" y="13"/>
                  </a:cubicBezTo>
                  <a:cubicBezTo>
                    <a:pt x="144" y="10"/>
                    <a:pt x="125" y="4"/>
                    <a:pt x="116" y="2"/>
                  </a:cubicBezTo>
                  <a:cubicBezTo>
                    <a:pt x="107" y="0"/>
                    <a:pt x="89" y="4"/>
                    <a:pt x="86" y="12"/>
                  </a:cubicBezTo>
                  <a:cubicBezTo>
                    <a:pt x="85" y="15"/>
                    <a:pt x="79" y="50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48" y="96"/>
                    <a:pt x="28" y="103"/>
                    <a:pt x="21" y="104"/>
                  </a:cubicBezTo>
                  <a:cubicBezTo>
                    <a:pt x="0" y="109"/>
                    <a:pt x="9" y="137"/>
                    <a:pt x="26" y="135"/>
                  </a:cubicBezTo>
                  <a:cubicBezTo>
                    <a:pt x="30" y="135"/>
                    <a:pt x="55" y="129"/>
                    <a:pt x="80" y="122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2" y="119"/>
                    <a:pt x="96" y="116"/>
                    <a:pt x="99" y="113"/>
                  </a:cubicBezTo>
                  <a:cubicBezTo>
                    <a:pt x="102" y="108"/>
                    <a:pt x="103" y="10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7" y="69"/>
                    <a:pt x="109" y="49"/>
                    <a:pt x="110" y="47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0" y="53"/>
                    <a:pt x="109" y="122"/>
                    <a:pt x="109" y="164"/>
                  </a:cubicBezTo>
                  <a:cubicBezTo>
                    <a:pt x="110" y="169"/>
                    <a:pt x="112" y="174"/>
                    <a:pt x="118" y="175"/>
                  </a:cubicBezTo>
                  <a:cubicBezTo>
                    <a:pt x="130" y="177"/>
                    <a:pt x="162" y="187"/>
                    <a:pt x="169" y="189"/>
                  </a:cubicBezTo>
                  <a:cubicBezTo>
                    <a:pt x="177" y="190"/>
                    <a:pt x="193" y="181"/>
                    <a:pt x="196" y="169"/>
                  </a:cubicBezTo>
                  <a:cubicBezTo>
                    <a:pt x="195" y="141"/>
                    <a:pt x="196" y="111"/>
                    <a:pt x="194" y="88"/>
                  </a:cubicBezTo>
                  <a:cubicBezTo>
                    <a:pt x="193" y="82"/>
                    <a:pt x="193" y="78"/>
                    <a:pt x="192" y="75"/>
                  </a:cubicBezTo>
                  <a:cubicBezTo>
                    <a:pt x="193" y="79"/>
                    <a:pt x="194" y="83"/>
                    <a:pt x="194" y="88"/>
                  </a:cubicBezTo>
                  <a:cubicBezTo>
                    <a:pt x="197" y="110"/>
                    <a:pt x="204" y="150"/>
                    <a:pt x="215" y="204"/>
                  </a:cubicBezTo>
                  <a:cubicBezTo>
                    <a:pt x="220" y="232"/>
                    <a:pt x="254" y="218"/>
                    <a:pt x="248" y="194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6350" cap="flat" cmpd="sng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2" name="Freeform 2925" descr="© INSCALE GmbH, 26.05.2010&#10;http://www.presentationload.com/"/>
            <p:cNvSpPr>
              <a:spLocks/>
            </p:cNvSpPr>
            <p:nvPr/>
          </p:nvSpPr>
          <p:spPr bwMode="gray">
            <a:xfrm>
              <a:off x="3948" y="3896"/>
              <a:ext cx="23" cy="389"/>
            </a:xfrm>
            <a:custGeom>
              <a:avLst/>
              <a:gdLst/>
              <a:ahLst/>
              <a:cxnLst>
                <a:cxn ang="0">
                  <a:pos x="7" y="165"/>
                </a:cxn>
                <a:cxn ang="0">
                  <a:pos x="9" y="11"/>
                </a:cxn>
                <a:cxn ang="0">
                  <a:pos x="0" y="0"/>
                </a:cxn>
              </a:cxnLst>
              <a:rect l="0" t="0" r="r" b="b"/>
              <a:pathLst>
                <a:path w="10" h="165">
                  <a:moveTo>
                    <a:pt x="7" y="165"/>
                  </a:moveTo>
                  <a:cubicBezTo>
                    <a:pt x="7" y="131"/>
                    <a:pt x="10" y="15"/>
                    <a:pt x="9" y="11"/>
                  </a:cubicBezTo>
                  <a:cubicBezTo>
                    <a:pt x="9" y="7"/>
                    <a:pt x="0" y="7"/>
                    <a:pt x="0" y="0"/>
                  </a:cubicBezTo>
                </a:path>
              </a:pathLst>
            </a:custGeom>
            <a:noFill/>
            <a:ln w="6350" cap="rnd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2926" descr="© INSCALE GmbH, 26.05.2010&#10;http://www.presentationload.com/"/>
            <p:cNvSpPr>
              <a:spLocks/>
            </p:cNvSpPr>
            <p:nvPr/>
          </p:nvSpPr>
          <p:spPr bwMode="gray">
            <a:xfrm>
              <a:off x="3610" y="3414"/>
              <a:ext cx="602" cy="742"/>
            </a:xfrm>
            <a:custGeom>
              <a:avLst/>
              <a:gdLst/>
              <a:ahLst/>
              <a:cxnLst>
                <a:cxn ang="0">
                  <a:pos x="249" y="194"/>
                </a:cxn>
                <a:cxn ang="0">
                  <a:pos x="226" y="49"/>
                </a:cxn>
                <a:cxn ang="0">
                  <a:pos x="200" y="24"/>
                </a:cxn>
                <a:cxn ang="0">
                  <a:pos x="157" y="13"/>
                </a:cxn>
                <a:cxn ang="0">
                  <a:pos x="117" y="2"/>
                </a:cxn>
                <a:cxn ang="0">
                  <a:pos x="87" y="12"/>
                </a:cxn>
                <a:cxn ang="0">
                  <a:pos x="73" y="91"/>
                </a:cxn>
                <a:cxn ang="0">
                  <a:pos x="22" y="104"/>
                </a:cxn>
                <a:cxn ang="0">
                  <a:pos x="27" y="135"/>
                </a:cxn>
                <a:cxn ang="0">
                  <a:pos x="88" y="120"/>
                </a:cxn>
                <a:cxn ang="0">
                  <a:pos x="104" y="94"/>
                </a:cxn>
                <a:cxn ang="0">
                  <a:pos x="111" y="47"/>
                </a:cxn>
                <a:cxn ang="0">
                  <a:pos x="110" y="288"/>
                </a:cxn>
                <a:cxn ang="0">
                  <a:pos x="119" y="299"/>
                </a:cxn>
                <a:cxn ang="0">
                  <a:pos x="130" y="301"/>
                </a:cxn>
                <a:cxn ang="0">
                  <a:pos x="130" y="20"/>
                </a:cxn>
                <a:cxn ang="0">
                  <a:pos x="146" y="20"/>
                </a:cxn>
                <a:cxn ang="0">
                  <a:pos x="162" y="28"/>
                </a:cxn>
                <a:cxn ang="0">
                  <a:pos x="162" y="310"/>
                </a:cxn>
                <a:cxn ang="0">
                  <a:pos x="170" y="313"/>
                </a:cxn>
                <a:cxn ang="0">
                  <a:pos x="197" y="293"/>
                </a:cxn>
                <a:cxn ang="0">
                  <a:pos x="197" y="169"/>
                </a:cxn>
                <a:cxn ang="0">
                  <a:pos x="195" y="88"/>
                </a:cxn>
                <a:cxn ang="0">
                  <a:pos x="193" y="75"/>
                </a:cxn>
                <a:cxn ang="0">
                  <a:pos x="192" y="71"/>
                </a:cxn>
                <a:cxn ang="0">
                  <a:pos x="192" y="70"/>
                </a:cxn>
                <a:cxn ang="0">
                  <a:pos x="192" y="71"/>
                </a:cxn>
                <a:cxn ang="0">
                  <a:pos x="193" y="75"/>
                </a:cxn>
                <a:cxn ang="0">
                  <a:pos x="195" y="88"/>
                </a:cxn>
                <a:cxn ang="0">
                  <a:pos x="216" y="204"/>
                </a:cxn>
                <a:cxn ang="0">
                  <a:pos x="249" y="194"/>
                </a:cxn>
              </a:cxnLst>
              <a:rect l="0" t="0" r="r" b="b"/>
              <a:pathLst>
                <a:path w="255" h="314">
                  <a:moveTo>
                    <a:pt x="249" y="194"/>
                  </a:moveTo>
                  <a:cubicBezTo>
                    <a:pt x="246" y="184"/>
                    <a:pt x="229" y="67"/>
                    <a:pt x="226" y="49"/>
                  </a:cubicBezTo>
                  <a:cubicBezTo>
                    <a:pt x="223" y="32"/>
                    <a:pt x="208" y="27"/>
                    <a:pt x="200" y="24"/>
                  </a:cubicBezTo>
                  <a:cubicBezTo>
                    <a:pt x="192" y="21"/>
                    <a:pt x="170" y="16"/>
                    <a:pt x="157" y="13"/>
                  </a:cubicBezTo>
                  <a:cubicBezTo>
                    <a:pt x="145" y="10"/>
                    <a:pt x="126" y="4"/>
                    <a:pt x="117" y="2"/>
                  </a:cubicBezTo>
                  <a:cubicBezTo>
                    <a:pt x="108" y="0"/>
                    <a:pt x="90" y="4"/>
                    <a:pt x="87" y="12"/>
                  </a:cubicBezTo>
                  <a:cubicBezTo>
                    <a:pt x="86" y="15"/>
                    <a:pt x="79" y="53"/>
                    <a:pt x="73" y="91"/>
                  </a:cubicBezTo>
                  <a:cubicBezTo>
                    <a:pt x="73" y="91"/>
                    <a:pt x="31" y="101"/>
                    <a:pt x="22" y="104"/>
                  </a:cubicBezTo>
                  <a:cubicBezTo>
                    <a:pt x="0" y="111"/>
                    <a:pt x="12" y="137"/>
                    <a:pt x="27" y="135"/>
                  </a:cubicBezTo>
                  <a:cubicBezTo>
                    <a:pt x="31" y="135"/>
                    <a:pt x="88" y="120"/>
                    <a:pt x="88" y="120"/>
                  </a:cubicBezTo>
                  <a:cubicBezTo>
                    <a:pt x="102" y="114"/>
                    <a:pt x="103" y="109"/>
                    <a:pt x="104" y="94"/>
                  </a:cubicBezTo>
                  <a:cubicBezTo>
                    <a:pt x="108" y="66"/>
                    <a:pt x="111" y="43"/>
                    <a:pt x="111" y="47"/>
                  </a:cubicBezTo>
                  <a:cubicBezTo>
                    <a:pt x="111" y="53"/>
                    <a:pt x="110" y="246"/>
                    <a:pt x="110" y="288"/>
                  </a:cubicBezTo>
                  <a:cubicBezTo>
                    <a:pt x="111" y="293"/>
                    <a:pt x="113" y="298"/>
                    <a:pt x="119" y="299"/>
                  </a:cubicBezTo>
                  <a:cubicBezTo>
                    <a:pt x="122" y="299"/>
                    <a:pt x="126" y="300"/>
                    <a:pt x="130" y="301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2" y="310"/>
                    <a:pt x="162" y="310"/>
                    <a:pt x="162" y="310"/>
                  </a:cubicBezTo>
                  <a:cubicBezTo>
                    <a:pt x="165" y="311"/>
                    <a:pt x="168" y="312"/>
                    <a:pt x="170" y="313"/>
                  </a:cubicBezTo>
                  <a:cubicBezTo>
                    <a:pt x="178" y="314"/>
                    <a:pt x="194" y="305"/>
                    <a:pt x="197" y="293"/>
                  </a:cubicBezTo>
                  <a:cubicBezTo>
                    <a:pt x="197" y="169"/>
                    <a:pt x="197" y="169"/>
                    <a:pt x="197" y="169"/>
                  </a:cubicBezTo>
                  <a:cubicBezTo>
                    <a:pt x="196" y="141"/>
                    <a:pt x="197" y="111"/>
                    <a:pt x="195" y="88"/>
                  </a:cubicBezTo>
                  <a:cubicBezTo>
                    <a:pt x="194" y="82"/>
                    <a:pt x="194" y="78"/>
                    <a:pt x="193" y="75"/>
                  </a:cubicBezTo>
                  <a:cubicBezTo>
                    <a:pt x="193" y="74"/>
                    <a:pt x="193" y="72"/>
                    <a:pt x="192" y="71"/>
                  </a:cubicBezTo>
                  <a:cubicBezTo>
                    <a:pt x="192" y="70"/>
                    <a:pt x="192" y="70"/>
                    <a:pt x="192" y="70"/>
                  </a:cubicBezTo>
                  <a:cubicBezTo>
                    <a:pt x="192" y="71"/>
                    <a:pt x="192" y="71"/>
                    <a:pt x="192" y="71"/>
                  </a:cubicBezTo>
                  <a:cubicBezTo>
                    <a:pt x="193" y="72"/>
                    <a:pt x="193" y="73"/>
                    <a:pt x="193" y="75"/>
                  </a:cubicBezTo>
                  <a:cubicBezTo>
                    <a:pt x="194" y="79"/>
                    <a:pt x="195" y="83"/>
                    <a:pt x="195" y="88"/>
                  </a:cubicBezTo>
                  <a:cubicBezTo>
                    <a:pt x="198" y="110"/>
                    <a:pt x="205" y="150"/>
                    <a:pt x="216" y="204"/>
                  </a:cubicBezTo>
                  <a:cubicBezTo>
                    <a:pt x="221" y="232"/>
                    <a:pt x="255" y="218"/>
                    <a:pt x="249" y="194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4" name="Freeform 2927" descr="© INSCALE GmbH, 26.05.2010&#10;http://www.presentationload.com/"/>
            <p:cNvSpPr>
              <a:spLocks/>
            </p:cNvSpPr>
            <p:nvPr/>
          </p:nvSpPr>
          <p:spPr bwMode="gray">
            <a:xfrm>
              <a:off x="4007" y="3893"/>
              <a:ext cx="68" cy="19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68" y="0"/>
                </a:cxn>
                <a:cxn ang="0">
                  <a:pos x="0" y="19"/>
                </a:cxn>
              </a:cxnLst>
              <a:rect l="0" t="0" r="r" b="b"/>
              <a:pathLst>
                <a:path w="68" h="19">
                  <a:moveTo>
                    <a:pt x="0" y="19"/>
                  </a:moveTo>
                  <a:lnTo>
                    <a:pt x="68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5" name="Line 2928" descr="© INSCALE GmbH, 26.05.2010&#10;http://www.presentationload.com/"/>
            <p:cNvSpPr>
              <a:spLocks noChangeShapeType="1"/>
            </p:cNvSpPr>
            <p:nvPr/>
          </p:nvSpPr>
          <p:spPr bwMode="gray">
            <a:xfrm flipV="1">
              <a:off x="4007" y="3893"/>
              <a:ext cx="68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2929" descr="© INSCALE GmbH, 26.05.2010&#10;http://www.presentationload.com/"/>
            <p:cNvSpPr>
              <a:spLocks/>
            </p:cNvSpPr>
            <p:nvPr/>
          </p:nvSpPr>
          <p:spPr bwMode="gray">
            <a:xfrm>
              <a:off x="3872" y="3879"/>
              <a:ext cx="22" cy="7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0" y="0"/>
                </a:cxn>
                <a:cxn ang="0">
                  <a:pos x="22" y="7"/>
                </a:cxn>
              </a:cxnLst>
              <a:rect l="0" t="0" r="r" b="b"/>
              <a:pathLst>
                <a:path w="22" h="7">
                  <a:moveTo>
                    <a:pt x="22" y="7"/>
                  </a:moveTo>
                  <a:lnTo>
                    <a:pt x="0" y="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7" name="Line 2930" descr="© INSCALE GmbH, 26.05.2010&#10;http://www.presentationload.com/"/>
            <p:cNvSpPr>
              <a:spLocks noChangeShapeType="1"/>
            </p:cNvSpPr>
            <p:nvPr/>
          </p:nvSpPr>
          <p:spPr bwMode="gray">
            <a:xfrm flipH="1" flipV="1">
              <a:off x="3872" y="3879"/>
              <a:ext cx="22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8" name="Freeform 2931" descr="© INSCALE GmbH, 26.05.2010&#10;http://www.presentationload.com/"/>
            <p:cNvSpPr>
              <a:spLocks/>
            </p:cNvSpPr>
            <p:nvPr/>
          </p:nvSpPr>
          <p:spPr bwMode="gray">
            <a:xfrm>
              <a:off x="3896" y="3388"/>
              <a:ext cx="156" cy="97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9" y="22"/>
                </a:cxn>
                <a:cxn ang="0">
                  <a:pos x="15" y="12"/>
                </a:cxn>
                <a:cxn ang="0">
                  <a:pos x="53" y="16"/>
                </a:cxn>
                <a:cxn ang="0">
                  <a:pos x="57" y="29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3" y="37"/>
                    <a:pt x="0" y="25"/>
                    <a:pt x="9" y="22"/>
                  </a:cubicBezTo>
                  <a:cubicBezTo>
                    <a:pt x="16" y="21"/>
                    <a:pt x="12" y="15"/>
                    <a:pt x="15" y="12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29"/>
                  </a:cubicBezTo>
                  <a:cubicBezTo>
                    <a:pt x="66" y="33"/>
                    <a:pt x="45" y="41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2932" descr="© INSCALE GmbH, 26.05.2010&#10;http://www.presentationload.com/"/>
            <p:cNvSpPr>
              <a:spLocks/>
            </p:cNvSpPr>
            <p:nvPr/>
          </p:nvSpPr>
          <p:spPr bwMode="gray">
            <a:xfrm>
              <a:off x="3875" y="3261"/>
              <a:ext cx="191" cy="189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1" y="42"/>
                </a:cxn>
                <a:cxn ang="0">
                  <a:pos x="42" y="79"/>
                </a:cxn>
                <a:cxn ang="0">
                  <a:pos x="80" y="38"/>
                </a:cxn>
                <a:cxn ang="0">
                  <a:pos x="39" y="1"/>
                </a:cxn>
              </a:cxnLst>
              <a:rect l="0" t="0" r="r" b="b"/>
              <a:pathLst>
                <a:path w="81" h="80">
                  <a:moveTo>
                    <a:pt x="39" y="1"/>
                  </a:moveTo>
                  <a:cubicBezTo>
                    <a:pt x="17" y="2"/>
                    <a:pt x="0" y="20"/>
                    <a:pt x="1" y="42"/>
                  </a:cubicBezTo>
                  <a:cubicBezTo>
                    <a:pt x="2" y="63"/>
                    <a:pt x="20" y="80"/>
                    <a:pt x="42" y="79"/>
                  </a:cubicBezTo>
                  <a:cubicBezTo>
                    <a:pt x="64" y="78"/>
                    <a:pt x="81" y="60"/>
                    <a:pt x="80" y="38"/>
                  </a:cubicBezTo>
                  <a:cubicBezTo>
                    <a:pt x="79" y="17"/>
                    <a:pt x="61" y="0"/>
                    <a:pt x="39" y="1"/>
                  </a:cubicBezTo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0" name="Freeform 2933" descr="© INSCALE GmbH, 26.05.2010&#10;http://www.presentationload.com/"/>
            <p:cNvSpPr>
              <a:spLocks/>
            </p:cNvSpPr>
            <p:nvPr/>
          </p:nvSpPr>
          <p:spPr bwMode="gray">
            <a:xfrm>
              <a:off x="3875" y="3261"/>
              <a:ext cx="191" cy="189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1" y="42"/>
                </a:cxn>
                <a:cxn ang="0">
                  <a:pos x="42" y="79"/>
                </a:cxn>
                <a:cxn ang="0">
                  <a:pos x="80" y="38"/>
                </a:cxn>
                <a:cxn ang="0">
                  <a:pos x="39" y="1"/>
                </a:cxn>
              </a:cxnLst>
              <a:rect l="0" t="0" r="r" b="b"/>
              <a:pathLst>
                <a:path w="81" h="80">
                  <a:moveTo>
                    <a:pt x="39" y="1"/>
                  </a:moveTo>
                  <a:cubicBezTo>
                    <a:pt x="17" y="2"/>
                    <a:pt x="0" y="20"/>
                    <a:pt x="1" y="42"/>
                  </a:cubicBezTo>
                  <a:cubicBezTo>
                    <a:pt x="2" y="63"/>
                    <a:pt x="20" y="80"/>
                    <a:pt x="42" y="79"/>
                  </a:cubicBezTo>
                  <a:cubicBezTo>
                    <a:pt x="64" y="78"/>
                    <a:pt x="81" y="60"/>
                    <a:pt x="80" y="38"/>
                  </a:cubicBezTo>
                  <a:cubicBezTo>
                    <a:pt x="79" y="17"/>
                    <a:pt x="61" y="0"/>
                    <a:pt x="39" y="1"/>
                  </a:cubicBezTo>
                </a:path>
              </a:pathLst>
            </a:custGeom>
            <a:noFill/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131" name="Metin kutusu 1130"/>
          <p:cNvSpPr txBox="1"/>
          <p:nvPr/>
        </p:nvSpPr>
        <p:spPr>
          <a:xfrm rot="20991806">
            <a:off x="11123857" y="501372"/>
            <a:ext cx="756182" cy="261610"/>
          </a:xfrm>
          <a:prstGeom prst="rect">
            <a:avLst/>
          </a:prstGeom>
          <a:noFill/>
          <a:scene3d>
            <a:camera prst="isometricOffAxis1Right"/>
            <a:lightRig rig="threePt" dir="t"/>
          </a:scene3d>
        </p:spPr>
        <p:txBody>
          <a:bodyPr wrap="square" rtlCol="0">
            <a:spAutoFit/>
          </a:bodyPr>
          <a:lstStyle/>
          <a:p>
            <a:pPr algn="ctr"/>
            <a:r>
              <a:rPr lang="tr-TR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DRUZ</a:t>
            </a:r>
          </a:p>
        </p:txBody>
      </p:sp>
      <p:sp>
        <p:nvSpPr>
          <p:cNvPr id="1132" name="_h1"/>
          <p:cNvSpPr>
            <a:spLocks noGrp="1" noChangeArrowheads="1"/>
          </p:cNvSpPr>
          <p:nvPr>
            <p:ph type="title"/>
          </p:nvPr>
        </p:nvSpPr>
        <p:spPr bwMode="gray">
          <a:xfrm>
            <a:off x="324000" y="238542"/>
            <a:ext cx="8889802" cy="616455"/>
          </a:xfrm>
        </p:spPr>
        <p:txBody>
          <a:bodyPr/>
          <a:lstStyle/>
          <a:p>
            <a:r>
              <a:rPr lang="tr-TR" sz="3600" b="1" noProof="1"/>
              <a:t>DRUZ OSGB </a:t>
            </a:r>
            <a:r>
              <a:rPr lang="tr-TR" sz="3200" b="0" noProof="1"/>
              <a:t>– </a:t>
            </a:r>
            <a:r>
              <a:rPr lang="tr-TR" sz="3200" noProof="1"/>
              <a:t>HAVAALANLARINDA</a:t>
            </a:r>
            <a:r>
              <a:rPr lang="tr-TR" sz="3200" b="0" noProof="1"/>
              <a:t> İSG</a:t>
            </a:r>
            <a:endParaRPr lang="en-US" sz="3200" b="0" noProof="1"/>
          </a:p>
        </p:txBody>
      </p:sp>
      <p:sp>
        <p:nvSpPr>
          <p:cNvPr id="1219" name="Freeform 1954"/>
          <p:cNvSpPr>
            <a:spLocks/>
          </p:cNvSpPr>
          <p:nvPr/>
        </p:nvSpPr>
        <p:spPr bwMode="gray">
          <a:xfrm>
            <a:off x="5209011" y="5822806"/>
            <a:ext cx="3322413" cy="894497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0" cap="flat" cmpd="sng">
            <a:solidFill>
              <a:schemeClr val="bg1">
                <a:lumMod val="8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8100000" algn="t" rotWithShape="0">
              <a:prstClr val="black">
                <a:alpha val="40000"/>
              </a:prstClr>
            </a:outerShdw>
          </a:effectLst>
          <a:scene3d>
            <a:camera prst="perspectiveAbove" fov="0">
              <a:rot lat="21000000" lon="0" rev="0"/>
            </a:camera>
            <a:lightRig rig="threePt" dir="t">
              <a:rot lat="0" lon="0" rev="10800000"/>
            </a:lightRig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grpSp>
        <p:nvGrpSpPr>
          <p:cNvPr id="1135" name="Group 4678"/>
          <p:cNvGrpSpPr>
            <a:grpSpLocks/>
          </p:cNvGrpSpPr>
          <p:nvPr/>
        </p:nvGrpSpPr>
        <p:grpSpPr bwMode="gray">
          <a:xfrm>
            <a:off x="5796760" y="5486022"/>
            <a:ext cx="1876914" cy="869306"/>
            <a:chOff x="1570" y="-4084"/>
            <a:chExt cx="8289" cy="3839"/>
          </a:xfrm>
        </p:grpSpPr>
        <p:sp>
          <p:nvSpPr>
            <p:cNvPr id="1173" name="Freeform 4679"/>
            <p:cNvSpPr>
              <a:spLocks/>
            </p:cNvSpPr>
            <p:nvPr/>
          </p:nvSpPr>
          <p:spPr bwMode="gray">
            <a:xfrm>
              <a:off x="5496" y="-1056"/>
              <a:ext cx="212" cy="213"/>
            </a:xfrm>
            <a:custGeom>
              <a:avLst/>
              <a:gdLst>
                <a:gd name="T0" fmla="*/ 74 w 90"/>
                <a:gd name="T1" fmla="*/ 25 h 90"/>
                <a:gd name="T2" fmla="*/ 29 w 90"/>
                <a:gd name="T3" fmla="*/ 5 h 90"/>
                <a:gd name="T4" fmla="*/ 29 w 90"/>
                <a:gd name="T5" fmla="*/ 5 h 90"/>
                <a:gd name="T6" fmla="*/ 0 w 90"/>
                <a:gd name="T7" fmla="*/ 15 h 90"/>
                <a:gd name="T8" fmla="*/ 40 w 90"/>
                <a:gd name="T9" fmla="*/ 90 h 90"/>
                <a:gd name="T10" fmla="*/ 69 w 90"/>
                <a:gd name="T11" fmla="*/ 81 h 90"/>
                <a:gd name="T12" fmla="*/ 69 w 90"/>
                <a:gd name="T13" fmla="*/ 81 h 90"/>
                <a:gd name="T14" fmla="*/ 77 w 90"/>
                <a:gd name="T15" fmla="*/ 77 h 90"/>
                <a:gd name="T16" fmla="*/ 74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4" y="25"/>
                  </a:moveTo>
                  <a:cubicBezTo>
                    <a:pt x="61" y="8"/>
                    <a:pt x="42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0"/>
                    <a:pt x="74" y="79"/>
                    <a:pt x="77" y="77"/>
                  </a:cubicBezTo>
                  <a:cubicBezTo>
                    <a:pt x="90" y="67"/>
                    <a:pt x="89" y="44"/>
                    <a:pt x="74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4" name="Freeform 4680"/>
            <p:cNvSpPr>
              <a:spLocks/>
            </p:cNvSpPr>
            <p:nvPr/>
          </p:nvSpPr>
          <p:spPr bwMode="gray">
            <a:xfrm>
              <a:off x="5453" y="-1039"/>
              <a:ext cx="187" cy="210"/>
            </a:xfrm>
            <a:custGeom>
              <a:avLst/>
              <a:gdLst>
                <a:gd name="T0" fmla="*/ 66 w 79"/>
                <a:gd name="T1" fmla="*/ 79 h 89"/>
                <a:gd name="T2" fmla="*/ 16 w 79"/>
                <a:gd name="T3" fmla="*/ 63 h 89"/>
                <a:gd name="T4" fmla="*/ 13 w 79"/>
                <a:gd name="T5" fmla="*/ 10 h 89"/>
                <a:gd name="T6" fmla="*/ 63 w 79"/>
                <a:gd name="T7" fmla="*/ 27 h 89"/>
                <a:gd name="T8" fmla="*/ 66 w 79"/>
                <a:gd name="T9" fmla="*/ 7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89"/>
                <a:gd name="T17" fmla="*/ 79 w 7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89">
                  <a:moveTo>
                    <a:pt x="66" y="79"/>
                  </a:moveTo>
                  <a:cubicBezTo>
                    <a:pt x="53" y="89"/>
                    <a:pt x="30" y="82"/>
                    <a:pt x="16" y="63"/>
                  </a:cubicBezTo>
                  <a:cubicBezTo>
                    <a:pt x="1" y="43"/>
                    <a:pt x="0" y="20"/>
                    <a:pt x="13" y="10"/>
                  </a:cubicBezTo>
                  <a:cubicBezTo>
                    <a:pt x="26" y="0"/>
                    <a:pt x="49" y="7"/>
                    <a:pt x="63" y="27"/>
                  </a:cubicBezTo>
                  <a:cubicBezTo>
                    <a:pt x="78" y="46"/>
                    <a:pt x="79" y="69"/>
                    <a:pt x="66" y="7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5" name="Freeform 4681"/>
            <p:cNvSpPr>
              <a:spLocks/>
            </p:cNvSpPr>
            <p:nvPr/>
          </p:nvSpPr>
          <p:spPr bwMode="gray">
            <a:xfrm>
              <a:off x="5522" y="-963"/>
              <a:ext cx="49" cy="59"/>
            </a:xfrm>
            <a:custGeom>
              <a:avLst/>
              <a:gdLst>
                <a:gd name="T0" fmla="*/ 18 w 21"/>
                <a:gd name="T1" fmla="*/ 22 h 25"/>
                <a:gd name="T2" fmla="*/ 4 w 21"/>
                <a:gd name="T3" fmla="*/ 17 h 25"/>
                <a:gd name="T4" fmla="*/ 3 w 21"/>
                <a:gd name="T5" fmla="*/ 3 h 25"/>
                <a:gd name="T6" fmla="*/ 17 w 21"/>
                <a:gd name="T7" fmla="*/ 8 h 25"/>
                <a:gd name="T8" fmla="*/ 18 w 21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5"/>
                <a:gd name="T17" fmla="*/ 21 w 2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5">
                  <a:moveTo>
                    <a:pt x="18" y="22"/>
                  </a:moveTo>
                  <a:cubicBezTo>
                    <a:pt x="14" y="25"/>
                    <a:pt x="8" y="23"/>
                    <a:pt x="4" y="17"/>
                  </a:cubicBezTo>
                  <a:cubicBezTo>
                    <a:pt x="0" y="12"/>
                    <a:pt x="0" y="6"/>
                    <a:pt x="3" y="3"/>
                  </a:cubicBezTo>
                  <a:cubicBezTo>
                    <a:pt x="7" y="0"/>
                    <a:pt x="13" y="2"/>
                    <a:pt x="17" y="8"/>
                  </a:cubicBezTo>
                  <a:cubicBezTo>
                    <a:pt x="21" y="13"/>
                    <a:pt x="21" y="19"/>
                    <a:pt x="18" y="22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6" name="Freeform 4682"/>
            <p:cNvSpPr>
              <a:spLocks/>
            </p:cNvSpPr>
            <p:nvPr/>
          </p:nvSpPr>
          <p:spPr bwMode="gray">
            <a:xfrm>
              <a:off x="5538" y="-945"/>
              <a:ext cx="17" cy="22"/>
            </a:xfrm>
            <a:custGeom>
              <a:avLst/>
              <a:gdLst>
                <a:gd name="T0" fmla="*/ 6 w 7"/>
                <a:gd name="T1" fmla="*/ 8 h 9"/>
                <a:gd name="T2" fmla="*/ 1 w 7"/>
                <a:gd name="T3" fmla="*/ 6 h 9"/>
                <a:gd name="T4" fmla="*/ 1 w 7"/>
                <a:gd name="T5" fmla="*/ 1 h 9"/>
                <a:gd name="T6" fmla="*/ 6 w 7"/>
                <a:gd name="T7" fmla="*/ 3 h 9"/>
                <a:gd name="T8" fmla="*/ 6 w 7"/>
                <a:gd name="T9" fmla="*/ 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9"/>
                <a:gd name="T17" fmla="*/ 7 w 7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9">
                  <a:moveTo>
                    <a:pt x="6" y="8"/>
                  </a:moveTo>
                  <a:cubicBezTo>
                    <a:pt x="5" y="9"/>
                    <a:pt x="3" y="8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6" y="3"/>
                  </a:cubicBezTo>
                  <a:cubicBezTo>
                    <a:pt x="7" y="5"/>
                    <a:pt x="7" y="7"/>
                    <a:pt x="6" y="8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7" name="Freeform 4683"/>
            <p:cNvSpPr>
              <a:spLocks/>
            </p:cNvSpPr>
            <p:nvPr/>
          </p:nvSpPr>
          <p:spPr bwMode="gray">
            <a:xfrm>
              <a:off x="5517" y="-1006"/>
              <a:ext cx="57" cy="83"/>
            </a:xfrm>
            <a:custGeom>
              <a:avLst/>
              <a:gdLst>
                <a:gd name="T0" fmla="*/ 5 w 24"/>
                <a:gd name="T1" fmla="*/ 0 h 35"/>
                <a:gd name="T2" fmla="*/ 0 w 24"/>
                <a:gd name="T3" fmla="*/ 30 h 35"/>
                <a:gd name="T4" fmla="*/ 9 w 24"/>
                <a:gd name="T5" fmla="*/ 34 h 35"/>
                <a:gd name="T6" fmla="*/ 19 w 24"/>
                <a:gd name="T7" fmla="*/ 33 h 35"/>
                <a:gd name="T8" fmla="*/ 24 w 24"/>
                <a:gd name="T9" fmla="*/ 4 h 35"/>
                <a:gd name="T10" fmla="*/ 5 w 24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5"/>
                <a:gd name="T20" fmla="*/ 24 w 24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5">
                  <a:moveTo>
                    <a:pt x="5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4" y="33"/>
                    <a:pt x="9" y="34"/>
                  </a:cubicBezTo>
                  <a:cubicBezTo>
                    <a:pt x="14" y="35"/>
                    <a:pt x="18" y="34"/>
                    <a:pt x="19" y="33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5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8" name="Freeform 4684"/>
            <p:cNvSpPr>
              <a:spLocks/>
            </p:cNvSpPr>
            <p:nvPr/>
          </p:nvSpPr>
          <p:spPr bwMode="gray">
            <a:xfrm>
              <a:off x="5517" y="-1070"/>
              <a:ext cx="78" cy="76"/>
            </a:xfrm>
            <a:custGeom>
              <a:avLst/>
              <a:gdLst>
                <a:gd name="T0" fmla="*/ 5 w 33"/>
                <a:gd name="T1" fmla="*/ 0 h 32"/>
                <a:gd name="T2" fmla="*/ 1 w 33"/>
                <a:gd name="T3" fmla="*/ 24 h 32"/>
                <a:gd name="T4" fmla="*/ 14 w 33"/>
                <a:gd name="T5" fmla="*/ 31 h 32"/>
                <a:gd name="T6" fmla="*/ 29 w 33"/>
                <a:gd name="T7" fmla="*/ 29 h 32"/>
                <a:gd name="T8" fmla="*/ 33 w 33"/>
                <a:gd name="T9" fmla="*/ 5 h 32"/>
                <a:gd name="T10" fmla="*/ 5 w 3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2"/>
                <a:gd name="T20" fmla="*/ 33 w 3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2">
                  <a:moveTo>
                    <a:pt x="5" y="0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0" y="26"/>
                    <a:pt x="6" y="29"/>
                    <a:pt x="14" y="31"/>
                  </a:cubicBezTo>
                  <a:cubicBezTo>
                    <a:pt x="22" y="32"/>
                    <a:pt x="29" y="31"/>
                    <a:pt x="29" y="29"/>
                  </a:cubicBezTo>
                  <a:cubicBezTo>
                    <a:pt x="33" y="5"/>
                    <a:pt x="33" y="5"/>
                    <a:pt x="33" y="5"/>
                  </a:cubicBezTo>
                  <a:lnTo>
                    <a:pt x="5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9" name="Freeform 4685"/>
            <p:cNvSpPr>
              <a:spLocks/>
            </p:cNvSpPr>
            <p:nvPr/>
          </p:nvSpPr>
          <p:spPr bwMode="gray">
            <a:xfrm>
              <a:off x="5368" y="-1022"/>
              <a:ext cx="213" cy="212"/>
            </a:xfrm>
            <a:custGeom>
              <a:avLst/>
              <a:gdLst>
                <a:gd name="T0" fmla="*/ 75 w 90"/>
                <a:gd name="T1" fmla="*/ 25 h 90"/>
                <a:gd name="T2" fmla="*/ 29 w 90"/>
                <a:gd name="T3" fmla="*/ 5 h 90"/>
                <a:gd name="T4" fmla="*/ 29 w 90"/>
                <a:gd name="T5" fmla="*/ 5 h 90"/>
                <a:gd name="T6" fmla="*/ 0 w 90"/>
                <a:gd name="T7" fmla="*/ 15 h 90"/>
                <a:gd name="T8" fmla="*/ 41 w 90"/>
                <a:gd name="T9" fmla="*/ 90 h 90"/>
                <a:gd name="T10" fmla="*/ 69 w 90"/>
                <a:gd name="T11" fmla="*/ 81 h 90"/>
                <a:gd name="T12" fmla="*/ 69 w 90"/>
                <a:gd name="T13" fmla="*/ 81 h 90"/>
                <a:gd name="T14" fmla="*/ 77 w 90"/>
                <a:gd name="T15" fmla="*/ 78 h 90"/>
                <a:gd name="T16" fmla="*/ 75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5" y="25"/>
                  </a:moveTo>
                  <a:cubicBezTo>
                    <a:pt x="62" y="8"/>
                    <a:pt x="43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1"/>
                    <a:pt x="75" y="80"/>
                    <a:pt x="77" y="78"/>
                  </a:cubicBezTo>
                  <a:cubicBezTo>
                    <a:pt x="90" y="68"/>
                    <a:pt x="89" y="44"/>
                    <a:pt x="75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0" name="Freeform 4686"/>
            <p:cNvSpPr>
              <a:spLocks/>
            </p:cNvSpPr>
            <p:nvPr/>
          </p:nvSpPr>
          <p:spPr bwMode="gray">
            <a:xfrm>
              <a:off x="5328" y="-1006"/>
              <a:ext cx="187" cy="213"/>
            </a:xfrm>
            <a:custGeom>
              <a:avLst/>
              <a:gdLst>
                <a:gd name="T0" fmla="*/ 66 w 79"/>
                <a:gd name="T1" fmla="*/ 80 h 90"/>
                <a:gd name="T2" fmla="*/ 15 w 79"/>
                <a:gd name="T3" fmla="*/ 63 h 90"/>
                <a:gd name="T4" fmla="*/ 13 w 79"/>
                <a:gd name="T5" fmla="*/ 10 h 90"/>
                <a:gd name="T6" fmla="*/ 63 w 79"/>
                <a:gd name="T7" fmla="*/ 27 h 90"/>
                <a:gd name="T8" fmla="*/ 66 w 79"/>
                <a:gd name="T9" fmla="*/ 8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90"/>
                <a:gd name="T17" fmla="*/ 79 w 79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90">
                  <a:moveTo>
                    <a:pt x="66" y="80"/>
                  </a:moveTo>
                  <a:cubicBezTo>
                    <a:pt x="52" y="90"/>
                    <a:pt x="30" y="82"/>
                    <a:pt x="15" y="63"/>
                  </a:cubicBezTo>
                  <a:cubicBezTo>
                    <a:pt x="1" y="44"/>
                    <a:pt x="0" y="20"/>
                    <a:pt x="13" y="10"/>
                  </a:cubicBezTo>
                  <a:cubicBezTo>
                    <a:pt x="26" y="0"/>
                    <a:pt x="48" y="8"/>
                    <a:pt x="63" y="27"/>
                  </a:cubicBezTo>
                  <a:cubicBezTo>
                    <a:pt x="77" y="46"/>
                    <a:pt x="79" y="70"/>
                    <a:pt x="66" y="80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1" name="Freeform 4687"/>
            <p:cNvSpPr>
              <a:spLocks/>
            </p:cNvSpPr>
            <p:nvPr/>
          </p:nvSpPr>
          <p:spPr bwMode="gray">
            <a:xfrm>
              <a:off x="5394" y="-928"/>
              <a:ext cx="52" cy="57"/>
            </a:xfrm>
            <a:custGeom>
              <a:avLst/>
              <a:gdLst>
                <a:gd name="T0" fmla="*/ 18 w 22"/>
                <a:gd name="T1" fmla="*/ 21 h 24"/>
                <a:gd name="T2" fmla="*/ 5 w 22"/>
                <a:gd name="T3" fmla="*/ 17 h 24"/>
                <a:gd name="T4" fmla="*/ 4 w 22"/>
                <a:gd name="T5" fmla="*/ 2 h 24"/>
                <a:gd name="T6" fmla="*/ 18 w 22"/>
                <a:gd name="T7" fmla="*/ 7 h 24"/>
                <a:gd name="T8" fmla="*/ 18 w 22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4"/>
                <a:gd name="T17" fmla="*/ 22 w 22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4">
                  <a:moveTo>
                    <a:pt x="18" y="21"/>
                  </a:moveTo>
                  <a:cubicBezTo>
                    <a:pt x="15" y="24"/>
                    <a:pt x="9" y="22"/>
                    <a:pt x="5" y="17"/>
                  </a:cubicBezTo>
                  <a:cubicBezTo>
                    <a:pt x="1" y="11"/>
                    <a:pt x="0" y="5"/>
                    <a:pt x="4" y="2"/>
                  </a:cubicBezTo>
                  <a:cubicBezTo>
                    <a:pt x="7" y="0"/>
                    <a:pt x="14" y="2"/>
                    <a:pt x="18" y="7"/>
                  </a:cubicBezTo>
                  <a:cubicBezTo>
                    <a:pt x="22" y="12"/>
                    <a:pt x="22" y="19"/>
                    <a:pt x="18" y="21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2" name="Freeform 4688"/>
            <p:cNvSpPr>
              <a:spLocks/>
            </p:cNvSpPr>
            <p:nvPr/>
          </p:nvSpPr>
          <p:spPr bwMode="gray">
            <a:xfrm>
              <a:off x="5411" y="-909"/>
              <a:ext cx="19" cy="19"/>
            </a:xfrm>
            <a:custGeom>
              <a:avLst/>
              <a:gdLst>
                <a:gd name="T0" fmla="*/ 7 w 8"/>
                <a:gd name="T1" fmla="*/ 7 h 8"/>
                <a:gd name="T2" fmla="*/ 2 w 8"/>
                <a:gd name="T3" fmla="*/ 6 h 8"/>
                <a:gd name="T4" fmla="*/ 2 w 8"/>
                <a:gd name="T5" fmla="*/ 1 h 8"/>
                <a:gd name="T6" fmla="*/ 6 w 8"/>
                <a:gd name="T7" fmla="*/ 2 h 8"/>
                <a:gd name="T8" fmla="*/ 7 w 8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7" y="7"/>
                  </a:moveTo>
                  <a:cubicBezTo>
                    <a:pt x="5" y="8"/>
                    <a:pt x="3" y="7"/>
                    <a:pt x="2" y="6"/>
                  </a:cubicBezTo>
                  <a:cubicBezTo>
                    <a:pt x="1" y="4"/>
                    <a:pt x="0" y="1"/>
                    <a:pt x="2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8" y="4"/>
                    <a:pt x="8" y="6"/>
                    <a:pt x="7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3" name="Freeform 4689"/>
            <p:cNvSpPr>
              <a:spLocks/>
            </p:cNvSpPr>
            <p:nvPr/>
          </p:nvSpPr>
          <p:spPr bwMode="gray">
            <a:xfrm>
              <a:off x="5697" y="-1006"/>
              <a:ext cx="212" cy="213"/>
            </a:xfrm>
            <a:custGeom>
              <a:avLst/>
              <a:gdLst>
                <a:gd name="T0" fmla="*/ 74 w 90"/>
                <a:gd name="T1" fmla="*/ 25 h 90"/>
                <a:gd name="T2" fmla="*/ 29 w 90"/>
                <a:gd name="T3" fmla="*/ 6 h 90"/>
                <a:gd name="T4" fmla="*/ 29 w 90"/>
                <a:gd name="T5" fmla="*/ 6 h 90"/>
                <a:gd name="T6" fmla="*/ 0 w 90"/>
                <a:gd name="T7" fmla="*/ 15 h 90"/>
                <a:gd name="T8" fmla="*/ 40 w 90"/>
                <a:gd name="T9" fmla="*/ 90 h 90"/>
                <a:gd name="T10" fmla="*/ 69 w 90"/>
                <a:gd name="T11" fmla="*/ 82 h 90"/>
                <a:gd name="T12" fmla="*/ 69 w 90"/>
                <a:gd name="T13" fmla="*/ 82 h 90"/>
                <a:gd name="T14" fmla="*/ 77 w 90"/>
                <a:gd name="T15" fmla="*/ 78 h 90"/>
                <a:gd name="T16" fmla="*/ 74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4" y="25"/>
                  </a:moveTo>
                  <a:cubicBezTo>
                    <a:pt x="61" y="8"/>
                    <a:pt x="42" y="0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2" y="81"/>
                    <a:pt x="74" y="80"/>
                    <a:pt x="77" y="78"/>
                  </a:cubicBezTo>
                  <a:cubicBezTo>
                    <a:pt x="90" y="68"/>
                    <a:pt x="89" y="44"/>
                    <a:pt x="74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4" name="Freeform 4690"/>
            <p:cNvSpPr>
              <a:spLocks/>
            </p:cNvSpPr>
            <p:nvPr/>
          </p:nvSpPr>
          <p:spPr bwMode="gray">
            <a:xfrm>
              <a:off x="5654" y="-989"/>
              <a:ext cx="187" cy="212"/>
            </a:xfrm>
            <a:custGeom>
              <a:avLst/>
              <a:gdLst>
                <a:gd name="T0" fmla="*/ 66 w 79"/>
                <a:gd name="T1" fmla="*/ 80 h 90"/>
                <a:gd name="T2" fmla="*/ 16 w 79"/>
                <a:gd name="T3" fmla="*/ 63 h 90"/>
                <a:gd name="T4" fmla="*/ 13 w 79"/>
                <a:gd name="T5" fmla="*/ 10 h 90"/>
                <a:gd name="T6" fmla="*/ 63 w 79"/>
                <a:gd name="T7" fmla="*/ 27 h 90"/>
                <a:gd name="T8" fmla="*/ 66 w 79"/>
                <a:gd name="T9" fmla="*/ 8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90"/>
                <a:gd name="T17" fmla="*/ 79 w 79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90">
                  <a:moveTo>
                    <a:pt x="66" y="80"/>
                  </a:moveTo>
                  <a:cubicBezTo>
                    <a:pt x="53" y="90"/>
                    <a:pt x="30" y="82"/>
                    <a:pt x="16" y="63"/>
                  </a:cubicBezTo>
                  <a:cubicBezTo>
                    <a:pt x="1" y="44"/>
                    <a:pt x="0" y="20"/>
                    <a:pt x="13" y="10"/>
                  </a:cubicBezTo>
                  <a:cubicBezTo>
                    <a:pt x="26" y="0"/>
                    <a:pt x="49" y="8"/>
                    <a:pt x="63" y="27"/>
                  </a:cubicBezTo>
                  <a:cubicBezTo>
                    <a:pt x="78" y="46"/>
                    <a:pt x="79" y="70"/>
                    <a:pt x="66" y="80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5" name="Freeform 4691"/>
            <p:cNvSpPr>
              <a:spLocks/>
            </p:cNvSpPr>
            <p:nvPr/>
          </p:nvSpPr>
          <p:spPr bwMode="gray">
            <a:xfrm>
              <a:off x="5723" y="-911"/>
              <a:ext cx="49" cy="56"/>
            </a:xfrm>
            <a:custGeom>
              <a:avLst/>
              <a:gdLst>
                <a:gd name="T0" fmla="*/ 18 w 21"/>
                <a:gd name="T1" fmla="*/ 21 h 24"/>
                <a:gd name="T2" fmla="*/ 4 w 21"/>
                <a:gd name="T3" fmla="*/ 17 h 24"/>
                <a:gd name="T4" fmla="*/ 3 w 21"/>
                <a:gd name="T5" fmla="*/ 3 h 24"/>
                <a:gd name="T6" fmla="*/ 17 w 21"/>
                <a:gd name="T7" fmla="*/ 7 h 24"/>
                <a:gd name="T8" fmla="*/ 18 w 2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4"/>
                <a:gd name="T17" fmla="*/ 21 w 2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4">
                  <a:moveTo>
                    <a:pt x="18" y="21"/>
                  </a:moveTo>
                  <a:cubicBezTo>
                    <a:pt x="14" y="24"/>
                    <a:pt x="8" y="22"/>
                    <a:pt x="4" y="17"/>
                  </a:cubicBezTo>
                  <a:cubicBezTo>
                    <a:pt x="0" y="12"/>
                    <a:pt x="0" y="5"/>
                    <a:pt x="3" y="3"/>
                  </a:cubicBezTo>
                  <a:cubicBezTo>
                    <a:pt x="7" y="0"/>
                    <a:pt x="13" y="2"/>
                    <a:pt x="17" y="7"/>
                  </a:cubicBezTo>
                  <a:cubicBezTo>
                    <a:pt x="21" y="12"/>
                    <a:pt x="21" y="19"/>
                    <a:pt x="18" y="21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6" name="Freeform 4692"/>
            <p:cNvSpPr>
              <a:spLocks/>
            </p:cNvSpPr>
            <p:nvPr/>
          </p:nvSpPr>
          <p:spPr bwMode="gray">
            <a:xfrm>
              <a:off x="5739" y="-893"/>
              <a:ext cx="17" cy="19"/>
            </a:xfrm>
            <a:custGeom>
              <a:avLst/>
              <a:gdLst>
                <a:gd name="T0" fmla="*/ 6 w 7"/>
                <a:gd name="T1" fmla="*/ 7 h 8"/>
                <a:gd name="T2" fmla="*/ 1 w 7"/>
                <a:gd name="T3" fmla="*/ 6 h 8"/>
                <a:gd name="T4" fmla="*/ 1 w 7"/>
                <a:gd name="T5" fmla="*/ 1 h 8"/>
                <a:gd name="T6" fmla="*/ 6 w 7"/>
                <a:gd name="T7" fmla="*/ 2 h 8"/>
                <a:gd name="T8" fmla="*/ 6 w 7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6" y="7"/>
                  </a:moveTo>
                  <a:cubicBezTo>
                    <a:pt x="5" y="8"/>
                    <a:pt x="3" y="8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7" y="4"/>
                    <a:pt x="7" y="6"/>
                    <a:pt x="6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7" name="Freeform 4693"/>
            <p:cNvSpPr>
              <a:spLocks/>
            </p:cNvSpPr>
            <p:nvPr/>
          </p:nvSpPr>
          <p:spPr bwMode="gray">
            <a:xfrm>
              <a:off x="5708" y="-963"/>
              <a:ext cx="57" cy="82"/>
            </a:xfrm>
            <a:custGeom>
              <a:avLst/>
              <a:gdLst>
                <a:gd name="T0" fmla="*/ 0 w 24"/>
                <a:gd name="T1" fmla="*/ 4 h 35"/>
                <a:gd name="T2" fmla="*/ 5 w 24"/>
                <a:gd name="T3" fmla="*/ 33 h 35"/>
                <a:gd name="T4" fmla="*/ 15 w 24"/>
                <a:gd name="T5" fmla="*/ 34 h 35"/>
                <a:gd name="T6" fmla="*/ 23 w 24"/>
                <a:gd name="T7" fmla="*/ 30 h 35"/>
                <a:gd name="T8" fmla="*/ 18 w 24"/>
                <a:gd name="T9" fmla="*/ 0 h 35"/>
                <a:gd name="T10" fmla="*/ 0 w 24"/>
                <a:gd name="T11" fmla="*/ 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5"/>
                <a:gd name="T20" fmla="*/ 24 w 24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5">
                  <a:moveTo>
                    <a:pt x="0" y="4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4"/>
                    <a:pt x="9" y="35"/>
                    <a:pt x="15" y="34"/>
                  </a:cubicBezTo>
                  <a:cubicBezTo>
                    <a:pt x="20" y="33"/>
                    <a:pt x="24" y="31"/>
                    <a:pt x="23" y="3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0" y="4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8" name="Freeform 4694"/>
            <p:cNvSpPr>
              <a:spLocks/>
            </p:cNvSpPr>
            <p:nvPr/>
          </p:nvSpPr>
          <p:spPr bwMode="gray">
            <a:xfrm>
              <a:off x="5685" y="-1027"/>
              <a:ext cx="78" cy="75"/>
            </a:xfrm>
            <a:custGeom>
              <a:avLst/>
              <a:gdLst>
                <a:gd name="T0" fmla="*/ 0 w 33"/>
                <a:gd name="T1" fmla="*/ 5 h 32"/>
                <a:gd name="T2" fmla="*/ 4 w 33"/>
                <a:gd name="T3" fmla="*/ 29 h 32"/>
                <a:gd name="T4" fmla="*/ 19 w 33"/>
                <a:gd name="T5" fmla="*/ 30 h 32"/>
                <a:gd name="T6" fmla="*/ 33 w 33"/>
                <a:gd name="T7" fmla="*/ 24 h 32"/>
                <a:gd name="T8" fmla="*/ 28 w 33"/>
                <a:gd name="T9" fmla="*/ 0 h 32"/>
                <a:gd name="T10" fmla="*/ 0 w 33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2"/>
                <a:gd name="T20" fmla="*/ 33 w 3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2">
                  <a:moveTo>
                    <a:pt x="0" y="5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31"/>
                    <a:pt x="11" y="32"/>
                    <a:pt x="19" y="30"/>
                  </a:cubicBezTo>
                  <a:cubicBezTo>
                    <a:pt x="27" y="29"/>
                    <a:pt x="33" y="26"/>
                    <a:pt x="33" y="24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0" y="5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9" name="Freeform 4695"/>
            <p:cNvSpPr>
              <a:spLocks/>
            </p:cNvSpPr>
            <p:nvPr/>
          </p:nvSpPr>
          <p:spPr bwMode="gray">
            <a:xfrm>
              <a:off x="5569" y="-970"/>
              <a:ext cx="213" cy="210"/>
            </a:xfrm>
            <a:custGeom>
              <a:avLst/>
              <a:gdLst>
                <a:gd name="T0" fmla="*/ 75 w 90"/>
                <a:gd name="T1" fmla="*/ 24 h 89"/>
                <a:gd name="T2" fmla="*/ 29 w 90"/>
                <a:gd name="T3" fmla="*/ 5 h 89"/>
                <a:gd name="T4" fmla="*/ 29 w 90"/>
                <a:gd name="T5" fmla="*/ 5 h 89"/>
                <a:gd name="T6" fmla="*/ 0 w 90"/>
                <a:gd name="T7" fmla="*/ 14 h 89"/>
                <a:gd name="T8" fmla="*/ 41 w 90"/>
                <a:gd name="T9" fmla="*/ 89 h 89"/>
                <a:gd name="T10" fmla="*/ 69 w 90"/>
                <a:gd name="T11" fmla="*/ 81 h 89"/>
                <a:gd name="T12" fmla="*/ 69 w 90"/>
                <a:gd name="T13" fmla="*/ 81 h 89"/>
                <a:gd name="T14" fmla="*/ 77 w 90"/>
                <a:gd name="T15" fmla="*/ 77 h 89"/>
                <a:gd name="T16" fmla="*/ 75 w 90"/>
                <a:gd name="T17" fmla="*/ 24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89"/>
                <a:gd name="T29" fmla="*/ 90 w 90"/>
                <a:gd name="T30" fmla="*/ 89 h 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89">
                  <a:moveTo>
                    <a:pt x="75" y="24"/>
                  </a:moveTo>
                  <a:cubicBezTo>
                    <a:pt x="62" y="7"/>
                    <a:pt x="43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0"/>
                    <a:pt x="75" y="79"/>
                    <a:pt x="77" y="77"/>
                  </a:cubicBezTo>
                  <a:cubicBezTo>
                    <a:pt x="90" y="67"/>
                    <a:pt x="89" y="44"/>
                    <a:pt x="75" y="24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0" name="Freeform 4696"/>
            <p:cNvSpPr>
              <a:spLocks/>
            </p:cNvSpPr>
            <p:nvPr/>
          </p:nvSpPr>
          <p:spPr bwMode="gray">
            <a:xfrm>
              <a:off x="5529" y="-954"/>
              <a:ext cx="187" cy="210"/>
            </a:xfrm>
            <a:custGeom>
              <a:avLst/>
              <a:gdLst>
                <a:gd name="T0" fmla="*/ 66 w 79"/>
                <a:gd name="T1" fmla="*/ 79 h 89"/>
                <a:gd name="T2" fmla="*/ 15 w 79"/>
                <a:gd name="T3" fmla="*/ 62 h 89"/>
                <a:gd name="T4" fmla="*/ 13 w 79"/>
                <a:gd name="T5" fmla="*/ 10 h 89"/>
                <a:gd name="T6" fmla="*/ 63 w 79"/>
                <a:gd name="T7" fmla="*/ 26 h 89"/>
                <a:gd name="T8" fmla="*/ 66 w 79"/>
                <a:gd name="T9" fmla="*/ 7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89"/>
                <a:gd name="T17" fmla="*/ 79 w 7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89">
                  <a:moveTo>
                    <a:pt x="66" y="79"/>
                  </a:moveTo>
                  <a:cubicBezTo>
                    <a:pt x="52" y="89"/>
                    <a:pt x="30" y="82"/>
                    <a:pt x="15" y="62"/>
                  </a:cubicBezTo>
                  <a:cubicBezTo>
                    <a:pt x="1" y="43"/>
                    <a:pt x="0" y="19"/>
                    <a:pt x="13" y="10"/>
                  </a:cubicBezTo>
                  <a:cubicBezTo>
                    <a:pt x="26" y="0"/>
                    <a:pt x="48" y="7"/>
                    <a:pt x="63" y="26"/>
                  </a:cubicBezTo>
                  <a:cubicBezTo>
                    <a:pt x="77" y="46"/>
                    <a:pt x="79" y="69"/>
                    <a:pt x="66" y="7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1" name="Freeform 4697"/>
            <p:cNvSpPr>
              <a:spLocks/>
            </p:cNvSpPr>
            <p:nvPr/>
          </p:nvSpPr>
          <p:spPr bwMode="gray">
            <a:xfrm>
              <a:off x="5595" y="-878"/>
              <a:ext cx="52" cy="59"/>
            </a:xfrm>
            <a:custGeom>
              <a:avLst/>
              <a:gdLst>
                <a:gd name="T0" fmla="*/ 18 w 22"/>
                <a:gd name="T1" fmla="*/ 22 h 25"/>
                <a:gd name="T2" fmla="*/ 5 w 22"/>
                <a:gd name="T3" fmla="*/ 17 h 25"/>
                <a:gd name="T4" fmla="*/ 4 w 22"/>
                <a:gd name="T5" fmla="*/ 3 h 25"/>
                <a:gd name="T6" fmla="*/ 18 w 22"/>
                <a:gd name="T7" fmla="*/ 7 h 25"/>
                <a:gd name="T8" fmla="*/ 18 w 22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5"/>
                <a:gd name="T17" fmla="*/ 22 w 22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5">
                  <a:moveTo>
                    <a:pt x="18" y="22"/>
                  </a:moveTo>
                  <a:cubicBezTo>
                    <a:pt x="15" y="25"/>
                    <a:pt x="9" y="22"/>
                    <a:pt x="5" y="17"/>
                  </a:cubicBezTo>
                  <a:cubicBezTo>
                    <a:pt x="1" y="12"/>
                    <a:pt x="0" y="6"/>
                    <a:pt x="4" y="3"/>
                  </a:cubicBezTo>
                  <a:cubicBezTo>
                    <a:pt x="7" y="0"/>
                    <a:pt x="14" y="2"/>
                    <a:pt x="18" y="7"/>
                  </a:cubicBezTo>
                  <a:cubicBezTo>
                    <a:pt x="22" y="13"/>
                    <a:pt x="22" y="19"/>
                    <a:pt x="18" y="22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2" name="Freeform 4698"/>
            <p:cNvSpPr>
              <a:spLocks/>
            </p:cNvSpPr>
            <p:nvPr/>
          </p:nvSpPr>
          <p:spPr bwMode="gray">
            <a:xfrm>
              <a:off x="5612" y="-859"/>
              <a:ext cx="18" cy="21"/>
            </a:xfrm>
            <a:custGeom>
              <a:avLst/>
              <a:gdLst>
                <a:gd name="T0" fmla="*/ 7 w 8"/>
                <a:gd name="T1" fmla="*/ 8 h 9"/>
                <a:gd name="T2" fmla="*/ 2 w 8"/>
                <a:gd name="T3" fmla="*/ 6 h 9"/>
                <a:gd name="T4" fmla="*/ 2 w 8"/>
                <a:gd name="T5" fmla="*/ 1 h 9"/>
                <a:gd name="T6" fmla="*/ 6 w 8"/>
                <a:gd name="T7" fmla="*/ 3 h 9"/>
                <a:gd name="T8" fmla="*/ 7 w 8"/>
                <a:gd name="T9" fmla="*/ 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7" y="8"/>
                  </a:moveTo>
                  <a:cubicBezTo>
                    <a:pt x="5" y="9"/>
                    <a:pt x="3" y="8"/>
                    <a:pt x="2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ubicBezTo>
                    <a:pt x="8" y="4"/>
                    <a:pt x="8" y="7"/>
                    <a:pt x="7" y="8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3" name="Freeform 4699"/>
            <p:cNvSpPr>
              <a:spLocks/>
            </p:cNvSpPr>
            <p:nvPr/>
          </p:nvSpPr>
          <p:spPr bwMode="gray">
            <a:xfrm>
              <a:off x="5510" y="-1275"/>
              <a:ext cx="333" cy="295"/>
            </a:xfrm>
            <a:custGeom>
              <a:avLst/>
              <a:gdLst>
                <a:gd name="T0" fmla="*/ 0 w 333"/>
                <a:gd name="T1" fmla="*/ 238 h 295"/>
                <a:gd name="T2" fmla="*/ 210 w 333"/>
                <a:gd name="T3" fmla="*/ 295 h 295"/>
                <a:gd name="T4" fmla="*/ 333 w 333"/>
                <a:gd name="T5" fmla="*/ 82 h 295"/>
                <a:gd name="T6" fmla="*/ 24 w 333"/>
                <a:gd name="T7" fmla="*/ 0 h 295"/>
                <a:gd name="T8" fmla="*/ 0 w 333"/>
                <a:gd name="T9" fmla="*/ 238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3"/>
                <a:gd name="T16" fmla="*/ 0 h 295"/>
                <a:gd name="T17" fmla="*/ 333 w 333"/>
                <a:gd name="T18" fmla="*/ 295 h 2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3" h="295">
                  <a:moveTo>
                    <a:pt x="0" y="238"/>
                  </a:moveTo>
                  <a:lnTo>
                    <a:pt x="210" y="295"/>
                  </a:lnTo>
                  <a:lnTo>
                    <a:pt x="333" y="82"/>
                  </a:lnTo>
                  <a:lnTo>
                    <a:pt x="24" y="0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4" name="Freeform 4700"/>
            <p:cNvSpPr>
              <a:spLocks/>
            </p:cNvSpPr>
            <p:nvPr/>
          </p:nvSpPr>
          <p:spPr bwMode="gray">
            <a:xfrm>
              <a:off x="5720" y="-1207"/>
              <a:ext cx="170" cy="227"/>
            </a:xfrm>
            <a:custGeom>
              <a:avLst/>
              <a:gdLst>
                <a:gd name="T0" fmla="*/ 0 w 170"/>
                <a:gd name="T1" fmla="*/ 227 h 227"/>
                <a:gd name="T2" fmla="*/ 40 w 170"/>
                <a:gd name="T3" fmla="*/ 215 h 227"/>
                <a:gd name="T4" fmla="*/ 170 w 170"/>
                <a:gd name="T5" fmla="*/ 0 h 227"/>
                <a:gd name="T6" fmla="*/ 123 w 170"/>
                <a:gd name="T7" fmla="*/ 14 h 227"/>
                <a:gd name="T8" fmla="*/ 0 w 170"/>
                <a:gd name="T9" fmla="*/ 225 h 227"/>
                <a:gd name="T10" fmla="*/ 0 w 170"/>
                <a:gd name="T11" fmla="*/ 227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227"/>
                <a:gd name="T20" fmla="*/ 170 w 170"/>
                <a:gd name="T21" fmla="*/ 227 h 2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227">
                  <a:moveTo>
                    <a:pt x="0" y="227"/>
                  </a:moveTo>
                  <a:lnTo>
                    <a:pt x="40" y="215"/>
                  </a:lnTo>
                  <a:lnTo>
                    <a:pt x="170" y="0"/>
                  </a:lnTo>
                  <a:lnTo>
                    <a:pt x="123" y="14"/>
                  </a:lnTo>
                  <a:lnTo>
                    <a:pt x="0" y="225"/>
                  </a:lnTo>
                  <a:lnTo>
                    <a:pt x="0" y="227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5" name="Freeform 4701"/>
            <p:cNvSpPr>
              <a:spLocks/>
            </p:cNvSpPr>
            <p:nvPr/>
          </p:nvSpPr>
          <p:spPr bwMode="gray">
            <a:xfrm>
              <a:off x="5720" y="-1207"/>
              <a:ext cx="170" cy="227"/>
            </a:xfrm>
            <a:custGeom>
              <a:avLst/>
              <a:gdLst>
                <a:gd name="T0" fmla="*/ 0 w 170"/>
                <a:gd name="T1" fmla="*/ 227 h 227"/>
                <a:gd name="T2" fmla="*/ 40 w 170"/>
                <a:gd name="T3" fmla="*/ 215 h 227"/>
                <a:gd name="T4" fmla="*/ 170 w 170"/>
                <a:gd name="T5" fmla="*/ 0 h 227"/>
                <a:gd name="T6" fmla="*/ 123 w 170"/>
                <a:gd name="T7" fmla="*/ 14 h 227"/>
                <a:gd name="T8" fmla="*/ 0 w 170"/>
                <a:gd name="T9" fmla="*/ 225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227"/>
                <a:gd name="T17" fmla="*/ 170 w 170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227">
                  <a:moveTo>
                    <a:pt x="0" y="227"/>
                  </a:moveTo>
                  <a:lnTo>
                    <a:pt x="40" y="215"/>
                  </a:lnTo>
                  <a:lnTo>
                    <a:pt x="170" y="0"/>
                  </a:lnTo>
                  <a:lnTo>
                    <a:pt x="123" y="14"/>
                  </a:lnTo>
                  <a:lnTo>
                    <a:pt x="0" y="225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6" name="Freeform 4702"/>
            <p:cNvSpPr>
              <a:spLocks/>
            </p:cNvSpPr>
            <p:nvPr/>
          </p:nvSpPr>
          <p:spPr bwMode="gray">
            <a:xfrm>
              <a:off x="8262" y="-453"/>
              <a:ext cx="158" cy="172"/>
            </a:xfrm>
            <a:custGeom>
              <a:avLst/>
              <a:gdLst>
                <a:gd name="T0" fmla="*/ 54 w 67"/>
                <a:gd name="T1" fmla="*/ 21 h 73"/>
                <a:gd name="T2" fmla="*/ 15 w 67"/>
                <a:gd name="T3" fmla="*/ 4 h 73"/>
                <a:gd name="T4" fmla="*/ 15 w 67"/>
                <a:gd name="T5" fmla="*/ 4 h 73"/>
                <a:gd name="T6" fmla="*/ 4 w 67"/>
                <a:gd name="T7" fmla="*/ 7 h 73"/>
                <a:gd name="T8" fmla="*/ 6 w 67"/>
                <a:gd name="T9" fmla="*/ 12 h 73"/>
                <a:gd name="T10" fmla="*/ 13 w 67"/>
                <a:gd name="T11" fmla="*/ 52 h 73"/>
                <a:gd name="T12" fmla="*/ 32 w 67"/>
                <a:gd name="T13" fmla="*/ 67 h 73"/>
                <a:gd name="T14" fmla="*/ 35 w 67"/>
                <a:gd name="T15" fmla="*/ 73 h 73"/>
                <a:gd name="T16" fmla="*/ 49 w 67"/>
                <a:gd name="T17" fmla="*/ 69 h 73"/>
                <a:gd name="T18" fmla="*/ 49 w 67"/>
                <a:gd name="T19" fmla="*/ 69 h 73"/>
                <a:gd name="T20" fmla="*/ 56 w 67"/>
                <a:gd name="T21" fmla="*/ 66 h 73"/>
                <a:gd name="T22" fmla="*/ 54 w 67"/>
                <a:gd name="T23" fmla="*/ 21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"/>
                <a:gd name="T37" fmla="*/ 0 h 73"/>
                <a:gd name="T38" fmla="*/ 67 w 67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" h="73">
                  <a:moveTo>
                    <a:pt x="54" y="21"/>
                  </a:moveTo>
                  <a:cubicBezTo>
                    <a:pt x="43" y="6"/>
                    <a:pt x="26" y="0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22"/>
                    <a:pt x="3" y="38"/>
                    <a:pt x="13" y="52"/>
                  </a:cubicBezTo>
                  <a:cubicBezTo>
                    <a:pt x="18" y="59"/>
                    <a:pt x="25" y="64"/>
                    <a:pt x="32" y="67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2" y="69"/>
                    <a:pt x="54" y="68"/>
                    <a:pt x="56" y="66"/>
                  </a:cubicBezTo>
                  <a:cubicBezTo>
                    <a:pt x="67" y="58"/>
                    <a:pt x="66" y="37"/>
                    <a:pt x="54" y="21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7" name="Freeform 4703"/>
            <p:cNvSpPr>
              <a:spLocks/>
            </p:cNvSpPr>
            <p:nvPr/>
          </p:nvSpPr>
          <p:spPr bwMode="gray">
            <a:xfrm>
              <a:off x="8226" y="-448"/>
              <a:ext cx="161" cy="179"/>
            </a:xfrm>
            <a:custGeom>
              <a:avLst/>
              <a:gdLst>
                <a:gd name="T0" fmla="*/ 57 w 68"/>
                <a:gd name="T1" fmla="*/ 68 h 76"/>
                <a:gd name="T2" fmla="*/ 14 w 68"/>
                <a:gd name="T3" fmla="*/ 54 h 76"/>
                <a:gd name="T4" fmla="*/ 12 w 68"/>
                <a:gd name="T5" fmla="*/ 8 h 76"/>
                <a:gd name="T6" fmla="*/ 55 w 68"/>
                <a:gd name="T7" fmla="*/ 23 h 76"/>
                <a:gd name="T8" fmla="*/ 57 w 68"/>
                <a:gd name="T9" fmla="*/ 68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76"/>
                <a:gd name="T17" fmla="*/ 68 w 68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76">
                  <a:moveTo>
                    <a:pt x="57" y="68"/>
                  </a:moveTo>
                  <a:cubicBezTo>
                    <a:pt x="46" y="76"/>
                    <a:pt x="27" y="70"/>
                    <a:pt x="14" y="54"/>
                  </a:cubicBezTo>
                  <a:cubicBezTo>
                    <a:pt x="1" y="37"/>
                    <a:pt x="0" y="17"/>
                    <a:pt x="12" y="8"/>
                  </a:cubicBezTo>
                  <a:cubicBezTo>
                    <a:pt x="23" y="0"/>
                    <a:pt x="42" y="6"/>
                    <a:pt x="55" y="23"/>
                  </a:cubicBezTo>
                  <a:cubicBezTo>
                    <a:pt x="67" y="39"/>
                    <a:pt x="68" y="59"/>
                    <a:pt x="57" y="68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8" name="Freeform 4704"/>
            <p:cNvSpPr>
              <a:spLocks/>
            </p:cNvSpPr>
            <p:nvPr/>
          </p:nvSpPr>
          <p:spPr bwMode="gray">
            <a:xfrm>
              <a:off x="8285" y="-382"/>
              <a:ext cx="45" cy="49"/>
            </a:xfrm>
            <a:custGeom>
              <a:avLst/>
              <a:gdLst>
                <a:gd name="T0" fmla="*/ 15 w 19"/>
                <a:gd name="T1" fmla="*/ 18 h 21"/>
                <a:gd name="T2" fmla="*/ 4 w 19"/>
                <a:gd name="T3" fmla="*/ 14 h 21"/>
                <a:gd name="T4" fmla="*/ 3 w 19"/>
                <a:gd name="T5" fmla="*/ 2 h 21"/>
                <a:gd name="T6" fmla="*/ 15 w 19"/>
                <a:gd name="T7" fmla="*/ 6 h 21"/>
                <a:gd name="T8" fmla="*/ 15 w 19"/>
                <a:gd name="T9" fmla="*/ 1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"/>
                <a:gd name="T17" fmla="*/ 19 w 1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">
                  <a:moveTo>
                    <a:pt x="15" y="18"/>
                  </a:moveTo>
                  <a:cubicBezTo>
                    <a:pt x="12" y="21"/>
                    <a:pt x="7" y="19"/>
                    <a:pt x="4" y="14"/>
                  </a:cubicBezTo>
                  <a:cubicBezTo>
                    <a:pt x="0" y="10"/>
                    <a:pt x="0" y="4"/>
                    <a:pt x="3" y="2"/>
                  </a:cubicBezTo>
                  <a:cubicBezTo>
                    <a:pt x="6" y="0"/>
                    <a:pt x="11" y="1"/>
                    <a:pt x="15" y="6"/>
                  </a:cubicBezTo>
                  <a:cubicBezTo>
                    <a:pt x="18" y="10"/>
                    <a:pt x="19" y="16"/>
                    <a:pt x="15" y="18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9" name="Freeform 4705"/>
            <p:cNvSpPr>
              <a:spLocks/>
            </p:cNvSpPr>
            <p:nvPr/>
          </p:nvSpPr>
          <p:spPr bwMode="gray">
            <a:xfrm>
              <a:off x="8300" y="-368"/>
              <a:ext cx="16" cy="19"/>
            </a:xfrm>
            <a:custGeom>
              <a:avLst/>
              <a:gdLst>
                <a:gd name="T0" fmla="*/ 5 w 7"/>
                <a:gd name="T1" fmla="*/ 7 h 8"/>
                <a:gd name="T2" fmla="*/ 1 w 7"/>
                <a:gd name="T3" fmla="*/ 6 h 8"/>
                <a:gd name="T4" fmla="*/ 1 w 7"/>
                <a:gd name="T5" fmla="*/ 1 h 8"/>
                <a:gd name="T6" fmla="*/ 5 w 7"/>
                <a:gd name="T7" fmla="*/ 3 h 8"/>
                <a:gd name="T8" fmla="*/ 5 w 7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5" y="7"/>
                  </a:moveTo>
                  <a:cubicBezTo>
                    <a:pt x="4" y="8"/>
                    <a:pt x="3" y="7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3"/>
                  </a:cubicBezTo>
                  <a:cubicBezTo>
                    <a:pt x="6" y="4"/>
                    <a:pt x="7" y="6"/>
                    <a:pt x="5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0" name="Freeform 4706"/>
            <p:cNvSpPr>
              <a:spLocks/>
            </p:cNvSpPr>
            <p:nvPr/>
          </p:nvSpPr>
          <p:spPr bwMode="gray">
            <a:xfrm>
              <a:off x="8262" y="-472"/>
              <a:ext cx="47" cy="104"/>
            </a:xfrm>
            <a:custGeom>
              <a:avLst/>
              <a:gdLst>
                <a:gd name="T0" fmla="*/ 0 w 20"/>
                <a:gd name="T1" fmla="*/ 0 h 44"/>
                <a:gd name="T2" fmla="*/ 0 w 20"/>
                <a:gd name="T3" fmla="*/ 41 h 44"/>
                <a:gd name="T4" fmla="*/ 10 w 20"/>
                <a:gd name="T5" fmla="*/ 44 h 44"/>
                <a:gd name="T6" fmla="*/ 20 w 20"/>
                <a:gd name="T7" fmla="*/ 41 h 44"/>
                <a:gd name="T8" fmla="*/ 20 w 20"/>
                <a:gd name="T9" fmla="*/ 0 h 44"/>
                <a:gd name="T10" fmla="*/ 0 w 2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44"/>
                <a:gd name="T20" fmla="*/ 20 w 20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44">
                  <a:moveTo>
                    <a:pt x="0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4" y="44"/>
                    <a:pt x="10" y="44"/>
                  </a:cubicBezTo>
                  <a:cubicBezTo>
                    <a:pt x="16" y="44"/>
                    <a:pt x="20" y="43"/>
                    <a:pt x="20" y="41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1" name="Oval 4707"/>
            <p:cNvSpPr>
              <a:spLocks noChangeArrowheads="1"/>
            </p:cNvSpPr>
            <p:nvPr/>
          </p:nvSpPr>
          <p:spPr bwMode="gray">
            <a:xfrm>
              <a:off x="8262" y="-479"/>
              <a:ext cx="47" cy="14"/>
            </a:xfrm>
            <a:prstGeom prst="ellipse">
              <a:avLst/>
            </a:pr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2" name="Freeform 4708"/>
            <p:cNvSpPr>
              <a:spLocks/>
            </p:cNvSpPr>
            <p:nvPr/>
          </p:nvSpPr>
          <p:spPr bwMode="gray">
            <a:xfrm>
              <a:off x="8250" y="-571"/>
              <a:ext cx="69" cy="118"/>
            </a:xfrm>
            <a:custGeom>
              <a:avLst/>
              <a:gdLst>
                <a:gd name="T0" fmla="*/ 0 w 29"/>
                <a:gd name="T1" fmla="*/ 0 h 50"/>
                <a:gd name="T2" fmla="*/ 0 w 29"/>
                <a:gd name="T3" fmla="*/ 46 h 50"/>
                <a:gd name="T4" fmla="*/ 15 w 29"/>
                <a:gd name="T5" fmla="*/ 50 h 50"/>
                <a:gd name="T6" fmla="*/ 29 w 29"/>
                <a:gd name="T7" fmla="*/ 46 h 50"/>
                <a:gd name="T8" fmla="*/ 29 w 29"/>
                <a:gd name="T9" fmla="*/ 0 h 50"/>
                <a:gd name="T10" fmla="*/ 0 w 29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50"/>
                <a:gd name="T20" fmla="*/ 29 w 29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50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7" y="50"/>
                    <a:pt x="15" y="50"/>
                  </a:cubicBezTo>
                  <a:cubicBezTo>
                    <a:pt x="23" y="50"/>
                    <a:pt x="29" y="48"/>
                    <a:pt x="29" y="46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3" name="Freeform 4709"/>
            <p:cNvSpPr>
              <a:spLocks/>
            </p:cNvSpPr>
            <p:nvPr/>
          </p:nvSpPr>
          <p:spPr bwMode="gray">
            <a:xfrm>
              <a:off x="8234" y="-611"/>
              <a:ext cx="103" cy="103"/>
            </a:xfrm>
            <a:custGeom>
              <a:avLst/>
              <a:gdLst>
                <a:gd name="T0" fmla="*/ 0 w 44"/>
                <a:gd name="T1" fmla="*/ 0 h 44"/>
                <a:gd name="T2" fmla="*/ 0 w 44"/>
                <a:gd name="T3" fmla="*/ 38 h 44"/>
                <a:gd name="T4" fmla="*/ 22 w 44"/>
                <a:gd name="T5" fmla="*/ 44 h 44"/>
                <a:gd name="T6" fmla="*/ 44 w 44"/>
                <a:gd name="T7" fmla="*/ 38 h 44"/>
                <a:gd name="T8" fmla="*/ 44 w 44"/>
                <a:gd name="T9" fmla="*/ 0 h 44"/>
                <a:gd name="T10" fmla="*/ 0 w 44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4"/>
                <a:gd name="T20" fmla="*/ 44 w 44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4">
                  <a:moveTo>
                    <a:pt x="0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10" y="44"/>
                    <a:pt x="22" y="44"/>
                  </a:cubicBezTo>
                  <a:cubicBezTo>
                    <a:pt x="34" y="44"/>
                    <a:pt x="44" y="41"/>
                    <a:pt x="44" y="38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4" name="Freeform 4710"/>
            <p:cNvSpPr>
              <a:spLocks/>
            </p:cNvSpPr>
            <p:nvPr/>
          </p:nvSpPr>
          <p:spPr bwMode="gray">
            <a:xfrm>
              <a:off x="8179" y="-432"/>
              <a:ext cx="158" cy="175"/>
            </a:xfrm>
            <a:custGeom>
              <a:avLst/>
              <a:gdLst>
                <a:gd name="T0" fmla="*/ 54 w 67"/>
                <a:gd name="T1" fmla="*/ 22 h 74"/>
                <a:gd name="T2" fmla="*/ 15 w 67"/>
                <a:gd name="T3" fmla="*/ 5 h 74"/>
                <a:gd name="T4" fmla="*/ 15 w 67"/>
                <a:gd name="T5" fmla="*/ 5 h 74"/>
                <a:gd name="T6" fmla="*/ 4 w 67"/>
                <a:gd name="T7" fmla="*/ 8 h 74"/>
                <a:gd name="T8" fmla="*/ 6 w 67"/>
                <a:gd name="T9" fmla="*/ 12 h 74"/>
                <a:gd name="T10" fmla="*/ 13 w 67"/>
                <a:gd name="T11" fmla="*/ 53 h 74"/>
                <a:gd name="T12" fmla="*/ 32 w 67"/>
                <a:gd name="T13" fmla="*/ 68 h 74"/>
                <a:gd name="T14" fmla="*/ 35 w 67"/>
                <a:gd name="T15" fmla="*/ 74 h 74"/>
                <a:gd name="T16" fmla="*/ 49 w 67"/>
                <a:gd name="T17" fmla="*/ 70 h 74"/>
                <a:gd name="T18" fmla="*/ 49 w 67"/>
                <a:gd name="T19" fmla="*/ 70 h 74"/>
                <a:gd name="T20" fmla="*/ 56 w 67"/>
                <a:gd name="T21" fmla="*/ 67 h 74"/>
                <a:gd name="T22" fmla="*/ 54 w 67"/>
                <a:gd name="T23" fmla="*/ 22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"/>
                <a:gd name="T37" fmla="*/ 0 h 74"/>
                <a:gd name="T38" fmla="*/ 67 w 67"/>
                <a:gd name="T39" fmla="*/ 74 h 7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" h="74">
                  <a:moveTo>
                    <a:pt x="54" y="22"/>
                  </a:moveTo>
                  <a:cubicBezTo>
                    <a:pt x="43" y="7"/>
                    <a:pt x="26" y="0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22"/>
                    <a:pt x="3" y="39"/>
                    <a:pt x="13" y="53"/>
                  </a:cubicBezTo>
                  <a:cubicBezTo>
                    <a:pt x="18" y="60"/>
                    <a:pt x="25" y="65"/>
                    <a:pt x="32" y="68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2" y="70"/>
                    <a:pt x="54" y="68"/>
                    <a:pt x="56" y="67"/>
                  </a:cubicBezTo>
                  <a:cubicBezTo>
                    <a:pt x="67" y="58"/>
                    <a:pt x="66" y="38"/>
                    <a:pt x="54" y="22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5" name="Freeform 4711"/>
            <p:cNvSpPr>
              <a:spLocks/>
            </p:cNvSpPr>
            <p:nvPr/>
          </p:nvSpPr>
          <p:spPr bwMode="gray">
            <a:xfrm>
              <a:off x="8144" y="-427"/>
              <a:ext cx="160" cy="182"/>
            </a:xfrm>
            <a:custGeom>
              <a:avLst/>
              <a:gdLst>
                <a:gd name="T0" fmla="*/ 57 w 68"/>
                <a:gd name="T1" fmla="*/ 69 h 77"/>
                <a:gd name="T2" fmla="*/ 14 w 68"/>
                <a:gd name="T3" fmla="*/ 54 h 77"/>
                <a:gd name="T4" fmla="*/ 12 w 68"/>
                <a:gd name="T5" fmla="*/ 9 h 77"/>
                <a:gd name="T6" fmla="*/ 55 w 68"/>
                <a:gd name="T7" fmla="*/ 23 h 77"/>
                <a:gd name="T8" fmla="*/ 57 w 68"/>
                <a:gd name="T9" fmla="*/ 6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77"/>
                <a:gd name="T17" fmla="*/ 68 w 68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77">
                  <a:moveTo>
                    <a:pt x="57" y="69"/>
                  </a:moveTo>
                  <a:cubicBezTo>
                    <a:pt x="46" y="77"/>
                    <a:pt x="26" y="71"/>
                    <a:pt x="14" y="54"/>
                  </a:cubicBezTo>
                  <a:cubicBezTo>
                    <a:pt x="1" y="38"/>
                    <a:pt x="0" y="18"/>
                    <a:pt x="12" y="9"/>
                  </a:cubicBezTo>
                  <a:cubicBezTo>
                    <a:pt x="23" y="0"/>
                    <a:pt x="42" y="7"/>
                    <a:pt x="55" y="23"/>
                  </a:cubicBezTo>
                  <a:cubicBezTo>
                    <a:pt x="67" y="40"/>
                    <a:pt x="68" y="60"/>
                    <a:pt x="57" y="6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6" name="Freeform 4712"/>
            <p:cNvSpPr>
              <a:spLocks/>
            </p:cNvSpPr>
            <p:nvPr/>
          </p:nvSpPr>
          <p:spPr bwMode="gray">
            <a:xfrm>
              <a:off x="8203" y="-361"/>
              <a:ext cx="42" cy="50"/>
            </a:xfrm>
            <a:custGeom>
              <a:avLst/>
              <a:gdLst>
                <a:gd name="T0" fmla="*/ 15 w 18"/>
                <a:gd name="T1" fmla="*/ 19 h 21"/>
                <a:gd name="T2" fmla="*/ 4 w 18"/>
                <a:gd name="T3" fmla="*/ 15 h 21"/>
                <a:gd name="T4" fmla="*/ 3 w 18"/>
                <a:gd name="T5" fmla="*/ 3 h 21"/>
                <a:gd name="T6" fmla="*/ 15 w 18"/>
                <a:gd name="T7" fmla="*/ 7 h 21"/>
                <a:gd name="T8" fmla="*/ 15 w 18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15" y="19"/>
                  </a:moveTo>
                  <a:cubicBezTo>
                    <a:pt x="12" y="21"/>
                    <a:pt x="7" y="20"/>
                    <a:pt x="4" y="15"/>
                  </a:cubicBezTo>
                  <a:cubicBezTo>
                    <a:pt x="0" y="11"/>
                    <a:pt x="0" y="5"/>
                    <a:pt x="3" y="3"/>
                  </a:cubicBezTo>
                  <a:cubicBezTo>
                    <a:pt x="6" y="0"/>
                    <a:pt x="11" y="2"/>
                    <a:pt x="15" y="7"/>
                  </a:cubicBezTo>
                  <a:cubicBezTo>
                    <a:pt x="18" y="11"/>
                    <a:pt x="18" y="17"/>
                    <a:pt x="15" y="19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7" name="Freeform 4713"/>
            <p:cNvSpPr>
              <a:spLocks/>
            </p:cNvSpPr>
            <p:nvPr/>
          </p:nvSpPr>
          <p:spPr bwMode="gray">
            <a:xfrm>
              <a:off x="8217" y="-345"/>
              <a:ext cx="14" cy="17"/>
            </a:xfrm>
            <a:custGeom>
              <a:avLst/>
              <a:gdLst>
                <a:gd name="T0" fmla="*/ 5 w 6"/>
                <a:gd name="T1" fmla="*/ 7 h 7"/>
                <a:gd name="T2" fmla="*/ 1 w 6"/>
                <a:gd name="T3" fmla="*/ 5 h 7"/>
                <a:gd name="T4" fmla="*/ 1 w 6"/>
                <a:gd name="T5" fmla="*/ 1 h 7"/>
                <a:gd name="T6" fmla="*/ 5 w 6"/>
                <a:gd name="T7" fmla="*/ 2 h 7"/>
                <a:gd name="T8" fmla="*/ 5 w 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5" y="7"/>
                  </a:moveTo>
                  <a:cubicBezTo>
                    <a:pt x="4" y="7"/>
                    <a:pt x="2" y="7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6" y="4"/>
                    <a:pt x="6" y="6"/>
                    <a:pt x="5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8" name="Freeform 4714"/>
            <p:cNvSpPr>
              <a:spLocks/>
            </p:cNvSpPr>
            <p:nvPr/>
          </p:nvSpPr>
          <p:spPr bwMode="gray">
            <a:xfrm>
              <a:off x="7775" y="-2189"/>
              <a:ext cx="936" cy="548"/>
            </a:xfrm>
            <a:custGeom>
              <a:avLst/>
              <a:gdLst>
                <a:gd name="T0" fmla="*/ 77 w 396"/>
                <a:gd name="T1" fmla="*/ 12 h 232"/>
                <a:gd name="T2" fmla="*/ 77 w 396"/>
                <a:gd name="T3" fmla="*/ 12 h 232"/>
                <a:gd name="T4" fmla="*/ 23 w 396"/>
                <a:gd name="T5" fmla="*/ 44 h 232"/>
                <a:gd name="T6" fmla="*/ 11 w 396"/>
                <a:gd name="T7" fmla="*/ 114 h 232"/>
                <a:gd name="T8" fmla="*/ 11 w 396"/>
                <a:gd name="T9" fmla="*/ 114 h 232"/>
                <a:gd name="T10" fmla="*/ 11 w 396"/>
                <a:gd name="T11" fmla="*/ 115 h 232"/>
                <a:gd name="T12" fmla="*/ 16 w 396"/>
                <a:gd name="T13" fmla="*/ 120 h 232"/>
                <a:gd name="T14" fmla="*/ 298 w 396"/>
                <a:gd name="T15" fmla="*/ 232 h 232"/>
                <a:gd name="T16" fmla="*/ 396 w 396"/>
                <a:gd name="T17" fmla="*/ 78 h 232"/>
                <a:gd name="T18" fmla="*/ 77 w 396"/>
                <a:gd name="T19" fmla="*/ 12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6"/>
                <a:gd name="T31" fmla="*/ 0 h 232"/>
                <a:gd name="T32" fmla="*/ 396 w 396"/>
                <a:gd name="T33" fmla="*/ 232 h 2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6" h="232">
                  <a:moveTo>
                    <a:pt x="77" y="12"/>
                  </a:moveTo>
                  <a:cubicBezTo>
                    <a:pt x="77" y="12"/>
                    <a:pt x="77" y="12"/>
                    <a:pt x="77" y="12"/>
                  </a:cubicBezTo>
                  <a:cubicBezTo>
                    <a:pt x="59" y="12"/>
                    <a:pt x="38" y="24"/>
                    <a:pt x="23" y="44"/>
                  </a:cubicBezTo>
                  <a:cubicBezTo>
                    <a:pt x="4" y="68"/>
                    <a:pt x="0" y="97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3" y="117"/>
                    <a:pt x="14" y="118"/>
                    <a:pt x="16" y="120"/>
                  </a:cubicBezTo>
                  <a:cubicBezTo>
                    <a:pt x="34" y="140"/>
                    <a:pt x="106" y="209"/>
                    <a:pt x="298" y="232"/>
                  </a:cubicBezTo>
                  <a:cubicBezTo>
                    <a:pt x="396" y="78"/>
                    <a:pt x="396" y="78"/>
                    <a:pt x="396" y="78"/>
                  </a:cubicBezTo>
                  <a:cubicBezTo>
                    <a:pt x="396" y="78"/>
                    <a:pt x="278" y="0"/>
                    <a:pt x="77" y="1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9" name="Freeform 4715"/>
            <p:cNvSpPr>
              <a:spLocks/>
            </p:cNvSpPr>
            <p:nvPr/>
          </p:nvSpPr>
          <p:spPr bwMode="gray">
            <a:xfrm>
              <a:off x="8373" y="-2059"/>
              <a:ext cx="397" cy="448"/>
            </a:xfrm>
            <a:custGeom>
              <a:avLst/>
              <a:gdLst>
                <a:gd name="T0" fmla="*/ 141 w 168"/>
                <a:gd name="T1" fmla="*/ 21 h 190"/>
                <a:gd name="T2" fmla="*/ 34 w 168"/>
                <a:gd name="T3" fmla="*/ 57 h 190"/>
                <a:gd name="T4" fmla="*/ 28 w 168"/>
                <a:gd name="T5" fmla="*/ 169 h 190"/>
                <a:gd name="T6" fmla="*/ 135 w 168"/>
                <a:gd name="T7" fmla="*/ 133 h 190"/>
                <a:gd name="T8" fmla="*/ 141 w 168"/>
                <a:gd name="T9" fmla="*/ 21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190"/>
                <a:gd name="T17" fmla="*/ 168 w 168"/>
                <a:gd name="T18" fmla="*/ 190 h 1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190">
                  <a:moveTo>
                    <a:pt x="141" y="21"/>
                  </a:moveTo>
                  <a:cubicBezTo>
                    <a:pt x="113" y="0"/>
                    <a:pt x="65" y="16"/>
                    <a:pt x="34" y="57"/>
                  </a:cubicBezTo>
                  <a:cubicBezTo>
                    <a:pt x="3" y="98"/>
                    <a:pt x="0" y="148"/>
                    <a:pt x="28" y="169"/>
                  </a:cubicBezTo>
                  <a:cubicBezTo>
                    <a:pt x="56" y="190"/>
                    <a:pt x="104" y="174"/>
                    <a:pt x="135" y="133"/>
                  </a:cubicBezTo>
                  <a:cubicBezTo>
                    <a:pt x="166" y="93"/>
                    <a:pt x="168" y="42"/>
                    <a:pt x="141" y="21"/>
                  </a:cubicBezTo>
                  <a:close/>
                </a:path>
              </a:pathLst>
            </a:custGeom>
            <a:gradFill flip="none" rotWithShape="1">
              <a:gsLst>
                <a:gs pos="59000">
                  <a:schemeClr val="tx1">
                    <a:lumMod val="95000"/>
                    <a:lumOff val="5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0" name="Freeform 4716"/>
            <p:cNvSpPr>
              <a:spLocks/>
            </p:cNvSpPr>
            <p:nvPr/>
          </p:nvSpPr>
          <p:spPr bwMode="gray">
            <a:xfrm>
              <a:off x="3568" y="-3477"/>
              <a:ext cx="1673" cy="851"/>
            </a:xfrm>
            <a:custGeom>
              <a:avLst/>
              <a:gdLst>
                <a:gd name="T0" fmla="*/ 770 w 1673"/>
                <a:gd name="T1" fmla="*/ 851 h 851"/>
                <a:gd name="T2" fmla="*/ 1673 w 1673"/>
                <a:gd name="T3" fmla="*/ 50 h 851"/>
                <a:gd name="T4" fmla="*/ 1486 w 1673"/>
                <a:gd name="T5" fmla="*/ 0 h 851"/>
                <a:gd name="T6" fmla="*/ 0 w 1673"/>
                <a:gd name="T7" fmla="*/ 640 h 851"/>
                <a:gd name="T8" fmla="*/ 770 w 1673"/>
                <a:gd name="T9" fmla="*/ 851 h 8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3"/>
                <a:gd name="T16" fmla="*/ 0 h 851"/>
                <a:gd name="T17" fmla="*/ 1673 w 1673"/>
                <a:gd name="T18" fmla="*/ 851 h 8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3" h="851">
                  <a:moveTo>
                    <a:pt x="770" y="851"/>
                  </a:moveTo>
                  <a:lnTo>
                    <a:pt x="1673" y="50"/>
                  </a:lnTo>
                  <a:lnTo>
                    <a:pt x="1486" y="0"/>
                  </a:lnTo>
                  <a:lnTo>
                    <a:pt x="0" y="640"/>
                  </a:lnTo>
                  <a:lnTo>
                    <a:pt x="770" y="85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1" name="Freeform 4717"/>
            <p:cNvSpPr>
              <a:spLocks/>
            </p:cNvSpPr>
            <p:nvPr/>
          </p:nvSpPr>
          <p:spPr bwMode="gray">
            <a:xfrm>
              <a:off x="6462" y="-2988"/>
              <a:ext cx="2842" cy="1441"/>
            </a:xfrm>
            <a:custGeom>
              <a:avLst/>
              <a:gdLst>
                <a:gd name="T0" fmla="*/ 0 w 2842"/>
                <a:gd name="T1" fmla="*/ 1035 h 1441"/>
                <a:gd name="T2" fmla="*/ 1495 w 2842"/>
                <a:gd name="T3" fmla="*/ 1441 h 1441"/>
                <a:gd name="T4" fmla="*/ 2842 w 2842"/>
                <a:gd name="T5" fmla="*/ 95 h 1441"/>
                <a:gd name="T6" fmla="*/ 2492 w 2842"/>
                <a:gd name="T7" fmla="*/ 0 h 1441"/>
                <a:gd name="T8" fmla="*/ 1117 w 2842"/>
                <a:gd name="T9" fmla="*/ 617 h 1441"/>
                <a:gd name="T10" fmla="*/ 0 w 2842"/>
                <a:gd name="T11" fmla="*/ 1035 h 1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42"/>
                <a:gd name="T19" fmla="*/ 0 h 1441"/>
                <a:gd name="T20" fmla="*/ 2842 w 2842"/>
                <a:gd name="T21" fmla="*/ 1441 h 1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42" h="1441">
                  <a:moveTo>
                    <a:pt x="0" y="1035"/>
                  </a:moveTo>
                  <a:lnTo>
                    <a:pt x="1495" y="1441"/>
                  </a:lnTo>
                  <a:lnTo>
                    <a:pt x="2842" y="95"/>
                  </a:lnTo>
                  <a:lnTo>
                    <a:pt x="2492" y="0"/>
                  </a:lnTo>
                  <a:lnTo>
                    <a:pt x="1117" y="617"/>
                  </a:lnTo>
                  <a:lnTo>
                    <a:pt x="0" y="103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2" name="Freeform 4718"/>
            <p:cNvSpPr>
              <a:spLocks/>
            </p:cNvSpPr>
            <p:nvPr/>
          </p:nvSpPr>
          <p:spPr bwMode="gray">
            <a:xfrm>
              <a:off x="2971" y="-3002"/>
              <a:ext cx="6888" cy="2532"/>
            </a:xfrm>
            <a:custGeom>
              <a:avLst/>
              <a:gdLst>
                <a:gd name="T0" fmla="*/ 2783 w 2916"/>
                <a:gd name="T1" fmla="*/ 691 h 1072"/>
                <a:gd name="T2" fmla="*/ 2616 w 2916"/>
                <a:gd name="T3" fmla="*/ 576 h 1072"/>
                <a:gd name="T4" fmla="*/ 2088 w 2916"/>
                <a:gd name="T5" fmla="*/ 533 h 1072"/>
                <a:gd name="T6" fmla="*/ 97 w 2916"/>
                <a:gd name="T7" fmla="*/ 5 h 1072"/>
                <a:gd name="T8" fmla="*/ 91 w 2916"/>
                <a:gd name="T9" fmla="*/ 3 h 1072"/>
                <a:gd name="T10" fmla="*/ 90 w 2916"/>
                <a:gd name="T11" fmla="*/ 3 h 1072"/>
                <a:gd name="T12" fmla="*/ 90 w 2916"/>
                <a:gd name="T13" fmla="*/ 3 h 1072"/>
                <a:gd name="T14" fmla="*/ 25 w 2916"/>
                <a:gd name="T15" fmla="*/ 37 h 1072"/>
                <a:gd name="T16" fmla="*/ 14 w 2916"/>
                <a:gd name="T17" fmla="*/ 115 h 1072"/>
                <a:gd name="T18" fmla="*/ 14 w 2916"/>
                <a:gd name="T19" fmla="*/ 115 h 1072"/>
                <a:gd name="T20" fmla="*/ 14 w 2916"/>
                <a:gd name="T21" fmla="*/ 115 h 1072"/>
                <a:gd name="T22" fmla="*/ 20 w 2916"/>
                <a:gd name="T23" fmla="*/ 121 h 1072"/>
                <a:gd name="T24" fmla="*/ 27 w 2916"/>
                <a:gd name="T25" fmla="*/ 125 h 1072"/>
                <a:gd name="T26" fmla="*/ 908 w 2916"/>
                <a:gd name="T27" fmla="*/ 690 h 1072"/>
                <a:gd name="T28" fmla="*/ 1957 w 2916"/>
                <a:gd name="T29" fmla="*/ 972 h 1072"/>
                <a:gd name="T30" fmla="*/ 2908 w 2916"/>
                <a:gd name="T31" fmla="*/ 898 h 1072"/>
                <a:gd name="T32" fmla="*/ 2783 w 2916"/>
                <a:gd name="T33" fmla="*/ 691 h 10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16"/>
                <a:gd name="T52" fmla="*/ 0 h 1072"/>
                <a:gd name="T53" fmla="*/ 2916 w 2916"/>
                <a:gd name="T54" fmla="*/ 1072 h 10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16" h="1072">
                  <a:moveTo>
                    <a:pt x="2783" y="691"/>
                  </a:moveTo>
                  <a:cubicBezTo>
                    <a:pt x="2728" y="637"/>
                    <a:pt x="2719" y="606"/>
                    <a:pt x="2616" y="576"/>
                  </a:cubicBezTo>
                  <a:cubicBezTo>
                    <a:pt x="2482" y="537"/>
                    <a:pt x="2154" y="542"/>
                    <a:pt x="2088" y="533"/>
                  </a:cubicBezTo>
                  <a:cubicBezTo>
                    <a:pt x="1935" y="512"/>
                    <a:pt x="222" y="40"/>
                    <a:pt x="97" y="5"/>
                  </a:cubicBezTo>
                  <a:cubicBezTo>
                    <a:pt x="95" y="4"/>
                    <a:pt x="93" y="4"/>
                    <a:pt x="91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69" y="0"/>
                    <a:pt x="43" y="12"/>
                    <a:pt x="25" y="37"/>
                  </a:cubicBezTo>
                  <a:cubicBezTo>
                    <a:pt x="4" y="64"/>
                    <a:pt x="0" y="97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6" y="117"/>
                    <a:pt x="18" y="120"/>
                    <a:pt x="20" y="121"/>
                  </a:cubicBezTo>
                  <a:cubicBezTo>
                    <a:pt x="23" y="123"/>
                    <a:pt x="25" y="124"/>
                    <a:pt x="27" y="125"/>
                  </a:cubicBezTo>
                  <a:cubicBezTo>
                    <a:pt x="121" y="198"/>
                    <a:pt x="682" y="629"/>
                    <a:pt x="908" y="690"/>
                  </a:cubicBezTo>
                  <a:cubicBezTo>
                    <a:pt x="1156" y="757"/>
                    <a:pt x="1957" y="972"/>
                    <a:pt x="1957" y="972"/>
                  </a:cubicBezTo>
                  <a:cubicBezTo>
                    <a:pt x="2333" y="1072"/>
                    <a:pt x="2866" y="1052"/>
                    <a:pt x="2908" y="898"/>
                  </a:cubicBezTo>
                  <a:cubicBezTo>
                    <a:pt x="2916" y="868"/>
                    <a:pt x="2909" y="812"/>
                    <a:pt x="2783" y="691"/>
                  </a:cubicBezTo>
                  <a:close/>
                </a:path>
              </a:pathLst>
            </a:custGeom>
            <a:gradFill flip="none" rotWithShape="1">
              <a:gsLst>
                <a:gs pos="39000">
                  <a:schemeClr val="bg1">
                    <a:lumMod val="75000"/>
                  </a:schemeClr>
                </a:gs>
                <a:gs pos="31000">
                  <a:schemeClr val="bg1">
                    <a:lumMod val="50000"/>
                  </a:schemeClr>
                </a:gs>
                <a:gs pos="52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3" name="Freeform 4719"/>
            <p:cNvSpPr>
              <a:spLocks/>
            </p:cNvSpPr>
            <p:nvPr/>
          </p:nvSpPr>
          <p:spPr bwMode="gray">
            <a:xfrm>
              <a:off x="9244" y="-1485"/>
              <a:ext cx="223" cy="125"/>
            </a:xfrm>
            <a:custGeom>
              <a:avLst/>
              <a:gdLst>
                <a:gd name="T0" fmla="*/ 1 w 94"/>
                <a:gd name="T1" fmla="*/ 22 h 53"/>
                <a:gd name="T2" fmla="*/ 77 w 94"/>
                <a:gd name="T3" fmla="*/ 0 h 53"/>
                <a:gd name="T4" fmla="*/ 94 w 94"/>
                <a:gd name="T5" fmla="*/ 17 h 53"/>
                <a:gd name="T6" fmla="*/ 0 w 94"/>
                <a:gd name="T7" fmla="*/ 53 h 53"/>
                <a:gd name="T8" fmla="*/ 1 w 94"/>
                <a:gd name="T9" fmla="*/ 2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53"/>
                <a:gd name="T17" fmla="*/ 94 w 94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53">
                  <a:moveTo>
                    <a:pt x="1" y="22"/>
                  </a:moveTo>
                  <a:cubicBezTo>
                    <a:pt x="1" y="22"/>
                    <a:pt x="56" y="20"/>
                    <a:pt x="77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58" y="53"/>
                    <a:pt x="0" y="53"/>
                  </a:cubicBezTo>
                  <a:lnTo>
                    <a:pt x="1" y="22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165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4" name="Freeform 4720"/>
            <p:cNvSpPr>
              <a:spLocks/>
            </p:cNvSpPr>
            <p:nvPr/>
          </p:nvSpPr>
          <p:spPr bwMode="gray">
            <a:xfrm>
              <a:off x="3951" y="-1202"/>
              <a:ext cx="933" cy="548"/>
            </a:xfrm>
            <a:custGeom>
              <a:avLst/>
              <a:gdLst>
                <a:gd name="T0" fmla="*/ 76 w 395"/>
                <a:gd name="T1" fmla="*/ 12 h 232"/>
                <a:gd name="T2" fmla="*/ 76 w 395"/>
                <a:gd name="T3" fmla="*/ 12 h 232"/>
                <a:gd name="T4" fmla="*/ 22 w 395"/>
                <a:gd name="T5" fmla="*/ 44 h 232"/>
                <a:gd name="T6" fmla="*/ 10 w 395"/>
                <a:gd name="T7" fmla="*/ 114 h 232"/>
                <a:gd name="T8" fmla="*/ 10 w 395"/>
                <a:gd name="T9" fmla="*/ 114 h 232"/>
                <a:gd name="T10" fmla="*/ 11 w 395"/>
                <a:gd name="T11" fmla="*/ 115 h 232"/>
                <a:gd name="T12" fmla="*/ 15 w 395"/>
                <a:gd name="T13" fmla="*/ 120 h 232"/>
                <a:gd name="T14" fmla="*/ 297 w 395"/>
                <a:gd name="T15" fmla="*/ 232 h 232"/>
                <a:gd name="T16" fmla="*/ 395 w 395"/>
                <a:gd name="T17" fmla="*/ 78 h 232"/>
                <a:gd name="T18" fmla="*/ 76 w 395"/>
                <a:gd name="T19" fmla="*/ 12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5"/>
                <a:gd name="T31" fmla="*/ 0 h 232"/>
                <a:gd name="T32" fmla="*/ 395 w 395"/>
                <a:gd name="T33" fmla="*/ 232 h 2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5" h="232">
                  <a:moveTo>
                    <a:pt x="76" y="12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58" y="12"/>
                    <a:pt x="37" y="24"/>
                    <a:pt x="22" y="44"/>
                  </a:cubicBezTo>
                  <a:cubicBezTo>
                    <a:pt x="4" y="68"/>
                    <a:pt x="0" y="97"/>
                    <a:pt x="10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14"/>
                    <a:pt x="11" y="115"/>
                    <a:pt x="11" y="115"/>
                  </a:cubicBezTo>
                  <a:cubicBezTo>
                    <a:pt x="12" y="117"/>
                    <a:pt x="13" y="119"/>
                    <a:pt x="15" y="120"/>
                  </a:cubicBezTo>
                  <a:cubicBezTo>
                    <a:pt x="33" y="141"/>
                    <a:pt x="106" y="209"/>
                    <a:pt x="297" y="232"/>
                  </a:cubicBezTo>
                  <a:cubicBezTo>
                    <a:pt x="395" y="78"/>
                    <a:pt x="395" y="78"/>
                    <a:pt x="395" y="78"/>
                  </a:cubicBezTo>
                  <a:cubicBezTo>
                    <a:pt x="395" y="78"/>
                    <a:pt x="278" y="0"/>
                    <a:pt x="76" y="1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5" name="Freeform 4721"/>
            <p:cNvSpPr>
              <a:spLocks/>
            </p:cNvSpPr>
            <p:nvPr/>
          </p:nvSpPr>
          <p:spPr bwMode="gray">
            <a:xfrm>
              <a:off x="4549" y="-1072"/>
              <a:ext cx="396" cy="449"/>
            </a:xfrm>
            <a:custGeom>
              <a:avLst/>
              <a:gdLst>
                <a:gd name="T0" fmla="*/ 140 w 168"/>
                <a:gd name="T1" fmla="*/ 21 h 190"/>
                <a:gd name="T2" fmla="*/ 33 w 168"/>
                <a:gd name="T3" fmla="*/ 57 h 190"/>
                <a:gd name="T4" fmla="*/ 28 w 168"/>
                <a:gd name="T5" fmla="*/ 169 h 190"/>
                <a:gd name="T6" fmla="*/ 134 w 168"/>
                <a:gd name="T7" fmla="*/ 134 h 190"/>
                <a:gd name="T8" fmla="*/ 140 w 168"/>
                <a:gd name="T9" fmla="*/ 21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190"/>
                <a:gd name="T17" fmla="*/ 168 w 168"/>
                <a:gd name="T18" fmla="*/ 190 h 1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190">
                  <a:moveTo>
                    <a:pt x="140" y="21"/>
                  </a:moveTo>
                  <a:cubicBezTo>
                    <a:pt x="112" y="0"/>
                    <a:pt x="64" y="16"/>
                    <a:pt x="33" y="57"/>
                  </a:cubicBezTo>
                  <a:cubicBezTo>
                    <a:pt x="2" y="98"/>
                    <a:pt x="0" y="148"/>
                    <a:pt x="28" y="169"/>
                  </a:cubicBezTo>
                  <a:cubicBezTo>
                    <a:pt x="55" y="190"/>
                    <a:pt x="103" y="174"/>
                    <a:pt x="134" y="134"/>
                  </a:cubicBezTo>
                  <a:cubicBezTo>
                    <a:pt x="165" y="93"/>
                    <a:pt x="168" y="42"/>
                    <a:pt x="140" y="21"/>
                  </a:cubicBezTo>
                  <a:close/>
                </a:path>
              </a:pathLst>
            </a:custGeom>
            <a:gradFill flip="none" rotWithShape="1">
              <a:gsLst>
                <a:gs pos="59000">
                  <a:schemeClr val="tx1">
                    <a:lumMod val="95000"/>
                    <a:lumOff val="5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6" name="Freeform 4722"/>
            <p:cNvSpPr>
              <a:spLocks/>
            </p:cNvSpPr>
            <p:nvPr/>
          </p:nvSpPr>
          <p:spPr bwMode="gray">
            <a:xfrm>
              <a:off x="1790" y="-1703"/>
              <a:ext cx="5475" cy="796"/>
            </a:xfrm>
            <a:custGeom>
              <a:avLst/>
              <a:gdLst>
                <a:gd name="T0" fmla="*/ 3848 w 5475"/>
                <a:gd name="T1" fmla="*/ 0 h 796"/>
                <a:gd name="T2" fmla="*/ 2286 w 5475"/>
                <a:gd name="T3" fmla="*/ 319 h 796"/>
                <a:gd name="T4" fmla="*/ 0 w 5475"/>
                <a:gd name="T5" fmla="*/ 640 h 796"/>
                <a:gd name="T6" fmla="*/ 543 w 5475"/>
                <a:gd name="T7" fmla="*/ 796 h 796"/>
                <a:gd name="T8" fmla="*/ 5475 w 5475"/>
                <a:gd name="T9" fmla="*/ 433 h 796"/>
                <a:gd name="T10" fmla="*/ 3848 w 5475"/>
                <a:gd name="T11" fmla="*/ 0 h 7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75"/>
                <a:gd name="T19" fmla="*/ 0 h 796"/>
                <a:gd name="T20" fmla="*/ 5475 w 5475"/>
                <a:gd name="T21" fmla="*/ 796 h 7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75" h="796">
                  <a:moveTo>
                    <a:pt x="3848" y="0"/>
                  </a:moveTo>
                  <a:lnTo>
                    <a:pt x="2286" y="319"/>
                  </a:lnTo>
                  <a:lnTo>
                    <a:pt x="0" y="640"/>
                  </a:lnTo>
                  <a:lnTo>
                    <a:pt x="543" y="796"/>
                  </a:lnTo>
                  <a:lnTo>
                    <a:pt x="5475" y="433"/>
                  </a:lnTo>
                  <a:lnTo>
                    <a:pt x="3848" y="0"/>
                  </a:lnTo>
                  <a:close/>
                </a:path>
              </a:pathLst>
            </a:custGeom>
            <a:gradFill>
              <a:gsLst>
                <a:gs pos="73000">
                  <a:srgbClr val="F0F0F0"/>
                </a:gs>
                <a:gs pos="100000">
                  <a:srgbClr val="C4C4C4"/>
                </a:gs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7" name="Freeform 4723"/>
            <p:cNvSpPr>
              <a:spLocks/>
            </p:cNvSpPr>
            <p:nvPr/>
          </p:nvSpPr>
          <p:spPr bwMode="gray">
            <a:xfrm>
              <a:off x="1570" y="-2723"/>
              <a:ext cx="2405" cy="238"/>
            </a:xfrm>
            <a:custGeom>
              <a:avLst/>
              <a:gdLst>
                <a:gd name="T0" fmla="*/ 2405 w 2405"/>
                <a:gd name="T1" fmla="*/ 229 h 238"/>
                <a:gd name="T2" fmla="*/ 274 w 2405"/>
                <a:gd name="T3" fmla="*/ 238 h 238"/>
                <a:gd name="T4" fmla="*/ 0 w 2405"/>
                <a:gd name="T5" fmla="*/ 156 h 238"/>
                <a:gd name="T6" fmla="*/ 1547 w 2405"/>
                <a:gd name="T7" fmla="*/ 0 h 238"/>
                <a:gd name="T8" fmla="*/ 2405 w 2405"/>
                <a:gd name="T9" fmla="*/ 22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5"/>
                <a:gd name="T16" fmla="*/ 0 h 238"/>
                <a:gd name="T17" fmla="*/ 2405 w 240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5" h="238">
                  <a:moveTo>
                    <a:pt x="2405" y="229"/>
                  </a:moveTo>
                  <a:lnTo>
                    <a:pt x="274" y="238"/>
                  </a:lnTo>
                  <a:lnTo>
                    <a:pt x="0" y="156"/>
                  </a:lnTo>
                  <a:lnTo>
                    <a:pt x="1547" y="0"/>
                  </a:lnTo>
                  <a:lnTo>
                    <a:pt x="2405" y="229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8" name="Freeform 4724"/>
            <p:cNvSpPr>
              <a:spLocks/>
            </p:cNvSpPr>
            <p:nvPr/>
          </p:nvSpPr>
          <p:spPr bwMode="gray">
            <a:xfrm>
              <a:off x="2895" y="-4084"/>
              <a:ext cx="1531" cy="1484"/>
            </a:xfrm>
            <a:custGeom>
              <a:avLst/>
              <a:gdLst>
                <a:gd name="T0" fmla="*/ 648 w 648"/>
                <a:gd name="T1" fmla="*/ 628 h 628"/>
                <a:gd name="T2" fmla="*/ 646 w 648"/>
                <a:gd name="T3" fmla="*/ 620 h 628"/>
                <a:gd name="T4" fmla="*/ 190 w 648"/>
                <a:gd name="T5" fmla="*/ 68 h 628"/>
                <a:gd name="T6" fmla="*/ 0 w 648"/>
                <a:gd name="T7" fmla="*/ 0 h 628"/>
                <a:gd name="T8" fmla="*/ 122 w 648"/>
                <a:gd name="T9" fmla="*/ 484 h 628"/>
                <a:gd name="T10" fmla="*/ 648 w 648"/>
                <a:gd name="T11" fmla="*/ 628 h 6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8"/>
                <a:gd name="T19" fmla="*/ 0 h 628"/>
                <a:gd name="T20" fmla="*/ 648 w 648"/>
                <a:gd name="T21" fmla="*/ 628 h 6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8" h="628">
                  <a:moveTo>
                    <a:pt x="648" y="628"/>
                  </a:moveTo>
                  <a:cubicBezTo>
                    <a:pt x="648" y="628"/>
                    <a:pt x="648" y="622"/>
                    <a:pt x="646" y="620"/>
                  </a:cubicBezTo>
                  <a:cubicBezTo>
                    <a:pt x="618" y="588"/>
                    <a:pt x="285" y="214"/>
                    <a:pt x="190" y="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2" y="484"/>
                    <a:pt x="122" y="484"/>
                    <a:pt x="122" y="484"/>
                  </a:cubicBezTo>
                  <a:lnTo>
                    <a:pt x="648" y="628"/>
                  </a:ln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36" name="Gruppieren 680"/>
          <p:cNvGrpSpPr/>
          <p:nvPr/>
        </p:nvGrpSpPr>
        <p:grpSpPr bwMode="gray">
          <a:xfrm flipH="1">
            <a:off x="7741968" y="6018201"/>
            <a:ext cx="596518" cy="351470"/>
            <a:chOff x="3901294" y="3843965"/>
            <a:chExt cx="879158" cy="518002"/>
          </a:xfrm>
        </p:grpSpPr>
        <p:sp>
          <p:nvSpPr>
            <p:cNvPr id="1137" name="Freeform 3583"/>
            <p:cNvSpPr>
              <a:spLocks/>
            </p:cNvSpPr>
            <p:nvPr/>
          </p:nvSpPr>
          <p:spPr bwMode="gray">
            <a:xfrm>
              <a:off x="3963168" y="4137341"/>
              <a:ext cx="92471" cy="71472"/>
            </a:xfrm>
            <a:custGeom>
              <a:avLst/>
              <a:gdLst>
                <a:gd name="T0" fmla="*/ 99 w 699"/>
                <a:gd name="T1" fmla="*/ 536 h 536"/>
                <a:gd name="T2" fmla="*/ 0 w 699"/>
                <a:gd name="T3" fmla="*/ 151 h 536"/>
                <a:gd name="T4" fmla="*/ 345 w 699"/>
                <a:gd name="T5" fmla="*/ 0 h 536"/>
                <a:gd name="T6" fmla="*/ 699 w 699"/>
                <a:gd name="T7" fmla="*/ 88 h 536"/>
                <a:gd name="T8" fmla="*/ 550 w 699"/>
                <a:gd name="T9" fmla="*/ 414 h 536"/>
                <a:gd name="T10" fmla="*/ 99 w 699"/>
                <a:gd name="T11" fmla="*/ 536 h 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"/>
                <a:gd name="T19" fmla="*/ 0 h 536"/>
                <a:gd name="T20" fmla="*/ 699 w 699"/>
                <a:gd name="T21" fmla="*/ 536 h 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" h="536">
                  <a:moveTo>
                    <a:pt x="99" y="536"/>
                  </a:moveTo>
                  <a:lnTo>
                    <a:pt x="0" y="151"/>
                  </a:lnTo>
                  <a:lnTo>
                    <a:pt x="345" y="0"/>
                  </a:lnTo>
                  <a:lnTo>
                    <a:pt x="699" y="88"/>
                  </a:lnTo>
                  <a:lnTo>
                    <a:pt x="550" y="414"/>
                  </a:lnTo>
                  <a:lnTo>
                    <a:pt x="99" y="536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8" name="Freeform 3584"/>
            <p:cNvSpPr>
              <a:spLocks/>
            </p:cNvSpPr>
            <p:nvPr/>
          </p:nvSpPr>
          <p:spPr bwMode="gray">
            <a:xfrm>
              <a:off x="3997845" y="4150274"/>
              <a:ext cx="94511" cy="103464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0 h 332"/>
                <a:gd name="T4" fmla="*/ 66 w 302"/>
                <a:gd name="T5" fmla="*/ 20 h 332"/>
                <a:gd name="T6" fmla="*/ 16 w 302"/>
                <a:gd name="T7" fmla="*/ 33 h 332"/>
                <a:gd name="T8" fmla="*/ 26 w 302"/>
                <a:gd name="T9" fmla="*/ 54 h 332"/>
                <a:gd name="T10" fmla="*/ 58 w 302"/>
                <a:gd name="T11" fmla="*/ 235 h 332"/>
                <a:gd name="T12" fmla="*/ 143 w 302"/>
                <a:gd name="T13" fmla="*/ 304 h 332"/>
                <a:gd name="T14" fmla="*/ 155 w 302"/>
                <a:gd name="T15" fmla="*/ 332 h 332"/>
                <a:gd name="T16" fmla="*/ 221 w 302"/>
                <a:gd name="T17" fmla="*/ 315 h 332"/>
                <a:gd name="T18" fmla="*/ 221 w 302"/>
                <a:gd name="T19" fmla="*/ 314 h 332"/>
                <a:gd name="T20" fmla="*/ 252 w 302"/>
                <a:gd name="T21" fmla="*/ 300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0" y="99"/>
                    <a:pt x="11" y="173"/>
                    <a:pt x="58" y="235"/>
                  </a:cubicBezTo>
                  <a:cubicBezTo>
                    <a:pt x="82" y="267"/>
                    <a:pt x="112" y="291"/>
                    <a:pt x="143" y="304"/>
                  </a:cubicBezTo>
                  <a:cubicBezTo>
                    <a:pt x="155" y="332"/>
                    <a:pt x="155" y="332"/>
                    <a:pt x="155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32" y="312"/>
                    <a:pt x="242" y="307"/>
                    <a:pt x="252" y="300"/>
                  </a:cubicBezTo>
                  <a:cubicBezTo>
                    <a:pt x="302" y="262"/>
                    <a:pt x="297" y="170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9" name="Freeform 3585"/>
            <p:cNvSpPr>
              <a:spLocks/>
            </p:cNvSpPr>
            <p:nvPr/>
          </p:nvSpPr>
          <p:spPr bwMode="gray">
            <a:xfrm>
              <a:off x="3976767" y="4152996"/>
              <a:ext cx="95871" cy="108229"/>
            </a:xfrm>
            <a:custGeom>
              <a:avLst/>
              <a:gdLst>
                <a:gd name="T0" fmla="*/ 255 w 306"/>
                <a:gd name="T1" fmla="*/ 308 h 347"/>
                <a:gd name="T2" fmla="*/ 61 w 306"/>
                <a:gd name="T3" fmla="*/ 243 h 347"/>
                <a:gd name="T4" fmla="*/ 50 w 306"/>
                <a:gd name="T5" fmla="*/ 39 h 347"/>
                <a:gd name="T6" fmla="*/ 244 w 306"/>
                <a:gd name="T7" fmla="*/ 104 h 347"/>
                <a:gd name="T8" fmla="*/ 255 w 306"/>
                <a:gd name="T9" fmla="*/ 308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7"/>
                <a:gd name="T17" fmla="*/ 306 w 306"/>
                <a:gd name="T18" fmla="*/ 347 h 3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7">
                  <a:moveTo>
                    <a:pt x="255" y="308"/>
                  </a:moveTo>
                  <a:cubicBezTo>
                    <a:pt x="204" y="347"/>
                    <a:pt x="118" y="317"/>
                    <a:pt x="61" y="243"/>
                  </a:cubicBezTo>
                  <a:cubicBezTo>
                    <a:pt x="5" y="169"/>
                    <a:pt x="0" y="77"/>
                    <a:pt x="50" y="39"/>
                  </a:cubicBezTo>
                  <a:cubicBezTo>
                    <a:pt x="101" y="0"/>
                    <a:pt x="188" y="29"/>
                    <a:pt x="244" y="104"/>
                  </a:cubicBezTo>
                  <a:cubicBezTo>
                    <a:pt x="301" y="178"/>
                    <a:pt x="306" y="270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0" name="Freeform 3586"/>
            <p:cNvSpPr>
              <a:spLocks/>
            </p:cNvSpPr>
            <p:nvPr/>
          </p:nvSpPr>
          <p:spPr bwMode="gray">
            <a:xfrm>
              <a:off x="3995805" y="4174098"/>
              <a:ext cx="57795" cy="66027"/>
            </a:xfrm>
            <a:custGeom>
              <a:avLst/>
              <a:gdLst>
                <a:gd name="T0" fmla="*/ 155 w 186"/>
                <a:gd name="T1" fmla="*/ 187 h 211"/>
                <a:gd name="T2" fmla="*/ 37 w 186"/>
                <a:gd name="T3" fmla="*/ 148 h 211"/>
                <a:gd name="T4" fmla="*/ 30 w 186"/>
                <a:gd name="T5" fmla="*/ 24 h 211"/>
                <a:gd name="T6" fmla="*/ 149 w 186"/>
                <a:gd name="T7" fmla="*/ 63 h 211"/>
                <a:gd name="T8" fmla="*/ 155 w 186"/>
                <a:gd name="T9" fmla="*/ 187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7"/>
                  </a:moveTo>
                  <a:cubicBezTo>
                    <a:pt x="124" y="211"/>
                    <a:pt x="71" y="193"/>
                    <a:pt x="37" y="148"/>
                  </a:cubicBezTo>
                  <a:cubicBezTo>
                    <a:pt x="3" y="103"/>
                    <a:pt x="0" y="47"/>
                    <a:pt x="30" y="24"/>
                  </a:cubicBezTo>
                  <a:cubicBezTo>
                    <a:pt x="61" y="0"/>
                    <a:pt x="114" y="18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1" name="Freeform 3587"/>
            <p:cNvSpPr>
              <a:spLocks/>
            </p:cNvSpPr>
            <p:nvPr/>
          </p:nvSpPr>
          <p:spPr bwMode="gray">
            <a:xfrm>
              <a:off x="4055640" y="3914076"/>
              <a:ext cx="239338" cy="253896"/>
            </a:xfrm>
            <a:custGeom>
              <a:avLst/>
              <a:gdLst>
                <a:gd name="T0" fmla="*/ 1809 w 1809"/>
                <a:gd name="T1" fmla="*/ 0 h 1918"/>
                <a:gd name="T2" fmla="*/ 0 w 1809"/>
                <a:gd name="T3" fmla="*/ 487 h 1918"/>
                <a:gd name="T4" fmla="*/ 0 w 1809"/>
                <a:gd name="T5" fmla="*/ 1918 h 1918"/>
                <a:gd name="T6" fmla="*/ 1809 w 1809"/>
                <a:gd name="T7" fmla="*/ 1415 h 1918"/>
                <a:gd name="T8" fmla="*/ 1809 w 1809"/>
                <a:gd name="T9" fmla="*/ 0 h 19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1918"/>
                <a:gd name="T17" fmla="*/ 1809 w 1809"/>
                <a:gd name="T18" fmla="*/ 1918 h 19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1918">
                  <a:moveTo>
                    <a:pt x="1809" y="0"/>
                  </a:moveTo>
                  <a:lnTo>
                    <a:pt x="0" y="487"/>
                  </a:lnTo>
                  <a:lnTo>
                    <a:pt x="0" y="1918"/>
                  </a:lnTo>
                  <a:lnTo>
                    <a:pt x="1809" y="141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2" name="Freeform 3588"/>
            <p:cNvSpPr>
              <a:spLocks/>
            </p:cNvSpPr>
            <p:nvPr/>
          </p:nvSpPr>
          <p:spPr bwMode="gray">
            <a:xfrm>
              <a:off x="3918972" y="3940622"/>
              <a:ext cx="167944" cy="297460"/>
            </a:xfrm>
            <a:custGeom>
              <a:avLst/>
              <a:gdLst>
                <a:gd name="T0" fmla="*/ 437 w 537"/>
                <a:gd name="T1" fmla="*/ 728 h 952"/>
                <a:gd name="T2" fmla="*/ 437 w 537"/>
                <a:gd name="T3" fmla="*/ 122 h 952"/>
                <a:gd name="T4" fmla="*/ 0 w 537"/>
                <a:gd name="T5" fmla="*/ 0 h 952"/>
                <a:gd name="T6" fmla="*/ 0 w 537"/>
                <a:gd name="T7" fmla="*/ 809 h 952"/>
                <a:gd name="T8" fmla="*/ 183 w 537"/>
                <a:gd name="T9" fmla="*/ 858 h 952"/>
                <a:gd name="T10" fmla="*/ 213 w 537"/>
                <a:gd name="T11" fmla="*/ 689 h 952"/>
                <a:gd name="T12" fmla="*/ 449 w 537"/>
                <a:gd name="T13" fmla="*/ 769 h 952"/>
                <a:gd name="T14" fmla="*/ 503 w 537"/>
                <a:gd name="T15" fmla="*/ 944 h 952"/>
                <a:gd name="T16" fmla="*/ 524 w 537"/>
                <a:gd name="T17" fmla="*/ 952 h 952"/>
                <a:gd name="T18" fmla="*/ 509 w 537"/>
                <a:gd name="T19" fmla="*/ 822 h 952"/>
                <a:gd name="T20" fmla="*/ 437 w 537"/>
                <a:gd name="T21" fmla="*/ 728 h 9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37"/>
                <a:gd name="T34" fmla="*/ 0 h 952"/>
                <a:gd name="T35" fmla="*/ 537 w 537"/>
                <a:gd name="T36" fmla="*/ 952 h 9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37" h="952">
                  <a:moveTo>
                    <a:pt x="437" y="728"/>
                  </a:moveTo>
                  <a:cubicBezTo>
                    <a:pt x="437" y="122"/>
                    <a:pt x="437" y="122"/>
                    <a:pt x="437" y="122"/>
                  </a:cubicBezTo>
                  <a:cubicBezTo>
                    <a:pt x="437" y="122"/>
                    <a:pt x="24" y="7"/>
                    <a:pt x="0" y="0"/>
                  </a:cubicBezTo>
                  <a:cubicBezTo>
                    <a:pt x="0" y="809"/>
                    <a:pt x="0" y="809"/>
                    <a:pt x="0" y="809"/>
                  </a:cubicBezTo>
                  <a:cubicBezTo>
                    <a:pt x="183" y="858"/>
                    <a:pt x="183" y="858"/>
                    <a:pt x="183" y="858"/>
                  </a:cubicBezTo>
                  <a:cubicBezTo>
                    <a:pt x="159" y="790"/>
                    <a:pt x="169" y="723"/>
                    <a:pt x="213" y="689"/>
                  </a:cubicBezTo>
                  <a:cubicBezTo>
                    <a:pt x="275" y="643"/>
                    <a:pt x="381" y="678"/>
                    <a:pt x="449" y="769"/>
                  </a:cubicBezTo>
                  <a:cubicBezTo>
                    <a:pt x="493" y="826"/>
                    <a:pt x="511" y="892"/>
                    <a:pt x="503" y="944"/>
                  </a:cubicBezTo>
                  <a:cubicBezTo>
                    <a:pt x="524" y="952"/>
                    <a:pt x="524" y="952"/>
                    <a:pt x="524" y="952"/>
                  </a:cubicBezTo>
                  <a:cubicBezTo>
                    <a:pt x="524" y="952"/>
                    <a:pt x="537" y="882"/>
                    <a:pt x="509" y="822"/>
                  </a:cubicBezTo>
                  <a:cubicBezTo>
                    <a:pt x="496" y="794"/>
                    <a:pt x="475" y="755"/>
                    <a:pt x="437" y="7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3" name="Freeform 3589"/>
            <p:cNvSpPr>
              <a:spLocks/>
            </p:cNvSpPr>
            <p:nvPr/>
          </p:nvSpPr>
          <p:spPr bwMode="gray">
            <a:xfrm>
              <a:off x="4055640" y="3883445"/>
              <a:ext cx="239338" cy="95296"/>
            </a:xfrm>
            <a:custGeom>
              <a:avLst/>
              <a:gdLst>
                <a:gd name="T0" fmla="*/ 1809 w 1809"/>
                <a:gd name="T1" fmla="*/ 0 h 718"/>
                <a:gd name="T2" fmla="*/ 0 w 1809"/>
                <a:gd name="T3" fmla="*/ 486 h 718"/>
                <a:gd name="T4" fmla="*/ 0 w 1809"/>
                <a:gd name="T5" fmla="*/ 718 h 718"/>
                <a:gd name="T6" fmla="*/ 1809 w 1809"/>
                <a:gd name="T7" fmla="*/ 231 h 718"/>
                <a:gd name="T8" fmla="*/ 1809 w 1809"/>
                <a:gd name="T9" fmla="*/ 0 h 7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718"/>
                <a:gd name="T17" fmla="*/ 1809 w 1809"/>
                <a:gd name="T18" fmla="*/ 718 h 7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718">
                  <a:moveTo>
                    <a:pt x="1809" y="0"/>
                  </a:moveTo>
                  <a:lnTo>
                    <a:pt x="0" y="486"/>
                  </a:lnTo>
                  <a:lnTo>
                    <a:pt x="0" y="718"/>
                  </a:lnTo>
                  <a:lnTo>
                    <a:pt x="1809" y="231"/>
                  </a:lnTo>
                  <a:lnTo>
                    <a:pt x="1809" y="0"/>
                  </a:lnTo>
                  <a:close/>
                </a:path>
              </a:pathLst>
            </a:custGeom>
            <a:gradFill flip="none" rotWithShape="1">
              <a:gsLst>
                <a:gs pos="62000">
                  <a:schemeClr val="bg1">
                    <a:lumMod val="65000"/>
                  </a:schemeClr>
                </a:gs>
                <a:gs pos="48000">
                  <a:schemeClr val="bg1">
                    <a:lumMod val="65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5000000" scaled="0"/>
              <a:tileRect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4" name="Freeform 3590"/>
            <p:cNvSpPr>
              <a:spLocks/>
            </p:cNvSpPr>
            <p:nvPr/>
          </p:nvSpPr>
          <p:spPr bwMode="gray">
            <a:xfrm>
              <a:off x="3901294" y="3912714"/>
              <a:ext cx="154346" cy="66027"/>
            </a:xfrm>
            <a:custGeom>
              <a:avLst/>
              <a:gdLst>
                <a:gd name="T0" fmla="*/ 57 w 494"/>
                <a:gd name="T1" fmla="*/ 0 h 210"/>
                <a:gd name="T2" fmla="*/ 57 w 494"/>
                <a:gd name="T3" fmla="*/ 0 h 210"/>
                <a:gd name="T4" fmla="*/ 0 w 494"/>
                <a:gd name="T5" fmla="*/ 73 h 210"/>
                <a:gd name="T6" fmla="*/ 494 w 494"/>
                <a:gd name="T7" fmla="*/ 210 h 210"/>
                <a:gd name="T8" fmla="*/ 494 w 494"/>
                <a:gd name="T9" fmla="*/ 111 h 210"/>
                <a:gd name="T10" fmla="*/ 57 w 494"/>
                <a:gd name="T11" fmla="*/ 0 h 2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94"/>
                <a:gd name="T19" fmla="*/ 0 h 210"/>
                <a:gd name="T20" fmla="*/ 494 w 494"/>
                <a:gd name="T21" fmla="*/ 210 h 2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94" h="210">
                  <a:moveTo>
                    <a:pt x="57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9"/>
                    <a:pt x="0" y="42"/>
                    <a:pt x="0" y="73"/>
                  </a:cubicBezTo>
                  <a:cubicBezTo>
                    <a:pt x="494" y="210"/>
                    <a:pt x="494" y="210"/>
                    <a:pt x="494" y="210"/>
                  </a:cubicBezTo>
                  <a:cubicBezTo>
                    <a:pt x="494" y="111"/>
                    <a:pt x="494" y="111"/>
                    <a:pt x="494" y="111"/>
                  </a:cubicBezTo>
                  <a:lnTo>
                    <a:pt x="57" y="0"/>
                  </a:lnTo>
                  <a:close/>
                </a:path>
              </a:pathLst>
            </a:custGeom>
            <a:gradFill flip="none" rotWithShape="1">
              <a:gsLst>
                <a:gs pos="62000">
                  <a:srgbClr val="8F8F8F"/>
                </a:gs>
                <a:gs pos="38000">
                  <a:schemeClr val="bg1">
                    <a:lumMod val="50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7100000" scaled="0"/>
              <a:tileRect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5" name="Freeform 3591"/>
            <p:cNvSpPr>
              <a:spLocks/>
            </p:cNvSpPr>
            <p:nvPr/>
          </p:nvSpPr>
          <p:spPr bwMode="gray">
            <a:xfrm>
              <a:off x="3924412" y="3941984"/>
              <a:ext cx="101990" cy="240963"/>
            </a:xfrm>
            <a:custGeom>
              <a:avLst/>
              <a:gdLst>
                <a:gd name="T0" fmla="*/ 196 w 327"/>
                <a:gd name="T1" fmla="*/ 684 h 771"/>
                <a:gd name="T2" fmla="*/ 327 w 327"/>
                <a:gd name="T3" fmla="*/ 679 h 771"/>
                <a:gd name="T4" fmla="*/ 327 w 327"/>
                <a:gd name="T5" fmla="*/ 88 h 771"/>
                <a:gd name="T6" fmla="*/ 0 w 327"/>
                <a:gd name="T7" fmla="*/ 0 h 771"/>
                <a:gd name="T8" fmla="*/ 0 w 327"/>
                <a:gd name="T9" fmla="*/ 730 h 771"/>
                <a:gd name="T10" fmla="*/ 154 w 327"/>
                <a:gd name="T11" fmla="*/ 771 h 771"/>
                <a:gd name="T12" fmla="*/ 196 w 327"/>
                <a:gd name="T13" fmla="*/ 684 h 7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7"/>
                <a:gd name="T22" fmla="*/ 0 h 771"/>
                <a:gd name="T23" fmla="*/ 327 w 327"/>
                <a:gd name="T24" fmla="*/ 771 h 7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7" h="771">
                  <a:moveTo>
                    <a:pt x="196" y="684"/>
                  </a:moveTo>
                  <a:cubicBezTo>
                    <a:pt x="231" y="658"/>
                    <a:pt x="279" y="658"/>
                    <a:pt x="327" y="679"/>
                  </a:cubicBezTo>
                  <a:cubicBezTo>
                    <a:pt x="327" y="88"/>
                    <a:pt x="327" y="88"/>
                    <a:pt x="327" y="8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154" y="771"/>
                    <a:pt x="154" y="771"/>
                    <a:pt x="154" y="771"/>
                  </a:cubicBezTo>
                  <a:cubicBezTo>
                    <a:pt x="156" y="735"/>
                    <a:pt x="170" y="704"/>
                    <a:pt x="196" y="68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6" name="Freeform 3592"/>
            <p:cNvSpPr>
              <a:spLocks/>
            </p:cNvSpPr>
            <p:nvPr/>
          </p:nvSpPr>
          <p:spPr bwMode="gray">
            <a:xfrm>
              <a:off x="3930531" y="3948110"/>
              <a:ext cx="90432" cy="102103"/>
            </a:xfrm>
            <a:custGeom>
              <a:avLst/>
              <a:gdLst>
                <a:gd name="T0" fmla="*/ 0 w 685"/>
                <a:gd name="T1" fmla="*/ 0 h 773"/>
                <a:gd name="T2" fmla="*/ 0 w 685"/>
                <a:gd name="T3" fmla="*/ 591 h 773"/>
                <a:gd name="T4" fmla="*/ 685 w 685"/>
                <a:gd name="T5" fmla="*/ 773 h 773"/>
                <a:gd name="T6" fmla="*/ 685 w 685"/>
                <a:gd name="T7" fmla="*/ 185 h 773"/>
                <a:gd name="T8" fmla="*/ 0 w 685"/>
                <a:gd name="T9" fmla="*/ 0 h 7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773"/>
                <a:gd name="T17" fmla="*/ 685 w 685"/>
                <a:gd name="T18" fmla="*/ 773 h 7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773">
                  <a:moveTo>
                    <a:pt x="0" y="0"/>
                  </a:moveTo>
                  <a:lnTo>
                    <a:pt x="0" y="591"/>
                  </a:lnTo>
                  <a:lnTo>
                    <a:pt x="685" y="773"/>
                  </a:lnTo>
                  <a:lnTo>
                    <a:pt x="685" y="18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165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7" name="Freeform 3593"/>
            <p:cNvSpPr>
              <a:spLocks/>
            </p:cNvSpPr>
            <p:nvPr/>
          </p:nvSpPr>
          <p:spPr bwMode="gray">
            <a:xfrm>
              <a:off x="4055640" y="3843965"/>
              <a:ext cx="239338" cy="103464"/>
            </a:xfrm>
            <a:custGeom>
              <a:avLst/>
              <a:gdLst>
                <a:gd name="T0" fmla="*/ 0 w 1809"/>
                <a:gd name="T1" fmla="*/ 484 h 784"/>
                <a:gd name="T2" fmla="*/ 0 w 1809"/>
                <a:gd name="T3" fmla="*/ 784 h 784"/>
                <a:gd name="T4" fmla="*/ 1809 w 1809"/>
                <a:gd name="T5" fmla="*/ 300 h 784"/>
                <a:gd name="T6" fmla="*/ 1809 w 1809"/>
                <a:gd name="T7" fmla="*/ 0 h 784"/>
                <a:gd name="T8" fmla="*/ 0 w 1809"/>
                <a:gd name="T9" fmla="*/ 484 h 7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784"/>
                <a:gd name="T17" fmla="*/ 1809 w 1809"/>
                <a:gd name="T18" fmla="*/ 784 h 7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784">
                  <a:moveTo>
                    <a:pt x="0" y="484"/>
                  </a:moveTo>
                  <a:lnTo>
                    <a:pt x="0" y="784"/>
                  </a:lnTo>
                  <a:lnTo>
                    <a:pt x="1809" y="300"/>
                  </a:lnTo>
                  <a:lnTo>
                    <a:pt x="1809" y="0"/>
                  </a:lnTo>
                  <a:lnTo>
                    <a:pt x="0" y="48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8" name="Freeform 3594"/>
            <p:cNvSpPr>
              <a:spLocks/>
            </p:cNvSpPr>
            <p:nvPr/>
          </p:nvSpPr>
          <p:spPr bwMode="gray">
            <a:xfrm>
              <a:off x="3918972" y="3843965"/>
              <a:ext cx="376005" cy="68749"/>
            </a:xfrm>
            <a:custGeom>
              <a:avLst/>
              <a:gdLst>
                <a:gd name="T0" fmla="*/ 2841 w 2841"/>
                <a:gd name="T1" fmla="*/ 0 h 522"/>
                <a:gd name="T2" fmla="*/ 1032 w 2841"/>
                <a:gd name="T3" fmla="*/ 484 h 522"/>
                <a:gd name="T4" fmla="*/ 0 w 2841"/>
                <a:gd name="T5" fmla="*/ 522 h 522"/>
                <a:gd name="T6" fmla="*/ 1105 w 2841"/>
                <a:gd name="T7" fmla="*/ 224 h 522"/>
                <a:gd name="T8" fmla="*/ 2841 w 2841"/>
                <a:gd name="T9" fmla="*/ 0 h 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41"/>
                <a:gd name="T16" fmla="*/ 0 h 522"/>
                <a:gd name="T17" fmla="*/ 2841 w 2841"/>
                <a:gd name="T18" fmla="*/ 522 h 5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41" h="522">
                  <a:moveTo>
                    <a:pt x="2841" y="0"/>
                  </a:moveTo>
                  <a:lnTo>
                    <a:pt x="1032" y="484"/>
                  </a:lnTo>
                  <a:lnTo>
                    <a:pt x="0" y="522"/>
                  </a:lnTo>
                  <a:lnTo>
                    <a:pt x="1105" y="224"/>
                  </a:lnTo>
                  <a:lnTo>
                    <a:pt x="284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9" name="Freeform 3595"/>
            <p:cNvSpPr>
              <a:spLocks/>
            </p:cNvSpPr>
            <p:nvPr/>
          </p:nvSpPr>
          <p:spPr bwMode="gray">
            <a:xfrm>
              <a:off x="3918972" y="3907949"/>
              <a:ext cx="136667" cy="39480"/>
            </a:xfrm>
            <a:custGeom>
              <a:avLst/>
              <a:gdLst>
                <a:gd name="T0" fmla="*/ 1032 w 1032"/>
                <a:gd name="T1" fmla="*/ 0 h 300"/>
                <a:gd name="T2" fmla="*/ 0 w 1032"/>
                <a:gd name="T3" fmla="*/ 38 h 300"/>
                <a:gd name="T4" fmla="*/ 1032 w 1032"/>
                <a:gd name="T5" fmla="*/ 300 h 300"/>
                <a:gd name="T6" fmla="*/ 1032 w 1032"/>
                <a:gd name="T7" fmla="*/ 0 h 3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2"/>
                <a:gd name="T13" fmla="*/ 0 h 300"/>
                <a:gd name="T14" fmla="*/ 1032 w 1032"/>
                <a:gd name="T15" fmla="*/ 300 h 3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2" h="300">
                  <a:moveTo>
                    <a:pt x="1032" y="0"/>
                  </a:moveTo>
                  <a:lnTo>
                    <a:pt x="0" y="38"/>
                  </a:lnTo>
                  <a:lnTo>
                    <a:pt x="1032" y="300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0" name="Freeform 3596"/>
            <p:cNvSpPr>
              <a:spLocks/>
            </p:cNvSpPr>
            <p:nvPr/>
          </p:nvSpPr>
          <p:spPr bwMode="gray">
            <a:xfrm>
              <a:off x="4542474" y="4251015"/>
              <a:ext cx="237978" cy="83724"/>
            </a:xfrm>
            <a:custGeom>
              <a:avLst/>
              <a:gdLst>
                <a:gd name="T0" fmla="*/ 0 w 1798"/>
                <a:gd name="T1" fmla="*/ 636 h 636"/>
                <a:gd name="T2" fmla="*/ 1798 w 1798"/>
                <a:gd name="T3" fmla="*/ 154 h 636"/>
                <a:gd name="T4" fmla="*/ 1798 w 1798"/>
                <a:gd name="T5" fmla="*/ 0 h 636"/>
                <a:gd name="T6" fmla="*/ 0 w 1798"/>
                <a:gd name="T7" fmla="*/ 482 h 636"/>
                <a:gd name="T8" fmla="*/ 0 w 1798"/>
                <a:gd name="T9" fmla="*/ 636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8"/>
                <a:gd name="T16" fmla="*/ 0 h 636"/>
                <a:gd name="T17" fmla="*/ 1798 w 1798"/>
                <a:gd name="T18" fmla="*/ 636 h 6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8" h="636">
                  <a:moveTo>
                    <a:pt x="0" y="636"/>
                  </a:moveTo>
                  <a:lnTo>
                    <a:pt x="1798" y="154"/>
                  </a:lnTo>
                  <a:lnTo>
                    <a:pt x="1798" y="0"/>
                  </a:lnTo>
                  <a:lnTo>
                    <a:pt x="0" y="482"/>
                  </a:lnTo>
                  <a:lnTo>
                    <a:pt x="0" y="6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1" name="Freeform 3597"/>
            <p:cNvSpPr>
              <a:spLocks/>
            </p:cNvSpPr>
            <p:nvPr/>
          </p:nvSpPr>
          <p:spPr bwMode="gray">
            <a:xfrm>
              <a:off x="4548594" y="4312958"/>
              <a:ext cx="14959" cy="17017"/>
            </a:xfrm>
            <a:custGeom>
              <a:avLst/>
              <a:gdLst>
                <a:gd name="T0" fmla="*/ 8 w 49"/>
                <a:gd name="T1" fmla="*/ 48 h 54"/>
                <a:gd name="T2" fmla="*/ 39 w 49"/>
                <a:gd name="T3" fmla="*/ 38 h 54"/>
                <a:gd name="T4" fmla="*/ 41 w 49"/>
                <a:gd name="T5" fmla="*/ 6 h 54"/>
                <a:gd name="T6" fmla="*/ 10 w 49"/>
                <a:gd name="T7" fmla="*/ 16 h 54"/>
                <a:gd name="T8" fmla="*/ 8 w 49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54"/>
                <a:gd name="T17" fmla="*/ 49 w 4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54">
                  <a:moveTo>
                    <a:pt x="8" y="48"/>
                  </a:moveTo>
                  <a:cubicBezTo>
                    <a:pt x="16" y="54"/>
                    <a:pt x="30" y="50"/>
                    <a:pt x="39" y="38"/>
                  </a:cubicBezTo>
                  <a:cubicBezTo>
                    <a:pt x="48" y="26"/>
                    <a:pt x="49" y="12"/>
                    <a:pt x="41" y="6"/>
                  </a:cubicBezTo>
                  <a:cubicBezTo>
                    <a:pt x="33" y="0"/>
                    <a:pt x="19" y="4"/>
                    <a:pt x="10" y="16"/>
                  </a:cubicBezTo>
                  <a:cubicBezTo>
                    <a:pt x="1" y="28"/>
                    <a:pt x="0" y="42"/>
                    <a:pt x="8" y="48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2" name="Freeform 3598"/>
            <p:cNvSpPr>
              <a:spLocks/>
            </p:cNvSpPr>
            <p:nvPr/>
          </p:nvSpPr>
          <p:spPr bwMode="gray">
            <a:xfrm>
              <a:off x="4566272" y="4308193"/>
              <a:ext cx="14959" cy="17017"/>
            </a:xfrm>
            <a:custGeom>
              <a:avLst/>
              <a:gdLst>
                <a:gd name="T0" fmla="*/ 8 w 49"/>
                <a:gd name="T1" fmla="*/ 48 h 54"/>
                <a:gd name="T2" fmla="*/ 39 w 49"/>
                <a:gd name="T3" fmla="*/ 38 h 54"/>
                <a:gd name="T4" fmla="*/ 41 w 49"/>
                <a:gd name="T5" fmla="*/ 6 h 54"/>
                <a:gd name="T6" fmla="*/ 10 w 49"/>
                <a:gd name="T7" fmla="*/ 16 h 54"/>
                <a:gd name="T8" fmla="*/ 8 w 49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54"/>
                <a:gd name="T17" fmla="*/ 49 w 4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54">
                  <a:moveTo>
                    <a:pt x="8" y="48"/>
                  </a:moveTo>
                  <a:cubicBezTo>
                    <a:pt x="16" y="54"/>
                    <a:pt x="30" y="50"/>
                    <a:pt x="39" y="38"/>
                  </a:cubicBezTo>
                  <a:cubicBezTo>
                    <a:pt x="48" y="26"/>
                    <a:pt x="49" y="12"/>
                    <a:pt x="41" y="6"/>
                  </a:cubicBezTo>
                  <a:cubicBezTo>
                    <a:pt x="33" y="0"/>
                    <a:pt x="19" y="4"/>
                    <a:pt x="10" y="16"/>
                  </a:cubicBezTo>
                  <a:cubicBezTo>
                    <a:pt x="1" y="28"/>
                    <a:pt x="0" y="42"/>
                    <a:pt x="8" y="48"/>
                  </a:cubicBezTo>
                  <a:close/>
                </a:path>
              </a:pathLst>
            </a:custGeom>
            <a:gradFill>
              <a:gsLst>
                <a:gs pos="16000">
                  <a:schemeClr val="accent2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2">
                    <a:lumMod val="20000"/>
                    <a:lumOff val="80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3" name="Freeform 3599"/>
            <p:cNvSpPr>
              <a:spLocks/>
            </p:cNvSpPr>
            <p:nvPr/>
          </p:nvSpPr>
          <p:spPr bwMode="gray">
            <a:xfrm>
              <a:off x="4762774" y="4255099"/>
              <a:ext cx="14959" cy="17017"/>
            </a:xfrm>
            <a:custGeom>
              <a:avLst/>
              <a:gdLst>
                <a:gd name="T0" fmla="*/ 8 w 48"/>
                <a:gd name="T1" fmla="*/ 49 h 55"/>
                <a:gd name="T2" fmla="*/ 38 w 48"/>
                <a:gd name="T3" fmla="*/ 38 h 55"/>
                <a:gd name="T4" fmla="*/ 40 w 48"/>
                <a:gd name="T5" fmla="*/ 6 h 55"/>
                <a:gd name="T6" fmla="*/ 9 w 48"/>
                <a:gd name="T7" fmla="*/ 16 h 55"/>
                <a:gd name="T8" fmla="*/ 8 w 48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5"/>
                <a:gd name="T17" fmla="*/ 48 w 48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5">
                  <a:moveTo>
                    <a:pt x="8" y="49"/>
                  </a:moveTo>
                  <a:cubicBezTo>
                    <a:pt x="16" y="55"/>
                    <a:pt x="29" y="50"/>
                    <a:pt x="38" y="38"/>
                  </a:cubicBezTo>
                  <a:cubicBezTo>
                    <a:pt x="47" y="27"/>
                    <a:pt x="48" y="12"/>
                    <a:pt x="40" y="6"/>
                  </a:cubicBezTo>
                  <a:cubicBezTo>
                    <a:pt x="32" y="0"/>
                    <a:pt x="18" y="5"/>
                    <a:pt x="9" y="16"/>
                  </a:cubicBezTo>
                  <a:cubicBezTo>
                    <a:pt x="0" y="28"/>
                    <a:pt x="0" y="43"/>
                    <a:pt x="8" y="49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4" name="Freeform 3600"/>
            <p:cNvSpPr>
              <a:spLocks/>
            </p:cNvSpPr>
            <p:nvPr/>
          </p:nvSpPr>
          <p:spPr bwMode="gray">
            <a:xfrm>
              <a:off x="4745775" y="4259864"/>
              <a:ext cx="14959" cy="17017"/>
            </a:xfrm>
            <a:custGeom>
              <a:avLst/>
              <a:gdLst>
                <a:gd name="T0" fmla="*/ 8 w 48"/>
                <a:gd name="T1" fmla="*/ 49 h 55"/>
                <a:gd name="T2" fmla="*/ 38 w 48"/>
                <a:gd name="T3" fmla="*/ 38 h 55"/>
                <a:gd name="T4" fmla="*/ 40 w 48"/>
                <a:gd name="T5" fmla="*/ 6 h 55"/>
                <a:gd name="T6" fmla="*/ 9 w 48"/>
                <a:gd name="T7" fmla="*/ 16 h 55"/>
                <a:gd name="T8" fmla="*/ 8 w 48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5"/>
                <a:gd name="T17" fmla="*/ 48 w 48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5">
                  <a:moveTo>
                    <a:pt x="8" y="49"/>
                  </a:moveTo>
                  <a:cubicBezTo>
                    <a:pt x="16" y="55"/>
                    <a:pt x="29" y="50"/>
                    <a:pt x="38" y="38"/>
                  </a:cubicBezTo>
                  <a:cubicBezTo>
                    <a:pt x="47" y="27"/>
                    <a:pt x="48" y="12"/>
                    <a:pt x="40" y="6"/>
                  </a:cubicBezTo>
                  <a:cubicBezTo>
                    <a:pt x="32" y="0"/>
                    <a:pt x="18" y="5"/>
                    <a:pt x="9" y="16"/>
                  </a:cubicBezTo>
                  <a:cubicBezTo>
                    <a:pt x="0" y="28"/>
                    <a:pt x="0" y="43"/>
                    <a:pt x="8" y="49"/>
                  </a:cubicBezTo>
                  <a:close/>
                </a:path>
              </a:pathLst>
            </a:custGeom>
            <a:gradFill>
              <a:gsLst>
                <a:gs pos="16000">
                  <a:schemeClr val="accent2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2">
                    <a:lumMod val="20000"/>
                    <a:lumOff val="80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5" name="Freeform 3601"/>
            <p:cNvSpPr>
              <a:spLocks/>
            </p:cNvSpPr>
            <p:nvPr/>
          </p:nvSpPr>
          <p:spPr bwMode="gray">
            <a:xfrm>
              <a:off x="4055640" y="4091054"/>
              <a:ext cx="275374" cy="147028"/>
            </a:xfrm>
            <a:custGeom>
              <a:avLst/>
              <a:gdLst>
                <a:gd name="T0" fmla="*/ 883 w 883"/>
                <a:gd name="T1" fmla="*/ 0 h 471"/>
                <a:gd name="T2" fmla="*/ 0 w 883"/>
                <a:gd name="T3" fmla="*/ 247 h 471"/>
                <a:gd name="T4" fmla="*/ 45 w 883"/>
                <a:gd name="T5" fmla="*/ 304 h 471"/>
                <a:gd name="T6" fmla="*/ 87 w 883"/>
                <a:gd name="T7" fmla="*/ 471 h 471"/>
                <a:gd name="T8" fmla="*/ 192 w 883"/>
                <a:gd name="T9" fmla="*/ 442 h 471"/>
                <a:gd name="T10" fmla="*/ 192 w 883"/>
                <a:gd name="T11" fmla="*/ 441 h 471"/>
                <a:gd name="T12" fmla="*/ 883 w 883"/>
                <a:gd name="T13" fmla="*/ 249 h 471"/>
                <a:gd name="T14" fmla="*/ 883 w 883"/>
                <a:gd name="T15" fmla="*/ 0 h 4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3"/>
                <a:gd name="T25" fmla="*/ 0 h 471"/>
                <a:gd name="T26" fmla="*/ 883 w 883"/>
                <a:gd name="T27" fmla="*/ 471 h 47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3" h="471">
                  <a:moveTo>
                    <a:pt x="883" y="0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14" y="260"/>
                    <a:pt x="34" y="286"/>
                    <a:pt x="45" y="304"/>
                  </a:cubicBezTo>
                  <a:cubicBezTo>
                    <a:pt x="83" y="366"/>
                    <a:pt x="93" y="416"/>
                    <a:pt x="87" y="471"/>
                  </a:cubicBezTo>
                  <a:cubicBezTo>
                    <a:pt x="192" y="442"/>
                    <a:pt x="192" y="442"/>
                    <a:pt x="192" y="442"/>
                  </a:cubicBezTo>
                  <a:cubicBezTo>
                    <a:pt x="192" y="441"/>
                    <a:pt x="192" y="441"/>
                    <a:pt x="192" y="441"/>
                  </a:cubicBezTo>
                  <a:cubicBezTo>
                    <a:pt x="883" y="249"/>
                    <a:pt x="883" y="249"/>
                    <a:pt x="883" y="249"/>
                  </a:cubicBezTo>
                  <a:lnTo>
                    <a:pt x="88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6" name="Freeform 3605"/>
            <p:cNvSpPr>
              <a:spLocks/>
            </p:cNvSpPr>
            <p:nvPr/>
          </p:nvSpPr>
          <p:spPr bwMode="gray">
            <a:xfrm>
              <a:off x="4243982" y="4191796"/>
              <a:ext cx="348128" cy="93254"/>
            </a:xfrm>
            <a:custGeom>
              <a:avLst/>
              <a:gdLst>
                <a:gd name="T0" fmla="*/ 1739 w 2634"/>
                <a:gd name="T1" fmla="*/ 224 h 706"/>
                <a:gd name="T2" fmla="*/ 896 w 2634"/>
                <a:gd name="T3" fmla="*/ 0 h 706"/>
                <a:gd name="T4" fmla="*/ 0 w 2634"/>
                <a:gd name="T5" fmla="*/ 238 h 706"/>
                <a:gd name="T6" fmla="*/ 844 w 2634"/>
                <a:gd name="T7" fmla="*/ 465 h 706"/>
                <a:gd name="T8" fmla="*/ 844 w 2634"/>
                <a:gd name="T9" fmla="*/ 465 h 706"/>
                <a:gd name="T10" fmla="*/ 1739 w 2634"/>
                <a:gd name="T11" fmla="*/ 706 h 706"/>
                <a:gd name="T12" fmla="*/ 2634 w 2634"/>
                <a:gd name="T13" fmla="*/ 465 h 706"/>
                <a:gd name="T14" fmla="*/ 1739 w 2634"/>
                <a:gd name="T15" fmla="*/ 224 h 7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34"/>
                <a:gd name="T25" fmla="*/ 0 h 706"/>
                <a:gd name="T26" fmla="*/ 2634 w 2634"/>
                <a:gd name="T27" fmla="*/ 706 h 7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34" h="706">
                  <a:moveTo>
                    <a:pt x="1739" y="224"/>
                  </a:moveTo>
                  <a:lnTo>
                    <a:pt x="896" y="0"/>
                  </a:lnTo>
                  <a:lnTo>
                    <a:pt x="0" y="238"/>
                  </a:lnTo>
                  <a:lnTo>
                    <a:pt x="844" y="465"/>
                  </a:lnTo>
                  <a:lnTo>
                    <a:pt x="1739" y="706"/>
                  </a:lnTo>
                  <a:lnTo>
                    <a:pt x="2634" y="465"/>
                  </a:lnTo>
                  <a:lnTo>
                    <a:pt x="1739" y="22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7" name="Freeform 3606"/>
            <p:cNvSpPr>
              <a:spLocks/>
            </p:cNvSpPr>
            <p:nvPr/>
          </p:nvSpPr>
          <p:spPr bwMode="gray">
            <a:xfrm>
              <a:off x="4088956" y="4207451"/>
              <a:ext cx="22438" cy="31992"/>
            </a:xfrm>
            <a:custGeom>
              <a:avLst/>
              <a:gdLst>
                <a:gd name="T0" fmla="*/ 0 w 170"/>
                <a:gd name="T1" fmla="*/ 243 h 243"/>
                <a:gd name="T2" fmla="*/ 170 w 170"/>
                <a:gd name="T3" fmla="*/ 198 h 243"/>
                <a:gd name="T4" fmla="*/ 170 w 170"/>
                <a:gd name="T5" fmla="*/ 0 h 243"/>
                <a:gd name="T6" fmla="*/ 0 w 170"/>
                <a:gd name="T7" fmla="*/ 45 h 243"/>
                <a:gd name="T8" fmla="*/ 0 w 170"/>
                <a:gd name="T9" fmla="*/ 243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243"/>
                <a:gd name="T17" fmla="*/ 170 w 170"/>
                <a:gd name="T18" fmla="*/ 243 h 2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243">
                  <a:moveTo>
                    <a:pt x="0" y="243"/>
                  </a:moveTo>
                  <a:lnTo>
                    <a:pt x="170" y="198"/>
                  </a:lnTo>
                  <a:lnTo>
                    <a:pt x="170" y="0"/>
                  </a:lnTo>
                  <a:lnTo>
                    <a:pt x="0" y="45"/>
                  </a:lnTo>
                  <a:lnTo>
                    <a:pt x="0" y="243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8" name="Freeform 3611"/>
            <p:cNvSpPr>
              <a:spLocks/>
            </p:cNvSpPr>
            <p:nvPr/>
          </p:nvSpPr>
          <p:spPr bwMode="gray">
            <a:xfrm>
              <a:off x="4366371" y="4251015"/>
              <a:ext cx="94511" cy="103464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1 h 332"/>
                <a:gd name="T4" fmla="*/ 66 w 302"/>
                <a:gd name="T5" fmla="*/ 21 h 332"/>
                <a:gd name="T6" fmla="*/ 17 w 302"/>
                <a:gd name="T7" fmla="*/ 33 h 332"/>
                <a:gd name="T8" fmla="*/ 27 w 302"/>
                <a:gd name="T9" fmla="*/ 55 h 332"/>
                <a:gd name="T10" fmla="*/ 58 w 302"/>
                <a:gd name="T11" fmla="*/ 235 h 332"/>
                <a:gd name="T12" fmla="*/ 143 w 302"/>
                <a:gd name="T13" fmla="*/ 305 h 332"/>
                <a:gd name="T14" fmla="*/ 156 w 302"/>
                <a:gd name="T15" fmla="*/ 332 h 332"/>
                <a:gd name="T16" fmla="*/ 221 w 302"/>
                <a:gd name="T17" fmla="*/ 315 h 332"/>
                <a:gd name="T18" fmla="*/ 221 w 302"/>
                <a:gd name="T19" fmla="*/ 315 h 332"/>
                <a:gd name="T20" fmla="*/ 252 w 302"/>
                <a:gd name="T21" fmla="*/ 301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5"/>
                  </a:cubicBezTo>
                  <a:cubicBezTo>
                    <a:pt x="82" y="268"/>
                    <a:pt x="112" y="291"/>
                    <a:pt x="143" y="305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8"/>
                    <a:pt x="252" y="301"/>
                  </a:cubicBezTo>
                  <a:cubicBezTo>
                    <a:pt x="302" y="262"/>
                    <a:pt x="298" y="171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59" name="Gruppieren 703"/>
            <p:cNvGrpSpPr/>
            <p:nvPr/>
          </p:nvGrpSpPr>
          <p:grpSpPr bwMode="gray">
            <a:xfrm>
              <a:off x="4095286" y="4181877"/>
              <a:ext cx="428563" cy="121645"/>
              <a:chOff x="4095286" y="4181877"/>
              <a:chExt cx="428563" cy="121645"/>
            </a:xfrm>
          </p:grpSpPr>
          <p:sp>
            <p:nvSpPr>
              <p:cNvPr id="1169" name="Freeform 3194"/>
              <p:cNvSpPr>
                <a:spLocks/>
              </p:cNvSpPr>
              <p:nvPr/>
            </p:nvSpPr>
            <p:spPr bwMode="gray">
              <a:xfrm>
                <a:off x="4097667" y="4181877"/>
                <a:ext cx="353655" cy="94398"/>
              </a:xfrm>
              <a:custGeom>
                <a:avLst/>
                <a:gdLst>
                  <a:gd name="T0" fmla="*/ 1739 w 2634"/>
                  <a:gd name="T1" fmla="*/ 227 h 706"/>
                  <a:gd name="T2" fmla="*/ 896 w 2634"/>
                  <a:gd name="T3" fmla="*/ 0 h 706"/>
                  <a:gd name="T4" fmla="*/ 0 w 2634"/>
                  <a:gd name="T5" fmla="*/ 241 h 706"/>
                  <a:gd name="T6" fmla="*/ 841 w 2634"/>
                  <a:gd name="T7" fmla="*/ 468 h 706"/>
                  <a:gd name="T8" fmla="*/ 841 w 2634"/>
                  <a:gd name="T9" fmla="*/ 468 h 706"/>
                  <a:gd name="T10" fmla="*/ 1739 w 2634"/>
                  <a:gd name="T11" fmla="*/ 706 h 706"/>
                  <a:gd name="T12" fmla="*/ 2634 w 2634"/>
                  <a:gd name="T13" fmla="*/ 468 h 706"/>
                  <a:gd name="T14" fmla="*/ 1739 w 2634"/>
                  <a:gd name="T15" fmla="*/ 227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34"/>
                  <a:gd name="T25" fmla="*/ 0 h 706"/>
                  <a:gd name="T26" fmla="*/ 2634 w 2634"/>
                  <a:gd name="T27" fmla="*/ 706 h 70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34" h="706">
                    <a:moveTo>
                      <a:pt x="1739" y="227"/>
                    </a:moveTo>
                    <a:lnTo>
                      <a:pt x="896" y="0"/>
                    </a:lnTo>
                    <a:lnTo>
                      <a:pt x="0" y="241"/>
                    </a:lnTo>
                    <a:lnTo>
                      <a:pt x="841" y="468"/>
                    </a:lnTo>
                    <a:lnTo>
                      <a:pt x="1739" y="706"/>
                    </a:lnTo>
                    <a:lnTo>
                      <a:pt x="2634" y="468"/>
                    </a:lnTo>
                    <a:lnTo>
                      <a:pt x="1739" y="2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0" name="Freeform 3200"/>
              <p:cNvSpPr>
                <a:spLocks/>
              </p:cNvSpPr>
              <p:nvPr/>
            </p:nvSpPr>
            <p:spPr bwMode="gray">
              <a:xfrm>
                <a:off x="4342877" y="4238378"/>
                <a:ext cx="180972" cy="60635"/>
              </a:xfrm>
              <a:custGeom>
                <a:avLst/>
                <a:gdLst>
                  <a:gd name="T0" fmla="*/ 0 w 1344"/>
                  <a:gd name="T1" fmla="*/ 451 h 451"/>
                  <a:gd name="T2" fmla="*/ 0 w 1344"/>
                  <a:gd name="T3" fmla="*/ 371 h 451"/>
                  <a:gd name="T4" fmla="*/ 1344 w 1344"/>
                  <a:gd name="T5" fmla="*/ 0 h 451"/>
                  <a:gd name="T6" fmla="*/ 1344 w 1344"/>
                  <a:gd name="T7" fmla="*/ 83 h 451"/>
                  <a:gd name="T8" fmla="*/ 0 w 1344"/>
                  <a:gd name="T9" fmla="*/ 451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4"/>
                  <a:gd name="T16" fmla="*/ 0 h 451"/>
                  <a:gd name="T17" fmla="*/ 1344 w 1344"/>
                  <a:gd name="T18" fmla="*/ 451 h 4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4" h="451">
                    <a:moveTo>
                      <a:pt x="0" y="451"/>
                    </a:moveTo>
                    <a:lnTo>
                      <a:pt x="0" y="371"/>
                    </a:lnTo>
                    <a:lnTo>
                      <a:pt x="1344" y="0"/>
                    </a:lnTo>
                    <a:lnTo>
                      <a:pt x="1344" y="83"/>
                    </a:lnTo>
                    <a:lnTo>
                      <a:pt x="0" y="45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1" name="Freeform 3202"/>
              <p:cNvSpPr>
                <a:spLocks/>
              </p:cNvSpPr>
              <p:nvPr/>
            </p:nvSpPr>
            <p:spPr bwMode="gray">
              <a:xfrm>
                <a:off x="4095286" y="4211191"/>
                <a:ext cx="235728" cy="92331"/>
              </a:xfrm>
              <a:custGeom>
                <a:avLst/>
                <a:gdLst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449126 w 1351184"/>
                  <a:gd name="connsiteY9" fmla="*/ 269574 h 508773"/>
                  <a:gd name="connsiteX10" fmla="*/ 0 w 1351184"/>
                  <a:gd name="connsiteY10" fmla="*/ 147855 h 508773"/>
                  <a:gd name="connsiteX11" fmla="*/ 0 w 1351184"/>
                  <a:gd name="connsiteY11" fmla="*/ 0 h 508773"/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0 w 1351184"/>
                  <a:gd name="connsiteY9" fmla="*/ 147855 h 508773"/>
                  <a:gd name="connsiteX10" fmla="*/ 0 w 1351184"/>
                  <a:gd name="connsiteY10" fmla="*/ 0 h 508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184" h="508773">
                    <a:moveTo>
                      <a:pt x="0" y="0"/>
                    </a:moveTo>
                    <a:lnTo>
                      <a:pt x="449126" y="121719"/>
                    </a:lnTo>
                    <a:lnTo>
                      <a:pt x="449126" y="121498"/>
                    </a:lnTo>
                    <a:lnTo>
                      <a:pt x="902058" y="241502"/>
                    </a:lnTo>
                    <a:lnTo>
                      <a:pt x="902058" y="242996"/>
                    </a:lnTo>
                    <a:lnTo>
                      <a:pt x="1351184" y="363001"/>
                    </a:lnTo>
                    <a:lnTo>
                      <a:pt x="1351184" y="508773"/>
                    </a:lnTo>
                    <a:lnTo>
                      <a:pt x="902058" y="388769"/>
                    </a:lnTo>
                    <a:lnTo>
                      <a:pt x="449126" y="267271"/>
                    </a:lnTo>
                    <a:lnTo>
                      <a:pt x="0" y="1478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2" name="Freeform 3205"/>
              <p:cNvSpPr>
                <a:spLocks/>
              </p:cNvSpPr>
              <p:nvPr/>
            </p:nvSpPr>
            <p:spPr bwMode="gray">
              <a:xfrm>
                <a:off x="4330972" y="4268757"/>
                <a:ext cx="23485" cy="32385"/>
              </a:xfrm>
              <a:custGeom>
                <a:avLst/>
                <a:gdLst>
                  <a:gd name="T0" fmla="*/ 0 w 170"/>
                  <a:gd name="T1" fmla="*/ 243 h 243"/>
                  <a:gd name="T2" fmla="*/ 170 w 170"/>
                  <a:gd name="T3" fmla="*/ 198 h 243"/>
                  <a:gd name="T4" fmla="*/ 170 w 170"/>
                  <a:gd name="T5" fmla="*/ 0 h 243"/>
                  <a:gd name="T6" fmla="*/ 0 w 170"/>
                  <a:gd name="T7" fmla="*/ 45 h 243"/>
                  <a:gd name="T8" fmla="*/ 0 w 170"/>
                  <a:gd name="T9" fmla="*/ 243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43"/>
                  <a:gd name="T17" fmla="*/ 170 w 170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43">
                    <a:moveTo>
                      <a:pt x="0" y="243"/>
                    </a:moveTo>
                    <a:lnTo>
                      <a:pt x="170" y="198"/>
                    </a:lnTo>
                    <a:lnTo>
                      <a:pt x="170" y="0"/>
                    </a:lnTo>
                    <a:lnTo>
                      <a:pt x="0" y="45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160" name="Freeform 3612"/>
            <p:cNvSpPr>
              <a:spLocks/>
            </p:cNvSpPr>
            <p:nvPr/>
          </p:nvSpPr>
          <p:spPr bwMode="gray">
            <a:xfrm>
              <a:off x="4345293" y="4253738"/>
              <a:ext cx="95871" cy="108229"/>
            </a:xfrm>
            <a:custGeom>
              <a:avLst/>
              <a:gdLst>
                <a:gd name="T0" fmla="*/ 255 w 306"/>
                <a:gd name="T1" fmla="*/ 308 h 346"/>
                <a:gd name="T2" fmla="*/ 61 w 306"/>
                <a:gd name="T3" fmla="*/ 243 h 346"/>
                <a:gd name="T4" fmla="*/ 51 w 306"/>
                <a:gd name="T5" fmla="*/ 38 h 346"/>
                <a:gd name="T6" fmla="*/ 245 w 306"/>
                <a:gd name="T7" fmla="*/ 103 h 346"/>
                <a:gd name="T8" fmla="*/ 255 w 306"/>
                <a:gd name="T9" fmla="*/ 308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5" y="308"/>
                  </a:moveTo>
                  <a:cubicBezTo>
                    <a:pt x="205" y="346"/>
                    <a:pt x="118" y="317"/>
                    <a:pt x="61" y="243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3"/>
                  </a:cubicBezTo>
                  <a:cubicBezTo>
                    <a:pt x="301" y="178"/>
                    <a:pt x="306" y="269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1" name="Freeform 3613"/>
            <p:cNvSpPr>
              <a:spLocks/>
            </p:cNvSpPr>
            <p:nvPr/>
          </p:nvSpPr>
          <p:spPr bwMode="gray">
            <a:xfrm>
              <a:off x="4364331" y="4275520"/>
              <a:ext cx="57795" cy="65346"/>
            </a:xfrm>
            <a:custGeom>
              <a:avLst/>
              <a:gdLst>
                <a:gd name="T0" fmla="*/ 155 w 186"/>
                <a:gd name="T1" fmla="*/ 187 h 210"/>
                <a:gd name="T2" fmla="*/ 37 w 186"/>
                <a:gd name="T3" fmla="*/ 147 h 210"/>
                <a:gd name="T4" fmla="*/ 31 w 186"/>
                <a:gd name="T5" fmla="*/ 23 h 210"/>
                <a:gd name="T6" fmla="*/ 149 w 186"/>
                <a:gd name="T7" fmla="*/ 63 h 210"/>
                <a:gd name="T8" fmla="*/ 155 w 186"/>
                <a:gd name="T9" fmla="*/ 187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0"/>
                <a:gd name="T17" fmla="*/ 186 w 186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0">
                  <a:moveTo>
                    <a:pt x="155" y="187"/>
                  </a:moveTo>
                  <a:cubicBezTo>
                    <a:pt x="124" y="210"/>
                    <a:pt x="72" y="193"/>
                    <a:pt x="37" y="147"/>
                  </a:cubicBezTo>
                  <a:cubicBezTo>
                    <a:pt x="3" y="102"/>
                    <a:pt x="0" y="46"/>
                    <a:pt x="31" y="23"/>
                  </a:cubicBezTo>
                  <a:cubicBezTo>
                    <a:pt x="62" y="0"/>
                    <a:pt x="114" y="17"/>
                    <a:pt x="149" y="63"/>
                  </a:cubicBezTo>
                  <a:cubicBezTo>
                    <a:pt x="183" y="108"/>
                    <a:pt x="186" y="163"/>
                    <a:pt x="155" y="1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2" name="Freeform 3614"/>
            <p:cNvSpPr>
              <a:spLocks/>
            </p:cNvSpPr>
            <p:nvPr/>
          </p:nvSpPr>
          <p:spPr bwMode="gray">
            <a:xfrm>
              <a:off x="4415326" y="4263268"/>
              <a:ext cx="64594" cy="71472"/>
            </a:xfrm>
            <a:custGeom>
              <a:avLst/>
              <a:gdLst>
                <a:gd name="T0" fmla="*/ 185 w 208"/>
                <a:gd name="T1" fmla="*/ 84 h 228"/>
                <a:gd name="T2" fmla="*/ 143 w 208"/>
                <a:gd name="T3" fmla="*/ 39 h 228"/>
                <a:gd name="T4" fmla="*/ 0 w 208"/>
                <a:gd name="T5" fmla="*/ 0 h 228"/>
                <a:gd name="T6" fmla="*/ 42 w 208"/>
                <a:gd name="T7" fmla="*/ 45 h 228"/>
                <a:gd name="T8" fmla="*/ 101 w 208"/>
                <a:gd name="T9" fmla="*/ 228 h 228"/>
                <a:gd name="T10" fmla="*/ 101 w 208"/>
                <a:gd name="T11" fmla="*/ 228 h 228"/>
                <a:gd name="T12" fmla="*/ 185 w 208"/>
                <a:gd name="T13" fmla="*/ 205 h 228"/>
                <a:gd name="T14" fmla="*/ 185 w 208"/>
                <a:gd name="T15" fmla="*/ 205 h 228"/>
                <a:gd name="T16" fmla="*/ 206 w 208"/>
                <a:gd name="T17" fmla="*/ 199 h 228"/>
                <a:gd name="T18" fmla="*/ 185 w 208"/>
                <a:gd name="T19" fmla="*/ 84 h 2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8"/>
                <a:gd name="T31" fmla="*/ 0 h 228"/>
                <a:gd name="T32" fmla="*/ 208 w 208"/>
                <a:gd name="T33" fmla="*/ 228 h 2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8" h="228">
                  <a:moveTo>
                    <a:pt x="185" y="84"/>
                  </a:moveTo>
                  <a:cubicBezTo>
                    <a:pt x="175" y="64"/>
                    <a:pt x="168" y="45"/>
                    <a:pt x="143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3"/>
                    <a:pt x="29" y="29"/>
                    <a:pt x="42" y="45"/>
                  </a:cubicBezTo>
                  <a:cubicBezTo>
                    <a:pt x="87" y="105"/>
                    <a:pt x="107" y="172"/>
                    <a:pt x="101" y="228"/>
                  </a:cubicBezTo>
                  <a:cubicBezTo>
                    <a:pt x="101" y="228"/>
                    <a:pt x="101" y="228"/>
                    <a:pt x="101" y="228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158"/>
                    <a:pt x="208" y="129"/>
                    <a:pt x="185" y="8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3" name="Freeform 3616"/>
            <p:cNvSpPr>
              <a:spLocks/>
            </p:cNvSpPr>
            <p:nvPr/>
          </p:nvSpPr>
          <p:spPr bwMode="gray">
            <a:xfrm>
              <a:off x="4078757" y="3847368"/>
              <a:ext cx="701695" cy="189911"/>
            </a:xfrm>
            <a:custGeom>
              <a:avLst/>
              <a:gdLst>
                <a:gd name="T0" fmla="*/ 1798 w 5306"/>
                <a:gd name="T1" fmla="*/ 0 h 1432"/>
                <a:gd name="T2" fmla="*/ 0 w 5306"/>
                <a:gd name="T3" fmla="*/ 482 h 1432"/>
                <a:gd name="T4" fmla="*/ 3508 w 5306"/>
                <a:gd name="T5" fmla="*/ 1432 h 1432"/>
                <a:gd name="T6" fmla="*/ 5306 w 5306"/>
                <a:gd name="T7" fmla="*/ 950 h 1432"/>
                <a:gd name="T8" fmla="*/ 1798 w 5306"/>
                <a:gd name="T9" fmla="*/ 0 h 1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06"/>
                <a:gd name="T16" fmla="*/ 0 h 1432"/>
                <a:gd name="T17" fmla="*/ 5306 w 5306"/>
                <a:gd name="T18" fmla="*/ 1432 h 14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06" h="1432">
                  <a:moveTo>
                    <a:pt x="1798" y="0"/>
                  </a:moveTo>
                  <a:lnTo>
                    <a:pt x="0" y="482"/>
                  </a:lnTo>
                  <a:lnTo>
                    <a:pt x="3508" y="1432"/>
                  </a:lnTo>
                  <a:lnTo>
                    <a:pt x="5306" y="950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4" name="Freeform 3617"/>
            <p:cNvSpPr>
              <a:spLocks/>
            </p:cNvSpPr>
            <p:nvPr/>
          </p:nvSpPr>
          <p:spPr bwMode="gray">
            <a:xfrm>
              <a:off x="4542474" y="3973295"/>
              <a:ext cx="237978" cy="341024"/>
            </a:xfrm>
            <a:custGeom>
              <a:avLst/>
              <a:gdLst>
                <a:gd name="T0" fmla="*/ 0 w 1798"/>
                <a:gd name="T1" fmla="*/ 2577 h 2577"/>
                <a:gd name="T2" fmla="*/ 1798 w 1798"/>
                <a:gd name="T3" fmla="*/ 2093 h 2577"/>
                <a:gd name="T4" fmla="*/ 1798 w 1798"/>
                <a:gd name="T5" fmla="*/ 0 h 2577"/>
                <a:gd name="T6" fmla="*/ 0 w 1798"/>
                <a:gd name="T7" fmla="*/ 482 h 2577"/>
                <a:gd name="T8" fmla="*/ 0 w 1798"/>
                <a:gd name="T9" fmla="*/ 2577 h 25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8"/>
                <a:gd name="T16" fmla="*/ 0 h 2577"/>
                <a:gd name="T17" fmla="*/ 1798 w 1798"/>
                <a:gd name="T18" fmla="*/ 2577 h 25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8" h="2577">
                  <a:moveTo>
                    <a:pt x="0" y="2577"/>
                  </a:moveTo>
                  <a:lnTo>
                    <a:pt x="1798" y="2093"/>
                  </a:lnTo>
                  <a:lnTo>
                    <a:pt x="1798" y="0"/>
                  </a:lnTo>
                  <a:lnTo>
                    <a:pt x="0" y="482"/>
                  </a:lnTo>
                  <a:lnTo>
                    <a:pt x="0" y="25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65" name="Group 3618"/>
            <p:cNvGrpSpPr>
              <a:grpSpLocks/>
            </p:cNvGrpSpPr>
            <p:nvPr/>
          </p:nvGrpSpPr>
          <p:grpSpPr bwMode="gray">
            <a:xfrm>
              <a:off x="4551993" y="3985548"/>
              <a:ext cx="215540" cy="319242"/>
              <a:chOff x="7768" y="839"/>
              <a:chExt cx="317" cy="469"/>
            </a:xfrm>
          </p:grpSpPr>
          <p:sp>
            <p:nvSpPr>
              <p:cNvPr id="1167" name="Freeform 3619"/>
              <p:cNvSpPr>
                <a:spLocks/>
              </p:cNvSpPr>
              <p:nvPr/>
            </p:nvSpPr>
            <p:spPr bwMode="gray">
              <a:xfrm>
                <a:off x="7768" y="882"/>
                <a:ext cx="159" cy="426"/>
              </a:xfrm>
              <a:custGeom>
                <a:avLst/>
                <a:gdLst>
                  <a:gd name="T0" fmla="*/ 0 w 820"/>
                  <a:gd name="T1" fmla="*/ 222 h 2192"/>
                  <a:gd name="T2" fmla="*/ 0 w 820"/>
                  <a:gd name="T3" fmla="*/ 2192 h 2192"/>
                  <a:gd name="T4" fmla="*/ 820 w 820"/>
                  <a:gd name="T5" fmla="*/ 1970 h 2192"/>
                  <a:gd name="T6" fmla="*/ 820 w 820"/>
                  <a:gd name="T7" fmla="*/ 0 h 2192"/>
                  <a:gd name="T8" fmla="*/ 0 w 820"/>
                  <a:gd name="T9" fmla="*/ 222 h 2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2"/>
                  <a:gd name="T17" fmla="*/ 820 w 820"/>
                  <a:gd name="T18" fmla="*/ 2192 h 21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2">
                    <a:moveTo>
                      <a:pt x="0" y="222"/>
                    </a:moveTo>
                    <a:lnTo>
                      <a:pt x="0" y="2192"/>
                    </a:lnTo>
                    <a:lnTo>
                      <a:pt x="820" y="1970"/>
                    </a:lnTo>
                    <a:lnTo>
                      <a:pt x="820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8" name="Freeform 3620"/>
              <p:cNvSpPr>
                <a:spLocks/>
              </p:cNvSpPr>
              <p:nvPr/>
            </p:nvSpPr>
            <p:spPr bwMode="gray">
              <a:xfrm>
                <a:off x="7926" y="839"/>
                <a:ext cx="159" cy="426"/>
              </a:xfrm>
              <a:custGeom>
                <a:avLst/>
                <a:gdLst>
                  <a:gd name="T0" fmla="*/ 820 w 820"/>
                  <a:gd name="T1" fmla="*/ 0 h 2193"/>
                  <a:gd name="T2" fmla="*/ 0 w 820"/>
                  <a:gd name="T3" fmla="*/ 223 h 2193"/>
                  <a:gd name="T4" fmla="*/ 0 w 820"/>
                  <a:gd name="T5" fmla="*/ 2193 h 2193"/>
                  <a:gd name="T6" fmla="*/ 820 w 820"/>
                  <a:gd name="T7" fmla="*/ 1971 h 2193"/>
                  <a:gd name="T8" fmla="*/ 820 w 820"/>
                  <a:gd name="T9" fmla="*/ 0 h 2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3"/>
                  <a:gd name="T17" fmla="*/ 820 w 820"/>
                  <a:gd name="T18" fmla="*/ 2193 h 2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3">
                    <a:moveTo>
                      <a:pt x="820" y="0"/>
                    </a:moveTo>
                    <a:lnTo>
                      <a:pt x="0" y="223"/>
                    </a:lnTo>
                    <a:lnTo>
                      <a:pt x="0" y="2193"/>
                    </a:lnTo>
                    <a:lnTo>
                      <a:pt x="820" y="1971"/>
                    </a:lnTo>
                    <a:lnTo>
                      <a:pt x="82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166" name="Freeform 3615"/>
            <p:cNvSpPr>
              <a:spLocks/>
            </p:cNvSpPr>
            <p:nvPr/>
          </p:nvSpPr>
          <p:spPr bwMode="gray">
            <a:xfrm>
              <a:off x="4078757" y="3911353"/>
              <a:ext cx="463717" cy="402966"/>
            </a:xfrm>
            <a:custGeom>
              <a:avLst/>
              <a:gdLst>
                <a:gd name="T0" fmla="*/ 0 w 3508"/>
                <a:gd name="T1" fmla="*/ 2095 h 3045"/>
                <a:gd name="T2" fmla="*/ 3508 w 3508"/>
                <a:gd name="T3" fmla="*/ 3045 h 3045"/>
                <a:gd name="T4" fmla="*/ 3508 w 3508"/>
                <a:gd name="T5" fmla="*/ 950 h 3045"/>
                <a:gd name="T6" fmla="*/ 0 w 3508"/>
                <a:gd name="T7" fmla="*/ 0 h 3045"/>
                <a:gd name="T8" fmla="*/ 0 w 3508"/>
                <a:gd name="T9" fmla="*/ 2095 h 30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08"/>
                <a:gd name="T16" fmla="*/ 0 h 3045"/>
                <a:gd name="T17" fmla="*/ 3508 w 3508"/>
                <a:gd name="T18" fmla="*/ 3045 h 30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08" h="3045">
                  <a:moveTo>
                    <a:pt x="0" y="2095"/>
                  </a:moveTo>
                  <a:lnTo>
                    <a:pt x="3508" y="3045"/>
                  </a:lnTo>
                  <a:lnTo>
                    <a:pt x="3508" y="950"/>
                  </a:lnTo>
                  <a:lnTo>
                    <a:pt x="0" y="0"/>
                  </a:lnTo>
                  <a:lnTo>
                    <a:pt x="0" y="209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221" name="Freeform 1954"/>
          <p:cNvSpPr>
            <a:spLocks/>
          </p:cNvSpPr>
          <p:nvPr/>
        </p:nvSpPr>
        <p:spPr bwMode="gray">
          <a:xfrm>
            <a:off x="1409968" y="5845057"/>
            <a:ext cx="3322413" cy="894497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0" cap="flat" cmpd="sng">
            <a:solidFill>
              <a:schemeClr val="bg1">
                <a:lumMod val="8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8100000" algn="t" rotWithShape="0">
              <a:prstClr val="black">
                <a:alpha val="40000"/>
              </a:prstClr>
            </a:outerShdw>
          </a:effectLst>
          <a:scene3d>
            <a:camera prst="perspectiveAbove" fov="0">
              <a:rot lat="21000000" lon="0" rev="0"/>
            </a:camera>
            <a:lightRig rig="threePt" dir="t">
              <a:rot lat="0" lon="0" rev="10800000"/>
            </a:lightRig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grpSp>
        <p:nvGrpSpPr>
          <p:cNvPr id="1222" name="Group 4678"/>
          <p:cNvGrpSpPr>
            <a:grpSpLocks/>
          </p:cNvGrpSpPr>
          <p:nvPr/>
        </p:nvGrpSpPr>
        <p:grpSpPr bwMode="gray">
          <a:xfrm>
            <a:off x="1997717" y="5508273"/>
            <a:ext cx="1876914" cy="869306"/>
            <a:chOff x="1570" y="-4084"/>
            <a:chExt cx="8289" cy="3839"/>
          </a:xfrm>
        </p:grpSpPr>
        <p:sp>
          <p:nvSpPr>
            <p:cNvPr id="1223" name="Freeform 4679"/>
            <p:cNvSpPr>
              <a:spLocks/>
            </p:cNvSpPr>
            <p:nvPr/>
          </p:nvSpPr>
          <p:spPr bwMode="gray">
            <a:xfrm>
              <a:off x="5496" y="-1056"/>
              <a:ext cx="212" cy="213"/>
            </a:xfrm>
            <a:custGeom>
              <a:avLst/>
              <a:gdLst>
                <a:gd name="T0" fmla="*/ 74 w 90"/>
                <a:gd name="T1" fmla="*/ 25 h 90"/>
                <a:gd name="T2" fmla="*/ 29 w 90"/>
                <a:gd name="T3" fmla="*/ 5 h 90"/>
                <a:gd name="T4" fmla="*/ 29 w 90"/>
                <a:gd name="T5" fmla="*/ 5 h 90"/>
                <a:gd name="T6" fmla="*/ 0 w 90"/>
                <a:gd name="T7" fmla="*/ 15 h 90"/>
                <a:gd name="T8" fmla="*/ 40 w 90"/>
                <a:gd name="T9" fmla="*/ 90 h 90"/>
                <a:gd name="T10" fmla="*/ 69 w 90"/>
                <a:gd name="T11" fmla="*/ 81 h 90"/>
                <a:gd name="T12" fmla="*/ 69 w 90"/>
                <a:gd name="T13" fmla="*/ 81 h 90"/>
                <a:gd name="T14" fmla="*/ 77 w 90"/>
                <a:gd name="T15" fmla="*/ 77 h 90"/>
                <a:gd name="T16" fmla="*/ 74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4" y="25"/>
                  </a:moveTo>
                  <a:cubicBezTo>
                    <a:pt x="61" y="8"/>
                    <a:pt x="42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0"/>
                    <a:pt x="74" y="79"/>
                    <a:pt x="77" y="77"/>
                  </a:cubicBezTo>
                  <a:cubicBezTo>
                    <a:pt x="90" y="67"/>
                    <a:pt x="89" y="44"/>
                    <a:pt x="74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4" name="Freeform 4680"/>
            <p:cNvSpPr>
              <a:spLocks/>
            </p:cNvSpPr>
            <p:nvPr/>
          </p:nvSpPr>
          <p:spPr bwMode="gray">
            <a:xfrm>
              <a:off x="5453" y="-1039"/>
              <a:ext cx="187" cy="210"/>
            </a:xfrm>
            <a:custGeom>
              <a:avLst/>
              <a:gdLst>
                <a:gd name="T0" fmla="*/ 66 w 79"/>
                <a:gd name="T1" fmla="*/ 79 h 89"/>
                <a:gd name="T2" fmla="*/ 16 w 79"/>
                <a:gd name="T3" fmla="*/ 63 h 89"/>
                <a:gd name="T4" fmla="*/ 13 w 79"/>
                <a:gd name="T5" fmla="*/ 10 h 89"/>
                <a:gd name="T6" fmla="*/ 63 w 79"/>
                <a:gd name="T7" fmla="*/ 27 h 89"/>
                <a:gd name="T8" fmla="*/ 66 w 79"/>
                <a:gd name="T9" fmla="*/ 7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89"/>
                <a:gd name="T17" fmla="*/ 79 w 7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89">
                  <a:moveTo>
                    <a:pt x="66" y="79"/>
                  </a:moveTo>
                  <a:cubicBezTo>
                    <a:pt x="53" y="89"/>
                    <a:pt x="30" y="82"/>
                    <a:pt x="16" y="63"/>
                  </a:cubicBezTo>
                  <a:cubicBezTo>
                    <a:pt x="1" y="43"/>
                    <a:pt x="0" y="20"/>
                    <a:pt x="13" y="10"/>
                  </a:cubicBezTo>
                  <a:cubicBezTo>
                    <a:pt x="26" y="0"/>
                    <a:pt x="49" y="7"/>
                    <a:pt x="63" y="27"/>
                  </a:cubicBezTo>
                  <a:cubicBezTo>
                    <a:pt x="78" y="46"/>
                    <a:pt x="79" y="69"/>
                    <a:pt x="66" y="7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5" name="Freeform 4681"/>
            <p:cNvSpPr>
              <a:spLocks/>
            </p:cNvSpPr>
            <p:nvPr/>
          </p:nvSpPr>
          <p:spPr bwMode="gray">
            <a:xfrm>
              <a:off x="5522" y="-963"/>
              <a:ext cx="49" cy="59"/>
            </a:xfrm>
            <a:custGeom>
              <a:avLst/>
              <a:gdLst>
                <a:gd name="T0" fmla="*/ 18 w 21"/>
                <a:gd name="T1" fmla="*/ 22 h 25"/>
                <a:gd name="T2" fmla="*/ 4 w 21"/>
                <a:gd name="T3" fmla="*/ 17 h 25"/>
                <a:gd name="T4" fmla="*/ 3 w 21"/>
                <a:gd name="T5" fmla="*/ 3 h 25"/>
                <a:gd name="T6" fmla="*/ 17 w 21"/>
                <a:gd name="T7" fmla="*/ 8 h 25"/>
                <a:gd name="T8" fmla="*/ 18 w 21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5"/>
                <a:gd name="T17" fmla="*/ 21 w 2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5">
                  <a:moveTo>
                    <a:pt x="18" y="22"/>
                  </a:moveTo>
                  <a:cubicBezTo>
                    <a:pt x="14" y="25"/>
                    <a:pt x="8" y="23"/>
                    <a:pt x="4" y="17"/>
                  </a:cubicBezTo>
                  <a:cubicBezTo>
                    <a:pt x="0" y="12"/>
                    <a:pt x="0" y="6"/>
                    <a:pt x="3" y="3"/>
                  </a:cubicBezTo>
                  <a:cubicBezTo>
                    <a:pt x="7" y="0"/>
                    <a:pt x="13" y="2"/>
                    <a:pt x="17" y="8"/>
                  </a:cubicBezTo>
                  <a:cubicBezTo>
                    <a:pt x="21" y="13"/>
                    <a:pt x="21" y="19"/>
                    <a:pt x="18" y="22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6" name="Freeform 4682"/>
            <p:cNvSpPr>
              <a:spLocks/>
            </p:cNvSpPr>
            <p:nvPr/>
          </p:nvSpPr>
          <p:spPr bwMode="gray">
            <a:xfrm>
              <a:off x="5538" y="-945"/>
              <a:ext cx="17" cy="22"/>
            </a:xfrm>
            <a:custGeom>
              <a:avLst/>
              <a:gdLst>
                <a:gd name="T0" fmla="*/ 6 w 7"/>
                <a:gd name="T1" fmla="*/ 8 h 9"/>
                <a:gd name="T2" fmla="*/ 1 w 7"/>
                <a:gd name="T3" fmla="*/ 6 h 9"/>
                <a:gd name="T4" fmla="*/ 1 w 7"/>
                <a:gd name="T5" fmla="*/ 1 h 9"/>
                <a:gd name="T6" fmla="*/ 6 w 7"/>
                <a:gd name="T7" fmla="*/ 3 h 9"/>
                <a:gd name="T8" fmla="*/ 6 w 7"/>
                <a:gd name="T9" fmla="*/ 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9"/>
                <a:gd name="T17" fmla="*/ 7 w 7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9">
                  <a:moveTo>
                    <a:pt x="6" y="8"/>
                  </a:moveTo>
                  <a:cubicBezTo>
                    <a:pt x="5" y="9"/>
                    <a:pt x="3" y="8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6" y="3"/>
                  </a:cubicBezTo>
                  <a:cubicBezTo>
                    <a:pt x="7" y="5"/>
                    <a:pt x="7" y="7"/>
                    <a:pt x="6" y="8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7" name="Freeform 4683"/>
            <p:cNvSpPr>
              <a:spLocks/>
            </p:cNvSpPr>
            <p:nvPr/>
          </p:nvSpPr>
          <p:spPr bwMode="gray">
            <a:xfrm>
              <a:off x="5517" y="-1006"/>
              <a:ext cx="57" cy="83"/>
            </a:xfrm>
            <a:custGeom>
              <a:avLst/>
              <a:gdLst>
                <a:gd name="T0" fmla="*/ 5 w 24"/>
                <a:gd name="T1" fmla="*/ 0 h 35"/>
                <a:gd name="T2" fmla="*/ 0 w 24"/>
                <a:gd name="T3" fmla="*/ 30 h 35"/>
                <a:gd name="T4" fmla="*/ 9 w 24"/>
                <a:gd name="T5" fmla="*/ 34 h 35"/>
                <a:gd name="T6" fmla="*/ 19 w 24"/>
                <a:gd name="T7" fmla="*/ 33 h 35"/>
                <a:gd name="T8" fmla="*/ 24 w 24"/>
                <a:gd name="T9" fmla="*/ 4 h 35"/>
                <a:gd name="T10" fmla="*/ 5 w 24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5"/>
                <a:gd name="T20" fmla="*/ 24 w 24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5">
                  <a:moveTo>
                    <a:pt x="5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4" y="33"/>
                    <a:pt x="9" y="34"/>
                  </a:cubicBezTo>
                  <a:cubicBezTo>
                    <a:pt x="14" y="35"/>
                    <a:pt x="18" y="34"/>
                    <a:pt x="19" y="33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5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8" name="Freeform 4684"/>
            <p:cNvSpPr>
              <a:spLocks/>
            </p:cNvSpPr>
            <p:nvPr/>
          </p:nvSpPr>
          <p:spPr bwMode="gray">
            <a:xfrm>
              <a:off x="5517" y="-1070"/>
              <a:ext cx="78" cy="76"/>
            </a:xfrm>
            <a:custGeom>
              <a:avLst/>
              <a:gdLst>
                <a:gd name="T0" fmla="*/ 5 w 33"/>
                <a:gd name="T1" fmla="*/ 0 h 32"/>
                <a:gd name="T2" fmla="*/ 1 w 33"/>
                <a:gd name="T3" fmla="*/ 24 h 32"/>
                <a:gd name="T4" fmla="*/ 14 w 33"/>
                <a:gd name="T5" fmla="*/ 31 h 32"/>
                <a:gd name="T6" fmla="*/ 29 w 33"/>
                <a:gd name="T7" fmla="*/ 29 h 32"/>
                <a:gd name="T8" fmla="*/ 33 w 33"/>
                <a:gd name="T9" fmla="*/ 5 h 32"/>
                <a:gd name="T10" fmla="*/ 5 w 3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2"/>
                <a:gd name="T20" fmla="*/ 33 w 3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2">
                  <a:moveTo>
                    <a:pt x="5" y="0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0" y="26"/>
                    <a:pt x="6" y="29"/>
                    <a:pt x="14" y="31"/>
                  </a:cubicBezTo>
                  <a:cubicBezTo>
                    <a:pt x="22" y="32"/>
                    <a:pt x="29" y="31"/>
                    <a:pt x="29" y="29"/>
                  </a:cubicBezTo>
                  <a:cubicBezTo>
                    <a:pt x="33" y="5"/>
                    <a:pt x="33" y="5"/>
                    <a:pt x="33" y="5"/>
                  </a:cubicBezTo>
                  <a:lnTo>
                    <a:pt x="5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9" name="Freeform 4685"/>
            <p:cNvSpPr>
              <a:spLocks/>
            </p:cNvSpPr>
            <p:nvPr/>
          </p:nvSpPr>
          <p:spPr bwMode="gray">
            <a:xfrm>
              <a:off x="5368" y="-1022"/>
              <a:ext cx="213" cy="212"/>
            </a:xfrm>
            <a:custGeom>
              <a:avLst/>
              <a:gdLst>
                <a:gd name="T0" fmla="*/ 75 w 90"/>
                <a:gd name="T1" fmla="*/ 25 h 90"/>
                <a:gd name="T2" fmla="*/ 29 w 90"/>
                <a:gd name="T3" fmla="*/ 5 h 90"/>
                <a:gd name="T4" fmla="*/ 29 w 90"/>
                <a:gd name="T5" fmla="*/ 5 h 90"/>
                <a:gd name="T6" fmla="*/ 0 w 90"/>
                <a:gd name="T7" fmla="*/ 15 h 90"/>
                <a:gd name="T8" fmla="*/ 41 w 90"/>
                <a:gd name="T9" fmla="*/ 90 h 90"/>
                <a:gd name="T10" fmla="*/ 69 w 90"/>
                <a:gd name="T11" fmla="*/ 81 h 90"/>
                <a:gd name="T12" fmla="*/ 69 w 90"/>
                <a:gd name="T13" fmla="*/ 81 h 90"/>
                <a:gd name="T14" fmla="*/ 77 w 90"/>
                <a:gd name="T15" fmla="*/ 78 h 90"/>
                <a:gd name="T16" fmla="*/ 75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5" y="25"/>
                  </a:moveTo>
                  <a:cubicBezTo>
                    <a:pt x="62" y="8"/>
                    <a:pt x="43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1"/>
                    <a:pt x="75" y="80"/>
                    <a:pt x="77" y="78"/>
                  </a:cubicBezTo>
                  <a:cubicBezTo>
                    <a:pt x="90" y="68"/>
                    <a:pt x="89" y="44"/>
                    <a:pt x="75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0" name="Freeform 4686"/>
            <p:cNvSpPr>
              <a:spLocks/>
            </p:cNvSpPr>
            <p:nvPr/>
          </p:nvSpPr>
          <p:spPr bwMode="gray">
            <a:xfrm>
              <a:off x="5328" y="-1006"/>
              <a:ext cx="187" cy="213"/>
            </a:xfrm>
            <a:custGeom>
              <a:avLst/>
              <a:gdLst>
                <a:gd name="T0" fmla="*/ 66 w 79"/>
                <a:gd name="T1" fmla="*/ 80 h 90"/>
                <a:gd name="T2" fmla="*/ 15 w 79"/>
                <a:gd name="T3" fmla="*/ 63 h 90"/>
                <a:gd name="T4" fmla="*/ 13 w 79"/>
                <a:gd name="T5" fmla="*/ 10 h 90"/>
                <a:gd name="T6" fmla="*/ 63 w 79"/>
                <a:gd name="T7" fmla="*/ 27 h 90"/>
                <a:gd name="T8" fmla="*/ 66 w 79"/>
                <a:gd name="T9" fmla="*/ 8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90"/>
                <a:gd name="T17" fmla="*/ 79 w 79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90">
                  <a:moveTo>
                    <a:pt x="66" y="80"/>
                  </a:moveTo>
                  <a:cubicBezTo>
                    <a:pt x="52" y="90"/>
                    <a:pt x="30" y="82"/>
                    <a:pt x="15" y="63"/>
                  </a:cubicBezTo>
                  <a:cubicBezTo>
                    <a:pt x="1" y="44"/>
                    <a:pt x="0" y="20"/>
                    <a:pt x="13" y="10"/>
                  </a:cubicBezTo>
                  <a:cubicBezTo>
                    <a:pt x="26" y="0"/>
                    <a:pt x="48" y="8"/>
                    <a:pt x="63" y="27"/>
                  </a:cubicBezTo>
                  <a:cubicBezTo>
                    <a:pt x="77" y="46"/>
                    <a:pt x="79" y="70"/>
                    <a:pt x="66" y="80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1" name="Freeform 4687"/>
            <p:cNvSpPr>
              <a:spLocks/>
            </p:cNvSpPr>
            <p:nvPr/>
          </p:nvSpPr>
          <p:spPr bwMode="gray">
            <a:xfrm>
              <a:off x="5394" y="-928"/>
              <a:ext cx="52" cy="57"/>
            </a:xfrm>
            <a:custGeom>
              <a:avLst/>
              <a:gdLst>
                <a:gd name="T0" fmla="*/ 18 w 22"/>
                <a:gd name="T1" fmla="*/ 21 h 24"/>
                <a:gd name="T2" fmla="*/ 5 w 22"/>
                <a:gd name="T3" fmla="*/ 17 h 24"/>
                <a:gd name="T4" fmla="*/ 4 w 22"/>
                <a:gd name="T5" fmla="*/ 2 h 24"/>
                <a:gd name="T6" fmla="*/ 18 w 22"/>
                <a:gd name="T7" fmla="*/ 7 h 24"/>
                <a:gd name="T8" fmla="*/ 18 w 22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4"/>
                <a:gd name="T17" fmla="*/ 22 w 22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4">
                  <a:moveTo>
                    <a:pt x="18" y="21"/>
                  </a:moveTo>
                  <a:cubicBezTo>
                    <a:pt x="15" y="24"/>
                    <a:pt x="9" y="22"/>
                    <a:pt x="5" y="17"/>
                  </a:cubicBezTo>
                  <a:cubicBezTo>
                    <a:pt x="1" y="11"/>
                    <a:pt x="0" y="5"/>
                    <a:pt x="4" y="2"/>
                  </a:cubicBezTo>
                  <a:cubicBezTo>
                    <a:pt x="7" y="0"/>
                    <a:pt x="14" y="2"/>
                    <a:pt x="18" y="7"/>
                  </a:cubicBezTo>
                  <a:cubicBezTo>
                    <a:pt x="22" y="12"/>
                    <a:pt x="22" y="19"/>
                    <a:pt x="18" y="21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2" name="Freeform 4688"/>
            <p:cNvSpPr>
              <a:spLocks/>
            </p:cNvSpPr>
            <p:nvPr/>
          </p:nvSpPr>
          <p:spPr bwMode="gray">
            <a:xfrm>
              <a:off x="5411" y="-909"/>
              <a:ext cx="19" cy="19"/>
            </a:xfrm>
            <a:custGeom>
              <a:avLst/>
              <a:gdLst>
                <a:gd name="T0" fmla="*/ 7 w 8"/>
                <a:gd name="T1" fmla="*/ 7 h 8"/>
                <a:gd name="T2" fmla="*/ 2 w 8"/>
                <a:gd name="T3" fmla="*/ 6 h 8"/>
                <a:gd name="T4" fmla="*/ 2 w 8"/>
                <a:gd name="T5" fmla="*/ 1 h 8"/>
                <a:gd name="T6" fmla="*/ 6 w 8"/>
                <a:gd name="T7" fmla="*/ 2 h 8"/>
                <a:gd name="T8" fmla="*/ 7 w 8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7" y="7"/>
                  </a:moveTo>
                  <a:cubicBezTo>
                    <a:pt x="5" y="8"/>
                    <a:pt x="3" y="7"/>
                    <a:pt x="2" y="6"/>
                  </a:cubicBezTo>
                  <a:cubicBezTo>
                    <a:pt x="1" y="4"/>
                    <a:pt x="0" y="1"/>
                    <a:pt x="2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8" y="4"/>
                    <a:pt x="8" y="6"/>
                    <a:pt x="7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3" name="Freeform 4689"/>
            <p:cNvSpPr>
              <a:spLocks/>
            </p:cNvSpPr>
            <p:nvPr/>
          </p:nvSpPr>
          <p:spPr bwMode="gray">
            <a:xfrm>
              <a:off x="5697" y="-1006"/>
              <a:ext cx="212" cy="213"/>
            </a:xfrm>
            <a:custGeom>
              <a:avLst/>
              <a:gdLst>
                <a:gd name="T0" fmla="*/ 74 w 90"/>
                <a:gd name="T1" fmla="*/ 25 h 90"/>
                <a:gd name="T2" fmla="*/ 29 w 90"/>
                <a:gd name="T3" fmla="*/ 6 h 90"/>
                <a:gd name="T4" fmla="*/ 29 w 90"/>
                <a:gd name="T5" fmla="*/ 6 h 90"/>
                <a:gd name="T6" fmla="*/ 0 w 90"/>
                <a:gd name="T7" fmla="*/ 15 h 90"/>
                <a:gd name="T8" fmla="*/ 40 w 90"/>
                <a:gd name="T9" fmla="*/ 90 h 90"/>
                <a:gd name="T10" fmla="*/ 69 w 90"/>
                <a:gd name="T11" fmla="*/ 82 h 90"/>
                <a:gd name="T12" fmla="*/ 69 w 90"/>
                <a:gd name="T13" fmla="*/ 82 h 90"/>
                <a:gd name="T14" fmla="*/ 77 w 90"/>
                <a:gd name="T15" fmla="*/ 78 h 90"/>
                <a:gd name="T16" fmla="*/ 74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4" y="25"/>
                  </a:moveTo>
                  <a:cubicBezTo>
                    <a:pt x="61" y="8"/>
                    <a:pt x="42" y="0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2" y="81"/>
                    <a:pt x="74" y="80"/>
                    <a:pt x="77" y="78"/>
                  </a:cubicBezTo>
                  <a:cubicBezTo>
                    <a:pt x="90" y="68"/>
                    <a:pt x="89" y="44"/>
                    <a:pt x="74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4" name="Freeform 4690"/>
            <p:cNvSpPr>
              <a:spLocks/>
            </p:cNvSpPr>
            <p:nvPr/>
          </p:nvSpPr>
          <p:spPr bwMode="gray">
            <a:xfrm>
              <a:off x="5654" y="-989"/>
              <a:ext cx="187" cy="212"/>
            </a:xfrm>
            <a:custGeom>
              <a:avLst/>
              <a:gdLst>
                <a:gd name="T0" fmla="*/ 66 w 79"/>
                <a:gd name="T1" fmla="*/ 80 h 90"/>
                <a:gd name="T2" fmla="*/ 16 w 79"/>
                <a:gd name="T3" fmla="*/ 63 h 90"/>
                <a:gd name="T4" fmla="*/ 13 w 79"/>
                <a:gd name="T5" fmla="*/ 10 h 90"/>
                <a:gd name="T6" fmla="*/ 63 w 79"/>
                <a:gd name="T7" fmla="*/ 27 h 90"/>
                <a:gd name="T8" fmla="*/ 66 w 79"/>
                <a:gd name="T9" fmla="*/ 8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90"/>
                <a:gd name="T17" fmla="*/ 79 w 79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90">
                  <a:moveTo>
                    <a:pt x="66" y="80"/>
                  </a:moveTo>
                  <a:cubicBezTo>
                    <a:pt x="53" y="90"/>
                    <a:pt x="30" y="82"/>
                    <a:pt x="16" y="63"/>
                  </a:cubicBezTo>
                  <a:cubicBezTo>
                    <a:pt x="1" y="44"/>
                    <a:pt x="0" y="20"/>
                    <a:pt x="13" y="10"/>
                  </a:cubicBezTo>
                  <a:cubicBezTo>
                    <a:pt x="26" y="0"/>
                    <a:pt x="49" y="8"/>
                    <a:pt x="63" y="27"/>
                  </a:cubicBezTo>
                  <a:cubicBezTo>
                    <a:pt x="78" y="46"/>
                    <a:pt x="79" y="70"/>
                    <a:pt x="66" y="80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5" name="Freeform 4691"/>
            <p:cNvSpPr>
              <a:spLocks/>
            </p:cNvSpPr>
            <p:nvPr/>
          </p:nvSpPr>
          <p:spPr bwMode="gray">
            <a:xfrm>
              <a:off x="5723" y="-911"/>
              <a:ext cx="49" cy="56"/>
            </a:xfrm>
            <a:custGeom>
              <a:avLst/>
              <a:gdLst>
                <a:gd name="T0" fmla="*/ 18 w 21"/>
                <a:gd name="T1" fmla="*/ 21 h 24"/>
                <a:gd name="T2" fmla="*/ 4 w 21"/>
                <a:gd name="T3" fmla="*/ 17 h 24"/>
                <a:gd name="T4" fmla="*/ 3 w 21"/>
                <a:gd name="T5" fmla="*/ 3 h 24"/>
                <a:gd name="T6" fmla="*/ 17 w 21"/>
                <a:gd name="T7" fmla="*/ 7 h 24"/>
                <a:gd name="T8" fmla="*/ 18 w 2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4"/>
                <a:gd name="T17" fmla="*/ 21 w 2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4">
                  <a:moveTo>
                    <a:pt x="18" y="21"/>
                  </a:moveTo>
                  <a:cubicBezTo>
                    <a:pt x="14" y="24"/>
                    <a:pt x="8" y="22"/>
                    <a:pt x="4" y="17"/>
                  </a:cubicBezTo>
                  <a:cubicBezTo>
                    <a:pt x="0" y="12"/>
                    <a:pt x="0" y="5"/>
                    <a:pt x="3" y="3"/>
                  </a:cubicBezTo>
                  <a:cubicBezTo>
                    <a:pt x="7" y="0"/>
                    <a:pt x="13" y="2"/>
                    <a:pt x="17" y="7"/>
                  </a:cubicBezTo>
                  <a:cubicBezTo>
                    <a:pt x="21" y="12"/>
                    <a:pt x="21" y="19"/>
                    <a:pt x="18" y="21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6" name="Freeform 4692"/>
            <p:cNvSpPr>
              <a:spLocks/>
            </p:cNvSpPr>
            <p:nvPr/>
          </p:nvSpPr>
          <p:spPr bwMode="gray">
            <a:xfrm>
              <a:off x="5739" y="-893"/>
              <a:ext cx="17" cy="19"/>
            </a:xfrm>
            <a:custGeom>
              <a:avLst/>
              <a:gdLst>
                <a:gd name="T0" fmla="*/ 6 w 7"/>
                <a:gd name="T1" fmla="*/ 7 h 8"/>
                <a:gd name="T2" fmla="*/ 1 w 7"/>
                <a:gd name="T3" fmla="*/ 6 h 8"/>
                <a:gd name="T4" fmla="*/ 1 w 7"/>
                <a:gd name="T5" fmla="*/ 1 h 8"/>
                <a:gd name="T6" fmla="*/ 6 w 7"/>
                <a:gd name="T7" fmla="*/ 2 h 8"/>
                <a:gd name="T8" fmla="*/ 6 w 7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6" y="7"/>
                  </a:moveTo>
                  <a:cubicBezTo>
                    <a:pt x="5" y="8"/>
                    <a:pt x="3" y="8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7" y="4"/>
                    <a:pt x="7" y="6"/>
                    <a:pt x="6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7" name="Freeform 4693"/>
            <p:cNvSpPr>
              <a:spLocks/>
            </p:cNvSpPr>
            <p:nvPr/>
          </p:nvSpPr>
          <p:spPr bwMode="gray">
            <a:xfrm>
              <a:off x="5708" y="-963"/>
              <a:ext cx="57" cy="82"/>
            </a:xfrm>
            <a:custGeom>
              <a:avLst/>
              <a:gdLst>
                <a:gd name="T0" fmla="*/ 0 w 24"/>
                <a:gd name="T1" fmla="*/ 4 h 35"/>
                <a:gd name="T2" fmla="*/ 5 w 24"/>
                <a:gd name="T3" fmla="*/ 33 h 35"/>
                <a:gd name="T4" fmla="*/ 15 w 24"/>
                <a:gd name="T5" fmla="*/ 34 h 35"/>
                <a:gd name="T6" fmla="*/ 23 w 24"/>
                <a:gd name="T7" fmla="*/ 30 h 35"/>
                <a:gd name="T8" fmla="*/ 18 w 24"/>
                <a:gd name="T9" fmla="*/ 0 h 35"/>
                <a:gd name="T10" fmla="*/ 0 w 24"/>
                <a:gd name="T11" fmla="*/ 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5"/>
                <a:gd name="T20" fmla="*/ 24 w 24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5">
                  <a:moveTo>
                    <a:pt x="0" y="4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4"/>
                    <a:pt x="9" y="35"/>
                    <a:pt x="15" y="34"/>
                  </a:cubicBezTo>
                  <a:cubicBezTo>
                    <a:pt x="20" y="33"/>
                    <a:pt x="24" y="31"/>
                    <a:pt x="23" y="3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0" y="4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8" name="Freeform 4694"/>
            <p:cNvSpPr>
              <a:spLocks/>
            </p:cNvSpPr>
            <p:nvPr/>
          </p:nvSpPr>
          <p:spPr bwMode="gray">
            <a:xfrm>
              <a:off x="5685" y="-1027"/>
              <a:ext cx="78" cy="75"/>
            </a:xfrm>
            <a:custGeom>
              <a:avLst/>
              <a:gdLst>
                <a:gd name="T0" fmla="*/ 0 w 33"/>
                <a:gd name="T1" fmla="*/ 5 h 32"/>
                <a:gd name="T2" fmla="*/ 4 w 33"/>
                <a:gd name="T3" fmla="*/ 29 h 32"/>
                <a:gd name="T4" fmla="*/ 19 w 33"/>
                <a:gd name="T5" fmla="*/ 30 h 32"/>
                <a:gd name="T6" fmla="*/ 33 w 33"/>
                <a:gd name="T7" fmla="*/ 24 h 32"/>
                <a:gd name="T8" fmla="*/ 28 w 33"/>
                <a:gd name="T9" fmla="*/ 0 h 32"/>
                <a:gd name="T10" fmla="*/ 0 w 33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2"/>
                <a:gd name="T20" fmla="*/ 33 w 3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2">
                  <a:moveTo>
                    <a:pt x="0" y="5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31"/>
                    <a:pt x="11" y="32"/>
                    <a:pt x="19" y="30"/>
                  </a:cubicBezTo>
                  <a:cubicBezTo>
                    <a:pt x="27" y="29"/>
                    <a:pt x="33" y="26"/>
                    <a:pt x="33" y="24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0" y="5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9" name="Freeform 4695"/>
            <p:cNvSpPr>
              <a:spLocks/>
            </p:cNvSpPr>
            <p:nvPr/>
          </p:nvSpPr>
          <p:spPr bwMode="gray">
            <a:xfrm>
              <a:off x="5569" y="-970"/>
              <a:ext cx="213" cy="210"/>
            </a:xfrm>
            <a:custGeom>
              <a:avLst/>
              <a:gdLst>
                <a:gd name="T0" fmla="*/ 75 w 90"/>
                <a:gd name="T1" fmla="*/ 24 h 89"/>
                <a:gd name="T2" fmla="*/ 29 w 90"/>
                <a:gd name="T3" fmla="*/ 5 h 89"/>
                <a:gd name="T4" fmla="*/ 29 w 90"/>
                <a:gd name="T5" fmla="*/ 5 h 89"/>
                <a:gd name="T6" fmla="*/ 0 w 90"/>
                <a:gd name="T7" fmla="*/ 14 h 89"/>
                <a:gd name="T8" fmla="*/ 41 w 90"/>
                <a:gd name="T9" fmla="*/ 89 h 89"/>
                <a:gd name="T10" fmla="*/ 69 w 90"/>
                <a:gd name="T11" fmla="*/ 81 h 89"/>
                <a:gd name="T12" fmla="*/ 69 w 90"/>
                <a:gd name="T13" fmla="*/ 81 h 89"/>
                <a:gd name="T14" fmla="*/ 77 w 90"/>
                <a:gd name="T15" fmla="*/ 77 h 89"/>
                <a:gd name="T16" fmla="*/ 75 w 90"/>
                <a:gd name="T17" fmla="*/ 24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89"/>
                <a:gd name="T29" fmla="*/ 90 w 90"/>
                <a:gd name="T30" fmla="*/ 89 h 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89">
                  <a:moveTo>
                    <a:pt x="75" y="24"/>
                  </a:moveTo>
                  <a:cubicBezTo>
                    <a:pt x="62" y="7"/>
                    <a:pt x="43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0"/>
                    <a:pt x="75" y="79"/>
                    <a:pt x="77" y="77"/>
                  </a:cubicBezTo>
                  <a:cubicBezTo>
                    <a:pt x="90" y="67"/>
                    <a:pt x="89" y="44"/>
                    <a:pt x="75" y="24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0" name="Freeform 4696"/>
            <p:cNvSpPr>
              <a:spLocks/>
            </p:cNvSpPr>
            <p:nvPr/>
          </p:nvSpPr>
          <p:spPr bwMode="gray">
            <a:xfrm>
              <a:off x="5529" y="-954"/>
              <a:ext cx="187" cy="210"/>
            </a:xfrm>
            <a:custGeom>
              <a:avLst/>
              <a:gdLst>
                <a:gd name="T0" fmla="*/ 66 w 79"/>
                <a:gd name="T1" fmla="*/ 79 h 89"/>
                <a:gd name="T2" fmla="*/ 15 w 79"/>
                <a:gd name="T3" fmla="*/ 62 h 89"/>
                <a:gd name="T4" fmla="*/ 13 w 79"/>
                <a:gd name="T5" fmla="*/ 10 h 89"/>
                <a:gd name="T6" fmla="*/ 63 w 79"/>
                <a:gd name="T7" fmla="*/ 26 h 89"/>
                <a:gd name="T8" fmla="*/ 66 w 79"/>
                <a:gd name="T9" fmla="*/ 7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89"/>
                <a:gd name="T17" fmla="*/ 79 w 7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89">
                  <a:moveTo>
                    <a:pt x="66" y="79"/>
                  </a:moveTo>
                  <a:cubicBezTo>
                    <a:pt x="52" y="89"/>
                    <a:pt x="30" y="82"/>
                    <a:pt x="15" y="62"/>
                  </a:cubicBezTo>
                  <a:cubicBezTo>
                    <a:pt x="1" y="43"/>
                    <a:pt x="0" y="19"/>
                    <a:pt x="13" y="10"/>
                  </a:cubicBezTo>
                  <a:cubicBezTo>
                    <a:pt x="26" y="0"/>
                    <a:pt x="48" y="7"/>
                    <a:pt x="63" y="26"/>
                  </a:cubicBezTo>
                  <a:cubicBezTo>
                    <a:pt x="77" y="46"/>
                    <a:pt x="79" y="69"/>
                    <a:pt x="66" y="7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1" name="Freeform 4697"/>
            <p:cNvSpPr>
              <a:spLocks/>
            </p:cNvSpPr>
            <p:nvPr/>
          </p:nvSpPr>
          <p:spPr bwMode="gray">
            <a:xfrm>
              <a:off x="5595" y="-878"/>
              <a:ext cx="52" cy="59"/>
            </a:xfrm>
            <a:custGeom>
              <a:avLst/>
              <a:gdLst>
                <a:gd name="T0" fmla="*/ 18 w 22"/>
                <a:gd name="T1" fmla="*/ 22 h 25"/>
                <a:gd name="T2" fmla="*/ 5 w 22"/>
                <a:gd name="T3" fmla="*/ 17 h 25"/>
                <a:gd name="T4" fmla="*/ 4 w 22"/>
                <a:gd name="T5" fmla="*/ 3 h 25"/>
                <a:gd name="T6" fmla="*/ 18 w 22"/>
                <a:gd name="T7" fmla="*/ 7 h 25"/>
                <a:gd name="T8" fmla="*/ 18 w 22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5"/>
                <a:gd name="T17" fmla="*/ 22 w 22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5">
                  <a:moveTo>
                    <a:pt x="18" y="22"/>
                  </a:moveTo>
                  <a:cubicBezTo>
                    <a:pt x="15" y="25"/>
                    <a:pt x="9" y="22"/>
                    <a:pt x="5" y="17"/>
                  </a:cubicBezTo>
                  <a:cubicBezTo>
                    <a:pt x="1" y="12"/>
                    <a:pt x="0" y="6"/>
                    <a:pt x="4" y="3"/>
                  </a:cubicBezTo>
                  <a:cubicBezTo>
                    <a:pt x="7" y="0"/>
                    <a:pt x="14" y="2"/>
                    <a:pt x="18" y="7"/>
                  </a:cubicBezTo>
                  <a:cubicBezTo>
                    <a:pt x="22" y="13"/>
                    <a:pt x="22" y="19"/>
                    <a:pt x="18" y="22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2" name="Freeform 4698"/>
            <p:cNvSpPr>
              <a:spLocks/>
            </p:cNvSpPr>
            <p:nvPr/>
          </p:nvSpPr>
          <p:spPr bwMode="gray">
            <a:xfrm>
              <a:off x="5612" y="-859"/>
              <a:ext cx="18" cy="21"/>
            </a:xfrm>
            <a:custGeom>
              <a:avLst/>
              <a:gdLst>
                <a:gd name="T0" fmla="*/ 7 w 8"/>
                <a:gd name="T1" fmla="*/ 8 h 9"/>
                <a:gd name="T2" fmla="*/ 2 w 8"/>
                <a:gd name="T3" fmla="*/ 6 h 9"/>
                <a:gd name="T4" fmla="*/ 2 w 8"/>
                <a:gd name="T5" fmla="*/ 1 h 9"/>
                <a:gd name="T6" fmla="*/ 6 w 8"/>
                <a:gd name="T7" fmla="*/ 3 h 9"/>
                <a:gd name="T8" fmla="*/ 7 w 8"/>
                <a:gd name="T9" fmla="*/ 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7" y="8"/>
                  </a:moveTo>
                  <a:cubicBezTo>
                    <a:pt x="5" y="9"/>
                    <a:pt x="3" y="8"/>
                    <a:pt x="2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ubicBezTo>
                    <a:pt x="8" y="4"/>
                    <a:pt x="8" y="7"/>
                    <a:pt x="7" y="8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3" name="Freeform 4699"/>
            <p:cNvSpPr>
              <a:spLocks/>
            </p:cNvSpPr>
            <p:nvPr/>
          </p:nvSpPr>
          <p:spPr bwMode="gray">
            <a:xfrm>
              <a:off x="5510" y="-1275"/>
              <a:ext cx="333" cy="295"/>
            </a:xfrm>
            <a:custGeom>
              <a:avLst/>
              <a:gdLst>
                <a:gd name="T0" fmla="*/ 0 w 333"/>
                <a:gd name="T1" fmla="*/ 238 h 295"/>
                <a:gd name="T2" fmla="*/ 210 w 333"/>
                <a:gd name="T3" fmla="*/ 295 h 295"/>
                <a:gd name="T4" fmla="*/ 333 w 333"/>
                <a:gd name="T5" fmla="*/ 82 h 295"/>
                <a:gd name="T6" fmla="*/ 24 w 333"/>
                <a:gd name="T7" fmla="*/ 0 h 295"/>
                <a:gd name="T8" fmla="*/ 0 w 333"/>
                <a:gd name="T9" fmla="*/ 238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3"/>
                <a:gd name="T16" fmla="*/ 0 h 295"/>
                <a:gd name="T17" fmla="*/ 333 w 333"/>
                <a:gd name="T18" fmla="*/ 295 h 2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3" h="295">
                  <a:moveTo>
                    <a:pt x="0" y="238"/>
                  </a:moveTo>
                  <a:lnTo>
                    <a:pt x="210" y="295"/>
                  </a:lnTo>
                  <a:lnTo>
                    <a:pt x="333" y="82"/>
                  </a:lnTo>
                  <a:lnTo>
                    <a:pt x="24" y="0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4" name="Freeform 4700"/>
            <p:cNvSpPr>
              <a:spLocks/>
            </p:cNvSpPr>
            <p:nvPr/>
          </p:nvSpPr>
          <p:spPr bwMode="gray">
            <a:xfrm>
              <a:off x="5720" y="-1207"/>
              <a:ext cx="170" cy="227"/>
            </a:xfrm>
            <a:custGeom>
              <a:avLst/>
              <a:gdLst>
                <a:gd name="T0" fmla="*/ 0 w 170"/>
                <a:gd name="T1" fmla="*/ 227 h 227"/>
                <a:gd name="T2" fmla="*/ 40 w 170"/>
                <a:gd name="T3" fmla="*/ 215 h 227"/>
                <a:gd name="T4" fmla="*/ 170 w 170"/>
                <a:gd name="T5" fmla="*/ 0 h 227"/>
                <a:gd name="T6" fmla="*/ 123 w 170"/>
                <a:gd name="T7" fmla="*/ 14 h 227"/>
                <a:gd name="T8" fmla="*/ 0 w 170"/>
                <a:gd name="T9" fmla="*/ 225 h 227"/>
                <a:gd name="T10" fmla="*/ 0 w 170"/>
                <a:gd name="T11" fmla="*/ 227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227"/>
                <a:gd name="T20" fmla="*/ 170 w 170"/>
                <a:gd name="T21" fmla="*/ 227 h 2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227">
                  <a:moveTo>
                    <a:pt x="0" y="227"/>
                  </a:moveTo>
                  <a:lnTo>
                    <a:pt x="40" y="215"/>
                  </a:lnTo>
                  <a:lnTo>
                    <a:pt x="170" y="0"/>
                  </a:lnTo>
                  <a:lnTo>
                    <a:pt x="123" y="14"/>
                  </a:lnTo>
                  <a:lnTo>
                    <a:pt x="0" y="225"/>
                  </a:lnTo>
                  <a:lnTo>
                    <a:pt x="0" y="227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5" name="Freeform 4701"/>
            <p:cNvSpPr>
              <a:spLocks/>
            </p:cNvSpPr>
            <p:nvPr/>
          </p:nvSpPr>
          <p:spPr bwMode="gray">
            <a:xfrm>
              <a:off x="5720" y="-1207"/>
              <a:ext cx="170" cy="227"/>
            </a:xfrm>
            <a:custGeom>
              <a:avLst/>
              <a:gdLst>
                <a:gd name="T0" fmla="*/ 0 w 170"/>
                <a:gd name="T1" fmla="*/ 227 h 227"/>
                <a:gd name="T2" fmla="*/ 40 w 170"/>
                <a:gd name="T3" fmla="*/ 215 h 227"/>
                <a:gd name="T4" fmla="*/ 170 w 170"/>
                <a:gd name="T5" fmla="*/ 0 h 227"/>
                <a:gd name="T6" fmla="*/ 123 w 170"/>
                <a:gd name="T7" fmla="*/ 14 h 227"/>
                <a:gd name="T8" fmla="*/ 0 w 170"/>
                <a:gd name="T9" fmla="*/ 225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227"/>
                <a:gd name="T17" fmla="*/ 170 w 170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227">
                  <a:moveTo>
                    <a:pt x="0" y="227"/>
                  </a:moveTo>
                  <a:lnTo>
                    <a:pt x="40" y="215"/>
                  </a:lnTo>
                  <a:lnTo>
                    <a:pt x="170" y="0"/>
                  </a:lnTo>
                  <a:lnTo>
                    <a:pt x="123" y="14"/>
                  </a:lnTo>
                  <a:lnTo>
                    <a:pt x="0" y="225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6" name="Freeform 4702"/>
            <p:cNvSpPr>
              <a:spLocks/>
            </p:cNvSpPr>
            <p:nvPr/>
          </p:nvSpPr>
          <p:spPr bwMode="gray">
            <a:xfrm>
              <a:off x="8262" y="-453"/>
              <a:ext cx="158" cy="172"/>
            </a:xfrm>
            <a:custGeom>
              <a:avLst/>
              <a:gdLst>
                <a:gd name="T0" fmla="*/ 54 w 67"/>
                <a:gd name="T1" fmla="*/ 21 h 73"/>
                <a:gd name="T2" fmla="*/ 15 w 67"/>
                <a:gd name="T3" fmla="*/ 4 h 73"/>
                <a:gd name="T4" fmla="*/ 15 w 67"/>
                <a:gd name="T5" fmla="*/ 4 h 73"/>
                <a:gd name="T6" fmla="*/ 4 w 67"/>
                <a:gd name="T7" fmla="*/ 7 h 73"/>
                <a:gd name="T8" fmla="*/ 6 w 67"/>
                <a:gd name="T9" fmla="*/ 12 h 73"/>
                <a:gd name="T10" fmla="*/ 13 w 67"/>
                <a:gd name="T11" fmla="*/ 52 h 73"/>
                <a:gd name="T12" fmla="*/ 32 w 67"/>
                <a:gd name="T13" fmla="*/ 67 h 73"/>
                <a:gd name="T14" fmla="*/ 35 w 67"/>
                <a:gd name="T15" fmla="*/ 73 h 73"/>
                <a:gd name="T16" fmla="*/ 49 w 67"/>
                <a:gd name="T17" fmla="*/ 69 h 73"/>
                <a:gd name="T18" fmla="*/ 49 w 67"/>
                <a:gd name="T19" fmla="*/ 69 h 73"/>
                <a:gd name="T20" fmla="*/ 56 w 67"/>
                <a:gd name="T21" fmla="*/ 66 h 73"/>
                <a:gd name="T22" fmla="*/ 54 w 67"/>
                <a:gd name="T23" fmla="*/ 21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"/>
                <a:gd name="T37" fmla="*/ 0 h 73"/>
                <a:gd name="T38" fmla="*/ 67 w 67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" h="73">
                  <a:moveTo>
                    <a:pt x="54" y="21"/>
                  </a:moveTo>
                  <a:cubicBezTo>
                    <a:pt x="43" y="6"/>
                    <a:pt x="26" y="0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22"/>
                    <a:pt x="3" y="38"/>
                    <a:pt x="13" y="52"/>
                  </a:cubicBezTo>
                  <a:cubicBezTo>
                    <a:pt x="18" y="59"/>
                    <a:pt x="25" y="64"/>
                    <a:pt x="32" y="67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2" y="69"/>
                    <a:pt x="54" y="68"/>
                    <a:pt x="56" y="66"/>
                  </a:cubicBezTo>
                  <a:cubicBezTo>
                    <a:pt x="67" y="58"/>
                    <a:pt x="66" y="37"/>
                    <a:pt x="54" y="21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7" name="Freeform 4703"/>
            <p:cNvSpPr>
              <a:spLocks/>
            </p:cNvSpPr>
            <p:nvPr/>
          </p:nvSpPr>
          <p:spPr bwMode="gray">
            <a:xfrm>
              <a:off x="8226" y="-448"/>
              <a:ext cx="161" cy="179"/>
            </a:xfrm>
            <a:custGeom>
              <a:avLst/>
              <a:gdLst>
                <a:gd name="T0" fmla="*/ 57 w 68"/>
                <a:gd name="T1" fmla="*/ 68 h 76"/>
                <a:gd name="T2" fmla="*/ 14 w 68"/>
                <a:gd name="T3" fmla="*/ 54 h 76"/>
                <a:gd name="T4" fmla="*/ 12 w 68"/>
                <a:gd name="T5" fmla="*/ 8 h 76"/>
                <a:gd name="T6" fmla="*/ 55 w 68"/>
                <a:gd name="T7" fmla="*/ 23 h 76"/>
                <a:gd name="T8" fmla="*/ 57 w 68"/>
                <a:gd name="T9" fmla="*/ 68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76"/>
                <a:gd name="T17" fmla="*/ 68 w 68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76">
                  <a:moveTo>
                    <a:pt x="57" y="68"/>
                  </a:moveTo>
                  <a:cubicBezTo>
                    <a:pt x="46" y="76"/>
                    <a:pt x="27" y="70"/>
                    <a:pt x="14" y="54"/>
                  </a:cubicBezTo>
                  <a:cubicBezTo>
                    <a:pt x="1" y="37"/>
                    <a:pt x="0" y="17"/>
                    <a:pt x="12" y="8"/>
                  </a:cubicBezTo>
                  <a:cubicBezTo>
                    <a:pt x="23" y="0"/>
                    <a:pt x="42" y="6"/>
                    <a:pt x="55" y="23"/>
                  </a:cubicBezTo>
                  <a:cubicBezTo>
                    <a:pt x="67" y="39"/>
                    <a:pt x="68" y="59"/>
                    <a:pt x="57" y="68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" name="Freeform 4704"/>
            <p:cNvSpPr>
              <a:spLocks/>
            </p:cNvSpPr>
            <p:nvPr/>
          </p:nvSpPr>
          <p:spPr bwMode="gray">
            <a:xfrm>
              <a:off x="8285" y="-382"/>
              <a:ext cx="45" cy="49"/>
            </a:xfrm>
            <a:custGeom>
              <a:avLst/>
              <a:gdLst>
                <a:gd name="T0" fmla="*/ 15 w 19"/>
                <a:gd name="T1" fmla="*/ 18 h 21"/>
                <a:gd name="T2" fmla="*/ 4 w 19"/>
                <a:gd name="T3" fmla="*/ 14 h 21"/>
                <a:gd name="T4" fmla="*/ 3 w 19"/>
                <a:gd name="T5" fmla="*/ 2 h 21"/>
                <a:gd name="T6" fmla="*/ 15 w 19"/>
                <a:gd name="T7" fmla="*/ 6 h 21"/>
                <a:gd name="T8" fmla="*/ 15 w 19"/>
                <a:gd name="T9" fmla="*/ 1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"/>
                <a:gd name="T17" fmla="*/ 19 w 1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">
                  <a:moveTo>
                    <a:pt x="15" y="18"/>
                  </a:moveTo>
                  <a:cubicBezTo>
                    <a:pt x="12" y="21"/>
                    <a:pt x="7" y="19"/>
                    <a:pt x="4" y="14"/>
                  </a:cubicBezTo>
                  <a:cubicBezTo>
                    <a:pt x="0" y="10"/>
                    <a:pt x="0" y="4"/>
                    <a:pt x="3" y="2"/>
                  </a:cubicBezTo>
                  <a:cubicBezTo>
                    <a:pt x="6" y="0"/>
                    <a:pt x="11" y="1"/>
                    <a:pt x="15" y="6"/>
                  </a:cubicBezTo>
                  <a:cubicBezTo>
                    <a:pt x="18" y="10"/>
                    <a:pt x="19" y="16"/>
                    <a:pt x="15" y="18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" name="Freeform 4705"/>
            <p:cNvSpPr>
              <a:spLocks/>
            </p:cNvSpPr>
            <p:nvPr/>
          </p:nvSpPr>
          <p:spPr bwMode="gray">
            <a:xfrm>
              <a:off x="8300" y="-368"/>
              <a:ext cx="16" cy="19"/>
            </a:xfrm>
            <a:custGeom>
              <a:avLst/>
              <a:gdLst>
                <a:gd name="T0" fmla="*/ 5 w 7"/>
                <a:gd name="T1" fmla="*/ 7 h 8"/>
                <a:gd name="T2" fmla="*/ 1 w 7"/>
                <a:gd name="T3" fmla="*/ 6 h 8"/>
                <a:gd name="T4" fmla="*/ 1 w 7"/>
                <a:gd name="T5" fmla="*/ 1 h 8"/>
                <a:gd name="T6" fmla="*/ 5 w 7"/>
                <a:gd name="T7" fmla="*/ 3 h 8"/>
                <a:gd name="T8" fmla="*/ 5 w 7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5" y="7"/>
                  </a:moveTo>
                  <a:cubicBezTo>
                    <a:pt x="4" y="8"/>
                    <a:pt x="3" y="7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3"/>
                  </a:cubicBezTo>
                  <a:cubicBezTo>
                    <a:pt x="6" y="4"/>
                    <a:pt x="7" y="6"/>
                    <a:pt x="5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" name="Freeform 4706"/>
            <p:cNvSpPr>
              <a:spLocks/>
            </p:cNvSpPr>
            <p:nvPr/>
          </p:nvSpPr>
          <p:spPr bwMode="gray">
            <a:xfrm>
              <a:off x="8262" y="-472"/>
              <a:ext cx="47" cy="104"/>
            </a:xfrm>
            <a:custGeom>
              <a:avLst/>
              <a:gdLst>
                <a:gd name="T0" fmla="*/ 0 w 20"/>
                <a:gd name="T1" fmla="*/ 0 h 44"/>
                <a:gd name="T2" fmla="*/ 0 w 20"/>
                <a:gd name="T3" fmla="*/ 41 h 44"/>
                <a:gd name="T4" fmla="*/ 10 w 20"/>
                <a:gd name="T5" fmla="*/ 44 h 44"/>
                <a:gd name="T6" fmla="*/ 20 w 20"/>
                <a:gd name="T7" fmla="*/ 41 h 44"/>
                <a:gd name="T8" fmla="*/ 20 w 20"/>
                <a:gd name="T9" fmla="*/ 0 h 44"/>
                <a:gd name="T10" fmla="*/ 0 w 2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44"/>
                <a:gd name="T20" fmla="*/ 20 w 20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44">
                  <a:moveTo>
                    <a:pt x="0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4" y="44"/>
                    <a:pt x="10" y="44"/>
                  </a:cubicBezTo>
                  <a:cubicBezTo>
                    <a:pt x="16" y="44"/>
                    <a:pt x="20" y="43"/>
                    <a:pt x="20" y="41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" name="Oval 4707"/>
            <p:cNvSpPr>
              <a:spLocks noChangeArrowheads="1"/>
            </p:cNvSpPr>
            <p:nvPr/>
          </p:nvSpPr>
          <p:spPr bwMode="gray">
            <a:xfrm>
              <a:off x="8262" y="-479"/>
              <a:ext cx="47" cy="14"/>
            </a:xfrm>
            <a:prstGeom prst="ellipse">
              <a:avLst/>
            </a:pr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" name="Freeform 4708"/>
            <p:cNvSpPr>
              <a:spLocks/>
            </p:cNvSpPr>
            <p:nvPr/>
          </p:nvSpPr>
          <p:spPr bwMode="gray">
            <a:xfrm>
              <a:off x="8250" y="-571"/>
              <a:ext cx="69" cy="118"/>
            </a:xfrm>
            <a:custGeom>
              <a:avLst/>
              <a:gdLst>
                <a:gd name="T0" fmla="*/ 0 w 29"/>
                <a:gd name="T1" fmla="*/ 0 h 50"/>
                <a:gd name="T2" fmla="*/ 0 w 29"/>
                <a:gd name="T3" fmla="*/ 46 h 50"/>
                <a:gd name="T4" fmla="*/ 15 w 29"/>
                <a:gd name="T5" fmla="*/ 50 h 50"/>
                <a:gd name="T6" fmla="*/ 29 w 29"/>
                <a:gd name="T7" fmla="*/ 46 h 50"/>
                <a:gd name="T8" fmla="*/ 29 w 29"/>
                <a:gd name="T9" fmla="*/ 0 h 50"/>
                <a:gd name="T10" fmla="*/ 0 w 29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50"/>
                <a:gd name="T20" fmla="*/ 29 w 29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50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7" y="50"/>
                    <a:pt x="15" y="50"/>
                  </a:cubicBezTo>
                  <a:cubicBezTo>
                    <a:pt x="23" y="50"/>
                    <a:pt x="29" y="48"/>
                    <a:pt x="29" y="46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3" name="Freeform 4709"/>
            <p:cNvSpPr>
              <a:spLocks/>
            </p:cNvSpPr>
            <p:nvPr/>
          </p:nvSpPr>
          <p:spPr bwMode="gray">
            <a:xfrm>
              <a:off x="8234" y="-611"/>
              <a:ext cx="103" cy="103"/>
            </a:xfrm>
            <a:custGeom>
              <a:avLst/>
              <a:gdLst>
                <a:gd name="T0" fmla="*/ 0 w 44"/>
                <a:gd name="T1" fmla="*/ 0 h 44"/>
                <a:gd name="T2" fmla="*/ 0 w 44"/>
                <a:gd name="T3" fmla="*/ 38 h 44"/>
                <a:gd name="T4" fmla="*/ 22 w 44"/>
                <a:gd name="T5" fmla="*/ 44 h 44"/>
                <a:gd name="T6" fmla="*/ 44 w 44"/>
                <a:gd name="T7" fmla="*/ 38 h 44"/>
                <a:gd name="T8" fmla="*/ 44 w 44"/>
                <a:gd name="T9" fmla="*/ 0 h 44"/>
                <a:gd name="T10" fmla="*/ 0 w 44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4"/>
                <a:gd name="T20" fmla="*/ 44 w 44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4">
                  <a:moveTo>
                    <a:pt x="0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10" y="44"/>
                    <a:pt x="22" y="44"/>
                  </a:cubicBezTo>
                  <a:cubicBezTo>
                    <a:pt x="34" y="44"/>
                    <a:pt x="44" y="41"/>
                    <a:pt x="44" y="38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4" name="Freeform 4710"/>
            <p:cNvSpPr>
              <a:spLocks/>
            </p:cNvSpPr>
            <p:nvPr/>
          </p:nvSpPr>
          <p:spPr bwMode="gray">
            <a:xfrm>
              <a:off x="8179" y="-432"/>
              <a:ext cx="158" cy="175"/>
            </a:xfrm>
            <a:custGeom>
              <a:avLst/>
              <a:gdLst>
                <a:gd name="T0" fmla="*/ 54 w 67"/>
                <a:gd name="T1" fmla="*/ 22 h 74"/>
                <a:gd name="T2" fmla="*/ 15 w 67"/>
                <a:gd name="T3" fmla="*/ 5 h 74"/>
                <a:gd name="T4" fmla="*/ 15 w 67"/>
                <a:gd name="T5" fmla="*/ 5 h 74"/>
                <a:gd name="T6" fmla="*/ 4 w 67"/>
                <a:gd name="T7" fmla="*/ 8 h 74"/>
                <a:gd name="T8" fmla="*/ 6 w 67"/>
                <a:gd name="T9" fmla="*/ 12 h 74"/>
                <a:gd name="T10" fmla="*/ 13 w 67"/>
                <a:gd name="T11" fmla="*/ 53 h 74"/>
                <a:gd name="T12" fmla="*/ 32 w 67"/>
                <a:gd name="T13" fmla="*/ 68 h 74"/>
                <a:gd name="T14" fmla="*/ 35 w 67"/>
                <a:gd name="T15" fmla="*/ 74 h 74"/>
                <a:gd name="T16" fmla="*/ 49 w 67"/>
                <a:gd name="T17" fmla="*/ 70 h 74"/>
                <a:gd name="T18" fmla="*/ 49 w 67"/>
                <a:gd name="T19" fmla="*/ 70 h 74"/>
                <a:gd name="T20" fmla="*/ 56 w 67"/>
                <a:gd name="T21" fmla="*/ 67 h 74"/>
                <a:gd name="T22" fmla="*/ 54 w 67"/>
                <a:gd name="T23" fmla="*/ 22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"/>
                <a:gd name="T37" fmla="*/ 0 h 74"/>
                <a:gd name="T38" fmla="*/ 67 w 67"/>
                <a:gd name="T39" fmla="*/ 74 h 7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" h="74">
                  <a:moveTo>
                    <a:pt x="54" y="22"/>
                  </a:moveTo>
                  <a:cubicBezTo>
                    <a:pt x="43" y="7"/>
                    <a:pt x="26" y="0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22"/>
                    <a:pt x="3" y="39"/>
                    <a:pt x="13" y="53"/>
                  </a:cubicBezTo>
                  <a:cubicBezTo>
                    <a:pt x="18" y="60"/>
                    <a:pt x="25" y="65"/>
                    <a:pt x="32" y="68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2" y="70"/>
                    <a:pt x="54" y="68"/>
                    <a:pt x="56" y="67"/>
                  </a:cubicBezTo>
                  <a:cubicBezTo>
                    <a:pt x="67" y="58"/>
                    <a:pt x="66" y="38"/>
                    <a:pt x="54" y="22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5" name="Freeform 4711"/>
            <p:cNvSpPr>
              <a:spLocks/>
            </p:cNvSpPr>
            <p:nvPr/>
          </p:nvSpPr>
          <p:spPr bwMode="gray">
            <a:xfrm>
              <a:off x="8144" y="-427"/>
              <a:ext cx="160" cy="182"/>
            </a:xfrm>
            <a:custGeom>
              <a:avLst/>
              <a:gdLst>
                <a:gd name="T0" fmla="*/ 57 w 68"/>
                <a:gd name="T1" fmla="*/ 69 h 77"/>
                <a:gd name="T2" fmla="*/ 14 w 68"/>
                <a:gd name="T3" fmla="*/ 54 h 77"/>
                <a:gd name="T4" fmla="*/ 12 w 68"/>
                <a:gd name="T5" fmla="*/ 9 h 77"/>
                <a:gd name="T6" fmla="*/ 55 w 68"/>
                <a:gd name="T7" fmla="*/ 23 h 77"/>
                <a:gd name="T8" fmla="*/ 57 w 68"/>
                <a:gd name="T9" fmla="*/ 6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77"/>
                <a:gd name="T17" fmla="*/ 68 w 68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77">
                  <a:moveTo>
                    <a:pt x="57" y="69"/>
                  </a:moveTo>
                  <a:cubicBezTo>
                    <a:pt x="46" y="77"/>
                    <a:pt x="26" y="71"/>
                    <a:pt x="14" y="54"/>
                  </a:cubicBezTo>
                  <a:cubicBezTo>
                    <a:pt x="1" y="38"/>
                    <a:pt x="0" y="18"/>
                    <a:pt x="12" y="9"/>
                  </a:cubicBezTo>
                  <a:cubicBezTo>
                    <a:pt x="23" y="0"/>
                    <a:pt x="42" y="7"/>
                    <a:pt x="55" y="23"/>
                  </a:cubicBezTo>
                  <a:cubicBezTo>
                    <a:pt x="67" y="40"/>
                    <a:pt x="68" y="60"/>
                    <a:pt x="57" y="6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6" name="Freeform 4712"/>
            <p:cNvSpPr>
              <a:spLocks/>
            </p:cNvSpPr>
            <p:nvPr/>
          </p:nvSpPr>
          <p:spPr bwMode="gray">
            <a:xfrm>
              <a:off x="8203" y="-361"/>
              <a:ext cx="42" cy="50"/>
            </a:xfrm>
            <a:custGeom>
              <a:avLst/>
              <a:gdLst>
                <a:gd name="T0" fmla="*/ 15 w 18"/>
                <a:gd name="T1" fmla="*/ 19 h 21"/>
                <a:gd name="T2" fmla="*/ 4 w 18"/>
                <a:gd name="T3" fmla="*/ 15 h 21"/>
                <a:gd name="T4" fmla="*/ 3 w 18"/>
                <a:gd name="T5" fmla="*/ 3 h 21"/>
                <a:gd name="T6" fmla="*/ 15 w 18"/>
                <a:gd name="T7" fmla="*/ 7 h 21"/>
                <a:gd name="T8" fmla="*/ 15 w 18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15" y="19"/>
                  </a:moveTo>
                  <a:cubicBezTo>
                    <a:pt x="12" y="21"/>
                    <a:pt x="7" y="20"/>
                    <a:pt x="4" y="15"/>
                  </a:cubicBezTo>
                  <a:cubicBezTo>
                    <a:pt x="0" y="11"/>
                    <a:pt x="0" y="5"/>
                    <a:pt x="3" y="3"/>
                  </a:cubicBezTo>
                  <a:cubicBezTo>
                    <a:pt x="6" y="0"/>
                    <a:pt x="11" y="2"/>
                    <a:pt x="15" y="7"/>
                  </a:cubicBezTo>
                  <a:cubicBezTo>
                    <a:pt x="18" y="11"/>
                    <a:pt x="18" y="17"/>
                    <a:pt x="15" y="19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7" name="Freeform 4713"/>
            <p:cNvSpPr>
              <a:spLocks/>
            </p:cNvSpPr>
            <p:nvPr/>
          </p:nvSpPr>
          <p:spPr bwMode="gray">
            <a:xfrm>
              <a:off x="8217" y="-345"/>
              <a:ext cx="14" cy="17"/>
            </a:xfrm>
            <a:custGeom>
              <a:avLst/>
              <a:gdLst>
                <a:gd name="T0" fmla="*/ 5 w 6"/>
                <a:gd name="T1" fmla="*/ 7 h 7"/>
                <a:gd name="T2" fmla="*/ 1 w 6"/>
                <a:gd name="T3" fmla="*/ 5 h 7"/>
                <a:gd name="T4" fmla="*/ 1 w 6"/>
                <a:gd name="T5" fmla="*/ 1 h 7"/>
                <a:gd name="T6" fmla="*/ 5 w 6"/>
                <a:gd name="T7" fmla="*/ 2 h 7"/>
                <a:gd name="T8" fmla="*/ 5 w 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5" y="7"/>
                  </a:moveTo>
                  <a:cubicBezTo>
                    <a:pt x="4" y="7"/>
                    <a:pt x="2" y="7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6" y="4"/>
                    <a:pt x="6" y="6"/>
                    <a:pt x="5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8" name="Freeform 4714"/>
            <p:cNvSpPr>
              <a:spLocks/>
            </p:cNvSpPr>
            <p:nvPr/>
          </p:nvSpPr>
          <p:spPr bwMode="gray">
            <a:xfrm>
              <a:off x="7775" y="-2189"/>
              <a:ext cx="936" cy="548"/>
            </a:xfrm>
            <a:custGeom>
              <a:avLst/>
              <a:gdLst>
                <a:gd name="T0" fmla="*/ 77 w 396"/>
                <a:gd name="T1" fmla="*/ 12 h 232"/>
                <a:gd name="T2" fmla="*/ 77 w 396"/>
                <a:gd name="T3" fmla="*/ 12 h 232"/>
                <a:gd name="T4" fmla="*/ 23 w 396"/>
                <a:gd name="T5" fmla="*/ 44 h 232"/>
                <a:gd name="T6" fmla="*/ 11 w 396"/>
                <a:gd name="T7" fmla="*/ 114 h 232"/>
                <a:gd name="T8" fmla="*/ 11 w 396"/>
                <a:gd name="T9" fmla="*/ 114 h 232"/>
                <a:gd name="T10" fmla="*/ 11 w 396"/>
                <a:gd name="T11" fmla="*/ 115 h 232"/>
                <a:gd name="T12" fmla="*/ 16 w 396"/>
                <a:gd name="T13" fmla="*/ 120 h 232"/>
                <a:gd name="T14" fmla="*/ 298 w 396"/>
                <a:gd name="T15" fmla="*/ 232 h 232"/>
                <a:gd name="T16" fmla="*/ 396 w 396"/>
                <a:gd name="T17" fmla="*/ 78 h 232"/>
                <a:gd name="T18" fmla="*/ 77 w 396"/>
                <a:gd name="T19" fmla="*/ 12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6"/>
                <a:gd name="T31" fmla="*/ 0 h 232"/>
                <a:gd name="T32" fmla="*/ 396 w 396"/>
                <a:gd name="T33" fmla="*/ 232 h 2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6" h="232">
                  <a:moveTo>
                    <a:pt x="77" y="12"/>
                  </a:moveTo>
                  <a:cubicBezTo>
                    <a:pt x="77" y="12"/>
                    <a:pt x="77" y="12"/>
                    <a:pt x="77" y="12"/>
                  </a:cubicBezTo>
                  <a:cubicBezTo>
                    <a:pt x="59" y="12"/>
                    <a:pt x="38" y="24"/>
                    <a:pt x="23" y="44"/>
                  </a:cubicBezTo>
                  <a:cubicBezTo>
                    <a:pt x="4" y="68"/>
                    <a:pt x="0" y="97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3" y="117"/>
                    <a:pt x="14" y="118"/>
                    <a:pt x="16" y="120"/>
                  </a:cubicBezTo>
                  <a:cubicBezTo>
                    <a:pt x="34" y="140"/>
                    <a:pt x="106" y="209"/>
                    <a:pt x="298" y="232"/>
                  </a:cubicBezTo>
                  <a:cubicBezTo>
                    <a:pt x="396" y="78"/>
                    <a:pt x="396" y="78"/>
                    <a:pt x="396" y="78"/>
                  </a:cubicBezTo>
                  <a:cubicBezTo>
                    <a:pt x="396" y="78"/>
                    <a:pt x="278" y="0"/>
                    <a:pt x="77" y="1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9" name="Freeform 4715"/>
            <p:cNvSpPr>
              <a:spLocks/>
            </p:cNvSpPr>
            <p:nvPr/>
          </p:nvSpPr>
          <p:spPr bwMode="gray">
            <a:xfrm>
              <a:off x="8373" y="-2059"/>
              <a:ext cx="397" cy="448"/>
            </a:xfrm>
            <a:custGeom>
              <a:avLst/>
              <a:gdLst>
                <a:gd name="T0" fmla="*/ 141 w 168"/>
                <a:gd name="T1" fmla="*/ 21 h 190"/>
                <a:gd name="T2" fmla="*/ 34 w 168"/>
                <a:gd name="T3" fmla="*/ 57 h 190"/>
                <a:gd name="T4" fmla="*/ 28 w 168"/>
                <a:gd name="T5" fmla="*/ 169 h 190"/>
                <a:gd name="T6" fmla="*/ 135 w 168"/>
                <a:gd name="T7" fmla="*/ 133 h 190"/>
                <a:gd name="T8" fmla="*/ 141 w 168"/>
                <a:gd name="T9" fmla="*/ 21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190"/>
                <a:gd name="T17" fmla="*/ 168 w 168"/>
                <a:gd name="T18" fmla="*/ 190 h 1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190">
                  <a:moveTo>
                    <a:pt x="141" y="21"/>
                  </a:moveTo>
                  <a:cubicBezTo>
                    <a:pt x="113" y="0"/>
                    <a:pt x="65" y="16"/>
                    <a:pt x="34" y="57"/>
                  </a:cubicBezTo>
                  <a:cubicBezTo>
                    <a:pt x="3" y="98"/>
                    <a:pt x="0" y="148"/>
                    <a:pt x="28" y="169"/>
                  </a:cubicBezTo>
                  <a:cubicBezTo>
                    <a:pt x="56" y="190"/>
                    <a:pt x="104" y="174"/>
                    <a:pt x="135" y="133"/>
                  </a:cubicBezTo>
                  <a:cubicBezTo>
                    <a:pt x="166" y="93"/>
                    <a:pt x="168" y="42"/>
                    <a:pt x="141" y="21"/>
                  </a:cubicBezTo>
                  <a:close/>
                </a:path>
              </a:pathLst>
            </a:custGeom>
            <a:gradFill flip="none" rotWithShape="1">
              <a:gsLst>
                <a:gs pos="59000">
                  <a:schemeClr val="tx1">
                    <a:lumMod val="95000"/>
                    <a:lumOff val="5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0" name="Freeform 4716"/>
            <p:cNvSpPr>
              <a:spLocks/>
            </p:cNvSpPr>
            <p:nvPr/>
          </p:nvSpPr>
          <p:spPr bwMode="gray">
            <a:xfrm>
              <a:off x="3568" y="-3477"/>
              <a:ext cx="1673" cy="851"/>
            </a:xfrm>
            <a:custGeom>
              <a:avLst/>
              <a:gdLst>
                <a:gd name="T0" fmla="*/ 770 w 1673"/>
                <a:gd name="T1" fmla="*/ 851 h 851"/>
                <a:gd name="T2" fmla="*/ 1673 w 1673"/>
                <a:gd name="T3" fmla="*/ 50 h 851"/>
                <a:gd name="T4" fmla="*/ 1486 w 1673"/>
                <a:gd name="T5" fmla="*/ 0 h 851"/>
                <a:gd name="T6" fmla="*/ 0 w 1673"/>
                <a:gd name="T7" fmla="*/ 640 h 851"/>
                <a:gd name="T8" fmla="*/ 770 w 1673"/>
                <a:gd name="T9" fmla="*/ 851 h 8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3"/>
                <a:gd name="T16" fmla="*/ 0 h 851"/>
                <a:gd name="T17" fmla="*/ 1673 w 1673"/>
                <a:gd name="T18" fmla="*/ 851 h 8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3" h="851">
                  <a:moveTo>
                    <a:pt x="770" y="851"/>
                  </a:moveTo>
                  <a:lnTo>
                    <a:pt x="1673" y="50"/>
                  </a:lnTo>
                  <a:lnTo>
                    <a:pt x="1486" y="0"/>
                  </a:lnTo>
                  <a:lnTo>
                    <a:pt x="0" y="640"/>
                  </a:lnTo>
                  <a:lnTo>
                    <a:pt x="770" y="85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1" name="Freeform 4717"/>
            <p:cNvSpPr>
              <a:spLocks/>
            </p:cNvSpPr>
            <p:nvPr/>
          </p:nvSpPr>
          <p:spPr bwMode="gray">
            <a:xfrm>
              <a:off x="6462" y="-2988"/>
              <a:ext cx="2842" cy="1441"/>
            </a:xfrm>
            <a:custGeom>
              <a:avLst/>
              <a:gdLst>
                <a:gd name="T0" fmla="*/ 0 w 2842"/>
                <a:gd name="T1" fmla="*/ 1035 h 1441"/>
                <a:gd name="T2" fmla="*/ 1495 w 2842"/>
                <a:gd name="T3" fmla="*/ 1441 h 1441"/>
                <a:gd name="T4" fmla="*/ 2842 w 2842"/>
                <a:gd name="T5" fmla="*/ 95 h 1441"/>
                <a:gd name="T6" fmla="*/ 2492 w 2842"/>
                <a:gd name="T7" fmla="*/ 0 h 1441"/>
                <a:gd name="T8" fmla="*/ 1117 w 2842"/>
                <a:gd name="T9" fmla="*/ 617 h 1441"/>
                <a:gd name="T10" fmla="*/ 0 w 2842"/>
                <a:gd name="T11" fmla="*/ 1035 h 1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42"/>
                <a:gd name="T19" fmla="*/ 0 h 1441"/>
                <a:gd name="T20" fmla="*/ 2842 w 2842"/>
                <a:gd name="T21" fmla="*/ 1441 h 1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42" h="1441">
                  <a:moveTo>
                    <a:pt x="0" y="1035"/>
                  </a:moveTo>
                  <a:lnTo>
                    <a:pt x="1495" y="1441"/>
                  </a:lnTo>
                  <a:lnTo>
                    <a:pt x="2842" y="95"/>
                  </a:lnTo>
                  <a:lnTo>
                    <a:pt x="2492" y="0"/>
                  </a:lnTo>
                  <a:lnTo>
                    <a:pt x="1117" y="617"/>
                  </a:lnTo>
                  <a:lnTo>
                    <a:pt x="0" y="103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2" name="Freeform 4718"/>
            <p:cNvSpPr>
              <a:spLocks/>
            </p:cNvSpPr>
            <p:nvPr/>
          </p:nvSpPr>
          <p:spPr bwMode="gray">
            <a:xfrm>
              <a:off x="2971" y="-3002"/>
              <a:ext cx="6888" cy="2532"/>
            </a:xfrm>
            <a:custGeom>
              <a:avLst/>
              <a:gdLst>
                <a:gd name="T0" fmla="*/ 2783 w 2916"/>
                <a:gd name="T1" fmla="*/ 691 h 1072"/>
                <a:gd name="T2" fmla="*/ 2616 w 2916"/>
                <a:gd name="T3" fmla="*/ 576 h 1072"/>
                <a:gd name="T4" fmla="*/ 2088 w 2916"/>
                <a:gd name="T5" fmla="*/ 533 h 1072"/>
                <a:gd name="T6" fmla="*/ 97 w 2916"/>
                <a:gd name="T7" fmla="*/ 5 h 1072"/>
                <a:gd name="T8" fmla="*/ 91 w 2916"/>
                <a:gd name="T9" fmla="*/ 3 h 1072"/>
                <a:gd name="T10" fmla="*/ 90 w 2916"/>
                <a:gd name="T11" fmla="*/ 3 h 1072"/>
                <a:gd name="T12" fmla="*/ 90 w 2916"/>
                <a:gd name="T13" fmla="*/ 3 h 1072"/>
                <a:gd name="T14" fmla="*/ 25 w 2916"/>
                <a:gd name="T15" fmla="*/ 37 h 1072"/>
                <a:gd name="T16" fmla="*/ 14 w 2916"/>
                <a:gd name="T17" fmla="*/ 115 h 1072"/>
                <a:gd name="T18" fmla="*/ 14 w 2916"/>
                <a:gd name="T19" fmla="*/ 115 h 1072"/>
                <a:gd name="T20" fmla="*/ 14 w 2916"/>
                <a:gd name="T21" fmla="*/ 115 h 1072"/>
                <a:gd name="T22" fmla="*/ 20 w 2916"/>
                <a:gd name="T23" fmla="*/ 121 h 1072"/>
                <a:gd name="T24" fmla="*/ 27 w 2916"/>
                <a:gd name="T25" fmla="*/ 125 h 1072"/>
                <a:gd name="T26" fmla="*/ 908 w 2916"/>
                <a:gd name="T27" fmla="*/ 690 h 1072"/>
                <a:gd name="T28" fmla="*/ 1957 w 2916"/>
                <a:gd name="T29" fmla="*/ 972 h 1072"/>
                <a:gd name="T30" fmla="*/ 2908 w 2916"/>
                <a:gd name="T31" fmla="*/ 898 h 1072"/>
                <a:gd name="T32" fmla="*/ 2783 w 2916"/>
                <a:gd name="T33" fmla="*/ 691 h 10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16"/>
                <a:gd name="T52" fmla="*/ 0 h 1072"/>
                <a:gd name="T53" fmla="*/ 2916 w 2916"/>
                <a:gd name="T54" fmla="*/ 1072 h 10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16" h="1072">
                  <a:moveTo>
                    <a:pt x="2783" y="691"/>
                  </a:moveTo>
                  <a:cubicBezTo>
                    <a:pt x="2728" y="637"/>
                    <a:pt x="2719" y="606"/>
                    <a:pt x="2616" y="576"/>
                  </a:cubicBezTo>
                  <a:cubicBezTo>
                    <a:pt x="2482" y="537"/>
                    <a:pt x="2154" y="542"/>
                    <a:pt x="2088" y="533"/>
                  </a:cubicBezTo>
                  <a:cubicBezTo>
                    <a:pt x="1935" y="512"/>
                    <a:pt x="222" y="40"/>
                    <a:pt x="97" y="5"/>
                  </a:cubicBezTo>
                  <a:cubicBezTo>
                    <a:pt x="95" y="4"/>
                    <a:pt x="93" y="4"/>
                    <a:pt x="91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69" y="0"/>
                    <a:pt x="43" y="12"/>
                    <a:pt x="25" y="37"/>
                  </a:cubicBezTo>
                  <a:cubicBezTo>
                    <a:pt x="4" y="64"/>
                    <a:pt x="0" y="97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6" y="117"/>
                    <a:pt x="18" y="120"/>
                    <a:pt x="20" y="121"/>
                  </a:cubicBezTo>
                  <a:cubicBezTo>
                    <a:pt x="23" y="123"/>
                    <a:pt x="25" y="124"/>
                    <a:pt x="27" y="125"/>
                  </a:cubicBezTo>
                  <a:cubicBezTo>
                    <a:pt x="121" y="198"/>
                    <a:pt x="682" y="629"/>
                    <a:pt x="908" y="690"/>
                  </a:cubicBezTo>
                  <a:cubicBezTo>
                    <a:pt x="1156" y="757"/>
                    <a:pt x="1957" y="972"/>
                    <a:pt x="1957" y="972"/>
                  </a:cubicBezTo>
                  <a:cubicBezTo>
                    <a:pt x="2333" y="1072"/>
                    <a:pt x="2866" y="1052"/>
                    <a:pt x="2908" y="898"/>
                  </a:cubicBezTo>
                  <a:cubicBezTo>
                    <a:pt x="2916" y="868"/>
                    <a:pt x="2909" y="812"/>
                    <a:pt x="2783" y="691"/>
                  </a:cubicBezTo>
                  <a:close/>
                </a:path>
              </a:pathLst>
            </a:custGeom>
            <a:gradFill flip="none" rotWithShape="1">
              <a:gsLst>
                <a:gs pos="39000">
                  <a:schemeClr val="bg1">
                    <a:lumMod val="75000"/>
                  </a:schemeClr>
                </a:gs>
                <a:gs pos="31000">
                  <a:schemeClr val="bg1">
                    <a:lumMod val="50000"/>
                  </a:schemeClr>
                </a:gs>
                <a:gs pos="52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3" name="Freeform 4719"/>
            <p:cNvSpPr>
              <a:spLocks/>
            </p:cNvSpPr>
            <p:nvPr/>
          </p:nvSpPr>
          <p:spPr bwMode="gray">
            <a:xfrm>
              <a:off x="9244" y="-1485"/>
              <a:ext cx="223" cy="125"/>
            </a:xfrm>
            <a:custGeom>
              <a:avLst/>
              <a:gdLst>
                <a:gd name="T0" fmla="*/ 1 w 94"/>
                <a:gd name="T1" fmla="*/ 22 h 53"/>
                <a:gd name="T2" fmla="*/ 77 w 94"/>
                <a:gd name="T3" fmla="*/ 0 h 53"/>
                <a:gd name="T4" fmla="*/ 94 w 94"/>
                <a:gd name="T5" fmla="*/ 17 h 53"/>
                <a:gd name="T6" fmla="*/ 0 w 94"/>
                <a:gd name="T7" fmla="*/ 53 h 53"/>
                <a:gd name="T8" fmla="*/ 1 w 94"/>
                <a:gd name="T9" fmla="*/ 2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53"/>
                <a:gd name="T17" fmla="*/ 94 w 94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53">
                  <a:moveTo>
                    <a:pt x="1" y="22"/>
                  </a:moveTo>
                  <a:cubicBezTo>
                    <a:pt x="1" y="22"/>
                    <a:pt x="56" y="20"/>
                    <a:pt x="77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58" y="53"/>
                    <a:pt x="0" y="53"/>
                  </a:cubicBezTo>
                  <a:lnTo>
                    <a:pt x="1" y="22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165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4" name="Freeform 4720"/>
            <p:cNvSpPr>
              <a:spLocks/>
            </p:cNvSpPr>
            <p:nvPr/>
          </p:nvSpPr>
          <p:spPr bwMode="gray">
            <a:xfrm>
              <a:off x="3951" y="-1202"/>
              <a:ext cx="933" cy="548"/>
            </a:xfrm>
            <a:custGeom>
              <a:avLst/>
              <a:gdLst>
                <a:gd name="T0" fmla="*/ 76 w 395"/>
                <a:gd name="T1" fmla="*/ 12 h 232"/>
                <a:gd name="T2" fmla="*/ 76 w 395"/>
                <a:gd name="T3" fmla="*/ 12 h 232"/>
                <a:gd name="T4" fmla="*/ 22 w 395"/>
                <a:gd name="T5" fmla="*/ 44 h 232"/>
                <a:gd name="T6" fmla="*/ 10 w 395"/>
                <a:gd name="T7" fmla="*/ 114 h 232"/>
                <a:gd name="T8" fmla="*/ 10 w 395"/>
                <a:gd name="T9" fmla="*/ 114 h 232"/>
                <a:gd name="T10" fmla="*/ 11 w 395"/>
                <a:gd name="T11" fmla="*/ 115 h 232"/>
                <a:gd name="T12" fmla="*/ 15 w 395"/>
                <a:gd name="T13" fmla="*/ 120 h 232"/>
                <a:gd name="T14" fmla="*/ 297 w 395"/>
                <a:gd name="T15" fmla="*/ 232 h 232"/>
                <a:gd name="T16" fmla="*/ 395 w 395"/>
                <a:gd name="T17" fmla="*/ 78 h 232"/>
                <a:gd name="T18" fmla="*/ 76 w 395"/>
                <a:gd name="T19" fmla="*/ 12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5"/>
                <a:gd name="T31" fmla="*/ 0 h 232"/>
                <a:gd name="T32" fmla="*/ 395 w 395"/>
                <a:gd name="T33" fmla="*/ 232 h 2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5" h="232">
                  <a:moveTo>
                    <a:pt x="76" y="12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58" y="12"/>
                    <a:pt x="37" y="24"/>
                    <a:pt x="22" y="44"/>
                  </a:cubicBezTo>
                  <a:cubicBezTo>
                    <a:pt x="4" y="68"/>
                    <a:pt x="0" y="97"/>
                    <a:pt x="10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14"/>
                    <a:pt x="11" y="115"/>
                    <a:pt x="11" y="115"/>
                  </a:cubicBezTo>
                  <a:cubicBezTo>
                    <a:pt x="12" y="117"/>
                    <a:pt x="13" y="119"/>
                    <a:pt x="15" y="120"/>
                  </a:cubicBezTo>
                  <a:cubicBezTo>
                    <a:pt x="33" y="141"/>
                    <a:pt x="106" y="209"/>
                    <a:pt x="297" y="232"/>
                  </a:cubicBezTo>
                  <a:cubicBezTo>
                    <a:pt x="395" y="78"/>
                    <a:pt x="395" y="78"/>
                    <a:pt x="395" y="78"/>
                  </a:cubicBezTo>
                  <a:cubicBezTo>
                    <a:pt x="395" y="78"/>
                    <a:pt x="278" y="0"/>
                    <a:pt x="76" y="1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5" name="Freeform 4721"/>
            <p:cNvSpPr>
              <a:spLocks/>
            </p:cNvSpPr>
            <p:nvPr/>
          </p:nvSpPr>
          <p:spPr bwMode="gray">
            <a:xfrm>
              <a:off x="4549" y="-1072"/>
              <a:ext cx="396" cy="449"/>
            </a:xfrm>
            <a:custGeom>
              <a:avLst/>
              <a:gdLst>
                <a:gd name="T0" fmla="*/ 140 w 168"/>
                <a:gd name="T1" fmla="*/ 21 h 190"/>
                <a:gd name="T2" fmla="*/ 33 w 168"/>
                <a:gd name="T3" fmla="*/ 57 h 190"/>
                <a:gd name="T4" fmla="*/ 28 w 168"/>
                <a:gd name="T5" fmla="*/ 169 h 190"/>
                <a:gd name="T6" fmla="*/ 134 w 168"/>
                <a:gd name="T7" fmla="*/ 134 h 190"/>
                <a:gd name="T8" fmla="*/ 140 w 168"/>
                <a:gd name="T9" fmla="*/ 21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190"/>
                <a:gd name="T17" fmla="*/ 168 w 168"/>
                <a:gd name="T18" fmla="*/ 190 h 1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190">
                  <a:moveTo>
                    <a:pt x="140" y="21"/>
                  </a:moveTo>
                  <a:cubicBezTo>
                    <a:pt x="112" y="0"/>
                    <a:pt x="64" y="16"/>
                    <a:pt x="33" y="57"/>
                  </a:cubicBezTo>
                  <a:cubicBezTo>
                    <a:pt x="2" y="98"/>
                    <a:pt x="0" y="148"/>
                    <a:pt x="28" y="169"/>
                  </a:cubicBezTo>
                  <a:cubicBezTo>
                    <a:pt x="55" y="190"/>
                    <a:pt x="103" y="174"/>
                    <a:pt x="134" y="134"/>
                  </a:cubicBezTo>
                  <a:cubicBezTo>
                    <a:pt x="165" y="93"/>
                    <a:pt x="168" y="42"/>
                    <a:pt x="140" y="21"/>
                  </a:cubicBezTo>
                  <a:close/>
                </a:path>
              </a:pathLst>
            </a:custGeom>
            <a:gradFill flip="none" rotWithShape="1">
              <a:gsLst>
                <a:gs pos="59000">
                  <a:schemeClr val="tx1">
                    <a:lumMod val="95000"/>
                    <a:lumOff val="5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6" name="Freeform 4722"/>
            <p:cNvSpPr>
              <a:spLocks/>
            </p:cNvSpPr>
            <p:nvPr/>
          </p:nvSpPr>
          <p:spPr bwMode="gray">
            <a:xfrm>
              <a:off x="1790" y="-1703"/>
              <a:ext cx="5475" cy="796"/>
            </a:xfrm>
            <a:custGeom>
              <a:avLst/>
              <a:gdLst>
                <a:gd name="T0" fmla="*/ 3848 w 5475"/>
                <a:gd name="T1" fmla="*/ 0 h 796"/>
                <a:gd name="T2" fmla="*/ 2286 w 5475"/>
                <a:gd name="T3" fmla="*/ 319 h 796"/>
                <a:gd name="T4" fmla="*/ 0 w 5475"/>
                <a:gd name="T5" fmla="*/ 640 h 796"/>
                <a:gd name="T6" fmla="*/ 543 w 5475"/>
                <a:gd name="T7" fmla="*/ 796 h 796"/>
                <a:gd name="T8" fmla="*/ 5475 w 5475"/>
                <a:gd name="T9" fmla="*/ 433 h 796"/>
                <a:gd name="T10" fmla="*/ 3848 w 5475"/>
                <a:gd name="T11" fmla="*/ 0 h 7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75"/>
                <a:gd name="T19" fmla="*/ 0 h 796"/>
                <a:gd name="T20" fmla="*/ 5475 w 5475"/>
                <a:gd name="T21" fmla="*/ 796 h 7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75" h="796">
                  <a:moveTo>
                    <a:pt x="3848" y="0"/>
                  </a:moveTo>
                  <a:lnTo>
                    <a:pt x="2286" y="319"/>
                  </a:lnTo>
                  <a:lnTo>
                    <a:pt x="0" y="640"/>
                  </a:lnTo>
                  <a:lnTo>
                    <a:pt x="543" y="796"/>
                  </a:lnTo>
                  <a:lnTo>
                    <a:pt x="5475" y="433"/>
                  </a:lnTo>
                  <a:lnTo>
                    <a:pt x="3848" y="0"/>
                  </a:lnTo>
                  <a:close/>
                </a:path>
              </a:pathLst>
            </a:custGeom>
            <a:gradFill>
              <a:gsLst>
                <a:gs pos="73000">
                  <a:srgbClr val="F0F0F0"/>
                </a:gs>
                <a:gs pos="100000">
                  <a:srgbClr val="C4C4C4"/>
                </a:gs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7" name="Freeform 4723"/>
            <p:cNvSpPr>
              <a:spLocks/>
            </p:cNvSpPr>
            <p:nvPr/>
          </p:nvSpPr>
          <p:spPr bwMode="gray">
            <a:xfrm>
              <a:off x="1570" y="-2723"/>
              <a:ext cx="2405" cy="238"/>
            </a:xfrm>
            <a:custGeom>
              <a:avLst/>
              <a:gdLst>
                <a:gd name="T0" fmla="*/ 2405 w 2405"/>
                <a:gd name="T1" fmla="*/ 229 h 238"/>
                <a:gd name="T2" fmla="*/ 274 w 2405"/>
                <a:gd name="T3" fmla="*/ 238 h 238"/>
                <a:gd name="T4" fmla="*/ 0 w 2405"/>
                <a:gd name="T5" fmla="*/ 156 h 238"/>
                <a:gd name="T6" fmla="*/ 1547 w 2405"/>
                <a:gd name="T7" fmla="*/ 0 h 238"/>
                <a:gd name="T8" fmla="*/ 2405 w 2405"/>
                <a:gd name="T9" fmla="*/ 22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5"/>
                <a:gd name="T16" fmla="*/ 0 h 238"/>
                <a:gd name="T17" fmla="*/ 2405 w 240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5" h="238">
                  <a:moveTo>
                    <a:pt x="2405" y="229"/>
                  </a:moveTo>
                  <a:lnTo>
                    <a:pt x="274" y="238"/>
                  </a:lnTo>
                  <a:lnTo>
                    <a:pt x="0" y="156"/>
                  </a:lnTo>
                  <a:lnTo>
                    <a:pt x="1547" y="0"/>
                  </a:lnTo>
                  <a:lnTo>
                    <a:pt x="2405" y="229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8" name="Freeform 4724"/>
            <p:cNvSpPr>
              <a:spLocks/>
            </p:cNvSpPr>
            <p:nvPr/>
          </p:nvSpPr>
          <p:spPr bwMode="gray">
            <a:xfrm>
              <a:off x="2895" y="-4084"/>
              <a:ext cx="1531" cy="1484"/>
            </a:xfrm>
            <a:custGeom>
              <a:avLst/>
              <a:gdLst>
                <a:gd name="T0" fmla="*/ 648 w 648"/>
                <a:gd name="T1" fmla="*/ 628 h 628"/>
                <a:gd name="T2" fmla="*/ 646 w 648"/>
                <a:gd name="T3" fmla="*/ 620 h 628"/>
                <a:gd name="T4" fmla="*/ 190 w 648"/>
                <a:gd name="T5" fmla="*/ 68 h 628"/>
                <a:gd name="T6" fmla="*/ 0 w 648"/>
                <a:gd name="T7" fmla="*/ 0 h 628"/>
                <a:gd name="T8" fmla="*/ 122 w 648"/>
                <a:gd name="T9" fmla="*/ 484 h 628"/>
                <a:gd name="T10" fmla="*/ 648 w 648"/>
                <a:gd name="T11" fmla="*/ 628 h 6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8"/>
                <a:gd name="T19" fmla="*/ 0 h 628"/>
                <a:gd name="T20" fmla="*/ 648 w 648"/>
                <a:gd name="T21" fmla="*/ 628 h 6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8" h="628">
                  <a:moveTo>
                    <a:pt x="648" y="628"/>
                  </a:moveTo>
                  <a:cubicBezTo>
                    <a:pt x="648" y="628"/>
                    <a:pt x="648" y="622"/>
                    <a:pt x="646" y="620"/>
                  </a:cubicBezTo>
                  <a:cubicBezTo>
                    <a:pt x="618" y="588"/>
                    <a:pt x="285" y="214"/>
                    <a:pt x="190" y="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2" y="484"/>
                    <a:pt x="122" y="484"/>
                    <a:pt x="122" y="484"/>
                  </a:cubicBezTo>
                  <a:lnTo>
                    <a:pt x="648" y="628"/>
                  </a:ln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69" name="Gruppieren 680"/>
          <p:cNvGrpSpPr/>
          <p:nvPr/>
        </p:nvGrpSpPr>
        <p:grpSpPr bwMode="gray">
          <a:xfrm flipH="1">
            <a:off x="2677818" y="6317118"/>
            <a:ext cx="596518" cy="351470"/>
            <a:chOff x="3901294" y="3843965"/>
            <a:chExt cx="879158" cy="518002"/>
          </a:xfrm>
        </p:grpSpPr>
        <p:sp>
          <p:nvSpPr>
            <p:cNvPr id="1270" name="Freeform 3583"/>
            <p:cNvSpPr>
              <a:spLocks/>
            </p:cNvSpPr>
            <p:nvPr/>
          </p:nvSpPr>
          <p:spPr bwMode="gray">
            <a:xfrm>
              <a:off x="3963168" y="4137341"/>
              <a:ext cx="92471" cy="71472"/>
            </a:xfrm>
            <a:custGeom>
              <a:avLst/>
              <a:gdLst>
                <a:gd name="T0" fmla="*/ 99 w 699"/>
                <a:gd name="T1" fmla="*/ 536 h 536"/>
                <a:gd name="T2" fmla="*/ 0 w 699"/>
                <a:gd name="T3" fmla="*/ 151 h 536"/>
                <a:gd name="T4" fmla="*/ 345 w 699"/>
                <a:gd name="T5" fmla="*/ 0 h 536"/>
                <a:gd name="T6" fmla="*/ 699 w 699"/>
                <a:gd name="T7" fmla="*/ 88 h 536"/>
                <a:gd name="T8" fmla="*/ 550 w 699"/>
                <a:gd name="T9" fmla="*/ 414 h 536"/>
                <a:gd name="T10" fmla="*/ 99 w 699"/>
                <a:gd name="T11" fmla="*/ 536 h 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"/>
                <a:gd name="T19" fmla="*/ 0 h 536"/>
                <a:gd name="T20" fmla="*/ 699 w 699"/>
                <a:gd name="T21" fmla="*/ 536 h 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" h="536">
                  <a:moveTo>
                    <a:pt x="99" y="536"/>
                  </a:moveTo>
                  <a:lnTo>
                    <a:pt x="0" y="151"/>
                  </a:lnTo>
                  <a:lnTo>
                    <a:pt x="345" y="0"/>
                  </a:lnTo>
                  <a:lnTo>
                    <a:pt x="699" y="88"/>
                  </a:lnTo>
                  <a:lnTo>
                    <a:pt x="550" y="414"/>
                  </a:lnTo>
                  <a:lnTo>
                    <a:pt x="99" y="536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1" name="Freeform 3584"/>
            <p:cNvSpPr>
              <a:spLocks/>
            </p:cNvSpPr>
            <p:nvPr/>
          </p:nvSpPr>
          <p:spPr bwMode="gray">
            <a:xfrm>
              <a:off x="3997845" y="4150274"/>
              <a:ext cx="94511" cy="103464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0 h 332"/>
                <a:gd name="T4" fmla="*/ 66 w 302"/>
                <a:gd name="T5" fmla="*/ 20 h 332"/>
                <a:gd name="T6" fmla="*/ 16 w 302"/>
                <a:gd name="T7" fmla="*/ 33 h 332"/>
                <a:gd name="T8" fmla="*/ 26 w 302"/>
                <a:gd name="T9" fmla="*/ 54 h 332"/>
                <a:gd name="T10" fmla="*/ 58 w 302"/>
                <a:gd name="T11" fmla="*/ 235 h 332"/>
                <a:gd name="T12" fmla="*/ 143 w 302"/>
                <a:gd name="T13" fmla="*/ 304 h 332"/>
                <a:gd name="T14" fmla="*/ 155 w 302"/>
                <a:gd name="T15" fmla="*/ 332 h 332"/>
                <a:gd name="T16" fmla="*/ 221 w 302"/>
                <a:gd name="T17" fmla="*/ 315 h 332"/>
                <a:gd name="T18" fmla="*/ 221 w 302"/>
                <a:gd name="T19" fmla="*/ 314 h 332"/>
                <a:gd name="T20" fmla="*/ 252 w 302"/>
                <a:gd name="T21" fmla="*/ 300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0" y="99"/>
                    <a:pt x="11" y="173"/>
                    <a:pt x="58" y="235"/>
                  </a:cubicBezTo>
                  <a:cubicBezTo>
                    <a:pt x="82" y="267"/>
                    <a:pt x="112" y="291"/>
                    <a:pt x="143" y="304"/>
                  </a:cubicBezTo>
                  <a:cubicBezTo>
                    <a:pt x="155" y="332"/>
                    <a:pt x="155" y="332"/>
                    <a:pt x="155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32" y="312"/>
                    <a:pt x="242" y="307"/>
                    <a:pt x="252" y="300"/>
                  </a:cubicBezTo>
                  <a:cubicBezTo>
                    <a:pt x="302" y="262"/>
                    <a:pt x="297" y="170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2" name="Freeform 3585"/>
            <p:cNvSpPr>
              <a:spLocks/>
            </p:cNvSpPr>
            <p:nvPr/>
          </p:nvSpPr>
          <p:spPr bwMode="gray">
            <a:xfrm>
              <a:off x="3976767" y="4152996"/>
              <a:ext cx="95871" cy="108229"/>
            </a:xfrm>
            <a:custGeom>
              <a:avLst/>
              <a:gdLst>
                <a:gd name="T0" fmla="*/ 255 w 306"/>
                <a:gd name="T1" fmla="*/ 308 h 347"/>
                <a:gd name="T2" fmla="*/ 61 w 306"/>
                <a:gd name="T3" fmla="*/ 243 h 347"/>
                <a:gd name="T4" fmla="*/ 50 w 306"/>
                <a:gd name="T5" fmla="*/ 39 h 347"/>
                <a:gd name="T6" fmla="*/ 244 w 306"/>
                <a:gd name="T7" fmla="*/ 104 h 347"/>
                <a:gd name="T8" fmla="*/ 255 w 306"/>
                <a:gd name="T9" fmla="*/ 308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7"/>
                <a:gd name="T17" fmla="*/ 306 w 306"/>
                <a:gd name="T18" fmla="*/ 347 h 3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7">
                  <a:moveTo>
                    <a:pt x="255" y="308"/>
                  </a:moveTo>
                  <a:cubicBezTo>
                    <a:pt x="204" y="347"/>
                    <a:pt x="118" y="317"/>
                    <a:pt x="61" y="243"/>
                  </a:cubicBezTo>
                  <a:cubicBezTo>
                    <a:pt x="5" y="169"/>
                    <a:pt x="0" y="77"/>
                    <a:pt x="50" y="39"/>
                  </a:cubicBezTo>
                  <a:cubicBezTo>
                    <a:pt x="101" y="0"/>
                    <a:pt x="188" y="29"/>
                    <a:pt x="244" y="104"/>
                  </a:cubicBezTo>
                  <a:cubicBezTo>
                    <a:pt x="301" y="178"/>
                    <a:pt x="306" y="270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3" name="Freeform 3586"/>
            <p:cNvSpPr>
              <a:spLocks/>
            </p:cNvSpPr>
            <p:nvPr/>
          </p:nvSpPr>
          <p:spPr bwMode="gray">
            <a:xfrm>
              <a:off x="3995805" y="4174098"/>
              <a:ext cx="57795" cy="66027"/>
            </a:xfrm>
            <a:custGeom>
              <a:avLst/>
              <a:gdLst>
                <a:gd name="T0" fmla="*/ 155 w 186"/>
                <a:gd name="T1" fmla="*/ 187 h 211"/>
                <a:gd name="T2" fmla="*/ 37 w 186"/>
                <a:gd name="T3" fmla="*/ 148 h 211"/>
                <a:gd name="T4" fmla="*/ 30 w 186"/>
                <a:gd name="T5" fmla="*/ 24 h 211"/>
                <a:gd name="T6" fmla="*/ 149 w 186"/>
                <a:gd name="T7" fmla="*/ 63 h 211"/>
                <a:gd name="T8" fmla="*/ 155 w 186"/>
                <a:gd name="T9" fmla="*/ 187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7"/>
                  </a:moveTo>
                  <a:cubicBezTo>
                    <a:pt x="124" y="211"/>
                    <a:pt x="71" y="193"/>
                    <a:pt x="37" y="148"/>
                  </a:cubicBezTo>
                  <a:cubicBezTo>
                    <a:pt x="3" y="103"/>
                    <a:pt x="0" y="47"/>
                    <a:pt x="30" y="24"/>
                  </a:cubicBezTo>
                  <a:cubicBezTo>
                    <a:pt x="61" y="0"/>
                    <a:pt x="114" y="18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4" name="Freeform 3587"/>
            <p:cNvSpPr>
              <a:spLocks/>
            </p:cNvSpPr>
            <p:nvPr/>
          </p:nvSpPr>
          <p:spPr bwMode="gray">
            <a:xfrm>
              <a:off x="4055640" y="3914076"/>
              <a:ext cx="239338" cy="253896"/>
            </a:xfrm>
            <a:custGeom>
              <a:avLst/>
              <a:gdLst>
                <a:gd name="T0" fmla="*/ 1809 w 1809"/>
                <a:gd name="T1" fmla="*/ 0 h 1918"/>
                <a:gd name="T2" fmla="*/ 0 w 1809"/>
                <a:gd name="T3" fmla="*/ 487 h 1918"/>
                <a:gd name="T4" fmla="*/ 0 w 1809"/>
                <a:gd name="T5" fmla="*/ 1918 h 1918"/>
                <a:gd name="T6" fmla="*/ 1809 w 1809"/>
                <a:gd name="T7" fmla="*/ 1415 h 1918"/>
                <a:gd name="T8" fmla="*/ 1809 w 1809"/>
                <a:gd name="T9" fmla="*/ 0 h 19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1918"/>
                <a:gd name="T17" fmla="*/ 1809 w 1809"/>
                <a:gd name="T18" fmla="*/ 1918 h 19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1918">
                  <a:moveTo>
                    <a:pt x="1809" y="0"/>
                  </a:moveTo>
                  <a:lnTo>
                    <a:pt x="0" y="487"/>
                  </a:lnTo>
                  <a:lnTo>
                    <a:pt x="0" y="1918"/>
                  </a:lnTo>
                  <a:lnTo>
                    <a:pt x="1809" y="141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5" name="Freeform 3588"/>
            <p:cNvSpPr>
              <a:spLocks/>
            </p:cNvSpPr>
            <p:nvPr/>
          </p:nvSpPr>
          <p:spPr bwMode="gray">
            <a:xfrm>
              <a:off x="3918972" y="3940622"/>
              <a:ext cx="167944" cy="297460"/>
            </a:xfrm>
            <a:custGeom>
              <a:avLst/>
              <a:gdLst>
                <a:gd name="T0" fmla="*/ 437 w 537"/>
                <a:gd name="T1" fmla="*/ 728 h 952"/>
                <a:gd name="T2" fmla="*/ 437 w 537"/>
                <a:gd name="T3" fmla="*/ 122 h 952"/>
                <a:gd name="T4" fmla="*/ 0 w 537"/>
                <a:gd name="T5" fmla="*/ 0 h 952"/>
                <a:gd name="T6" fmla="*/ 0 w 537"/>
                <a:gd name="T7" fmla="*/ 809 h 952"/>
                <a:gd name="T8" fmla="*/ 183 w 537"/>
                <a:gd name="T9" fmla="*/ 858 h 952"/>
                <a:gd name="T10" fmla="*/ 213 w 537"/>
                <a:gd name="T11" fmla="*/ 689 h 952"/>
                <a:gd name="T12" fmla="*/ 449 w 537"/>
                <a:gd name="T13" fmla="*/ 769 h 952"/>
                <a:gd name="T14" fmla="*/ 503 w 537"/>
                <a:gd name="T15" fmla="*/ 944 h 952"/>
                <a:gd name="T16" fmla="*/ 524 w 537"/>
                <a:gd name="T17" fmla="*/ 952 h 952"/>
                <a:gd name="T18" fmla="*/ 509 w 537"/>
                <a:gd name="T19" fmla="*/ 822 h 952"/>
                <a:gd name="T20" fmla="*/ 437 w 537"/>
                <a:gd name="T21" fmla="*/ 728 h 9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37"/>
                <a:gd name="T34" fmla="*/ 0 h 952"/>
                <a:gd name="T35" fmla="*/ 537 w 537"/>
                <a:gd name="T36" fmla="*/ 952 h 9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37" h="952">
                  <a:moveTo>
                    <a:pt x="437" y="728"/>
                  </a:moveTo>
                  <a:cubicBezTo>
                    <a:pt x="437" y="122"/>
                    <a:pt x="437" y="122"/>
                    <a:pt x="437" y="122"/>
                  </a:cubicBezTo>
                  <a:cubicBezTo>
                    <a:pt x="437" y="122"/>
                    <a:pt x="24" y="7"/>
                    <a:pt x="0" y="0"/>
                  </a:cubicBezTo>
                  <a:cubicBezTo>
                    <a:pt x="0" y="809"/>
                    <a:pt x="0" y="809"/>
                    <a:pt x="0" y="809"/>
                  </a:cubicBezTo>
                  <a:cubicBezTo>
                    <a:pt x="183" y="858"/>
                    <a:pt x="183" y="858"/>
                    <a:pt x="183" y="858"/>
                  </a:cubicBezTo>
                  <a:cubicBezTo>
                    <a:pt x="159" y="790"/>
                    <a:pt x="169" y="723"/>
                    <a:pt x="213" y="689"/>
                  </a:cubicBezTo>
                  <a:cubicBezTo>
                    <a:pt x="275" y="643"/>
                    <a:pt x="381" y="678"/>
                    <a:pt x="449" y="769"/>
                  </a:cubicBezTo>
                  <a:cubicBezTo>
                    <a:pt x="493" y="826"/>
                    <a:pt x="511" y="892"/>
                    <a:pt x="503" y="944"/>
                  </a:cubicBezTo>
                  <a:cubicBezTo>
                    <a:pt x="524" y="952"/>
                    <a:pt x="524" y="952"/>
                    <a:pt x="524" y="952"/>
                  </a:cubicBezTo>
                  <a:cubicBezTo>
                    <a:pt x="524" y="952"/>
                    <a:pt x="537" y="882"/>
                    <a:pt x="509" y="822"/>
                  </a:cubicBezTo>
                  <a:cubicBezTo>
                    <a:pt x="496" y="794"/>
                    <a:pt x="475" y="755"/>
                    <a:pt x="437" y="7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6" name="Freeform 3589"/>
            <p:cNvSpPr>
              <a:spLocks/>
            </p:cNvSpPr>
            <p:nvPr/>
          </p:nvSpPr>
          <p:spPr bwMode="gray">
            <a:xfrm>
              <a:off x="4055640" y="3883445"/>
              <a:ext cx="239338" cy="95296"/>
            </a:xfrm>
            <a:custGeom>
              <a:avLst/>
              <a:gdLst>
                <a:gd name="T0" fmla="*/ 1809 w 1809"/>
                <a:gd name="T1" fmla="*/ 0 h 718"/>
                <a:gd name="T2" fmla="*/ 0 w 1809"/>
                <a:gd name="T3" fmla="*/ 486 h 718"/>
                <a:gd name="T4" fmla="*/ 0 w 1809"/>
                <a:gd name="T5" fmla="*/ 718 h 718"/>
                <a:gd name="T6" fmla="*/ 1809 w 1809"/>
                <a:gd name="T7" fmla="*/ 231 h 718"/>
                <a:gd name="T8" fmla="*/ 1809 w 1809"/>
                <a:gd name="T9" fmla="*/ 0 h 7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718"/>
                <a:gd name="T17" fmla="*/ 1809 w 1809"/>
                <a:gd name="T18" fmla="*/ 718 h 7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718">
                  <a:moveTo>
                    <a:pt x="1809" y="0"/>
                  </a:moveTo>
                  <a:lnTo>
                    <a:pt x="0" y="486"/>
                  </a:lnTo>
                  <a:lnTo>
                    <a:pt x="0" y="718"/>
                  </a:lnTo>
                  <a:lnTo>
                    <a:pt x="1809" y="231"/>
                  </a:lnTo>
                  <a:lnTo>
                    <a:pt x="1809" y="0"/>
                  </a:lnTo>
                  <a:close/>
                </a:path>
              </a:pathLst>
            </a:custGeom>
            <a:gradFill flip="none" rotWithShape="1">
              <a:gsLst>
                <a:gs pos="62000">
                  <a:schemeClr val="bg1">
                    <a:lumMod val="65000"/>
                  </a:schemeClr>
                </a:gs>
                <a:gs pos="48000">
                  <a:schemeClr val="bg1">
                    <a:lumMod val="65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5000000" scaled="0"/>
              <a:tileRect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7" name="Freeform 3590"/>
            <p:cNvSpPr>
              <a:spLocks/>
            </p:cNvSpPr>
            <p:nvPr/>
          </p:nvSpPr>
          <p:spPr bwMode="gray">
            <a:xfrm>
              <a:off x="3901294" y="3912714"/>
              <a:ext cx="154346" cy="66027"/>
            </a:xfrm>
            <a:custGeom>
              <a:avLst/>
              <a:gdLst>
                <a:gd name="T0" fmla="*/ 57 w 494"/>
                <a:gd name="T1" fmla="*/ 0 h 210"/>
                <a:gd name="T2" fmla="*/ 57 w 494"/>
                <a:gd name="T3" fmla="*/ 0 h 210"/>
                <a:gd name="T4" fmla="*/ 0 w 494"/>
                <a:gd name="T5" fmla="*/ 73 h 210"/>
                <a:gd name="T6" fmla="*/ 494 w 494"/>
                <a:gd name="T7" fmla="*/ 210 h 210"/>
                <a:gd name="T8" fmla="*/ 494 w 494"/>
                <a:gd name="T9" fmla="*/ 111 h 210"/>
                <a:gd name="T10" fmla="*/ 57 w 494"/>
                <a:gd name="T11" fmla="*/ 0 h 2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94"/>
                <a:gd name="T19" fmla="*/ 0 h 210"/>
                <a:gd name="T20" fmla="*/ 494 w 494"/>
                <a:gd name="T21" fmla="*/ 210 h 2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94" h="210">
                  <a:moveTo>
                    <a:pt x="57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9"/>
                    <a:pt x="0" y="42"/>
                    <a:pt x="0" y="73"/>
                  </a:cubicBezTo>
                  <a:cubicBezTo>
                    <a:pt x="494" y="210"/>
                    <a:pt x="494" y="210"/>
                    <a:pt x="494" y="210"/>
                  </a:cubicBezTo>
                  <a:cubicBezTo>
                    <a:pt x="494" y="111"/>
                    <a:pt x="494" y="111"/>
                    <a:pt x="494" y="111"/>
                  </a:cubicBezTo>
                  <a:lnTo>
                    <a:pt x="57" y="0"/>
                  </a:lnTo>
                  <a:close/>
                </a:path>
              </a:pathLst>
            </a:custGeom>
            <a:gradFill flip="none" rotWithShape="1">
              <a:gsLst>
                <a:gs pos="62000">
                  <a:srgbClr val="8F8F8F"/>
                </a:gs>
                <a:gs pos="38000">
                  <a:schemeClr val="bg1">
                    <a:lumMod val="50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7100000" scaled="0"/>
              <a:tileRect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8" name="Freeform 3591"/>
            <p:cNvSpPr>
              <a:spLocks/>
            </p:cNvSpPr>
            <p:nvPr/>
          </p:nvSpPr>
          <p:spPr bwMode="gray">
            <a:xfrm>
              <a:off x="3924412" y="3941984"/>
              <a:ext cx="101990" cy="240963"/>
            </a:xfrm>
            <a:custGeom>
              <a:avLst/>
              <a:gdLst>
                <a:gd name="T0" fmla="*/ 196 w 327"/>
                <a:gd name="T1" fmla="*/ 684 h 771"/>
                <a:gd name="T2" fmla="*/ 327 w 327"/>
                <a:gd name="T3" fmla="*/ 679 h 771"/>
                <a:gd name="T4" fmla="*/ 327 w 327"/>
                <a:gd name="T5" fmla="*/ 88 h 771"/>
                <a:gd name="T6" fmla="*/ 0 w 327"/>
                <a:gd name="T7" fmla="*/ 0 h 771"/>
                <a:gd name="T8" fmla="*/ 0 w 327"/>
                <a:gd name="T9" fmla="*/ 730 h 771"/>
                <a:gd name="T10" fmla="*/ 154 w 327"/>
                <a:gd name="T11" fmla="*/ 771 h 771"/>
                <a:gd name="T12" fmla="*/ 196 w 327"/>
                <a:gd name="T13" fmla="*/ 684 h 7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7"/>
                <a:gd name="T22" fmla="*/ 0 h 771"/>
                <a:gd name="T23" fmla="*/ 327 w 327"/>
                <a:gd name="T24" fmla="*/ 771 h 7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7" h="771">
                  <a:moveTo>
                    <a:pt x="196" y="684"/>
                  </a:moveTo>
                  <a:cubicBezTo>
                    <a:pt x="231" y="658"/>
                    <a:pt x="279" y="658"/>
                    <a:pt x="327" y="679"/>
                  </a:cubicBezTo>
                  <a:cubicBezTo>
                    <a:pt x="327" y="88"/>
                    <a:pt x="327" y="88"/>
                    <a:pt x="327" y="8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154" y="771"/>
                    <a:pt x="154" y="771"/>
                    <a:pt x="154" y="771"/>
                  </a:cubicBezTo>
                  <a:cubicBezTo>
                    <a:pt x="156" y="735"/>
                    <a:pt x="170" y="704"/>
                    <a:pt x="196" y="68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9" name="Freeform 3592"/>
            <p:cNvSpPr>
              <a:spLocks/>
            </p:cNvSpPr>
            <p:nvPr/>
          </p:nvSpPr>
          <p:spPr bwMode="gray">
            <a:xfrm>
              <a:off x="3930531" y="3948110"/>
              <a:ext cx="90432" cy="102103"/>
            </a:xfrm>
            <a:custGeom>
              <a:avLst/>
              <a:gdLst>
                <a:gd name="T0" fmla="*/ 0 w 685"/>
                <a:gd name="T1" fmla="*/ 0 h 773"/>
                <a:gd name="T2" fmla="*/ 0 w 685"/>
                <a:gd name="T3" fmla="*/ 591 h 773"/>
                <a:gd name="T4" fmla="*/ 685 w 685"/>
                <a:gd name="T5" fmla="*/ 773 h 773"/>
                <a:gd name="T6" fmla="*/ 685 w 685"/>
                <a:gd name="T7" fmla="*/ 185 h 773"/>
                <a:gd name="T8" fmla="*/ 0 w 685"/>
                <a:gd name="T9" fmla="*/ 0 h 7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773"/>
                <a:gd name="T17" fmla="*/ 685 w 685"/>
                <a:gd name="T18" fmla="*/ 773 h 7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773">
                  <a:moveTo>
                    <a:pt x="0" y="0"/>
                  </a:moveTo>
                  <a:lnTo>
                    <a:pt x="0" y="591"/>
                  </a:lnTo>
                  <a:lnTo>
                    <a:pt x="685" y="773"/>
                  </a:lnTo>
                  <a:lnTo>
                    <a:pt x="685" y="18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165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0" name="Freeform 3593"/>
            <p:cNvSpPr>
              <a:spLocks/>
            </p:cNvSpPr>
            <p:nvPr/>
          </p:nvSpPr>
          <p:spPr bwMode="gray">
            <a:xfrm>
              <a:off x="4055640" y="3843965"/>
              <a:ext cx="239338" cy="103464"/>
            </a:xfrm>
            <a:custGeom>
              <a:avLst/>
              <a:gdLst>
                <a:gd name="T0" fmla="*/ 0 w 1809"/>
                <a:gd name="T1" fmla="*/ 484 h 784"/>
                <a:gd name="T2" fmla="*/ 0 w 1809"/>
                <a:gd name="T3" fmla="*/ 784 h 784"/>
                <a:gd name="T4" fmla="*/ 1809 w 1809"/>
                <a:gd name="T5" fmla="*/ 300 h 784"/>
                <a:gd name="T6" fmla="*/ 1809 w 1809"/>
                <a:gd name="T7" fmla="*/ 0 h 784"/>
                <a:gd name="T8" fmla="*/ 0 w 1809"/>
                <a:gd name="T9" fmla="*/ 484 h 7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784"/>
                <a:gd name="T17" fmla="*/ 1809 w 1809"/>
                <a:gd name="T18" fmla="*/ 784 h 7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784">
                  <a:moveTo>
                    <a:pt x="0" y="484"/>
                  </a:moveTo>
                  <a:lnTo>
                    <a:pt x="0" y="784"/>
                  </a:lnTo>
                  <a:lnTo>
                    <a:pt x="1809" y="300"/>
                  </a:lnTo>
                  <a:lnTo>
                    <a:pt x="1809" y="0"/>
                  </a:lnTo>
                  <a:lnTo>
                    <a:pt x="0" y="48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1" name="Freeform 3594"/>
            <p:cNvSpPr>
              <a:spLocks/>
            </p:cNvSpPr>
            <p:nvPr/>
          </p:nvSpPr>
          <p:spPr bwMode="gray">
            <a:xfrm>
              <a:off x="3918972" y="3843965"/>
              <a:ext cx="376005" cy="68749"/>
            </a:xfrm>
            <a:custGeom>
              <a:avLst/>
              <a:gdLst>
                <a:gd name="T0" fmla="*/ 2841 w 2841"/>
                <a:gd name="T1" fmla="*/ 0 h 522"/>
                <a:gd name="T2" fmla="*/ 1032 w 2841"/>
                <a:gd name="T3" fmla="*/ 484 h 522"/>
                <a:gd name="T4" fmla="*/ 0 w 2841"/>
                <a:gd name="T5" fmla="*/ 522 h 522"/>
                <a:gd name="T6" fmla="*/ 1105 w 2841"/>
                <a:gd name="T7" fmla="*/ 224 h 522"/>
                <a:gd name="T8" fmla="*/ 2841 w 2841"/>
                <a:gd name="T9" fmla="*/ 0 h 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41"/>
                <a:gd name="T16" fmla="*/ 0 h 522"/>
                <a:gd name="T17" fmla="*/ 2841 w 2841"/>
                <a:gd name="T18" fmla="*/ 522 h 5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41" h="522">
                  <a:moveTo>
                    <a:pt x="2841" y="0"/>
                  </a:moveTo>
                  <a:lnTo>
                    <a:pt x="1032" y="484"/>
                  </a:lnTo>
                  <a:lnTo>
                    <a:pt x="0" y="522"/>
                  </a:lnTo>
                  <a:lnTo>
                    <a:pt x="1105" y="224"/>
                  </a:lnTo>
                  <a:lnTo>
                    <a:pt x="284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2" name="Freeform 3595"/>
            <p:cNvSpPr>
              <a:spLocks/>
            </p:cNvSpPr>
            <p:nvPr/>
          </p:nvSpPr>
          <p:spPr bwMode="gray">
            <a:xfrm>
              <a:off x="3918972" y="3907949"/>
              <a:ext cx="136667" cy="39480"/>
            </a:xfrm>
            <a:custGeom>
              <a:avLst/>
              <a:gdLst>
                <a:gd name="T0" fmla="*/ 1032 w 1032"/>
                <a:gd name="T1" fmla="*/ 0 h 300"/>
                <a:gd name="T2" fmla="*/ 0 w 1032"/>
                <a:gd name="T3" fmla="*/ 38 h 300"/>
                <a:gd name="T4" fmla="*/ 1032 w 1032"/>
                <a:gd name="T5" fmla="*/ 300 h 300"/>
                <a:gd name="T6" fmla="*/ 1032 w 1032"/>
                <a:gd name="T7" fmla="*/ 0 h 3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2"/>
                <a:gd name="T13" fmla="*/ 0 h 300"/>
                <a:gd name="T14" fmla="*/ 1032 w 1032"/>
                <a:gd name="T15" fmla="*/ 300 h 3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2" h="300">
                  <a:moveTo>
                    <a:pt x="1032" y="0"/>
                  </a:moveTo>
                  <a:lnTo>
                    <a:pt x="0" y="38"/>
                  </a:lnTo>
                  <a:lnTo>
                    <a:pt x="1032" y="300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3" name="Freeform 3596"/>
            <p:cNvSpPr>
              <a:spLocks/>
            </p:cNvSpPr>
            <p:nvPr/>
          </p:nvSpPr>
          <p:spPr bwMode="gray">
            <a:xfrm>
              <a:off x="4542474" y="4251015"/>
              <a:ext cx="237978" cy="83724"/>
            </a:xfrm>
            <a:custGeom>
              <a:avLst/>
              <a:gdLst>
                <a:gd name="T0" fmla="*/ 0 w 1798"/>
                <a:gd name="T1" fmla="*/ 636 h 636"/>
                <a:gd name="T2" fmla="*/ 1798 w 1798"/>
                <a:gd name="T3" fmla="*/ 154 h 636"/>
                <a:gd name="T4" fmla="*/ 1798 w 1798"/>
                <a:gd name="T5" fmla="*/ 0 h 636"/>
                <a:gd name="T6" fmla="*/ 0 w 1798"/>
                <a:gd name="T7" fmla="*/ 482 h 636"/>
                <a:gd name="T8" fmla="*/ 0 w 1798"/>
                <a:gd name="T9" fmla="*/ 636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8"/>
                <a:gd name="T16" fmla="*/ 0 h 636"/>
                <a:gd name="T17" fmla="*/ 1798 w 1798"/>
                <a:gd name="T18" fmla="*/ 636 h 6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8" h="636">
                  <a:moveTo>
                    <a:pt x="0" y="636"/>
                  </a:moveTo>
                  <a:lnTo>
                    <a:pt x="1798" y="154"/>
                  </a:lnTo>
                  <a:lnTo>
                    <a:pt x="1798" y="0"/>
                  </a:lnTo>
                  <a:lnTo>
                    <a:pt x="0" y="482"/>
                  </a:lnTo>
                  <a:lnTo>
                    <a:pt x="0" y="6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4" name="Freeform 3597"/>
            <p:cNvSpPr>
              <a:spLocks/>
            </p:cNvSpPr>
            <p:nvPr/>
          </p:nvSpPr>
          <p:spPr bwMode="gray">
            <a:xfrm>
              <a:off x="4548594" y="4312958"/>
              <a:ext cx="14959" cy="17017"/>
            </a:xfrm>
            <a:custGeom>
              <a:avLst/>
              <a:gdLst>
                <a:gd name="T0" fmla="*/ 8 w 49"/>
                <a:gd name="T1" fmla="*/ 48 h 54"/>
                <a:gd name="T2" fmla="*/ 39 w 49"/>
                <a:gd name="T3" fmla="*/ 38 h 54"/>
                <a:gd name="T4" fmla="*/ 41 w 49"/>
                <a:gd name="T5" fmla="*/ 6 h 54"/>
                <a:gd name="T6" fmla="*/ 10 w 49"/>
                <a:gd name="T7" fmla="*/ 16 h 54"/>
                <a:gd name="T8" fmla="*/ 8 w 49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54"/>
                <a:gd name="T17" fmla="*/ 49 w 4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54">
                  <a:moveTo>
                    <a:pt x="8" y="48"/>
                  </a:moveTo>
                  <a:cubicBezTo>
                    <a:pt x="16" y="54"/>
                    <a:pt x="30" y="50"/>
                    <a:pt x="39" y="38"/>
                  </a:cubicBezTo>
                  <a:cubicBezTo>
                    <a:pt x="48" y="26"/>
                    <a:pt x="49" y="12"/>
                    <a:pt x="41" y="6"/>
                  </a:cubicBezTo>
                  <a:cubicBezTo>
                    <a:pt x="33" y="0"/>
                    <a:pt x="19" y="4"/>
                    <a:pt x="10" y="16"/>
                  </a:cubicBezTo>
                  <a:cubicBezTo>
                    <a:pt x="1" y="28"/>
                    <a:pt x="0" y="42"/>
                    <a:pt x="8" y="48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5" name="Freeform 3598"/>
            <p:cNvSpPr>
              <a:spLocks/>
            </p:cNvSpPr>
            <p:nvPr/>
          </p:nvSpPr>
          <p:spPr bwMode="gray">
            <a:xfrm>
              <a:off x="4566272" y="4308193"/>
              <a:ext cx="14959" cy="17017"/>
            </a:xfrm>
            <a:custGeom>
              <a:avLst/>
              <a:gdLst>
                <a:gd name="T0" fmla="*/ 8 w 49"/>
                <a:gd name="T1" fmla="*/ 48 h 54"/>
                <a:gd name="T2" fmla="*/ 39 w 49"/>
                <a:gd name="T3" fmla="*/ 38 h 54"/>
                <a:gd name="T4" fmla="*/ 41 w 49"/>
                <a:gd name="T5" fmla="*/ 6 h 54"/>
                <a:gd name="T6" fmla="*/ 10 w 49"/>
                <a:gd name="T7" fmla="*/ 16 h 54"/>
                <a:gd name="T8" fmla="*/ 8 w 49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54"/>
                <a:gd name="T17" fmla="*/ 49 w 4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54">
                  <a:moveTo>
                    <a:pt x="8" y="48"/>
                  </a:moveTo>
                  <a:cubicBezTo>
                    <a:pt x="16" y="54"/>
                    <a:pt x="30" y="50"/>
                    <a:pt x="39" y="38"/>
                  </a:cubicBezTo>
                  <a:cubicBezTo>
                    <a:pt x="48" y="26"/>
                    <a:pt x="49" y="12"/>
                    <a:pt x="41" y="6"/>
                  </a:cubicBezTo>
                  <a:cubicBezTo>
                    <a:pt x="33" y="0"/>
                    <a:pt x="19" y="4"/>
                    <a:pt x="10" y="16"/>
                  </a:cubicBezTo>
                  <a:cubicBezTo>
                    <a:pt x="1" y="28"/>
                    <a:pt x="0" y="42"/>
                    <a:pt x="8" y="48"/>
                  </a:cubicBezTo>
                  <a:close/>
                </a:path>
              </a:pathLst>
            </a:custGeom>
            <a:gradFill>
              <a:gsLst>
                <a:gs pos="16000">
                  <a:schemeClr val="accent2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2">
                    <a:lumMod val="20000"/>
                    <a:lumOff val="80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6" name="Freeform 3599"/>
            <p:cNvSpPr>
              <a:spLocks/>
            </p:cNvSpPr>
            <p:nvPr/>
          </p:nvSpPr>
          <p:spPr bwMode="gray">
            <a:xfrm>
              <a:off x="4762774" y="4255099"/>
              <a:ext cx="14959" cy="17017"/>
            </a:xfrm>
            <a:custGeom>
              <a:avLst/>
              <a:gdLst>
                <a:gd name="T0" fmla="*/ 8 w 48"/>
                <a:gd name="T1" fmla="*/ 49 h 55"/>
                <a:gd name="T2" fmla="*/ 38 w 48"/>
                <a:gd name="T3" fmla="*/ 38 h 55"/>
                <a:gd name="T4" fmla="*/ 40 w 48"/>
                <a:gd name="T5" fmla="*/ 6 h 55"/>
                <a:gd name="T6" fmla="*/ 9 w 48"/>
                <a:gd name="T7" fmla="*/ 16 h 55"/>
                <a:gd name="T8" fmla="*/ 8 w 48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5"/>
                <a:gd name="T17" fmla="*/ 48 w 48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5">
                  <a:moveTo>
                    <a:pt x="8" y="49"/>
                  </a:moveTo>
                  <a:cubicBezTo>
                    <a:pt x="16" y="55"/>
                    <a:pt x="29" y="50"/>
                    <a:pt x="38" y="38"/>
                  </a:cubicBezTo>
                  <a:cubicBezTo>
                    <a:pt x="47" y="27"/>
                    <a:pt x="48" y="12"/>
                    <a:pt x="40" y="6"/>
                  </a:cubicBezTo>
                  <a:cubicBezTo>
                    <a:pt x="32" y="0"/>
                    <a:pt x="18" y="5"/>
                    <a:pt x="9" y="16"/>
                  </a:cubicBezTo>
                  <a:cubicBezTo>
                    <a:pt x="0" y="28"/>
                    <a:pt x="0" y="43"/>
                    <a:pt x="8" y="49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7" name="Freeform 3600"/>
            <p:cNvSpPr>
              <a:spLocks/>
            </p:cNvSpPr>
            <p:nvPr/>
          </p:nvSpPr>
          <p:spPr bwMode="gray">
            <a:xfrm>
              <a:off x="4745775" y="4259864"/>
              <a:ext cx="14959" cy="17017"/>
            </a:xfrm>
            <a:custGeom>
              <a:avLst/>
              <a:gdLst>
                <a:gd name="T0" fmla="*/ 8 w 48"/>
                <a:gd name="T1" fmla="*/ 49 h 55"/>
                <a:gd name="T2" fmla="*/ 38 w 48"/>
                <a:gd name="T3" fmla="*/ 38 h 55"/>
                <a:gd name="T4" fmla="*/ 40 w 48"/>
                <a:gd name="T5" fmla="*/ 6 h 55"/>
                <a:gd name="T6" fmla="*/ 9 w 48"/>
                <a:gd name="T7" fmla="*/ 16 h 55"/>
                <a:gd name="T8" fmla="*/ 8 w 48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5"/>
                <a:gd name="T17" fmla="*/ 48 w 48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5">
                  <a:moveTo>
                    <a:pt x="8" y="49"/>
                  </a:moveTo>
                  <a:cubicBezTo>
                    <a:pt x="16" y="55"/>
                    <a:pt x="29" y="50"/>
                    <a:pt x="38" y="38"/>
                  </a:cubicBezTo>
                  <a:cubicBezTo>
                    <a:pt x="47" y="27"/>
                    <a:pt x="48" y="12"/>
                    <a:pt x="40" y="6"/>
                  </a:cubicBezTo>
                  <a:cubicBezTo>
                    <a:pt x="32" y="0"/>
                    <a:pt x="18" y="5"/>
                    <a:pt x="9" y="16"/>
                  </a:cubicBezTo>
                  <a:cubicBezTo>
                    <a:pt x="0" y="28"/>
                    <a:pt x="0" y="43"/>
                    <a:pt x="8" y="49"/>
                  </a:cubicBezTo>
                  <a:close/>
                </a:path>
              </a:pathLst>
            </a:custGeom>
            <a:gradFill>
              <a:gsLst>
                <a:gs pos="16000">
                  <a:schemeClr val="accent2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2">
                    <a:lumMod val="20000"/>
                    <a:lumOff val="80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8" name="Freeform 3601"/>
            <p:cNvSpPr>
              <a:spLocks/>
            </p:cNvSpPr>
            <p:nvPr/>
          </p:nvSpPr>
          <p:spPr bwMode="gray">
            <a:xfrm>
              <a:off x="4055640" y="4091054"/>
              <a:ext cx="275374" cy="147028"/>
            </a:xfrm>
            <a:custGeom>
              <a:avLst/>
              <a:gdLst>
                <a:gd name="T0" fmla="*/ 883 w 883"/>
                <a:gd name="T1" fmla="*/ 0 h 471"/>
                <a:gd name="T2" fmla="*/ 0 w 883"/>
                <a:gd name="T3" fmla="*/ 247 h 471"/>
                <a:gd name="T4" fmla="*/ 45 w 883"/>
                <a:gd name="T5" fmla="*/ 304 h 471"/>
                <a:gd name="T6" fmla="*/ 87 w 883"/>
                <a:gd name="T7" fmla="*/ 471 h 471"/>
                <a:gd name="T8" fmla="*/ 192 w 883"/>
                <a:gd name="T9" fmla="*/ 442 h 471"/>
                <a:gd name="T10" fmla="*/ 192 w 883"/>
                <a:gd name="T11" fmla="*/ 441 h 471"/>
                <a:gd name="T12" fmla="*/ 883 w 883"/>
                <a:gd name="T13" fmla="*/ 249 h 471"/>
                <a:gd name="T14" fmla="*/ 883 w 883"/>
                <a:gd name="T15" fmla="*/ 0 h 4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3"/>
                <a:gd name="T25" fmla="*/ 0 h 471"/>
                <a:gd name="T26" fmla="*/ 883 w 883"/>
                <a:gd name="T27" fmla="*/ 471 h 47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3" h="471">
                  <a:moveTo>
                    <a:pt x="883" y="0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14" y="260"/>
                    <a:pt x="34" y="286"/>
                    <a:pt x="45" y="304"/>
                  </a:cubicBezTo>
                  <a:cubicBezTo>
                    <a:pt x="83" y="366"/>
                    <a:pt x="93" y="416"/>
                    <a:pt x="87" y="471"/>
                  </a:cubicBezTo>
                  <a:cubicBezTo>
                    <a:pt x="192" y="442"/>
                    <a:pt x="192" y="442"/>
                    <a:pt x="192" y="442"/>
                  </a:cubicBezTo>
                  <a:cubicBezTo>
                    <a:pt x="192" y="441"/>
                    <a:pt x="192" y="441"/>
                    <a:pt x="192" y="441"/>
                  </a:cubicBezTo>
                  <a:cubicBezTo>
                    <a:pt x="883" y="249"/>
                    <a:pt x="883" y="249"/>
                    <a:pt x="883" y="249"/>
                  </a:cubicBezTo>
                  <a:lnTo>
                    <a:pt x="88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9" name="Freeform 3605"/>
            <p:cNvSpPr>
              <a:spLocks/>
            </p:cNvSpPr>
            <p:nvPr/>
          </p:nvSpPr>
          <p:spPr bwMode="gray">
            <a:xfrm>
              <a:off x="4243982" y="4191796"/>
              <a:ext cx="348128" cy="93254"/>
            </a:xfrm>
            <a:custGeom>
              <a:avLst/>
              <a:gdLst>
                <a:gd name="T0" fmla="*/ 1739 w 2634"/>
                <a:gd name="T1" fmla="*/ 224 h 706"/>
                <a:gd name="T2" fmla="*/ 896 w 2634"/>
                <a:gd name="T3" fmla="*/ 0 h 706"/>
                <a:gd name="T4" fmla="*/ 0 w 2634"/>
                <a:gd name="T5" fmla="*/ 238 h 706"/>
                <a:gd name="T6" fmla="*/ 844 w 2634"/>
                <a:gd name="T7" fmla="*/ 465 h 706"/>
                <a:gd name="T8" fmla="*/ 844 w 2634"/>
                <a:gd name="T9" fmla="*/ 465 h 706"/>
                <a:gd name="T10" fmla="*/ 1739 w 2634"/>
                <a:gd name="T11" fmla="*/ 706 h 706"/>
                <a:gd name="T12" fmla="*/ 2634 w 2634"/>
                <a:gd name="T13" fmla="*/ 465 h 706"/>
                <a:gd name="T14" fmla="*/ 1739 w 2634"/>
                <a:gd name="T15" fmla="*/ 224 h 7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34"/>
                <a:gd name="T25" fmla="*/ 0 h 706"/>
                <a:gd name="T26" fmla="*/ 2634 w 2634"/>
                <a:gd name="T27" fmla="*/ 706 h 7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34" h="706">
                  <a:moveTo>
                    <a:pt x="1739" y="224"/>
                  </a:moveTo>
                  <a:lnTo>
                    <a:pt x="896" y="0"/>
                  </a:lnTo>
                  <a:lnTo>
                    <a:pt x="0" y="238"/>
                  </a:lnTo>
                  <a:lnTo>
                    <a:pt x="844" y="465"/>
                  </a:lnTo>
                  <a:lnTo>
                    <a:pt x="1739" y="706"/>
                  </a:lnTo>
                  <a:lnTo>
                    <a:pt x="2634" y="465"/>
                  </a:lnTo>
                  <a:lnTo>
                    <a:pt x="1739" y="22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0" name="Freeform 3606"/>
            <p:cNvSpPr>
              <a:spLocks/>
            </p:cNvSpPr>
            <p:nvPr/>
          </p:nvSpPr>
          <p:spPr bwMode="gray">
            <a:xfrm>
              <a:off x="4088956" y="4207451"/>
              <a:ext cx="22438" cy="31992"/>
            </a:xfrm>
            <a:custGeom>
              <a:avLst/>
              <a:gdLst>
                <a:gd name="T0" fmla="*/ 0 w 170"/>
                <a:gd name="T1" fmla="*/ 243 h 243"/>
                <a:gd name="T2" fmla="*/ 170 w 170"/>
                <a:gd name="T3" fmla="*/ 198 h 243"/>
                <a:gd name="T4" fmla="*/ 170 w 170"/>
                <a:gd name="T5" fmla="*/ 0 h 243"/>
                <a:gd name="T6" fmla="*/ 0 w 170"/>
                <a:gd name="T7" fmla="*/ 45 h 243"/>
                <a:gd name="T8" fmla="*/ 0 w 170"/>
                <a:gd name="T9" fmla="*/ 243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243"/>
                <a:gd name="T17" fmla="*/ 170 w 170"/>
                <a:gd name="T18" fmla="*/ 243 h 2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243">
                  <a:moveTo>
                    <a:pt x="0" y="243"/>
                  </a:moveTo>
                  <a:lnTo>
                    <a:pt x="170" y="198"/>
                  </a:lnTo>
                  <a:lnTo>
                    <a:pt x="170" y="0"/>
                  </a:lnTo>
                  <a:lnTo>
                    <a:pt x="0" y="45"/>
                  </a:lnTo>
                  <a:lnTo>
                    <a:pt x="0" y="243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1" name="Freeform 3611"/>
            <p:cNvSpPr>
              <a:spLocks/>
            </p:cNvSpPr>
            <p:nvPr/>
          </p:nvSpPr>
          <p:spPr bwMode="gray">
            <a:xfrm>
              <a:off x="4366371" y="4251015"/>
              <a:ext cx="94511" cy="103464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1 h 332"/>
                <a:gd name="T4" fmla="*/ 66 w 302"/>
                <a:gd name="T5" fmla="*/ 21 h 332"/>
                <a:gd name="T6" fmla="*/ 17 w 302"/>
                <a:gd name="T7" fmla="*/ 33 h 332"/>
                <a:gd name="T8" fmla="*/ 27 w 302"/>
                <a:gd name="T9" fmla="*/ 55 h 332"/>
                <a:gd name="T10" fmla="*/ 58 w 302"/>
                <a:gd name="T11" fmla="*/ 235 h 332"/>
                <a:gd name="T12" fmla="*/ 143 w 302"/>
                <a:gd name="T13" fmla="*/ 305 h 332"/>
                <a:gd name="T14" fmla="*/ 156 w 302"/>
                <a:gd name="T15" fmla="*/ 332 h 332"/>
                <a:gd name="T16" fmla="*/ 221 w 302"/>
                <a:gd name="T17" fmla="*/ 315 h 332"/>
                <a:gd name="T18" fmla="*/ 221 w 302"/>
                <a:gd name="T19" fmla="*/ 315 h 332"/>
                <a:gd name="T20" fmla="*/ 252 w 302"/>
                <a:gd name="T21" fmla="*/ 301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5"/>
                  </a:cubicBezTo>
                  <a:cubicBezTo>
                    <a:pt x="82" y="268"/>
                    <a:pt x="112" y="291"/>
                    <a:pt x="143" y="305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8"/>
                    <a:pt x="252" y="301"/>
                  </a:cubicBezTo>
                  <a:cubicBezTo>
                    <a:pt x="302" y="262"/>
                    <a:pt x="298" y="171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92" name="Gruppieren 703"/>
            <p:cNvGrpSpPr/>
            <p:nvPr/>
          </p:nvGrpSpPr>
          <p:grpSpPr bwMode="gray">
            <a:xfrm>
              <a:off x="4095286" y="4181877"/>
              <a:ext cx="428563" cy="121645"/>
              <a:chOff x="4095286" y="4181877"/>
              <a:chExt cx="428563" cy="121645"/>
            </a:xfrm>
          </p:grpSpPr>
          <p:sp>
            <p:nvSpPr>
              <p:cNvPr id="1302" name="Freeform 3194"/>
              <p:cNvSpPr>
                <a:spLocks/>
              </p:cNvSpPr>
              <p:nvPr/>
            </p:nvSpPr>
            <p:spPr bwMode="gray">
              <a:xfrm>
                <a:off x="4097667" y="4181877"/>
                <a:ext cx="353655" cy="94398"/>
              </a:xfrm>
              <a:custGeom>
                <a:avLst/>
                <a:gdLst>
                  <a:gd name="T0" fmla="*/ 1739 w 2634"/>
                  <a:gd name="T1" fmla="*/ 227 h 706"/>
                  <a:gd name="T2" fmla="*/ 896 w 2634"/>
                  <a:gd name="T3" fmla="*/ 0 h 706"/>
                  <a:gd name="T4" fmla="*/ 0 w 2634"/>
                  <a:gd name="T5" fmla="*/ 241 h 706"/>
                  <a:gd name="T6" fmla="*/ 841 w 2634"/>
                  <a:gd name="T7" fmla="*/ 468 h 706"/>
                  <a:gd name="T8" fmla="*/ 841 w 2634"/>
                  <a:gd name="T9" fmla="*/ 468 h 706"/>
                  <a:gd name="T10" fmla="*/ 1739 w 2634"/>
                  <a:gd name="T11" fmla="*/ 706 h 706"/>
                  <a:gd name="T12" fmla="*/ 2634 w 2634"/>
                  <a:gd name="T13" fmla="*/ 468 h 706"/>
                  <a:gd name="T14" fmla="*/ 1739 w 2634"/>
                  <a:gd name="T15" fmla="*/ 227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34"/>
                  <a:gd name="T25" fmla="*/ 0 h 706"/>
                  <a:gd name="T26" fmla="*/ 2634 w 2634"/>
                  <a:gd name="T27" fmla="*/ 706 h 70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34" h="706">
                    <a:moveTo>
                      <a:pt x="1739" y="227"/>
                    </a:moveTo>
                    <a:lnTo>
                      <a:pt x="896" y="0"/>
                    </a:lnTo>
                    <a:lnTo>
                      <a:pt x="0" y="241"/>
                    </a:lnTo>
                    <a:lnTo>
                      <a:pt x="841" y="468"/>
                    </a:lnTo>
                    <a:lnTo>
                      <a:pt x="1739" y="706"/>
                    </a:lnTo>
                    <a:lnTo>
                      <a:pt x="2634" y="468"/>
                    </a:lnTo>
                    <a:lnTo>
                      <a:pt x="1739" y="2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3" name="Freeform 3200"/>
              <p:cNvSpPr>
                <a:spLocks/>
              </p:cNvSpPr>
              <p:nvPr/>
            </p:nvSpPr>
            <p:spPr bwMode="gray">
              <a:xfrm>
                <a:off x="4342877" y="4238378"/>
                <a:ext cx="180972" cy="60635"/>
              </a:xfrm>
              <a:custGeom>
                <a:avLst/>
                <a:gdLst>
                  <a:gd name="T0" fmla="*/ 0 w 1344"/>
                  <a:gd name="T1" fmla="*/ 451 h 451"/>
                  <a:gd name="T2" fmla="*/ 0 w 1344"/>
                  <a:gd name="T3" fmla="*/ 371 h 451"/>
                  <a:gd name="T4" fmla="*/ 1344 w 1344"/>
                  <a:gd name="T5" fmla="*/ 0 h 451"/>
                  <a:gd name="T6" fmla="*/ 1344 w 1344"/>
                  <a:gd name="T7" fmla="*/ 83 h 451"/>
                  <a:gd name="T8" fmla="*/ 0 w 1344"/>
                  <a:gd name="T9" fmla="*/ 451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4"/>
                  <a:gd name="T16" fmla="*/ 0 h 451"/>
                  <a:gd name="T17" fmla="*/ 1344 w 1344"/>
                  <a:gd name="T18" fmla="*/ 451 h 4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4" h="451">
                    <a:moveTo>
                      <a:pt x="0" y="451"/>
                    </a:moveTo>
                    <a:lnTo>
                      <a:pt x="0" y="371"/>
                    </a:lnTo>
                    <a:lnTo>
                      <a:pt x="1344" y="0"/>
                    </a:lnTo>
                    <a:lnTo>
                      <a:pt x="1344" y="83"/>
                    </a:lnTo>
                    <a:lnTo>
                      <a:pt x="0" y="45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4" name="Freeform 3202"/>
              <p:cNvSpPr>
                <a:spLocks/>
              </p:cNvSpPr>
              <p:nvPr/>
            </p:nvSpPr>
            <p:spPr bwMode="gray">
              <a:xfrm>
                <a:off x="4095286" y="4211191"/>
                <a:ext cx="235728" cy="92331"/>
              </a:xfrm>
              <a:custGeom>
                <a:avLst/>
                <a:gdLst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449126 w 1351184"/>
                  <a:gd name="connsiteY9" fmla="*/ 269574 h 508773"/>
                  <a:gd name="connsiteX10" fmla="*/ 0 w 1351184"/>
                  <a:gd name="connsiteY10" fmla="*/ 147855 h 508773"/>
                  <a:gd name="connsiteX11" fmla="*/ 0 w 1351184"/>
                  <a:gd name="connsiteY11" fmla="*/ 0 h 508773"/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0 w 1351184"/>
                  <a:gd name="connsiteY9" fmla="*/ 147855 h 508773"/>
                  <a:gd name="connsiteX10" fmla="*/ 0 w 1351184"/>
                  <a:gd name="connsiteY10" fmla="*/ 0 h 508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184" h="508773">
                    <a:moveTo>
                      <a:pt x="0" y="0"/>
                    </a:moveTo>
                    <a:lnTo>
                      <a:pt x="449126" y="121719"/>
                    </a:lnTo>
                    <a:lnTo>
                      <a:pt x="449126" y="121498"/>
                    </a:lnTo>
                    <a:lnTo>
                      <a:pt x="902058" y="241502"/>
                    </a:lnTo>
                    <a:lnTo>
                      <a:pt x="902058" y="242996"/>
                    </a:lnTo>
                    <a:lnTo>
                      <a:pt x="1351184" y="363001"/>
                    </a:lnTo>
                    <a:lnTo>
                      <a:pt x="1351184" y="508773"/>
                    </a:lnTo>
                    <a:lnTo>
                      <a:pt x="902058" y="388769"/>
                    </a:lnTo>
                    <a:lnTo>
                      <a:pt x="449126" y="267271"/>
                    </a:lnTo>
                    <a:lnTo>
                      <a:pt x="0" y="1478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5" name="Freeform 3205"/>
              <p:cNvSpPr>
                <a:spLocks/>
              </p:cNvSpPr>
              <p:nvPr/>
            </p:nvSpPr>
            <p:spPr bwMode="gray">
              <a:xfrm>
                <a:off x="4330972" y="4268757"/>
                <a:ext cx="23485" cy="32385"/>
              </a:xfrm>
              <a:custGeom>
                <a:avLst/>
                <a:gdLst>
                  <a:gd name="T0" fmla="*/ 0 w 170"/>
                  <a:gd name="T1" fmla="*/ 243 h 243"/>
                  <a:gd name="T2" fmla="*/ 170 w 170"/>
                  <a:gd name="T3" fmla="*/ 198 h 243"/>
                  <a:gd name="T4" fmla="*/ 170 w 170"/>
                  <a:gd name="T5" fmla="*/ 0 h 243"/>
                  <a:gd name="T6" fmla="*/ 0 w 170"/>
                  <a:gd name="T7" fmla="*/ 45 h 243"/>
                  <a:gd name="T8" fmla="*/ 0 w 170"/>
                  <a:gd name="T9" fmla="*/ 243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43"/>
                  <a:gd name="T17" fmla="*/ 170 w 170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43">
                    <a:moveTo>
                      <a:pt x="0" y="243"/>
                    </a:moveTo>
                    <a:lnTo>
                      <a:pt x="170" y="198"/>
                    </a:lnTo>
                    <a:lnTo>
                      <a:pt x="170" y="0"/>
                    </a:lnTo>
                    <a:lnTo>
                      <a:pt x="0" y="45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293" name="Freeform 3612"/>
            <p:cNvSpPr>
              <a:spLocks/>
            </p:cNvSpPr>
            <p:nvPr/>
          </p:nvSpPr>
          <p:spPr bwMode="gray">
            <a:xfrm>
              <a:off x="4345293" y="4253738"/>
              <a:ext cx="95871" cy="108229"/>
            </a:xfrm>
            <a:custGeom>
              <a:avLst/>
              <a:gdLst>
                <a:gd name="T0" fmla="*/ 255 w 306"/>
                <a:gd name="T1" fmla="*/ 308 h 346"/>
                <a:gd name="T2" fmla="*/ 61 w 306"/>
                <a:gd name="T3" fmla="*/ 243 h 346"/>
                <a:gd name="T4" fmla="*/ 51 w 306"/>
                <a:gd name="T5" fmla="*/ 38 h 346"/>
                <a:gd name="T6" fmla="*/ 245 w 306"/>
                <a:gd name="T7" fmla="*/ 103 h 346"/>
                <a:gd name="T8" fmla="*/ 255 w 306"/>
                <a:gd name="T9" fmla="*/ 308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5" y="308"/>
                  </a:moveTo>
                  <a:cubicBezTo>
                    <a:pt x="205" y="346"/>
                    <a:pt x="118" y="317"/>
                    <a:pt x="61" y="243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3"/>
                  </a:cubicBezTo>
                  <a:cubicBezTo>
                    <a:pt x="301" y="178"/>
                    <a:pt x="306" y="269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4" name="Freeform 3613"/>
            <p:cNvSpPr>
              <a:spLocks/>
            </p:cNvSpPr>
            <p:nvPr/>
          </p:nvSpPr>
          <p:spPr bwMode="gray">
            <a:xfrm>
              <a:off x="4364331" y="4275520"/>
              <a:ext cx="57795" cy="65346"/>
            </a:xfrm>
            <a:custGeom>
              <a:avLst/>
              <a:gdLst>
                <a:gd name="T0" fmla="*/ 155 w 186"/>
                <a:gd name="T1" fmla="*/ 187 h 210"/>
                <a:gd name="T2" fmla="*/ 37 w 186"/>
                <a:gd name="T3" fmla="*/ 147 h 210"/>
                <a:gd name="T4" fmla="*/ 31 w 186"/>
                <a:gd name="T5" fmla="*/ 23 h 210"/>
                <a:gd name="T6" fmla="*/ 149 w 186"/>
                <a:gd name="T7" fmla="*/ 63 h 210"/>
                <a:gd name="T8" fmla="*/ 155 w 186"/>
                <a:gd name="T9" fmla="*/ 187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0"/>
                <a:gd name="T17" fmla="*/ 186 w 186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0">
                  <a:moveTo>
                    <a:pt x="155" y="187"/>
                  </a:moveTo>
                  <a:cubicBezTo>
                    <a:pt x="124" y="210"/>
                    <a:pt x="72" y="193"/>
                    <a:pt x="37" y="147"/>
                  </a:cubicBezTo>
                  <a:cubicBezTo>
                    <a:pt x="3" y="102"/>
                    <a:pt x="0" y="46"/>
                    <a:pt x="31" y="23"/>
                  </a:cubicBezTo>
                  <a:cubicBezTo>
                    <a:pt x="62" y="0"/>
                    <a:pt x="114" y="17"/>
                    <a:pt x="149" y="63"/>
                  </a:cubicBezTo>
                  <a:cubicBezTo>
                    <a:pt x="183" y="108"/>
                    <a:pt x="186" y="163"/>
                    <a:pt x="155" y="1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5" name="Freeform 3614"/>
            <p:cNvSpPr>
              <a:spLocks/>
            </p:cNvSpPr>
            <p:nvPr/>
          </p:nvSpPr>
          <p:spPr bwMode="gray">
            <a:xfrm>
              <a:off x="4415326" y="4263268"/>
              <a:ext cx="64594" cy="71472"/>
            </a:xfrm>
            <a:custGeom>
              <a:avLst/>
              <a:gdLst>
                <a:gd name="T0" fmla="*/ 185 w 208"/>
                <a:gd name="T1" fmla="*/ 84 h 228"/>
                <a:gd name="T2" fmla="*/ 143 w 208"/>
                <a:gd name="T3" fmla="*/ 39 h 228"/>
                <a:gd name="T4" fmla="*/ 0 w 208"/>
                <a:gd name="T5" fmla="*/ 0 h 228"/>
                <a:gd name="T6" fmla="*/ 42 w 208"/>
                <a:gd name="T7" fmla="*/ 45 h 228"/>
                <a:gd name="T8" fmla="*/ 101 w 208"/>
                <a:gd name="T9" fmla="*/ 228 h 228"/>
                <a:gd name="T10" fmla="*/ 101 w 208"/>
                <a:gd name="T11" fmla="*/ 228 h 228"/>
                <a:gd name="T12" fmla="*/ 185 w 208"/>
                <a:gd name="T13" fmla="*/ 205 h 228"/>
                <a:gd name="T14" fmla="*/ 185 w 208"/>
                <a:gd name="T15" fmla="*/ 205 h 228"/>
                <a:gd name="T16" fmla="*/ 206 w 208"/>
                <a:gd name="T17" fmla="*/ 199 h 228"/>
                <a:gd name="T18" fmla="*/ 185 w 208"/>
                <a:gd name="T19" fmla="*/ 84 h 2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8"/>
                <a:gd name="T31" fmla="*/ 0 h 228"/>
                <a:gd name="T32" fmla="*/ 208 w 208"/>
                <a:gd name="T33" fmla="*/ 228 h 2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8" h="228">
                  <a:moveTo>
                    <a:pt x="185" y="84"/>
                  </a:moveTo>
                  <a:cubicBezTo>
                    <a:pt x="175" y="64"/>
                    <a:pt x="168" y="45"/>
                    <a:pt x="143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3"/>
                    <a:pt x="29" y="29"/>
                    <a:pt x="42" y="45"/>
                  </a:cubicBezTo>
                  <a:cubicBezTo>
                    <a:pt x="87" y="105"/>
                    <a:pt x="107" y="172"/>
                    <a:pt x="101" y="228"/>
                  </a:cubicBezTo>
                  <a:cubicBezTo>
                    <a:pt x="101" y="228"/>
                    <a:pt x="101" y="228"/>
                    <a:pt x="101" y="228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158"/>
                    <a:pt x="208" y="129"/>
                    <a:pt x="185" y="8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6" name="Freeform 3616"/>
            <p:cNvSpPr>
              <a:spLocks/>
            </p:cNvSpPr>
            <p:nvPr/>
          </p:nvSpPr>
          <p:spPr bwMode="gray">
            <a:xfrm>
              <a:off x="4078757" y="3847368"/>
              <a:ext cx="701695" cy="189911"/>
            </a:xfrm>
            <a:custGeom>
              <a:avLst/>
              <a:gdLst>
                <a:gd name="T0" fmla="*/ 1798 w 5306"/>
                <a:gd name="T1" fmla="*/ 0 h 1432"/>
                <a:gd name="T2" fmla="*/ 0 w 5306"/>
                <a:gd name="T3" fmla="*/ 482 h 1432"/>
                <a:gd name="T4" fmla="*/ 3508 w 5306"/>
                <a:gd name="T5" fmla="*/ 1432 h 1432"/>
                <a:gd name="T6" fmla="*/ 5306 w 5306"/>
                <a:gd name="T7" fmla="*/ 950 h 1432"/>
                <a:gd name="T8" fmla="*/ 1798 w 5306"/>
                <a:gd name="T9" fmla="*/ 0 h 1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06"/>
                <a:gd name="T16" fmla="*/ 0 h 1432"/>
                <a:gd name="T17" fmla="*/ 5306 w 5306"/>
                <a:gd name="T18" fmla="*/ 1432 h 14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06" h="1432">
                  <a:moveTo>
                    <a:pt x="1798" y="0"/>
                  </a:moveTo>
                  <a:lnTo>
                    <a:pt x="0" y="482"/>
                  </a:lnTo>
                  <a:lnTo>
                    <a:pt x="3508" y="1432"/>
                  </a:lnTo>
                  <a:lnTo>
                    <a:pt x="5306" y="950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7" name="Freeform 3617"/>
            <p:cNvSpPr>
              <a:spLocks/>
            </p:cNvSpPr>
            <p:nvPr/>
          </p:nvSpPr>
          <p:spPr bwMode="gray">
            <a:xfrm>
              <a:off x="4542474" y="3973295"/>
              <a:ext cx="237978" cy="341024"/>
            </a:xfrm>
            <a:custGeom>
              <a:avLst/>
              <a:gdLst>
                <a:gd name="T0" fmla="*/ 0 w 1798"/>
                <a:gd name="T1" fmla="*/ 2577 h 2577"/>
                <a:gd name="T2" fmla="*/ 1798 w 1798"/>
                <a:gd name="T3" fmla="*/ 2093 h 2577"/>
                <a:gd name="T4" fmla="*/ 1798 w 1798"/>
                <a:gd name="T5" fmla="*/ 0 h 2577"/>
                <a:gd name="T6" fmla="*/ 0 w 1798"/>
                <a:gd name="T7" fmla="*/ 482 h 2577"/>
                <a:gd name="T8" fmla="*/ 0 w 1798"/>
                <a:gd name="T9" fmla="*/ 2577 h 25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8"/>
                <a:gd name="T16" fmla="*/ 0 h 2577"/>
                <a:gd name="T17" fmla="*/ 1798 w 1798"/>
                <a:gd name="T18" fmla="*/ 2577 h 25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8" h="2577">
                  <a:moveTo>
                    <a:pt x="0" y="2577"/>
                  </a:moveTo>
                  <a:lnTo>
                    <a:pt x="1798" y="2093"/>
                  </a:lnTo>
                  <a:lnTo>
                    <a:pt x="1798" y="0"/>
                  </a:lnTo>
                  <a:lnTo>
                    <a:pt x="0" y="482"/>
                  </a:lnTo>
                  <a:lnTo>
                    <a:pt x="0" y="25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98" name="Group 3618"/>
            <p:cNvGrpSpPr>
              <a:grpSpLocks/>
            </p:cNvGrpSpPr>
            <p:nvPr/>
          </p:nvGrpSpPr>
          <p:grpSpPr bwMode="gray">
            <a:xfrm>
              <a:off x="4551993" y="3985548"/>
              <a:ext cx="215540" cy="319242"/>
              <a:chOff x="7768" y="839"/>
              <a:chExt cx="317" cy="469"/>
            </a:xfrm>
          </p:grpSpPr>
          <p:sp>
            <p:nvSpPr>
              <p:cNvPr id="1300" name="Freeform 3619"/>
              <p:cNvSpPr>
                <a:spLocks/>
              </p:cNvSpPr>
              <p:nvPr/>
            </p:nvSpPr>
            <p:spPr bwMode="gray">
              <a:xfrm>
                <a:off x="7768" y="882"/>
                <a:ext cx="159" cy="426"/>
              </a:xfrm>
              <a:custGeom>
                <a:avLst/>
                <a:gdLst>
                  <a:gd name="T0" fmla="*/ 0 w 820"/>
                  <a:gd name="T1" fmla="*/ 222 h 2192"/>
                  <a:gd name="T2" fmla="*/ 0 w 820"/>
                  <a:gd name="T3" fmla="*/ 2192 h 2192"/>
                  <a:gd name="T4" fmla="*/ 820 w 820"/>
                  <a:gd name="T5" fmla="*/ 1970 h 2192"/>
                  <a:gd name="T6" fmla="*/ 820 w 820"/>
                  <a:gd name="T7" fmla="*/ 0 h 2192"/>
                  <a:gd name="T8" fmla="*/ 0 w 820"/>
                  <a:gd name="T9" fmla="*/ 222 h 2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2"/>
                  <a:gd name="T17" fmla="*/ 820 w 820"/>
                  <a:gd name="T18" fmla="*/ 2192 h 21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2">
                    <a:moveTo>
                      <a:pt x="0" y="222"/>
                    </a:moveTo>
                    <a:lnTo>
                      <a:pt x="0" y="2192"/>
                    </a:lnTo>
                    <a:lnTo>
                      <a:pt x="820" y="1970"/>
                    </a:lnTo>
                    <a:lnTo>
                      <a:pt x="820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1" name="Freeform 3620"/>
              <p:cNvSpPr>
                <a:spLocks/>
              </p:cNvSpPr>
              <p:nvPr/>
            </p:nvSpPr>
            <p:spPr bwMode="gray">
              <a:xfrm>
                <a:off x="7926" y="839"/>
                <a:ext cx="159" cy="426"/>
              </a:xfrm>
              <a:custGeom>
                <a:avLst/>
                <a:gdLst>
                  <a:gd name="T0" fmla="*/ 820 w 820"/>
                  <a:gd name="T1" fmla="*/ 0 h 2193"/>
                  <a:gd name="T2" fmla="*/ 0 w 820"/>
                  <a:gd name="T3" fmla="*/ 223 h 2193"/>
                  <a:gd name="T4" fmla="*/ 0 w 820"/>
                  <a:gd name="T5" fmla="*/ 2193 h 2193"/>
                  <a:gd name="T6" fmla="*/ 820 w 820"/>
                  <a:gd name="T7" fmla="*/ 1971 h 2193"/>
                  <a:gd name="T8" fmla="*/ 820 w 820"/>
                  <a:gd name="T9" fmla="*/ 0 h 2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3"/>
                  <a:gd name="T17" fmla="*/ 820 w 820"/>
                  <a:gd name="T18" fmla="*/ 2193 h 2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3">
                    <a:moveTo>
                      <a:pt x="820" y="0"/>
                    </a:moveTo>
                    <a:lnTo>
                      <a:pt x="0" y="223"/>
                    </a:lnTo>
                    <a:lnTo>
                      <a:pt x="0" y="2193"/>
                    </a:lnTo>
                    <a:lnTo>
                      <a:pt x="820" y="1971"/>
                    </a:lnTo>
                    <a:lnTo>
                      <a:pt x="82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299" name="Freeform 3615"/>
            <p:cNvSpPr>
              <a:spLocks/>
            </p:cNvSpPr>
            <p:nvPr/>
          </p:nvSpPr>
          <p:spPr bwMode="gray">
            <a:xfrm>
              <a:off x="4078757" y="3911353"/>
              <a:ext cx="463717" cy="402966"/>
            </a:xfrm>
            <a:custGeom>
              <a:avLst/>
              <a:gdLst>
                <a:gd name="T0" fmla="*/ 0 w 3508"/>
                <a:gd name="T1" fmla="*/ 2095 h 3045"/>
                <a:gd name="T2" fmla="*/ 3508 w 3508"/>
                <a:gd name="T3" fmla="*/ 3045 h 3045"/>
                <a:gd name="T4" fmla="*/ 3508 w 3508"/>
                <a:gd name="T5" fmla="*/ 950 h 3045"/>
                <a:gd name="T6" fmla="*/ 0 w 3508"/>
                <a:gd name="T7" fmla="*/ 0 h 3045"/>
                <a:gd name="T8" fmla="*/ 0 w 3508"/>
                <a:gd name="T9" fmla="*/ 2095 h 30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08"/>
                <a:gd name="T16" fmla="*/ 0 h 3045"/>
                <a:gd name="T17" fmla="*/ 3508 w 3508"/>
                <a:gd name="T18" fmla="*/ 3045 h 30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08" h="3045">
                  <a:moveTo>
                    <a:pt x="0" y="2095"/>
                  </a:moveTo>
                  <a:lnTo>
                    <a:pt x="3508" y="3045"/>
                  </a:lnTo>
                  <a:lnTo>
                    <a:pt x="3508" y="950"/>
                  </a:lnTo>
                  <a:lnTo>
                    <a:pt x="0" y="0"/>
                  </a:lnTo>
                  <a:lnTo>
                    <a:pt x="0" y="209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306" name="Freeform 1954"/>
          <p:cNvSpPr>
            <a:spLocks/>
          </p:cNvSpPr>
          <p:nvPr/>
        </p:nvSpPr>
        <p:spPr bwMode="gray">
          <a:xfrm>
            <a:off x="8822849" y="5822806"/>
            <a:ext cx="3322413" cy="894497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0" cap="flat" cmpd="sng">
            <a:solidFill>
              <a:schemeClr val="bg1">
                <a:lumMod val="8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8100000" algn="t" rotWithShape="0">
              <a:prstClr val="black">
                <a:alpha val="40000"/>
              </a:prstClr>
            </a:outerShdw>
          </a:effectLst>
          <a:scene3d>
            <a:camera prst="perspectiveAbove" fov="0">
              <a:rot lat="21000000" lon="0" rev="0"/>
            </a:camera>
            <a:lightRig rig="threePt" dir="t">
              <a:rot lat="0" lon="0" rev="10800000"/>
            </a:lightRig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grpSp>
        <p:nvGrpSpPr>
          <p:cNvPr id="1307" name="Group 4678"/>
          <p:cNvGrpSpPr>
            <a:grpSpLocks/>
          </p:cNvGrpSpPr>
          <p:nvPr/>
        </p:nvGrpSpPr>
        <p:grpSpPr bwMode="gray">
          <a:xfrm>
            <a:off x="9410598" y="5486022"/>
            <a:ext cx="1876914" cy="869306"/>
            <a:chOff x="1570" y="-4084"/>
            <a:chExt cx="8289" cy="3839"/>
          </a:xfrm>
        </p:grpSpPr>
        <p:sp>
          <p:nvSpPr>
            <p:cNvPr id="1308" name="Freeform 4679"/>
            <p:cNvSpPr>
              <a:spLocks/>
            </p:cNvSpPr>
            <p:nvPr/>
          </p:nvSpPr>
          <p:spPr bwMode="gray">
            <a:xfrm>
              <a:off x="5496" y="-1056"/>
              <a:ext cx="212" cy="213"/>
            </a:xfrm>
            <a:custGeom>
              <a:avLst/>
              <a:gdLst>
                <a:gd name="T0" fmla="*/ 74 w 90"/>
                <a:gd name="T1" fmla="*/ 25 h 90"/>
                <a:gd name="T2" fmla="*/ 29 w 90"/>
                <a:gd name="T3" fmla="*/ 5 h 90"/>
                <a:gd name="T4" fmla="*/ 29 w 90"/>
                <a:gd name="T5" fmla="*/ 5 h 90"/>
                <a:gd name="T6" fmla="*/ 0 w 90"/>
                <a:gd name="T7" fmla="*/ 15 h 90"/>
                <a:gd name="T8" fmla="*/ 40 w 90"/>
                <a:gd name="T9" fmla="*/ 90 h 90"/>
                <a:gd name="T10" fmla="*/ 69 w 90"/>
                <a:gd name="T11" fmla="*/ 81 h 90"/>
                <a:gd name="T12" fmla="*/ 69 w 90"/>
                <a:gd name="T13" fmla="*/ 81 h 90"/>
                <a:gd name="T14" fmla="*/ 77 w 90"/>
                <a:gd name="T15" fmla="*/ 77 h 90"/>
                <a:gd name="T16" fmla="*/ 74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4" y="25"/>
                  </a:moveTo>
                  <a:cubicBezTo>
                    <a:pt x="61" y="8"/>
                    <a:pt x="42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0"/>
                    <a:pt x="74" y="79"/>
                    <a:pt x="77" y="77"/>
                  </a:cubicBezTo>
                  <a:cubicBezTo>
                    <a:pt x="90" y="67"/>
                    <a:pt x="89" y="44"/>
                    <a:pt x="74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9" name="Freeform 4680"/>
            <p:cNvSpPr>
              <a:spLocks/>
            </p:cNvSpPr>
            <p:nvPr/>
          </p:nvSpPr>
          <p:spPr bwMode="gray">
            <a:xfrm>
              <a:off x="5453" y="-1039"/>
              <a:ext cx="187" cy="210"/>
            </a:xfrm>
            <a:custGeom>
              <a:avLst/>
              <a:gdLst>
                <a:gd name="T0" fmla="*/ 66 w 79"/>
                <a:gd name="T1" fmla="*/ 79 h 89"/>
                <a:gd name="T2" fmla="*/ 16 w 79"/>
                <a:gd name="T3" fmla="*/ 63 h 89"/>
                <a:gd name="T4" fmla="*/ 13 w 79"/>
                <a:gd name="T5" fmla="*/ 10 h 89"/>
                <a:gd name="T6" fmla="*/ 63 w 79"/>
                <a:gd name="T7" fmla="*/ 27 h 89"/>
                <a:gd name="T8" fmla="*/ 66 w 79"/>
                <a:gd name="T9" fmla="*/ 7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89"/>
                <a:gd name="T17" fmla="*/ 79 w 7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89">
                  <a:moveTo>
                    <a:pt x="66" y="79"/>
                  </a:moveTo>
                  <a:cubicBezTo>
                    <a:pt x="53" y="89"/>
                    <a:pt x="30" y="82"/>
                    <a:pt x="16" y="63"/>
                  </a:cubicBezTo>
                  <a:cubicBezTo>
                    <a:pt x="1" y="43"/>
                    <a:pt x="0" y="20"/>
                    <a:pt x="13" y="10"/>
                  </a:cubicBezTo>
                  <a:cubicBezTo>
                    <a:pt x="26" y="0"/>
                    <a:pt x="49" y="7"/>
                    <a:pt x="63" y="27"/>
                  </a:cubicBezTo>
                  <a:cubicBezTo>
                    <a:pt x="78" y="46"/>
                    <a:pt x="79" y="69"/>
                    <a:pt x="66" y="7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0" name="Freeform 4681"/>
            <p:cNvSpPr>
              <a:spLocks/>
            </p:cNvSpPr>
            <p:nvPr/>
          </p:nvSpPr>
          <p:spPr bwMode="gray">
            <a:xfrm>
              <a:off x="5522" y="-963"/>
              <a:ext cx="49" cy="59"/>
            </a:xfrm>
            <a:custGeom>
              <a:avLst/>
              <a:gdLst>
                <a:gd name="T0" fmla="*/ 18 w 21"/>
                <a:gd name="T1" fmla="*/ 22 h 25"/>
                <a:gd name="T2" fmla="*/ 4 w 21"/>
                <a:gd name="T3" fmla="*/ 17 h 25"/>
                <a:gd name="T4" fmla="*/ 3 w 21"/>
                <a:gd name="T5" fmla="*/ 3 h 25"/>
                <a:gd name="T6" fmla="*/ 17 w 21"/>
                <a:gd name="T7" fmla="*/ 8 h 25"/>
                <a:gd name="T8" fmla="*/ 18 w 21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5"/>
                <a:gd name="T17" fmla="*/ 21 w 2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5">
                  <a:moveTo>
                    <a:pt x="18" y="22"/>
                  </a:moveTo>
                  <a:cubicBezTo>
                    <a:pt x="14" y="25"/>
                    <a:pt x="8" y="23"/>
                    <a:pt x="4" y="17"/>
                  </a:cubicBezTo>
                  <a:cubicBezTo>
                    <a:pt x="0" y="12"/>
                    <a:pt x="0" y="6"/>
                    <a:pt x="3" y="3"/>
                  </a:cubicBezTo>
                  <a:cubicBezTo>
                    <a:pt x="7" y="0"/>
                    <a:pt x="13" y="2"/>
                    <a:pt x="17" y="8"/>
                  </a:cubicBezTo>
                  <a:cubicBezTo>
                    <a:pt x="21" y="13"/>
                    <a:pt x="21" y="19"/>
                    <a:pt x="18" y="22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1" name="Freeform 4682"/>
            <p:cNvSpPr>
              <a:spLocks/>
            </p:cNvSpPr>
            <p:nvPr/>
          </p:nvSpPr>
          <p:spPr bwMode="gray">
            <a:xfrm>
              <a:off x="5538" y="-945"/>
              <a:ext cx="17" cy="22"/>
            </a:xfrm>
            <a:custGeom>
              <a:avLst/>
              <a:gdLst>
                <a:gd name="T0" fmla="*/ 6 w 7"/>
                <a:gd name="T1" fmla="*/ 8 h 9"/>
                <a:gd name="T2" fmla="*/ 1 w 7"/>
                <a:gd name="T3" fmla="*/ 6 h 9"/>
                <a:gd name="T4" fmla="*/ 1 w 7"/>
                <a:gd name="T5" fmla="*/ 1 h 9"/>
                <a:gd name="T6" fmla="*/ 6 w 7"/>
                <a:gd name="T7" fmla="*/ 3 h 9"/>
                <a:gd name="T8" fmla="*/ 6 w 7"/>
                <a:gd name="T9" fmla="*/ 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9"/>
                <a:gd name="T17" fmla="*/ 7 w 7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9">
                  <a:moveTo>
                    <a:pt x="6" y="8"/>
                  </a:moveTo>
                  <a:cubicBezTo>
                    <a:pt x="5" y="9"/>
                    <a:pt x="3" y="8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6" y="3"/>
                  </a:cubicBezTo>
                  <a:cubicBezTo>
                    <a:pt x="7" y="5"/>
                    <a:pt x="7" y="7"/>
                    <a:pt x="6" y="8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2" name="Freeform 4683"/>
            <p:cNvSpPr>
              <a:spLocks/>
            </p:cNvSpPr>
            <p:nvPr/>
          </p:nvSpPr>
          <p:spPr bwMode="gray">
            <a:xfrm>
              <a:off x="5517" y="-1006"/>
              <a:ext cx="57" cy="83"/>
            </a:xfrm>
            <a:custGeom>
              <a:avLst/>
              <a:gdLst>
                <a:gd name="T0" fmla="*/ 5 w 24"/>
                <a:gd name="T1" fmla="*/ 0 h 35"/>
                <a:gd name="T2" fmla="*/ 0 w 24"/>
                <a:gd name="T3" fmla="*/ 30 h 35"/>
                <a:gd name="T4" fmla="*/ 9 w 24"/>
                <a:gd name="T5" fmla="*/ 34 h 35"/>
                <a:gd name="T6" fmla="*/ 19 w 24"/>
                <a:gd name="T7" fmla="*/ 33 h 35"/>
                <a:gd name="T8" fmla="*/ 24 w 24"/>
                <a:gd name="T9" fmla="*/ 4 h 35"/>
                <a:gd name="T10" fmla="*/ 5 w 24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5"/>
                <a:gd name="T20" fmla="*/ 24 w 24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5">
                  <a:moveTo>
                    <a:pt x="5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4" y="33"/>
                    <a:pt x="9" y="34"/>
                  </a:cubicBezTo>
                  <a:cubicBezTo>
                    <a:pt x="14" y="35"/>
                    <a:pt x="18" y="34"/>
                    <a:pt x="19" y="33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5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3" name="Freeform 4684"/>
            <p:cNvSpPr>
              <a:spLocks/>
            </p:cNvSpPr>
            <p:nvPr/>
          </p:nvSpPr>
          <p:spPr bwMode="gray">
            <a:xfrm>
              <a:off x="5517" y="-1070"/>
              <a:ext cx="78" cy="76"/>
            </a:xfrm>
            <a:custGeom>
              <a:avLst/>
              <a:gdLst>
                <a:gd name="T0" fmla="*/ 5 w 33"/>
                <a:gd name="T1" fmla="*/ 0 h 32"/>
                <a:gd name="T2" fmla="*/ 1 w 33"/>
                <a:gd name="T3" fmla="*/ 24 h 32"/>
                <a:gd name="T4" fmla="*/ 14 w 33"/>
                <a:gd name="T5" fmla="*/ 31 h 32"/>
                <a:gd name="T6" fmla="*/ 29 w 33"/>
                <a:gd name="T7" fmla="*/ 29 h 32"/>
                <a:gd name="T8" fmla="*/ 33 w 33"/>
                <a:gd name="T9" fmla="*/ 5 h 32"/>
                <a:gd name="T10" fmla="*/ 5 w 3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2"/>
                <a:gd name="T20" fmla="*/ 33 w 3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2">
                  <a:moveTo>
                    <a:pt x="5" y="0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0" y="26"/>
                    <a:pt x="6" y="29"/>
                    <a:pt x="14" y="31"/>
                  </a:cubicBezTo>
                  <a:cubicBezTo>
                    <a:pt x="22" y="32"/>
                    <a:pt x="29" y="31"/>
                    <a:pt x="29" y="29"/>
                  </a:cubicBezTo>
                  <a:cubicBezTo>
                    <a:pt x="33" y="5"/>
                    <a:pt x="33" y="5"/>
                    <a:pt x="33" y="5"/>
                  </a:cubicBezTo>
                  <a:lnTo>
                    <a:pt x="5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4" name="Freeform 4685"/>
            <p:cNvSpPr>
              <a:spLocks/>
            </p:cNvSpPr>
            <p:nvPr/>
          </p:nvSpPr>
          <p:spPr bwMode="gray">
            <a:xfrm>
              <a:off x="5368" y="-1022"/>
              <a:ext cx="213" cy="212"/>
            </a:xfrm>
            <a:custGeom>
              <a:avLst/>
              <a:gdLst>
                <a:gd name="T0" fmla="*/ 75 w 90"/>
                <a:gd name="T1" fmla="*/ 25 h 90"/>
                <a:gd name="T2" fmla="*/ 29 w 90"/>
                <a:gd name="T3" fmla="*/ 5 h 90"/>
                <a:gd name="T4" fmla="*/ 29 w 90"/>
                <a:gd name="T5" fmla="*/ 5 h 90"/>
                <a:gd name="T6" fmla="*/ 0 w 90"/>
                <a:gd name="T7" fmla="*/ 15 h 90"/>
                <a:gd name="T8" fmla="*/ 41 w 90"/>
                <a:gd name="T9" fmla="*/ 90 h 90"/>
                <a:gd name="T10" fmla="*/ 69 w 90"/>
                <a:gd name="T11" fmla="*/ 81 h 90"/>
                <a:gd name="T12" fmla="*/ 69 w 90"/>
                <a:gd name="T13" fmla="*/ 81 h 90"/>
                <a:gd name="T14" fmla="*/ 77 w 90"/>
                <a:gd name="T15" fmla="*/ 78 h 90"/>
                <a:gd name="T16" fmla="*/ 75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5" y="25"/>
                  </a:moveTo>
                  <a:cubicBezTo>
                    <a:pt x="62" y="8"/>
                    <a:pt x="43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1"/>
                    <a:pt x="75" y="80"/>
                    <a:pt x="77" y="78"/>
                  </a:cubicBezTo>
                  <a:cubicBezTo>
                    <a:pt x="90" y="68"/>
                    <a:pt x="89" y="44"/>
                    <a:pt x="75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5" name="Freeform 4686"/>
            <p:cNvSpPr>
              <a:spLocks/>
            </p:cNvSpPr>
            <p:nvPr/>
          </p:nvSpPr>
          <p:spPr bwMode="gray">
            <a:xfrm>
              <a:off x="5328" y="-1006"/>
              <a:ext cx="187" cy="213"/>
            </a:xfrm>
            <a:custGeom>
              <a:avLst/>
              <a:gdLst>
                <a:gd name="T0" fmla="*/ 66 w 79"/>
                <a:gd name="T1" fmla="*/ 80 h 90"/>
                <a:gd name="T2" fmla="*/ 15 w 79"/>
                <a:gd name="T3" fmla="*/ 63 h 90"/>
                <a:gd name="T4" fmla="*/ 13 w 79"/>
                <a:gd name="T5" fmla="*/ 10 h 90"/>
                <a:gd name="T6" fmla="*/ 63 w 79"/>
                <a:gd name="T7" fmla="*/ 27 h 90"/>
                <a:gd name="T8" fmla="*/ 66 w 79"/>
                <a:gd name="T9" fmla="*/ 8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90"/>
                <a:gd name="T17" fmla="*/ 79 w 79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90">
                  <a:moveTo>
                    <a:pt x="66" y="80"/>
                  </a:moveTo>
                  <a:cubicBezTo>
                    <a:pt x="52" y="90"/>
                    <a:pt x="30" y="82"/>
                    <a:pt x="15" y="63"/>
                  </a:cubicBezTo>
                  <a:cubicBezTo>
                    <a:pt x="1" y="44"/>
                    <a:pt x="0" y="20"/>
                    <a:pt x="13" y="10"/>
                  </a:cubicBezTo>
                  <a:cubicBezTo>
                    <a:pt x="26" y="0"/>
                    <a:pt x="48" y="8"/>
                    <a:pt x="63" y="27"/>
                  </a:cubicBezTo>
                  <a:cubicBezTo>
                    <a:pt x="77" y="46"/>
                    <a:pt x="79" y="70"/>
                    <a:pt x="66" y="80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6" name="Freeform 4687"/>
            <p:cNvSpPr>
              <a:spLocks/>
            </p:cNvSpPr>
            <p:nvPr/>
          </p:nvSpPr>
          <p:spPr bwMode="gray">
            <a:xfrm>
              <a:off x="5394" y="-928"/>
              <a:ext cx="52" cy="57"/>
            </a:xfrm>
            <a:custGeom>
              <a:avLst/>
              <a:gdLst>
                <a:gd name="T0" fmla="*/ 18 w 22"/>
                <a:gd name="T1" fmla="*/ 21 h 24"/>
                <a:gd name="T2" fmla="*/ 5 w 22"/>
                <a:gd name="T3" fmla="*/ 17 h 24"/>
                <a:gd name="T4" fmla="*/ 4 w 22"/>
                <a:gd name="T5" fmla="*/ 2 h 24"/>
                <a:gd name="T6" fmla="*/ 18 w 22"/>
                <a:gd name="T7" fmla="*/ 7 h 24"/>
                <a:gd name="T8" fmla="*/ 18 w 22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4"/>
                <a:gd name="T17" fmla="*/ 22 w 22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4">
                  <a:moveTo>
                    <a:pt x="18" y="21"/>
                  </a:moveTo>
                  <a:cubicBezTo>
                    <a:pt x="15" y="24"/>
                    <a:pt x="9" y="22"/>
                    <a:pt x="5" y="17"/>
                  </a:cubicBezTo>
                  <a:cubicBezTo>
                    <a:pt x="1" y="11"/>
                    <a:pt x="0" y="5"/>
                    <a:pt x="4" y="2"/>
                  </a:cubicBezTo>
                  <a:cubicBezTo>
                    <a:pt x="7" y="0"/>
                    <a:pt x="14" y="2"/>
                    <a:pt x="18" y="7"/>
                  </a:cubicBezTo>
                  <a:cubicBezTo>
                    <a:pt x="22" y="12"/>
                    <a:pt x="22" y="19"/>
                    <a:pt x="18" y="21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7" name="Freeform 4688"/>
            <p:cNvSpPr>
              <a:spLocks/>
            </p:cNvSpPr>
            <p:nvPr/>
          </p:nvSpPr>
          <p:spPr bwMode="gray">
            <a:xfrm>
              <a:off x="5411" y="-909"/>
              <a:ext cx="19" cy="19"/>
            </a:xfrm>
            <a:custGeom>
              <a:avLst/>
              <a:gdLst>
                <a:gd name="T0" fmla="*/ 7 w 8"/>
                <a:gd name="T1" fmla="*/ 7 h 8"/>
                <a:gd name="T2" fmla="*/ 2 w 8"/>
                <a:gd name="T3" fmla="*/ 6 h 8"/>
                <a:gd name="T4" fmla="*/ 2 w 8"/>
                <a:gd name="T5" fmla="*/ 1 h 8"/>
                <a:gd name="T6" fmla="*/ 6 w 8"/>
                <a:gd name="T7" fmla="*/ 2 h 8"/>
                <a:gd name="T8" fmla="*/ 7 w 8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7" y="7"/>
                  </a:moveTo>
                  <a:cubicBezTo>
                    <a:pt x="5" y="8"/>
                    <a:pt x="3" y="7"/>
                    <a:pt x="2" y="6"/>
                  </a:cubicBezTo>
                  <a:cubicBezTo>
                    <a:pt x="1" y="4"/>
                    <a:pt x="0" y="1"/>
                    <a:pt x="2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8" y="4"/>
                    <a:pt x="8" y="6"/>
                    <a:pt x="7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8" name="Freeform 4689"/>
            <p:cNvSpPr>
              <a:spLocks/>
            </p:cNvSpPr>
            <p:nvPr/>
          </p:nvSpPr>
          <p:spPr bwMode="gray">
            <a:xfrm>
              <a:off x="5697" y="-1006"/>
              <a:ext cx="212" cy="213"/>
            </a:xfrm>
            <a:custGeom>
              <a:avLst/>
              <a:gdLst>
                <a:gd name="T0" fmla="*/ 74 w 90"/>
                <a:gd name="T1" fmla="*/ 25 h 90"/>
                <a:gd name="T2" fmla="*/ 29 w 90"/>
                <a:gd name="T3" fmla="*/ 6 h 90"/>
                <a:gd name="T4" fmla="*/ 29 w 90"/>
                <a:gd name="T5" fmla="*/ 6 h 90"/>
                <a:gd name="T6" fmla="*/ 0 w 90"/>
                <a:gd name="T7" fmla="*/ 15 h 90"/>
                <a:gd name="T8" fmla="*/ 40 w 90"/>
                <a:gd name="T9" fmla="*/ 90 h 90"/>
                <a:gd name="T10" fmla="*/ 69 w 90"/>
                <a:gd name="T11" fmla="*/ 82 h 90"/>
                <a:gd name="T12" fmla="*/ 69 w 90"/>
                <a:gd name="T13" fmla="*/ 82 h 90"/>
                <a:gd name="T14" fmla="*/ 77 w 90"/>
                <a:gd name="T15" fmla="*/ 78 h 90"/>
                <a:gd name="T16" fmla="*/ 74 w 90"/>
                <a:gd name="T17" fmla="*/ 25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90"/>
                <a:gd name="T29" fmla="*/ 90 w 90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90">
                  <a:moveTo>
                    <a:pt x="74" y="25"/>
                  </a:moveTo>
                  <a:cubicBezTo>
                    <a:pt x="61" y="8"/>
                    <a:pt x="42" y="0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2" y="81"/>
                    <a:pt x="74" y="80"/>
                    <a:pt x="77" y="78"/>
                  </a:cubicBezTo>
                  <a:cubicBezTo>
                    <a:pt x="90" y="68"/>
                    <a:pt x="89" y="44"/>
                    <a:pt x="74" y="25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9" name="Freeform 4690"/>
            <p:cNvSpPr>
              <a:spLocks/>
            </p:cNvSpPr>
            <p:nvPr/>
          </p:nvSpPr>
          <p:spPr bwMode="gray">
            <a:xfrm>
              <a:off x="5654" y="-989"/>
              <a:ext cx="187" cy="212"/>
            </a:xfrm>
            <a:custGeom>
              <a:avLst/>
              <a:gdLst>
                <a:gd name="T0" fmla="*/ 66 w 79"/>
                <a:gd name="T1" fmla="*/ 80 h 90"/>
                <a:gd name="T2" fmla="*/ 16 w 79"/>
                <a:gd name="T3" fmla="*/ 63 h 90"/>
                <a:gd name="T4" fmla="*/ 13 w 79"/>
                <a:gd name="T5" fmla="*/ 10 h 90"/>
                <a:gd name="T6" fmla="*/ 63 w 79"/>
                <a:gd name="T7" fmla="*/ 27 h 90"/>
                <a:gd name="T8" fmla="*/ 66 w 79"/>
                <a:gd name="T9" fmla="*/ 8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90"/>
                <a:gd name="T17" fmla="*/ 79 w 79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90">
                  <a:moveTo>
                    <a:pt x="66" y="80"/>
                  </a:moveTo>
                  <a:cubicBezTo>
                    <a:pt x="53" y="90"/>
                    <a:pt x="30" y="82"/>
                    <a:pt x="16" y="63"/>
                  </a:cubicBezTo>
                  <a:cubicBezTo>
                    <a:pt x="1" y="44"/>
                    <a:pt x="0" y="20"/>
                    <a:pt x="13" y="10"/>
                  </a:cubicBezTo>
                  <a:cubicBezTo>
                    <a:pt x="26" y="0"/>
                    <a:pt x="49" y="8"/>
                    <a:pt x="63" y="27"/>
                  </a:cubicBezTo>
                  <a:cubicBezTo>
                    <a:pt x="78" y="46"/>
                    <a:pt x="79" y="70"/>
                    <a:pt x="66" y="80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0" name="Freeform 4691"/>
            <p:cNvSpPr>
              <a:spLocks/>
            </p:cNvSpPr>
            <p:nvPr/>
          </p:nvSpPr>
          <p:spPr bwMode="gray">
            <a:xfrm>
              <a:off x="5723" y="-911"/>
              <a:ext cx="49" cy="56"/>
            </a:xfrm>
            <a:custGeom>
              <a:avLst/>
              <a:gdLst>
                <a:gd name="T0" fmla="*/ 18 w 21"/>
                <a:gd name="T1" fmla="*/ 21 h 24"/>
                <a:gd name="T2" fmla="*/ 4 w 21"/>
                <a:gd name="T3" fmla="*/ 17 h 24"/>
                <a:gd name="T4" fmla="*/ 3 w 21"/>
                <a:gd name="T5" fmla="*/ 3 h 24"/>
                <a:gd name="T6" fmla="*/ 17 w 21"/>
                <a:gd name="T7" fmla="*/ 7 h 24"/>
                <a:gd name="T8" fmla="*/ 18 w 2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4"/>
                <a:gd name="T17" fmla="*/ 21 w 2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4">
                  <a:moveTo>
                    <a:pt x="18" y="21"/>
                  </a:moveTo>
                  <a:cubicBezTo>
                    <a:pt x="14" y="24"/>
                    <a:pt x="8" y="22"/>
                    <a:pt x="4" y="17"/>
                  </a:cubicBezTo>
                  <a:cubicBezTo>
                    <a:pt x="0" y="12"/>
                    <a:pt x="0" y="5"/>
                    <a:pt x="3" y="3"/>
                  </a:cubicBezTo>
                  <a:cubicBezTo>
                    <a:pt x="7" y="0"/>
                    <a:pt x="13" y="2"/>
                    <a:pt x="17" y="7"/>
                  </a:cubicBezTo>
                  <a:cubicBezTo>
                    <a:pt x="21" y="12"/>
                    <a:pt x="21" y="19"/>
                    <a:pt x="18" y="21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1" name="Freeform 4692"/>
            <p:cNvSpPr>
              <a:spLocks/>
            </p:cNvSpPr>
            <p:nvPr/>
          </p:nvSpPr>
          <p:spPr bwMode="gray">
            <a:xfrm>
              <a:off x="5739" y="-893"/>
              <a:ext cx="17" cy="19"/>
            </a:xfrm>
            <a:custGeom>
              <a:avLst/>
              <a:gdLst>
                <a:gd name="T0" fmla="*/ 6 w 7"/>
                <a:gd name="T1" fmla="*/ 7 h 8"/>
                <a:gd name="T2" fmla="*/ 1 w 7"/>
                <a:gd name="T3" fmla="*/ 6 h 8"/>
                <a:gd name="T4" fmla="*/ 1 w 7"/>
                <a:gd name="T5" fmla="*/ 1 h 8"/>
                <a:gd name="T6" fmla="*/ 6 w 7"/>
                <a:gd name="T7" fmla="*/ 2 h 8"/>
                <a:gd name="T8" fmla="*/ 6 w 7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6" y="7"/>
                  </a:moveTo>
                  <a:cubicBezTo>
                    <a:pt x="5" y="8"/>
                    <a:pt x="3" y="8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7" y="4"/>
                    <a:pt x="7" y="6"/>
                    <a:pt x="6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2" name="Freeform 4693"/>
            <p:cNvSpPr>
              <a:spLocks/>
            </p:cNvSpPr>
            <p:nvPr/>
          </p:nvSpPr>
          <p:spPr bwMode="gray">
            <a:xfrm>
              <a:off x="5708" y="-963"/>
              <a:ext cx="57" cy="82"/>
            </a:xfrm>
            <a:custGeom>
              <a:avLst/>
              <a:gdLst>
                <a:gd name="T0" fmla="*/ 0 w 24"/>
                <a:gd name="T1" fmla="*/ 4 h 35"/>
                <a:gd name="T2" fmla="*/ 5 w 24"/>
                <a:gd name="T3" fmla="*/ 33 h 35"/>
                <a:gd name="T4" fmla="*/ 15 w 24"/>
                <a:gd name="T5" fmla="*/ 34 h 35"/>
                <a:gd name="T6" fmla="*/ 23 w 24"/>
                <a:gd name="T7" fmla="*/ 30 h 35"/>
                <a:gd name="T8" fmla="*/ 18 w 24"/>
                <a:gd name="T9" fmla="*/ 0 h 35"/>
                <a:gd name="T10" fmla="*/ 0 w 24"/>
                <a:gd name="T11" fmla="*/ 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5"/>
                <a:gd name="T20" fmla="*/ 24 w 24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5">
                  <a:moveTo>
                    <a:pt x="0" y="4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4"/>
                    <a:pt x="9" y="35"/>
                    <a:pt x="15" y="34"/>
                  </a:cubicBezTo>
                  <a:cubicBezTo>
                    <a:pt x="20" y="33"/>
                    <a:pt x="24" y="31"/>
                    <a:pt x="23" y="3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0" y="4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3" name="Freeform 4694"/>
            <p:cNvSpPr>
              <a:spLocks/>
            </p:cNvSpPr>
            <p:nvPr/>
          </p:nvSpPr>
          <p:spPr bwMode="gray">
            <a:xfrm>
              <a:off x="5685" y="-1027"/>
              <a:ext cx="78" cy="75"/>
            </a:xfrm>
            <a:custGeom>
              <a:avLst/>
              <a:gdLst>
                <a:gd name="T0" fmla="*/ 0 w 33"/>
                <a:gd name="T1" fmla="*/ 5 h 32"/>
                <a:gd name="T2" fmla="*/ 4 w 33"/>
                <a:gd name="T3" fmla="*/ 29 h 32"/>
                <a:gd name="T4" fmla="*/ 19 w 33"/>
                <a:gd name="T5" fmla="*/ 30 h 32"/>
                <a:gd name="T6" fmla="*/ 33 w 33"/>
                <a:gd name="T7" fmla="*/ 24 h 32"/>
                <a:gd name="T8" fmla="*/ 28 w 33"/>
                <a:gd name="T9" fmla="*/ 0 h 32"/>
                <a:gd name="T10" fmla="*/ 0 w 33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2"/>
                <a:gd name="T20" fmla="*/ 33 w 3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2">
                  <a:moveTo>
                    <a:pt x="0" y="5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31"/>
                    <a:pt x="11" y="32"/>
                    <a:pt x="19" y="30"/>
                  </a:cubicBezTo>
                  <a:cubicBezTo>
                    <a:pt x="27" y="29"/>
                    <a:pt x="33" y="26"/>
                    <a:pt x="33" y="24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0" y="5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4" name="Freeform 4695"/>
            <p:cNvSpPr>
              <a:spLocks/>
            </p:cNvSpPr>
            <p:nvPr/>
          </p:nvSpPr>
          <p:spPr bwMode="gray">
            <a:xfrm>
              <a:off x="5569" y="-970"/>
              <a:ext cx="213" cy="210"/>
            </a:xfrm>
            <a:custGeom>
              <a:avLst/>
              <a:gdLst>
                <a:gd name="T0" fmla="*/ 75 w 90"/>
                <a:gd name="T1" fmla="*/ 24 h 89"/>
                <a:gd name="T2" fmla="*/ 29 w 90"/>
                <a:gd name="T3" fmla="*/ 5 h 89"/>
                <a:gd name="T4" fmla="*/ 29 w 90"/>
                <a:gd name="T5" fmla="*/ 5 h 89"/>
                <a:gd name="T6" fmla="*/ 0 w 90"/>
                <a:gd name="T7" fmla="*/ 14 h 89"/>
                <a:gd name="T8" fmla="*/ 41 w 90"/>
                <a:gd name="T9" fmla="*/ 89 h 89"/>
                <a:gd name="T10" fmla="*/ 69 w 90"/>
                <a:gd name="T11" fmla="*/ 81 h 89"/>
                <a:gd name="T12" fmla="*/ 69 w 90"/>
                <a:gd name="T13" fmla="*/ 81 h 89"/>
                <a:gd name="T14" fmla="*/ 77 w 90"/>
                <a:gd name="T15" fmla="*/ 77 h 89"/>
                <a:gd name="T16" fmla="*/ 75 w 90"/>
                <a:gd name="T17" fmla="*/ 24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89"/>
                <a:gd name="T29" fmla="*/ 90 w 90"/>
                <a:gd name="T30" fmla="*/ 89 h 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89">
                  <a:moveTo>
                    <a:pt x="75" y="24"/>
                  </a:moveTo>
                  <a:cubicBezTo>
                    <a:pt x="62" y="7"/>
                    <a:pt x="43" y="0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2" y="80"/>
                    <a:pt x="75" y="79"/>
                    <a:pt x="77" y="77"/>
                  </a:cubicBezTo>
                  <a:cubicBezTo>
                    <a:pt x="90" y="67"/>
                    <a:pt x="89" y="44"/>
                    <a:pt x="75" y="24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5" name="Freeform 4696"/>
            <p:cNvSpPr>
              <a:spLocks/>
            </p:cNvSpPr>
            <p:nvPr/>
          </p:nvSpPr>
          <p:spPr bwMode="gray">
            <a:xfrm>
              <a:off x="5529" y="-954"/>
              <a:ext cx="187" cy="210"/>
            </a:xfrm>
            <a:custGeom>
              <a:avLst/>
              <a:gdLst>
                <a:gd name="T0" fmla="*/ 66 w 79"/>
                <a:gd name="T1" fmla="*/ 79 h 89"/>
                <a:gd name="T2" fmla="*/ 15 w 79"/>
                <a:gd name="T3" fmla="*/ 62 h 89"/>
                <a:gd name="T4" fmla="*/ 13 w 79"/>
                <a:gd name="T5" fmla="*/ 10 h 89"/>
                <a:gd name="T6" fmla="*/ 63 w 79"/>
                <a:gd name="T7" fmla="*/ 26 h 89"/>
                <a:gd name="T8" fmla="*/ 66 w 79"/>
                <a:gd name="T9" fmla="*/ 7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89"/>
                <a:gd name="T17" fmla="*/ 79 w 7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89">
                  <a:moveTo>
                    <a:pt x="66" y="79"/>
                  </a:moveTo>
                  <a:cubicBezTo>
                    <a:pt x="52" y="89"/>
                    <a:pt x="30" y="82"/>
                    <a:pt x="15" y="62"/>
                  </a:cubicBezTo>
                  <a:cubicBezTo>
                    <a:pt x="1" y="43"/>
                    <a:pt x="0" y="19"/>
                    <a:pt x="13" y="10"/>
                  </a:cubicBezTo>
                  <a:cubicBezTo>
                    <a:pt x="26" y="0"/>
                    <a:pt x="48" y="7"/>
                    <a:pt x="63" y="26"/>
                  </a:cubicBezTo>
                  <a:cubicBezTo>
                    <a:pt x="77" y="46"/>
                    <a:pt x="79" y="69"/>
                    <a:pt x="66" y="7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6" name="Freeform 4697"/>
            <p:cNvSpPr>
              <a:spLocks/>
            </p:cNvSpPr>
            <p:nvPr/>
          </p:nvSpPr>
          <p:spPr bwMode="gray">
            <a:xfrm>
              <a:off x="5595" y="-878"/>
              <a:ext cx="52" cy="59"/>
            </a:xfrm>
            <a:custGeom>
              <a:avLst/>
              <a:gdLst>
                <a:gd name="T0" fmla="*/ 18 w 22"/>
                <a:gd name="T1" fmla="*/ 22 h 25"/>
                <a:gd name="T2" fmla="*/ 5 w 22"/>
                <a:gd name="T3" fmla="*/ 17 h 25"/>
                <a:gd name="T4" fmla="*/ 4 w 22"/>
                <a:gd name="T5" fmla="*/ 3 h 25"/>
                <a:gd name="T6" fmla="*/ 18 w 22"/>
                <a:gd name="T7" fmla="*/ 7 h 25"/>
                <a:gd name="T8" fmla="*/ 18 w 22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5"/>
                <a:gd name="T17" fmla="*/ 22 w 22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5">
                  <a:moveTo>
                    <a:pt x="18" y="22"/>
                  </a:moveTo>
                  <a:cubicBezTo>
                    <a:pt x="15" y="25"/>
                    <a:pt x="9" y="22"/>
                    <a:pt x="5" y="17"/>
                  </a:cubicBezTo>
                  <a:cubicBezTo>
                    <a:pt x="1" y="12"/>
                    <a:pt x="0" y="6"/>
                    <a:pt x="4" y="3"/>
                  </a:cubicBezTo>
                  <a:cubicBezTo>
                    <a:pt x="7" y="0"/>
                    <a:pt x="14" y="2"/>
                    <a:pt x="18" y="7"/>
                  </a:cubicBezTo>
                  <a:cubicBezTo>
                    <a:pt x="22" y="13"/>
                    <a:pt x="22" y="19"/>
                    <a:pt x="18" y="22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7" name="Freeform 4698"/>
            <p:cNvSpPr>
              <a:spLocks/>
            </p:cNvSpPr>
            <p:nvPr/>
          </p:nvSpPr>
          <p:spPr bwMode="gray">
            <a:xfrm>
              <a:off x="5612" y="-859"/>
              <a:ext cx="18" cy="21"/>
            </a:xfrm>
            <a:custGeom>
              <a:avLst/>
              <a:gdLst>
                <a:gd name="T0" fmla="*/ 7 w 8"/>
                <a:gd name="T1" fmla="*/ 8 h 9"/>
                <a:gd name="T2" fmla="*/ 2 w 8"/>
                <a:gd name="T3" fmla="*/ 6 h 9"/>
                <a:gd name="T4" fmla="*/ 2 w 8"/>
                <a:gd name="T5" fmla="*/ 1 h 9"/>
                <a:gd name="T6" fmla="*/ 6 w 8"/>
                <a:gd name="T7" fmla="*/ 3 h 9"/>
                <a:gd name="T8" fmla="*/ 7 w 8"/>
                <a:gd name="T9" fmla="*/ 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7" y="8"/>
                  </a:moveTo>
                  <a:cubicBezTo>
                    <a:pt x="5" y="9"/>
                    <a:pt x="3" y="8"/>
                    <a:pt x="2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3" y="0"/>
                    <a:pt x="5" y="1"/>
                    <a:pt x="6" y="3"/>
                  </a:cubicBezTo>
                  <a:cubicBezTo>
                    <a:pt x="8" y="4"/>
                    <a:pt x="8" y="7"/>
                    <a:pt x="7" y="8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8" name="Freeform 4699"/>
            <p:cNvSpPr>
              <a:spLocks/>
            </p:cNvSpPr>
            <p:nvPr/>
          </p:nvSpPr>
          <p:spPr bwMode="gray">
            <a:xfrm>
              <a:off x="5510" y="-1275"/>
              <a:ext cx="333" cy="295"/>
            </a:xfrm>
            <a:custGeom>
              <a:avLst/>
              <a:gdLst>
                <a:gd name="T0" fmla="*/ 0 w 333"/>
                <a:gd name="T1" fmla="*/ 238 h 295"/>
                <a:gd name="T2" fmla="*/ 210 w 333"/>
                <a:gd name="T3" fmla="*/ 295 h 295"/>
                <a:gd name="T4" fmla="*/ 333 w 333"/>
                <a:gd name="T5" fmla="*/ 82 h 295"/>
                <a:gd name="T6" fmla="*/ 24 w 333"/>
                <a:gd name="T7" fmla="*/ 0 h 295"/>
                <a:gd name="T8" fmla="*/ 0 w 333"/>
                <a:gd name="T9" fmla="*/ 238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3"/>
                <a:gd name="T16" fmla="*/ 0 h 295"/>
                <a:gd name="T17" fmla="*/ 333 w 333"/>
                <a:gd name="T18" fmla="*/ 295 h 2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3" h="295">
                  <a:moveTo>
                    <a:pt x="0" y="238"/>
                  </a:moveTo>
                  <a:lnTo>
                    <a:pt x="210" y="295"/>
                  </a:lnTo>
                  <a:lnTo>
                    <a:pt x="333" y="82"/>
                  </a:lnTo>
                  <a:lnTo>
                    <a:pt x="24" y="0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9" name="Freeform 4700"/>
            <p:cNvSpPr>
              <a:spLocks/>
            </p:cNvSpPr>
            <p:nvPr/>
          </p:nvSpPr>
          <p:spPr bwMode="gray">
            <a:xfrm>
              <a:off x="5720" y="-1207"/>
              <a:ext cx="170" cy="227"/>
            </a:xfrm>
            <a:custGeom>
              <a:avLst/>
              <a:gdLst>
                <a:gd name="T0" fmla="*/ 0 w 170"/>
                <a:gd name="T1" fmla="*/ 227 h 227"/>
                <a:gd name="T2" fmla="*/ 40 w 170"/>
                <a:gd name="T3" fmla="*/ 215 h 227"/>
                <a:gd name="T4" fmla="*/ 170 w 170"/>
                <a:gd name="T5" fmla="*/ 0 h 227"/>
                <a:gd name="T6" fmla="*/ 123 w 170"/>
                <a:gd name="T7" fmla="*/ 14 h 227"/>
                <a:gd name="T8" fmla="*/ 0 w 170"/>
                <a:gd name="T9" fmla="*/ 225 h 227"/>
                <a:gd name="T10" fmla="*/ 0 w 170"/>
                <a:gd name="T11" fmla="*/ 227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227"/>
                <a:gd name="T20" fmla="*/ 170 w 170"/>
                <a:gd name="T21" fmla="*/ 227 h 2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227">
                  <a:moveTo>
                    <a:pt x="0" y="227"/>
                  </a:moveTo>
                  <a:lnTo>
                    <a:pt x="40" y="215"/>
                  </a:lnTo>
                  <a:lnTo>
                    <a:pt x="170" y="0"/>
                  </a:lnTo>
                  <a:lnTo>
                    <a:pt x="123" y="14"/>
                  </a:lnTo>
                  <a:lnTo>
                    <a:pt x="0" y="225"/>
                  </a:lnTo>
                  <a:lnTo>
                    <a:pt x="0" y="227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0" name="Freeform 4701"/>
            <p:cNvSpPr>
              <a:spLocks/>
            </p:cNvSpPr>
            <p:nvPr/>
          </p:nvSpPr>
          <p:spPr bwMode="gray">
            <a:xfrm>
              <a:off x="5720" y="-1207"/>
              <a:ext cx="170" cy="227"/>
            </a:xfrm>
            <a:custGeom>
              <a:avLst/>
              <a:gdLst>
                <a:gd name="T0" fmla="*/ 0 w 170"/>
                <a:gd name="T1" fmla="*/ 227 h 227"/>
                <a:gd name="T2" fmla="*/ 40 w 170"/>
                <a:gd name="T3" fmla="*/ 215 h 227"/>
                <a:gd name="T4" fmla="*/ 170 w 170"/>
                <a:gd name="T5" fmla="*/ 0 h 227"/>
                <a:gd name="T6" fmla="*/ 123 w 170"/>
                <a:gd name="T7" fmla="*/ 14 h 227"/>
                <a:gd name="T8" fmla="*/ 0 w 170"/>
                <a:gd name="T9" fmla="*/ 225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227"/>
                <a:gd name="T17" fmla="*/ 170 w 170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227">
                  <a:moveTo>
                    <a:pt x="0" y="227"/>
                  </a:moveTo>
                  <a:lnTo>
                    <a:pt x="40" y="215"/>
                  </a:lnTo>
                  <a:lnTo>
                    <a:pt x="170" y="0"/>
                  </a:lnTo>
                  <a:lnTo>
                    <a:pt x="123" y="14"/>
                  </a:lnTo>
                  <a:lnTo>
                    <a:pt x="0" y="225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1" name="Freeform 4702"/>
            <p:cNvSpPr>
              <a:spLocks/>
            </p:cNvSpPr>
            <p:nvPr/>
          </p:nvSpPr>
          <p:spPr bwMode="gray">
            <a:xfrm>
              <a:off x="8262" y="-453"/>
              <a:ext cx="158" cy="172"/>
            </a:xfrm>
            <a:custGeom>
              <a:avLst/>
              <a:gdLst>
                <a:gd name="T0" fmla="*/ 54 w 67"/>
                <a:gd name="T1" fmla="*/ 21 h 73"/>
                <a:gd name="T2" fmla="*/ 15 w 67"/>
                <a:gd name="T3" fmla="*/ 4 h 73"/>
                <a:gd name="T4" fmla="*/ 15 w 67"/>
                <a:gd name="T5" fmla="*/ 4 h 73"/>
                <a:gd name="T6" fmla="*/ 4 w 67"/>
                <a:gd name="T7" fmla="*/ 7 h 73"/>
                <a:gd name="T8" fmla="*/ 6 w 67"/>
                <a:gd name="T9" fmla="*/ 12 h 73"/>
                <a:gd name="T10" fmla="*/ 13 w 67"/>
                <a:gd name="T11" fmla="*/ 52 h 73"/>
                <a:gd name="T12" fmla="*/ 32 w 67"/>
                <a:gd name="T13" fmla="*/ 67 h 73"/>
                <a:gd name="T14" fmla="*/ 35 w 67"/>
                <a:gd name="T15" fmla="*/ 73 h 73"/>
                <a:gd name="T16" fmla="*/ 49 w 67"/>
                <a:gd name="T17" fmla="*/ 69 h 73"/>
                <a:gd name="T18" fmla="*/ 49 w 67"/>
                <a:gd name="T19" fmla="*/ 69 h 73"/>
                <a:gd name="T20" fmla="*/ 56 w 67"/>
                <a:gd name="T21" fmla="*/ 66 h 73"/>
                <a:gd name="T22" fmla="*/ 54 w 67"/>
                <a:gd name="T23" fmla="*/ 21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"/>
                <a:gd name="T37" fmla="*/ 0 h 73"/>
                <a:gd name="T38" fmla="*/ 67 w 67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" h="73">
                  <a:moveTo>
                    <a:pt x="54" y="21"/>
                  </a:moveTo>
                  <a:cubicBezTo>
                    <a:pt x="43" y="6"/>
                    <a:pt x="26" y="0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22"/>
                    <a:pt x="3" y="38"/>
                    <a:pt x="13" y="52"/>
                  </a:cubicBezTo>
                  <a:cubicBezTo>
                    <a:pt x="18" y="59"/>
                    <a:pt x="25" y="64"/>
                    <a:pt x="32" y="67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2" y="69"/>
                    <a:pt x="54" y="68"/>
                    <a:pt x="56" y="66"/>
                  </a:cubicBezTo>
                  <a:cubicBezTo>
                    <a:pt x="67" y="58"/>
                    <a:pt x="66" y="37"/>
                    <a:pt x="54" y="21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2" name="Freeform 4703"/>
            <p:cNvSpPr>
              <a:spLocks/>
            </p:cNvSpPr>
            <p:nvPr/>
          </p:nvSpPr>
          <p:spPr bwMode="gray">
            <a:xfrm>
              <a:off x="8226" y="-448"/>
              <a:ext cx="161" cy="179"/>
            </a:xfrm>
            <a:custGeom>
              <a:avLst/>
              <a:gdLst>
                <a:gd name="T0" fmla="*/ 57 w 68"/>
                <a:gd name="T1" fmla="*/ 68 h 76"/>
                <a:gd name="T2" fmla="*/ 14 w 68"/>
                <a:gd name="T3" fmla="*/ 54 h 76"/>
                <a:gd name="T4" fmla="*/ 12 w 68"/>
                <a:gd name="T5" fmla="*/ 8 h 76"/>
                <a:gd name="T6" fmla="*/ 55 w 68"/>
                <a:gd name="T7" fmla="*/ 23 h 76"/>
                <a:gd name="T8" fmla="*/ 57 w 68"/>
                <a:gd name="T9" fmla="*/ 68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76"/>
                <a:gd name="T17" fmla="*/ 68 w 68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76">
                  <a:moveTo>
                    <a:pt x="57" y="68"/>
                  </a:moveTo>
                  <a:cubicBezTo>
                    <a:pt x="46" y="76"/>
                    <a:pt x="27" y="70"/>
                    <a:pt x="14" y="54"/>
                  </a:cubicBezTo>
                  <a:cubicBezTo>
                    <a:pt x="1" y="37"/>
                    <a:pt x="0" y="17"/>
                    <a:pt x="12" y="8"/>
                  </a:cubicBezTo>
                  <a:cubicBezTo>
                    <a:pt x="23" y="0"/>
                    <a:pt x="42" y="6"/>
                    <a:pt x="55" y="23"/>
                  </a:cubicBezTo>
                  <a:cubicBezTo>
                    <a:pt x="67" y="39"/>
                    <a:pt x="68" y="59"/>
                    <a:pt x="57" y="68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3" name="Freeform 4704"/>
            <p:cNvSpPr>
              <a:spLocks/>
            </p:cNvSpPr>
            <p:nvPr/>
          </p:nvSpPr>
          <p:spPr bwMode="gray">
            <a:xfrm>
              <a:off x="8285" y="-382"/>
              <a:ext cx="45" cy="49"/>
            </a:xfrm>
            <a:custGeom>
              <a:avLst/>
              <a:gdLst>
                <a:gd name="T0" fmla="*/ 15 w 19"/>
                <a:gd name="T1" fmla="*/ 18 h 21"/>
                <a:gd name="T2" fmla="*/ 4 w 19"/>
                <a:gd name="T3" fmla="*/ 14 h 21"/>
                <a:gd name="T4" fmla="*/ 3 w 19"/>
                <a:gd name="T5" fmla="*/ 2 h 21"/>
                <a:gd name="T6" fmla="*/ 15 w 19"/>
                <a:gd name="T7" fmla="*/ 6 h 21"/>
                <a:gd name="T8" fmla="*/ 15 w 19"/>
                <a:gd name="T9" fmla="*/ 1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"/>
                <a:gd name="T17" fmla="*/ 19 w 1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">
                  <a:moveTo>
                    <a:pt x="15" y="18"/>
                  </a:moveTo>
                  <a:cubicBezTo>
                    <a:pt x="12" y="21"/>
                    <a:pt x="7" y="19"/>
                    <a:pt x="4" y="14"/>
                  </a:cubicBezTo>
                  <a:cubicBezTo>
                    <a:pt x="0" y="10"/>
                    <a:pt x="0" y="4"/>
                    <a:pt x="3" y="2"/>
                  </a:cubicBezTo>
                  <a:cubicBezTo>
                    <a:pt x="6" y="0"/>
                    <a:pt x="11" y="1"/>
                    <a:pt x="15" y="6"/>
                  </a:cubicBezTo>
                  <a:cubicBezTo>
                    <a:pt x="18" y="10"/>
                    <a:pt x="19" y="16"/>
                    <a:pt x="15" y="18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4" name="Freeform 4705"/>
            <p:cNvSpPr>
              <a:spLocks/>
            </p:cNvSpPr>
            <p:nvPr/>
          </p:nvSpPr>
          <p:spPr bwMode="gray">
            <a:xfrm>
              <a:off x="8300" y="-368"/>
              <a:ext cx="16" cy="19"/>
            </a:xfrm>
            <a:custGeom>
              <a:avLst/>
              <a:gdLst>
                <a:gd name="T0" fmla="*/ 5 w 7"/>
                <a:gd name="T1" fmla="*/ 7 h 8"/>
                <a:gd name="T2" fmla="*/ 1 w 7"/>
                <a:gd name="T3" fmla="*/ 6 h 8"/>
                <a:gd name="T4" fmla="*/ 1 w 7"/>
                <a:gd name="T5" fmla="*/ 1 h 8"/>
                <a:gd name="T6" fmla="*/ 5 w 7"/>
                <a:gd name="T7" fmla="*/ 3 h 8"/>
                <a:gd name="T8" fmla="*/ 5 w 7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5" y="7"/>
                  </a:moveTo>
                  <a:cubicBezTo>
                    <a:pt x="4" y="8"/>
                    <a:pt x="3" y="7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3"/>
                  </a:cubicBezTo>
                  <a:cubicBezTo>
                    <a:pt x="6" y="4"/>
                    <a:pt x="7" y="6"/>
                    <a:pt x="5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5" name="Freeform 4706"/>
            <p:cNvSpPr>
              <a:spLocks/>
            </p:cNvSpPr>
            <p:nvPr/>
          </p:nvSpPr>
          <p:spPr bwMode="gray">
            <a:xfrm>
              <a:off x="8262" y="-472"/>
              <a:ext cx="47" cy="104"/>
            </a:xfrm>
            <a:custGeom>
              <a:avLst/>
              <a:gdLst>
                <a:gd name="T0" fmla="*/ 0 w 20"/>
                <a:gd name="T1" fmla="*/ 0 h 44"/>
                <a:gd name="T2" fmla="*/ 0 w 20"/>
                <a:gd name="T3" fmla="*/ 41 h 44"/>
                <a:gd name="T4" fmla="*/ 10 w 20"/>
                <a:gd name="T5" fmla="*/ 44 h 44"/>
                <a:gd name="T6" fmla="*/ 20 w 20"/>
                <a:gd name="T7" fmla="*/ 41 h 44"/>
                <a:gd name="T8" fmla="*/ 20 w 20"/>
                <a:gd name="T9" fmla="*/ 0 h 44"/>
                <a:gd name="T10" fmla="*/ 0 w 2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44"/>
                <a:gd name="T20" fmla="*/ 20 w 20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44">
                  <a:moveTo>
                    <a:pt x="0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4" y="44"/>
                    <a:pt x="10" y="44"/>
                  </a:cubicBezTo>
                  <a:cubicBezTo>
                    <a:pt x="16" y="44"/>
                    <a:pt x="20" y="43"/>
                    <a:pt x="20" y="41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6" name="Oval 4707"/>
            <p:cNvSpPr>
              <a:spLocks noChangeArrowheads="1"/>
            </p:cNvSpPr>
            <p:nvPr/>
          </p:nvSpPr>
          <p:spPr bwMode="gray">
            <a:xfrm>
              <a:off x="8262" y="-479"/>
              <a:ext cx="47" cy="14"/>
            </a:xfrm>
            <a:prstGeom prst="ellipse">
              <a:avLst/>
            </a:pr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7" name="Freeform 4708"/>
            <p:cNvSpPr>
              <a:spLocks/>
            </p:cNvSpPr>
            <p:nvPr/>
          </p:nvSpPr>
          <p:spPr bwMode="gray">
            <a:xfrm>
              <a:off x="8250" y="-571"/>
              <a:ext cx="69" cy="118"/>
            </a:xfrm>
            <a:custGeom>
              <a:avLst/>
              <a:gdLst>
                <a:gd name="T0" fmla="*/ 0 w 29"/>
                <a:gd name="T1" fmla="*/ 0 h 50"/>
                <a:gd name="T2" fmla="*/ 0 w 29"/>
                <a:gd name="T3" fmla="*/ 46 h 50"/>
                <a:gd name="T4" fmla="*/ 15 w 29"/>
                <a:gd name="T5" fmla="*/ 50 h 50"/>
                <a:gd name="T6" fmla="*/ 29 w 29"/>
                <a:gd name="T7" fmla="*/ 46 h 50"/>
                <a:gd name="T8" fmla="*/ 29 w 29"/>
                <a:gd name="T9" fmla="*/ 0 h 50"/>
                <a:gd name="T10" fmla="*/ 0 w 29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50"/>
                <a:gd name="T20" fmla="*/ 29 w 29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50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7" y="50"/>
                    <a:pt x="15" y="50"/>
                  </a:cubicBezTo>
                  <a:cubicBezTo>
                    <a:pt x="23" y="50"/>
                    <a:pt x="29" y="48"/>
                    <a:pt x="29" y="46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8" name="Freeform 4709"/>
            <p:cNvSpPr>
              <a:spLocks/>
            </p:cNvSpPr>
            <p:nvPr/>
          </p:nvSpPr>
          <p:spPr bwMode="gray">
            <a:xfrm>
              <a:off x="8234" y="-611"/>
              <a:ext cx="103" cy="103"/>
            </a:xfrm>
            <a:custGeom>
              <a:avLst/>
              <a:gdLst>
                <a:gd name="T0" fmla="*/ 0 w 44"/>
                <a:gd name="T1" fmla="*/ 0 h 44"/>
                <a:gd name="T2" fmla="*/ 0 w 44"/>
                <a:gd name="T3" fmla="*/ 38 h 44"/>
                <a:gd name="T4" fmla="*/ 22 w 44"/>
                <a:gd name="T5" fmla="*/ 44 h 44"/>
                <a:gd name="T6" fmla="*/ 44 w 44"/>
                <a:gd name="T7" fmla="*/ 38 h 44"/>
                <a:gd name="T8" fmla="*/ 44 w 44"/>
                <a:gd name="T9" fmla="*/ 0 h 44"/>
                <a:gd name="T10" fmla="*/ 0 w 44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4"/>
                <a:gd name="T20" fmla="*/ 44 w 44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4">
                  <a:moveTo>
                    <a:pt x="0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10" y="44"/>
                    <a:pt x="22" y="44"/>
                  </a:cubicBezTo>
                  <a:cubicBezTo>
                    <a:pt x="34" y="44"/>
                    <a:pt x="44" y="41"/>
                    <a:pt x="44" y="38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9" name="Freeform 4710"/>
            <p:cNvSpPr>
              <a:spLocks/>
            </p:cNvSpPr>
            <p:nvPr/>
          </p:nvSpPr>
          <p:spPr bwMode="gray">
            <a:xfrm>
              <a:off x="8179" y="-432"/>
              <a:ext cx="158" cy="175"/>
            </a:xfrm>
            <a:custGeom>
              <a:avLst/>
              <a:gdLst>
                <a:gd name="T0" fmla="*/ 54 w 67"/>
                <a:gd name="T1" fmla="*/ 22 h 74"/>
                <a:gd name="T2" fmla="*/ 15 w 67"/>
                <a:gd name="T3" fmla="*/ 5 h 74"/>
                <a:gd name="T4" fmla="*/ 15 w 67"/>
                <a:gd name="T5" fmla="*/ 5 h 74"/>
                <a:gd name="T6" fmla="*/ 4 w 67"/>
                <a:gd name="T7" fmla="*/ 8 h 74"/>
                <a:gd name="T8" fmla="*/ 6 w 67"/>
                <a:gd name="T9" fmla="*/ 12 h 74"/>
                <a:gd name="T10" fmla="*/ 13 w 67"/>
                <a:gd name="T11" fmla="*/ 53 h 74"/>
                <a:gd name="T12" fmla="*/ 32 w 67"/>
                <a:gd name="T13" fmla="*/ 68 h 74"/>
                <a:gd name="T14" fmla="*/ 35 w 67"/>
                <a:gd name="T15" fmla="*/ 74 h 74"/>
                <a:gd name="T16" fmla="*/ 49 w 67"/>
                <a:gd name="T17" fmla="*/ 70 h 74"/>
                <a:gd name="T18" fmla="*/ 49 w 67"/>
                <a:gd name="T19" fmla="*/ 70 h 74"/>
                <a:gd name="T20" fmla="*/ 56 w 67"/>
                <a:gd name="T21" fmla="*/ 67 h 74"/>
                <a:gd name="T22" fmla="*/ 54 w 67"/>
                <a:gd name="T23" fmla="*/ 22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"/>
                <a:gd name="T37" fmla="*/ 0 h 74"/>
                <a:gd name="T38" fmla="*/ 67 w 67"/>
                <a:gd name="T39" fmla="*/ 74 h 7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" h="74">
                  <a:moveTo>
                    <a:pt x="54" y="22"/>
                  </a:moveTo>
                  <a:cubicBezTo>
                    <a:pt x="43" y="7"/>
                    <a:pt x="26" y="0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22"/>
                    <a:pt x="3" y="39"/>
                    <a:pt x="13" y="53"/>
                  </a:cubicBezTo>
                  <a:cubicBezTo>
                    <a:pt x="18" y="60"/>
                    <a:pt x="25" y="65"/>
                    <a:pt x="32" y="68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2" y="70"/>
                    <a:pt x="54" y="68"/>
                    <a:pt x="56" y="67"/>
                  </a:cubicBezTo>
                  <a:cubicBezTo>
                    <a:pt x="67" y="58"/>
                    <a:pt x="66" y="38"/>
                    <a:pt x="54" y="22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0" name="Freeform 4711"/>
            <p:cNvSpPr>
              <a:spLocks/>
            </p:cNvSpPr>
            <p:nvPr/>
          </p:nvSpPr>
          <p:spPr bwMode="gray">
            <a:xfrm>
              <a:off x="8144" y="-427"/>
              <a:ext cx="160" cy="182"/>
            </a:xfrm>
            <a:custGeom>
              <a:avLst/>
              <a:gdLst>
                <a:gd name="T0" fmla="*/ 57 w 68"/>
                <a:gd name="T1" fmla="*/ 69 h 77"/>
                <a:gd name="T2" fmla="*/ 14 w 68"/>
                <a:gd name="T3" fmla="*/ 54 h 77"/>
                <a:gd name="T4" fmla="*/ 12 w 68"/>
                <a:gd name="T5" fmla="*/ 9 h 77"/>
                <a:gd name="T6" fmla="*/ 55 w 68"/>
                <a:gd name="T7" fmla="*/ 23 h 77"/>
                <a:gd name="T8" fmla="*/ 57 w 68"/>
                <a:gd name="T9" fmla="*/ 6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77"/>
                <a:gd name="T17" fmla="*/ 68 w 68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77">
                  <a:moveTo>
                    <a:pt x="57" y="69"/>
                  </a:moveTo>
                  <a:cubicBezTo>
                    <a:pt x="46" y="77"/>
                    <a:pt x="26" y="71"/>
                    <a:pt x="14" y="54"/>
                  </a:cubicBezTo>
                  <a:cubicBezTo>
                    <a:pt x="1" y="38"/>
                    <a:pt x="0" y="18"/>
                    <a:pt x="12" y="9"/>
                  </a:cubicBezTo>
                  <a:cubicBezTo>
                    <a:pt x="23" y="0"/>
                    <a:pt x="42" y="7"/>
                    <a:pt x="55" y="23"/>
                  </a:cubicBezTo>
                  <a:cubicBezTo>
                    <a:pt x="67" y="40"/>
                    <a:pt x="68" y="60"/>
                    <a:pt x="57" y="6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1" name="Freeform 4712"/>
            <p:cNvSpPr>
              <a:spLocks/>
            </p:cNvSpPr>
            <p:nvPr/>
          </p:nvSpPr>
          <p:spPr bwMode="gray">
            <a:xfrm>
              <a:off x="8203" y="-361"/>
              <a:ext cx="42" cy="50"/>
            </a:xfrm>
            <a:custGeom>
              <a:avLst/>
              <a:gdLst>
                <a:gd name="T0" fmla="*/ 15 w 18"/>
                <a:gd name="T1" fmla="*/ 19 h 21"/>
                <a:gd name="T2" fmla="*/ 4 w 18"/>
                <a:gd name="T3" fmla="*/ 15 h 21"/>
                <a:gd name="T4" fmla="*/ 3 w 18"/>
                <a:gd name="T5" fmla="*/ 3 h 21"/>
                <a:gd name="T6" fmla="*/ 15 w 18"/>
                <a:gd name="T7" fmla="*/ 7 h 21"/>
                <a:gd name="T8" fmla="*/ 15 w 18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15" y="19"/>
                  </a:moveTo>
                  <a:cubicBezTo>
                    <a:pt x="12" y="21"/>
                    <a:pt x="7" y="20"/>
                    <a:pt x="4" y="15"/>
                  </a:cubicBezTo>
                  <a:cubicBezTo>
                    <a:pt x="0" y="11"/>
                    <a:pt x="0" y="5"/>
                    <a:pt x="3" y="3"/>
                  </a:cubicBezTo>
                  <a:cubicBezTo>
                    <a:pt x="6" y="0"/>
                    <a:pt x="11" y="2"/>
                    <a:pt x="15" y="7"/>
                  </a:cubicBezTo>
                  <a:cubicBezTo>
                    <a:pt x="18" y="11"/>
                    <a:pt x="18" y="17"/>
                    <a:pt x="15" y="19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2" name="Freeform 4713"/>
            <p:cNvSpPr>
              <a:spLocks/>
            </p:cNvSpPr>
            <p:nvPr/>
          </p:nvSpPr>
          <p:spPr bwMode="gray">
            <a:xfrm>
              <a:off x="8217" y="-345"/>
              <a:ext cx="14" cy="17"/>
            </a:xfrm>
            <a:custGeom>
              <a:avLst/>
              <a:gdLst>
                <a:gd name="T0" fmla="*/ 5 w 6"/>
                <a:gd name="T1" fmla="*/ 7 h 7"/>
                <a:gd name="T2" fmla="*/ 1 w 6"/>
                <a:gd name="T3" fmla="*/ 5 h 7"/>
                <a:gd name="T4" fmla="*/ 1 w 6"/>
                <a:gd name="T5" fmla="*/ 1 h 7"/>
                <a:gd name="T6" fmla="*/ 5 w 6"/>
                <a:gd name="T7" fmla="*/ 2 h 7"/>
                <a:gd name="T8" fmla="*/ 5 w 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5" y="7"/>
                  </a:moveTo>
                  <a:cubicBezTo>
                    <a:pt x="4" y="7"/>
                    <a:pt x="2" y="7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6" y="4"/>
                    <a:pt x="6" y="6"/>
                    <a:pt x="5" y="7"/>
                  </a:cubicBezTo>
                  <a:close/>
                </a:path>
              </a:pathLst>
            </a:custGeom>
            <a:gradFill flip="none" rotWithShape="1">
              <a:gsLst>
                <a:gs pos="37000">
                  <a:schemeClr val="bg1">
                    <a:lumMod val="75000"/>
                  </a:schemeClr>
                </a:gs>
                <a:gs pos="32000">
                  <a:schemeClr val="bg1">
                    <a:lumMod val="50000"/>
                  </a:schemeClr>
                </a:gs>
                <a:gs pos="43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3" name="Freeform 4714"/>
            <p:cNvSpPr>
              <a:spLocks/>
            </p:cNvSpPr>
            <p:nvPr/>
          </p:nvSpPr>
          <p:spPr bwMode="gray">
            <a:xfrm>
              <a:off x="7775" y="-2189"/>
              <a:ext cx="936" cy="548"/>
            </a:xfrm>
            <a:custGeom>
              <a:avLst/>
              <a:gdLst>
                <a:gd name="T0" fmla="*/ 77 w 396"/>
                <a:gd name="T1" fmla="*/ 12 h 232"/>
                <a:gd name="T2" fmla="*/ 77 w 396"/>
                <a:gd name="T3" fmla="*/ 12 h 232"/>
                <a:gd name="T4" fmla="*/ 23 w 396"/>
                <a:gd name="T5" fmla="*/ 44 h 232"/>
                <a:gd name="T6" fmla="*/ 11 w 396"/>
                <a:gd name="T7" fmla="*/ 114 h 232"/>
                <a:gd name="T8" fmla="*/ 11 w 396"/>
                <a:gd name="T9" fmla="*/ 114 h 232"/>
                <a:gd name="T10" fmla="*/ 11 w 396"/>
                <a:gd name="T11" fmla="*/ 115 h 232"/>
                <a:gd name="T12" fmla="*/ 16 w 396"/>
                <a:gd name="T13" fmla="*/ 120 h 232"/>
                <a:gd name="T14" fmla="*/ 298 w 396"/>
                <a:gd name="T15" fmla="*/ 232 h 232"/>
                <a:gd name="T16" fmla="*/ 396 w 396"/>
                <a:gd name="T17" fmla="*/ 78 h 232"/>
                <a:gd name="T18" fmla="*/ 77 w 396"/>
                <a:gd name="T19" fmla="*/ 12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6"/>
                <a:gd name="T31" fmla="*/ 0 h 232"/>
                <a:gd name="T32" fmla="*/ 396 w 396"/>
                <a:gd name="T33" fmla="*/ 232 h 2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6" h="232">
                  <a:moveTo>
                    <a:pt x="77" y="12"/>
                  </a:moveTo>
                  <a:cubicBezTo>
                    <a:pt x="77" y="12"/>
                    <a:pt x="77" y="12"/>
                    <a:pt x="77" y="12"/>
                  </a:cubicBezTo>
                  <a:cubicBezTo>
                    <a:pt x="59" y="12"/>
                    <a:pt x="38" y="24"/>
                    <a:pt x="23" y="44"/>
                  </a:cubicBezTo>
                  <a:cubicBezTo>
                    <a:pt x="4" y="68"/>
                    <a:pt x="0" y="97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3" y="117"/>
                    <a:pt x="14" y="118"/>
                    <a:pt x="16" y="120"/>
                  </a:cubicBezTo>
                  <a:cubicBezTo>
                    <a:pt x="34" y="140"/>
                    <a:pt x="106" y="209"/>
                    <a:pt x="298" y="232"/>
                  </a:cubicBezTo>
                  <a:cubicBezTo>
                    <a:pt x="396" y="78"/>
                    <a:pt x="396" y="78"/>
                    <a:pt x="396" y="78"/>
                  </a:cubicBezTo>
                  <a:cubicBezTo>
                    <a:pt x="396" y="78"/>
                    <a:pt x="278" y="0"/>
                    <a:pt x="77" y="1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4" name="Freeform 4715"/>
            <p:cNvSpPr>
              <a:spLocks/>
            </p:cNvSpPr>
            <p:nvPr/>
          </p:nvSpPr>
          <p:spPr bwMode="gray">
            <a:xfrm>
              <a:off x="8373" y="-2059"/>
              <a:ext cx="397" cy="448"/>
            </a:xfrm>
            <a:custGeom>
              <a:avLst/>
              <a:gdLst>
                <a:gd name="T0" fmla="*/ 141 w 168"/>
                <a:gd name="T1" fmla="*/ 21 h 190"/>
                <a:gd name="T2" fmla="*/ 34 w 168"/>
                <a:gd name="T3" fmla="*/ 57 h 190"/>
                <a:gd name="T4" fmla="*/ 28 w 168"/>
                <a:gd name="T5" fmla="*/ 169 h 190"/>
                <a:gd name="T6" fmla="*/ 135 w 168"/>
                <a:gd name="T7" fmla="*/ 133 h 190"/>
                <a:gd name="T8" fmla="*/ 141 w 168"/>
                <a:gd name="T9" fmla="*/ 21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190"/>
                <a:gd name="T17" fmla="*/ 168 w 168"/>
                <a:gd name="T18" fmla="*/ 190 h 1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190">
                  <a:moveTo>
                    <a:pt x="141" y="21"/>
                  </a:moveTo>
                  <a:cubicBezTo>
                    <a:pt x="113" y="0"/>
                    <a:pt x="65" y="16"/>
                    <a:pt x="34" y="57"/>
                  </a:cubicBezTo>
                  <a:cubicBezTo>
                    <a:pt x="3" y="98"/>
                    <a:pt x="0" y="148"/>
                    <a:pt x="28" y="169"/>
                  </a:cubicBezTo>
                  <a:cubicBezTo>
                    <a:pt x="56" y="190"/>
                    <a:pt x="104" y="174"/>
                    <a:pt x="135" y="133"/>
                  </a:cubicBezTo>
                  <a:cubicBezTo>
                    <a:pt x="166" y="93"/>
                    <a:pt x="168" y="42"/>
                    <a:pt x="141" y="21"/>
                  </a:cubicBezTo>
                  <a:close/>
                </a:path>
              </a:pathLst>
            </a:custGeom>
            <a:gradFill flip="none" rotWithShape="1">
              <a:gsLst>
                <a:gs pos="59000">
                  <a:schemeClr val="tx1">
                    <a:lumMod val="95000"/>
                    <a:lumOff val="5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5" name="Freeform 4716"/>
            <p:cNvSpPr>
              <a:spLocks/>
            </p:cNvSpPr>
            <p:nvPr/>
          </p:nvSpPr>
          <p:spPr bwMode="gray">
            <a:xfrm>
              <a:off x="3568" y="-3477"/>
              <a:ext cx="1673" cy="851"/>
            </a:xfrm>
            <a:custGeom>
              <a:avLst/>
              <a:gdLst>
                <a:gd name="T0" fmla="*/ 770 w 1673"/>
                <a:gd name="T1" fmla="*/ 851 h 851"/>
                <a:gd name="T2" fmla="*/ 1673 w 1673"/>
                <a:gd name="T3" fmla="*/ 50 h 851"/>
                <a:gd name="T4" fmla="*/ 1486 w 1673"/>
                <a:gd name="T5" fmla="*/ 0 h 851"/>
                <a:gd name="T6" fmla="*/ 0 w 1673"/>
                <a:gd name="T7" fmla="*/ 640 h 851"/>
                <a:gd name="T8" fmla="*/ 770 w 1673"/>
                <a:gd name="T9" fmla="*/ 851 h 8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3"/>
                <a:gd name="T16" fmla="*/ 0 h 851"/>
                <a:gd name="T17" fmla="*/ 1673 w 1673"/>
                <a:gd name="T18" fmla="*/ 851 h 8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3" h="851">
                  <a:moveTo>
                    <a:pt x="770" y="851"/>
                  </a:moveTo>
                  <a:lnTo>
                    <a:pt x="1673" y="50"/>
                  </a:lnTo>
                  <a:lnTo>
                    <a:pt x="1486" y="0"/>
                  </a:lnTo>
                  <a:lnTo>
                    <a:pt x="0" y="640"/>
                  </a:lnTo>
                  <a:lnTo>
                    <a:pt x="770" y="85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6" name="Freeform 4717"/>
            <p:cNvSpPr>
              <a:spLocks/>
            </p:cNvSpPr>
            <p:nvPr/>
          </p:nvSpPr>
          <p:spPr bwMode="gray">
            <a:xfrm>
              <a:off x="6462" y="-2988"/>
              <a:ext cx="2842" cy="1441"/>
            </a:xfrm>
            <a:custGeom>
              <a:avLst/>
              <a:gdLst>
                <a:gd name="T0" fmla="*/ 0 w 2842"/>
                <a:gd name="T1" fmla="*/ 1035 h 1441"/>
                <a:gd name="T2" fmla="*/ 1495 w 2842"/>
                <a:gd name="T3" fmla="*/ 1441 h 1441"/>
                <a:gd name="T4" fmla="*/ 2842 w 2842"/>
                <a:gd name="T5" fmla="*/ 95 h 1441"/>
                <a:gd name="T6" fmla="*/ 2492 w 2842"/>
                <a:gd name="T7" fmla="*/ 0 h 1441"/>
                <a:gd name="T8" fmla="*/ 1117 w 2842"/>
                <a:gd name="T9" fmla="*/ 617 h 1441"/>
                <a:gd name="T10" fmla="*/ 0 w 2842"/>
                <a:gd name="T11" fmla="*/ 1035 h 1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42"/>
                <a:gd name="T19" fmla="*/ 0 h 1441"/>
                <a:gd name="T20" fmla="*/ 2842 w 2842"/>
                <a:gd name="T21" fmla="*/ 1441 h 1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42" h="1441">
                  <a:moveTo>
                    <a:pt x="0" y="1035"/>
                  </a:moveTo>
                  <a:lnTo>
                    <a:pt x="1495" y="1441"/>
                  </a:lnTo>
                  <a:lnTo>
                    <a:pt x="2842" y="95"/>
                  </a:lnTo>
                  <a:lnTo>
                    <a:pt x="2492" y="0"/>
                  </a:lnTo>
                  <a:lnTo>
                    <a:pt x="1117" y="617"/>
                  </a:lnTo>
                  <a:lnTo>
                    <a:pt x="0" y="103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7" name="Freeform 4718"/>
            <p:cNvSpPr>
              <a:spLocks/>
            </p:cNvSpPr>
            <p:nvPr/>
          </p:nvSpPr>
          <p:spPr bwMode="gray">
            <a:xfrm>
              <a:off x="2971" y="-3002"/>
              <a:ext cx="6888" cy="2532"/>
            </a:xfrm>
            <a:custGeom>
              <a:avLst/>
              <a:gdLst>
                <a:gd name="T0" fmla="*/ 2783 w 2916"/>
                <a:gd name="T1" fmla="*/ 691 h 1072"/>
                <a:gd name="T2" fmla="*/ 2616 w 2916"/>
                <a:gd name="T3" fmla="*/ 576 h 1072"/>
                <a:gd name="T4" fmla="*/ 2088 w 2916"/>
                <a:gd name="T5" fmla="*/ 533 h 1072"/>
                <a:gd name="T6" fmla="*/ 97 w 2916"/>
                <a:gd name="T7" fmla="*/ 5 h 1072"/>
                <a:gd name="T8" fmla="*/ 91 w 2916"/>
                <a:gd name="T9" fmla="*/ 3 h 1072"/>
                <a:gd name="T10" fmla="*/ 90 w 2916"/>
                <a:gd name="T11" fmla="*/ 3 h 1072"/>
                <a:gd name="T12" fmla="*/ 90 w 2916"/>
                <a:gd name="T13" fmla="*/ 3 h 1072"/>
                <a:gd name="T14" fmla="*/ 25 w 2916"/>
                <a:gd name="T15" fmla="*/ 37 h 1072"/>
                <a:gd name="T16" fmla="*/ 14 w 2916"/>
                <a:gd name="T17" fmla="*/ 115 h 1072"/>
                <a:gd name="T18" fmla="*/ 14 w 2916"/>
                <a:gd name="T19" fmla="*/ 115 h 1072"/>
                <a:gd name="T20" fmla="*/ 14 w 2916"/>
                <a:gd name="T21" fmla="*/ 115 h 1072"/>
                <a:gd name="T22" fmla="*/ 20 w 2916"/>
                <a:gd name="T23" fmla="*/ 121 h 1072"/>
                <a:gd name="T24" fmla="*/ 27 w 2916"/>
                <a:gd name="T25" fmla="*/ 125 h 1072"/>
                <a:gd name="T26" fmla="*/ 908 w 2916"/>
                <a:gd name="T27" fmla="*/ 690 h 1072"/>
                <a:gd name="T28" fmla="*/ 1957 w 2916"/>
                <a:gd name="T29" fmla="*/ 972 h 1072"/>
                <a:gd name="T30" fmla="*/ 2908 w 2916"/>
                <a:gd name="T31" fmla="*/ 898 h 1072"/>
                <a:gd name="T32" fmla="*/ 2783 w 2916"/>
                <a:gd name="T33" fmla="*/ 691 h 10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16"/>
                <a:gd name="T52" fmla="*/ 0 h 1072"/>
                <a:gd name="T53" fmla="*/ 2916 w 2916"/>
                <a:gd name="T54" fmla="*/ 1072 h 10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16" h="1072">
                  <a:moveTo>
                    <a:pt x="2783" y="691"/>
                  </a:moveTo>
                  <a:cubicBezTo>
                    <a:pt x="2728" y="637"/>
                    <a:pt x="2719" y="606"/>
                    <a:pt x="2616" y="576"/>
                  </a:cubicBezTo>
                  <a:cubicBezTo>
                    <a:pt x="2482" y="537"/>
                    <a:pt x="2154" y="542"/>
                    <a:pt x="2088" y="533"/>
                  </a:cubicBezTo>
                  <a:cubicBezTo>
                    <a:pt x="1935" y="512"/>
                    <a:pt x="222" y="40"/>
                    <a:pt x="97" y="5"/>
                  </a:cubicBezTo>
                  <a:cubicBezTo>
                    <a:pt x="95" y="4"/>
                    <a:pt x="93" y="4"/>
                    <a:pt x="91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69" y="0"/>
                    <a:pt x="43" y="12"/>
                    <a:pt x="25" y="37"/>
                  </a:cubicBezTo>
                  <a:cubicBezTo>
                    <a:pt x="4" y="64"/>
                    <a:pt x="0" y="97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6" y="117"/>
                    <a:pt x="18" y="120"/>
                    <a:pt x="20" y="121"/>
                  </a:cubicBezTo>
                  <a:cubicBezTo>
                    <a:pt x="23" y="123"/>
                    <a:pt x="25" y="124"/>
                    <a:pt x="27" y="125"/>
                  </a:cubicBezTo>
                  <a:cubicBezTo>
                    <a:pt x="121" y="198"/>
                    <a:pt x="682" y="629"/>
                    <a:pt x="908" y="690"/>
                  </a:cubicBezTo>
                  <a:cubicBezTo>
                    <a:pt x="1156" y="757"/>
                    <a:pt x="1957" y="972"/>
                    <a:pt x="1957" y="972"/>
                  </a:cubicBezTo>
                  <a:cubicBezTo>
                    <a:pt x="2333" y="1072"/>
                    <a:pt x="2866" y="1052"/>
                    <a:pt x="2908" y="898"/>
                  </a:cubicBezTo>
                  <a:cubicBezTo>
                    <a:pt x="2916" y="868"/>
                    <a:pt x="2909" y="812"/>
                    <a:pt x="2783" y="691"/>
                  </a:cubicBezTo>
                  <a:close/>
                </a:path>
              </a:pathLst>
            </a:custGeom>
            <a:gradFill flip="none" rotWithShape="1">
              <a:gsLst>
                <a:gs pos="39000">
                  <a:schemeClr val="bg1">
                    <a:lumMod val="75000"/>
                  </a:schemeClr>
                </a:gs>
                <a:gs pos="31000">
                  <a:schemeClr val="bg1">
                    <a:lumMod val="50000"/>
                  </a:schemeClr>
                </a:gs>
                <a:gs pos="52000">
                  <a:schemeClr val="bg1">
                    <a:lumMod val="95000"/>
                  </a:schemeClr>
                </a:gs>
              </a:gsLst>
              <a:lin ang="17100000" scaled="0"/>
              <a:tileRect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8" name="Freeform 4719"/>
            <p:cNvSpPr>
              <a:spLocks/>
            </p:cNvSpPr>
            <p:nvPr/>
          </p:nvSpPr>
          <p:spPr bwMode="gray">
            <a:xfrm>
              <a:off x="9244" y="-1485"/>
              <a:ext cx="223" cy="125"/>
            </a:xfrm>
            <a:custGeom>
              <a:avLst/>
              <a:gdLst>
                <a:gd name="T0" fmla="*/ 1 w 94"/>
                <a:gd name="T1" fmla="*/ 22 h 53"/>
                <a:gd name="T2" fmla="*/ 77 w 94"/>
                <a:gd name="T3" fmla="*/ 0 h 53"/>
                <a:gd name="T4" fmla="*/ 94 w 94"/>
                <a:gd name="T5" fmla="*/ 17 h 53"/>
                <a:gd name="T6" fmla="*/ 0 w 94"/>
                <a:gd name="T7" fmla="*/ 53 h 53"/>
                <a:gd name="T8" fmla="*/ 1 w 94"/>
                <a:gd name="T9" fmla="*/ 2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53"/>
                <a:gd name="T17" fmla="*/ 94 w 94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53">
                  <a:moveTo>
                    <a:pt x="1" y="22"/>
                  </a:moveTo>
                  <a:cubicBezTo>
                    <a:pt x="1" y="22"/>
                    <a:pt x="56" y="20"/>
                    <a:pt x="77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58" y="53"/>
                    <a:pt x="0" y="53"/>
                  </a:cubicBezTo>
                  <a:lnTo>
                    <a:pt x="1" y="22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165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9" name="Freeform 4720"/>
            <p:cNvSpPr>
              <a:spLocks/>
            </p:cNvSpPr>
            <p:nvPr/>
          </p:nvSpPr>
          <p:spPr bwMode="gray">
            <a:xfrm>
              <a:off x="3951" y="-1202"/>
              <a:ext cx="933" cy="548"/>
            </a:xfrm>
            <a:custGeom>
              <a:avLst/>
              <a:gdLst>
                <a:gd name="T0" fmla="*/ 76 w 395"/>
                <a:gd name="T1" fmla="*/ 12 h 232"/>
                <a:gd name="T2" fmla="*/ 76 w 395"/>
                <a:gd name="T3" fmla="*/ 12 h 232"/>
                <a:gd name="T4" fmla="*/ 22 w 395"/>
                <a:gd name="T5" fmla="*/ 44 h 232"/>
                <a:gd name="T6" fmla="*/ 10 w 395"/>
                <a:gd name="T7" fmla="*/ 114 h 232"/>
                <a:gd name="T8" fmla="*/ 10 w 395"/>
                <a:gd name="T9" fmla="*/ 114 h 232"/>
                <a:gd name="T10" fmla="*/ 11 w 395"/>
                <a:gd name="T11" fmla="*/ 115 h 232"/>
                <a:gd name="T12" fmla="*/ 15 w 395"/>
                <a:gd name="T13" fmla="*/ 120 h 232"/>
                <a:gd name="T14" fmla="*/ 297 w 395"/>
                <a:gd name="T15" fmla="*/ 232 h 232"/>
                <a:gd name="T16" fmla="*/ 395 w 395"/>
                <a:gd name="T17" fmla="*/ 78 h 232"/>
                <a:gd name="T18" fmla="*/ 76 w 395"/>
                <a:gd name="T19" fmla="*/ 12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5"/>
                <a:gd name="T31" fmla="*/ 0 h 232"/>
                <a:gd name="T32" fmla="*/ 395 w 395"/>
                <a:gd name="T33" fmla="*/ 232 h 2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5" h="232">
                  <a:moveTo>
                    <a:pt x="76" y="12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58" y="12"/>
                    <a:pt x="37" y="24"/>
                    <a:pt x="22" y="44"/>
                  </a:cubicBezTo>
                  <a:cubicBezTo>
                    <a:pt x="4" y="68"/>
                    <a:pt x="0" y="97"/>
                    <a:pt x="10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14"/>
                    <a:pt x="11" y="115"/>
                    <a:pt x="11" y="115"/>
                  </a:cubicBezTo>
                  <a:cubicBezTo>
                    <a:pt x="12" y="117"/>
                    <a:pt x="13" y="119"/>
                    <a:pt x="15" y="120"/>
                  </a:cubicBezTo>
                  <a:cubicBezTo>
                    <a:pt x="33" y="141"/>
                    <a:pt x="106" y="209"/>
                    <a:pt x="297" y="232"/>
                  </a:cubicBezTo>
                  <a:cubicBezTo>
                    <a:pt x="395" y="78"/>
                    <a:pt x="395" y="78"/>
                    <a:pt x="395" y="78"/>
                  </a:cubicBezTo>
                  <a:cubicBezTo>
                    <a:pt x="395" y="78"/>
                    <a:pt x="278" y="0"/>
                    <a:pt x="76" y="1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0" name="Freeform 4721"/>
            <p:cNvSpPr>
              <a:spLocks/>
            </p:cNvSpPr>
            <p:nvPr/>
          </p:nvSpPr>
          <p:spPr bwMode="gray">
            <a:xfrm>
              <a:off x="4549" y="-1072"/>
              <a:ext cx="396" cy="449"/>
            </a:xfrm>
            <a:custGeom>
              <a:avLst/>
              <a:gdLst>
                <a:gd name="T0" fmla="*/ 140 w 168"/>
                <a:gd name="T1" fmla="*/ 21 h 190"/>
                <a:gd name="T2" fmla="*/ 33 w 168"/>
                <a:gd name="T3" fmla="*/ 57 h 190"/>
                <a:gd name="T4" fmla="*/ 28 w 168"/>
                <a:gd name="T5" fmla="*/ 169 h 190"/>
                <a:gd name="T6" fmla="*/ 134 w 168"/>
                <a:gd name="T7" fmla="*/ 134 h 190"/>
                <a:gd name="T8" fmla="*/ 140 w 168"/>
                <a:gd name="T9" fmla="*/ 21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190"/>
                <a:gd name="T17" fmla="*/ 168 w 168"/>
                <a:gd name="T18" fmla="*/ 190 h 1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190">
                  <a:moveTo>
                    <a:pt x="140" y="21"/>
                  </a:moveTo>
                  <a:cubicBezTo>
                    <a:pt x="112" y="0"/>
                    <a:pt x="64" y="16"/>
                    <a:pt x="33" y="57"/>
                  </a:cubicBezTo>
                  <a:cubicBezTo>
                    <a:pt x="2" y="98"/>
                    <a:pt x="0" y="148"/>
                    <a:pt x="28" y="169"/>
                  </a:cubicBezTo>
                  <a:cubicBezTo>
                    <a:pt x="55" y="190"/>
                    <a:pt x="103" y="174"/>
                    <a:pt x="134" y="134"/>
                  </a:cubicBezTo>
                  <a:cubicBezTo>
                    <a:pt x="165" y="93"/>
                    <a:pt x="168" y="42"/>
                    <a:pt x="140" y="21"/>
                  </a:cubicBezTo>
                  <a:close/>
                </a:path>
              </a:pathLst>
            </a:custGeom>
            <a:gradFill flip="none" rotWithShape="1">
              <a:gsLst>
                <a:gs pos="59000">
                  <a:schemeClr val="tx1">
                    <a:lumMod val="95000"/>
                    <a:lumOff val="5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1" name="Freeform 4722"/>
            <p:cNvSpPr>
              <a:spLocks/>
            </p:cNvSpPr>
            <p:nvPr/>
          </p:nvSpPr>
          <p:spPr bwMode="gray">
            <a:xfrm>
              <a:off x="1790" y="-1703"/>
              <a:ext cx="5475" cy="796"/>
            </a:xfrm>
            <a:custGeom>
              <a:avLst/>
              <a:gdLst>
                <a:gd name="T0" fmla="*/ 3848 w 5475"/>
                <a:gd name="T1" fmla="*/ 0 h 796"/>
                <a:gd name="T2" fmla="*/ 2286 w 5475"/>
                <a:gd name="T3" fmla="*/ 319 h 796"/>
                <a:gd name="T4" fmla="*/ 0 w 5475"/>
                <a:gd name="T5" fmla="*/ 640 h 796"/>
                <a:gd name="T6" fmla="*/ 543 w 5475"/>
                <a:gd name="T7" fmla="*/ 796 h 796"/>
                <a:gd name="T8" fmla="*/ 5475 w 5475"/>
                <a:gd name="T9" fmla="*/ 433 h 796"/>
                <a:gd name="T10" fmla="*/ 3848 w 5475"/>
                <a:gd name="T11" fmla="*/ 0 h 7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75"/>
                <a:gd name="T19" fmla="*/ 0 h 796"/>
                <a:gd name="T20" fmla="*/ 5475 w 5475"/>
                <a:gd name="T21" fmla="*/ 796 h 7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75" h="796">
                  <a:moveTo>
                    <a:pt x="3848" y="0"/>
                  </a:moveTo>
                  <a:lnTo>
                    <a:pt x="2286" y="319"/>
                  </a:lnTo>
                  <a:lnTo>
                    <a:pt x="0" y="640"/>
                  </a:lnTo>
                  <a:lnTo>
                    <a:pt x="543" y="796"/>
                  </a:lnTo>
                  <a:lnTo>
                    <a:pt x="5475" y="433"/>
                  </a:lnTo>
                  <a:lnTo>
                    <a:pt x="3848" y="0"/>
                  </a:lnTo>
                  <a:close/>
                </a:path>
              </a:pathLst>
            </a:custGeom>
            <a:gradFill>
              <a:gsLst>
                <a:gs pos="73000">
                  <a:srgbClr val="F0F0F0"/>
                </a:gs>
                <a:gs pos="100000">
                  <a:srgbClr val="C4C4C4"/>
                </a:gs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2" name="Freeform 4723"/>
            <p:cNvSpPr>
              <a:spLocks/>
            </p:cNvSpPr>
            <p:nvPr/>
          </p:nvSpPr>
          <p:spPr bwMode="gray">
            <a:xfrm>
              <a:off x="1570" y="-2723"/>
              <a:ext cx="2405" cy="238"/>
            </a:xfrm>
            <a:custGeom>
              <a:avLst/>
              <a:gdLst>
                <a:gd name="T0" fmla="*/ 2405 w 2405"/>
                <a:gd name="T1" fmla="*/ 229 h 238"/>
                <a:gd name="T2" fmla="*/ 274 w 2405"/>
                <a:gd name="T3" fmla="*/ 238 h 238"/>
                <a:gd name="T4" fmla="*/ 0 w 2405"/>
                <a:gd name="T5" fmla="*/ 156 h 238"/>
                <a:gd name="T6" fmla="*/ 1547 w 2405"/>
                <a:gd name="T7" fmla="*/ 0 h 238"/>
                <a:gd name="T8" fmla="*/ 2405 w 2405"/>
                <a:gd name="T9" fmla="*/ 229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5"/>
                <a:gd name="T16" fmla="*/ 0 h 238"/>
                <a:gd name="T17" fmla="*/ 2405 w 240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5" h="238">
                  <a:moveTo>
                    <a:pt x="2405" y="229"/>
                  </a:moveTo>
                  <a:lnTo>
                    <a:pt x="274" y="238"/>
                  </a:lnTo>
                  <a:lnTo>
                    <a:pt x="0" y="156"/>
                  </a:lnTo>
                  <a:lnTo>
                    <a:pt x="1547" y="0"/>
                  </a:lnTo>
                  <a:lnTo>
                    <a:pt x="2405" y="229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39000">
                  <a:schemeClr val="bg1">
                    <a:lumMod val="95000"/>
                  </a:schemeClr>
                </a:gs>
              </a:gsLst>
              <a:lin ang="17400000" scaled="0"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3" name="Freeform 4724"/>
            <p:cNvSpPr>
              <a:spLocks/>
            </p:cNvSpPr>
            <p:nvPr/>
          </p:nvSpPr>
          <p:spPr bwMode="gray">
            <a:xfrm>
              <a:off x="2895" y="-4084"/>
              <a:ext cx="1531" cy="1484"/>
            </a:xfrm>
            <a:custGeom>
              <a:avLst/>
              <a:gdLst>
                <a:gd name="T0" fmla="*/ 648 w 648"/>
                <a:gd name="T1" fmla="*/ 628 h 628"/>
                <a:gd name="T2" fmla="*/ 646 w 648"/>
                <a:gd name="T3" fmla="*/ 620 h 628"/>
                <a:gd name="T4" fmla="*/ 190 w 648"/>
                <a:gd name="T5" fmla="*/ 68 h 628"/>
                <a:gd name="T6" fmla="*/ 0 w 648"/>
                <a:gd name="T7" fmla="*/ 0 h 628"/>
                <a:gd name="T8" fmla="*/ 122 w 648"/>
                <a:gd name="T9" fmla="*/ 484 h 628"/>
                <a:gd name="T10" fmla="*/ 648 w 648"/>
                <a:gd name="T11" fmla="*/ 628 h 6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8"/>
                <a:gd name="T19" fmla="*/ 0 h 628"/>
                <a:gd name="T20" fmla="*/ 648 w 648"/>
                <a:gd name="T21" fmla="*/ 628 h 6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8" h="628">
                  <a:moveTo>
                    <a:pt x="648" y="628"/>
                  </a:moveTo>
                  <a:cubicBezTo>
                    <a:pt x="648" y="628"/>
                    <a:pt x="648" y="622"/>
                    <a:pt x="646" y="620"/>
                  </a:cubicBezTo>
                  <a:cubicBezTo>
                    <a:pt x="618" y="588"/>
                    <a:pt x="285" y="214"/>
                    <a:pt x="190" y="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2" y="484"/>
                    <a:pt x="122" y="484"/>
                    <a:pt x="122" y="484"/>
                  </a:cubicBezTo>
                  <a:lnTo>
                    <a:pt x="648" y="628"/>
                  </a:lnTo>
                  <a:close/>
                </a:path>
              </a:pathLst>
            </a:custGeom>
            <a:gradFill flip="none" rotWithShape="1">
              <a:gsLst>
                <a:gs pos="44000">
                  <a:schemeClr val="bg1">
                    <a:lumMod val="50000"/>
                  </a:schemeClr>
                </a:gs>
                <a:gs pos="32000">
                  <a:schemeClr val="bg1">
                    <a:lumMod val="50000"/>
                  </a:schemeClr>
                </a:gs>
                <a:gs pos="92000">
                  <a:schemeClr val="bg1">
                    <a:lumMod val="95000"/>
                  </a:schemeClr>
                </a:gs>
              </a:gsLst>
              <a:lin ang="17400000" scaled="0"/>
              <a:tileRect/>
            </a:gradFill>
            <a:ln w="317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91" name="Grup 1390"/>
          <p:cNvGrpSpPr/>
          <p:nvPr/>
        </p:nvGrpSpPr>
        <p:grpSpPr>
          <a:xfrm flipH="1">
            <a:off x="9217731" y="3184173"/>
            <a:ext cx="2907044" cy="1616273"/>
            <a:chOff x="7948405" y="3278232"/>
            <a:chExt cx="3322413" cy="1616273"/>
          </a:xfrm>
        </p:grpSpPr>
        <p:sp>
          <p:nvSpPr>
            <p:cNvPr id="1392" name="Freeform 1954"/>
            <p:cNvSpPr>
              <a:spLocks/>
            </p:cNvSpPr>
            <p:nvPr/>
          </p:nvSpPr>
          <p:spPr bwMode="gray">
            <a:xfrm flipH="1">
              <a:off x="7948405" y="4000008"/>
              <a:ext cx="3322413" cy="8944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63500" cap="flat" cmpd="sng">
              <a:solidFill>
                <a:schemeClr val="bg1">
                  <a:lumMod val="8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>
                <a:rot lat="21000000" lon="0" rev="0"/>
              </a:camera>
              <a:lightRig rig="threePt" dir="t">
                <a:rot lat="0" lon="0" rev="108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  <p:grpSp>
          <p:nvGrpSpPr>
            <p:cNvPr id="1393" name="Gruppieren 894"/>
            <p:cNvGrpSpPr/>
            <p:nvPr/>
          </p:nvGrpSpPr>
          <p:grpSpPr bwMode="gray">
            <a:xfrm>
              <a:off x="8840549" y="3278232"/>
              <a:ext cx="2014900" cy="1325667"/>
              <a:chOff x="8891503" y="3464285"/>
              <a:chExt cx="1663064" cy="1068539"/>
            </a:xfrm>
          </p:grpSpPr>
          <p:sp>
            <p:nvSpPr>
              <p:cNvPr id="1465" name="Freeform 1656"/>
              <p:cNvSpPr>
                <a:spLocks/>
              </p:cNvSpPr>
              <p:nvPr/>
            </p:nvSpPr>
            <p:spPr bwMode="gray">
              <a:xfrm>
                <a:off x="10554567" y="380171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6" name="Freeform 1657"/>
              <p:cNvSpPr>
                <a:spLocks/>
              </p:cNvSpPr>
              <p:nvPr/>
            </p:nvSpPr>
            <p:spPr bwMode="gray">
              <a:xfrm>
                <a:off x="8893512" y="3562703"/>
                <a:ext cx="1661055" cy="445894"/>
              </a:xfrm>
              <a:custGeom>
                <a:avLst/>
                <a:gdLst>
                  <a:gd name="T0" fmla="*/ 0 w 11194"/>
                  <a:gd name="T1" fmla="*/ 1174 h 3003"/>
                  <a:gd name="T2" fmla="*/ 4379 w 11194"/>
                  <a:gd name="T3" fmla="*/ 0 h 3003"/>
                  <a:gd name="T4" fmla="*/ 11194 w 11194"/>
                  <a:gd name="T5" fmla="*/ 1829 h 3003"/>
                  <a:gd name="T6" fmla="*/ 6812 w 11194"/>
                  <a:gd name="T7" fmla="*/ 3003 h 3003"/>
                  <a:gd name="T8" fmla="*/ 0 w 11194"/>
                  <a:gd name="T9" fmla="*/ 1174 h 3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94"/>
                  <a:gd name="T16" fmla="*/ 0 h 3003"/>
                  <a:gd name="T17" fmla="*/ 11194 w 11194"/>
                  <a:gd name="T18" fmla="*/ 3003 h 3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94" h="3003">
                    <a:moveTo>
                      <a:pt x="0" y="1174"/>
                    </a:moveTo>
                    <a:lnTo>
                      <a:pt x="4379" y="0"/>
                    </a:lnTo>
                    <a:lnTo>
                      <a:pt x="11194" y="1829"/>
                    </a:lnTo>
                    <a:lnTo>
                      <a:pt x="6812" y="3003"/>
                    </a:lnTo>
                    <a:lnTo>
                      <a:pt x="0" y="117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7" name="Freeform 1658"/>
              <p:cNvSpPr>
                <a:spLocks/>
              </p:cNvSpPr>
              <p:nvPr/>
            </p:nvSpPr>
            <p:spPr bwMode="gray">
              <a:xfrm>
                <a:off x="8893512" y="3737446"/>
                <a:ext cx="1010292" cy="795378"/>
              </a:xfrm>
              <a:custGeom>
                <a:avLst/>
                <a:gdLst>
                  <a:gd name="T0" fmla="*/ 6812 w 6812"/>
                  <a:gd name="T1" fmla="*/ 5346 h 5346"/>
                  <a:gd name="T2" fmla="*/ 6812 w 6812"/>
                  <a:gd name="T3" fmla="*/ 1829 h 5346"/>
                  <a:gd name="T4" fmla="*/ 0 w 6812"/>
                  <a:gd name="T5" fmla="*/ 0 h 5346"/>
                  <a:gd name="T6" fmla="*/ 0 w 6812"/>
                  <a:gd name="T7" fmla="*/ 3518 h 5346"/>
                  <a:gd name="T8" fmla="*/ 6812 w 6812"/>
                  <a:gd name="T9" fmla="*/ 5346 h 5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12"/>
                  <a:gd name="T16" fmla="*/ 0 h 5346"/>
                  <a:gd name="T17" fmla="*/ 6812 w 6812"/>
                  <a:gd name="T18" fmla="*/ 5346 h 5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12" h="5346">
                    <a:moveTo>
                      <a:pt x="6812" y="5346"/>
                    </a:moveTo>
                    <a:lnTo>
                      <a:pt x="6812" y="1829"/>
                    </a:lnTo>
                    <a:lnTo>
                      <a:pt x="0" y="0"/>
                    </a:lnTo>
                    <a:lnTo>
                      <a:pt x="0" y="3518"/>
                    </a:lnTo>
                    <a:lnTo>
                      <a:pt x="6812" y="5346"/>
                    </a:lnTo>
                    <a:close/>
                  </a:path>
                </a:pathLst>
              </a:custGeom>
              <a:solidFill>
                <a:srgbClr val="FFC0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8" name="Freeform 1659"/>
              <p:cNvSpPr>
                <a:spLocks/>
              </p:cNvSpPr>
              <p:nvPr/>
            </p:nvSpPr>
            <p:spPr bwMode="gray">
              <a:xfrm>
                <a:off x="9903802" y="3833855"/>
                <a:ext cx="650765" cy="698969"/>
              </a:xfrm>
              <a:custGeom>
                <a:avLst/>
                <a:gdLst>
                  <a:gd name="T0" fmla="*/ 4382 w 4382"/>
                  <a:gd name="T1" fmla="*/ 3515 h 4691"/>
                  <a:gd name="T2" fmla="*/ 4382 w 4382"/>
                  <a:gd name="T3" fmla="*/ 0 h 4691"/>
                  <a:gd name="T4" fmla="*/ 0 w 4382"/>
                  <a:gd name="T5" fmla="*/ 1174 h 4691"/>
                  <a:gd name="T6" fmla="*/ 0 w 4382"/>
                  <a:gd name="T7" fmla="*/ 4691 h 4691"/>
                  <a:gd name="T8" fmla="*/ 4382 w 4382"/>
                  <a:gd name="T9" fmla="*/ 3515 h 46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82"/>
                  <a:gd name="T16" fmla="*/ 0 h 4691"/>
                  <a:gd name="T17" fmla="*/ 4382 w 4382"/>
                  <a:gd name="T18" fmla="*/ 4691 h 46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82" h="4691">
                    <a:moveTo>
                      <a:pt x="4382" y="3515"/>
                    </a:moveTo>
                    <a:lnTo>
                      <a:pt x="4382" y="0"/>
                    </a:lnTo>
                    <a:lnTo>
                      <a:pt x="0" y="1174"/>
                    </a:lnTo>
                    <a:lnTo>
                      <a:pt x="0" y="4691"/>
                    </a:lnTo>
                    <a:lnTo>
                      <a:pt x="4382" y="3515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9" name="Freeform 1660"/>
              <p:cNvSpPr>
                <a:spLocks/>
              </p:cNvSpPr>
              <p:nvPr/>
            </p:nvSpPr>
            <p:spPr bwMode="gray">
              <a:xfrm>
                <a:off x="9933931" y="4014623"/>
                <a:ext cx="592517" cy="510167"/>
              </a:xfrm>
              <a:custGeom>
                <a:avLst/>
                <a:gdLst>
                  <a:gd name="T0" fmla="*/ 0 w 3999"/>
                  <a:gd name="T1" fmla="*/ 3425 h 3425"/>
                  <a:gd name="T2" fmla="*/ 0 w 3999"/>
                  <a:gd name="T3" fmla="*/ 1072 h 3425"/>
                  <a:gd name="T4" fmla="*/ 2098 w 3999"/>
                  <a:gd name="T5" fmla="*/ 512 h 3425"/>
                  <a:gd name="T6" fmla="*/ 3999 w 3999"/>
                  <a:gd name="T7" fmla="*/ 0 h 3425"/>
                  <a:gd name="T8" fmla="*/ 3999 w 3999"/>
                  <a:gd name="T9" fmla="*/ 2352 h 3425"/>
                  <a:gd name="T10" fmla="*/ 0 w 3999"/>
                  <a:gd name="T11" fmla="*/ 3425 h 34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99"/>
                  <a:gd name="T19" fmla="*/ 0 h 3425"/>
                  <a:gd name="T20" fmla="*/ 3999 w 3999"/>
                  <a:gd name="T21" fmla="*/ 3425 h 34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99" h="3425">
                    <a:moveTo>
                      <a:pt x="0" y="3425"/>
                    </a:moveTo>
                    <a:lnTo>
                      <a:pt x="0" y="1072"/>
                    </a:lnTo>
                    <a:lnTo>
                      <a:pt x="2098" y="512"/>
                    </a:lnTo>
                    <a:lnTo>
                      <a:pt x="3999" y="0"/>
                    </a:lnTo>
                    <a:lnTo>
                      <a:pt x="3999" y="2352"/>
                    </a:lnTo>
                    <a:lnTo>
                      <a:pt x="0" y="3425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0" name="Freeform 1661"/>
              <p:cNvSpPr>
                <a:spLocks/>
              </p:cNvSpPr>
              <p:nvPr/>
            </p:nvSpPr>
            <p:spPr bwMode="gray">
              <a:xfrm>
                <a:off x="9970084" y="4382184"/>
                <a:ext cx="245041" cy="132563"/>
              </a:xfrm>
              <a:custGeom>
                <a:avLst/>
                <a:gdLst>
                  <a:gd name="T0" fmla="*/ 1653 w 1653"/>
                  <a:gd name="T1" fmla="*/ 442 h 886"/>
                  <a:gd name="T2" fmla="*/ 0 w 1653"/>
                  <a:gd name="T3" fmla="*/ 0 h 886"/>
                  <a:gd name="T4" fmla="*/ 0 w 1653"/>
                  <a:gd name="T5" fmla="*/ 886 h 886"/>
                  <a:gd name="T6" fmla="*/ 1653 w 1653"/>
                  <a:gd name="T7" fmla="*/ 442 h 8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3"/>
                  <a:gd name="T13" fmla="*/ 0 h 886"/>
                  <a:gd name="T14" fmla="*/ 1653 w 1653"/>
                  <a:gd name="T15" fmla="*/ 886 h 8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3" h="886">
                    <a:moveTo>
                      <a:pt x="1653" y="442"/>
                    </a:moveTo>
                    <a:lnTo>
                      <a:pt x="0" y="0"/>
                    </a:lnTo>
                    <a:lnTo>
                      <a:pt x="0" y="886"/>
                    </a:lnTo>
                    <a:lnTo>
                      <a:pt x="1653" y="442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1" name="Freeform 1662"/>
              <p:cNvSpPr>
                <a:spLocks/>
              </p:cNvSpPr>
              <p:nvPr/>
            </p:nvSpPr>
            <p:spPr bwMode="gray">
              <a:xfrm>
                <a:off x="9970084" y="4131118"/>
                <a:ext cx="245041" cy="317348"/>
              </a:xfrm>
              <a:custGeom>
                <a:avLst/>
                <a:gdLst>
                  <a:gd name="T0" fmla="*/ 1653 w 1653"/>
                  <a:gd name="T1" fmla="*/ 2133 h 2133"/>
                  <a:gd name="T2" fmla="*/ 1653 w 1653"/>
                  <a:gd name="T3" fmla="*/ 0 h 2133"/>
                  <a:gd name="T4" fmla="*/ 0 w 1653"/>
                  <a:gd name="T5" fmla="*/ 444 h 2133"/>
                  <a:gd name="T6" fmla="*/ 0 w 1653"/>
                  <a:gd name="T7" fmla="*/ 1691 h 2133"/>
                  <a:gd name="T8" fmla="*/ 1653 w 1653"/>
                  <a:gd name="T9" fmla="*/ 2133 h 2133"/>
                  <a:gd name="T10" fmla="*/ 1653 w 1653"/>
                  <a:gd name="T11" fmla="*/ 2133 h 2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3"/>
                  <a:gd name="T19" fmla="*/ 0 h 2133"/>
                  <a:gd name="T20" fmla="*/ 1653 w 1653"/>
                  <a:gd name="T21" fmla="*/ 2133 h 21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3" h="2133">
                    <a:moveTo>
                      <a:pt x="1653" y="2133"/>
                    </a:moveTo>
                    <a:lnTo>
                      <a:pt x="1653" y="0"/>
                    </a:lnTo>
                    <a:lnTo>
                      <a:pt x="0" y="444"/>
                    </a:lnTo>
                    <a:lnTo>
                      <a:pt x="0" y="1691"/>
                    </a:lnTo>
                    <a:lnTo>
                      <a:pt x="1653" y="2133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2" name="Freeform 1663"/>
              <p:cNvSpPr>
                <a:spLocks/>
              </p:cNvSpPr>
              <p:nvPr/>
            </p:nvSpPr>
            <p:spPr bwMode="gray">
              <a:xfrm>
                <a:off x="10255295" y="4054793"/>
                <a:ext cx="245041" cy="317348"/>
              </a:xfrm>
              <a:custGeom>
                <a:avLst/>
                <a:gdLst>
                  <a:gd name="T0" fmla="*/ 1654 w 1654"/>
                  <a:gd name="T1" fmla="*/ 2135 h 2135"/>
                  <a:gd name="T2" fmla="*/ 1654 w 1654"/>
                  <a:gd name="T3" fmla="*/ 0 h 2135"/>
                  <a:gd name="T4" fmla="*/ 0 w 1654"/>
                  <a:gd name="T5" fmla="*/ 444 h 2135"/>
                  <a:gd name="T6" fmla="*/ 0 w 1654"/>
                  <a:gd name="T7" fmla="*/ 1691 h 2135"/>
                  <a:gd name="T8" fmla="*/ 1654 w 1654"/>
                  <a:gd name="T9" fmla="*/ 2135 h 2135"/>
                  <a:gd name="T10" fmla="*/ 1654 w 1654"/>
                  <a:gd name="T11" fmla="*/ 2135 h 2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4"/>
                  <a:gd name="T19" fmla="*/ 0 h 2135"/>
                  <a:gd name="T20" fmla="*/ 1654 w 1654"/>
                  <a:gd name="T21" fmla="*/ 2135 h 21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4" h="2135">
                    <a:moveTo>
                      <a:pt x="1654" y="2135"/>
                    </a:moveTo>
                    <a:lnTo>
                      <a:pt x="1654" y="0"/>
                    </a:lnTo>
                    <a:lnTo>
                      <a:pt x="0" y="444"/>
                    </a:lnTo>
                    <a:lnTo>
                      <a:pt x="0" y="1691"/>
                    </a:lnTo>
                    <a:lnTo>
                      <a:pt x="1654" y="213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3" name="Freeform 1664"/>
              <p:cNvSpPr>
                <a:spLocks/>
              </p:cNvSpPr>
              <p:nvPr/>
            </p:nvSpPr>
            <p:spPr bwMode="gray">
              <a:xfrm>
                <a:off x="10255295" y="4305860"/>
                <a:ext cx="245041" cy="132563"/>
              </a:xfrm>
              <a:custGeom>
                <a:avLst/>
                <a:gdLst>
                  <a:gd name="T0" fmla="*/ 1654 w 1654"/>
                  <a:gd name="T1" fmla="*/ 444 h 886"/>
                  <a:gd name="T2" fmla="*/ 0 w 1654"/>
                  <a:gd name="T3" fmla="*/ 0 h 886"/>
                  <a:gd name="T4" fmla="*/ 0 w 1654"/>
                  <a:gd name="T5" fmla="*/ 886 h 886"/>
                  <a:gd name="T6" fmla="*/ 1654 w 1654"/>
                  <a:gd name="T7" fmla="*/ 444 h 8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4"/>
                  <a:gd name="T13" fmla="*/ 0 h 886"/>
                  <a:gd name="T14" fmla="*/ 1654 w 1654"/>
                  <a:gd name="T15" fmla="*/ 886 h 8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4" h="886">
                    <a:moveTo>
                      <a:pt x="1654" y="444"/>
                    </a:moveTo>
                    <a:lnTo>
                      <a:pt x="0" y="0"/>
                    </a:lnTo>
                    <a:lnTo>
                      <a:pt x="0" y="886"/>
                    </a:lnTo>
                    <a:lnTo>
                      <a:pt x="1654" y="44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4" name="Freeform 1665"/>
              <p:cNvSpPr>
                <a:spLocks/>
              </p:cNvSpPr>
              <p:nvPr/>
            </p:nvSpPr>
            <p:spPr bwMode="gray">
              <a:xfrm>
                <a:off x="8891503" y="3464285"/>
                <a:ext cx="1524475" cy="544312"/>
              </a:xfrm>
              <a:custGeom>
                <a:avLst/>
                <a:gdLst>
                  <a:gd name="T0" fmla="*/ 1744 w 4349"/>
                  <a:gd name="T1" fmla="*/ 106 h 1549"/>
                  <a:gd name="T2" fmla="*/ 1391 w 4349"/>
                  <a:gd name="T3" fmla="*/ 12 h 1549"/>
                  <a:gd name="T4" fmla="*/ 839 w 4349"/>
                  <a:gd name="T5" fmla="*/ 71 h 1549"/>
                  <a:gd name="T6" fmla="*/ 3 w 4349"/>
                  <a:gd name="T7" fmla="*/ 775 h 1549"/>
                  <a:gd name="T8" fmla="*/ 1035 w 4349"/>
                  <a:gd name="T9" fmla="*/ 1052 h 1549"/>
                  <a:gd name="T10" fmla="*/ 2887 w 4349"/>
                  <a:gd name="T11" fmla="*/ 1549 h 1549"/>
                  <a:gd name="T12" fmla="*/ 2887 w 4349"/>
                  <a:gd name="T13" fmla="*/ 1549 h 1549"/>
                  <a:gd name="T14" fmla="*/ 3669 w 4349"/>
                  <a:gd name="T15" fmla="*/ 836 h 1549"/>
                  <a:gd name="T16" fmla="*/ 4349 w 4349"/>
                  <a:gd name="T17" fmla="*/ 795 h 1549"/>
                  <a:gd name="T18" fmla="*/ 1744 w 4349"/>
                  <a:gd name="T19" fmla="*/ 106 h 15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49"/>
                  <a:gd name="T31" fmla="*/ 0 h 1549"/>
                  <a:gd name="T32" fmla="*/ 4349 w 4349"/>
                  <a:gd name="T33" fmla="*/ 1549 h 15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49" h="1549">
                    <a:moveTo>
                      <a:pt x="1744" y="106"/>
                    </a:moveTo>
                    <a:cubicBezTo>
                      <a:pt x="1391" y="12"/>
                      <a:pt x="1391" y="12"/>
                      <a:pt x="1391" y="12"/>
                    </a:cubicBezTo>
                    <a:cubicBezTo>
                      <a:pt x="1225" y="0"/>
                      <a:pt x="1035" y="18"/>
                      <a:pt x="839" y="71"/>
                    </a:cubicBezTo>
                    <a:cubicBezTo>
                      <a:pt x="337" y="205"/>
                      <a:pt x="0" y="509"/>
                      <a:pt x="3" y="775"/>
                    </a:cubicBezTo>
                    <a:cubicBezTo>
                      <a:pt x="3" y="779"/>
                      <a:pt x="1035" y="1052"/>
                      <a:pt x="1035" y="1052"/>
                    </a:cubicBezTo>
                    <a:cubicBezTo>
                      <a:pt x="2887" y="1549"/>
                      <a:pt x="2887" y="1549"/>
                      <a:pt x="2887" y="1549"/>
                    </a:cubicBezTo>
                    <a:cubicBezTo>
                      <a:pt x="2887" y="1549"/>
                      <a:pt x="2887" y="1549"/>
                      <a:pt x="2887" y="1549"/>
                    </a:cubicBezTo>
                    <a:cubicBezTo>
                      <a:pt x="2887" y="1284"/>
                      <a:pt x="3167" y="971"/>
                      <a:pt x="3669" y="836"/>
                    </a:cubicBezTo>
                    <a:cubicBezTo>
                      <a:pt x="3918" y="770"/>
                      <a:pt x="4158" y="759"/>
                      <a:pt x="4349" y="795"/>
                    </a:cubicBezTo>
                    <a:lnTo>
                      <a:pt x="1744" y="10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5" name="Freeform 1666"/>
              <p:cNvSpPr>
                <a:spLocks/>
              </p:cNvSpPr>
              <p:nvPr/>
            </p:nvSpPr>
            <p:spPr bwMode="gray">
              <a:xfrm>
                <a:off x="9903802" y="3711334"/>
                <a:ext cx="650765" cy="297263"/>
              </a:xfrm>
              <a:custGeom>
                <a:avLst/>
                <a:gdLst>
                  <a:gd name="T0" fmla="*/ 782 w 1855"/>
                  <a:gd name="T1" fmla="*/ 136 h 849"/>
                  <a:gd name="T2" fmla="*/ 0 w 1855"/>
                  <a:gd name="T3" fmla="*/ 849 h 849"/>
                  <a:gd name="T4" fmla="*/ 1855 w 1855"/>
                  <a:gd name="T5" fmla="*/ 352 h 849"/>
                  <a:gd name="T6" fmla="*/ 782 w 1855"/>
                  <a:gd name="T7" fmla="*/ 136 h 8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55"/>
                  <a:gd name="T13" fmla="*/ 0 h 849"/>
                  <a:gd name="T14" fmla="*/ 1855 w 1855"/>
                  <a:gd name="T15" fmla="*/ 849 h 8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55" h="849">
                    <a:moveTo>
                      <a:pt x="782" y="136"/>
                    </a:moveTo>
                    <a:cubicBezTo>
                      <a:pt x="280" y="271"/>
                      <a:pt x="0" y="572"/>
                      <a:pt x="0" y="849"/>
                    </a:cubicBezTo>
                    <a:cubicBezTo>
                      <a:pt x="1855" y="352"/>
                      <a:pt x="1855" y="352"/>
                      <a:pt x="1855" y="352"/>
                    </a:cubicBezTo>
                    <a:cubicBezTo>
                      <a:pt x="1761" y="97"/>
                      <a:pt x="1291" y="0"/>
                      <a:pt x="782" y="136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6" name="Freeform 1667"/>
              <p:cNvSpPr>
                <a:spLocks/>
              </p:cNvSpPr>
              <p:nvPr/>
            </p:nvSpPr>
            <p:spPr bwMode="gray">
              <a:xfrm>
                <a:off x="9638677" y="3665139"/>
                <a:ext cx="520209" cy="271152"/>
              </a:xfrm>
              <a:custGeom>
                <a:avLst/>
                <a:gdLst>
                  <a:gd name="T0" fmla="*/ 1488 w 1488"/>
                  <a:gd name="T1" fmla="*/ 30 h 773"/>
                  <a:gd name="T2" fmla="*/ 836 w 1488"/>
                  <a:gd name="T3" fmla="*/ 77 h 773"/>
                  <a:gd name="T4" fmla="*/ 0 w 1488"/>
                  <a:gd name="T5" fmla="*/ 773 h 773"/>
                  <a:gd name="T6" fmla="*/ 0 60000 65536"/>
                  <a:gd name="T7" fmla="*/ 0 60000 65536"/>
                  <a:gd name="T8" fmla="*/ 0 60000 65536"/>
                  <a:gd name="T9" fmla="*/ 0 w 1488"/>
                  <a:gd name="T10" fmla="*/ 0 h 773"/>
                  <a:gd name="T11" fmla="*/ 1488 w 1488"/>
                  <a:gd name="T12" fmla="*/ 773 h 77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88" h="773">
                    <a:moveTo>
                      <a:pt x="1488" y="30"/>
                    </a:moveTo>
                    <a:cubicBezTo>
                      <a:pt x="1302" y="0"/>
                      <a:pt x="1073" y="14"/>
                      <a:pt x="836" y="77"/>
                    </a:cubicBezTo>
                    <a:cubicBezTo>
                      <a:pt x="334" y="212"/>
                      <a:pt x="8" y="492"/>
                      <a:pt x="0" y="773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7" name="Freeform 1668"/>
              <p:cNvSpPr>
                <a:spLocks/>
              </p:cNvSpPr>
              <p:nvPr/>
            </p:nvSpPr>
            <p:spPr bwMode="gray">
              <a:xfrm>
                <a:off x="9373550" y="3594839"/>
                <a:ext cx="520209" cy="273161"/>
              </a:xfrm>
              <a:custGeom>
                <a:avLst/>
                <a:gdLst>
                  <a:gd name="T0" fmla="*/ 1483 w 1483"/>
                  <a:gd name="T1" fmla="*/ 29 h 777"/>
                  <a:gd name="T2" fmla="*/ 839 w 1483"/>
                  <a:gd name="T3" fmla="*/ 81 h 777"/>
                  <a:gd name="T4" fmla="*/ 3 w 1483"/>
                  <a:gd name="T5" fmla="*/ 777 h 777"/>
                  <a:gd name="T6" fmla="*/ 0 60000 65536"/>
                  <a:gd name="T7" fmla="*/ 0 60000 65536"/>
                  <a:gd name="T8" fmla="*/ 0 60000 65536"/>
                  <a:gd name="T9" fmla="*/ 0 w 1483"/>
                  <a:gd name="T10" fmla="*/ 0 h 777"/>
                  <a:gd name="T11" fmla="*/ 1483 w 1483"/>
                  <a:gd name="T12" fmla="*/ 777 h 7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83" h="777">
                    <a:moveTo>
                      <a:pt x="1483" y="29"/>
                    </a:moveTo>
                    <a:cubicBezTo>
                      <a:pt x="1298" y="0"/>
                      <a:pt x="1073" y="19"/>
                      <a:pt x="839" y="81"/>
                    </a:cubicBezTo>
                    <a:cubicBezTo>
                      <a:pt x="337" y="216"/>
                      <a:pt x="0" y="503"/>
                      <a:pt x="3" y="777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8" name="Freeform 1669"/>
              <p:cNvSpPr>
                <a:spLocks/>
              </p:cNvSpPr>
              <p:nvPr/>
            </p:nvSpPr>
            <p:spPr bwMode="gray">
              <a:xfrm>
                <a:off x="9114450" y="3526549"/>
                <a:ext cx="510167" cy="271152"/>
              </a:xfrm>
              <a:custGeom>
                <a:avLst/>
                <a:gdLst>
                  <a:gd name="T0" fmla="*/ 1456 w 1456"/>
                  <a:gd name="T1" fmla="*/ 23 h 771"/>
                  <a:gd name="T2" fmla="*/ 839 w 1456"/>
                  <a:gd name="T3" fmla="*/ 75 h 771"/>
                  <a:gd name="T4" fmla="*/ 2 w 1456"/>
                  <a:gd name="T5" fmla="*/ 771 h 771"/>
                  <a:gd name="T6" fmla="*/ 0 60000 65536"/>
                  <a:gd name="T7" fmla="*/ 0 60000 65536"/>
                  <a:gd name="T8" fmla="*/ 0 60000 65536"/>
                  <a:gd name="T9" fmla="*/ 0 w 1456"/>
                  <a:gd name="T10" fmla="*/ 0 h 771"/>
                  <a:gd name="T11" fmla="*/ 1456 w 1456"/>
                  <a:gd name="T12" fmla="*/ 771 h 77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56" h="771">
                    <a:moveTo>
                      <a:pt x="1456" y="23"/>
                    </a:moveTo>
                    <a:cubicBezTo>
                      <a:pt x="1276" y="0"/>
                      <a:pt x="1061" y="16"/>
                      <a:pt x="839" y="75"/>
                    </a:cubicBezTo>
                    <a:cubicBezTo>
                      <a:pt x="337" y="210"/>
                      <a:pt x="0" y="500"/>
                      <a:pt x="2" y="771"/>
                    </a:cubicBezTo>
                  </a:path>
                </a:pathLst>
              </a:cu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9" name="Freeform 1670"/>
              <p:cNvSpPr>
                <a:spLocks/>
              </p:cNvSpPr>
              <p:nvPr/>
            </p:nvSpPr>
            <p:spPr bwMode="gray">
              <a:xfrm>
                <a:off x="9114450" y="4050777"/>
                <a:ext cx="60256" cy="170725"/>
              </a:xfrm>
              <a:custGeom>
                <a:avLst/>
                <a:gdLst>
                  <a:gd name="T0" fmla="*/ 0 w 414"/>
                  <a:gd name="T1" fmla="*/ 0 h 1137"/>
                  <a:gd name="T2" fmla="*/ 0 w 414"/>
                  <a:gd name="T3" fmla="*/ 1025 h 1137"/>
                  <a:gd name="T4" fmla="*/ 414 w 414"/>
                  <a:gd name="T5" fmla="*/ 1137 h 1137"/>
                  <a:gd name="T6" fmla="*/ 414 w 414"/>
                  <a:gd name="T7" fmla="*/ 111 h 1137"/>
                  <a:gd name="T8" fmla="*/ 0 w 414"/>
                  <a:gd name="T9" fmla="*/ 0 h 1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7"/>
                  <a:gd name="T17" fmla="*/ 414 w 414"/>
                  <a:gd name="T18" fmla="*/ 1137 h 1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7">
                    <a:moveTo>
                      <a:pt x="0" y="0"/>
                    </a:moveTo>
                    <a:lnTo>
                      <a:pt x="0" y="1025"/>
                    </a:lnTo>
                    <a:lnTo>
                      <a:pt x="414" y="1137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0" name="Freeform 1671"/>
              <p:cNvSpPr>
                <a:spLocks/>
              </p:cNvSpPr>
              <p:nvPr/>
            </p:nvSpPr>
            <p:spPr bwMode="gray">
              <a:xfrm>
                <a:off x="9124493" y="4062827"/>
                <a:ext cx="40171" cy="146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89"/>
                  </a:cxn>
                  <a:cxn ang="0">
                    <a:pos x="281" y="75"/>
                  </a:cxn>
                  <a:cxn ang="0">
                    <a:pos x="0" y="0"/>
                  </a:cxn>
                </a:cxnLst>
                <a:rect l="0" t="0" r="r" b="b"/>
                <a:pathLst>
                  <a:path w="281" h="989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89"/>
                    </a:lnTo>
                    <a:lnTo>
                      <a:pt x="281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1" name="Freeform 1672"/>
              <p:cNvSpPr>
                <a:spLocks/>
              </p:cNvSpPr>
              <p:nvPr/>
            </p:nvSpPr>
            <p:spPr bwMode="gray">
              <a:xfrm>
                <a:off x="9022057" y="4026674"/>
                <a:ext cx="62264" cy="168716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2" name="Freeform 1673"/>
              <p:cNvSpPr>
                <a:spLocks/>
              </p:cNvSpPr>
              <p:nvPr/>
            </p:nvSpPr>
            <p:spPr bwMode="gray">
              <a:xfrm>
                <a:off x="9032100" y="4036716"/>
                <a:ext cx="42179" cy="1486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3" y="990"/>
                  </a:cxn>
                  <a:cxn ang="0">
                    <a:pos x="283" y="76"/>
                  </a:cxn>
                  <a:cxn ang="0">
                    <a:pos x="0" y="0"/>
                  </a:cxn>
                </a:cxnLst>
                <a:rect l="0" t="0" r="r" b="b"/>
                <a:pathLst>
                  <a:path w="283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3" y="990"/>
                    </a:lnTo>
                    <a:lnTo>
                      <a:pt x="283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3" name="Freeform 1674"/>
              <p:cNvSpPr>
                <a:spLocks/>
              </p:cNvSpPr>
              <p:nvPr/>
            </p:nvSpPr>
            <p:spPr bwMode="gray">
              <a:xfrm>
                <a:off x="9297227" y="4100990"/>
                <a:ext cx="62264" cy="168716"/>
              </a:xfrm>
              <a:custGeom>
                <a:avLst/>
                <a:gdLst>
                  <a:gd name="T0" fmla="*/ 0 w 413"/>
                  <a:gd name="T1" fmla="*/ 0 h 1139"/>
                  <a:gd name="T2" fmla="*/ 0 w 413"/>
                  <a:gd name="T3" fmla="*/ 1028 h 1139"/>
                  <a:gd name="T4" fmla="*/ 413 w 413"/>
                  <a:gd name="T5" fmla="*/ 1139 h 1139"/>
                  <a:gd name="T6" fmla="*/ 413 w 413"/>
                  <a:gd name="T7" fmla="*/ 111 h 1139"/>
                  <a:gd name="T8" fmla="*/ 0 w 413"/>
                  <a:gd name="T9" fmla="*/ 0 h 1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9"/>
                  <a:gd name="T17" fmla="*/ 413 w 413"/>
                  <a:gd name="T18" fmla="*/ 1139 h 1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9">
                    <a:moveTo>
                      <a:pt x="0" y="0"/>
                    </a:moveTo>
                    <a:lnTo>
                      <a:pt x="0" y="1028"/>
                    </a:lnTo>
                    <a:lnTo>
                      <a:pt x="413" y="1139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4" name="Freeform 1675"/>
              <p:cNvSpPr>
                <a:spLocks/>
              </p:cNvSpPr>
              <p:nvPr/>
            </p:nvSpPr>
            <p:spPr bwMode="gray">
              <a:xfrm>
                <a:off x="9307269" y="4111032"/>
                <a:ext cx="42179" cy="1486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3" y="990"/>
                  </a:cxn>
                  <a:cxn ang="0">
                    <a:pos x="283" y="76"/>
                  </a:cxn>
                  <a:cxn ang="0">
                    <a:pos x="0" y="0"/>
                  </a:cxn>
                </a:cxnLst>
                <a:rect l="0" t="0" r="r" b="b"/>
                <a:pathLst>
                  <a:path w="283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3" y="990"/>
                    </a:lnTo>
                    <a:lnTo>
                      <a:pt x="283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5" name="Freeform 1676"/>
              <p:cNvSpPr>
                <a:spLocks/>
              </p:cNvSpPr>
              <p:nvPr/>
            </p:nvSpPr>
            <p:spPr bwMode="gray">
              <a:xfrm>
                <a:off x="9204834" y="4076888"/>
                <a:ext cx="62264" cy="168716"/>
              </a:xfrm>
              <a:custGeom>
                <a:avLst/>
                <a:gdLst>
                  <a:gd name="T0" fmla="*/ 0 w 414"/>
                  <a:gd name="T1" fmla="*/ 0 h 1138"/>
                  <a:gd name="T2" fmla="*/ 0 w 414"/>
                  <a:gd name="T3" fmla="*/ 1027 h 1138"/>
                  <a:gd name="T4" fmla="*/ 414 w 414"/>
                  <a:gd name="T5" fmla="*/ 1138 h 1138"/>
                  <a:gd name="T6" fmla="*/ 414 w 414"/>
                  <a:gd name="T7" fmla="*/ 111 h 1138"/>
                  <a:gd name="T8" fmla="*/ 0 w 414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8"/>
                  <a:gd name="T17" fmla="*/ 414 w 414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4" y="1138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6" name="Freeform 1677"/>
              <p:cNvSpPr>
                <a:spLocks/>
              </p:cNvSpPr>
              <p:nvPr/>
            </p:nvSpPr>
            <p:spPr bwMode="gray">
              <a:xfrm>
                <a:off x="9214877" y="4086930"/>
                <a:ext cx="42179" cy="146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2" y="990"/>
                  </a:cxn>
                  <a:cxn ang="0">
                    <a:pos x="282" y="75"/>
                  </a:cxn>
                  <a:cxn ang="0">
                    <a:pos x="0" y="0"/>
                  </a:cxn>
                </a:cxnLst>
                <a:rect l="0" t="0" r="r" b="b"/>
                <a:pathLst>
                  <a:path w="282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2" y="990"/>
                    </a:lnTo>
                    <a:lnTo>
                      <a:pt x="282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7" name="Freeform 1678"/>
              <p:cNvSpPr>
                <a:spLocks/>
              </p:cNvSpPr>
              <p:nvPr/>
            </p:nvSpPr>
            <p:spPr bwMode="gray">
              <a:xfrm>
                <a:off x="9482011" y="4149195"/>
                <a:ext cx="60256" cy="170725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8" name="Freeform 1679"/>
              <p:cNvSpPr>
                <a:spLocks/>
              </p:cNvSpPr>
              <p:nvPr/>
            </p:nvSpPr>
            <p:spPr bwMode="gray">
              <a:xfrm>
                <a:off x="9490045" y="4161245"/>
                <a:ext cx="42179" cy="146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90"/>
                  </a:cxn>
                  <a:cxn ang="0">
                    <a:pos x="281" y="76"/>
                  </a:cxn>
                  <a:cxn ang="0">
                    <a:pos x="0" y="0"/>
                  </a:cxn>
                </a:cxnLst>
                <a:rect l="0" t="0" r="r" b="b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9" name="Freeform 1680"/>
              <p:cNvSpPr>
                <a:spLocks/>
              </p:cNvSpPr>
              <p:nvPr/>
            </p:nvSpPr>
            <p:spPr bwMode="gray">
              <a:xfrm>
                <a:off x="9389619" y="4125092"/>
                <a:ext cx="60256" cy="168716"/>
              </a:xfrm>
              <a:custGeom>
                <a:avLst/>
                <a:gdLst>
                  <a:gd name="T0" fmla="*/ 0 w 413"/>
                  <a:gd name="T1" fmla="*/ 0 h 1139"/>
                  <a:gd name="T2" fmla="*/ 0 w 413"/>
                  <a:gd name="T3" fmla="*/ 1028 h 1139"/>
                  <a:gd name="T4" fmla="*/ 413 w 413"/>
                  <a:gd name="T5" fmla="*/ 1139 h 1139"/>
                  <a:gd name="T6" fmla="*/ 413 w 413"/>
                  <a:gd name="T7" fmla="*/ 111 h 1139"/>
                  <a:gd name="T8" fmla="*/ 0 w 413"/>
                  <a:gd name="T9" fmla="*/ 0 h 1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9"/>
                  <a:gd name="T17" fmla="*/ 413 w 413"/>
                  <a:gd name="T18" fmla="*/ 1139 h 1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9">
                    <a:moveTo>
                      <a:pt x="0" y="0"/>
                    </a:moveTo>
                    <a:lnTo>
                      <a:pt x="0" y="1028"/>
                    </a:lnTo>
                    <a:lnTo>
                      <a:pt x="413" y="1139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0" name="Freeform 1681"/>
              <p:cNvSpPr>
                <a:spLocks/>
              </p:cNvSpPr>
              <p:nvPr/>
            </p:nvSpPr>
            <p:spPr bwMode="gray">
              <a:xfrm>
                <a:off x="9399661" y="4137143"/>
                <a:ext cx="40171" cy="146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90"/>
                  </a:cxn>
                  <a:cxn ang="0">
                    <a:pos x="281" y="76"/>
                  </a:cxn>
                  <a:cxn ang="0">
                    <a:pos x="0" y="0"/>
                  </a:cxn>
                </a:cxnLst>
                <a:rect l="0" t="0" r="r" b="b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1" name="Freeform 1682"/>
              <p:cNvSpPr>
                <a:spLocks/>
              </p:cNvSpPr>
              <p:nvPr/>
            </p:nvSpPr>
            <p:spPr bwMode="gray">
              <a:xfrm>
                <a:off x="9664788" y="4199408"/>
                <a:ext cx="60256" cy="168716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2" name="Freeform 1683"/>
              <p:cNvSpPr>
                <a:spLocks/>
              </p:cNvSpPr>
              <p:nvPr/>
            </p:nvSpPr>
            <p:spPr bwMode="gray">
              <a:xfrm>
                <a:off x="9674830" y="4209450"/>
                <a:ext cx="40171" cy="1486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90"/>
                  </a:cxn>
                  <a:cxn ang="0">
                    <a:pos x="281" y="76"/>
                  </a:cxn>
                  <a:cxn ang="0">
                    <a:pos x="0" y="0"/>
                  </a:cxn>
                </a:cxnLst>
                <a:rect l="0" t="0" r="r" b="b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3" name="Freeform 1684"/>
              <p:cNvSpPr>
                <a:spLocks/>
              </p:cNvSpPr>
              <p:nvPr/>
            </p:nvSpPr>
            <p:spPr bwMode="gray">
              <a:xfrm>
                <a:off x="9572395" y="4175306"/>
                <a:ext cx="62264" cy="168716"/>
              </a:xfrm>
              <a:custGeom>
                <a:avLst/>
                <a:gdLst>
                  <a:gd name="T0" fmla="*/ 0 w 414"/>
                  <a:gd name="T1" fmla="*/ 0 h 1137"/>
                  <a:gd name="T2" fmla="*/ 0 w 414"/>
                  <a:gd name="T3" fmla="*/ 1026 h 1137"/>
                  <a:gd name="T4" fmla="*/ 414 w 414"/>
                  <a:gd name="T5" fmla="*/ 1137 h 1137"/>
                  <a:gd name="T6" fmla="*/ 414 w 414"/>
                  <a:gd name="T7" fmla="*/ 111 h 1137"/>
                  <a:gd name="T8" fmla="*/ 0 w 414"/>
                  <a:gd name="T9" fmla="*/ 0 h 1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7"/>
                  <a:gd name="T17" fmla="*/ 414 w 414"/>
                  <a:gd name="T18" fmla="*/ 1137 h 1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7">
                    <a:moveTo>
                      <a:pt x="0" y="0"/>
                    </a:moveTo>
                    <a:lnTo>
                      <a:pt x="0" y="1026"/>
                    </a:lnTo>
                    <a:lnTo>
                      <a:pt x="414" y="1137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4" name="Freeform 1685"/>
              <p:cNvSpPr>
                <a:spLocks/>
              </p:cNvSpPr>
              <p:nvPr/>
            </p:nvSpPr>
            <p:spPr bwMode="gray">
              <a:xfrm>
                <a:off x="9582438" y="4185348"/>
                <a:ext cx="42179" cy="1486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4"/>
                  </a:cxn>
                  <a:cxn ang="0">
                    <a:pos x="281" y="989"/>
                  </a:cxn>
                  <a:cxn ang="0">
                    <a:pos x="281" y="75"/>
                  </a:cxn>
                  <a:cxn ang="0">
                    <a:pos x="0" y="0"/>
                  </a:cxn>
                </a:cxnLst>
                <a:rect l="0" t="0" r="r" b="b"/>
                <a:pathLst>
                  <a:path w="281" h="989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89"/>
                    </a:lnTo>
                    <a:lnTo>
                      <a:pt x="281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5" name="Line 1686"/>
              <p:cNvSpPr>
                <a:spLocks noChangeShapeType="1"/>
              </p:cNvSpPr>
              <p:nvPr/>
            </p:nvSpPr>
            <p:spPr bwMode="gray">
              <a:xfrm>
                <a:off x="9052185" y="4042743"/>
                <a:ext cx="0" cy="13658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6" name="Line 1687"/>
              <p:cNvSpPr>
                <a:spLocks noChangeShapeType="1"/>
              </p:cNvSpPr>
              <p:nvPr/>
            </p:nvSpPr>
            <p:spPr bwMode="gray">
              <a:xfrm>
                <a:off x="9032100" y="4102998"/>
                <a:ext cx="42179" cy="10043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7" name="Line 1688"/>
              <p:cNvSpPr>
                <a:spLocks noChangeShapeType="1"/>
              </p:cNvSpPr>
              <p:nvPr/>
            </p:nvSpPr>
            <p:spPr bwMode="gray">
              <a:xfrm>
                <a:off x="9144578" y="4068854"/>
                <a:ext cx="0" cy="13457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8" name="Line 1689"/>
              <p:cNvSpPr>
                <a:spLocks noChangeShapeType="1"/>
              </p:cNvSpPr>
              <p:nvPr/>
            </p:nvSpPr>
            <p:spPr bwMode="gray">
              <a:xfrm>
                <a:off x="9122484" y="4127100"/>
                <a:ext cx="42179" cy="1205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9" name="Line 1690"/>
              <p:cNvSpPr>
                <a:spLocks noChangeShapeType="1"/>
              </p:cNvSpPr>
              <p:nvPr/>
            </p:nvSpPr>
            <p:spPr bwMode="gray">
              <a:xfrm>
                <a:off x="9236971" y="4092956"/>
                <a:ext cx="0" cy="13658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0" name="Line 1691"/>
              <p:cNvSpPr>
                <a:spLocks noChangeShapeType="1"/>
              </p:cNvSpPr>
              <p:nvPr/>
            </p:nvSpPr>
            <p:spPr bwMode="gray">
              <a:xfrm>
                <a:off x="9214877" y="4153211"/>
                <a:ext cx="42179" cy="1205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1" name="Line 1692"/>
              <p:cNvSpPr>
                <a:spLocks noChangeShapeType="1"/>
              </p:cNvSpPr>
              <p:nvPr/>
            </p:nvSpPr>
            <p:spPr bwMode="gray">
              <a:xfrm>
                <a:off x="9327355" y="4117058"/>
                <a:ext cx="0" cy="13658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2" name="Line 1693"/>
              <p:cNvSpPr>
                <a:spLocks noChangeShapeType="1"/>
              </p:cNvSpPr>
              <p:nvPr/>
            </p:nvSpPr>
            <p:spPr bwMode="gray">
              <a:xfrm>
                <a:off x="9307269" y="4177314"/>
                <a:ext cx="40171" cy="10043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3" name="Line 1694"/>
              <p:cNvSpPr>
                <a:spLocks noChangeShapeType="1"/>
              </p:cNvSpPr>
              <p:nvPr/>
            </p:nvSpPr>
            <p:spPr bwMode="gray">
              <a:xfrm>
                <a:off x="9419746" y="4143168"/>
                <a:ext cx="0" cy="13457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4" name="Line 1695"/>
              <p:cNvSpPr>
                <a:spLocks noChangeShapeType="1"/>
              </p:cNvSpPr>
              <p:nvPr/>
            </p:nvSpPr>
            <p:spPr bwMode="gray">
              <a:xfrm>
                <a:off x="9397653" y="4201416"/>
                <a:ext cx="42179" cy="1205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5" name="Line 1696"/>
              <p:cNvSpPr>
                <a:spLocks noChangeShapeType="1"/>
              </p:cNvSpPr>
              <p:nvPr/>
            </p:nvSpPr>
            <p:spPr bwMode="gray">
              <a:xfrm>
                <a:off x="9512139" y="4167272"/>
                <a:ext cx="0" cy="13457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6" name="Line 1697"/>
              <p:cNvSpPr>
                <a:spLocks noChangeShapeType="1"/>
              </p:cNvSpPr>
              <p:nvPr/>
            </p:nvSpPr>
            <p:spPr bwMode="gray">
              <a:xfrm>
                <a:off x="9490045" y="4227527"/>
                <a:ext cx="42179" cy="10043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7" name="Line 1698"/>
              <p:cNvSpPr>
                <a:spLocks noChangeShapeType="1"/>
              </p:cNvSpPr>
              <p:nvPr/>
            </p:nvSpPr>
            <p:spPr bwMode="gray">
              <a:xfrm>
                <a:off x="9602523" y="4191374"/>
                <a:ext cx="0" cy="13658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8" name="Line 1699"/>
              <p:cNvSpPr>
                <a:spLocks noChangeShapeType="1"/>
              </p:cNvSpPr>
              <p:nvPr/>
            </p:nvSpPr>
            <p:spPr bwMode="gray">
              <a:xfrm>
                <a:off x="9582438" y="4251629"/>
                <a:ext cx="42179" cy="10043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9" name="Line 1700"/>
              <p:cNvSpPr>
                <a:spLocks noChangeShapeType="1"/>
              </p:cNvSpPr>
              <p:nvPr/>
            </p:nvSpPr>
            <p:spPr bwMode="gray">
              <a:xfrm>
                <a:off x="9694916" y="4217484"/>
                <a:ext cx="0" cy="13457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0" name="Line 1701"/>
              <p:cNvSpPr>
                <a:spLocks noChangeShapeType="1"/>
              </p:cNvSpPr>
              <p:nvPr/>
            </p:nvSpPr>
            <p:spPr bwMode="gray">
              <a:xfrm>
                <a:off x="9672822" y="4275732"/>
                <a:ext cx="42179" cy="12052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94" name="Group 2978"/>
            <p:cNvGrpSpPr>
              <a:grpSpLocks/>
            </p:cNvGrpSpPr>
            <p:nvPr/>
          </p:nvGrpSpPr>
          <p:grpSpPr bwMode="gray">
            <a:xfrm>
              <a:off x="8768726" y="4148475"/>
              <a:ext cx="1166954" cy="625353"/>
              <a:chOff x="3821" y="1370"/>
              <a:chExt cx="627" cy="336"/>
            </a:xfrm>
          </p:grpSpPr>
          <p:grpSp>
            <p:nvGrpSpPr>
              <p:cNvPr id="1395" name="Group 2979"/>
              <p:cNvGrpSpPr>
                <a:grpSpLocks/>
              </p:cNvGrpSpPr>
              <p:nvPr/>
            </p:nvGrpSpPr>
            <p:grpSpPr bwMode="gray">
              <a:xfrm>
                <a:off x="3823" y="1524"/>
                <a:ext cx="186" cy="78"/>
                <a:chOff x="3815" y="1518"/>
                <a:chExt cx="186" cy="78"/>
              </a:xfrm>
            </p:grpSpPr>
            <p:sp>
              <p:nvSpPr>
                <p:cNvPr id="1455" name="Freeform 2980"/>
                <p:cNvSpPr>
                  <a:spLocks/>
                </p:cNvSpPr>
                <p:nvPr/>
              </p:nvSpPr>
              <p:spPr bwMode="gray">
                <a:xfrm>
                  <a:off x="3832" y="1534"/>
                  <a:ext cx="111" cy="43"/>
                </a:xfrm>
                <a:custGeom>
                  <a:avLst/>
                  <a:gdLst>
                    <a:gd name="T0" fmla="*/ 0 w 1736"/>
                    <a:gd name="T1" fmla="*/ 0 h 666"/>
                    <a:gd name="T2" fmla="*/ 0 w 1736"/>
                    <a:gd name="T3" fmla="*/ 199 h 666"/>
                    <a:gd name="T4" fmla="*/ 1736 w 1736"/>
                    <a:gd name="T5" fmla="*/ 666 h 666"/>
                    <a:gd name="T6" fmla="*/ 1736 w 1736"/>
                    <a:gd name="T7" fmla="*/ 468 h 666"/>
                    <a:gd name="T8" fmla="*/ 0 w 1736"/>
                    <a:gd name="T9" fmla="*/ 0 h 6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36"/>
                    <a:gd name="T16" fmla="*/ 0 h 666"/>
                    <a:gd name="T17" fmla="*/ 1736 w 1736"/>
                    <a:gd name="T18" fmla="*/ 666 h 6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36" h="666">
                      <a:moveTo>
                        <a:pt x="0" y="0"/>
                      </a:moveTo>
                      <a:lnTo>
                        <a:pt x="0" y="199"/>
                      </a:lnTo>
                      <a:lnTo>
                        <a:pt x="1736" y="666"/>
                      </a:lnTo>
                      <a:lnTo>
                        <a:pt x="1736" y="4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6" name="Freeform 2981"/>
                <p:cNvSpPr>
                  <a:spLocks/>
                </p:cNvSpPr>
                <p:nvPr/>
              </p:nvSpPr>
              <p:spPr bwMode="gray">
                <a:xfrm>
                  <a:off x="3832" y="1518"/>
                  <a:ext cx="169" cy="46"/>
                </a:xfrm>
                <a:custGeom>
                  <a:avLst/>
                  <a:gdLst>
                    <a:gd name="T0" fmla="*/ 1736 w 2632"/>
                    <a:gd name="T1" fmla="*/ 227 h 709"/>
                    <a:gd name="T2" fmla="*/ 895 w 2632"/>
                    <a:gd name="T3" fmla="*/ 0 h 709"/>
                    <a:gd name="T4" fmla="*/ 0 w 2632"/>
                    <a:gd name="T5" fmla="*/ 241 h 709"/>
                    <a:gd name="T6" fmla="*/ 841 w 2632"/>
                    <a:gd name="T7" fmla="*/ 468 h 709"/>
                    <a:gd name="T8" fmla="*/ 841 w 2632"/>
                    <a:gd name="T9" fmla="*/ 468 h 709"/>
                    <a:gd name="T10" fmla="*/ 1736 w 2632"/>
                    <a:gd name="T11" fmla="*/ 709 h 709"/>
                    <a:gd name="T12" fmla="*/ 2632 w 2632"/>
                    <a:gd name="T13" fmla="*/ 468 h 709"/>
                    <a:gd name="T14" fmla="*/ 1736 w 2632"/>
                    <a:gd name="T15" fmla="*/ 227 h 70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632"/>
                    <a:gd name="T25" fmla="*/ 0 h 709"/>
                    <a:gd name="T26" fmla="*/ 2632 w 2632"/>
                    <a:gd name="T27" fmla="*/ 709 h 70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632" h="709">
                      <a:moveTo>
                        <a:pt x="1736" y="227"/>
                      </a:moveTo>
                      <a:lnTo>
                        <a:pt x="895" y="0"/>
                      </a:lnTo>
                      <a:lnTo>
                        <a:pt x="0" y="241"/>
                      </a:lnTo>
                      <a:lnTo>
                        <a:pt x="841" y="468"/>
                      </a:lnTo>
                      <a:lnTo>
                        <a:pt x="1736" y="709"/>
                      </a:lnTo>
                      <a:lnTo>
                        <a:pt x="2632" y="468"/>
                      </a:lnTo>
                      <a:lnTo>
                        <a:pt x="1736" y="22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7" name="Freeform 2982"/>
                <p:cNvSpPr>
                  <a:spLocks/>
                </p:cNvSpPr>
                <p:nvPr/>
              </p:nvSpPr>
              <p:spPr bwMode="gray">
                <a:xfrm>
                  <a:off x="3943" y="1548"/>
                  <a:ext cx="58" cy="29"/>
                </a:xfrm>
                <a:custGeom>
                  <a:avLst/>
                  <a:gdLst>
                    <a:gd name="T0" fmla="*/ 0 w 896"/>
                    <a:gd name="T1" fmla="*/ 439 h 439"/>
                    <a:gd name="T2" fmla="*/ 896 w 896"/>
                    <a:gd name="T3" fmla="*/ 199 h 439"/>
                    <a:gd name="T4" fmla="*/ 896 w 896"/>
                    <a:gd name="T5" fmla="*/ 0 h 439"/>
                    <a:gd name="T6" fmla="*/ 0 w 896"/>
                    <a:gd name="T7" fmla="*/ 241 h 439"/>
                    <a:gd name="T8" fmla="*/ 0 w 896"/>
                    <a:gd name="T9" fmla="*/ 439 h 4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6"/>
                    <a:gd name="T16" fmla="*/ 0 h 439"/>
                    <a:gd name="T17" fmla="*/ 896 w 896"/>
                    <a:gd name="T18" fmla="*/ 439 h 43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6" h="439">
                      <a:moveTo>
                        <a:pt x="0" y="439"/>
                      </a:moveTo>
                      <a:lnTo>
                        <a:pt x="896" y="199"/>
                      </a:lnTo>
                      <a:lnTo>
                        <a:pt x="896" y="0"/>
                      </a:lnTo>
                      <a:lnTo>
                        <a:pt x="0" y="241"/>
                      </a:lnTo>
                      <a:lnTo>
                        <a:pt x="0" y="43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8" name="Freeform 2983"/>
                <p:cNvSpPr>
                  <a:spLocks/>
                </p:cNvSpPr>
                <p:nvPr/>
              </p:nvSpPr>
              <p:spPr bwMode="gray">
                <a:xfrm>
                  <a:off x="3825" y="1529"/>
                  <a:ext cx="46" cy="51"/>
                </a:xfrm>
                <a:custGeom>
                  <a:avLst/>
                  <a:gdLst>
                    <a:gd name="T0" fmla="*/ 242 w 303"/>
                    <a:gd name="T1" fmla="*/ 96 h 332"/>
                    <a:gd name="T2" fmla="*/ 66 w 303"/>
                    <a:gd name="T3" fmla="*/ 21 h 332"/>
                    <a:gd name="T4" fmla="*/ 66 w 303"/>
                    <a:gd name="T5" fmla="*/ 21 h 332"/>
                    <a:gd name="T6" fmla="*/ 17 w 303"/>
                    <a:gd name="T7" fmla="*/ 33 h 332"/>
                    <a:gd name="T8" fmla="*/ 27 w 303"/>
                    <a:gd name="T9" fmla="*/ 55 h 332"/>
                    <a:gd name="T10" fmla="*/ 58 w 303"/>
                    <a:gd name="T11" fmla="*/ 236 h 332"/>
                    <a:gd name="T12" fmla="*/ 143 w 303"/>
                    <a:gd name="T13" fmla="*/ 305 h 332"/>
                    <a:gd name="T14" fmla="*/ 156 w 303"/>
                    <a:gd name="T15" fmla="*/ 332 h 332"/>
                    <a:gd name="T16" fmla="*/ 221 w 303"/>
                    <a:gd name="T17" fmla="*/ 315 h 332"/>
                    <a:gd name="T18" fmla="*/ 221 w 303"/>
                    <a:gd name="T19" fmla="*/ 315 h 332"/>
                    <a:gd name="T20" fmla="*/ 252 w 303"/>
                    <a:gd name="T21" fmla="*/ 301 h 332"/>
                    <a:gd name="T22" fmla="*/ 242 w 303"/>
                    <a:gd name="T23" fmla="*/ 96 h 3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03"/>
                    <a:gd name="T37" fmla="*/ 0 h 332"/>
                    <a:gd name="T38" fmla="*/ 303 w 303"/>
                    <a:gd name="T39" fmla="*/ 332 h 3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03" h="332">
                      <a:moveTo>
                        <a:pt x="242" y="96"/>
                      </a:moveTo>
                      <a:cubicBezTo>
                        <a:pt x="191" y="30"/>
                        <a:pt x="118" y="0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0" y="100"/>
                        <a:pt x="11" y="174"/>
                        <a:pt x="58" y="236"/>
                      </a:cubicBezTo>
                      <a:cubicBezTo>
                        <a:pt x="83" y="268"/>
                        <a:pt x="113" y="291"/>
                        <a:pt x="143" y="305"/>
                      </a:cubicBezTo>
                      <a:cubicBezTo>
                        <a:pt x="156" y="332"/>
                        <a:pt x="156" y="332"/>
                        <a:pt x="156" y="332"/>
                      </a:cubicBezTo>
                      <a:cubicBezTo>
                        <a:pt x="221" y="315"/>
                        <a:pt x="221" y="315"/>
                        <a:pt x="221" y="315"/>
                      </a:cubicBezTo>
                      <a:cubicBezTo>
                        <a:pt x="221" y="315"/>
                        <a:pt x="221" y="315"/>
                        <a:pt x="221" y="315"/>
                      </a:cubicBezTo>
                      <a:cubicBezTo>
                        <a:pt x="232" y="312"/>
                        <a:pt x="243" y="308"/>
                        <a:pt x="252" y="301"/>
                      </a:cubicBezTo>
                      <a:cubicBezTo>
                        <a:pt x="303" y="262"/>
                        <a:pt x="298" y="171"/>
                        <a:pt x="242" y="96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9" name="Freeform 2984"/>
                <p:cNvSpPr>
                  <a:spLocks/>
                </p:cNvSpPr>
                <p:nvPr/>
              </p:nvSpPr>
              <p:spPr bwMode="gray">
                <a:xfrm>
                  <a:off x="3815" y="1531"/>
                  <a:ext cx="46" cy="53"/>
                </a:xfrm>
                <a:custGeom>
                  <a:avLst/>
                  <a:gdLst>
                    <a:gd name="T0" fmla="*/ 256 w 306"/>
                    <a:gd name="T1" fmla="*/ 308 h 346"/>
                    <a:gd name="T2" fmla="*/ 62 w 306"/>
                    <a:gd name="T3" fmla="*/ 243 h 346"/>
                    <a:gd name="T4" fmla="*/ 51 w 306"/>
                    <a:gd name="T5" fmla="*/ 38 h 346"/>
                    <a:gd name="T6" fmla="*/ 245 w 306"/>
                    <a:gd name="T7" fmla="*/ 103 h 346"/>
                    <a:gd name="T8" fmla="*/ 256 w 306"/>
                    <a:gd name="T9" fmla="*/ 308 h 3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46"/>
                    <a:gd name="T17" fmla="*/ 306 w 306"/>
                    <a:gd name="T18" fmla="*/ 346 h 3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46">
                      <a:moveTo>
                        <a:pt x="256" y="308"/>
                      </a:moveTo>
                      <a:cubicBezTo>
                        <a:pt x="205" y="346"/>
                        <a:pt x="118" y="317"/>
                        <a:pt x="62" y="243"/>
                      </a:cubicBezTo>
                      <a:cubicBezTo>
                        <a:pt x="5" y="168"/>
                        <a:pt x="0" y="77"/>
                        <a:pt x="51" y="38"/>
                      </a:cubicBezTo>
                      <a:cubicBezTo>
                        <a:pt x="102" y="0"/>
                        <a:pt x="188" y="29"/>
                        <a:pt x="245" y="103"/>
                      </a:cubicBezTo>
                      <a:cubicBezTo>
                        <a:pt x="301" y="178"/>
                        <a:pt x="306" y="269"/>
                        <a:pt x="256" y="30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0" name="Freeform 2985"/>
                <p:cNvSpPr>
                  <a:spLocks/>
                </p:cNvSpPr>
                <p:nvPr/>
              </p:nvSpPr>
              <p:spPr bwMode="gray">
                <a:xfrm>
                  <a:off x="3824" y="1541"/>
                  <a:ext cx="28" cy="32"/>
                </a:xfrm>
                <a:custGeom>
                  <a:avLst/>
                  <a:gdLst>
                    <a:gd name="T0" fmla="*/ 156 w 186"/>
                    <a:gd name="T1" fmla="*/ 187 h 210"/>
                    <a:gd name="T2" fmla="*/ 38 w 186"/>
                    <a:gd name="T3" fmla="*/ 147 h 210"/>
                    <a:gd name="T4" fmla="*/ 31 w 186"/>
                    <a:gd name="T5" fmla="*/ 23 h 210"/>
                    <a:gd name="T6" fmla="*/ 149 w 186"/>
                    <a:gd name="T7" fmla="*/ 63 h 210"/>
                    <a:gd name="T8" fmla="*/ 156 w 186"/>
                    <a:gd name="T9" fmla="*/ 187 h 2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6"/>
                    <a:gd name="T16" fmla="*/ 0 h 210"/>
                    <a:gd name="T17" fmla="*/ 186 w 186"/>
                    <a:gd name="T18" fmla="*/ 210 h 2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6" h="210">
                      <a:moveTo>
                        <a:pt x="156" y="187"/>
                      </a:moveTo>
                      <a:cubicBezTo>
                        <a:pt x="125" y="210"/>
                        <a:pt x="72" y="193"/>
                        <a:pt x="38" y="147"/>
                      </a:cubicBezTo>
                      <a:cubicBezTo>
                        <a:pt x="3" y="102"/>
                        <a:pt x="0" y="46"/>
                        <a:pt x="31" y="23"/>
                      </a:cubicBezTo>
                      <a:cubicBezTo>
                        <a:pt x="62" y="0"/>
                        <a:pt x="115" y="17"/>
                        <a:pt x="149" y="63"/>
                      </a:cubicBezTo>
                      <a:cubicBezTo>
                        <a:pt x="183" y="108"/>
                        <a:pt x="186" y="164"/>
                        <a:pt x="156" y="187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1" name="Freeform 2986"/>
                <p:cNvSpPr>
                  <a:spLocks/>
                </p:cNvSpPr>
                <p:nvPr/>
              </p:nvSpPr>
              <p:spPr bwMode="gray">
                <a:xfrm>
                  <a:off x="3874" y="1542"/>
                  <a:ext cx="46" cy="51"/>
                </a:xfrm>
                <a:custGeom>
                  <a:avLst/>
                  <a:gdLst>
                    <a:gd name="T0" fmla="*/ 242 w 303"/>
                    <a:gd name="T1" fmla="*/ 96 h 332"/>
                    <a:gd name="T2" fmla="*/ 66 w 303"/>
                    <a:gd name="T3" fmla="*/ 20 h 332"/>
                    <a:gd name="T4" fmla="*/ 66 w 303"/>
                    <a:gd name="T5" fmla="*/ 20 h 332"/>
                    <a:gd name="T6" fmla="*/ 17 w 303"/>
                    <a:gd name="T7" fmla="*/ 33 h 332"/>
                    <a:gd name="T8" fmla="*/ 27 w 303"/>
                    <a:gd name="T9" fmla="*/ 55 h 332"/>
                    <a:gd name="T10" fmla="*/ 58 w 303"/>
                    <a:gd name="T11" fmla="*/ 235 h 332"/>
                    <a:gd name="T12" fmla="*/ 143 w 303"/>
                    <a:gd name="T13" fmla="*/ 305 h 332"/>
                    <a:gd name="T14" fmla="*/ 156 w 303"/>
                    <a:gd name="T15" fmla="*/ 332 h 332"/>
                    <a:gd name="T16" fmla="*/ 221 w 303"/>
                    <a:gd name="T17" fmla="*/ 315 h 332"/>
                    <a:gd name="T18" fmla="*/ 221 w 303"/>
                    <a:gd name="T19" fmla="*/ 315 h 332"/>
                    <a:gd name="T20" fmla="*/ 252 w 303"/>
                    <a:gd name="T21" fmla="*/ 300 h 332"/>
                    <a:gd name="T22" fmla="*/ 242 w 303"/>
                    <a:gd name="T23" fmla="*/ 96 h 3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03"/>
                    <a:gd name="T37" fmla="*/ 0 h 332"/>
                    <a:gd name="T38" fmla="*/ 303 w 303"/>
                    <a:gd name="T39" fmla="*/ 332 h 3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03" h="332">
                      <a:moveTo>
                        <a:pt x="242" y="96"/>
                      </a:moveTo>
                      <a:cubicBezTo>
                        <a:pt x="192" y="30"/>
                        <a:pt x="118" y="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0" y="100"/>
                        <a:pt x="11" y="173"/>
                        <a:pt x="58" y="235"/>
                      </a:cubicBezTo>
                      <a:cubicBezTo>
                        <a:pt x="83" y="267"/>
                        <a:pt x="113" y="291"/>
                        <a:pt x="143" y="305"/>
                      </a:cubicBezTo>
                      <a:cubicBezTo>
                        <a:pt x="156" y="332"/>
                        <a:pt x="156" y="332"/>
                        <a:pt x="156" y="332"/>
                      </a:cubicBezTo>
                      <a:cubicBezTo>
                        <a:pt x="221" y="315"/>
                        <a:pt x="221" y="315"/>
                        <a:pt x="221" y="315"/>
                      </a:cubicBezTo>
                      <a:cubicBezTo>
                        <a:pt x="221" y="315"/>
                        <a:pt x="221" y="315"/>
                        <a:pt x="221" y="315"/>
                      </a:cubicBezTo>
                      <a:cubicBezTo>
                        <a:pt x="233" y="312"/>
                        <a:pt x="243" y="307"/>
                        <a:pt x="252" y="300"/>
                      </a:cubicBezTo>
                      <a:cubicBezTo>
                        <a:pt x="303" y="262"/>
                        <a:pt x="298" y="170"/>
                        <a:pt x="242" y="96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2" name="Freeform 2987"/>
                <p:cNvSpPr>
                  <a:spLocks/>
                </p:cNvSpPr>
                <p:nvPr/>
              </p:nvSpPr>
              <p:spPr bwMode="gray">
                <a:xfrm>
                  <a:off x="3864" y="1544"/>
                  <a:ext cx="47" cy="52"/>
                </a:xfrm>
                <a:custGeom>
                  <a:avLst/>
                  <a:gdLst>
                    <a:gd name="T0" fmla="*/ 256 w 306"/>
                    <a:gd name="T1" fmla="*/ 307 h 346"/>
                    <a:gd name="T2" fmla="*/ 62 w 306"/>
                    <a:gd name="T3" fmla="*/ 242 h 346"/>
                    <a:gd name="T4" fmla="*/ 51 w 306"/>
                    <a:gd name="T5" fmla="*/ 38 h 346"/>
                    <a:gd name="T6" fmla="*/ 245 w 306"/>
                    <a:gd name="T7" fmla="*/ 103 h 346"/>
                    <a:gd name="T8" fmla="*/ 256 w 306"/>
                    <a:gd name="T9" fmla="*/ 307 h 3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46"/>
                    <a:gd name="T17" fmla="*/ 306 w 306"/>
                    <a:gd name="T18" fmla="*/ 346 h 3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46">
                      <a:moveTo>
                        <a:pt x="256" y="307"/>
                      </a:moveTo>
                      <a:cubicBezTo>
                        <a:pt x="205" y="346"/>
                        <a:pt x="118" y="317"/>
                        <a:pt x="62" y="242"/>
                      </a:cubicBezTo>
                      <a:cubicBezTo>
                        <a:pt x="5" y="168"/>
                        <a:pt x="0" y="76"/>
                        <a:pt x="51" y="38"/>
                      </a:cubicBezTo>
                      <a:cubicBezTo>
                        <a:pt x="102" y="0"/>
                        <a:pt x="189" y="29"/>
                        <a:pt x="245" y="103"/>
                      </a:cubicBezTo>
                      <a:cubicBezTo>
                        <a:pt x="302" y="177"/>
                        <a:pt x="306" y="269"/>
                        <a:pt x="256" y="30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3" name="Freeform 2988"/>
                <p:cNvSpPr>
                  <a:spLocks/>
                </p:cNvSpPr>
                <p:nvPr/>
              </p:nvSpPr>
              <p:spPr bwMode="gray">
                <a:xfrm>
                  <a:off x="3873" y="1554"/>
                  <a:ext cx="28" cy="32"/>
                </a:xfrm>
                <a:custGeom>
                  <a:avLst/>
                  <a:gdLst>
                    <a:gd name="T0" fmla="*/ 156 w 186"/>
                    <a:gd name="T1" fmla="*/ 188 h 211"/>
                    <a:gd name="T2" fmla="*/ 38 w 186"/>
                    <a:gd name="T3" fmla="*/ 148 h 211"/>
                    <a:gd name="T4" fmla="*/ 31 w 186"/>
                    <a:gd name="T5" fmla="*/ 24 h 211"/>
                    <a:gd name="T6" fmla="*/ 149 w 186"/>
                    <a:gd name="T7" fmla="*/ 63 h 211"/>
                    <a:gd name="T8" fmla="*/ 156 w 186"/>
                    <a:gd name="T9" fmla="*/ 188 h 2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6"/>
                    <a:gd name="T16" fmla="*/ 0 h 211"/>
                    <a:gd name="T17" fmla="*/ 186 w 186"/>
                    <a:gd name="T18" fmla="*/ 211 h 2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6" h="211">
                      <a:moveTo>
                        <a:pt x="156" y="188"/>
                      </a:moveTo>
                      <a:cubicBezTo>
                        <a:pt x="125" y="211"/>
                        <a:pt x="72" y="193"/>
                        <a:pt x="38" y="148"/>
                      </a:cubicBezTo>
                      <a:cubicBezTo>
                        <a:pt x="3" y="103"/>
                        <a:pt x="0" y="47"/>
                        <a:pt x="31" y="24"/>
                      </a:cubicBezTo>
                      <a:cubicBezTo>
                        <a:pt x="62" y="0"/>
                        <a:pt x="115" y="18"/>
                        <a:pt x="149" y="63"/>
                      </a:cubicBezTo>
                      <a:cubicBezTo>
                        <a:pt x="183" y="109"/>
                        <a:pt x="186" y="164"/>
                        <a:pt x="156" y="188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4" name="Freeform 2989"/>
                <p:cNvSpPr>
                  <a:spLocks/>
                </p:cNvSpPr>
                <p:nvPr/>
              </p:nvSpPr>
              <p:spPr bwMode="gray">
                <a:xfrm>
                  <a:off x="3899" y="1549"/>
                  <a:ext cx="32" cy="35"/>
                </a:xfrm>
                <a:custGeom>
                  <a:avLst/>
                  <a:gdLst>
                    <a:gd name="T0" fmla="*/ 184 w 207"/>
                    <a:gd name="T1" fmla="*/ 84 h 227"/>
                    <a:gd name="T2" fmla="*/ 143 w 207"/>
                    <a:gd name="T3" fmla="*/ 38 h 227"/>
                    <a:gd name="T4" fmla="*/ 0 w 207"/>
                    <a:gd name="T5" fmla="*/ 0 h 227"/>
                    <a:gd name="T6" fmla="*/ 42 w 207"/>
                    <a:gd name="T7" fmla="*/ 45 h 227"/>
                    <a:gd name="T8" fmla="*/ 101 w 207"/>
                    <a:gd name="T9" fmla="*/ 227 h 227"/>
                    <a:gd name="T10" fmla="*/ 101 w 207"/>
                    <a:gd name="T11" fmla="*/ 227 h 227"/>
                    <a:gd name="T12" fmla="*/ 185 w 207"/>
                    <a:gd name="T13" fmla="*/ 205 h 227"/>
                    <a:gd name="T14" fmla="*/ 185 w 207"/>
                    <a:gd name="T15" fmla="*/ 205 h 227"/>
                    <a:gd name="T16" fmla="*/ 205 w 207"/>
                    <a:gd name="T17" fmla="*/ 199 h 227"/>
                    <a:gd name="T18" fmla="*/ 184 w 207"/>
                    <a:gd name="T19" fmla="*/ 84 h 2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07"/>
                    <a:gd name="T31" fmla="*/ 0 h 227"/>
                    <a:gd name="T32" fmla="*/ 207 w 207"/>
                    <a:gd name="T33" fmla="*/ 227 h 2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07" h="227">
                      <a:moveTo>
                        <a:pt x="184" y="84"/>
                      </a:moveTo>
                      <a:cubicBezTo>
                        <a:pt x="174" y="64"/>
                        <a:pt x="167" y="45"/>
                        <a:pt x="143" y="3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5" y="13"/>
                        <a:pt x="29" y="28"/>
                        <a:pt x="42" y="45"/>
                      </a:cubicBezTo>
                      <a:cubicBezTo>
                        <a:pt x="87" y="105"/>
                        <a:pt x="107" y="172"/>
                        <a:pt x="101" y="227"/>
                      </a:cubicBezTo>
                      <a:cubicBezTo>
                        <a:pt x="101" y="227"/>
                        <a:pt x="101" y="227"/>
                        <a:pt x="101" y="227"/>
                      </a:cubicBezTo>
                      <a:cubicBezTo>
                        <a:pt x="185" y="205"/>
                        <a:pt x="185" y="205"/>
                        <a:pt x="185" y="205"/>
                      </a:cubicBezTo>
                      <a:cubicBezTo>
                        <a:pt x="185" y="205"/>
                        <a:pt x="185" y="205"/>
                        <a:pt x="185" y="205"/>
                      </a:cubicBezTo>
                      <a:cubicBezTo>
                        <a:pt x="205" y="199"/>
                        <a:pt x="205" y="199"/>
                        <a:pt x="205" y="199"/>
                      </a:cubicBezTo>
                      <a:cubicBezTo>
                        <a:pt x="205" y="158"/>
                        <a:pt x="207" y="129"/>
                        <a:pt x="184" y="8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396" name="Freeform 2990"/>
              <p:cNvSpPr>
                <a:spLocks/>
              </p:cNvSpPr>
              <p:nvPr/>
            </p:nvSpPr>
            <p:spPr bwMode="gray">
              <a:xfrm>
                <a:off x="4065" y="1596"/>
                <a:ext cx="112" cy="43"/>
              </a:xfrm>
              <a:custGeom>
                <a:avLst/>
                <a:gdLst>
                  <a:gd name="T0" fmla="*/ 0 w 1736"/>
                  <a:gd name="T1" fmla="*/ 0 h 664"/>
                  <a:gd name="T2" fmla="*/ 0 w 1736"/>
                  <a:gd name="T3" fmla="*/ 199 h 664"/>
                  <a:gd name="T4" fmla="*/ 1736 w 1736"/>
                  <a:gd name="T5" fmla="*/ 664 h 664"/>
                  <a:gd name="T6" fmla="*/ 1736 w 1736"/>
                  <a:gd name="T7" fmla="*/ 466 h 664"/>
                  <a:gd name="T8" fmla="*/ 0 w 1736"/>
                  <a:gd name="T9" fmla="*/ 0 h 6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6"/>
                  <a:gd name="T16" fmla="*/ 0 h 664"/>
                  <a:gd name="T17" fmla="*/ 1736 w 1736"/>
                  <a:gd name="T18" fmla="*/ 664 h 6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6" h="664">
                    <a:moveTo>
                      <a:pt x="0" y="0"/>
                    </a:moveTo>
                    <a:lnTo>
                      <a:pt x="0" y="199"/>
                    </a:lnTo>
                    <a:lnTo>
                      <a:pt x="1736" y="664"/>
                    </a:lnTo>
                    <a:lnTo>
                      <a:pt x="1736" y="46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7" name="Freeform 2991"/>
              <p:cNvSpPr>
                <a:spLocks/>
              </p:cNvSpPr>
              <p:nvPr/>
            </p:nvSpPr>
            <p:spPr bwMode="gray">
              <a:xfrm>
                <a:off x="4065" y="1581"/>
                <a:ext cx="169" cy="45"/>
              </a:xfrm>
              <a:custGeom>
                <a:avLst/>
                <a:gdLst>
                  <a:gd name="T0" fmla="*/ 1736 w 2633"/>
                  <a:gd name="T1" fmla="*/ 227 h 707"/>
                  <a:gd name="T2" fmla="*/ 895 w 2633"/>
                  <a:gd name="T3" fmla="*/ 0 h 707"/>
                  <a:gd name="T4" fmla="*/ 0 w 2633"/>
                  <a:gd name="T5" fmla="*/ 241 h 707"/>
                  <a:gd name="T6" fmla="*/ 841 w 2633"/>
                  <a:gd name="T7" fmla="*/ 468 h 707"/>
                  <a:gd name="T8" fmla="*/ 841 w 2633"/>
                  <a:gd name="T9" fmla="*/ 468 h 707"/>
                  <a:gd name="T10" fmla="*/ 1736 w 2633"/>
                  <a:gd name="T11" fmla="*/ 707 h 707"/>
                  <a:gd name="T12" fmla="*/ 2633 w 2633"/>
                  <a:gd name="T13" fmla="*/ 468 h 707"/>
                  <a:gd name="T14" fmla="*/ 1736 w 2633"/>
                  <a:gd name="T15" fmla="*/ 227 h 7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33"/>
                  <a:gd name="T25" fmla="*/ 0 h 707"/>
                  <a:gd name="T26" fmla="*/ 2633 w 2633"/>
                  <a:gd name="T27" fmla="*/ 707 h 70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33" h="707">
                    <a:moveTo>
                      <a:pt x="1736" y="227"/>
                    </a:moveTo>
                    <a:lnTo>
                      <a:pt x="895" y="0"/>
                    </a:lnTo>
                    <a:lnTo>
                      <a:pt x="0" y="241"/>
                    </a:lnTo>
                    <a:lnTo>
                      <a:pt x="841" y="468"/>
                    </a:lnTo>
                    <a:lnTo>
                      <a:pt x="1736" y="707"/>
                    </a:lnTo>
                    <a:lnTo>
                      <a:pt x="2633" y="468"/>
                    </a:lnTo>
                    <a:lnTo>
                      <a:pt x="1736" y="22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8" name="Freeform 2992"/>
              <p:cNvSpPr>
                <a:spLocks/>
              </p:cNvSpPr>
              <p:nvPr/>
            </p:nvSpPr>
            <p:spPr bwMode="gray">
              <a:xfrm>
                <a:off x="4059" y="1592"/>
                <a:ext cx="45" cy="51"/>
              </a:xfrm>
              <a:custGeom>
                <a:avLst/>
                <a:gdLst>
                  <a:gd name="T0" fmla="*/ 241 w 302"/>
                  <a:gd name="T1" fmla="*/ 96 h 333"/>
                  <a:gd name="T2" fmla="*/ 66 w 302"/>
                  <a:gd name="T3" fmla="*/ 21 h 333"/>
                  <a:gd name="T4" fmla="*/ 66 w 302"/>
                  <a:gd name="T5" fmla="*/ 21 h 333"/>
                  <a:gd name="T6" fmla="*/ 17 w 302"/>
                  <a:gd name="T7" fmla="*/ 34 h 333"/>
                  <a:gd name="T8" fmla="*/ 27 w 302"/>
                  <a:gd name="T9" fmla="*/ 55 h 333"/>
                  <a:gd name="T10" fmla="*/ 58 w 302"/>
                  <a:gd name="T11" fmla="*/ 236 h 333"/>
                  <a:gd name="T12" fmla="*/ 143 w 302"/>
                  <a:gd name="T13" fmla="*/ 305 h 333"/>
                  <a:gd name="T14" fmla="*/ 156 w 302"/>
                  <a:gd name="T15" fmla="*/ 333 h 333"/>
                  <a:gd name="T16" fmla="*/ 221 w 302"/>
                  <a:gd name="T17" fmla="*/ 315 h 333"/>
                  <a:gd name="T18" fmla="*/ 221 w 302"/>
                  <a:gd name="T19" fmla="*/ 315 h 333"/>
                  <a:gd name="T20" fmla="*/ 252 w 302"/>
                  <a:gd name="T21" fmla="*/ 301 h 333"/>
                  <a:gd name="T22" fmla="*/ 241 w 302"/>
                  <a:gd name="T23" fmla="*/ 96 h 3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2"/>
                  <a:gd name="T37" fmla="*/ 0 h 333"/>
                  <a:gd name="T38" fmla="*/ 302 w 302"/>
                  <a:gd name="T39" fmla="*/ 333 h 3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2" h="333">
                    <a:moveTo>
                      <a:pt x="241" y="96"/>
                    </a:moveTo>
                    <a:cubicBezTo>
                      <a:pt x="191" y="30"/>
                      <a:pt x="117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6"/>
                    </a:cubicBezTo>
                    <a:cubicBezTo>
                      <a:pt x="82" y="268"/>
                      <a:pt x="112" y="291"/>
                      <a:pt x="143" y="305"/>
                    </a:cubicBezTo>
                    <a:cubicBezTo>
                      <a:pt x="156" y="333"/>
                      <a:pt x="156" y="333"/>
                      <a:pt x="156" y="333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8"/>
                      <a:pt x="252" y="301"/>
                    </a:cubicBezTo>
                    <a:cubicBezTo>
                      <a:pt x="302" y="262"/>
                      <a:pt x="298" y="171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9" name="Freeform 2993"/>
              <p:cNvSpPr>
                <a:spLocks/>
              </p:cNvSpPr>
              <p:nvPr/>
            </p:nvSpPr>
            <p:spPr bwMode="gray">
              <a:xfrm>
                <a:off x="4049" y="1594"/>
                <a:ext cx="46" cy="53"/>
              </a:xfrm>
              <a:custGeom>
                <a:avLst/>
                <a:gdLst>
                  <a:gd name="T0" fmla="*/ 255 w 306"/>
                  <a:gd name="T1" fmla="*/ 308 h 346"/>
                  <a:gd name="T2" fmla="*/ 61 w 306"/>
                  <a:gd name="T3" fmla="*/ 243 h 346"/>
                  <a:gd name="T4" fmla="*/ 51 w 306"/>
                  <a:gd name="T5" fmla="*/ 38 h 346"/>
                  <a:gd name="T6" fmla="*/ 245 w 306"/>
                  <a:gd name="T7" fmla="*/ 103 h 346"/>
                  <a:gd name="T8" fmla="*/ 255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5" y="308"/>
                    </a:moveTo>
                    <a:cubicBezTo>
                      <a:pt x="205" y="346"/>
                      <a:pt x="118" y="317"/>
                      <a:pt x="61" y="243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1" y="0"/>
                      <a:pt x="188" y="29"/>
                      <a:pt x="245" y="103"/>
                    </a:cubicBezTo>
                    <a:cubicBezTo>
                      <a:pt x="301" y="178"/>
                      <a:pt x="306" y="269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0" name="Freeform 2994"/>
              <p:cNvSpPr>
                <a:spLocks/>
              </p:cNvSpPr>
              <p:nvPr/>
            </p:nvSpPr>
            <p:spPr bwMode="gray">
              <a:xfrm>
                <a:off x="4058" y="1604"/>
                <a:ext cx="28" cy="32"/>
              </a:xfrm>
              <a:custGeom>
                <a:avLst/>
                <a:gdLst>
                  <a:gd name="T0" fmla="*/ 155 w 186"/>
                  <a:gd name="T1" fmla="*/ 187 h 210"/>
                  <a:gd name="T2" fmla="*/ 37 w 186"/>
                  <a:gd name="T3" fmla="*/ 147 h 210"/>
                  <a:gd name="T4" fmla="*/ 31 w 186"/>
                  <a:gd name="T5" fmla="*/ 23 h 210"/>
                  <a:gd name="T6" fmla="*/ 149 w 186"/>
                  <a:gd name="T7" fmla="*/ 63 h 210"/>
                  <a:gd name="T8" fmla="*/ 155 w 186"/>
                  <a:gd name="T9" fmla="*/ 18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0"/>
                  <a:gd name="T17" fmla="*/ 186 w 186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0">
                    <a:moveTo>
                      <a:pt x="155" y="187"/>
                    </a:moveTo>
                    <a:cubicBezTo>
                      <a:pt x="124" y="210"/>
                      <a:pt x="72" y="193"/>
                      <a:pt x="37" y="147"/>
                    </a:cubicBezTo>
                    <a:cubicBezTo>
                      <a:pt x="3" y="102"/>
                      <a:pt x="0" y="47"/>
                      <a:pt x="31" y="23"/>
                    </a:cubicBezTo>
                    <a:cubicBezTo>
                      <a:pt x="62" y="0"/>
                      <a:pt x="114" y="17"/>
                      <a:pt x="149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1" name="Freeform 2995"/>
              <p:cNvSpPr>
                <a:spLocks/>
              </p:cNvSpPr>
              <p:nvPr/>
            </p:nvSpPr>
            <p:spPr bwMode="gray">
              <a:xfrm>
                <a:off x="4108" y="1606"/>
                <a:ext cx="46" cy="50"/>
              </a:xfrm>
              <a:custGeom>
                <a:avLst/>
                <a:gdLst>
                  <a:gd name="T0" fmla="*/ 241 w 303"/>
                  <a:gd name="T1" fmla="*/ 96 h 332"/>
                  <a:gd name="T2" fmla="*/ 66 w 303"/>
                  <a:gd name="T3" fmla="*/ 21 h 332"/>
                  <a:gd name="T4" fmla="*/ 66 w 303"/>
                  <a:gd name="T5" fmla="*/ 20 h 332"/>
                  <a:gd name="T6" fmla="*/ 17 w 303"/>
                  <a:gd name="T7" fmla="*/ 33 h 332"/>
                  <a:gd name="T8" fmla="*/ 27 w 303"/>
                  <a:gd name="T9" fmla="*/ 55 h 332"/>
                  <a:gd name="T10" fmla="*/ 58 w 303"/>
                  <a:gd name="T11" fmla="*/ 235 h 332"/>
                  <a:gd name="T12" fmla="*/ 143 w 303"/>
                  <a:gd name="T13" fmla="*/ 305 h 332"/>
                  <a:gd name="T14" fmla="*/ 156 w 303"/>
                  <a:gd name="T15" fmla="*/ 332 h 332"/>
                  <a:gd name="T16" fmla="*/ 221 w 303"/>
                  <a:gd name="T17" fmla="*/ 315 h 332"/>
                  <a:gd name="T18" fmla="*/ 221 w 303"/>
                  <a:gd name="T19" fmla="*/ 315 h 332"/>
                  <a:gd name="T20" fmla="*/ 252 w 303"/>
                  <a:gd name="T21" fmla="*/ 300 h 332"/>
                  <a:gd name="T22" fmla="*/ 241 w 303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2"/>
                  <a:gd name="T38" fmla="*/ 303 w 303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1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3"/>
                      <a:pt x="58" y="235"/>
                    </a:cubicBezTo>
                    <a:cubicBezTo>
                      <a:pt x="82" y="267"/>
                      <a:pt x="113" y="291"/>
                      <a:pt x="143" y="305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7"/>
                      <a:pt x="252" y="300"/>
                    </a:cubicBezTo>
                    <a:cubicBezTo>
                      <a:pt x="303" y="262"/>
                      <a:pt x="298" y="170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2" name="Freeform 2996"/>
              <p:cNvSpPr>
                <a:spLocks/>
              </p:cNvSpPr>
              <p:nvPr/>
            </p:nvSpPr>
            <p:spPr bwMode="gray">
              <a:xfrm>
                <a:off x="4098" y="1607"/>
                <a:ext cx="46" cy="52"/>
              </a:xfrm>
              <a:custGeom>
                <a:avLst/>
                <a:gdLst>
                  <a:gd name="T0" fmla="*/ 255 w 306"/>
                  <a:gd name="T1" fmla="*/ 307 h 346"/>
                  <a:gd name="T2" fmla="*/ 61 w 306"/>
                  <a:gd name="T3" fmla="*/ 242 h 346"/>
                  <a:gd name="T4" fmla="*/ 51 w 306"/>
                  <a:gd name="T5" fmla="*/ 38 h 346"/>
                  <a:gd name="T6" fmla="*/ 245 w 306"/>
                  <a:gd name="T7" fmla="*/ 103 h 346"/>
                  <a:gd name="T8" fmla="*/ 255 w 306"/>
                  <a:gd name="T9" fmla="*/ 307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5" y="307"/>
                    </a:moveTo>
                    <a:cubicBezTo>
                      <a:pt x="205" y="346"/>
                      <a:pt x="118" y="317"/>
                      <a:pt x="61" y="242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1" y="0"/>
                      <a:pt x="188" y="29"/>
                      <a:pt x="245" y="103"/>
                    </a:cubicBezTo>
                    <a:cubicBezTo>
                      <a:pt x="301" y="177"/>
                      <a:pt x="306" y="269"/>
                      <a:pt x="255" y="30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3" name="Freeform 2997"/>
              <p:cNvSpPr>
                <a:spLocks/>
              </p:cNvSpPr>
              <p:nvPr/>
            </p:nvSpPr>
            <p:spPr bwMode="gray">
              <a:xfrm>
                <a:off x="4107" y="1617"/>
                <a:ext cx="28" cy="32"/>
              </a:xfrm>
              <a:custGeom>
                <a:avLst/>
                <a:gdLst>
                  <a:gd name="T0" fmla="*/ 155 w 186"/>
                  <a:gd name="T1" fmla="*/ 188 h 211"/>
                  <a:gd name="T2" fmla="*/ 37 w 186"/>
                  <a:gd name="T3" fmla="*/ 148 h 211"/>
                  <a:gd name="T4" fmla="*/ 31 w 186"/>
                  <a:gd name="T5" fmla="*/ 24 h 211"/>
                  <a:gd name="T6" fmla="*/ 149 w 186"/>
                  <a:gd name="T7" fmla="*/ 63 h 211"/>
                  <a:gd name="T8" fmla="*/ 155 w 186"/>
                  <a:gd name="T9" fmla="*/ 188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8"/>
                    </a:moveTo>
                    <a:cubicBezTo>
                      <a:pt x="125" y="211"/>
                      <a:pt x="72" y="193"/>
                      <a:pt x="37" y="148"/>
                    </a:cubicBezTo>
                    <a:cubicBezTo>
                      <a:pt x="3" y="103"/>
                      <a:pt x="0" y="47"/>
                      <a:pt x="31" y="24"/>
                    </a:cubicBezTo>
                    <a:cubicBezTo>
                      <a:pt x="62" y="0"/>
                      <a:pt x="114" y="18"/>
                      <a:pt x="149" y="63"/>
                    </a:cubicBezTo>
                    <a:cubicBezTo>
                      <a:pt x="183" y="109"/>
                      <a:pt x="186" y="164"/>
                      <a:pt x="155" y="18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4" name="Freeform 2998"/>
              <p:cNvSpPr>
                <a:spLocks/>
              </p:cNvSpPr>
              <p:nvPr/>
            </p:nvSpPr>
            <p:spPr bwMode="gray">
              <a:xfrm>
                <a:off x="4133" y="1613"/>
                <a:ext cx="31" cy="34"/>
              </a:xfrm>
              <a:custGeom>
                <a:avLst/>
                <a:gdLst>
                  <a:gd name="T0" fmla="*/ 184 w 207"/>
                  <a:gd name="T1" fmla="*/ 83 h 227"/>
                  <a:gd name="T2" fmla="*/ 143 w 207"/>
                  <a:gd name="T3" fmla="*/ 38 h 227"/>
                  <a:gd name="T4" fmla="*/ 0 w 207"/>
                  <a:gd name="T5" fmla="*/ 0 h 227"/>
                  <a:gd name="T6" fmla="*/ 42 w 207"/>
                  <a:gd name="T7" fmla="*/ 45 h 227"/>
                  <a:gd name="T8" fmla="*/ 101 w 207"/>
                  <a:gd name="T9" fmla="*/ 227 h 227"/>
                  <a:gd name="T10" fmla="*/ 101 w 207"/>
                  <a:gd name="T11" fmla="*/ 227 h 227"/>
                  <a:gd name="T12" fmla="*/ 185 w 207"/>
                  <a:gd name="T13" fmla="*/ 205 h 227"/>
                  <a:gd name="T14" fmla="*/ 185 w 207"/>
                  <a:gd name="T15" fmla="*/ 205 h 227"/>
                  <a:gd name="T16" fmla="*/ 205 w 207"/>
                  <a:gd name="T17" fmla="*/ 199 h 227"/>
                  <a:gd name="T18" fmla="*/ 184 w 207"/>
                  <a:gd name="T19" fmla="*/ 83 h 2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7"/>
                  <a:gd name="T31" fmla="*/ 0 h 227"/>
                  <a:gd name="T32" fmla="*/ 207 w 207"/>
                  <a:gd name="T33" fmla="*/ 227 h 2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7" h="227">
                    <a:moveTo>
                      <a:pt x="184" y="83"/>
                    </a:moveTo>
                    <a:cubicBezTo>
                      <a:pt x="174" y="64"/>
                      <a:pt x="167" y="45"/>
                      <a:pt x="143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3"/>
                      <a:pt x="29" y="28"/>
                      <a:pt x="42" y="45"/>
                    </a:cubicBezTo>
                    <a:cubicBezTo>
                      <a:pt x="87" y="104"/>
                      <a:pt x="107" y="172"/>
                      <a:pt x="101" y="227"/>
                    </a:cubicBezTo>
                    <a:cubicBezTo>
                      <a:pt x="101" y="227"/>
                      <a:pt x="101" y="227"/>
                      <a:pt x="101" y="227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205" y="199"/>
                      <a:pt x="205" y="199"/>
                      <a:pt x="205" y="199"/>
                    </a:cubicBezTo>
                    <a:cubicBezTo>
                      <a:pt x="205" y="158"/>
                      <a:pt x="207" y="128"/>
                      <a:pt x="184" y="8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5" name="Freeform 2999"/>
              <p:cNvSpPr>
                <a:spLocks/>
              </p:cNvSpPr>
              <p:nvPr/>
            </p:nvSpPr>
            <p:spPr bwMode="gray">
              <a:xfrm>
                <a:off x="4148" y="1611"/>
                <a:ext cx="125" cy="34"/>
              </a:xfrm>
              <a:custGeom>
                <a:avLst/>
                <a:gdLst>
                  <a:gd name="T0" fmla="*/ 610 w 1952"/>
                  <a:gd name="T1" fmla="*/ 522 h 522"/>
                  <a:gd name="T2" fmla="*/ 0 w 1952"/>
                  <a:gd name="T3" fmla="*/ 359 h 522"/>
                  <a:gd name="T4" fmla="*/ 1344 w 1952"/>
                  <a:gd name="T5" fmla="*/ 0 h 522"/>
                  <a:gd name="T6" fmla="*/ 1952 w 1952"/>
                  <a:gd name="T7" fmla="*/ 154 h 522"/>
                  <a:gd name="T8" fmla="*/ 610 w 1952"/>
                  <a:gd name="T9" fmla="*/ 522 h 5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2"/>
                  <a:gd name="T16" fmla="*/ 0 h 522"/>
                  <a:gd name="T17" fmla="*/ 1952 w 1952"/>
                  <a:gd name="T18" fmla="*/ 522 h 5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2" h="522">
                    <a:moveTo>
                      <a:pt x="610" y="522"/>
                    </a:moveTo>
                    <a:lnTo>
                      <a:pt x="0" y="359"/>
                    </a:lnTo>
                    <a:lnTo>
                      <a:pt x="1344" y="0"/>
                    </a:lnTo>
                    <a:lnTo>
                      <a:pt x="1952" y="154"/>
                    </a:lnTo>
                    <a:lnTo>
                      <a:pt x="610" y="52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6" name="Freeform 3000"/>
              <p:cNvSpPr>
                <a:spLocks/>
              </p:cNvSpPr>
              <p:nvPr/>
            </p:nvSpPr>
            <p:spPr bwMode="gray">
              <a:xfrm>
                <a:off x="4148" y="1634"/>
                <a:ext cx="39" cy="23"/>
              </a:xfrm>
              <a:custGeom>
                <a:avLst/>
                <a:gdLst>
                  <a:gd name="T0" fmla="*/ 0 w 610"/>
                  <a:gd name="T1" fmla="*/ 0 h 362"/>
                  <a:gd name="T2" fmla="*/ 0 w 610"/>
                  <a:gd name="T3" fmla="*/ 199 h 362"/>
                  <a:gd name="T4" fmla="*/ 610 w 610"/>
                  <a:gd name="T5" fmla="*/ 362 h 362"/>
                  <a:gd name="T6" fmla="*/ 610 w 610"/>
                  <a:gd name="T7" fmla="*/ 163 h 362"/>
                  <a:gd name="T8" fmla="*/ 0 w 610"/>
                  <a:gd name="T9" fmla="*/ 0 h 3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0"/>
                  <a:gd name="T16" fmla="*/ 0 h 362"/>
                  <a:gd name="T17" fmla="*/ 610 w 610"/>
                  <a:gd name="T18" fmla="*/ 362 h 3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0" h="362">
                    <a:moveTo>
                      <a:pt x="0" y="0"/>
                    </a:moveTo>
                    <a:lnTo>
                      <a:pt x="0" y="199"/>
                    </a:lnTo>
                    <a:lnTo>
                      <a:pt x="610" y="362"/>
                    </a:lnTo>
                    <a:lnTo>
                      <a:pt x="610" y="163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7" name="Freeform 3001"/>
              <p:cNvSpPr>
                <a:spLocks/>
              </p:cNvSpPr>
              <p:nvPr/>
            </p:nvSpPr>
            <p:spPr bwMode="gray">
              <a:xfrm>
                <a:off x="4145" y="1621"/>
                <a:ext cx="48" cy="36"/>
              </a:xfrm>
              <a:custGeom>
                <a:avLst/>
                <a:gdLst>
                  <a:gd name="T0" fmla="*/ 315 w 315"/>
                  <a:gd name="T1" fmla="*/ 56 h 238"/>
                  <a:gd name="T2" fmla="*/ 140 w 315"/>
                  <a:gd name="T3" fmla="*/ 9 h 238"/>
                  <a:gd name="T4" fmla="*/ 37 w 315"/>
                  <a:gd name="T5" fmla="*/ 57 h 238"/>
                  <a:gd name="T6" fmla="*/ 31 w 315"/>
                  <a:gd name="T7" fmla="*/ 181 h 238"/>
                  <a:gd name="T8" fmla="*/ 52 w 315"/>
                  <a:gd name="T9" fmla="*/ 190 h 238"/>
                  <a:gd name="T10" fmla="*/ 230 w 315"/>
                  <a:gd name="T11" fmla="*/ 238 h 238"/>
                  <a:gd name="T12" fmla="*/ 315 w 315"/>
                  <a:gd name="T13" fmla="*/ 56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5"/>
                  <a:gd name="T22" fmla="*/ 0 h 238"/>
                  <a:gd name="T23" fmla="*/ 315 w 315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5" h="238">
                    <a:moveTo>
                      <a:pt x="315" y="56"/>
                    </a:moveTo>
                    <a:cubicBezTo>
                      <a:pt x="140" y="9"/>
                      <a:pt x="140" y="9"/>
                      <a:pt x="140" y="9"/>
                    </a:cubicBezTo>
                    <a:cubicBezTo>
                      <a:pt x="109" y="0"/>
                      <a:pt x="67" y="18"/>
                      <a:pt x="37" y="57"/>
                    </a:cubicBezTo>
                    <a:cubicBezTo>
                      <a:pt x="3" y="102"/>
                      <a:pt x="0" y="157"/>
                      <a:pt x="31" y="181"/>
                    </a:cubicBezTo>
                    <a:cubicBezTo>
                      <a:pt x="37" y="186"/>
                      <a:pt x="44" y="189"/>
                      <a:pt x="52" y="190"/>
                    </a:cubicBezTo>
                    <a:cubicBezTo>
                      <a:pt x="230" y="238"/>
                      <a:pt x="230" y="238"/>
                      <a:pt x="230" y="238"/>
                    </a:cubicBezTo>
                    <a:lnTo>
                      <a:pt x="315" y="56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8" name="Freeform 3002"/>
              <p:cNvSpPr>
                <a:spLocks/>
              </p:cNvSpPr>
              <p:nvPr/>
            </p:nvSpPr>
            <p:spPr bwMode="gray">
              <a:xfrm>
                <a:off x="4172" y="1627"/>
                <a:ext cx="28" cy="32"/>
              </a:xfrm>
              <a:custGeom>
                <a:avLst/>
                <a:gdLst>
                  <a:gd name="T0" fmla="*/ 31 w 186"/>
                  <a:gd name="T1" fmla="*/ 188 h 211"/>
                  <a:gd name="T2" fmla="*/ 149 w 186"/>
                  <a:gd name="T3" fmla="*/ 148 h 211"/>
                  <a:gd name="T4" fmla="*/ 155 w 186"/>
                  <a:gd name="T5" fmla="*/ 24 h 211"/>
                  <a:gd name="T6" fmla="*/ 37 w 186"/>
                  <a:gd name="T7" fmla="*/ 63 h 211"/>
                  <a:gd name="T8" fmla="*/ 31 w 186"/>
                  <a:gd name="T9" fmla="*/ 188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31" y="188"/>
                    </a:moveTo>
                    <a:cubicBezTo>
                      <a:pt x="62" y="211"/>
                      <a:pt x="115" y="193"/>
                      <a:pt x="149" y="148"/>
                    </a:cubicBezTo>
                    <a:cubicBezTo>
                      <a:pt x="183" y="103"/>
                      <a:pt x="186" y="47"/>
                      <a:pt x="155" y="24"/>
                    </a:cubicBezTo>
                    <a:cubicBezTo>
                      <a:pt x="125" y="0"/>
                      <a:pt x="72" y="18"/>
                      <a:pt x="37" y="63"/>
                    </a:cubicBezTo>
                    <a:cubicBezTo>
                      <a:pt x="3" y="109"/>
                      <a:pt x="0" y="164"/>
                      <a:pt x="31" y="188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09" name="Group 3003"/>
              <p:cNvGrpSpPr>
                <a:grpSpLocks/>
              </p:cNvGrpSpPr>
              <p:nvPr/>
            </p:nvGrpSpPr>
            <p:grpSpPr bwMode="gray">
              <a:xfrm>
                <a:off x="3821" y="1370"/>
                <a:ext cx="453" cy="257"/>
                <a:chOff x="5029" y="1229"/>
                <a:chExt cx="453" cy="257"/>
              </a:xfrm>
            </p:grpSpPr>
            <p:sp>
              <p:nvSpPr>
                <p:cNvPr id="1452" name="Freeform 3004"/>
                <p:cNvSpPr>
                  <a:spLocks/>
                </p:cNvSpPr>
                <p:nvPr/>
              </p:nvSpPr>
              <p:spPr bwMode="gray">
                <a:xfrm>
                  <a:off x="5029" y="1260"/>
                  <a:ext cx="340" cy="226"/>
                </a:xfrm>
                <a:custGeom>
                  <a:avLst/>
                  <a:gdLst>
                    <a:gd name="T0" fmla="*/ 0 w 5384"/>
                    <a:gd name="T1" fmla="*/ 2152 h 3597"/>
                    <a:gd name="T2" fmla="*/ 5384 w 5384"/>
                    <a:gd name="T3" fmla="*/ 3597 h 3597"/>
                    <a:gd name="T4" fmla="*/ 5384 w 5384"/>
                    <a:gd name="T5" fmla="*/ 1443 h 3597"/>
                    <a:gd name="T6" fmla="*/ 0 w 5384"/>
                    <a:gd name="T7" fmla="*/ 0 h 3597"/>
                    <a:gd name="T8" fmla="*/ 0 w 5384"/>
                    <a:gd name="T9" fmla="*/ 2152 h 35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84"/>
                    <a:gd name="T16" fmla="*/ 0 h 3597"/>
                    <a:gd name="T17" fmla="*/ 5384 w 5384"/>
                    <a:gd name="T18" fmla="*/ 3597 h 35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84" h="3597">
                      <a:moveTo>
                        <a:pt x="0" y="2152"/>
                      </a:moveTo>
                      <a:lnTo>
                        <a:pt x="5384" y="3597"/>
                      </a:lnTo>
                      <a:lnTo>
                        <a:pt x="5384" y="1443"/>
                      </a:lnTo>
                      <a:lnTo>
                        <a:pt x="0" y="0"/>
                      </a:lnTo>
                      <a:lnTo>
                        <a:pt x="0" y="2152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3" name="Freeform 3005"/>
                <p:cNvSpPr>
                  <a:spLocks/>
                </p:cNvSpPr>
                <p:nvPr/>
              </p:nvSpPr>
              <p:spPr bwMode="gray">
                <a:xfrm>
                  <a:off x="5029" y="1229"/>
                  <a:ext cx="453" cy="122"/>
                </a:xfrm>
                <a:custGeom>
                  <a:avLst/>
                  <a:gdLst>
                    <a:gd name="T0" fmla="*/ 1798 w 7181"/>
                    <a:gd name="T1" fmla="*/ 0 h 1928"/>
                    <a:gd name="T2" fmla="*/ 0 w 7181"/>
                    <a:gd name="T3" fmla="*/ 485 h 1928"/>
                    <a:gd name="T4" fmla="*/ 5384 w 7181"/>
                    <a:gd name="T5" fmla="*/ 1928 h 1928"/>
                    <a:gd name="T6" fmla="*/ 7181 w 7181"/>
                    <a:gd name="T7" fmla="*/ 1446 h 1928"/>
                    <a:gd name="T8" fmla="*/ 1798 w 7181"/>
                    <a:gd name="T9" fmla="*/ 0 h 19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181"/>
                    <a:gd name="T16" fmla="*/ 0 h 1928"/>
                    <a:gd name="T17" fmla="*/ 7181 w 7181"/>
                    <a:gd name="T18" fmla="*/ 1928 h 19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181" h="1928">
                      <a:moveTo>
                        <a:pt x="1798" y="0"/>
                      </a:moveTo>
                      <a:lnTo>
                        <a:pt x="0" y="485"/>
                      </a:lnTo>
                      <a:lnTo>
                        <a:pt x="5384" y="1928"/>
                      </a:lnTo>
                      <a:lnTo>
                        <a:pt x="7181" y="1446"/>
                      </a:lnTo>
                      <a:lnTo>
                        <a:pt x="179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4" name="Freeform 3006"/>
                <p:cNvSpPr>
                  <a:spLocks/>
                </p:cNvSpPr>
                <p:nvPr/>
              </p:nvSpPr>
              <p:spPr bwMode="gray">
                <a:xfrm>
                  <a:off x="5369" y="1320"/>
                  <a:ext cx="113" cy="166"/>
                </a:xfrm>
                <a:custGeom>
                  <a:avLst/>
                  <a:gdLst>
                    <a:gd name="T0" fmla="*/ 0 w 1797"/>
                    <a:gd name="T1" fmla="*/ 2636 h 2636"/>
                    <a:gd name="T2" fmla="*/ 1797 w 1797"/>
                    <a:gd name="T3" fmla="*/ 2155 h 2636"/>
                    <a:gd name="T4" fmla="*/ 1797 w 1797"/>
                    <a:gd name="T5" fmla="*/ 0 h 2636"/>
                    <a:gd name="T6" fmla="*/ 0 w 1797"/>
                    <a:gd name="T7" fmla="*/ 482 h 2636"/>
                    <a:gd name="T8" fmla="*/ 0 w 1797"/>
                    <a:gd name="T9" fmla="*/ 2636 h 2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97"/>
                    <a:gd name="T16" fmla="*/ 0 h 2636"/>
                    <a:gd name="T17" fmla="*/ 1797 w 1797"/>
                    <a:gd name="T18" fmla="*/ 2636 h 2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97" h="2636">
                      <a:moveTo>
                        <a:pt x="0" y="2636"/>
                      </a:moveTo>
                      <a:lnTo>
                        <a:pt x="1797" y="2155"/>
                      </a:lnTo>
                      <a:lnTo>
                        <a:pt x="1797" y="0"/>
                      </a:lnTo>
                      <a:lnTo>
                        <a:pt x="0" y="482"/>
                      </a:lnTo>
                      <a:lnTo>
                        <a:pt x="0" y="2636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63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410" name="Freeform 3007"/>
              <p:cNvSpPr>
                <a:spLocks/>
              </p:cNvSpPr>
              <p:nvPr/>
            </p:nvSpPr>
            <p:spPr bwMode="gray">
              <a:xfrm>
                <a:off x="4188" y="1473"/>
                <a:ext cx="16" cy="50"/>
              </a:xfrm>
              <a:custGeom>
                <a:avLst/>
                <a:gdLst>
                  <a:gd name="T0" fmla="*/ 103 w 103"/>
                  <a:gd name="T1" fmla="*/ 83 h 331"/>
                  <a:gd name="T2" fmla="*/ 19 w 103"/>
                  <a:gd name="T3" fmla="*/ 0 h 331"/>
                  <a:gd name="T4" fmla="*/ 18 w 103"/>
                  <a:gd name="T5" fmla="*/ 0 h 331"/>
                  <a:gd name="T6" fmla="*/ 4 w 103"/>
                  <a:gd name="T7" fmla="*/ 25 h 331"/>
                  <a:gd name="T8" fmla="*/ 3 w 103"/>
                  <a:gd name="T9" fmla="*/ 55 h 331"/>
                  <a:gd name="T10" fmla="*/ 5 w 103"/>
                  <a:gd name="T11" fmla="*/ 55 h 331"/>
                  <a:gd name="T12" fmla="*/ 46 w 103"/>
                  <a:gd name="T13" fmla="*/ 110 h 331"/>
                  <a:gd name="T14" fmla="*/ 46 w 103"/>
                  <a:gd name="T15" fmla="*/ 110 h 331"/>
                  <a:gd name="T16" fmla="*/ 46 w 103"/>
                  <a:gd name="T17" fmla="*/ 112 h 331"/>
                  <a:gd name="T18" fmla="*/ 46 w 103"/>
                  <a:gd name="T19" fmla="*/ 162 h 331"/>
                  <a:gd name="T20" fmla="*/ 46 w 103"/>
                  <a:gd name="T21" fmla="*/ 323 h 331"/>
                  <a:gd name="T22" fmla="*/ 74 w 103"/>
                  <a:gd name="T23" fmla="*/ 331 h 331"/>
                  <a:gd name="T24" fmla="*/ 103 w 103"/>
                  <a:gd name="T25" fmla="*/ 323 h 331"/>
                  <a:gd name="T26" fmla="*/ 103 w 103"/>
                  <a:gd name="T27" fmla="*/ 110 h 331"/>
                  <a:gd name="T28" fmla="*/ 103 w 103"/>
                  <a:gd name="T29" fmla="*/ 83 h 3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3"/>
                  <a:gd name="T46" fmla="*/ 0 h 331"/>
                  <a:gd name="T47" fmla="*/ 103 w 103"/>
                  <a:gd name="T48" fmla="*/ 331 h 3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3" h="331">
                    <a:moveTo>
                      <a:pt x="103" y="83"/>
                    </a:moveTo>
                    <a:cubicBezTo>
                      <a:pt x="103" y="37"/>
                      <a:pt x="65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1"/>
                      <a:pt x="8" y="12"/>
                      <a:pt x="4" y="25"/>
                    </a:cubicBezTo>
                    <a:cubicBezTo>
                      <a:pt x="0" y="40"/>
                      <a:pt x="0" y="52"/>
                      <a:pt x="3" y="55"/>
                    </a:cubicBezTo>
                    <a:cubicBezTo>
                      <a:pt x="4" y="55"/>
                      <a:pt x="5" y="55"/>
                      <a:pt x="5" y="55"/>
                    </a:cubicBezTo>
                    <a:cubicBezTo>
                      <a:pt x="29" y="62"/>
                      <a:pt x="46" y="84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6" y="111"/>
                      <a:pt x="46" y="111"/>
                      <a:pt x="46" y="11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6" y="323"/>
                      <a:pt x="46" y="323"/>
                      <a:pt x="46" y="323"/>
                    </a:cubicBezTo>
                    <a:cubicBezTo>
                      <a:pt x="46" y="328"/>
                      <a:pt x="59" y="331"/>
                      <a:pt x="74" y="331"/>
                    </a:cubicBezTo>
                    <a:cubicBezTo>
                      <a:pt x="90" y="331"/>
                      <a:pt x="103" y="328"/>
                      <a:pt x="103" y="323"/>
                    </a:cubicBezTo>
                    <a:cubicBezTo>
                      <a:pt x="103" y="110"/>
                      <a:pt x="103" y="110"/>
                      <a:pt x="103" y="110"/>
                    </a:cubicBezTo>
                    <a:cubicBezTo>
                      <a:pt x="103" y="110"/>
                      <a:pt x="103" y="93"/>
                      <a:pt x="103" y="83"/>
                    </a:cubicBezTo>
                    <a:close/>
                  </a:path>
                </a:pathLst>
              </a:custGeom>
              <a:gradFill rotWithShape="1">
                <a:gsLst>
                  <a:gs pos="65000">
                    <a:schemeClr val="bg1">
                      <a:lumMod val="50000"/>
                    </a:schemeClr>
                  </a:gs>
                  <a:gs pos="100000">
                    <a:srgbClr val="EAEAEA"/>
                  </a:gs>
                </a:gsLst>
                <a:lin ang="19200000" scaled="0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1" name="Freeform 3008"/>
              <p:cNvSpPr>
                <a:spLocks/>
              </p:cNvSpPr>
              <p:nvPr/>
            </p:nvSpPr>
            <p:spPr bwMode="gray">
              <a:xfrm>
                <a:off x="4187" y="1653"/>
                <a:ext cx="78" cy="21"/>
              </a:xfrm>
              <a:custGeom>
                <a:avLst/>
                <a:gdLst>
                  <a:gd name="T0" fmla="*/ 959 w 1207"/>
                  <a:gd name="T1" fmla="*/ 326 h 326"/>
                  <a:gd name="T2" fmla="*/ 0 w 1207"/>
                  <a:gd name="T3" fmla="*/ 67 h 326"/>
                  <a:gd name="T4" fmla="*/ 248 w 1207"/>
                  <a:gd name="T5" fmla="*/ 0 h 326"/>
                  <a:gd name="T6" fmla="*/ 1207 w 1207"/>
                  <a:gd name="T7" fmla="*/ 251 h 326"/>
                  <a:gd name="T8" fmla="*/ 959 w 1207"/>
                  <a:gd name="T9" fmla="*/ 326 h 3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07"/>
                  <a:gd name="T16" fmla="*/ 0 h 326"/>
                  <a:gd name="T17" fmla="*/ 1207 w 1207"/>
                  <a:gd name="T18" fmla="*/ 326 h 3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07" h="326">
                    <a:moveTo>
                      <a:pt x="959" y="326"/>
                    </a:moveTo>
                    <a:lnTo>
                      <a:pt x="0" y="67"/>
                    </a:lnTo>
                    <a:lnTo>
                      <a:pt x="248" y="0"/>
                    </a:lnTo>
                    <a:lnTo>
                      <a:pt x="1207" y="251"/>
                    </a:lnTo>
                    <a:lnTo>
                      <a:pt x="959" y="32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2" name="Freeform 3009"/>
              <p:cNvSpPr>
                <a:spLocks/>
              </p:cNvSpPr>
              <p:nvPr/>
            </p:nvSpPr>
            <p:spPr bwMode="gray">
              <a:xfrm>
                <a:off x="4187" y="1523"/>
                <a:ext cx="53" cy="27"/>
              </a:xfrm>
              <a:custGeom>
                <a:avLst/>
                <a:gdLst>
                  <a:gd name="T0" fmla="*/ 0 w 827"/>
                  <a:gd name="T1" fmla="*/ 0 h 411"/>
                  <a:gd name="T2" fmla="*/ 0 w 827"/>
                  <a:gd name="T3" fmla="*/ 224 h 411"/>
                  <a:gd name="T4" fmla="*/ 694 w 827"/>
                  <a:gd name="T5" fmla="*/ 411 h 411"/>
                  <a:gd name="T6" fmla="*/ 827 w 827"/>
                  <a:gd name="T7" fmla="*/ 189 h 411"/>
                  <a:gd name="T8" fmla="*/ 0 w 82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7"/>
                  <a:gd name="T16" fmla="*/ 0 h 411"/>
                  <a:gd name="T17" fmla="*/ 827 w 827"/>
                  <a:gd name="T18" fmla="*/ 411 h 4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7" h="411">
                    <a:moveTo>
                      <a:pt x="0" y="0"/>
                    </a:moveTo>
                    <a:lnTo>
                      <a:pt x="0" y="224"/>
                    </a:lnTo>
                    <a:lnTo>
                      <a:pt x="694" y="411"/>
                    </a:lnTo>
                    <a:lnTo>
                      <a:pt x="827" y="18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3" name="Freeform 3010"/>
              <p:cNvSpPr>
                <a:spLocks/>
              </p:cNvSpPr>
              <p:nvPr/>
            </p:nvSpPr>
            <p:spPr bwMode="gray">
              <a:xfrm>
                <a:off x="4232" y="1547"/>
                <a:ext cx="57" cy="128"/>
              </a:xfrm>
              <a:custGeom>
                <a:avLst/>
                <a:gdLst>
                  <a:gd name="T0" fmla="*/ 896 w 896"/>
                  <a:gd name="T1" fmla="*/ 239 h 2001"/>
                  <a:gd name="T2" fmla="*/ 0 w 896"/>
                  <a:gd name="T3" fmla="*/ 0 h 2001"/>
                  <a:gd name="T4" fmla="*/ 0 w 896"/>
                  <a:gd name="T5" fmla="*/ 1777 h 2001"/>
                  <a:gd name="T6" fmla="*/ 896 w 896"/>
                  <a:gd name="T7" fmla="*/ 2001 h 2001"/>
                  <a:gd name="T8" fmla="*/ 896 w 896"/>
                  <a:gd name="T9" fmla="*/ 239 h 20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6"/>
                  <a:gd name="T16" fmla="*/ 0 h 2001"/>
                  <a:gd name="T17" fmla="*/ 896 w 896"/>
                  <a:gd name="T18" fmla="*/ 2001 h 20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6" h="2001">
                    <a:moveTo>
                      <a:pt x="896" y="239"/>
                    </a:moveTo>
                    <a:lnTo>
                      <a:pt x="0" y="0"/>
                    </a:lnTo>
                    <a:lnTo>
                      <a:pt x="0" y="1777"/>
                    </a:lnTo>
                    <a:lnTo>
                      <a:pt x="896" y="2001"/>
                    </a:lnTo>
                    <a:lnTo>
                      <a:pt x="896" y="23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4" name="Freeform 3011"/>
              <p:cNvSpPr>
                <a:spLocks/>
              </p:cNvSpPr>
              <p:nvPr/>
            </p:nvSpPr>
            <p:spPr bwMode="gray">
              <a:xfrm>
                <a:off x="4187" y="1535"/>
                <a:ext cx="45" cy="125"/>
              </a:xfrm>
              <a:custGeom>
                <a:avLst/>
                <a:gdLst>
                  <a:gd name="T0" fmla="*/ 294 w 294"/>
                  <a:gd name="T1" fmla="*/ 79 h 829"/>
                  <a:gd name="T2" fmla="*/ 0 w 294"/>
                  <a:gd name="T3" fmla="*/ 0 h 829"/>
                  <a:gd name="T4" fmla="*/ 0 w 294"/>
                  <a:gd name="T5" fmla="*/ 808 h 829"/>
                  <a:gd name="T6" fmla="*/ 294 w 294"/>
                  <a:gd name="T7" fmla="*/ 829 h 829"/>
                  <a:gd name="T8" fmla="*/ 294 w 294"/>
                  <a:gd name="T9" fmla="*/ 79 h 8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4"/>
                  <a:gd name="T16" fmla="*/ 0 h 829"/>
                  <a:gd name="T17" fmla="*/ 294 w 294"/>
                  <a:gd name="T18" fmla="*/ 829 h 8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4" h="829">
                    <a:moveTo>
                      <a:pt x="294" y="79"/>
                    </a:moveTo>
                    <a:cubicBezTo>
                      <a:pt x="246" y="79"/>
                      <a:pt x="24" y="6"/>
                      <a:pt x="0" y="0"/>
                    </a:cubicBezTo>
                    <a:cubicBezTo>
                      <a:pt x="0" y="808"/>
                      <a:pt x="0" y="808"/>
                      <a:pt x="0" y="808"/>
                    </a:cubicBezTo>
                    <a:cubicBezTo>
                      <a:pt x="294" y="829"/>
                      <a:pt x="294" y="829"/>
                      <a:pt x="294" y="829"/>
                    </a:cubicBezTo>
                    <a:lnTo>
                      <a:pt x="294" y="7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5" name="Freeform 3012"/>
              <p:cNvSpPr>
                <a:spLocks/>
              </p:cNvSpPr>
              <p:nvPr/>
            </p:nvSpPr>
            <p:spPr bwMode="gray">
              <a:xfrm>
                <a:off x="4237" y="1548"/>
                <a:ext cx="49" cy="114"/>
              </a:xfrm>
              <a:custGeom>
                <a:avLst/>
                <a:gdLst>
                  <a:gd name="T0" fmla="*/ 0 w 772"/>
                  <a:gd name="T1" fmla="*/ 0 h 1777"/>
                  <a:gd name="T2" fmla="*/ 0 w 772"/>
                  <a:gd name="T3" fmla="*/ 1720 h 1777"/>
                  <a:gd name="T4" fmla="*/ 224 w 772"/>
                  <a:gd name="T5" fmla="*/ 1777 h 1777"/>
                  <a:gd name="T6" fmla="*/ 772 w 772"/>
                  <a:gd name="T7" fmla="*/ 1463 h 1777"/>
                  <a:gd name="T8" fmla="*/ 772 w 772"/>
                  <a:gd name="T9" fmla="*/ 208 h 1777"/>
                  <a:gd name="T10" fmla="*/ 0 w 772"/>
                  <a:gd name="T11" fmla="*/ 0 h 17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2"/>
                  <a:gd name="T19" fmla="*/ 0 h 1777"/>
                  <a:gd name="T20" fmla="*/ 772 w 772"/>
                  <a:gd name="T21" fmla="*/ 1777 h 17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2" h="1777">
                    <a:moveTo>
                      <a:pt x="0" y="0"/>
                    </a:moveTo>
                    <a:lnTo>
                      <a:pt x="0" y="1720"/>
                    </a:lnTo>
                    <a:lnTo>
                      <a:pt x="224" y="1777"/>
                    </a:lnTo>
                    <a:lnTo>
                      <a:pt x="772" y="1463"/>
                    </a:lnTo>
                    <a:lnTo>
                      <a:pt x="772" y="2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6" name="Freeform 3013"/>
              <p:cNvSpPr>
                <a:spLocks/>
              </p:cNvSpPr>
              <p:nvPr/>
            </p:nvSpPr>
            <p:spPr bwMode="gray">
              <a:xfrm>
                <a:off x="4240" y="1551"/>
                <a:ext cx="43" cy="50"/>
              </a:xfrm>
              <a:custGeom>
                <a:avLst/>
                <a:gdLst>
                  <a:gd name="T0" fmla="*/ 0 w 682"/>
                  <a:gd name="T1" fmla="*/ 0 h 775"/>
                  <a:gd name="T2" fmla="*/ 0 w 682"/>
                  <a:gd name="T3" fmla="*/ 591 h 775"/>
                  <a:gd name="T4" fmla="*/ 682 w 682"/>
                  <a:gd name="T5" fmla="*/ 775 h 775"/>
                  <a:gd name="T6" fmla="*/ 682 w 682"/>
                  <a:gd name="T7" fmla="*/ 185 h 775"/>
                  <a:gd name="T8" fmla="*/ 0 w 682"/>
                  <a:gd name="T9" fmla="*/ 0 h 7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2"/>
                  <a:gd name="T16" fmla="*/ 0 h 775"/>
                  <a:gd name="T17" fmla="*/ 682 w 682"/>
                  <a:gd name="T18" fmla="*/ 775 h 7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2" h="775">
                    <a:moveTo>
                      <a:pt x="0" y="0"/>
                    </a:moveTo>
                    <a:lnTo>
                      <a:pt x="0" y="591"/>
                    </a:lnTo>
                    <a:lnTo>
                      <a:pt x="682" y="775"/>
                    </a:lnTo>
                    <a:lnTo>
                      <a:pt x="682" y="18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7" name="Freeform 3014"/>
              <p:cNvSpPr>
                <a:spLocks/>
              </p:cNvSpPr>
              <p:nvPr/>
            </p:nvSpPr>
            <p:spPr bwMode="gray">
              <a:xfrm>
                <a:off x="4289" y="1602"/>
                <a:ext cx="14" cy="39"/>
              </a:xfrm>
              <a:custGeom>
                <a:avLst/>
                <a:gdLst>
                  <a:gd name="T0" fmla="*/ 210 w 210"/>
                  <a:gd name="T1" fmla="*/ 85 h 602"/>
                  <a:gd name="T2" fmla="*/ 3 w 210"/>
                  <a:gd name="T3" fmla="*/ 0 h 602"/>
                  <a:gd name="T4" fmla="*/ 0 w 210"/>
                  <a:gd name="T5" fmla="*/ 602 h 602"/>
                  <a:gd name="T6" fmla="*/ 210 w 210"/>
                  <a:gd name="T7" fmla="*/ 527 h 602"/>
                  <a:gd name="T8" fmla="*/ 210 w 210"/>
                  <a:gd name="T9" fmla="*/ 85 h 6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0"/>
                  <a:gd name="T16" fmla="*/ 0 h 602"/>
                  <a:gd name="T17" fmla="*/ 210 w 210"/>
                  <a:gd name="T18" fmla="*/ 602 h 6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0" h="602">
                    <a:moveTo>
                      <a:pt x="210" y="85"/>
                    </a:moveTo>
                    <a:lnTo>
                      <a:pt x="3" y="0"/>
                    </a:lnTo>
                    <a:lnTo>
                      <a:pt x="0" y="602"/>
                    </a:lnTo>
                    <a:lnTo>
                      <a:pt x="210" y="527"/>
                    </a:lnTo>
                    <a:lnTo>
                      <a:pt x="210" y="85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8" name="Freeform 3015"/>
              <p:cNvSpPr>
                <a:spLocks/>
              </p:cNvSpPr>
              <p:nvPr/>
            </p:nvSpPr>
            <p:spPr bwMode="gray">
              <a:xfrm>
                <a:off x="4360" y="1579"/>
                <a:ext cx="16" cy="53"/>
              </a:xfrm>
              <a:custGeom>
                <a:avLst/>
                <a:gdLst>
                  <a:gd name="T0" fmla="*/ 248 w 248"/>
                  <a:gd name="T1" fmla="*/ 0 h 822"/>
                  <a:gd name="T2" fmla="*/ 2 w 248"/>
                  <a:gd name="T3" fmla="*/ 177 h 822"/>
                  <a:gd name="T4" fmla="*/ 0 w 248"/>
                  <a:gd name="T5" fmla="*/ 822 h 822"/>
                  <a:gd name="T6" fmla="*/ 248 w 248"/>
                  <a:gd name="T7" fmla="*/ 707 h 822"/>
                  <a:gd name="T8" fmla="*/ 248 w 248"/>
                  <a:gd name="T9" fmla="*/ 0 h 8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8"/>
                  <a:gd name="T16" fmla="*/ 0 h 822"/>
                  <a:gd name="T17" fmla="*/ 248 w 248"/>
                  <a:gd name="T18" fmla="*/ 822 h 8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8" h="822">
                    <a:moveTo>
                      <a:pt x="248" y="0"/>
                    </a:moveTo>
                    <a:lnTo>
                      <a:pt x="2" y="177"/>
                    </a:lnTo>
                    <a:lnTo>
                      <a:pt x="0" y="822"/>
                    </a:lnTo>
                    <a:lnTo>
                      <a:pt x="248" y="707"/>
                    </a:lnTo>
                    <a:lnTo>
                      <a:pt x="24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9" name="Freeform 3016"/>
              <p:cNvSpPr>
                <a:spLocks/>
              </p:cNvSpPr>
              <p:nvPr/>
            </p:nvSpPr>
            <p:spPr bwMode="gray">
              <a:xfrm>
                <a:off x="4289" y="1596"/>
                <a:ext cx="22" cy="12"/>
              </a:xfrm>
              <a:custGeom>
                <a:avLst/>
                <a:gdLst>
                  <a:gd name="T0" fmla="*/ 207 w 340"/>
                  <a:gd name="T1" fmla="*/ 177 h 177"/>
                  <a:gd name="T2" fmla="*/ 340 w 340"/>
                  <a:gd name="T3" fmla="*/ 0 h 177"/>
                  <a:gd name="T4" fmla="*/ 0 w 340"/>
                  <a:gd name="T5" fmla="*/ 92 h 177"/>
                  <a:gd name="T6" fmla="*/ 207 w 340"/>
                  <a:gd name="T7" fmla="*/ 177 h 1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0"/>
                  <a:gd name="T13" fmla="*/ 0 h 177"/>
                  <a:gd name="T14" fmla="*/ 340 w 340"/>
                  <a:gd name="T15" fmla="*/ 177 h 1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0" h="177">
                    <a:moveTo>
                      <a:pt x="207" y="177"/>
                    </a:moveTo>
                    <a:lnTo>
                      <a:pt x="340" y="0"/>
                    </a:lnTo>
                    <a:lnTo>
                      <a:pt x="0" y="92"/>
                    </a:lnTo>
                    <a:lnTo>
                      <a:pt x="207" y="17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0" name="Freeform 3017"/>
              <p:cNvSpPr>
                <a:spLocks/>
              </p:cNvSpPr>
              <p:nvPr/>
            </p:nvSpPr>
            <p:spPr bwMode="gray">
              <a:xfrm>
                <a:off x="4351" y="1579"/>
                <a:ext cx="25" cy="11"/>
              </a:xfrm>
              <a:custGeom>
                <a:avLst/>
                <a:gdLst>
                  <a:gd name="T0" fmla="*/ 350 w 390"/>
                  <a:gd name="T1" fmla="*/ 177 h 177"/>
                  <a:gd name="T2" fmla="*/ 390 w 390"/>
                  <a:gd name="T3" fmla="*/ 0 h 177"/>
                  <a:gd name="T4" fmla="*/ 0 w 390"/>
                  <a:gd name="T5" fmla="*/ 107 h 177"/>
                  <a:gd name="T6" fmla="*/ 350 w 390"/>
                  <a:gd name="T7" fmla="*/ 177 h 17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0"/>
                  <a:gd name="T13" fmla="*/ 0 h 177"/>
                  <a:gd name="T14" fmla="*/ 390 w 390"/>
                  <a:gd name="T15" fmla="*/ 177 h 17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0" h="177">
                    <a:moveTo>
                      <a:pt x="350" y="177"/>
                    </a:moveTo>
                    <a:lnTo>
                      <a:pt x="390" y="0"/>
                    </a:lnTo>
                    <a:lnTo>
                      <a:pt x="0" y="107"/>
                    </a:lnTo>
                    <a:lnTo>
                      <a:pt x="350" y="17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1" name="Freeform 3018"/>
              <p:cNvSpPr>
                <a:spLocks/>
              </p:cNvSpPr>
              <p:nvPr/>
            </p:nvSpPr>
            <p:spPr bwMode="gray">
              <a:xfrm>
                <a:off x="4417" y="1634"/>
                <a:ext cx="31" cy="24"/>
              </a:xfrm>
              <a:custGeom>
                <a:avLst/>
                <a:gdLst>
                  <a:gd name="T0" fmla="*/ 190 w 207"/>
                  <a:gd name="T1" fmla="*/ 0 h 160"/>
                  <a:gd name="T2" fmla="*/ 0 w 207"/>
                  <a:gd name="T3" fmla="*/ 51 h 160"/>
                  <a:gd name="T4" fmla="*/ 8 w 207"/>
                  <a:gd name="T5" fmla="*/ 160 h 160"/>
                  <a:gd name="T6" fmla="*/ 198 w 207"/>
                  <a:gd name="T7" fmla="*/ 109 h 160"/>
                  <a:gd name="T8" fmla="*/ 190 w 207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160"/>
                  <a:gd name="T17" fmla="*/ 207 w 207"/>
                  <a:gd name="T18" fmla="*/ 160 h 1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160">
                    <a:moveTo>
                      <a:pt x="19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8" y="160"/>
                      <a:pt x="8" y="160"/>
                      <a:pt x="8" y="160"/>
                    </a:cubicBezTo>
                    <a:cubicBezTo>
                      <a:pt x="198" y="109"/>
                      <a:pt x="198" y="109"/>
                      <a:pt x="198" y="109"/>
                    </a:cubicBezTo>
                    <a:cubicBezTo>
                      <a:pt x="207" y="78"/>
                      <a:pt x="195" y="5"/>
                      <a:pt x="19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2" name="Freeform 3019"/>
              <p:cNvSpPr>
                <a:spLocks/>
              </p:cNvSpPr>
              <p:nvPr/>
            </p:nvSpPr>
            <p:spPr bwMode="gray">
              <a:xfrm>
                <a:off x="4399" y="1619"/>
                <a:ext cx="46" cy="23"/>
              </a:xfrm>
              <a:custGeom>
                <a:avLst/>
                <a:gdLst>
                  <a:gd name="T0" fmla="*/ 190 w 305"/>
                  <a:gd name="T1" fmla="*/ 0 h 151"/>
                  <a:gd name="T2" fmla="*/ 0 w 305"/>
                  <a:gd name="T3" fmla="*/ 51 h 151"/>
                  <a:gd name="T4" fmla="*/ 115 w 305"/>
                  <a:gd name="T5" fmla="*/ 151 h 151"/>
                  <a:gd name="T6" fmla="*/ 305 w 305"/>
                  <a:gd name="T7" fmla="*/ 100 h 151"/>
                  <a:gd name="T8" fmla="*/ 190 w 305"/>
                  <a:gd name="T9" fmla="*/ 0 h 1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5"/>
                  <a:gd name="T16" fmla="*/ 0 h 151"/>
                  <a:gd name="T17" fmla="*/ 305 w 305"/>
                  <a:gd name="T18" fmla="*/ 151 h 1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5" h="151">
                    <a:moveTo>
                      <a:pt x="19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115" y="151"/>
                      <a:pt x="115" y="151"/>
                      <a:pt x="115" y="151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296" y="91"/>
                      <a:pt x="208" y="7"/>
                      <a:pt x="190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3" name="Freeform 3020"/>
              <p:cNvSpPr>
                <a:spLocks/>
              </p:cNvSpPr>
              <p:nvPr/>
            </p:nvSpPr>
            <p:spPr bwMode="gray">
              <a:xfrm>
                <a:off x="4367" y="1611"/>
                <a:ext cx="61" cy="16"/>
              </a:xfrm>
              <a:custGeom>
                <a:avLst/>
                <a:gdLst>
                  <a:gd name="T0" fmla="*/ 190 w 401"/>
                  <a:gd name="T1" fmla="*/ 0 h 103"/>
                  <a:gd name="T2" fmla="*/ 0 w 401"/>
                  <a:gd name="T3" fmla="*/ 51 h 103"/>
                  <a:gd name="T4" fmla="*/ 211 w 401"/>
                  <a:gd name="T5" fmla="*/ 103 h 103"/>
                  <a:gd name="T6" fmla="*/ 401 w 401"/>
                  <a:gd name="T7" fmla="*/ 52 h 103"/>
                  <a:gd name="T8" fmla="*/ 190 w 401"/>
                  <a:gd name="T9" fmla="*/ 0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1"/>
                  <a:gd name="T16" fmla="*/ 0 h 103"/>
                  <a:gd name="T17" fmla="*/ 401 w 401"/>
                  <a:gd name="T18" fmla="*/ 103 h 1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1" h="103">
                    <a:moveTo>
                      <a:pt x="190" y="0"/>
                    </a:moveTo>
                    <a:cubicBezTo>
                      <a:pt x="188" y="0"/>
                      <a:pt x="0" y="51"/>
                      <a:pt x="0" y="51"/>
                    </a:cubicBezTo>
                    <a:cubicBezTo>
                      <a:pt x="211" y="103"/>
                      <a:pt x="211" y="103"/>
                      <a:pt x="211" y="103"/>
                    </a:cubicBezTo>
                    <a:cubicBezTo>
                      <a:pt x="401" y="52"/>
                      <a:pt x="401" y="52"/>
                      <a:pt x="401" y="52"/>
                    </a:cubicBezTo>
                    <a:cubicBezTo>
                      <a:pt x="383" y="46"/>
                      <a:pt x="213" y="0"/>
                      <a:pt x="19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4" name="Freeform 3021"/>
              <p:cNvSpPr>
                <a:spLocks/>
              </p:cNvSpPr>
              <p:nvPr/>
            </p:nvSpPr>
            <p:spPr bwMode="gray">
              <a:xfrm>
                <a:off x="4303" y="1584"/>
                <a:ext cx="110" cy="90"/>
              </a:xfrm>
              <a:custGeom>
                <a:avLst/>
                <a:gdLst>
                  <a:gd name="T0" fmla="*/ 731 w 731"/>
                  <a:gd name="T1" fmla="*/ 103 h 590"/>
                  <a:gd name="T2" fmla="*/ 351 w 731"/>
                  <a:gd name="T3" fmla="*/ 0 h 590"/>
                  <a:gd name="T4" fmla="*/ 352 w 731"/>
                  <a:gd name="T5" fmla="*/ 2 h 590"/>
                  <a:gd name="T6" fmla="*/ 325 w 731"/>
                  <a:gd name="T7" fmla="*/ 3 h 590"/>
                  <a:gd name="T8" fmla="*/ 57 w 731"/>
                  <a:gd name="T9" fmla="*/ 81 h 590"/>
                  <a:gd name="T10" fmla="*/ 56 w 731"/>
                  <a:gd name="T11" fmla="*/ 81 h 590"/>
                  <a:gd name="T12" fmla="*/ 0 w 731"/>
                  <a:gd name="T13" fmla="*/ 154 h 590"/>
                  <a:gd name="T14" fmla="*/ 0 w 731"/>
                  <a:gd name="T15" fmla="*/ 488 h 590"/>
                  <a:gd name="T16" fmla="*/ 0 w 731"/>
                  <a:gd name="T17" fmla="*/ 488 h 590"/>
                  <a:gd name="T18" fmla="*/ 0 w 731"/>
                  <a:gd name="T19" fmla="*/ 488 h 590"/>
                  <a:gd name="T20" fmla="*/ 0 w 731"/>
                  <a:gd name="T21" fmla="*/ 489 h 590"/>
                  <a:gd name="T22" fmla="*/ 3 w 731"/>
                  <a:gd name="T23" fmla="*/ 488 h 590"/>
                  <a:gd name="T24" fmla="*/ 379 w 731"/>
                  <a:gd name="T25" fmla="*/ 590 h 590"/>
                  <a:gd name="T26" fmla="*/ 731 w 731"/>
                  <a:gd name="T27" fmla="*/ 103 h 59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31"/>
                  <a:gd name="T43" fmla="*/ 0 h 590"/>
                  <a:gd name="T44" fmla="*/ 731 w 731"/>
                  <a:gd name="T45" fmla="*/ 590 h 59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31" h="590">
                    <a:moveTo>
                      <a:pt x="731" y="103"/>
                    </a:moveTo>
                    <a:cubicBezTo>
                      <a:pt x="351" y="0"/>
                      <a:pt x="351" y="0"/>
                      <a:pt x="351" y="0"/>
                    </a:cubicBezTo>
                    <a:cubicBezTo>
                      <a:pt x="352" y="2"/>
                      <a:pt x="352" y="2"/>
                      <a:pt x="352" y="2"/>
                    </a:cubicBezTo>
                    <a:cubicBezTo>
                      <a:pt x="344" y="0"/>
                      <a:pt x="335" y="0"/>
                      <a:pt x="325" y="3"/>
                    </a:cubicBezTo>
                    <a:cubicBezTo>
                      <a:pt x="325" y="3"/>
                      <a:pt x="58" y="80"/>
                      <a:pt x="57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25" y="90"/>
                      <a:pt x="0" y="123"/>
                      <a:pt x="0" y="154"/>
                    </a:cubicBezTo>
                    <a:cubicBezTo>
                      <a:pt x="0" y="488"/>
                      <a:pt x="0" y="488"/>
                      <a:pt x="0" y="488"/>
                    </a:cubicBezTo>
                    <a:cubicBezTo>
                      <a:pt x="0" y="488"/>
                      <a:pt x="0" y="488"/>
                      <a:pt x="0" y="488"/>
                    </a:cubicBezTo>
                    <a:cubicBezTo>
                      <a:pt x="0" y="488"/>
                      <a:pt x="0" y="488"/>
                      <a:pt x="0" y="488"/>
                    </a:cubicBezTo>
                    <a:cubicBezTo>
                      <a:pt x="0" y="489"/>
                      <a:pt x="0" y="489"/>
                      <a:pt x="0" y="489"/>
                    </a:cubicBezTo>
                    <a:cubicBezTo>
                      <a:pt x="3" y="488"/>
                      <a:pt x="3" y="488"/>
                      <a:pt x="3" y="488"/>
                    </a:cubicBezTo>
                    <a:cubicBezTo>
                      <a:pt x="379" y="590"/>
                      <a:pt x="379" y="590"/>
                      <a:pt x="379" y="590"/>
                    </a:cubicBezTo>
                    <a:lnTo>
                      <a:pt x="731" y="103"/>
                    </a:lnTo>
                    <a:close/>
                  </a:path>
                </a:pathLst>
              </a:custGeom>
              <a:gradFill rotWithShape="1">
                <a:gsLst>
                  <a:gs pos="58000">
                    <a:srgbClr val="9C9C9C"/>
                  </a:gs>
                  <a:gs pos="53000">
                    <a:schemeClr val="bg1">
                      <a:lumMod val="50000"/>
                    </a:schemeClr>
                  </a:gs>
                  <a:gs pos="65000">
                    <a:schemeClr val="bg1">
                      <a:lumMod val="95000"/>
                    </a:schemeClr>
                  </a:gs>
                </a:gsLst>
                <a:lin ang="17400000" scaled="0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5" name="Freeform 3022"/>
              <p:cNvSpPr>
                <a:spLocks/>
              </p:cNvSpPr>
              <p:nvPr/>
            </p:nvSpPr>
            <p:spPr bwMode="gray">
              <a:xfrm>
                <a:off x="4360" y="1599"/>
                <a:ext cx="58" cy="75"/>
              </a:xfrm>
              <a:custGeom>
                <a:avLst/>
                <a:gdLst>
                  <a:gd name="T0" fmla="*/ 381 w 381"/>
                  <a:gd name="T1" fmla="*/ 50 h 495"/>
                  <a:gd name="T2" fmla="*/ 325 w 381"/>
                  <a:gd name="T3" fmla="*/ 9 h 495"/>
                  <a:gd name="T4" fmla="*/ 57 w 381"/>
                  <a:gd name="T5" fmla="*/ 87 h 495"/>
                  <a:gd name="T6" fmla="*/ 56 w 381"/>
                  <a:gd name="T7" fmla="*/ 87 h 495"/>
                  <a:gd name="T8" fmla="*/ 0 w 381"/>
                  <a:gd name="T9" fmla="*/ 160 h 495"/>
                  <a:gd name="T10" fmla="*/ 0 w 381"/>
                  <a:gd name="T11" fmla="*/ 495 h 495"/>
                  <a:gd name="T12" fmla="*/ 381 w 381"/>
                  <a:gd name="T13" fmla="*/ 393 h 495"/>
                  <a:gd name="T14" fmla="*/ 381 w 381"/>
                  <a:gd name="T15" fmla="*/ 323 h 495"/>
                  <a:gd name="T16" fmla="*/ 381 w 381"/>
                  <a:gd name="T17" fmla="*/ 50 h 4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1"/>
                  <a:gd name="T28" fmla="*/ 0 h 495"/>
                  <a:gd name="T29" fmla="*/ 381 w 381"/>
                  <a:gd name="T30" fmla="*/ 495 h 4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1" h="495">
                    <a:moveTo>
                      <a:pt x="381" y="50"/>
                    </a:moveTo>
                    <a:cubicBezTo>
                      <a:pt x="381" y="18"/>
                      <a:pt x="356" y="0"/>
                      <a:pt x="325" y="9"/>
                    </a:cubicBezTo>
                    <a:cubicBezTo>
                      <a:pt x="325" y="9"/>
                      <a:pt x="58" y="86"/>
                      <a:pt x="57" y="87"/>
                    </a:cubicBezTo>
                    <a:cubicBezTo>
                      <a:pt x="56" y="87"/>
                      <a:pt x="56" y="87"/>
                      <a:pt x="56" y="87"/>
                    </a:cubicBezTo>
                    <a:cubicBezTo>
                      <a:pt x="25" y="96"/>
                      <a:pt x="0" y="129"/>
                      <a:pt x="0" y="160"/>
                    </a:cubicBezTo>
                    <a:cubicBezTo>
                      <a:pt x="0" y="495"/>
                      <a:pt x="0" y="495"/>
                      <a:pt x="0" y="495"/>
                    </a:cubicBezTo>
                    <a:cubicBezTo>
                      <a:pt x="381" y="393"/>
                      <a:pt x="381" y="393"/>
                      <a:pt x="381" y="393"/>
                    </a:cubicBezTo>
                    <a:cubicBezTo>
                      <a:pt x="381" y="393"/>
                      <a:pt x="381" y="325"/>
                      <a:pt x="381" y="323"/>
                    </a:cubicBezTo>
                    <a:lnTo>
                      <a:pt x="381" y="5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6" name="Freeform 3023"/>
              <p:cNvSpPr>
                <a:spLocks/>
              </p:cNvSpPr>
              <p:nvPr/>
            </p:nvSpPr>
            <p:spPr bwMode="gray">
              <a:xfrm>
                <a:off x="4365" y="1608"/>
                <a:ext cx="49" cy="62"/>
              </a:xfrm>
              <a:custGeom>
                <a:avLst/>
                <a:gdLst>
                  <a:gd name="T0" fmla="*/ 324 w 324"/>
                  <a:gd name="T1" fmla="*/ 275 h 411"/>
                  <a:gd name="T2" fmla="*/ 276 w 324"/>
                  <a:gd name="T3" fmla="*/ 338 h 411"/>
                  <a:gd name="T4" fmla="*/ 48 w 324"/>
                  <a:gd name="T5" fmla="*/ 404 h 411"/>
                  <a:gd name="T6" fmla="*/ 0 w 324"/>
                  <a:gd name="T7" fmla="*/ 369 h 411"/>
                  <a:gd name="T8" fmla="*/ 0 w 324"/>
                  <a:gd name="T9" fmla="*/ 137 h 411"/>
                  <a:gd name="T10" fmla="*/ 48 w 324"/>
                  <a:gd name="T11" fmla="*/ 74 h 411"/>
                  <a:gd name="T12" fmla="*/ 276 w 324"/>
                  <a:gd name="T13" fmla="*/ 8 h 411"/>
                  <a:gd name="T14" fmla="*/ 324 w 324"/>
                  <a:gd name="T15" fmla="*/ 43 h 411"/>
                  <a:gd name="T16" fmla="*/ 324 w 324"/>
                  <a:gd name="T17" fmla="*/ 275 h 4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4"/>
                  <a:gd name="T28" fmla="*/ 0 h 411"/>
                  <a:gd name="T29" fmla="*/ 324 w 324"/>
                  <a:gd name="T30" fmla="*/ 411 h 4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4" h="411">
                    <a:moveTo>
                      <a:pt x="324" y="275"/>
                    </a:moveTo>
                    <a:cubicBezTo>
                      <a:pt x="324" y="302"/>
                      <a:pt x="303" y="330"/>
                      <a:pt x="276" y="338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21" y="411"/>
                      <a:pt x="0" y="396"/>
                      <a:pt x="0" y="369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10"/>
                      <a:pt x="21" y="82"/>
                      <a:pt x="48" y="74"/>
                    </a:cubicBezTo>
                    <a:cubicBezTo>
                      <a:pt x="276" y="8"/>
                      <a:pt x="276" y="8"/>
                      <a:pt x="276" y="8"/>
                    </a:cubicBezTo>
                    <a:cubicBezTo>
                      <a:pt x="303" y="0"/>
                      <a:pt x="324" y="16"/>
                      <a:pt x="324" y="43"/>
                    </a:cubicBezTo>
                    <a:lnTo>
                      <a:pt x="324" y="275"/>
                    </a:lnTo>
                    <a:close/>
                  </a:path>
                </a:pathLst>
              </a:custGeom>
              <a:pattFill prst="ltVert">
                <a:fgClr>
                  <a:schemeClr val="bg1">
                    <a:lumMod val="65000"/>
                  </a:schemeClr>
                </a:fgClr>
                <a:bgClr>
                  <a:schemeClr val="bg1">
                    <a:lumMod val="50000"/>
                  </a:schemeClr>
                </a:bgClr>
              </a:patt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7" name="Freeform 3028"/>
              <p:cNvSpPr>
                <a:spLocks/>
              </p:cNvSpPr>
              <p:nvPr/>
            </p:nvSpPr>
            <p:spPr bwMode="gray">
              <a:xfrm>
                <a:off x="4296" y="1641"/>
                <a:ext cx="11" cy="19"/>
              </a:xfrm>
              <a:custGeom>
                <a:avLst/>
                <a:gdLst>
                  <a:gd name="T0" fmla="*/ 0 w 170"/>
                  <a:gd name="T1" fmla="*/ 246 h 288"/>
                  <a:gd name="T2" fmla="*/ 170 w 170"/>
                  <a:gd name="T3" fmla="*/ 288 h 288"/>
                  <a:gd name="T4" fmla="*/ 170 w 170"/>
                  <a:gd name="T5" fmla="*/ 24 h 288"/>
                  <a:gd name="T6" fmla="*/ 0 w 170"/>
                  <a:gd name="T7" fmla="*/ 0 h 288"/>
                  <a:gd name="T8" fmla="*/ 0 w 170"/>
                  <a:gd name="T9" fmla="*/ 246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88"/>
                  <a:gd name="T17" fmla="*/ 170 w 170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88">
                    <a:moveTo>
                      <a:pt x="0" y="246"/>
                    </a:moveTo>
                    <a:lnTo>
                      <a:pt x="170" y="288"/>
                    </a:lnTo>
                    <a:lnTo>
                      <a:pt x="170" y="24"/>
                    </a:lnTo>
                    <a:lnTo>
                      <a:pt x="0" y="0"/>
                    </a:lnTo>
                    <a:lnTo>
                      <a:pt x="0" y="24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8" name="Freeform 3029"/>
              <p:cNvSpPr>
                <a:spLocks/>
              </p:cNvSpPr>
              <p:nvPr/>
            </p:nvSpPr>
            <p:spPr bwMode="gray">
              <a:xfrm>
                <a:off x="4263" y="1641"/>
                <a:ext cx="33" cy="38"/>
              </a:xfrm>
              <a:custGeom>
                <a:avLst/>
                <a:gdLst>
                  <a:gd name="T0" fmla="*/ 73 w 524"/>
                  <a:gd name="T1" fmla="*/ 586 h 586"/>
                  <a:gd name="T2" fmla="*/ 524 w 524"/>
                  <a:gd name="T3" fmla="*/ 466 h 586"/>
                  <a:gd name="T4" fmla="*/ 524 w 524"/>
                  <a:gd name="T5" fmla="*/ 0 h 586"/>
                  <a:gd name="T6" fmla="*/ 0 w 524"/>
                  <a:gd name="T7" fmla="*/ 206 h 586"/>
                  <a:gd name="T8" fmla="*/ 73 w 524"/>
                  <a:gd name="T9" fmla="*/ 586 h 5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4"/>
                  <a:gd name="T16" fmla="*/ 0 h 586"/>
                  <a:gd name="T17" fmla="*/ 524 w 524"/>
                  <a:gd name="T18" fmla="*/ 586 h 5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4" h="586">
                    <a:moveTo>
                      <a:pt x="73" y="586"/>
                    </a:moveTo>
                    <a:lnTo>
                      <a:pt x="524" y="466"/>
                    </a:lnTo>
                    <a:lnTo>
                      <a:pt x="524" y="0"/>
                    </a:lnTo>
                    <a:lnTo>
                      <a:pt x="0" y="206"/>
                    </a:lnTo>
                    <a:lnTo>
                      <a:pt x="73" y="58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9" name="Freeform 3030"/>
              <p:cNvSpPr>
                <a:spLocks/>
              </p:cNvSpPr>
              <p:nvPr/>
            </p:nvSpPr>
            <p:spPr bwMode="gray">
              <a:xfrm>
                <a:off x="4330" y="1657"/>
                <a:ext cx="32" cy="25"/>
              </a:xfrm>
              <a:custGeom>
                <a:avLst/>
                <a:gdLst>
                  <a:gd name="T0" fmla="*/ 190 w 207"/>
                  <a:gd name="T1" fmla="*/ 0 h 160"/>
                  <a:gd name="T2" fmla="*/ 0 w 207"/>
                  <a:gd name="T3" fmla="*/ 51 h 160"/>
                  <a:gd name="T4" fmla="*/ 8 w 207"/>
                  <a:gd name="T5" fmla="*/ 160 h 160"/>
                  <a:gd name="T6" fmla="*/ 198 w 207"/>
                  <a:gd name="T7" fmla="*/ 109 h 160"/>
                  <a:gd name="T8" fmla="*/ 190 w 207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160"/>
                  <a:gd name="T17" fmla="*/ 207 w 207"/>
                  <a:gd name="T18" fmla="*/ 160 h 1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160">
                    <a:moveTo>
                      <a:pt x="19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8" y="160"/>
                      <a:pt x="8" y="160"/>
                      <a:pt x="8" y="160"/>
                    </a:cubicBezTo>
                    <a:cubicBezTo>
                      <a:pt x="198" y="109"/>
                      <a:pt x="198" y="109"/>
                      <a:pt x="198" y="109"/>
                    </a:cubicBezTo>
                    <a:cubicBezTo>
                      <a:pt x="207" y="78"/>
                      <a:pt x="195" y="5"/>
                      <a:pt x="19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0" name="Freeform 3031"/>
              <p:cNvSpPr>
                <a:spLocks/>
              </p:cNvSpPr>
              <p:nvPr/>
            </p:nvSpPr>
            <p:spPr bwMode="gray">
              <a:xfrm>
                <a:off x="4313" y="1642"/>
                <a:ext cx="46" cy="23"/>
              </a:xfrm>
              <a:custGeom>
                <a:avLst/>
                <a:gdLst>
                  <a:gd name="T0" fmla="*/ 190 w 305"/>
                  <a:gd name="T1" fmla="*/ 0 h 150"/>
                  <a:gd name="T2" fmla="*/ 0 w 305"/>
                  <a:gd name="T3" fmla="*/ 51 h 150"/>
                  <a:gd name="T4" fmla="*/ 115 w 305"/>
                  <a:gd name="T5" fmla="*/ 150 h 150"/>
                  <a:gd name="T6" fmla="*/ 305 w 305"/>
                  <a:gd name="T7" fmla="*/ 99 h 150"/>
                  <a:gd name="T8" fmla="*/ 190 w 305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5"/>
                  <a:gd name="T16" fmla="*/ 0 h 150"/>
                  <a:gd name="T17" fmla="*/ 305 w 305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5" h="150">
                    <a:moveTo>
                      <a:pt x="19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305" y="99"/>
                      <a:pt x="305" y="99"/>
                      <a:pt x="305" y="99"/>
                    </a:cubicBezTo>
                    <a:cubicBezTo>
                      <a:pt x="296" y="90"/>
                      <a:pt x="208" y="6"/>
                      <a:pt x="190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1" name="Freeform 3032"/>
              <p:cNvSpPr>
                <a:spLocks/>
              </p:cNvSpPr>
              <p:nvPr/>
            </p:nvSpPr>
            <p:spPr bwMode="gray">
              <a:xfrm>
                <a:off x="4281" y="1634"/>
                <a:ext cx="60" cy="16"/>
              </a:xfrm>
              <a:custGeom>
                <a:avLst/>
                <a:gdLst>
                  <a:gd name="T0" fmla="*/ 190 w 401"/>
                  <a:gd name="T1" fmla="*/ 0 h 104"/>
                  <a:gd name="T2" fmla="*/ 0 w 401"/>
                  <a:gd name="T3" fmla="*/ 51 h 104"/>
                  <a:gd name="T4" fmla="*/ 211 w 401"/>
                  <a:gd name="T5" fmla="*/ 104 h 104"/>
                  <a:gd name="T6" fmla="*/ 401 w 401"/>
                  <a:gd name="T7" fmla="*/ 53 h 104"/>
                  <a:gd name="T8" fmla="*/ 190 w 401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1"/>
                  <a:gd name="T16" fmla="*/ 0 h 104"/>
                  <a:gd name="T17" fmla="*/ 401 w 401"/>
                  <a:gd name="T18" fmla="*/ 104 h 1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1" h="104">
                    <a:moveTo>
                      <a:pt x="190" y="0"/>
                    </a:moveTo>
                    <a:cubicBezTo>
                      <a:pt x="188" y="0"/>
                      <a:pt x="0" y="51"/>
                      <a:pt x="0" y="51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401" y="53"/>
                      <a:pt x="401" y="53"/>
                      <a:pt x="401" y="53"/>
                    </a:cubicBezTo>
                    <a:cubicBezTo>
                      <a:pt x="383" y="46"/>
                      <a:pt x="213" y="0"/>
                      <a:pt x="19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2" name="Freeform 3033"/>
              <p:cNvSpPr>
                <a:spLocks/>
              </p:cNvSpPr>
              <p:nvPr/>
            </p:nvSpPr>
            <p:spPr bwMode="gray">
              <a:xfrm>
                <a:off x="4303" y="1608"/>
                <a:ext cx="57" cy="15"/>
              </a:xfrm>
              <a:custGeom>
                <a:avLst/>
                <a:gdLst>
                  <a:gd name="T0" fmla="*/ 0 w 896"/>
                  <a:gd name="T1" fmla="*/ 0 h 239"/>
                  <a:gd name="T2" fmla="*/ 896 w 896"/>
                  <a:gd name="T3" fmla="*/ 239 h 239"/>
                  <a:gd name="T4" fmla="*/ 0 w 896"/>
                  <a:gd name="T5" fmla="*/ 0 h 239"/>
                  <a:gd name="T6" fmla="*/ 0 60000 65536"/>
                  <a:gd name="T7" fmla="*/ 0 60000 65536"/>
                  <a:gd name="T8" fmla="*/ 0 60000 65536"/>
                  <a:gd name="T9" fmla="*/ 0 w 896"/>
                  <a:gd name="T10" fmla="*/ 0 h 239"/>
                  <a:gd name="T11" fmla="*/ 896 w 896"/>
                  <a:gd name="T12" fmla="*/ 239 h 23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96" h="239">
                    <a:moveTo>
                      <a:pt x="0" y="0"/>
                    </a:moveTo>
                    <a:lnTo>
                      <a:pt x="896" y="239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3" name="Freeform 3035"/>
              <p:cNvSpPr>
                <a:spLocks/>
              </p:cNvSpPr>
              <p:nvPr/>
            </p:nvSpPr>
            <p:spPr bwMode="gray">
              <a:xfrm>
                <a:off x="4327" y="1651"/>
                <a:ext cx="120" cy="45"/>
              </a:xfrm>
              <a:custGeom>
                <a:avLst/>
                <a:gdLst>
                  <a:gd name="T0" fmla="*/ 0 w 793"/>
                  <a:gd name="T1" fmla="*/ 291 h 300"/>
                  <a:gd name="T2" fmla="*/ 86 w 793"/>
                  <a:gd name="T3" fmla="*/ 285 h 300"/>
                  <a:gd name="T4" fmla="*/ 744 w 793"/>
                  <a:gd name="T5" fmla="*/ 108 h 300"/>
                  <a:gd name="T6" fmla="*/ 791 w 793"/>
                  <a:gd name="T7" fmla="*/ 95 h 300"/>
                  <a:gd name="T8" fmla="*/ 791 w 793"/>
                  <a:gd name="T9" fmla="*/ 0 h 300"/>
                  <a:gd name="T10" fmla="*/ 30 w 793"/>
                  <a:gd name="T11" fmla="*/ 204 h 300"/>
                  <a:gd name="T12" fmla="*/ 0 w 793"/>
                  <a:gd name="T13" fmla="*/ 291 h 3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3"/>
                  <a:gd name="T22" fmla="*/ 0 h 300"/>
                  <a:gd name="T23" fmla="*/ 793 w 793"/>
                  <a:gd name="T24" fmla="*/ 300 h 3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3" h="300">
                    <a:moveTo>
                      <a:pt x="0" y="291"/>
                    </a:moveTo>
                    <a:cubicBezTo>
                      <a:pt x="50" y="300"/>
                      <a:pt x="65" y="290"/>
                      <a:pt x="86" y="285"/>
                    </a:cubicBezTo>
                    <a:cubicBezTo>
                      <a:pt x="106" y="279"/>
                      <a:pt x="718" y="115"/>
                      <a:pt x="744" y="108"/>
                    </a:cubicBezTo>
                    <a:cubicBezTo>
                      <a:pt x="765" y="102"/>
                      <a:pt x="791" y="95"/>
                      <a:pt x="791" y="95"/>
                    </a:cubicBezTo>
                    <a:cubicBezTo>
                      <a:pt x="793" y="82"/>
                      <a:pt x="791" y="7"/>
                      <a:pt x="791" y="0"/>
                    </a:cubicBezTo>
                    <a:cubicBezTo>
                      <a:pt x="30" y="204"/>
                      <a:pt x="30" y="204"/>
                      <a:pt x="30" y="204"/>
                    </a:cubicBezTo>
                    <a:lnTo>
                      <a:pt x="0" y="29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4" name="Freeform 3036"/>
              <p:cNvSpPr>
                <a:spLocks/>
              </p:cNvSpPr>
              <p:nvPr/>
            </p:nvSpPr>
            <p:spPr bwMode="gray">
              <a:xfrm>
                <a:off x="4320" y="1679"/>
                <a:ext cx="11" cy="16"/>
              </a:xfrm>
              <a:custGeom>
                <a:avLst/>
                <a:gdLst>
                  <a:gd name="T0" fmla="*/ 0 w 78"/>
                  <a:gd name="T1" fmla="*/ 0 h 107"/>
                  <a:gd name="T2" fmla="*/ 0 w 78"/>
                  <a:gd name="T3" fmla="*/ 95 h 107"/>
                  <a:gd name="T4" fmla="*/ 48 w 78"/>
                  <a:gd name="T5" fmla="*/ 107 h 107"/>
                  <a:gd name="T6" fmla="*/ 78 w 78"/>
                  <a:gd name="T7" fmla="*/ 20 h 107"/>
                  <a:gd name="T8" fmla="*/ 0 w 78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107"/>
                  <a:gd name="T17" fmla="*/ 78 w 78"/>
                  <a:gd name="T18" fmla="*/ 107 h 1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107">
                    <a:moveTo>
                      <a:pt x="0" y="0"/>
                    </a:moveTo>
                    <a:cubicBezTo>
                      <a:pt x="0" y="95"/>
                      <a:pt x="0" y="95"/>
                      <a:pt x="0" y="95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61" y="94"/>
                      <a:pt x="73" y="37"/>
                      <a:pt x="78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5" name="Freeform 3037"/>
              <p:cNvSpPr>
                <a:spLocks/>
              </p:cNvSpPr>
              <p:nvPr/>
            </p:nvSpPr>
            <p:spPr bwMode="gray">
              <a:xfrm>
                <a:off x="4289" y="1539"/>
                <a:ext cx="87" cy="63"/>
              </a:xfrm>
              <a:custGeom>
                <a:avLst/>
                <a:gdLst>
                  <a:gd name="T0" fmla="*/ 0 w 1353"/>
                  <a:gd name="T1" fmla="*/ 990 h 990"/>
                  <a:gd name="T2" fmla="*/ 0 w 1353"/>
                  <a:gd name="T3" fmla="*/ 364 h 990"/>
                  <a:gd name="T4" fmla="*/ 711 w 1353"/>
                  <a:gd name="T5" fmla="*/ 175 h 990"/>
                  <a:gd name="T6" fmla="*/ 1353 w 1353"/>
                  <a:gd name="T7" fmla="*/ 0 h 990"/>
                  <a:gd name="T8" fmla="*/ 1353 w 1353"/>
                  <a:gd name="T9" fmla="*/ 626 h 990"/>
                  <a:gd name="T10" fmla="*/ 711 w 1353"/>
                  <a:gd name="T11" fmla="*/ 799 h 990"/>
                  <a:gd name="T12" fmla="*/ 0 w 1353"/>
                  <a:gd name="T13" fmla="*/ 990 h 9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3"/>
                  <a:gd name="T22" fmla="*/ 0 h 990"/>
                  <a:gd name="T23" fmla="*/ 1353 w 1353"/>
                  <a:gd name="T24" fmla="*/ 990 h 99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3" h="990">
                    <a:moveTo>
                      <a:pt x="0" y="990"/>
                    </a:moveTo>
                    <a:lnTo>
                      <a:pt x="0" y="364"/>
                    </a:lnTo>
                    <a:lnTo>
                      <a:pt x="711" y="175"/>
                    </a:lnTo>
                    <a:lnTo>
                      <a:pt x="1353" y="0"/>
                    </a:lnTo>
                    <a:lnTo>
                      <a:pt x="1353" y="626"/>
                    </a:lnTo>
                    <a:lnTo>
                      <a:pt x="711" y="799"/>
                    </a:lnTo>
                    <a:lnTo>
                      <a:pt x="0" y="99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6" name="Freeform 3038"/>
              <p:cNvSpPr>
                <a:spLocks/>
              </p:cNvSpPr>
              <p:nvPr/>
            </p:nvSpPr>
            <p:spPr bwMode="gray">
              <a:xfrm>
                <a:off x="4333" y="1550"/>
                <a:ext cx="0" cy="40"/>
              </a:xfrm>
              <a:custGeom>
                <a:avLst/>
                <a:gdLst>
                  <a:gd name="T0" fmla="*/ 624 h 624"/>
                  <a:gd name="T1" fmla="*/ 0 h 624"/>
                  <a:gd name="T2" fmla="*/ 624 h 624"/>
                  <a:gd name="T3" fmla="*/ 0 60000 65536"/>
                  <a:gd name="T4" fmla="*/ 0 60000 65536"/>
                  <a:gd name="T5" fmla="*/ 0 60000 65536"/>
                  <a:gd name="T6" fmla="*/ 0 h 624"/>
                  <a:gd name="T7" fmla="*/ 624 h 624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24">
                    <a:moveTo>
                      <a:pt x="0" y="624"/>
                    </a:moveTo>
                    <a:lnTo>
                      <a:pt x="0" y="0"/>
                    </a:lnTo>
                    <a:lnTo>
                      <a:pt x="0" y="6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7" name="Freeform 3039"/>
              <p:cNvSpPr>
                <a:spLocks/>
              </p:cNvSpPr>
              <p:nvPr/>
            </p:nvSpPr>
            <p:spPr bwMode="gray">
              <a:xfrm>
                <a:off x="4289" y="1562"/>
                <a:ext cx="0" cy="40"/>
              </a:xfrm>
              <a:custGeom>
                <a:avLst/>
                <a:gdLst>
                  <a:gd name="T0" fmla="*/ 0 h 624"/>
                  <a:gd name="T1" fmla="*/ 624 h 624"/>
                  <a:gd name="T2" fmla="*/ 0 h 624"/>
                  <a:gd name="T3" fmla="*/ 0 60000 65536"/>
                  <a:gd name="T4" fmla="*/ 0 60000 65536"/>
                  <a:gd name="T5" fmla="*/ 0 60000 65536"/>
                  <a:gd name="T6" fmla="*/ 0 h 624"/>
                  <a:gd name="T7" fmla="*/ 624 h 624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24">
                    <a:moveTo>
                      <a:pt x="0" y="0"/>
                    </a:moveTo>
                    <a:lnTo>
                      <a:pt x="0" y="624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8" name="Freeform 3040"/>
              <p:cNvSpPr>
                <a:spLocks/>
              </p:cNvSpPr>
              <p:nvPr/>
            </p:nvSpPr>
            <p:spPr bwMode="gray">
              <a:xfrm>
                <a:off x="4376" y="1539"/>
                <a:ext cx="0" cy="40"/>
              </a:xfrm>
              <a:custGeom>
                <a:avLst/>
                <a:gdLst>
                  <a:gd name="T0" fmla="*/ 624 h 624"/>
                  <a:gd name="T1" fmla="*/ 0 h 624"/>
                  <a:gd name="T2" fmla="*/ 624 h 624"/>
                  <a:gd name="T3" fmla="*/ 0 60000 65536"/>
                  <a:gd name="T4" fmla="*/ 0 60000 65536"/>
                  <a:gd name="T5" fmla="*/ 0 60000 65536"/>
                  <a:gd name="T6" fmla="*/ 0 h 624"/>
                  <a:gd name="T7" fmla="*/ 624 h 624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624">
                    <a:moveTo>
                      <a:pt x="0" y="624"/>
                    </a:moveTo>
                    <a:lnTo>
                      <a:pt x="0" y="0"/>
                    </a:lnTo>
                    <a:lnTo>
                      <a:pt x="0" y="6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9" name="Freeform 3041"/>
              <p:cNvSpPr>
                <a:spLocks/>
              </p:cNvSpPr>
              <p:nvPr/>
            </p:nvSpPr>
            <p:spPr bwMode="gray">
              <a:xfrm>
                <a:off x="4232" y="1517"/>
                <a:ext cx="140" cy="34"/>
              </a:xfrm>
              <a:custGeom>
                <a:avLst/>
                <a:gdLst>
                  <a:gd name="T0" fmla="*/ 923 w 923"/>
                  <a:gd name="T1" fmla="*/ 104 h 227"/>
                  <a:gd name="T2" fmla="*/ 544 w 923"/>
                  <a:gd name="T3" fmla="*/ 2 h 227"/>
                  <a:gd name="T4" fmla="*/ 544 w 923"/>
                  <a:gd name="T5" fmla="*/ 2 h 227"/>
                  <a:gd name="T6" fmla="*/ 543 w 923"/>
                  <a:gd name="T7" fmla="*/ 2 h 227"/>
                  <a:gd name="T8" fmla="*/ 543 w 923"/>
                  <a:gd name="T9" fmla="*/ 2 h 227"/>
                  <a:gd name="T10" fmla="*/ 517 w 923"/>
                  <a:gd name="T11" fmla="*/ 3 h 227"/>
                  <a:gd name="T12" fmla="*/ 56 w 923"/>
                  <a:gd name="T13" fmla="*/ 124 h 227"/>
                  <a:gd name="T14" fmla="*/ 56 w 923"/>
                  <a:gd name="T15" fmla="*/ 124 h 227"/>
                  <a:gd name="T16" fmla="*/ 0 w 923"/>
                  <a:gd name="T17" fmla="*/ 198 h 227"/>
                  <a:gd name="T18" fmla="*/ 165 w 923"/>
                  <a:gd name="T19" fmla="*/ 153 h 227"/>
                  <a:gd name="T20" fmla="*/ 439 w 923"/>
                  <a:gd name="T21" fmla="*/ 227 h 227"/>
                  <a:gd name="T22" fmla="*/ 923 w 923"/>
                  <a:gd name="T23" fmla="*/ 104 h 2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23"/>
                  <a:gd name="T37" fmla="*/ 0 h 227"/>
                  <a:gd name="T38" fmla="*/ 923 w 923"/>
                  <a:gd name="T39" fmla="*/ 227 h 22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23" h="227">
                    <a:moveTo>
                      <a:pt x="923" y="104"/>
                    </a:moveTo>
                    <a:cubicBezTo>
                      <a:pt x="544" y="2"/>
                      <a:pt x="544" y="2"/>
                      <a:pt x="544" y="2"/>
                    </a:cubicBezTo>
                    <a:cubicBezTo>
                      <a:pt x="544" y="2"/>
                      <a:pt x="544" y="2"/>
                      <a:pt x="544" y="2"/>
                    </a:cubicBezTo>
                    <a:cubicBezTo>
                      <a:pt x="543" y="2"/>
                      <a:pt x="543" y="2"/>
                      <a:pt x="543" y="2"/>
                    </a:cubicBezTo>
                    <a:cubicBezTo>
                      <a:pt x="543" y="2"/>
                      <a:pt x="543" y="2"/>
                      <a:pt x="543" y="2"/>
                    </a:cubicBezTo>
                    <a:cubicBezTo>
                      <a:pt x="536" y="0"/>
                      <a:pt x="526" y="0"/>
                      <a:pt x="517" y="3"/>
                    </a:cubicBezTo>
                    <a:cubicBezTo>
                      <a:pt x="517" y="3"/>
                      <a:pt x="58" y="123"/>
                      <a:pt x="56" y="124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25" y="133"/>
                      <a:pt x="0" y="166"/>
                      <a:pt x="0" y="198"/>
                    </a:cubicBezTo>
                    <a:cubicBezTo>
                      <a:pt x="165" y="153"/>
                      <a:pt x="165" y="153"/>
                      <a:pt x="165" y="153"/>
                    </a:cubicBezTo>
                    <a:cubicBezTo>
                      <a:pt x="439" y="227"/>
                      <a:pt x="439" y="227"/>
                      <a:pt x="439" y="227"/>
                    </a:cubicBezTo>
                    <a:lnTo>
                      <a:pt x="923" y="10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0" name="Freeform 3042"/>
              <p:cNvSpPr>
                <a:spLocks/>
              </p:cNvSpPr>
              <p:nvPr/>
            </p:nvSpPr>
            <p:spPr bwMode="gray">
              <a:xfrm>
                <a:off x="4232" y="1537"/>
                <a:ext cx="66" cy="26"/>
              </a:xfrm>
              <a:custGeom>
                <a:avLst/>
                <a:gdLst>
                  <a:gd name="T0" fmla="*/ 56 w 439"/>
                  <a:gd name="T1" fmla="*/ 0 h 175"/>
                  <a:gd name="T2" fmla="*/ 56 w 439"/>
                  <a:gd name="T3" fmla="*/ 0 h 175"/>
                  <a:gd name="T4" fmla="*/ 0 w 439"/>
                  <a:gd name="T5" fmla="*/ 74 h 175"/>
                  <a:gd name="T6" fmla="*/ 379 w 439"/>
                  <a:gd name="T7" fmla="*/ 175 h 175"/>
                  <a:gd name="T8" fmla="*/ 439 w 439"/>
                  <a:gd name="T9" fmla="*/ 103 h 175"/>
                  <a:gd name="T10" fmla="*/ 56 w 439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9"/>
                  <a:gd name="T19" fmla="*/ 0 h 175"/>
                  <a:gd name="T20" fmla="*/ 439 w 439"/>
                  <a:gd name="T21" fmla="*/ 175 h 1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9" h="175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25" y="9"/>
                      <a:pt x="0" y="42"/>
                      <a:pt x="0" y="74"/>
                    </a:cubicBezTo>
                    <a:cubicBezTo>
                      <a:pt x="379" y="175"/>
                      <a:pt x="379" y="175"/>
                      <a:pt x="379" y="175"/>
                    </a:cubicBezTo>
                    <a:cubicBezTo>
                      <a:pt x="439" y="103"/>
                      <a:pt x="439" y="103"/>
                      <a:pt x="439" y="103"/>
                    </a:cubicBezTo>
                    <a:lnTo>
                      <a:pt x="56" y="0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1" name="Freeform 3043"/>
              <p:cNvSpPr>
                <a:spLocks/>
              </p:cNvSpPr>
              <p:nvPr/>
            </p:nvSpPr>
            <p:spPr bwMode="gray">
              <a:xfrm>
                <a:off x="4367" y="1531"/>
                <a:ext cx="9" cy="14"/>
              </a:xfrm>
              <a:custGeom>
                <a:avLst/>
                <a:gdLst>
                  <a:gd name="T0" fmla="*/ 57 w 59"/>
                  <a:gd name="T1" fmla="*/ 50 h 90"/>
                  <a:gd name="T2" fmla="*/ 1 w 59"/>
                  <a:gd name="T3" fmla="*/ 9 h 90"/>
                  <a:gd name="T4" fmla="*/ 34 w 59"/>
                  <a:gd name="T5" fmla="*/ 57 h 90"/>
                  <a:gd name="T6" fmla="*/ 58 w 59"/>
                  <a:gd name="T7" fmla="*/ 90 h 90"/>
                  <a:gd name="T8" fmla="*/ 57 w 59"/>
                  <a:gd name="T9" fmla="*/ 5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90"/>
                  <a:gd name="T17" fmla="*/ 59 w 59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90">
                    <a:moveTo>
                      <a:pt x="57" y="50"/>
                    </a:moveTo>
                    <a:cubicBezTo>
                      <a:pt x="57" y="19"/>
                      <a:pt x="32" y="0"/>
                      <a:pt x="1" y="9"/>
                    </a:cubicBezTo>
                    <a:cubicBezTo>
                      <a:pt x="0" y="9"/>
                      <a:pt x="18" y="34"/>
                      <a:pt x="34" y="57"/>
                    </a:cubicBezTo>
                    <a:cubicBezTo>
                      <a:pt x="46" y="74"/>
                      <a:pt x="58" y="90"/>
                      <a:pt x="58" y="90"/>
                    </a:cubicBezTo>
                    <a:cubicBezTo>
                      <a:pt x="59" y="77"/>
                      <a:pt x="58" y="62"/>
                      <a:pt x="57" y="5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2" name="Freeform 3044"/>
              <p:cNvSpPr>
                <a:spLocks/>
              </p:cNvSpPr>
              <p:nvPr/>
            </p:nvSpPr>
            <p:spPr bwMode="gray">
              <a:xfrm>
                <a:off x="4298" y="1533"/>
                <a:ext cx="78" cy="30"/>
              </a:xfrm>
              <a:custGeom>
                <a:avLst/>
                <a:gdLst>
                  <a:gd name="T0" fmla="*/ 460 w 517"/>
                  <a:gd name="T1" fmla="*/ 1 h 202"/>
                  <a:gd name="T2" fmla="*/ 460 w 517"/>
                  <a:gd name="T3" fmla="*/ 0 h 202"/>
                  <a:gd name="T4" fmla="*/ 0 w 517"/>
                  <a:gd name="T5" fmla="*/ 122 h 202"/>
                  <a:gd name="T6" fmla="*/ 56 w 517"/>
                  <a:gd name="T7" fmla="*/ 202 h 202"/>
                  <a:gd name="T8" fmla="*/ 517 w 517"/>
                  <a:gd name="T9" fmla="*/ 81 h 202"/>
                  <a:gd name="T10" fmla="*/ 460 w 517"/>
                  <a:gd name="T11" fmla="*/ 1 h 2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7"/>
                  <a:gd name="T19" fmla="*/ 0 h 202"/>
                  <a:gd name="T20" fmla="*/ 517 w 517"/>
                  <a:gd name="T21" fmla="*/ 202 h 2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7" h="202">
                    <a:moveTo>
                      <a:pt x="460" y="1"/>
                    </a:moveTo>
                    <a:cubicBezTo>
                      <a:pt x="460" y="0"/>
                      <a:pt x="460" y="0"/>
                      <a:pt x="460" y="0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56" y="202"/>
                      <a:pt x="56" y="202"/>
                      <a:pt x="56" y="202"/>
                    </a:cubicBezTo>
                    <a:cubicBezTo>
                      <a:pt x="517" y="81"/>
                      <a:pt x="517" y="81"/>
                      <a:pt x="517" y="81"/>
                    </a:cubicBezTo>
                    <a:cubicBezTo>
                      <a:pt x="517" y="49"/>
                      <a:pt x="491" y="10"/>
                      <a:pt x="460" y="1"/>
                    </a:cubicBezTo>
                    <a:close/>
                  </a:path>
                </a:pathLst>
              </a:custGeom>
              <a:gradFill flip="none" rotWithShape="1">
                <a:gsLst>
                  <a:gs pos="46000">
                    <a:schemeClr val="bg1">
                      <a:lumMod val="65000"/>
                    </a:schemeClr>
                  </a:gs>
                  <a:gs pos="58000">
                    <a:schemeClr val="bg1">
                      <a:lumMod val="95000"/>
                    </a:schemeClr>
                  </a:gs>
                </a:gsLst>
                <a:lin ang="15300000" scaled="0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3" name="Freeform 3045"/>
              <p:cNvSpPr>
                <a:spLocks/>
              </p:cNvSpPr>
              <p:nvPr/>
            </p:nvSpPr>
            <p:spPr bwMode="gray">
              <a:xfrm>
                <a:off x="4289" y="1551"/>
                <a:ext cx="17" cy="14"/>
              </a:xfrm>
              <a:custGeom>
                <a:avLst/>
                <a:gdLst>
                  <a:gd name="T0" fmla="*/ 105 w 113"/>
                  <a:gd name="T1" fmla="*/ 45 h 91"/>
                  <a:gd name="T2" fmla="*/ 57 w 113"/>
                  <a:gd name="T3" fmla="*/ 0 h 91"/>
                  <a:gd name="T4" fmla="*/ 57 w 113"/>
                  <a:gd name="T5" fmla="*/ 0 h 91"/>
                  <a:gd name="T6" fmla="*/ 56 w 113"/>
                  <a:gd name="T7" fmla="*/ 0 h 91"/>
                  <a:gd name="T8" fmla="*/ 0 w 113"/>
                  <a:gd name="T9" fmla="*/ 73 h 91"/>
                  <a:gd name="T10" fmla="*/ 113 w 113"/>
                  <a:gd name="T11" fmla="*/ 80 h 91"/>
                  <a:gd name="T12" fmla="*/ 105 w 113"/>
                  <a:gd name="T13" fmla="*/ 45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3"/>
                  <a:gd name="T22" fmla="*/ 0 h 91"/>
                  <a:gd name="T23" fmla="*/ 113 w 113"/>
                  <a:gd name="T24" fmla="*/ 91 h 9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3" h="91">
                    <a:moveTo>
                      <a:pt x="105" y="45"/>
                    </a:moveTo>
                    <a:cubicBezTo>
                      <a:pt x="95" y="24"/>
                      <a:pt x="77" y="6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25" y="9"/>
                      <a:pt x="0" y="42"/>
                      <a:pt x="0" y="73"/>
                    </a:cubicBezTo>
                    <a:cubicBezTo>
                      <a:pt x="26" y="91"/>
                      <a:pt x="82" y="87"/>
                      <a:pt x="113" y="80"/>
                    </a:cubicBezTo>
                    <a:cubicBezTo>
                      <a:pt x="113" y="69"/>
                      <a:pt x="110" y="57"/>
                      <a:pt x="105" y="45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1">
                      <a:lumMod val="50000"/>
                    </a:schemeClr>
                  </a:gs>
                  <a:gs pos="49000">
                    <a:srgbClr val="A6A6A6"/>
                  </a:gs>
                  <a:gs pos="0">
                    <a:srgbClr val="A6A6A6"/>
                  </a:gs>
                  <a:gs pos="87000">
                    <a:schemeClr val="bg1">
                      <a:lumMod val="95000"/>
                    </a:schemeClr>
                  </a:gs>
                </a:gsLst>
                <a:lin ang="16200000" scaled="1"/>
                <a:tileRect/>
              </a:gra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4" name="Freeform 3046"/>
              <p:cNvSpPr>
                <a:spLocks/>
              </p:cNvSpPr>
              <p:nvPr/>
            </p:nvSpPr>
            <p:spPr bwMode="gray">
              <a:xfrm>
                <a:off x="4187" y="1474"/>
                <a:ext cx="182" cy="77"/>
              </a:xfrm>
              <a:custGeom>
                <a:avLst/>
                <a:gdLst>
                  <a:gd name="T0" fmla="*/ 467 w 1198"/>
                  <a:gd name="T1" fmla="*/ 0 h 506"/>
                  <a:gd name="T2" fmla="*/ 0 w 1198"/>
                  <a:gd name="T3" fmla="*/ 126 h 506"/>
                  <a:gd name="T4" fmla="*/ 730 w 1198"/>
                  <a:gd name="T5" fmla="*/ 506 h 506"/>
                  <a:gd name="T6" fmla="*/ 1198 w 1198"/>
                  <a:gd name="T7" fmla="*/ 380 h 506"/>
                  <a:gd name="T8" fmla="*/ 467 w 1198"/>
                  <a:gd name="T9" fmla="*/ 0 h 5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8"/>
                  <a:gd name="T16" fmla="*/ 0 h 506"/>
                  <a:gd name="T17" fmla="*/ 1198 w 1198"/>
                  <a:gd name="T18" fmla="*/ 506 h 5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8" h="506">
                    <a:moveTo>
                      <a:pt x="467" y="0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730" y="506"/>
                      <a:pt x="730" y="506"/>
                      <a:pt x="730" y="506"/>
                    </a:cubicBezTo>
                    <a:cubicBezTo>
                      <a:pt x="1198" y="380"/>
                      <a:pt x="1198" y="380"/>
                      <a:pt x="1198" y="380"/>
                    </a:cubicBezTo>
                    <a:cubicBezTo>
                      <a:pt x="1198" y="380"/>
                      <a:pt x="549" y="0"/>
                      <a:pt x="467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5" name="Freeform 3047"/>
              <p:cNvSpPr>
                <a:spLocks/>
              </p:cNvSpPr>
              <p:nvPr/>
            </p:nvSpPr>
            <p:spPr bwMode="gray">
              <a:xfrm>
                <a:off x="4187" y="1493"/>
                <a:ext cx="116" cy="62"/>
              </a:xfrm>
              <a:custGeom>
                <a:avLst/>
                <a:gdLst>
                  <a:gd name="T0" fmla="*/ 0 w 730"/>
                  <a:gd name="T1" fmla="*/ 0 h 380"/>
                  <a:gd name="T2" fmla="*/ 730 w 730"/>
                  <a:gd name="T3" fmla="*/ 380 h 380"/>
                  <a:gd name="T4" fmla="*/ 358 w 730"/>
                  <a:gd name="T5" fmla="*/ 280 h 380"/>
                  <a:gd name="T6" fmla="*/ 0 w 730"/>
                  <a:gd name="T7" fmla="*/ 198 h 380"/>
                  <a:gd name="T8" fmla="*/ 0 w 730"/>
                  <a:gd name="T9" fmla="*/ 0 h 3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0"/>
                  <a:gd name="T16" fmla="*/ 0 h 380"/>
                  <a:gd name="T17" fmla="*/ 730 w 730"/>
                  <a:gd name="T18" fmla="*/ 380 h 3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0" h="380">
                    <a:moveTo>
                      <a:pt x="0" y="0"/>
                    </a:moveTo>
                    <a:cubicBezTo>
                      <a:pt x="81" y="0"/>
                      <a:pt x="730" y="380"/>
                      <a:pt x="730" y="380"/>
                    </a:cubicBezTo>
                    <a:cubicBezTo>
                      <a:pt x="358" y="280"/>
                      <a:pt x="358" y="280"/>
                      <a:pt x="358" y="280"/>
                    </a:cubicBezTo>
                    <a:cubicBezTo>
                      <a:pt x="0" y="198"/>
                      <a:pt x="0" y="198"/>
                      <a:pt x="0" y="19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6" name="Freeform 3048"/>
              <p:cNvSpPr>
                <a:spLocks/>
              </p:cNvSpPr>
              <p:nvPr/>
            </p:nvSpPr>
            <p:spPr bwMode="gray">
              <a:xfrm>
                <a:off x="4281" y="1652"/>
                <a:ext cx="46" cy="50"/>
              </a:xfrm>
              <a:custGeom>
                <a:avLst/>
                <a:gdLst>
                  <a:gd name="T0" fmla="*/ 241 w 302"/>
                  <a:gd name="T1" fmla="*/ 96 h 332"/>
                  <a:gd name="T2" fmla="*/ 66 w 302"/>
                  <a:gd name="T3" fmla="*/ 20 h 332"/>
                  <a:gd name="T4" fmla="*/ 66 w 302"/>
                  <a:gd name="T5" fmla="*/ 20 h 332"/>
                  <a:gd name="T6" fmla="*/ 17 w 302"/>
                  <a:gd name="T7" fmla="*/ 33 h 332"/>
                  <a:gd name="T8" fmla="*/ 27 w 302"/>
                  <a:gd name="T9" fmla="*/ 54 h 332"/>
                  <a:gd name="T10" fmla="*/ 58 w 302"/>
                  <a:gd name="T11" fmla="*/ 235 h 332"/>
                  <a:gd name="T12" fmla="*/ 143 w 302"/>
                  <a:gd name="T13" fmla="*/ 304 h 332"/>
                  <a:gd name="T14" fmla="*/ 156 w 302"/>
                  <a:gd name="T15" fmla="*/ 332 h 332"/>
                  <a:gd name="T16" fmla="*/ 221 w 302"/>
                  <a:gd name="T17" fmla="*/ 315 h 332"/>
                  <a:gd name="T18" fmla="*/ 221 w 302"/>
                  <a:gd name="T19" fmla="*/ 315 h 332"/>
                  <a:gd name="T20" fmla="*/ 252 w 302"/>
                  <a:gd name="T21" fmla="*/ 300 h 332"/>
                  <a:gd name="T22" fmla="*/ 241 w 302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2"/>
                  <a:gd name="T37" fmla="*/ 0 h 332"/>
                  <a:gd name="T38" fmla="*/ 302 w 302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2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0" y="100"/>
                      <a:pt x="11" y="173"/>
                      <a:pt x="58" y="235"/>
                    </a:cubicBezTo>
                    <a:cubicBezTo>
                      <a:pt x="82" y="267"/>
                      <a:pt x="112" y="291"/>
                      <a:pt x="143" y="304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7"/>
                      <a:pt x="252" y="300"/>
                    </a:cubicBezTo>
                    <a:cubicBezTo>
                      <a:pt x="302" y="262"/>
                      <a:pt x="298" y="170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7" name="Freeform 3049"/>
              <p:cNvSpPr>
                <a:spLocks/>
              </p:cNvSpPr>
              <p:nvPr/>
            </p:nvSpPr>
            <p:spPr bwMode="gray">
              <a:xfrm>
                <a:off x="4271" y="1654"/>
                <a:ext cx="47" cy="52"/>
              </a:xfrm>
              <a:custGeom>
                <a:avLst/>
                <a:gdLst>
                  <a:gd name="T0" fmla="*/ 255 w 306"/>
                  <a:gd name="T1" fmla="*/ 308 h 347"/>
                  <a:gd name="T2" fmla="*/ 61 w 306"/>
                  <a:gd name="T3" fmla="*/ 243 h 347"/>
                  <a:gd name="T4" fmla="*/ 51 w 306"/>
                  <a:gd name="T5" fmla="*/ 39 h 347"/>
                  <a:gd name="T6" fmla="*/ 245 w 306"/>
                  <a:gd name="T7" fmla="*/ 104 h 347"/>
                  <a:gd name="T8" fmla="*/ 255 w 306"/>
                  <a:gd name="T9" fmla="*/ 308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7"/>
                  <a:gd name="T17" fmla="*/ 306 w 306"/>
                  <a:gd name="T18" fmla="*/ 347 h 3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7">
                    <a:moveTo>
                      <a:pt x="255" y="308"/>
                    </a:moveTo>
                    <a:cubicBezTo>
                      <a:pt x="205" y="347"/>
                      <a:pt x="118" y="318"/>
                      <a:pt x="61" y="243"/>
                    </a:cubicBezTo>
                    <a:cubicBezTo>
                      <a:pt x="5" y="169"/>
                      <a:pt x="0" y="77"/>
                      <a:pt x="51" y="39"/>
                    </a:cubicBezTo>
                    <a:cubicBezTo>
                      <a:pt x="101" y="0"/>
                      <a:pt x="188" y="30"/>
                      <a:pt x="245" y="104"/>
                    </a:cubicBezTo>
                    <a:cubicBezTo>
                      <a:pt x="301" y="178"/>
                      <a:pt x="306" y="270"/>
                      <a:pt x="255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8" name="Freeform 3050"/>
              <p:cNvSpPr>
                <a:spLocks/>
              </p:cNvSpPr>
              <p:nvPr/>
            </p:nvSpPr>
            <p:spPr bwMode="gray">
              <a:xfrm>
                <a:off x="4280" y="1664"/>
                <a:ext cx="28" cy="32"/>
              </a:xfrm>
              <a:custGeom>
                <a:avLst/>
                <a:gdLst>
                  <a:gd name="T0" fmla="*/ 155 w 186"/>
                  <a:gd name="T1" fmla="*/ 187 h 211"/>
                  <a:gd name="T2" fmla="*/ 37 w 186"/>
                  <a:gd name="T3" fmla="*/ 148 h 211"/>
                  <a:gd name="T4" fmla="*/ 31 w 186"/>
                  <a:gd name="T5" fmla="*/ 24 h 211"/>
                  <a:gd name="T6" fmla="*/ 149 w 186"/>
                  <a:gd name="T7" fmla="*/ 63 h 211"/>
                  <a:gd name="T8" fmla="*/ 155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7"/>
                    </a:moveTo>
                    <a:cubicBezTo>
                      <a:pt x="124" y="211"/>
                      <a:pt x="72" y="193"/>
                      <a:pt x="37" y="148"/>
                    </a:cubicBezTo>
                    <a:cubicBezTo>
                      <a:pt x="3" y="103"/>
                      <a:pt x="0" y="47"/>
                      <a:pt x="31" y="24"/>
                    </a:cubicBezTo>
                    <a:cubicBezTo>
                      <a:pt x="62" y="0"/>
                      <a:pt x="114" y="18"/>
                      <a:pt x="149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9" name="Freeform 3051"/>
              <p:cNvSpPr>
                <a:spLocks/>
              </p:cNvSpPr>
              <p:nvPr/>
            </p:nvSpPr>
            <p:spPr bwMode="gray">
              <a:xfrm>
                <a:off x="4249" y="1642"/>
                <a:ext cx="83" cy="40"/>
              </a:xfrm>
              <a:custGeom>
                <a:avLst/>
                <a:gdLst>
                  <a:gd name="T0" fmla="*/ 536 w 552"/>
                  <a:gd name="T1" fmla="*/ 152 h 261"/>
                  <a:gd name="T2" fmla="*/ 421 w 552"/>
                  <a:gd name="T3" fmla="*/ 53 h 261"/>
                  <a:gd name="T4" fmla="*/ 210 w 552"/>
                  <a:gd name="T5" fmla="*/ 0 h 261"/>
                  <a:gd name="T6" fmla="*/ 27 w 552"/>
                  <a:gd name="T7" fmla="*/ 123 h 261"/>
                  <a:gd name="T8" fmla="*/ 0 w 552"/>
                  <a:gd name="T9" fmla="*/ 211 h 261"/>
                  <a:gd name="T10" fmla="*/ 121 w 552"/>
                  <a:gd name="T11" fmla="*/ 243 h 261"/>
                  <a:gd name="T12" fmla="*/ 121 w 552"/>
                  <a:gd name="T13" fmla="*/ 150 h 261"/>
                  <a:gd name="T14" fmla="*/ 229 w 552"/>
                  <a:gd name="T15" fmla="*/ 49 h 261"/>
                  <a:gd name="T16" fmla="*/ 413 w 552"/>
                  <a:gd name="T17" fmla="*/ 148 h 261"/>
                  <a:gd name="T18" fmla="*/ 466 w 552"/>
                  <a:gd name="T19" fmla="*/ 241 h 261"/>
                  <a:gd name="T20" fmla="*/ 544 w 552"/>
                  <a:gd name="T21" fmla="*/ 261 h 261"/>
                  <a:gd name="T22" fmla="*/ 536 w 552"/>
                  <a:gd name="T23" fmla="*/ 152 h 2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2"/>
                  <a:gd name="T37" fmla="*/ 0 h 261"/>
                  <a:gd name="T38" fmla="*/ 552 w 552"/>
                  <a:gd name="T39" fmla="*/ 261 h 26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2" h="261">
                    <a:moveTo>
                      <a:pt x="536" y="152"/>
                    </a:moveTo>
                    <a:cubicBezTo>
                      <a:pt x="527" y="143"/>
                      <a:pt x="439" y="59"/>
                      <a:pt x="421" y="53"/>
                    </a:cubicBezTo>
                    <a:cubicBezTo>
                      <a:pt x="403" y="46"/>
                      <a:pt x="233" y="0"/>
                      <a:pt x="210" y="0"/>
                    </a:cubicBezTo>
                    <a:cubicBezTo>
                      <a:pt x="187" y="0"/>
                      <a:pt x="40" y="94"/>
                      <a:pt x="27" y="123"/>
                    </a:cubicBezTo>
                    <a:cubicBezTo>
                      <a:pt x="20" y="132"/>
                      <a:pt x="7" y="179"/>
                      <a:pt x="0" y="211"/>
                    </a:cubicBezTo>
                    <a:cubicBezTo>
                      <a:pt x="121" y="243"/>
                      <a:pt x="121" y="243"/>
                      <a:pt x="121" y="243"/>
                    </a:cubicBezTo>
                    <a:cubicBezTo>
                      <a:pt x="120" y="238"/>
                      <a:pt x="112" y="174"/>
                      <a:pt x="121" y="150"/>
                    </a:cubicBezTo>
                    <a:cubicBezTo>
                      <a:pt x="131" y="126"/>
                      <a:pt x="136" y="57"/>
                      <a:pt x="229" y="49"/>
                    </a:cubicBezTo>
                    <a:cubicBezTo>
                      <a:pt x="260" y="47"/>
                      <a:pt x="346" y="64"/>
                      <a:pt x="413" y="148"/>
                    </a:cubicBezTo>
                    <a:cubicBezTo>
                      <a:pt x="440" y="182"/>
                      <a:pt x="461" y="219"/>
                      <a:pt x="466" y="241"/>
                    </a:cubicBezTo>
                    <a:cubicBezTo>
                      <a:pt x="544" y="261"/>
                      <a:pt x="544" y="261"/>
                      <a:pt x="544" y="261"/>
                    </a:cubicBezTo>
                    <a:cubicBezTo>
                      <a:pt x="552" y="230"/>
                      <a:pt x="541" y="157"/>
                      <a:pt x="536" y="15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0" name="Freeform 3052"/>
              <p:cNvSpPr>
                <a:spLocks/>
              </p:cNvSpPr>
              <p:nvPr/>
            </p:nvSpPr>
            <p:spPr bwMode="gray">
              <a:xfrm>
                <a:off x="4420" y="1637"/>
                <a:ext cx="24" cy="18"/>
              </a:xfrm>
              <a:custGeom>
                <a:avLst/>
                <a:gdLst>
                  <a:gd name="T0" fmla="*/ 0 w 378"/>
                  <a:gd name="T1" fmla="*/ 272 h 272"/>
                  <a:gd name="T2" fmla="*/ 0 w 378"/>
                  <a:gd name="T3" fmla="*/ 102 h 272"/>
                  <a:gd name="T4" fmla="*/ 378 w 378"/>
                  <a:gd name="T5" fmla="*/ 0 h 272"/>
                  <a:gd name="T6" fmla="*/ 378 w 378"/>
                  <a:gd name="T7" fmla="*/ 170 h 272"/>
                  <a:gd name="T8" fmla="*/ 0 w 378"/>
                  <a:gd name="T9" fmla="*/ 272 h 2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8"/>
                  <a:gd name="T16" fmla="*/ 0 h 272"/>
                  <a:gd name="T17" fmla="*/ 378 w 378"/>
                  <a:gd name="T18" fmla="*/ 272 h 2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8" h="272">
                    <a:moveTo>
                      <a:pt x="0" y="272"/>
                    </a:moveTo>
                    <a:lnTo>
                      <a:pt x="0" y="102"/>
                    </a:lnTo>
                    <a:lnTo>
                      <a:pt x="378" y="0"/>
                    </a:lnTo>
                    <a:lnTo>
                      <a:pt x="378" y="170"/>
                    </a:lnTo>
                    <a:lnTo>
                      <a:pt x="0" y="272"/>
                    </a:ln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1" name="Freeform 3053"/>
              <p:cNvSpPr>
                <a:spLocks/>
              </p:cNvSpPr>
              <p:nvPr/>
            </p:nvSpPr>
            <p:spPr bwMode="gray">
              <a:xfrm>
                <a:off x="4334" y="1661"/>
                <a:ext cx="24" cy="18"/>
              </a:xfrm>
              <a:custGeom>
                <a:avLst/>
                <a:gdLst>
                  <a:gd name="T0" fmla="*/ 0 w 378"/>
                  <a:gd name="T1" fmla="*/ 271 h 271"/>
                  <a:gd name="T2" fmla="*/ 0 w 378"/>
                  <a:gd name="T3" fmla="*/ 101 h 271"/>
                  <a:gd name="T4" fmla="*/ 378 w 378"/>
                  <a:gd name="T5" fmla="*/ 0 h 271"/>
                  <a:gd name="T6" fmla="*/ 378 w 378"/>
                  <a:gd name="T7" fmla="*/ 170 h 271"/>
                  <a:gd name="T8" fmla="*/ 0 w 378"/>
                  <a:gd name="T9" fmla="*/ 271 h 2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8"/>
                  <a:gd name="T16" fmla="*/ 0 h 271"/>
                  <a:gd name="T17" fmla="*/ 378 w 378"/>
                  <a:gd name="T18" fmla="*/ 271 h 2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8" h="271">
                    <a:moveTo>
                      <a:pt x="0" y="271"/>
                    </a:moveTo>
                    <a:lnTo>
                      <a:pt x="0" y="101"/>
                    </a:lnTo>
                    <a:lnTo>
                      <a:pt x="378" y="0"/>
                    </a:lnTo>
                    <a:lnTo>
                      <a:pt x="378" y="170"/>
                    </a:lnTo>
                    <a:lnTo>
                      <a:pt x="0" y="271"/>
                    </a:ln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354" name="Gruppieren 680"/>
          <p:cNvGrpSpPr/>
          <p:nvPr/>
        </p:nvGrpSpPr>
        <p:grpSpPr bwMode="gray">
          <a:xfrm>
            <a:off x="11334467" y="5976006"/>
            <a:ext cx="596518" cy="351470"/>
            <a:chOff x="3901294" y="3843965"/>
            <a:chExt cx="879158" cy="518002"/>
          </a:xfrm>
        </p:grpSpPr>
        <p:sp>
          <p:nvSpPr>
            <p:cNvPr id="1355" name="Freeform 3583"/>
            <p:cNvSpPr>
              <a:spLocks/>
            </p:cNvSpPr>
            <p:nvPr/>
          </p:nvSpPr>
          <p:spPr bwMode="gray">
            <a:xfrm>
              <a:off x="3963168" y="4137341"/>
              <a:ext cx="92471" cy="71472"/>
            </a:xfrm>
            <a:custGeom>
              <a:avLst/>
              <a:gdLst>
                <a:gd name="T0" fmla="*/ 99 w 699"/>
                <a:gd name="T1" fmla="*/ 536 h 536"/>
                <a:gd name="T2" fmla="*/ 0 w 699"/>
                <a:gd name="T3" fmla="*/ 151 h 536"/>
                <a:gd name="T4" fmla="*/ 345 w 699"/>
                <a:gd name="T5" fmla="*/ 0 h 536"/>
                <a:gd name="T6" fmla="*/ 699 w 699"/>
                <a:gd name="T7" fmla="*/ 88 h 536"/>
                <a:gd name="T8" fmla="*/ 550 w 699"/>
                <a:gd name="T9" fmla="*/ 414 h 536"/>
                <a:gd name="T10" fmla="*/ 99 w 699"/>
                <a:gd name="T11" fmla="*/ 536 h 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"/>
                <a:gd name="T19" fmla="*/ 0 h 536"/>
                <a:gd name="T20" fmla="*/ 699 w 699"/>
                <a:gd name="T21" fmla="*/ 536 h 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" h="536">
                  <a:moveTo>
                    <a:pt x="99" y="536"/>
                  </a:moveTo>
                  <a:lnTo>
                    <a:pt x="0" y="151"/>
                  </a:lnTo>
                  <a:lnTo>
                    <a:pt x="345" y="0"/>
                  </a:lnTo>
                  <a:lnTo>
                    <a:pt x="699" y="88"/>
                  </a:lnTo>
                  <a:lnTo>
                    <a:pt x="550" y="414"/>
                  </a:lnTo>
                  <a:lnTo>
                    <a:pt x="99" y="536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6" name="Freeform 3584"/>
            <p:cNvSpPr>
              <a:spLocks/>
            </p:cNvSpPr>
            <p:nvPr/>
          </p:nvSpPr>
          <p:spPr bwMode="gray">
            <a:xfrm>
              <a:off x="3997845" y="4150274"/>
              <a:ext cx="94511" cy="103464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0 h 332"/>
                <a:gd name="T4" fmla="*/ 66 w 302"/>
                <a:gd name="T5" fmla="*/ 20 h 332"/>
                <a:gd name="T6" fmla="*/ 16 w 302"/>
                <a:gd name="T7" fmla="*/ 33 h 332"/>
                <a:gd name="T8" fmla="*/ 26 w 302"/>
                <a:gd name="T9" fmla="*/ 54 h 332"/>
                <a:gd name="T10" fmla="*/ 58 w 302"/>
                <a:gd name="T11" fmla="*/ 235 h 332"/>
                <a:gd name="T12" fmla="*/ 143 w 302"/>
                <a:gd name="T13" fmla="*/ 304 h 332"/>
                <a:gd name="T14" fmla="*/ 155 w 302"/>
                <a:gd name="T15" fmla="*/ 332 h 332"/>
                <a:gd name="T16" fmla="*/ 221 w 302"/>
                <a:gd name="T17" fmla="*/ 315 h 332"/>
                <a:gd name="T18" fmla="*/ 221 w 302"/>
                <a:gd name="T19" fmla="*/ 314 h 332"/>
                <a:gd name="T20" fmla="*/ 252 w 302"/>
                <a:gd name="T21" fmla="*/ 300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0" y="99"/>
                    <a:pt x="11" y="173"/>
                    <a:pt x="58" y="235"/>
                  </a:cubicBezTo>
                  <a:cubicBezTo>
                    <a:pt x="82" y="267"/>
                    <a:pt x="112" y="291"/>
                    <a:pt x="143" y="304"/>
                  </a:cubicBezTo>
                  <a:cubicBezTo>
                    <a:pt x="155" y="332"/>
                    <a:pt x="155" y="332"/>
                    <a:pt x="155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32" y="312"/>
                    <a:pt x="242" y="307"/>
                    <a:pt x="252" y="300"/>
                  </a:cubicBezTo>
                  <a:cubicBezTo>
                    <a:pt x="302" y="262"/>
                    <a:pt x="297" y="170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7" name="Freeform 3585"/>
            <p:cNvSpPr>
              <a:spLocks/>
            </p:cNvSpPr>
            <p:nvPr/>
          </p:nvSpPr>
          <p:spPr bwMode="gray">
            <a:xfrm>
              <a:off x="3976767" y="4152996"/>
              <a:ext cx="95871" cy="108229"/>
            </a:xfrm>
            <a:custGeom>
              <a:avLst/>
              <a:gdLst>
                <a:gd name="T0" fmla="*/ 255 w 306"/>
                <a:gd name="T1" fmla="*/ 308 h 347"/>
                <a:gd name="T2" fmla="*/ 61 w 306"/>
                <a:gd name="T3" fmla="*/ 243 h 347"/>
                <a:gd name="T4" fmla="*/ 50 w 306"/>
                <a:gd name="T5" fmla="*/ 39 h 347"/>
                <a:gd name="T6" fmla="*/ 244 w 306"/>
                <a:gd name="T7" fmla="*/ 104 h 347"/>
                <a:gd name="T8" fmla="*/ 255 w 306"/>
                <a:gd name="T9" fmla="*/ 308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7"/>
                <a:gd name="T17" fmla="*/ 306 w 306"/>
                <a:gd name="T18" fmla="*/ 347 h 3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7">
                  <a:moveTo>
                    <a:pt x="255" y="308"/>
                  </a:moveTo>
                  <a:cubicBezTo>
                    <a:pt x="204" y="347"/>
                    <a:pt x="118" y="317"/>
                    <a:pt x="61" y="243"/>
                  </a:cubicBezTo>
                  <a:cubicBezTo>
                    <a:pt x="5" y="169"/>
                    <a:pt x="0" y="77"/>
                    <a:pt x="50" y="39"/>
                  </a:cubicBezTo>
                  <a:cubicBezTo>
                    <a:pt x="101" y="0"/>
                    <a:pt x="188" y="29"/>
                    <a:pt x="244" y="104"/>
                  </a:cubicBezTo>
                  <a:cubicBezTo>
                    <a:pt x="301" y="178"/>
                    <a:pt x="306" y="270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8" name="Freeform 3586"/>
            <p:cNvSpPr>
              <a:spLocks/>
            </p:cNvSpPr>
            <p:nvPr/>
          </p:nvSpPr>
          <p:spPr bwMode="gray">
            <a:xfrm>
              <a:off x="3995805" y="4174098"/>
              <a:ext cx="57795" cy="66027"/>
            </a:xfrm>
            <a:custGeom>
              <a:avLst/>
              <a:gdLst>
                <a:gd name="T0" fmla="*/ 155 w 186"/>
                <a:gd name="T1" fmla="*/ 187 h 211"/>
                <a:gd name="T2" fmla="*/ 37 w 186"/>
                <a:gd name="T3" fmla="*/ 148 h 211"/>
                <a:gd name="T4" fmla="*/ 30 w 186"/>
                <a:gd name="T5" fmla="*/ 24 h 211"/>
                <a:gd name="T6" fmla="*/ 149 w 186"/>
                <a:gd name="T7" fmla="*/ 63 h 211"/>
                <a:gd name="T8" fmla="*/ 155 w 186"/>
                <a:gd name="T9" fmla="*/ 187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7"/>
                  </a:moveTo>
                  <a:cubicBezTo>
                    <a:pt x="124" y="211"/>
                    <a:pt x="71" y="193"/>
                    <a:pt x="37" y="148"/>
                  </a:cubicBezTo>
                  <a:cubicBezTo>
                    <a:pt x="3" y="103"/>
                    <a:pt x="0" y="47"/>
                    <a:pt x="30" y="24"/>
                  </a:cubicBezTo>
                  <a:cubicBezTo>
                    <a:pt x="61" y="0"/>
                    <a:pt x="114" y="18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9" name="Freeform 3587"/>
            <p:cNvSpPr>
              <a:spLocks/>
            </p:cNvSpPr>
            <p:nvPr/>
          </p:nvSpPr>
          <p:spPr bwMode="gray">
            <a:xfrm>
              <a:off x="4055640" y="3914076"/>
              <a:ext cx="239338" cy="253896"/>
            </a:xfrm>
            <a:custGeom>
              <a:avLst/>
              <a:gdLst>
                <a:gd name="T0" fmla="*/ 1809 w 1809"/>
                <a:gd name="T1" fmla="*/ 0 h 1918"/>
                <a:gd name="T2" fmla="*/ 0 w 1809"/>
                <a:gd name="T3" fmla="*/ 487 h 1918"/>
                <a:gd name="T4" fmla="*/ 0 w 1809"/>
                <a:gd name="T5" fmla="*/ 1918 h 1918"/>
                <a:gd name="T6" fmla="*/ 1809 w 1809"/>
                <a:gd name="T7" fmla="*/ 1415 h 1918"/>
                <a:gd name="T8" fmla="*/ 1809 w 1809"/>
                <a:gd name="T9" fmla="*/ 0 h 19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1918"/>
                <a:gd name="T17" fmla="*/ 1809 w 1809"/>
                <a:gd name="T18" fmla="*/ 1918 h 19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1918">
                  <a:moveTo>
                    <a:pt x="1809" y="0"/>
                  </a:moveTo>
                  <a:lnTo>
                    <a:pt x="0" y="487"/>
                  </a:lnTo>
                  <a:lnTo>
                    <a:pt x="0" y="1918"/>
                  </a:lnTo>
                  <a:lnTo>
                    <a:pt x="1809" y="141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0" name="Freeform 3588"/>
            <p:cNvSpPr>
              <a:spLocks/>
            </p:cNvSpPr>
            <p:nvPr/>
          </p:nvSpPr>
          <p:spPr bwMode="gray">
            <a:xfrm>
              <a:off x="3918972" y="3940622"/>
              <a:ext cx="167944" cy="297460"/>
            </a:xfrm>
            <a:custGeom>
              <a:avLst/>
              <a:gdLst>
                <a:gd name="T0" fmla="*/ 437 w 537"/>
                <a:gd name="T1" fmla="*/ 728 h 952"/>
                <a:gd name="T2" fmla="*/ 437 w 537"/>
                <a:gd name="T3" fmla="*/ 122 h 952"/>
                <a:gd name="T4" fmla="*/ 0 w 537"/>
                <a:gd name="T5" fmla="*/ 0 h 952"/>
                <a:gd name="T6" fmla="*/ 0 w 537"/>
                <a:gd name="T7" fmla="*/ 809 h 952"/>
                <a:gd name="T8" fmla="*/ 183 w 537"/>
                <a:gd name="T9" fmla="*/ 858 h 952"/>
                <a:gd name="T10" fmla="*/ 213 w 537"/>
                <a:gd name="T11" fmla="*/ 689 h 952"/>
                <a:gd name="T12" fmla="*/ 449 w 537"/>
                <a:gd name="T13" fmla="*/ 769 h 952"/>
                <a:gd name="T14" fmla="*/ 503 w 537"/>
                <a:gd name="T15" fmla="*/ 944 h 952"/>
                <a:gd name="T16" fmla="*/ 524 w 537"/>
                <a:gd name="T17" fmla="*/ 952 h 952"/>
                <a:gd name="T18" fmla="*/ 509 w 537"/>
                <a:gd name="T19" fmla="*/ 822 h 952"/>
                <a:gd name="T20" fmla="*/ 437 w 537"/>
                <a:gd name="T21" fmla="*/ 728 h 9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37"/>
                <a:gd name="T34" fmla="*/ 0 h 952"/>
                <a:gd name="T35" fmla="*/ 537 w 537"/>
                <a:gd name="T36" fmla="*/ 952 h 9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37" h="952">
                  <a:moveTo>
                    <a:pt x="437" y="728"/>
                  </a:moveTo>
                  <a:cubicBezTo>
                    <a:pt x="437" y="122"/>
                    <a:pt x="437" y="122"/>
                    <a:pt x="437" y="122"/>
                  </a:cubicBezTo>
                  <a:cubicBezTo>
                    <a:pt x="437" y="122"/>
                    <a:pt x="24" y="7"/>
                    <a:pt x="0" y="0"/>
                  </a:cubicBezTo>
                  <a:cubicBezTo>
                    <a:pt x="0" y="809"/>
                    <a:pt x="0" y="809"/>
                    <a:pt x="0" y="809"/>
                  </a:cubicBezTo>
                  <a:cubicBezTo>
                    <a:pt x="183" y="858"/>
                    <a:pt x="183" y="858"/>
                    <a:pt x="183" y="858"/>
                  </a:cubicBezTo>
                  <a:cubicBezTo>
                    <a:pt x="159" y="790"/>
                    <a:pt x="169" y="723"/>
                    <a:pt x="213" y="689"/>
                  </a:cubicBezTo>
                  <a:cubicBezTo>
                    <a:pt x="275" y="643"/>
                    <a:pt x="381" y="678"/>
                    <a:pt x="449" y="769"/>
                  </a:cubicBezTo>
                  <a:cubicBezTo>
                    <a:pt x="493" y="826"/>
                    <a:pt x="511" y="892"/>
                    <a:pt x="503" y="944"/>
                  </a:cubicBezTo>
                  <a:cubicBezTo>
                    <a:pt x="524" y="952"/>
                    <a:pt x="524" y="952"/>
                    <a:pt x="524" y="952"/>
                  </a:cubicBezTo>
                  <a:cubicBezTo>
                    <a:pt x="524" y="952"/>
                    <a:pt x="537" y="882"/>
                    <a:pt x="509" y="822"/>
                  </a:cubicBezTo>
                  <a:cubicBezTo>
                    <a:pt x="496" y="794"/>
                    <a:pt x="475" y="755"/>
                    <a:pt x="437" y="7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1" name="Freeform 3589"/>
            <p:cNvSpPr>
              <a:spLocks/>
            </p:cNvSpPr>
            <p:nvPr/>
          </p:nvSpPr>
          <p:spPr bwMode="gray">
            <a:xfrm>
              <a:off x="4055640" y="3883445"/>
              <a:ext cx="239338" cy="95296"/>
            </a:xfrm>
            <a:custGeom>
              <a:avLst/>
              <a:gdLst>
                <a:gd name="T0" fmla="*/ 1809 w 1809"/>
                <a:gd name="T1" fmla="*/ 0 h 718"/>
                <a:gd name="T2" fmla="*/ 0 w 1809"/>
                <a:gd name="T3" fmla="*/ 486 h 718"/>
                <a:gd name="T4" fmla="*/ 0 w 1809"/>
                <a:gd name="T5" fmla="*/ 718 h 718"/>
                <a:gd name="T6" fmla="*/ 1809 w 1809"/>
                <a:gd name="T7" fmla="*/ 231 h 718"/>
                <a:gd name="T8" fmla="*/ 1809 w 1809"/>
                <a:gd name="T9" fmla="*/ 0 h 7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718"/>
                <a:gd name="T17" fmla="*/ 1809 w 1809"/>
                <a:gd name="T18" fmla="*/ 718 h 7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718">
                  <a:moveTo>
                    <a:pt x="1809" y="0"/>
                  </a:moveTo>
                  <a:lnTo>
                    <a:pt x="0" y="486"/>
                  </a:lnTo>
                  <a:lnTo>
                    <a:pt x="0" y="718"/>
                  </a:lnTo>
                  <a:lnTo>
                    <a:pt x="1809" y="231"/>
                  </a:lnTo>
                  <a:lnTo>
                    <a:pt x="1809" y="0"/>
                  </a:lnTo>
                  <a:close/>
                </a:path>
              </a:pathLst>
            </a:custGeom>
            <a:gradFill flip="none" rotWithShape="1">
              <a:gsLst>
                <a:gs pos="62000">
                  <a:schemeClr val="bg1">
                    <a:lumMod val="65000"/>
                  </a:schemeClr>
                </a:gs>
                <a:gs pos="48000">
                  <a:schemeClr val="bg1">
                    <a:lumMod val="65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5000000" scaled="0"/>
              <a:tileRect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2" name="Freeform 3590"/>
            <p:cNvSpPr>
              <a:spLocks/>
            </p:cNvSpPr>
            <p:nvPr/>
          </p:nvSpPr>
          <p:spPr bwMode="gray">
            <a:xfrm>
              <a:off x="3901294" y="3912714"/>
              <a:ext cx="154346" cy="66027"/>
            </a:xfrm>
            <a:custGeom>
              <a:avLst/>
              <a:gdLst>
                <a:gd name="T0" fmla="*/ 57 w 494"/>
                <a:gd name="T1" fmla="*/ 0 h 210"/>
                <a:gd name="T2" fmla="*/ 57 w 494"/>
                <a:gd name="T3" fmla="*/ 0 h 210"/>
                <a:gd name="T4" fmla="*/ 0 w 494"/>
                <a:gd name="T5" fmla="*/ 73 h 210"/>
                <a:gd name="T6" fmla="*/ 494 w 494"/>
                <a:gd name="T7" fmla="*/ 210 h 210"/>
                <a:gd name="T8" fmla="*/ 494 w 494"/>
                <a:gd name="T9" fmla="*/ 111 h 210"/>
                <a:gd name="T10" fmla="*/ 57 w 494"/>
                <a:gd name="T11" fmla="*/ 0 h 2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94"/>
                <a:gd name="T19" fmla="*/ 0 h 210"/>
                <a:gd name="T20" fmla="*/ 494 w 494"/>
                <a:gd name="T21" fmla="*/ 210 h 2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94" h="210">
                  <a:moveTo>
                    <a:pt x="57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9"/>
                    <a:pt x="0" y="42"/>
                    <a:pt x="0" y="73"/>
                  </a:cubicBezTo>
                  <a:cubicBezTo>
                    <a:pt x="494" y="210"/>
                    <a:pt x="494" y="210"/>
                    <a:pt x="494" y="210"/>
                  </a:cubicBezTo>
                  <a:cubicBezTo>
                    <a:pt x="494" y="111"/>
                    <a:pt x="494" y="111"/>
                    <a:pt x="494" y="111"/>
                  </a:cubicBezTo>
                  <a:lnTo>
                    <a:pt x="57" y="0"/>
                  </a:lnTo>
                  <a:close/>
                </a:path>
              </a:pathLst>
            </a:custGeom>
            <a:gradFill flip="none" rotWithShape="1">
              <a:gsLst>
                <a:gs pos="62000">
                  <a:srgbClr val="8F8F8F"/>
                </a:gs>
                <a:gs pos="38000">
                  <a:schemeClr val="bg1">
                    <a:lumMod val="50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7100000" scaled="0"/>
              <a:tileRect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3" name="Freeform 3591"/>
            <p:cNvSpPr>
              <a:spLocks/>
            </p:cNvSpPr>
            <p:nvPr/>
          </p:nvSpPr>
          <p:spPr bwMode="gray">
            <a:xfrm>
              <a:off x="3924412" y="3941984"/>
              <a:ext cx="101990" cy="240963"/>
            </a:xfrm>
            <a:custGeom>
              <a:avLst/>
              <a:gdLst>
                <a:gd name="T0" fmla="*/ 196 w 327"/>
                <a:gd name="T1" fmla="*/ 684 h 771"/>
                <a:gd name="T2" fmla="*/ 327 w 327"/>
                <a:gd name="T3" fmla="*/ 679 h 771"/>
                <a:gd name="T4" fmla="*/ 327 w 327"/>
                <a:gd name="T5" fmla="*/ 88 h 771"/>
                <a:gd name="T6" fmla="*/ 0 w 327"/>
                <a:gd name="T7" fmla="*/ 0 h 771"/>
                <a:gd name="T8" fmla="*/ 0 w 327"/>
                <a:gd name="T9" fmla="*/ 730 h 771"/>
                <a:gd name="T10" fmla="*/ 154 w 327"/>
                <a:gd name="T11" fmla="*/ 771 h 771"/>
                <a:gd name="T12" fmla="*/ 196 w 327"/>
                <a:gd name="T13" fmla="*/ 684 h 7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7"/>
                <a:gd name="T22" fmla="*/ 0 h 771"/>
                <a:gd name="T23" fmla="*/ 327 w 327"/>
                <a:gd name="T24" fmla="*/ 771 h 7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7" h="771">
                  <a:moveTo>
                    <a:pt x="196" y="684"/>
                  </a:moveTo>
                  <a:cubicBezTo>
                    <a:pt x="231" y="658"/>
                    <a:pt x="279" y="658"/>
                    <a:pt x="327" y="679"/>
                  </a:cubicBezTo>
                  <a:cubicBezTo>
                    <a:pt x="327" y="88"/>
                    <a:pt x="327" y="88"/>
                    <a:pt x="327" y="8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154" y="771"/>
                    <a:pt x="154" y="771"/>
                    <a:pt x="154" y="771"/>
                  </a:cubicBezTo>
                  <a:cubicBezTo>
                    <a:pt x="156" y="735"/>
                    <a:pt x="170" y="704"/>
                    <a:pt x="196" y="68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4" name="Freeform 3592"/>
            <p:cNvSpPr>
              <a:spLocks/>
            </p:cNvSpPr>
            <p:nvPr/>
          </p:nvSpPr>
          <p:spPr bwMode="gray">
            <a:xfrm>
              <a:off x="3930531" y="3948110"/>
              <a:ext cx="90432" cy="102103"/>
            </a:xfrm>
            <a:custGeom>
              <a:avLst/>
              <a:gdLst>
                <a:gd name="T0" fmla="*/ 0 w 685"/>
                <a:gd name="T1" fmla="*/ 0 h 773"/>
                <a:gd name="T2" fmla="*/ 0 w 685"/>
                <a:gd name="T3" fmla="*/ 591 h 773"/>
                <a:gd name="T4" fmla="*/ 685 w 685"/>
                <a:gd name="T5" fmla="*/ 773 h 773"/>
                <a:gd name="T6" fmla="*/ 685 w 685"/>
                <a:gd name="T7" fmla="*/ 185 h 773"/>
                <a:gd name="T8" fmla="*/ 0 w 685"/>
                <a:gd name="T9" fmla="*/ 0 h 7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773"/>
                <a:gd name="T17" fmla="*/ 685 w 685"/>
                <a:gd name="T18" fmla="*/ 773 h 7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773">
                  <a:moveTo>
                    <a:pt x="0" y="0"/>
                  </a:moveTo>
                  <a:lnTo>
                    <a:pt x="0" y="591"/>
                  </a:lnTo>
                  <a:lnTo>
                    <a:pt x="685" y="773"/>
                  </a:lnTo>
                  <a:lnTo>
                    <a:pt x="685" y="18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165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5" name="Freeform 3593"/>
            <p:cNvSpPr>
              <a:spLocks/>
            </p:cNvSpPr>
            <p:nvPr/>
          </p:nvSpPr>
          <p:spPr bwMode="gray">
            <a:xfrm>
              <a:off x="4055640" y="3843965"/>
              <a:ext cx="239338" cy="103464"/>
            </a:xfrm>
            <a:custGeom>
              <a:avLst/>
              <a:gdLst>
                <a:gd name="T0" fmla="*/ 0 w 1809"/>
                <a:gd name="T1" fmla="*/ 484 h 784"/>
                <a:gd name="T2" fmla="*/ 0 w 1809"/>
                <a:gd name="T3" fmla="*/ 784 h 784"/>
                <a:gd name="T4" fmla="*/ 1809 w 1809"/>
                <a:gd name="T5" fmla="*/ 300 h 784"/>
                <a:gd name="T6" fmla="*/ 1809 w 1809"/>
                <a:gd name="T7" fmla="*/ 0 h 784"/>
                <a:gd name="T8" fmla="*/ 0 w 1809"/>
                <a:gd name="T9" fmla="*/ 484 h 7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784"/>
                <a:gd name="T17" fmla="*/ 1809 w 1809"/>
                <a:gd name="T18" fmla="*/ 784 h 7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784">
                  <a:moveTo>
                    <a:pt x="0" y="484"/>
                  </a:moveTo>
                  <a:lnTo>
                    <a:pt x="0" y="784"/>
                  </a:lnTo>
                  <a:lnTo>
                    <a:pt x="1809" y="300"/>
                  </a:lnTo>
                  <a:lnTo>
                    <a:pt x="1809" y="0"/>
                  </a:lnTo>
                  <a:lnTo>
                    <a:pt x="0" y="48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6" name="Freeform 3594"/>
            <p:cNvSpPr>
              <a:spLocks/>
            </p:cNvSpPr>
            <p:nvPr/>
          </p:nvSpPr>
          <p:spPr bwMode="gray">
            <a:xfrm>
              <a:off x="3918972" y="3843965"/>
              <a:ext cx="376005" cy="68749"/>
            </a:xfrm>
            <a:custGeom>
              <a:avLst/>
              <a:gdLst>
                <a:gd name="T0" fmla="*/ 2841 w 2841"/>
                <a:gd name="T1" fmla="*/ 0 h 522"/>
                <a:gd name="T2" fmla="*/ 1032 w 2841"/>
                <a:gd name="T3" fmla="*/ 484 h 522"/>
                <a:gd name="T4" fmla="*/ 0 w 2841"/>
                <a:gd name="T5" fmla="*/ 522 h 522"/>
                <a:gd name="T6" fmla="*/ 1105 w 2841"/>
                <a:gd name="T7" fmla="*/ 224 h 522"/>
                <a:gd name="T8" fmla="*/ 2841 w 2841"/>
                <a:gd name="T9" fmla="*/ 0 h 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41"/>
                <a:gd name="T16" fmla="*/ 0 h 522"/>
                <a:gd name="T17" fmla="*/ 2841 w 2841"/>
                <a:gd name="T18" fmla="*/ 522 h 5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41" h="522">
                  <a:moveTo>
                    <a:pt x="2841" y="0"/>
                  </a:moveTo>
                  <a:lnTo>
                    <a:pt x="1032" y="484"/>
                  </a:lnTo>
                  <a:lnTo>
                    <a:pt x="0" y="522"/>
                  </a:lnTo>
                  <a:lnTo>
                    <a:pt x="1105" y="224"/>
                  </a:lnTo>
                  <a:lnTo>
                    <a:pt x="284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7" name="Freeform 3595"/>
            <p:cNvSpPr>
              <a:spLocks/>
            </p:cNvSpPr>
            <p:nvPr/>
          </p:nvSpPr>
          <p:spPr bwMode="gray">
            <a:xfrm>
              <a:off x="3918972" y="3907949"/>
              <a:ext cx="136667" cy="39480"/>
            </a:xfrm>
            <a:custGeom>
              <a:avLst/>
              <a:gdLst>
                <a:gd name="T0" fmla="*/ 1032 w 1032"/>
                <a:gd name="T1" fmla="*/ 0 h 300"/>
                <a:gd name="T2" fmla="*/ 0 w 1032"/>
                <a:gd name="T3" fmla="*/ 38 h 300"/>
                <a:gd name="T4" fmla="*/ 1032 w 1032"/>
                <a:gd name="T5" fmla="*/ 300 h 300"/>
                <a:gd name="T6" fmla="*/ 1032 w 1032"/>
                <a:gd name="T7" fmla="*/ 0 h 3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2"/>
                <a:gd name="T13" fmla="*/ 0 h 300"/>
                <a:gd name="T14" fmla="*/ 1032 w 1032"/>
                <a:gd name="T15" fmla="*/ 300 h 3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2" h="300">
                  <a:moveTo>
                    <a:pt x="1032" y="0"/>
                  </a:moveTo>
                  <a:lnTo>
                    <a:pt x="0" y="38"/>
                  </a:lnTo>
                  <a:lnTo>
                    <a:pt x="1032" y="300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8" name="Freeform 3596"/>
            <p:cNvSpPr>
              <a:spLocks/>
            </p:cNvSpPr>
            <p:nvPr/>
          </p:nvSpPr>
          <p:spPr bwMode="gray">
            <a:xfrm>
              <a:off x="4542474" y="4251015"/>
              <a:ext cx="237978" cy="83724"/>
            </a:xfrm>
            <a:custGeom>
              <a:avLst/>
              <a:gdLst>
                <a:gd name="T0" fmla="*/ 0 w 1798"/>
                <a:gd name="T1" fmla="*/ 636 h 636"/>
                <a:gd name="T2" fmla="*/ 1798 w 1798"/>
                <a:gd name="T3" fmla="*/ 154 h 636"/>
                <a:gd name="T4" fmla="*/ 1798 w 1798"/>
                <a:gd name="T5" fmla="*/ 0 h 636"/>
                <a:gd name="T6" fmla="*/ 0 w 1798"/>
                <a:gd name="T7" fmla="*/ 482 h 636"/>
                <a:gd name="T8" fmla="*/ 0 w 1798"/>
                <a:gd name="T9" fmla="*/ 636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8"/>
                <a:gd name="T16" fmla="*/ 0 h 636"/>
                <a:gd name="T17" fmla="*/ 1798 w 1798"/>
                <a:gd name="T18" fmla="*/ 636 h 6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8" h="636">
                  <a:moveTo>
                    <a:pt x="0" y="636"/>
                  </a:moveTo>
                  <a:lnTo>
                    <a:pt x="1798" y="154"/>
                  </a:lnTo>
                  <a:lnTo>
                    <a:pt x="1798" y="0"/>
                  </a:lnTo>
                  <a:lnTo>
                    <a:pt x="0" y="482"/>
                  </a:lnTo>
                  <a:lnTo>
                    <a:pt x="0" y="6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9" name="Freeform 3597"/>
            <p:cNvSpPr>
              <a:spLocks/>
            </p:cNvSpPr>
            <p:nvPr/>
          </p:nvSpPr>
          <p:spPr bwMode="gray">
            <a:xfrm>
              <a:off x="4548594" y="4312958"/>
              <a:ext cx="14959" cy="17017"/>
            </a:xfrm>
            <a:custGeom>
              <a:avLst/>
              <a:gdLst>
                <a:gd name="T0" fmla="*/ 8 w 49"/>
                <a:gd name="T1" fmla="*/ 48 h 54"/>
                <a:gd name="T2" fmla="*/ 39 w 49"/>
                <a:gd name="T3" fmla="*/ 38 h 54"/>
                <a:gd name="T4" fmla="*/ 41 w 49"/>
                <a:gd name="T5" fmla="*/ 6 h 54"/>
                <a:gd name="T6" fmla="*/ 10 w 49"/>
                <a:gd name="T7" fmla="*/ 16 h 54"/>
                <a:gd name="T8" fmla="*/ 8 w 49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54"/>
                <a:gd name="T17" fmla="*/ 49 w 4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54">
                  <a:moveTo>
                    <a:pt x="8" y="48"/>
                  </a:moveTo>
                  <a:cubicBezTo>
                    <a:pt x="16" y="54"/>
                    <a:pt x="30" y="50"/>
                    <a:pt x="39" y="38"/>
                  </a:cubicBezTo>
                  <a:cubicBezTo>
                    <a:pt x="48" y="26"/>
                    <a:pt x="49" y="12"/>
                    <a:pt x="41" y="6"/>
                  </a:cubicBezTo>
                  <a:cubicBezTo>
                    <a:pt x="33" y="0"/>
                    <a:pt x="19" y="4"/>
                    <a:pt x="10" y="16"/>
                  </a:cubicBezTo>
                  <a:cubicBezTo>
                    <a:pt x="1" y="28"/>
                    <a:pt x="0" y="42"/>
                    <a:pt x="8" y="48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0" name="Freeform 3598"/>
            <p:cNvSpPr>
              <a:spLocks/>
            </p:cNvSpPr>
            <p:nvPr/>
          </p:nvSpPr>
          <p:spPr bwMode="gray">
            <a:xfrm>
              <a:off x="4566272" y="4308193"/>
              <a:ext cx="14959" cy="17017"/>
            </a:xfrm>
            <a:custGeom>
              <a:avLst/>
              <a:gdLst>
                <a:gd name="T0" fmla="*/ 8 w 49"/>
                <a:gd name="T1" fmla="*/ 48 h 54"/>
                <a:gd name="T2" fmla="*/ 39 w 49"/>
                <a:gd name="T3" fmla="*/ 38 h 54"/>
                <a:gd name="T4" fmla="*/ 41 w 49"/>
                <a:gd name="T5" fmla="*/ 6 h 54"/>
                <a:gd name="T6" fmla="*/ 10 w 49"/>
                <a:gd name="T7" fmla="*/ 16 h 54"/>
                <a:gd name="T8" fmla="*/ 8 w 49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54"/>
                <a:gd name="T17" fmla="*/ 49 w 4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54">
                  <a:moveTo>
                    <a:pt x="8" y="48"/>
                  </a:moveTo>
                  <a:cubicBezTo>
                    <a:pt x="16" y="54"/>
                    <a:pt x="30" y="50"/>
                    <a:pt x="39" y="38"/>
                  </a:cubicBezTo>
                  <a:cubicBezTo>
                    <a:pt x="48" y="26"/>
                    <a:pt x="49" y="12"/>
                    <a:pt x="41" y="6"/>
                  </a:cubicBezTo>
                  <a:cubicBezTo>
                    <a:pt x="33" y="0"/>
                    <a:pt x="19" y="4"/>
                    <a:pt x="10" y="16"/>
                  </a:cubicBezTo>
                  <a:cubicBezTo>
                    <a:pt x="1" y="28"/>
                    <a:pt x="0" y="42"/>
                    <a:pt x="8" y="48"/>
                  </a:cubicBezTo>
                  <a:close/>
                </a:path>
              </a:pathLst>
            </a:custGeom>
            <a:gradFill>
              <a:gsLst>
                <a:gs pos="16000">
                  <a:schemeClr val="accent2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2">
                    <a:lumMod val="20000"/>
                    <a:lumOff val="80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1" name="Freeform 3599"/>
            <p:cNvSpPr>
              <a:spLocks/>
            </p:cNvSpPr>
            <p:nvPr/>
          </p:nvSpPr>
          <p:spPr bwMode="gray">
            <a:xfrm>
              <a:off x="4762774" y="4255099"/>
              <a:ext cx="14959" cy="17017"/>
            </a:xfrm>
            <a:custGeom>
              <a:avLst/>
              <a:gdLst>
                <a:gd name="T0" fmla="*/ 8 w 48"/>
                <a:gd name="T1" fmla="*/ 49 h 55"/>
                <a:gd name="T2" fmla="*/ 38 w 48"/>
                <a:gd name="T3" fmla="*/ 38 h 55"/>
                <a:gd name="T4" fmla="*/ 40 w 48"/>
                <a:gd name="T5" fmla="*/ 6 h 55"/>
                <a:gd name="T6" fmla="*/ 9 w 48"/>
                <a:gd name="T7" fmla="*/ 16 h 55"/>
                <a:gd name="T8" fmla="*/ 8 w 48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5"/>
                <a:gd name="T17" fmla="*/ 48 w 48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5">
                  <a:moveTo>
                    <a:pt x="8" y="49"/>
                  </a:moveTo>
                  <a:cubicBezTo>
                    <a:pt x="16" y="55"/>
                    <a:pt x="29" y="50"/>
                    <a:pt x="38" y="38"/>
                  </a:cubicBezTo>
                  <a:cubicBezTo>
                    <a:pt x="47" y="27"/>
                    <a:pt x="48" y="12"/>
                    <a:pt x="40" y="6"/>
                  </a:cubicBezTo>
                  <a:cubicBezTo>
                    <a:pt x="32" y="0"/>
                    <a:pt x="18" y="5"/>
                    <a:pt x="9" y="16"/>
                  </a:cubicBezTo>
                  <a:cubicBezTo>
                    <a:pt x="0" y="28"/>
                    <a:pt x="0" y="43"/>
                    <a:pt x="8" y="49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2" name="Freeform 3600"/>
            <p:cNvSpPr>
              <a:spLocks/>
            </p:cNvSpPr>
            <p:nvPr/>
          </p:nvSpPr>
          <p:spPr bwMode="gray">
            <a:xfrm>
              <a:off x="4745775" y="4259864"/>
              <a:ext cx="14959" cy="17017"/>
            </a:xfrm>
            <a:custGeom>
              <a:avLst/>
              <a:gdLst>
                <a:gd name="T0" fmla="*/ 8 w 48"/>
                <a:gd name="T1" fmla="*/ 49 h 55"/>
                <a:gd name="T2" fmla="*/ 38 w 48"/>
                <a:gd name="T3" fmla="*/ 38 h 55"/>
                <a:gd name="T4" fmla="*/ 40 w 48"/>
                <a:gd name="T5" fmla="*/ 6 h 55"/>
                <a:gd name="T6" fmla="*/ 9 w 48"/>
                <a:gd name="T7" fmla="*/ 16 h 55"/>
                <a:gd name="T8" fmla="*/ 8 w 48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5"/>
                <a:gd name="T17" fmla="*/ 48 w 48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5">
                  <a:moveTo>
                    <a:pt x="8" y="49"/>
                  </a:moveTo>
                  <a:cubicBezTo>
                    <a:pt x="16" y="55"/>
                    <a:pt x="29" y="50"/>
                    <a:pt x="38" y="38"/>
                  </a:cubicBezTo>
                  <a:cubicBezTo>
                    <a:pt x="47" y="27"/>
                    <a:pt x="48" y="12"/>
                    <a:pt x="40" y="6"/>
                  </a:cubicBezTo>
                  <a:cubicBezTo>
                    <a:pt x="32" y="0"/>
                    <a:pt x="18" y="5"/>
                    <a:pt x="9" y="16"/>
                  </a:cubicBezTo>
                  <a:cubicBezTo>
                    <a:pt x="0" y="28"/>
                    <a:pt x="0" y="43"/>
                    <a:pt x="8" y="49"/>
                  </a:cubicBezTo>
                  <a:close/>
                </a:path>
              </a:pathLst>
            </a:custGeom>
            <a:gradFill>
              <a:gsLst>
                <a:gs pos="16000">
                  <a:schemeClr val="accent2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2">
                    <a:lumMod val="20000"/>
                    <a:lumOff val="80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3" name="Freeform 3601"/>
            <p:cNvSpPr>
              <a:spLocks/>
            </p:cNvSpPr>
            <p:nvPr/>
          </p:nvSpPr>
          <p:spPr bwMode="gray">
            <a:xfrm>
              <a:off x="4055640" y="4091054"/>
              <a:ext cx="275374" cy="147028"/>
            </a:xfrm>
            <a:custGeom>
              <a:avLst/>
              <a:gdLst>
                <a:gd name="T0" fmla="*/ 883 w 883"/>
                <a:gd name="T1" fmla="*/ 0 h 471"/>
                <a:gd name="T2" fmla="*/ 0 w 883"/>
                <a:gd name="T3" fmla="*/ 247 h 471"/>
                <a:gd name="T4" fmla="*/ 45 w 883"/>
                <a:gd name="T5" fmla="*/ 304 h 471"/>
                <a:gd name="T6" fmla="*/ 87 w 883"/>
                <a:gd name="T7" fmla="*/ 471 h 471"/>
                <a:gd name="T8" fmla="*/ 192 w 883"/>
                <a:gd name="T9" fmla="*/ 442 h 471"/>
                <a:gd name="T10" fmla="*/ 192 w 883"/>
                <a:gd name="T11" fmla="*/ 441 h 471"/>
                <a:gd name="T12" fmla="*/ 883 w 883"/>
                <a:gd name="T13" fmla="*/ 249 h 471"/>
                <a:gd name="T14" fmla="*/ 883 w 883"/>
                <a:gd name="T15" fmla="*/ 0 h 4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3"/>
                <a:gd name="T25" fmla="*/ 0 h 471"/>
                <a:gd name="T26" fmla="*/ 883 w 883"/>
                <a:gd name="T27" fmla="*/ 471 h 47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3" h="471">
                  <a:moveTo>
                    <a:pt x="883" y="0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14" y="260"/>
                    <a:pt x="34" y="286"/>
                    <a:pt x="45" y="304"/>
                  </a:cubicBezTo>
                  <a:cubicBezTo>
                    <a:pt x="83" y="366"/>
                    <a:pt x="93" y="416"/>
                    <a:pt x="87" y="471"/>
                  </a:cubicBezTo>
                  <a:cubicBezTo>
                    <a:pt x="192" y="442"/>
                    <a:pt x="192" y="442"/>
                    <a:pt x="192" y="442"/>
                  </a:cubicBezTo>
                  <a:cubicBezTo>
                    <a:pt x="192" y="441"/>
                    <a:pt x="192" y="441"/>
                    <a:pt x="192" y="441"/>
                  </a:cubicBezTo>
                  <a:cubicBezTo>
                    <a:pt x="883" y="249"/>
                    <a:pt x="883" y="249"/>
                    <a:pt x="883" y="249"/>
                  </a:cubicBezTo>
                  <a:lnTo>
                    <a:pt x="88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4" name="Freeform 3605"/>
            <p:cNvSpPr>
              <a:spLocks/>
            </p:cNvSpPr>
            <p:nvPr/>
          </p:nvSpPr>
          <p:spPr bwMode="gray">
            <a:xfrm>
              <a:off x="4243982" y="4191796"/>
              <a:ext cx="348128" cy="93254"/>
            </a:xfrm>
            <a:custGeom>
              <a:avLst/>
              <a:gdLst>
                <a:gd name="T0" fmla="*/ 1739 w 2634"/>
                <a:gd name="T1" fmla="*/ 224 h 706"/>
                <a:gd name="T2" fmla="*/ 896 w 2634"/>
                <a:gd name="T3" fmla="*/ 0 h 706"/>
                <a:gd name="T4" fmla="*/ 0 w 2634"/>
                <a:gd name="T5" fmla="*/ 238 h 706"/>
                <a:gd name="T6" fmla="*/ 844 w 2634"/>
                <a:gd name="T7" fmla="*/ 465 h 706"/>
                <a:gd name="T8" fmla="*/ 844 w 2634"/>
                <a:gd name="T9" fmla="*/ 465 h 706"/>
                <a:gd name="T10" fmla="*/ 1739 w 2634"/>
                <a:gd name="T11" fmla="*/ 706 h 706"/>
                <a:gd name="T12" fmla="*/ 2634 w 2634"/>
                <a:gd name="T13" fmla="*/ 465 h 706"/>
                <a:gd name="T14" fmla="*/ 1739 w 2634"/>
                <a:gd name="T15" fmla="*/ 224 h 7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34"/>
                <a:gd name="T25" fmla="*/ 0 h 706"/>
                <a:gd name="T26" fmla="*/ 2634 w 2634"/>
                <a:gd name="T27" fmla="*/ 706 h 7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34" h="706">
                  <a:moveTo>
                    <a:pt x="1739" y="224"/>
                  </a:moveTo>
                  <a:lnTo>
                    <a:pt x="896" y="0"/>
                  </a:lnTo>
                  <a:lnTo>
                    <a:pt x="0" y="238"/>
                  </a:lnTo>
                  <a:lnTo>
                    <a:pt x="844" y="465"/>
                  </a:lnTo>
                  <a:lnTo>
                    <a:pt x="1739" y="706"/>
                  </a:lnTo>
                  <a:lnTo>
                    <a:pt x="2634" y="465"/>
                  </a:lnTo>
                  <a:lnTo>
                    <a:pt x="1739" y="22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5" name="Freeform 3606"/>
            <p:cNvSpPr>
              <a:spLocks/>
            </p:cNvSpPr>
            <p:nvPr/>
          </p:nvSpPr>
          <p:spPr bwMode="gray">
            <a:xfrm>
              <a:off x="4088956" y="4207451"/>
              <a:ext cx="22438" cy="31992"/>
            </a:xfrm>
            <a:custGeom>
              <a:avLst/>
              <a:gdLst>
                <a:gd name="T0" fmla="*/ 0 w 170"/>
                <a:gd name="T1" fmla="*/ 243 h 243"/>
                <a:gd name="T2" fmla="*/ 170 w 170"/>
                <a:gd name="T3" fmla="*/ 198 h 243"/>
                <a:gd name="T4" fmla="*/ 170 w 170"/>
                <a:gd name="T5" fmla="*/ 0 h 243"/>
                <a:gd name="T6" fmla="*/ 0 w 170"/>
                <a:gd name="T7" fmla="*/ 45 h 243"/>
                <a:gd name="T8" fmla="*/ 0 w 170"/>
                <a:gd name="T9" fmla="*/ 243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243"/>
                <a:gd name="T17" fmla="*/ 170 w 170"/>
                <a:gd name="T18" fmla="*/ 243 h 2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243">
                  <a:moveTo>
                    <a:pt x="0" y="243"/>
                  </a:moveTo>
                  <a:lnTo>
                    <a:pt x="170" y="198"/>
                  </a:lnTo>
                  <a:lnTo>
                    <a:pt x="170" y="0"/>
                  </a:lnTo>
                  <a:lnTo>
                    <a:pt x="0" y="45"/>
                  </a:lnTo>
                  <a:lnTo>
                    <a:pt x="0" y="243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6" name="Freeform 3611"/>
            <p:cNvSpPr>
              <a:spLocks/>
            </p:cNvSpPr>
            <p:nvPr/>
          </p:nvSpPr>
          <p:spPr bwMode="gray">
            <a:xfrm>
              <a:off x="4366371" y="4251015"/>
              <a:ext cx="94511" cy="103464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1 h 332"/>
                <a:gd name="T4" fmla="*/ 66 w 302"/>
                <a:gd name="T5" fmla="*/ 21 h 332"/>
                <a:gd name="T6" fmla="*/ 17 w 302"/>
                <a:gd name="T7" fmla="*/ 33 h 332"/>
                <a:gd name="T8" fmla="*/ 27 w 302"/>
                <a:gd name="T9" fmla="*/ 55 h 332"/>
                <a:gd name="T10" fmla="*/ 58 w 302"/>
                <a:gd name="T11" fmla="*/ 235 h 332"/>
                <a:gd name="T12" fmla="*/ 143 w 302"/>
                <a:gd name="T13" fmla="*/ 305 h 332"/>
                <a:gd name="T14" fmla="*/ 156 w 302"/>
                <a:gd name="T15" fmla="*/ 332 h 332"/>
                <a:gd name="T16" fmla="*/ 221 w 302"/>
                <a:gd name="T17" fmla="*/ 315 h 332"/>
                <a:gd name="T18" fmla="*/ 221 w 302"/>
                <a:gd name="T19" fmla="*/ 315 h 332"/>
                <a:gd name="T20" fmla="*/ 252 w 302"/>
                <a:gd name="T21" fmla="*/ 301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5"/>
                  </a:cubicBezTo>
                  <a:cubicBezTo>
                    <a:pt x="82" y="268"/>
                    <a:pt x="112" y="291"/>
                    <a:pt x="143" y="305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8"/>
                    <a:pt x="252" y="301"/>
                  </a:cubicBezTo>
                  <a:cubicBezTo>
                    <a:pt x="302" y="262"/>
                    <a:pt x="298" y="171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77" name="Gruppieren 703"/>
            <p:cNvGrpSpPr/>
            <p:nvPr/>
          </p:nvGrpSpPr>
          <p:grpSpPr bwMode="gray">
            <a:xfrm>
              <a:off x="4095286" y="4181877"/>
              <a:ext cx="428563" cy="121645"/>
              <a:chOff x="4095286" y="4181877"/>
              <a:chExt cx="428563" cy="121645"/>
            </a:xfrm>
          </p:grpSpPr>
          <p:sp>
            <p:nvSpPr>
              <p:cNvPr id="1387" name="Freeform 3194"/>
              <p:cNvSpPr>
                <a:spLocks/>
              </p:cNvSpPr>
              <p:nvPr/>
            </p:nvSpPr>
            <p:spPr bwMode="gray">
              <a:xfrm>
                <a:off x="4097667" y="4181877"/>
                <a:ext cx="353655" cy="94398"/>
              </a:xfrm>
              <a:custGeom>
                <a:avLst/>
                <a:gdLst>
                  <a:gd name="T0" fmla="*/ 1739 w 2634"/>
                  <a:gd name="T1" fmla="*/ 227 h 706"/>
                  <a:gd name="T2" fmla="*/ 896 w 2634"/>
                  <a:gd name="T3" fmla="*/ 0 h 706"/>
                  <a:gd name="T4" fmla="*/ 0 w 2634"/>
                  <a:gd name="T5" fmla="*/ 241 h 706"/>
                  <a:gd name="T6" fmla="*/ 841 w 2634"/>
                  <a:gd name="T7" fmla="*/ 468 h 706"/>
                  <a:gd name="T8" fmla="*/ 841 w 2634"/>
                  <a:gd name="T9" fmla="*/ 468 h 706"/>
                  <a:gd name="T10" fmla="*/ 1739 w 2634"/>
                  <a:gd name="T11" fmla="*/ 706 h 706"/>
                  <a:gd name="T12" fmla="*/ 2634 w 2634"/>
                  <a:gd name="T13" fmla="*/ 468 h 706"/>
                  <a:gd name="T14" fmla="*/ 1739 w 2634"/>
                  <a:gd name="T15" fmla="*/ 227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34"/>
                  <a:gd name="T25" fmla="*/ 0 h 706"/>
                  <a:gd name="T26" fmla="*/ 2634 w 2634"/>
                  <a:gd name="T27" fmla="*/ 706 h 70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34" h="706">
                    <a:moveTo>
                      <a:pt x="1739" y="227"/>
                    </a:moveTo>
                    <a:lnTo>
                      <a:pt x="896" y="0"/>
                    </a:lnTo>
                    <a:lnTo>
                      <a:pt x="0" y="241"/>
                    </a:lnTo>
                    <a:lnTo>
                      <a:pt x="841" y="468"/>
                    </a:lnTo>
                    <a:lnTo>
                      <a:pt x="1739" y="706"/>
                    </a:lnTo>
                    <a:lnTo>
                      <a:pt x="2634" y="468"/>
                    </a:lnTo>
                    <a:lnTo>
                      <a:pt x="1739" y="2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8" name="Freeform 3200"/>
              <p:cNvSpPr>
                <a:spLocks/>
              </p:cNvSpPr>
              <p:nvPr/>
            </p:nvSpPr>
            <p:spPr bwMode="gray">
              <a:xfrm>
                <a:off x="4342877" y="4238378"/>
                <a:ext cx="180972" cy="60635"/>
              </a:xfrm>
              <a:custGeom>
                <a:avLst/>
                <a:gdLst>
                  <a:gd name="T0" fmla="*/ 0 w 1344"/>
                  <a:gd name="T1" fmla="*/ 451 h 451"/>
                  <a:gd name="T2" fmla="*/ 0 w 1344"/>
                  <a:gd name="T3" fmla="*/ 371 h 451"/>
                  <a:gd name="T4" fmla="*/ 1344 w 1344"/>
                  <a:gd name="T5" fmla="*/ 0 h 451"/>
                  <a:gd name="T6" fmla="*/ 1344 w 1344"/>
                  <a:gd name="T7" fmla="*/ 83 h 451"/>
                  <a:gd name="T8" fmla="*/ 0 w 1344"/>
                  <a:gd name="T9" fmla="*/ 451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4"/>
                  <a:gd name="T16" fmla="*/ 0 h 451"/>
                  <a:gd name="T17" fmla="*/ 1344 w 1344"/>
                  <a:gd name="T18" fmla="*/ 451 h 4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4" h="451">
                    <a:moveTo>
                      <a:pt x="0" y="451"/>
                    </a:moveTo>
                    <a:lnTo>
                      <a:pt x="0" y="371"/>
                    </a:lnTo>
                    <a:lnTo>
                      <a:pt x="1344" y="0"/>
                    </a:lnTo>
                    <a:lnTo>
                      <a:pt x="1344" y="83"/>
                    </a:lnTo>
                    <a:lnTo>
                      <a:pt x="0" y="45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9" name="Freeform 3202"/>
              <p:cNvSpPr>
                <a:spLocks/>
              </p:cNvSpPr>
              <p:nvPr/>
            </p:nvSpPr>
            <p:spPr bwMode="gray">
              <a:xfrm>
                <a:off x="4095286" y="4211191"/>
                <a:ext cx="235728" cy="92331"/>
              </a:xfrm>
              <a:custGeom>
                <a:avLst/>
                <a:gdLst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449126 w 1351184"/>
                  <a:gd name="connsiteY9" fmla="*/ 269574 h 508773"/>
                  <a:gd name="connsiteX10" fmla="*/ 0 w 1351184"/>
                  <a:gd name="connsiteY10" fmla="*/ 147855 h 508773"/>
                  <a:gd name="connsiteX11" fmla="*/ 0 w 1351184"/>
                  <a:gd name="connsiteY11" fmla="*/ 0 h 508773"/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0 w 1351184"/>
                  <a:gd name="connsiteY9" fmla="*/ 147855 h 508773"/>
                  <a:gd name="connsiteX10" fmla="*/ 0 w 1351184"/>
                  <a:gd name="connsiteY10" fmla="*/ 0 h 508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184" h="508773">
                    <a:moveTo>
                      <a:pt x="0" y="0"/>
                    </a:moveTo>
                    <a:lnTo>
                      <a:pt x="449126" y="121719"/>
                    </a:lnTo>
                    <a:lnTo>
                      <a:pt x="449126" y="121498"/>
                    </a:lnTo>
                    <a:lnTo>
                      <a:pt x="902058" y="241502"/>
                    </a:lnTo>
                    <a:lnTo>
                      <a:pt x="902058" y="242996"/>
                    </a:lnTo>
                    <a:lnTo>
                      <a:pt x="1351184" y="363001"/>
                    </a:lnTo>
                    <a:lnTo>
                      <a:pt x="1351184" y="508773"/>
                    </a:lnTo>
                    <a:lnTo>
                      <a:pt x="902058" y="388769"/>
                    </a:lnTo>
                    <a:lnTo>
                      <a:pt x="449126" y="267271"/>
                    </a:lnTo>
                    <a:lnTo>
                      <a:pt x="0" y="1478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0" name="Freeform 3205"/>
              <p:cNvSpPr>
                <a:spLocks/>
              </p:cNvSpPr>
              <p:nvPr/>
            </p:nvSpPr>
            <p:spPr bwMode="gray">
              <a:xfrm>
                <a:off x="4330972" y="4268757"/>
                <a:ext cx="23485" cy="32385"/>
              </a:xfrm>
              <a:custGeom>
                <a:avLst/>
                <a:gdLst>
                  <a:gd name="T0" fmla="*/ 0 w 170"/>
                  <a:gd name="T1" fmla="*/ 243 h 243"/>
                  <a:gd name="T2" fmla="*/ 170 w 170"/>
                  <a:gd name="T3" fmla="*/ 198 h 243"/>
                  <a:gd name="T4" fmla="*/ 170 w 170"/>
                  <a:gd name="T5" fmla="*/ 0 h 243"/>
                  <a:gd name="T6" fmla="*/ 0 w 170"/>
                  <a:gd name="T7" fmla="*/ 45 h 243"/>
                  <a:gd name="T8" fmla="*/ 0 w 170"/>
                  <a:gd name="T9" fmla="*/ 243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43"/>
                  <a:gd name="T17" fmla="*/ 170 w 170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43">
                    <a:moveTo>
                      <a:pt x="0" y="243"/>
                    </a:moveTo>
                    <a:lnTo>
                      <a:pt x="170" y="198"/>
                    </a:lnTo>
                    <a:lnTo>
                      <a:pt x="170" y="0"/>
                    </a:lnTo>
                    <a:lnTo>
                      <a:pt x="0" y="45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78" name="Freeform 3612"/>
            <p:cNvSpPr>
              <a:spLocks/>
            </p:cNvSpPr>
            <p:nvPr/>
          </p:nvSpPr>
          <p:spPr bwMode="gray">
            <a:xfrm>
              <a:off x="4345293" y="4253738"/>
              <a:ext cx="95871" cy="108229"/>
            </a:xfrm>
            <a:custGeom>
              <a:avLst/>
              <a:gdLst>
                <a:gd name="T0" fmla="*/ 255 w 306"/>
                <a:gd name="T1" fmla="*/ 308 h 346"/>
                <a:gd name="T2" fmla="*/ 61 w 306"/>
                <a:gd name="T3" fmla="*/ 243 h 346"/>
                <a:gd name="T4" fmla="*/ 51 w 306"/>
                <a:gd name="T5" fmla="*/ 38 h 346"/>
                <a:gd name="T6" fmla="*/ 245 w 306"/>
                <a:gd name="T7" fmla="*/ 103 h 346"/>
                <a:gd name="T8" fmla="*/ 255 w 306"/>
                <a:gd name="T9" fmla="*/ 308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5" y="308"/>
                  </a:moveTo>
                  <a:cubicBezTo>
                    <a:pt x="205" y="346"/>
                    <a:pt x="118" y="317"/>
                    <a:pt x="61" y="243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3"/>
                  </a:cubicBezTo>
                  <a:cubicBezTo>
                    <a:pt x="301" y="178"/>
                    <a:pt x="306" y="269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9" name="Freeform 3613"/>
            <p:cNvSpPr>
              <a:spLocks/>
            </p:cNvSpPr>
            <p:nvPr/>
          </p:nvSpPr>
          <p:spPr bwMode="gray">
            <a:xfrm>
              <a:off x="4364331" y="4275520"/>
              <a:ext cx="57795" cy="65346"/>
            </a:xfrm>
            <a:custGeom>
              <a:avLst/>
              <a:gdLst>
                <a:gd name="T0" fmla="*/ 155 w 186"/>
                <a:gd name="T1" fmla="*/ 187 h 210"/>
                <a:gd name="T2" fmla="*/ 37 w 186"/>
                <a:gd name="T3" fmla="*/ 147 h 210"/>
                <a:gd name="T4" fmla="*/ 31 w 186"/>
                <a:gd name="T5" fmla="*/ 23 h 210"/>
                <a:gd name="T6" fmla="*/ 149 w 186"/>
                <a:gd name="T7" fmla="*/ 63 h 210"/>
                <a:gd name="T8" fmla="*/ 155 w 186"/>
                <a:gd name="T9" fmla="*/ 187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0"/>
                <a:gd name="T17" fmla="*/ 186 w 186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0">
                  <a:moveTo>
                    <a:pt x="155" y="187"/>
                  </a:moveTo>
                  <a:cubicBezTo>
                    <a:pt x="124" y="210"/>
                    <a:pt x="72" y="193"/>
                    <a:pt x="37" y="147"/>
                  </a:cubicBezTo>
                  <a:cubicBezTo>
                    <a:pt x="3" y="102"/>
                    <a:pt x="0" y="46"/>
                    <a:pt x="31" y="23"/>
                  </a:cubicBezTo>
                  <a:cubicBezTo>
                    <a:pt x="62" y="0"/>
                    <a:pt x="114" y="17"/>
                    <a:pt x="149" y="63"/>
                  </a:cubicBezTo>
                  <a:cubicBezTo>
                    <a:pt x="183" y="108"/>
                    <a:pt x="186" y="163"/>
                    <a:pt x="155" y="1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0" name="Freeform 3614"/>
            <p:cNvSpPr>
              <a:spLocks/>
            </p:cNvSpPr>
            <p:nvPr/>
          </p:nvSpPr>
          <p:spPr bwMode="gray">
            <a:xfrm>
              <a:off x="4415326" y="4263268"/>
              <a:ext cx="64594" cy="71472"/>
            </a:xfrm>
            <a:custGeom>
              <a:avLst/>
              <a:gdLst>
                <a:gd name="T0" fmla="*/ 185 w 208"/>
                <a:gd name="T1" fmla="*/ 84 h 228"/>
                <a:gd name="T2" fmla="*/ 143 w 208"/>
                <a:gd name="T3" fmla="*/ 39 h 228"/>
                <a:gd name="T4" fmla="*/ 0 w 208"/>
                <a:gd name="T5" fmla="*/ 0 h 228"/>
                <a:gd name="T6" fmla="*/ 42 w 208"/>
                <a:gd name="T7" fmla="*/ 45 h 228"/>
                <a:gd name="T8" fmla="*/ 101 w 208"/>
                <a:gd name="T9" fmla="*/ 228 h 228"/>
                <a:gd name="T10" fmla="*/ 101 w 208"/>
                <a:gd name="T11" fmla="*/ 228 h 228"/>
                <a:gd name="T12" fmla="*/ 185 w 208"/>
                <a:gd name="T13" fmla="*/ 205 h 228"/>
                <a:gd name="T14" fmla="*/ 185 w 208"/>
                <a:gd name="T15" fmla="*/ 205 h 228"/>
                <a:gd name="T16" fmla="*/ 206 w 208"/>
                <a:gd name="T17" fmla="*/ 199 h 228"/>
                <a:gd name="T18" fmla="*/ 185 w 208"/>
                <a:gd name="T19" fmla="*/ 84 h 2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8"/>
                <a:gd name="T31" fmla="*/ 0 h 228"/>
                <a:gd name="T32" fmla="*/ 208 w 208"/>
                <a:gd name="T33" fmla="*/ 228 h 2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8" h="228">
                  <a:moveTo>
                    <a:pt x="185" y="84"/>
                  </a:moveTo>
                  <a:cubicBezTo>
                    <a:pt x="175" y="64"/>
                    <a:pt x="168" y="45"/>
                    <a:pt x="143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3"/>
                    <a:pt x="29" y="29"/>
                    <a:pt x="42" y="45"/>
                  </a:cubicBezTo>
                  <a:cubicBezTo>
                    <a:pt x="87" y="105"/>
                    <a:pt x="107" y="172"/>
                    <a:pt x="101" y="228"/>
                  </a:cubicBezTo>
                  <a:cubicBezTo>
                    <a:pt x="101" y="228"/>
                    <a:pt x="101" y="228"/>
                    <a:pt x="101" y="228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158"/>
                    <a:pt x="208" y="129"/>
                    <a:pt x="185" y="8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1" name="Freeform 3616"/>
            <p:cNvSpPr>
              <a:spLocks/>
            </p:cNvSpPr>
            <p:nvPr/>
          </p:nvSpPr>
          <p:spPr bwMode="gray">
            <a:xfrm>
              <a:off x="4078757" y="3847368"/>
              <a:ext cx="701695" cy="189911"/>
            </a:xfrm>
            <a:custGeom>
              <a:avLst/>
              <a:gdLst>
                <a:gd name="T0" fmla="*/ 1798 w 5306"/>
                <a:gd name="T1" fmla="*/ 0 h 1432"/>
                <a:gd name="T2" fmla="*/ 0 w 5306"/>
                <a:gd name="T3" fmla="*/ 482 h 1432"/>
                <a:gd name="T4" fmla="*/ 3508 w 5306"/>
                <a:gd name="T5" fmla="*/ 1432 h 1432"/>
                <a:gd name="T6" fmla="*/ 5306 w 5306"/>
                <a:gd name="T7" fmla="*/ 950 h 1432"/>
                <a:gd name="T8" fmla="*/ 1798 w 5306"/>
                <a:gd name="T9" fmla="*/ 0 h 1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06"/>
                <a:gd name="T16" fmla="*/ 0 h 1432"/>
                <a:gd name="T17" fmla="*/ 5306 w 5306"/>
                <a:gd name="T18" fmla="*/ 1432 h 14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06" h="1432">
                  <a:moveTo>
                    <a:pt x="1798" y="0"/>
                  </a:moveTo>
                  <a:lnTo>
                    <a:pt x="0" y="482"/>
                  </a:lnTo>
                  <a:lnTo>
                    <a:pt x="3508" y="1432"/>
                  </a:lnTo>
                  <a:lnTo>
                    <a:pt x="5306" y="950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Freeform 3617"/>
            <p:cNvSpPr>
              <a:spLocks/>
            </p:cNvSpPr>
            <p:nvPr/>
          </p:nvSpPr>
          <p:spPr bwMode="gray">
            <a:xfrm>
              <a:off x="4542474" y="3973295"/>
              <a:ext cx="237978" cy="341024"/>
            </a:xfrm>
            <a:custGeom>
              <a:avLst/>
              <a:gdLst>
                <a:gd name="T0" fmla="*/ 0 w 1798"/>
                <a:gd name="T1" fmla="*/ 2577 h 2577"/>
                <a:gd name="T2" fmla="*/ 1798 w 1798"/>
                <a:gd name="T3" fmla="*/ 2093 h 2577"/>
                <a:gd name="T4" fmla="*/ 1798 w 1798"/>
                <a:gd name="T5" fmla="*/ 0 h 2577"/>
                <a:gd name="T6" fmla="*/ 0 w 1798"/>
                <a:gd name="T7" fmla="*/ 482 h 2577"/>
                <a:gd name="T8" fmla="*/ 0 w 1798"/>
                <a:gd name="T9" fmla="*/ 2577 h 25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8"/>
                <a:gd name="T16" fmla="*/ 0 h 2577"/>
                <a:gd name="T17" fmla="*/ 1798 w 1798"/>
                <a:gd name="T18" fmla="*/ 2577 h 25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8" h="2577">
                  <a:moveTo>
                    <a:pt x="0" y="2577"/>
                  </a:moveTo>
                  <a:lnTo>
                    <a:pt x="1798" y="2093"/>
                  </a:lnTo>
                  <a:lnTo>
                    <a:pt x="1798" y="0"/>
                  </a:lnTo>
                  <a:lnTo>
                    <a:pt x="0" y="482"/>
                  </a:lnTo>
                  <a:lnTo>
                    <a:pt x="0" y="25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83" name="Group 3618"/>
            <p:cNvGrpSpPr>
              <a:grpSpLocks/>
            </p:cNvGrpSpPr>
            <p:nvPr/>
          </p:nvGrpSpPr>
          <p:grpSpPr bwMode="gray">
            <a:xfrm>
              <a:off x="4551993" y="3985548"/>
              <a:ext cx="215540" cy="319242"/>
              <a:chOff x="7768" y="839"/>
              <a:chExt cx="317" cy="469"/>
            </a:xfrm>
          </p:grpSpPr>
          <p:sp>
            <p:nvSpPr>
              <p:cNvPr id="1385" name="Freeform 3619"/>
              <p:cNvSpPr>
                <a:spLocks/>
              </p:cNvSpPr>
              <p:nvPr/>
            </p:nvSpPr>
            <p:spPr bwMode="gray">
              <a:xfrm>
                <a:off x="7768" y="882"/>
                <a:ext cx="159" cy="426"/>
              </a:xfrm>
              <a:custGeom>
                <a:avLst/>
                <a:gdLst>
                  <a:gd name="T0" fmla="*/ 0 w 820"/>
                  <a:gd name="T1" fmla="*/ 222 h 2192"/>
                  <a:gd name="T2" fmla="*/ 0 w 820"/>
                  <a:gd name="T3" fmla="*/ 2192 h 2192"/>
                  <a:gd name="T4" fmla="*/ 820 w 820"/>
                  <a:gd name="T5" fmla="*/ 1970 h 2192"/>
                  <a:gd name="T6" fmla="*/ 820 w 820"/>
                  <a:gd name="T7" fmla="*/ 0 h 2192"/>
                  <a:gd name="T8" fmla="*/ 0 w 820"/>
                  <a:gd name="T9" fmla="*/ 222 h 2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2"/>
                  <a:gd name="T17" fmla="*/ 820 w 820"/>
                  <a:gd name="T18" fmla="*/ 2192 h 21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2">
                    <a:moveTo>
                      <a:pt x="0" y="222"/>
                    </a:moveTo>
                    <a:lnTo>
                      <a:pt x="0" y="2192"/>
                    </a:lnTo>
                    <a:lnTo>
                      <a:pt x="820" y="1970"/>
                    </a:lnTo>
                    <a:lnTo>
                      <a:pt x="820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6" name="Freeform 3620"/>
              <p:cNvSpPr>
                <a:spLocks/>
              </p:cNvSpPr>
              <p:nvPr/>
            </p:nvSpPr>
            <p:spPr bwMode="gray">
              <a:xfrm>
                <a:off x="7926" y="839"/>
                <a:ext cx="159" cy="426"/>
              </a:xfrm>
              <a:custGeom>
                <a:avLst/>
                <a:gdLst>
                  <a:gd name="T0" fmla="*/ 820 w 820"/>
                  <a:gd name="T1" fmla="*/ 0 h 2193"/>
                  <a:gd name="T2" fmla="*/ 0 w 820"/>
                  <a:gd name="T3" fmla="*/ 223 h 2193"/>
                  <a:gd name="T4" fmla="*/ 0 w 820"/>
                  <a:gd name="T5" fmla="*/ 2193 h 2193"/>
                  <a:gd name="T6" fmla="*/ 820 w 820"/>
                  <a:gd name="T7" fmla="*/ 1971 h 2193"/>
                  <a:gd name="T8" fmla="*/ 820 w 820"/>
                  <a:gd name="T9" fmla="*/ 0 h 2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3"/>
                  <a:gd name="T17" fmla="*/ 820 w 820"/>
                  <a:gd name="T18" fmla="*/ 2193 h 2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3">
                    <a:moveTo>
                      <a:pt x="820" y="0"/>
                    </a:moveTo>
                    <a:lnTo>
                      <a:pt x="0" y="223"/>
                    </a:lnTo>
                    <a:lnTo>
                      <a:pt x="0" y="2193"/>
                    </a:lnTo>
                    <a:lnTo>
                      <a:pt x="820" y="1971"/>
                    </a:lnTo>
                    <a:lnTo>
                      <a:pt x="82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84" name="Freeform 3615"/>
            <p:cNvSpPr>
              <a:spLocks/>
            </p:cNvSpPr>
            <p:nvPr/>
          </p:nvSpPr>
          <p:spPr bwMode="gray">
            <a:xfrm>
              <a:off x="4078757" y="3911353"/>
              <a:ext cx="463717" cy="402966"/>
            </a:xfrm>
            <a:custGeom>
              <a:avLst/>
              <a:gdLst>
                <a:gd name="T0" fmla="*/ 0 w 3508"/>
                <a:gd name="T1" fmla="*/ 2095 h 3045"/>
                <a:gd name="T2" fmla="*/ 3508 w 3508"/>
                <a:gd name="T3" fmla="*/ 3045 h 3045"/>
                <a:gd name="T4" fmla="*/ 3508 w 3508"/>
                <a:gd name="T5" fmla="*/ 950 h 3045"/>
                <a:gd name="T6" fmla="*/ 0 w 3508"/>
                <a:gd name="T7" fmla="*/ 0 h 3045"/>
                <a:gd name="T8" fmla="*/ 0 w 3508"/>
                <a:gd name="T9" fmla="*/ 2095 h 30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08"/>
                <a:gd name="T16" fmla="*/ 0 h 3045"/>
                <a:gd name="T17" fmla="*/ 3508 w 3508"/>
                <a:gd name="T18" fmla="*/ 3045 h 30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08" h="3045">
                  <a:moveTo>
                    <a:pt x="0" y="2095"/>
                  </a:moveTo>
                  <a:lnTo>
                    <a:pt x="3508" y="3045"/>
                  </a:lnTo>
                  <a:lnTo>
                    <a:pt x="3508" y="950"/>
                  </a:lnTo>
                  <a:lnTo>
                    <a:pt x="0" y="0"/>
                  </a:lnTo>
                  <a:lnTo>
                    <a:pt x="0" y="209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34" name="Group 1579"/>
          <p:cNvGrpSpPr>
            <a:grpSpLocks/>
          </p:cNvGrpSpPr>
          <p:nvPr/>
        </p:nvGrpSpPr>
        <p:grpSpPr bwMode="gray">
          <a:xfrm>
            <a:off x="6283304" y="4793357"/>
            <a:ext cx="2415377" cy="640422"/>
            <a:chOff x="2128" y="2959"/>
            <a:chExt cx="3613" cy="966"/>
          </a:xfrm>
        </p:grpSpPr>
        <p:sp>
          <p:nvSpPr>
            <p:cNvPr id="1535" name="Freeform 1580"/>
            <p:cNvSpPr>
              <a:spLocks/>
            </p:cNvSpPr>
            <p:nvPr/>
          </p:nvSpPr>
          <p:spPr bwMode="gray">
            <a:xfrm>
              <a:off x="2128" y="2959"/>
              <a:ext cx="3613" cy="966"/>
            </a:xfrm>
            <a:custGeom>
              <a:avLst/>
              <a:gdLst>
                <a:gd name="T0" fmla="*/ 0 w 3583"/>
                <a:gd name="T1" fmla="*/ 601 h 962"/>
                <a:gd name="T2" fmla="*/ 2239 w 3583"/>
                <a:gd name="T3" fmla="*/ 0 h 962"/>
                <a:gd name="T4" fmla="*/ 3583 w 3583"/>
                <a:gd name="T5" fmla="*/ 360 h 962"/>
                <a:gd name="T6" fmla="*/ 1344 w 3583"/>
                <a:gd name="T7" fmla="*/ 962 h 962"/>
                <a:gd name="T8" fmla="*/ 0 w 3583"/>
                <a:gd name="T9" fmla="*/ 601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83"/>
                <a:gd name="T16" fmla="*/ 0 h 962"/>
                <a:gd name="T17" fmla="*/ 3583 w 3583"/>
                <a:gd name="T18" fmla="*/ 962 h 962"/>
                <a:gd name="connsiteX0" fmla="*/ 0 w 10085"/>
                <a:gd name="connsiteY0" fmla="*/ 6292 h 10000"/>
                <a:gd name="connsiteX1" fmla="*/ 6334 w 10085"/>
                <a:gd name="connsiteY1" fmla="*/ 0 h 10000"/>
                <a:gd name="connsiteX2" fmla="*/ 10085 w 10085"/>
                <a:gd name="connsiteY2" fmla="*/ 3742 h 10000"/>
                <a:gd name="connsiteX3" fmla="*/ 3836 w 10085"/>
                <a:gd name="connsiteY3" fmla="*/ 10000 h 10000"/>
                <a:gd name="connsiteX4" fmla="*/ 0 w 10085"/>
                <a:gd name="connsiteY4" fmla="*/ 6292 h 10000"/>
                <a:gd name="connsiteX0" fmla="*/ 0 w 10085"/>
                <a:gd name="connsiteY0" fmla="*/ 6337 h 10045"/>
                <a:gd name="connsiteX1" fmla="*/ 6419 w 10085"/>
                <a:gd name="connsiteY1" fmla="*/ 0 h 10045"/>
                <a:gd name="connsiteX2" fmla="*/ 10085 w 10085"/>
                <a:gd name="connsiteY2" fmla="*/ 3787 h 10045"/>
                <a:gd name="connsiteX3" fmla="*/ 3836 w 10085"/>
                <a:gd name="connsiteY3" fmla="*/ 10045 h 10045"/>
                <a:gd name="connsiteX4" fmla="*/ 0 w 10085"/>
                <a:gd name="connsiteY4" fmla="*/ 6337 h 1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" h="10045">
                  <a:moveTo>
                    <a:pt x="0" y="6337"/>
                  </a:moveTo>
                  <a:lnTo>
                    <a:pt x="6419" y="0"/>
                  </a:lnTo>
                  <a:lnTo>
                    <a:pt x="10085" y="3787"/>
                  </a:lnTo>
                  <a:lnTo>
                    <a:pt x="3836" y="10045"/>
                  </a:lnTo>
                  <a:lnTo>
                    <a:pt x="0" y="63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6" name="Oval 1583"/>
            <p:cNvSpPr>
              <a:spLocks noChangeArrowheads="1"/>
            </p:cNvSpPr>
            <p:nvPr/>
          </p:nvSpPr>
          <p:spPr bwMode="gray">
            <a:xfrm>
              <a:off x="2900" y="3679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7" name="Oval 1584"/>
            <p:cNvSpPr>
              <a:spLocks noChangeArrowheads="1"/>
            </p:cNvSpPr>
            <p:nvPr/>
          </p:nvSpPr>
          <p:spPr bwMode="gray">
            <a:xfrm>
              <a:off x="3145" y="3613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8" name="Oval 1585"/>
            <p:cNvSpPr>
              <a:spLocks noChangeArrowheads="1"/>
            </p:cNvSpPr>
            <p:nvPr/>
          </p:nvSpPr>
          <p:spPr bwMode="gray">
            <a:xfrm>
              <a:off x="3389" y="3547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9" name="Oval 1586"/>
            <p:cNvSpPr>
              <a:spLocks noChangeArrowheads="1"/>
            </p:cNvSpPr>
            <p:nvPr/>
          </p:nvSpPr>
          <p:spPr bwMode="gray">
            <a:xfrm>
              <a:off x="3634" y="3481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0" name="Oval 1587"/>
            <p:cNvSpPr>
              <a:spLocks noChangeArrowheads="1"/>
            </p:cNvSpPr>
            <p:nvPr/>
          </p:nvSpPr>
          <p:spPr bwMode="gray">
            <a:xfrm>
              <a:off x="3877" y="3417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1" name="Oval 1588"/>
            <p:cNvSpPr>
              <a:spLocks noChangeArrowheads="1"/>
            </p:cNvSpPr>
            <p:nvPr/>
          </p:nvSpPr>
          <p:spPr bwMode="gray">
            <a:xfrm>
              <a:off x="4123" y="3351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2" name="Oval 1589"/>
            <p:cNvSpPr>
              <a:spLocks noChangeArrowheads="1"/>
            </p:cNvSpPr>
            <p:nvPr/>
          </p:nvSpPr>
          <p:spPr bwMode="gray">
            <a:xfrm>
              <a:off x="4366" y="3285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3" name="Oval 1590"/>
            <p:cNvSpPr>
              <a:spLocks noChangeArrowheads="1"/>
            </p:cNvSpPr>
            <p:nvPr/>
          </p:nvSpPr>
          <p:spPr bwMode="gray">
            <a:xfrm>
              <a:off x="4612" y="3219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4" name="Oval 1591"/>
            <p:cNvSpPr>
              <a:spLocks noChangeArrowheads="1"/>
            </p:cNvSpPr>
            <p:nvPr/>
          </p:nvSpPr>
          <p:spPr bwMode="gray">
            <a:xfrm>
              <a:off x="4858" y="3155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67" name="Group 1579"/>
          <p:cNvGrpSpPr>
            <a:grpSpLocks/>
          </p:cNvGrpSpPr>
          <p:nvPr/>
        </p:nvGrpSpPr>
        <p:grpSpPr bwMode="gray">
          <a:xfrm>
            <a:off x="4943029" y="4282876"/>
            <a:ext cx="2415377" cy="640422"/>
            <a:chOff x="2128" y="2959"/>
            <a:chExt cx="3613" cy="966"/>
          </a:xfrm>
        </p:grpSpPr>
        <p:sp>
          <p:nvSpPr>
            <p:cNvPr id="1568" name="Freeform 1580"/>
            <p:cNvSpPr>
              <a:spLocks/>
            </p:cNvSpPr>
            <p:nvPr/>
          </p:nvSpPr>
          <p:spPr bwMode="gray">
            <a:xfrm>
              <a:off x="2128" y="2959"/>
              <a:ext cx="3613" cy="966"/>
            </a:xfrm>
            <a:custGeom>
              <a:avLst/>
              <a:gdLst>
                <a:gd name="T0" fmla="*/ 0 w 3583"/>
                <a:gd name="T1" fmla="*/ 601 h 962"/>
                <a:gd name="T2" fmla="*/ 2239 w 3583"/>
                <a:gd name="T3" fmla="*/ 0 h 962"/>
                <a:gd name="T4" fmla="*/ 3583 w 3583"/>
                <a:gd name="T5" fmla="*/ 360 h 962"/>
                <a:gd name="T6" fmla="*/ 1344 w 3583"/>
                <a:gd name="T7" fmla="*/ 962 h 962"/>
                <a:gd name="T8" fmla="*/ 0 w 3583"/>
                <a:gd name="T9" fmla="*/ 601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83"/>
                <a:gd name="T16" fmla="*/ 0 h 962"/>
                <a:gd name="T17" fmla="*/ 3583 w 3583"/>
                <a:gd name="T18" fmla="*/ 962 h 962"/>
                <a:gd name="connsiteX0" fmla="*/ 0 w 10085"/>
                <a:gd name="connsiteY0" fmla="*/ 6292 h 10000"/>
                <a:gd name="connsiteX1" fmla="*/ 6334 w 10085"/>
                <a:gd name="connsiteY1" fmla="*/ 0 h 10000"/>
                <a:gd name="connsiteX2" fmla="*/ 10085 w 10085"/>
                <a:gd name="connsiteY2" fmla="*/ 3742 h 10000"/>
                <a:gd name="connsiteX3" fmla="*/ 3836 w 10085"/>
                <a:gd name="connsiteY3" fmla="*/ 10000 h 10000"/>
                <a:gd name="connsiteX4" fmla="*/ 0 w 10085"/>
                <a:gd name="connsiteY4" fmla="*/ 6292 h 10000"/>
                <a:gd name="connsiteX0" fmla="*/ 0 w 10085"/>
                <a:gd name="connsiteY0" fmla="*/ 6337 h 10045"/>
                <a:gd name="connsiteX1" fmla="*/ 6419 w 10085"/>
                <a:gd name="connsiteY1" fmla="*/ 0 h 10045"/>
                <a:gd name="connsiteX2" fmla="*/ 10085 w 10085"/>
                <a:gd name="connsiteY2" fmla="*/ 3787 h 10045"/>
                <a:gd name="connsiteX3" fmla="*/ 3836 w 10085"/>
                <a:gd name="connsiteY3" fmla="*/ 10045 h 10045"/>
                <a:gd name="connsiteX4" fmla="*/ 0 w 10085"/>
                <a:gd name="connsiteY4" fmla="*/ 6337 h 1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" h="10045">
                  <a:moveTo>
                    <a:pt x="0" y="6337"/>
                  </a:moveTo>
                  <a:lnTo>
                    <a:pt x="6419" y="0"/>
                  </a:lnTo>
                  <a:lnTo>
                    <a:pt x="10085" y="3787"/>
                  </a:lnTo>
                  <a:lnTo>
                    <a:pt x="3836" y="10045"/>
                  </a:lnTo>
                  <a:lnTo>
                    <a:pt x="0" y="63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9" name="Oval 1583"/>
            <p:cNvSpPr>
              <a:spLocks noChangeArrowheads="1"/>
            </p:cNvSpPr>
            <p:nvPr/>
          </p:nvSpPr>
          <p:spPr bwMode="gray">
            <a:xfrm>
              <a:off x="2900" y="3679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0" name="Oval 1584"/>
            <p:cNvSpPr>
              <a:spLocks noChangeArrowheads="1"/>
            </p:cNvSpPr>
            <p:nvPr/>
          </p:nvSpPr>
          <p:spPr bwMode="gray">
            <a:xfrm>
              <a:off x="3145" y="3613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1" name="Oval 1585"/>
            <p:cNvSpPr>
              <a:spLocks noChangeArrowheads="1"/>
            </p:cNvSpPr>
            <p:nvPr/>
          </p:nvSpPr>
          <p:spPr bwMode="gray">
            <a:xfrm>
              <a:off x="3389" y="3547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2" name="Oval 1586"/>
            <p:cNvSpPr>
              <a:spLocks noChangeArrowheads="1"/>
            </p:cNvSpPr>
            <p:nvPr/>
          </p:nvSpPr>
          <p:spPr bwMode="gray">
            <a:xfrm>
              <a:off x="3634" y="3481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3" name="Oval 1587"/>
            <p:cNvSpPr>
              <a:spLocks noChangeArrowheads="1"/>
            </p:cNvSpPr>
            <p:nvPr/>
          </p:nvSpPr>
          <p:spPr bwMode="gray">
            <a:xfrm>
              <a:off x="3877" y="3417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4" name="Oval 1588"/>
            <p:cNvSpPr>
              <a:spLocks noChangeArrowheads="1"/>
            </p:cNvSpPr>
            <p:nvPr/>
          </p:nvSpPr>
          <p:spPr bwMode="gray">
            <a:xfrm>
              <a:off x="4123" y="3351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5" name="Oval 1589"/>
            <p:cNvSpPr>
              <a:spLocks noChangeArrowheads="1"/>
            </p:cNvSpPr>
            <p:nvPr/>
          </p:nvSpPr>
          <p:spPr bwMode="gray">
            <a:xfrm>
              <a:off x="4366" y="3285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6" name="Oval 1590"/>
            <p:cNvSpPr>
              <a:spLocks noChangeArrowheads="1"/>
            </p:cNvSpPr>
            <p:nvPr/>
          </p:nvSpPr>
          <p:spPr bwMode="gray">
            <a:xfrm>
              <a:off x="4612" y="3219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7" name="Oval 1591"/>
            <p:cNvSpPr>
              <a:spLocks noChangeArrowheads="1"/>
            </p:cNvSpPr>
            <p:nvPr/>
          </p:nvSpPr>
          <p:spPr bwMode="gray">
            <a:xfrm>
              <a:off x="4858" y="3155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78" name="Group 1579"/>
          <p:cNvGrpSpPr>
            <a:grpSpLocks/>
          </p:cNvGrpSpPr>
          <p:nvPr/>
        </p:nvGrpSpPr>
        <p:grpSpPr bwMode="gray">
          <a:xfrm>
            <a:off x="7154539" y="5271849"/>
            <a:ext cx="2415377" cy="640422"/>
            <a:chOff x="2128" y="2959"/>
            <a:chExt cx="3613" cy="966"/>
          </a:xfrm>
        </p:grpSpPr>
        <p:sp>
          <p:nvSpPr>
            <p:cNvPr id="1579" name="Freeform 1580"/>
            <p:cNvSpPr>
              <a:spLocks/>
            </p:cNvSpPr>
            <p:nvPr/>
          </p:nvSpPr>
          <p:spPr bwMode="gray">
            <a:xfrm>
              <a:off x="2128" y="2959"/>
              <a:ext cx="3613" cy="966"/>
            </a:xfrm>
            <a:custGeom>
              <a:avLst/>
              <a:gdLst>
                <a:gd name="T0" fmla="*/ 0 w 3583"/>
                <a:gd name="T1" fmla="*/ 601 h 962"/>
                <a:gd name="T2" fmla="*/ 2239 w 3583"/>
                <a:gd name="T3" fmla="*/ 0 h 962"/>
                <a:gd name="T4" fmla="*/ 3583 w 3583"/>
                <a:gd name="T5" fmla="*/ 360 h 962"/>
                <a:gd name="T6" fmla="*/ 1344 w 3583"/>
                <a:gd name="T7" fmla="*/ 962 h 962"/>
                <a:gd name="T8" fmla="*/ 0 w 3583"/>
                <a:gd name="T9" fmla="*/ 601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83"/>
                <a:gd name="T16" fmla="*/ 0 h 962"/>
                <a:gd name="T17" fmla="*/ 3583 w 3583"/>
                <a:gd name="T18" fmla="*/ 962 h 962"/>
                <a:gd name="connsiteX0" fmla="*/ 0 w 10085"/>
                <a:gd name="connsiteY0" fmla="*/ 6292 h 10000"/>
                <a:gd name="connsiteX1" fmla="*/ 6334 w 10085"/>
                <a:gd name="connsiteY1" fmla="*/ 0 h 10000"/>
                <a:gd name="connsiteX2" fmla="*/ 10085 w 10085"/>
                <a:gd name="connsiteY2" fmla="*/ 3742 h 10000"/>
                <a:gd name="connsiteX3" fmla="*/ 3836 w 10085"/>
                <a:gd name="connsiteY3" fmla="*/ 10000 h 10000"/>
                <a:gd name="connsiteX4" fmla="*/ 0 w 10085"/>
                <a:gd name="connsiteY4" fmla="*/ 6292 h 10000"/>
                <a:gd name="connsiteX0" fmla="*/ 0 w 10085"/>
                <a:gd name="connsiteY0" fmla="*/ 6337 h 10045"/>
                <a:gd name="connsiteX1" fmla="*/ 6419 w 10085"/>
                <a:gd name="connsiteY1" fmla="*/ 0 h 10045"/>
                <a:gd name="connsiteX2" fmla="*/ 10085 w 10085"/>
                <a:gd name="connsiteY2" fmla="*/ 3787 h 10045"/>
                <a:gd name="connsiteX3" fmla="*/ 3836 w 10085"/>
                <a:gd name="connsiteY3" fmla="*/ 10045 h 10045"/>
                <a:gd name="connsiteX4" fmla="*/ 0 w 10085"/>
                <a:gd name="connsiteY4" fmla="*/ 6337 h 1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" h="10045">
                  <a:moveTo>
                    <a:pt x="0" y="6337"/>
                  </a:moveTo>
                  <a:lnTo>
                    <a:pt x="6419" y="0"/>
                  </a:lnTo>
                  <a:lnTo>
                    <a:pt x="10085" y="3787"/>
                  </a:lnTo>
                  <a:lnTo>
                    <a:pt x="3836" y="10045"/>
                  </a:lnTo>
                  <a:lnTo>
                    <a:pt x="0" y="63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0" name="Oval 1583"/>
            <p:cNvSpPr>
              <a:spLocks noChangeArrowheads="1"/>
            </p:cNvSpPr>
            <p:nvPr/>
          </p:nvSpPr>
          <p:spPr bwMode="gray">
            <a:xfrm>
              <a:off x="2900" y="3679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1" name="Oval 1584"/>
            <p:cNvSpPr>
              <a:spLocks noChangeArrowheads="1"/>
            </p:cNvSpPr>
            <p:nvPr/>
          </p:nvSpPr>
          <p:spPr bwMode="gray">
            <a:xfrm>
              <a:off x="3145" y="3613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2" name="Oval 1585"/>
            <p:cNvSpPr>
              <a:spLocks noChangeArrowheads="1"/>
            </p:cNvSpPr>
            <p:nvPr/>
          </p:nvSpPr>
          <p:spPr bwMode="gray">
            <a:xfrm>
              <a:off x="3389" y="3547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3" name="Oval 1586"/>
            <p:cNvSpPr>
              <a:spLocks noChangeArrowheads="1"/>
            </p:cNvSpPr>
            <p:nvPr/>
          </p:nvSpPr>
          <p:spPr bwMode="gray">
            <a:xfrm>
              <a:off x="3634" y="3481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4" name="Oval 1587"/>
            <p:cNvSpPr>
              <a:spLocks noChangeArrowheads="1"/>
            </p:cNvSpPr>
            <p:nvPr/>
          </p:nvSpPr>
          <p:spPr bwMode="gray">
            <a:xfrm>
              <a:off x="3877" y="3417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5" name="Oval 1588"/>
            <p:cNvSpPr>
              <a:spLocks noChangeArrowheads="1"/>
            </p:cNvSpPr>
            <p:nvPr/>
          </p:nvSpPr>
          <p:spPr bwMode="gray">
            <a:xfrm>
              <a:off x="4123" y="3351"/>
              <a:ext cx="173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6" name="Oval 1589"/>
            <p:cNvSpPr>
              <a:spLocks noChangeArrowheads="1"/>
            </p:cNvSpPr>
            <p:nvPr/>
          </p:nvSpPr>
          <p:spPr bwMode="gray">
            <a:xfrm>
              <a:off x="4366" y="3285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7" name="Oval 1590"/>
            <p:cNvSpPr>
              <a:spLocks noChangeArrowheads="1"/>
            </p:cNvSpPr>
            <p:nvPr/>
          </p:nvSpPr>
          <p:spPr bwMode="gray">
            <a:xfrm>
              <a:off x="4612" y="3219"/>
              <a:ext cx="170" cy="4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8" name="Oval 1591"/>
            <p:cNvSpPr>
              <a:spLocks noChangeArrowheads="1"/>
            </p:cNvSpPr>
            <p:nvPr/>
          </p:nvSpPr>
          <p:spPr bwMode="gray">
            <a:xfrm>
              <a:off x="4858" y="3155"/>
              <a:ext cx="170" cy="4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193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7" descr="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www.PresentationLoad.com"/>
          <p:cNvSpPr/>
          <p:nvPr/>
        </p:nvSpPr>
        <p:spPr bwMode="gray">
          <a:xfrm>
            <a:off x="1358537" y="3191934"/>
            <a:ext cx="10831875" cy="82820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324000" tIns="36000" rIns="216000" bIns="36000" anchor="ctr"/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 SERTİFİKASYON EĞİTİMLERİ</a:t>
            </a:r>
          </a:p>
        </p:txBody>
      </p:sp>
      <p:sp>
        <p:nvSpPr>
          <p:cNvPr id="4" name="Rechteck 43"/>
          <p:cNvSpPr/>
          <p:nvPr/>
        </p:nvSpPr>
        <p:spPr bwMode="gray">
          <a:xfrm rot="21227210">
            <a:off x="68398" y="2990069"/>
            <a:ext cx="1335054" cy="1336441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0</a:t>
            </a:r>
            <a:r>
              <a:rPr lang="tr-TR" sz="8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4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8306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tr-TR" b="1" dirty="0"/>
              <a:t>ÇALIŞAN EĞİTİMLERİ </a:t>
            </a:r>
            <a:r>
              <a:rPr lang="tr-TR" sz="3200" dirty="0"/>
              <a:t>– İSG, İLKYARDIM VE MESLEK EĞT.</a:t>
            </a:r>
            <a:endParaRPr lang="en-US" sz="3200" dirty="0"/>
          </a:p>
        </p:txBody>
      </p:sp>
      <p:sp>
        <p:nvSpPr>
          <p:cNvPr id="14" name="Text Placeholder 1"/>
          <p:cNvSpPr>
            <a:spLocks noGrp="1"/>
          </p:cNvSpPr>
          <p:nvPr>
            <p:ph type="body" idx="15"/>
          </p:nvPr>
        </p:nvSpPr>
        <p:spPr bwMode="gray">
          <a:xfrm>
            <a:off x="9166954" y="1246837"/>
            <a:ext cx="3019588" cy="360000"/>
          </a:xfrm>
          <a:solidFill>
            <a:srgbClr val="C00000"/>
          </a:solidFill>
        </p:spPr>
        <p:txBody>
          <a:bodyPr/>
          <a:lstStyle/>
          <a:p>
            <a:pPr algn="ctr"/>
            <a:r>
              <a:rPr lang="tr-T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İLKYARDIM EĞİTİMLERİ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1"/>
          <p:cNvSpPr>
            <a:spLocks noGrp="1"/>
          </p:cNvSpPr>
          <p:nvPr>
            <p:ph sz="half" idx="1"/>
          </p:nvPr>
        </p:nvSpPr>
        <p:spPr bwMode="gray">
          <a:xfrm>
            <a:off x="9166954" y="1606836"/>
            <a:ext cx="3019588" cy="1370493"/>
          </a:xfrm>
        </p:spPr>
        <p:txBody>
          <a:bodyPr anchor="ctr"/>
          <a:lstStyle/>
          <a:p>
            <a:pPr marL="0" indent="0" algn="ctr">
              <a:buNone/>
            </a:pPr>
            <a:r>
              <a:rPr lang="tr-TR" b="1" dirty="0">
                <a:latin typeface="+mj-lt"/>
              </a:rPr>
              <a:t>İşyerinin tehlike sınıfına göre; her 10-15-20 çalışandan biri, Bakanlık onaylı İlkyardım eğitimleri verilerek sertifikalandırılmaktadır.</a:t>
            </a:r>
            <a:endParaRPr lang="en-US" b="1" dirty="0">
              <a:latin typeface="+mj-lt"/>
            </a:endParaRPr>
          </a:p>
        </p:txBody>
      </p:sp>
      <p:grpSp>
        <p:nvGrpSpPr>
          <p:cNvPr id="5" name="Grup 4"/>
          <p:cNvGrpSpPr/>
          <p:nvPr/>
        </p:nvGrpSpPr>
        <p:grpSpPr>
          <a:xfrm>
            <a:off x="21265" y="1212869"/>
            <a:ext cx="3049728" cy="1764461"/>
            <a:chOff x="80167" y="4476707"/>
            <a:chExt cx="3454137" cy="1612328"/>
          </a:xfrm>
        </p:grpSpPr>
        <p:sp>
          <p:nvSpPr>
            <p:cNvPr id="76" name="Text Placeholder 1"/>
            <p:cNvSpPr txBox="1">
              <a:spLocks/>
            </p:cNvSpPr>
            <p:nvPr/>
          </p:nvSpPr>
          <p:spPr bwMode="gray">
            <a:xfrm>
              <a:off x="80167" y="4476707"/>
              <a:ext cx="3454136" cy="360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</p:spPr>
          <p:txBody>
            <a:bodyPr vert="horz" lIns="252000" tIns="0" rIns="144000" bIns="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None/>
                <a:defRPr sz="2000" b="0" kern="1200">
                  <a:solidFill>
                    <a:schemeClr val="bg1"/>
                  </a:solidFill>
                  <a:latin typeface="+mj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8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tr-TR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MESLEKİ EĞİTİMLER</a:t>
              </a:r>
              <a:endParaRPr 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" name="Content Placeholder 1"/>
            <p:cNvSpPr txBox="1">
              <a:spLocks/>
            </p:cNvSpPr>
            <p:nvPr/>
          </p:nvSpPr>
          <p:spPr bwMode="gray">
            <a:xfrm>
              <a:off x="84257" y="4836708"/>
              <a:ext cx="3450047" cy="125232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vert="horz" lIns="252000" tIns="252000" rIns="252000" bIns="252000" rtlCol="0" anchor="ctr">
              <a:noAutofit/>
            </a:bodyPr>
            <a:lstStyle>
              <a:lvl1pPr marL="27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2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8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44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0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spcAft>
                  <a:spcPts val="0"/>
                </a:spcAft>
                <a:buFont typeface="Wingdings" panose="05000000000000000000" pitchFamily="2" charset="2"/>
                <a:buNone/>
              </a:pPr>
              <a:r>
                <a:rPr lang="tr-TR" b="1" dirty="0">
                  <a:latin typeface="+mj-lt"/>
                </a:rPr>
                <a:t>Çalışanların yaptıkları işlere dair kanunen zorunlu olan Mesleki eğitimleri,</a:t>
              </a:r>
            </a:p>
            <a:p>
              <a:pPr marL="0" indent="0" algn="ctr">
                <a:spcAft>
                  <a:spcPts val="0"/>
                </a:spcAft>
                <a:buFont typeface="Wingdings" panose="05000000000000000000" pitchFamily="2" charset="2"/>
                <a:buNone/>
              </a:pPr>
              <a:r>
                <a:rPr lang="tr-TR" b="1" dirty="0">
                  <a:latin typeface="+mj-lt"/>
                </a:rPr>
                <a:t>Bakanlıkla yaptığımız protokol çerçevesinde 200 meslek modülünde verilmektedir.</a:t>
              </a:r>
              <a:endParaRPr lang="en-US" b="1" dirty="0">
                <a:latin typeface="+mj-lt"/>
              </a:endParaRPr>
            </a:p>
          </p:txBody>
        </p:sp>
      </p:grpSp>
      <p:grpSp>
        <p:nvGrpSpPr>
          <p:cNvPr id="18" name="Gruppieren 17"/>
          <p:cNvGrpSpPr/>
          <p:nvPr/>
        </p:nvGrpSpPr>
        <p:grpSpPr bwMode="gray">
          <a:xfrm>
            <a:off x="3556910" y="-809980"/>
            <a:ext cx="5213075" cy="6816711"/>
            <a:chOff x="3062042" y="-244883"/>
            <a:chExt cx="5567095" cy="7279646"/>
          </a:xfrm>
          <a:effectLst>
            <a:outerShdw blurRad="254000" sx="102000" sy="102000" algn="ctr" rotWithShape="0">
              <a:prstClr val="black">
                <a:alpha val="40000"/>
              </a:prstClr>
            </a:outerShdw>
          </a:effectLst>
          <a:scene3d>
            <a:camera prst="perspectiveRelaxed" fov="4800000">
              <a:rot lat="17388000" lon="0" rev="0"/>
            </a:camera>
            <a:lightRig rig="threePt" dir="t"/>
          </a:scene3d>
        </p:grpSpPr>
        <p:sp>
          <p:nvSpPr>
            <p:cNvPr id="70" name="Rad 69"/>
            <p:cNvSpPr/>
            <p:nvPr/>
          </p:nvSpPr>
          <p:spPr bwMode="gray">
            <a:xfrm>
              <a:off x="4509913" y="5078451"/>
              <a:ext cx="1956316" cy="1956312"/>
            </a:xfrm>
            <a:prstGeom prst="donut">
              <a:avLst>
                <a:gd name="adj" fmla="val 8890"/>
              </a:avLst>
            </a:prstGeom>
            <a:solidFill>
              <a:srgbClr val="C8C8C8"/>
            </a:solidFill>
            <a:ln>
              <a:noFill/>
            </a:ln>
            <a:sp3d prstMaterial="metal">
              <a:bevelT w="381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Rad 70"/>
            <p:cNvSpPr/>
            <p:nvPr/>
          </p:nvSpPr>
          <p:spPr bwMode="gray">
            <a:xfrm>
              <a:off x="3062042" y="2694777"/>
              <a:ext cx="1956316" cy="1956312"/>
            </a:xfrm>
            <a:prstGeom prst="donut">
              <a:avLst>
                <a:gd name="adj" fmla="val 8890"/>
              </a:avLst>
            </a:prstGeom>
            <a:solidFill>
              <a:srgbClr val="C8C8C8"/>
            </a:solidFill>
            <a:ln>
              <a:noFill/>
            </a:ln>
            <a:sp3d prstMaterial="metal">
              <a:bevelT w="381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Rad 71"/>
            <p:cNvSpPr/>
            <p:nvPr/>
          </p:nvSpPr>
          <p:spPr bwMode="gray">
            <a:xfrm>
              <a:off x="4611931" y="-244883"/>
              <a:ext cx="1956316" cy="1956313"/>
            </a:xfrm>
            <a:prstGeom prst="donut">
              <a:avLst>
                <a:gd name="adj" fmla="val 8890"/>
              </a:avLst>
            </a:prstGeom>
            <a:solidFill>
              <a:srgbClr val="C8C8C8"/>
            </a:solidFill>
            <a:ln>
              <a:noFill/>
            </a:ln>
            <a:sp3d prstMaterial="metal">
              <a:bevelT w="381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Rad 72"/>
            <p:cNvSpPr/>
            <p:nvPr/>
          </p:nvSpPr>
          <p:spPr bwMode="gray">
            <a:xfrm>
              <a:off x="6672819" y="1828720"/>
              <a:ext cx="1956318" cy="1956312"/>
            </a:xfrm>
            <a:prstGeom prst="donut">
              <a:avLst>
                <a:gd name="adj" fmla="val 8890"/>
              </a:avLst>
            </a:prstGeom>
            <a:solidFill>
              <a:srgbClr val="C8C8C8"/>
            </a:solidFill>
            <a:ln>
              <a:noFill/>
            </a:ln>
            <a:sp3d prstMaterial="metal">
              <a:bevelT w="381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" name="Gruppieren 18"/>
          <p:cNvGrpSpPr/>
          <p:nvPr/>
        </p:nvGrpSpPr>
        <p:grpSpPr bwMode="gray">
          <a:xfrm>
            <a:off x="4671335" y="2081056"/>
            <a:ext cx="2895600" cy="1569761"/>
            <a:chOff x="4638675" y="2776736"/>
            <a:chExt cx="2895600" cy="1569761"/>
          </a:xfrm>
          <a:effectLst>
            <a:outerShdw blurRad="254000" sx="102000" sy="102000" algn="ctr" rotWithShape="0">
              <a:prstClr val="black">
                <a:alpha val="40000"/>
              </a:prstClr>
            </a:outerShdw>
          </a:effectLst>
        </p:grpSpPr>
        <p:cxnSp>
          <p:nvCxnSpPr>
            <p:cNvPr id="65" name="Gerade Verbindung 64"/>
            <p:cNvCxnSpPr/>
            <p:nvPr/>
          </p:nvCxnSpPr>
          <p:spPr bwMode="gray">
            <a:xfrm>
              <a:off x="4638675" y="3730625"/>
              <a:ext cx="336906" cy="403225"/>
            </a:xfrm>
            <a:prstGeom prst="line">
              <a:avLst/>
            </a:prstGeom>
            <a:ln w="12700">
              <a:solidFill>
                <a:srgbClr val="C8C8C8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 Verbindung 65"/>
            <p:cNvCxnSpPr/>
            <p:nvPr/>
          </p:nvCxnSpPr>
          <p:spPr bwMode="gray">
            <a:xfrm flipH="1" flipV="1">
              <a:off x="6472783" y="2776736"/>
              <a:ext cx="451681" cy="252214"/>
            </a:xfrm>
            <a:prstGeom prst="line">
              <a:avLst/>
            </a:prstGeom>
            <a:ln w="12700">
              <a:solidFill>
                <a:srgbClr val="C8C8C8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 Verbindung 66"/>
            <p:cNvCxnSpPr/>
            <p:nvPr/>
          </p:nvCxnSpPr>
          <p:spPr bwMode="gray">
            <a:xfrm flipV="1">
              <a:off x="5286375" y="3209921"/>
              <a:ext cx="1619039" cy="152400"/>
            </a:xfrm>
            <a:prstGeom prst="line">
              <a:avLst/>
            </a:prstGeom>
            <a:ln w="12700">
              <a:solidFill>
                <a:srgbClr val="C8C8C8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 Verbindung 67"/>
            <p:cNvCxnSpPr/>
            <p:nvPr/>
          </p:nvCxnSpPr>
          <p:spPr bwMode="gray">
            <a:xfrm flipV="1">
              <a:off x="6826541" y="3390896"/>
              <a:ext cx="707734" cy="955601"/>
            </a:xfrm>
            <a:prstGeom prst="line">
              <a:avLst/>
            </a:prstGeom>
            <a:ln w="12700">
              <a:solidFill>
                <a:srgbClr val="C8C8C8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 Verbindung 68"/>
            <p:cNvCxnSpPr/>
            <p:nvPr/>
          </p:nvCxnSpPr>
          <p:spPr bwMode="gray">
            <a:xfrm flipV="1">
              <a:off x="4807128" y="2776736"/>
              <a:ext cx="549033" cy="356989"/>
            </a:xfrm>
            <a:prstGeom prst="line">
              <a:avLst/>
            </a:prstGeom>
            <a:ln w="12700">
              <a:solidFill>
                <a:srgbClr val="C8C8C8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uppieren 19"/>
          <p:cNvGrpSpPr/>
          <p:nvPr/>
        </p:nvGrpSpPr>
        <p:grpSpPr bwMode="gray">
          <a:xfrm>
            <a:off x="4057941" y="1587967"/>
            <a:ext cx="950300" cy="1171773"/>
            <a:chOff x="4025281" y="2283647"/>
            <a:chExt cx="950300" cy="1171773"/>
          </a:xfrm>
        </p:grpSpPr>
        <p:sp>
          <p:nvSpPr>
            <p:cNvPr id="63" name="Ellipse 62"/>
            <p:cNvSpPr/>
            <p:nvPr/>
          </p:nvSpPr>
          <p:spPr bwMode="gray">
            <a:xfrm>
              <a:off x="4025281" y="3112748"/>
              <a:ext cx="950300" cy="34267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5"/>
            <p:cNvSpPr>
              <a:spLocks noChangeAspect="1" noEditPoints="1"/>
            </p:cNvSpPr>
            <p:nvPr/>
          </p:nvSpPr>
          <p:spPr bwMode="gray">
            <a:xfrm>
              <a:off x="4260666" y="2283647"/>
              <a:ext cx="390070" cy="1080000"/>
            </a:xfrm>
            <a:custGeom>
              <a:avLst/>
              <a:gdLst>
                <a:gd name="T0" fmla="*/ 193 w 796"/>
                <a:gd name="T1" fmla="*/ 200 h 2203"/>
                <a:gd name="T2" fmla="*/ 398 w 796"/>
                <a:gd name="T3" fmla="*/ 0 h 2203"/>
                <a:gd name="T4" fmla="*/ 603 w 796"/>
                <a:gd name="T5" fmla="*/ 200 h 2203"/>
                <a:gd name="T6" fmla="*/ 398 w 796"/>
                <a:gd name="T7" fmla="*/ 457 h 2203"/>
                <a:gd name="T8" fmla="*/ 193 w 796"/>
                <a:gd name="T9" fmla="*/ 200 h 2203"/>
                <a:gd name="T10" fmla="*/ 585 w 796"/>
                <a:gd name="T11" fmla="*/ 488 h 2203"/>
                <a:gd name="T12" fmla="*/ 398 w 796"/>
                <a:gd name="T13" fmla="*/ 643 h 2203"/>
                <a:gd name="T14" fmla="*/ 211 w 796"/>
                <a:gd name="T15" fmla="*/ 488 h 2203"/>
                <a:gd name="T16" fmla="*/ 0 w 796"/>
                <a:gd name="T17" fmla="*/ 869 h 2203"/>
                <a:gd name="T18" fmla="*/ 1 w 796"/>
                <a:gd name="T19" fmla="*/ 1239 h 2203"/>
                <a:gd name="T20" fmla="*/ 61 w 796"/>
                <a:gd name="T21" fmla="*/ 1299 h 2203"/>
                <a:gd name="T22" fmla="*/ 121 w 796"/>
                <a:gd name="T23" fmla="*/ 1239 h 2203"/>
                <a:gd name="T24" fmla="*/ 133 w 796"/>
                <a:gd name="T25" fmla="*/ 780 h 2203"/>
                <a:gd name="T26" fmla="*/ 152 w 796"/>
                <a:gd name="T27" fmla="*/ 760 h 2203"/>
                <a:gd name="T28" fmla="*/ 223 w 796"/>
                <a:gd name="T29" fmla="*/ 942 h 2203"/>
                <a:gd name="T30" fmla="*/ 138 w 796"/>
                <a:gd name="T31" fmla="*/ 1212 h 2203"/>
                <a:gd name="T32" fmla="*/ 223 w 796"/>
                <a:gd name="T33" fmla="*/ 2132 h 2203"/>
                <a:gd name="T34" fmla="*/ 292 w 796"/>
                <a:gd name="T35" fmla="*/ 2203 h 2203"/>
                <a:gd name="T36" fmla="*/ 362 w 796"/>
                <a:gd name="T37" fmla="*/ 2132 h 2203"/>
                <a:gd name="T38" fmla="*/ 378 w 796"/>
                <a:gd name="T39" fmla="*/ 1389 h 2203"/>
                <a:gd name="T40" fmla="*/ 398 w 796"/>
                <a:gd name="T41" fmla="*/ 1369 h 2203"/>
                <a:gd name="T42" fmla="*/ 418 w 796"/>
                <a:gd name="T43" fmla="*/ 1389 h 2203"/>
                <a:gd name="T44" fmla="*/ 435 w 796"/>
                <a:gd name="T45" fmla="*/ 2132 h 2203"/>
                <a:gd name="T46" fmla="*/ 504 w 796"/>
                <a:gd name="T47" fmla="*/ 2203 h 2203"/>
                <a:gd name="T48" fmla="*/ 573 w 796"/>
                <a:gd name="T49" fmla="*/ 2132 h 2203"/>
                <a:gd name="T50" fmla="*/ 658 w 796"/>
                <a:gd name="T51" fmla="*/ 1212 h 2203"/>
                <a:gd name="T52" fmla="*/ 573 w 796"/>
                <a:gd name="T53" fmla="*/ 942 h 2203"/>
                <a:gd name="T54" fmla="*/ 644 w 796"/>
                <a:gd name="T55" fmla="*/ 760 h 2203"/>
                <a:gd name="T56" fmla="*/ 664 w 796"/>
                <a:gd name="T57" fmla="*/ 780 h 2203"/>
                <a:gd name="T58" fmla="*/ 676 w 796"/>
                <a:gd name="T59" fmla="*/ 1239 h 2203"/>
                <a:gd name="T60" fmla="*/ 736 w 796"/>
                <a:gd name="T61" fmla="*/ 1299 h 2203"/>
                <a:gd name="T62" fmla="*/ 795 w 796"/>
                <a:gd name="T63" fmla="*/ 1239 h 2203"/>
                <a:gd name="T64" fmla="*/ 796 w 796"/>
                <a:gd name="T65" fmla="*/ 869 h 2203"/>
                <a:gd name="T66" fmla="*/ 585 w 796"/>
                <a:gd name="T67" fmla="*/ 488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6" h="2203">
                  <a:moveTo>
                    <a:pt x="193" y="200"/>
                  </a:moveTo>
                  <a:cubicBezTo>
                    <a:pt x="193" y="74"/>
                    <a:pt x="285" y="0"/>
                    <a:pt x="398" y="0"/>
                  </a:cubicBezTo>
                  <a:cubicBezTo>
                    <a:pt x="511" y="0"/>
                    <a:pt x="603" y="74"/>
                    <a:pt x="603" y="200"/>
                  </a:cubicBezTo>
                  <a:cubicBezTo>
                    <a:pt x="603" y="326"/>
                    <a:pt x="504" y="457"/>
                    <a:pt x="398" y="457"/>
                  </a:cubicBezTo>
                  <a:cubicBezTo>
                    <a:pt x="292" y="457"/>
                    <a:pt x="193" y="326"/>
                    <a:pt x="193" y="200"/>
                  </a:cubicBezTo>
                  <a:close/>
                  <a:moveTo>
                    <a:pt x="585" y="488"/>
                  </a:moveTo>
                  <a:cubicBezTo>
                    <a:pt x="516" y="488"/>
                    <a:pt x="474" y="643"/>
                    <a:pt x="398" y="643"/>
                  </a:cubicBezTo>
                  <a:cubicBezTo>
                    <a:pt x="322" y="643"/>
                    <a:pt x="281" y="488"/>
                    <a:pt x="211" y="488"/>
                  </a:cubicBezTo>
                  <a:cubicBezTo>
                    <a:pt x="142" y="488"/>
                    <a:pt x="0" y="567"/>
                    <a:pt x="0" y="869"/>
                  </a:cubicBezTo>
                  <a:cubicBezTo>
                    <a:pt x="1" y="1239"/>
                    <a:pt x="1" y="1239"/>
                    <a:pt x="1" y="1239"/>
                  </a:cubicBezTo>
                  <a:cubicBezTo>
                    <a:pt x="1" y="1272"/>
                    <a:pt x="28" y="1299"/>
                    <a:pt x="61" y="1299"/>
                  </a:cubicBezTo>
                  <a:cubicBezTo>
                    <a:pt x="94" y="1299"/>
                    <a:pt x="121" y="1272"/>
                    <a:pt x="121" y="1239"/>
                  </a:cubicBezTo>
                  <a:cubicBezTo>
                    <a:pt x="133" y="780"/>
                    <a:pt x="133" y="780"/>
                    <a:pt x="133" y="780"/>
                  </a:cubicBezTo>
                  <a:cubicBezTo>
                    <a:pt x="133" y="769"/>
                    <a:pt x="142" y="760"/>
                    <a:pt x="152" y="760"/>
                  </a:cubicBezTo>
                  <a:cubicBezTo>
                    <a:pt x="163" y="760"/>
                    <a:pt x="223" y="850"/>
                    <a:pt x="223" y="942"/>
                  </a:cubicBezTo>
                  <a:cubicBezTo>
                    <a:pt x="223" y="1034"/>
                    <a:pt x="138" y="1091"/>
                    <a:pt x="138" y="1212"/>
                  </a:cubicBezTo>
                  <a:cubicBezTo>
                    <a:pt x="138" y="1334"/>
                    <a:pt x="223" y="2132"/>
                    <a:pt x="223" y="2132"/>
                  </a:cubicBezTo>
                  <a:cubicBezTo>
                    <a:pt x="223" y="2171"/>
                    <a:pt x="254" y="2203"/>
                    <a:pt x="292" y="2203"/>
                  </a:cubicBezTo>
                  <a:cubicBezTo>
                    <a:pt x="331" y="2203"/>
                    <a:pt x="362" y="2171"/>
                    <a:pt x="362" y="2132"/>
                  </a:cubicBezTo>
                  <a:cubicBezTo>
                    <a:pt x="378" y="1389"/>
                    <a:pt x="378" y="1389"/>
                    <a:pt x="378" y="1389"/>
                  </a:cubicBezTo>
                  <a:cubicBezTo>
                    <a:pt x="378" y="1378"/>
                    <a:pt x="387" y="1369"/>
                    <a:pt x="398" y="1369"/>
                  </a:cubicBezTo>
                  <a:cubicBezTo>
                    <a:pt x="409" y="1369"/>
                    <a:pt x="418" y="1378"/>
                    <a:pt x="418" y="1389"/>
                  </a:cubicBezTo>
                  <a:cubicBezTo>
                    <a:pt x="435" y="2132"/>
                    <a:pt x="435" y="2132"/>
                    <a:pt x="435" y="2132"/>
                  </a:cubicBezTo>
                  <a:cubicBezTo>
                    <a:pt x="435" y="2171"/>
                    <a:pt x="466" y="2203"/>
                    <a:pt x="504" y="2203"/>
                  </a:cubicBezTo>
                  <a:cubicBezTo>
                    <a:pt x="542" y="2203"/>
                    <a:pt x="573" y="2171"/>
                    <a:pt x="573" y="2132"/>
                  </a:cubicBezTo>
                  <a:cubicBezTo>
                    <a:pt x="573" y="2132"/>
                    <a:pt x="658" y="1334"/>
                    <a:pt x="658" y="1212"/>
                  </a:cubicBezTo>
                  <a:cubicBezTo>
                    <a:pt x="658" y="1091"/>
                    <a:pt x="573" y="1034"/>
                    <a:pt x="573" y="942"/>
                  </a:cubicBezTo>
                  <a:cubicBezTo>
                    <a:pt x="573" y="850"/>
                    <a:pt x="633" y="760"/>
                    <a:pt x="644" y="760"/>
                  </a:cubicBezTo>
                  <a:cubicBezTo>
                    <a:pt x="655" y="760"/>
                    <a:pt x="664" y="769"/>
                    <a:pt x="664" y="780"/>
                  </a:cubicBezTo>
                  <a:cubicBezTo>
                    <a:pt x="676" y="1239"/>
                    <a:pt x="676" y="1239"/>
                    <a:pt x="676" y="1239"/>
                  </a:cubicBezTo>
                  <a:cubicBezTo>
                    <a:pt x="676" y="1272"/>
                    <a:pt x="703" y="1299"/>
                    <a:pt x="736" y="1299"/>
                  </a:cubicBezTo>
                  <a:cubicBezTo>
                    <a:pt x="769" y="1299"/>
                    <a:pt x="795" y="1272"/>
                    <a:pt x="795" y="1239"/>
                  </a:cubicBezTo>
                  <a:cubicBezTo>
                    <a:pt x="796" y="869"/>
                    <a:pt x="796" y="869"/>
                    <a:pt x="796" y="869"/>
                  </a:cubicBezTo>
                  <a:cubicBezTo>
                    <a:pt x="796" y="625"/>
                    <a:pt x="654" y="488"/>
                    <a:pt x="585" y="488"/>
                  </a:cubicBezTo>
                  <a:close/>
                </a:path>
              </a:pathLst>
            </a:custGeom>
            <a:solidFill>
              <a:srgbClr val="969696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2Left"/>
              <a:lightRig rig="twoPt" dir="t">
                <a:rot lat="0" lon="0" rev="8400000"/>
              </a:lightRig>
            </a:scene3d>
            <a:sp3d extrusionH="50800" prstMaterial="matte">
              <a:bevelT w="38100" h="38100"/>
              <a:bevelB w="381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" name="Gruppieren 22"/>
          <p:cNvGrpSpPr/>
          <p:nvPr/>
        </p:nvGrpSpPr>
        <p:grpSpPr bwMode="gray">
          <a:xfrm>
            <a:off x="5859812" y="1226945"/>
            <a:ext cx="674288" cy="833407"/>
            <a:chOff x="5827152" y="1922625"/>
            <a:chExt cx="674288" cy="833407"/>
          </a:xfrm>
        </p:grpSpPr>
        <p:sp>
          <p:nvSpPr>
            <p:cNvPr id="57" name="Ellipse 56"/>
            <p:cNvSpPr/>
            <p:nvPr/>
          </p:nvSpPr>
          <p:spPr bwMode="gray">
            <a:xfrm>
              <a:off x="5827152" y="2512888"/>
              <a:ext cx="674288" cy="243144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5"/>
            <p:cNvSpPr>
              <a:spLocks noChangeAspect="1" noEditPoints="1"/>
            </p:cNvSpPr>
            <p:nvPr/>
          </p:nvSpPr>
          <p:spPr bwMode="gray">
            <a:xfrm>
              <a:off x="6016427" y="1922625"/>
              <a:ext cx="321766" cy="792000"/>
            </a:xfrm>
            <a:custGeom>
              <a:avLst/>
              <a:gdLst>
                <a:gd name="T0" fmla="*/ 195 w 721"/>
                <a:gd name="T1" fmla="*/ 161 h 1779"/>
                <a:gd name="T2" fmla="*/ 360 w 721"/>
                <a:gd name="T3" fmla="*/ 0 h 1779"/>
                <a:gd name="T4" fmla="*/ 526 w 721"/>
                <a:gd name="T5" fmla="*/ 161 h 1779"/>
                <a:gd name="T6" fmla="*/ 360 w 721"/>
                <a:gd name="T7" fmla="*/ 369 h 1779"/>
                <a:gd name="T8" fmla="*/ 195 w 721"/>
                <a:gd name="T9" fmla="*/ 161 h 1779"/>
                <a:gd name="T10" fmla="*/ 696 w 721"/>
                <a:gd name="T11" fmla="*/ 593 h 1779"/>
                <a:gd name="T12" fmla="*/ 497 w 721"/>
                <a:gd name="T13" fmla="*/ 393 h 1779"/>
                <a:gd name="T14" fmla="*/ 360 w 721"/>
                <a:gd name="T15" fmla="*/ 449 h 1779"/>
                <a:gd name="T16" fmla="*/ 223 w 721"/>
                <a:gd name="T17" fmla="*/ 393 h 1779"/>
                <a:gd name="T18" fmla="*/ 24 w 721"/>
                <a:gd name="T19" fmla="*/ 593 h 1779"/>
                <a:gd name="T20" fmla="*/ 0 w 721"/>
                <a:gd name="T21" fmla="*/ 1031 h 1779"/>
                <a:gd name="T22" fmla="*/ 65 w 721"/>
                <a:gd name="T23" fmla="*/ 1096 h 1779"/>
                <a:gd name="T24" fmla="*/ 130 w 721"/>
                <a:gd name="T25" fmla="*/ 1031 h 1779"/>
                <a:gd name="T26" fmla="*/ 141 w 721"/>
                <a:gd name="T27" fmla="*/ 614 h 1779"/>
                <a:gd name="T28" fmla="*/ 158 w 721"/>
                <a:gd name="T29" fmla="*/ 598 h 1779"/>
                <a:gd name="T30" fmla="*/ 174 w 721"/>
                <a:gd name="T31" fmla="*/ 614 h 1779"/>
                <a:gd name="T32" fmla="*/ 174 w 721"/>
                <a:gd name="T33" fmla="*/ 1084 h 1779"/>
                <a:gd name="T34" fmla="*/ 174 w 721"/>
                <a:gd name="T35" fmla="*/ 1122 h 1779"/>
                <a:gd name="T36" fmla="*/ 177 w 721"/>
                <a:gd name="T37" fmla="*/ 1707 h 1779"/>
                <a:gd name="T38" fmla="*/ 249 w 721"/>
                <a:gd name="T39" fmla="*/ 1779 h 1779"/>
                <a:gd name="T40" fmla="*/ 321 w 721"/>
                <a:gd name="T41" fmla="*/ 1707 h 1779"/>
                <a:gd name="T42" fmla="*/ 344 w 721"/>
                <a:gd name="T43" fmla="*/ 1122 h 1779"/>
                <a:gd name="T44" fmla="*/ 360 w 721"/>
                <a:gd name="T45" fmla="*/ 1106 h 1779"/>
                <a:gd name="T46" fmla="*/ 376 w 721"/>
                <a:gd name="T47" fmla="*/ 1122 h 1779"/>
                <a:gd name="T48" fmla="*/ 399 w 721"/>
                <a:gd name="T49" fmla="*/ 1707 h 1779"/>
                <a:gd name="T50" fmla="*/ 471 w 721"/>
                <a:gd name="T51" fmla="*/ 1779 h 1779"/>
                <a:gd name="T52" fmla="*/ 544 w 721"/>
                <a:gd name="T53" fmla="*/ 1707 h 1779"/>
                <a:gd name="T54" fmla="*/ 546 w 721"/>
                <a:gd name="T55" fmla="*/ 1122 h 1779"/>
                <a:gd name="T56" fmla="*/ 546 w 721"/>
                <a:gd name="T57" fmla="*/ 1084 h 1779"/>
                <a:gd name="T58" fmla="*/ 547 w 721"/>
                <a:gd name="T59" fmla="*/ 614 h 1779"/>
                <a:gd name="T60" fmla="*/ 563 w 721"/>
                <a:gd name="T61" fmla="*/ 598 h 1779"/>
                <a:gd name="T62" fmla="*/ 579 w 721"/>
                <a:gd name="T63" fmla="*/ 614 h 1779"/>
                <a:gd name="T64" fmla="*/ 590 w 721"/>
                <a:gd name="T65" fmla="*/ 1031 h 1779"/>
                <a:gd name="T66" fmla="*/ 655 w 721"/>
                <a:gd name="T67" fmla="*/ 1096 h 1779"/>
                <a:gd name="T68" fmla="*/ 721 w 721"/>
                <a:gd name="T69" fmla="*/ 1031 h 1779"/>
                <a:gd name="T70" fmla="*/ 696 w 721"/>
                <a:gd name="T71" fmla="*/ 593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1" h="1779">
                  <a:moveTo>
                    <a:pt x="195" y="161"/>
                  </a:moveTo>
                  <a:cubicBezTo>
                    <a:pt x="195" y="59"/>
                    <a:pt x="269" y="0"/>
                    <a:pt x="360" y="0"/>
                  </a:cubicBezTo>
                  <a:cubicBezTo>
                    <a:pt x="452" y="0"/>
                    <a:pt x="526" y="59"/>
                    <a:pt x="526" y="161"/>
                  </a:cubicBezTo>
                  <a:cubicBezTo>
                    <a:pt x="526" y="263"/>
                    <a:pt x="446" y="369"/>
                    <a:pt x="360" y="369"/>
                  </a:cubicBezTo>
                  <a:cubicBezTo>
                    <a:pt x="275" y="369"/>
                    <a:pt x="195" y="263"/>
                    <a:pt x="195" y="161"/>
                  </a:cubicBezTo>
                  <a:close/>
                  <a:moveTo>
                    <a:pt x="696" y="593"/>
                  </a:moveTo>
                  <a:cubicBezTo>
                    <a:pt x="696" y="474"/>
                    <a:pt x="572" y="393"/>
                    <a:pt x="497" y="393"/>
                  </a:cubicBezTo>
                  <a:cubicBezTo>
                    <a:pt x="421" y="393"/>
                    <a:pt x="420" y="449"/>
                    <a:pt x="360" y="449"/>
                  </a:cubicBezTo>
                  <a:cubicBezTo>
                    <a:pt x="301" y="449"/>
                    <a:pt x="283" y="393"/>
                    <a:pt x="223" y="393"/>
                  </a:cubicBezTo>
                  <a:cubicBezTo>
                    <a:pt x="164" y="393"/>
                    <a:pt x="24" y="474"/>
                    <a:pt x="24" y="593"/>
                  </a:cubicBezTo>
                  <a:cubicBezTo>
                    <a:pt x="0" y="1031"/>
                    <a:pt x="0" y="1031"/>
                    <a:pt x="0" y="1031"/>
                  </a:cubicBezTo>
                  <a:cubicBezTo>
                    <a:pt x="0" y="1067"/>
                    <a:pt x="29" y="1096"/>
                    <a:pt x="65" y="1096"/>
                  </a:cubicBezTo>
                  <a:cubicBezTo>
                    <a:pt x="101" y="1096"/>
                    <a:pt x="130" y="1067"/>
                    <a:pt x="130" y="1031"/>
                  </a:cubicBezTo>
                  <a:cubicBezTo>
                    <a:pt x="141" y="614"/>
                    <a:pt x="141" y="614"/>
                    <a:pt x="141" y="614"/>
                  </a:cubicBezTo>
                  <a:cubicBezTo>
                    <a:pt x="141" y="605"/>
                    <a:pt x="149" y="598"/>
                    <a:pt x="158" y="598"/>
                  </a:cubicBezTo>
                  <a:cubicBezTo>
                    <a:pt x="166" y="598"/>
                    <a:pt x="174" y="605"/>
                    <a:pt x="174" y="614"/>
                  </a:cubicBezTo>
                  <a:cubicBezTo>
                    <a:pt x="174" y="1084"/>
                    <a:pt x="174" y="1084"/>
                    <a:pt x="174" y="1084"/>
                  </a:cubicBezTo>
                  <a:cubicBezTo>
                    <a:pt x="174" y="1122"/>
                    <a:pt x="174" y="1122"/>
                    <a:pt x="174" y="1122"/>
                  </a:cubicBezTo>
                  <a:cubicBezTo>
                    <a:pt x="177" y="1707"/>
                    <a:pt x="177" y="1707"/>
                    <a:pt x="177" y="1707"/>
                  </a:cubicBezTo>
                  <a:cubicBezTo>
                    <a:pt x="177" y="1747"/>
                    <a:pt x="209" y="1779"/>
                    <a:pt x="249" y="1779"/>
                  </a:cubicBezTo>
                  <a:cubicBezTo>
                    <a:pt x="289" y="1779"/>
                    <a:pt x="321" y="1747"/>
                    <a:pt x="321" y="1707"/>
                  </a:cubicBezTo>
                  <a:cubicBezTo>
                    <a:pt x="344" y="1122"/>
                    <a:pt x="344" y="1122"/>
                    <a:pt x="344" y="1122"/>
                  </a:cubicBezTo>
                  <a:cubicBezTo>
                    <a:pt x="344" y="1113"/>
                    <a:pt x="351" y="1106"/>
                    <a:pt x="360" y="1106"/>
                  </a:cubicBezTo>
                  <a:cubicBezTo>
                    <a:pt x="369" y="1106"/>
                    <a:pt x="376" y="1113"/>
                    <a:pt x="376" y="1122"/>
                  </a:cubicBezTo>
                  <a:cubicBezTo>
                    <a:pt x="399" y="1707"/>
                    <a:pt x="399" y="1707"/>
                    <a:pt x="399" y="1707"/>
                  </a:cubicBezTo>
                  <a:cubicBezTo>
                    <a:pt x="399" y="1747"/>
                    <a:pt x="432" y="1779"/>
                    <a:pt x="471" y="1779"/>
                  </a:cubicBezTo>
                  <a:cubicBezTo>
                    <a:pt x="511" y="1779"/>
                    <a:pt x="544" y="1747"/>
                    <a:pt x="544" y="1707"/>
                  </a:cubicBezTo>
                  <a:cubicBezTo>
                    <a:pt x="546" y="1122"/>
                    <a:pt x="546" y="1122"/>
                    <a:pt x="546" y="1122"/>
                  </a:cubicBezTo>
                  <a:cubicBezTo>
                    <a:pt x="546" y="1084"/>
                    <a:pt x="546" y="1084"/>
                    <a:pt x="546" y="1084"/>
                  </a:cubicBezTo>
                  <a:cubicBezTo>
                    <a:pt x="547" y="614"/>
                    <a:pt x="547" y="614"/>
                    <a:pt x="547" y="614"/>
                  </a:cubicBezTo>
                  <a:cubicBezTo>
                    <a:pt x="547" y="605"/>
                    <a:pt x="554" y="598"/>
                    <a:pt x="563" y="598"/>
                  </a:cubicBezTo>
                  <a:cubicBezTo>
                    <a:pt x="572" y="598"/>
                    <a:pt x="579" y="605"/>
                    <a:pt x="579" y="614"/>
                  </a:cubicBezTo>
                  <a:cubicBezTo>
                    <a:pt x="590" y="1031"/>
                    <a:pt x="590" y="1031"/>
                    <a:pt x="590" y="1031"/>
                  </a:cubicBezTo>
                  <a:cubicBezTo>
                    <a:pt x="590" y="1067"/>
                    <a:pt x="619" y="1096"/>
                    <a:pt x="655" y="1096"/>
                  </a:cubicBezTo>
                  <a:cubicBezTo>
                    <a:pt x="691" y="1096"/>
                    <a:pt x="721" y="1067"/>
                    <a:pt x="721" y="1031"/>
                  </a:cubicBezTo>
                  <a:lnTo>
                    <a:pt x="696" y="593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1Right"/>
              <a:lightRig rig="twoPt" dir="t">
                <a:rot lat="0" lon="0" rev="8400000"/>
              </a:lightRig>
            </a:scene3d>
            <a:sp3d extrusionH="44450" prstMaterial="matte">
              <a:bevelT w="25400" h="25400"/>
              <a:bevelB w="25400" h="254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" name="Gruppieren 23"/>
          <p:cNvGrpSpPr/>
          <p:nvPr/>
        </p:nvGrpSpPr>
        <p:grpSpPr bwMode="gray">
          <a:xfrm>
            <a:off x="5348771" y="1247649"/>
            <a:ext cx="674288" cy="833407"/>
            <a:chOff x="5316111" y="1943329"/>
            <a:chExt cx="674288" cy="833407"/>
          </a:xfrm>
        </p:grpSpPr>
        <p:sp>
          <p:nvSpPr>
            <p:cNvPr id="55" name="Ellipse 54"/>
            <p:cNvSpPr/>
            <p:nvPr/>
          </p:nvSpPr>
          <p:spPr bwMode="gray">
            <a:xfrm>
              <a:off x="5316111" y="2533592"/>
              <a:ext cx="674288" cy="243144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5"/>
            <p:cNvSpPr>
              <a:spLocks noChangeAspect="1" noEditPoints="1"/>
            </p:cNvSpPr>
            <p:nvPr/>
          </p:nvSpPr>
          <p:spPr bwMode="gray">
            <a:xfrm>
              <a:off x="5505386" y="1943329"/>
              <a:ext cx="321766" cy="792000"/>
            </a:xfrm>
            <a:custGeom>
              <a:avLst/>
              <a:gdLst>
                <a:gd name="T0" fmla="*/ 195 w 721"/>
                <a:gd name="T1" fmla="*/ 161 h 1779"/>
                <a:gd name="T2" fmla="*/ 360 w 721"/>
                <a:gd name="T3" fmla="*/ 0 h 1779"/>
                <a:gd name="T4" fmla="*/ 526 w 721"/>
                <a:gd name="T5" fmla="*/ 161 h 1779"/>
                <a:gd name="T6" fmla="*/ 360 w 721"/>
                <a:gd name="T7" fmla="*/ 369 h 1779"/>
                <a:gd name="T8" fmla="*/ 195 w 721"/>
                <a:gd name="T9" fmla="*/ 161 h 1779"/>
                <a:gd name="T10" fmla="*/ 696 w 721"/>
                <a:gd name="T11" fmla="*/ 593 h 1779"/>
                <a:gd name="T12" fmla="*/ 497 w 721"/>
                <a:gd name="T13" fmla="*/ 393 h 1779"/>
                <a:gd name="T14" fmla="*/ 360 w 721"/>
                <a:gd name="T15" fmla="*/ 449 h 1779"/>
                <a:gd name="T16" fmla="*/ 223 w 721"/>
                <a:gd name="T17" fmla="*/ 393 h 1779"/>
                <a:gd name="T18" fmla="*/ 24 w 721"/>
                <a:gd name="T19" fmla="*/ 593 h 1779"/>
                <a:gd name="T20" fmla="*/ 0 w 721"/>
                <a:gd name="T21" fmla="*/ 1031 h 1779"/>
                <a:gd name="T22" fmla="*/ 65 w 721"/>
                <a:gd name="T23" fmla="*/ 1096 h 1779"/>
                <a:gd name="T24" fmla="*/ 130 w 721"/>
                <a:gd name="T25" fmla="*/ 1031 h 1779"/>
                <a:gd name="T26" fmla="*/ 141 w 721"/>
                <a:gd name="T27" fmla="*/ 614 h 1779"/>
                <a:gd name="T28" fmla="*/ 158 w 721"/>
                <a:gd name="T29" fmla="*/ 598 h 1779"/>
                <a:gd name="T30" fmla="*/ 174 w 721"/>
                <a:gd name="T31" fmla="*/ 614 h 1779"/>
                <a:gd name="T32" fmla="*/ 174 w 721"/>
                <a:gd name="T33" fmla="*/ 1084 h 1779"/>
                <a:gd name="T34" fmla="*/ 174 w 721"/>
                <a:gd name="T35" fmla="*/ 1122 h 1779"/>
                <a:gd name="T36" fmla="*/ 177 w 721"/>
                <a:gd name="T37" fmla="*/ 1707 h 1779"/>
                <a:gd name="T38" fmla="*/ 249 w 721"/>
                <a:gd name="T39" fmla="*/ 1779 h 1779"/>
                <a:gd name="T40" fmla="*/ 321 w 721"/>
                <a:gd name="T41" fmla="*/ 1707 h 1779"/>
                <a:gd name="T42" fmla="*/ 344 w 721"/>
                <a:gd name="T43" fmla="*/ 1122 h 1779"/>
                <a:gd name="T44" fmla="*/ 360 w 721"/>
                <a:gd name="T45" fmla="*/ 1106 h 1779"/>
                <a:gd name="T46" fmla="*/ 376 w 721"/>
                <a:gd name="T47" fmla="*/ 1122 h 1779"/>
                <a:gd name="T48" fmla="*/ 399 w 721"/>
                <a:gd name="T49" fmla="*/ 1707 h 1779"/>
                <a:gd name="T50" fmla="*/ 471 w 721"/>
                <a:gd name="T51" fmla="*/ 1779 h 1779"/>
                <a:gd name="T52" fmla="*/ 544 w 721"/>
                <a:gd name="T53" fmla="*/ 1707 h 1779"/>
                <a:gd name="T54" fmla="*/ 546 w 721"/>
                <a:gd name="T55" fmla="*/ 1122 h 1779"/>
                <a:gd name="T56" fmla="*/ 546 w 721"/>
                <a:gd name="T57" fmla="*/ 1084 h 1779"/>
                <a:gd name="T58" fmla="*/ 547 w 721"/>
                <a:gd name="T59" fmla="*/ 614 h 1779"/>
                <a:gd name="T60" fmla="*/ 563 w 721"/>
                <a:gd name="T61" fmla="*/ 598 h 1779"/>
                <a:gd name="T62" fmla="*/ 579 w 721"/>
                <a:gd name="T63" fmla="*/ 614 h 1779"/>
                <a:gd name="T64" fmla="*/ 590 w 721"/>
                <a:gd name="T65" fmla="*/ 1031 h 1779"/>
                <a:gd name="T66" fmla="*/ 655 w 721"/>
                <a:gd name="T67" fmla="*/ 1096 h 1779"/>
                <a:gd name="T68" fmla="*/ 721 w 721"/>
                <a:gd name="T69" fmla="*/ 1031 h 1779"/>
                <a:gd name="T70" fmla="*/ 696 w 721"/>
                <a:gd name="T71" fmla="*/ 593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1" h="1779">
                  <a:moveTo>
                    <a:pt x="195" y="161"/>
                  </a:moveTo>
                  <a:cubicBezTo>
                    <a:pt x="195" y="59"/>
                    <a:pt x="269" y="0"/>
                    <a:pt x="360" y="0"/>
                  </a:cubicBezTo>
                  <a:cubicBezTo>
                    <a:pt x="452" y="0"/>
                    <a:pt x="526" y="59"/>
                    <a:pt x="526" y="161"/>
                  </a:cubicBezTo>
                  <a:cubicBezTo>
                    <a:pt x="526" y="263"/>
                    <a:pt x="446" y="369"/>
                    <a:pt x="360" y="369"/>
                  </a:cubicBezTo>
                  <a:cubicBezTo>
                    <a:pt x="275" y="369"/>
                    <a:pt x="195" y="263"/>
                    <a:pt x="195" y="161"/>
                  </a:cubicBezTo>
                  <a:close/>
                  <a:moveTo>
                    <a:pt x="696" y="593"/>
                  </a:moveTo>
                  <a:cubicBezTo>
                    <a:pt x="696" y="474"/>
                    <a:pt x="572" y="393"/>
                    <a:pt x="497" y="393"/>
                  </a:cubicBezTo>
                  <a:cubicBezTo>
                    <a:pt x="421" y="393"/>
                    <a:pt x="420" y="449"/>
                    <a:pt x="360" y="449"/>
                  </a:cubicBezTo>
                  <a:cubicBezTo>
                    <a:pt x="301" y="449"/>
                    <a:pt x="283" y="393"/>
                    <a:pt x="223" y="393"/>
                  </a:cubicBezTo>
                  <a:cubicBezTo>
                    <a:pt x="164" y="393"/>
                    <a:pt x="24" y="474"/>
                    <a:pt x="24" y="593"/>
                  </a:cubicBezTo>
                  <a:cubicBezTo>
                    <a:pt x="0" y="1031"/>
                    <a:pt x="0" y="1031"/>
                    <a:pt x="0" y="1031"/>
                  </a:cubicBezTo>
                  <a:cubicBezTo>
                    <a:pt x="0" y="1067"/>
                    <a:pt x="29" y="1096"/>
                    <a:pt x="65" y="1096"/>
                  </a:cubicBezTo>
                  <a:cubicBezTo>
                    <a:pt x="101" y="1096"/>
                    <a:pt x="130" y="1067"/>
                    <a:pt x="130" y="1031"/>
                  </a:cubicBezTo>
                  <a:cubicBezTo>
                    <a:pt x="141" y="614"/>
                    <a:pt x="141" y="614"/>
                    <a:pt x="141" y="614"/>
                  </a:cubicBezTo>
                  <a:cubicBezTo>
                    <a:pt x="141" y="605"/>
                    <a:pt x="149" y="598"/>
                    <a:pt x="158" y="598"/>
                  </a:cubicBezTo>
                  <a:cubicBezTo>
                    <a:pt x="166" y="598"/>
                    <a:pt x="174" y="605"/>
                    <a:pt x="174" y="614"/>
                  </a:cubicBezTo>
                  <a:cubicBezTo>
                    <a:pt x="174" y="1084"/>
                    <a:pt x="174" y="1084"/>
                    <a:pt x="174" y="1084"/>
                  </a:cubicBezTo>
                  <a:cubicBezTo>
                    <a:pt x="174" y="1122"/>
                    <a:pt x="174" y="1122"/>
                    <a:pt x="174" y="1122"/>
                  </a:cubicBezTo>
                  <a:cubicBezTo>
                    <a:pt x="177" y="1707"/>
                    <a:pt x="177" y="1707"/>
                    <a:pt x="177" y="1707"/>
                  </a:cubicBezTo>
                  <a:cubicBezTo>
                    <a:pt x="177" y="1747"/>
                    <a:pt x="209" y="1779"/>
                    <a:pt x="249" y="1779"/>
                  </a:cubicBezTo>
                  <a:cubicBezTo>
                    <a:pt x="289" y="1779"/>
                    <a:pt x="321" y="1747"/>
                    <a:pt x="321" y="1707"/>
                  </a:cubicBezTo>
                  <a:cubicBezTo>
                    <a:pt x="344" y="1122"/>
                    <a:pt x="344" y="1122"/>
                    <a:pt x="344" y="1122"/>
                  </a:cubicBezTo>
                  <a:cubicBezTo>
                    <a:pt x="344" y="1113"/>
                    <a:pt x="351" y="1106"/>
                    <a:pt x="360" y="1106"/>
                  </a:cubicBezTo>
                  <a:cubicBezTo>
                    <a:pt x="369" y="1106"/>
                    <a:pt x="376" y="1113"/>
                    <a:pt x="376" y="1122"/>
                  </a:cubicBezTo>
                  <a:cubicBezTo>
                    <a:pt x="399" y="1707"/>
                    <a:pt x="399" y="1707"/>
                    <a:pt x="399" y="1707"/>
                  </a:cubicBezTo>
                  <a:cubicBezTo>
                    <a:pt x="399" y="1747"/>
                    <a:pt x="432" y="1779"/>
                    <a:pt x="471" y="1779"/>
                  </a:cubicBezTo>
                  <a:cubicBezTo>
                    <a:pt x="511" y="1779"/>
                    <a:pt x="544" y="1747"/>
                    <a:pt x="544" y="1707"/>
                  </a:cubicBezTo>
                  <a:cubicBezTo>
                    <a:pt x="546" y="1122"/>
                    <a:pt x="546" y="1122"/>
                    <a:pt x="546" y="1122"/>
                  </a:cubicBezTo>
                  <a:cubicBezTo>
                    <a:pt x="546" y="1084"/>
                    <a:pt x="546" y="1084"/>
                    <a:pt x="546" y="1084"/>
                  </a:cubicBezTo>
                  <a:cubicBezTo>
                    <a:pt x="547" y="614"/>
                    <a:pt x="547" y="614"/>
                    <a:pt x="547" y="614"/>
                  </a:cubicBezTo>
                  <a:cubicBezTo>
                    <a:pt x="547" y="605"/>
                    <a:pt x="554" y="598"/>
                    <a:pt x="563" y="598"/>
                  </a:cubicBezTo>
                  <a:cubicBezTo>
                    <a:pt x="572" y="598"/>
                    <a:pt x="579" y="605"/>
                    <a:pt x="579" y="614"/>
                  </a:cubicBezTo>
                  <a:cubicBezTo>
                    <a:pt x="590" y="1031"/>
                    <a:pt x="590" y="1031"/>
                    <a:pt x="590" y="1031"/>
                  </a:cubicBezTo>
                  <a:cubicBezTo>
                    <a:pt x="590" y="1067"/>
                    <a:pt x="619" y="1096"/>
                    <a:pt x="655" y="1096"/>
                  </a:cubicBezTo>
                  <a:cubicBezTo>
                    <a:pt x="691" y="1096"/>
                    <a:pt x="721" y="1067"/>
                    <a:pt x="721" y="1031"/>
                  </a:cubicBezTo>
                  <a:lnTo>
                    <a:pt x="696" y="593"/>
                  </a:ln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2Left"/>
              <a:lightRig rig="twoPt" dir="t">
                <a:rot lat="0" lon="0" rev="8400000"/>
              </a:lightRig>
            </a:scene3d>
            <a:sp3d extrusionH="44450" prstMaterial="matte">
              <a:bevelT w="25400" h="25400"/>
              <a:bevelB w="25400" h="254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" name="Gruppieren 24"/>
          <p:cNvGrpSpPr/>
          <p:nvPr/>
        </p:nvGrpSpPr>
        <p:grpSpPr bwMode="gray">
          <a:xfrm>
            <a:off x="5594461" y="1300111"/>
            <a:ext cx="754074" cy="859423"/>
            <a:chOff x="5561801" y="1995791"/>
            <a:chExt cx="754074" cy="859423"/>
          </a:xfrm>
        </p:grpSpPr>
        <p:sp>
          <p:nvSpPr>
            <p:cNvPr id="53" name="Ellipse 52"/>
            <p:cNvSpPr/>
            <p:nvPr/>
          </p:nvSpPr>
          <p:spPr bwMode="gray">
            <a:xfrm>
              <a:off x="5561801" y="2583300"/>
              <a:ext cx="754074" cy="271914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5"/>
            <p:cNvSpPr>
              <a:spLocks noChangeAspect="1" noEditPoints="1"/>
            </p:cNvSpPr>
            <p:nvPr/>
          </p:nvSpPr>
          <p:spPr bwMode="gray">
            <a:xfrm>
              <a:off x="5779741" y="1995791"/>
              <a:ext cx="286055" cy="792000"/>
            </a:xfrm>
            <a:custGeom>
              <a:avLst/>
              <a:gdLst>
                <a:gd name="T0" fmla="*/ 193 w 796"/>
                <a:gd name="T1" fmla="*/ 200 h 2203"/>
                <a:gd name="T2" fmla="*/ 398 w 796"/>
                <a:gd name="T3" fmla="*/ 0 h 2203"/>
                <a:gd name="T4" fmla="*/ 603 w 796"/>
                <a:gd name="T5" fmla="*/ 200 h 2203"/>
                <a:gd name="T6" fmla="*/ 398 w 796"/>
                <a:gd name="T7" fmla="*/ 457 h 2203"/>
                <a:gd name="T8" fmla="*/ 193 w 796"/>
                <a:gd name="T9" fmla="*/ 200 h 2203"/>
                <a:gd name="T10" fmla="*/ 585 w 796"/>
                <a:gd name="T11" fmla="*/ 488 h 2203"/>
                <a:gd name="T12" fmla="*/ 398 w 796"/>
                <a:gd name="T13" fmla="*/ 643 h 2203"/>
                <a:gd name="T14" fmla="*/ 211 w 796"/>
                <a:gd name="T15" fmla="*/ 488 h 2203"/>
                <a:gd name="T16" fmla="*/ 0 w 796"/>
                <a:gd name="T17" fmla="*/ 869 h 2203"/>
                <a:gd name="T18" fmla="*/ 1 w 796"/>
                <a:gd name="T19" fmla="*/ 1239 h 2203"/>
                <a:gd name="T20" fmla="*/ 61 w 796"/>
                <a:gd name="T21" fmla="*/ 1299 h 2203"/>
                <a:gd name="T22" fmla="*/ 121 w 796"/>
                <a:gd name="T23" fmla="*/ 1239 h 2203"/>
                <a:gd name="T24" fmla="*/ 133 w 796"/>
                <a:gd name="T25" fmla="*/ 780 h 2203"/>
                <a:gd name="T26" fmla="*/ 152 w 796"/>
                <a:gd name="T27" fmla="*/ 760 h 2203"/>
                <a:gd name="T28" fmla="*/ 223 w 796"/>
                <a:gd name="T29" fmla="*/ 942 h 2203"/>
                <a:gd name="T30" fmla="*/ 138 w 796"/>
                <a:gd name="T31" fmla="*/ 1212 h 2203"/>
                <a:gd name="T32" fmla="*/ 223 w 796"/>
                <a:gd name="T33" fmla="*/ 2132 h 2203"/>
                <a:gd name="T34" fmla="*/ 292 w 796"/>
                <a:gd name="T35" fmla="*/ 2203 h 2203"/>
                <a:gd name="T36" fmla="*/ 362 w 796"/>
                <a:gd name="T37" fmla="*/ 2132 h 2203"/>
                <a:gd name="T38" fmla="*/ 378 w 796"/>
                <a:gd name="T39" fmla="*/ 1389 h 2203"/>
                <a:gd name="T40" fmla="*/ 398 w 796"/>
                <a:gd name="T41" fmla="*/ 1369 h 2203"/>
                <a:gd name="T42" fmla="*/ 418 w 796"/>
                <a:gd name="T43" fmla="*/ 1389 h 2203"/>
                <a:gd name="T44" fmla="*/ 435 w 796"/>
                <a:gd name="T45" fmla="*/ 2132 h 2203"/>
                <a:gd name="T46" fmla="*/ 504 w 796"/>
                <a:gd name="T47" fmla="*/ 2203 h 2203"/>
                <a:gd name="T48" fmla="*/ 573 w 796"/>
                <a:gd name="T49" fmla="*/ 2132 h 2203"/>
                <a:gd name="T50" fmla="*/ 658 w 796"/>
                <a:gd name="T51" fmla="*/ 1212 h 2203"/>
                <a:gd name="T52" fmla="*/ 573 w 796"/>
                <a:gd name="T53" fmla="*/ 942 h 2203"/>
                <a:gd name="T54" fmla="*/ 644 w 796"/>
                <a:gd name="T55" fmla="*/ 760 h 2203"/>
                <a:gd name="T56" fmla="*/ 664 w 796"/>
                <a:gd name="T57" fmla="*/ 780 h 2203"/>
                <a:gd name="T58" fmla="*/ 676 w 796"/>
                <a:gd name="T59" fmla="*/ 1239 h 2203"/>
                <a:gd name="T60" fmla="*/ 736 w 796"/>
                <a:gd name="T61" fmla="*/ 1299 h 2203"/>
                <a:gd name="T62" fmla="*/ 795 w 796"/>
                <a:gd name="T63" fmla="*/ 1239 h 2203"/>
                <a:gd name="T64" fmla="*/ 796 w 796"/>
                <a:gd name="T65" fmla="*/ 869 h 2203"/>
                <a:gd name="T66" fmla="*/ 585 w 796"/>
                <a:gd name="T67" fmla="*/ 488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6" h="2203">
                  <a:moveTo>
                    <a:pt x="193" y="200"/>
                  </a:moveTo>
                  <a:cubicBezTo>
                    <a:pt x="193" y="74"/>
                    <a:pt x="285" y="0"/>
                    <a:pt x="398" y="0"/>
                  </a:cubicBezTo>
                  <a:cubicBezTo>
                    <a:pt x="511" y="0"/>
                    <a:pt x="603" y="74"/>
                    <a:pt x="603" y="200"/>
                  </a:cubicBezTo>
                  <a:cubicBezTo>
                    <a:pt x="603" y="326"/>
                    <a:pt x="504" y="457"/>
                    <a:pt x="398" y="457"/>
                  </a:cubicBezTo>
                  <a:cubicBezTo>
                    <a:pt x="292" y="457"/>
                    <a:pt x="193" y="326"/>
                    <a:pt x="193" y="200"/>
                  </a:cubicBezTo>
                  <a:close/>
                  <a:moveTo>
                    <a:pt x="585" y="488"/>
                  </a:moveTo>
                  <a:cubicBezTo>
                    <a:pt x="516" y="488"/>
                    <a:pt x="474" y="643"/>
                    <a:pt x="398" y="643"/>
                  </a:cubicBezTo>
                  <a:cubicBezTo>
                    <a:pt x="322" y="643"/>
                    <a:pt x="281" y="488"/>
                    <a:pt x="211" y="488"/>
                  </a:cubicBezTo>
                  <a:cubicBezTo>
                    <a:pt x="142" y="488"/>
                    <a:pt x="0" y="567"/>
                    <a:pt x="0" y="869"/>
                  </a:cubicBezTo>
                  <a:cubicBezTo>
                    <a:pt x="1" y="1239"/>
                    <a:pt x="1" y="1239"/>
                    <a:pt x="1" y="1239"/>
                  </a:cubicBezTo>
                  <a:cubicBezTo>
                    <a:pt x="1" y="1272"/>
                    <a:pt x="28" y="1299"/>
                    <a:pt x="61" y="1299"/>
                  </a:cubicBezTo>
                  <a:cubicBezTo>
                    <a:pt x="94" y="1299"/>
                    <a:pt x="121" y="1272"/>
                    <a:pt x="121" y="1239"/>
                  </a:cubicBezTo>
                  <a:cubicBezTo>
                    <a:pt x="133" y="780"/>
                    <a:pt x="133" y="780"/>
                    <a:pt x="133" y="780"/>
                  </a:cubicBezTo>
                  <a:cubicBezTo>
                    <a:pt x="133" y="769"/>
                    <a:pt x="142" y="760"/>
                    <a:pt x="152" y="760"/>
                  </a:cubicBezTo>
                  <a:cubicBezTo>
                    <a:pt x="163" y="760"/>
                    <a:pt x="223" y="850"/>
                    <a:pt x="223" y="942"/>
                  </a:cubicBezTo>
                  <a:cubicBezTo>
                    <a:pt x="223" y="1034"/>
                    <a:pt x="138" y="1091"/>
                    <a:pt x="138" y="1212"/>
                  </a:cubicBezTo>
                  <a:cubicBezTo>
                    <a:pt x="138" y="1334"/>
                    <a:pt x="223" y="2132"/>
                    <a:pt x="223" y="2132"/>
                  </a:cubicBezTo>
                  <a:cubicBezTo>
                    <a:pt x="223" y="2171"/>
                    <a:pt x="254" y="2203"/>
                    <a:pt x="292" y="2203"/>
                  </a:cubicBezTo>
                  <a:cubicBezTo>
                    <a:pt x="331" y="2203"/>
                    <a:pt x="362" y="2171"/>
                    <a:pt x="362" y="2132"/>
                  </a:cubicBezTo>
                  <a:cubicBezTo>
                    <a:pt x="378" y="1389"/>
                    <a:pt x="378" y="1389"/>
                    <a:pt x="378" y="1389"/>
                  </a:cubicBezTo>
                  <a:cubicBezTo>
                    <a:pt x="378" y="1378"/>
                    <a:pt x="387" y="1369"/>
                    <a:pt x="398" y="1369"/>
                  </a:cubicBezTo>
                  <a:cubicBezTo>
                    <a:pt x="409" y="1369"/>
                    <a:pt x="418" y="1378"/>
                    <a:pt x="418" y="1389"/>
                  </a:cubicBezTo>
                  <a:cubicBezTo>
                    <a:pt x="435" y="2132"/>
                    <a:pt x="435" y="2132"/>
                    <a:pt x="435" y="2132"/>
                  </a:cubicBezTo>
                  <a:cubicBezTo>
                    <a:pt x="435" y="2171"/>
                    <a:pt x="466" y="2203"/>
                    <a:pt x="504" y="2203"/>
                  </a:cubicBezTo>
                  <a:cubicBezTo>
                    <a:pt x="542" y="2203"/>
                    <a:pt x="573" y="2171"/>
                    <a:pt x="573" y="2132"/>
                  </a:cubicBezTo>
                  <a:cubicBezTo>
                    <a:pt x="573" y="2132"/>
                    <a:pt x="658" y="1334"/>
                    <a:pt x="658" y="1212"/>
                  </a:cubicBezTo>
                  <a:cubicBezTo>
                    <a:pt x="658" y="1091"/>
                    <a:pt x="573" y="1034"/>
                    <a:pt x="573" y="942"/>
                  </a:cubicBezTo>
                  <a:cubicBezTo>
                    <a:pt x="573" y="850"/>
                    <a:pt x="633" y="760"/>
                    <a:pt x="644" y="760"/>
                  </a:cubicBezTo>
                  <a:cubicBezTo>
                    <a:pt x="655" y="760"/>
                    <a:pt x="664" y="769"/>
                    <a:pt x="664" y="780"/>
                  </a:cubicBezTo>
                  <a:cubicBezTo>
                    <a:pt x="676" y="1239"/>
                    <a:pt x="676" y="1239"/>
                    <a:pt x="676" y="1239"/>
                  </a:cubicBezTo>
                  <a:cubicBezTo>
                    <a:pt x="676" y="1272"/>
                    <a:pt x="703" y="1299"/>
                    <a:pt x="736" y="1299"/>
                  </a:cubicBezTo>
                  <a:cubicBezTo>
                    <a:pt x="769" y="1299"/>
                    <a:pt x="795" y="1272"/>
                    <a:pt x="795" y="1239"/>
                  </a:cubicBezTo>
                  <a:cubicBezTo>
                    <a:pt x="796" y="869"/>
                    <a:pt x="796" y="869"/>
                    <a:pt x="796" y="869"/>
                  </a:cubicBezTo>
                  <a:cubicBezTo>
                    <a:pt x="796" y="625"/>
                    <a:pt x="654" y="488"/>
                    <a:pt x="585" y="488"/>
                  </a:cubicBezTo>
                  <a:close/>
                </a:path>
              </a:pathLst>
            </a:custGeom>
            <a:solidFill>
              <a:srgbClr val="E6E6E6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1Right"/>
              <a:lightRig rig="twoPt" dir="t">
                <a:rot lat="0" lon="0" rev="8400000"/>
              </a:lightRig>
            </a:scene3d>
            <a:sp3d extrusionH="44450" prstMaterial="matte">
              <a:bevelT w="31750" h="31750"/>
              <a:bevelB w="31750" h="3175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6" name="Gruppieren 25"/>
          <p:cNvGrpSpPr/>
          <p:nvPr/>
        </p:nvGrpSpPr>
        <p:grpSpPr bwMode="gray">
          <a:xfrm>
            <a:off x="3388467" y="1758022"/>
            <a:ext cx="950300" cy="1171773"/>
            <a:chOff x="3355807" y="2453702"/>
            <a:chExt cx="950300" cy="1171773"/>
          </a:xfrm>
        </p:grpSpPr>
        <p:sp>
          <p:nvSpPr>
            <p:cNvPr id="51" name="Ellipse 50"/>
            <p:cNvSpPr/>
            <p:nvPr/>
          </p:nvSpPr>
          <p:spPr bwMode="gray">
            <a:xfrm>
              <a:off x="3355807" y="3282803"/>
              <a:ext cx="950300" cy="34267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5"/>
            <p:cNvSpPr>
              <a:spLocks noChangeAspect="1" noEditPoints="1"/>
            </p:cNvSpPr>
            <p:nvPr/>
          </p:nvSpPr>
          <p:spPr bwMode="gray">
            <a:xfrm>
              <a:off x="3592240" y="2453702"/>
              <a:ext cx="438774" cy="1080000"/>
            </a:xfrm>
            <a:custGeom>
              <a:avLst/>
              <a:gdLst>
                <a:gd name="T0" fmla="*/ 195 w 721"/>
                <a:gd name="T1" fmla="*/ 161 h 1779"/>
                <a:gd name="T2" fmla="*/ 360 w 721"/>
                <a:gd name="T3" fmla="*/ 0 h 1779"/>
                <a:gd name="T4" fmla="*/ 526 w 721"/>
                <a:gd name="T5" fmla="*/ 161 h 1779"/>
                <a:gd name="T6" fmla="*/ 360 w 721"/>
                <a:gd name="T7" fmla="*/ 369 h 1779"/>
                <a:gd name="T8" fmla="*/ 195 w 721"/>
                <a:gd name="T9" fmla="*/ 161 h 1779"/>
                <a:gd name="T10" fmla="*/ 696 w 721"/>
                <a:gd name="T11" fmla="*/ 593 h 1779"/>
                <a:gd name="T12" fmla="*/ 497 w 721"/>
                <a:gd name="T13" fmla="*/ 393 h 1779"/>
                <a:gd name="T14" fmla="*/ 360 w 721"/>
                <a:gd name="T15" fmla="*/ 449 h 1779"/>
                <a:gd name="T16" fmla="*/ 223 w 721"/>
                <a:gd name="T17" fmla="*/ 393 h 1779"/>
                <a:gd name="T18" fmla="*/ 24 w 721"/>
                <a:gd name="T19" fmla="*/ 593 h 1779"/>
                <a:gd name="T20" fmla="*/ 0 w 721"/>
                <a:gd name="T21" fmla="*/ 1031 h 1779"/>
                <a:gd name="T22" fmla="*/ 65 w 721"/>
                <a:gd name="T23" fmla="*/ 1096 h 1779"/>
                <a:gd name="T24" fmla="*/ 130 w 721"/>
                <a:gd name="T25" fmla="*/ 1031 h 1779"/>
                <a:gd name="T26" fmla="*/ 141 w 721"/>
                <a:gd name="T27" fmla="*/ 614 h 1779"/>
                <a:gd name="T28" fmla="*/ 158 w 721"/>
                <a:gd name="T29" fmla="*/ 598 h 1779"/>
                <a:gd name="T30" fmla="*/ 174 w 721"/>
                <a:gd name="T31" fmla="*/ 614 h 1779"/>
                <a:gd name="T32" fmla="*/ 174 w 721"/>
                <a:gd name="T33" fmla="*/ 1084 h 1779"/>
                <a:gd name="T34" fmla="*/ 174 w 721"/>
                <a:gd name="T35" fmla="*/ 1122 h 1779"/>
                <a:gd name="T36" fmla="*/ 177 w 721"/>
                <a:gd name="T37" fmla="*/ 1707 h 1779"/>
                <a:gd name="T38" fmla="*/ 249 w 721"/>
                <a:gd name="T39" fmla="*/ 1779 h 1779"/>
                <a:gd name="T40" fmla="*/ 321 w 721"/>
                <a:gd name="T41" fmla="*/ 1707 h 1779"/>
                <a:gd name="T42" fmla="*/ 344 w 721"/>
                <a:gd name="T43" fmla="*/ 1122 h 1779"/>
                <a:gd name="T44" fmla="*/ 360 w 721"/>
                <a:gd name="T45" fmla="*/ 1106 h 1779"/>
                <a:gd name="T46" fmla="*/ 376 w 721"/>
                <a:gd name="T47" fmla="*/ 1122 h 1779"/>
                <a:gd name="T48" fmla="*/ 399 w 721"/>
                <a:gd name="T49" fmla="*/ 1707 h 1779"/>
                <a:gd name="T50" fmla="*/ 471 w 721"/>
                <a:gd name="T51" fmla="*/ 1779 h 1779"/>
                <a:gd name="T52" fmla="*/ 544 w 721"/>
                <a:gd name="T53" fmla="*/ 1707 h 1779"/>
                <a:gd name="T54" fmla="*/ 546 w 721"/>
                <a:gd name="T55" fmla="*/ 1122 h 1779"/>
                <a:gd name="T56" fmla="*/ 546 w 721"/>
                <a:gd name="T57" fmla="*/ 1084 h 1779"/>
                <a:gd name="T58" fmla="*/ 547 w 721"/>
                <a:gd name="T59" fmla="*/ 614 h 1779"/>
                <a:gd name="T60" fmla="*/ 563 w 721"/>
                <a:gd name="T61" fmla="*/ 598 h 1779"/>
                <a:gd name="T62" fmla="*/ 579 w 721"/>
                <a:gd name="T63" fmla="*/ 614 h 1779"/>
                <a:gd name="T64" fmla="*/ 590 w 721"/>
                <a:gd name="T65" fmla="*/ 1031 h 1779"/>
                <a:gd name="T66" fmla="*/ 655 w 721"/>
                <a:gd name="T67" fmla="*/ 1096 h 1779"/>
                <a:gd name="T68" fmla="*/ 721 w 721"/>
                <a:gd name="T69" fmla="*/ 1031 h 1779"/>
                <a:gd name="T70" fmla="*/ 696 w 721"/>
                <a:gd name="T71" fmla="*/ 593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1" h="1779">
                  <a:moveTo>
                    <a:pt x="195" y="161"/>
                  </a:moveTo>
                  <a:cubicBezTo>
                    <a:pt x="195" y="59"/>
                    <a:pt x="269" y="0"/>
                    <a:pt x="360" y="0"/>
                  </a:cubicBezTo>
                  <a:cubicBezTo>
                    <a:pt x="452" y="0"/>
                    <a:pt x="526" y="59"/>
                    <a:pt x="526" y="161"/>
                  </a:cubicBezTo>
                  <a:cubicBezTo>
                    <a:pt x="526" y="263"/>
                    <a:pt x="446" y="369"/>
                    <a:pt x="360" y="369"/>
                  </a:cubicBezTo>
                  <a:cubicBezTo>
                    <a:pt x="275" y="369"/>
                    <a:pt x="195" y="263"/>
                    <a:pt x="195" y="161"/>
                  </a:cubicBezTo>
                  <a:close/>
                  <a:moveTo>
                    <a:pt x="696" y="593"/>
                  </a:moveTo>
                  <a:cubicBezTo>
                    <a:pt x="696" y="474"/>
                    <a:pt x="572" y="393"/>
                    <a:pt x="497" y="393"/>
                  </a:cubicBezTo>
                  <a:cubicBezTo>
                    <a:pt x="421" y="393"/>
                    <a:pt x="420" y="449"/>
                    <a:pt x="360" y="449"/>
                  </a:cubicBezTo>
                  <a:cubicBezTo>
                    <a:pt x="301" y="449"/>
                    <a:pt x="283" y="393"/>
                    <a:pt x="223" y="393"/>
                  </a:cubicBezTo>
                  <a:cubicBezTo>
                    <a:pt x="164" y="393"/>
                    <a:pt x="24" y="474"/>
                    <a:pt x="24" y="593"/>
                  </a:cubicBezTo>
                  <a:cubicBezTo>
                    <a:pt x="0" y="1031"/>
                    <a:pt x="0" y="1031"/>
                    <a:pt x="0" y="1031"/>
                  </a:cubicBezTo>
                  <a:cubicBezTo>
                    <a:pt x="0" y="1067"/>
                    <a:pt x="29" y="1096"/>
                    <a:pt x="65" y="1096"/>
                  </a:cubicBezTo>
                  <a:cubicBezTo>
                    <a:pt x="101" y="1096"/>
                    <a:pt x="130" y="1067"/>
                    <a:pt x="130" y="1031"/>
                  </a:cubicBezTo>
                  <a:cubicBezTo>
                    <a:pt x="141" y="614"/>
                    <a:pt x="141" y="614"/>
                    <a:pt x="141" y="614"/>
                  </a:cubicBezTo>
                  <a:cubicBezTo>
                    <a:pt x="141" y="605"/>
                    <a:pt x="149" y="598"/>
                    <a:pt x="158" y="598"/>
                  </a:cubicBezTo>
                  <a:cubicBezTo>
                    <a:pt x="166" y="598"/>
                    <a:pt x="174" y="605"/>
                    <a:pt x="174" y="614"/>
                  </a:cubicBezTo>
                  <a:cubicBezTo>
                    <a:pt x="174" y="1084"/>
                    <a:pt x="174" y="1084"/>
                    <a:pt x="174" y="1084"/>
                  </a:cubicBezTo>
                  <a:cubicBezTo>
                    <a:pt x="174" y="1122"/>
                    <a:pt x="174" y="1122"/>
                    <a:pt x="174" y="1122"/>
                  </a:cubicBezTo>
                  <a:cubicBezTo>
                    <a:pt x="177" y="1707"/>
                    <a:pt x="177" y="1707"/>
                    <a:pt x="177" y="1707"/>
                  </a:cubicBezTo>
                  <a:cubicBezTo>
                    <a:pt x="177" y="1747"/>
                    <a:pt x="209" y="1779"/>
                    <a:pt x="249" y="1779"/>
                  </a:cubicBezTo>
                  <a:cubicBezTo>
                    <a:pt x="289" y="1779"/>
                    <a:pt x="321" y="1747"/>
                    <a:pt x="321" y="1707"/>
                  </a:cubicBezTo>
                  <a:cubicBezTo>
                    <a:pt x="344" y="1122"/>
                    <a:pt x="344" y="1122"/>
                    <a:pt x="344" y="1122"/>
                  </a:cubicBezTo>
                  <a:cubicBezTo>
                    <a:pt x="344" y="1113"/>
                    <a:pt x="351" y="1106"/>
                    <a:pt x="360" y="1106"/>
                  </a:cubicBezTo>
                  <a:cubicBezTo>
                    <a:pt x="369" y="1106"/>
                    <a:pt x="376" y="1113"/>
                    <a:pt x="376" y="1122"/>
                  </a:cubicBezTo>
                  <a:cubicBezTo>
                    <a:pt x="399" y="1707"/>
                    <a:pt x="399" y="1707"/>
                    <a:pt x="399" y="1707"/>
                  </a:cubicBezTo>
                  <a:cubicBezTo>
                    <a:pt x="399" y="1747"/>
                    <a:pt x="432" y="1779"/>
                    <a:pt x="471" y="1779"/>
                  </a:cubicBezTo>
                  <a:cubicBezTo>
                    <a:pt x="511" y="1779"/>
                    <a:pt x="544" y="1747"/>
                    <a:pt x="544" y="1707"/>
                  </a:cubicBezTo>
                  <a:cubicBezTo>
                    <a:pt x="546" y="1122"/>
                    <a:pt x="546" y="1122"/>
                    <a:pt x="546" y="1122"/>
                  </a:cubicBezTo>
                  <a:cubicBezTo>
                    <a:pt x="546" y="1084"/>
                    <a:pt x="546" y="1084"/>
                    <a:pt x="546" y="1084"/>
                  </a:cubicBezTo>
                  <a:cubicBezTo>
                    <a:pt x="547" y="614"/>
                    <a:pt x="547" y="614"/>
                    <a:pt x="547" y="614"/>
                  </a:cubicBezTo>
                  <a:cubicBezTo>
                    <a:pt x="547" y="605"/>
                    <a:pt x="554" y="598"/>
                    <a:pt x="563" y="598"/>
                  </a:cubicBezTo>
                  <a:cubicBezTo>
                    <a:pt x="572" y="598"/>
                    <a:pt x="579" y="605"/>
                    <a:pt x="579" y="614"/>
                  </a:cubicBezTo>
                  <a:cubicBezTo>
                    <a:pt x="590" y="1031"/>
                    <a:pt x="590" y="1031"/>
                    <a:pt x="590" y="1031"/>
                  </a:cubicBezTo>
                  <a:cubicBezTo>
                    <a:pt x="590" y="1067"/>
                    <a:pt x="619" y="1096"/>
                    <a:pt x="655" y="1096"/>
                  </a:cubicBezTo>
                  <a:cubicBezTo>
                    <a:pt x="691" y="1096"/>
                    <a:pt x="721" y="1067"/>
                    <a:pt x="721" y="1031"/>
                  </a:cubicBezTo>
                  <a:lnTo>
                    <a:pt x="696" y="593"/>
                  </a:lnTo>
                  <a:close/>
                </a:path>
              </a:pathLst>
            </a:custGeom>
            <a:solidFill>
              <a:srgbClr val="969696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2Left"/>
              <a:lightRig rig="twoPt" dir="t">
                <a:rot lat="0" lon="0" rev="8400000"/>
              </a:lightRig>
            </a:scene3d>
            <a:sp3d extrusionH="50800" prstMaterial="matte">
              <a:bevelT w="38100" h="38100"/>
              <a:bevelB w="381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7" name="Gruppieren 26"/>
          <p:cNvGrpSpPr/>
          <p:nvPr/>
        </p:nvGrpSpPr>
        <p:grpSpPr bwMode="gray">
          <a:xfrm>
            <a:off x="7152055" y="1433317"/>
            <a:ext cx="950300" cy="1064780"/>
            <a:chOff x="7119395" y="2128997"/>
            <a:chExt cx="950300" cy="1064780"/>
          </a:xfrm>
        </p:grpSpPr>
        <p:sp>
          <p:nvSpPr>
            <p:cNvPr id="49" name="Ellipse 48"/>
            <p:cNvSpPr/>
            <p:nvPr/>
          </p:nvSpPr>
          <p:spPr bwMode="gray">
            <a:xfrm>
              <a:off x="7119395" y="2851105"/>
              <a:ext cx="950300" cy="34267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5"/>
            <p:cNvSpPr>
              <a:spLocks noChangeAspect="1" noEditPoints="1"/>
            </p:cNvSpPr>
            <p:nvPr/>
          </p:nvSpPr>
          <p:spPr bwMode="gray">
            <a:xfrm>
              <a:off x="7354265" y="2128997"/>
              <a:ext cx="394896" cy="972000"/>
            </a:xfrm>
            <a:custGeom>
              <a:avLst/>
              <a:gdLst>
                <a:gd name="T0" fmla="*/ 195 w 721"/>
                <a:gd name="T1" fmla="*/ 161 h 1779"/>
                <a:gd name="T2" fmla="*/ 360 w 721"/>
                <a:gd name="T3" fmla="*/ 0 h 1779"/>
                <a:gd name="T4" fmla="*/ 526 w 721"/>
                <a:gd name="T5" fmla="*/ 161 h 1779"/>
                <a:gd name="T6" fmla="*/ 360 w 721"/>
                <a:gd name="T7" fmla="*/ 369 h 1779"/>
                <a:gd name="T8" fmla="*/ 195 w 721"/>
                <a:gd name="T9" fmla="*/ 161 h 1779"/>
                <a:gd name="T10" fmla="*/ 696 w 721"/>
                <a:gd name="T11" fmla="*/ 593 h 1779"/>
                <a:gd name="T12" fmla="*/ 497 w 721"/>
                <a:gd name="T13" fmla="*/ 393 h 1779"/>
                <a:gd name="T14" fmla="*/ 360 w 721"/>
                <a:gd name="T15" fmla="*/ 449 h 1779"/>
                <a:gd name="T16" fmla="*/ 223 w 721"/>
                <a:gd name="T17" fmla="*/ 393 h 1779"/>
                <a:gd name="T18" fmla="*/ 24 w 721"/>
                <a:gd name="T19" fmla="*/ 593 h 1779"/>
                <a:gd name="T20" fmla="*/ 0 w 721"/>
                <a:gd name="T21" fmla="*/ 1031 h 1779"/>
                <a:gd name="T22" fmla="*/ 65 w 721"/>
                <a:gd name="T23" fmla="*/ 1096 h 1779"/>
                <a:gd name="T24" fmla="*/ 130 w 721"/>
                <a:gd name="T25" fmla="*/ 1031 h 1779"/>
                <a:gd name="T26" fmla="*/ 141 w 721"/>
                <a:gd name="T27" fmla="*/ 614 h 1779"/>
                <a:gd name="T28" fmla="*/ 158 w 721"/>
                <a:gd name="T29" fmla="*/ 598 h 1779"/>
                <a:gd name="T30" fmla="*/ 174 w 721"/>
                <a:gd name="T31" fmla="*/ 614 h 1779"/>
                <a:gd name="T32" fmla="*/ 174 w 721"/>
                <a:gd name="T33" fmla="*/ 1084 h 1779"/>
                <a:gd name="T34" fmla="*/ 174 w 721"/>
                <a:gd name="T35" fmla="*/ 1122 h 1779"/>
                <a:gd name="T36" fmla="*/ 177 w 721"/>
                <a:gd name="T37" fmla="*/ 1707 h 1779"/>
                <a:gd name="T38" fmla="*/ 249 w 721"/>
                <a:gd name="T39" fmla="*/ 1779 h 1779"/>
                <a:gd name="T40" fmla="*/ 321 w 721"/>
                <a:gd name="T41" fmla="*/ 1707 h 1779"/>
                <a:gd name="T42" fmla="*/ 344 w 721"/>
                <a:gd name="T43" fmla="*/ 1122 h 1779"/>
                <a:gd name="T44" fmla="*/ 360 w 721"/>
                <a:gd name="T45" fmla="*/ 1106 h 1779"/>
                <a:gd name="T46" fmla="*/ 376 w 721"/>
                <a:gd name="T47" fmla="*/ 1122 h 1779"/>
                <a:gd name="T48" fmla="*/ 399 w 721"/>
                <a:gd name="T49" fmla="*/ 1707 h 1779"/>
                <a:gd name="T50" fmla="*/ 471 w 721"/>
                <a:gd name="T51" fmla="*/ 1779 h 1779"/>
                <a:gd name="T52" fmla="*/ 544 w 721"/>
                <a:gd name="T53" fmla="*/ 1707 h 1779"/>
                <a:gd name="T54" fmla="*/ 546 w 721"/>
                <a:gd name="T55" fmla="*/ 1122 h 1779"/>
                <a:gd name="T56" fmla="*/ 546 w 721"/>
                <a:gd name="T57" fmla="*/ 1084 h 1779"/>
                <a:gd name="T58" fmla="*/ 547 w 721"/>
                <a:gd name="T59" fmla="*/ 614 h 1779"/>
                <a:gd name="T60" fmla="*/ 563 w 721"/>
                <a:gd name="T61" fmla="*/ 598 h 1779"/>
                <a:gd name="T62" fmla="*/ 579 w 721"/>
                <a:gd name="T63" fmla="*/ 614 h 1779"/>
                <a:gd name="T64" fmla="*/ 590 w 721"/>
                <a:gd name="T65" fmla="*/ 1031 h 1779"/>
                <a:gd name="T66" fmla="*/ 655 w 721"/>
                <a:gd name="T67" fmla="*/ 1096 h 1779"/>
                <a:gd name="T68" fmla="*/ 721 w 721"/>
                <a:gd name="T69" fmla="*/ 1031 h 1779"/>
                <a:gd name="T70" fmla="*/ 696 w 721"/>
                <a:gd name="T71" fmla="*/ 593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1" h="1779">
                  <a:moveTo>
                    <a:pt x="195" y="161"/>
                  </a:moveTo>
                  <a:cubicBezTo>
                    <a:pt x="195" y="59"/>
                    <a:pt x="269" y="0"/>
                    <a:pt x="360" y="0"/>
                  </a:cubicBezTo>
                  <a:cubicBezTo>
                    <a:pt x="452" y="0"/>
                    <a:pt x="526" y="59"/>
                    <a:pt x="526" y="161"/>
                  </a:cubicBezTo>
                  <a:cubicBezTo>
                    <a:pt x="526" y="263"/>
                    <a:pt x="446" y="369"/>
                    <a:pt x="360" y="369"/>
                  </a:cubicBezTo>
                  <a:cubicBezTo>
                    <a:pt x="275" y="369"/>
                    <a:pt x="195" y="263"/>
                    <a:pt x="195" y="161"/>
                  </a:cubicBezTo>
                  <a:close/>
                  <a:moveTo>
                    <a:pt x="696" y="593"/>
                  </a:moveTo>
                  <a:cubicBezTo>
                    <a:pt x="696" y="474"/>
                    <a:pt x="572" y="393"/>
                    <a:pt x="497" y="393"/>
                  </a:cubicBezTo>
                  <a:cubicBezTo>
                    <a:pt x="421" y="393"/>
                    <a:pt x="420" y="449"/>
                    <a:pt x="360" y="449"/>
                  </a:cubicBezTo>
                  <a:cubicBezTo>
                    <a:pt x="301" y="449"/>
                    <a:pt x="283" y="393"/>
                    <a:pt x="223" y="393"/>
                  </a:cubicBezTo>
                  <a:cubicBezTo>
                    <a:pt x="164" y="393"/>
                    <a:pt x="24" y="474"/>
                    <a:pt x="24" y="593"/>
                  </a:cubicBezTo>
                  <a:cubicBezTo>
                    <a:pt x="0" y="1031"/>
                    <a:pt x="0" y="1031"/>
                    <a:pt x="0" y="1031"/>
                  </a:cubicBezTo>
                  <a:cubicBezTo>
                    <a:pt x="0" y="1067"/>
                    <a:pt x="29" y="1096"/>
                    <a:pt x="65" y="1096"/>
                  </a:cubicBezTo>
                  <a:cubicBezTo>
                    <a:pt x="101" y="1096"/>
                    <a:pt x="130" y="1067"/>
                    <a:pt x="130" y="1031"/>
                  </a:cubicBezTo>
                  <a:cubicBezTo>
                    <a:pt x="141" y="614"/>
                    <a:pt x="141" y="614"/>
                    <a:pt x="141" y="614"/>
                  </a:cubicBezTo>
                  <a:cubicBezTo>
                    <a:pt x="141" y="605"/>
                    <a:pt x="149" y="598"/>
                    <a:pt x="158" y="598"/>
                  </a:cubicBezTo>
                  <a:cubicBezTo>
                    <a:pt x="166" y="598"/>
                    <a:pt x="174" y="605"/>
                    <a:pt x="174" y="614"/>
                  </a:cubicBezTo>
                  <a:cubicBezTo>
                    <a:pt x="174" y="1084"/>
                    <a:pt x="174" y="1084"/>
                    <a:pt x="174" y="1084"/>
                  </a:cubicBezTo>
                  <a:cubicBezTo>
                    <a:pt x="174" y="1122"/>
                    <a:pt x="174" y="1122"/>
                    <a:pt x="174" y="1122"/>
                  </a:cubicBezTo>
                  <a:cubicBezTo>
                    <a:pt x="177" y="1707"/>
                    <a:pt x="177" y="1707"/>
                    <a:pt x="177" y="1707"/>
                  </a:cubicBezTo>
                  <a:cubicBezTo>
                    <a:pt x="177" y="1747"/>
                    <a:pt x="209" y="1779"/>
                    <a:pt x="249" y="1779"/>
                  </a:cubicBezTo>
                  <a:cubicBezTo>
                    <a:pt x="289" y="1779"/>
                    <a:pt x="321" y="1747"/>
                    <a:pt x="321" y="1707"/>
                  </a:cubicBezTo>
                  <a:cubicBezTo>
                    <a:pt x="344" y="1122"/>
                    <a:pt x="344" y="1122"/>
                    <a:pt x="344" y="1122"/>
                  </a:cubicBezTo>
                  <a:cubicBezTo>
                    <a:pt x="344" y="1113"/>
                    <a:pt x="351" y="1106"/>
                    <a:pt x="360" y="1106"/>
                  </a:cubicBezTo>
                  <a:cubicBezTo>
                    <a:pt x="369" y="1106"/>
                    <a:pt x="376" y="1113"/>
                    <a:pt x="376" y="1122"/>
                  </a:cubicBezTo>
                  <a:cubicBezTo>
                    <a:pt x="399" y="1707"/>
                    <a:pt x="399" y="1707"/>
                    <a:pt x="399" y="1707"/>
                  </a:cubicBezTo>
                  <a:cubicBezTo>
                    <a:pt x="399" y="1747"/>
                    <a:pt x="432" y="1779"/>
                    <a:pt x="471" y="1779"/>
                  </a:cubicBezTo>
                  <a:cubicBezTo>
                    <a:pt x="511" y="1779"/>
                    <a:pt x="544" y="1747"/>
                    <a:pt x="544" y="1707"/>
                  </a:cubicBezTo>
                  <a:cubicBezTo>
                    <a:pt x="546" y="1122"/>
                    <a:pt x="546" y="1122"/>
                    <a:pt x="546" y="1122"/>
                  </a:cubicBezTo>
                  <a:cubicBezTo>
                    <a:pt x="546" y="1084"/>
                    <a:pt x="546" y="1084"/>
                    <a:pt x="546" y="1084"/>
                  </a:cubicBezTo>
                  <a:cubicBezTo>
                    <a:pt x="547" y="614"/>
                    <a:pt x="547" y="614"/>
                    <a:pt x="547" y="614"/>
                  </a:cubicBezTo>
                  <a:cubicBezTo>
                    <a:pt x="547" y="605"/>
                    <a:pt x="554" y="598"/>
                    <a:pt x="563" y="598"/>
                  </a:cubicBezTo>
                  <a:cubicBezTo>
                    <a:pt x="572" y="598"/>
                    <a:pt x="579" y="605"/>
                    <a:pt x="579" y="614"/>
                  </a:cubicBezTo>
                  <a:cubicBezTo>
                    <a:pt x="590" y="1031"/>
                    <a:pt x="590" y="1031"/>
                    <a:pt x="590" y="1031"/>
                  </a:cubicBezTo>
                  <a:cubicBezTo>
                    <a:pt x="590" y="1067"/>
                    <a:pt x="619" y="1096"/>
                    <a:pt x="655" y="1096"/>
                  </a:cubicBezTo>
                  <a:cubicBezTo>
                    <a:pt x="691" y="1096"/>
                    <a:pt x="721" y="1067"/>
                    <a:pt x="721" y="1031"/>
                  </a:cubicBezTo>
                  <a:lnTo>
                    <a:pt x="696" y="593"/>
                  </a:lnTo>
                  <a:close/>
                </a:path>
              </a:pathLst>
            </a:custGeom>
            <a:solidFill>
              <a:srgbClr val="C8C8C8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2Left"/>
              <a:lightRig rig="twoPt" dir="t">
                <a:rot lat="0" lon="0" rev="8400000"/>
              </a:lightRig>
            </a:scene3d>
            <a:sp3d extrusionH="50800" prstMaterial="matte">
              <a:bevelT w="38100" h="38100"/>
              <a:bevelB w="381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8" name="Gruppieren 27"/>
          <p:cNvGrpSpPr/>
          <p:nvPr/>
        </p:nvGrpSpPr>
        <p:grpSpPr bwMode="gray">
          <a:xfrm>
            <a:off x="7750545" y="1538933"/>
            <a:ext cx="950300" cy="1095573"/>
            <a:chOff x="7717885" y="2234613"/>
            <a:chExt cx="950300" cy="1095573"/>
          </a:xfrm>
        </p:grpSpPr>
        <p:sp>
          <p:nvSpPr>
            <p:cNvPr id="47" name="Ellipse 46"/>
            <p:cNvSpPr/>
            <p:nvPr/>
          </p:nvSpPr>
          <p:spPr bwMode="gray">
            <a:xfrm>
              <a:off x="7717885" y="2987514"/>
              <a:ext cx="950300" cy="34267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5"/>
            <p:cNvSpPr>
              <a:spLocks noChangeAspect="1" noEditPoints="1"/>
            </p:cNvSpPr>
            <p:nvPr/>
          </p:nvSpPr>
          <p:spPr bwMode="gray">
            <a:xfrm>
              <a:off x="8025471" y="2234613"/>
              <a:ext cx="351065" cy="972000"/>
            </a:xfrm>
            <a:custGeom>
              <a:avLst/>
              <a:gdLst>
                <a:gd name="T0" fmla="*/ 193 w 796"/>
                <a:gd name="T1" fmla="*/ 200 h 2203"/>
                <a:gd name="T2" fmla="*/ 398 w 796"/>
                <a:gd name="T3" fmla="*/ 0 h 2203"/>
                <a:gd name="T4" fmla="*/ 603 w 796"/>
                <a:gd name="T5" fmla="*/ 200 h 2203"/>
                <a:gd name="T6" fmla="*/ 398 w 796"/>
                <a:gd name="T7" fmla="*/ 457 h 2203"/>
                <a:gd name="T8" fmla="*/ 193 w 796"/>
                <a:gd name="T9" fmla="*/ 200 h 2203"/>
                <a:gd name="T10" fmla="*/ 585 w 796"/>
                <a:gd name="T11" fmla="*/ 488 h 2203"/>
                <a:gd name="T12" fmla="*/ 398 w 796"/>
                <a:gd name="T13" fmla="*/ 643 h 2203"/>
                <a:gd name="T14" fmla="*/ 211 w 796"/>
                <a:gd name="T15" fmla="*/ 488 h 2203"/>
                <a:gd name="T16" fmla="*/ 0 w 796"/>
                <a:gd name="T17" fmla="*/ 869 h 2203"/>
                <a:gd name="T18" fmla="*/ 1 w 796"/>
                <a:gd name="T19" fmla="*/ 1239 h 2203"/>
                <a:gd name="T20" fmla="*/ 61 w 796"/>
                <a:gd name="T21" fmla="*/ 1299 h 2203"/>
                <a:gd name="T22" fmla="*/ 121 w 796"/>
                <a:gd name="T23" fmla="*/ 1239 h 2203"/>
                <a:gd name="T24" fmla="*/ 133 w 796"/>
                <a:gd name="T25" fmla="*/ 780 h 2203"/>
                <a:gd name="T26" fmla="*/ 152 w 796"/>
                <a:gd name="T27" fmla="*/ 760 h 2203"/>
                <a:gd name="T28" fmla="*/ 223 w 796"/>
                <a:gd name="T29" fmla="*/ 942 h 2203"/>
                <a:gd name="T30" fmla="*/ 138 w 796"/>
                <a:gd name="T31" fmla="*/ 1212 h 2203"/>
                <a:gd name="T32" fmla="*/ 223 w 796"/>
                <a:gd name="T33" fmla="*/ 2132 h 2203"/>
                <a:gd name="T34" fmla="*/ 292 w 796"/>
                <a:gd name="T35" fmla="*/ 2203 h 2203"/>
                <a:gd name="T36" fmla="*/ 362 w 796"/>
                <a:gd name="T37" fmla="*/ 2132 h 2203"/>
                <a:gd name="T38" fmla="*/ 378 w 796"/>
                <a:gd name="T39" fmla="*/ 1389 h 2203"/>
                <a:gd name="T40" fmla="*/ 398 w 796"/>
                <a:gd name="T41" fmla="*/ 1369 h 2203"/>
                <a:gd name="T42" fmla="*/ 418 w 796"/>
                <a:gd name="T43" fmla="*/ 1389 h 2203"/>
                <a:gd name="T44" fmla="*/ 435 w 796"/>
                <a:gd name="T45" fmla="*/ 2132 h 2203"/>
                <a:gd name="T46" fmla="*/ 504 w 796"/>
                <a:gd name="T47" fmla="*/ 2203 h 2203"/>
                <a:gd name="T48" fmla="*/ 573 w 796"/>
                <a:gd name="T49" fmla="*/ 2132 h 2203"/>
                <a:gd name="T50" fmla="*/ 658 w 796"/>
                <a:gd name="T51" fmla="*/ 1212 h 2203"/>
                <a:gd name="T52" fmla="*/ 573 w 796"/>
                <a:gd name="T53" fmla="*/ 942 h 2203"/>
                <a:gd name="T54" fmla="*/ 644 w 796"/>
                <a:gd name="T55" fmla="*/ 760 h 2203"/>
                <a:gd name="T56" fmla="*/ 664 w 796"/>
                <a:gd name="T57" fmla="*/ 780 h 2203"/>
                <a:gd name="T58" fmla="*/ 676 w 796"/>
                <a:gd name="T59" fmla="*/ 1239 h 2203"/>
                <a:gd name="T60" fmla="*/ 736 w 796"/>
                <a:gd name="T61" fmla="*/ 1299 h 2203"/>
                <a:gd name="T62" fmla="*/ 795 w 796"/>
                <a:gd name="T63" fmla="*/ 1239 h 2203"/>
                <a:gd name="T64" fmla="*/ 796 w 796"/>
                <a:gd name="T65" fmla="*/ 869 h 2203"/>
                <a:gd name="T66" fmla="*/ 585 w 796"/>
                <a:gd name="T67" fmla="*/ 488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6" h="2203">
                  <a:moveTo>
                    <a:pt x="193" y="200"/>
                  </a:moveTo>
                  <a:cubicBezTo>
                    <a:pt x="193" y="74"/>
                    <a:pt x="285" y="0"/>
                    <a:pt x="398" y="0"/>
                  </a:cubicBezTo>
                  <a:cubicBezTo>
                    <a:pt x="511" y="0"/>
                    <a:pt x="603" y="74"/>
                    <a:pt x="603" y="200"/>
                  </a:cubicBezTo>
                  <a:cubicBezTo>
                    <a:pt x="603" y="326"/>
                    <a:pt x="504" y="457"/>
                    <a:pt x="398" y="457"/>
                  </a:cubicBezTo>
                  <a:cubicBezTo>
                    <a:pt x="292" y="457"/>
                    <a:pt x="193" y="326"/>
                    <a:pt x="193" y="200"/>
                  </a:cubicBezTo>
                  <a:close/>
                  <a:moveTo>
                    <a:pt x="585" y="488"/>
                  </a:moveTo>
                  <a:cubicBezTo>
                    <a:pt x="516" y="488"/>
                    <a:pt x="474" y="643"/>
                    <a:pt x="398" y="643"/>
                  </a:cubicBezTo>
                  <a:cubicBezTo>
                    <a:pt x="322" y="643"/>
                    <a:pt x="281" y="488"/>
                    <a:pt x="211" y="488"/>
                  </a:cubicBezTo>
                  <a:cubicBezTo>
                    <a:pt x="142" y="488"/>
                    <a:pt x="0" y="567"/>
                    <a:pt x="0" y="869"/>
                  </a:cubicBezTo>
                  <a:cubicBezTo>
                    <a:pt x="1" y="1239"/>
                    <a:pt x="1" y="1239"/>
                    <a:pt x="1" y="1239"/>
                  </a:cubicBezTo>
                  <a:cubicBezTo>
                    <a:pt x="1" y="1272"/>
                    <a:pt x="28" y="1299"/>
                    <a:pt x="61" y="1299"/>
                  </a:cubicBezTo>
                  <a:cubicBezTo>
                    <a:pt x="94" y="1299"/>
                    <a:pt x="121" y="1272"/>
                    <a:pt x="121" y="1239"/>
                  </a:cubicBezTo>
                  <a:cubicBezTo>
                    <a:pt x="133" y="780"/>
                    <a:pt x="133" y="780"/>
                    <a:pt x="133" y="780"/>
                  </a:cubicBezTo>
                  <a:cubicBezTo>
                    <a:pt x="133" y="769"/>
                    <a:pt x="142" y="760"/>
                    <a:pt x="152" y="760"/>
                  </a:cubicBezTo>
                  <a:cubicBezTo>
                    <a:pt x="163" y="760"/>
                    <a:pt x="223" y="850"/>
                    <a:pt x="223" y="942"/>
                  </a:cubicBezTo>
                  <a:cubicBezTo>
                    <a:pt x="223" y="1034"/>
                    <a:pt x="138" y="1091"/>
                    <a:pt x="138" y="1212"/>
                  </a:cubicBezTo>
                  <a:cubicBezTo>
                    <a:pt x="138" y="1334"/>
                    <a:pt x="223" y="2132"/>
                    <a:pt x="223" y="2132"/>
                  </a:cubicBezTo>
                  <a:cubicBezTo>
                    <a:pt x="223" y="2171"/>
                    <a:pt x="254" y="2203"/>
                    <a:pt x="292" y="2203"/>
                  </a:cubicBezTo>
                  <a:cubicBezTo>
                    <a:pt x="331" y="2203"/>
                    <a:pt x="362" y="2171"/>
                    <a:pt x="362" y="2132"/>
                  </a:cubicBezTo>
                  <a:cubicBezTo>
                    <a:pt x="378" y="1389"/>
                    <a:pt x="378" y="1389"/>
                    <a:pt x="378" y="1389"/>
                  </a:cubicBezTo>
                  <a:cubicBezTo>
                    <a:pt x="378" y="1378"/>
                    <a:pt x="387" y="1369"/>
                    <a:pt x="398" y="1369"/>
                  </a:cubicBezTo>
                  <a:cubicBezTo>
                    <a:pt x="409" y="1369"/>
                    <a:pt x="418" y="1378"/>
                    <a:pt x="418" y="1389"/>
                  </a:cubicBezTo>
                  <a:cubicBezTo>
                    <a:pt x="435" y="2132"/>
                    <a:pt x="435" y="2132"/>
                    <a:pt x="435" y="2132"/>
                  </a:cubicBezTo>
                  <a:cubicBezTo>
                    <a:pt x="435" y="2171"/>
                    <a:pt x="466" y="2203"/>
                    <a:pt x="504" y="2203"/>
                  </a:cubicBezTo>
                  <a:cubicBezTo>
                    <a:pt x="542" y="2203"/>
                    <a:pt x="573" y="2171"/>
                    <a:pt x="573" y="2132"/>
                  </a:cubicBezTo>
                  <a:cubicBezTo>
                    <a:pt x="573" y="2132"/>
                    <a:pt x="658" y="1334"/>
                    <a:pt x="658" y="1212"/>
                  </a:cubicBezTo>
                  <a:cubicBezTo>
                    <a:pt x="658" y="1091"/>
                    <a:pt x="573" y="1034"/>
                    <a:pt x="573" y="942"/>
                  </a:cubicBezTo>
                  <a:cubicBezTo>
                    <a:pt x="573" y="850"/>
                    <a:pt x="633" y="760"/>
                    <a:pt x="644" y="760"/>
                  </a:cubicBezTo>
                  <a:cubicBezTo>
                    <a:pt x="655" y="760"/>
                    <a:pt x="664" y="769"/>
                    <a:pt x="664" y="780"/>
                  </a:cubicBezTo>
                  <a:cubicBezTo>
                    <a:pt x="676" y="1239"/>
                    <a:pt x="676" y="1239"/>
                    <a:pt x="676" y="1239"/>
                  </a:cubicBezTo>
                  <a:cubicBezTo>
                    <a:pt x="676" y="1272"/>
                    <a:pt x="703" y="1299"/>
                    <a:pt x="736" y="1299"/>
                  </a:cubicBezTo>
                  <a:cubicBezTo>
                    <a:pt x="769" y="1299"/>
                    <a:pt x="795" y="1272"/>
                    <a:pt x="795" y="1239"/>
                  </a:cubicBezTo>
                  <a:cubicBezTo>
                    <a:pt x="796" y="869"/>
                    <a:pt x="796" y="869"/>
                    <a:pt x="796" y="869"/>
                  </a:cubicBezTo>
                  <a:cubicBezTo>
                    <a:pt x="796" y="625"/>
                    <a:pt x="654" y="488"/>
                    <a:pt x="585" y="488"/>
                  </a:cubicBezTo>
                  <a:close/>
                </a:path>
              </a:pathLst>
            </a:custGeom>
            <a:solidFill>
              <a:srgbClr val="C8C8C8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1Right"/>
              <a:lightRig rig="twoPt" dir="t">
                <a:rot lat="0" lon="0" rev="8400000"/>
              </a:lightRig>
            </a:scene3d>
            <a:sp3d extrusionH="50800" prstMaterial="matte">
              <a:bevelT w="38100" h="38100"/>
              <a:bevelB w="381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9" name="Gruppieren 28"/>
          <p:cNvGrpSpPr/>
          <p:nvPr/>
        </p:nvGrpSpPr>
        <p:grpSpPr bwMode="gray">
          <a:xfrm>
            <a:off x="7447250" y="1690648"/>
            <a:ext cx="950300" cy="1064780"/>
            <a:chOff x="7414590" y="2386328"/>
            <a:chExt cx="950300" cy="1064780"/>
          </a:xfrm>
        </p:grpSpPr>
        <p:sp>
          <p:nvSpPr>
            <p:cNvPr id="45" name="Ellipse 44"/>
            <p:cNvSpPr/>
            <p:nvPr/>
          </p:nvSpPr>
          <p:spPr bwMode="gray">
            <a:xfrm>
              <a:off x="7414590" y="3108436"/>
              <a:ext cx="950300" cy="34267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5"/>
            <p:cNvSpPr>
              <a:spLocks noChangeAspect="1" noEditPoints="1"/>
            </p:cNvSpPr>
            <p:nvPr/>
          </p:nvSpPr>
          <p:spPr bwMode="gray">
            <a:xfrm>
              <a:off x="7649460" y="2386328"/>
              <a:ext cx="394896" cy="972000"/>
            </a:xfrm>
            <a:custGeom>
              <a:avLst/>
              <a:gdLst>
                <a:gd name="T0" fmla="*/ 195 w 721"/>
                <a:gd name="T1" fmla="*/ 161 h 1779"/>
                <a:gd name="T2" fmla="*/ 360 w 721"/>
                <a:gd name="T3" fmla="*/ 0 h 1779"/>
                <a:gd name="T4" fmla="*/ 526 w 721"/>
                <a:gd name="T5" fmla="*/ 161 h 1779"/>
                <a:gd name="T6" fmla="*/ 360 w 721"/>
                <a:gd name="T7" fmla="*/ 369 h 1779"/>
                <a:gd name="T8" fmla="*/ 195 w 721"/>
                <a:gd name="T9" fmla="*/ 161 h 1779"/>
                <a:gd name="T10" fmla="*/ 696 w 721"/>
                <a:gd name="T11" fmla="*/ 593 h 1779"/>
                <a:gd name="T12" fmla="*/ 497 w 721"/>
                <a:gd name="T13" fmla="*/ 393 h 1779"/>
                <a:gd name="T14" fmla="*/ 360 w 721"/>
                <a:gd name="T15" fmla="*/ 449 h 1779"/>
                <a:gd name="T16" fmla="*/ 223 w 721"/>
                <a:gd name="T17" fmla="*/ 393 h 1779"/>
                <a:gd name="T18" fmla="*/ 24 w 721"/>
                <a:gd name="T19" fmla="*/ 593 h 1779"/>
                <a:gd name="T20" fmla="*/ 0 w 721"/>
                <a:gd name="T21" fmla="*/ 1031 h 1779"/>
                <a:gd name="T22" fmla="*/ 65 w 721"/>
                <a:gd name="T23" fmla="*/ 1096 h 1779"/>
                <a:gd name="T24" fmla="*/ 130 w 721"/>
                <a:gd name="T25" fmla="*/ 1031 h 1779"/>
                <a:gd name="T26" fmla="*/ 141 w 721"/>
                <a:gd name="T27" fmla="*/ 614 h 1779"/>
                <a:gd name="T28" fmla="*/ 158 w 721"/>
                <a:gd name="T29" fmla="*/ 598 h 1779"/>
                <a:gd name="T30" fmla="*/ 174 w 721"/>
                <a:gd name="T31" fmla="*/ 614 h 1779"/>
                <a:gd name="T32" fmla="*/ 174 w 721"/>
                <a:gd name="T33" fmla="*/ 1084 h 1779"/>
                <a:gd name="T34" fmla="*/ 174 w 721"/>
                <a:gd name="T35" fmla="*/ 1122 h 1779"/>
                <a:gd name="T36" fmla="*/ 177 w 721"/>
                <a:gd name="T37" fmla="*/ 1707 h 1779"/>
                <a:gd name="T38" fmla="*/ 249 w 721"/>
                <a:gd name="T39" fmla="*/ 1779 h 1779"/>
                <a:gd name="T40" fmla="*/ 321 w 721"/>
                <a:gd name="T41" fmla="*/ 1707 h 1779"/>
                <a:gd name="T42" fmla="*/ 344 w 721"/>
                <a:gd name="T43" fmla="*/ 1122 h 1779"/>
                <a:gd name="T44" fmla="*/ 360 w 721"/>
                <a:gd name="T45" fmla="*/ 1106 h 1779"/>
                <a:gd name="T46" fmla="*/ 376 w 721"/>
                <a:gd name="T47" fmla="*/ 1122 h 1779"/>
                <a:gd name="T48" fmla="*/ 399 w 721"/>
                <a:gd name="T49" fmla="*/ 1707 h 1779"/>
                <a:gd name="T50" fmla="*/ 471 w 721"/>
                <a:gd name="T51" fmla="*/ 1779 h 1779"/>
                <a:gd name="T52" fmla="*/ 544 w 721"/>
                <a:gd name="T53" fmla="*/ 1707 h 1779"/>
                <a:gd name="T54" fmla="*/ 546 w 721"/>
                <a:gd name="T55" fmla="*/ 1122 h 1779"/>
                <a:gd name="T56" fmla="*/ 546 w 721"/>
                <a:gd name="T57" fmla="*/ 1084 h 1779"/>
                <a:gd name="T58" fmla="*/ 547 w 721"/>
                <a:gd name="T59" fmla="*/ 614 h 1779"/>
                <a:gd name="T60" fmla="*/ 563 w 721"/>
                <a:gd name="T61" fmla="*/ 598 h 1779"/>
                <a:gd name="T62" fmla="*/ 579 w 721"/>
                <a:gd name="T63" fmla="*/ 614 h 1779"/>
                <a:gd name="T64" fmla="*/ 590 w 721"/>
                <a:gd name="T65" fmla="*/ 1031 h 1779"/>
                <a:gd name="T66" fmla="*/ 655 w 721"/>
                <a:gd name="T67" fmla="*/ 1096 h 1779"/>
                <a:gd name="T68" fmla="*/ 721 w 721"/>
                <a:gd name="T69" fmla="*/ 1031 h 1779"/>
                <a:gd name="T70" fmla="*/ 696 w 721"/>
                <a:gd name="T71" fmla="*/ 593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1" h="1779">
                  <a:moveTo>
                    <a:pt x="195" y="161"/>
                  </a:moveTo>
                  <a:cubicBezTo>
                    <a:pt x="195" y="59"/>
                    <a:pt x="269" y="0"/>
                    <a:pt x="360" y="0"/>
                  </a:cubicBezTo>
                  <a:cubicBezTo>
                    <a:pt x="452" y="0"/>
                    <a:pt x="526" y="59"/>
                    <a:pt x="526" y="161"/>
                  </a:cubicBezTo>
                  <a:cubicBezTo>
                    <a:pt x="526" y="263"/>
                    <a:pt x="446" y="369"/>
                    <a:pt x="360" y="369"/>
                  </a:cubicBezTo>
                  <a:cubicBezTo>
                    <a:pt x="275" y="369"/>
                    <a:pt x="195" y="263"/>
                    <a:pt x="195" y="161"/>
                  </a:cubicBezTo>
                  <a:close/>
                  <a:moveTo>
                    <a:pt x="696" y="593"/>
                  </a:moveTo>
                  <a:cubicBezTo>
                    <a:pt x="696" y="474"/>
                    <a:pt x="572" y="393"/>
                    <a:pt x="497" y="393"/>
                  </a:cubicBezTo>
                  <a:cubicBezTo>
                    <a:pt x="421" y="393"/>
                    <a:pt x="420" y="449"/>
                    <a:pt x="360" y="449"/>
                  </a:cubicBezTo>
                  <a:cubicBezTo>
                    <a:pt x="301" y="449"/>
                    <a:pt x="283" y="393"/>
                    <a:pt x="223" y="393"/>
                  </a:cubicBezTo>
                  <a:cubicBezTo>
                    <a:pt x="164" y="393"/>
                    <a:pt x="24" y="474"/>
                    <a:pt x="24" y="593"/>
                  </a:cubicBezTo>
                  <a:cubicBezTo>
                    <a:pt x="0" y="1031"/>
                    <a:pt x="0" y="1031"/>
                    <a:pt x="0" y="1031"/>
                  </a:cubicBezTo>
                  <a:cubicBezTo>
                    <a:pt x="0" y="1067"/>
                    <a:pt x="29" y="1096"/>
                    <a:pt x="65" y="1096"/>
                  </a:cubicBezTo>
                  <a:cubicBezTo>
                    <a:pt x="101" y="1096"/>
                    <a:pt x="130" y="1067"/>
                    <a:pt x="130" y="1031"/>
                  </a:cubicBezTo>
                  <a:cubicBezTo>
                    <a:pt x="141" y="614"/>
                    <a:pt x="141" y="614"/>
                    <a:pt x="141" y="614"/>
                  </a:cubicBezTo>
                  <a:cubicBezTo>
                    <a:pt x="141" y="605"/>
                    <a:pt x="149" y="598"/>
                    <a:pt x="158" y="598"/>
                  </a:cubicBezTo>
                  <a:cubicBezTo>
                    <a:pt x="166" y="598"/>
                    <a:pt x="174" y="605"/>
                    <a:pt x="174" y="614"/>
                  </a:cubicBezTo>
                  <a:cubicBezTo>
                    <a:pt x="174" y="1084"/>
                    <a:pt x="174" y="1084"/>
                    <a:pt x="174" y="1084"/>
                  </a:cubicBezTo>
                  <a:cubicBezTo>
                    <a:pt x="174" y="1122"/>
                    <a:pt x="174" y="1122"/>
                    <a:pt x="174" y="1122"/>
                  </a:cubicBezTo>
                  <a:cubicBezTo>
                    <a:pt x="177" y="1707"/>
                    <a:pt x="177" y="1707"/>
                    <a:pt x="177" y="1707"/>
                  </a:cubicBezTo>
                  <a:cubicBezTo>
                    <a:pt x="177" y="1747"/>
                    <a:pt x="209" y="1779"/>
                    <a:pt x="249" y="1779"/>
                  </a:cubicBezTo>
                  <a:cubicBezTo>
                    <a:pt x="289" y="1779"/>
                    <a:pt x="321" y="1747"/>
                    <a:pt x="321" y="1707"/>
                  </a:cubicBezTo>
                  <a:cubicBezTo>
                    <a:pt x="344" y="1122"/>
                    <a:pt x="344" y="1122"/>
                    <a:pt x="344" y="1122"/>
                  </a:cubicBezTo>
                  <a:cubicBezTo>
                    <a:pt x="344" y="1113"/>
                    <a:pt x="351" y="1106"/>
                    <a:pt x="360" y="1106"/>
                  </a:cubicBezTo>
                  <a:cubicBezTo>
                    <a:pt x="369" y="1106"/>
                    <a:pt x="376" y="1113"/>
                    <a:pt x="376" y="1122"/>
                  </a:cubicBezTo>
                  <a:cubicBezTo>
                    <a:pt x="399" y="1707"/>
                    <a:pt x="399" y="1707"/>
                    <a:pt x="399" y="1707"/>
                  </a:cubicBezTo>
                  <a:cubicBezTo>
                    <a:pt x="399" y="1747"/>
                    <a:pt x="432" y="1779"/>
                    <a:pt x="471" y="1779"/>
                  </a:cubicBezTo>
                  <a:cubicBezTo>
                    <a:pt x="511" y="1779"/>
                    <a:pt x="544" y="1747"/>
                    <a:pt x="544" y="1707"/>
                  </a:cubicBezTo>
                  <a:cubicBezTo>
                    <a:pt x="546" y="1122"/>
                    <a:pt x="546" y="1122"/>
                    <a:pt x="546" y="1122"/>
                  </a:cubicBezTo>
                  <a:cubicBezTo>
                    <a:pt x="546" y="1084"/>
                    <a:pt x="546" y="1084"/>
                    <a:pt x="546" y="1084"/>
                  </a:cubicBezTo>
                  <a:cubicBezTo>
                    <a:pt x="547" y="614"/>
                    <a:pt x="547" y="614"/>
                    <a:pt x="547" y="614"/>
                  </a:cubicBezTo>
                  <a:cubicBezTo>
                    <a:pt x="547" y="605"/>
                    <a:pt x="554" y="598"/>
                    <a:pt x="563" y="598"/>
                  </a:cubicBezTo>
                  <a:cubicBezTo>
                    <a:pt x="572" y="598"/>
                    <a:pt x="579" y="605"/>
                    <a:pt x="579" y="614"/>
                  </a:cubicBezTo>
                  <a:cubicBezTo>
                    <a:pt x="590" y="1031"/>
                    <a:pt x="590" y="1031"/>
                    <a:pt x="590" y="1031"/>
                  </a:cubicBezTo>
                  <a:cubicBezTo>
                    <a:pt x="590" y="1067"/>
                    <a:pt x="619" y="1096"/>
                    <a:pt x="655" y="1096"/>
                  </a:cubicBezTo>
                  <a:cubicBezTo>
                    <a:pt x="691" y="1096"/>
                    <a:pt x="721" y="1067"/>
                    <a:pt x="721" y="1031"/>
                  </a:cubicBezTo>
                  <a:lnTo>
                    <a:pt x="696" y="593"/>
                  </a:lnTo>
                  <a:close/>
                </a:path>
              </a:pathLst>
            </a:custGeom>
            <a:solidFill>
              <a:srgbClr val="C8C8C8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2Left"/>
              <a:lightRig rig="twoPt" dir="t">
                <a:rot lat="0" lon="0" rev="8400000"/>
              </a:lightRig>
            </a:scene3d>
            <a:sp3d extrusionH="50800" prstMaterial="matte">
              <a:bevelT w="38100" h="38100"/>
              <a:bevelB w="381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0" name="Gruppieren 29"/>
          <p:cNvGrpSpPr/>
          <p:nvPr/>
        </p:nvGrpSpPr>
        <p:grpSpPr bwMode="gray">
          <a:xfrm>
            <a:off x="6864474" y="1591195"/>
            <a:ext cx="950300" cy="1095573"/>
            <a:chOff x="6831814" y="2286875"/>
            <a:chExt cx="950300" cy="1095573"/>
          </a:xfrm>
        </p:grpSpPr>
        <p:sp>
          <p:nvSpPr>
            <p:cNvPr id="43" name="Ellipse 42"/>
            <p:cNvSpPr/>
            <p:nvPr/>
          </p:nvSpPr>
          <p:spPr bwMode="gray">
            <a:xfrm>
              <a:off x="6831814" y="3039776"/>
              <a:ext cx="950300" cy="34267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5"/>
            <p:cNvSpPr>
              <a:spLocks noChangeAspect="1" noEditPoints="1"/>
            </p:cNvSpPr>
            <p:nvPr/>
          </p:nvSpPr>
          <p:spPr bwMode="gray">
            <a:xfrm>
              <a:off x="7139400" y="2286875"/>
              <a:ext cx="351065" cy="972000"/>
            </a:xfrm>
            <a:custGeom>
              <a:avLst/>
              <a:gdLst>
                <a:gd name="T0" fmla="*/ 193 w 796"/>
                <a:gd name="T1" fmla="*/ 200 h 2203"/>
                <a:gd name="T2" fmla="*/ 398 w 796"/>
                <a:gd name="T3" fmla="*/ 0 h 2203"/>
                <a:gd name="T4" fmla="*/ 603 w 796"/>
                <a:gd name="T5" fmla="*/ 200 h 2203"/>
                <a:gd name="T6" fmla="*/ 398 w 796"/>
                <a:gd name="T7" fmla="*/ 457 h 2203"/>
                <a:gd name="T8" fmla="*/ 193 w 796"/>
                <a:gd name="T9" fmla="*/ 200 h 2203"/>
                <a:gd name="T10" fmla="*/ 585 w 796"/>
                <a:gd name="T11" fmla="*/ 488 h 2203"/>
                <a:gd name="T12" fmla="*/ 398 w 796"/>
                <a:gd name="T13" fmla="*/ 643 h 2203"/>
                <a:gd name="T14" fmla="*/ 211 w 796"/>
                <a:gd name="T15" fmla="*/ 488 h 2203"/>
                <a:gd name="T16" fmla="*/ 0 w 796"/>
                <a:gd name="T17" fmla="*/ 869 h 2203"/>
                <a:gd name="T18" fmla="*/ 1 w 796"/>
                <a:gd name="T19" fmla="*/ 1239 h 2203"/>
                <a:gd name="T20" fmla="*/ 61 w 796"/>
                <a:gd name="T21" fmla="*/ 1299 h 2203"/>
                <a:gd name="T22" fmla="*/ 121 w 796"/>
                <a:gd name="T23" fmla="*/ 1239 h 2203"/>
                <a:gd name="T24" fmla="*/ 133 w 796"/>
                <a:gd name="T25" fmla="*/ 780 h 2203"/>
                <a:gd name="T26" fmla="*/ 152 w 796"/>
                <a:gd name="T27" fmla="*/ 760 h 2203"/>
                <a:gd name="T28" fmla="*/ 223 w 796"/>
                <a:gd name="T29" fmla="*/ 942 h 2203"/>
                <a:gd name="T30" fmla="*/ 138 w 796"/>
                <a:gd name="T31" fmla="*/ 1212 h 2203"/>
                <a:gd name="T32" fmla="*/ 223 w 796"/>
                <a:gd name="T33" fmla="*/ 2132 h 2203"/>
                <a:gd name="T34" fmla="*/ 292 w 796"/>
                <a:gd name="T35" fmla="*/ 2203 h 2203"/>
                <a:gd name="T36" fmla="*/ 362 w 796"/>
                <a:gd name="T37" fmla="*/ 2132 h 2203"/>
                <a:gd name="T38" fmla="*/ 378 w 796"/>
                <a:gd name="T39" fmla="*/ 1389 h 2203"/>
                <a:gd name="T40" fmla="*/ 398 w 796"/>
                <a:gd name="T41" fmla="*/ 1369 h 2203"/>
                <a:gd name="T42" fmla="*/ 418 w 796"/>
                <a:gd name="T43" fmla="*/ 1389 h 2203"/>
                <a:gd name="T44" fmla="*/ 435 w 796"/>
                <a:gd name="T45" fmla="*/ 2132 h 2203"/>
                <a:gd name="T46" fmla="*/ 504 w 796"/>
                <a:gd name="T47" fmla="*/ 2203 h 2203"/>
                <a:gd name="T48" fmla="*/ 573 w 796"/>
                <a:gd name="T49" fmla="*/ 2132 h 2203"/>
                <a:gd name="T50" fmla="*/ 658 w 796"/>
                <a:gd name="T51" fmla="*/ 1212 h 2203"/>
                <a:gd name="T52" fmla="*/ 573 w 796"/>
                <a:gd name="T53" fmla="*/ 942 h 2203"/>
                <a:gd name="T54" fmla="*/ 644 w 796"/>
                <a:gd name="T55" fmla="*/ 760 h 2203"/>
                <a:gd name="T56" fmla="*/ 664 w 796"/>
                <a:gd name="T57" fmla="*/ 780 h 2203"/>
                <a:gd name="T58" fmla="*/ 676 w 796"/>
                <a:gd name="T59" fmla="*/ 1239 h 2203"/>
                <a:gd name="T60" fmla="*/ 736 w 796"/>
                <a:gd name="T61" fmla="*/ 1299 h 2203"/>
                <a:gd name="T62" fmla="*/ 795 w 796"/>
                <a:gd name="T63" fmla="*/ 1239 h 2203"/>
                <a:gd name="T64" fmla="*/ 796 w 796"/>
                <a:gd name="T65" fmla="*/ 869 h 2203"/>
                <a:gd name="T66" fmla="*/ 585 w 796"/>
                <a:gd name="T67" fmla="*/ 488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6" h="2203">
                  <a:moveTo>
                    <a:pt x="193" y="200"/>
                  </a:moveTo>
                  <a:cubicBezTo>
                    <a:pt x="193" y="74"/>
                    <a:pt x="285" y="0"/>
                    <a:pt x="398" y="0"/>
                  </a:cubicBezTo>
                  <a:cubicBezTo>
                    <a:pt x="511" y="0"/>
                    <a:pt x="603" y="74"/>
                    <a:pt x="603" y="200"/>
                  </a:cubicBezTo>
                  <a:cubicBezTo>
                    <a:pt x="603" y="326"/>
                    <a:pt x="504" y="457"/>
                    <a:pt x="398" y="457"/>
                  </a:cubicBezTo>
                  <a:cubicBezTo>
                    <a:pt x="292" y="457"/>
                    <a:pt x="193" y="326"/>
                    <a:pt x="193" y="200"/>
                  </a:cubicBezTo>
                  <a:close/>
                  <a:moveTo>
                    <a:pt x="585" y="488"/>
                  </a:moveTo>
                  <a:cubicBezTo>
                    <a:pt x="516" y="488"/>
                    <a:pt x="474" y="643"/>
                    <a:pt x="398" y="643"/>
                  </a:cubicBezTo>
                  <a:cubicBezTo>
                    <a:pt x="322" y="643"/>
                    <a:pt x="281" y="488"/>
                    <a:pt x="211" y="488"/>
                  </a:cubicBezTo>
                  <a:cubicBezTo>
                    <a:pt x="142" y="488"/>
                    <a:pt x="0" y="567"/>
                    <a:pt x="0" y="869"/>
                  </a:cubicBezTo>
                  <a:cubicBezTo>
                    <a:pt x="1" y="1239"/>
                    <a:pt x="1" y="1239"/>
                    <a:pt x="1" y="1239"/>
                  </a:cubicBezTo>
                  <a:cubicBezTo>
                    <a:pt x="1" y="1272"/>
                    <a:pt x="28" y="1299"/>
                    <a:pt x="61" y="1299"/>
                  </a:cubicBezTo>
                  <a:cubicBezTo>
                    <a:pt x="94" y="1299"/>
                    <a:pt x="121" y="1272"/>
                    <a:pt x="121" y="1239"/>
                  </a:cubicBezTo>
                  <a:cubicBezTo>
                    <a:pt x="133" y="780"/>
                    <a:pt x="133" y="780"/>
                    <a:pt x="133" y="780"/>
                  </a:cubicBezTo>
                  <a:cubicBezTo>
                    <a:pt x="133" y="769"/>
                    <a:pt x="142" y="760"/>
                    <a:pt x="152" y="760"/>
                  </a:cubicBezTo>
                  <a:cubicBezTo>
                    <a:pt x="163" y="760"/>
                    <a:pt x="223" y="850"/>
                    <a:pt x="223" y="942"/>
                  </a:cubicBezTo>
                  <a:cubicBezTo>
                    <a:pt x="223" y="1034"/>
                    <a:pt x="138" y="1091"/>
                    <a:pt x="138" y="1212"/>
                  </a:cubicBezTo>
                  <a:cubicBezTo>
                    <a:pt x="138" y="1334"/>
                    <a:pt x="223" y="2132"/>
                    <a:pt x="223" y="2132"/>
                  </a:cubicBezTo>
                  <a:cubicBezTo>
                    <a:pt x="223" y="2171"/>
                    <a:pt x="254" y="2203"/>
                    <a:pt x="292" y="2203"/>
                  </a:cubicBezTo>
                  <a:cubicBezTo>
                    <a:pt x="331" y="2203"/>
                    <a:pt x="362" y="2171"/>
                    <a:pt x="362" y="2132"/>
                  </a:cubicBezTo>
                  <a:cubicBezTo>
                    <a:pt x="378" y="1389"/>
                    <a:pt x="378" y="1389"/>
                    <a:pt x="378" y="1389"/>
                  </a:cubicBezTo>
                  <a:cubicBezTo>
                    <a:pt x="378" y="1378"/>
                    <a:pt x="387" y="1369"/>
                    <a:pt x="398" y="1369"/>
                  </a:cubicBezTo>
                  <a:cubicBezTo>
                    <a:pt x="409" y="1369"/>
                    <a:pt x="418" y="1378"/>
                    <a:pt x="418" y="1389"/>
                  </a:cubicBezTo>
                  <a:cubicBezTo>
                    <a:pt x="435" y="2132"/>
                    <a:pt x="435" y="2132"/>
                    <a:pt x="435" y="2132"/>
                  </a:cubicBezTo>
                  <a:cubicBezTo>
                    <a:pt x="435" y="2171"/>
                    <a:pt x="466" y="2203"/>
                    <a:pt x="504" y="2203"/>
                  </a:cubicBezTo>
                  <a:cubicBezTo>
                    <a:pt x="542" y="2203"/>
                    <a:pt x="573" y="2171"/>
                    <a:pt x="573" y="2132"/>
                  </a:cubicBezTo>
                  <a:cubicBezTo>
                    <a:pt x="573" y="2132"/>
                    <a:pt x="658" y="1334"/>
                    <a:pt x="658" y="1212"/>
                  </a:cubicBezTo>
                  <a:cubicBezTo>
                    <a:pt x="658" y="1091"/>
                    <a:pt x="573" y="1034"/>
                    <a:pt x="573" y="942"/>
                  </a:cubicBezTo>
                  <a:cubicBezTo>
                    <a:pt x="573" y="850"/>
                    <a:pt x="633" y="760"/>
                    <a:pt x="644" y="760"/>
                  </a:cubicBezTo>
                  <a:cubicBezTo>
                    <a:pt x="655" y="760"/>
                    <a:pt x="664" y="769"/>
                    <a:pt x="664" y="780"/>
                  </a:cubicBezTo>
                  <a:cubicBezTo>
                    <a:pt x="676" y="1239"/>
                    <a:pt x="676" y="1239"/>
                    <a:pt x="676" y="1239"/>
                  </a:cubicBezTo>
                  <a:cubicBezTo>
                    <a:pt x="676" y="1272"/>
                    <a:pt x="703" y="1299"/>
                    <a:pt x="736" y="1299"/>
                  </a:cubicBezTo>
                  <a:cubicBezTo>
                    <a:pt x="769" y="1299"/>
                    <a:pt x="795" y="1272"/>
                    <a:pt x="795" y="1239"/>
                  </a:cubicBezTo>
                  <a:cubicBezTo>
                    <a:pt x="796" y="869"/>
                    <a:pt x="796" y="869"/>
                    <a:pt x="796" y="869"/>
                  </a:cubicBezTo>
                  <a:cubicBezTo>
                    <a:pt x="796" y="625"/>
                    <a:pt x="654" y="488"/>
                    <a:pt x="585" y="488"/>
                  </a:cubicBezTo>
                  <a:close/>
                </a:path>
              </a:pathLst>
            </a:custGeom>
            <a:solidFill>
              <a:srgbClr val="C8C8C8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1Right"/>
              <a:lightRig rig="twoPt" dir="t">
                <a:rot lat="0" lon="0" rev="8400000"/>
              </a:lightRig>
            </a:scene3d>
            <a:sp3d extrusionH="50800" prstMaterial="matte">
              <a:bevelT w="38100" h="38100"/>
              <a:bevelB w="381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1" name="Gruppieren 30"/>
          <p:cNvGrpSpPr/>
          <p:nvPr/>
        </p:nvGrpSpPr>
        <p:grpSpPr bwMode="gray">
          <a:xfrm>
            <a:off x="4398471" y="1691547"/>
            <a:ext cx="950300" cy="1171773"/>
            <a:chOff x="4365811" y="2387227"/>
            <a:chExt cx="950300" cy="1171773"/>
          </a:xfrm>
        </p:grpSpPr>
        <p:sp>
          <p:nvSpPr>
            <p:cNvPr id="41" name="Ellipse 40"/>
            <p:cNvSpPr/>
            <p:nvPr/>
          </p:nvSpPr>
          <p:spPr bwMode="gray">
            <a:xfrm>
              <a:off x="4365811" y="3216328"/>
              <a:ext cx="950300" cy="34267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5"/>
            <p:cNvSpPr>
              <a:spLocks noChangeAspect="1" noEditPoints="1"/>
            </p:cNvSpPr>
            <p:nvPr/>
          </p:nvSpPr>
          <p:spPr bwMode="gray">
            <a:xfrm>
              <a:off x="4653044" y="2387227"/>
              <a:ext cx="438774" cy="1080000"/>
            </a:xfrm>
            <a:custGeom>
              <a:avLst/>
              <a:gdLst>
                <a:gd name="T0" fmla="*/ 195 w 721"/>
                <a:gd name="T1" fmla="*/ 161 h 1779"/>
                <a:gd name="T2" fmla="*/ 360 w 721"/>
                <a:gd name="T3" fmla="*/ 0 h 1779"/>
                <a:gd name="T4" fmla="*/ 526 w 721"/>
                <a:gd name="T5" fmla="*/ 161 h 1779"/>
                <a:gd name="T6" fmla="*/ 360 w 721"/>
                <a:gd name="T7" fmla="*/ 369 h 1779"/>
                <a:gd name="T8" fmla="*/ 195 w 721"/>
                <a:gd name="T9" fmla="*/ 161 h 1779"/>
                <a:gd name="T10" fmla="*/ 696 w 721"/>
                <a:gd name="T11" fmla="*/ 593 h 1779"/>
                <a:gd name="T12" fmla="*/ 497 w 721"/>
                <a:gd name="T13" fmla="*/ 393 h 1779"/>
                <a:gd name="T14" fmla="*/ 360 w 721"/>
                <a:gd name="T15" fmla="*/ 449 h 1779"/>
                <a:gd name="T16" fmla="*/ 223 w 721"/>
                <a:gd name="T17" fmla="*/ 393 h 1779"/>
                <a:gd name="T18" fmla="*/ 24 w 721"/>
                <a:gd name="T19" fmla="*/ 593 h 1779"/>
                <a:gd name="T20" fmla="*/ 0 w 721"/>
                <a:gd name="T21" fmla="*/ 1031 h 1779"/>
                <a:gd name="T22" fmla="*/ 65 w 721"/>
                <a:gd name="T23" fmla="*/ 1096 h 1779"/>
                <a:gd name="T24" fmla="*/ 130 w 721"/>
                <a:gd name="T25" fmla="*/ 1031 h 1779"/>
                <a:gd name="T26" fmla="*/ 141 w 721"/>
                <a:gd name="T27" fmla="*/ 614 h 1779"/>
                <a:gd name="T28" fmla="*/ 158 w 721"/>
                <a:gd name="T29" fmla="*/ 598 h 1779"/>
                <a:gd name="T30" fmla="*/ 174 w 721"/>
                <a:gd name="T31" fmla="*/ 614 h 1779"/>
                <a:gd name="T32" fmla="*/ 174 w 721"/>
                <a:gd name="T33" fmla="*/ 1084 h 1779"/>
                <a:gd name="T34" fmla="*/ 174 w 721"/>
                <a:gd name="T35" fmla="*/ 1122 h 1779"/>
                <a:gd name="T36" fmla="*/ 177 w 721"/>
                <a:gd name="T37" fmla="*/ 1707 h 1779"/>
                <a:gd name="T38" fmla="*/ 249 w 721"/>
                <a:gd name="T39" fmla="*/ 1779 h 1779"/>
                <a:gd name="T40" fmla="*/ 321 w 721"/>
                <a:gd name="T41" fmla="*/ 1707 h 1779"/>
                <a:gd name="T42" fmla="*/ 344 w 721"/>
                <a:gd name="T43" fmla="*/ 1122 h 1779"/>
                <a:gd name="T44" fmla="*/ 360 w 721"/>
                <a:gd name="T45" fmla="*/ 1106 h 1779"/>
                <a:gd name="T46" fmla="*/ 376 w 721"/>
                <a:gd name="T47" fmla="*/ 1122 h 1779"/>
                <a:gd name="T48" fmla="*/ 399 w 721"/>
                <a:gd name="T49" fmla="*/ 1707 h 1779"/>
                <a:gd name="T50" fmla="*/ 471 w 721"/>
                <a:gd name="T51" fmla="*/ 1779 h 1779"/>
                <a:gd name="T52" fmla="*/ 544 w 721"/>
                <a:gd name="T53" fmla="*/ 1707 h 1779"/>
                <a:gd name="T54" fmla="*/ 546 w 721"/>
                <a:gd name="T55" fmla="*/ 1122 h 1779"/>
                <a:gd name="T56" fmla="*/ 546 w 721"/>
                <a:gd name="T57" fmla="*/ 1084 h 1779"/>
                <a:gd name="T58" fmla="*/ 547 w 721"/>
                <a:gd name="T59" fmla="*/ 614 h 1779"/>
                <a:gd name="T60" fmla="*/ 563 w 721"/>
                <a:gd name="T61" fmla="*/ 598 h 1779"/>
                <a:gd name="T62" fmla="*/ 579 w 721"/>
                <a:gd name="T63" fmla="*/ 614 h 1779"/>
                <a:gd name="T64" fmla="*/ 590 w 721"/>
                <a:gd name="T65" fmla="*/ 1031 h 1779"/>
                <a:gd name="T66" fmla="*/ 655 w 721"/>
                <a:gd name="T67" fmla="*/ 1096 h 1779"/>
                <a:gd name="T68" fmla="*/ 721 w 721"/>
                <a:gd name="T69" fmla="*/ 1031 h 1779"/>
                <a:gd name="T70" fmla="*/ 696 w 721"/>
                <a:gd name="T71" fmla="*/ 593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1" h="1779">
                  <a:moveTo>
                    <a:pt x="195" y="161"/>
                  </a:moveTo>
                  <a:cubicBezTo>
                    <a:pt x="195" y="59"/>
                    <a:pt x="269" y="0"/>
                    <a:pt x="360" y="0"/>
                  </a:cubicBezTo>
                  <a:cubicBezTo>
                    <a:pt x="452" y="0"/>
                    <a:pt x="526" y="59"/>
                    <a:pt x="526" y="161"/>
                  </a:cubicBezTo>
                  <a:cubicBezTo>
                    <a:pt x="526" y="263"/>
                    <a:pt x="446" y="369"/>
                    <a:pt x="360" y="369"/>
                  </a:cubicBezTo>
                  <a:cubicBezTo>
                    <a:pt x="275" y="369"/>
                    <a:pt x="195" y="263"/>
                    <a:pt x="195" y="161"/>
                  </a:cubicBezTo>
                  <a:close/>
                  <a:moveTo>
                    <a:pt x="696" y="593"/>
                  </a:moveTo>
                  <a:cubicBezTo>
                    <a:pt x="696" y="474"/>
                    <a:pt x="572" y="393"/>
                    <a:pt x="497" y="393"/>
                  </a:cubicBezTo>
                  <a:cubicBezTo>
                    <a:pt x="421" y="393"/>
                    <a:pt x="420" y="449"/>
                    <a:pt x="360" y="449"/>
                  </a:cubicBezTo>
                  <a:cubicBezTo>
                    <a:pt x="301" y="449"/>
                    <a:pt x="283" y="393"/>
                    <a:pt x="223" y="393"/>
                  </a:cubicBezTo>
                  <a:cubicBezTo>
                    <a:pt x="164" y="393"/>
                    <a:pt x="24" y="474"/>
                    <a:pt x="24" y="593"/>
                  </a:cubicBezTo>
                  <a:cubicBezTo>
                    <a:pt x="0" y="1031"/>
                    <a:pt x="0" y="1031"/>
                    <a:pt x="0" y="1031"/>
                  </a:cubicBezTo>
                  <a:cubicBezTo>
                    <a:pt x="0" y="1067"/>
                    <a:pt x="29" y="1096"/>
                    <a:pt x="65" y="1096"/>
                  </a:cubicBezTo>
                  <a:cubicBezTo>
                    <a:pt x="101" y="1096"/>
                    <a:pt x="130" y="1067"/>
                    <a:pt x="130" y="1031"/>
                  </a:cubicBezTo>
                  <a:cubicBezTo>
                    <a:pt x="141" y="614"/>
                    <a:pt x="141" y="614"/>
                    <a:pt x="141" y="614"/>
                  </a:cubicBezTo>
                  <a:cubicBezTo>
                    <a:pt x="141" y="605"/>
                    <a:pt x="149" y="598"/>
                    <a:pt x="158" y="598"/>
                  </a:cubicBezTo>
                  <a:cubicBezTo>
                    <a:pt x="166" y="598"/>
                    <a:pt x="174" y="605"/>
                    <a:pt x="174" y="614"/>
                  </a:cubicBezTo>
                  <a:cubicBezTo>
                    <a:pt x="174" y="1084"/>
                    <a:pt x="174" y="1084"/>
                    <a:pt x="174" y="1084"/>
                  </a:cubicBezTo>
                  <a:cubicBezTo>
                    <a:pt x="174" y="1122"/>
                    <a:pt x="174" y="1122"/>
                    <a:pt x="174" y="1122"/>
                  </a:cubicBezTo>
                  <a:cubicBezTo>
                    <a:pt x="177" y="1707"/>
                    <a:pt x="177" y="1707"/>
                    <a:pt x="177" y="1707"/>
                  </a:cubicBezTo>
                  <a:cubicBezTo>
                    <a:pt x="177" y="1747"/>
                    <a:pt x="209" y="1779"/>
                    <a:pt x="249" y="1779"/>
                  </a:cubicBezTo>
                  <a:cubicBezTo>
                    <a:pt x="289" y="1779"/>
                    <a:pt x="321" y="1747"/>
                    <a:pt x="321" y="1707"/>
                  </a:cubicBezTo>
                  <a:cubicBezTo>
                    <a:pt x="344" y="1122"/>
                    <a:pt x="344" y="1122"/>
                    <a:pt x="344" y="1122"/>
                  </a:cubicBezTo>
                  <a:cubicBezTo>
                    <a:pt x="344" y="1113"/>
                    <a:pt x="351" y="1106"/>
                    <a:pt x="360" y="1106"/>
                  </a:cubicBezTo>
                  <a:cubicBezTo>
                    <a:pt x="369" y="1106"/>
                    <a:pt x="376" y="1113"/>
                    <a:pt x="376" y="1122"/>
                  </a:cubicBezTo>
                  <a:cubicBezTo>
                    <a:pt x="399" y="1707"/>
                    <a:pt x="399" y="1707"/>
                    <a:pt x="399" y="1707"/>
                  </a:cubicBezTo>
                  <a:cubicBezTo>
                    <a:pt x="399" y="1747"/>
                    <a:pt x="432" y="1779"/>
                    <a:pt x="471" y="1779"/>
                  </a:cubicBezTo>
                  <a:cubicBezTo>
                    <a:pt x="511" y="1779"/>
                    <a:pt x="544" y="1747"/>
                    <a:pt x="544" y="1707"/>
                  </a:cubicBezTo>
                  <a:cubicBezTo>
                    <a:pt x="546" y="1122"/>
                    <a:pt x="546" y="1122"/>
                    <a:pt x="546" y="1122"/>
                  </a:cubicBezTo>
                  <a:cubicBezTo>
                    <a:pt x="546" y="1084"/>
                    <a:pt x="546" y="1084"/>
                    <a:pt x="546" y="1084"/>
                  </a:cubicBezTo>
                  <a:cubicBezTo>
                    <a:pt x="547" y="614"/>
                    <a:pt x="547" y="614"/>
                    <a:pt x="547" y="614"/>
                  </a:cubicBezTo>
                  <a:cubicBezTo>
                    <a:pt x="547" y="605"/>
                    <a:pt x="554" y="598"/>
                    <a:pt x="563" y="598"/>
                  </a:cubicBezTo>
                  <a:cubicBezTo>
                    <a:pt x="572" y="598"/>
                    <a:pt x="579" y="605"/>
                    <a:pt x="579" y="614"/>
                  </a:cubicBezTo>
                  <a:cubicBezTo>
                    <a:pt x="590" y="1031"/>
                    <a:pt x="590" y="1031"/>
                    <a:pt x="590" y="1031"/>
                  </a:cubicBezTo>
                  <a:cubicBezTo>
                    <a:pt x="590" y="1067"/>
                    <a:pt x="619" y="1096"/>
                    <a:pt x="655" y="1096"/>
                  </a:cubicBezTo>
                  <a:cubicBezTo>
                    <a:pt x="691" y="1096"/>
                    <a:pt x="721" y="1067"/>
                    <a:pt x="721" y="1031"/>
                  </a:cubicBezTo>
                  <a:lnTo>
                    <a:pt x="696" y="593"/>
                  </a:lnTo>
                  <a:close/>
                </a:path>
              </a:pathLst>
            </a:custGeom>
            <a:solidFill>
              <a:srgbClr val="969696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1Right"/>
              <a:lightRig rig="twoPt" dir="t">
                <a:rot lat="0" lon="0" rev="8400000"/>
              </a:lightRig>
            </a:scene3d>
            <a:sp3d extrusionH="50800" prstMaterial="matte">
              <a:bevelT w="38100" h="38100"/>
              <a:bevelB w="381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" name="Gruppieren 31"/>
          <p:cNvGrpSpPr/>
          <p:nvPr/>
        </p:nvGrpSpPr>
        <p:grpSpPr bwMode="gray">
          <a:xfrm>
            <a:off x="3783896" y="1848369"/>
            <a:ext cx="950300" cy="1171773"/>
            <a:chOff x="3751236" y="2544049"/>
            <a:chExt cx="950300" cy="1171773"/>
          </a:xfrm>
        </p:grpSpPr>
        <p:sp>
          <p:nvSpPr>
            <p:cNvPr id="39" name="Ellipse 38"/>
            <p:cNvSpPr/>
            <p:nvPr/>
          </p:nvSpPr>
          <p:spPr bwMode="gray">
            <a:xfrm>
              <a:off x="3751236" y="3373150"/>
              <a:ext cx="950300" cy="34267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5"/>
            <p:cNvSpPr>
              <a:spLocks noChangeAspect="1" noEditPoints="1"/>
            </p:cNvSpPr>
            <p:nvPr/>
          </p:nvSpPr>
          <p:spPr bwMode="gray">
            <a:xfrm>
              <a:off x="4037421" y="2544049"/>
              <a:ext cx="390070" cy="1080000"/>
            </a:xfrm>
            <a:custGeom>
              <a:avLst/>
              <a:gdLst>
                <a:gd name="T0" fmla="*/ 193 w 796"/>
                <a:gd name="T1" fmla="*/ 200 h 2203"/>
                <a:gd name="T2" fmla="*/ 398 w 796"/>
                <a:gd name="T3" fmla="*/ 0 h 2203"/>
                <a:gd name="T4" fmla="*/ 603 w 796"/>
                <a:gd name="T5" fmla="*/ 200 h 2203"/>
                <a:gd name="T6" fmla="*/ 398 w 796"/>
                <a:gd name="T7" fmla="*/ 457 h 2203"/>
                <a:gd name="T8" fmla="*/ 193 w 796"/>
                <a:gd name="T9" fmla="*/ 200 h 2203"/>
                <a:gd name="T10" fmla="*/ 585 w 796"/>
                <a:gd name="T11" fmla="*/ 488 h 2203"/>
                <a:gd name="T12" fmla="*/ 398 w 796"/>
                <a:gd name="T13" fmla="*/ 643 h 2203"/>
                <a:gd name="T14" fmla="*/ 211 w 796"/>
                <a:gd name="T15" fmla="*/ 488 h 2203"/>
                <a:gd name="T16" fmla="*/ 0 w 796"/>
                <a:gd name="T17" fmla="*/ 869 h 2203"/>
                <a:gd name="T18" fmla="*/ 1 w 796"/>
                <a:gd name="T19" fmla="*/ 1239 h 2203"/>
                <a:gd name="T20" fmla="*/ 61 w 796"/>
                <a:gd name="T21" fmla="*/ 1299 h 2203"/>
                <a:gd name="T22" fmla="*/ 121 w 796"/>
                <a:gd name="T23" fmla="*/ 1239 h 2203"/>
                <a:gd name="T24" fmla="*/ 133 w 796"/>
                <a:gd name="T25" fmla="*/ 780 h 2203"/>
                <a:gd name="T26" fmla="*/ 152 w 796"/>
                <a:gd name="T27" fmla="*/ 760 h 2203"/>
                <a:gd name="T28" fmla="*/ 223 w 796"/>
                <a:gd name="T29" fmla="*/ 942 h 2203"/>
                <a:gd name="T30" fmla="*/ 138 w 796"/>
                <a:gd name="T31" fmla="*/ 1212 h 2203"/>
                <a:gd name="T32" fmla="*/ 223 w 796"/>
                <a:gd name="T33" fmla="*/ 2132 h 2203"/>
                <a:gd name="T34" fmla="*/ 292 w 796"/>
                <a:gd name="T35" fmla="*/ 2203 h 2203"/>
                <a:gd name="T36" fmla="*/ 362 w 796"/>
                <a:gd name="T37" fmla="*/ 2132 h 2203"/>
                <a:gd name="T38" fmla="*/ 378 w 796"/>
                <a:gd name="T39" fmla="*/ 1389 h 2203"/>
                <a:gd name="T40" fmla="*/ 398 w 796"/>
                <a:gd name="T41" fmla="*/ 1369 h 2203"/>
                <a:gd name="T42" fmla="*/ 418 w 796"/>
                <a:gd name="T43" fmla="*/ 1389 h 2203"/>
                <a:gd name="T44" fmla="*/ 435 w 796"/>
                <a:gd name="T45" fmla="*/ 2132 h 2203"/>
                <a:gd name="T46" fmla="*/ 504 w 796"/>
                <a:gd name="T47" fmla="*/ 2203 h 2203"/>
                <a:gd name="T48" fmla="*/ 573 w 796"/>
                <a:gd name="T49" fmla="*/ 2132 h 2203"/>
                <a:gd name="T50" fmla="*/ 658 w 796"/>
                <a:gd name="T51" fmla="*/ 1212 h 2203"/>
                <a:gd name="T52" fmla="*/ 573 w 796"/>
                <a:gd name="T53" fmla="*/ 942 h 2203"/>
                <a:gd name="T54" fmla="*/ 644 w 796"/>
                <a:gd name="T55" fmla="*/ 760 h 2203"/>
                <a:gd name="T56" fmla="*/ 664 w 796"/>
                <a:gd name="T57" fmla="*/ 780 h 2203"/>
                <a:gd name="T58" fmla="*/ 676 w 796"/>
                <a:gd name="T59" fmla="*/ 1239 h 2203"/>
                <a:gd name="T60" fmla="*/ 736 w 796"/>
                <a:gd name="T61" fmla="*/ 1299 h 2203"/>
                <a:gd name="T62" fmla="*/ 795 w 796"/>
                <a:gd name="T63" fmla="*/ 1239 h 2203"/>
                <a:gd name="T64" fmla="*/ 796 w 796"/>
                <a:gd name="T65" fmla="*/ 869 h 2203"/>
                <a:gd name="T66" fmla="*/ 585 w 796"/>
                <a:gd name="T67" fmla="*/ 488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6" h="2203">
                  <a:moveTo>
                    <a:pt x="193" y="200"/>
                  </a:moveTo>
                  <a:cubicBezTo>
                    <a:pt x="193" y="74"/>
                    <a:pt x="285" y="0"/>
                    <a:pt x="398" y="0"/>
                  </a:cubicBezTo>
                  <a:cubicBezTo>
                    <a:pt x="511" y="0"/>
                    <a:pt x="603" y="74"/>
                    <a:pt x="603" y="200"/>
                  </a:cubicBezTo>
                  <a:cubicBezTo>
                    <a:pt x="603" y="326"/>
                    <a:pt x="504" y="457"/>
                    <a:pt x="398" y="457"/>
                  </a:cubicBezTo>
                  <a:cubicBezTo>
                    <a:pt x="292" y="457"/>
                    <a:pt x="193" y="326"/>
                    <a:pt x="193" y="200"/>
                  </a:cubicBezTo>
                  <a:close/>
                  <a:moveTo>
                    <a:pt x="585" y="488"/>
                  </a:moveTo>
                  <a:cubicBezTo>
                    <a:pt x="516" y="488"/>
                    <a:pt x="474" y="643"/>
                    <a:pt x="398" y="643"/>
                  </a:cubicBezTo>
                  <a:cubicBezTo>
                    <a:pt x="322" y="643"/>
                    <a:pt x="281" y="488"/>
                    <a:pt x="211" y="488"/>
                  </a:cubicBezTo>
                  <a:cubicBezTo>
                    <a:pt x="142" y="488"/>
                    <a:pt x="0" y="567"/>
                    <a:pt x="0" y="869"/>
                  </a:cubicBezTo>
                  <a:cubicBezTo>
                    <a:pt x="1" y="1239"/>
                    <a:pt x="1" y="1239"/>
                    <a:pt x="1" y="1239"/>
                  </a:cubicBezTo>
                  <a:cubicBezTo>
                    <a:pt x="1" y="1272"/>
                    <a:pt x="28" y="1299"/>
                    <a:pt x="61" y="1299"/>
                  </a:cubicBezTo>
                  <a:cubicBezTo>
                    <a:pt x="94" y="1299"/>
                    <a:pt x="121" y="1272"/>
                    <a:pt x="121" y="1239"/>
                  </a:cubicBezTo>
                  <a:cubicBezTo>
                    <a:pt x="133" y="780"/>
                    <a:pt x="133" y="780"/>
                    <a:pt x="133" y="780"/>
                  </a:cubicBezTo>
                  <a:cubicBezTo>
                    <a:pt x="133" y="769"/>
                    <a:pt x="142" y="760"/>
                    <a:pt x="152" y="760"/>
                  </a:cubicBezTo>
                  <a:cubicBezTo>
                    <a:pt x="163" y="760"/>
                    <a:pt x="223" y="850"/>
                    <a:pt x="223" y="942"/>
                  </a:cubicBezTo>
                  <a:cubicBezTo>
                    <a:pt x="223" y="1034"/>
                    <a:pt x="138" y="1091"/>
                    <a:pt x="138" y="1212"/>
                  </a:cubicBezTo>
                  <a:cubicBezTo>
                    <a:pt x="138" y="1334"/>
                    <a:pt x="223" y="2132"/>
                    <a:pt x="223" y="2132"/>
                  </a:cubicBezTo>
                  <a:cubicBezTo>
                    <a:pt x="223" y="2171"/>
                    <a:pt x="254" y="2203"/>
                    <a:pt x="292" y="2203"/>
                  </a:cubicBezTo>
                  <a:cubicBezTo>
                    <a:pt x="331" y="2203"/>
                    <a:pt x="362" y="2171"/>
                    <a:pt x="362" y="2132"/>
                  </a:cubicBezTo>
                  <a:cubicBezTo>
                    <a:pt x="378" y="1389"/>
                    <a:pt x="378" y="1389"/>
                    <a:pt x="378" y="1389"/>
                  </a:cubicBezTo>
                  <a:cubicBezTo>
                    <a:pt x="378" y="1378"/>
                    <a:pt x="387" y="1369"/>
                    <a:pt x="398" y="1369"/>
                  </a:cubicBezTo>
                  <a:cubicBezTo>
                    <a:pt x="409" y="1369"/>
                    <a:pt x="418" y="1378"/>
                    <a:pt x="418" y="1389"/>
                  </a:cubicBezTo>
                  <a:cubicBezTo>
                    <a:pt x="435" y="2132"/>
                    <a:pt x="435" y="2132"/>
                    <a:pt x="435" y="2132"/>
                  </a:cubicBezTo>
                  <a:cubicBezTo>
                    <a:pt x="435" y="2171"/>
                    <a:pt x="466" y="2203"/>
                    <a:pt x="504" y="2203"/>
                  </a:cubicBezTo>
                  <a:cubicBezTo>
                    <a:pt x="542" y="2203"/>
                    <a:pt x="573" y="2171"/>
                    <a:pt x="573" y="2132"/>
                  </a:cubicBezTo>
                  <a:cubicBezTo>
                    <a:pt x="573" y="2132"/>
                    <a:pt x="658" y="1334"/>
                    <a:pt x="658" y="1212"/>
                  </a:cubicBezTo>
                  <a:cubicBezTo>
                    <a:pt x="658" y="1091"/>
                    <a:pt x="573" y="1034"/>
                    <a:pt x="573" y="942"/>
                  </a:cubicBezTo>
                  <a:cubicBezTo>
                    <a:pt x="573" y="850"/>
                    <a:pt x="633" y="760"/>
                    <a:pt x="644" y="760"/>
                  </a:cubicBezTo>
                  <a:cubicBezTo>
                    <a:pt x="655" y="760"/>
                    <a:pt x="664" y="769"/>
                    <a:pt x="664" y="780"/>
                  </a:cubicBezTo>
                  <a:cubicBezTo>
                    <a:pt x="676" y="1239"/>
                    <a:pt x="676" y="1239"/>
                    <a:pt x="676" y="1239"/>
                  </a:cubicBezTo>
                  <a:cubicBezTo>
                    <a:pt x="676" y="1272"/>
                    <a:pt x="703" y="1299"/>
                    <a:pt x="736" y="1299"/>
                  </a:cubicBezTo>
                  <a:cubicBezTo>
                    <a:pt x="769" y="1299"/>
                    <a:pt x="795" y="1272"/>
                    <a:pt x="795" y="1239"/>
                  </a:cubicBezTo>
                  <a:cubicBezTo>
                    <a:pt x="796" y="869"/>
                    <a:pt x="796" y="869"/>
                    <a:pt x="796" y="869"/>
                  </a:cubicBezTo>
                  <a:cubicBezTo>
                    <a:pt x="796" y="625"/>
                    <a:pt x="654" y="488"/>
                    <a:pt x="585" y="488"/>
                  </a:cubicBezTo>
                  <a:close/>
                </a:path>
              </a:pathLst>
            </a:custGeom>
            <a:solidFill>
              <a:srgbClr val="969696"/>
            </a:solidFill>
            <a:ln w="9525">
              <a:noFill/>
              <a:round/>
              <a:headEnd/>
              <a:tailEnd/>
            </a:ln>
            <a:effectLst/>
            <a:scene3d>
              <a:camera prst="isometricOffAxis1Right"/>
              <a:lightRig rig="twoPt" dir="t">
                <a:rot lat="0" lon="0" rev="8400000"/>
              </a:lightRig>
            </a:scene3d>
            <a:sp3d extrusionH="50800" prstMaterial="matte">
              <a:bevelT w="38100" h="38100"/>
              <a:bevelB w="381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" name="Grup 5"/>
          <p:cNvGrpSpPr/>
          <p:nvPr/>
        </p:nvGrpSpPr>
        <p:grpSpPr>
          <a:xfrm>
            <a:off x="4256209" y="2658176"/>
            <a:ext cx="2655890" cy="1884360"/>
            <a:chOff x="4256209" y="2658176"/>
            <a:chExt cx="2655890" cy="1884360"/>
          </a:xfrm>
        </p:grpSpPr>
        <p:grpSp>
          <p:nvGrpSpPr>
            <p:cNvPr id="21" name="Gruppieren 20"/>
            <p:cNvGrpSpPr/>
            <p:nvPr/>
          </p:nvGrpSpPr>
          <p:grpSpPr bwMode="gray">
            <a:xfrm>
              <a:off x="5165310" y="2658176"/>
              <a:ext cx="1270654" cy="1552595"/>
              <a:chOff x="5132650" y="3353856"/>
              <a:chExt cx="1270654" cy="1552595"/>
            </a:xfrm>
          </p:grpSpPr>
          <p:sp>
            <p:nvSpPr>
              <p:cNvPr id="61" name="Ellipse 60"/>
              <p:cNvSpPr/>
              <p:nvPr/>
            </p:nvSpPr>
            <p:spPr bwMode="gray">
              <a:xfrm>
                <a:off x="5132650" y="4448261"/>
                <a:ext cx="1270654" cy="458190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Freeform 5"/>
              <p:cNvSpPr>
                <a:spLocks noChangeAspect="1" noEditPoints="1"/>
              </p:cNvSpPr>
              <p:nvPr/>
            </p:nvSpPr>
            <p:spPr bwMode="gray">
              <a:xfrm>
                <a:off x="5512084" y="3353856"/>
                <a:ext cx="520093" cy="1440000"/>
              </a:xfrm>
              <a:custGeom>
                <a:avLst/>
                <a:gdLst>
                  <a:gd name="T0" fmla="*/ 193 w 796"/>
                  <a:gd name="T1" fmla="*/ 200 h 2203"/>
                  <a:gd name="T2" fmla="*/ 398 w 796"/>
                  <a:gd name="T3" fmla="*/ 0 h 2203"/>
                  <a:gd name="T4" fmla="*/ 603 w 796"/>
                  <a:gd name="T5" fmla="*/ 200 h 2203"/>
                  <a:gd name="T6" fmla="*/ 398 w 796"/>
                  <a:gd name="T7" fmla="*/ 457 h 2203"/>
                  <a:gd name="T8" fmla="*/ 193 w 796"/>
                  <a:gd name="T9" fmla="*/ 200 h 2203"/>
                  <a:gd name="T10" fmla="*/ 585 w 796"/>
                  <a:gd name="T11" fmla="*/ 488 h 2203"/>
                  <a:gd name="T12" fmla="*/ 398 w 796"/>
                  <a:gd name="T13" fmla="*/ 643 h 2203"/>
                  <a:gd name="T14" fmla="*/ 211 w 796"/>
                  <a:gd name="T15" fmla="*/ 488 h 2203"/>
                  <a:gd name="T16" fmla="*/ 0 w 796"/>
                  <a:gd name="T17" fmla="*/ 869 h 2203"/>
                  <a:gd name="T18" fmla="*/ 1 w 796"/>
                  <a:gd name="T19" fmla="*/ 1239 h 2203"/>
                  <a:gd name="T20" fmla="*/ 61 w 796"/>
                  <a:gd name="T21" fmla="*/ 1299 h 2203"/>
                  <a:gd name="T22" fmla="*/ 121 w 796"/>
                  <a:gd name="T23" fmla="*/ 1239 h 2203"/>
                  <a:gd name="T24" fmla="*/ 133 w 796"/>
                  <a:gd name="T25" fmla="*/ 780 h 2203"/>
                  <a:gd name="T26" fmla="*/ 152 w 796"/>
                  <a:gd name="T27" fmla="*/ 760 h 2203"/>
                  <a:gd name="T28" fmla="*/ 223 w 796"/>
                  <a:gd name="T29" fmla="*/ 942 h 2203"/>
                  <a:gd name="T30" fmla="*/ 138 w 796"/>
                  <a:gd name="T31" fmla="*/ 1212 h 2203"/>
                  <a:gd name="T32" fmla="*/ 223 w 796"/>
                  <a:gd name="T33" fmla="*/ 2132 h 2203"/>
                  <a:gd name="T34" fmla="*/ 292 w 796"/>
                  <a:gd name="T35" fmla="*/ 2203 h 2203"/>
                  <a:gd name="T36" fmla="*/ 362 w 796"/>
                  <a:gd name="T37" fmla="*/ 2132 h 2203"/>
                  <a:gd name="T38" fmla="*/ 378 w 796"/>
                  <a:gd name="T39" fmla="*/ 1389 h 2203"/>
                  <a:gd name="T40" fmla="*/ 398 w 796"/>
                  <a:gd name="T41" fmla="*/ 1369 h 2203"/>
                  <a:gd name="T42" fmla="*/ 418 w 796"/>
                  <a:gd name="T43" fmla="*/ 1389 h 2203"/>
                  <a:gd name="T44" fmla="*/ 435 w 796"/>
                  <a:gd name="T45" fmla="*/ 2132 h 2203"/>
                  <a:gd name="T46" fmla="*/ 504 w 796"/>
                  <a:gd name="T47" fmla="*/ 2203 h 2203"/>
                  <a:gd name="T48" fmla="*/ 573 w 796"/>
                  <a:gd name="T49" fmla="*/ 2132 h 2203"/>
                  <a:gd name="T50" fmla="*/ 658 w 796"/>
                  <a:gd name="T51" fmla="*/ 1212 h 2203"/>
                  <a:gd name="T52" fmla="*/ 573 w 796"/>
                  <a:gd name="T53" fmla="*/ 942 h 2203"/>
                  <a:gd name="T54" fmla="*/ 644 w 796"/>
                  <a:gd name="T55" fmla="*/ 760 h 2203"/>
                  <a:gd name="T56" fmla="*/ 664 w 796"/>
                  <a:gd name="T57" fmla="*/ 780 h 2203"/>
                  <a:gd name="T58" fmla="*/ 676 w 796"/>
                  <a:gd name="T59" fmla="*/ 1239 h 2203"/>
                  <a:gd name="T60" fmla="*/ 736 w 796"/>
                  <a:gd name="T61" fmla="*/ 1299 h 2203"/>
                  <a:gd name="T62" fmla="*/ 795 w 796"/>
                  <a:gd name="T63" fmla="*/ 1239 h 2203"/>
                  <a:gd name="T64" fmla="*/ 796 w 796"/>
                  <a:gd name="T65" fmla="*/ 869 h 2203"/>
                  <a:gd name="T66" fmla="*/ 585 w 796"/>
                  <a:gd name="T67" fmla="*/ 488 h 2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96" h="2203">
                    <a:moveTo>
                      <a:pt x="193" y="200"/>
                    </a:moveTo>
                    <a:cubicBezTo>
                      <a:pt x="193" y="74"/>
                      <a:pt x="285" y="0"/>
                      <a:pt x="398" y="0"/>
                    </a:cubicBezTo>
                    <a:cubicBezTo>
                      <a:pt x="511" y="0"/>
                      <a:pt x="603" y="74"/>
                      <a:pt x="603" y="200"/>
                    </a:cubicBezTo>
                    <a:cubicBezTo>
                      <a:pt x="603" y="326"/>
                      <a:pt x="504" y="457"/>
                      <a:pt x="398" y="457"/>
                    </a:cubicBezTo>
                    <a:cubicBezTo>
                      <a:pt x="292" y="457"/>
                      <a:pt x="193" y="326"/>
                      <a:pt x="193" y="200"/>
                    </a:cubicBezTo>
                    <a:close/>
                    <a:moveTo>
                      <a:pt x="585" y="488"/>
                    </a:moveTo>
                    <a:cubicBezTo>
                      <a:pt x="516" y="488"/>
                      <a:pt x="474" y="643"/>
                      <a:pt x="398" y="643"/>
                    </a:cubicBezTo>
                    <a:cubicBezTo>
                      <a:pt x="322" y="643"/>
                      <a:pt x="281" y="488"/>
                      <a:pt x="211" y="488"/>
                    </a:cubicBezTo>
                    <a:cubicBezTo>
                      <a:pt x="142" y="488"/>
                      <a:pt x="0" y="567"/>
                      <a:pt x="0" y="869"/>
                    </a:cubicBezTo>
                    <a:cubicBezTo>
                      <a:pt x="1" y="1239"/>
                      <a:pt x="1" y="1239"/>
                      <a:pt x="1" y="1239"/>
                    </a:cubicBezTo>
                    <a:cubicBezTo>
                      <a:pt x="1" y="1272"/>
                      <a:pt x="28" y="1299"/>
                      <a:pt x="61" y="1299"/>
                    </a:cubicBezTo>
                    <a:cubicBezTo>
                      <a:pt x="94" y="1299"/>
                      <a:pt x="121" y="1272"/>
                      <a:pt x="121" y="1239"/>
                    </a:cubicBezTo>
                    <a:cubicBezTo>
                      <a:pt x="133" y="780"/>
                      <a:pt x="133" y="780"/>
                      <a:pt x="133" y="780"/>
                    </a:cubicBezTo>
                    <a:cubicBezTo>
                      <a:pt x="133" y="769"/>
                      <a:pt x="142" y="760"/>
                      <a:pt x="152" y="760"/>
                    </a:cubicBezTo>
                    <a:cubicBezTo>
                      <a:pt x="163" y="760"/>
                      <a:pt x="223" y="850"/>
                      <a:pt x="223" y="942"/>
                    </a:cubicBezTo>
                    <a:cubicBezTo>
                      <a:pt x="223" y="1034"/>
                      <a:pt x="138" y="1091"/>
                      <a:pt x="138" y="1212"/>
                    </a:cubicBezTo>
                    <a:cubicBezTo>
                      <a:pt x="138" y="1334"/>
                      <a:pt x="223" y="2132"/>
                      <a:pt x="223" y="2132"/>
                    </a:cubicBezTo>
                    <a:cubicBezTo>
                      <a:pt x="223" y="2171"/>
                      <a:pt x="254" y="2203"/>
                      <a:pt x="292" y="2203"/>
                    </a:cubicBezTo>
                    <a:cubicBezTo>
                      <a:pt x="331" y="2203"/>
                      <a:pt x="362" y="2171"/>
                      <a:pt x="362" y="2132"/>
                    </a:cubicBezTo>
                    <a:cubicBezTo>
                      <a:pt x="378" y="1389"/>
                      <a:pt x="378" y="1389"/>
                      <a:pt x="378" y="1389"/>
                    </a:cubicBezTo>
                    <a:cubicBezTo>
                      <a:pt x="378" y="1378"/>
                      <a:pt x="387" y="1369"/>
                      <a:pt x="398" y="1369"/>
                    </a:cubicBezTo>
                    <a:cubicBezTo>
                      <a:pt x="409" y="1369"/>
                      <a:pt x="418" y="1378"/>
                      <a:pt x="418" y="1389"/>
                    </a:cubicBezTo>
                    <a:cubicBezTo>
                      <a:pt x="435" y="2132"/>
                      <a:pt x="435" y="2132"/>
                      <a:pt x="435" y="2132"/>
                    </a:cubicBezTo>
                    <a:cubicBezTo>
                      <a:pt x="435" y="2171"/>
                      <a:pt x="466" y="2203"/>
                      <a:pt x="504" y="2203"/>
                    </a:cubicBezTo>
                    <a:cubicBezTo>
                      <a:pt x="542" y="2203"/>
                      <a:pt x="573" y="2171"/>
                      <a:pt x="573" y="2132"/>
                    </a:cubicBezTo>
                    <a:cubicBezTo>
                      <a:pt x="573" y="2132"/>
                      <a:pt x="658" y="1334"/>
                      <a:pt x="658" y="1212"/>
                    </a:cubicBezTo>
                    <a:cubicBezTo>
                      <a:pt x="658" y="1091"/>
                      <a:pt x="573" y="1034"/>
                      <a:pt x="573" y="942"/>
                    </a:cubicBezTo>
                    <a:cubicBezTo>
                      <a:pt x="573" y="850"/>
                      <a:pt x="633" y="760"/>
                      <a:pt x="644" y="760"/>
                    </a:cubicBezTo>
                    <a:cubicBezTo>
                      <a:pt x="655" y="760"/>
                      <a:pt x="664" y="769"/>
                      <a:pt x="664" y="780"/>
                    </a:cubicBezTo>
                    <a:cubicBezTo>
                      <a:pt x="676" y="1239"/>
                      <a:pt x="676" y="1239"/>
                      <a:pt x="676" y="1239"/>
                    </a:cubicBezTo>
                    <a:cubicBezTo>
                      <a:pt x="676" y="1272"/>
                      <a:pt x="703" y="1299"/>
                      <a:pt x="736" y="1299"/>
                    </a:cubicBezTo>
                    <a:cubicBezTo>
                      <a:pt x="769" y="1299"/>
                      <a:pt x="795" y="1272"/>
                      <a:pt x="795" y="1239"/>
                    </a:cubicBezTo>
                    <a:cubicBezTo>
                      <a:pt x="796" y="869"/>
                      <a:pt x="796" y="869"/>
                      <a:pt x="796" y="869"/>
                    </a:cubicBezTo>
                    <a:cubicBezTo>
                      <a:pt x="796" y="625"/>
                      <a:pt x="654" y="488"/>
                      <a:pt x="585" y="4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isometricOffAxis1Right"/>
                <a:lightRig rig="twoPt" dir="t">
                  <a:rot lat="0" lon="0" rev="8400000"/>
                </a:lightRig>
              </a:scene3d>
              <a:sp3d extrusionH="63500" prstMaterial="matte">
                <a:bevelT w="44450" h="44450"/>
                <a:bevelB w="44450" h="44450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2" name="Gruppieren 21"/>
            <p:cNvGrpSpPr/>
            <p:nvPr/>
          </p:nvGrpSpPr>
          <p:grpSpPr bwMode="gray">
            <a:xfrm>
              <a:off x="4256209" y="2775866"/>
              <a:ext cx="1270654" cy="1552595"/>
              <a:chOff x="4223549" y="3471546"/>
              <a:chExt cx="1270654" cy="1552595"/>
            </a:xfrm>
          </p:grpSpPr>
          <p:sp>
            <p:nvSpPr>
              <p:cNvPr id="59" name="Ellipse 58"/>
              <p:cNvSpPr/>
              <p:nvPr/>
            </p:nvSpPr>
            <p:spPr bwMode="gray">
              <a:xfrm>
                <a:off x="4223549" y="4565951"/>
                <a:ext cx="1270654" cy="458190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Freeform 5"/>
              <p:cNvSpPr>
                <a:spLocks noChangeAspect="1" noEditPoints="1"/>
              </p:cNvSpPr>
              <p:nvPr/>
            </p:nvSpPr>
            <p:spPr bwMode="gray">
              <a:xfrm>
                <a:off x="4552183" y="3471546"/>
                <a:ext cx="520093" cy="1440000"/>
              </a:xfrm>
              <a:custGeom>
                <a:avLst/>
                <a:gdLst>
                  <a:gd name="T0" fmla="*/ 193 w 796"/>
                  <a:gd name="T1" fmla="*/ 200 h 2203"/>
                  <a:gd name="T2" fmla="*/ 398 w 796"/>
                  <a:gd name="T3" fmla="*/ 0 h 2203"/>
                  <a:gd name="T4" fmla="*/ 603 w 796"/>
                  <a:gd name="T5" fmla="*/ 200 h 2203"/>
                  <a:gd name="T6" fmla="*/ 398 w 796"/>
                  <a:gd name="T7" fmla="*/ 457 h 2203"/>
                  <a:gd name="T8" fmla="*/ 193 w 796"/>
                  <a:gd name="T9" fmla="*/ 200 h 2203"/>
                  <a:gd name="T10" fmla="*/ 585 w 796"/>
                  <a:gd name="T11" fmla="*/ 488 h 2203"/>
                  <a:gd name="T12" fmla="*/ 398 w 796"/>
                  <a:gd name="T13" fmla="*/ 643 h 2203"/>
                  <a:gd name="T14" fmla="*/ 211 w 796"/>
                  <a:gd name="T15" fmla="*/ 488 h 2203"/>
                  <a:gd name="T16" fmla="*/ 0 w 796"/>
                  <a:gd name="T17" fmla="*/ 869 h 2203"/>
                  <a:gd name="T18" fmla="*/ 1 w 796"/>
                  <a:gd name="T19" fmla="*/ 1239 h 2203"/>
                  <a:gd name="T20" fmla="*/ 61 w 796"/>
                  <a:gd name="T21" fmla="*/ 1299 h 2203"/>
                  <a:gd name="T22" fmla="*/ 121 w 796"/>
                  <a:gd name="T23" fmla="*/ 1239 h 2203"/>
                  <a:gd name="T24" fmla="*/ 133 w 796"/>
                  <a:gd name="T25" fmla="*/ 780 h 2203"/>
                  <a:gd name="T26" fmla="*/ 152 w 796"/>
                  <a:gd name="T27" fmla="*/ 760 h 2203"/>
                  <a:gd name="T28" fmla="*/ 223 w 796"/>
                  <a:gd name="T29" fmla="*/ 942 h 2203"/>
                  <a:gd name="T30" fmla="*/ 138 w 796"/>
                  <a:gd name="T31" fmla="*/ 1212 h 2203"/>
                  <a:gd name="T32" fmla="*/ 223 w 796"/>
                  <a:gd name="T33" fmla="*/ 2132 h 2203"/>
                  <a:gd name="T34" fmla="*/ 292 w 796"/>
                  <a:gd name="T35" fmla="*/ 2203 h 2203"/>
                  <a:gd name="T36" fmla="*/ 362 w 796"/>
                  <a:gd name="T37" fmla="*/ 2132 h 2203"/>
                  <a:gd name="T38" fmla="*/ 378 w 796"/>
                  <a:gd name="T39" fmla="*/ 1389 h 2203"/>
                  <a:gd name="T40" fmla="*/ 398 w 796"/>
                  <a:gd name="T41" fmla="*/ 1369 h 2203"/>
                  <a:gd name="T42" fmla="*/ 418 w 796"/>
                  <a:gd name="T43" fmla="*/ 1389 h 2203"/>
                  <a:gd name="T44" fmla="*/ 435 w 796"/>
                  <a:gd name="T45" fmla="*/ 2132 h 2203"/>
                  <a:gd name="T46" fmla="*/ 504 w 796"/>
                  <a:gd name="T47" fmla="*/ 2203 h 2203"/>
                  <a:gd name="T48" fmla="*/ 573 w 796"/>
                  <a:gd name="T49" fmla="*/ 2132 h 2203"/>
                  <a:gd name="T50" fmla="*/ 658 w 796"/>
                  <a:gd name="T51" fmla="*/ 1212 h 2203"/>
                  <a:gd name="T52" fmla="*/ 573 w 796"/>
                  <a:gd name="T53" fmla="*/ 942 h 2203"/>
                  <a:gd name="T54" fmla="*/ 644 w 796"/>
                  <a:gd name="T55" fmla="*/ 760 h 2203"/>
                  <a:gd name="T56" fmla="*/ 664 w 796"/>
                  <a:gd name="T57" fmla="*/ 780 h 2203"/>
                  <a:gd name="T58" fmla="*/ 676 w 796"/>
                  <a:gd name="T59" fmla="*/ 1239 h 2203"/>
                  <a:gd name="T60" fmla="*/ 736 w 796"/>
                  <a:gd name="T61" fmla="*/ 1299 h 2203"/>
                  <a:gd name="T62" fmla="*/ 795 w 796"/>
                  <a:gd name="T63" fmla="*/ 1239 h 2203"/>
                  <a:gd name="T64" fmla="*/ 796 w 796"/>
                  <a:gd name="T65" fmla="*/ 869 h 2203"/>
                  <a:gd name="T66" fmla="*/ 585 w 796"/>
                  <a:gd name="T67" fmla="*/ 488 h 2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96" h="2203">
                    <a:moveTo>
                      <a:pt x="193" y="200"/>
                    </a:moveTo>
                    <a:cubicBezTo>
                      <a:pt x="193" y="74"/>
                      <a:pt x="285" y="0"/>
                      <a:pt x="398" y="0"/>
                    </a:cubicBezTo>
                    <a:cubicBezTo>
                      <a:pt x="511" y="0"/>
                      <a:pt x="603" y="74"/>
                      <a:pt x="603" y="200"/>
                    </a:cubicBezTo>
                    <a:cubicBezTo>
                      <a:pt x="603" y="326"/>
                      <a:pt x="504" y="457"/>
                      <a:pt x="398" y="457"/>
                    </a:cubicBezTo>
                    <a:cubicBezTo>
                      <a:pt x="292" y="457"/>
                      <a:pt x="193" y="326"/>
                      <a:pt x="193" y="200"/>
                    </a:cubicBezTo>
                    <a:close/>
                    <a:moveTo>
                      <a:pt x="585" y="488"/>
                    </a:moveTo>
                    <a:cubicBezTo>
                      <a:pt x="516" y="488"/>
                      <a:pt x="474" y="643"/>
                      <a:pt x="398" y="643"/>
                    </a:cubicBezTo>
                    <a:cubicBezTo>
                      <a:pt x="322" y="643"/>
                      <a:pt x="281" y="488"/>
                      <a:pt x="211" y="488"/>
                    </a:cubicBezTo>
                    <a:cubicBezTo>
                      <a:pt x="142" y="488"/>
                      <a:pt x="0" y="567"/>
                      <a:pt x="0" y="869"/>
                    </a:cubicBezTo>
                    <a:cubicBezTo>
                      <a:pt x="1" y="1239"/>
                      <a:pt x="1" y="1239"/>
                      <a:pt x="1" y="1239"/>
                    </a:cubicBezTo>
                    <a:cubicBezTo>
                      <a:pt x="1" y="1272"/>
                      <a:pt x="28" y="1299"/>
                      <a:pt x="61" y="1299"/>
                    </a:cubicBezTo>
                    <a:cubicBezTo>
                      <a:pt x="94" y="1299"/>
                      <a:pt x="121" y="1272"/>
                      <a:pt x="121" y="1239"/>
                    </a:cubicBezTo>
                    <a:cubicBezTo>
                      <a:pt x="133" y="780"/>
                      <a:pt x="133" y="780"/>
                      <a:pt x="133" y="780"/>
                    </a:cubicBezTo>
                    <a:cubicBezTo>
                      <a:pt x="133" y="769"/>
                      <a:pt x="142" y="760"/>
                      <a:pt x="152" y="760"/>
                    </a:cubicBezTo>
                    <a:cubicBezTo>
                      <a:pt x="163" y="760"/>
                      <a:pt x="223" y="850"/>
                      <a:pt x="223" y="942"/>
                    </a:cubicBezTo>
                    <a:cubicBezTo>
                      <a:pt x="223" y="1034"/>
                      <a:pt x="138" y="1091"/>
                      <a:pt x="138" y="1212"/>
                    </a:cubicBezTo>
                    <a:cubicBezTo>
                      <a:pt x="138" y="1334"/>
                      <a:pt x="223" y="2132"/>
                      <a:pt x="223" y="2132"/>
                    </a:cubicBezTo>
                    <a:cubicBezTo>
                      <a:pt x="223" y="2171"/>
                      <a:pt x="254" y="2203"/>
                      <a:pt x="292" y="2203"/>
                    </a:cubicBezTo>
                    <a:cubicBezTo>
                      <a:pt x="331" y="2203"/>
                      <a:pt x="362" y="2171"/>
                      <a:pt x="362" y="2132"/>
                    </a:cubicBezTo>
                    <a:cubicBezTo>
                      <a:pt x="378" y="1389"/>
                      <a:pt x="378" y="1389"/>
                      <a:pt x="378" y="1389"/>
                    </a:cubicBezTo>
                    <a:cubicBezTo>
                      <a:pt x="378" y="1378"/>
                      <a:pt x="387" y="1369"/>
                      <a:pt x="398" y="1369"/>
                    </a:cubicBezTo>
                    <a:cubicBezTo>
                      <a:pt x="409" y="1369"/>
                      <a:pt x="418" y="1378"/>
                      <a:pt x="418" y="1389"/>
                    </a:cubicBezTo>
                    <a:cubicBezTo>
                      <a:pt x="435" y="2132"/>
                      <a:pt x="435" y="2132"/>
                      <a:pt x="435" y="2132"/>
                    </a:cubicBezTo>
                    <a:cubicBezTo>
                      <a:pt x="435" y="2171"/>
                      <a:pt x="466" y="2203"/>
                      <a:pt x="504" y="2203"/>
                    </a:cubicBezTo>
                    <a:cubicBezTo>
                      <a:pt x="542" y="2203"/>
                      <a:pt x="573" y="2171"/>
                      <a:pt x="573" y="2132"/>
                    </a:cubicBezTo>
                    <a:cubicBezTo>
                      <a:pt x="573" y="2132"/>
                      <a:pt x="658" y="1334"/>
                      <a:pt x="658" y="1212"/>
                    </a:cubicBezTo>
                    <a:cubicBezTo>
                      <a:pt x="658" y="1091"/>
                      <a:pt x="573" y="1034"/>
                      <a:pt x="573" y="942"/>
                    </a:cubicBezTo>
                    <a:cubicBezTo>
                      <a:pt x="573" y="850"/>
                      <a:pt x="633" y="760"/>
                      <a:pt x="644" y="760"/>
                    </a:cubicBezTo>
                    <a:cubicBezTo>
                      <a:pt x="655" y="760"/>
                      <a:pt x="664" y="769"/>
                      <a:pt x="664" y="780"/>
                    </a:cubicBezTo>
                    <a:cubicBezTo>
                      <a:pt x="676" y="1239"/>
                      <a:pt x="676" y="1239"/>
                      <a:pt x="676" y="1239"/>
                    </a:cubicBezTo>
                    <a:cubicBezTo>
                      <a:pt x="676" y="1272"/>
                      <a:pt x="703" y="1299"/>
                      <a:pt x="736" y="1299"/>
                    </a:cubicBezTo>
                    <a:cubicBezTo>
                      <a:pt x="769" y="1299"/>
                      <a:pt x="795" y="1272"/>
                      <a:pt x="795" y="1239"/>
                    </a:cubicBezTo>
                    <a:cubicBezTo>
                      <a:pt x="796" y="869"/>
                      <a:pt x="796" y="869"/>
                      <a:pt x="796" y="869"/>
                    </a:cubicBezTo>
                    <a:cubicBezTo>
                      <a:pt x="796" y="625"/>
                      <a:pt x="654" y="488"/>
                      <a:pt x="585" y="48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isometricOffAxis2Left"/>
                <a:lightRig rig="twoPt" dir="t">
                  <a:rot lat="0" lon="0" rev="8400000"/>
                </a:lightRig>
              </a:scene3d>
              <a:sp3d extrusionH="63500" prstMaterial="matte">
                <a:bevelT w="44450" h="44450"/>
                <a:bevelB w="44450" h="44450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3" name="Gruppieren 32"/>
            <p:cNvGrpSpPr/>
            <p:nvPr/>
          </p:nvGrpSpPr>
          <p:grpSpPr bwMode="gray">
            <a:xfrm>
              <a:off x="5641445" y="2802895"/>
              <a:ext cx="1270654" cy="1552595"/>
              <a:chOff x="5608785" y="3498575"/>
              <a:chExt cx="1270654" cy="1552595"/>
            </a:xfrm>
          </p:grpSpPr>
          <p:sp>
            <p:nvSpPr>
              <p:cNvPr id="37" name="Ellipse 36"/>
              <p:cNvSpPr/>
              <p:nvPr/>
            </p:nvSpPr>
            <p:spPr bwMode="gray">
              <a:xfrm>
                <a:off x="5608785" y="4592980"/>
                <a:ext cx="1270654" cy="458190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5"/>
              <p:cNvSpPr>
                <a:spLocks noChangeAspect="1" noEditPoints="1"/>
              </p:cNvSpPr>
              <p:nvPr/>
            </p:nvSpPr>
            <p:spPr bwMode="gray">
              <a:xfrm>
                <a:off x="5923308" y="3498575"/>
                <a:ext cx="585032" cy="1440000"/>
              </a:xfrm>
              <a:custGeom>
                <a:avLst/>
                <a:gdLst>
                  <a:gd name="T0" fmla="*/ 195 w 721"/>
                  <a:gd name="T1" fmla="*/ 161 h 1779"/>
                  <a:gd name="T2" fmla="*/ 360 w 721"/>
                  <a:gd name="T3" fmla="*/ 0 h 1779"/>
                  <a:gd name="T4" fmla="*/ 526 w 721"/>
                  <a:gd name="T5" fmla="*/ 161 h 1779"/>
                  <a:gd name="T6" fmla="*/ 360 w 721"/>
                  <a:gd name="T7" fmla="*/ 369 h 1779"/>
                  <a:gd name="T8" fmla="*/ 195 w 721"/>
                  <a:gd name="T9" fmla="*/ 161 h 1779"/>
                  <a:gd name="T10" fmla="*/ 696 w 721"/>
                  <a:gd name="T11" fmla="*/ 593 h 1779"/>
                  <a:gd name="T12" fmla="*/ 497 w 721"/>
                  <a:gd name="T13" fmla="*/ 393 h 1779"/>
                  <a:gd name="T14" fmla="*/ 360 w 721"/>
                  <a:gd name="T15" fmla="*/ 449 h 1779"/>
                  <a:gd name="T16" fmla="*/ 223 w 721"/>
                  <a:gd name="T17" fmla="*/ 393 h 1779"/>
                  <a:gd name="T18" fmla="*/ 24 w 721"/>
                  <a:gd name="T19" fmla="*/ 593 h 1779"/>
                  <a:gd name="T20" fmla="*/ 0 w 721"/>
                  <a:gd name="T21" fmla="*/ 1031 h 1779"/>
                  <a:gd name="T22" fmla="*/ 65 w 721"/>
                  <a:gd name="T23" fmla="*/ 1096 h 1779"/>
                  <a:gd name="T24" fmla="*/ 130 w 721"/>
                  <a:gd name="T25" fmla="*/ 1031 h 1779"/>
                  <a:gd name="T26" fmla="*/ 141 w 721"/>
                  <a:gd name="T27" fmla="*/ 614 h 1779"/>
                  <a:gd name="T28" fmla="*/ 158 w 721"/>
                  <a:gd name="T29" fmla="*/ 598 h 1779"/>
                  <a:gd name="T30" fmla="*/ 174 w 721"/>
                  <a:gd name="T31" fmla="*/ 614 h 1779"/>
                  <a:gd name="T32" fmla="*/ 174 w 721"/>
                  <a:gd name="T33" fmla="*/ 1084 h 1779"/>
                  <a:gd name="T34" fmla="*/ 174 w 721"/>
                  <a:gd name="T35" fmla="*/ 1122 h 1779"/>
                  <a:gd name="T36" fmla="*/ 177 w 721"/>
                  <a:gd name="T37" fmla="*/ 1707 h 1779"/>
                  <a:gd name="T38" fmla="*/ 249 w 721"/>
                  <a:gd name="T39" fmla="*/ 1779 h 1779"/>
                  <a:gd name="T40" fmla="*/ 321 w 721"/>
                  <a:gd name="T41" fmla="*/ 1707 h 1779"/>
                  <a:gd name="T42" fmla="*/ 344 w 721"/>
                  <a:gd name="T43" fmla="*/ 1122 h 1779"/>
                  <a:gd name="T44" fmla="*/ 360 w 721"/>
                  <a:gd name="T45" fmla="*/ 1106 h 1779"/>
                  <a:gd name="T46" fmla="*/ 376 w 721"/>
                  <a:gd name="T47" fmla="*/ 1122 h 1779"/>
                  <a:gd name="T48" fmla="*/ 399 w 721"/>
                  <a:gd name="T49" fmla="*/ 1707 h 1779"/>
                  <a:gd name="T50" fmla="*/ 471 w 721"/>
                  <a:gd name="T51" fmla="*/ 1779 h 1779"/>
                  <a:gd name="T52" fmla="*/ 544 w 721"/>
                  <a:gd name="T53" fmla="*/ 1707 h 1779"/>
                  <a:gd name="T54" fmla="*/ 546 w 721"/>
                  <a:gd name="T55" fmla="*/ 1122 h 1779"/>
                  <a:gd name="T56" fmla="*/ 546 w 721"/>
                  <a:gd name="T57" fmla="*/ 1084 h 1779"/>
                  <a:gd name="T58" fmla="*/ 547 w 721"/>
                  <a:gd name="T59" fmla="*/ 614 h 1779"/>
                  <a:gd name="T60" fmla="*/ 563 w 721"/>
                  <a:gd name="T61" fmla="*/ 598 h 1779"/>
                  <a:gd name="T62" fmla="*/ 579 w 721"/>
                  <a:gd name="T63" fmla="*/ 614 h 1779"/>
                  <a:gd name="T64" fmla="*/ 590 w 721"/>
                  <a:gd name="T65" fmla="*/ 1031 h 1779"/>
                  <a:gd name="T66" fmla="*/ 655 w 721"/>
                  <a:gd name="T67" fmla="*/ 1096 h 1779"/>
                  <a:gd name="T68" fmla="*/ 721 w 721"/>
                  <a:gd name="T69" fmla="*/ 1031 h 1779"/>
                  <a:gd name="T70" fmla="*/ 696 w 721"/>
                  <a:gd name="T71" fmla="*/ 593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1" h="1779">
                    <a:moveTo>
                      <a:pt x="195" y="161"/>
                    </a:moveTo>
                    <a:cubicBezTo>
                      <a:pt x="195" y="59"/>
                      <a:pt x="269" y="0"/>
                      <a:pt x="360" y="0"/>
                    </a:cubicBezTo>
                    <a:cubicBezTo>
                      <a:pt x="452" y="0"/>
                      <a:pt x="526" y="59"/>
                      <a:pt x="526" y="161"/>
                    </a:cubicBezTo>
                    <a:cubicBezTo>
                      <a:pt x="526" y="263"/>
                      <a:pt x="446" y="369"/>
                      <a:pt x="360" y="369"/>
                    </a:cubicBezTo>
                    <a:cubicBezTo>
                      <a:pt x="275" y="369"/>
                      <a:pt x="195" y="263"/>
                      <a:pt x="195" y="161"/>
                    </a:cubicBezTo>
                    <a:close/>
                    <a:moveTo>
                      <a:pt x="696" y="593"/>
                    </a:moveTo>
                    <a:cubicBezTo>
                      <a:pt x="696" y="474"/>
                      <a:pt x="572" y="393"/>
                      <a:pt x="497" y="393"/>
                    </a:cubicBezTo>
                    <a:cubicBezTo>
                      <a:pt x="421" y="393"/>
                      <a:pt x="420" y="449"/>
                      <a:pt x="360" y="449"/>
                    </a:cubicBezTo>
                    <a:cubicBezTo>
                      <a:pt x="301" y="449"/>
                      <a:pt x="283" y="393"/>
                      <a:pt x="223" y="393"/>
                    </a:cubicBezTo>
                    <a:cubicBezTo>
                      <a:pt x="164" y="393"/>
                      <a:pt x="24" y="474"/>
                      <a:pt x="24" y="593"/>
                    </a:cubicBezTo>
                    <a:cubicBezTo>
                      <a:pt x="0" y="1031"/>
                      <a:pt x="0" y="1031"/>
                      <a:pt x="0" y="1031"/>
                    </a:cubicBezTo>
                    <a:cubicBezTo>
                      <a:pt x="0" y="1067"/>
                      <a:pt x="29" y="1096"/>
                      <a:pt x="65" y="1096"/>
                    </a:cubicBezTo>
                    <a:cubicBezTo>
                      <a:pt x="101" y="1096"/>
                      <a:pt x="130" y="1067"/>
                      <a:pt x="130" y="1031"/>
                    </a:cubicBezTo>
                    <a:cubicBezTo>
                      <a:pt x="141" y="614"/>
                      <a:pt x="141" y="614"/>
                      <a:pt x="141" y="614"/>
                    </a:cubicBezTo>
                    <a:cubicBezTo>
                      <a:pt x="141" y="605"/>
                      <a:pt x="149" y="598"/>
                      <a:pt x="158" y="598"/>
                    </a:cubicBezTo>
                    <a:cubicBezTo>
                      <a:pt x="166" y="598"/>
                      <a:pt x="174" y="605"/>
                      <a:pt x="174" y="614"/>
                    </a:cubicBezTo>
                    <a:cubicBezTo>
                      <a:pt x="174" y="1084"/>
                      <a:pt x="174" y="1084"/>
                      <a:pt x="174" y="1084"/>
                    </a:cubicBezTo>
                    <a:cubicBezTo>
                      <a:pt x="174" y="1122"/>
                      <a:pt x="174" y="1122"/>
                      <a:pt x="174" y="1122"/>
                    </a:cubicBezTo>
                    <a:cubicBezTo>
                      <a:pt x="177" y="1707"/>
                      <a:pt x="177" y="1707"/>
                      <a:pt x="177" y="1707"/>
                    </a:cubicBezTo>
                    <a:cubicBezTo>
                      <a:pt x="177" y="1747"/>
                      <a:pt x="209" y="1779"/>
                      <a:pt x="249" y="1779"/>
                    </a:cubicBezTo>
                    <a:cubicBezTo>
                      <a:pt x="289" y="1779"/>
                      <a:pt x="321" y="1747"/>
                      <a:pt x="321" y="1707"/>
                    </a:cubicBezTo>
                    <a:cubicBezTo>
                      <a:pt x="344" y="1122"/>
                      <a:pt x="344" y="1122"/>
                      <a:pt x="344" y="1122"/>
                    </a:cubicBezTo>
                    <a:cubicBezTo>
                      <a:pt x="344" y="1113"/>
                      <a:pt x="351" y="1106"/>
                      <a:pt x="360" y="1106"/>
                    </a:cubicBezTo>
                    <a:cubicBezTo>
                      <a:pt x="369" y="1106"/>
                      <a:pt x="376" y="1113"/>
                      <a:pt x="376" y="1122"/>
                    </a:cubicBezTo>
                    <a:cubicBezTo>
                      <a:pt x="399" y="1707"/>
                      <a:pt x="399" y="1707"/>
                      <a:pt x="399" y="1707"/>
                    </a:cubicBezTo>
                    <a:cubicBezTo>
                      <a:pt x="399" y="1747"/>
                      <a:pt x="432" y="1779"/>
                      <a:pt x="471" y="1779"/>
                    </a:cubicBezTo>
                    <a:cubicBezTo>
                      <a:pt x="511" y="1779"/>
                      <a:pt x="544" y="1747"/>
                      <a:pt x="544" y="1707"/>
                    </a:cubicBezTo>
                    <a:cubicBezTo>
                      <a:pt x="546" y="1122"/>
                      <a:pt x="546" y="1122"/>
                      <a:pt x="546" y="1122"/>
                    </a:cubicBezTo>
                    <a:cubicBezTo>
                      <a:pt x="546" y="1084"/>
                      <a:pt x="546" y="1084"/>
                      <a:pt x="546" y="1084"/>
                    </a:cubicBezTo>
                    <a:cubicBezTo>
                      <a:pt x="547" y="614"/>
                      <a:pt x="547" y="614"/>
                      <a:pt x="547" y="614"/>
                    </a:cubicBezTo>
                    <a:cubicBezTo>
                      <a:pt x="547" y="605"/>
                      <a:pt x="554" y="598"/>
                      <a:pt x="563" y="598"/>
                    </a:cubicBezTo>
                    <a:cubicBezTo>
                      <a:pt x="572" y="598"/>
                      <a:pt x="579" y="605"/>
                      <a:pt x="579" y="614"/>
                    </a:cubicBezTo>
                    <a:cubicBezTo>
                      <a:pt x="590" y="1031"/>
                      <a:pt x="590" y="1031"/>
                      <a:pt x="590" y="1031"/>
                    </a:cubicBezTo>
                    <a:cubicBezTo>
                      <a:pt x="590" y="1067"/>
                      <a:pt x="619" y="1096"/>
                      <a:pt x="655" y="1096"/>
                    </a:cubicBezTo>
                    <a:cubicBezTo>
                      <a:pt x="691" y="1096"/>
                      <a:pt x="721" y="1067"/>
                      <a:pt x="721" y="1031"/>
                    </a:cubicBezTo>
                    <a:lnTo>
                      <a:pt x="696" y="593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isometricOffAxis2Left"/>
                <a:lightRig rig="twoPt" dir="t">
                  <a:rot lat="0" lon="0" rev="8400000"/>
                </a:lightRig>
              </a:scene3d>
              <a:sp3d extrusionH="63500" prstMaterial="matte">
                <a:bevelT w="44450" h="44450"/>
                <a:bevelB w="44450" h="44450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4" name="Gruppieren 33"/>
            <p:cNvGrpSpPr/>
            <p:nvPr/>
          </p:nvGrpSpPr>
          <p:grpSpPr bwMode="gray">
            <a:xfrm>
              <a:off x="4700844" y="2989941"/>
              <a:ext cx="1270654" cy="1552595"/>
              <a:chOff x="4668184" y="3685621"/>
              <a:chExt cx="1270654" cy="1552595"/>
            </a:xfrm>
          </p:grpSpPr>
          <p:sp>
            <p:nvSpPr>
              <p:cNvPr id="35" name="Ellipse 34"/>
              <p:cNvSpPr/>
              <p:nvPr/>
            </p:nvSpPr>
            <p:spPr bwMode="gray">
              <a:xfrm>
                <a:off x="4668184" y="4780026"/>
                <a:ext cx="1270654" cy="458190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Freeform 5"/>
              <p:cNvSpPr>
                <a:spLocks noChangeAspect="1" noEditPoints="1"/>
              </p:cNvSpPr>
              <p:nvPr/>
            </p:nvSpPr>
            <p:spPr bwMode="gray">
              <a:xfrm>
                <a:off x="5033507" y="3685621"/>
                <a:ext cx="585032" cy="1440000"/>
              </a:xfrm>
              <a:custGeom>
                <a:avLst/>
                <a:gdLst>
                  <a:gd name="T0" fmla="*/ 195 w 721"/>
                  <a:gd name="T1" fmla="*/ 161 h 1779"/>
                  <a:gd name="T2" fmla="*/ 360 w 721"/>
                  <a:gd name="T3" fmla="*/ 0 h 1779"/>
                  <a:gd name="T4" fmla="*/ 526 w 721"/>
                  <a:gd name="T5" fmla="*/ 161 h 1779"/>
                  <a:gd name="T6" fmla="*/ 360 w 721"/>
                  <a:gd name="T7" fmla="*/ 369 h 1779"/>
                  <a:gd name="T8" fmla="*/ 195 w 721"/>
                  <a:gd name="T9" fmla="*/ 161 h 1779"/>
                  <a:gd name="T10" fmla="*/ 696 w 721"/>
                  <a:gd name="T11" fmla="*/ 593 h 1779"/>
                  <a:gd name="T12" fmla="*/ 497 w 721"/>
                  <a:gd name="T13" fmla="*/ 393 h 1779"/>
                  <a:gd name="T14" fmla="*/ 360 w 721"/>
                  <a:gd name="T15" fmla="*/ 449 h 1779"/>
                  <a:gd name="T16" fmla="*/ 223 w 721"/>
                  <a:gd name="T17" fmla="*/ 393 h 1779"/>
                  <a:gd name="T18" fmla="*/ 24 w 721"/>
                  <a:gd name="T19" fmla="*/ 593 h 1779"/>
                  <a:gd name="T20" fmla="*/ 0 w 721"/>
                  <a:gd name="T21" fmla="*/ 1031 h 1779"/>
                  <a:gd name="T22" fmla="*/ 65 w 721"/>
                  <a:gd name="T23" fmla="*/ 1096 h 1779"/>
                  <a:gd name="T24" fmla="*/ 130 w 721"/>
                  <a:gd name="T25" fmla="*/ 1031 h 1779"/>
                  <a:gd name="T26" fmla="*/ 141 w 721"/>
                  <a:gd name="T27" fmla="*/ 614 h 1779"/>
                  <a:gd name="T28" fmla="*/ 158 w 721"/>
                  <a:gd name="T29" fmla="*/ 598 h 1779"/>
                  <a:gd name="T30" fmla="*/ 174 w 721"/>
                  <a:gd name="T31" fmla="*/ 614 h 1779"/>
                  <a:gd name="T32" fmla="*/ 174 w 721"/>
                  <a:gd name="T33" fmla="*/ 1084 h 1779"/>
                  <a:gd name="T34" fmla="*/ 174 w 721"/>
                  <a:gd name="T35" fmla="*/ 1122 h 1779"/>
                  <a:gd name="T36" fmla="*/ 177 w 721"/>
                  <a:gd name="T37" fmla="*/ 1707 h 1779"/>
                  <a:gd name="T38" fmla="*/ 249 w 721"/>
                  <a:gd name="T39" fmla="*/ 1779 h 1779"/>
                  <a:gd name="T40" fmla="*/ 321 w 721"/>
                  <a:gd name="T41" fmla="*/ 1707 h 1779"/>
                  <a:gd name="T42" fmla="*/ 344 w 721"/>
                  <a:gd name="T43" fmla="*/ 1122 h 1779"/>
                  <a:gd name="T44" fmla="*/ 360 w 721"/>
                  <a:gd name="T45" fmla="*/ 1106 h 1779"/>
                  <a:gd name="T46" fmla="*/ 376 w 721"/>
                  <a:gd name="T47" fmla="*/ 1122 h 1779"/>
                  <a:gd name="T48" fmla="*/ 399 w 721"/>
                  <a:gd name="T49" fmla="*/ 1707 h 1779"/>
                  <a:gd name="T50" fmla="*/ 471 w 721"/>
                  <a:gd name="T51" fmla="*/ 1779 h 1779"/>
                  <a:gd name="T52" fmla="*/ 544 w 721"/>
                  <a:gd name="T53" fmla="*/ 1707 h 1779"/>
                  <a:gd name="T54" fmla="*/ 546 w 721"/>
                  <a:gd name="T55" fmla="*/ 1122 h 1779"/>
                  <a:gd name="T56" fmla="*/ 546 w 721"/>
                  <a:gd name="T57" fmla="*/ 1084 h 1779"/>
                  <a:gd name="T58" fmla="*/ 547 w 721"/>
                  <a:gd name="T59" fmla="*/ 614 h 1779"/>
                  <a:gd name="T60" fmla="*/ 563 w 721"/>
                  <a:gd name="T61" fmla="*/ 598 h 1779"/>
                  <a:gd name="T62" fmla="*/ 579 w 721"/>
                  <a:gd name="T63" fmla="*/ 614 h 1779"/>
                  <a:gd name="T64" fmla="*/ 590 w 721"/>
                  <a:gd name="T65" fmla="*/ 1031 h 1779"/>
                  <a:gd name="T66" fmla="*/ 655 w 721"/>
                  <a:gd name="T67" fmla="*/ 1096 h 1779"/>
                  <a:gd name="T68" fmla="*/ 721 w 721"/>
                  <a:gd name="T69" fmla="*/ 1031 h 1779"/>
                  <a:gd name="T70" fmla="*/ 696 w 721"/>
                  <a:gd name="T71" fmla="*/ 593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1" h="1779">
                    <a:moveTo>
                      <a:pt x="195" y="161"/>
                    </a:moveTo>
                    <a:cubicBezTo>
                      <a:pt x="195" y="59"/>
                      <a:pt x="269" y="0"/>
                      <a:pt x="360" y="0"/>
                    </a:cubicBezTo>
                    <a:cubicBezTo>
                      <a:pt x="452" y="0"/>
                      <a:pt x="526" y="59"/>
                      <a:pt x="526" y="161"/>
                    </a:cubicBezTo>
                    <a:cubicBezTo>
                      <a:pt x="526" y="263"/>
                      <a:pt x="446" y="369"/>
                      <a:pt x="360" y="369"/>
                    </a:cubicBezTo>
                    <a:cubicBezTo>
                      <a:pt x="275" y="369"/>
                      <a:pt x="195" y="263"/>
                      <a:pt x="195" y="161"/>
                    </a:cubicBezTo>
                    <a:close/>
                    <a:moveTo>
                      <a:pt x="696" y="593"/>
                    </a:moveTo>
                    <a:cubicBezTo>
                      <a:pt x="696" y="474"/>
                      <a:pt x="572" y="393"/>
                      <a:pt x="497" y="393"/>
                    </a:cubicBezTo>
                    <a:cubicBezTo>
                      <a:pt x="421" y="393"/>
                      <a:pt x="420" y="449"/>
                      <a:pt x="360" y="449"/>
                    </a:cubicBezTo>
                    <a:cubicBezTo>
                      <a:pt x="301" y="449"/>
                      <a:pt x="283" y="393"/>
                      <a:pt x="223" y="393"/>
                    </a:cubicBezTo>
                    <a:cubicBezTo>
                      <a:pt x="164" y="393"/>
                      <a:pt x="24" y="474"/>
                      <a:pt x="24" y="593"/>
                    </a:cubicBezTo>
                    <a:cubicBezTo>
                      <a:pt x="0" y="1031"/>
                      <a:pt x="0" y="1031"/>
                      <a:pt x="0" y="1031"/>
                    </a:cubicBezTo>
                    <a:cubicBezTo>
                      <a:pt x="0" y="1067"/>
                      <a:pt x="29" y="1096"/>
                      <a:pt x="65" y="1096"/>
                    </a:cubicBezTo>
                    <a:cubicBezTo>
                      <a:pt x="101" y="1096"/>
                      <a:pt x="130" y="1067"/>
                      <a:pt x="130" y="1031"/>
                    </a:cubicBezTo>
                    <a:cubicBezTo>
                      <a:pt x="141" y="614"/>
                      <a:pt x="141" y="614"/>
                      <a:pt x="141" y="614"/>
                    </a:cubicBezTo>
                    <a:cubicBezTo>
                      <a:pt x="141" y="605"/>
                      <a:pt x="149" y="598"/>
                      <a:pt x="158" y="598"/>
                    </a:cubicBezTo>
                    <a:cubicBezTo>
                      <a:pt x="166" y="598"/>
                      <a:pt x="174" y="605"/>
                      <a:pt x="174" y="614"/>
                    </a:cubicBezTo>
                    <a:cubicBezTo>
                      <a:pt x="174" y="1084"/>
                      <a:pt x="174" y="1084"/>
                      <a:pt x="174" y="1084"/>
                    </a:cubicBezTo>
                    <a:cubicBezTo>
                      <a:pt x="174" y="1122"/>
                      <a:pt x="174" y="1122"/>
                      <a:pt x="174" y="1122"/>
                    </a:cubicBezTo>
                    <a:cubicBezTo>
                      <a:pt x="177" y="1707"/>
                      <a:pt x="177" y="1707"/>
                      <a:pt x="177" y="1707"/>
                    </a:cubicBezTo>
                    <a:cubicBezTo>
                      <a:pt x="177" y="1747"/>
                      <a:pt x="209" y="1779"/>
                      <a:pt x="249" y="1779"/>
                    </a:cubicBezTo>
                    <a:cubicBezTo>
                      <a:pt x="289" y="1779"/>
                      <a:pt x="321" y="1747"/>
                      <a:pt x="321" y="1707"/>
                    </a:cubicBezTo>
                    <a:cubicBezTo>
                      <a:pt x="344" y="1122"/>
                      <a:pt x="344" y="1122"/>
                      <a:pt x="344" y="1122"/>
                    </a:cubicBezTo>
                    <a:cubicBezTo>
                      <a:pt x="344" y="1113"/>
                      <a:pt x="351" y="1106"/>
                      <a:pt x="360" y="1106"/>
                    </a:cubicBezTo>
                    <a:cubicBezTo>
                      <a:pt x="369" y="1106"/>
                      <a:pt x="376" y="1113"/>
                      <a:pt x="376" y="1122"/>
                    </a:cubicBezTo>
                    <a:cubicBezTo>
                      <a:pt x="399" y="1707"/>
                      <a:pt x="399" y="1707"/>
                      <a:pt x="399" y="1707"/>
                    </a:cubicBezTo>
                    <a:cubicBezTo>
                      <a:pt x="399" y="1747"/>
                      <a:pt x="432" y="1779"/>
                      <a:pt x="471" y="1779"/>
                    </a:cubicBezTo>
                    <a:cubicBezTo>
                      <a:pt x="511" y="1779"/>
                      <a:pt x="544" y="1747"/>
                      <a:pt x="544" y="1707"/>
                    </a:cubicBezTo>
                    <a:cubicBezTo>
                      <a:pt x="546" y="1122"/>
                      <a:pt x="546" y="1122"/>
                      <a:pt x="546" y="1122"/>
                    </a:cubicBezTo>
                    <a:cubicBezTo>
                      <a:pt x="546" y="1084"/>
                      <a:pt x="546" y="1084"/>
                      <a:pt x="546" y="1084"/>
                    </a:cubicBezTo>
                    <a:cubicBezTo>
                      <a:pt x="547" y="614"/>
                      <a:pt x="547" y="614"/>
                      <a:pt x="547" y="614"/>
                    </a:cubicBezTo>
                    <a:cubicBezTo>
                      <a:pt x="547" y="605"/>
                      <a:pt x="554" y="598"/>
                      <a:pt x="563" y="598"/>
                    </a:cubicBezTo>
                    <a:cubicBezTo>
                      <a:pt x="572" y="598"/>
                      <a:pt x="579" y="605"/>
                      <a:pt x="579" y="614"/>
                    </a:cubicBezTo>
                    <a:cubicBezTo>
                      <a:pt x="590" y="1031"/>
                      <a:pt x="590" y="1031"/>
                      <a:pt x="590" y="1031"/>
                    </a:cubicBezTo>
                    <a:cubicBezTo>
                      <a:pt x="590" y="1067"/>
                      <a:pt x="619" y="1096"/>
                      <a:pt x="655" y="1096"/>
                    </a:cubicBezTo>
                    <a:cubicBezTo>
                      <a:pt x="691" y="1096"/>
                      <a:pt x="721" y="1067"/>
                      <a:pt x="721" y="1031"/>
                    </a:cubicBezTo>
                    <a:lnTo>
                      <a:pt x="696" y="593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isometricOffAxis1Right"/>
                <a:lightRig rig="twoPt" dir="t">
                  <a:rot lat="0" lon="0" rev="8400000"/>
                </a:lightRig>
              </a:scene3d>
              <a:sp3d extrusionH="63500" prstMaterial="matte">
                <a:bevelT w="44450" h="44450"/>
                <a:bevelB w="44450" h="44450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79" name="Gruppieren 13"/>
          <p:cNvGrpSpPr/>
          <p:nvPr/>
        </p:nvGrpSpPr>
        <p:grpSpPr bwMode="gray">
          <a:xfrm>
            <a:off x="9080497" y="3079198"/>
            <a:ext cx="3116506" cy="1915149"/>
            <a:chOff x="4443959" y="1921034"/>
            <a:chExt cx="3116506" cy="1915149"/>
          </a:xfrm>
        </p:grpSpPr>
        <p:grpSp>
          <p:nvGrpSpPr>
            <p:cNvPr id="86" name="Gruppieren 20"/>
            <p:cNvGrpSpPr/>
            <p:nvPr/>
          </p:nvGrpSpPr>
          <p:grpSpPr bwMode="gray">
            <a:xfrm>
              <a:off x="6851393" y="1921034"/>
              <a:ext cx="709072" cy="1324229"/>
              <a:chOff x="-1540332" y="2959997"/>
              <a:chExt cx="709072" cy="1324229"/>
            </a:xfrm>
          </p:grpSpPr>
          <p:sp>
            <p:nvSpPr>
              <p:cNvPr id="122" name="Ellipse 56"/>
              <p:cNvSpPr/>
              <p:nvPr/>
            </p:nvSpPr>
            <p:spPr bwMode="gray">
              <a:xfrm>
                <a:off x="-1540332" y="3873562"/>
                <a:ext cx="709072" cy="410664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23" name="Gruppieren 57"/>
              <p:cNvGrpSpPr>
                <a:grpSpLocks noChangeAspect="1"/>
              </p:cNvGrpSpPr>
              <p:nvPr/>
            </p:nvGrpSpPr>
            <p:grpSpPr bwMode="gray">
              <a:xfrm>
                <a:off x="-1456644" y="2959997"/>
                <a:ext cx="443495" cy="1224000"/>
                <a:chOff x="4278296" y="1535203"/>
                <a:chExt cx="1605711" cy="4431600"/>
              </a:xfrm>
              <a:solidFill>
                <a:srgbClr val="E6E6E6"/>
              </a:solidFill>
              <a:scene3d>
                <a:camera prst="isometricOffAxis2Left"/>
                <a:lightRig rig="balanced" dir="t"/>
              </a:scene3d>
            </p:grpSpPr>
            <p:sp>
              <p:nvSpPr>
                <p:cNvPr id="124" name="Freeform 12"/>
                <p:cNvSpPr>
                  <a:spLocks/>
                </p:cNvSpPr>
                <p:nvPr/>
              </p:nvSpPr>
              <p:spPr bwMode="gray">
                <a:xfrm>
                  <a:off x="4620351" y="1535203"/>
                  <a:ext cx="921600" cy="919747"/>
                </a:xfrm>
                <a:prstGeom prst="ellipse">
                  <a:avLst/>
                </a:prstGeom>
                <a:grpFill/>
                <a:ln>
                  <a:noFill/>
                </a:ln>
                <a:sp3d z="69850" prstMaterial="matte">
                  <a:bevelT w="144000" h="144000"/>
                  <a:bevelB w="144000" h="144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" name="Freeform 13"/>
                <p:cNvSpPr>
                  <a:spLocks/>
                </p:cNvSpPr>
                <p:nvPr/>
              </p:nvSpPr>
              <p:spPr bwMode="gray">
                <a:xfrm>
                  <a:off x="4278296" y="2516471"/>
                  <a:ext cx="1605711" cy="3450332"/>
                </a:xfrm>
                <a:custGeom>
                  <a:avLst/>
                  <a:gdLst>
                    <a:gd name="T0" fmla="*/ 585 w 796"/>
                    <a:gd name="T1" fmla="*/ 0 h 1715"/>
                    <a:gd name="T2" fmla="*/ 398 w 796"/>
                    <a:gd name="T3" fmla="*/ 155 h 1715"/>
                    <a:gd name="T4" fmla="*/ 211 w 796"/>
                    <a:gd name="T5" fmla="*/ 0 h 1715"/>
                    <a:gd name="T6" fmla="*/ 0 w 796"/>
                    <a:gd name="T7" fmla="*/ 381 h 1715"/>
                    <a:gd name="T8" fmla="*/ 1 w 796"/>
                    <a:gd name="T9" fmla="*/ 751 h 1715"/>
                    <a:gd name="T10" fmla="*/ 61 w 796"/>
                    <a:gd name="T11" fmla="*/ 811 h 1715"/>
                    <a:gd name="T12" fmla="*/ 121 w 796"/>
                    <a:gd name="T13" fmla="*/ 751 h 1715"/>
                    <a:gd name="T14" fmla="*/ 133 w 796"/>
                    <a:gd name="T15" fmla="*/ 292 h 1715"/>
                    <a:gd name="T16" fmla="*/ 152 w 796"/>
                    <a:gd name="T17" fmla="*/ 272 h 1715"/>
                    <a:gd name="T18" fmla="*/ 223 w 796"/>
                    <a:gd name="T19" fmla="*/ 454 h 1715"/>
                    <a:gd name="T20" fmla="*/ 138 w 796"/>
                    <a:gd name="T21" fmla="*/ 724 h 1715"/>
                    <a:gd name="T22" fmla="*/ 223 w 796"/>
                    <a:gd name="T23" fmla="*/ 1644 h 1715"/>
                    <a:gd name="T24" fmla="*/ 292 w 796"/>
                    <a:gd name="T25" fmla="*/ 1715 h 1715"/>
                    <a:gd name="T26" fmla="*/ 362 w 796"/>
                    <a:gd name="T27" fmla="*/ 1644 h 1715"/>
                    <a:gd name="T28" fmla="*/ 378 w 796"/>
                    <a:gd name="T29" fmla="*/ 901 h 1715"/>
                    <a:gd name="T30" fmla="*/ 398 w 796"/>
                    <a:gd name="T31" fmla="*/ 881 h 1715"/>
                    <a:gd name="T32" fmla="*/ 418 w 796"/>
                    <a:gd name="T33" fmla="*/ 901 h 1715"/>
                    <a:gd name="T34" fmla="*/ 435 w 796"/>
                    <a:gd name="T35" fmla="*/ 1644 h 1715"/>
                    <a:gd name="T36" fmla="*/ 504 w 796"/>
                    <a:gd name="T37" fmla="*/ 1715 h 1715"/>
                    <a:gd name="T38" fmla="*/ 573 w 796"/>
                    <a:gd name="T39" fmla="*/ 1644 h 1715"/>
                    <a:gd name="T40" fmla="*/ 658 w 796"/>
                    <a:gd name="T41" fmla="*/ 724 h 1715"/>
                    <a:gd name="T42" fmla="*/ 573 w 796"/>
                    <a:gd name="T43" fmla="*/ 454 h 1715"/>
                    <a:gd name="T44" fmla="*/ 644 w 796"/>
                    <a:gd name="T45" fmla="*/ 272 h 1715"/>
                    <a:gd name="T46" fmla="*/ 664 w 796"/>
                    <a:gd name="T47" fmla="*/ 292 h 1715"/>
                    <a:gd name="T48" fmla="*/ 676 w 796"/>
                    <a:gd name="T49" fmla="*/ 751 h 1715"/>
                    <a:gd name="T50" fmla="*/ 736 w 796"/>
                    <a:gd name="T51" fmla="*/ 811 h 1715"/>
                    <a:gd name="T52" fmla="*/ 795 w 796"/>
                    <a:gd name="T53" fmla="*/ 751 h 1715"/>
                    <a:gd name="T54" fmla="*/ 796 w 796"/>
                    <a:gd name="T55" fmla="*/ 381 h 1715"/>
                    <a:gd name="T56" fmla="*/ 585 w 796"/>
                    <a:gd name="T57" fmla="*/ 0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96" h="1715">
                      <a:moveTo>
                        <a:pt x="585" y="0"/>
                      </a:moveTo>
                      <a:cubicBezTo>
                        <a:pt x="516" y="0"/>
                        <a:pt x="474" y="155"/>
                        <a:pt x="398" y="155"/>
                      </a:cubicBezTo>
                      <a:cubicBezTo>
                        <a:pt x="322" y="155"/>
                        <a:pt x="281" y="0"/>
                        <a:pt x="211" y="0"/>
                      </a:cubicBezTo>
                      <a:cubicBezTo>
                        <a:pt x="142" y="0"/>
                        <a:pt x="0" y="79"/>
                        <a:pt x="0" y="381"/>
                      </a:cubicBezTo>
                      <a:cubicBezTo>
                        <a:pt x="1" y="751"/>
                        <a:pt x="1" y="751"/>
                        <a:pt x="1" y="751"/>
                      </a:cubicBezTo>
                      <a:cubicBezTo>
                        <a:pt x="1" y="784"/>
                        <a:pt x="28" y="811"/>
                        <a:pt x="61" y="811"/>
                      </a:cubicBezTo>
                      <a:cubicBezTo>
                        <a:pt x="94" y="811"/>
                        <a:pt x="121" y="784"/>
                        <a:pt x="121" y="751"/>
                      </a:cubicBezTo>
                      <a:cubicBezTo>
                        <a:pt x="133" y="292"/>
                        <a:pt x="133" y="292"/>
                        <a:pt x="133" y="292"/>
                      </a:cubicBezTo>
                      <a:cubicBezTo>
                        <a:pt x="133" y="281"/>
                        <a:pt x="142" y="272"/>
                        <a:pt x="152" y="272"/>
                      </a:cubicBezTo>
                      <a:cubicBezTo>
                        <a:pt x="163" y="272"/>
                        <a:pt x="223" y="362"/>
                        <a:pt x="223" y="454"/>
                      </a:cubicBezTo>
                      <a:cubicBezTo>
                        <a:pt x="223" y="546"/>
                        <a:pt x="138" y="603"/>
                        <a:pt x="138" y="724"/>
                      </a:cubicBezTo>
                      <a:cubicBezTo>
                        <a:pt x="138" y="846"/>
                        <a:pt x="223" y="1644"/>
                        <a:pt x="223" y="1644"/>
                      </a:cubicBezTo>
                      <a:cubicBezTo>
                        <a:pt x="223" y="1683"/>
                        <a:pt x="254" y="1715"/>
                        <a:pt x="292" y="1715"/>
                      </a:cubicBezTo>
                      <a:cubicBezTo>
                        <a:pt x="331" y="1715"/>
                        <a:pt x="362" y="1683"/>
                        <a:pt x="362" y="1644"/>
                      </a:cubicBezTo>
                      <a:cubicBezTo>
                        <a:pt x="378" y="901"/>
                        <a:pt x="378" y="901"/>
                        <a:pt x="378" y="901"/>
                      </a:cubicBezTo>
                      <a:cubicBezTo>
                        <a:pt x="378" y="890"/>
                        <a:pt x="387" y="881"/>
                        <a:pt x="398" y="881"/>
                      </a:cubicBezTo>
                      <a:cubicBezTo>
                        <a:pt x="409" y="881"/>
                        <a:pt x="418" y="890"/>
                        <a:pt x="418" y="901"/>
                      </a:cubicBezTo>
                      <a:cubicBezTo>
                        <a:pt x="435" y="1644"/>
                        <a:pt x="435" y="1644"/>
                        <a:pt x="435" y="1644"/>
                      </a:cubicBezTo>
                      <a:cubicBezTo>
                        <a:pt x="435" y="1683"/>
                        <a:pt x="466" y="1715"/>
                        <a:pt x="504" y="1715"/>
                      </a:cubicBezTo>
                      <a:cubicBezTo>
                        <a:pt x="542" y="1715"/>
                        <a:pt x="573" y="1683"/>
                        <a:pt x="573" y="1644"/>
                      </a:cubicBezTo>
                      <a:cubicBezTo>
                        <a:pt x="573" y="1644"/>
                        <a:pt x="658" y="846"/>
                        <a:pt x="658" y="724"/>
                      </a:cubicBezTo>
                      <a:cubicBezTo>
                        <a:pt x="658" y="603"/>
                        <a:pt x="573" y="546"/>
                        <a:pt x="573" y="454"/>
                      </a:cubicBezTo>
                      <a:cubicBezTo>
                        <a:pt x="573" y="362"/>
                        <a:pt x="633" y="272"/>
                        <a:pt x="644" y="272"/>
                      </a:cubicBezTo>
                      <a:cubicBezTo>
                        <a:pt x="655" y="272"/>
                        <a:pt x="664" y="281"/>
                        <a:pt x="664" y="292"/>
                      </a:cubicBezTo>
                      <a:cubicBezTo>
                        <a:pt x="676" y="751"/>
                        <a:pt x="676" y="751"/>
                        <a:pt x="676" y="751"/>
                      </a:cubicBezTo>
                      <a:cubicBezTo>
                        <a:pt x="676" y="784"/>
                        <a:pt x="703" y="811"/>
                        <a:pt x="736" y="811"/>
                      </a:cubicBezTo>
                      <a:cubicBezTo>
                        <a:pt x="769" y="811"/>
                        <a:pt x="795" y="784"/>
                        <a:pt x="795" y="751"/>
                      </a:cubicBezTo>
                      <a:cubicBezTo>
                        <a:pt x="796" y="381"/>
                        <a:pt x="796" y="381"/>
                        <a:pt x="796" y="381"/>
                      </a:cubicBezTo>
                      <a:cubicBezTo>
                        <a:pt x="796" y="137"/>
                        <a:pt x="654" y="0"/>
                        <a:pt x="5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prstMaterial="matte">
                  <a:bevelT w="63500" h="63500"/>
                  <a:bevelB w="63500" h="635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87" name="Gruppieren 21"/>
            <p:cNvGrpSpPr/>
            <p:nvPr/>
          </p:nvGrpSpPr>
          <p:grpSpPr bwMode="gray">
            <a:xfrm>
              <a:off x="4804231" y="1921034"/>
              <a:ext cx="709072" cy="1324229"/>
              <a:chOff x="-1540332" y="2959997"/>
              <a:chExt cx="709072" cy="1324229"/>
            </a:xfrm>
          </p:grpSpPr>
          <p:sp>
            <p:nvSpPr>
              <p:cNvPr id="118" name="Ellipse 52"/>
              <p:cNvSpPr/>
              <p:nvPr/>
            </p:nvSpPr>
            <p:spPr bwMode="gray">
              <a:xfrm>
                <a:off x="-1540332" y="3873562"/>
                <a:ext cx="709072" cy="410664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19" name="Gruppieren 53"/>
              <p:cNvGrpSpPr>
                <a:grpSpLocks noChangeAspect="1"/>
              </p:cNvGrpSpPr>
              <p:nvPr/>
            </p:nvGrpSpPr>
            <p:grpSpPr bwMode="gray">
              <a:xfrm>
                <a:off x="-1456644" y="2959997"/>
                <a:ext cx="443495" cy="1224000"/>
                <a:chOff x="4278296" y="1535203"/>
                <a:chExt cx="1605711" cy="4431600"/>
              </a:xfrm>
              <a:solidFill>
                <a:srgbClr val="E6E6E6"/>
              </a:solidFill>
              <a:scene3d>
                <a:camera prst="isometricOffAxis2Left"/>
                <a:lightRig rig="balanced" dir="t"/>
              </a:scene3d>
            </p:grpSpPr>
            <p:sp>
              <p:nvSpPr>
                <p:cNvPr id="120" name="Freeform 12"/>
                <p:cNvSpPr>
                  <a:spLocks/>
                </p:cNvSpPr>
                <p:nvPr/>
              </p:nvSpPr>
              <p:spPr bwMode="gray">
                <a:xfrm>
                  <a:off x="4620351" y="1535203"/>
                  <a:ext cx="921600" cy="919747"/>
                </a:xfrm>
                <a:prstGeom prst="ellipse">
                  <a:avLst/>
                </a:prstGeom>
                <a:grpFill/>
                <a:ln>
                  <a:noFill/>
                </a:ln>
                <a:sp3d z="69850" prstMaterial="matte">
                  <a:bevelT w="144000" h="144000"/>
                  <a:bevelB w="144000" h="144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" name="Freeform 13"/>
                <p:cNvSpPr>
                  <a:spLocks/>
                </p:cNvSpPr>
                <p:nvPr/>
              </p:nvSpPr>
              <p:spPr bwMode="gray">
                <a:xfrm>
                  <a:off x="4278296" y="2516471"/>
                  <a:ext cx="1605711" cy="3450332"/>
                </a:xfrm>
                <a:custGeom>
                  <a:avLst/>
                  <a:gdLst>
                    <a:gd name="T0" fmla="*/ 585 w 796"/>
                    <a:gd name="T1" fmla="*/ 0 h 1715"/>
                    <a:gd name="T2" fmla="*/ 398 w 796"/>
                    <a:gd name="T3" fmla="*/ 155 h 1715"/>
                    <a:gd name="T4" fmla="*/ 211 w 796"/>
                    <a:gd name="T5" fmla="*/ 0 h 1715"/>
                    <a:gd name="T6" fmla="*/ 0 w 796"/>
                    <a:gd name="T7" fmla="*/ 381 h 1715"/>
                    <a:gd name="T8" fmla="*/ 1 w 796"/>
                    <a:gd name="T9" fmla="*/ 751 h 1715"/>
                    <a:gd name="T10" fmla="*/ 61 w 796"/>
                    <a:gd name="T11" fmla="*/ 811 h 1715"/>
                    <a:gd name="T12" fmla="*/ 121 w 796"/>
                    <a:gd name="T13" fmla="*/ 751 h 1715"/>
                    <a:gd name="T14" fmla="*/ 133 w 796"/>
                    <a:gd name="T15" fmla="*/ 292 h 1715"/>
                    <a:gd name="T16" fmla="*/ 152 w 796"/>
                    <a:gd name="T17" fmla="*/ 272 h 1715"/>
                    <a:gd name="T18" fmla="*/ 223 w 796"/>
                    <a:gd name="T19" fmla="*/ 454 h 1715"/>
                    <a:gd name="T20" fmla="*/ 138 w 796"/>
                    <a:gd name="T21" fmla="*/ 724 h 1715"/>
                    <a:gd name="T22" fmla="*/ 223 w 796"/>
                    <a:gd name="T23" fmla="*/ 1644 h 1715"/>
                    <a:gd name="T24" fmla="*/ 292 w 796"/>
                    <a:gd name="T25" fmla="*/ 1715 h 1715"/>
                    <a:gd name="T26" fmla="*/ 362 w 796"/>
                    <a:gd name="T27" fmla="*/ 1644 h 1715"/>
                    <a:gd name="T28" fmla="*/ 378 w 796"/>
                    <a:gd name="T29" fmla="*/ 901 h 1715"/>
                    <a:gd name="T30" fmla="*/ 398 w 796"/>
                    <a:gd name="T31" fmla="*/ 881 h 1715"/>
                    <a:gd name="T32" fmla="*/ 418 w 796"/>
                    <a:gd name="T33" fmla="*/ 901 h 1715"/>
                    <a:gd name="T34" fmla="*/ 435 w 796"/>
                    <a:gd name="T35" fmla="*/ 1644 h 1715"/>
                    <a:gd name="T36" fmla="*/ 504 w 796"/>
                    <a:gd name="T37" fmla="*/ 1715 h 1715"/>
                    <a:gd name="T38" fmla="*/ 573 w 796"/>
                    <a:gd name="T39" fmla="*/ 1644 h 1715"/>
                    <a:gd name="T40" fmla="*/ 658 w 796"/>
                    <a:gd name="T41" fmla="*/ 724 h 1715"/>
                    <a:gd name="T42" fmla="*/ 573 w 796"/>
                    <a:gd name="T43" fmla="*/ 454 h 1715"/>
                    <a:gd name="T44" fmla="*/ 644 w 796"/>
                    <a:gd name="T45" fmla="*/ 272 h 1715"/>
                    <a:gd name="T46" fmla="*/ 664 w 796"/>
                    <a:gd name="T47" fmla="*/ 292 h 1715"/>
                    <a:gd name="T48" fmla="*/ 676 w 796"/>
                    <a:gd name="T49" fmla="*/ 751 h 1715"/>
                    <a:gd name="T50" fmla="*/ 736 w 796"/>
                    <a:gd name="T51" fmla="*/ 811 h 1715"/>
                    <a:gd name="T52" fmla="*/ 795 w 796"/>
                    <a:gd name="T53" fmla="*/ 751 h 1715"/>
                    <a:gd name="T54" fmla="*/ 796 w 796"/>
                    <a:gd name="T55" fmla="*/ 381 h 1715"/>
                    <a:gd name="T56" fmla="*/ 585 w 796"/>
                    <a:gd name="T57" fmla="*/ 0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96" h="1715">
                      <a:moveTo>
                        <a:pt x="585" y="0"/>
                      </a:moveTo>
                      <a:cubicBezTo>
                        <a:pt x="516" y="0"/>
                        <a:pt x="474" y="155"/>
                        <a:pt x="398" y="155"/>
                      </a:cubicBezTo>
                      <a:cubicBezTo>
                        <a:pt x="322" y="155"/>
                        <a:pt x="281" y="0"/>
                        <a:pt x="211" y="0"/>
                      </a:cubicBezTo>
                      <a:cubicBezTo>
                        <a:pt x="142" y="0"/>
                        <a:pt x="0" y="79"/>
                        <a:pt x="0" y="381"/>
                      </a:cubicBezTo>
                      <a:cubicBezTo>
                        <a:pt x="1" y="751"/>
                        <a:pt x="1" y="751"/>
                        <a:pt x="1" y="751"/>
                      </a:cubicBezTo>
                      <a:cubicBezTo>
                        <a:pt x="1" y="784"/>
                        <a:pt x="28" y="811"/>
                        <a:pt x="61" y="811"/>
                      </a:cubicBezTo>
                      <a:cubicBezTo>
                        <a:pt x="94" y="811"/>
                        <a:pt x="121" y="784"/>
                        <a:pt x="121" y="751"/>
                      </a:cubicBezTo>
                      <a:cubicBezTo>
                        <a:pt x="133" y="292"/>
                        <a:pt x="133" y="292"/>
                        <a:pt x="133" y="292"/>
                      </a:cubicBezTo>
                      <a:cubicBezTo>
                        <a:pt x="133" y="281"/>
                        <a:pt x="142" y="272"/>
                        <a:pt x="152" y="272"/>
                      </a:cubicBezTo>
                      <a:cubicBezTo>
                        <a:pt x="163" y="272"/>
                        <a:pt x="223" y="362"/>
                        <a:pt x="223" y="454"/>
                      </a:cubicBezTo>
                      <a:cubicBezTo>
                        <a:pt x="223" y="546"/>
                        <a:pt x="138" y="603"/>
                        <a:pt x="138" y="724"/>
                      </a:cubicBezTo>
                      <a:cubicBezTo>
                        <a:pt x="138" y="846"/>
                        <a:pt x="223" y="1644"/>
                        <a:pt x="223" y="1644"/>
                      </a:cubicBezTo>
                      <a:cubicBezTo>
                        <a:pt x="223" y="1683"/>
                        <a:pt x="254" y="1715"/>
                        <a:pt x="292" y="1715"/>
                      </a:cubicBezTo>
                      <a:cubicBezTo>
                        <a:pt x="331" y="1715"/>
                        <a:pt x="362" y="1683"/>
                        <a:pt x="362" y="1644"/>
                      </a:cubicBezTo>
                      <a:cubicBezTo>
                        <a:pt x="378" y="901"/>
                        <a:pt x="378" y="901"/>
                        <a:pt x="378" y="901"/>
                      </a:cubicBezTo>
                      <a:cubicBezTo>
                        <a:pt x="378" y="890"/>
                        <a:pt x="387" y="881"/>
                        <a:pt x="398" y="881"/>
                      </a:cubicBezTo>
                      <a:cubicBezTo>
                        <a:pt x="409" y="881"/>
                        <a:pt x="418" y="890"/>
                        <a:pt x="418" y="901"/>
                      </a:cubicBezTo>
                      <a:cubicBezTo>
                        <a:pt x="435" y="1644"/>
                        <a:pt x="435" y="1644"/>
                        <a:pt x="435" y="1644"/>
                      </a:cubicBezTo>
                      <a:cubicBezTo>
                        <a:pt x="435" y="1683"/>
                        <a:pt x="466" y="1715"/>
                        <a:pt x="504" y="1715"/>
                      </a:cubicBezTo>
                      <a:cubicBezTo>
                        <a:pt x="542" y="1715"/>
                        <a:pt x="573" y="1683"/>
                        <a:pt x="573" y="1644"/>
                      </a:cubicBezTo>
                      <a:cubicBezTo>
                        <a:pt x="573" y="1644"/>
                        <a:pt x="658" y="846"/>
                        <a:pt x="658" y="724"/>
                      </a:cubicBezTo>
                      <a:cubicBezTo>
                        <a:pt x="658" y="603"/>
                        <a:pt x="573" y="546"/>
                        <a:pt x="573" y="454"/>
                      </a:cubicBezTo>
                      <a:cubicBezTo>
                        <a:pt x="573" y="362"/>
                        <a:pt x="633" y="272"/>
                        <a:pt x="644" y="272"/>
                      </a:cubicBezTo>
                      <a:cubicBezTo>
                        <a:pt x="655" y="272"/>
                        <a:pt x="664" y="281"/>
                        <a:pt x="664" y="292"/>
                      </a:cubicBezTo>
                      <a:cubicBezTo>
                        <a:pt x="676" y="751"/>
                        <a:pt x="676" y="751"/>
                        <a:pt x="676" y="751"/>
                      </a:cubicBezTo>
                      <a:cubicBezTo>
                        <a:pt x="676" y="784"/>
                        <a:pt x="703" y="811"/>
                        <a:pt x="736" y="811"/>
                      </a:cubicBezTo>
                      <a:cubicBezTo>
                        <a:pt x="769" y="811"/>
                        <a:pt x="795" y="784"/>
                        <a:pt x="795" y="751"/>
                      </a:cubicBezTo>
                      <a:cubicBezTo>
                        <a:pt x="796" y="381"/>
                        <a:pt x="796" y="381"/>
                        <a:pt x="796" y="381"/>
                      </a:cubicBezTo>
                      <a:cubicBezTo>
                        <a:pt x="796" y="137"/>
                        <a:pt x="654" y="0"/>
                        <a:pt x="5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prstMaterial="matte">
                  <a:bevelT w="63500" h="63500"/>
                  <a:bevelB w="63500" h="635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88" name="Gruppieren 22"/>
            <p:cNvGrpSpPr/>
            <p:nvPr/>
          </p:nvGrpSpPr>
          <p:grpSpPr bwMode="gray">
            <a:xfrm>
              <a:off x="5778103" y="1921034"/>
              <a:ext cx="709072" cy="1345632"/>
              <a:chOff x="-3287604" y="3530125"/>
              <a:chExt cx="709072" cy="1345632"/>
            </a:xfrm>
          </p:grpSpPr>
          <p:sp>
            <p:nvSpPr>
              <p:cNvPr id="114" name="Ellipse 48"/>
              <p:cNvSpPr/>
              <p:nvPr/>
            </p:nvSpPr>
            <p:spPr bwMode="gray">
              <a:xfrm>
                <a:off x="-3287604" y="4465093"/>
                <a:ext cx="709072" cy="410664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15" name="Gruppieren 49"/>
              <p:cNvGrpSpPr>
                <a:grpSpLocks noChangeAspect="1"/>
              </p:cNvGrpSpPr>
              <p:nvPr/>
            </p:nvGrpSpPr>
            <p:grpSpPr bwMode="gray">
              <a:xfrm>
                <a:off x="-3170657" y="3530125"/>
                <a:ext cx="533234" cy="1224000"/>
                <a:chOff x="10625592" y="1535985"/>
                <a:chExt cx="1929937" cy="4430037"/>
              </a:xfrm>
              <a:solidFill>
                <a:srgbClr val="E6E6E6"/>
              </a:solidFill>
              <a:scene3d>
                <a:camera prst="isometricOffAxis1Right"/>
                <a:lightRig rig="balanced" dir="t">
                  <a:rot lat="0" lon="0" rev="10800000"/>
                </a:lightRig>
              </a:scene3d>
            </p:grpSpPr>
            <p:sp>
              <p:nvSpPr>
                <p:cNvPr id="116" name="Freeform 5"/>
                <p:cNvSpPr>
                  <a:spLocks/>
                </p:cNvSpPr>
                <p:nvPr/>
              </p:nvSpPr>
              <p:spPr bwMode="gray">
                <a:xfrm>
                  <a:off x="11129760" y="1535985"/>
                  <a:ext cx="921600" cy="919848"/>
                </a:xfrm>
                <a:prstGeom prst="ellipse">
                  <a:avLst/>
                </a:prstGeom>
                <a:grpFill/>
                <a:ln>
                  <a:noFill/>
                </a:ln>
                <a:sp3d z="69850" prstMaterial="matte">
                  <a:bevelT w="143510" h="143510"/>
                  <a:bevelB w="143510" h="14351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" name="Freeform 6"/>
                <p:cNvSpPr>
                  <a:spLocks/>
                </p:cNvSpPr>
                <p:nvPr/>
              </p:nvSpPr>
              <p:spPr bwMode="gray">
                <a:xfrm>
                  <a:off x="10625592" y="2516336"/>
                  <a:ext cx="1929937" cy="3449686"/>
                </a:xfrm>
                <a:custGeom>
                  <a:avLst/>
                  <a:gdLst>
                    <a:gd name="T0" fmla="*/ 928 w 959"/>
                    <a:gd name="T1" fmla="*/ 219 h 1715"/>
                    <a:gd name="T2" fmla="*/ 670 w 959"/>
                    <a:gd name="T3" fmla="*/ 0 h 1715"/>
                    <a:gd name="T4" fmla="*/ 480 w 959"/>
                    <a:gd name="T5" fmla="*/ 72 h 1715"/>
                    <a:gd name="T6" fmla="*/ 290 w 959"/>
                    <a:gd name="T7" fmla="*/ 0 h 1715"/>
                    <a:gd name="T8" fmla="*/ 32 w 959"/>
                    <a:gd name="T9" fmla="*/ 219 h 1715"/>
                    <a:gd name="T10" fmla="*/ 0 w 959"/>
                    <a:gd name="T11" fmla="*/ 777 h 1715"/>
                    <a:gd name="T12" fmla="*/ 96 w 959"/>
                    <a:gd name="T13" fmla="*/ 872 h 1715"/>
                    <a:gd name="T14" fmla="*/ 191 w 959"/>
                    <a:gd name="T15" fmla="*/ 777 h 1715"/>
                    <a:gd name="T16" fmla="*/ 210 w 959"/>
                    <a:gd name="T17" fmla="*/ 293 h 1715"/>
                    <a:gd name="T18" fmla="*/ 230 w 959"/>
                    <a:gd name="T19" fmla="*/ 273 h 1715"/>
                    <a:gd name="T20" fmla="*/ 250 w 959"/>
                    <a:gd name="T21" fmla="*/ 293 h 1715"/>
                    <a:gd name="T22" fmla="*/ 250 w 959"/>
                    <a:gd name="T23" fmla="*/ 855 h 1715"/>
                    <a:gd name="T24" fmla="*/ 250 w 959"/>
                    <a:gd name="T25" fmla="*/ 902 h 1715"/>
                    <a:gd name="T26" fmla="*/ 191 w 959"/>
                    <a:gd name="T27" fmla="*/ 1602 h 1715"/>
                    <a:gd name="T28" fmla="*/ 305 w 959"/>
                    <a:gd name="T29" fmla="*/ 1715 h 1715"/>
                    <a:gd name="T30" fmla="*/ 418 w 959"/>
                    <a:gd name="T31" fmla="*/ 1602 h 1715"/>
                    <a:gd name="T32" fmla="*/ 460 w 959"/>
                    <a:gd name="T33" fmla="*/ 902 h 1715"/>
                    <a:gd name="T34" fmla="*/ 480 w 959"/>
                    <a:gd name="T35" fmla="*/ 882 h 1715"/>
                    <a:gd name="T36" fmla="*/ 500 w 959"/>
                    <a:gd name="T37" fmla="*/ 902 h 1715"/>
                    <a:gd name="T38" fmla="*/ 541 w 959"/>
                    <a:gd name="T39" fmla="*/ 1602 h 1715"/>
                    <a:gd name="T40" fmla="*/ 655 w 959"/>
                    <a:gd name="T41" fmla="*/ 1715 h 1715"/>
                    <a:gd name="T42" fmla="*/ 769 w 959"/>
                    <a:gd name="T43" fmla="*/ 1602 h 1715"/>
                    <a:gd name="T44" fmla="*/ 710 w 959"/>
                    <a:gd name="T45" fmla="*/ 902 h 1715"/>
                    <a:gd name="T46" fmla="*/ 710 w 959"/>
                    <a:gd name="T47" fmla="*/ 855 h 1715"/>
                    <a:gd name="T48" fmla="*/ 710 w 959"/>
                    <a:gd name="T49" fmla="*/ 293 h 1715"/>
                    <a:gd name="T50" fmla="*/ 730 w 959"/>
                    <a:gd name="T51" fmla="*/ 273 h 1715"/>
                    <a:gd name="T52" fmla="*/ 750 w 959"/>
                    <a:gd name="T53" fmla="*/ 293 h 1715"/>
                    <a:gd name="T54" fmla="*/ 769 w 959"/>
                    <a:gd name="T55" fmla="*/ 777 h 1715"/>
                    <a:gd name="T56" fmla="*/ 864 w 959"/>
                    <a:gd name="T57" fmla="*/ 872 h 1715"/>
                    <a:gd name="T58" fmla="*/ 959 w 959"/>
                    <a:gd name="T59" fmla="*/ 777 h 1715"/>
                    <a:gd name="T60" fmla="*/ 928 w 959"/>
                    <a:gd name="T61" fmla="*/ 219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59" h="1715">
                      <a:moveTo>
                        <a:pt x="928" y="219"/>
                      </a:moveTo>
                      <a:cubicBezTo>
                        <a:pt x="928" y="65"/>
                        <a:pt x="768" y="0"/>
                        <a:pt x="670" y="0"/>
                      </a:cubicBezTo>
                      <a:cubicBezTo>
                        <a:pt x="572" y="0"/>
                        <a:pt x="557" y="72"/>
                        <a:pt x="480" y="72"/>
                      </a:cubicBezTo>
                      <a:cubicBezTo>
                        <a:pt x="403" y="72"/>
                        <a:pt x="367" y="0"/>
                        <a:pt x="290" y="0"/>
                      </a:cubicBezTo>
                      <a:cubicBezTo>
                        <a:pt x="213" y="0"/>
                        <a:pt x="32" y="65"/>
                        <a:pt x="32" y="219"/>
                      </a:cubicBezTo>
                      <a:cubicBezTo>
                        <a:pt x="0" y="777"/>
                        <a:pt x="0" y="777"/>
                        <a:pt x="0" y="777"/>
                      </a:cubicBezTo>
                      <a:cubicBezTo>
                        <a:pt x="0" y="829"/>
                        <a:pt x="43" y="872"/>
                        <a:pt x="96" y="872"/>
                      </a:cubicBezTo>
                      <a:cubicBezTo>
                        <a:pt x="148" y="872"/>
                        <a:pt x="191" y="829"/>
                        <a:pt x="191" y="777"/>
                      </a:cubicBezTo>
                      <a:cubicBezTo>
                        <a:pt x="210" y="293"/>
                        <a:pt x="210" y="293"/>
                        <a:pt x="210" y="293"/>
                      </a:cubicBezTo>
                      <a:cubicBezTo>
                        <a:pt x="210" y="282"/>
                        <a:pt x="219" y="273"/>
                        <a:pt x="230" y="273"/>
                      </a:cubicBezTo>
                      <a:cubicBezTo>
                        <a:pt x="241" y="273"/>
                        <a:pt x="250" y="282"/>
                        <a:pt x="250" y="293"/>
                      </a:cubicBezTo>
                      <a:cubicBezTo>
                        <a:pt x="250" y="855"/>
                        <a:pt x="250" y="855"/>
                        <a:pt x="250" y="855"/>
                      </a:cubicBezTo>
                      <a:cubicBezTo>
                        <a:pt x="250" y="902"/>
                        <a:pt x="250" y="902"/>
                        <a:pt x="250" y="902"/>
                      </a:cubicBezTo>
                      <a:cubicBezTo>
                        <a:pt x="191" y="1602"/>
                        <a:pt x="191" y="1602"/>
                        <a:pt x="191" y="1602"/>
                      </a:cubicBezTo>
                      <a:cubicBezTo>
                        <a:pt x="191" y="1664"/>
                        <a:pt x="242" y="1715"/>
                        <a:pt x="305" y="1715"/>
                      </a:cubicBezTo>
                      <a:cubicBezTo>
                        <a:pt x="367" y="1715"/>
                        <a:pt x="418" y="1664"/>
                        <a:pt x="418" y="1602"/>
                      </a:cubicBezTo>
                      <a:cubicBezTo>
                        <a:pt x="460" y="902"/>
                        <a:pt x="460" y="902"/>
                        <a:pt x="460" y="902"/>
                      </a:cubicBezTo>
                      <a:cubicBezTo>
                        <a:pt x="460" y="891"/>
                        <a:pt x="469" y="882"/>
                        <a:pt x="480" y="882"/>
                      </a:cubicBezTo>
                      <a:cubicBezTo>
                        <a:pt x="491" y="882"/>
                        <a:pt x="500" y="891"/>
                        <a:pt x="500" y="902"/>
                      </a:cubicBezTo>
                      <a:cubicBezTo>
                        <a:pt x="541" y="1602"/>
                        <a:pt x="541" y="1602"/>
                        <a:pt x="541" y="1602"/>
                      </a:cubicBezTo>
                      <a:cubicBezTo>
                        <a:pt x="541" y="1664"/>
                        <a:pt x="592" y="1715"/>
                        <a:pt x="655" y="1715"/>
                      </a:cubicBezTo>
                      <a:cubicBezTo>
                        <a:pt x="718" y="1715"/>
                        <a:pt x="769" y="1664"/>
                        <a:pt x="769" y="1602"/>
                      </a:cubicBezTo>
                      <a:cubicBezTo>
                        <a:pt x="710" y="902"/>
                        <a:pt x="710" y="902"/>
                        <a:pt x="710" y="902"/>
                      </a:cubicBezTo>
                      <a:cubicBezTo>
                        <a:pt x="710" y="855"/>
                        <a:pt x="710" y="855"/>
                        <a:pt x="710" y="855"/>
                      </a:cubicBezTo>
                      <a:cubicBezTo>
                        <a:pt x="710" y="293"/>
                        <a:pt x="710" y="293"/>
                        <a:pt x="710" y="293"/>
                      </a:cubicBezTo>
                      <a:cubicBezTo>
                        <a:pt x="710" y="282"/>
                        <a:pt x="719" y="273"/>
                        <a:pt x="730" y="273"/>
                      </a:cubicBezTo>
                      <a:cubicBezTo>
                        <a:pt x="741" y="273"/>
                        <a:pt x="750" y="282"/>
                        <a:pt x="750" y="293"/>
                      </a:cubicBezTo>
                      <a:cubicBezTo>
                        <a:pt x="769" y="777"/>
                        <a:pt x="769" y="777"/>
                        <a:pt x="769" y="777"/>
                      </a:cubicBezTo>
                      <a:cubicBezTo>
                        <a:pt x="769" y="829"/>
                        <a:pt x="811" y="872"/>
                        <a:pt x="864" y="872"/>
                      </a:cubicBezTo>
                      <a:cubicBezTo>
                        <a:pt x="917" y="872"/>
                        <a:pt x="959" y="829"/>
                        <a:pt x="959" y="777"/>
                      </a:cubicBezTo>
                      <a:lnTo>
                        <a:pt x="928" y="2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sp3d prstMaterial="matte">
                  <a:bevelT w="63500" h="63500"/>
                  <a:bevelB w="63500" h="635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89" name="Gruppieren 23"/>
            <p:cNvGrpSpPr/>
            <p:nvPr/>
          </p:nvGrpSpPr>
          <p:grpSpPr bwMode="gray">
            <a:xfrm>
              <a:off x="5435209" y="1921034"/>
              <a:ext cx="803988" cy="1519814"/>
              <a:chOff x="-1597425" y="2048213"/>
              <a:chExt cx="803988" cy="1519814"/>
            </a:xfrm>
          </p:grpSpPr>
          <p:sp>
            <p:nvSpPr>
              <p:cNvPr id="110" name="Ellipse 44"/>
              <p:cNvSpPr/>
              <p:nvPr/>
            </p:nvSpPr>
            <p:spPr bwMode="gray">
              <a:xfrm>
                <a:off x="-1597425" y="3200329"/>
                <a:ext cx="803988" cy="367698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11" name="Gruppieren 45"/>
              <p:cNvGrpSpPr>
                <a:grpSpLocks noChangeAspect="1"/>
              </p:cNvGrpSpPr>
              <p:nvPr/>
            </p:nvGrpSpPr>
            <p:grpSpPr bwMode="gray">
              <a:xfrm>
                <a:off x="-1501668" y="2048213"/>
                <a:ext cx="521758" cy="1440000"/>
                <a:chOff x="4278296" y="1535203"/>
                <a:chExt cx="1605711" cy="4431600"/>
              </a:xfrm>
              <a:solidFill>
                <a:srgbClr val="D7D7D7"/>
              </a:solidFill>
              <a:scene3d>
                <a:camera prst="isometricOffAxis2Left"/>
                <a:lightRig rig="balanced" dir="t">
                  <a:rot lat="0" lon="0" rev="0"/>
                </a:lightRig>
              </a:scene3d>
            </p:grpSpPr>
            <p:sp>
              <p:nvSpPr>
                <p:cNvPr id="112" name="Freeform 12"/>
                <p:cNvSpPr>
                  <a:spLocks/>
                </p:cNvSpPr>
                <p:nvPr/>
              </p:nvSpPr>
              <p:spPr bwMode="gray">
                <a:xfrm>
                  <a:off x="4620351" y="1535203"/>
                  <a:ext cx="921600" cy="919747"/>
                </a:xfrm>
                <a:prstGeom prst="ellipse">
                  <a:avLst/>
                </a:prstGeom>
                <a:solidFill>
                  <a:srgbClr val="C8C8C8"/>
                </a:solidFill>
                <a:ln>
                  <a:noFill/>
                </a:ln>
                <a:sp3d z="69850" prstMaterial="matte">
                  <a:bevelT w="143510" h="143510"/>
                  <a:bevelB w="143510" h="14351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" name="Freeform 13"/>
                <p:cNvSpPr>
                  <a:spLocks/>
                </p:cNvSpPr>
                <p:nvPr/>
              </p:nvSpPr>
              <p:spPr bwMode="gray">
                <a:xfrm>
                  <a:off x="4278296" y="2516471"/>
                  <a:ext cx="1605711" cy="3450332"/>
                </a:xfrm>
                <a:custGeom>
                  <a:avLst/>
                  <a:gdLst>
                    <a:gd name="T0" fmla="*/ 585 w 796"/>
                    <a:gd name="T1" fmla="*/ 0 h 1715"/>
                    <a:gd name="T2" fmla="*/ 398 w 796"/>
                    <a:gd name="T3" fmla="*/ 155 h 1715"/>
                    <a:gd name="T4" fmla="*/ 211 w 796"/>
                    <a:gd name="T5" fmla="*/ 0 h 1715"/>
                    <a:gd name="T6" fmla="*/ 0 w 796"/>
                    <a:gd name="T7" fmla="*/ 381 h 1715"/>
                    <a:gd name="T8" fmla="*/ 1 w 796"/>
                    <a:gd name="T9" fmla="*/ 751 h 1715"/>
                    <a:gd name="T10" fmla="*/ 61 w 796"/>
                    <a:gd name="T11" fmla="*/ 811 h 1715"/>
                    <a:gd name="T12" fmla="*/ 121 w 796"/>
                    <a:gd name="T13" fmla="*/ 751 h 1715"/>
                    <a:gd name="T14" fmla="*/ 133 w 796"/>
                    <a:gd name="T15" fmla="*/ 292 h 1715"/>
                    <a:gd name="T16" fmla="*/ 152 w 796"/>
                    <a:gd name="T17" fmla="*/ 272 h 1715"/>
                    <a:gd name="T18" fmla="*/ 223 w 796"/>
                    <a:gd name="T19" fmla="*/ 454 h 1715"/>
                    <a:gd name="T20" fmla="*/ 138 w 796"/>
                    <a:gd name="T21" fmla="*/ 724 h 1715"/>
                    <a:gd name="T22" fmla="*/ 223 w 796"/>
                    <a:gd name="T23" fmla="*/ 1644 h 1715"/>
                    <a:gd name="T24" fmla="*/ 292 w 796"/>
                    <a:gd name="T25" fmla="*/ 1715 h 1715"/>
                    <a:gd name="T26" fmla="*/ 362 w 796"/>
                    <a:gd name="T27" fmla="*/ 1644 h 1715"/>
                    <a:gd name="T28" fmla="*/ 378 w 796"/>
                    <a:gd name="T29" fmla="*/ 901 h 1715"/>
                    <a:gd name="T30" fmla="*/ 398 w 796"/>
                    <a:gd name="T31" fmla="*/ 881 h 1715"/>
                    <a:gd name="T32" fmla="*/ 418 w 796"/>
                    <a:gd name="T33" fmla="*/ 901 h 1715"/>
                    <a:gd name="T34" fmla="*/ 435 w 796"/>
                    <a:gd name="T35" fmla="*/ 1644 h 1715"/>
                    <a:gd name="T36" fmla="*/ 504 w 796"/>
                    <a:gd name="T37" fmla="*/ 1715 h 1715"/>
                    <a:gd name="T38" fmla="*/ 573 w 796"/>
                    <a:gd name="T39" fmla="*/ 1644 h 1715"/>
                    <a:gd name="T40" fmla="*/ 658 w 796"/>
                    <a:gd name="T41" fmla="*/ 724 h 1715"/>
                    <a:gd name="T42" fmla="*/ 573 w 796"/>
                    <a:gd name="T43" fmla="*/ 454 h 1715"/>
                    <a:gd name="T44" fmla="*/ 644 w 796"/>
                    <a:gd name="T45" fmla="*/ 272 h 1715"/>
                    <a:gd name="T46" fmla="*/ 664 w 796"/>
                    <a:gd name="T47" fmla="*/ 292 h 1715"/>
                    <a:gd name="T48" fmla="*/ 676 w 796"/>
                    <a:gd name="T49" fmla="*/ 751 h 1715"/>
                    <a:gd name="T50" fmla="*/ 736 w 796"/>
                    <a:gd name="T51" fmla="*/ 811 h 1715"/>
                    <a:gd name="T52" fmla="*/ 795 w 796"/>
                    <a:gd name="T53" fmla="*/ 751 h 1715"/>
                    <a:gd name="T54" fmla="*/ 796 w 796"/>
                    <a:gd name="T55" fmla="*/ 381 h 1715"/>
                    <a:gd name="T56" fmla="*/ 585 w 796"/>
                    <a:gd name="T57" fmla="*/ 0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96" h="1715">
                      <a:moveTo>
                        <a:pt x="585" y="0"/>
                      </a:moveTo>
                      <a:cubicBezTo>
                        <a:pt x="516" y="0"/>
                        <a:pt x="474" y="155"/>
                        <a:pt x="398" y="155"/>
                      </a:cubicBezTo>
                      <a:cubicBezTo>
                        <a:pt x="322" y="155"/>
                        <a:pt x="281" y="0"/>
                        <a:pt x="211" y="0"/>
                      </a:cubicBezTo>
                      <a:cubicBezTo>
                        <a:pt x="142" y="0"/>
                        <a:pt x="0" y="79"/>
                        <a:pt x="0" y="381"/>
                      </a:cubicBezTo>
                      <a:cubicBezTo>
                        <a:pt x="1" y="751"/>
                        <a:pt x="1" y="751"/>
                        <a:pt x="1" y="751"/>
                      </a:cubicBezTo>
                      <a:cubicBezTo>
                        <a:pt x="1" y="784"/>
                        <a:pt x="28" y="811"/>
                        <a:pt x="61" y="811"/>
                      </a:cubicBezTo>
                      <a:cubicBezTo>
                        <a:pt x="94" y="811"/>
                        <a:pt x="121" y="784"/>
                        <a:pt x="121" y="751"/>
                      </a:cubicBezTo>
                      <a:cubicBezTo>
                        <a:pt x="133" y="292"/>
                        <a:pt x="133" y="292"/>
                        <a:pt x="133" y="292"/>
                      </a:cubicBezTo>
                      <a:cubicBezTo>
                        <a:pt x="133" y="281"/>
                        <a:pt x="142" y="272"/>
                        <a:pt x="152" y="272"/>
                      </a:cubicBezTo>
                      <a:cubicBezTo>
                        <a:pt x="163" y="272"/>
                        <a:pt x="223" y="362"/>
                        <a:pt x="223" y="454"/>
                      </a:cubicBezTo>
                      <a:cubicBezTo>
                        <a:pt x="223" y="546"/>
                        <a:pt x="138" y="603"/>
                        <a:pt x="138" y="724"/>
                      </a:cubicBezTo>
                      <a:cubicBezTo>
                        <a:pt x="138" y="846"/>
                        <a:pt x="223" y="1644"/>
                        <a:pt x="223" y="1644"/>
                      </a:cubicBezTo>
                      <a:cubicBezTo>
                        <a:pt x="223" y="1683"/>
                        <a:pt x="254" y="1715"/>
                        <a:pt x="292" y="1715"/>
                      </a:cubicBezTo>
                      <a:cubicBezTo>
                        <a:pt x="331" y="1715"/>
                        <a:pt x="362" y="1683"/>
                        <a:pt x="362" y="1644"/>
                      </a:cubicBezTo>
                      <a:cubicBezTo>
                        <a:pt x="378" y="901"/>
                        <a:pt x="378" y="901"/>
                        <a:pt x="378" y="901"/>
                      </a:cubicBezTo>
                      <a:cubicBezTo>
                        <a:pt x="378" y="890"/>
                        <a:pt x="387" y="881"/>
                        <a:pt x="398" y="881"/>
                      </a:cubicBezTo>
                      <a:cubicBezTo>
                        <a:pt x="409" y="881"/>
                        <a:pt x="418" y="890"/>
                        <a:pt x="418" y="901"/>
                      </a:cubicBezTo>
                      <a:cubicBezTo>
                        <a:pt x="435" y="1644"/>
                        <a:pt x="435" y="1644"/>
                        <a:pt x="435" y="1644"/>
                      </a:cubicBezTo>
                      <a:cubicBezTo>
                        <a:pt x="435" y="1683"/>
                        <a:pt x="466" y="1715"/>
                        <a:pt x="504" y="1715"/>
                      </a:cubicBezTo>
                      <a:cubicBezTo>
                        <a:pt x="542" y="1715"/>
                        <a:pt x="573" y="1683"/>
                        <a:pt x="573" y="1644"/>
                      </a:cubicBezTo>
                      <a:cubicBezTo>
                        <a:pt x="573" y="1644"/>
                        <a:pt x="658" y="846"/>
                        <a:pt x="658" y="724"/>
                      </a:cubicBezTo>
                      <a:cubicBezTo>
                        <a:pt x="658" y="603"/>
                        <a:pt x="573" y="546"/>
                        <a:pt x="573" y="454"/>
                      </a:cubicBezTo>
                      <a:cubicBezTo>
                        <a:pt x="573" y="362"/>
                        <a:pt x="633" y="272"/>
                        <a:pt x="644" y="272"/>
                      </a:cubicBezTo>
                      <a:cubicBezTo>
                        <a:pt x="655" y="272"/>
                        <a:pt x="664" y="281"/>
                        <a:pt x="664" y="292"/>
                      </a:cubicBezTo>
                      <a:cubicBezTo>
                        <a:pt x="676" y="751"/>
                        <a:pt x="676" y="751"/>
                        <a:pt x="676" y="751"/>
                      </a:cubicBezTo>
                      <a:cubicBezTo>
                        <a:pt x="676" y="784"/>
                        <a:pt x="703" y="811"/>
                        <a:pt x="736" y="811"/>
                      </a:cubicBezTo>
                      <a:cubicBezTo>
                        <a:pt x="769" y="811"/>
                        <a:pt x="795" y="784"/>
                        <a:pt x="795" y="751"/>
                      </a:cubicBezTo>
                      <a:cubicBezTo>
                        <a:pt x="796" y="381"/>
                        <a:pt x="796" y="381"/>
                        <a:pt x="796" y="381"/>
                      </a:cubicBezTo>
                      <a:cubicBezTo>
                        <a:pt x="796" y="137"/>
                        <a:pt x="654" y="0"/>
                        <a:pt x="585" y="0"/>
                      </a:cubicBez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sp3d prstMaterial="matte">
                  <a:bevelT w="88900" h="88900"/>
                  <a:bevelB w="88900" h="889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90" name="Gruppieren 24"/>
            <p:cNvGrpSpPr/>
            <p:nvPr/>
          </p:nvGrpSpPr>
          <p:grpSpPr bwMode="gray">
            <a:xfrm>
              <a:off x="6302292" y="1921034"/>
              <a:ext cx="991848" cy="1532890"/>
              <a:chOff x="4613770" y="1861425"/>
              <a:chExt cx="991848" cy="1532890"/>
            </a:xfrm>
          </p:grpSpPr>
          <p:sp>
            <p:nvSpPr>
              <p:cNvPr id="106" name="Ellipse 40"/>
              <p:cNvSpPr/>
              <p:nvPr/>
            </p:nvSpPr>
            <p:spPr bwMode="gray">
              <a:xfrm>
                <a:off x="4613770" y="2978883"/>
                <a:ext cx="991848" cy="41543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07" name="Gruppieren 41"/>
              <p:cNvGrpSpPr>
                <a:grpSpLocks noChangeAspect="1"/>
              </p:cNvGrpSpPr>
              <p:nvPr/>
            </p:nvGrpSpPr>
            <p:grpSpPr bwMode="gray">
              <a:xfrm>
                <a:off x="4839569" y="1861425"/>
                <a:ext cx="627334" cy="1440000"/>
                <a:chOff x="10625592" y="1535985"/>
                <a:chExt cx="1929937" cy="4430037"/>
              </a:xfrm>
              <a:solidFill>
                <a:srgbClr val="D7D7D7"/>
              </a:solidFill>
              <a:scene3d>
                <a:camera prst="isometricOffAxis1Right"/>
                <a:lightRig rig="balanced" dir="t">
                  <a:rot lat="0" lon="0" rev="10800000"/>
                </a:lightRig>
              </a:scene3d>
            </p:grpSpPr>
            <p:sp>
              <p:nvSpPr>
                <p:cNvPr id="108" name="Freeform 5"/>
                <p:cNvSpPr>
                  <a:spLocks/>
                </p:cNvSpPr>
                <p:nvPr/>
              </p:nvSpPr>
              <p:spPr bwMode="gray">
                <a:xfrm>
                  <a:off x="11129760" y="1535985"/>
                  <a:ext cx="921600" cy="919848"/>
                </a:xfrm>
                <a:prstGeom prst="ellipse">
                  <a:avLst/>
                </a:prstGeom>
                <a:solidFill>
                  <a:srgbClr val="C8C8C8"/>
                </a:solidFill>
                <a:ln>
                  <a:noFill/>
                </a:ln>
                <a:sp3d z="69850" prstMaterial="matte">
                  <a:bevelT w="144000" h="144000"/>
                  <a:bevelB w="144000" h="144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Freeform 6"/>
                <p:cNvSpPr>
                  <a:spLocks/>
                </p:cNvSpPr>
                <p:nvPr/>
              </p:nvSpPr>
              <p:spPr bwMode="gray">
                <a:xfrm>
                  <a:off x="10625592" y="2516336"/>
                  <a:ext cx="1929937" cy="3449686"/>
                </a:xfrm>
                <a:custGeom>
                  <a:avLst/>
                  <a:gdLst>
                    <a:gd name="T0" fmla="*/ 928 w 959"/>
                    <a:gd name="T1" fmla="*/ 219 h 1715"/>
                    <a:gd name="T2" fmla="*/ 670 w 959"/>
                    <a:gd name="T3" fmla="*/ 0 h 1715"/>
                    <a:gd name="T4" fmla="*/ 480 w 959"/>
                    <a:gd name="T5" fmla="*/ 72 h 1715"/>
                    <a:gd name="T6" fmla="*/ 290 w 959"/>
                    <a:gd name="T7" fmla="*/ 0 h 1715"/>
                    <a:gd name="T8" fmla="*/ 32 w 959"/>
                    <a:gd name="T9" fmla="*/ 219 h 1715"/>
                    <a:gd name="T10" fmla="*/ 0 w 959"/>
                    <a:gd name="T11" fmla="*/ 777 h 1715"/>
                    <a:gd name="T12" fmla="*/ 96 w 959"/>
                    <a:gd name="T13" fmla="*/ 872 h 1715"/>
                    <a:gd name="T14" fmla="*/ 191 w 959"/>
                    <a:gd name="T15" fmla="*/ 777 h 1715"/>
                    <a:gd name="T16" fmla="*/ 210 w 959"/>
                    <a:gd name="T17" fmla="*/ 293 h 1715"/>
                    <a:gd name="T18" fmla="*/ 230 w 959"/>
                    <a:gd name="T19" fmla="*/ 273 h 1715"/>
                    <a:gd name="T20" fmla="*/ 250 w 959"/>
                    <a:gd name="T21" fmla="*/ 293 h 1715"/>
                    <a:gd name="T22" fmla="*/ 250 w 959"/>
                    <a:gd name="T23" fmla="*/ 855 h 1715"/>
                    <a:gd name="T24" fmla="*/ 250 w 959"/>
                    <a:gd name="T25" fmla="*/ 902 h 1715"/>
                    <a:gd name="T26" fmla="*/ 191 w 959"/>
                    <a:gd name="T27" fmla="*/ 1602 h 1715"/>
                    <a:gd name="T28" fmla="*/ 305 w 959"/>
                    <a:gd name="T29" fmla="*/ 1715 h 1715"/>
                    <a:gd name="T30" fmla="*/ 418 w 959"/>
                    <a:gd name="T31" fmla="*/ 1602 h 1715"/>
                    <a:gd name="T32" fmla="*/ 460 w 959"/>
                    <a:gd name="T33" fmla="*/ 902 h 1715"/>
                    <a:gd name="T34" fmla="*/ 480 w 959"/>
                    <a:gd name="T35" fmla="*/ 882 h 1715"/>
                    <a:gd name="T36" fmla="*/ 500 w 959"/>
                    <a:gd name="T37" fmla="*/ 902 h 1715"/>
                    <a:gd name="T38" fmla="*/ 541 w 959"/>
                    <a:gd name="T39" fmla="*/ 1602 h 1715"/>
                    <a:gd name="T40" fmla="*/ 655 w 959"/>
                    <a:gd name="T41" fmla="*/ 1715 h 1715"/>
                    <a:gd name="T42" fmla="*/ 769 w 959"/>
                    <a:gd name="T43" fmla="*/ 1602 h 1715"/>
                    <a:gd name="T44" fmla="*/ 710 w 959"/>
                    <a:gd name="T45" fmla="*/ 902 h 1715"/>
                    <a:gd name="T46" fmla="*/ 710 w 959"/>
                    <a:gd name="T47" fmla="*/ 855 h 1715"/>
                    <a:gd name="T48" fmla="*/ 710 w 959"/>
                    <a:gd name="T49" fmla="*/ 293 h 1715"/>
                    <a:gd name="T50" fmla="*/ 730 w 959"/>
                    <a:gd name="T51" fmla="*/ 273 h 1715"/>
                    <a:gd name="T52" fmla="*/ 750 w 959"/>
                    <a:gd name="T53" fmla="*/ 293 h 1715"/>
                    <a:gd name="T54" fmla="*/ 769 w 959"/>
                    <a:gd name="T55" fmla="*/ 777 h 1715"/>
                    <a:gd name="T56" fmla="*/ 864 w 959"/>
                    <a:gd name="T57" fmla="*/ 872 h 1715"/>
                    <a:gd name="T58" fmla="*/ 959 w 959"/>
                    <a:gd name="T59" fmla="*/ 777 h 1715"/>
                    <a:gd name="T60" fmla="*/ 928 w 959"/>
                    <a:gd name="T61" fmla="*/ 219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59" h="1715">
                      <a:moveTo>
                        <a:pt x="928" y="219"/>
                      </a:moveTo>
                      <a:cubicBezTo>
                        <a:pt x="928" y="65"/>
                        <a:pt x="768" y="0"/>
                        <a:pt x="670" y="0"/>
                      </a:cubicBezTo>
                      <a:cubicBezTo>
                        <a:pt x="572" y="0"/>
                        <a:pt x="557" y="72"/>
                        <a:pt x="480" y="72"/>
                      </a:cubicBezTo>
                      <a:cubicBezTo>
                        <a:pt x="403" y="72"/>
                        <a:pt x="367" y="0"/>
                        <a:pt x="290" y="0"/>
                      </a:cubicBezTo>
                      <a:cubicBezTo>
                        <a:pt x="213" y="0"/>
                        <a:pt x="32" y="65"/>
                        <a:pt x="32" y="219"/>
                      </a:cubicBezTo>
                      <a:cubicBezTo>
                        <a:pt x="0" y="777"/>
                        <a:pt x="0" y="777"/>
                        <a:pt x="0" y="777"/>
                      </a:cubicBezTo>
                      <a:cubicBezTo>
                        <a:pt x="0" y="829"/>
                        <a:pt x="43" y="872"/>
                        <a:pt x="96" y="872"/>
                      </a:cubicBezTo>
                      <a:cubicBezTo>
                        <a:pt x="148" y="872"/>
                        <a:pt x="191" y="829"/>
                        <a:pt x="191" y="777"/>
                      </a:cubicBezTo>
                      <a:cubicBezTo>
                        <a:pt x="210" y="293"/>
                        <a:pt x="210" y="293"/>
                        <a:pt x="210" y="293"/>
                      </a:cubicBezTo>
                      <a:cubicBezTo>
                        <a:pt x="210" y="282"/>
                        <a:pt x="219" y="273"/>
                        <a:pt x="230" y="273"/>
                      </a:cubicBezTo>
                      <a:cubicBezTo>
                        <a:pt x="241" y="273"/>
                        <a:pt x="250" y="282"/>
                        <a:pt x="250" y="293"/>
                      </a:cubicBezTo>
                      <a:cubicBezTo>
                        <a:pt x="250" y="855"/>
                        <a:pt x="250" y="855"/>
                        <a:pt x="250" y="855"/>
                      </a:cubicBezTo>
                      <a:cubicBezTo>
                        <a:pt x="250" y="902"/>
                        <a:pt x="250" y="902"/>
                        <a:pt x="250" y="902"/>
                      </a:cubicBezTo>
                      <a:cubicBezTo>
                        <a:pt x="191" y="1602"/>
                        <a:pt x="191" y="1602"/>
                        <a:pt x="191" y="1602"/>
                      </a:cubicBezTo>
                      <a:cubicBezTo>
                        <a:pt x="191" y="1664"/>
                        <a:pt x="242" y="1715"/>
                        <a:pt x="305" y="1715"/>
                      </a:cubicBezTo>
                      <a:cubicBezTo>
                        <a:pt x="367" y="1715"/>
                        <a:pt x="418" y="1664"/>
                        <a:pt x="418" y="1602"/>
                      </a:cubicBezTo>
                      <a:cubicBezTo>
                        <a:pt x="460" y="902"/>
                        <a:pt x="460" y="902"/>
                        <a:pt x="460" y="902"/>
                      </a:cubicBezTo>
                      <a:cubicBezTo>
                        <a:pt x="460" y="891"/>
                        <a:pt x="469" y="882"/>
                        <a:pt x="480" y="882"/>
                      </a:cubicBezTo>
                      <a:cubicBezTo>
                        <a:pt x="491" y="882"/>
                        <a:pt x="500" y="891"/>
                        <a:pt x="500" y="902"/>
                      </a:cubicBezTo>
                      <a:cubicBezTo>
                        <a:pt x="541" y="1602"/>
                        <a:pt x="541" y="1602"/>
                        <a:pt x="541" y="1602"/>
                      </a:cubicBezTo>
                      <a:cubicBezTo>
                        <a:pt x="541" y="1664"/>
                        <a:pt x="592" y="1715"/>
                        <a:pt x="655" y="1715"/>
                      </a:cubicBezTo>
                      <a:cubicBezTo>
                        <a:pt x="718" y="1715"/>
                        <a:pt x="769" y="1664"/>
                        <a:pt x="769" y="1602"/>
                      </a:cubicBezTo>
                      <a:cubicBezTo>
                        <a:pt x="710" y="902"/>
                        <a:pt x="710" y="902"/>
                        <a:pt x="710" y="902"/>
                      </a:cubicBezTo>
                      <a:cubicBezTo>
                        <a:pt x="710" y="855"/>
                        <a:pt x="710" y="855"/>
                        <a:pt x="710" y="855"/>
                      </a:cubicBezTo>
                      <a:cubicBezTo>
                        <a:pt x="710" y="293"/>
                        <a:pt x="710" y="293"/>
                        <a:pt x="710" y="293"/>
                      </a:cubicBezTo>
                      <a:cubicBezTo>
                        <a:pt x="710" y="282"/>
                        <a:pt x="719" y="273"/>
                        <a:pt x="730" y="273"/>
                      </a:cubicBezTo>
                      <a:cubicBezTo>
                        <a:pt x="741" y="273"/>
                        <a:pt x="750" y="282"/>
                        <a:pt x="750" y="293"/>
                      </a:cubicBezTo>
                      <a:cubicBezTo>
                        <a:pt x="769" y="777"/>
                        <a:pt x="769" y="777"/>
                        <a:pt x="769" y="777"/>
                      </a:cubicBezTo>
                      <a:cubicBezTo>
                        <a:pt x="769" y="829"/>
                        <a:pt x="811" y="872"/>
                        <a:pt x="864" y="872"/>
                      </a:cubicBezTo>
                      <a:cubicBezTo>
                        <a:pt x="917" y="872"/>
                        <a:pt x="959" y="829"/>
                        <a:pt x="959" y="777"/>
                      </a:cubicBezTo>
                      <a:lnTo>
                        <a:pt x="928" y="219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sp3d prstMaterial="matte">
                  <a:bevelT w="88900" h="88900"/>
                  <a:bevelB w="88900" h="889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91" name="Gruppieren 25"/>
            <p:cNvGrpSpPr/>
            <p:nvPr/>
          </p:nvGrpSpPr>
          <p:grpSpPr bwMode="gray">
            <a:xfrm>
              <a:off x="4443959" y="1921034"/>
              <a:ext cx="991848" cy="1532890"/>
              <a:chOff x="1499626" y="1861425"/>
              <a:chExt cx="991848" cy="1532890"/>
            </a:xfrm>
          </p:grpSpPr>
          <p:sp>
            <p:nvSpPr>
              <p:cNvPr id="102" name="Ellipse 36"/>
              <p:cNvSpPr/>
              <p:nvPr/>
            </p:nvSpPr>
            <p:spPr bwMode="gray">
              <a:xfrm>
                <a:off x="1499626" y="2978883"/>
                <a:ext cx="991848" cy="41543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03" name="Gruppieren 37"/>
              <p:cNvGrpSpPr>
                <a:grpSpLocks noChangeAspect="1"/>
              </p:cNvGrpSpPr>
              <p:nvPr/>
            </p:nvGrpSpPr>
            <p:grpSpPr bwMode="gray">
              <a:xfrm>
                <a:off x="1598425" y="1861425"/>
                <a:ext cx="627334" cy="1440000"/>
                <a:chOff x="10625592" y="1535985"/>
                <a:chExt cx="1929937" cy="4430037"/>
              </a:xfrm>
              <a:solidFill>
                <a:srgbClr val="D7D7D7"/>
              </a:solidFill>
              <a:scene3d>
                <a:camera prst="isometricOffAxis2Left"/>
                <a:lightRig rig="balanced" dir="t">
                  <a:rot lat="0" lon="0" rev="0"/>
                </a:lightRig>
              </a:scene3d>
            </p:grpSpPr>
            <p:sp>
              <p:nvSpPr>
                <p:cNvPr id="104" name="Freeform 5"/>
                <p:cNvSpPr>
                  <a:spLocks/>
                </p:cNvSpPr>
                <p:nvPr/>
              </p:nvSpPr>
              <p:spPr bwMode="gray">
                <a:xfrm>
                  <a:off x="11129760" y="1535985"/>
                  <a:ext cx="921600" cy="919848"/>
                </a:xfrm>
                <a:prstGeom prst="ellipse">
                  <a:avLst/>
                </a:prstGeom>
                <a:solidFill>
                  <a:srgbClr val="C8C8C8"/>
                </a:solidFill>
                <a:ln>
                  <a:noFill/>
                </a:ln>
                <a:sp3d z="69850" prstMaterial="matte">
                  <a:bevelT w="144000" h="144000"/>
                  <a:bevelB w="144000" h="144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" name="Freeform 6"/>
                <p:cNvSpPr>
                  <a:spLocks/>
                </p:cNvSpPr>
                <p:nvPr/>
              </p:nvSpPr>
              <p:spPr bwMode="gray">
                <a:xfrm>
                  <a:off x="10625592" y="2516336"/>
                  <a:ext cx="1929937" cy="3449686"/>
                </a:xfrm>
                <a:custGeom>
                  <a:avLst/>
                  <a:gdLst>
                    <a:gd name="T0" fmla="*/ 928 w 959"/>
                    <a:gd name="T1" fmla="*/ 219 h 1715"/>
                    <a:gd name="T2" fmla="*/ 670 w 959"/>
                    <a:gd name="T3" fmla="*/ 0 h 1715"/>
                    <a:gd name="T4" fmla="*/ 480 w 959"/>
                    <a:gd name="T5" fmla="*/ 72 h 1715"/>
                    <a:gd name="T6" fmla="*/ 290 w 959"/>
                    <a:gd name="T7" fmla="*/ 0 h 1715"/>
                    <a:gd name="T8" fmla="*/ 32 w 959"/>
                    <a:gd name="T9" fmla="*/ 219 h 1715"/>
                    <a:gd name="T10" fmla="*/ 0 w 959"/>
                    <a:gd name="T11" fmla="*/ 777 h 1715"/>
                    <a:gd name="T12" fmla="*/ 96 w 959"/>
                    <a:gd name="T13" fmla="*/ 872 h 1715"/>
                    <a:gd name="T14" fmla="*/ 191 w 959"/>
                    <a:gd name="T15" fmla="*/ 777 h 1715"/>
                    <a:gd name="T16" fmla="*/ 210 w 959"/>
                    <a:gd name="T17" fmla="*/ 293 h 1715"/>
                    <a:gd name="T18" fmla="*/ 230 w 959"/>
                    <a:gd name="T19" fmla="*/ 273 h 1715"/>
                    <a:gd name="T20" fmla="*/ 250 w 959"/>
                    <a:gd name="T21" fmla="*/ 293 h 1715"/>
                    <a:gd name="T22" fmla="*/ 250 w 959"/>
                    <a:gd name="T23" fmla="*/ 855 h 1715"/>
                    <a:gd name="T24" fmla="*/ 250 w 959"/>
                    <a:gd name="T25" fmla="*/ 902 h 1715"/>
                    <a:gd name="T26" fmla="*/ 191 w 959"/>
                    <a:gd name="T27" fmla="*/ 1602 h 1715"/>
                    <a:gd name="T28" fmla="*/ 305 w 959"/>
                    <a:gd name="T29" fmla="*/ 1715 h 1715"/>
                    <a:gd name="T30" fmla="*/ 418 w 959"/>
                    <a:gd name="T31" fmla="*/ 1602 h 1715"/>
                    <a:gd name="T32" fmla="*/ 460 w 959"/>
                    <a:gd name="T33" fmla="*/ 902 h 1715"/>
                    <a:gd name="T34" fmla="*/ 480 w 959"/>
                    <a:gd name="T35" fmla="*/ 882 h 1715"/>
                    <a:gd name="T36" fmla="*/ 500 w 959"/>
                    <a:gd name="T37" fmla="*/ 902 h 1715"/>
                    <a:gd name="T38" fmla="*/ 541 w 959"/>
                    <a:gd name="T39" fmla="*/ 1602 h 1715"/>
                    <a:gd name="T40" fmla="*/ 655 w 959"/>
                    <a:gd name="T41" fmla="*/ 1715 h 1715"/>
                    <a:gd name="T42" fmla="*/ 769 w 959"/>
                    <a:gd name="T43" fmla="*/ 1602 h 1715"/>
                    <a:gd name="T44" fmla="*/ 710 w 959"/>
                    <a:gd name="T45" fmla="*/ 902 h 1715"/>
                    <a:gd name="T46" fmla="*/ 710 w 959"/>
                    <a:gd name="T47" fmla="*/ 855 h 1715"/>
                    <a:gd name="T48" fmla="*/ 710 w 959"/>
                    <a:gd name="T49" fmla="*/ 293 h 1715"/>
                    <a:gd name="T50" fmla="*/ 730 w 959"/>
                    <a:gd name="T51" fmla="*/ 273 h 1715"/>
                    <a:gd name="T52" fmla="*/ 750 w 959"/>
                    <a:gd name="T53" fmla="*/ 293 h 1715"/>
                    <a:gd name="T54" fmla="*/ 769 w 959"/>
                    <a:gd name="T55" fmla="*/ 777 h 1715"/>
                    <a:gd name="T56" fmla="*/ 864 w 959"/>
                    <a:gd name="T57" fmla="*/ 872 h 1715"/>
                    <a:gd name="T58" fmla="*/ 959 w 959"/>
                    <a:gd name="T59" fmla="*/ 777 h 1715"/>
                    <a:gd name="T60" fmla="*/ 928 w 959"/>
                    <a:gd name="T61" fmla="*/ 219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59" h="1715">
                      <a:moveTo>
                        <a:pt x="928" y="219"/>
                      </a:moveTo>
                      <a:cubicBezTo>
                        <a:pt x="928" y="65"/>
                        <a:pt x="768" y="0"/>
                        <a:pt x="670" y="0"/>
                      </a:cubicBezTo>
                      <a:cubicBezTo>
                        <a:pt x="572" y="0"/>
                        <a:pt x="557" y="72"/>
                        <a:pt x="480" y="72"/>
                      </a:cubicBezTo>
                      <a:cubicBezTo>
                        <a:pt x="403" y="72"/>
                        <a:pt x="367" y="0"/>
                        <a:pt x="290" y="0"/>
                      </a:cubicBezTo>
                      <a:cubicBezTo>
                        <a:pt x="213" y="0"/>
                        <a:pt x="32" y="65"/>
                        <a:pt x="32" y="219"/>
                      </a:cubicBezTo>
                      <a:cubicBezTo>
                        <a:pt x="0" y="777"/>
                        <a:pt x="0" y="777"/>
                        <a:pt x="0" y="777"/>
                      </a:cubicBezTo>
                      <a:cubicBezTo>
                        <a:pt x="0" y="829"/>
                        <a:pt x="43" y="872"/>
                        <a:pt x="96" y="872"/>
                      </a:cubicBezTo>
                      <a:cubicBezTo>
                        <a:pt x="148" y="872"/>
                        <a:pt x="191" y="829"/>
                        <a:pt x="191" y="777"/>
                      </a:cubicBezTo>
                      <a:cubicBezTo>
                        <a:pt x="210" y="293"/>
                        <a:pt x="210" y="293"/>
                        <a:pt x="210" y="293"/>
                      </a:cubicBezTo>
                      <a:cubicBezTo>
                        <a:pt x="210" y="282"/>
                        <a:pt x="219" y="273"/>
                        <a:pt x="230" y="273"/>
                      </a:cubicBezTo>
                      <a:cubicBezTo>
                        <a:pt x="241" y="273"/>
                        <a:pt x="250" y="282"/>
                        <a:pt x="250" y="293"/>
                      </a:cubicBezTo>
                      <a:cubicBezTo>
                        <a:pt x="250" y="855"/>
                        <a:pt x="250" y="855"/>
                        <a:pt x="250" y="855"/>
                      </a:cubicBezTo>
                      <a:cubicBezTo>
                        <a:pt x="250" y="902"/>
                        <a:pt x="250" y="902"/>
                        <a:pt x="250" y="902"/>
                      </a:cubicBezTo>
                      <a:cubicBezTo>
                        <a:pt x="191" y="1602"/>
                        <a:pt x="191" y="1602"/>
                        <a:pt x="191" y="1602"/>
                      </a:cubicBezTo>
                      <a:cubicBezTo>
                        <a:pt x="191" y="1664"/>
                        <a:pt x="242" y="1715"/>
                        <a:pt x="305" y="1715"/>
                      </a:cubicBezTo>
                      <a:cubicBezTo>
                        <a:pt x="367" y="1715"/>
                        <a:pt x="418" y="1664"/>
                        <a:pt x="418" y="1602"/>
                      </a:cubicBezTo>
                      <a:cubicBezTo>
                        <a:pt x="460" y="902"/>
                        <a:pt x="460" y="902"/>
                        <a:pt x="460" y="902"/>
                      </a:cubicBezTo>
                      <a:cubicBezTo>
                        <a:pt x="460" y="891"/>
                        <a:pt x="469" y="882"/>
                        <a:pt x="480" y="882"/>
                      </a:cubicBezTo>
                      <a:cubicBezTo>
                        <a:pt x="491" y="882"/>
                        <a:pt x="500" y="891"/>
                        <a:pt x="500" y="902"/>
                      </a:cubicBezTo>
                      <a:cubicBezTo>
                        <a:pt x="541" y="1602"/>
                        <a:pt x="541" y="1602"/>
                        <a:pt x="541" y="1602"/>
                      </a:cubicBezTo>
                      <a:cubicBezTo>
                        <a:pt x="541" y="1664"/>
                        <a:pt x="592" y="1715"/>
                        <a:pt x="655" y="1715"/>
                      </a:cubicBezTo>
                      <a:cubicBezTo>
                        <a:pt x="718" y="1715"/>
                        <a:pt x="769" y="1664"/>
                        <a:pt x="769" y="1602"/>
                      </a:cubicBezTo>
                      <a:cubicBezTo>
                        <a:pt x="710" y="902"/>
                        <a:pt x="710" y="902"/>
                        <a:pt x="710" y="902"/>
                      </a:cubicBezTo>
                      <a:cubicBezTo>
                        <a:pt x="710" y="855"/>
                        <a:pt x="710" y="855"/>
                        <a:pt x="710" y="855"/>
                      </a:cubicBezTo>
                      <a:cubicBezTo>
                        <a:pt x="710" y="293"/>
                        <a:pt x="710" y="293"/>
                        <a:pt x="710" y="293"/>
                      </a:cubicBezTo>
                      <a:cubicBezTo>
                        <a:pt x="710" y="282"/>
                        <a:pt x="719" y="273"/>
                        <a:pt x="730" y="273"/>
                      </a:cubicBezTo>
                      <a:cubicBezTo>
                        <a:pt x="741" y="273"/>
                        <a:pt x="750" y="282"/>
                        <a:pt x="750" y="293"/>
                      </a:cubicBezTo>
                      <a:cubicBezTo>
                        <a:pt x="769" y="777"/>
                        <a:pt x="769" y="777"/>
                        <a:pt x="769" y="777"/>
                      </a:cubicBezTo>
                      <a:cubicBezTo>
                        <a:pt x="769" y="829"/>
                        <a:pt x="811" y="872"/>
                        <a:pt x="864" y="872"/>
                      </a:cubicBezTo>
                      <a:cubicBezTo>
                        <a:pt x="917" y="872"/>
                        <a:pt x="959" y="829"/>
                        <a:pt x="959" y="777"/>
                      </a:cubicBezTo>
                      <a:lnTo>
                        <a:pt x="928" y="219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sp3d prstMaterial="matte">
                  <a:bevelT w="88900" h="88900"/>
                  <a:bevelB w="88900" h="889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92" name="Gruppieren 26"/>
            <p:cNvGrpSpPr/>
            <p:nvPr/>
          </p:nvGrpSpPr>
          <p:grpSpPr bwMode="gray">
            <a:xfrm>
              <a:off x="6066165" y="1921034"/>
              <a:ext cx="915250" cy="1900261"/>
              <a:chOff x="4377643" y="1861425"/>
              <a:chExt cx="915250" cy="1900261"/>
            </a:xfrm>
          </p:grpSpPr>
          <p:sp>
            <p:nvSpPr>
              <p:cNvPr id="98" name="Ellipse 32"/>
              <p:cNvSpPr/>
              <p:nvPr/>
            </p:nvSpPr>
            <p:spPr bwMode="gray">
              <a:xfrm>
                <a:off x="4377643" y="3343106"/>
                <a:ext cx="915250" cy="418580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99" name="Gruppieren 33"/>
              <p:cNvGrpSpPr>
                <a:grpSpLocks noChangeAspect="1"/>
              </p:cNvGrpSpPr>
              <p:nvPr/>
            </p:nvGrpSpPr>
            <p:grpSpPr bwMode="gray">
              <a:xfrm>
                <a:off x="4452850" y="1861425"/>
                <a:ext cx="652198" cy="1800000"/>
                <a:chOff x="4278296" y="1535203"/>
                <a:chExt cx="1605711" cy="4431600"/>
              </a:xfrm>
              <a:solidFill>
                <a:srgbClr val="969696"/>
              </a:solidFill>
              <a:scene3d>
                <a:camera prst="isometricOffAxis2Left"/>
                <a:lightRig rig="balanced" dir="t">
                  <a:rot lat="0" lon="0" rev="0"/>
                </a:lightRig>
              </a:scene3d>
            </p:grpSpPr>
            <p:sp>
              <p:nvSpPr>
                <p:cNvPr id="100" name="Freeform 12"/>
                <p:cNvSpPr>
                  <a:spLocks/>
                </p:cNvSpPr>
                <p:nvPr/>
              </p:nvSpPr>
              <p:spPr bwMode="gray">
                <a:xfrm>
                  <a:off x="4620351" y="1535203"/>
                  <a:ext cx="921600" cy="919747"/>
                </a:xfrm>
                <a:prstGeom prst="ellipse">
                  <a:avLst/>
                </a:prstGeom>
                <a:grpFill/>
                <a:ln>
                  <a:noFill/>
                </a:ln>
                <a:sp3d z="88900" prstMaterial="matte">
                  <a:bevelT w="180340" h="180340"/>
                  <a:bevelB w="180340" h="18034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Freeform 13"/>
                <p:cNvSpPr>
                  <a:spLocks/>
                </p:cNvSpPr>
                <p:nvPr/>
              </p:nvSpPr>
              <p:spPr bwMode="gray">
                <a:xfrm>
                  <a:off x="4278296" y="2516471"/>
                  <a:ext cx="1605711" cy="3450332"/>
                </a:xfrm>
                <a:custGeom>
                  <a:avLst/>
                  <a:gdLst>
                    <a:gd name="T0" fmla="*/ 585 w 796"/>
                    <a:gd name="T1" fmla="*/ 0 h 1715"/>
                    <a:gd name="T2" fmla="*/ 398 w 796"/>
                    <a:gd name="T3" fmla="*/ 155 h 1715"/>
                    <a:gd name="T4" fmla="*/ 211 w 796"/>
                    <a:gd name="T5" fmla="*/ 0 h 1715"/>
                    <a:gd name="T6" fmla="*/ 0 w 796"/>
                    <a:gd name="T7" fmla="*/ 381 h 1715"/>
                    <a:gd name="T8" fmla="*/ 1 w 796"/>
                    <a:gd name="T9" fmla="*/ 751 h 1715"/>
                    <a:gd name="T10" fmla="*/ 61 w 796"/>
                    <a:gd name="T11" fmla="*/ 811 h 1715"/>
                    <a:gd name="T12" fmla="*/ 121 w 796"/>
                    <a:gd name="T13" fmla="*/ 751 h 1715"/>
                    <a:gd name="T14" fmla="*/ 133 w 796"/>
                    <a:gd name="T15" fmla="*/ 292 h 1715"/>
                    <a:gd name="T16" fmla="*/ 152 w 796"/>
                    <a:gd name="T17" fmla="*/ 272 h 1715"/>
                    <a:gd name="T18" fmla="*/ 223 w 796"/>
                    <a:gd name="T19" fmla="*/ 454 h 1715"/>
                    <a:gd name="T20" fmla="*/ 138 w 796"/>
                    <a:gd name="T21" fmla="*/ 724 h 1715"/>
                    <a:gd name="T22" fmla="*/ 223 w 796"/>
                    <a:gd name="T23" fmla="*/ 1644 h 1715"/>
                    <a:gd name="T24" fmla="*/ 292 w 796"/>
                    <a:gd name="T25" fmla="*/ 1715 h 1715"/>
                    <a:gd name="T26" fmla="*/ 362 w 796"/>
                    <a:gd name="T27" fmla="*/ 1644 h 1715"/>
                    <a:gd name="T28" fmla="*/ 378 w 796"/>
                    <a:gd name="T29" fmla="*/ 901 h 1715"/>
                    <a:gd name="T30" fmla="*/ 398 w 796"/>
                    <a:gd name="T31" fmla="*/ 881 h 1715"/>
                    <a:gd name="T32" fmla="*/ 418 w 796"/>
                    <a:gd name="T33" fmla="*/ 901 h 1715"/>
                    <a:gd name="T34" fmla="*/ 435 w 796"/>
                    <a:gd name="T35" fmla="*/ 1644 h 1715"/>
                    <a:gd name="T36" fmla="*/ 504 w 796"/>
                    <a:gd name="T37" fmla="*/ 1715 h 1715"/>
                    <a:gd name="T38" fmla="*/ 573 w 796"/>
                    <a:gd name="T39" fmla="*/ 1644 h 1715"/>
                    <a:gd name="T40" fmla="*/ 658 w 796"/>
                    <a:gd name="T41" fmla="*/ 724 h 1715"/>
                    <a:gd name="T42" fmla="*/ 573 w 796"/>
                    <a:gd name="T43" fmla="*/ 454 h 1715"/>
                    <a:gd name="T44" fmla="*/ 644 w 796"/>
                    <a:gd name="T45" fmla="*/ 272 h 1715"/>
                    <a:gd name="T46" fmla="*/ 664 w 796"/>
                    <a:gd name="T47" fmla="*/ 292 h 1715"/>
                    <a:gd name="T48" fmla="*/ 676 w 796"/>
                    <a:gd name="T49" fmla="*/ 751 h 1715"/>
                    <a:gd name="T50" fmla="*/ 736 w 796"/>
                    <a:gd name="T51" fmla="*/ 811 h 1715"/>
                    <a:gd name="T52" fmla="*/ 795 w 796"/>
                    <a:gd name="T53" fmla="*/ 751 h 1715"/>
                    <a:gd name="T54" fmla="*/ 796 w 796"/>
                    <a:gd name="T55" fmla="*/ 381 h 1715"/>
                    <a:gd name="T56" fmla="*/ 585 w 796"/>
                    <a:gd name="T57" fmla="*/ 0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96" h="1715">
                      <a:moveTo>
                        <a:pt x="585" y="0"/>
                      </a:moveTo>
                      <a:cubicBezTo>
                        <a:pt x="516" y="0"/>
                        <a:pt x="474" y="155"/>
                        <a:pt x="398" y="155"/>
                      </a:cubicBezTo>
                      <a:cubicBezTo>
                        <a:pt x="322" y="155"/>
                        <a:pt x="281" y="0"/>
                        <a:pt x="211" y="0"/>
                      </a:cubicBezTo>
                      <a:cubicBezTo>
                        <a:pt x="142" y="0"/>
                        <a:pt x="0" y="79"/>
                        <a:pt x="0" y="381"/>
                      </a:cubicBezTo>
                      <a:cubicBezTo>
                        <a:pt x="1" y="751"/>
                        <a:pt x="1" y="751"/>
                        <a:pt x="1" y="751"/>
                      </a:cubicBezTo>
                      <a:cubicBezTo>
                        <a:pt x="1" y="784"/>
                        <a:pt x="28" y="811"/>
                        <a:pt x="61" y="811"/>
                      </a:cubicBezTo>
                      <a:cubicBezTo>
                        <a:pt x="94" y="811"/>
                        <a:pt x="121" y="784"/>
                        <a:pt x="121" y="751"/>
                      </a:cubicBezTo>
                      <a:cubicBezTo>
                        <a:pt x="133" y="292"/>
                        <a:pt x="133" y="292"/>
                        <a:pt x="133" y="292"/>
                      </a:cubicBezTo>
                      <a:cubicBezTo>
                        <a:pt x="133" y="281"/>
                        <a:pt x="142" y="272"/>
                        <a:pt x="152" y="272"/>
                      </a:cubicBezTo>
                      <a:cubicBezTo>
                        <a:pt x="163" y="272"/>
                        <a:pt x="223" y="362"/>
                        <a:pt x="223" y="454"/>
                      </a:cubicBezTo>
                      <a:cubicBezTo>
                        <a:pt x="223" y="546"/>
                        <a:pt x="138" y="603"/>
                        <a:pt x="138" y="724"/>
                      </a:cubicBezTo>
                      <a:cubicBezTo>
                        <a:pt x="138" y="846"/>
                        <a:pt x="223" y="1644"/>
                        <a:pt x="223" y="1644"/>
                      </a:cubicBezTo>
                      <a:cubicBezTo>
                        <a:pt x="223" y="1683"/>
                        <a:pt x="254" y="1715"/>
                        <a:pt x="292" y="1715"/>
                      </a:cubicBezTo>
                      <a:cubicBezTo>
                        <a:pt x="331" y="1715"/>
                        <a:pt x="362" y="1683"/>
                        <a:pt x="362" y="1644"/>
                      </a:cubicBezTo>
                      <a:cubicBezTo>
                        <a:pt x="378" y="901"/>
                        <a:pt x="378" y="901"/>
                        <a:pt x="378" y="901"/>
                      </a:cubicBezTo>
                      <a:cubicBezTo>
                        <a:pt x="378" y="890"/>
                        <a:pt x="387" y="881"/>
                        <a:pt x="398" y="881"/>
                      </a:cubicBezTo>
                      <a:cubicBezTo>
                        <a:pt x="409" y="881"/>
                        <a:pt x="418" y="890"/>
                        <a:pt x="418" y="901"/>
                      </a:cubicBezTo>
                      <a:cubicBezTo>
                        <a:pt x="435" y="1644"/>
                        <a:pt x="435" y="1644"/>
                        <a:pt x="435" y="1644"/>
                      </a:cubicBezTo>
                      <a:cubicBezTo>
                        <a:pt x="435" y="1683"/>
                        <a:pt x="466" y="1715"/>
                        <a:pt x="504" y="1715"/>
                      </a:cubicBezTo>
                      <a:cubicBezTo>
                        <a:pt x="542" y="1715"/>
                        <a:pt x="573" y="1683"/>
                        <a:pt x="573" y="1644"/>
                      </a:cubicBezTo>
                      <a:cubicBezTo>
                        <a:pt x="573" y="1644"/>
                        <a:pt x="658" y="846"/>
                        <a:pt x="658" y="724"/>
                      </a:cubicBezTo>
                      <a:cubicBezTo>
                        <a:pt x="658" y="603"/>
                        <a:pt x="573" y="546"/>
                        <a:pt x="573" y="454"/>
                      </a:cubicBezTo>
                      <a:cubicBezTo>
                        <a:pt x="573" y="362"/>
                        <a:pt x="633" y="272"/>
                        <a:pt x="644" y="272"/>
                      </a:cubicBezTo>
                      <a:cubicBezTo>
                        <a:pt x="655" y="272"/>
                        <a:pt x="664" y="281"/>
                        <a:pt x="664" y="292"/>
                      </a:cubicBezTo>
                      <a:cubicBezTo>
                        <a:pt x="676" y="751"/>
                        <a:pt x="676" y="751"/>
                        <a:pt x="676" y="751"/>
                      </a:cubicBezTo>
                      <a:cubicBezTo>
                        <a:pt x="676" y="784"/>
                        <a:pt x="703" y="811"/>
                        <a:pt x="736" y="811"/>
                      </a:cubicBezTo>
                      <a:cubicBezTo>
                        <a:pt x="769" y="811"/>
                        <a:pt x="795" y="784"/>
                        <a:pt x="795" y="751"/>
                      </a:cubicBezTo>
                      <a:cubicBezTo>
                        <a:pt x="796" y="381"/>
                        <a:pt x="796" y="381"/>
                        <a:pt x="796" y="381"/>
                      </a:cubicBezTo>
                      <a:cubicBezTo>
                        <a:pt x="796" y="137"/>
                        <a:pt x="654" y="0"/>
                        <a:pt x="5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prstMaterial="matte">
                  <a:bevelT w="101600" h="101600"/>
                  <a:bevelB w="101600" h="1016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93" name="Gruppieren 27"/>
            <p:cNvGrpSpPr/>
            <p:nvPr/>
          </p:nvGrpSpPr>
          <p:grpSpPr bwMode="gray">
            <a:xfrm>
              <a:off x="4901783" y="1921034"/>
              <a:ext cx="1129110" cy="1915149"/>
              <a:chOff x="3108352" y="1861425"/>
              <a:chExt cx="1129110" cy="1915149"/>
            </a:xfrm>
          </p:grpSpPr>
          <p:sp>
            <p:nvSpPr>
              <p:cNvPr id="94" name="Ellipse 28"/>
              <p:cNvSpPr/>
              <p:nvPr/>
            </p:nvSpPr>
            <p:spPr bwMode="gray">
              <a:xfrm>
                <a:off x="3108352" y="3303650"/>
                <a:ext cx="1129110" cy="472924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95" name="Gruppieren 29"/>
              <p:cNvGrpSpPr>
                <a:grpSpLocks noChangeAspect="1"/>
              </p:cNvGrpSpPr>
              <p:nvPr/>
            </p:nvGrpSpPr>
            <p:grpSpPr bwMode="gray">
              <a:xfrm>
                <a:off x="3326104" y="1861425"/>
                <a:ext cx="784168" cy="1800000"/>
                <a:chOff x="10625592" y="1535985"/>
                <a:chExt cx="1929937" cy="4430037"/>
              </a:xfrm>
              <a:solidFill>
                <a:srgbClr val="969696"/>
              </a:solidFill>
              <a:scene3d>
                <a:camera prst="isometricOffAxis1Right"/>
                <a:lightRig rig="balanced" dir="t">
                  <a:rot lat="0" lon="0" rev="10800000"/>
                </a:lightRig>
              </a:scene3d>
            </p:grpSpPr>
            <p:sp>
              <p:nvSpPr>
                <p:cNvPr id="96" name="Freeform 5"/>
                <p:cNvSpPr>
                  <a:spLocks/>
                </p:cNvSpPr>
                <p:nvPr/>
              </p:nvSpPr>
              <p:spPr bwMode="gray">
                <a:xfrm>
                  <a:off x="11129760" y="1535985"/>
                  <a:ext cx="921600" cy="919848"/>
                </a:xfrm>
                <a:prstGeom prst="ellipse">
                  <a:avLst/>
                </a:prstGeom>
                <a:grpFill/>
                <a:ln>
                  <a:noFill/>
                </a:ln>
                <a:sp3d z="88900" prstMaterial="matte">
                  <a:bevelT w="180000" h="180000"/>
                  <a:bevelB w="180000" h="180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Freeform 6"/>
                <p:cNvSpPr>
                  <a:spLocks/>
                </p:cNvSpPr>
                <p:nvPr/>
              </p:nvSpPr>
              <p:spPr bwMode="gray">
                <a:xfrm>
                  <a:off x="10625592" y="2516336"/>
                  <a:ext cx="1929937" cy="3449686"/>
                </a:xfrm>
                <a:custGeom>
                  <a:avLst/>
                  <a:gdLst>
                    <a:gd name="T0" fmla="*/ 928 w 959"/>
                    <a:gd name="T1" fmla="*/ 219 h 1715"/>
                    <a:gd name="T2" fmla="*/ 670 w 959"/>
                    <a:gd name="T3" fmla="*/ 0 h 1715"/>
                    <a:gd name="T4" fmla="*/ 480 w 959"/>
                    <a:gd name="T5" fmla="*/ 72 h 1715"/>
                    <a:gd name="T6" fmla="*/ 290 w 959"/>
                    <a:gd name="T7" fmla="*/ 0 h 1715"/>
                    <a:gd name="T8" fmla="*/ 32 w 959"/>
                    <a:gd name="T9" fmla="*/ 219 h 1715"/>
                    <a:gd name="T10" fmla="*/ 0 w 959"/>
                    <a:gd name="T11" fmla="*/ 777 h 1715"/>
                    <a:gd name="T12" fmla="*/ 96 w 959"/>
                    <a:gd name="T13" fmla="*/ 872 h 1715"/>
                    <a:gd name="T14" fmla="*/ 191 w 959"/>
                    <a:gd name="T15" fmla="*/ 777 h 1715"/>
                    <a:gd name="T16" fmla="*/ 210 w 959"/>
                    <a:gd name="T17" fmla="*/ 293 h 1715"/>
                    <a:gd name="T18" fmla="*/ 230 w 959"/>
                    <a:gd name="T19" fmla="*/ 273 h 1715"/>
                    <a:gd name="T20" fmla="*/ 250 w 959"/>
                    <a:gd name="T21" fmla="*/ 293 h 1715"/>
                    <a:gd name="T22" fmla="*/ 250 w 959"/>
                    <a:gd name="T23" fmla="*/ 855 h 1715"/>
                    <a:gd name="T24" fmla="*/ 250 w 959"/>
                    <a:gd name="T25" fmla="*/ 902 h 1715"/>
                    <a:gd name="T26" fmla="*/ 191 w 959"/>
                    <a:gd name="T27" fmla="*/ 1602 h 1715"/>
                    <a:gd name="T28" fmla="*/ 305 w 959"/>
                    <a:gd name="T29" fmla="*/ 1715 h 1715"/>
                    <a:gd name="T30" fmla="*/ 418 w 959"/>
                    <a:gd name="T31" fmla="*/ 1602 h 1715"/>
                    <a:gd name="T32" fmla="*/ 460 w 959"/>
                    <a:gd name="T33" fmla="*/ 902 h 1715"/>
                    <a:gd name="T34" fmla="*/ 480 w 959"/>
                    <a:gd name="T35" fmla="*/ 882 h 1715"/>
                    <a:gd name="T36" fmla="*/ 500 w 959"/>
                    <a:gd name="T37" fmla="*/ 902 h 1715"/>
                    <a:gd name="T38" fmla="*/ 541 w 959"/>
                    <a:gd name="T39" fmla="*/ 1602 h 1715"/>
                    <a:gd name="T40" fmla="*/ 655 w 959"/>
                    <a:gd name="T41" fmla="*/ 1715 h 1715"/>
                    <a:gd name="T42" fmla="*/ 769 w 959"/>
                    <a:gd name="T43" fmla="*/ 1602 h 1715"/>
                    <a:gd name="T44" fmla="*/ 710 w 959"/>
                    <a:gd name="T45" fmla="*/ 902 h 1715"/>
                    <a:gd name="T46" fmla="*/ 710 w 959"/>
                    <a:gd name="T47" fmla="*/ 855 h 1715"/>
                    <a:gd name="T48" fmla="*/ 710 w 959"/>
                    <a:gd name="T49" fmla="*/ 293 h 1715"/>
                    <a:gd name="T50" fmla="*/ 730 w 959"/>
                    <a:gd name="T51" fmla="*/ 273 h 1715"/>
                    <a:gd name="T52" fmla="*/ 750 w 959"/>
                    <a:gd name="T53" fmla="*/ 293 h 1715"/>
                    <a:gd name="T54" fmla="*/ 769 w 959"/>
                    <a:gd name="T55" fmla="*/ 777 h 1715"/>
                    <a:gd name="T56" fmla="*/ 864 w 959"/>
                    <a:gd name="T57" fmla="*/ 872 h 1715"/>
                    <a:gd name="T58" fmla="*/ 959 w 959"/>
                    <a:gd name="T59" fmla="*/ 777 h 1715"/>
                    <a:gd name="T60" fmla="*/ 928 w 959"/>
                    <a:gd name="T61" fmla="*/ 219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59" h="1715">
                      <a:moveTo>
                        <a:pt x="928" y="219"/>
                      </a:moveTo>
                      <a:cubicBezTo>
                        <a:pt x="928" y="65"/>
                        <a:pt x="768" y="0"/>
                        <a:pt x="670" y="0"/>
                      </a:cubicBezTo>
                      <a:cubicBezTo>
                        <a:pt x="572" y="0"/>
                        <a:pt x="557" y="72"/>
                        <a:pt x="480" y="72"/>
                      </a:cubicBezTo>
                      <a:cubicBezTo>
                        <a:pt x="403" y="72"/>
                        <a:pt x="367" y="0"/>
                        <a:pt x="290" y="0"/>
                      </a:cubicBezTo>
                      <a:cubicBezTo>
                        <a:pt x="213" y="0"/>
                        <a:pt x="32" y="65"/>
                        <a:pt x="32" y="219"/>
                      </a:cubicBezTo>
                      <a:cubicBezTo>
                        <a:pt x="0" y="777"/>
                        <a:pt x="0" y="777"/>
                        <a:pt x="0" y="777"/>
                      </a:cubicBezTo>
                      <a:cubicBezTo>
                        <a:pt x="0" y="829"/>
                        <a:pt x="43" y="872"/>
                        <a:pt x="96" y="872"/>
                      </a:cubicBezTo>
                      <a:cubicBezTo>
                        <a:pt x="148" y="872"/>
                        <a:pt x="191" y="829"/>
                        <a:pt x="191" y="777"/>
                      </a:cubicBezTo>
                      <a:cubicBezTo>
                        <a:pt x="210" y="293"/>
                        <a:pt x="210" y="293"/>
                        <a:pt x="210" y="293"/>
                      </a:cubicBezTo>
                      <a:cubicBezTo>
                        <a:pt x="210" y="282"/>
                        <a:pt x="219" y="273"/>
                        <a:pt x="230" y="273"/>
                      </a:cubicBezTo>
                      <a:cubicBezTo>
                        <a:pt x="241" y="273"/>
                        <a:pt x="250" y="282"/>
                        <a:pt x="250" y="293"/>
                      </a:cubicBezTo>
                      <a:cubicBezTo>
                        <a:pt x="250" y="855"/>
                        <a:pt x="250" y="855"/>
                        <a:pt x="250" y="855"/>
                      </a:cubicBezTo>
                      <a:cubicBezTo>
                        <a:pt x="250" y="902"/>
                        <a:pt x="250" y="902"/>
                        <a:pt x="250" y="902"/>
                      </a:cubicBezTo>
                      <a:cubicBezTo>
                        <a:pt x="191" y="1602"/>
                        <a:pt x="191" y="1602"/>
                        <a:pt x="191" y="1602"/>
                      </a:cubicBezTo>
                      <a:cubicBezTo>
                        <a:pt x="191" y="1664"/>
                        <a:pt x="242" y="1715"/>
                        <a:pt x="305" y="1715"/>
                      </a:cubicBezTo>
                      <a:cubicBezTo>
                        <a:pt x="367" y="1715"/>
                        <a:pt x="418" y="1664"/>
                        <a:pt x="418" y="1602"/>
                      </a:cubicBezTo>
                      <a:cubicBezTo>
                        <a:pt x="460" y="902"/>
                        <a:pt x="460" y="902"/>
                        <a:pt x="460" y="902"/>
                      </a:cubicBezTo>
                      <a:cubicBezTo>
                        <a:pt x="460" y="891"/>
                        <a:pt x="469" y="882"/>
                        <a:pt x="480" y="882"/>
                      </a:cubicBezTo>
                      <a:cubicBezTo>
                        <a:pt x="491" y="882"/>
                        <a:pt x="500" y="891"/>
                        <a:pt x="500" y="902"/>
                      </a:cubicBezTo>
                      <a:cubicBezTo>
                        <a:pt x="541" y="1602"/>
                        <a:pt x="541" y="1602"/>
                        <a:pt x="541" y="1602"/>
                      </a:cubicBezTo>
                      <a:cubicBezTo>
                        <a:pt x="541" y="1664"/>
                        <a:pt x="592" y="1715"/>
                        <a:pt x="655" y="1715"/>
                      </a:cubicBezTo>
                      <a:cubicBezTo>
                        <a:pt x="718" y="1715"/>
                        <a:pt x="769" y="1664"/>
                        <a:pt x="769" y="1602"/>
                      </a:cubicBezTo>
                      <a:cubicBezTo>
                        <a:pt x="710" y="902"/>
                        <a:pt x="710" y="902"/>
                        <a:pt x="710" y="902"/>
                      </a:cubicBezTo>
                      <a:cubicBezTo>
                        <a:pt x="710" y="855"/>
                        <a:pt x="710" y="855"/>
                        <a:pt x="710" y="855"/>
                      </a:cubicBezTo>
                      <a:cubicBezTo>
                        <a:pt x="710" y="293"/>
                        <a:pt x="710" y="293"/>
                        <a:pt x="710" y="293"/>
                      </a:cubicBezTo>
                      <a:cubicBezTo>
                        <a:pt x="710" y="282"/>
                        <a:pt x="719" y="273"/>
                        <a:pt x="730" y="273"/>
                      </a:cubicBezTo>
                      <a:cubicBezTo>
                        <a:pt x="741" y="273"/>
                        <a:pt x="750" y="282"/>
                        <a:pt x="750" y="293"/>
                      </a:cubicBezTo>
                      <a:cubicBezTo>
                        <a:pt x="769" y="777"/>
                        <a:pt x="769" y="777"/>
                        <a:pt x="769" y="777"/>
                      </a:cubicBezTo>
                      <a:cubicBezTo>
                        <a:pt x="769" y="829"/>
                        <a:pt x="811" y="872"/>
                        <a:pt x="864" y="872"/>
                      </a:cubicBezTo>
                      <a:cubicBezTo>
                        <a:pt x="917" y="872"/>
                        <a:pt x="959" y="829"/>
                        <a:pt x="959" y="777"/>
                      </a:cubicBezTo>
                      <a:lnTo>
                        <a:pt x="928" y="2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sp3d prstMaterial="matte">
                  <a:bevelT w="101600" h="101600"/>
                  <a:bevelB w="101600" h="1016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126" name="Grup 125"/>
          <p:cNvGrpSpPr/>
          <p:nvPr/>
        </p:nvGrpSpPr>
        <p:grpSpPr>
          <a:xfrm>
            <a:off x="4445634" y="5091739"/>
            <a:ext cx="3019588" cy="1670568"/>
            <a:chOff x="96301" y="4561258"/>
            <a:chExt cx="3420000" cy="1527776"/>
          </a:xfrm>
        </p:grpSpPr>
        <p:sp>
          <p:nvSpPr>
            <p:cNvPr id="127" name="Text Placeholder 1"/>
            <p:cNvSpPr txBox="1">
              <a:spLocks/>
            </p:cNvSpPr>
            <p:nvPr/>
          </p:nvSpPr>
          <p:spPr bwMode="gray">
            <a:xfrm>
              <a:off x="96301" y="4561258"/>
              <a:ext cx="3420000" cy="360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</p:spPr>
          <p:txBody>
            <a:bodyPr vert="horz" lIns="252000" tIns="0" rIns="144000" bIns="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None/>
                <a:defRPr sz="2000" b="0" kern="1200">
                  <a:solidFill>
                    <a:schemeClr val="bg1"/>
                  </a:solidFill>
                  <a:latin typeface="+mj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8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tr-TR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İSG VE DİĞER EĞİTİMLER</a:t>
              </a:r>
              <a:endParaRPr 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" name="Content Placeholder 1"/>
            <p:cNvSpPr txBox="1">
              <a:spLocks/>
            </p:cNvSpPr>
            <p:nvPr/>
          </p:nvSpPr>
          <p:spPr bwMode="gray">
            <a:xfrm>
              <a:off x="96301" y="4921258"/>
              <a:ext cx="3420000" cy="11677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vert="horz" lIns="252000" tIns="252000" rIns="252000" bIns="252000" rtlCol="0" anchor="ctr">
              <a:noAutofit/>
            </a:bodyPr>
            <a:lstStyle>
              <a:lvl1pPr marL="27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2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8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44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0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Wingdings" panose="05000000000000000000" pitchFamily="2" charset="2"/>
                <a:buNone/>
              </a:pPr>
              <a:r>
                <a:rPr lang="tr-TR" b="1" dirty="0">
                  <a:latin typeface="+mj-lt"/>
                </a:rPr>
                <a:t>Kanunen zorunlu kılınan veya işyerlerinde ihtiyaç duyulan İSG ile ilgili tüm eğitimler ve Kurumsal/Kişisel Gelişim eğitimleri verilmektedir.</a:t>
              </a:r>
              <a:endParaRPr lang="en-US" b="1" dirty="0">
                <a:latin typeface="+mj-lt"/>
              </a:endParaRPr>
            </a:p>
          </p:txBody>
        </p:sp>
      </p:grpSp>
      <p:grpSp>
        <p:nvGrpSpPr>
          <p:cNvPr id="129" name="Gruppieren 13"/>
          <p:cNvGrpSpPr/>
          <p:nvPr/>
        </p:nvGrpSpPr>
        <p:grpSpPr bwMode="gray">
          <a:xfrm>
            <a:off x="32338" y="3079198"/>
            <a:ext cx="3116506" cy="1915149"/>
            <a:chOff x="4443959" y="1921034"/>
            <a:chExt cx="3116506" cy="1915149"/>
          </a:xfrm>
        </p:grpSpPr>
        <p:grpSp>
          <p:nvGrpSpPr>
            <p:cNvPr id="130" name="Gruppieren 20"/>
            <p:cNvGrpSpPr/>
            <p:nvPr/>
          </p:nvGrpSpPr>
          <p:grpSpPr bwMode="gray">
            <a:xfrm>
              <a:off x="6851393" y="1921034"/>
              <a:ext cx="709072" cy="1324229"/>
              <a:chOff x="-1540332" y="2959997"/>
              <a:chExt cx="709072" cy="1324229"/>
            </a:xfrm>
          </p:grpSpPr>
          <p:sp>
            <p:nvSpPr>
              <p:cNvPr id="166" name="Ellipse 56"/>
              <p:cNvSpPr/>
              <p:nvPr/>
            </p:nvSpPr>
            <p:spPr bwMode="gray">
              <a:xfrm>
                <a:off x="-1540332" y="3873562"/>
                <a:ext cx="709072" cy="410664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67" name="Gruppieren 57"/>
              <p:cNvGrpSpPr>
                <a:grpSpLocks noChangeAspect="1"/>
              </p:cNvGrpSpPr>
              <p:nvPr/>
            </p:nvGrpSpPr>
            <p:grpSpPr bwMode="gray">
              <a:xfrm>
                <a:off x="-1456644" y="2959997"/>
                <a:ext cx="443495" cy="1224000"/>
                <a:chOff x="4278296" y="1535203"/>
                <a:chExt cx="1605711" cy="4431600"/>
              </a:xfrm>
              <a:solidFill>
                <a:srgbClr val="E6E6E6"/>
              </a:solidFill>
              <a:scene3d>
                <a:camera prst="isometricOffAxis2Left"/>
                <a:lightRig rig="balanced" dir="t"/>
              </a:scene3d>
            </p:grpSpPr>
            <p:sp>
              <p:nvSpPr>
                <p:cNvPr id="168" name="Freeform 12"/>
                <p:cNvSpPr>
                  <a:spLocks/>
                </p:cNvSpPr>
                <p:nvPr/>
              </p:nvSpPr>
              <p:spPr bwMode="gray">
                <a:xfrm>
                  <a:off x="4620351" y="1535203"/>
                  <a:ext cx="921600" cy="919747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sp3d z="69850" prstMaterial="matte">
                  <a:bevelT w="144000" h="144000"/>
                  <a:bevelB w="144000" h="144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" name="Freeform 13"/>
                <p:cNvSpPr>
                  <a:spLocks/>
                </p:cNvSpPr>
                <p:nvPr/>
              </p:nvSpPr>
              <p:spPr bwMode="gray">
                <a:xfrm>
                  <a:off x="4278296" y="2516471"/>
                  <a:ext cx="1605711" cy="3450332"/>
                </a:xfrm>
                <a:custGeom>
                  <a:avLst/>
                  <a:gdLst>
                    <a:gd name="T0" fmla="*/ 585 w 796"/>
                    <a:gd name="T1" fmla="*/ 0 h 1715"/>
                    <a:gd name="T2" fmla="*/ 398 w 796"/>
                    <a:gd name="T3" fmla="*/ 155 h 1715"/>
                    <a:gd name="T4" fmla="*/ 211 w 796"/>
                    <a:gd name="T5" fmla="*/ 0 h 1715"/>
                    <a:gd name="T6" fmla="*/ 0 w 796"/>
                    <a:gd name="T7" fmla="*/ 381 h 1715"/>
                    <a:gd name="T8" fmla="*/ 1 w 796"/>
                    <a:gd name="T9" fmla="*/ 751 h 1715"/>
                    <a:gd name="T10" fmla="*/ 61 w 796"/>
                    <a:gd name="T11" fmla="*/ 811 h 1715"/>
                    <a:gd name="T12" fmla="*/ 121 w 796"/>
                    <a:gd name="T13" fmla="*/ 751 h 1715"/>
                    <a:gd name="T14" fmla="*/ 133 w 796"/>
                    <a:gd name="T15" fmla="*/ 292 h 1715"/>
                    <a:gd name="T16" fmla="*/ 152 w 796"/>
                    <a:gd name="T17" fmla="*/ 272 h 1715"/>
                    <a:gd name="T18" fmla="*/ 223 w 796"/>
                    <a:gd name="T19" fmla="*/ 454 h 1715"/>
                    <a:gd name="T20" fmla="*/ 138 w 796"/>
                    <a:gd name="T21" fmla="*/ 724 h 1715"/>
                    <a:gd name="T22" fmla="*/ 223 w 796"/>
                    <a:gd name="T23" fmla="*/ 1644 h 1715"/>
                    <a:gd name="T24" fmla="*/ 292 w 796"/>
                    <a:gd name="T25" fmla="*/ 1715 h 1715"/>
                    <a:gd name="T26" fmla="*/ 362 w 796"/>
                    <a:gd name="T27" fmla="*/ 1644 h 1715"/>
                    <a:gd name="T28" fmla="*/ 378 w 796"/>
                    <a:gd name="T29" fmla="*/ 901 h 1715"/>
                    <a:gd name="T30" fmla="*/ 398 w 796"/>
                    <a:gd name="T31" fmla="*/ 881 h 1715"/>
                    <a:gd name="T32" fmla="*/ 418 w 796"/>
                    <a:gd name="T33" fmla="*/ 901 h 1715"/>
                    <a:gd name="T34" fmla="*/ 435 w 796"/>
                    <a:gd name="T35" fmla="*/ 1644 h 1715"/>
                    <a:gd name="T36" fmla="*/ 504 w 796"/>
                    <a:gd name="T37" fmla="*/ 1715 h 1715"/>
                    <a:gd name="T38" fmla="*/ 573 w 796"/>
                    <a:gd name="T39" fmla="*/ 1644 h 1715"/>
                    <a:gd name="T40" fmla="*/ 658 w 796"/>
                    <a:gd name="T41" fmla="*/ 724 h 1715"/>
                    <a:gd name="T42" fmla="*/ 573 w 796"/>
                    <a:gd name="T43" fmla="*/ 454 h 1715"/>
                    <a:gd name="T44" fmla="*/ 644 w 796"/>
                    <a:gd name="T45" fmla="*/ 272 h 1715"/>
                    <a:gd name="T46" fmla="*/ 664 w 796"/>
                    <a:gd name="T47" fmla="*/ 292 h 1715"/>
                    <a:gd name="T48" fmla="*/ 676 w 796"/>
                    <a:gd name="T49" fmla="*/ 751 h 1715"/>
                    <a:gd name="T50" fmla="*/ 736 w 796"/>
                    <a:gd name="T51" fmla="*/ 811 h 1715"/>
                    <a:gd name="T52" fmla="*/ 795 w 796"/>
                    <a:gd name="T53" fmla="*/ 751 h 1715"/>
                    <a:gd name="T54" fmla="*/ 796 w 796"/>
                    <a:gd name="T55" fmla="*/ 381 h 1715"/>
                    <a:gd name="T56" fmla="*/ 585 w 796"/>
                    <a:gd name="T57" fmla="*/ 0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96" h="1715">
                      <a:moveTo>
                        <a:pt x="585" y="0"/>
                      </a:moveTo>
                      <a:cubicBezTo>
                        <a:pt x="516" y="0"/>
                        <a:pt x="474" y="155"/>
                        <a:pt x="398" y="155"/>
                      </a:cubicBezTo>
                      <a:cubicBezTo>
                        <a:pt x="322" y="155"/>
                        <a:pt x="281" y="0"/>
                        <a:pt x="211" y="0"/>
                      </a:cubicBezTo>
                      <a:cubicBezTo>
                        <a:pt x="142" y="0"/>
                        <a:pt x="0" y="79"/>
                        <a:pt x="0" y="381"/>
                      </a:cubicBezTo>
                      <a:cubicBezTo>
                        <a:pt x="1" y="751"/>
                        <a:pt x="1" y="751"/>
                        <a:pt x="1" y="751"/>
                      </a:cubicBezTo>
                      <a:cubicBezTo>
                        <a:pt x="1" y="784"/>
                        <a:pt x="28" y="811"/>
                        <a:pt x="61" y="811"/>
                      </a:cubicBezTo>
                      <a:cubicBezTo>
                        <a:pt x="94" y="811"/>
                        <a:pt x="121" y="784"/>
                        <a:pt x="121" y="751"/>
                      </a:cubicBezTo>
                      <a:cubicBezTo>
                        <a:pt x="133" y="292"/>
                        <a:pt x="133" y="292"/>
                        <a:pt x="133" y="292"/>
                      </a:cubicBezTo>
                      <a:cubicBezTo>
                        <a:pt x="133" y="281"/>
                        <a:pt x="142" y="272"/>
                        <a:pt x="152" y="272"/>
                      </a:cubicBezTo>
                      <a:cubicBezTo>
                        <a:pt x="163" y="272"/>
                        <a:pt x="223" y="362"/>
                        <a:pt x="223" y="454"/>
                      </a:cubicBezTo>
                      <a:cubicBezTo>
                        <a:pt x="223" y="546"/>
                        <a:pt x="138" y="603"/>
                        <a:pt x="138" y="724"/>
                      </a:cubicBezTo>
                      <a:cubicBezTo>
                        <a:pt x="138" y="846"/>
                        <a:pt x="223" y="1644"/>
                        <a:pt x="223" y="1644"/>
                      </a:cubicBezTo>
                      <a:cubicBezTo>
                        <a:pt x="223" y="1683"/>
                        <a:pt x="254" y="1715"/>
                        <a:pt x="292" y="1715"/>
                      </a:cubicBezTo>
                      <a:cubicBezTo>
                        <a:pt x="331" y="1715"/>
                        <a:pt x="362" y="1683"/>
                        <a:pt x="362" y="1644"/>
                      </a:cubicBezTo>
                      <a:cubicBezTo>
                        <a:pt x="378" y="901"/>
                        <a:pt x="378" y="901"/>
                        <a:pt x="378" y="901"/>
                      </a:cubicBezTo>
                      <a:cubicBezTo>
                        <a:pt x="378" y="890"/>
                        <a:pt x="387" y="881"/>
                        <a:pt x="398" y="881"/>
                      </a:cubicBezTo>
                      <a:cubicBezTo>
                        <a:pt x="409" y="881"/>
                        <a:pt x="418" y="890"/>
                        <a:pt x="418" y="901"/>
                      </a:cubicBezTo>
                      <a:cubicBezTo>
                        <a:pt x="435" y="1644"/>
                        <a:pt x="435" y="1644"/>
                        <a:pt x="435" y="1644"/>
                      </a:cubicBezTo>
                      <a:cubicBezTo>
                        <a:pt x="435" y="1683"/>
                        <a:pt x="466" y="1715"/>
                        <a:pt x="504" y="1715"/>
                      </a:cubicBezTo>
                      <a:cubicBezTo>
                        <a:pt x="542" y="1715"/>
                        <a:pt x="573" y="1683"/>
                        <a:pt x="573" y="1644"/>
                      </a:cubicBezTo>
                      <a:cubicBezTo>
                        <a:pt x="573" y="1644"/>
                        <a:pt x="658" y="846"/>
                        <a:pt x="658" y="724"/>
                      </a:cubicBezTo>
                      <a:cubicBezTo>
                        <a:pt x="658" y="603"/>
                        <a:pt x="573" y="546"/>
                        <a:pt x="573" y="454"/>
                      </a:cubicBezTo>
                      <a:cubicBezTo>
                        <a:pt x="573" y="362"/>
                        <a:pt x="633" y="272"/>
                        <a:pt x="644" y="272"/>
                      </a:cubicBezTo>
                      <a:cubicBezTo>
                        <a:pt x="655" y="272"/>
                        <a:pt x="664" y="281"/>
                        <a:pt x="664" y="292"/>
                      </a:cubicBezTo>
                      <a:cubicBezTo>
                        <a:pt x="676" y="751"/>
                        <a:pt x="676" y="751"/>
                        <a:pt x="676" y="751"/>
                      </a:cubicBezTo>
                      <a:cubicBezTo>
                        <a:pt x="676" y="784"/>
                        <a:pt x="703" y="811"/>
                        <a:pt x="736" y="811"/>
                      </a:cubicBezTo>
                      <a:cubicBezTo>
                        <a:pt x="769" y="811"/>
                        <a:pt x="795" y="784"/>
                        <a:pt x="795" y="751"/>
                      </a:cubicBezTo>
                      <a:cubicBezTo>
                        <a:pt x="796" y="381"/>
                        <a:pt x="796" y="381"/>
                        <a:pt x="796" y="381"/>
                      </a:cubicBezTo>
                      <a:cubicBezTo>
                        <a:pt x="796" y="137"/>
                        <a:pt x="65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sp3d prstMaterial="matte">
                  <a:bevelT w="63500" h="63500"/>
                  <a:bevelB w="63500" h="635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1" name="Gruppieren 21"/>
            <p:cNvGrpSpPr/>
            <p:nvPr/>
          </p:nvGrpSpPr>
          <p:grpSpPr bwMode="gray">
            <a:xfrm>
              <a:off x="4804231" y="1921034"/>
              <a:ext cx="709072" cy="1324229"/>
              <a:chOff x="-1540332" y="2959997"/>
              <a:chExt cx="709072" cy="1324229"/>
            </a:xfrm>
          </p:grpSpPr>
          <p:sp>
            <p:nvSpPr>
              <p:cNvPr id="162" name="Ellipse 52"/>
              <p:cNvSpPr/>
              <p:nvPr/>
            </p:nvSpPr>
            <p:spPr bwMode="gray">
              <a:xfrm>
                <a:off x="-1540332" y="3873562"/>
                <a:ext cx="709072" cy="410664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63" name="Gruppieren 53"/>
              <p:cNvGrpSpPr>
                <a:grpSpLocks noChangeAspect="1"/>
              </p:cNvGrpSpPr>
              <p:nvPr/>
            </p:nvGrpSpPr>
            <p:grpSpPr bwMode="gray">
              <a:xfrm>
                <a:off x="-1456644" y="2959997"/>
                <a:ext cx="443495" cy="1224000"/>
                <a:chOff x="4278296" y="1535203"/>
                <a:chExt cx="1605711" cy="4431600"/>
              </a:xfrm>
              <a:solidFill>
                <a:srgbClr val="E6E6E6"/>
              </a:solidFill>
              <a:scene3d>
                <a:camera prst="isometricOffAxis2Left"/>
                <a:lightRig rig="balanced" dir="t"/>
              </a:scene3d>
            </p:grpSpPr>
            <p:sp>
              <p:nvSpPr>
                <p:cNvPr id="164" name="Freeform 12"/>
                <p:cNvSpPr>
                  <a:spLocks/>
                </p:cNvSpPr>
                <p:nvPr/>
              </p:nvSpPr>
              <p:spPr bwMode="gray">
                <a:xfrm>
                  <a:off x="4620351" y="1535203"/>
                  <a:ext cx="921600" cy="919747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sp3d z="69850" prstMaterial="matte">
                  <a:bevelT w="144000" h="144000"/>
                  <a:bevelB w="144000" h="144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" name="Freeform 13"/>
                <p:cNvSpPr>
                  <a:spLocks/>
                </p:cNvSpPr>
                <p:nvPr/>
              </p:nvSpPr>
              <p:spPr bwMode="gray">
                <a:xfrm>
                  <a:off x="4278296" y="2516471"/>
                  <a:ext cx="1605711" cy="3450332"/>
                </a:xfrm>
                <a:custGeom>
                  <a:avLst/>
                  <a:gdLst>
                    <a:gd name="T0" fmla="*/ 585 w 796"/>
                    <a:gd name="T1" fmla="*/ 0 h 1715"/>
                    <a:gd name="T2" fmla="*/ 398 w 796"/>
                    <a:gd name="T3" fmla="*/ 155 h 1715"/>
                    <a:gd name="T4" fmla="*/ 211 w 796"/>
                    <a:gd name="T5" fmla="*/ 0 h 1715"/>
                    <a:gd name="T6" fmla="*/ 0 w 796"/>
                    <a:gd name="T7" fmla="*/ 381 h 1715"/>
                    <a:gd name="T8" fmla="*/ 1 w 796"/>
                    <a:gd name="T9" fmla="*/ 751 h 1715"/>
                    <a:gd name="T10" fmla="*/ 61 w 796"/>
                    <a:gd name="T11" fmla="*/ 811 h 1715"/>
                    <a:gd name="T12" fmla="*/ 121 w 796"/>
                    <a:gd name="T13" fmla="*/ 751 h 1715"/>
                    <a:gd name="T14" fmla="*/ 133 w 796"/>
                    <a:gd name="T15" fmla="*/ 292 h 1715"/>
                    <a:gd name="T16" fmla="*/ 152 w 796"/>
                    <a:gd name="T17" fmla="*/ 272 h 1715"/>
                    <a:gd name="T18" fmla="*/ 223 w 796"/>
                    <a:gd name="T19" fmla="*/ 454 h 1715"/>
                    <a:gd name="T20" fmla="*/ 138 w 796"/>
                    <a:gd name="T21" fmla="*/ 724 h 1715"/>
                    <a:gd name="T22" fmla="*/ 223 w 796"/>
                    <a:gd name="T23" fmla="*/ 1644 h 1715"/>
                    <a:gd name="T24" fmla="*/ 292 w 796"/>
                    <a:gd name="T25" fmla="*/ 1715 h 1715"/>
                    <a:gd name="T26" fmla="*/ 362 w 796"/>
                    <a:gd name="T27" fmla="*/ 1644 h 1715"/>
                    <a:gd name="T28" fmla="*/ 378 w 796"/>
                    <a:gd name="T29" fmla="*/ 901 h 1715"/>
                    <a:gd name="T30" fmla="*/ 398 w 796"/>
                    <a:gd name="T31" fmla="*/ 881 h 1715"/>
                    <a:gd name="T32" fmla="*/ 418 w 796"/>
                    <a:gd name="T33" fmla="*/ 901 h 1715"/>
                    <a:gd name="T34" fmla="*/ 435 w 796"/>
                    <a:gd name="T35" fmla="*/ 1644 h 1715"/>
                    <a:gd name="T36" fmla="*/ 504 w 796"/>
                    <a:gd name="T37" fmla="*/ 1715 h 1715"/>
                    <a:gd name="T38" fmla="*/ 573 w 796"/>
                    <a:gd name="T39" fmla="*/ 1644 h 1715"/>
                    <a:gd name="T40" fmla="*/ 658 w 796"/>
                    <a:gd name="T41" fmla="*/ 724 h 1715"/>
                    <a:gd name="T42" fmla="*/ 573 w 796"/>
                    <a:gd name="T43" fmla="*/ 454 h 1715"/>
                    <a:gd name="T44" fmla="*/ 644 w 796"/>
                    <a:gd name="T45" fmla="*/ 272 h 1715"/>
                    <a:gd name="T46" fmla="*/ 664 w 796"/>
                    <a:gd name="T47" fmla="*/ 292 h 1715"/>
                    <a:gd name="T48" fmla="*/ 676 w 796"/>
                    <a:gd name="T49" fmla="*/ 751 h 1715"/>
                    <a:gd name="T50" fmla="*/ 736 w 796"/>
                    <a:gd name="T51" fmla="*/ 811 h 1715"/>
                    <a:gd name="T52" fmla="*/ 795 w 796"/>
                    <a:gd name="T53" fmla="*/ 751 h 1715"/>
                    <a:gd name="T54" fmla="*/ 796 w 796"/>
                    <a:gd name="T55" fmla="*/ 381 h 1715"/>
                    <a:gd name="T56" fmla="*/ 585 w 796"/>
                    <a:gd name="T57" fmla="*/ 0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96" h="1715">
                      <a:moveTo>
                        <a:pt x="585" y="0"/>
                      </a:moveTo>
                      <a:cubicBezTo>
                        <a:pt x="516" y="0"/>
                        <a:pt x="474" y="155"/>
                        <a:pt x="398" y="155"/>
                      </a:cubicBezTo>
                      <a:cubicBezTo>
                        <a:pt x="322" y="155"/>
                        <a:pt x="281" y="0"/>
                        <a:pt x="211" y="0"/>
                      </a:cubicBezTo>
                      <a:cubicBezTo>
                        <a:pt x="142" y="0"/>
                        <a:pt x="0" y="79"/>
                        <a:pt x="0" y="381"/>
                      </a:cubicBezTo>
                      <a:cubicBezTo>
                        <a:pt x="1" y="751"/>
                        <a:pt x="1" y="751"/>
                        <a:pt x="1" y="751"/>
                      </a:cubicBezTo>
                      <a:cubicBezTo>
                        <a:pt x="1" y="784"/>
                        <a:pt x="28" y="811"/>
                        <a:pt x="61" y="811"/>
                      </a:cubicBezTo>
                      <a:cubicBezTo>
                        <a:pt x="94" y="811"/>
                        <a:pt x="121" y="784"/>
                        <a:pt x="121" y="751"/>
                      </a:cubicBezTo>
                      <a:cubicBezTo>
                        <a:pt x="133" y="292"/>
                        <a:pt x="133" y="292"/>
                        <a:pt x="133" y="292"/>
                      </a:cubicBezTo>
                      <a:cubicBezTo>
                        <a:pt x="133" y="281"/>
                        <a:pt x="142" y="272"/>
                        <a:pt x="152" y="272"/>
                      </a:cubicBezTo>
                      <a:cubicBezTo>
                        <a:pt x="163" y="272"/>
                        <a:pt x="223" y="362"/>
                        <a:pt x="223" y="454"/>
                      </a:cubicBezTo>
                      <a:cubicBezTo>
                        <a:pt x="223" y="546"/>
                        <a:pt x="138" y="603"/>
                        <a:pt x="138" y="724"/>
                      </a:cubicBezTo>
                      <a:cubicBezTo>
                        <a:pt x="138" y="846"/>
                        <a:pt x="223" y="1644"/>
                        <a:pt x="223" y="1644"/>
                      </a:cubicBezTo>
                      <a:cubicBezTo>
                        <a:pt x="223" y="1683"/>
                        <a:pt x="254" y="1715"/>
                        <a:pt x="292" y="1715"/>
                      </a:cubicBezTo>
                      <a:cubicBezTo>
                        <a:pt x="331" y="1715"/>
                        <a:pt x="362" y="1683"/>
                        <a:pt x="362" y="1644"/>
                      </a:cubicBezTo>
                      <a:cubicBezTo>
                        <a:pt x="378" y="901"/>
                        <a:pt x="378" y="901"/>
                        <a:pt x="378" y="901"/>
                      </a:cubicBezTo>
                      <a:cubicBezTo>
                        <a:pt x="378" y="890"/>
                        <a:pt x="387" y="881"/>
                        <a:pt x="398" y="881"/>
                      </a:cubicBezTo>
                      <a:cubicBezTo>
                        <a:pt x="409" y="881"/>
                        <a:pt x="418" y="890"/>
                        <a:pt x="418" y="901"/>
                      </a:cubicBezTo>
                      <a:cubicBezTo>
                        <a:pt x="435" y="1644"/>
                        <a:pt x="435" y="1644"/>
                        <a:pt x="435" y="1644"/>
                      </a:cubicBezTo>
                      <a:cubicBezTo>
                        <a:pt x="435" y="1683"/>
                        <a:pt x="466" y="1715"/>
                        <a:pt x="504" y="1715"/>
                      </a:cubicBezTo>
                      <a:cubicBezTo>
                        <a:pt x="542" y="1715"/>
                        <a:pt x="573" y="1683"/>
                        <a:pt x="573" y="1644"/>
                      </a:cubicBezTo>
                      <a:cubicBezTo>
                        <a:pt x="573" y="1644"/>
                        <a:pt x="658" y="846"/>
                        <a:pt x="658" y="724"/>
                      </a:cubicBezTo>
                      <a:cubicBezTo>
                        <a:pt x="658" y="603"/>
                        <a:pt x="573" y="546"/>
                        <a:pt x="573" y="454"/>
                      </a:cubicBezTo>
                      <a:cubicBezTo>
                        <a:pt x="573" y="362"/>
                        <a:pt x="633" y="272"/>
                        <a:pt x="644" y="272"/>
                      </a:cubicBezTo>
                      <a:cubicBezTo>
                        <a:pt x="655" y="272"/>
                        <a:pt x="664" y="281"/>
                        <a:pt x="664" y="292"/>
                      </a:cubicBezTo>
                      <a:cubicBezTo>
                        <a:pt x="676" y="751"/>
                        <a:pt x="676" y="751"/>
                        <a:pt x="676" y="751"/>
                      </a:cubicBezTo>
                      <a:cubicBezTo>
                        <a:pt x="676" y="784"/>
                        <a:pt x="703" y="811"/>
                        <a:pt x="736" y="811"/>
                      </a:cubicBezTo>
                      <a:cubicBezTo>
                        <a:pt x="769" y="811"/>
                        <a:pt x="795" y="784"/>
                        <a:pt x="795" y="751"/>
                      </a:cubicBezTo>
                      <a:cubicBezTo>
                        <a:pt x="796" y="381"/>
                        <a:pt x="796" y="381"/>
                        <a:pt x="796" y="381"/>
                      </a:cubicBezTo>
                      <a:cubicBezTo>
                        <a:pt x="796" y="137"/>
                        <a:pt x="65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sp3d prstMaterial="matte">
                  <a:bevelT w="63500" h="63500"/>
                  <a:bevelB w="63500" h="635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2" name="Gruppieren 22"/>
            <p:cNvGrpSpPr/>
            <p:nvPr/>
          </p:nvGrpSpPr>
          <p:grpSpPr bwMode="gray">
            <a:xfrm>
              <a:off x="5778103" y="1921034"/>
              <a:ext cx="709072" cy="1345632"/>
              <a:chOff x="-3287604" y="3530125"/>
              <a:chExt cx="709072" cy="1345632"/>
            </a:xfrm>
          </p:grpSpPr>
          <p:sp>
            <p:nvSpPr>
              <p:cNvPr id="158" name="Ellipse 48"/>
              <p:cNvSpPr/>
              <p:nvPr/>
            </p:nvSpPr>
            <p:spPr bwMode="gray">
              <a:xfrm>
                <a:off x="-3287604" y="4465093"/>
                <a:ext cx="709072" cy="410664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59" name="Gruppieren 49"/>
              <p:cNvGrpSpPr>
                <a:grpSpLocks noChangeAspect="1"/>
              </p:cNvGrpSpPr>
              <p:nvPr/>
            </p:nvGrpSpPr>
            <p:grpSpPr bwMode="gray">
              <a:xfrm>
                <a:off x="-3170657" y="3530125"/>
                <a:ext cx="533234" cy="1224000"/>
                <a:chOff x="10625592" y="1535985"/>
                <a:chExt cx="1929937" cy="4430037"/>
              </a:xfrm>
              <a:solidFill>
                <a:srgbClr val="E6E6E6"/>
              </a:solidFill>
              <a:scene3d>
                <a:camera prst="isometricOffAxis1Right"/>
                <a:lightRig rig="balanced" dir="t">
                  <a:rot lat="0" lon="0" rev="10800000"/>
                </a:lightRig>
              </a:scene3d>
            </p:grpSpPr>
            <p:sp>
              <p:nvSpPr>
                <p:cNvPr id="160" name="Freeform 5"/>
                <p:cNvSpPr>
                  <a:spLocks/>
                </p:cNvSpPr>
                <p:nvPr/>
              </p:nvSpPr>
              <p:spPr bwMode="gray">
                <a:xfrm>
                  <a:off x="11129760" y="1535985"/>
                  <a:ext cx="921600" cy="919848"/>
                </a:xfrm>
                <a:prstGeom prst="ellipse">
                  <a:avLst/>
                </a:prstGeom>
                <a:grpFill/>
                <a:ln>
                  <a:noFill/>
                </a:ln>
                <a:sp3d z="69850" prstMaterial="matte">
                  <a:bevelT w="143510" h="143510"/>
                  <a:bevelB w="143510" h="14351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" name="Freeform 6"/>
                <p:cNvSpPr>
                  <a:spLocks/>
                </p:cNvSpPr>
                <p:nvPr/>
              </p:nvSpPr>
              <p:spPr bwMode="gray">
                <a:xfrm>
                  <a:off x="10625592" y="2516336"/>
                  <a:ext cx="1929937" cy="3449686"/>
                </a:xfrm>
                <a:custGeom>
                  <a:avLst/>
                  <a:gdLst>
                    <a:gd name="T0" fmla="*/ 928 w 959"/>
                    <a:gd name="T1" fmla="*/ 219 h 1715"/>
                    <a:gd name="T2" fmla="*/ 670 w 959"/>
                    <a:gd name="T3" fmla="*/ 0 h 1715"/>
                    <a:gd name="T4" fmla="*/ 480 w 959"/>
                    <a:gd name="T5" fmla="*/ 72 h 1715"/>
                    <a:gd name="T6" fmla="*/ 290 w 959"/>
                    <a:gd name="T7" fmla="*/ 0 h 1715"/>
                    <a:gd name="T8" fmla="*/ 32 w 959"/>
                    <a:gd name="T9" fmla="*/ 219 h 1715"/>
                    <a:gd name="T10" fmla="*/ 0 w 959"/>
                    <a:gd name="T11" fmla="*/ 777 h 1715"/>
                    <a:gd name="T12" fmla="*/ 96 w 959"/>
                    <a:gd name="T13" fmla="*/ 872 h 1715"/>
                    <a:gd name="T14" fmla="*/ 191 w 959"/>
                    <a:gd name="T15" fmla="*/ 777 h 1715"/>
                    <a:gd name="T16" fmla="*/ 210 w 959"/>
                    <a:gd name="T17" fmla="*/ 293 h 1715"/>
                    <a:gd name="T18" fmla="*/ 230 w 959"/>
                    <a:gd name="T19" fmla="*/ 273 h 1715"/>
                    <a:gd name="T20" fmla="*/ 250 w 959"/>
                    <a:gd name="T21" fmla="*/ 293 h 1715"/>
                    <a:gd name="T22" fmla="*/ 250 w 959"/>
                    <a:gd name="T23" fmla="*/ 855 h 1715"/>
                    <a:gd name="T24" fmla="*/ 250 w 959"/>
                    <a:gd name="T25" fmla="*/ 902 h 1715"/>
                    <a:gd name="T26" fmla="*/ 191 w 959"/>
                    <a:gd name="T27" fmla="*/ 1602 h 1715"/>
                    <a:gd name="T28" fmla="*/ 305 w 959"/>
                    <a:gd name="T29" fmla="*/ 1715 h 1715"/>
                    <a:gd name="T30" fmla="*/ 418 w 959"/>
                    <a:gd name="T31" fmla="*/ 1602 h 1715"/>
                    <a:gd name="T32" fmla="*/ 460 w 959"/>
                    <a:gd name="T33" fmla="*/ 902 h 1715"/>
                    <a:gd name="T34" fmla="*/ 480 w 959"/>
                    <a:gd name="T35" fmla="*/ 882 h 1715"/>
                    <a:gd name="T36" fmla="*/ 500 w 959"/>
                    <a:gd name="T37" fmla="*/ 902 h 1715"/>
                    <a:gd name="T38" fmla="*/ 541 w 959"/>
                    <a:gd name="T39" fmla="*/ 1602 h 1715"/>
                    <a:gd name="T40" fmla="*/ 655 w 959"/>
                    <a:gd name="T41" fmla="*/ 1715 h 1715"/>
                    <a:gd name="T42" fmla="*/ 769 w 959"/>
                    <a:gd name="T43" fmla="*/ 1602 h 1715"/>
                    <a:gd name="T44" fmla="*/ 710 w 959"/>
                    <a:gd name="T45" fmla="*/ 902 h 1715"/>
                    <a:gd name="T46" fmla="*/ 710 w 959"/>
                    <a:gd name="T47" fmla="*/ 855 h 1715"/>
                    <a:gd name="T48" fmla="*/ 710 w 959"/>
                    <a:gd name="T49" fmla="*/ 293 h 1715"/>
                    <a:gd name="T50" fmla="*/ 730 w 959"/>
                    <a:gd name="T51" fmla="*/ 273 h 1715"/>
                    <a:gd name="T52" fmla="*/ 750 w 959"/>
                    <a:gd name="T53" fmla="*/ 293 h 1715"/>
                    <a:gd name="T54" fmla="*/ 769 w 959"/>
                    <a:gd name="T55" fmla="*/ 777 h 1715"/>
                    <a:gd name="T56" fmla="*/ 864 w 959"/>
                    <a:gd name="T57" fmla="*/ 872 h 1715"/>
                    <a:gd name="T58" fmla="*/ 959 w 959"/>
                    <a:gd name="T59" fmla="*/ 777 h 1715"/>
                    <a:gd name="T60" fmla="*/ 928 w 959"/>
                    <a:gd name="T61" fmla="*/ 219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59" h="1715">
                      <a:moveTo>
                        <a:pt x="928" y="219"/>
                      </a:moveTo>
                      <a:cubicBezTo>
                        <a:pt x="928" y="65"/>
                        <a:pt x="768" y="0"/>
                        <a:pt x="670" y="0"/>
                      </a:cubicBezTo>
                      <a:cubicBezTo>
                        <a:pt x="572" y="0"/>
                        <a:pt x="557" y="72"/>
                        <a:pt x="480" y="72"/>
                      </a:cubicBezTo>
                      <a:cubicBezTo>
                        <a:pt x="403" y="72"/>
                        <a:pt x="367" y="0"/>
                        <a:pt x="290" y="0"/>
                      </a:cubicBezTo>
                      <a:cubicBezTo>
                        <a:pt x="213" y="0"/>
                        <a:pt x="32" y="65"/>
                        <a:pt x="32" y="219"/>
                      </a:cubicBezTo>
                      <a:cubicBezTo>
                        <a:pt x="0" y="777"/>
                        <a:pt x="0" y="777"/>
                        <a:pt x="0" y="777"/>
                      </a:cubicBezTo>
                      <a:cubicBezTo>
                        <a:pt x="0" y="829"/>
                        <a:pt x="43" y="872"/>
                        <a:pt x="96" y="872"/>
                      </a:cubicBezTo>
                      <a:cubicBezTo>
                        <a:pt x="148" y="872"/>
                        <a:pt x="191" y="829"/>
                        <a:pt x="191" y="777"/>
                      </a:cubicBezTo>
                      <a:cubicBezTo>
                        <a:pt x="210" y="293"/>
                        <a:pt x="210" y="293"/>
                        <a:pt x="210" y="293"/>
                      </a:cubicBezTo>
                      <a:cubicBezTo>
                        <a:pt x="210" y="282"/>
                        <a:pt x="219" y="273"/>
                        <a:pt x="230" y="273"/>
                      </a:cubicBezTo>
                      <a:cubicBezTo>
                        <a:pt x="241" y="273"/>
                        <a:pt x="250" y="282"/>
                        <a:pt x="250" y="293"/>
                      </a:cubicBezTo>
                      <a:cubicBezTo>
                        <a:pt x="250" y="855"/>
                        <a:pt x="250" y="855"/>
                        <a:pt x="250" y="855"/>
                      </a:cubicBezTo>
                      <a:cubicBezTo>
                        <a:pt x="250" y="902"/>
                        <a:pt x="250" y="902"/>
                        <a:pt x="250" y="902"/>
                      </a:cubicBezTo>
                      <a:cubicBezTo>
                        <a:pt x="191" y="1602"/>
                        <a:pt x="191" y="1602"/>
                        <a:pt x="191" y="1602"/>
                      </a:cubicBezTo>
                      <a:cubicBezTo>
                        <a:pt x="191" y="1664"/>
                        <a:pt x="242" y="1715"/>
                        <a:pt x="305" y="1715"/>
                      </a:cubicBezTo>
                      <a:cubicBezTo>
                        <a:pt x="367" y="1715"/>
                        <a:pt x="418" y="1664"/>
                        <a:pt x="418" y="1602"/>
                      </a:cubicBezTo>
                      <a:cubicBezTo>
                        <a:pt x="460" y="902"/>
                        <a:pt x="460" y="902"/>
                        <a:pt x="460" y="902"/>
                      </a:cubicBezTo>
                      <a:cubicBezTo>
                        <a:pt x="460" y="891"/>
                        <a:pt x="469" y="882"/>
                        <a:pt x="480" y="882"/>
                      </a:cubicBezTo>
                      <a:cubicBezTo>
                        <a:pt x="491" y="882"/>
                        <a:pt x="500" y="891"/>
                        <a:pt x="500" y="902"/>
                      </a:cubicBezTo>
                      <a:cubicBezTo>
                        <a:pt x="541" y="1602"/>
                        <a:pt x="541" y="1602"/>
                        <a:pt x="541" y="1602"/>
                      </a:cubicBezTo>
                      <a:cubicBezTo>
                        <a:pt x="541" y="1664"/>
                        <a:pt x="592" y="1715"/>
                        <a:pt x="655" y="1715"/>
                      </a:cubicBezTo>
                      <a:cubicBezTo>
                        <a:pt x="718" y="1715"/>
                        <a:pt x="769" y="1664"/>
                        <a:pt x="769" y="1602"/>
                      </a:cubicBezTo>
                      <a:cubicBezTo>
                        <a:pt x="710" y="902"/>
                        <a:pt x="710" y="902"/>
                        <a:pt x="710" y="902"/>
                      </a:cubicBezTo>
                      <a:cubicBezTo>
                        <a:pt x="710" y="855"/>
                        <a:pt x="710" y="855"/>
                        <a:pt x="710" y="855"/>
                      </a:cubicBezTo>
                      <a:cubicBezTo>
                        <a:pt x="710" y="293"/>
                        <a:pt x="710" y="293"/>
                        <a:pt x="710" y="293"/>
                      </a:cubicBezTo>
                      <a:cubicBezTo>
                        <a:pt x="710" y="282"/>
                        <a:pt x="719" y="273"/>
                        <a:pt x="730" y="273"/>
                      </a:cubicBezTo>
                      <a:cubicBezTo>
                        <a:pt x="741" y="273"/>
                        <a:pt x="750" y="282"/>
                        <a:pt x="750" y="293"/>
                      </a:cubicBezTo>
                      <a:cubicBezTo>
                        <a:pt x="769" y="777"/>
                        <a:pt x="769" y="777"/>
                        <a:pt x="769" y="777"/>
                      </a:cubicBezTo>
                      <a:cubicBezTo>
                        <a:pt x="769" y="829"/>
                        <a:pt x="811" y="872"/>
                        <a:pt x="864" y="872"/>
                      </a:cubicBezTo>
                      <a:cubicBezTo>
                        <a:pt x="917" y="872"/>
                        <a:pt x="959" y="829"/>
                        <a:pt x="959" y="777"/>
                      </a:cubicBezTo>
                      <a:lnTo>
                        <a:pt x="928" y="2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sp3d prstMaterial="matte">
                  <a:bevelT w="63500" h="63500"/>
                  <a:bevelB w="63500" h="635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3" name="Gruppieren 23"/>
            <p:cNvGrpSpPr/>
            <p:nvPr/>
          </p:nvGrpSpPr>
          <p:grpSpPr bwMode="gray">
            <a:xfrm>
              <a:off x="5435209" y="1921034"/>
              <a:ext cx="803988" cy="1519814"/>
              <a:chOff x="-1597425" y="2048213"/>
              <a:chExt cx="803988" cy="1519814"/>
            </a:xfrm>
          </p:grpSpPr>
          <p:sp>
            <p:nvSpPr>
              <p:cNvPr id="154" name="Ellipse 44"/>
              <p:cNvSpPr/>
              <p:nvPr/>
            </p:nvSpPr>
            <p:spPr bwMode="gray">
              <a:xfrm>
                <a:off x="-1597425" y="3200329"/>
                <a:ext cx="803988" cy="367698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55" name="Gruppieren 45"/>
              <p:cNvGrpSpPr>
                <a:grpSpLocks noChangeAspect="1"/>
              </p:cNvGrpSpPr>
              <p:nvPr/>
            </p:nvGrpSpPr>
            <p:grpSpPr bwMode="gray">
              <a:xfrm>
                <a:off x="-1501668" y="2048213"/>
                <a:ext cx="521758" cy="1440000"/>
                <a:chOff x="4278296" y="1535203"/>
                <a:chExt cx="1605711" cy="4431600"/>
              </a:xfrm>
              <a:solidFill>
                <a:srgbClr val="D7D7D7"/>
              </a:solidFill>
              <a:scene3d>
                <a:camera prst="isometricOffAxis2Left"/>
                <a:lightRig rig="balanced" dir="t">
                  <a:rot lat="0" lon="0" rev="0"/>
                </a:lightRig>
              </a:scene3d>
            </p:grpSpPr>
            <p:sp>
              <p:nvSpPr>
                <p:cNvPr id="156" name="Freeform 12"/>
                <p:cNvSpPr>
                  <a:spLocks/>
                </p:cNvSpPr>
                <p:nvPr/>
              </p:nvSpPr>
              <p:spPr bwMode="gray">
                <a:xfrm>
                  <a:off x="4620351" y="1535203"/>
                  <a:ext cx="921600" cy="919747"/>
                </a:xfrm>
                <a:prstGeom prst="ellipse">
                  <a:avLst/>
                </a:prstGeom>
                <a:solidFill>
                  <a:srgbClr val="C8C8C8"/>
                </a:solidFill>
                <a:ln>
                  <a:noFill/>
                </a:ln>
                <a:sp3d z="69850" prstMaterial="matte">
                  <a:bevelT w="143510" h="143510"/>
                  <a:bevelB w="143510" h="14351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" name="Freeform 13"/>
                <p:cNvSpPr>
                  <a:spLocks/>
                </p:cNvSpPr>
                <p:nvPr/>
              </p:nvSpPr>
              <p:spPr bwMode="gray">
                <a:xfrm>
                  <a:off x="4278296" y="2516471"/>
                  <a:ext cx="1605711" cy="3450332"/>
                </a:xfrm>
                <a:custGeom>
                  <a:avLst/>
                  <a:gdLst>
                    <a:gd name="T0" fmla="*/ 585 w 796"/>
                    <a:gd name="T1" fmla="*/ 0 h 1715"/>
                    <a:gd name="T2" fmla="*/ 398 w 796"/>
                    <a:gd name="T3" fmla="*/ 155 h 1715"/>
                    <a:gd name="T4" fmla="*/ 211 w 796"/>
                    <a:gd name="T5" fmla="*/ 0 h 1715"/>
                    <a:gd name="T6" fmla="*/ 0 w 796"/>
                    <a:gd name="T7" fmla="*/ 381 h 1715"/>
                    <a:gd name="T8" fmla="*/ 1 w 796"/>
                    <a:gd name="T9" fmla="*/ 751 h 1715"/>
                    <a:gd name="T10" fmla="*/ 61 w 796"/>
                    <a:gd name="T11" fmla="*/ 811 h 1715"/>
                    <a:gd name="T12" fmla="*/ 121 w 796"/>
                    <a:gd name="T13" fmla="*/ 751 h 1715"/>
                    <a:gd name="T14" fmla="*/ 133 w 796"/>
                    <a:gd name="T15" fmla="*/ 292 h 1715"/>
                    <a:gd name="T16" fmla="*/ 152 w 796"/>
                    <a:gd name="T17" fmla="*/ 272 h 1715"/>
                    <a:gd name="T18" fmla="*/ 223 w 796"/>
                    <a:gd name="T19" fmla="*/ 454 h 1715"/>
                    <a:gd name="T20" fmla="*/ 138 w 796"/>
                    <a:gd name="T21" fmla="*/ 724 h 1715"/>
                    <a:gd name="T22" fmla="*/ 223 w 796"/>
                    <a:gd name="T23" fmla="*/ 1644 h 1715"/>
                    <a:gd name="T24" fmla="*/ 292 w 796"/>
                    <a:gd name="T25" fmla="*/ 1715 h 1715"/>
                    <a:gd name="T26" fmla="*/ 362 w 796"/>
                    <a:gd name="T27" fmla="*/ 1644 h 1715"/>
                    <a:gd name="T28" fmla="*/ 378 w 796"/>
                    <a:gd name="T29" fmla="*/ 901 h 1715"/>
                    <a:gd name="T30" fmla="*/ 398 w 796"/>
                    <a:gd name="T31" fmla="*/ 881 h 1715"/>
                    <a:gd name="T32" fmla="*/ 418 w 796"/>
                    <a:gd name="T33" fmla="*/ 901 h 1715"/>
                    <a:gd name="T34" fmla="*/ 435 w 796"/>
                    <a:gd name="T35" fmla="*/ 1644 h 1715"/>
                    <a:gd name="T36" fmla="*/ 504 w 796"/>
                    <a:gd name="T37" fmla="*/ 1715 h 1715"/>
                    <a:gd name="T38" fmla="*/ 573 w 796"/>
                    <a:gd name="T39" fmla="*/ 1644 h 1715"/>
                    <a:gd name="T40" fmla="*/ 658 w 796"/>
                    <a:gd name="T41" fmla="*/ 724 h 1715"/>
                    <a:gd name="T42" fmla="*/ 573 w 796"/>
                    <a:gd name="T43" fmla="*/ 454 h 1715"/>
                    <a:gd name="T44" fmla="*/ 644 w 796"/>
                    <a:gd name="T45" fmla="*/ 272 h 1715"/>
                    <a:gd name="T46" fmla="*/ 664 w 796"/>
                    <a:gd name="T47" fmla="*/ 292 h 1715"/>
                    <a:gd name="T48" fmla="*/ 676 w 796"/>
                    <a:gd name="T49" fmla="*/ 751 h 1715"/>
                    <a:gd name="T50" fmla="*/ 736 w 796"/>
                    <a:gd name="T51" fmla="*/ 811 h 1715"/>
                    <a:gd name="T52" fmla="*/ 795 w 796"/>
                    <a:gd name="T53" fmla="*/ 751 h 1715"/>
                    <a:gd name="T54" fmla="*/ 796 w 796"/>
                    <a:gd name="T55" fmla="*/ 381 h 1715"/>
                    <a:gd name="T56" fmla="*/ 585 w 796"/>
                    <a:gd name="T57" fmla="*/ 0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96" h="1715">
                      <a:moveTo>
                        <a:pt x="585" y="0"/>
                      </a:moveTo>
                      <a:cubicBezTo>
                        <a:pt x="516" y="0"/>
                        <a:pt x="474" y="155"/>
                        <a:pt x="398" y="155"/>
                      </a:cubicBezTo>
                      <a:cubicBezTo>
                        <a:pt x="322" y="155"/>
                        <a:pt x="281" y="0"/>
                        <a:pt x="211" y="0"/>
                      </a:cubicBezTo>
                      <a:cubicBezTo>
                        <a:pt x="142" y="0"/>
                        <a:pt x="0" y="79"/>
                        <a:pt x="0" y="381"/>
                      </a:cubicBezTo>
                      <a:cubicBezTo>
                        <a:pt x="1" y="751"/>
                        <a:pt x="1" y="751"/>
                        <a:pt x="1" y="751"/>
                      </a:cubicBezTo>
                      <a:cubicBezTo>
                        <a:pt x="1" y="784"/>
                        <a:pt x="28" y="811"/>
                        <a:pt x="61" y="811"/>
                      </a:cubicBezTo>
                      <a:cubicBezTo>
                        <a:pt x="94" y="811"/>
                        <a:pt x="121" y="784"/>
                        <a:pt x="121" y="751"/>
                      </a:cubicBezTo>
                      <a:cubicBezTo>
                        <a:pt x="133" y="292"/>
                        <a:pt x="133" y="292"/>
                        <a:pt x="133" y="292"/>
                      </a:cubicBezTo>
                      <a:cubicBezTo>
                        <a:pt x="133" y="281"/>
                        <a:pt x="142" y="272"/>
                        <a:pt x="152" y="272"/>
                      </a:cubicBezTo>
                      <a:cubicBezTo>
                        <a:pt x="163" y="272"/>
                        <a:pt x="223" y="362"/>
                        <a:pt x="223" y="454"/>
                      </a:cubicBezTo>
                      <a:cubicBezTo>
                        <a:pt x="223" y="546"/>
                        <a:pt x="138" y="603"/>
                        <a:pt x="138" y="724"/>
                      </a:cubicBezTo>
                      <a:cubicBezTo>
                        <a:pt x="138" y="846"/>
                        <a:pt x="223" y="1644"/>
                        <a:pt x="223" y="1644"/>
                      </a:cubicBezTo>
                      <a:cubicBezTo>
                        <a:pt x="223" y="1683"/>
                        <a:pt x="254" y="1715"/>
                        <a:pt x="292" y="1715"/>
                      </a:cubicBezTo>
                      <a:cubicBezTo>
                        <a:pt x="331" y="1715"/>
                        <a:pt x="362" y="1683"/>
                        <a:pt x="362" y="1644"/>
                      </a:cubicBezTo>
                      <a:cubicBezTo>
                        <a:pt x="378" y="901"/>
                        <a:pt x="378" y="901"/>
                        <a:pt x="378" y="901"/>
                      </a:cubicBezTo>
                      <a:cubicBezTo>
                        <a:pt x="378" y="890"/>
                        <a:pt x="387" y="881"/>
                        <a:pt x="398" y="881"/>
                      </a:cubicBezTo>
                      <a:cubicBezTo>
                        <a:pt x="409" y="881"/>
                        <a:pt x="418" y="890"/>
                        <a:pt x="418" y="901"/>
                      </a:cubicBezTo>
                      <a:cubicBezTo>
                        <a:pt x="435" y="1644"/>
                        <a:pt x="435" y="1644"/>
                        <a:pt x="435" y="1644"/>
                      </a:cubicBezTo>
                      <a:cubicBezTo>
                        <a:pt x="435" y="1683"/>
                        <a:pt x="466" y="1715"/>
                        <a:pt x="504" y="1715"/>
                      </a:cubicBezTo>
                      <a:cubicBezTo>
                        <a:pt x="542" y="1715"/>
                        <a:pt x="573" y="1683"/>
                        <a:pt x="573" y="1644"/>
                      </a:cubicBezTo>
                      <a:cubicBezTo>
                        <a:pt x="573" y="1644"/>
                        <a:pt x="658" y="846"/>
                        <a:pt x="658" y="724"/>
                      </a:cubicBezTo>
                      <a:cubicBezTo>
                        <a:pt x="658" y="603"/>
                        <a:pt x="573" y="546"/>
                        <a:pt x="573" y="454"/>
                      </a:cubicBezTo>
                      <a:cubicBezTo>
                        <a:pt x="573" y="362"/>
                        <a:pt x="633" y="272"/>
                        <a:pt x="644" y="272"/>
                      </a:cubicBezTo>
                      <a:cubicBezTo>
                        <a:pt x="655" y="272"/>
                        <a:pt x="664" y="281"/>
                        <a:pt x="664" y="292"/>
                      </a:cubicBezTo>
                      <a:cubicBezTo>
                        <a:pt x="676" y="751"/>
                        <a:pt x="676" y="751"/>
                        <a:pt x="676" y="751"/>
                      </a:cubicBezTo>
                      <a:cubicBezTo>
                        <a:pt x="676" y="784"/>
                        <a:pt x="703" y="811"/>
                        <a:pt x="736" y="811"/>
                      </a:cubicBezTo>
                      <a:cubicBezTo>
                        <a:pt x="769" y="811"/>
                        <a:pt x="795" y="784"/>
                        <a:pt x="795" y="751"/>
                      </a:cubicBezTo>
                      <a:cubicBezTo>
                        <a:pt x="796" y="381"/>
                        <a:pt x="796" y="381"/>
                        <a:pt x="796" y="381"/>
                      </a:cubicBezTo>
                      <a:cubicBezTo>
                        <a:pt x="796" y="137"/>
                        <a:pt x="654" y="0"/>
                        <a:pt x="585" y="0"/>
                      </a:cubicBez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  <a:sp3d prstMaterial="matte">
                  <a:bevelT w="88900" h="88900"/>
                  <a:bevelB w="88900" h="889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4" name="Gruppieren 24"/>
            <p:cNvGrpSpPr/>
            <p:nvPr/>
          </p:nvGrpSpPr>
          <p:grpSpPr bwMode="gray">
            <a:xfrm>
              <a:off x="6302292" y="1921034"/>
              <a:ext cx="991848" cy="1532890"/>
              <a:chOff x="4613770" y="1861425"/>
              <a:chExt cx="991848" cy="1532890"/>
            </a:xfrm>
          </p:grpSpPr>
          <p:sp>
            <p:nvSpPr>
              <p:cNvPr id="150" name="Ellipse 40"/>
              <p:cNvSpPr/>
              <p:nvPr/>
            </p:nvSpPr>
            <p:spPr bwMode="gray">
              <a:xfrm>
                <a:off x="4613770" y="2978883"/>
                <a:ext cx="991848" cy="41543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51" name="Gruppieren 41"/>
              <p:cNvGrpSpPr>
                <a:grpSpLocks noChangeAspect="1"/>
              </p:cNvGrpSpPr>
              <p:nvPr/>
            </p:nvGrpSpPr>
            <p:grpSpPr bwMode="gray">
              <a:xfrm>
                <a:off x="4839569" y="1861425"/>
                <a:ext cx="627334" cy="1440000"/>
                <a:chOff x="10625592" y="1535985"/>
                <a:chExt cx="1929937" cy="4430037"/>
              </a:xfrm>
              <a:solidFill>
                <a:srgbClr val="D7D7D7"/>
              </a:solidFill>
              <a:scene3d>
                <a:camera prst="isometricOffAxis1Right"/>
                <a:lightRig rig="balanced" dir="t">
                  <a:rot lat="0" lon="0" rev="10800000"/>
                </a:lightRig>
              </a:scene3d>
            </p:grpSpPr>
            <p:sp>
              <p:nvSpPr>
                <p:cNvPr id="152" name="Freeform 5"/>
                <p:cNvSpPr>
                  <a:spLocks/>
                </p:cNvSpPr>
                <p:nvPr/>
              </p:nvSpPr>
              <p:spPr bwMode="gray">
                <a:xfrm>
                  <a:off x="11129760" y="1535985"/>
                  <a:ext cx="921600" cy="919848"/>
                </a:xfrm>
                <a:prstGeom prst="ellips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sp3d z="69850" prstMaterial="matte">
                  <a:bevelT w="144000" h="144000"/>
                  <a:bevelB w="144000" h="144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" name="Freeform 6"/>
                <p:cNvSpPr>
                  <a:spLocks/>
                </p:cNvSpPr>
                <p:nvPr/>
              </p:nvSpPr>
              <p:spPr bwMode="gray">
                <a:xfrm>
                  <a:off x="10625592" y="2516336"/>
                  <a:ext cx="1929937" cy="3449686"/>
                </a:xfrm>
                <a:custGeom>
                  <a:avLst/>
                  <a:gdLst>
                    <a:gd name="T0" fmla="*/ 928 w 959"/>
                    <a:gd name="T1" fmla="*/ 219 h 1715"/>
                    <a:gd name="T2" fmla="*/ 670 w 959"/>
                    <a:gd name="T3" fmla="*/ 0 h 1715"/>
                    <a:gd name="T4" fmla="*/ 480 w 959"/>
                    <a:gd name="T5" fmla="*/ 72 h 1715"/>
                    <a:gd name="T6" fmla="*/ 290 w 959"/>
                    <a:gd name="T7" fmla="*/ 0 h 1715"/>
                    <a:gd name="T8" fmla="*/ 32 w 959"/>
                    <a:gd name="T9" fmla="*/ 219 h 1715"/>
                    <a:gd name="T10" fmla="*/ 0 w 959"/>
                    <a:gd name="T11" fmla="*/ 777 h 1715"/>
                    <a:gd name="T12" fmla="*/ 96 w 959"/>
                    <a:gd name="T13" fmla="*/ 872 h 1715"/>
                    <a:gd name="T14" fmla="*/ 191 w 959"/>
                    <a:gd name="T15" fmla="*/ 777 h 1715"/>
                    <a:gd name="T16" fmla="*/ 210 w 959"/>
                    <a:gd name="T17" fmla="*/ 293 h 1715"/>
                    <a:gd name="T18" fmla="*/ 230 w 959"/>
                    <a:gd name="T19" fmla="*/ 273 h 1715"/>
                    <a:gd name="T20" fmla="*/ 250 w 959"/>
                    <a:gd name="T21" fmla="*/ 293 h 1715"/>
                    <a:gd name="T22" fmla="*/ 250 w 959"/>
                    <a:gd name="T23" fmla="*/ 855 h 1715"/>
                    <a:gd name="T24" fmla="*/ 250 w 959"/>
                    <a:gd name="T25" fmla="*/ 902 h 1715"/>
                    <a:gd name="T26" fmla="*/ 191 w 959"/>
                    <a:gd name="T27" fmla="*/ 1602 h 1715"/>
                    <a:gd name="T28" fmla="*/ 305 w 959"/>
                    <a:gd name="T29" fmla="*/ 1715 h 1715"/>
                    <a:gd name="T30" fmla="*/ 418 w 959"/>
                    <a:gd name="T31" fmla="*/ 1602 h 1715"/>
                    <a:gd name="T32" fmla="*/ 460 w 959"/>
                    <a:gd name="T33" fmla="*/ 902 h 1715"/>
                    <a:gd name="T34" fmla="*/ 480 w 959"/>
                    <a:gd name="T35" fmla="*/ 882 h 1715"/>
                    <a:gd name="T36" fmla="*/ 500 w 959"/>
                    <a:gd name="T37" fmla="*/ 902 h 1715"/>
                    <a:gd name="T38" fmla="*/ 541 w 959"/>
                    <a:gd name="T39" fmla="*/ 1602 h 1715"/>
                    <a:gd name="T40" fmla="*/ 655 w 959"/>
                    <a:gd name="T41" fmla="*/ 1715 h 1715"/>
                    <a:gd name="T42" fmla="*/ 769 w 959"/>
                    <a:gd name="T43" fmla="*/ 1602 h 1715"/>
                    <a:gd name="T44" fmla="*/ 710 w 959"/>
                    <a:gd name="T45" fmla="*/ 902 h 1715"/>
                    <a:gd name="T46" fmla="*/ 710 w 959"/>
                    <a:gd name="T47" fmla="*/ 855 h 1715"/>
                    <a:gd name="T48" fmla="*/ 710 w 959"/>
                    <a:gd name="T49" fmla="*/ 293 h 1715"/>
                    <a:gd name="T50" fmla="*/ 730 w 959"/>
                    <a:gd name="T51" fmla="*/ 273 h 1715"/>
                    <a:gd name="T52" fmla="*/ 750 w 959"/>
                    <a:gd name="T53" fmla="*/ 293 h 1715"/>
                    <a:gd name="T54" fmla="*/ 769 w 959"/>
                    <a:gd name="T55" fmla="*/ 777 h 1715"/>
                    <a:gd name="T56" fmla="*/ 864 w 959"/>
                    <a:gd name="T57" fmla="*/ 872 h 1715"/>
                    <a:gd name="T58" fmla="*/ 959 w 959"/>
                    <a:gd name="T59" fmla="*/ 777 h 1715"/>
                    <a:gd name="T60" fmla="*/ 928 w 959"/>
                    <a:gd name="T61" fmla="*/ 219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59" h="1715">
                      <a:moveTo>
                        <a:pt x="928" y="219"/>
                      </a:moveTo>
                      <a:cubicBezTo>
                        <a:pt x="928" y="65"/>
                        <a:pt x="768" y="0"/>
                        <a:pt x="670" y="0"/>
                      </a:cubicBezTo>
                      <a:cubicBezTo>
                        <a:pt x="572" y="0"/>
                        <a:pt x="557" y="72"/>
                        <a:pt x="480" y="72"/>
                      </a:cubicBezTo>
                      <a:cubicBezTo>
                        <a:pt x="403" y="72"/>
                        <a:pt x="367" y="0"/>
                        <a:pt x="290" y="0"/>
                      </a:cubicBezTo>
                      <a:cubicBezTo>
                        <a:pt x="213" y="0"/>
                        <a:pt x="32" y="65"/>
                        <a:pt x="32" y="219"/>
                      </a:cubicBezTo>
                      <a:cubicBezTo>
                        <a:pt x="0" y="777"/>
                        <a:pt x="0" y="777"/>
                        <a:pt x="0" y="777"/>
                      </a:cubicBezTo>
                      <a:cubicBezTo>
                        <a:pt x="0" y="829"/>
                        <a:pt x="43" y="872"/>
                        <a:pt x="96" y="872"/>
                      </a:cubicBezTo>
                      <a:cubicBezTo>
                        <a:pt x="148" y="872"/>
                        <a:pt x="191" y="829"/>
                        <a:pt x="191" y="777"/>
                      </a:cubicBezTo>
                      <a:cubicBezTo>
                        <a:pt x="210" y="293"/>
                        <a:pt x="210" y="293"/>
                        <a:pt x="210" y="293"/>
                      </a:cubicBezTo>
                      <a:cubicBezTo>
                        <a:pt x="210" y="282"/>
                        <a:pt x="219" y="273"/>
                        <a:pt x="230" y="273"/>
                      </a:cubicBezTo>
                      <a:cubicBezTo>
                        <a:pt x="241" y="273"/>
                        <a:pt x="250" y="282"/>
                        <a:pt x="250" y="293"/>
                      </a:cubicBezTo>
                      <a:cubicBezTo>
                        <a:pt x="250" y="855"/>
                        <a:pt x="250" y="855"/>
                        <a:pt x="250" y="855"/>
                      </a:cubicBezTo>
                      <a:cubicBezTo>
                        <a:pt x="250" y="902"/>
                        <a:pt x="250" y="902"/>
                        <a:pt x="250" y="902"/>
                      </a:cubicBezTo>
                      <a:cubicBezTo>
                        <a:pt x="191" y="1602"/>
                        <a:pt x="191" y="1602"/>
                        <a:pt x="191" y="1602"/>
                      </a:cubicBezTo>
                      <a:cubicBezTo>
                        <a:pt x="191" y="1664"/>
                        <a:pt x="242" y="1715"/>
                        <a:pt x="305" y="1715"/>
                      </a:cubicBezTo>
                      <a:cubicBezTo>
                        <a:pt x="367" y="1715"/>
                        <a:pt x="418" y="1664"/>
                        <a:pt x="418" y="1602"/>
                      </a:cubicBezTo>
                      <a:cubicBezTo>
                        <a:pt x="460" y="902"/>
                        <a:pt x="460" y="902"/>
                        <a:pt x="460" y="902"/>
                      </a:cubicBezTo>
                      <a:cubicBezTo>
                        <a:pt x="460" y="891"/>
                        <a:pt x="469" y="882"/>
                        <a:pt x="480" y="882"/>
                      </a:cubicBezTo>
                      <a:cubicBezTo>
                        <a:pt x="491" y="882"/>
                        <a:pt x="500" y="891"/>
                        <a:pt x="500" y="902"/>
                      </a:cubicBezTo>
                      <a:cubicBezTo>
                        <a:pt x="541" y="1602"/>
                        <a:pt x="541" y="1602"/>
                        <a:pt x="541" y="1602"/>
                      </a:cubicBezTo>
                      <a:cubicBezTo>
                        <a:pt x="541" y="1664"/>
                        <a:pt x="592" y="1715"/>
                        <a:pt x="655" y="1715"/>
                      </a:cubicBezTo>
                      <a:cubicBezTo>
                        <a:pt x="718" y="1715"/>
                        <a:pt x="769" y="1664"/>
                        <a:pt x="769" y="1602"/>
                      </a:cubicBezTo>
                      <a:cubicBezTo>
                        <a:pt x="710" y="902"/>
                        <a:pt x="710" y="902"/>
                        <a:pt x="710" y="902"/>
                      </a:cubicBezTo>
                      <a:cubicBezTo>
                        <a:pt x="710" y="855"/>
                        <a:pt x="710" y="855"/>
                        <a:pt x="710" y="855"/>
                      </a:cubicBezTo>
                      <a:cubicBezTo>
                        <a:pt x="710" y="293"/>
                        <a:pt x="710" y="293"/>
                        <a:pt x="710" y="293"/>
                      </a:cubicBezTo>
                      <a:cubicBezTo>
                        <a:pt x="710" y="282"/>
                        <a:pt x="719" y="273"/>
                        <a:pt x="730" y="273"/>
                      </a:cubicBezTo>
                      <a:cubicBezTo>
                        <a:pt x="741" y="273"/>
                        <a:pt x="750" y="282"/>
                        <a:pt x="750" y="293"/>
                      </a:cubicBezTo>
                      <a:cubicBezTo>
                        <a:pt x="769" y="777"/>
                        <a:pt x="769" y="777"/>
                        <a:pt x="769" y="777"/>
                      </a:cubicBezTo>
                      <a:cubicBezTo>
                        <a:pt x="769" y="829"/>
                        <a:pt x="811" y="872"/>
                        <a:pt x="864" y="872"/>
                      </a:cubicBezTo>
                      <a:cubicBezTo>
                        <a:pt x="917" y="872"/>
                        <a:pt x="959" y="829"/>
                        <a:pt x="959" y="777"/>
                      </a:cubicBezTo>
                      <a:lnTo>
                        <a:pt x="928" y="219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sp3d prstMaterial="matte">
                  <a:bevelT w="88900" h="88900"/>
                  <a:bevelB w="88900" h="889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5" name="Gruppieren 25"/>
            <p:cNvGrpSpPr/>
            <p:nvPr/>
          </p:nvGrpSpPr>
          <p:grpSpPr bwMode="gray">
            <a:xfrm>
              <a:off x="4443959" y="1921034"/>
              <a:ext cx="991848" cy="1532890"/>
              <a:chOff x="1499626" y="1861425"/>
              <a:chExt cx="991848" cy="1532890"/>
            </a:xfrm>
          </p:grpSpPr>
          <p:sp>
            <p:nvSpPr>
              <p:cNvPr id="146" name="Ellipse 36"/>
              <p:cNvSpPr/>
              <p:nvPr/>
            </p:nvSpPr>
            <p:spPr bwMode="gray">
              <a:xfrm>
                <a:off x="1499626" y="2978883"/>
                <a:ext cx="991848" cy="41543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7" name="Gruppieren 37"/>
              <p:cNvGrpSpPr>
                <a:grpSpLocks noChangeAspect="1"/>
              </p:cNvGrpSpPr>
              <p:nvPr/>
            </p:nvGrpSpPr>
            <p:grpSpPr bwMode="gray">
              <a:xfrm>
                <a:off x="1598425" y="1861425"/>
                <a:ext cx="627334" cy="1440000"/>
                <a:chOff x="10625592" y="1535985"/>
                <a:chExt cx="1929937" cy="4430037"/>
              </a:xfrm>
              <a:solidFill>
                <a:srgbClr val="D7D7D7"/>
              </a:solidFill>
              <a:scene3d>
                <a:camera prst="isometricOffAxis2Left"/>
                <a:lightRig rig="balanced" dir="t">
                  <a:rot lat="0" lon="0" rev="0"/>
                </a:lightRig>
              </a:scene3d>
            </p:grpSpPr>
            <p:sp>
              <p:nvSpPr>
                <p:cNvPr id="148" name="Freeform 5"/>
                <p:cNvSpPr>
                  <a:spLocks/>
                </p:cNvSpPr>
                <p:nvPr/>
              </p:nvSpPr>
              <p:spPr bwMode="gray">
                <a:xfrm>
                  <a:off x="11129760" y="1535985"/>
                  <a:ext cx="921600" cy="919848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sp3d z="69850" prstMaterial="matte">
                  <a:bevelT w="144000" h="144000"/>
                  <a:bevelB w="144000" h="144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" name="Freeform 6"/>
                <p:cNvSpPr>
                  <a:spLocks/>
                </p:cNvSpPr>
                <p:nvPr/>
              </p:nvSpPr>
              <p:spPr bwMode="gray">
                <a:xfrm>
                  <a:off x="10625592" y="2516336"/>
                  <a:ext cx="1929937" cy="3449686"/>
                </a:xfrm>
                <a:custGeom>
                  <a:avLst/>
                  <a:gdLst>
                    <a:gd name="T0" fmla="*/ 928 w 959"/>
                    <a:gd name="T1" fmla="*/ 219 h 1715"/>
                    <a:gd name="T2" fmla="*/ 670 w 959"/>
                    <a:gd name="T3" fmla="*/ 0 h 1715"/>
                    <a:gd name="T4" fmla="*/ 480 w 959"/>
                    <a:gd name="T5" fmla="*/ 72 h 1715"/>
                    <a:gd name="T6" fmla="*/ 290 w 959"/>
                    <a:gd name="T7" fmla="*/ 0 h 1715"/>
                    <a:gd name="T8" fmla="*/ 32 w 959"/>
                    <a:gd name="T9" fmla="*/ 219 h 1715"/>
                    <a:gd name="T10" fmla="*/ 0 w 959"/>
                    <a:gd name="T11" fmla="*/ 777 h 1715"/>
                    <a:gd name="T12" fmla="*/ 96 w 959"/>
                    <a:gd name="T13" fmla="*/ 872 h 1715"/>
                    <a:gd name="T14" fmla="*/ 191 w 959"/>
                    <a:gd name="T15" fmla="*/ 777 h 1715"/>
                    <a:gd name="T16" fmla="*/ 210 w 959"/>
                    <a:gd name="T17" fmla="*/ 293 h 1715"/>
                    <a:gd name="T18" fmla="*/ 230 w 959"/>
                    <a:gd name="T19" fmla="*/ 273 h 1715"/>
                    <a:gd name="T20" fmla="*/ 250 w 959"/>
                    <a:gd name="T21" fmla="*/ 293 h 1715"/>
                    <a:gd name="T22" fmla="*/ 250 w 959"/>
                    <a:gd name="T23" fmla="*/ 855 h 1715"/>
                    <a:gd name="T24" fmla="*/ 250 w 959"/>
                    <a:gd name="T25" fmla="*/ 902 h 1715"/>
                    <a:gd name="T26" fmla="*/ 191 w 959"/>
                    <a:gd name="T27" fmla="*/ 1602 h 1715"/>
                    <a:gd name="T28" fmla="*/ 305 w 959"/>
                    <a:gd name="T29" fmla="*/ 1715 h 1715"/>
                    <a:gd name="T30" fmla="*/ 418 w 959"/>
                    <a:gd name="T31" fmla="*/ 1602 h 1715"/>
                    <a:gd name="T32" fmla="*/ 460 w 959"/>
                    <a:gd name="T33" fmla="*/ 902 h 1715"/>
                    <a:gd name="T34" fmla="*/ 480 w 959"/>
                    <a:gd name="T35" fmla="*/ 882 h 1715"/>
                    <a:gd name="T36" fmla="*/ 500 w 959"/>
                    <a:gd name="T37" fmla="*/ 902 h 1715"/>
                    <a:gd name="T38" fmla="*/ 541 w 959"/>
                    <a:gd name="T39" fmla="*/ 1602 h 1715"/>
                    <a:gd name="T40" fmla="*/ 655 w 959"/>
                    <a:gd name="T41" fmla="*/ 1715 h 1715"/>
                    <a:gd name="T42" fmla="*/ 769 w 959"/>
                    <a:gd name="T43" fmla="*/ 1602 h 1715"/>
                    <a:gd name="T44" fmla="*/ 710 w 959"/>
                    <a:gd name="T45" fmla="*/ 902 h 1715"/>
                    <a:gd name="T46" fmla="*/ 710 w 959"/>
                    <a:gd name="T47" fmla="*/ 855 h 1715"/>
                    <a:gd name="T48" fmla="*/ 710 w 959"/>
                    <a:gd name="T49" fmla="*/ 293 h 1715"/>
                    <a:gd name="T50" fmla="*/ 730 w 959"/>
                    <a:gd name="T51" fmla="*/ 273 h 1715"/>
                    <a:gd name="T52" fmla="*/ 750 w 959"/>
                    <a:gd name="T53" fmla="*/ 293 h 1715"/>
                    <a:gd name="T54" fmla="*/ 769 w 959"/>
                    <a:gd name="T55" fmla="*/ 777 h 1715"/>
                    <a:gd name="T56" fmla="*/ 864 w 959"/>
                    <a:gd name="T57" fmla="*/ 872 h 1715"/>
                    <a:gd name="T58" fmla="*/ 959 w 959"/>
                    <a:gd name="T59" fmla="*/ 777 h 1715"/>
                    <a:gd name="T60" fmla="*/ 928 w 959"/>
                    <a:gd name="T61" fmla="*/ 219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59" h="1715">
                      <a:moveTo>
                        <a:pt x="928" y="219"/>
                      </a:moveTo>
                      <a:cubicBezTo>
                        <a:pt x="928" y="65"/>
                        <a:pt x="768" y="0"/>
                        <a:pt x="670" y="0"/>
                      </a:cubicBezTo>
                      <a:cubicBezTo>
                        <a:pt x="572" y="0"/>
                        <a:pt x="557" y="72"/>
                        <a:pt x="480" y="72"/>
                      </a:cubicBezTo>
                      <a:cubicBezTo>
                        <a:pt x="403" y="72"/>
                        <a:pt x="367" y="0"/>
                        <a:pt x="290" y="0"/>
                      </a:cubicBezTo>
                      <a:cubicBezTo>
                        <a:pt x="213" y="0"/>
                        <a:pt x="32" y="65"/>
                        <a:pt x="32" y="219"/>
                      </a:cubicBezTo>
                      <a:cubicBezTo>
                        <a:pt x="0" y="777"/>
                        <a:pt x="0" y="777"/>
                        <a:pt x="0" y="777"/>
                      </a:cubicBezTo>
                      <a:cubicBezTo>
                        <a:pt x="0" y="829"/>
                        <a:pt x="43" y="872"/>
                        <a:pt x="96" y="872"/>
                      </a:cubicBezTo>
                      <a:cubicBezTo>
                        <a:pt x="148" y="872"/>
                        <a:pt x="191" y="829"/>
                        <a:pt x="191" y="777"/>
                      </a:cubicBezTo>
                      <a:cubicBezTo>
                        <a:pt x="210" y="293"/>
                        <a:pt x="210" y="293"/>
                        <a:pt x="210" y="293"/>
                      </a:cubicBezTo>
                      <a:cubicBezTo>
                        <a:pt x="210" y="282"/>
                        <a:pt x="219" y="273"/>
                        <a:pt x="230" y="273"/>
                      </a:cubicBezTo>
                      <a:cubicBezTo>
                        <a:pt x="241" y="273"/>
                        <a:pt x="250" y="282"/>
                        <a:pt x="250" y="293"/>
                      </a:cubicBezTo>
                      <a:cubicBezTo>
                        <a:pt x="250" y="855"/>
                        <a:pt x="250" y="855"/>
                        <a:pt x="250" y="855"/>
                      </a:cubicBezTo>
                      <a:cubicBezTo>
                        <a:pt x="250" y="902"/>
                        <a:pt x="250" y="902"/>
                        <a:pt x="250" y="902"/>
                      </a:cubicBezTo>
                      <a:cubicBezTo>
                        <a:pt x="191" y="1602"/>
                        <a:pt x="191" y="1602"/>
                        <a:pt x="191" y="1602"/>
                      </a:cubicBezTo>
                      <a:cubicBezTo>
                        <a:pt x="191" y="1664"/>
                        <a:pt x="242" y="1715"/>
                        <a:pt x="305" y="1715"/>
                      </a:cubicBezTo>
                      <a:cubicBezTo>
                        <a:pt x="367" y="1715"/>
                        <a:pt x="418" y="1664"/>
                        <a:pt x="418" y="1602"/>
                      </a:cubicBezTo>
                      <a:cubicBezTo>
                        <a:pt x="460" y="902"/>
                        <a:pt x="460" y="902"/>
                        <a:pt x="460" y="902"/>
                      </a:cubicBezTo>
                      <a:cubicBezTo>
                        <a:pt x="460" y="891"/>
                        <a:pt x="469" y="882"/>
                        <a:pt x="480" y="882"/>
                      </a:cubicBezTo>
                      <a:cubicBezTo>
                        <a:pt x="491" y="882"/>
                        <a:pt x="500" y="891"/>
                        <a:pt x="500" y="902"/>
                      </a:cubicBezTo>
                      <a:cubicBezTo>
                        <a:pt x="541" y="1602"/>
                        <a:pt x="541" y="1602"/>
                        <a:pt x="541" y="1602"/>
                      </a:cubicBezTo>
                      <a:cubicBezTo>
                        <a:pt x="541" y="1664"/>
                        <a:pt x="592" y="1715"/>
                        <a:pt x="655" y="1715"/>
                      </a:cubicBezTo>
                      <a:cubicBezTo>
                        <a:pt x="718" y="1715"/>
                        <a:pt x="769" y="1664"/>
                        <a:pt x="769" y="1602"/>
                      </a:cubicBezTo>
                      <a:cubicBezTo>
                        <a:pt x="710" y="902"/>
                        <a:pt x="710" y="902"/>
                        <a:pt x="710" y="902"/>
                      </a:cubicBezTo>
                      <a:cubicBezTo>
                        <a:pt x="710" y="855"/>
                        <a:pt x="710" y="855"/>
                        <a:pt x="710" y="855"/>
                      </a:cubicBezTo>
                      <a:cubicBezTo>
                        <a:pt x="710" y="293"/>
                        <a:pt x="710" y="293"/>
                        <a:pt x="710" y="293"/>
                      </a:cubicBezTo>
                      <a:cubicBezTo>
                        <a:pt x="710" y="282"/>
                        <a:pt x="719" y="273"/>
                        <a:pt x="730" y="273"/>
                      </a:cubicBezTo>
                      <a:cubicBezTo>
                        <a:pt x="741" y="273"/>
                        <a:pt x="750" y="282"/>
                        <a:pt x="750" y="293"/>
                      </a:cubicBezTo>
                      <a:cubicBezTo>
                        <a:pt x="769" y="777"/>
                        <a:pt x="769" y="777"/>
                        <a:pt x="769" y="777"/>
                      </a:cubicBezTo>
                      <a:cubicBezTo>
                        <a:pt x="769" y="829"/>
                        <a:pt x="811" y="872"/>
                        <a:pt x="864" y="872"/>
                      </a:cubicBezTo>
                      <a:cubicBezTo>
                        <a:pt x="917" y="872"/>
                        <a:pt x="959" y="829"/>
                        <a:pt x="959" y="777"/>
                      </a:cubicBezTo>
                      <a:lnTo>
                        <a:pt x="928" y="219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  <a:sp3d prstMaterial="matte">
                  <a:bevelT w="88900" h="88900"/>
                  <a:bevelB w="88900" h="889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6" name="Gruppieren 26"/>
            <p:cNvGrpSpPr/>
            <p:nvPr/>
          </p:nvGrpSpPr>
          <p:grpSpPr bwMode="gray">
            <a:xfrm>
              <a:off x="6066165" y="1921034"/>
              <a:ext cx="915250" cy="1900261"/>
              <a:chOff x="4377643" y="1861425"/>
              <a:chExt cx="915250" cy="1900261"/>
            </a:xfrm>
          </p:grpSpPr>
          <p:sp>
            <p:nvSpPr>
              <p:cNvPr id="142" name="Ellipse 32"/>
              <p:cNvSpPr/>
              <p:nvPr/>
            </p:nvSpPr>
            <p:spPr bwMode="gray">
              <a:xfrm>
                <a:off x="4377643" y="3343106"/>
                <a:ext cx="915250" cy="418580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3" name="Gruppieren 33"/>
              <p:cNvGrpSpPr>
                <a:grpSpLocks noChangeAspect="1"/>
              </p:cNvGrpSpPr>
              <p:nvPr/>
            </p:nvGrpSpPr>
            <p:grpSpPr bwMode="gray">
              <a:xfrm>
                <a:off x="4452850" y="1861425"/>
                <a:ext cx="652198" cy="1800000"/>
                <a:chOff x="4278296" y="1535203"/>
                <a:chExt cx="1605711" cy="4431600"/>
              </a:xfrm>
              <a:solidFill>
                <a:srgbClr val="969696"/>
              </a:solidFill>
              <a:scene3d>
                <a:camera prst="isometricOffAxis2Left"/>
                <a:lightRig rig="balanced" dir="t">
                  <a:rot lat="0" lon="0" rev="0"/>
                </a:lightRig>
              </a:scene3d>
            </p:grpSpPr>
            <p:sp>
              <p:nvSpPr>
                <p:cNvPr id="144" name="Freeform 12"/>
                <p:cNvSpPr>
                  <a:spLocks/>
                </p:cNvSpPr>
                <p:nvPr/>
              </p:nvSpPr>
              <p:spPr bwMode="gray">
                <a:xfrm>
                  <a:off x="4620351" y="1535203"/>
                  <a:ext cx="921600" cy="919747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sp3d z="88900" prstMaterial="matte">
                  <a:bevelT w="180340" h="180340"/>
                  <a:bevelB w="180340" h="18034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" name="Freeform 13"/>
                <p:cNvSpPr>
                  <a:spLocks/>
                </p:cNvSpPr>
                <p:nvPr/>
              </p:nvSpPr>
              <p:spPr bwMode="gray">
                <a:xfrm>
                  <a:off x="4278296" y="2516471"/>
                  <a:ext cx="1605711" cy="3450332"/>
                </a:xfrm>
                <a:custGeom>
                  <a:avLst/>
                  <a:gdLst>
                    <a:gd name="T0" fmla="*/ 585 w 796"/>
                    <a:gd name="T1" fmla="*/ 0 h 1715"/>
                    <a:gd name="T2" fmla="*/ 398 w 796"/>
                    <a:gd name="T3" fmla="*/ 155 h 1715"/>
                    <a:gd name="T4" fmla="*/ 211 w 796"/>
                    <a:gd name="T5" fmla="*/ 0 h 1715"/>
                    <a:gd name="T6" fmla="*/ 0 w 796"/>
                    <a:gd name="T7" fmla="*/ 381 h 1715"/>
                    <a:gd name="T8" fmla="*/ 1 w 796"/>
                    <a:gd name="T9" fmla="*/ 751 h 1715"/>
                    <a:gd name="T10" fmla="*/ 61 w 796"/>
                    <a:gd name="T11" fmla="*/ 811 h 1715"/>
                    <a:gd name="T12" fmla="*/ 121 w 796"/>
                    <a:gd name="T13" fmla="*/ 751 h 1715"/>
                    <a:gd name="T14" fmla="*/ 133 w 796"/>
                    <a:gd name="T15" fmla="*/ 292 h 1715"/>
                    <a:gd name="T16" fmla="*/ 152 w 796"/>
                    <a:gd name="T17" fmla="*/ 272 h 1715"/>
                    <a:gd name="T18" fmla="*/ 223 w 796"/>
                    <a:gd name="T19" fmla="*/ 454 h 1715"/>
                    <a:gd name="T20" fmla="*/ 138 w 796"/>
                    <a:gd name="T21" fmla="*/ 724 h 1715"/>
                    <a:gd name="T22" fmla="*/ 223 w 796"/>
                    <a:gd name="T23" fmla="*/ 1644 h 1715"/>
                    <a:gd name="T24" fmla="*/ 292 w 796"/>
                    <a:gd name="T25" fmla="*/ 1715 h 1715"/>
                    <a:gd name="T26" fmla="*/ 362 w 796"/>
                    <a:gd name="T27" fmla="*/ 1644 h 1715"/>
                    <a:gd name="T28" fmla="*/ 378 w 796"/>
                    <a:gd name="T29" fmla="*/ 901 h 1715"/>
                    <a:gd name="T30" fmla="*/ 398 w 796"/>
                    <a:gd name="T31" fmla="*/ 881 h 1715"/>
                    <a:gd name="T32" fmla="*/ 418 w 796"/>
                    <a:gd name="T33" fmla="*/ 901 h 1715"/>
                    <a:gd name="T34" fmla="*/ 435 w 796"/>
                    <a:gd name="T35" fmla="*/ 1644 h 1715"/>
                    <a:gd name="T36" fmla="*/ 504 w 796"/>
                    <a:gd name="T37" fmla="*/ 1715 h 1715"/>
                    <a:gd name="T38" fmla="*/ 573 w 796"/>
                    <a:gd name="T39" fmla="*/ 1644 h 1715"/>
                    <a:gd name="T40" fmla="*/ 658 w 796"/>
                    <a:gd name="T41" fmla="*/ 724 h 1715"/>
                    <a:gd name="T42" fmla="*/ 573 w 796"/>
                    <a:gd name="T43" fmla="*/ 454 h 1715"/>
                    <a:gd name="T44" fmla="*/ 644 w 796"/>
                    <a:gd name="T45" fmla="*/ 272 h 1715"/>
                    <a:gd name="T46" fmla="*/ 664 w 796"/>
                    <a:gd name="T47" fmla="*/ 292 h 1715"/>
                    <a:gd name="T48" fmla="*/ 676 w 796"/>
                    <a:gd name="T49" fmla="*/ 751 h 1715"/>
                    <a:gd name="T50" fmla="*/ 736 w 796"/>
                    <a:gd name="T51" fmla="*/ 811 h 1715"/>
                    <a:gd name="T52" fmla="*/ 795 w 796"/>
                    <a:gd name="T53" fmla="*/ 751 h 1715"/>
                    <a:gd name="T54" fmla="*/ 796 w 796"/>
                    <a:gd name="T55" fmla="*/ 381 h 1715"/>
                    <a:gd name="T56" fmla="*/ 585 w 796"/>
                    <a:gd name="T57" fmla="*/ 0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96" h="1715">
                      <a:moveTo>
                        <a:pt x="585" y="0"/>
                      </a:moveTo>
                      <a:cubicBezTo>
                        <a:pt x="516" y="0"/>
                        <a:pt x="474" y="155"/>
                        <a:pt x="398" y="155"/>
                      </a:cubicBezTo>
                      <a:cubicBezTo>
                        <a:pt x="322" y="155"/>
                        <a:pt x="281" y="0"/>
                        <a:pt x="211" y="0"/>
                      </a:cubicBezTo>
                      <a:cubicBezTo>
                        <a:pt x="142" y="0"/>
                        <a:pt x="0" y="79"/>
                        <a:pt x="0" y="381"/>
                      </a:cubicBezTo>
                      <a:cubicBezTo>
                        <a:pt x="1" y="751"/>
                        <a:pt x="1" y="751"/>
                        <a:pt x="1" y="751"/>
                      </a:cubicBezTo>
                      <a:cubicBezTo>
                        <a:pt x="1" y="784"/>
                        <a:pt x="28" y="811"/>
                        <a:pt x="61" y="811"/>
                      </a:cubicBezTo>
                      <a:cubicBezTo>
                        <a:pt x="94" y="811"/>
                        <a:pt x="121" y="784"/>
                        <a:pt x="121" y="751"/>
                      </a:cubicBezTo>
                      <a:cubicBezTo>
                        <a:pt x="133" y="292"/>
                        <a:pt x="133" y="292"/>
                        <a:pt x="133" y="292"/>
                      </a:cubicBezTo>
                      <a:cubicBezTo>
                        <a:pt x="133" y="281"/>
                        <a:pt x="142" y="272"/>
                        <a:pt x="152" y="272"/>
                      </a:cubicBezTo>
                      <a:cubicBezTo>
                        <a:pt x="163" y="272"/>
                        <a:pt x="223" y="362"/>
                        <a:pt x="223" y="454"/>
                      </a:cubicBezTo>
                      <a:cubicBezTo>
                        <a:pt x="223" y="546"/>
                        <a:pt x="138" y="603"/>
                        <a:pt x="138" y="724"/>
                      </a:cubicBezTo>
                      <a:cubicBezTo>
                        <a:pt x="138" y="846"/>
                        <a:pt x="223" y="1644"/>
                        <a:pt x="223" y="1644"/>
                      </a:cubicBezTo>
                      <a:cubicBezTo>
                        <a:pt x="223" y="1683"/>
                        <a:pt x="254" y="1715"/>
                        <a:pt x="292" y="1715"/>
                      </a:cubicBezTo>
                      <a:cubicBezTo>
                        <a:pt x="331" y="1715"/>
                        <a:pt x="362" y="1683"/>
                        <a:pt x="362" y="1644"/>
                      </a:cubicBezTo>
                      <a:cubicBezTo>
                        <a:pt x="378" y="901"/>
                        <a:pt x="378" y="901"/>
                        <a:pt x="378" y="901"/>
                      </a:cubicBezTo>
                      <a:cubicBezTo>
                        <a:pt x="378" y="890"/>
                        <a:pt x="387" y="881"/>
                        <a:pt x="398" y="881"/>
                      </a:cubicBezTo>
                      <a:cubicBezTo>
                        <a:pt x="409" y="881"/>
                        <a:pt x="418" y="890"/>
                        <a:pt x="418" y="901"/>
                      </a:cubicBezTo>
                      <a:cubicBezTo>
                        <a:pt x="435" y="1644"/>
                        <a:pt x="435" y="1644"/>
                        <a:pt x="435" y="1644"/>
                      </a:cubicBezTo>
                      <a:cubicBezTo>
                        <a:pt x="435" y="1683"/>
                        <a:pt x="466" y="1715"/>
                        <a:pt x="504" y="1715"/>
                      </a:cubicBezTo>
                      <a:cubicBezTo>
                        <a:pt x="542" y="1715"/>
                        <a:pt x="573" y="1683"/>
                        <a:pt x="573" y="1644"/>
                      </a:cubicBezTo>
                      <a:cubicBezTo>
                        <a:pt x="573" y="1644"/>
                        <a:pt x="658" y="846"/>
                        <a:pt x="658" y="724"/>
                      </a:cubicBezTo>
                      <a:cubicBezTo>
                        <a:pt x="658" y="603"/>
                        <a:pt x="573" y="546"/>
                        <a:pt x="573" y="454"/>
                      </a:cubicBezTo>
                      <a:cubicBezTo>
                        <a:pt x="573" y="362"/>
                        <a:pt x="633" y="272"/>
                        <a:pt x="644" y="272"/>
                      </a:cubicBezTo>
                      <a:cubicBezTo>
                        <a:pt x="655" y="272"/>
                        <a:pt x="664" y="281"/>
                        <a:pt x="664" y="292"/>
                      </a:cubicBezTo>
                      <a:cubicBezTo>
                        <a:pt x="676" y="751"/>
                        <a:pt x="676" y="751"/>
                        <a:pt x="676" y="751"/>
                      </a:cubicBezTo>
                      <a:cubicBezTo>
                        <a:pt x="676" y="784"/>
                        <a:pt x="703" y="811"/>
                        <a:pt x="736" y="811"/>
                      </a:cubicBezTo>
                      <a:cubicBezTo>
                        <a:pt x="769" y="811"/>
                        <a:pt x="795" y="784"/>
                        <a:pt x="795" y="751"/>
                      </a:cubicBezTo>
                      <a:cubicBezTo>
                        <a:pt x="796" y="381"/>
                        <a:pt x="796" y="381"/>
                        <a:pt x="796" y="381"/>
                      </a:cubicBezTo>
                      <a:cubicBezTo>
                        <a:pt x="796" y="137"/>
                        <a:pt x="65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sp3d prstMaterial="matte">
                  <a:bevelT w="101600" h="101600"/>
                  <a:bevelB w="101600" h="1016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37" name="Gruppieren 27"/>
            <p:cNvGrpSpPr/>
            <p:nvPr/>
          </p:nvGrpSpPr>
          <p:grpSpPr bwMode="gray">
            <a:xfrm>
              <a:off x="4901783" y="1921034"/>
              <a:ext cx="1129110" cy="1915149"/>
              <a:chOff x="3108352" y="1861425"/>
              <a:chExt cx="1129110" cy="1915149"/>
            </a:xfrm>
          </p:grpSpPr>
          <p:sp>
            <p:nvSpPr>
              <p:cNvPr id="138" name="Ellipse 28"/>
              <p:cNvSpPr/>
              <p:nvPr/>
            </p:nvSpPr>
            <p:spPr bwMode="gray">
              <a:xfrm>
                <a:off x="3108352" y="3303650"/>
                <a:ext cx="1129110" cy="472924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4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39" name="Gruppieren 29"/>
              <p:cNvGrpSpPr>
                <a:grpSpLocks noChangeAspect="1"/>
              </p:cNvGrpSpPr>
              <p:nvPr/>
            </p:nvGrpSpPr>
            <p:grpSpPr bwMode="gray">
              <a:xfrm>
                <a:off x="3326104" y="1861425"/>
                <a:ext cx="784168" cy="1800000"/>
                <a:chOff x="10625592" y="1535985"/>
                <a:chExt cx="1929937" cy="4430037"/>
              </a:xfrm>
              <a:solidFill>
                <a:srgbClr val="969696"/>
              </a:solidFill>
              <a:scene3d>
                <a:camera prst="isometricOffAxis1Right"/>
                <a:lightRig rig="balanced" dir="t">
                  <a:rot lat="0" lon="0" rev="10800000"/>
                </a:lightRig>
              </a:scene3d>
            </p:grpSpPr>
            <p:sp>
              <p:nvSpPr>
                <p:cNvPr id="140" name="Freeform 5"/>
                <p:cNvSpPr>
                  <a:spLocks/>
                </p:cNvSpPr>
                <p:nvPr/>
              </p:nvSpPr>
              <p:spPr bwMode="gray">
                <a:xfrm>
                  <a:off x="11129760" y="1535985"/>
                  <a:ext cx="921600" cy="919848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sp3d z="88900" prstMaterial="matte">
                  <a:bevelT w="180000" h="180000"/>
                  <a:bevelB w="180000" h="1800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" name="Freeform 6"/>
                <p:cNvSpPr>
                  <a:spLocks/>
                </p:cNvSpPr>
                <p:nvPr/>
              </p:nvSpPr>
              <p:spPr bwMode="gray">
                <a:xfrm>
                  <a:off x="10625592" y="2516336"/>
                  <a:ext cx="1929937" cy="3449686"/>
                </a:xfrm>
                <a:custGeom>
                  <a:avLst/>
                  <a:gdLst>
                    <a:gd name="T0" fmla="*/ 928 w 959"/>
                    <a:gd name="T1" fmla="*/ 219 h 1715"/>
                    <a:gd name="T2" fmla="*/ 670 w 959"/>
                    <a:gd name="T3" fmla="*/ 0 h 1715"/>
                    <a:gd name="T4" fmla="*/ 480 w 959"/>
                    <a:gd name="T5" fmla="*/ 72 h 1715"/>
                    <a:gd name="T6" fmla="*/ 290 w 959"/>
                    <a:gd name="T7" fmla="*/ 0 h 1715"/>
                    <a:gd name="T8" fmla="*/ 32 w 959"/>
                    <a:gd name="T9" fmla="*/ 219 h 1715"/>
                    <a:gd name="T10" fmla="*/ 0 w 959"/>
                    <a:gd name="T11" fmla="*/ 777 h 1715"/>
                    <a:gd name="T12" fmla="*/ 96 w 959"/>
                    <a:gd name="T13" fmla="*/ 872 h 1715"/>
                    <a:gd name="T14" fmla="*/ 191 w 959"/>
                    <a:gd name="T15" fmla="*/ 777 h 1715"/>
                    <a:gd name="T16" fmla="*/ 210 w 959"/>
                    <a:gd name="T17" fmla="*/ 293 h 1715"/>
                    <a:gd name="T18" fmla="*/ 230 w 959"/>
                    <a:gd name="T19" fmla="*/ 273 h 1715"/>
                    <a:gd name="T20" fmla="*/ 250 w 959"/>
                    <a:gd name="T21" fmla="*/ 293 h 1715"/>
                    <a:gd name="T22" fmla="*/ 250 w 959"/>
                    <a:gd name="T23" fmla="*/ 855 h 1715"/>
                    <a:gd name="T24" fmla="*/ 250 w 959"/>
                    <a:gd name="T25" fmla="*/ 902 h 1715"/>
                    <a:gd name="T26" fmla="*/ 191 w 959"/>
                    <a:gd name="T27" fmla="*/ 1602 h 1715"/>
                    <a:gd name="T28" fmla="*/ 305 w 959"/>
                    <a:gd name="T29" fmla="*/ 1715 h 1715"/>
                    <a:gd name="T30" fmla="*/ 418 w 959"/>
                    <a:gd name="T31" fmla="*/ 1602 h 1715"/>
                    <a:gd name="T32" fmla="*/ 460 w 959"/>
                    <a:gd name="T33" fmla="*/ 902 h 1715"/>
                    <a:gd name="T34" fmla="*/ 480 w 959"/>
                    <a:gd name="T35" fmla="*/ 882 h 1715"/>
                    <a:gd name="T36" fmla="*/ 500 w 959"/>
                    <a:gd name="T37" fmla="*/ 902 h 1715"/>
                    <a:gd name="T38" fmla="*/ 541 w 959"/>
                    <a:gd name="T39" fmla="*/ 1602 h 1715"/>
                    <a:gd name="T40" fmla="*/ 655 w 959"/>
                    <a:gd name="T41" fmla="*/ 1715 h 1715"/>
                    <a:gd name="T42" fmla="*/ 769 w 959"/>
                    <a:gd name="T43" fmla="*/ 1602 h 1715"/>
                    <a:gd name="T44" fmla="*/ 710 w 959"/>
                    <a:gd name="T45" fmla="*/ 902 h 1715"/>
                    <a:gd name="T46" fmla="*/ 710 w 959"/>
                    <a:gd name="T47" fmla="*/ 855 h 1715"/>
                    <a:gd name="T48" fmla="*/ 710 w 959"/>
                    <a:gd name="T49" fmla="*/ 293 h 1715"/>
                    <a:gd name="T50" fmla="*/ 730 w 959"/>
                    <a:gd name="T51" fmla="*/ 273 h 1715"/>
                    <a:gd name="T52" fmla="*/ 750 w 959"/>
                    <a:gd name="T53" fmla="*/ 293 h 1715"/>
                    <a:gd name="T54" fmla="*/ 769 w 959"/>
                    <a:gd name="T55" fmla="*/ 777 h 1715"/>
                    <a:gd name="T56" fmla="*/ 864 w 959"/>
                    <a:gd name="T57" fmla="*/ 872 h 1715"/>
                    <a:gd name="T58" fmla="*/ 959 w 959"/>
                    <a:gd name="T59" fmla="*/ 777 h 1715"/>
                    <a:gd name="T60" fmla="*/ 928 w 959"/>
                    <a:gd name="T61" fmla="*/ 219 h 1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59" h="1715">
                      <a:moveTo>
                        <a:pt x="928" y="219"/>
                      </a:moveTo>
                      <a:cubicBezTo>
                        <a:pt x="928" y="65"/>
                        <a:pt x="768" y="0"/>
                        <a:pt x="670" y="0"/>
                      </a:cubicBezTo>
                      <a:cubicBezTo>
                        <a:pt x="572" y="0"/>
                        <a:pt x="557" y="72"/>
                        <a:pt x="480" y="72"/>
                      </a:cubicBezTo>
                      <a:cubicBezTo>
                        <a:pt x="403" y="72"/>
                        <a:pt x="367" y="0"/>
                        <a:pt x="290" y="0"/>
                      </a:cubicBezTo>
                      <a:cubicBezTo>
                        <a:pt x="213" y="0"/>
                        <a:pt x="32" y="65"/>
                        <a:pt x="32" y="219"/>
                      </a:cubicBezTo>
                      <a:cubicBezTo>
                        <a:pt x="0" y="777"/>
                        <a:pt x="0" y="777"/>
                        <a:pt x="0" y="777"/>
                      </a:cubicBezTo>
                      <a:cubicBezTo>
                        <a:pt x="0" y="829"/>
                        <a:pt x="43" y="872"/>
                        <a:pt x="96" y="872"/>
                      </a:cubicBezTo>
                      <a:cubicBezTo>
                        <a:pt x="148" y="872"/>
                        <a:pt x="191" y="829"/>
                        <a:pt x="191" y="777"/>
                      </a:cubicBezTo>
                      <a:cubicBezTo>
                        <a:pt x="210" y="293"/>
                        <a:pt x="210" y="293"/>
                        <a:pt x="210" y="293"/>
                      </a:cubicBezTo>
                      <a:cubicBezTo>
                        <a:pt x="210" y="282"/>
                        <a:pt x="219" y="273"/>
                        <a:pt x="230" y="273"/>
                      </a:cubicBezTo>
                      <a:cubicBezTo>
                        <a:pt x="241" y="273"/>
                        <a:pt x="250" y="282"/>
                        <a:pt x="250" y="293"/>
                      </a:cubicBezTo>
                      <a:cubicBezTo>
                        <a:pt x="250" y="855"/>
                        <a:pt x="250" y="855"/>
                        <a:pt x="250" y="855"/>
                      </a:cubicBezTo>
                      <a:cubicBezTo>
                        <a:pt x="250" y="902"/>
                        <a:pt x="250" y="902"/>
                        <a:pt x="250" y="902"/>
                      </a:cubicBezTo>
                      <a:cubicBezTo>
                        <a:pt x="191" y="1602"/>
                        <a:pt x="191" y="1602"/>
                        <a:pt x="191" y="1602"/>
                      </a:cubicBezTo>
                      <a:cubicBezTo>
                        <a:pt x="191" y="1664"/>
                        <a:pt x="242" y="1715"/>
                        <a:pt x="305" y="1715"/>
                      </a:cubicBezTo>
                      <a:cubicBezTo>
                        <a:pt x="367" y="1715"/>
                        <a:pt x="418" y="1664"/>
                        <a:pt x="418" y="1602"/>
                      </a:cubicBezTo>
                      <a:cubicBezTo>
                        <a:pt x="460" y="902"/>
                        <a:pt x="460" y="902"/>
                        <a:pt x="460" y="902"/>
                      </a:cubicBezTo>
                      <a:cubicBezTo>
                        <a:pt x="460" y="891"/>
                        <a:pt x="469" y="882"/>
                        <a:pt x="480" y="882"/>
                      </a:cubicBezTo>
                      <a:cubicBezTo>
                        <a:pt x="491" y="882"/>
                        <a:pt x="500" y="891"/>
                        <a:pt x="500" y="902"/>
                      </a:cubicBezTo>
                      <a:cubicBezTo>
                        <a:pt x="541" y="1602"/>
                        <a:pt x="541" y="1602"/>
                        <a:pt x="541" y="1602"/>
                      </a:cubicBezTo>
                      <a:cubicBezTo>
                        <a:pt x="541" y="1664"/>
                        <a:pt x="592" y="1715"/>
                        <a:pt x="655" y="1715"/>
                      </a:cubicBezTo>
                      <a:cubicBezTo>
                        <a:pt x="718" y="1715"/>
                        <a:pt x="769" y="1664"/>
                        <a:pt x="769" y="1602"/>
                      </a:cubicBezTo>
                      <a:cubicBezTo>
                        <a:pt x="710" y="902"/>
                        <a:pt x="710" y="902"/>
                        <a:pt x="710" y="902"/>
                      </a:cubicBezTo>
                      <a:cubicBezTo>
                        <a:pt x="710" y="855"/>
                        <a:pt x="710" y="855"/>
                        <a:pt x="710" y="855"/>
                      </a:cubicBezTo>
                      <a:cubicBezTo>
                        <a:pt x="710" y="293"/>
                        <a:pt x="710" y="293"/>
                        <a:pt x="710" y="293"/>
                      </a:cubicBezTo>
                      <a:cubicBezTo>
                        <a:pt x="710" y="282"/>
                        <a:pt x="719" y="273"/>
                        <a:pt x="730" y="273"/>
                      </a:cubicBezTo>
                      <a:cubicBezTo>
                        <a:pt x="741" y="273"/>
                        <a:pt x="750" y="282"/>
                        <a:pt x="750" y="293"/>
                      </a:cubicBezTo>
                      <a:cubicBezTo>
                        <a:pt x="769" y="777"/>
                        <a:pt x="769" y="777"/>
                        <a:pt x="769" y="777"/>
                      </a:cubicBezTo>
                      <a:cubicBezTo>
                        <a:pt x="769" y="829"/>
                        <a:pt x="811" y="872"/>
                        <a:pt x="864" y="872"/>
                      </a:cubicBezTo>
                      <a:cubicBezTo>
                        <a:pt x="917" y="872"/>
                        <a:pt x="959" y="829"/>
                        <a:pt x="959" y="777"/>
                      </a:cubicBezTo>
                      <a:lnTo>
                        <a:pt x="928" y="219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sp3d prstMaterial="matte">
                  <a:bevelT w="101600" h="101600"/>
                  <a:bevelB w="101600" h="101600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05689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tr-TR" b="1" dirty="0"/>
              <a:t>ÇALIŞAN EĞİTİMLERİ </a:t>
            </a:r>
            <a:r>
              <a:rPr lang="tr-TR" sz="3200" dirty="0"/>
              <a:t>– İSG, İLKYARDIM VE MESLEK EĞT.</a:t>
            </a:r>
            <a:endParaRPr lang="en-US" sz="3200" dirty="0"/>
          </a:p>
        </p:txBody>
      </p:sp>
      <p:grpSp>
        <p:nvGrpSpPr>
          <p:cNvPr id="5" name="Grup 4"/>
          <p:cNvGrpSpPr/>
          <p:nvPr/>
        </p:nvGrpSpPr>
        <p:grpSpPr>
          <a:xfrm>
            <a:off x="104503" y="1099657"/>
            <a:ext cx="3937319" cy="1942307"/>
            <a:chOff x="80167" y="4476707"/>
            <a:chExt cx="3454137" cy="1774840"/>
          </a:xfrm>
        </p:grpSpPr>
        <p:sp>
          <p:nvSpPr>
            <p:cNvPr id="76" name="Text Placeholder 1"/>
            <p:cNvSpPr txBox="1">
              <a:spLocks/>
            </p:cNvSpPr>
            <p:nvPr/>
          </p:nvSpPr>
          <p:spPr bwMode="gray">
            <a:xfrm>
              <a:off x="80167" y="4476707"/>
              <a:ext cx="3454136" cy="360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</p:spPr>
          <p:txBody>
            <a:bodyPr vert="horz" lIns="252000" tIns="0" rIns="144000" bIns="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None/>
                <a:defRPr sz="2000" b="0" kern="1200">
                  <a:solidFill>
                    <a:schemeClr val="bg1"/>
                  </a:solidFill>
                  <a:latin typeface="+mj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8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/>
              <a:r>
                <a:rPr lang="tr-TR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ZORUNLU EĞİTİMLER</a:t>
              </a:r>
            </a:p>
          </p:txBody>
        </p:sp>
        <p:sp>
          <p:nvSpPr>
            <p:cNvPr id="77" name="Content Placeholder 1"/>
            <p:cNvSpPr txBox="1">
              <a:spLocks/>
            </p:cNvSpPr>
            <p:nvPr/>
          </p:nvSpPr>
          <p:spPr bwMode="gray">
            <a:xfrm>
              <a:off x="84257" y="4836708"/>
              <a:ext cx="3450047" cy="141483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vert="horz" lIns="180000" tIns="36000" rIns="72000" bIns="36000" rtlCol="0" anchor="t" anchorCtr="0">
              <a:noAutofit/>
            </a:bodyPr>
            <a:lstStyle>
              <a:lvl1pPr marL="27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2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8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44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0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Temel İş Sağlığı Ve Güvenliği Eğitimi</a:t>
              </a:r>
            </a:p>
            <a:p>
              <a:pPr lvl="0"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İlkyardım Eğitimi (İTS: %10-15-20)</a:t>
              </a:r>
            </a:p>
            <a:p>
              <a:pPr lvl="0"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Hijyen Eğitimi</a:t>
              </a:r>
              <a:r>
                <a:rPr lang="tr-TR" b="1" dirty="0">
                  <a:latin typeface="Calibri" panose="020F0502020204030204" pitchFamily="34" charset="0"/>
                  <a:cs typeface="Calibri" panose="020F0502020204030204" pitchFamily="34" charset="0"/>
                </a:rPr>
                <a:t> (Gıda Sektörü)</a:t>
              </a:r>
              <a:endParaRPr lang="tr-TR" b="1" dirty="0">
                <a:latin typeface="+mj-lt"/>
              </a:endParaRPr>
            </a:p>
            <a:p>
              <a:pPr lvl="0"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Yangın Eğitimi (Tatbikatlı)</a:t>
              </a:r>
            </a:p>
            <a:p>
              <a:pPr lvl="0"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Yüksekte Güvenli Çalışma Eğitim</a:t>
              </a:r>
            </a:p>
            <a:p>
              <a:pPr lvl="0"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İş Sağlığı Güvenliği Kurulları Eğitimi</a:t>
              </a:r>
            </a:p>
            <a:p>
              <a:pPr marL="0" lvl="0" indent="0">
                <a:spcAft>
                  <a:spcPts val="0"/>
                </a:spcAft>
                <a:buNone/>
              </a:pPr>
              <a:endParaRPr lang="tr-TR" b="1" dirty="0">
                <a:latin typeface="+mj-lt"/>
              </a:endParaRPr>
            </a:p>
            <a:p>
              <a:pPr marL="144000" indent="0">
                <a:spcAft>
                  <a:spcPts val="0"/>
                </a:spcAft>
                <a:buNone/>
              </a:pPr>
              <a:endParaRPr lang="tr-TR" sz="1400" i="1" dirty="0">
                <a:latin typeface="+mj-lt"/>
              </a:endParaRPr>
            </a:p>
            <a:p>
              <a:pPr marL="0" lvl="0" indent="0">
                <a:spcAft>
                  <a:spcPts val="0"/>
                </a:spcAft>
                <a:buNone/>
              </a:pPr>
              <a:endParaRPr lang="tr-TR" b="1" dirty="0">
                <a:latin typeface="+mj-lt"/>
              </a:endParaRPr>
            </a:p>
          </p:txBody>
        </p:sp>
      </p:grpSp>
      <p:grpSp>
        <p:nvGrpSpPr>
          <p:cNvPr id="126" name="Grup 125"/>
          <p:cNvGrpSpPr/>
          <p:nvPr/>
        </p:nvGrpSpPr>
        <p:grpSpPr>
          <a:xfrm>
            <a:off x="4145596" y="1099657"/>
            <a:ext cx="3898407" cy="5549437"/>
            <a:chOff x="96301" y="4561258"/>
            <a:chExt cx="3420000" cy="5075098"/>
          </a:xfrm>
        </p:grpSpPr>
        <p:sp>
          <p:nvSpPr>
            <p:cNvPr id="127" name="Text Placeholder 1"/>
            <p:cNvSpPr txBox="1">
              <a:spLocks/>
            </p:cNvSpPr>
            <p:nvPr/>
          </p:nvSpPr>
          <p:spPr bwMode="gray">
            <a:xfrm>
              <a:off x="96301" y="4561258"/>
              <a:ext cx="3420000" cy="360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</p:spPr>
          <p:txBody>
            <a:bodyPr vert="horz" lIns="252000" tIns="0" rIns="144000" bIns="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None/>
                <a:defRPr sz="2000" b="0" kern="1200">
                  <a:solidFill>
                    <a:schemeClr val="bg1"/>
                  </a:solidFill>
                  <a:latin typeface="+mj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8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/>
              <a:r>
                <a:rPr lang="tr-TR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İŞİN NİTELİĞİNE GÖRE ZORUNLU</a:t>
              </a:r>
            </a:p>
          </p:txBody>
        </p:sp>
        <p:sp>
          <p:nvSpPr>
            <p:cNvPr id="128" name="Content Placeholder 1"/>
            <p:cNvSpPr txBox="1">
              <a:spLocks/>
            </p:cNvSpPr>
            <p:nvPr/>
          </p:nvSpPr>
          <p:spPr bwMode="gray">
            <a:xfrm>
              <a:off x="96301" y="4921258"/>
              <a:ext cx="3420000" cy="471509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vert="horz" lIns="180000" tIns="252000" rIns="252000" bIns="252000" rtlCol="0" anchor="t" anchorCtr="0">
              <a:noAutofit/>
            </a:bodyPr>
            <a:lstStyle>
              <a:lvl1pPr marL="27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2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8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44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0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Afet ve Acil Durum Kriz Yönetimi 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Afetlerde İlkyardım 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Arama-Kurtarma (Tatbikatlı)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Bulaşıcı Hastalıklardan Korunma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Büyük Endüstriyel Kazaları Önleme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Çağrı Merkezi Operatörlüğü 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Ekranlı Araçlarla Sağlıklı Çalışma 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Elektrik İşlerinde İSG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Elle Doğru Taşıma ve Kaldırma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Ergonomi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Gürültü ve İşitme Sağlığı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Güvenli Sürüş 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İleri Düzey İSG 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İlkyardım Bilgilendirme Seminerleri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İSG Mevzuatı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İSG Risk Değerlendirmesi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İSG Saha Uygulamaları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İSG Yönetim Sistemi</a:t>
              </a:r>
            </a:p>
            <a:p>
              <a:pPr>
                <a:spcAft>
                  <a:spcPts val="0"/>
                </a:spcAft>
              </a:pPr>
              <a:r>
                <a:rPr lang="tr-TR" b="1" dirty="0" err="1">
                  <a:latin typeface="+mj-lt"/>
                </a:rPr>
                <a:t>İSG’de</a:t>
              </a:r>
              <a:r>
                <a:rPr lang="tr-TR" b="1" dirty="0">
                  <a:latin typeface="+mj-lt"/>
                </a:rPr>
                <a:t> Yaşanan Sorunlar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İskele Kurulumu-Güvenli Çalışma</a:t>
              </a:r>
            </a:p>
            <a:p>
              <a:pPr marL="0" indent="0">
                <a:spcAft>
                  <a:spcPts val="0"/>
                </a:spcAft>
                <a:buNone/>
              </a:pPr>
              <a:endParaRPr lang="tr-TR" b="1" dirty="0">
                <a:latin typeface="+mj-lt"/>
              </a:endParaRPr>
            </a:p>
          </p:txBody>
        </p:sp>
      </p:grpSp>
      <p:grpSp>
        <p:nvGrpSpPr>
          <p:cNvPr id="170" name="Grup 169"/>
          <p:cNvGrpSpPr/>
          <p:nvPr/>
        </p:nvGrpSpPr>
        <p:grpSpPr>
          <a:xfrm>
            <a:off x="109165" y="3102478"/>
            <a:ext cx="3937319" cy="3669515"/>
            <a:chOff x="96301" y="4561258"/>
            <a:chExt cx="3420000" cy="3355862"/>
          </a:xfrm>
        </p:grpSpPr>
        <p:sp>
          <p:nvSpPr>
            <p:cNvPr id="171" name="Text Placeholder 1"/>
            <p:cNvSpPr txBox="1">
              <a:spLocks/>
            </p:cNvSpPr>
            <p:nvPr/>
          </p:nvSpPr>
          <p:spPr bwMode="gray">
            <a:xfrm>
              <a:off x="96301" y="4561258"/>
              <a:ext cx="3420000" cy="360000"/>
            </a:xfrm>
            <a:prstGeom prst="rect">
              <a:avLst/>
            </a:prstGeom>
            <a:solidFill>
              <a:srgbClr val="C00000"/>
            </a:solidFill>
          </p:spPr>
          <p:txBody>
            <a:bodyPr vert="horz" lIns="252000" tIns="0" rIns="144000" bIns="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None/>
                <a:defRPr sz="2000" b="0" kern="1200">
                  <a:solidFill>
                    <a:schemeClr val="bg1"/>
                  </a:solidFill>
                  <a:latin typeface="+mj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8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/>
              <a:r>
                <a:rPr lang="tr-TR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KİŞİSEL GELİŞİM EĞİTİMLERİ</a:t>
              </a:r>
            </a:p>
          </p:txBody>
        </p:sp>
        <p:sp>
          <p:nvSpPr>
            <p:cNvPr id="172" name="Content Placeholder 1"/>
            <p:cNvSpPr txBox="1">
              <a:spLocks/>
            </p:cNvSpPr>
            <p:nvPr/>
          </p:nvSpPr>
          <p:spPr bwMode="gray">
            <a:xfrm>
              <a:off x="96301" y="4921259"/>
              <a:ext cx="3420000" cy="299586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vert="horz" lIns="252000" tIns="252000" rIns="252000" bIns="252000" rtlCol="0" anchor="ctr">
              <a:noAutofit/>
            </a:bodyPr>
            <a:lstStyle>
              <a:lvl1pPr marL="27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2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8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44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0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İnsan İlişkilerinde Etkili İletişim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Stres ve Başa Çıkma Yolları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Etkili Sunum Teknikleri Eğitimi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Zaman ve Toplantı Yönetimi Eğitimi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Diksiyon (Güzel, Etkili, Fonetik Kon.)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İletişim Teknikleri ve Beden Dili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Psikolojik Danışmanlık Eğitimi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Aile Danışmanlığı Eğitimi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Takım Çalışması ve "Biz" Bilinci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Motivasyon ve Verimlilik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Kurum Kültürü ve Kurumsal Aidiyet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Ast-Üst İlişkileri Yönetimi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Kurumsallaşma Eğitimi</a:t>
              </a:r>
              <a:endParaRPr lang="en-US" b="1" dirty="0">
                <a:latin typeface="+mj-lt"/>
              </a:endParaRPr>
            </a:p>
          </p:txBody>
        </p:sp>
      </p:grpSp>
      <p:grpSp>
        <p:nvGrpSpPr>
          <p:cNvPr id="173" name="Grup 172"/>
          <p:cNvGrpSpPr/>
          <p:nvPr/>
        </p:nvGrpSpPr>
        <p:grpSpPr>
          <a:xfrm>
            <a:off x="8182028" y="1099657"/>
            <a:ext cx="3898407" cy="5549437"/>
            <a:chOff x="96301" y="4561258"/>
            <a:chExt cx="3420000" cy="5075098"/>
          </a:xfrm>
        </p:grpSpPr>
        <p:sp>
          <p:nvSpPr>
            <p:cNvPr id="174" name="Text Placeholder 1"/>
            <p:cNvSpPr txBox="1">
              <a:spLocks/>
            </p:cNvSpPr>
            <p:nvPr/>
          </p:nvSpPr>
          <p:spPr bwMode="gray">
            <a:xfrm>
              <a:off x="96301" y="4561258"/>
              <a:ext cx="3420000" cy="360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</p:spPr>
          <p:txBody>
            <a:bodyPr vert="horz" lIns="252000" tIns="0" rIns="144000" bIns="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None/>
                <a:defRPr sz="2000" b="0" kern="1200">
                  <a:solidFill>
                    <a:schemeClr val="bg1"/>
                  </a:solidFill>
                  <a:latin typeface="+mj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8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/>
              <a:r>
                <a:rPr lang="tr-TR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İŞİN NİTELİĞİNE GÖRE ZORUNLU</a:t>
              </a:r>
            </a:p>
          </p:txBody>
        </p:sp>
        <p:sp>
          <p:nvSpPr>
            <p:cNvPr id="175" name="Content Placeholder 1"/>
            <p:cNvSpPr txBox="1">
              <a:spLocks/>
            </p:cNvSpPr>
            <p:nvPr/>
          </p:nvSpPr>
          <p:spPr bwMode="gray">
            <a:xfrm>
              <a:off x="96301" y="4921258"/>
              <a:ext cx="3420000" cy="471509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vert="horz" lIns="252000" tIns="252000" rIns="252000" bIns="252000" rtlCol="0" anchor="t" anchorCtr="0">
              <a:noAutofit/>
            </a:bodyPr>
            <a:lstStyle>
              <a:lvl1pPr marL="27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2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8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44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00000" indent="-2700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Calibri Light" panose="020F0302020204030204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İş (Endüstriyel) Hijyeni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İş Hukuku Eğitimi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İş Kanunu Uygulamaları ve Sözleşmeler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İş Kazaları ve Korunma</a:t>
              </a:r>
            </a:p>
            <a:p>
              <a:pPr>
                <a:spcAft>
                  <a:spcPts val="0"/>
                </a:spcAft>
              </a:pPr>
              <a:r>
                <a:rPr lang="tr-TR" b="1" dirty="0" err="1">
                  <a:latin typeface="+mj-lt"/>
                </a:rPr>
                <a:t>İSG’de</a:t>
              </a:r>
              <a:r>
                <a:rPr lang="tr-TR" b="1" dirty="0">
                  <a:latin typeface="+mj-lt"/>
                </a:rPr>
                <a:t> İşveren ve Çalışan Sorumluluğu 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İşyeri Risk Etmenleri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Kapalı Alanlarda Çalışma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Kentsel Dönüşümde İSG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Kimyasallarla Güvenli Çalışma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Makine Güvenliği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Meslek Hastalıkları ve Korunma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Ofis Çalışmalarında İSG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Patlamadan Korunma Dokümanı 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SGK Mevzuat ve Uygulamaları 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Şehir Rantiyeciliğinde İSG</a:t>
              </a:r>
            </a:p>
            <a:p>
              <a:pPr>
                <a:spcAft>
                  <a:spcPts val="0"/>
                </a:spcAft>
              </a:pPr>
              <a:r>
                <a:rPr lang="tr-TR" b="1" dirty="0">
                  <a:latin typeface="+mj-lt"/>
                </a:rPr>
                <a:t>Yangın Eğitici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45160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7" descr="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www.PresentationLoad.com"/>
          <p:cNvSpPr/>
          <p:nvPr/>
        </p:nvSpPr>
        <p:spPr bwMode="gray">
          <a:xfrm>
            <a:off x="1358537" y="3191934"/>
            <a:ext cx="10831875" cy="82820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324000" tIns="36000" rIns="216000" bIns="36000" anchor="ctr"/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lang="tr-TR" sz="4800" b="1" kern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DRUZ ŞİRKETLER GRUBU TANITIMI</a:t>
            </a:r>
            <a:endParaRPr kumimoji="0" lang="tr-TR" sz="4800" b="1" i="0" u="none" strike="noStrike" kern="0" cap="none" spc="0" normalizeH="0" baseline="0" noProof="1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</a:endParaRPr>
          </a:p>
        </p:txBody>
      </p:sp>
      <p:sp>
        <p:nvSpPr>
          <p:cNvPr id="4" name="Rechteck 43"/>
          <p:cNvSpPr/>
          <p:nvPr/>
        </p:nvSpPr>
        <p:spPr bwMode="gray">
          <a:xfrm rot="21227210">
            <a:off x="68398" y="2990069"/>
            <a:ext cx="1335054" cy="1336441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spcAft>
                <a:spcPts val="600"/>
              </a:spcAft>
            </a:pPr>
            <a:r>
              <a:rPr lang="en-US" sz="8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3140426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7" descr="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www.PresentationLoad.com"/>
          <p:cNvSpPr/>
          <p:nvPr/>
        </p:nvSpPr>
        <p:spPr bwMode="gray">
          <a:xfrm>
            <a:off x="1358537" y="3191934"/>
            <a:ext cx="10831875" cy="82820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324000" tIns="36000" rIns="216000" bIns="36000" anchor="ctr"/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 MOBİL SAĞLIK HİZMETLERİ</a:t>
            </a:r>
          </a:p>
        </p:txBody>
      </p:sp>
      <p:sp>
        <p:nvSpPr>
          <p:cNvPr id="4" name="Rechteck 43"/>
          <p:cNvSpPr/>
          <p:nvPr/>
        </p:nvSpPr>
        <p:spPr bwMode="gray">
          <a:xfrm rot="21227210">
            <a:off x="68398" y="2990069"/>
            <a:ext cx="1335054" cy="1336441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0</a:t>
            </a:r>
            <a:r>
              <a:rPr lang="tr-TR" sz="8000" b="1" kern="0" noProof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5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3388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5" name="Grup 854"/>
          <p:cNvGrpSpPr/>
          <p:nvPr/>
        </p:nvGrpSpPr>
        <p:grpSpPr>
          <a:xfrm>
            <a:off x="4832896" y="-191383"/>
            <a:ext cx="7565105" cy="3565260"/>
            <a:chOff x="7047817" y="-12830"/>
            <a:chExt cx="5272284" cy="3259105"/>
          </a:xfrm>
        </p:grpSpPr>
        <p:sp>
          <p:nvSpPr>
            <p:cNvPr id="856" name="Freeform 19" descr="© INSCALE GmbH, 26.05.2010&#10;http://www.presentationload.com/"/>
            <p:cNvSpPr>
              <a:spLocks/>
            </p:cNvSpPr>
            <p:nvPr/>
          </p:nvSpPr>
          <p:spPr bwMode="gray">
            <a:xfrm rot="21263872">
              <a:off x="8727177" y="1191440"/>
              <a:ext cx="3592924" cy="136690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  <p:grpSp>
          <p:nvGrpSpPr>
            <p:cNvPr id="915" name="Group 331"/>
            <p:cNvGrpSpPr>
              <a:grpSpLocks/>
            </p:cNvGrpSpPr>
            <p:nvPr/>
          </p:nvGrpSpPr>
          <p:grpSpPr bwMode="gray">
            <a:xfrm flipH="1">
              <a:off x="8995583" y="141629"/>
              <a:ext cx="1650967" cy="2439547"/>
              <a:chOff x="68" y="2"/>
              <a:chExt cx="1939" cy="1851"/>
            </a:xfrm>
          </p:grpSpPr>
          <p:sp>
            <p:nvSpPr>
              <p:cNvPr id="1097" name="Freeform 332"/>
              <p:cNvSpPr>
                <a:spLocks/>
              </p:cNvSpPr>
              <p:nvPr/>
            </p:nvSpPr>
            <p:spPr bwMode="gray">
              <a:xfrm>
                <a:off x="1247" y="511"/>
                <a:ext cx="100" cy="100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698"/>
                  </a:cxn>
                  <a:cxn ang="0">
                    <a:pos x="208" y="2088"/>
                  </a:cxn>
                  <a:cxn ang="0">
                    <a:pos x="208" y="390"/>
                  </a:cxn>
                  <a:cxn ang="0">
                    <a:pos x="0" y="0"/>
                  </a:cxn>
                </a:cxnLst>
                <a:rect l="0" t="0" r="r" b="b"/>
                <a:pathLst>
                  <a:path w="208" h="2088">
                    <a:moveTo>
                      <a:pt x="0" y="0"/>
                    </a:moveTo>
                    <a:lnTo>
                      <a:pt x="0" y="1698"/>
                    </a:lnTo>
                    <a:lnTo>
                      <a:pt x="208" y="2088"/>
                    </a:lnTo>
                    <a:lnTo>
                      <a:pt x="208" y="3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098" name="Group 333"/>
              <p:cNvGrpSpPr>
                <a:grpSpLocks/>
              </p:cNvGrpSpPr>
              <p:nvPr/>
            </p:nvGrpSpPr>
            <p:grpSpPr bwMode="gray">
              <a:xfrm>
                <a:off x="68" y="2"/>
                <a:ext cx="1939" cy="1851"/>
                <a:chOff x="68" y="2"/>
                <a:chExt cx="1939" cy="1851"/>
              </a:xfrm>
            </p:grpSpPr>
            <p:sp>
              <p:nvSpPr>
                <p:cNvPr id="1099" name="Freeform 334"/>
                <p:cNvSpPr>
                  <a:spLocks/>
                </p:cNvSpPr>
                <p:nvPr/>
              </p:nvSpPr>
              <p:spPr bwMode="gray">
                <a:xfrm>
                  <a:off x="68" y="2"/>
                  <a:ext cx="1939" cy="1851"/>
                </a:xfrm>
                <a:custGeom>
                  <a:avLst/>
                  <a:gdLst/>
                  <a:ahLst/>
                  <a:cxnLst>
                    <a:cxn ang="0">
                      <a:pos x="0" y="1084"/>
                    </a:cxn>
                    <a:cxn ang="0">
                      <a:pos x="0" y="3858"/>
                    </a:cxn>
                    <a:cxn ang="0">
                      <a:pos x="1848" y="3361"/>
                    </a:cxn>
                    <a:cxn ang="0">
                      <a:pos x="1848" y="1661"/>
                    </a:cxn>
                    <a:cxn ang="0">
                      <a:pos x="2641" y="1448"/>
                    </a:cxn>
                    <a:cxn ang="0">
                      <a:pos x="2641" y="3149"/>
                    </a:cxn>
                    <a:cxn ang="0">
                      <a:pos x="4042" y="2773"/>
                    </a:cxn>
                    <a:cxn ang="0">
                      <a:pos x="4042" y="0"/>
                    </a:cxn>
                    <a:cxn ang="0">
                      <a:pos x="0" y="1084"/>
                    </a:cxn>
                  </a:cxnLst>
                  <a:rect l="0" t="0" r="r" b="b"/>
                  <a:pathLst>
                    <a:path w="4042" h="3858">
                      <a:moveTo>
                        <a:pt x="0" y="1084"/>
                      </a:moveTo>
                      <a:lnTo>
                        <a:pt x="0" y="3858"/>
                      </a:lnTo>
                      <a:lnTo>
                        <a:pt x="1848" y="3361"/>
                      </a:lnTo>
                      <a:lnTo>
                        <a:pt x="1848" y="1661"/>
                      </a:lnTo>
                      <a:lnTo>
                        <a:pt x="2641" y="1448"/>
                      </a:lnTo>
                      <a:lnTo>
                        <a:pt x="2641" y="3149"/>
                      </a:lnTo>
                      <a:lnTo>
                        <a:pt x="4042" y="2773"/>
                      </a:lnTo>
                      <a:lnTo>
                        <a:pt x="4042" y="0"/>
                      </a:lnTo>
                      <a:lnTo>
                        <a:pt x="0" y="108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100" name="Group 335"/>
                <p:cNvGrpSpPr>
                  <a:grpSpLocks/>
                </p:cNvGrpSpPr>
                <p:nvPr/>
              </p:nvGrpSpPr>
              <p:grpSpPr bwMode="gray">
                <a:xfrm>
                  <a:off x="940" y="661"/>
                  <a:ext cx="434" cy="959"/>
                  <a:chOff x="940" y="661"/>
                  <a:chExt cx="434" cy="959"/>
                </a:xfrm>
              </p:grpSpPr>
              <p:sp>
                <p:nvSpPr>
                  <p:cNvPr id="1101" name="Freeform 336"/>
                  <p:cNvSpPr>
                    <a:spLocks/>
                  </p:cNvSpPr>
                  <p:nvPr/>
                </p:nvSpPr>
                <p:spPr bwMode="gray">
                  <a:xfrm>
                    <a:off x="1264" y="928"/>
                    <a:ext cx="16" cy="43"/>
                  </a:xfrm>
                  <a:custGeom>
                    <a:avLst/>
                    <a:gdLst/>
                    <a:ahLst/>
                    <a:cxnLst>
                      <a:cxn ang="0">
                        <a:pos x="33" y="61"/>
                      </a:cxn>
                      <a:cxn ang="0">
                        <a:pos x="0" y="0"/>
                      </a:cxn>
                      <a:cxn ang="0">
                        <a:pos x="0" y="59"/>
                      </a:cxn>
                      <a:cxn ang="0">
                        <a:pos x="12" y="85"/>
                      </a:cxn>
                      <a:cxn ang="0">
                        <a:pos x="12" y="50"/>
                      </a:cxn>
                      <a:cxn ang="0">
                        <a:pos x="33" y="90"/>
                      </a:cxn>
                      <a:cxn ang="0">
                        <a:pos x="33" y="61"/>
                      </a:cxn>
                    </a:cxnLst>
                    <a:rect l="0" t="0" r="r" b="b"/>
                    <a:pathLst>
                      <a:path w="33" h="90">
                        <a:moveTo>
                          <a:pt x="33" y="61"/>
                        </a:moveTo>
                        <a:lnTo>
                          <a:pt x="0" y="0"/>
                        </a:lnTo>
                        <a:lnTo>
                          <a:pt x="0" y="59"/>
                        </a:lnTo>
                        <a:lnTo>
                          <a:pt x="12" y="85"/>
                        </a:lnTo>
                        <a:lnTo>
                          <a:pt x="12" y="50"/>
                        </a:lnTo>
                        <a:lnTo>
                          <a:pt x="33" y="90"/>
                        </a:lnTo>
                        <a:lnTo>
                          <a:pt x="33" y="61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02" name="Freeform 337"/>
                  <p:cNvSpPr>
                    <a:spLocks/>
                  </p:cNvSpPr>
                  <p:nvPr/>
                </p:nvSpPr>
                <p:spPr bwMode="gray">
                  <a:xfrm>
                    <a:off x="940" y="777"/>
                    <a:ext cx="27" cy="84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22"/>
                      </a:cxn>
                      <a:cxn ang="0">
                        <a:pos x="0" y="822"/>
                      </a:cxn>
                      <a:cxn ang="0">
                        <a:pos x="0" y="822"/>
                      </a:cxn>
                      <a:cxn ang="0">
                        <a:pos x="0" y="1290"/>
                      </a:cxn>
                      <a:cxn ang="0">
                        <a:pos x="0" y="1290"/>
                      </a:cxn>
                      <a:cxn ang="0">
                        <a:pos x="0" y="1290"/>
                      </a:cxn>
                      <a:cxn ang="0">
                        <a:pos x="0" y="1757"/>
                      </a:cxn>
                      <a:cxn ang="0">
                        <a:pos x="55" y="1743"/>
                      </a:cxn>
                      <a:cxn ang="0">
                        <a:pos x="55" y="4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1757">
                        <a:moveTo>
                          <a:pt x="0" y="0"/>
                        </a:moveTo>
                        <a:lnTo>
                          <a:pt x="0" y="822"/>
                        </a:lnTo>
                        <a:lnTo>
                          <a:pt x="0" y="822"/>
                        </a:lnTo>
                        <a:lnTo>
                          <a:pt x="0" y="822"/>
                        </a:lnTo>
                        <a:lnTo>
                          <a:pt x="0" y="1290"/>
                        </a:lnTo>
                        <a:lnTo>
                          <a:pt x="0" y="1290"/>
                        </a:lnTo>
                        <a:lnTo>
                          <a:pt x="0" y="1290"/>
                        </a:lnTo>
                        <a:lnTo>
                          <a:pt x="0" y="1757"/>
                        </a:lnTo>
                        <a:lnTo>
                          <a:pt x="55" y="1743"/>
                        </a:lnTo>
                        <a:lnTo>
                          <a:pt x="55" y="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03" name="Freeform 338"/>
                  <p:cNvSpPr>
                    <a:spLocks/>
                  </p:cNvSpPr>
                  <p:nvPr/>
                </p:nvSpPr>
                <p:spPr bwMode="gray">
                  <a:xfrm>
                    <a:off x="940" y="661"/>
                    <a:ext cx="434" cy="139"/>
                  </a:xfrm>
                  <a:custGeom>
                    <a:avLst/>
                    <a:gdLst/>
                    <a:ahLst/>
                    <a:cxnLst>
                      <a:cxn ang="0">
                        <a:pos x="848" y="16"/>
                      </a:cxn>
                      <a:cxn ang="0">
                        <a:pos x="0" y="243"/>
                      </a:cxn>
                      <a:cxn ang="0">
                        <a:pos x="55" y="290"/>
                      </a:cxn>
                      <a:cxn ang="0">
                        <a:pos x="848" y="78"/>
                      </a:cxn>
                      <a:cxn ang="0">
                        <a:pos x="905" y="0"/>
                      </a:cxn>
                      <a:cxn ang="0">
                        <a:pos x="848" y="16"/>
                      </a:cxn>
                    </a:cxnLst>
                    <a:rect l="0" t="0" r="r" b="b"/>
                    <a:pathLst>
                      <a:path w="905" h="290">
                        <a:moveTo>
                          <a:pt x="848" y="16"/>
                        </a:moveTo>
                        <a:lnTo>
                          <a:pt x="0" y="243"/>
                        </a:lnTo>
                        <a:lnTo>
                          <a:pt x="55" y="290"/>
                        </a:lnTo>
                        <a:lnTo>
                          <a:pt x="848" y="78"/>
                        </a:lnTo>
                        <a:lnTo>
                          <a:pt x="905" y="0"/>
                        </a:lnTo>
                        <a:lnTo>
                          <a:pt x="848" y="16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04" name="Freeform 339"/>
                  <p:cNvSpPr>
                    <a:spLocks/>
                  </p:cNvSpPr>
                  <p:nvPr/>
                </p:nvSpPr>
                <p:spPr bwMode="gray">
                  <a:xfrm>
                    <a:off x="1347" y="661"/>
                    <a:ext cx="27" cy="851"/>
                  </a:xfrm>
                  <a:custGeom>
                    <a:avLst/>
                    <a:gdLst/>
                    <a:ahLst/>
                    <a:cxnLst>
                      <a:cxn ang="0">
                        <a:pos x="0" y="78"/>
                      </a:cxn>
                      <a:cxn ang="0">
                        <a:pos x="0" y="836"/>
                      </a:cxn>
                      <a:cxn ang="0">
                        <a:pos x="0" y="836"/>
                      </a:cxn>
                      <a:cxn ang="0">
                        <a:pos x="0" y="836"/>
                      </a:cxn>
                      <a:cxn ang="0">
                        <a:pos x="0" y="1303"/>
                      </a:cxn>
                      <a:cxn ang="0">
                        <a:pos x="0" y="1303"/>
                      </a:cxn>
                      <a:cxn ang="0">
                        <a:pos x="0" y="1303"/>
                      </a:cxn>
                      <a:cxn ang="0">
                        <a:pos x="0" y="1774"/>
                      </a:cxn>
                      <a:cxn ang="0">
                        <a:pos x="57" y="1757"/>
                      </a:cxn>
                      <a:cxn ang="0">
                        <a:pos x="57" y="0"/>
                      </a:cxn>
                      <a:cxn ang="0">
                        <a:pos x="0" y="78"/>
                      </a:cxn>
                    </a:cxnLst>
                    <a:rect l="0" t="0" r="r" b="b"/>
                    <a:pathLst>
                      <a:path w="57" h="1774">
                        <a:moveTo>
                          <a:pt x="0" y="78"/>
                        </a:moveTo>
                        <a:lnTo>
                          <a:pt x="0" y="836"/>
                        </a:lnTo>
                        <a:lnTo>
                          <a:pt x="0" y="836"/>
                        </a:lnTo>
                        <a:lnTo>
                          <a:pt x="0" y="836"/>
                        </a:lnTo>
                        <a:lnTo>
                          <a:pt x="0" y="1303"/>
                        </a:lnTo>
                        <a:lnTo>
                          <a:pt x="0" y="1303"/>
                        </a:lnTo>
                        <a:lnTo>
                          <a:pt x="0" y="1303"/>
                        </a:lnTo>
                        <a:lnTo>
                          <a:pt x="0" y="1774"/>
                        </a:lnTo>
                        <a:lnTo>
                          <a:pt x="57" y="1757"/>
                        </a:lnTo>
                        <a:lnTo>
                          <a:pt x="57" y="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grpSp>
          <p:nvGrpSpPr>
            <p:cNvPr id="916" name="Group 340"/>
            <p:cNvGrpSpPr>
              <a:grpSpLocks/>
            </p:cNvGrpSpPr>
            <p:nvPr/>
          </p:nvGrpSpPr>
          <p:grpSpPr bwMode="gray">
            <a:xfrm flipH="1">
              <a:off x="9131816" y="907366"/>
              <a:ext cx="355056" cy="561452"/>
              <a:chOff x="1178" y="3085"/>
              <a:chExt cx="417" cy="426"/>
            </a:xfrm>
          </p:grpSpPr>
          <p:sp>
            <p:nvSpPr>
              <p:cNvPr id="1092" name="Freeform 341"/>
              <p:cNvSpPr>
                <a:spLocks/>
              </p:cNvSpPr>
              <p:nvPr/>
            </p:nvSpPr>
            <p:spPr bwMode="gray">
              <a:xfrm>
                <a:off x="1178" y="3085"/>
                <a:ext cx="352" cy="395"/>
              </a:xfrm>
              <a:custGeom>
                <a:avLst/>
                <a:gdLst/>
                <a:ahLst/>
                <a:cxnLst>
                  <a:cxn ang="0">
                    <a:pos x="0" y="822"/>
                  </a:cxn>
                  <a:cxn ang="0">
                    <a:pos x="0" y="196"/>
                  </a:cxn>
                  <a:cxn ang="0">
                    <a:pos x="733" y="0"/>
                  </a:cxn>
                  <a:cxn ang="0">
                    <a:pos x="733" y="624"/>
                  </a:cxn>
                  <a:cxn ang="0">
                    <a:pos x="0" y="822"/>
                  </a:cxn>
                </a:cxnLst>
                <a:rect l="0" t="0" r="r" b="b"/>
                <a:pathLst>
                  <a:path w="733" h="822">
                    <a:moveTo>
                      <a:pt x="0" y="822"/>
                    </a:moveTo>
                    <a:lnTo>
                      <a:pt x="0" y="196"/>
                    </a:lnTo>
                    <a:lnTo>
                      <a:pt x="733" y="0"/>
                    </a:lnTo>
                    <a:lnTo>
                      <a:pt x="733" y="624"/>
                    </a:lnTo>
                    <a:lnTo>
                      <a:pt x="0" y="8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3" name="Freeform 342"/>
              <p:cNvSpPr>
                <a:spLocks/>
              </p:cNvSpPr>
              <p:nvPr/>
            </p:nvSpPr>
            <p:spPr bwMode="gray">
              <a:xfrm>
                <a:off x="1218" y="3133"/>
                <a:ext cx="269" cy="304"/>
              </a:xfrm>
              <a:custGeom>
                <a:avLst/>
                <a:gdLst/>
                <a:ahLst/>
                <a:cxnLst>
                  <a:cxn ang="0">
                    <a:pos x="560" y="0"/>
                  </a:cxn>
                  <a:cxn ang="0">
                    <a:pos x="560" y="482"/>
                  </a:cxn>
                  <a:cxn ang="0">
                    <a:pos x="0" y="633"/>
                  </a:cxn>
                  <a:cxn ang="0">
                    <a:pos x="0" y="149"/>
                  </a:cxn>
                  <a:cxn ang="0">
                    <a:pos x="560" y="0"/>
                  </a:cxn>
                </a:cxnLst>
                <a:rect l="0" t="0" r="r" b="b"/>
                <a:pathLst>
                  <a:path w="560" h="633">
                    <a:moveTo>
                      <a:pt x="560" y="0"/>
                    </a:moveTo>
                    <a:lnTo>
                      <a:pt x="560" y="482"/>
                    </a:lnTo>
                    <a:lnTo>
                      <a:pt x="0" y="633"/>
                    </a:lnTo>
                    <a:lnTo>
                      <a:pt x="0" y="149"/>
                    </a:lnTo>
                    <a:lnTo>
                      <a:pt x="56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4" name="Freeform 343"/>
              <p:cNvSpPr>
                <a:spLocks/>
              </p:cNvSpPr>
              <p:nvPr/>
            </p:nvSpPr>
            <p:spPr bwMode="gray">
              <a:xfrm>
                <a:off x="1178" y="3385"/>
                <a:ext cx="417" cy="112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733" y="0"/>
                  </a:cxn>
                  <a:cxn ang="0">
                    <a:pos x="867" y="35"/>
                  </a:cxn>
                  <a:cxn ang="0">
                    <a:pos x="133" y="234"/>
                  </a:cxn>
                  <a:cxn ang="0">
                    <a:pos x="0" y="198"/>
                  </a:cxn>
                </a:cxnLst>
                <a:rect l="0" t="0" r="r" b="b"/>
                <a:pathLst>
                  <a:path w="867" h="234">
                    <a:moveTo>
                      <a:pt x="0" y="198"/>
                    </a:moveTo>
                    <a:lnTo>
                      <a:pt x="733" y="0"/>
                    </a:lnTo>
                    <a:lnTo>
                      <a:pt x="867" y="35"/>
                    </a:lnTo>
                    <a:lnTo>
                      <a:pt x="133" y="234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5" name="Freeform 344"/>
              <p:cNvSpPr>
                <a:spLocks/>
              </p:cNvSpPr>
              <p:nvPr/>
            </p:nvSpPr>
            <p:spPr bwMode="gray">
              <a:xfrm>
                <a:off x="1242" y="3402"/>
                <a:ext cx="353" cy="109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0" y="227"/>
                  </a:cxn>
                  <a:cxn ang="0">
                    <a:pos x="734" y="28"/>
                  </a:cxn>
                  <a:cxn ang="0">
                    <a:pos x="734" y="0"/>
                  </a:cxn>
                  <a:cxn ang="0">
                    <a:pos x="0" y="199"/>
                  </a:cxn>
                </a:cxnLst>
                <a:rect l="0" t="0" r="r" b="b"/>
                <a:pathLst>
                  <a:path w="734" h="227">
                    <a:moveTo>
                      <a:pt x="0" y="199"/>
                    </a:moveTo>
                    <a:lnTo>
                      <a:pt x="0" y="227"/>
                    </a:lnTo>
                    <a:lnTo>
                      <a:pt x="734" y="28"/>
                    </a:lnTo>
                    <a:lnTo>
                      <a:pt x="734" y="0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6" name="Freeform 345"/>
              <p:cNvSpPr>
                <a:spLocks/>
              </p:cNvSpPr>
              <p:nvPr/>
            </p:nvSpPr>
            <p:spPr bwMode="gray">
              <a:xfrm>
                <a:off x="1178" y="3480"/>
                <a:ext cx="64" cy="31"/>
              </a:xfrm>
              <a:custGeom>
                <a:avLst/>
                <a:gdLst/>
                <a:ahLst/>
                <a:cxnLst>
                  <a:cxn ang="0">
                    <a:pos x="133" y="36"/>
                  </a:cxn>
                  <a:cxn ang="0">
                    <a:pos x="133" y="64"/>
                  </a:cxn>
                  <a:cxn ang="0">
                    <a:pos x="0" y="26"/>
                  </a:cxn>
                  <a:cxn ang="0">
                    <a:pos x="0" y="0"/>
                  </a:cxn>
                  <a:cxn ang="0">
                    <a:pos x="133" y="36"/>
                  </a:cxn>
                </a:cxnLst>
                <a:rect l="0" t="0" r="r" b="b"/>
                <a:pathLst>
                  <a:path w="133" h="64">
                    <a:moveTo>
                      <a:pt x="133" y="36"/>
                    </a:moveTo>
                    <a:lnTo>
                      <a:pt x="133" y="64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133" y="3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17" name="Group 346"/>
            <p:cNvGrpSpPr>
              <a:grpSpLocks/>
            </p:cNvGrpSpPr>
            <p:nvPr/>
          </p:nvGrpSpPr>
          <p:grpSpPr bwMode="gray">
            <a:xfrm flipH="1">
              <a:off x="10064157" y="1297481"/>
              <a:ext cx="355056" cy="561452"/>
              <a:chOff x="1178" y="3085"/>
              <a:chExt cx="417" cy="426"/>
            </a:xfrm>
          </p:grpSpPr>
          <p:sp>
            <p:nvSpPr>
              <p:cNvPr id="1087" name="Freeform 347"/>
              <p:cNvSpPr>
                <a:spLocks/>
              </p:cNvSpPr>
              <p:nvPr/>
            </p:nvSpPr>
            <p:spPr bwMode="gray">
              <a:xfrm>
                <a:off x="1178" y="3085"/>
                <a:ext cx="352" cy="395"/>
              </a:xfrm>
              <a:custGeom>
                <a:avLst/>
                <a:gdLst/>
                <a:ahLst/>
                <a:cxnLst>
                  <a:cxn ang="0">
                    <a:pos x="0" y="822"/>
                  </a:cxn>
                  <a:cxn ang="0">
                    <a:pos x="0" y="196"/>
                  </a:cxn>
                  <a:cxn ang="0">
                    <a:pos x="733" y="0"/>
                  </a:cxn>
                  <a:cxn ang="0">
                    <a:pos x="733" y="624"/>
                  </a:cxn>
                  <a:cxn ang="0">
                    <a:pos x="0" y="822"/>
                  </a:cxn>
                </a:cxnLst>
                <a:rect l="0" t="0" r="r" b="b"/>
                <a:pathLst>
                  <a:path w="733" h="822">
                    <a:moveTo>
                      <a:pt x="0" y="822"/>
                    </a:moveTo>
                    <a:lnTo>
                      <a:pt x="0" y="196"/>
                    </a:lnTo>
                    <a:lnTo>
                      <a:pt x="733" y="0"/>
                    </a:lnTo>
                    <a:lnTo>
                      <a:pt x="733" y="624"/>
                    </a:lnTo>
                    <a:lnTo>
                      <a:pt x="0" y="8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8" name="Freeform 348"/>
              <p:cNvSpPr>
                <a:spLocks/>
              </p:cNvSpPr>
              <p:nvPr/>
            </p:nvSpPr>
            <p:spPr bwMode="gray">
              <a:xfrm>
                <a:off x="1218" y="3133"/>
                <a:ext cx="269" cy="304"/>
              </a:xfrm>
              <a:custGeom>
                <a:avLst/>
                <a:gdLst/>
                <a:ahLst/>
                <a:cxnLst>
                  <a:cxn ang="0">
                    <a:pos x="560" y="0"/>
                  </a:cxn>
                  <a:cxn ang="0">
                    <a:pos x="560" y="482"/>
                  </a:cxn>
                  <a:cxn ang="0">
                    <a:pos x="0" y="633"/>
                  </a:cxn>
                  <a:cxn ang="0">
                    <a:pos x="0" y="149"/>
                  </a:cxn>
                  <a:cxn ang="0">
                    <a:pos x="560" y="0"/>
                  </a:cxn>
                </a:cxnLst>
                <a:rect l="0" t="0" r="r" b="b"/>
                <a:pathLst>
                  <a:path w="560" h="633">
                    <a:moveTo>
                      <a:pt x="560" y="0"/>
                    </a:moveTo>
                    <a:lnTo>
                      <a:pt x="560" y="482"/>
                    </a:lnTo>
                    <a:lnTo>
                      <a:pt x="0" y="633"/>
                    </a:lnTo>
                    <a:lnTo>
                      <a:pt x="0" y="149"/>
                    </a:lnTo>
                    <a:lnTo>
                      <a:pt x="56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9" name="Freeform 349"/>
              <p:cNvSpPr>
                <a:spLocks/>
              </p:cNvSpPr>
              <p:nvPr/>
            </p:nvSpPr>
            <p:spPr bwMode="gray">
              <a:xfrm>
                <a:off x="1178" y="3385"/>
                <a:ext cx="417" cy="112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733" y="0"/>
                  </a:cxn>
                  <a:cxn ang="0">
                    <a:pos x="867" y="35"/>
                  </a:cxn>
                  <a:cxn ang="0">
                    <a:pos x="133" y="234"/>
                  </a:cxn>
                  <a:cxn ang="0">
                    <a:pos x="0" y="198"/>
                  </a:cxn>
                </a:cxnLst>
                <a:rect l="0" t="0" r="r" b="b"/>
                <a:pathLst>
                  <a:path w="867" h="234">
                    <a:moveTo>
                      <a:pt x="0" y="198"/>
                    </a:moveTo>
                    <a:lnTo>
                      <a:pt x="733" y="0"/>
                    </a:lnTo>
                    <a:lnTo>
                      <a:pt x="867" y="35"/>
                    </a:lnTo>
                    <a:lnTo>
                      <a:pt x="133" y="234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solidFill>
                  <a:schemeClr val="bg1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0" name="Freeform 350"/>
              <p:cNvSpPr>
                <a:spLocks/>
              </p:cNvSpPr>
              <p:nvPr/>
            </p:nvSpPr>
            <p:spPr bwMode="gray">
              <a:xfrm>
                <a:off x="1242" y="3402"/>
                <a:ext cx="353" cy="109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0" y="227"/>
                  </a:cxn>
                  <a:cxn ang="0">
                    <a:pos x="734" y="28"/>
                  </a:cxn>
                  <a:cxn ang="0">
                    <a:pos x="734" y="0"/>
                  </a:cxn>
                  <a:cxn ang="0">
                    <a:pos x="0" y="199"/>
                  </a:cxn>
                </a:cxnLst>
                <a:rect l="0" t="0" r="r" b="b"/>
                <a:pathLst>
                  <a:path w="734" h="227">
                    <a:moveTo>
                      <a:pt x="0" y="199"/>
                    </a:moveTo>
                    <a:lnTo>
                      <a:pt x="0" y="227"/>
                    </a:lnTo>
                    <a:lnTo>
                      <a:pt x="734" y="28"/>
                    </a:lnTo>
                    <a:lnTo>
                      <a:pt x="734" y="0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1" name="Freeform 351"/>
              <p:cNvSpPr>
                <a:spLocks/>
              </p:cNvSpPr>
              <p:nvPr/>
            </p:nvSpPr>
            <p:spPr bwMode="gray">
              <a:xfrm>
                <a:off x="1178" y="3480"/>
                <a:ext cx="64" cy="31"/>
              </a:xfrm>
              <a:custGeom>
                <a:avLst/>
                <a:gdLst/>
                <a:ahLst/>
                <a:cxnLst>
                  <a:cxn ang="0">
                    <a:pos x="133" y="36"/>
                  </a:cxn>
                  <a:cxn ang="0">
                    <a:pos x="133" y="64"/>
                  </a:cxn>
                  <a:cxn ang="0">
                    <a:pos x="0" y="26"/>
                  </a:cxn>
                  <a:cxn ang="0">
                    <a:pos x="0" y="0"/>
                  </a:cxn>
                  <a:cxn ang="0">
                    <a:pos x="133" y="36"/>
                  </a:cxn>
                </a:cxnLst>
                <a:rect l="0" t="0" r="r" b="b"/>
                <a:pathLst>
                  <a:path w="133" h="64">
                    <a:moveTo>
                      <a:pt x="133" y="36"/>
                    </a:moveTo>
                    <a:lnTo>
                      <a:pt x="133" y="64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133" y="3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18" name="Freeform 19" descr="© INSCALE GmbH, 26.05.2010&#10;http://www.presentationload.com/"/>
            <p:cNvSpPr>
              <a:spLocks/>
            </p:cNvSpPr>
            <p:nvPr/>
          </p:nvSpPr>
          <p:spPr bwMode="gray">
            <a:xfrm>
              <a:off x="7047817" y="1879367"/>
              <a:ext cx="3592924" cy="136690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  <p:sp>
          <p:nvSpPr>
            <p:cNvPr id="919" name="Freeform 2163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8273295" y="2028565"/>
              <a:ext cx="49468" cy="527313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12" y="84"/>
                </a:cxn>
                <a:cxn ang="0">
                  <a:pos x="12" y="0"/>
                </a:cxn>
                <a:cxn ang="0">
                  <a:pos x="0" y="3"/>
                </a:cxn>
                <a:cxn ang="0">
                  <a:pos x="0" y="87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0" name="Freeform 2164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8322762" y="2028565"/>
              <a:ext cx="52659" cy="527313"/>
            </a:xfrm>
            <a:custGeom>
              <a:avLst/>
              <a:gdLst/>
              <a:ahLst/>
              <a:cxnLst>
                <a:cxn ang="0">
                  <a:pos x="12" y="87"/>
                </a:cxn>
                <a:cxn ang="0">
                  <a:pos x="0" y="84"/>
                </a:cxn>
                <a:cxn ang="0">
                  <a:pos x="0" y="0"/>
                </a:cxn>
                <a:cxn ang="0">
                  <a:pos x="12" y="3"/>
                </a:cxn>
                <a:cxn ang="0">
                  <a:pos x="12" y="87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3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1" name="Freeform 2165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9308917" y="2404894"/>
              <a:ext cx="54254" cy="527313"/>
            </a:xfrm>
            <a:custGeom>
              <a:avLst/>
              <a:gdLst/>
              <a:ahLst/>
              <a:cxnLst>
                <a:cxn ang="0">
                  <a:pos x="12" y="87"/>
                </a:cxn>
                <a:cxn ang="0">
                  <a:pos x="0" y="84"/>
                </a:cxn>
                <a:cxn ang="0">
                  <a:pos x="0" y="0"/>
                </a:cxn>
                <a:cxn ang="0">
                  <a:pos x="12" y="4"/>
                </a:cxn>
                <a:cxn ang="0">
                  <a:pos x="12" y="87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4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2" name="Freeform 2166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9261045" y="2404894"/>
              <a:ext cx="47871" cy="527313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12" y="84"/>
                </a:cxn>
                <a:cxn ang="0">
                  <a:pos x="12" y="0"/>
                </a:cxn>
                <a:cxn ang="0">
                  <a:pos x="0" y="4"/>
                </a:cxn>
                <a:cxn ang="0">
                  <a:pos x="0" y="87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3" name="Freeform 2167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9602530" y="2292219"/>
              <a:ext cx="52659" cy="527313"/>
            </a:xfrm>
            <a:custGeom>
              <a:avLst/>
              <a:gdLst/>
              <a:ahLst/>
              <a:cxnLst>
                <a:cxn ang="0">
                  <a:pos x="12" y="87"/>
                </a:cxn>
                <a:cxn ang="0">
                  <a:pos x="0" y="84"/>
                </a:cxn>
                <a:cxn ang="0">
                  <a:pos x="0" y="0"/>
                </a:cxn>
                <a:cxn ang="0">
                  <a:pos x="12" y="3"/>
                </a:cxn>
                <a:cxn ang="0">
                  <a:pos x="12" y="87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3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4" name="Freeform 2168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9553062" y="2292219"/>
              <a:ext cx="49468" cy="527313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12" y="84"/>
                </a:cxn>
                <a:cxn ang="0">
                  <a:pos x="12" y="0"/>
                </a:cxn>
                <a:cxn ang="0">
                  <a:pos x="0" y="3"/>
                </a:cxn>
                <a:cxn ang="0">
                  <a:pos x="0" y="87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2169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8622758" y="1922651"/>
              <a:ext cx="49468" cy="527313"/>
            </a:xfrm>
            <a:custGeom>
              <a:avLst/>
              <a:gdLst/>
              <a:ahLst/>
              <a:cxnLst>
                <a:cxn ang="0">
                  <a:pos x="12" y="87"/>
                </a:cxn>
                <a:cxn ang="0">
                  <a:pos x="0" y="84"/>
                </a:cxn>
                <a:cxn ang="0">
                  <a:pos x="0" y="0"/>
                </a:cxn>
                <a:cxn ang="0">
                  <a:pos x="12" y="4"/>
                </a:cxn>
                <a:cxn ang="0">
                  <a:pos x="12" y="87"/>
                </a:cxn>
              </a:cxnLst>
              <a:rect l="0" t="0" r="r" b="b"/>
              <a:pathLst>
                <a:path w="12" h="87">
                  <a:moveTo>
                    <a:pt x="12" y="87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2" y="4"/>
                  </a:lnTo>
                  <a:lnTo>
                    <a:pt x="12" y="87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6" name="Freeform 2170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8570099" y="1922651"/>
              <a:ext cx="52659" cy="527313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12" y="84"/>
                </a:cxn>
                <a:cxn ang="0">
                  <a:pos x="12" y="0"/>
                </a:cxn>
                <a:cxn ang="0">
                  <a:pos x="0" y="4"/>
                </a:cxn>
                <a:cxn ang="0">
                  <a:pos x="0" y="87"/>
                </a:cxn>
              </a:cxnLst>
              <a:rect l="0" t="0" r="r" b="b"/>
              <a:pathLst>
                <a:path w="12" h="87">
                  <a:moveTo>
                    <a:pt x="0" y="87"/>
                  </a:moveTo>
                  <a:lnTo>
                    <a:pt x="12" y="84"/>
                  </a:lnTo>
                  <a:lnTo>
                    <a:pt x="12" y="0"/>
                  </a:lnTo>
                  <a:lnTo>
                    <a:pt x="0" y="4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7" name="Freeform 2171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8273295" y="2028565"/>
              <a:ext cx="1035622" cy="466468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0" y="77"/>
                </a:cxn>
                <a:cxn ang="0">
                  <a:pos x="241" y="12"/>
                </a:cxn>
                <a:cxn ang="0">
                  <a:pos x="241" y="0"/>
                </a:cxn>
                <a:cxn ang="0">
                  <a:pos x="0" y="65"/>
                </a:cxn>
              </a:cxnLst>
              <a:rect l="0" t="0" r="r" b="b"/>
              <a:pathLst>
                <a:path w="241" h="77">
                  <a:moveTo>
                    <a:pt x="0" y="65"/>
                  </a:moveTo>
                  <a:lnTo>
                    <a:pt x="0" y="77"/>
                  </a:lnTo>
                  <a:lnTo>
                    <a:pt x="241" y="12"/>
                  </a:lnTo>
                  <a:lnTo>
                    <a:pt x="241" y="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2172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9308917" y="2292219"/>
              <a:ext cx="346272" cy="2028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3"/>
                </a:cxn>
                <a:cxn ang="0">
                  <a:pos x="80" y="34"/>
                </a:cxn>
                <a:cxn ang="0">
                  <a:pos x="80" y="22"/>
                </a:cxn>
                <a:cxn ang="0">
                  <a:pos x="0" y="0"/>
                </a:cxn>
              </a:cxnLst>
              <a:rect l="0" t="0" r="r" b="b"/>
              <a:pathLst>
                <a:path w="80" h="34">
                  <a:moveTo>
                    <a:pt x="0" y="0"/>
                  </a:moveTo>
                  <a:lnTo>
                    <a:pt x="0" y="13"/>
                  </a:lnTo>
                  <a:lnTo>
                    <a:pt x="80" y="34"/>
                  </a:lnTo>
                  <a:lnTo>
                    <a:pt x="8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9" name="Freeform 2173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8273295" y="1893356"/>
              <a:ext cx="1381894" cy="531819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160" y="22"/>
                </a:cxn>
                <a:cxn ang="0">
                  <a:pos x="160" y="22"/>
                </a:cxn>
                <a:cxn ang="0">
                  <a:pos x="240" y="0"/>
                </a:cxn>
                <a:cxn ang="0">
                  <a:pos x="321" y="22"/>
                </a:cxn>
                <a:cxn ang="0">
                  <a:pos x="240" y="44"/>
                </a:cxn>
                <a:cxn ang="0">
                  <a:pos x="240" y="44"/>
                </a:cxn>
                <a:cxn ang="0">
                  <a:pos x="81" y="87"/>
                </a:cxn>
                <a:cxn ang="0">
                  <a:pos x="0" y="65"/>
                </a:cxn>
              </a:cxnLst>
              <a:rect l="0" t="0" r="r" b="b"/>
              <a:pathLst>
                <a:path w="321" h="87">
                  <a:moveTo>
                    <a:pt x="0" y="65"/>
                  </a:moveTo>
                  <a:lnTo>
                    <a:pt x="160" y="22"/>
                  </a:lnTo>
                  <a:lnTo>
                    <a:pt x="160" y="22"/>
                  </a:lnTo>
                  <a:lnTo>
                    <a:pt x="240" y="0"/>
                  </a:lnTo>
                  <a:lnTo>
                    <a:pt x="321" y="22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81" y="87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808080"/>
            </a:solidFill>
            <a:ln w="6350" cap="flat" cmpd="sng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0" name="Freeform 2414" descr="© INSCALE GmbH, 26.05.2010&#10;http://www.presentationload.com/"/>
            <p:cNvSpPr>
              <a:spLocks/>
            </p:cNvSpPr>
            <p:nvPr/>
          </p:nvSpPr>
          <p:spPr bwMode="gray">
            <a:xfrm flipH="1">
              <a:off x="8601278" y="2350154"/>
              <a:ext cx="201757" cy="359301"/>
            </a:xfrm>
            <a:custGeom>
              <a:avLst/>
              <a:gdLst/>
              <a:ahLst/>
              <a:cxnLst>
                <a:cxn ang="0">
                  <a:pos x="1" y="36"/>
                </a:cxn>
                <a:cxn ang="0">
                  <a:pos x="1" y="35"/>
                </a:cxn>
                <a:cxn ang="0">
                  <a:pos x="1" y="28"/>
                </a:cxn>
                <a:cxn ang="0">
                  <a:pos x="1" y="23"/>
                </a:cxn>
                <a:cxn ang="0">
                  <a:pos x="1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1" y="16"/>
                </a:cxn>
                <a:cxn ang="0">
                  <a:pos x="20" y="7"/>
                </a:cxn>
                <a:cxn ang="0">
                  <a:pos x="45" y="2"/>
                </a:cxn>
                <a:cxn ang="0">
                  <a:pos x="52" y="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109" y="19"/>
                </a:cxn>
                <a:cxn ang="0">
                  <a:pos x="80" y="47"/>
                </a:cxn>
                <a:cxn ang="0">
                  <a:pos x="47" y="40"/>
                </a:cxn>
                <a:cxn ang="0">
                  <a:pos x="47" y="118"/>
                </a:cxn>
                <a:cxn ang="0">
                  <a:pos x="8" y="129"/>
                </a:cxn>
                <a:cxn ang="0">
                  <a:pos x="0" y="117"/>
                </a:cxn>
                <a:cxn ang="0">
                  <a:pos x="1" y="36"/>
                </a:cxn>
              </a:cxnLst>
              <a:rect l="0" t="0" r="r" b="b"/>
              <a:pathLst>
                <a:path w="109" h="140">
                  <a:moveTo>
                    <a:pt x="1" y="36"/>
                  </a:moveTo>
                  <a:cubicBezTo>
                    <a:pt x="1" y="36"/>
                    <a:pt x="1" y="36"/>
                    <a:pt x="1" y="35"/>
                  </a:cubicBezTo>
                  <a:cubicBezTo>
                    <a:pt x="1" y="33"/>
                    <a:pt x="1" y="30"/>
                    <a:pt x="1" y="28"/>
                  </a:cubicBezTo>
                  <a:cubicBezTo>
                    <a:pt x="1" y="28"/>
                    <a:pt x="1" y="26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1"/>
                    <a:pt x="1" y="19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4" y="4"/>
                    <a:pt x="14" y="8"/>
                    <a:pt x="20" y="7"/>
                  </a:cubicBezTo>
                  <a:cubicBezTo>
                    <a:pt x="24" y="6"/>
                    <a:pt x="36" y="0"/>
                    <a:pt x="45" y="2"/>
                  </a:cubicBezTo>
                  <a:cubicBezTo>
                    <a:pt x="49" y="4"/>
                    <a:pt x="52" y="4"/>
                    <a:pt x="52" y="4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67"/>
                    <a:pt x="47" y="110"/>
                    <a:pt x="47" y="118"/>
                  </a:cubicBezTo>
                  <a:cubicBezTo>
                    <a:pt x="46" y="138"/>
                    <a:pt x="20" y="140"/>
                    <a:pt x="8" y="129"/>
                  </a:cubicBezTo>
                  <a:cubicBezTo>
                    <a:pt x="4" y="126"/>
                    <a:pt x="0" y="122"/>
                    <a:pt x="0" y="117"/>
                  </a:cubicBezTo>
                  <a:cubicBezTo>
                    <a:pt x="1" y="101"/>
                    <a:pt x="1" y="69"/>
                    <a:pt x="1" y="3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31" name="Group 2415"/>
            <p:cNvGrpSpPr>
              <a:grpSpLocks/>
            </p:cNvGrpSpPr>
            <p:nvPr/>
          </p:nvGrpSpPr>
          <p:grpSpPr bwMode="gray">
            <a:xfrm flipH="1">
              <a:off x="8396758" y="2307194"/>
              <a:ext cx="428387" cy="527235"/>
              <a:chOff x="4559" y="419"/>
              <a:chExt cx="155" cy="135"/>
            </a:xfrm>
          </p:grpSpPr>
          <p:sp>
            <p:nvSpPr>
              <p:cNvPr id="1085" name="Freeform 2416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4631" y="419"/>
                <a:ext cx="83" cy="135"/>
              </a:xfrm>
              <a:custGeom>
                <a:avLst/>
                <a:gdLst/>
                <a:ahLst/>
                <a:cxnLst>
                  <a:cxn ang="0">
                    <a:pos x="118" y="203"/>
                  </a:cxn>
                  <a:cxn ang="0">
                    <a:pos x="117" y="203"/>
                  </a:cxn>
                  <a:cxn ang="0">
                    <a:pos x="3" y="173"/>
                  </a:cxn>
                  <a:cxn ang="0">
                    <a:pos x="0" y="168"/>
                  </a:cxn>
                  <a:cxn ang="0">
                    <a:pos x="0" y="5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119" y="30"/>
                  </a:cxn>
                  <a:cxn ang="0">
                    <a:pos x="123" y="35"/>
                  </a:cxn>
                  <a:cxn ang="0">
                    <a:pos x="123" y="198"/>
                  </a:cxn>
                  <a:cxn ang="0">
                    <a:pos x="121" y="202"/>
                  </a:cxn>
                  <a:cxn ang="0">
                    <a:pos x="118" y="203"/>
                  </a:cxn>
                  <a:cxn ang="0">
                    <a:pos x="9" y="164"/>
                  </a:cxn>
                  <a:cxn ang="0">
                    <a:pos x="114" y="192"/>
                  </a:cxn>
                  <a:cxn ang="0">
                    <a:pos x="114" y="39"/>
                  </a:cxn>
                  <a:cxn ang="0">
                    <a:pos x="9" y="11"/>
                  </a:cxn>
                  <a:cxn ang="0">
                    <a:pos x="9" y="164"/>
                  </a:cxn>
                </a:cxnLst>
                <a:rect l="0" t="0" r="r" b="b"/>
                <a:pathLst>
                  <a:path w="123" h="203">
                    <a:moveTo>
                      <a:pt x="118" y="203"/>
                    </a:moveTo>
                    <a:cubicBezTo>
                      <a:pt x="118" y="203"/>
                      <a:pt x="117" y="203"/>
                      <a:pt x="117" y="203"/>
                    </a:cubicBezTo>
                    <a:cubicBezTo>
                      <a:pt x="3" y="173"/>
                      <a:pt x="3" y="173"/>
                      <a:pt x="3" y="173"/>
                    </a:cubicBezTo>
                    <a:cubicBezTo>
                      <a:pt x="1" y="172"/>
                      <a:pt x="0" y="170"/>
                      <a:pt x="0" y="16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119" y="30"/>
                      <a:pt x="119" y="30"/>
                      <a:pt x="119" y="30"/>
                    </a:cubicBezTo>
                    <a:cubicBezTo>
                      <a:pt x="122" y="31"/>
                      <a:pt x="123" y="33"/>
                      <a:pt x="123" y="35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23" y="200"/>
                      <a:pt x="122" y="201"/>
                      <a:pt x="121" y="202"/>
                    </a:cubicBezTo>
                    <a:cubicBezTo>
                      <a:pt x="120" y="203"/>
                      <a:pt x="119" y="203"/>
                      <a:pt x="118" y="203"/>
                    </a:cubicBezTo>
                    <a:close/>
                    <a:moveTo>
                      <a:pt x="9" y="164"/>
                    </a:moveTo>
                    <a:cubicBezTo>
                      <a:pt x="114" y="192"/>
                      <a:pt x="114" y="192"/>
                      <a:pt x="114" y="192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64"/>
                      <a:pt x="9" y="164"/>
                      <a:pt x="9" y="1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6" name="Freeform 241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559" y="453"/>
                <a:ext cx="152" cy="40"/>
              </a:xfrm>
              <a:custGeom>
                <a:avLst/>
                <a:gdLst/>
                <a:ahLst/>
                <a:cxnLst>
                  <a:cxn ang="0">
                    <a:pos x="0" y="71"/>
                  </a:cxn>
                  <a:cxn ang="0">
                    <a:pos x="269" y="0"/>
                  </a:cxn>
                  <a:cxn ang="0">
                    <a:pos x="536" y="71"/>
                  </a:cxn>
                  <a:cxn ang="0">
                    <a:pos x="269" y="145"/>
                  </a:cxn>
                  <a:cxn ang="0">
                    <a:pos x="0" y="71"/>
                  </a:cxn>
                </a:cxnLst>
                <a:rect l="0" t="0" r="r" b="b"/>
                <a:pathLst>
                  <a:path w="536" h="145">
                    <a:moveTo>
                      <a:pt x="0" y="71"/>
                    </a:moveTo>
                    <a:lnTo>
                      <a:pt x="269" y="0"/>
                    </a:lnTo>
                    <a:lnTo>
                      <a:pt x="536" y="71"/>
                    </a:lnTo>
                    <a:lnTo>
                      <a:pt x="269" y="14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32" name="Group 2418"/>
            <p:cNvGrpSpPr>
              <a:grpSpLocks/>
            </p:cNvGrpSpPr>
            <p:nvPr/>
          </p:nvGrpSpPr>
          <p:grpSpPr bwMode="gray">
            <a:xfrm flipH="1">
              <a:off x="8449269" y="1752619"/>
              <a:ext cx="469845" cy="999795"/>
              <a:chOff x="4305" y="385"/>
              <a:chExt cx="170" cy="256"/>
            </a:xfrm>
          </p:grpSpPr>
          <p:sp>
            <p:nvSpPr>
              <p:cNvPr id="1080" name="Freeform 241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316" y="531"/>
                <a:ext cx="132" cy="110"/>
              </a:xfrm>
              <a:custGeom>
                <a:avLst/>
                <a:gdLst/>
                <a:ahLst/>
                <a:cxnLst>
                  <a:cxn ang="0">
                    <a:pos x="1" y="44"/>
                  </a:cxn>
                  <a:cxn ang="0">
                    <a:pos x="1" y="37"/>
                  </a:cxn>
                  <a:cxn ang="0">
                    <a:pos x="20" y="18"/>
                  </a:cxn>
                  <a:cxn ang="0">
                    <a:pos x="60" y="26"/>
                  </a:cxn>
                  <a:cxn ang="0">
                    <a:pos x="98" y="35"/>
                  </a:cxn>
                  <a:cxn ang="0">
                    <a:pos x="98" y="52"/>
                  </a:cxn>
                  <a:cxn ang="0">
                    <a:pos x="98" y="35"/>
                  </a:cxn>
                  <a:cxn ang="0">
                    <a:pos x="98" y="35"/>
                  </a:cxn>
                  <a:cxn ang="0">
                    <a:pos x="98" y="2"/>
                  </a:cxn>
                  <a:cxn ang="0">
                    <a:pos x="108" y="14"/>
                  </a:cxn>
                  <a:cxn ang="0">
                    <a:pos x="195" y="8"/>
                  </a:cxn>
                  <a:cxn ang="0">
                    <a:pos x="195" y="10"/>
                  </a:cxn>
                  <a:cxn ang="0">
                    <a:pos x="195" y="31"/>
                  </a:cxn>
                  <a:cxn ang="0">
                    <a:pos x="184" y="67"/>
                  </a:cxn>
                  <a:cxn ang="0">
                    <a:pos x="127" y="83"/>
                  </a:cxn>
                  <a:cxn ang="0">
                    <a:pos x="114" y="83"/>
                  </a:cxn>
                  <a:cxn ang="0">
                    <a:pos x="48" y="65"/>
                  </a:cxn>
                  <a:cxn ang="0">
                    <a:pos x="47" y="137"/>
                  </a:cxn>
                  <a:cxn ang="0">
                    <a:pos x="47" y="141"/>
                  </a:cxn>
                  <a:cxn ang="0">
                    <a:pos x="0" y="140"/>
                  </a:cxn>
                  <a:cxn ang="0">
                    <a:pos x="1" y="44"/>
                  </a:cxn>
                </a:cxnLst>
                <a:rect l="0" t="0" r="r" b="b"/>
                <a:pathLst>
                  <a:path w="197" h="167">
                    <a:moveTo>
                      <a:pt x="1" y="44"/>
                    </a:moveTo>
                    <a:cubicBezTo>
                      <a:pt x="1" y="44"/>
                      <a:pt x="1" y="40"/>
                      <a:pt x="1" y="37"/>
                    </a:cubicBezTo>
                    <a:cubicBezTo>
                      <a:pt x="4" y="24"/>
                      <a:pt x="14" y="20"/>
                      <a:pt x="20" y="18"/>
                    </a:cubicBezTo>
                    <a:cubicBezTo>
                      <a:pt x="28" y="17"/>
                      <a:pt x="60" y="26"/>
                      <a:pt x="60" y="26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8" y="21"/>
                      <a:pt x="98" y="5"/>
                      <a:pt x="98" y="2"/>
                    </a:cubicBezTo>
                    <a:cubicBezTo>
                      <a:pt x="99" y="8"/>
                      <a:pt x="102" y="13"/>
                      <a:pt x="108" y="14"/>
                    </a:cubicBezTo>
                    <a:cubicBezTo>
                      <a:pt x="117" y="16"/>
                      <a:pt x="197" y="0"/>
                      <a:pt x="195" y="8"/>
                    </a:cubicBezTo>
                    <a:cubicBezTo>
                      <a:pt x="195" y="9"/>
                      <a:pt x="195" y="9"/>
                      <a:pt x="195" y="10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95" y="55"/>
                      <a:pt x="197" y="64"/>
                      <a:pt x="184" y="67"/>
                    </a:cubicBezTo>
                    <a:cubicBezTo>
                      <a:pt x="179" y="69"/>
                      <a:pt x="131" y="82"/>
                      <a:pt x="127" y="83"/>
                    </a:cubicBezTo>
                    <a:cubicBezTo>
                      <a:pt x="124" y="83"/>
                      <a:pt x="119" y="85"/>
                      <a:pt x="114" y="83"/>
                    </a:cubicBezTo>
                    <a:cubicBezTo>
                      <a:pt x="100" y="79"/>
                      <a:pt x="70" y="71"/>
                      <a:pt x="48" y="65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7" y="139"/>
                      <a:pt x="47" y="140"/>
                      <a:pt x="47" y="141"/>
                    </a:cubicBezTo>
                    <a:cubicBezTo>
                      <a:pt x="46" y="167"/>
                      <a:pt x="0" y="163"/>
                      <a:pt x="0" y="140"/>
                    </a:cubicBezTo>
                    <a:cubicBezTo>
                      <a:pt x="1" y="125"/>
                      <a:pt x="1" y="60"/>
                      <a:pt x="1" y="4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1" name="Freeform 242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305" y="430"/>
                <a:ext cx="170" cy="133"/>
              </a:xfrm>
              <a:custGeom>
                <a:avLst/>
                <a:gdLst/>
                <a:ahLst/>
                <a:cxnLst>
                  <a:cxn ang="0">
                    <a:pos x="44" y="120"/>
                  </a:cxn>
                  <a:cxn ang="0">
                    <a:pos x="70" y="127"/>
                  </a:cxn>
                  <a:cxn ang="0">
                    <a:pos x="81" y="55"/>
                  </a:cxn>
                  <a:cxn ang="0">
                    <a:pos x="110" y="27"/>
                  </a:cxn>
                  <a:cxn ang="0">
                    <a:pos x="158" y="14"/>
                  </a:cxn>
                  <a:cxn ang="0">
                    <a:pos x="203" y="2"/>
                  </a:cxn>
                  <a:cxn ang="0">
                    <a:pos x="236" y="13"/>
                  </a:cxn>
                  <a:cxn ang="0">
                    <a:pos x="251" y="96"/>
                  </a:cxn>
                  <a:cxn ang="0">
                    <a:pos x="251" y="96"/>
                  </a:cxn>
                  <a:cxn ang="0">
                    <a:pos x="252" y="100"/>
                  </a:cxn>
                  <a:cxn ang="0">
                    <a:pos x="252" y="100"/>
                  </a:cxn>
                  <a:cxn ang="0">
                    <a:pos x="245" y="119"/>
                  </a:cxn>
                  <a:cxn ang="0">
                    <a:pos x="228" y="119"/>
                  </a:cxn>
                  <a:cxn ang="0">
                    <a:pos x="221" y="117"/>
                  </a:cxn>
                  <a:cxn ang="0">
                    <a:pos x="221" y="117"/>
                  </a:cxn>
                  <a:cxn ang="0">
                    <a:pos x="218" y="116"/>
                  </a:cxn>
                  <a:cxn ang="0">
                    <a:pos x="210" y="114"/>
                  </a:cxn>
                  <a:cxn ang="0">
                    <a:pos x="210" y="76"/>
                  </a:cxn>
                  <a:cxn ang="0">
                    <a:pos x="213" y="77"/>
                  </a:cxn>
                  <a:cxn ang="0">
                    <a:pos x="210" y="53"/>
                  </a:cxn>
                  <a:cxn ang="0">
                    <a:pos x="211" y="171"/>
                  </a:cxn>
                  <a:cxn ang="0">
                    <a:pos x="200" y="183"/>
                  </a:cxn>
                  <a:cxn ang="0">
                    <a:pos x="143" y="199"/>
                  </a:cxn>
                  <a:cxn ang="0">
                    <a:pos x="114" y="177"/>
                  </a:cxn>
                  <a:cxn ang="0">
                    <a:pos x="114" y="171"/>
                  </a:cxn>
                  <a:cxn ang="0">
                    <a:pos x="114" y="139"/>
                  </a:cxn>
                  <a:cxn ang="0">
                    <a:pos x="115" y="98"/>
                  </a:cxn>
                  <a:cxn ang="0">
                    <a:pos x="117" y="84"/>
                  </a:cxn>
                  <a:cxn ang="0">
                    <a:pos x="118" y="79"/>
                  </a:cxn>
                  <a:cxn ang="0">
                    <a:pos x="117" y="84"/>
                  </a:cxn>
                  <a:cxn ang="0">
                    <a:pos x="115" y="98"/>
                  </a:cxn>
                  <a:cxn ang="0">
                    <a:pos x="109" y="136"/>
                  </a:cxn>
                  <a:cxn ang="0">
                    <a:pos x="109" y="138"/>
                  </a:cxn>
                  <a:cxn ang="0">
                    <a:pos x="109" y="138"/>
                  </a:cxn>
                  <a:cxn ang="0">
                    <a:pos x="109" y="142"/>
                  </a:cxn>
                  <a:cxn ang="0">
                    <a:pos x="99" y="165"/>
                  </a:cxn>
                  <a:cxn ang="0">
                    <a:pos x="84" y="171"/>
                  </a:cxn>
                  <a:cxn ang="0">
                    <a:pos x="30" y="155"/>
                  </a:cxn>
                  <a:cxn ang="0">
                    <a:pos x="44" y="120"/>
                  </a:cxn>
                </a:cxnLst>
                <a:rect l="0" t="0" r="r" b="b"/>
                <a:pathLst>
                  <a:path w="254" h="201">
                    <a:moveTo>
                      <a:pt x="44" y="120"/>
                    </a:moveTo>
                    <a:cubicBezTo>
                      <a:pt x="47" y="121"/>
                      <a:pt x="57" y="124"/>
                      <a:pt x="70" y="127"/>
                    </a:cubicBezTo>
                    <a:cubicBezTo>
                      <a:pt x="75" y="95"/>
                      <a:pt x="79" y="64"/>
                      <a:pt x="81" y="55"/>
                    </a:cubicBezTo>
                    <a:cubicBezTo>
                      <a:pt x="84" y="36"/>
                      <a:pt x="101" y="30"/>
                      <a:pt x="110" y="27"/>
                    </a:cubicBezTo>
                    <a:cubicBezTo>
                      <a:pt x="118" y="24"/>
                      <a:pt x="143" y="18"/>
                      <a:pt x="158" y="14"/>
                    </a:cubicBezTo>
                    <a:cubicBezTo>
                      <a:pt x="171" y="10"/>
                      <a:pt x="193" y="4"/>
                      <a:pt x="203" y="2"/>
                    </a:cubicBezTo>
                    <a:cubicBezTo>
                      <a:pt x="213" y="0"/>
                      <a:pt x="233" y="4"/>
                      <a:pt x="236" y="13"/>
                    </a:cubicBezTo>
                    <a:cubicBezTo>
                      <a:pt x="237" y="16"/>
                      <a:pt x="244" y="56"/>
                      <a:pt x="251" y="96"/>
                    </a:cubicBezTo>
                    <a:cubicBezTo>
                      <a:pt x="251" y="96"/>
                      <a:pt x="251" y="96"/>
                      <a:pt x="251" y="96"/>
                    </a:cubicBezTo>
                    <a:cubicBezTo>
                      <a:pt x="252" y="100"/>
                      <a:pt x="252" y="100"/>
                      <a:pt x="252" y="100"/>
                    </a:cubicBezTo>
                    <a:cubicBezTo>
                      <a:pt x="252" y="100"/>
                      <a:pt x="252" y="100"/>
                      <a:pt x="252" y="100"/>
                    </a:cubicBezTo>
                    <a:cubicBezTo>
                      <a:pt x="254" y="109"/>
                      <a:pt x="250" y="116"/>
                      <a:pt x="245" y="119"/>
                    </a:cubicBezTo>
                    <a:cubicBezTo>
                      <a:pt x="240" y="121"/>
                      <a:pt x="234" y="120"/>
                      <a:pt x="228" y="119"/>
                    </a:cubicBezTo>
                    <a:cubicBezTo>
                      <a:pt x="221" y="117"/>
                      <a:pt x="221" y="117"/>
                      <a:pt x="221" y="117"/>
                    </a:cubicBezTo>
                    <a:cubicBezTo>
                      <a:pt x="221" y="117"/>
                      <a:pt x="221" y="117"/>
                      <a:pt x="221" y="117"/>
                    </a:cubicBezTo>
                    <a:cubicBezTo>
                      <a:pt x="220" y="117"/>
                      <a:pt x="219" y="117"/>
                      <a:pt x="218" y="116"/>
                    </a:cubicBezTo>
                    <a:cubicBezTo>
                      <a:pt x="215" y="116"/>
                      <a:pt x="213" y="115"/>
                      <a:pt x="210" y="114"/>
                    </a:cubicBezTo>
                    <a:cubicBezTo>
                      <a:pt x="210" y="76"/>
                      <a:pt x="210" y="76"/>
                      <a:pt x="210" y="76"/>
                    </a:cubicBezTo>
                    <a:cubicBezTo>
                      <a:pt x="211" y="77"/>
                      <a:pt x="212" y="77"/>
                      <a:pt x="213" y="77"/>
                    </a:cubicBezTo>
                    <a:cubicBezTo>
                      <a:pt x="211" y="60"/>
                      <a:pt x="210" y="50"/>
                      <a:pt x="210" y="53"/>
                    </a:cubicBezTo>
                    <a:cubicBezTo>
                      <a:pt x="209" y="60"/>
                      <a:pt x="211" y="124"/>
                      <a:pt x="211" y="171"/>
                    </a:cubicBezTo>
                    <a:cubicBezTo>
                      <a:pt x="210" y="177"/>
                      <a:pt x="207" y="182"/>
                      <a:pt x="200" y="183"/>
                    </a:cubicBezTo>
                    <a:cubicBezTo>
                      <a:pt x="187" y="186"/>
                      <a:pt x="152" y="197"/>
                      <a:pt x="143" y="199"/>
                    </a:cubicBezTo>
                    <a:cubicBezTo>
                      <a:pt x="134" y="201"/>
                      <a:pt x="116" y="190"/>
                      <a:pt x="114" y="177"/>
                    </a:cubicBezTo>
                    <a:cubicBezTo>
                      <a:pt x="114" y="175"/>
                      <a:pt x="114" y="173"/>
                      <a:pt x="114" y="171"/>
                    </a:cubicBezTo>
                    <a:cubicBezTo>
                      <a:pt x="114" y="139"/>
                      <a:pt x="114" y="139"/>
                      <a:pt x="114" y="139"/>
                    </a:cubicBezTo>
                    <a:cubicBezTo>
                      <a:pt x="114" y="125"/>
                      <a:pt x="114" y="111"/>
                      <a:pt x="115" y="98"/>
                    </a:cubicBezTo>
                    <a:cubicBezTo>
                      <a:pt x="116" y="92"/>
                      <a:pt x="117" y="87"/>
                      <a:pt x="117" y="84"/>
                    </a:cubicBezTo>
                    <a:cubicBezTo>
                      <a:pt x="117" y="82"/>
                      <a:pt x="118" y="81"/>
                      <a:pt x="118" y="79"/>
                    </a:cubicBezTo>
                    <a:cubicBezTo>
                      <a:pt x="118" y="80"/>
                      <a:pt x="117" y="82"/>
                      <a:pt x="117" y="84"/>
                    </a:cubicBezTo>
                    <a:cubicBezTo>
                      <a:pt x="116" y="88"/>
                      <a:pt x="115" y="93"/>
                      <a:pt x="115" y="98"/>
                    </a:cubicBezTo>
                    <a:cubicBezTo>
                      <a:pt x="114" y="108"/>
                      <a:pt x="112" y="120"/>
                      <a:pt x="109" y="136"/>
                    </a:cubicBezTo>
                    <a:cubicBezTo>
                      <a:pt x="109" y="136"/>
                      <a:pt x="109" y="137"/>
                      <a:pt x="109" y="138"/>
                    </a:cubicBezTo>
                    <a:cubicBezTo>
                      <a:pt x="109" y="138"/>
                      <a:pt x="109" y="138"/>
                      <a:pt x="109" y="138"/>
                    </a:cubicBezTo>
                    <a:cubicBezTo>
                      <a:pt x="109" y="142"/>
                      <a:pt x="109" y="142"/>
                      <a:pt x="109" y="142"/>
                    </a:cubicBezTo>
                    <a:cubicBezTo>
                      <a:pt x="106" y="154"/>
                      <a:pt x="103" y="161"/>
                      <a:pt x="99" y="165"/>
                    </a:cubicBezTo>
                    <a:cubicBezTo>
                      <a:pt x="95" y="169"/>
                      <a:pt x="90" y="170"/>
                      <a:pt x="84" y="171"/>
                    </a:cubicBezTo>
                    <a:cubicBezTo>
                      <a:pt x="68" y="167"/>
                      <a:pt x="50" y="161"/>
                      <a:pt x="30" y="155"/>
                    </a:cubicBezTo>
                    <a:cubicBezTo>
                      <a:pt x="0" y="147"/>
                      <a:pt x="18" y="110"/>
                      <a:pt x="44" y="12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2" name="Freeform 242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393" y="423"/>
                <a:ext cx="44" cy="27"/>
              </a:xfrm>
              <a:custGeom>
                <a:avLst/>
                <a:gdLst/>
                <a:ahLst/>
                <a:cxnLst>
                  <a:cxn ang="0">
                    <a:pos x="36" y="39"/>
                  </a:cxn>
                  <a:cxn ang="0">
                    <a:pos x="56" y="23"/>
                  </a:cxn>
                  <a:cxn ang="0">
                    <a:pos x="50" y="13"/>
                  </a:cxn>
                  <a:cxn ang="0">
                    <a:pos x="12" y="16"/>
                  </a:cxn>
                  <a:cxn ang="0">
                    <a:pos x="9" y="30"/>
                  </a:cxn>
                  <a:cxn ang="0">
                    <a:pos x="36" y="39"/>
                  </a:cxn>
                </a:cxnLst>
                <a:rect l="0" t="0" r="r" b="b"/>
                <a:pathLst>
                  <a:path w="66" h="41">
                    <a:moveTo>
                      <a:pt x="36" y="39"/>
                    </a:moveTo>
                    <a:cubicBezTo>
                      <a:pt x="52" y="37"/>
                      <a:pt x="66" y="25"/>
                      <a:pt x="56" y="23"/>
                    </a:cubicBezTo>
                    <a:cubicBezTo>
                      <a:pt x="49" y="22"/>
                      <a:pt x="53" y="16"/>
                      <a:pt x="50" y="13"/>
                    </a:cubicBezTo>
                    <a:cubicBezTo>
                      <a:pt x="47" y="10"/>
                      <a:pt x="12" y="0"/>
                      <a:pt x="12" y="16"/>
                    </a:cubicBezTo>
                    <a:cubicBezTo>
                      <a:pt x="12" y="21"/>
                      <a:pt x="18" y="26"/>
                      <a:pt x="9" y="30"/>
                    </a:cubicBezTo>
                    <a:cubicBezTo>
                      <a:pt x="0" y="33"/>
                      <a:pt x="20" y="41"/>
                      <a:pt x="36" y="39"/>
                    </a:cubicBezTo>
                    <a:close/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3" name="Freeform 242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385" y="385"/>
                <a:ext cx="57" cy="56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85" y="44"/>
                  </a:cxn>
                  <a:cxn ang="0">
                    <a:pos x="41" y="84"/>
                  </a:cxn>
                  <a:cxn ang="0">
                    <a:pos x="1" y="41"/>
                  </a:cxn>
                  <a:cxn ang="0">
                    <a:pos x="44" y="1"/>
                  </a:cxn>
                </a:cxnLst>
                <a:rect l="0" t="0" r="r" b="b"/>
                <a:pathLst>
                  <a:path w="86" h="85">
                    <a:moveTo>
                      <a:pt x="44" y="1"/>
                    </a:moveTo>
                    <a:cubicBezTo>
                      <a:pt x="68" y="2"/>
                      <a:pt x="86" y="21"/>
                      <a:pt x="85" y="44"/>
                    </a:cubicBezTo>
                    <a:cubicBezTo>
                      <a:pt x="84" y="67"/>
                      <a:pt x="64" y="85"/>
                      <a:pt x="41" y="84"/>
                    </a:cubicBezTo>
                    <a:cubicBezTo>
                      <a:pt x="18" y="83"/>
                      <a:pt x="0" y="64"/>
                      <a:pt x="1" y="41"/>
                    </a:cubicBezTo>
                    <a:cubicBezTo>
                      <a:pt x="2" y="18"/>
                      <a:pt x="21" y="0"/>
                      <a:pt x="44" y="1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4" name="Freeform 242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385" y="385"/>
                <a:ext cx="57" cy="56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85" y="44"/>
                  </a:cxn>
                  <a:cxn ang="0">
                    <a:pos x="41" y="84"/>
                  </a:cxn>
                  <a:cxn ang="0">
                    <a:pos x="1" y="41"/>
                  </a:cxn>
                  <a:cxn ang="0">
                    <a:pos x="44" y="1"/>
                  </a:cxn>
                </a:cxnLst>
                <a:rect l="0" t="0" r="r" b="b"/>
                <a:pathLst>
                  <a:path w="86" h="85">
                    <a:moveTo>
                      <a:pt x="44" y="1"/>
                    </a:moveTo>
                    <a:cubicBezTo>
                      <a:pt x="68" y="2"/>
                      <a:pt x="86" y="21"/>
                      <a:pt x="85" y="44"/>
                    </a:cubicBezTo>
                    <a:cubicBezTo>
                      <a:pt x="84" y="67"/>
                      <a:pt x="64" y="85"/>
                      <a:pt x="41" y="84"/>
                    </a:cubicBezTo>
                    <a:cubicBezTo>
                      <a:pt x="18" y="83"/>
                      <a:pt x="0" y="64"/>
                      <a:pt x="1" y="41"/>
                    </a:cubicBezTo>
                    <a:cubicBezTo>
                      <a:pt x="2" y="18"/>
                      <a:pt x="21" y="0"/>
                      <a:pt x="44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33" name="Group 2424"/>
            <p:cNvGrpSpPr>
              <a:grpSpLocks/>
            </p:cNvGrpSpPr>
            <p:nvPr/>
          </p:nvGrpSpPr>
          <p:grpSpPr bwMode="gray">
            <a:xfrm flipH="1">
              <a:off x="8405049" y="2213463"/>
              <a:ext cx="428387" cy="699075"/>
              <a:chOff x="4556" y="395"/>
              <a:chExt cx="155" cy="179"/>
            </a:xfrm>
          </p:grpSpPr>
          <p:sp>
            <p:nvSpPr>
              <p:cNvPr id="1078" name="Freeform 242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635" y="395"/>
                <a:ext cx="76" cy="98"/>
              </a:xfrm>
              <a:custGeom>
                <a:avLst/>
                <a:gdLst/>
                <a:ahLst/>
                <a:cxnLst>
                  <a:cxn ang="0">
                    <a:pos x="0" y="350"/>
                  </a:cxn>
                  <a:cxn ang="0">
                    <a:pos x="0" y="71"/>
                  </a:cxn>
                  <a:cxn ang="0">
                    <a:pos x="267" y="0"/>
                  </a:cxn>
                  <a:cxn ang="0">
                    <a:pos x="267" y="276"/>
                  </a:cxn>
                  <a:cxn ang="0">
                    <a:pos x="0" y="350"/>
                  </a:cxn>
                </a:cxnLst>
                <a:rect l="0" t="0" r="r" b="b"/>
                <a:pathLst>
                  <a:path w="267" h="350">
                    <a:moveTo>
                      <a:pt x="0" y="350"/>
                    </a:moveTo>
                    <a:lnTo>
                      <a:pt x="0" y="71"/>
                    </a:lnTo>
                    <a:lnTo>
                      <a:pt x="267" y="0"/>
                    </a:lnTo>
                    <a:lnTo>
                      <a:pt x="267" y="276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9" name="Freeform 2426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4556" y="439"/>
                <a:ext cx="83" cy="135"/>
              </a:xfrm>
              <a:custGeom>
                <a:avLst/>
                <a:gdLst/>
                <a:ahLst/>
                <a:cxnLst>
                  <a:cxn ang="0">
                    <a:pos x="119" y="203"/>
                  </a:cxn>
                  <a:cxn ang="0">
                    <a:pos x="118" y="203"/>
                  </a:cxn>
                  <a:cxn ang="0">
                    <a:pos x="4" y="173"/>
                  </a:cxn>
                  <a:cxn ang="0">
                    <a:pos x="0" y="168"/>
                  </a:cxn>
                  <a:cxn ang="0">
                    <a:pos x="0" y="5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120" y="31"/>
                  </a:cxn>
                  <a:cxn ang="0">
                    <a:pos x="124" y="35"/>
                  </a:cxn>
                  <a:cxn ang="0">
                    <a:pos x="124" y="199"/>
                  </a:cxn>
                  <a:cxn ang="0">
                    <a:pos x="122" y="202"/>
                  </a:cxn>
                  <a:cxn ang="0">
                    <a:pos x="119" y="203"/>
                  </a:cxn>
                  <a:cxn ang="0">
                    <a:pos x="10" y="165"/>
                  </a:cxn>
                  <a:cxn ang="0">
                    <a:pos x="114" y="193"/>
                  </a:cxn>
                  <a:cxn ang="0">
                    <a:pos x="114" y="39"/>
                  </a:cxn>
                  <a:cxn ang="0">
                    <a:pos x="10" y="11"/>
                  </a:cxn>
                  <a:cxn ang="0">
                    <a:pos x="10" y="165"/>
                  </a:cxn>
                </a:cxnLst>
                <a:rect l="0" t="0" r="r" b="b"/>
                <a:pathLst>
                  <a:path w="124" h="203">
                    <a:moveTo>
                      <a:pt x="119" y="203"/>
                    </a:moveTo>
                    <a:cubicBezTo>
                      <a:pt x="118" y="203"/>
                      <a:pt x="118" y="203"/>
                      <a:pt x="118" y="203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2" y="172"/>
                      <a:pt x="0" y="170"/>
                      <a:pt x="0" y="16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2" y="31"/>
                      <a:pt x="124" y="33"/>
                      <a:pt x="124" y="35"/>
                    </a:cubicBezTo>
                    <a:cubicBezTo>
                      <a:pt x="124" y="199"/>
                      <a:pt x="124" y="199"/>
                      <a:pt x="124" y="199"/>
                    </a:cubicBezTo>
                    <a:cubicBezTo>
                      <a:pt x="124" y="200"/>
                      <a:pt x="123" y="202"/>
                      <a:pt x="122" y="202"/>
                    </a:cubicBezTo>
                    <a:cubicBezTo>
                      <a:pt x="121" y="203"/>
                      <a:pt x="120" y="203"/>
                      <a:pt x="119" y="203"/>
                    </a:cubicBezTo>
                    <a:close/>
                    <a:moveTo>
                      <a:pt x="10" y="165"/>
                    </a:moveTo>
                    <a:cubicBezTo>
                      <a:pt x="114" y="193"/>
                      <a:pt x="114" y="193"/>
                      <a:pt x="114" y="193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65"/>
                      <a:pt x="10" y="165"/>
                      <a:pt x="10" y="1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34" name="Group 1881"/>
            <p:cNvGrpSpPr>
              <a:grpSpLocks/>
            </p:cNvGrpSpPr>
            <p:nvPr/>
          </p:nvGrpSpPr>
          <p:grpSpPr bwMode="gray">
            <a:xfrm flipH="1">
              <a:off x="11205604" y="1396860"/>
              <a:ext cx="422860" cy="691265"/>
              <a:chOff x="4132" y="242"/>
              <a:chExt cx="153" cy="177"/>
            </a:xfrm>
          </p:grpSpPr>
          <p:sp>
            <p:nvSpPr>
              <p:cNvPr id="1075" name="Freeform 1882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4203" y="286"/>
                <a:ext cx="82" cy="133"/>
              </a:xfrm>
              <a:custGeom>
                <a:avLst/>
                <a:gdLst/>
                <a:ahLst/>
                <a:cxnLst>
                  <a:cxn ang="0">
                    <a:pos x="119" y="204"/>
                  </a:cxn>
                  <a:cxn ang="0">
                    <a:pos x="117" y="204"/>
                  </a:cxn>
                  <a:cxn ang="0">
                    <a:pos x="4" y="173"/>
                  </a:cxn>
                  <a:cxn ang="0">
                    <a:pos x="0" y="169"/>
                  </a:cxn>
                  <a:cxn ang="0">
                    <a:pos x="0" y="5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120" y="31"/>
                  </a:cxn>
                  <a:cxn ang="0">
                    <a:pos x="123" y="36"/>
                  </a:cxn>
                  <a:cxn ang="0">
                    <a:pos x="123" y="199"/>
                  </a:cxn>
                  <a:cxn ang="0">
                    <a:pos x="122" y="203"/>
                  </a:cxn>
                  <a:cxn ang="0">
                    <a:pos x="119" y="204"/>
                  </a:cxn>
                  <a:cxn ang="0">
                    <a:pos x="10" y="165"/>
                  </a:cxn>
                  <a:cxn ang="0">
                    <a:pos x="114" y="193"/>
                  </a:cxn>
                  <a:cxn ang="0">
                    <a:pos x="114" y="39"/>
                  </a:cxn>
                  <a:cxn ang="0">
                    <a:pos x="10" y="11"/>
                  </a:cxn>
                  <a:cxn ang="0">
                    <a:pos x="10" y="165"/>
                  </a:cxn>
                </a:cxnLst>
                <a:rect l="0" t="0" r="r" b="b"/>
                <a:pathLst>
                  <a:path w="123" h="204">
                    <a:moveTo>
                      <a:pt x="119" y="204"/>
                    </a:moveTo>
                    <a:cubicBezTo>
                      <a:pt x="118" y="204"/>
                      <a:pt x="118" y="204"/>
                      <a:pt x="117" y="204"/>
                    </a:cubicBezTo>
                    <a:cubicBezTo>
                      <a:pt x="4" y="173"/>
                      <a:pt x="4" y="173"/>
                      <a:pt x="4" y="173"/>
                    </a:cubicBezTo>
                    <a:cubicBezTo>
                      <a:pt x="2" y="173"/>
                      <a:pt x="0" y="171"/>
                      <a:pt x="0" y="169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2" y="32"/>
                      <a:pt x="123" y="33"/>
                      <a:pt x="123" y="36"/>
                    </a:cubicBezTo>
                    <a:cubicBezTo>
                      <a:pt x="123" y="199"/>
                      <a:pt x="123" y="199"/>
                      <a:pt x="123" y="199"/>
                    </a:cubicBezTo>
                    <a:cubicBezTo>
                      <a:pt x="123" y="201"/>
                      <a:pt x="123" y="202"/>
                      <a:pt x="122" y="203"/>
                    </a:cubicBezTo>
                    <a:cubicBezTo>
                      <a:pt x="121" y="203"/>
                      <a:pt x="120" y="204"/>
                      <a:pt x="119" y="204"/>
                    </a:cubicBezTo>
                    <a:close/>
                    <a:moveTo>
                      <a:pt x="10" y="165"/>
                    </a:moveTo>
                    <a:cubicBezTo>
                      <a:pt x="114" y="193"/>
                      <a:pt x="114" y="193"/>
                      <a:pt x="114" y="193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65"/>
                      <a:pt x="10" y="165"/>
                      <a:pt x="10" y="1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6" name="Freeform 188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132" y="319"/>
                <a:ext cx="151" cy="40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269" y="0"/>
                  </a:cxn>
                  <a:cxn ang="0">
                    <a:pos x="539" y="70"/>
                  </a:cxn>
                  <a:cxn ang="0">
                    <a:pos x="269" y="144"/>
                  </a:cxn>
                  <a:cxn ang="0">
                    <a:pos x="0" y="70"/>
                  </a:cxn>
                </a:cxnLst>
                <a:rect l="0" t="0" r="r" b="b"/>
                <a:pathLst>
                  <a:path w="539" h="144">
                    <a:moveTo>
                      <a:pt x="0" y="70"/>
                    </a:moveTo>
                    <a:lnTo>
                      <a:pt x="269" y="0"/>
                    </a:lnTo>
                    <a:lnTo>
                      <a:pt x="539" y="70"/>
                    </a:lnTo>
                    <a:lnTo>
                      <a:pt x="269" y="14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7" name="Freeform 188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133" y="242"/>
                <a:ext cx="75" cy="97"/>
              </a:xfrm>
              <a:custGeom>
                <a:avLst/>
                <a:gdLst/>
                <a:ahLst/>
                <a:cxnLst>
                  <a:cxn ang="0">
                    <a:pos x="0" y="349"/>
                  </a:cxn>
                  <a:cxn ang="0">
                    <a:pos x="0" y="71"/>
                  </a:cxn>
                  <a:cxn ang="0">
                    <a:pos x="267" y="0"/>
                  </a:cxn>
                  <a:cxn ang="0">
                    <a:pos x="267" y="279"/>
                  </a:cxn>
                  <a:cxn ang="0">
                    <a:pos x="0" y="349"/>
                  </a:cxn>
                </a:cxnLst>
                <a:rect l="0" t="0" r="r" b="b"/>
                <a:pathLst>
                  <a:path w="267" h="349">
                    <a:moveTo>
                      <a:pt x="0" y="349"/>
                    </a:moveTo>
                    <a:lnTo>
                      <a:pt x="0" y="71"/>
                    </a:lnTo>
                    <a:lnTo>
                      <a:pt x="267" y="0"/>
                    </a:lnTo>
                    <a:lnTo>
                      <a:pt x="267" y="279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35" name="Group 1885"/>
            <p:cNvGrpSpPr>
              <a:grpSpLocks/>
            </p:cNvGrpSpPr>
            <p:nvPr/>
          </p:nvGrpSpPr>
          <p:grpSpPr bwMode="gray">
            <a:xfrm flipH="1">
              <a:off x="11172439" y="1068801"/>
              <a:ext cx="433915" cy="1050566"/>
              <a:chOff x="3515" y="-1153"/>
              <a:chExt cx="558" cy="954"/>
            </a:xfrm>
          </p:grpSpPr>
          <p:sp>
            <p:nvSpPr>
              <p:cNvPr id="1069" name="Freeform 1886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3515" y="-997"/>
                <a:ext cx="558" cy="439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4" y="145"/>
                  </a:cxn>
                  <a:cxn ang="0">
                    <a:pos x="17" y="154"/>
                  </a:cxn>
                  <a:cxn ang="0">
                    <a:pos x="20" y="155"/>
                  </a:cxn>
                  <a:cxn ang="0">
                    <a:pos x="40" y="160"/>
                  </a:cxn>
                  <a:cxn ang="0">
                    <a:pos x="40" y="165"/>
                  </a:cxn>
                  <a:cxn ang="0">
                    <a:pos x="67" y="184"/>
                  </a:cxn>
                  <a:cxn ang="0">
                    <a:pos x="118" y="170"/>
                  </a:cxn>
                  <a:cxn ang="0">
                    <a:pos x="127" y="159"/>
                  </a:cxn>
                  <a:cxn ang="0">
                    <a:pos x="126" y="47"/>
                  </a:cxn>
                  <a:cxn ang="0">
                    <a:pos x="132" y="92"/>
                  </a:cxn>
                  <a:cxn ang="0">
                    <a:pos x="132" y="92"/>
                  </a:cxn>
                  <a:cxn ang="0">
                    <a:pos x="137" y="112"/>
                  </a:cxn>
                  <a:cxn ang="0">
                    <a:pos x="150" y="120"/>
                  </a:cxn>
                  <a:cxn ang="0">
                    <a:pos x="156" y="121"/>
                  </a:cxn>
                  <a:cxn ang="0">
                    <a:pos x="156" y="122"/>
                  </a:cxn>
                  <a:cxn ang="0">
                    <a:pos x="210" y="135"/>
                  </a:cxn>
                  <a:cxn ang="0">
                    <a:pos x="215" y="104"/>
                  </a:cxn>
                  <a:cxn ang="0">
                    <a:pos x="164" y="90"/>
                  </a:cxn>
                  <a:cxn ang="0">
                    <a:pos x="163" y="85"/>
                  </a:cxn>
                  <a:cxn ang="0">
                    <a:pos x="163" y="85"/>
                  </a:cxn>
                  <a:cxn ang="0">
                    <a:pos x="150" y="11"/>
                  </a:cxn>
                  <a:cxn ang="0">
                    <a:pos x="120" y="1"/>
                  </a:cxn>
                  <a:cxn ang="0">
                    <a:pos x="80" y="12"/>
                  </a:cxn>
                  <a:cxn ang="0">
                    <a:pos x="37" y="24"/>
                  </a:cxn>
                  <a:cxn ang="0">
                    <a:pos x="11" y="49"/>
                  </a:cxn>
                  <a:cxn ang="0">
                    <a:pos x="1" y="113"/>
                  </a:cxn>
                  <a:cxn ang="0">
                    <a:pos x="1" y="113"/>
                  </a:cxn>
                  <a:cxn ang="0">
                    <a:pos x="0" y="124"/>
                  </a:cxn>
                  <a:cxn ang="0">
                    <a:pos x="44" y="70"/>
                  </a:cxn>
                  <a:cxn ang="0">
                    <a:pos x="43" y="75"/>
                  </a:cxn>
                  <a:cxn ang="0">
                    <a:pos x="42" y="87"/>
                  </a:cxn>
                  <a:cxn ang="0">
                    <a:pos x="40" y="124"/>
                  </a:cxn>
                  <a:cxn ang="0">
                    <a:pos x="36" y="122"/>
                  </a:cxn>
                  <a:cxn ang="0">
                    <a:pos x="42" y="87"/>
                  </a:cxn>
                  <a:cxn ang="0">
                    <a:pos x="43" y="75"/>
                  </a:cxn>
                  <a:cxn ang="0">
                    <a:pos x="44" y="70"/>
                  </a:cxn>
                </a:cxnLst>
                <a:rect l="0" t="0" r="r" b="b"/>
                <a:pathLst>
                  <a:path w="236" h="186">
                    <a:moveTo>
                      <a:pt x="0" y="124"/>
                    </a:moveTo>
                    <a:cubicBezTo>
                      <a:pt x="0" y="135"/>
                      <a:pt x="1" y="141"/>
                      <a:pt x="4" y="145"/>
                    </a:cubicBezTo>
                    <a:cubicBezTo>
                      <a:pt x="7" y="150"/>
                      <a:pt x="11" y="152"/>
                      <a:pt x="17" y="154"/>
                    </a:cubicBezTo>
                    <a:cubicBezTo>
                      <a:pt x="18" y="154"/>
                      <a:pt x="19" y="154"/>
                      <a:pt x="20" y="155"/>
                    </a:cubicBezTo>
                    <a:cubicBezTo>
                      <a:pt x="27" y="156"/>
                      <a:pt x="34" y="158"/>
                      <a:pt x="40" y="160"/>
                    </a:cubicBezTo>
                    <a:cubicBezTo>
                      <a:pt x="40" y="161"/>
                      <a:pt x="40" y="163"/>
                      <a:pt x="40" y="165"/>
                    </a:cubicBezTo>
                    <a:cubicBezTo>
                      <a:pt x="43" y="176"/>
                      <a:pt x="59" y="186"/>
                      <a:pt x="67" y="184"/>
                    </a:cubicBezTo>
                    <a:cubicBezTo>
                      <a:pt x="74" y="183"/>
                      <a:pt x="105" y="173"/>
                      <a:pt x="118" y="170"/>
                    </a:cubicBezTo>
                    <a:cubicBezTo>
                      <a:pt x="124" y="169"/>
                      <a:pt x="126" y="164"/>
                      <a:pt x="127" y="159"/>
                    </a:cubicBezTo>
                    <a:cubicBezTo>
                      <a:pt x="127" y="117"/>
                      <a:pt x="126" y="53"/>
                      <a:pt x="126" y="47"/>
                    </a:cubicBezTo>
                    <a:cubicBezTo>
                      <a:pt x="126" y="43"/>
                      <a:pt x="129" y="65"/>
                      <a:pt x="132" y="9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2" y="102"/>
                      <a:pt x="134" y="108"/>
                      <a:pt x="137" y="112"/>
                    </a:cubicBezTo>
                    <a:cubicBezTo>
                      <a:pt x="140" y="116"/>
                      <a:pt x="144" y="118"/>
                      <a:pt x="150" y="120"/>
                    </a:cubicBezTo>
                    <a:cubicBezTo>
                      <a:pt x="156" y="121"/>
                      <a:pt x="156" y="121"/>
                      <a:pt x="156" y="121"/>
                    </a:cubicBezTo>
                    <a:cubicBezTo>
                      <a:pt x="156" y="122"/>
                      <a:pt x="156" y="122"/>
                      <a:pt x="156" y="122"/>
                    </a:cubicBezTo>
                    <a:cubicBezTo>
                      <a:pt x="181" y="128"/>
                      <a:pt x="205" y="135"/>
                      <a:pt x="210" y="135"/>
                    </a:cubicBezTo>
                    <a:cubicBezTo>
                      <a:pt x="227" y="136"/>
                      <a:pt x="236" y="108"/>
                      <a:pt x="215" y="104"/>
                    </a:cubicBezTo>
                    <a:cubicBezTo>
                      <a:pt x="207" y="102"/>
                      <a:pt x="187" y="95"/>
                      <a:pt x="164" y="90"/>
                    </a:cubicBezTo>
                    <a:cubicBezTo>
                      <a:pt x="163" y="85"/>
                      <a:pt x="163" y="85"/>
                      <a:pt x="163" y="85"/>
                    </a:cubicBezTo>
                    <a:cubicBezTo>
                      <a:pt x="163" y="85"/>
                      <a:pt x="163" y="85"/>
                      <a:pt x="163" y="85"/>
                    </a:cubicBezTo>
                    <a:cubicBezTo>
                      <a:pt x="157" y="49"/>
                      <a:pt x="151" y="14"/>
                      <a:pt x="150" y="11"/>
                    </a:cubicBezTo>
                    <a:cubicBezTo>
                      <a:pt x="147" y="3"/>
                      <a:pt x="129" y="0"/>
                      <a:pt x="120" y="1"/>
                    </a:cubicBezTo>
                    <a:cubicBezTo>
                      <a:pt x="111" y="3"/>
                      <a:pt x="91" y="9"/>
                      <a:pt x="80" y="12"/>
                    </a:cubicBezTo>
                    <a:cubicBezTo>
                      <a:pt x="67" y="16"/>
                      <a:pt x="44" y="21"/>
                      <a:pt x="37" y="24"/>
                    </a:cubicBezTo>
                    <a:cubicBezTo>
                      <a:pt x="29" y="26"/>
                      <a:pt x="14" y="32"/>
                      <a:pt x="11" y="49"/>
                    </a:cubicBezTo>
                    <a:cubicBezTo>
                      <a:pt x="10" y="57"/>
                      <a:pt x="6" y="84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lnTo>
                      <a:pt x="0" y="124"/>
                    </a:lnTo>
                    <a:close/>
                    <a:moveTo>
                      <a:pt x="44" y="70"/>
                    </a:moveTo>
                    <a:cubicBezTo>
                      <a:pt x="44" y="72"/>
                      <a:pt x="44" y="73"/>
                      <a:pt x="43" y="75"/>
                    </a:cubicBezTo>
                    <a:cubicBezTo>
                      <a:pt x="43" y="78"/>
                      <a:pt x="43" y="82"/>
                      <a:pt x="42" y="87"/>
                    </a:cubicBezTo>
                    <a:cubicBezTo>
                      <a:pt x="41" y="99"/>
                      <a:pt x="40" y="111"/>
                      <a:pt x="40" y="124"/>
                    </a:cubicBezTo>
                    <a:cubicBezTo>
                      <a:pt x="39" y="123"/>
                      <a:pt x="37" y="123"/>
                      <a:pt x="36" y="122"/>
                    </a:cubicBezTo>
                    <a:cubicBezTo>
                      <a:pt x="39" y="108"/>
                      <a:pt x="40" y="96"/>
                      <a:pt x="42" y="87"/>
                    </a:cubicBezTo>
                    <a:cubicBezTo>
                      <a:pt x="42" y="83"/>
                      <a:pt x="43" y="78"/>
                      <a:pt x="43" y="75"/>
                    </a:cubicBezTo>
                    <a:cubicBezTo>
                      <a:pt x="44" y="73"/>
                      <a:pt x="44" y="71"/>
                      <a:pt x="44" y="70"/>
                    </a:cubicBezTo>
                    <a:close/>
                  </a:path>
                </a:pathLst>
              </a:custGeom>
              <a:solidFill>
                <a:srgbClr val="00B05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0" name="Freeform 188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638" y="-1026"/>
                <a:ext cx="156" cy="97"/>
              </a:xfrm>
              <a:custGeom>
                <a:avLst/>
                <a:gdLst/>
                <a:ahLst/>
                <a:cxnLst>
                  <a:cxn ang="0">
                    <a:pos x="36" y="39"/>
                  </a:cxn>
                  <a:cxn ang="0">
                    <a:pos x="56" y="22"/>
                  </a:cxn>
                  <a:cxn ang="0">
                    <a:pos x="50" y="12"/>
                  </a:cxn>
                  <a:cxn ang="0">
                    <a:pos x="13" y="15"/>
                  </a:cxn>
                  <a:cxn ang="0">
                    <a:pos x="9" y="29"/>
                  </a:cxn>
                  <a:cxn ang="0">
                    <a:pos x="36" y="39"/>
                  </a:cxn>
                </a:cxnLst>
                <a:rect l="0" t="0" r="r" b="b"/>
                <a:pathLst>
                  <a:path w="66" h="41">
                    <a:moveTo>
                      <a:pt x="36" y="39"/>
                    </a:moveTo>
                    <a:cubicBezTo>
                      <a:pt x="52" y="37"/>
                      <a:pt x="66" y="25"/>
                      <a:pt x="56" y="22"/>
                    </a:cubicBezTo>
                    <a:cubicBezTo>
                      <a:pt x="50" y="21"/>
                      <a:pt x="53" y="15"/>
                      <a:pt x="50" y="12"/>
                    </a:cubicBezTo>
                    <a:cubicBezTo>
                      <a:pt x="48" y="10"/>
                      <a:pt x="13" y="0"/>
                      <a:pt x="13" y="15"/>
                    </a:cubicBezTo>
                    <a:cubicBezTo>
                      <a:pt x="13" y="21"/>
                      <a:pt x="19" y="25"/>
                      <a:pt x="9" y="29"/>
                    </a:cubicBezTo>
                    <a:cubicBezTo>
                      <a:pt x="0" y="33"/>
                      <a:pt x="20" y="41"/>
                      <a:pt x="36" y="39"/>
                    </a:cubicBezTo>
                    <a:close/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1" name="Freeform 188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624" y="-1153"/>
                <a:ext cx="189" cy="189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79" y="42"/>
                  </a:cxn>
                  <a:cxn ang="0">
                    <a:pos x="38" y="79"/>
                  </a:cxn>
                  <a:cxn ang="0">
                    <a:pos x="1" y="38"/>
                  </a:cxn>
                  <a:cxn ang="0">
                    <a:pos x="42" y="1"/>
                  </a:cxn>
                </a:cxnLst>
                <a:rect l="0" t="0" r="r" b="b"/>
                <a:pathLst>
                  <a:path w="80" h="80">
                    <a:moveTo>
                      <a:pt x="42" y="1"/>
                    </a:moveTo>
                    <a:cubicBezTo>
                      <a:pt x="64" y="2"/>
                      <a:pt x="80" y="20"/>
                      <a:pt x="79" y="42"/>
                    </a:cubicBezTo>
                    <a:cubicBezTo>
                      <a:pt x="79" y="63"/>
                      <a:pt x="60" y="80"/>
                      <a:pt x="38" y="79"/>
                    </a:cubicBezTo>
                    <a:cubicBezTo>
                      <a:pt x="17" y="78"/>
                      <a:pt x="0" y="60"/>
                      <a:pt x="1" y="38"/>
                    </a:cubicBezTo>
                    <a:cubicBezTo>
                      <a:pt x="2" y="17"/>
                      <a:pt x="20" y="0"/>
                      <a:pt x="42" y="1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2" name="Freeform 188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624" y="-1153"/>
                <a:ext cx="189" cy="189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79" y="42"/>
                  </a:cxn>
                  <a:cxn ang="0">
                    <a:pos x="38" y="79"/>
                  </a:cxn>
                  <a:cxn ang="0">
                    <a:pos x="1" y="38"/>
                  </a:cxn>
                  <a:cxn ang="0">
                    <a:pos x="42" y="1"/>
                  </a:cxn>
                </a:cxnLst>
                <a:rect l="0" t="0" r="r" b="b"/>
                <a:pathLst>
                  <a:path w="80" h="80">
                    <a:moveTo>
                      <a:pt x="42" y="1"/>
                    </a:moveTo>
                    <a:cubicBezTo>
                      <a:pt x="64" y="2"/>
                      <a:pt x="80" y="20"/>
                      <a:pt x="79" y="42"/>
                    </a:cubicBezTo>
                    <a:cubicBezTo>
                      <a:pt x="79" y="63"/>
                      <a:pt x="60" y="80"/>
                      <a:pt x="38" y="79"/>
                    </a:cubicBezTo>
                    <a:cubicBezTo>
                      <a:pt x="17" y="78"/>
                      <a:pt x="0" y="60"/>
                      <a:pt x="1" y="38"/>
                    </a:cubicBezTo>
                    <a:cubicBezTo>
                      <a:pt x="2" y="17"/>
                      <a:pt x="20" y="0"/>
                      <a:pt x="42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3" name="Freeform 189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610" y="-624"/>
                <a:ext cx="376" cy="4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7" y="21"/>
                  </a:cxn>
                  <a:cxn ang="0">
                    <a:pos x="78" y="11"/>
                  </a:cxn>
                  <a:cxn ang="0">
                    <a:pos x="87" y="0"/>
                  </a:cxn>
                  <a:cxn ang="0">
                    <a:pos x="91" y="19"/>
                  </a:cxn>
                  <a:cxn ang="0">
                    <a:pos x="142" y="32"/>
                  </a:cxn>
                  <a:cxn ang="0">
                    <a:pos x="158" y="54"/>
                  </a:cxn>
                  <a:cxn ang="0">
                    <a:pos x="158" y="145"/>
                  </a:cxn>
                  <a:cxn ang="0">
                    <a:pos x="123" y="156"/>
                  </a:cxn>
                  <a:cxn ang="0">
                    <a:pos x="117" y="145"/>
                  </a:cxn>
                  <a:cxn ang="0">
                    <a:pos x="117" y="73"/>
                  </a:cxn>
                  <a:cxn ang="0">
                    <a:pos x="117" y="73"/>
                  </a:cxn>
                  <a:cxn ang="0">
                    <a:pos x="117" y="72"/>
                  </a:cxn>
                  <a:cxn ang="0">
                    <a:pos x="117" y="65"/>
                  </a:cxn>
                  <a:cxn ang="0">
                    <a:pos x="117" y="64"/>
                  </a:cxn>
                  <a:cxn ang="0">
                    <a:pos x="117" y="63"/>
                  </a:cxn>
                  <a:cxn ang="0">
                    <a:pos x="101" y="40"/>
                  </a:cxn>
                  <a:cxn ang="0">
                    <a:pos x="56" y="29"/>
                  </a:cxn>
                  <a:cxn ang="0">
                    <a:pos x="56" y="29"/>
                  </a:cxn>
                  <a:cxn ang="0">
                    <a:pos x="101" y="40"/>
                  </a:cxn>
                  <a:cxn ang="0">
                    <a:pos x="117" y="63"/>
                  </a:cxn>
                  <a:cxn ang="0">
                    <a:pos x="117" y="71"/>
                  </a:cxn>
                  <a:cxn ang="0">
                    <a:pos x="117" y="71"/>
                  </a:cxn>
                  <a:cxn ang="0">
                    <a:pos x="117" y="77"/>
                  </a:cxn>
                  <a:cxn ang="0">
                    <a:pos x="117" y="77"/>
                  </a:cxn>
                  <a:cxn ang="0">
                    <a:pos x="117" y="154"/>
                  </a:cxn>
                  <a:cxn ang="0">
                    <a:pos x="117" y="154"/>
                  </a:cxn>
                  <a:cxn ang="0">
                    <a:pos x="116" y="157"/>
                  </a:cxn>
                  <a:cxn ang="0">
                    <a:pos x="75" y="156"/>
                  </a:cxn>
                  <a:cxn ang="0">
                    <a:pos x="74" y="77"/>
                  </a:cxn>
                  <a:cxn ang="0">
                    <a:pos x="70" y="69"/>
                  </a:cxn>
                  <a:cxn ang="0">
                    <a:pos x="18" y="55"/>
                  </a:cxn>
                  <a:cxn ang="0">
                    <a:pos x="0" y="25"/>
                  </a:cxn>
                  <a:cxn ang="0">
                    <a:pos x="0" y="8"/>
                  </a:cxn>
                  <a:cxn ang="0">
                    <a:pos x="0" y="6"/>
                  </a:cxn>
                </a:cxnLst>
                <a:rect l="0" t="0" r="r" b="b"/>
                <a:pathLst>
                  <a:path w="159" h="180">
                    <a:moveTo>
                      <a:pt x="0" y="6"/>
                    </a:moveTo>
                    <a:cubicBezTo>
                      <a:pt x="3" y="17"/>
                      <a:pt x="19" y="22"/>
                      <a:pt x="27" y="21"/>
                    </a:cubicBezTo>
                    <a:cubicBezTo>
                      <a:pt x="35" y="20"/>
                      <a:pt x="66" y="13"/>
                      <a:pt x="78" y="11"/>
                    </a:cubicBezTo>
                    <a:cubicBezTo>
                      <a:pt x="84" y="10"/>
                      <a:pt x="86" y="5"/>
                      <a:pt x="87" y="0"/>
                    </a:cubicBezTo>
                    <a:cubicBezTo>
                      <a:pt x="88" y="18"/>
                      <a:pt x="87" y="18"/>
                      <a:pt x="91" y="19"/>
                    </a:cubicBezTo>
                    <a:cubicBezTo>
                      <a:pt x="91" y="19"/>
                      <a:pt x="131" y="28"/>
                      <a:pt x="142" y="32"/>
                    </a:cubicBezTo>
                    <a:cubicBezTo>
                      <a:pt x="152" y="36"/>
                      <a:pt x="158" y="42"/>
                      <a:pt x="158" y="54"/>
                    </a:cubicBezTo>
                    <a:cubicBezTo>
                      <a:pt x="158" y="55"/>
                      <a:pt x="159" y="134"/>
                      <a:pt x="158" y="145"/>
                    </a:cubicBezTo>
                    <a:cubicBezTo>
                      <a:pt x="157" y="163"/>
                      <a:pt x="134" y="165"/>
                      <a:pt x="123" y="156"/>
                    </a:cubicBezTo>
                    <a:cubicBezTo>
                      <a:pt x="120" y="153"/>
                      <a:pt x="117" y="149"/>
                      <a:pt x="117" y="145"/>
                    </a:cubicBezTo>
                    <a:cubicBezTo>
                      <a:pt x="117" y="130"/>
                      <a:pt x="117" y="102"/>
                      <a:pt x="117" y="73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69"/>
                      <a:pt x="117" y="67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7" y="64"/>
                      <a:pt x="117" y="63"/>
                      <a:pt x="117" y="63"/>
                    </a:cubicBezTo>
                    <a:cubicBezTo>
                      <a:pt x="116" y="50"/>
                      <a:pt x="111" y="44"/>
                      <a:pt x="101" y="40"/>
                    </a:cubicBezTo>
                    <a:cubicBezTo>
                      <a:pt x="91" y="37"/>
                      <a:pt x="58" y="30"/>
                      <a:pt x="56" y="29"/>
                    </a:cubicBezTo>
                    <a:cubicBezTo>
                      <a:pt x="52" y="28"/>
                      <a:pt x="52" y="28"/>
                      <a:pt x="56" y="29"/>
                    </a:cubicBezTo>
                    <a:cubicBezTo>
                      <a:pt x="58" y="30"/>
                      <a:pt x="91" y="37"/>
                      <a:pt x="101" y="40"/>
                    </a:cubicBezTo>
                    <a:cubicBezTo>
                      <a:pt x="111" y="44"/>
                      <a:pt x="116" y="50"/>
                      <a:pt x="117" y="63"/>
                    </a:cubicBezTo>
                    <a:cubicBezTo>
                      <a:pt x="117" y="64"/>
                      <a:pt x="117" y="70"/>
                      <a:pt x="117" y="71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7" y="71"/>
                      <a:pt x="117" y="74"/>
                      <a:pt x="117" y="77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117" y="154"/>
                      <a:pt x="117" y="154"/>
                      <a:pt x="117" y="154"/>
                    </a:cubicBezTo>
                    <a:cubicBezTo>
                      <a:pt x="117" y="154"/>
                      <a:pt x="116" y="154"/>
                      <a:pt x="117" y="154"/>
                    </a:cubicBezTo>
                    <a:cubicBezTo>
                      <a:pt x="116" y="155"/>
                      <a:pt x="116" y="156"/>
                      <a:pt x="116" y="157"/>
                    </a:cubicBezTo>
                    <a:cubicBezTo>
                      <a:pt x="115" y="180"/>
                      <a:pt x="75" y="176"/>
                      <a:pt x="75" y="156"/>
                    </a:cubicBezTo>
                    <a:cubicBezTo>
                      <a:pt x="75" y="141"/>
                      <a:pt x="74" y="79"/>
                      <a:pt x="74" y="77"/>
                    </a:cubicBezTo>
                    <a:cubicBezTo>
                      <a:pt x="74" y="74"/>
                      <a:pt x="72" y="70"/>
                      <a:pt x="70" y="69"/>
                    </a:cubicBezTo>
                    <a:cubicBezTo>
                      <a:pt x="68" y="68"/>
                      <a:pt x="23" y="57"/>
                      <a:pt x="18" y="55"/>
                    </a:cubicBezTo>
                    <a:cubicBezTo>
                      <a:pt x="6" y="51"/>
                      <a:pt x="0" y="47"/>
                      <a:pt x="0" y="2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4" name="Freeform 189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563" y="-709"/>
                <a:ext cx="215" cy="13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63" y="14"/>
                  </a:cxn>
                  <a:cxn ang="0">
                    <a:pos x="51" y="46"/>
                  </a:cxn>
                  <a:cxn ang="0">
                    <a:pos x="0" y="33"/>
                  </a:cxn>
                </a:cxnLst>
                <a:rect l="0" t="0" r="r" b="b"/>
                <a:pathLst>
                  <a:path w="91" h="55">
                    <a:moveTo>
                      <a:pt x="16" y="0"/>
                    </a:moveTo>
                    <a:cubicBezTo>
                      <a:pt x="30" y="4"/>
                      <a:pt x="46" y="9"/>
                      <a:pt x="63" y="14"/>
                    </a:cubicBezTo>
                    <a:cubicBezTo>
                      <a:pt x="91" y="22"/>
                      <a:pt x="74" y="55"/>
                      <a:pt x="51" y="46"/>
                    </a:cubicBezTo>
                    <a:cubicBezTo>
                      <a:pt x="47" y="45"/>
                      <a:pt x="26" y="39"/>
                      <a:pt x="0" y="33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36" name="Freeform 1892" descr="© INSCALE GmbH, 26.05.2010&#10;http://www.presentationload.com/"/>
            <p:cNvSpPr>
              <a:spLocks noEditPoints="1"/>
            </p:cNvSpPr>
            <p:nvPr/>
          </p:nvSpPr>
          <p:spPr bwMode="gray">
            <a:xfrm flipH="1">
              <a:off x="11407361" y="1642901"/>
              <a:ext cx="226630" cy="523331"/>
            </a:xfrm>
            <a:custGeom>
              <a:avLst/>
              <a:gdLst/>
              <a:ahLst/>
              <a:cxnLst>
                <a:cxn ang="0">
                  <a:pos x="118" y="204"/>
                </a:cxn>
                <a:cxn ang="0">
                  <a:pos x="117" y="204"/>
                </a:cxn>
                <a:cxn ang="0">
                  <a:pos x="3" y="173"/>
                </a:cxn>
                <a:cxn ang="0">
                  <a:pos x="0" y="169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6" y="1"/>
                </a:cxn>
                <a:cxn ang="0">
                  <a:pos x="120" y="31"/>
                </a:cxn>
                <a:cxn ang="0">
                  <a:pos x="123" y="36"/>
                </a:cxn>
                <a:cxn ang="0">
                  <a:pos x="123" y="199"/>
                </a:cxn>
                <a:cxn ang="0">
                  <a:pos x="121" y="203"/>
                </a:cxn>
                <a:cxn ang="0">
                  <a:pos x="118" y="204"/>
                </a:cxn>
                <a:cxn ang="0">
                  <a:pos x="9" y="165"/>
                </a:cxn>
                <a:cxn ang="0">
                  <a:pos x="114" y="193"/>
                </a:cxn>
                <a:cxn ang="0">
                  <a:pos x="114" y="39"/>
                </a:cxn>
                <a:cxn ang="0">
                  <a:pos x="9" y="12"/>
                </a:cxn>
                <a:cxn ang="0">
                  <a:pos x="9" y="165"/>
                </a:cxn>
              </a:cxnLst>
              <a:rect l="0" t="0" r="r" b="b"/>
              <a:pathLst>
                <a:path w="123" h="204">
                  <a:moveTo>
                    <a:pt x="118" y="204"/>
                  </a:moveTo>
                  <a:cubicBezTo>
                    <a:pt x="118" y="204"/>
                    <a:pt x="117" y="204"/>
                    <a:pt x="117" y="204"/>
                  </a:cubicBezTo>
                  <a:cubicBezTo>
                    <a:pt x="3" y="173"/>
                    <a:pt x="3" y="173"/>
                    <a:pt x="3" y="173"/>
                  </a:cubicBezTo>
                  <a:cubicBezTo>
                    <a:pt x="1" y="173"/>
                    <a:pt x="0" y="171"/>
                    <a:pt x="0" y="16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2" y="32"/>
                    <a:pt x="123" y="34"/>
                    <a:pt x="123" y="36"/>
                  </a:cubicBezTo>
                  <a:cubicBezTo>
                    <a:pt x="123" y="199"/>
                    <a:pt x="123" y="199"/>
                    <a:pt x="123" y="199"/>
                  </a:cubicBezTo>
                  <a:cubicBezTo>
                    <a:pt x="123" y="201"/>
                    <a:pt x="122" y="202"/>
                    <a:pt x="121" y="203"/>
                  </a:cubicBezTo>
                  <a:cubicBezTo>
                    <a:pt x="120" y="204"/>
                    <a:pt x="119" y="204"/>
                    <a:pt x="118" y="204"/>
                  </a:cubicBezTo>
                  <a:close/>
                  <a:moveTo>
                    <a:pt x="9" y="165"/>
                  </a:moveTo>
                  <a:cubicBezTo>
                    <a:pt x="114" y="193"/>
                    <a:pt x="114" y="193"/>
                    <a:pt x="114" y="193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65"/>
                    <a:pt x="9" y="165"/>
                    <a:pt x="9" y="165"/>
                  </a:cubicBez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334"/>
            <p:cNvSpPr>
              <a:spLocks/>
            </p:cNvSpPr>
            <p:nvPr/>
          </p:nvSpPr>
          <p:spPr bwMode="gray">
            <a:xfrm>
              <a:off x="10634057" y="-12830"/>
              <a:ext cx="1539078" cy="2601808"/>
            </a:xfrm>
            <a:custGeom>
              <a:avLst/>
              <a:gdLst/>
              <a:ahLst/>
              <a:cxnLst>
                <a:cxn ang="0">
                  <a:pos x="0" y="1084"/>
                </a:cxn>
                <a:cxn ang="0">
                  <a:pos x="0" y="3858"/>
                </a:cxn>
                <a:cxn ang="0">
                  <a:pos x="1848" y="3361"/>
                </a:cxn>
                <a:cxn ang="0">
                  <a:pos x="1848" y="1661"/>
                </a:cxn>
                <a:cxn ang="0">
                  <a:pos x="2641" y="1448"/>
                </a:cxn>
                <a:cxn ang="0">
                  <a:pos x="2641" y="3149"/>
                </a:cxn>
                <a:cxn ang="0">
                  <a:pos x="4042" y="2773"/>
                </a:cxn>
                <a:cxn ang="0">
                  <a:pos x="4042" y="0"/>
                </a:cxn>
                <a:cxn ang="0">
                  <a:pos x="0" y="1084"/>
                </a:cxn>
              </a:cxnLst>
              <a:rect l="0" t="0" r="r" b="b"/>
              <a:pathLst>
                <a:path w="4042" h="3858">
                  <a:moveTo>
                    <a:pt x="0" y="1084"/>
                  </a:moveTo>
                  <a:lnTo>
                    <a:pt x="0" y="3858"/>
                  </a:lnTo>
                  <a:lnTo>
                    <a:pt x="1848" y="3361"/>
                  </a:lnTo>
                  <a:lnTo>
                    <a:pt x="1848" y="1661"/>
                  </a:lnTo>
                  <a:lnTo>
                    <a:pt x="2641" y="1448"/>
                  </a:lnTo>
                  <a:lnTo>
                    <a:pt x="2641" y="3149"/>
                  </a:lnTo>
                  <a:lnTo>
                    <a:pt x="4042" y="2773"/>
                  </a:lnTo>
                  <a:lnTo>
                    <a:pt x="4042" y="0"/>
                  </a:lnTo>
                  <a:lnTo>
                    <a:pt x="0" y="108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38" name="Group 335"/>
            <p:cNvGrpSpPr>
              <a:grpSpLocks/>
            </p:cNvGrpSpPr>
            <p:nvPr/>
          </p:nvGrpSpPr>
          <p:grpSpPr bwMode="gray">
            <a:xfrm>
              <a:off x="11588675" y="845435"/>
              <a:ext cx="87312" cy="1196185"/>
              <a:chOff x="1264" y="661"/>
              <a:chExt cx="110" cy="851"/>
            </a:xfrm>
            <a:solidFill>
              <a:schemeClr val="bg1">
                <a:lumMod val="75000"/>
              </a:schemeClr>
            </a:solidFill>
          </p:grpSpPr>
          <p:sp>
            <p:nvSpPr>
              <p:cNvPr id="1067" name="Freeform 336"/>
              <p:cNvSpPr>
                <a:spLocks/>
              </p:cNvSpPr>
              <p:nvPr/>
            </p:nvSpPr>
            <p:spPr bwMode="gray">
              <a:xfrm>
                <a:off x="1264" y="928"/>
                <a:ext cx="16" cy="43"/>
              </a:xfrm>
              <a:custGeom>
                <a:avLst/>
                <a:gdLst/>
                <a:ahLst/>
                <a:cxnLst>
                  <a:cxn ang="0">
                    <a:pos x="33" y="61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12" y="85"/>
                  </a:cxn>
                  <a:cxn ang="0">
                    <a:pos x="12" y="50"/>
                  </a:cxn>
                  <a:cxn ang="0">
                    <a:pos x="33" y="90"/>
                  </a:cxn>
                  <a:cxn ang="0">
                    <a:pos x="33" y="61"/>
                  </a:cxn>
                </a:cxnLst>
                <a:rect l="0" t="0" r="r" b="b"/>
                <a:pathLst>
                  <a:path w="33" h="90">
                    <a:moveTo>
                      <a:pt x="33" y="61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12" y="85"/>
                    </a:lnTo>
                    <a:lnTo>
                      <a:pt x="12" y="50"/>
                    </a:lnTo>
                    <a:lnTo>
                      <a:pt x="33" y="90"/>
                    </a:lnTo>
                    <a:lnTo>
                      <a:pt x="33" y="61"/>
                    </a:lnTo>
                    <a:close/>
                  </a:path>
                </a:pathLst>
              </a:custGeom>
              <a:grpFill/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8" name="Freeform 339"/>
              <p:cNvSpPr>
                <a:spLocks/>
              </p:cNvSpPr>
              <p:nvPr/>
            </p:nvSpPr>
            <p:spPr bwMode="gray">
              <a:xfrm>
                <a:off x="1347" y="661"/>
                <a:ext cx="27" cy="851"/>
              </a:xfrm>
              <a:custGeom>
                <a:avLst/>
                <a:gdLst/>
                <a:ahLst/>
                <a:cxnLst>
                  <a:cxn ang="0">
                    <a:pos x="0" y="78"/>
                  </a:cxn>
                  <a:cxn ang="0">
                    <a:pos x="0" y="836"/>
                  </a:cxn>
                  <a:cxn ang="0">
                    <a:pos x="0" y="836"/>
                  </a:cxn>
                  <a:cxn ang="0">
                    <a:pos x="0" y="836"/>
                  </a:cxn>
                  <a:cxn ang="0">
                    <a:pos x="0" y="1303"/>
                  </a:cxn>
                  <a:cxn ang="0">
                    <a:pos x="0" y="1303"/>
                  </a:cxn>
                  <a:cxn ang="0">
                    <a:pos x="0" y="1303"/>
                  </a:cxn>
                  <a:cxn ang="0">
                    <a:pos x="0" y="1774"/>
                  </a:cxn>
                  <a:cxn ang="0">
                    <a:pos x="57" y="1757"/>
                  </a:cxn>
                  <a:cxn ang="0">
                    <a:pos x="57" y="0"/>
                  </a:cxn>
                  <a:cxn ang="0">
                    <a:pos x="0" y="78"/>
                  </a:cxn>
                </a:cxnLst>
                <a:rect l="0" t="0" r="r" b="b"/>
                <a:pathLst>
                  <a:path w="57" h="1774">
                    <a:moveTo>
                      <a:pt x="0" y="78"/>
                    </a:moveTo>
                    <a:lnTo>
                      <a:pt x="0" y="836"/>
                    </a:lnTo>
                    <a:lnTo>
                      <a:pt x="0" y="836"/>
                    </a:lnTo>
                    <a:lnTo>
                      <a:pt x="0" y="836"/>
                    </a:lnTo>
                    <a:lnTo>
                      <a:pt x="0" y="1303"/>
                    </a:lnTo>
                    <a:lnTo>
                      <a:pt x="0" y="1303"/>
                    </a:lnTo>
                    <a:lnTo>
                      <a:pt x="0" y="1303"/>
                    </a:lnTo>
                    <a:lnTo>
                      <a:pt x="0" y="1774"/>
                    </a:lnTo>
                    <a:lnTo>
                      <a:pt x="57" y="1757"/>
                    </a:lnTo>
                    <a:lnTo>
                      <a:pt x="57" y="0"/>
                    </a:lnTo>
                    <a:lnTo>
                      <a:pt x="0" y="78"/>
                    </a:lnTo>
                    <a:close/>
                  </a:path>
                </a:pathLst>
              </a:custGeom>
              <a:grpFill/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39" name="Gruppieren 3751"/>
            <p:cNvGrpSpPr/>
            <p:nvPr/>
          </p:nvGrpSpPr>
          <p:grpSpPr bwMode="gray">
            <a:xfrm flipH="1">
              <a:off x="9097878" y="1744442"/>
              <a:ext cx="358279" cy="614000"/>
              <a:chOff x="2648234" y="4120877"/>
              <a:chExt cx="268643" cy="256533"/>
            </a:xfrm>
            <a:scene3d>
              <a:camera prst="orthographicFront"/>
              <a:lightRig rig="threePt" dir="t"/>
            </a:scene3d>
          </p:grpSpPr>
          <p:sp>
            <p:nvSpPr>
              <p:cNvPr id="1063" name="Freeform 1682"/>
              <p:cNvSpPr>
                <a:spLocks/>
              </p:cNvSpPr>
              <p:nvPr/>
            </p:nvSpPr>
            <p:spPr bwMode="gray">
              <a:xfrm flipH="1">
                <a:off x="2648234" y="4177361"/>
                <a:ext cx="80163" cy="198479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14" y="190"/>
                  </a:cxn>
                  <a:cxn ang="0">
                    <a:pos x="69" y="197"/>
                  </a:cxn>
                  <a:cxn ang="0">
                    <a:pos x="75" y="4"/>
                  </a:cxn>
                  <a:cxn ang="0">
                    <a:pos x="43" y="9"/>
                  </a:cxn>
                </a:cxnLst>
                <a:rect l="0" t="0" r="r" b="b"/>
                <a:pathLst>
                  <a:path w="87" h="214">
                    <a:moveTo>
                      <a:pt x="43" y="9"/>
                    </a:moveTo>
                    <a:cubicBezTo>
                      <a:pt x="30" y="17"/>
                      <a:pt x="0" y="171"/>
                      <a:pt x="14" y="190"/>
                    </a:cubicBezTo>
                    <a:cubicBezTo>
                      <a:pt x="27" y="209"/>
                      <a:pt x="49" y="214"/>
                      <a:pt x="69" y="197"/>
                    </a:cubicBezTo>
                    <a:cubicBezTo>
                      <a:pt x="87" y="182"/>
                      <a:pt x="87" y="16"/>
                      <a:pt x="75" y="4"/>
                    </a:cubicBezTo>
                    <a:cubicBezTo>
                      <a:pt x="75" y="4"/>
                      <a:pt x="58" y="0"/>
                      <a:pt x="43" y="9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4" name="Freeform 1683"/>
              <p:cNvSpPr>
                <a:spLocks/>
              </p:cNvSpPr>
              <p:nvPr/>
            </p:nvSpPr>
            <p:spPr bwMode="gray">
              <a:xfrm flipH="1">
                <a:off x="2670523" y="4120877"/>
                <a:ext cx="246354" cy="256533"/>
              </a:xfrm>
              <a:custGeom>
                <a:avLst/>
                <a:gdLst/>
                <a:ahLst/>
                <a:cxnLst>
                  <a:cxn ang="0">
                    <a:pos x="14" y="8"/>
                  </a:cxn>
                  <a:cxn ang="0">
                    <a:pos x="14" y="206"/>
                  </a:cxn>
                  <a:cxn ang="0">
                    <a:pos x="247" y="268"/>
                  </a:cxn>
                  <a:cxn ang="0">
                    <a:pos x="247" y="70"/>
                  </a:cxn>
                  <a:cxn ang="0">
                    <a:pos x="14" y="8"/>
                  </a:cxn>
                </a:cxnLst>
                <a:rect l="0" t="0" r="r" b="b"/>
                <a:pathLst>
                  <a:path w="267" h="277">
                    <a:moveTo>
                      <a:pt x="14" y="8"/>
                    </a:moveTo>
                    <a:cubicBezTo>
                      <a:pt x="0" y="16"/>
                      <a:pt x="1" y="187"/>
                      <a:pt x="14" y="206"/>
                    </a:cubicBezTo>
                    <a:cubicBezTo>
                      <a:pt x="27" y="225"/>
                      <a:pt x="234" y="277"/>
                      <a:pt x="247" y="268"/>
                    </a:cubicBezTo>
                    <a:cubicBezTo>
                      <a:pt x="259" y="260"/>
                      <a:pt x="267" y="108"/>
                      <a:pt x="247" y="70"/>
                    </a:cubicBezTo>
                    <a:cubicBezTo>
                      <a:pt x="240" y="56"/>
                      <a:pt x="28" y="0"/>
                      <a:pt x="14" y="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5" name="Freeform 1684"/>
              <p:cNvSpPr>
                <a:spLocks/>
              </p:cNvSpPr>
              <p:nvPr/>
            </p:nvSpPr>
            <p:spPr bwMode="gray">
              <a:xfrm flipH="1">
                <a:off x="2701023" y="4144809"/>
                <a:ext cx="191217" cy="2067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97"/>
                  </a:cxn>
                  <a:cxn ang="0">
                    <a:pos x="489" y="527"/>
                  </a:cxn>
                  <a:cxn ang="0">
                    <a:pos x="489" y="130"/>
                  </a:cxn>
                  <a:cxn ang="0">
                    <a:pos x="0" y="0"/>
                  </a:cxn>
                </a:cxnLst>
                <a:rect l="0" t="0" r="r" b="b"/>
                <a:pathLst>
                  <a:path w="489" h="527">
                    <a:moveTo>
                      <a:pt x="0" y="0"/>
                    </a:moveTo>
                    <a:lnTo>
                      <a:pt x="0" y="397"/>
                    </a:lnTo>
                    <a:lnTo>
                      <a:pt x="489" y="527"/>
                    </a:lnTo>
                    <a:lnTo>
                      <a:pt x="489" y="13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49000">
                    <a:srgbClr val="BFBFBF"/>
                  </a:gs>
                  <a:gs pos="36667">
                    <a:srgbClr val="BFBFBF"/>
                  </a:gs>
                  <a:gs pos="75000">
                    <a:schemeClr val="bg1">
                      <a:lumMod val="65000"/>
                    </a:schemeClr>
                  </a:gs>
                  <a:gs pos="54000">
                    <a:schemeClr val="bg1">
                      <a:lumMod val="65000"/>
                    </a:schemeClr>
                  </a:gs>
                </a:gsLst>
                <a:lin ang="90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6" name="Freeform 1685"/>
              <p:cNvSpPr>
                <a:spLocks/>
              </p:cNvSpPr>
              <p:nvPr/>
            </p:nvSpPr>
            <p:spPr bwMode="gray">
              <a:xfrm flipH="1">
                <a:off x="2653709" y="4120877"/>
                <a:ext cx="250264" cy="67467"/>
              </a:xfrm>
              <a:custGeom>
                <a:avLst/>
                <a:gdLst/>
                <a:ahLst/>
                <a:cxnLst>
                  <a:cxn ang="0">
                    <a:pos x="100" y="14"/>
                  </a:cxn>
                  <a:cxn ang="0">
                    <a:pos x="41" y="4"/>
                  </a:cxn>
                  <a:cxn ang="0">
                    <a:pos x="0" y="8"/>
                  </a:cxn>
                  <a:cxn ang="0">
                    <a:pos x="233" y="70"/>
                  </a:cxn>
                  <a:cxn ang="0">
                    <a:pos x="265" y="65"/>
                  </a:cxn>
                  <a:cxn ang="0">
                    <a:pos x="100" y="14"/>
                  </a:cxn>
                </a:cxnLst>
                <a:rect l="0" t="0" r="r" b="b"/>
                <a:pathLst>
                  <a:path w="271" h="73">
                    <a:moveTo>
                      <a:pt x="100" y="14"/>
                    </a:moveTo>
                    <a:cubicBezTo>
                      <a:pt x="77" y="9"/>
                      <a:pt x="48" y="4"/>
                      <a:pt x="41" y="4"/>
                    </a:cubicBezTo>
                    <a:cubicBezTo>
                      <a:pt x="33" y="4"/>
                      <a:pt x="7" y="2"/>
                      <a:pt x="0" y="8"/>
                    </a:cubicBezTo>
                    <a:cubicBezTo>
                      <a:pt x="7" y="0"/>
                      <a:pt x="222" y="60"/>
                      <a:pt x="233" y="70"/>
                    </a:cubicBezTo>
                    <a:cubicBezTo>
                      <a:pt x="237" y="73"/>
                      <a:pt x="271" y="69"/>
                      <a:pt x="265" y="65"/>
                    </a:cubicBezTo>
                    <a:cubicBezTo>
                      <a:pt x="257" y="59"/>
                      <a:pt x="161" y="29"/>
                      <a:pt x="100" y="1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40" name="Gruppieren 184"/>
            <p:cNvGrpSpPr/>
            <p:nvPr/>
          </p:nvGrpSpPr>
          <p:grpSpPr bwMode="gray">
            <a:xfrm>
              <a:off x="9000704" y="2240158"/>
              <a:ext cx="347120" cy="199798"/>
              <a:chOff x="2017180" y="3865190"/>
              <a:chExt cx="1049338" cy="336551"/>
            </a:xfrm>
            <a:scene3d>
              <a:camera prst="orthographicFront"/>
              <a:lightRig rig="threePt" dir="t"/>
            </a:scene3d>
          </p:grpSpPr>
          <p:sp>
            <p:nvSpPr>
              <p:cNvPr id="1025" name="Freeform 37"/>
              <p:cNvSpPr>
                <a:spLocks/>
              </p:cNvSpPr>
              <p:nvPr/>
            </p:nvSpPr>
            <p:spPr bwMode="gray">
              <a:xfrm>
                <a:off x="2017180" y="3865190"/>
                <a:ext cx="1049338" cy="280988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208" y="0"/>
                  </a:cxn>
                  <a:cxn ang="0">
                    <a:pos x="661" y="123"/>
                  </a:cxn>
                  <a:cxn ang="0">
                    <a:pos x="453" y="177"/>
                  </a:cxn>
                  <a:cxn ang="0">
                    <a:pos x="0" y="56"/>
                  </a:cxn>
                </a:cxnLst>
                <a:rect l="0" t="0" r="r" b="b"/>
                <a:pathLst>
                  <a:path w="661" h="177">
                    <a:moveTo>
                      <a:pt x="0" y="56"/>
                    </a:moveTo>
                    <a:lnTo>
                      <a:pt x="208" y="0"/>
                    </a:lnTo>
                    <a:lnTo>
                      <a:pt x="661" y="123"/>
                    </a:lnTo>
                    <a:lnTo>
                      <a:pt x="453" y="177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6" name="Freeform 38"/>
              <p:cNvSpPr>
                <a:spLocks/>
              </p:cNvSpPr>
              <p:nvPr/>
            </p:nvSpPr>
            <p:spPr bwMode="gray">
              <a:xfrm>
                <a:off x="2736318" y="4060453"/>
                <a:ext cx="330200" cy="141288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0" y="89"/>
                  </a:cxn>
                  <a:cxn ang="0">
                    <a:pos x="208" y="33"/>
                  </a:cxn>
                  <a:cxn ang="0">
                    <a:pos x="208" y="0"/>
                  </a:cxn>
                  <a:cxn ang="0">
                    <a:pos x="0" y="54"/>
                  </a:cxn>
                </a:cxnLst>
                <a:rect l="0" t="0" r="r" b="b"/>
                <a:pathLst>
                  <a:path w="208" h="89">
                    <a:moveTo>
                      <a:pt x="0" y="54"/>
                    </a:moveTo>
                    <a:lnTo>
                      <a:pt x="0" y="89"/>
                    </a:lnTo>
                    <a:lnTo>
                      <a:pt x="208" y="33"/>
                    </a:lnTo>
                    <a:lnTo>
                      <a:pt x="208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7" name="Freeform 39"/>
              <p:cNvSpPr>
                <a:spLocks/>
              </p:cNvSpPr>
              <p:nvPr/>
            </p:nvSpPr>
            <p:spPr bwMode="gray">
              <a:xfrm>
                <a:off x="2017180" y="3954090"/>
                <a:ext cx="719138" cy="247650"/>
              </a:xfrm>
              <a:custGeom>
                <a:avLst/>
                <a:gdLst/>
                <a:ahLst/>
                <a:cxnLst>
                  <a:cxn ang="0">
                    <a:pos x="453" y="156"/>
                  </a:cxn>
                  <a:cxn ang="0">
                    <a:pos x="0" y="33"/>
                  </a:cxn>
                  <a:cxn ang="0">
                    <a:pos x="0" y="0"/>
                  </a:cxn>
                  <a:cxn ang="0">
                    <a:pos x="453" y="121"/>
                  </a:cxn>
                  <a:cxn ang="0">
                    <a:pos x="453" y="156"/>
                  </a:cxn>
                </a:cxnLst>
                <a:rect l="0" t="0" r="r" b="b"/>
                <a:pathLst>
                  <a:path w="453" h="156">
                    <a:moveTo>
                      <a:pt x="453" y="156"/>
                    </a:moveTo>
                    <a:lnTo>
                      <a:pt x="0" y="33"/>
                    </a:lnTo>
                    <a:lnTo>
                      <a:pt x="0" y="0"/>
                    </a:lnTo>
                    <a:lnTo>
                      <a:pt x="453" y="121"/>
                    </a:lnTo>
                    <a:lnTo>
                      <a:pt x="453" y="15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8" name="Freeform 40"/>
              <p:cNvSpPr>
                <a:spLocks/>
              </p:cNvSpPr>
              <p:nvPr/>
            </p:nvSpPr>
            <p:spPr bwMode="gray">
              <a:xfrm>
                <a:off x="2598205" y="4022353"/>
                <a:ext cx="352425" cy="90488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95" y="57"/>
                  </a:cxn>
                  <a:cxn ang="0">
                    <a:pos x="222" y="24"/>
                  </a:cxn>
                  <a:cxn ang="0">
                    <a:pos x="137" y="0"/>
                  </a:cxn>
                  <a:cxn ang="0">
                    <a:pos x="0" y="38"/>
                  </a:cxn>
                </a:cxnLst>
                <a:rect l="0" t="0" r="r" b="b"/>
                <a:pathLst>
                  <a:path w="222" h="57">
                    <a:moveTo>
                      <a:pt x="0" y="38"/>
                    </a:moveTo>
                    <a:lnTo>
                      <a:pt x="95" y="57"/>
                    </a:lnTo>
                    <a:lnTo>
                      <a:pt x="222" y="24"/>
                    </a:lnTo>
                    <a:lnTo>
                      <a:pt x="137" y="0"/>
                    </a:lnTo>
                    <a:lnTo>
                      <a:pt x="0" y="38"/>
                    </a:lnTo>
                    <a:close/>
                  </a:path>
                </a:pathLst>
              </a:custGeom>
              <a:gradFill>
                <a:gsLst>
                  <a:gs pos="49000">
                    <a:srgbClr val="BFBFBF"/>
                  </a:gs>
                  <a:gs pos="36667">
                    <a:srgbClr val="BFBFBF"/>
                  </a:gs>
                  <a:gs pos="75000">
                    <a:schemeClr val="bg1">
                      <a:lumMod val="65000"/>
                    </a:schemeClr>
                  </a:gs>
                  <a:gs pos="54000">
                    <a:schemeClr val="bg1">
                      <a:lumMod val="65000"/>
                    </a:schemeClr>
                  </a:gs>
                </a:gsLst>
                <a:lin ang="90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9" name="Freeform 41"/>
              <p:cNvSpPr>
                <a:spLocks/>
              </p:cNvSpPr>
              <p:nvPr/>
            </p:nvSpPr>
            <p:spPr bwMode="gray">
              <a:xfrm>
                <a:off x="2129892" y="3895353"/>
                <a:ext cx="660400" cy="179388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279" y="113"/>
                  </a:cxn>
                  <a:cxn ang="0">
                    <a:pos x="416" y="75"/>
                  </a:cxn>
                  <a:cxn ang="0">
                    <a:pos x="134" y="0"/>
                  </a:cxn>
                  <a:cxn ang="0">
                    <a:pos x="0" y="37"/>
                  </a:cxn>
                </a:cxnLst>
                <a:rect l="0" t="0" r="r" b="b"/>
                <a:pathLst>
                  <a:path w="416" h="113">
                    <a:moveTo>
                      <a:pt x="0" y="37"/>
                    </a:moveTo>
                    <a:lnTo>
                      <a:pt x="279" y="113"/>
                    </a:lnTo>
                    <a:lnTo>
                      <a:pt x="416" y="75"/>
                    </a:lnTo>
                    <a:lnTo>
                      <a:pt x="134" y="0"/>
                    </a:lnTo>
                    <a:lnTo>
                      <a:pt x="0" y="37"/>
                    </a:lnTo>
                    <a:close/>
                  </a:path>
                </a:pathLst>
              </a:custGeom>
              <a:gradFill>
                <a:gsLst>
                  <a:gs pos="49000">
                    <a:srgbClr val="BFBFBF"/>
                  </a:gs>
                  <a:gs pos="36667">
                    <a:srgbClr val="BFBFBF"/>
                  </a:gs>
                  <a:gs pos="75000">
                    <a:schemeClr val="bg1">
                      <a:lumMod val="65000"/>
                    </a:schemeClr>
                  </a:gs>
                  <a:gs pos="54000">
                    <a:schemeClr val="bg1">
                      <a:lumMod val="65000"/>
                    </a:schemeClr>
                  </a:gs>
                </a:gsLst>
                <a:lin ang="90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41" name="Freeform 110"/>
            <p:cNvSpPr>
              <a:spLocks/>
            </p:cNvSpPr>
            <p:nvPr/>
          </p:nvSpPr>
          <p:spPr bwMode="ltGray">
            <a:xfrm>
              <a:off x="8729619" y="1979345"/>
              <a:ext cx="272687" cy="105500"/>
            </a:xfrm>
            <a:custGeom>
              <a:avLst/>
              <a:gdLst>
                <a:gd name="T0" fmla="*/ 71 w 312"/>
                <a:gd name="T1" fmla="*/ 0 h 85"/>
                <a:gd name="T2" fmla="*/ 0 w 312"/>
                <a:gd name="T3" fmla="*/ 19 h 85"/>
                <a:gd name="T4" fmla="*/ 243 w 312"/>
                <a:gd name="T5" fmla="*/ 85 h 85"/>
                <a:gd name="T6" fmla="*/ 312 w 312"/>
                <a:gd name="T7" fmla="*/ 66 h 85"/>
                <a:gd name="T8" fmla="*/ 71 w 312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2"/>
                <a:gd name="T16" fmla="*/ 0 h 85"/>
                <a:gd name="T17" fmla="*/ 312 w 312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2" h="85">
                  <a:moveTo>
                    <a:pt x="71" y="0"/>
                  </a:moveTo>
                  <a:lnTo>
                    <a:pt x="0" y="19"/>
                  </a:lnTo>
                  <a:lnTo>
                    <a:pt x="243" y="85"/>
                  </a:lnTo>
                  <a:lnTo>
                    <a:pt x="312" y="66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2" name="Freeform 111"/>
            <p:cNvSpPr>
              <a:spLocks/>
            </p:cNvSpPr>
            <p:nvPr/>
          </p:nvSpPr>
          <p:spPr bwMode="ltGray">
            <a:xfrm>
              <a:off x="8942058" y="2012688"/>
              <a:ext cx="193969" cy="113117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0" y="59"/>
                </a:cxn>
                <a:cxn ang="0">
                  <a:pos x="0" y="92"/>
                </a:cxn>
                <a:cxn ang="0">
                  <a:pos x="222" y="33"/>
                </a:cxn>
                <a:cxn ang="0">
                  <a:pos x="222" y="0"/>
                </a:cxn>
              </a:cxnLst>
              <a:rect l="0" t="0" r="r" b="b"/>
              <a:pathLst>
                <a:path w="222" h="92">
                  <a:moveTo>
                    <a:pt x="222" y="0"/>
                  </a:moveTo>
                  <a:lnTo>
                    <a:pt x="0" y="59"/>
                  </a:lnTo>
                  <a:lnTo>
                    <a:pt x="0" y="92"/>
                  </a:lnTo>
                  <a:lnTo>
                    <a:pt x="222" y="3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12"/>
            <p:cNvSpPr>
              <a:spLocks/>
            </p:cNvSpPr>
            <p:nvPr/>
          </p:nvSpPr>
          <p:spPr bwMode="ltGray">
            <a:xfrm>
              <a:off x="8729619" y="2002926"/>
              <a:ext cx="212382" cy="122877"/>
            </a:xfrm>
            <a:custGeom>
              <a:avLst/>
              <a:gdLst>
                <a:gd name="T0" fmla="*/ 243 w 243"/>
                <a:gd name="T1" fmla="*/ 66 h 99"/>
                <a:gd name="T2" fmla="*/ 0 w 243"/>
                <a:gd name="T3" fmla="*/ 0 h 99"/>
                <a:gd name="T4" fmla="*/ 0 w 243"/>
                <a:gd name="T5" fmla="*/ 33 h 99"/>
                <a:gd name="T6" fmla="*/ 243 w 243"/>
                <a:gd name="T7" fmla="*/ 99 h 99"/>
                <a:gd name="T8" fmla="*/ 243 w 243"/>
                <a:gd name="T9" fmla="*/ 66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3"/>
                <a:gd name="T16" fmla="*/ 0 h 99"/>
                <a:gd name="T17" fmla="*/ 243 w 243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3" h="99">
                  <a:moveTo>
                    <a:pt x="243" y="66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243" y="99"/>
                  </a:lnTo>
                  <a:lnTo>
                    <a:pt x="243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4" name="Freeform 113"/>
            <p:cNvSpPr>
              <a:spLocks/>
            </p:cNvSpPr>
            <p:nvPr/>
          </p:nvSpPr>
          <p:spPr bwMode="ltGray">
            <a:xfrm>
              <a:off x="8782932" y="1867638"/>
              <a:ext cx="186162" cy="131566"/>
            </a:xfrm>
            <a:custGeom>
              <a:avLst/>
              <a:gdLst>
                <a:gd name="T0" fmla="*/ 90 w 90"/>
                <a:gd name="T1" fmla="*/ 6 h 45"/>
                <a:gd name="T2" fmla="*/ 68 w 90"/>
                <a:gd name="T3" fmla="*/ 0 h 45"/>
                <a:gd name="T4" fmla="*/ 68 w 90"/>
                <a:gd name="T5" fmla="*/ 0 h 45"/>
                <a:gd name="T6" fmla="*/ 68 w 90"/>
                <a:gd name="T7" fmla="*/ 0 h 45"/>
                <a:gd name="T8" fmla="*/ 68 w 90"/>
                <a:gd name="T9" fmla="*/ 0 h 45"/>
                <a:gd name="T10" fmla="*/ 41 w 90"/>
                <a:gd name="T11" fmla="*/ 8 h 45"/>
                <a:gd name="T12" fmla="*/ 0 w 90"/>
                <a:gd name="T13" fmla="*/ 39 h 45"/>
                <a:gd name="T14" fmla="*/ 0 w 90"/>
                <a:gd name="T15" fmla="*/ 39 h 45"/>
                <a:gd name="T16" fmla="*/ 22 w 90"/>
                <a:gd name="T17" fmla="*/ 45 h 45"/>
                <a:gd name="T18" fmla="*/ 63 w 90"/>
                <a:gd name="T19" fmla="*/ 13 h 45"/>
                <a:gd name="T20" fmla="*/ 63 w 90"/>
                <a:gd name="T21" fmla="*/ 13 h 45"/>
                <a:gd name="T22" fmla="*/ 90 w 90"/>
                <a:gd name="T23" fmla="*/ 6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0"/>
                <a:gd name="T37" fmla="*/ 0 h 45"/>
                <a:gd name="T38" fmla="*/ 90 w 90"/>
                <a:gd name="T39" fmla="*/ 45 h 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0" h="45">
                  <a:moveTo>
                    <a:pt x="90" y="6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47" y="6"/>
                    <a:pt x="41" y="8"/>
                  </a:cubicBezTo>
                  <a:cubicBezTo>
                    <a:pt x="21" y="13"/>
                    <a:pt x="2" y="3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lnTo>
                    <a:pt x="9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2" name="Freeform 114"/>
            <p:cNvSpPr>
              <a:spLocks/>
            </p:cNvSpPr>
            <p:nvPr/>
          </p:nvSpPr>
          <p:spPr bwMode="ltGray">
            <a:xfrm>
              <a:off x="8775066" y="1861433"/>
              <a:ext cx="315513" cy="206036"/>
            </a:xfrm>
            <a:custGeom>
              <a:avLst/>
              <a:gdLst>
                <a:gd name="T0" fmla="*/ 94 w 153"/>
                <a:gd name="T1" fmla="*/ 0 h 70"/>
                <a:gd name="T2" fmla="*/ 57 w 153"/>
                <a:gd name="T3" fmla="*/ 10 h 70"/>
                <a:gd name="T4" fmla="*/ 0 w 153"/>
                <a:gd name="T5" fmla="*/ 54 h 70"/>
                <a:gd name="T6" fmla="*/ 0 w 153"/>
                <a:gd name="T7" fmla="*/ 54 h 70"/>
                <a:gd name="T8" fmla="*/ 0 w 153"/>
                <a:gd name="T9" fmla="*/ 54 h 70"/>
                <a:gd name="T10" fmla="*/ 59 w 153"/>
                <a:gd name="T11" fmla="*/ 70 h 70"/>
                <a:gd name="T12" fmla="*/ 116 w 153"/>
                <a:gd name="T13" fmla="*/ 26 h 70"/>
                <a:gd name="T14" fmla="*/ 153 w 153"/>
                <a:gd name="T15" fmla="*/ 16 h 70"/>
                <a:gd name="T16" fmla="*/ 94 w 153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3"/>
                <a:gd name="T28" fmla="*/ 0 h 70"/>
                <a:gd name="T29" fmla="*/ 153 w 153"/>
                <a:gd name="T30" fmla="*/ 70 h 7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3" h="70">
                  <a:moveTo>
                    <a:pt x="94" y="0"/>
                  </a:moveTo>
                  <a:cubicBezTo>
                    <a:pt x="94" y="0"/>
                    <a:pt x="65" y="8"/>
                    <a:pt x="57" y="10"/>
                  </a:cubicBezTo>
                  <a:cubicBezTo>
                    <a:pt x="28" y="18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53" y="16"/>
                    <a:pt x="153" y="16"/>
                    <a:pt x="153" y="16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3" name="Freeform 115"/>
            <p:cNvSpPr>
              <a:spLocks/>
            </p:cNvSpPr>
            <p:nvPr/>
          </p:nvSpPr>
          <p:spPr bwMode="ltGray">
            <a:xfrm>
              <a:off x="8895877" y="1908270"/>
              <a:ext cx="193967" cy="160976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57" y="10"/>
                </a:cxn>
                <a:cxn ang="0">
                  <a:pos x="0" y="54"/>
                </a:cxn>
                <a:cxn ang="0">
                  <a:pos x="30" y="46"/>
                </a:cxn>
                <a:cxn ang="0">
                  <a:pos x="94" y="8"/>
                </a:cxn>
                <a:cxn ang="0">
                  <a:pos x="94" y="0"/>
                </a:cxn>
              </a:cxnLst>
              <a:rect l="0" t="0" r="r" b="b"/>
              <a:pathLst>
                <a:path w="94" h="54">
                  <a:moveTo>
                    <a:pt x="94" y="0"/>
                  </a:moveTo>
                  <a:cubicBezTo>
                    <a:pt x="94" y="0"/>
                    <a:pt x="65" y="8"/>
                    <a:pt x="57" y="10"/>
                  </a:cubicBezTo>
                  <a:cubicBezTo>
                    <a:pt x="28" y="18"/>
                    <a:pt x="0" y="54"/>
                    <a:pt x="0" y="54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94" y="8"/>
                    <a:pt x="94" y="8"/>
                    <a:pt x="94" y="8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116"/>
            <p:cNvSpPr>
              <a:spLocks/>
            </p:cNvSpPr>
            <p:nvPr/>
          </p:nvSpPr>
          <p:spPr bwMode="ltGray">
            <a:xfrm>
              <a:off x="8949866" y="1932181"/>
              <a:ext cx="186162" cy="131566"/>
            </a:xfrm>
            <a:custGeom>
              <a:avLst/>
              <a:gdLst>
                <a:gd name="T0" fmla="*/ 90 w 90"/>
                <a:gd name="T1" fmla="*/ 6 h 45"/>
                <a:gd name="T2" fmla="*/ 68 w 90"/>
                <a:gd name="T3" fmla="*/ 0 h 45"/>
                <a:gd name="T4" fmla="*/ 68 w 90"/>
                <a:gd name="T5" fmla="*/ 0 h 45"/>
                <a:gd name="T6" fmla="*/ 68 w 90"/>
                <a:gd name="T7" fmla="*/ 0 h 45"/>
                <a:gd name="T8" fmla="*/ 68 w 90"/>
                <a:gd name="T9" fmla="*/ 0 h 45"/>
                <a:gd name="T10" fmla="*/ 41 w 90"/>
                <a:gd name="T11" fmla="*/ 7 h 45"/>
                <a:gd name="T12" fmla="*/ 0 w 90"/>
                <a:gd name="T13" fmla="*/ 39 h 45"/>
                <a:gd name="T14" fmla="*/ 0 w 90"/>
                <a:gd name="T15" fmla="*/ 39 h 45"/>
                <a:gd name="T16" fmla="*/ 21 w 90"/>
                <a:gd name="T17" fmla="*/ 45 h 45"/>
                <a:gd name="T18" fmla="*/ 63 w 90"/>
                <a:gd name="T19" fmla="*/ 13 h 45"/>
                <a:gd name="T20" fmla="*/ 63 w 90"/>
                <a:gd name="T21" fmla="*/ 13 h 45"/>
                <a:gd name="T22" fmla="*/ 90 w 90"/>
                <a:gd name="T23" fmla="*/ 6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0"/>
                <a:gd name="T37" fmla="*/ 0 h 45"/>
                <a:gd name="T38" fmla="*/ 90 w 90"/>
                <a:gd name="T39" fmla="*/ 45 h 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0" h="45">
                  <a:moveTo>
                    <a:pt x="90" y="6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47" y="5"/>
                    <a:pt x="41" y="7"/>
                  </a:cubicBezTo>
                  <a:cubicBezTo>
                    <a:pt x="21" y="13"/>
                    <a:pt x="2" y="3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lnTo>
                    <a:pt x="9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5" name="Freeform 117"/>
            <p:cNvSpPr>
              <a:spLocks/>
            </p:cNvSpPr>
            <p:nvPr/>
          </p:nvSpPr>
          <p:spPr bwMode="ltGray">
            <a:xfrm>
              <a:off x="8994400" y="1947427"/>
              <a:ext cx="141628" cy="117468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42" y="7"/>
                </a:cxn>
                <a:cxn ang="0">
                  <a:pos x="0" y="39"/>
                </a:cxn>
                <a:cxn ang="0">
                  <a:pos x="69" y="21"/>
                </a:cxn>
                <a:cxn ang="0">
                  <a:pos x="69" y="0"/>
                </a:cxn>
              </a:cxnLst>
              <a:rect l="0" t="0" r="r" b="b"/>
              <a:pathLst>
                <a:path w="69" h="39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48" y="5"/>
                    <a:pt x="42" y="7"/>
                  </a:cubicBezTo>
                  <a:cubicBezTo>
                    <a:pt x="22" y="13"/>
                    <a:pt x="3" y="36"/>
                    <a:pt x="0" y="39"/>
                  </a:cubicBezTo>
                  <a:cubicBezTo>
                    <a:pt x="0" y="39"/>
                    <a:pt x="69" y="21"/>
                    <a:pt x="69" y="21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6" name="Freeform 118"/>
            <p:cNvSpPr>
              <a:spLocks/>
            </p:cNvSpPr>
            <p:nvPr/>
          </p:nvSpPr>
          <p:spPr bwMode="ltGray">
            <a:xfrm>
              <a:off x="8874324" y="1956129"/>
              <a:ext cx="15396" cy="21752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1"/>
                </a:cxn>
                <a:cxn ang="0">
                  <a:pos x="5" y="1"/>
                </a:cxn>
                <a:cxn ang="0">
                  <a:pos x="5" y="5"/>
                </a:cxn>
                <a:cxn ang="0">
                  <a:pos x="1" y="6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cubicBezTo>
                    <a:pt x="0" y="5"/>
                    <a:pt x="0" y="3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Rectangle 119"/>
            <p:cNvSpPr>
              <a:spLocks noChangeArrowheads="1"/>
            </p:cNvSpPr>
            <p:nvPr/>
          </p:nvSpPr>
          <p:spPr bwMode="ltGray">
            <a:xfrm>
              <a:off x="8983078" y="1777032"/>
              <a:ext cx="6119" cy="12039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8" name="Oval 120"/>
            <p:cNvSpPr>
              <a:spLocks noChangeArrowheads="1"/>
            </p:cNvSpPr>
            <p:nvPr/>
          </p:nvSpPr>
          <p:spPr bwMode="ltGray">
            <a:xfrm>
              <a:off x="8972590" y="1755933"/>
              <a:ext cx="27095" cy="4095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9" name="Freeform 121"/>
            <p:cNvSpPr>
              <a:spLocks/>
            </p:cNvSpPr>
            <p:nvPr/>
          </p:nvSpPr>
          <p:spPr bwMode="ltGray">
            <a:xfrm>
              <a:off x="9016289" y="1727385"/>
              <a:ext cx="16606" cy="99295"/>
            </a:xfrm>
            <a:custGeom>
              <a:avLst/>
              <a:gdLst>
                <a:gd name="T0" fmla="*/ 2 w 8"/>
                <a:gd name="T1" fmla="*/ 0 h 34"/>
                <a:gd name="T2" fmla="*/ 0 w 8"/>
                <a:gd name="T3" fmla="*/ 3 h 34"/>
                <a:gd name="T4" fmla="*/ 5 w 8"/>
                <a:gd name="T5" fmla="*/ 17 h 34"/>
                <a:gd name="T6" fmla="*/ 0 w 8"/>
                <a:gd name="T7" fmla="*/ 32 h 34"/>
                <a:gd name="T8" fmla="*/ 2 w 8"/>
                <a:gd name="T9" fmla="*/ 34 h 34"/>
                <a:gd name="T10" fmla="*/ 8 w 8"/>
                <a:gd name="T11" fmla="*/ 17 h 34"/>
                <a:gd name="T12" fmla="*/ 2 w 8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4"/>
                <a:gd name="T23" fmla="*/ 8 w 8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4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7"/>
                    <a:pt x="5" y="12"/>
                    <a:pt x="5" y="17"/>
                  </a:cubicBezTo>
                  <a:cubicBezTo>
                    <a:pt x="5" y="23"/>
                    <a:pt x="3" y="28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6" y="29"/>
                    <a:pt x="8" y="24"/>
                    <a:pt x="8" y="17"/>
                  </a:cubicBezTo>
                  <a:cubicBezTo>
                    <a:pt x="8" y="11"/>
                    <a:pt x="6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122"/>
            <p:cNvSpPr>
              <a:spLocks/>
            </p:cNvSpPr>
            <p:nvPr/>
          </p:nvSpPr>
          <p:spPr bwMode="ltGray">
            <a:xfrm>
              <a:off x="8937630" y="1727385"/>
              <a:ext cx="19228" cy="99295"/>
            </a:xfrm>
            <a:custGeom>
              <a:avLst/>
              <a:gdLst>
                <a:gd name="T0" fmla="*/ 9 w 9"/>
                <a:gd name="T1" fmla="*/ 3 h 34"/>
                <a:gd name="T2" fmla="*/ 6 w 9"/>
                <a:gd name="T3" fmla="*/ 0 h 34"/>
                <a:gd name="T4" fmla="*/ 0 w 9"/>
                <a:gd name="T5" fmla="*/ 17 h 34"/>
                <a:gd name="T6" fmla="*/ 6 w 9"/>
                <a:gd name="T7" fmla="*/ 34 h 34"/>
                <a:gd name="T8" fmla="*/ 9 w 9"/>
                <a:gd name="T9" fmla="*/ 32 h 34"/>
                <a:gd name="T10" fmla="*/ 4 w 9"/>
                <a:gd name="T11" fmla="*/ 17 h 34"/>
                <a:gd name="T12" fmla="*/ 9 w 9"/>
                <a:gd name="T13" fmla="*/ 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34"/>
                <a:gd name="T23" fmla="*/ 9 w 9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34">
                  <a:moveTo>
                    <a:pt x="9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5"/>
                    <a:pt x="0" y="11"/>
                    <a:pt x="0" y="17"/>
                  </a:cubicBezTo>
                  <a:cubicBezTo>
                    <a:pt x="0" y="24"/>
                    <a:pt x="3" y="29"/>
                    <a:pt x="6" y="34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6" y="28"/>
                    <a:pt x="4" y="23"/>
                    <a:pt x="4" y="17"/>
                  </a:cubicBezTo>
                  <a:cubicBezTo>
                    <a:pt x="4" y="12"/>
                    <a:pt x="6" y="7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1" name="Freeform 123"/>
            <p:cNvSpPr>
              <a:spLocks/>
            </p:cNvSpPr>
            <p:nvPr/>
          </p:nvSpPr>
          <p:spPr bwMode="ltGray">
            <a:xfrm>
              <a:off x="8913158" y="1712491"/>
              <a:ext cx="22724" cy="129082"/>
            </a:xfrm>
            <a:custGeom>
              <a:avLst/>
              <a:gdLst>
                <a:gd name="T0" fmla="*/ 5 w 11"/>
                <a:gd name="T1" fmla="*/ 22 h 44"/>
                <a:gd name="T2" fmla="*/ 11 w 11"/>
                <a:gd name="T3" fmla="*/ 3 h 44"/>
                <a:gd name="T4" fmla="*/ 8 w 11"/>
                <a:gd name="T5" fmla="*/ 0 h 44"/>
                <a:gd name="T6" fmla="*/ 0 w 11"/>
                <a:gd name="T7" fmla="*/ 22 h 44"/>
                <a:gd name="T8" fmla="*/ 8 w 11"/>
                <a:gd name="T9" fmla="*/ 44 h 44"/>
                <a:gd name="T10" fmla="*/ 11 w 11"/>
                <a:gd name="T11" fmla="*/ 41 h 44"/>
                <a:gd name="T12" fmla="*/ 5 w 11"/>
                <a:gd name="T13" fmla="*/ 2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4"/>
                <a:gd name="T23" fmla="*/ 11 w 11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4">
                  <a:moveTo>
                    <a:pt x="5" y="22"/>
                  </a:moveTo>
                  <a:cubicBezTo>
                    <a:pt x="5" y="15"/>
                    <a:pt x="7" y="8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6"/>
                    <a:pt x="0" y="14"/>
                    <a:pt x="0" y="22"/>
                  </a:cubicBezTo>
                  <a:cubicBezTo>
                    <a:pt x="0" y="31"/>
                    <a:pt x="3" y="38"/>
                    <a:pt x="8" y="44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7" y="36"/>
                    <a:pt x="5" y="29"/>
                    <a:pt x="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2" name="Freeform 124"/>
            <p:cNvSpPr>
              <a:spLocks/>
            </p:cNvSpPr>
            <p:nvPr/>
          </p:nvSpPr>
          <p:spPr bwMode="ltGray">
            <a:xfrm>
              <a:off x="9034644" y="1712491"/>
              <a:ext cx="25346" cy="129082"/>
            </a:xfrm>
            <a:custGeom>
              <a:avLst/>
              <a:gdLst>
                <a:gd name="T0" fmla="*/ 7 w 12"/>
                <a:gd name="T1" fmla="*/ 22 h 44"/>
                <a:gd name="T2" fmla="*/ 0 w 12"/>
                <a:gd name="T3" fmla="*/ 41 h 44"/>
                <a:gd name="T4" fmla="*/ 4 w 12"/>
                <a:gd name="T5" fmla="*/ 44 h 44"/>
                <a:gd name="T6" fmla="*/ 12 w 12"/>
                <a:gd name="T7" fmla="*/ 22 h 44"/>
                <a:gd name="T8" fmla="*/ 4 w 12"/>
                <a:gd name="T9" fmla="*/ 0 h 44"/>
                <a:gd name="T10" fmla="*/ 0 w 12"/>
                <a:gd name="T11" fmla="*/ 3 h 44"/>
                <a:gd name="T12" fmla="*/ 7 w 12"/>
                <a:gd name="T13" fmla="*/ 2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44"/>
                <a:gd name="T23" fmla="*/ 12 w 12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44">
                  <a:moveTo>
                    <a:pt x="7" y="22"/>
                  </a:moveTo>
                  <a:cubicBezTo>
                    <a:pt x="7" y="29"/>
                    <a:pt x="4" y="36"/>
                    <a:pt x="0" y="41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9" y="38"/>
                    <a:pt x="12" y="31"/>
                    <a:pt x="12" y="22"/>
                  </a:cubicBezTo>
                  <a:cubicBezTo>
                    <a:pt x="12" y="14"/>
                    <a:pt x="9" y="6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8"/>
                    <a:pt x="7" y="15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003" name="Grup 1002"/>
            <p:cNvGrpSpPr/>
            <p:nvPr/>
          </p:nvGrpSpPr>
          <p:grpSpPr>
            <a:xfrm>
              <a:off x="10490429" y="223279"/>
              <a:ext cx="242558" cy="610830"/>
              <a:chOff x="6230939" y="-95263"/>
              <a:chExt cx="237908" cy="838291"/>
            </a:xfrm>
          </p:grpSpPr>
          <p:grpSp>
            <p:nvGrpSpPr>
              <p:cNvPr id="1006" name="Gruppieren 2415"/>
              <p:cNvGrpSpPr>
                <a:grpSpLocks/>
              </p:cNvGrpSpPr>
              <p:nvPr/>
            </p:nvGrpSpPr>
            <p:grpSpPr bwMode="ltGray">
              <a:xfrm>
                <a:off x="6230939" y="246302"/>
                <a:ext cx="237908" cy="496726"/>
                <a:chOff x="6192180" y="3387477"/>
                <a:chExt cx="584201" cy="754063"/>
              </a:xfrm>
              <a:scene3d>
                <a:camera prst="orthographicFront"/>
                <a:lightRig rig="threePt" dir="t"/>
              </a:scene3d>
            </p:grpSpPr>
            <p:sp>
              <p:nvSpPr>
                <p:cNvPr id="1015" name="Freeform 131"/>
                <p:cNvSpPr>
                  <a:spLocks/>
                </p:cNvSpPr>
                <p:nvPr/>
              </p:nvSpPr>
              <p:spPr bwMode="ltGray">
                <a:xfrm>
                  <a:off x="6355084" y="3426575"/>
                  <a:ext cx="421297" cy="714965"/>
                </a:xfrm>
                <a:custGeom>
                  <a:avLst/>
                  <a:gdLst/>
                  <a:ahLst/>
                  <a:cxnLst>
                    <a:cxn ang="0">
                      <a:pos x="0" y="73"/>
                    </a:cxn>
                    <a:cxn ang="0">
                      <a:pos x="0" y="449"/>
                    </a:cxn>
                    <a:cxn ang="0">
                      <a:pos x="267" y="378"/>
                    </a:cxn>
                    <a:cxn ang="0">
                      <a:pos x="267" y="0"/>
                    </a:cxn>
                    <a:cxn ang="0">
                      <a:pos x="0" y="73"/>
                    </a:cxn>
                  </a:cxnLst>
                  <a:rect l="0" t="0" r="r" b="b"/>
                  <a:pathLst>
                    <a:path w="267" h="449">
                      <a:moveTo>
                        <a:pt x="0" y="73"/>
                      </a:moveTo>
                      <a:lnTo>
                        <a:pt x="0" y="449"/>
                      </a:lnTo>
                      <a:lnTo>
                        <a:pt x="267" y="378"/>
                      </a:lnTo>
                      <a:lnTo>
                        <a:pt x="267" y="0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6" name="Freeform 132"/>
                <p:cNvSpPr>
                  <a:spLocks/>
                </p:cNvSpPr>
                <p:nvPr/>
              </p:nvSpPr>
              <p:spPr bwMode="ltGray">
                <a:xfrm>
                  <a:off x="6192180" y="3500189"/>
                  <a:ext cx="160338" cy="641350"/>
                </a:xfrm>
                <a:custGeom>
                  <a:avLst/>
                  <a:gdLst>
                    <a:gd name="T0" fmla="*/ 0 w 101"/>
                    <a:gd name="T1" fmla="*/ 0 h 404"/>
                    <a:gd name="T2" fmla="*/ 0 w 101"/>
                    <a:gd name="T3" fmla="*/ 376 h 404"/>
                    <a:gd name="T4" fmla="*/ 101 w 101"/>
                    <a:gd name="T5" fmla="*/ 404 h 404"/>
                    <a:gd name="T6" fmla="*/ 101 w 101"/>
                    <a:gd name="T7" fmla="*/ 28 h 404"/>
                    <a:gd name="T8" fmla="*/ 0 w 101"/>
                    <a:gd name="T9" fmla="*/ 0 h 4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1"/>
                    <a:gd name="T16" fmla="*/ 0 h 404"/>
                    <a:gd name="T17" fmla="*/ 101 w 101"/>
                    <a:gd name="T18" fmla="*/ 404 h 4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1" h="404">
                      <a:moveTo>
                        <a:pt x="0" y="0"/>
                      </a:moveTo>
                      <a:lnTo>
                        <a:pt x="0" y="376"/>
                      </a:lnTo>
                      <a:lnTo>
                        <a:pt x="101" y="404"/>
                      </a:lnTo>
                      <a:lnTo>
                        <a:pt x="101" y="2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7" name="Freeform 133"/>
                <p:cNvSpPr>
                  <a:spLocks/>
                </p:cNvSpPr>
                <p:nvPr/>
              </p:nvSpPr>
              <p:spPr bwMode="ltGray">
                <a:xfrm>
                  <a:off x="6192180" y="3387477"/>
                  <a:ext cx="584200" cy="157163"/>
                </a:xfrm>
                <a:custGeom>
                  <a:avLst/>
                  <a:gdLst>
                    <a:gd name="T0" fmla="*/ 0 w 368"/>
                    <a:gd name="T1" fmla="*/ 71 h 99"/>
                    <a:gd name="T2" fmla="*/ 264 w 368"/>
                    <a:gd name="T3" fmla="*/ 0 h 99"/>
                    <a:gd name="T4" fmla="*/ 368 w 368"/>
                    <a:gd name="T5" fmla="*/ 26 h 99"/>
                    <a:gd name="T6" fmla="*/ 101 w 368"/>
                    <a:gd name="T7" fmla="*/ 99 h 99"/>
                    <a:gd name="T8" fmla="*/ 0 w 368"/>
                    <a:gd name="T9" fmla="*/ 71 h 9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68"/>
                    <a:gd name="T16" fmla="*/ 0 h 99"/>
                    <a:gd name="T17" fmla="*/ 368 w 368"/>
                    <a:gd name="T18" fmla="*/ 99 h 9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68" h="99">
                      <a:moveTo>
                        <a:pt x="0" y="71"/>
                      </a:moveTo>
                      <a:lnTo>
                        <a:pt x="264" y="0"/>
                      </a:lnTo>
                      <a:lnTo>
                        <a:pt x="368" y="26"/>
                      </a:lnTo>
                      <a:lnTo>
                        <a:pt x="101" y="99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>
                  <a:solidFill>
                    <a:schemeClr val="tx1">
                      <a:alpha val="10000"/>
                    </a:scheme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8" name="Freeform 134"/>
                <p:cNvSpPr>
                  <a:spLocks/>
                </p:cNvSpPr>
                <p:nvPr/>
              </p:nvSpPr>
              <p:spPr bwMode="ltGray">
                <a:xfrm>
                  <a:off x="6247743" y="3560514"/>
                  <a:ext cx="41275" cy="209550"/>
                </a:xfrm>
                <a:custGeom>
                  <a:avLst/>
                  <a:gdLst>
                    <a:gd name="T0" fmla="*/ 0 w 26"/>
                    <a:gd name="T1" fmla="*/ 0 h 132"/>
                    <a:gd name="T2" fmla="*/ 0 w 26"/>
                    <a:gd name="T3" fmla="*/ 125 h 132"/>
                    <a:gd name="T4" fmla="*/ 26 w 26"/>
                    <a:gd name="T5" fmla="*/ 132 h 132"/>
                    <a:gd name="T6" fmla="*/ 26 w 26"/>
                    <a:gd name="T7" fmla="*/ 7 h 132"/>
                    <a:gd name="T8" fmla="*/ 0 w 26"/>
                    <a:gd name="T9" fmla="*/ 0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32"/>
                    <a:gd name="T17" fmla="*/ 26 w 26"/>
                    <a:gd name="T18" fmla="*/ 132 h 1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32">
                      <a:moveTo>
                        <a:pt x="0" y="0"/>
                      </a:moveTo>
                      <a:lnTo>
                        <a:pt x="0" y="125"/>
                      </a:lnTo>
                      <a:lnTo>
                        <a:pt x="26" y="132"/>
                      </a:lnTo>
                      <a:lnTo>
                        <a:pt x="2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>
                    <a:rot lat="0" lon="0" rev="21540000"/>
                  </a:camera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9" name="Freeform 135"/>
                <p:cNvSpPr>
                  <a:spLocks/>
                </p:cNvSpPr>
                <p:nvPr/>
              </p:nvSpPr>
              <p:spPr bwMode="ltGray">
                <a:xfrm>
                  <a:off x="6248353" y="3784057"/>
                  <a:ext cx="39323" cy="44685"/>
                </a:xfrm>
                <a:custGeom>
                  <a:avLst/>
                  <a:gdLst/>
                  <a:ahLst/>
                  <a:cxnLst>
                    <a:cxn ang="0">
                      <a:pos x="8" y="9"/>
                    </a:cxn>
                    <a:cxn ang="0">
                      <a:pos x="2" y="8"/>
                    </a:cxn>
                    <a:cxn ang="0">
                      <a:pos x="1" y="2"/>
                    </a:cxn>
                    <a:cxn ang="0">
                      <a:pos x="7" y="3"/>
                    </a:cxn>
                    <a:cxn ang="0">
                      <a:pos x="8" y="9"/>
                    </a:cxn>
                  </a:cxnLst>
                  <a:rect l="0" t="0" r="r" b="b"/>
                  <a:pathLst>
                    <a:path w="9" h="11">
                      <a:moveTo>
                        <a:pt x="8" y="9"/>
                      </a:moveTo>
                      <a:cubicBezTo>
                        <a:pt x="6" y="11"/>
                        <a:pt x="3" y="10"/>
                        <a:pt x="2" y="8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6" y="1"/>
                        <a:pt x="7" y="3"/>
                      </a:cubicBezTo>
                      <a:cubicBezTo>
                        <a:pt x="9" y="6"/>
                        <a:pt x="9" y="8"/>
                        <a:pt x="8" y="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100000">
                      <a:srgbClr val="00B050">
                        <a:alpha val="5000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4288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0" name="Freeform 136"/>
                <p:cNvSpPr>
                  <a:spLocks/>
                </p:cNvSpPr>
                <p:nvPr/>
              </p:nvSpPr>
              <p:spPr bwMode="ltGray">
                <a:xfrm>
                  <a:off x="6248353" y="3839914"/>
                  <a:ext cx="39323" cy="33514"/>
                </a:xfrm>
                <a:custGeom>
                  <a:avLst/>
                  <a:gdLst/>
                  <a:ahLst/>
                  <a:cxnLst>
                    <a:cxn ang="0">
                      <a:pos x="8" y="9"/>
                    </a:cxn>
                    <a:cxn ang="0">
                      <a:pos x="2" y="7"/>
                    </a:cxn>
                    <a:cxn ang="0">
                      <a:pos x="1" y="1"/>
                    </a:cxn>
                    <a:cxn ang="0">
                      <a:pos x="7" y="3"/>
                    </a:cxn>
                    <a:cxn ang="0">
                      <a:pos x="8" y="9"/>
                    </a:cxn>
                  </a:cxnLst>
                  <a:rect l="0" t="0" r="r" b="b"/>
                  <a:pathLst>
                    <a:path w="9" h="10">
                      <a:moveTo>
                        <a:pt x="8" y="9"/>
                      </a:moveTo>
                      <a:cubicBezTo>
                        <a:pt x="6" y="10"/>
                        <a:pt x="3" y="9"/>
                        <a:pt x="2" y="7"/>
                      </a:cubicBezTo>
                      <a:cubicBezTo>
                        <a:pt x="0" y="5"/>
                        <a:pt x="0" y="2"/>
                        <a:pt x="1" y="1"/>
                      </a:cubicBezTo>
                      <a:cubicBezTo>
                        <a:pt x="3" y="0"/>
                        <a:pt x="6" y="1"/>
                        <a:pt x="7" y="3"/>
                      </a:cubicBezTo>
                      <a:cubicBezTo>
                        <a:pt x="9" y="5"/>
                        <a:pt x="9" y="8"/>
                        <a:pt x="8" y="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100000">
                      <a:srgbClr val="00B050">
                        <a:alpha val="5000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4288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1" name="Freeform 137"/>
                <p:cNvSpPr>
                  <a:spLocks/>
                </p:cNvSpPr>
                <p:nvPr/>
              </p:nvSpPr>
              <p:spPr bwMode="ltGray">
                <a:xfrm>
                  <a:off x="6248353" y="3890187"/>
                  <a:ext cx="39323" cy="39098"/>
                </a:xfrm>
                <a:custGeom>
                  <a:avLst/>
                  <a:gdLst/>
                  <a:ahLst/>
                  <a:cxnLst>
                    <a:cxn ang="0">
                      <a:pos x="8" y="9"/>
                    </a:cxn>
                    <a:cxn ang="0">
                      <a:pos x="2" y="7"/>
                    </a:cxn>
                    <a:cxn ang="0">
                      <a:pos x="1" y="1"/>
                    </a:cxn>
                    <a:cxn ang="0">
                      <a:pos x="7" y="3"/>
                    </a:cxn>
                    <a:cxn ang="0">
                      <a:pos x="8" y="9"/>
                    </a:cxn>
                  </a:cxnLst>
                  <a:rect l="0" t="0" r="r" b="b"/>
                  <a:pathLst>
                    <a:path w="9" h="10">
                      <a:moveTo>
                        <a:pt x="8" y="9"/>
                      </a:moveTo>
                      <a:cubicBezTo>
                        <a:pt x="6" y="10"/>
                        <a:pt x="3" y="9"/>
                        <a:pt x="2" y="7"/>
                      </a:cubicBezTo>
                      <a:cubicBezTo>
                        <a:pt x="0" y="5"/>
                        <a:pt x="0" y="2"/>
                        <a:pt x="1" y="1"/>
                      </a:cubicBezTo>
                      <a:cubicBezTo>
                        <a:pt x="3" y="0"/>
                        <a:pt x="6" y="1"/>
                        <a:pt x="7" y="3"/>
                      </a:cubicBezTo>
                      <a:cubicBezTo>
                        <a:pt x="9" y="5"/>
                        <a:pt x="9" y="8"/>
                        <a:pt x="8" y="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100000">
                      <a:srgbClr val="00B050">
                        <a:alpha val="5000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4288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2" name="Freeform 138"/>
                <p:cNvSpPr>
                  <a:spLocks/>
                </p:cNvSpPr>
                <p:nvPr/>
              </p:nvSpPr>
              <p:spPr bwMode="ltGray">
                <a:xfrm>
                  <a:off x="6248353" y="3940456"/>
                  <a:ext cx="39323" cy="39101"/>
                </a:xfrm>
                <a:custGeom>
                  <a:avLst/>
                  <a:gdLst/>
                  <a:ahLst/>
                  <a:cxnLst>
                    <a:cxn ang="0">
                      <a:pos x="8" y="9"/>
                    </a:cxn>
                    <a:cxn ang="0">
                      <a:pos x="2" y="7"/>
                    </a:cxn>
                    <a:cxn ang="0">
                      <a:pos x="1" y="1"/>
                    </a:cxn>
                    <a:cxn ang="0">
                      <a:pos x="7" y="3"/>
                    </a:cxn>
                    <a:cxn ang="0">
                      <a:pos x="8" y="9"/>
                    </a:cxn>
                  </a:cxnLst>
                  <a:rect l="0" t="0" r="r" b="b"/>
                  <a:pathLst>
                    <a:path w="9" h="10">
                      <a:moveTo>
                        <a:pt x="8" y="9"/>
                      </a:moveTo>
                      <a:cubicBezTo>
                        <a:pt x="6" y="10"/>
                        <a:pt x="3" y="9"/>
                        <a:pt x="2" y="7"/>
                      </a:cubicBezTo>
                      <a:cubicBezTo>
                        <a:pt x="0" y="5"/>
                        <a:pt x="0" y="2"/>
                        <a:pt x="1" y="1"/>
                      </a:cubicBezTo>
                      <a:cubicBezTo>
                        <a:pt x="3" y="0"/>
                        <a:pt x="6" y="0"/>
                        <a:pt x="7" y="3"/>
                      </a:cubicBezTo>
                      <a:cubicBezTo>
                        <a:pt x="9" y="5"/>
                        <a:pt x="9" y="8"/>
                        <a:pt x="8" y="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100000">
                      <a:srgbClr val="00B050">
                        <a:alpha val="5000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4288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3" name="Freeform 139"/>
                <p:cNvSpPr>
                  <a:spLocks/>
                </p:cNvSpPr>
                <p:nvPr/>
              </p:nvSpPr>
              <p:spPr bwMode="ltGray">
                <a:xfrm>
                  <a:off x="6248353" y="3990729"/>
                  <a:ext cx="39323" cy="39098"/>
                </a:xfrm>
                <a:custGeom>
                  <a:avLst/>
                  <a:gdLst/>
                  <a:ahLst/>
                  <a:cxnLst>
                    <a:cxn ang="0">
                      <a:pos x="8" y="9"/>
                    </a:cxn>
                    <a:cxn ang="0">
                      <a:pos x="2" y="7"/>
                    </a:cxn>
                    <a:cxn ang="0">
                      <a:pos x="1" y="1"/>
                    </a:cxn>
                    <a:cxn ang="0">
                      <a:pos x="7" y="3"/>
                    </a:cxn>
                    <a:cxn ang="0">
                      <a:pos x="8" y="9"/>
                    </a:cxn>
                  </a:cxnLst>
                  <a:rect l="0" t="0" r="r" b="b"/>
                  <a:pathLst>
                    <a:path w="9" h="11">
                      <a:moveTo>
                        <a:pt x="8" y="9"/>
                      </a:moveTo>
                      <a:cubicBezTo>
                        <a:pt x="6" y="11"/>
                        <a:pt x="3" y="10"/>
                        <a:pt x="2" y="7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3" y="0"/>
                        <a:pt x="6" y="1"/>
                        <a:pt x="7" y="3"/>
                      </a:cubicBezTo>
                      <a:cubicBezTo>
                        <a:pt x="9" y="6"/>
                        <a:pt x="9" y="8"/>
                        <a:pt x="8" y="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100000">
                      <a:srgbClr val="00B050">
                        <a:alpha val="5000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4288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4" name="Freeform 140"/>
                <p:cNvSpPr>
                  <a:spLocks/>
                </p:cNvSpPr>
                <p:nvPr/>
              </p:nvSpPr>
              <p:spPr bwMode="ltGray">
                <a:xfrm>
                  <a:off x="6248353" y="4046585"/>
                  <a:ext cx="39323" cy="33514"/>
                </a:xfrm>
                <a:custGeom>
                  <a:avLst/>
                  <a:gdLst/>
                  <a:ahLst/>
                  <a:cxnLst>
                    <a:cxn ang="0">
                      <a:pos x="8" y="9"/>
                    </a:cxn>
                    <a:cxn ang="0">
                      <a:pos x="2" y="7"/>
                    </a:cxn>
                    <a:cxn ang="0">
                      <a:pos x="1" y="1"/>
                    </a:cxn>
                    <a:cxn ang="0">
                      <a:pos x="7" y="3"/>
                    </a:cxn>
                    <a:cxn ang="0">
                      <a:pos x="8" y="9"/>
                    </a:cxn>
                  </a:cxnLst>
                  <a:rect l="0" t="0" r="r" b="b"/>
                  <a:pathLst>
                    <a:path w="9" h="10">
                      <a:moveTo>
                        <a:pt x="8" y="9"/>
                      </a:moveTo>
                      <a:cubicBezTo>
                        <a:pt x="6" y="10"/>
                        <a:pt x="3" y="9"/>
                        <a:pt x="2" y="7"/>
                      </a:cubicBezTo>
                      <a:cubicBezTo>
                        <a:pt x="0" y="5"/>
                        <a:pt x="0" y="2"/>
                        <a:pt x="1" y="1"/>
                      </a:cubicBezTo>
                      <a:cubicBezTo>
                        <a:pt x="3" y="0"/>
                        <a:pt x="6" y="1"/>
                        <a:pt x="7" y="3"/>
                      </a:cubicBezTo>
                      <a:cubicBezTo>
                        <a:pt x="9" y="5"/>
                        <a:pt x="9" y="8"/>
                        <a:pt x="8" y="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100000">
                      <a:srgbClr val="00B050">
                        <a:alpha val="5000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4288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07" name="Gruppieren 4080"/>
              <p:cNvGrpSpPr/>
              <p:nvPr/>
            </p:nvGrpSpPr>
            <p:grpSpPr bwMode="ltGray">
              <a:xfrm>
                <a:off x="6352675" y="-95263"/>
                <a:ext cx="80161" cy="382122"/>
                <a:chOff x="7836811" y="1589681"/>
                <a:chExt cx="91403" cy="270889"/>
              </a:xfrm>
            </p:grpSpPr>
            <p:sp>
              <p:nvSpPr>
                <p:cNvPr id="1008" name="Rectangle 1600"/>
                <p:cNvSpPr>
                  <a:spLocks noChangeArrowheads="1"/>
                </p:cNvSpPr>
                <p:nvPr/>
              </p:nvSpPr>
              <p:spPr bwMode="ltGray">
                <a:xfrm>
                  <a:off x="7878495" y="1617426"/>
                  <a:ext cx="9542" cy="104925"/>
                </a:xfrm>
                <a:prstGeom prst="rect">
                  <a:avLst/>
                </a:prstGeom>
                <a:solidFill>
                  <a:schemeClr val="tx1"/>
                </a:solidFill>
                <a:ln w="3175">
                  <a:noFill/>
                  <a:miter lim="800000"/>
                  <a:headEnd/>
                  <a:tailEnd/>
                </a:ln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95000"/>
                      </a:schemeClr>
                    </a:solidFill>
                    <a:effectLst/>
                    <a:uLnTx/>
                    <a:uFillTx/>
                    <a:latin typeface="Calibri" pitchFamily="34" charset="0"/>
                    <a:cs typeface="Calibri" pitchFamily="34" charset="0"/>
                  </a:endParaRPr>
                </a:p>
              </p:txBody>
            </p:sp>
            <p:sp>
              <p:nvSpPr>
                <p:cNvPr id="1009" name="Oval 1601"/>
                <p:cNvSpPr>
                  <a:spLocks noChangeArrowheads="1"/>
                </p:cNvSpPr>
                <p:nvPr/>
              </p:nvSpPr>
              <p:spPr bwMode="ltGray">
                <a:xfrm>
                  <a:off x="7865437" y="1600779"/>
                  <a:ext cx="34653" cy="34303"/>
                </a:xfrm>
                <a:prstGeom prst="ellipse">
                  <a:avLst/>
                </a:prstGeom>
                <a:solidFill>
                  <a:schemeClr val="tx1"/>
                </a:solidFill>
                <a:ln w="3175">
                  <a:noFill/>
                  <a:round/>
                  <a:headEnd/>
                  <a:tailEnd/>
                </a:ln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95000"/>
                      </a:schemeClr>
                    </a:solidFill>
                    <a:effectLst/>
                    <a:uLnTx/>
                    <a:uFillTx/>
                    <a:latin typeface="Calibri" pitchFamily="34" charset="0"/>
                    <a:cs typeface="Calibri" pitchFamily="34" charset="0"/>
                  </a:endParaRPr>
                </a:p>
              </p:txBody>
            </p:sp>
            <p:sp>
              <p:nvSpPr>
                <p:cNvPr id="1010" name="Freeform 1602"/>
                <p:cNvSpPr>
                  <a:spLocks/>
                </p:cNvSpPr>
                <p:nvPr/>
              </p:nvSpPr>
              <p:spPr bwMode="ltGray">
                <a:xfrm>
                  <a:off x="7907121" y="1595734"/>
                  <a:ext cx="10547" cy="42878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3"/>
                    </a:cxn>
                    <a:cxn ang="0">
                      <a:pos x="5" y="18"/>
                    </a:cxn>
                    <a:cxn ang="0">
                      <a:pos x="0" y="34"/>
                    </a:cxn>
                    <a:cxn ang="0">
                      <a:pos x="3" y="36"/>
                    </a:cxn>
                    <a:cxn ang="0">
                      <a:pos x="9" y="18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9" h="36">
                      <a:moveTo>
                        <a:pt x="3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7"/>
                        <a:pt x="5" y="12"/>
                        <a:pt x="5" y="18"/>
                      </a:cubicBezTo>
                      <a:cubicBezTo>
                        <a:pt x="5" y="24"/>
                        <a:pt x="3" y="30"/>
                        <a:pt x="0" y="34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7" y="31"/>
                        <a:pt x="9" y="25"/>
                        <a:pt x="9" y="18"/>
                      </a:cubicBezTo>
                      <a:cubicBezTo>
                        <a:pt x="9" y="11"/>
                        <a:pt x="7" y="5"/>
                        <a:pt x="3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noFill/>
                  <a:round/>
                  <a:headEnd/>
                  <a:tailEnd/>
                </a:ln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95000"/>
                      </a:schemeClr>
                    </a:solidFill>
                    <a:effectLst/>
                    <a:uLnTx/>
                    <a:uFillTx/>
                    <a:latin typeface="Calibri" pitchFamily="34" charset="0"/>
                    <a:cs typeface="Calibri" pitchFamily="34" charset="0"/>
                  </a:endParaRPr>
                </a:p>
              </p:txBody>
            </p:sp>
            <p:sp>
              <p:nvSpPr>
                <p:cNvPr id="1011" name="Freeform 1603"/>
                <p:cNvSpPr>
                  <a:spLocks/>
                </p:cNvSpPr>
                <p:nvPr/>
              </p:nvSpPr>
              <p:spPr bwMode="ltGray">
                <a:xfrm>
                  <a:off x="7848864" y="1595734"/>
                  <a:ext cx="10547" cy="42878"/>
                </a:xfrm>
                <a:custGeom>
                  <a:avLst/>
                  <a:gdLst/>
                  <a:ahLst/>
                  <a:cxnLst>
                    <a:cxn ang="0">
                      <a:pos x="9" y="3"/>
                    </a:cxn>
                    <a:cxn ang="0">
                      <a:pos x="6" y="0"/>
                    </a:cxn>
                    <a:cxn ang="0">
                      <a:pos x="0" y="18"/>
                    </a:cxn>
                    <a:cxn ang="0">
                      <a:pos x="6" y="36"/>
                    </a:cxn>
                    <a:cxn ang="0">
                      <a:pos x="9" y="34"/>
                    </a:cxn>
                    <a:cxn ang="0">
                      <a:pos x="3" y="18"/>
                    </a:cxn>
                    <a:cxn ang="0">
                      <a:pos x="9" y="3"/>
                    </a:cxn>
                  </a:cxnLst>
                  <a:rect l="0" t="0" r="r" b="b"/>
                  <a:pathLst>
                    <a:path w="9" h="36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5"/>
                        <a:pt x="0" y="11"/>
                        <a:pt x="0" y="18"/>
                      </a:cubicBezTo>
                      <a:cubicBezTo>
                        <a:pt x="0" y="25"/>
                        <a:pt x="2" y="31"/>
                        <a:pt x="6" y="36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6" y="30"/>
                        <a:pt x="3" y="24"/>
                        <a:pt x="3" y="18"/>
                      </a:cubicBezTo>
                      <a:cubicBezTo>
                        <a:pt x="3" y="12"/>
                        <a:pt x="6" y="7"/>
                        <a:pt x="9" y="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noFill/>
                  <a:round/>
                  <a:headEnd/>
                  <a:tailEnd/>
                </a:ln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95000"/>
                      </a:schemeClr>
                    </a:solidFill>
                    <a:effectLst/>
                    <a:uLnTx/>
                    <a:uFillTx/>
                    <a:latin typeface="Calibri" pitchFamily="34" charset="0"/>
                    <a:cs typeface="Calibri" pitchFamily="34" charset="0"/>
                  </a:endParaRPr>
                </a:p>
              </p:txBody>
            </p:sp>
            <p:sp>
              <p:nvSpPr>
                <p:cNvPr id="1012" name="Freeform 1604"/>
                <p:cNvSpPr>
                  <a:spLocks/>
                </p:cNvSpPr>
                <p:nvPr/>
              </p:nvSpPr>
              <p:spPr bwMode="ltGray">
                <a:xfrm>
                  <a:off x="7836811" y="1589681"/>
                  <a:ext cx="15569" cy="55994"/>
                </a:xfrm>
                <a:custGeom>
                  <a:avLst/>
                  <a:gdLst/>
                  <a:ahLst/>
                  <a:cxnLst>
                    <a:cxn ang="0">
                      <a:pos x="5" y="23"/>
                    </a:cxn>
                    <a:cxn ang="0">
                      <a:pos x="13" y="3"/>
                    </a:cxn>
                    <a:cxn ang="0">
                      <a:pos x="9" y="0"/>
                    </a:cxn>
                    <a:cxn ang="0">
                      <a:pos x="0" y="23"/>
                    </a:cxn>
                    <a:cxn ang="0">
                      <a:pos x="9" y="47"/>
                    </a:cxn>
                    <a:cxn ang="0">
                      <a:pos x="13" y="44"/>
                    </a:cxn>
                    <a:cxn ang="0">
                      <a:pos x="5" y="23"/>
                    </a:cxn>
                  </a:cxnLst>
                  <a:rect l="0" t="0" r="r" b="b"/>
                  <a:pathLst>
                    <a:path w="13" h="47">
                      <a:moveTo>
                        <a:pt x="5" y="23"/>
                      </a:moveTo>
                      <a:cubicBezTo>
                        <a:pt x="5" y="15"/>
                        <a:pt x="8" y="8"/>
                        <a:pt x="13" y="3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6"/>
                        <a:pt x="0" y="14"/>
                        <a:pt x="0" y="23"/>
                      </a:cubicBezTo>
                      <a:cubicBezTo>
                        <a:pt x="0" y="32"/>
                        <a:pt x="4" y="41"/>
                        <a:pt x="9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8" y="38"/>
                        <a:pt x="5" y="31"/>
                        <a:pt x="5" y="2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noFill/>
                  <a:round/>
                  <a:headEnd/>
                  <a:tailEnd/>
                </a:ln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95000"/>
                      </a:schemeClr>
                    </a:solidFill>
                    <a:effectLst/>
                    <a:uLnTx/>
                    <a:uFillTx/>
                    <a:latin typeface="Calibri" pitchFamily="34" charset="0"/>
                    <a:cs typeface="Calibri" pitchFamily="34" charset="0"/>
                  </a:endParaRPr>
                </a:p>
              </p:txBody>
            </p:sp>
            <p:sp>
              <p:nvSpPr>
                <p:cNvPr id="1013" name="Freeform 1605"/>
                <p:cNvSpPr>
                  <a:spLocks/>
                </p:cNvSpPr>
                <p:nvPr/>
              </p:nvSpPr>
              <p:spPr bwMode="ltGray">
                <a:xfrm>
                  <a:off x="7914152" y="1589681"/>
                  <a:ext cx="14062" cy="55994"/>
                </a:xfrm>
                <a:custGeom>
                  <a:avLst/>
                  <a:gdLst/>
                  <a:ahLst/>
                  <a:cxnLst>
                    <a:cxn ang="0">
                      <a:pos x="7" y="23"/>
                    </a:cxn>
                    <a:cxn ang="0">
                      <a:pos x="0" y="44"/>
                    </a:cxn>
                    <a:cxn ang="0">
                      <a:pos x="4" y="47"/>
                    </a:cxn>
                    <a:cxn ang="0">
                      <a:pos x="12" y="23"/>
                    </a:cxn>
                    <a:cxn ang="0">
                      <a:pos x="4" y="0"/>
                    </a:cxn>
                    <a:cxn ang="0">
                      <a:pos x="0" y="3"/>
                    </a:cxn>
                    <a:cxn ang="0">
                      <a:pos x="7" y="23"/>
                    </a:cxn>
                  </a:cxnLst>
                  <a:rect l="0" t="0" r="r" b="b"/>
                  <a:pathLst>
                    <a:path w="12" h="47">
                      <a:moveTo>
                        <a:pt x="7" y="23"/>
                      </a:moveTo>
                      <a:cubicBezTo>
                        <a:pt x="7" y="31"/>
                        <a:pt x="4" y="38"/>
                        <a:pt x="0" y="44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9" y="41"/>
                        <a:pt x="12" y="32"/>
                        <a:pt x="12" y="23"/>
                      </a:cubicBezTo>
                      <a:cubicBezTo>
                        <a:pt x="12" y="14"/>
                        <a:pt x="9" y="6"/>
                        <a:pt x="4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8"/>
                        <a:pt x="7" y="15"/>
                        <a:pt x="7" y="2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 cmpd="sng">
                  <a:noFill/>
                  <a:round/>
                  <a:headEnd/>
                  <a:tailEnd/>
                </a:ln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95000"/>
                      </a:schemeClr>
                    </a:solidFill>
                    <a:effectLst/>
                    <a:uLnTx/>
                    <a:uFillTx/>
                    <a:latin typeface="Calibri" pitchFamily="34" charset="0"/>
                    <a:cs typeface="Calibri" pitchFamily="34" charset="0"/>
                  </a:endParaRPr>
                </a:p>
              </p:txBody>
            </p:sp>
            <p:sp>
              <p:nvSpPr>
                <p:cNvPr id="1014" name="Freeform 1608"/>
                <p:cNvSpPr>
                  <a:spLocks/>
                </p:cNvSpPr>
                <p:nvPr/>
              </p:nvSpPr>
              <p:spPr bwMode="ltGray">
                <a:xfrm>
                  <a:off x="7862926" y="1706713"/>
                  <a:ext cx="39173" cy="153857"/>
                </a:xfrm>
                <a:custGeom>
                  <a:avLst/>
                  <a:gdLst/>
                  <a:ahLst/>
                  <a:cxnLst>
                    <a:cxn ang="0">
                      <a:pos x="33" y="120"/>
                    </a:cxn>
                    <a:cxn ang="0">
                      <a:pos x="33" y="53"/>
                    </a:cxn>
                    <a:cxn ang="0">
                      <a:pos x="29" y="43"/>
                    </a:cxn>
                    <a:cxn ang="0">
                      <a:pos x="29" y="13"/>
                    </a:cxn>
                    <a:cxn ang="0">
                      <a:pos x="17" y="0"/>
                    </a:cxn>
                    <a:cxn ang="0">
                      <a:pos x="4" y="13"/>
                    </a:cxn>
                    <a:cxn ang="0">
                      <a:pos x="4" y="43"/>
                    </a:cxn>
                    <a:cxn ang="0">
                      <a:pos x="1" y="53"/>
                    </a:cxn>
                    <a:cxn ang="0">
                      <a:pos x="1" y="120"/>
                    </a:cxn>
                    <a:cxn ang="0">
                      <a:pos x="0" y="121"/>
                    </a:cxn>
                    <a:cxn ang="0">
                      <a:pos x="17" y="129"/>
                    </a:cxn>
                    <a:cxn ang="0">
                      <a:pos x="33" y="121"/>
                    </a:cxn>
                    <a:cxn ang="0">
                      <a:pos x="33" y="120"/>
                    </a:cxn>
                  </a:cxnLst>
                  <a:rect l="0" t="0" r="r" b="b"/>
                  <a:pathLst>
                    <a:path w="33" h="129">
                      <a:moveTo>
                        <a:pt x="33" y="120"/>
                      </a:move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49"/>
                        <a:pt x="32" y="46"/>
                        <a:pt x="29" y="4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6"/>
                        <a:pt x="24" y="0"/>
                        <a:pt x="17" y="0"/>
                      </a:cubicBezTo>
                      <a:cubicBezTo>
                        <a:pt x="10" y="0"/>
                        <a:pt x="4" y="6"/>
                        <a:pt x="4" y="1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2" y="46"/>
                        <a:pt x="1" y="49"/>
                        <a:pt x="1" y="53"/>
                      </a:cubicBezTo>
                      <a:cubicBezTo>
                        <a:pt x="1" y="120"/>
                        <a:pt x="1" y="120"/>
                        <a:pt x="1" y="120"/>
                      </a:cubicBezTo>
                      <a:cubicBezTo>
                        <a:pt x="1" y="121"/>
                        <a:pt x="0" y="121"/>
                        <a:pt x="0" y="121"/>
                      </a:cubicBezTo>
                      <a:cubicBezTo>
                        <a:pt x="0" y="125"/>
                        <a:pt x="8" y="129"/>
                        <a:pt x="17" y="129"/>
                      </a:cubicBezTo>
                      <a:cubicBezTo>
                        <a:pt x="26" y="129"/>
                        <a:pt x="33" y="125"/>
                        <a:pt x="33" y="121"/>
                      </a:cubicBezTo>
                      <a:cubicBezTo>
                        <a:pt x="33" y="121"/>
                        <a:pt x="33" y="121"/>
                        <a:pt x="33" y="120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4288" cap="flat">
                  <a:noFill/>
                  <a:prstDash val="solid"/>
                  <a:miter lim="800000"/>
                  <a:headEnd/>
                  <a:tailEnd/>
                </a:ln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95000"/>
                      </a:schemeClr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005" name="WordArt 1949" descr="© INSCALE GmbH, 26.05.2010&#10;http://www.presentationload.com/"/>
            <p:cNvSpPr>
              <a:spLocks noChangeArrowheads="1" noChangeShapeType="1" noTextEdit="1"/>
            </p:cNvSpPr>
            <p:nvPr/>
          </p:nvSpPr>
          <p:spPr bwMode="gray">
            <a:xfrm rot="763025">
              <a:off x="9048592" y="571440"/>
              <a:ext cx="1487669" cy="411266"/>
            </a:xfrm>
            <a:prstGeom prst="rect">
              <a:avLst/>
            </a:prstGeom>
          </p:spPr>
          <p:txBody>
            <a:bodyPr wrap="none" fromWordArt="1">
              <a:prstTxWarp prst="textSlantDown">
                <a:avLst>
                  <a:gd name="adj" fmla="val 66440"/>
                </a:avLst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0" u="none" strike="noStrike" kern="10" cap="none" spc="0" normalizeH="0" baseline="0" noProof="0" dirty="0"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2"/>
                  </a:solidFill>
                  <a:effectLst/>
                  <a:uLnTx/>
                  <a:uFillTx/>
                  <a:latin typeface="+mj-lt"/>
                  <a:cs typeface="Arial"/>
                </a:rPr>
                <a:t>İŞİTME TESTİ</a:t>
              </a:r>
              <a:endParaRPr kumimoji="0" lang="en-GB" sz="3600" b="1" i="0" u="none" strike="noStrike" kern="10" cap="none" spc="0" normalizeH="0" baseline="0" noProof="0" dirty="0">
                <a:ln w="635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cs typeface="Arial"/>
              </a:endParaRPr>
            </a:p>
          </p:txBody>
        </p:sp>
      </p:grpSp>
      <p:grpSp>
        <p:nvGrpSpPr>
          <p:cNvPr id="8" name="Grup 7"/>
          <p:cNvGrpSpPr/>
          <p:nvPr/>
        </p:nvGrpSpPr>
        <p:grpSpPr>
          <a:xfrm>
            <a:off x="4799930" y="3438000"/>
            <a:ext cx="7924061" cy="3487057"/>
            <a:chOff x="4799930" y="3438000"/>
            <a:chExt cx="7924061" cy="3487057"/>
          </a:xfrm>
        </p:grpSpPr>
        <p:grpSp>
          <p:nvGrpSpPr>
            <p:cNvPr id="5" name="Grup 4"/>
            <p:cNvGrpSpPr/>
            <p:nvPr/>
          </p:nvGrpSpPr>
          <p:grpSpPr>
            <a:xfrm>
              <a:off x="4799930" y="3438000"/>
              <a:ext cx="7924061" cy="3487057"/>
              <a:chOff x="4799930" y="3139522"/>
              <a:chExt cx="7924061" cy="3791387"/>
            </a:xfrm>
          </p:grpSpPr>
          <p:grpSp>
            <p:nvGrpSpPr>
              <p:cNvPr id="1107" name="Grup 1106"/>
              <p:cNvGrpSpPr/>
              <p:nvPr/>
            </p:nvGrpSpPr>
            <p:grpSpPr>
              <a:xfrm>
                <a:off x="10434606" y="3139522"/>
                <a:ext cx="2289385" cy="2219505"/>
                <a:chOff x="5341291" y="647146"/>
                <a:chExt cx="1232795" cy="1289126"/>
              </a:xfrm>
            </p:grpSpPr>
            <p:grpSp>
              <p:nvGrpSpPr>
                <p:cNvPr id="1195" name="Group 333"/>
                <p:cNvGrpSpPr>
                  <a:grpSpLocks/>
                </p:cNvGrpSpPr>
                <p:nvPr/>
              </p:nvGrpSpPr>
              <p:grpSpPr bwMode="gray">
                <a:xfrm rot="21222385" flipH="1">
                  <a:off x="5534070" y="1003260"/>
                  <a:ext cx="500217" cy="804922"/>
                  <a:chOff x="80" y="2"/>
                  <a:chExt cx="1939" cy="1851"/>
                </a:xfrm>
                <a:solidFill>
                  <a:schemeClr val="accent2"/>
                </a:solidFill>
              </p:grpSpPr>
              <p:sp>
                <p:nvSpPr>
                  <p:cNvPr id="1208" name="Freeform 334"/>
                  <p:cNvSpPr>
                    <a:spLocks/>
                  </p:cNvSpPr>
                  <p:nvPr/>
                </p:nvSpPr>
                <p:spPr bwMode="gray">
                  <a:xfrm>
                    <a:off x="80" y="2"/>
                    <a:ext cx="1939" cy="1851"/>
                  </a:xfrm>
                  <a:custGeom>
                    <a:avLst/>
                    <a:gdLst/>
                    <a:ahLst/>
                    <a:cxnLst>
                      <a:cxn ang="0">
                        <a:pos x="0" y="1084"/>
                      </a:cxn>
                      <a:cxn ang="0">
                        <a:pos x="0" y="3858"/>
                      </a:cxn>
                      <a:cxn ang="0">
                        <a:pos x="1848" y="3361"/>
                      </a:cxn>
                      <a:cxn ang="0">
                        <a:pos x="1848" y="1661"/>
                      </a:cxn>
                      <a:cxn ang="0">
                        <a:pos x="2641" y="1448"/>
                      </a:cxn>
                      <a:cxn ang="0">
                        <a:pos x="2641" y="3149"/>
                      </a:cxn>
                      <a:cxn ang="0">
                        <a:pos x="4042" y="2773"/>
                      </a:cxn>
                      <a:cxn ang="0">
                        <a:pos x="4042" y="0"/>
                      </a:cxn>
                      <a:cxn ang="0">
                        <a:pos x="0" y="1084"/>
                      </a:cxn>
                    </a:cxnLst>
                    <a:rect l="0" t="0" r="r" b="b"/>
                    <a:pathLst>
                      <a:path w="4042" h="3858">
                        <a:moveTo>
                          <a:pt x="0" y="1084"/>
                        </a:moveTo>
                        <a:lnTo>
                          <a:pt x="0" y="3858"/>
                        </a:lnTo>
                        <a:lnTo>
                          <a:pt x="1848" y="3361"/>
                        </a:lnTo>
                        <a:lnTo>
                          <a:pt x="1848" y="1661"/>
                        </a:lnTo>
                        <a:lnTo>
                          <a:pt x="2641" y="1448"/>
                        </a:lnTo>
                        <a:lnTo>
                          <a:pt x="2641" y="3149"/>
                        </a:lnTo>
                        <a:lnTo>
                          <a:pt x="4042" y="2773"/>
                        </a:lnTo>
                        <a:lnTo>
                          <a:pt x="4042" y="0"/>
                        </a:lnTo>
                        <a:lnTo>
                          <a:pt x="0" y="1084"/>
                        </a:lnTo>
                        <a:close/>
                      </a:path>
                    </a:pathLst>
                  </a:custGeom>
                  <a:grpFill/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9" name="Freeform 336"/>
                  <p:cNvSpPr>
                    <a:spLocks/>
                  </p:cNvSpPr>
                  <p:nvPr/>
                </p:nvSpPr>
                <p:spPr bwMode="gray">
                  <a:xfrm>
                    <a:off x="1264" y="928"/>
                    <a:ext cx="16" cy="43"/>
                  </a:xfrm>
                  <a:custGeom>
                    <a:avLst/>
                    <a:gdLst/>
                    <a:ahLst/>
                    <a:cxnLst>
                      <a:cxn ang="0">
                        <a:pos x="33" y="61"/>
                      </a:cxn>
                      <a:cxn ang="0">
                        <a:pos x="0" y="0"/>
                      </a:cxn>
                      <a:cxn ang="0">
                        <a:pos x="0" y="59"/>
                      </a:cxn>
                      <a:cxn ang="0">
                        <a:pos x="12" y="85"/>
                      </a:cxn>
                      <a:cxn ang="0">
                        <a:pos x="12" y="50"/>
                      </a:cxn>
                      <a:cxn ang="0">
                        <a:pos x="33" y="90"/>
                      </a:cxn>
                      <a:cxn ang="0">
                        <a:pos x="33" y="61"/>
                      </a:cxn>
                    </a:cxnLst>
                    <a:rect l="0" t="0" r="r" b="b"/>
                    <a:pathLst>
                      <a:path w="33" h="90">
                        <a:moveTo>
                          <a:pt x="33" y="61"/>
                        </a:moveTo>
                        <a:lnTo>
                          <a:pt x="0" y="0"/>
                        </a:lnTo>
                        <a:lnTo>
                          <a:pt x="0" y="59"/>
                        </a:lnTo>
                        <a:lnTo>
                          <a:pt x="12" y="85"/>
                        </a:lnTo>
                        <a:lnTo>
                          <a:pt x="12" y="50"/>
                        </a:lnTo>
                        <a:lnTo>
                          <a:pt x="33" y="90"/>
                        </a:lnTo>
                        <a:lnTo>
                          <a:pt x="33" y="61"/>
                        </a:lnTo>
                        <a:close/>
                      </a:path>
                    </a:pathLst>
                  </a:custGeom>
                  <a:grpFill/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196" name="Group 333"/>
                <p:cNvGrpSpPr>
                  <a:grpSpLocks/>
                </p:cNvGrpSpPr>
                <p:nvPr/>
              </p:nvGrpSpPr>
              <p:grpSpPr bwMode="gray">
                <a:xfrm flipH="1">
                  <a:off x="5341291" y="647146"/>
                  <a:ext cx="1232795" cy="1289126"/>
                  <a:chOff x="80" y="2"/>
                  <a:chExt cx="1939" cy="1851"/>
                </a:xfrm>
                <a:solidFill>
                  <a:schemeClr val="accent2"/>
                </a:solidFill>
              </p:grpSpPr>
              <p:sp>
                <p:nvSpPr>
                  <p:cNvPr id="1204" name="Freeform 334"/>
                  <p:cNvSpPr>
                    <a:spLocks/>
                  </p:cNvSpPr>
                  <p:nvPr/>
                </p:nvSpPr>
                <p:spPr bwMode="gray">
                  <a:xfrm>
                    <a:off x="80" y="2"/>
                    <a:ext cx="1939" cy="1851"/>
                  </a:xfrm>
                  <a:custGeom>
                    <a:avLst/>
                    <a:gdLst/>
                    <a:ahLst/>
                    <a:cxnLst>
                      <a:cxn ang="0">
                        <a:pos x="0" y="1084"/>
                      </a:cxn>
                      <a:cxn ang="0">
                        <a:pos x="0" y="3858"/>
                      </a:cxn>
                      <a:cxn ang="0">
                        <a:pos x="1848" y="3361"/>
                      </a:cxn>
                      <a:cxn ang="0">
                        <a:pos x="1848" y="1661"/>
                      </a:cxn>
                      <a:cxn ang="0">
                        <a:pos x="2641" y="1448"/>
                      </a:cxn>
                      <a:cxn ang="0">
                        <a:pos x="2641" y="3149"/>
                      </a:cxn>
                      <a:cxn ang="0">
                        <a:pos x="4042" y="2773"/>
                      </a:cxn>
                      <a:cxn ang="0">
                        <a:pos x="4042" y="0"/>
                      </a:cxn>
                      <a:cxn ang="0">
                        <a:pos x="0" y="1084"/>
                      </a:cxn>
                    </a:cxnLst>
                    <a:rect l="0" t="0" r="r" b="b"/>
                    <a:pathLst>
                      <a:path w="4042" h="3858">
                        <a:moveTo>
                          <a:pt x="0" y="1084"/>
                        </a:moveTo>
                        <a:lnTo>
                          <a:pt x="0" y="3858"/>
                        </a:lnTo>
                        <a:lnTo>
                          <a:pt x="1848" y="3361"/>
                        </a:lnTo>
                        <a:lnTo>
                          <a:pt x="1848" y="1661"/>
                        </a:lnTo>
                        <a:lnTo>
                          <a:pt x="2641" y="1448"/>
                        </a:lnTo>
                        <a:lnTo>
                          <a:pt x="2641" y="3149"/>
                        </a:lnTo>
                        <a:lnTo>
                          <a:pt x="4042" y="2773"/>
                        </a:lnTo>
                        <a:lnTo>
                          <a:pt x="4042" y="0"/>
                        </a:lnTo>
                        <a:lnTo>
                          <a:pt x="0" y="1084"/>
                        </a:lnTo>
                        <a:close/>
                      </a:path>
                    </a:pathLst>
                  </a:custGeom>
                  <a:grpFill/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205" name="Group 335"/>
                  <p:cNvGrpSpPr>
                    <a:grpSpLocks/>
                  </p:cNvGrpSpPr>
                  <p:nvPr/>
                </p:nvGrpSpPr>
                <p:grpSpPr bwMode="gray">
                  <a:xfrm>
                    <a:off x="1264" y="661"/>
                    <a:ext cx="110" cy="851"/>
                    <a:chOff x="1264" y="661"/>
                    <a:chExt cx="110" cy="851"/>
                  </a:xfrm>
                  <a:grpFill/>
                </p:grpSpPr>
                <p:sp>
                  <p:nvSpPr>
                    <p:cNvPr id="1206" name="Freeform 336"/>
                    <p:cNvSpPr>
                      <a:spLocks/>
                    </p:cNvSpPr>
                    <p:nvPr/>
                  </p:nvSpPr>
                  <p:spPr bwMode="gray">
                    <a:xfrm>
                      <a:off x="1264" y="928"/>
                      <a:ext cx="16" cy="43"/>
                    </a:xfrm>
                    <a:custGeom>
                      <a:avLst/>
                      <a:gdLst/>
                      <a:ahLst/>
                      <a:cxnLst>
                        <a:cxn ang="0">
                          <a:pos x="33" y="61"/>
                        </a:cxn>
                        <a:cxn ang="0">
                          <a:pos x="0" y="0"/>
                        </a:cxn>
                        <a:cxn ang="0">
                          <a:pos x="0" y="59"/>
                        </a:cxn>
                        <a:cxn ang="0">
                          <a:pos x="12" y="85"/>
                        </a:cxn>
                        <a:cxn ang="0">
                          <a:pos x="12" y="50"/>
                        </a:cxn>
                        <a:cxn ang="0">
                          <a:pos x="33" y="90"/>
                        </a:cxn>
                        <a:cxn ang="0">
                          <a:pos x="33" y="61"/>
                        </a:cxn>
                      </a:cxnLst>
                      <a:rect l="0" t="0" r="r" b="b"/>
                      <a:pathLst>
                        <a:path w="33" h="90">
                          <a:moveTo>
                            <a:pt x="33" y="61"/>
                          </a:moveTo>
                          <a:lnTo>
                            <a:pt x="0" y="0"/>
                          </a:lnTo>
                          <a:lnTo>
                            <a:pt x="0" y="59"/>
                          </a:lnTo>
                          <a:lnTo>
                            <a:pt x="12" y="85"/>
                          </a:lnTo>
                          <a:lnTo>
                            <a:pt x="12" y="50"/>
                          </a:lnTo>
                          <a:lnTo>
                            <a:pt x="33" y="90"/>
                          </a:lnTo>
                          <a:lnTo>
                            <a:pt x="33" y="61"/>
                          </a:lnTo>
                          <a:close/>
                        </a:path>
                      </a:pathLst>
                    </a:custGeom>
                    <a:grpFill/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07" name="Freeform 339"/>
                    <p:cNvSpPr>
                      <a:spLocks/>
                    </p:cNvSpPr>
                    <p:nvPr/>
                  </p:nvSpPr>
                  <p:spPr bwMode="gray">
                    <a:xfrm>
                      <a:off x="1347" y="661"/>
                      <a:ext cx="27" cy="85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78"/>
                        </a:cxn>
                        <a:cxn ang="0">
                          <a:pos x="0" y="836"/>
                        </a:cxn>
                        <a:cxn ang="0">
                          <a:pos x="0" y="836"/>
                        </a:cxn>
                        <a:cxn ang="0">
                          <a:pos x="0" y="836"/>
                        </a:cxn>
                        <a:cxn ang="0">
                          <a:pos x="0" y="1303"/>
                        </a:cxn>
                        <a:cxn ang="0">
                          <a:pos x="0" y="1303"/>
                        </a:cxn>
                        <a:cxn ang="0">
                          <a:pos x="0" y="1303"/>
                        </a:cxn>
                        <a:cxn ang="0">
                          <a:pos x="0" y="1774"/>
                        </a:cxn>
                        <a:cxn ang="0">
                          <a:pos x="57" y="1757"/>
                        </a:cxn>
                        <a:cxn ang="0">
                          <a:pos x="57" y="0"/>
                        </a:cxn>
                        <a:cxn ang="0">
                          <a:pos x="0" y="78"/>
                        </a:cxn>
                      </a:cxnLst>
                      <a:rect l="0" t="0" r="r" b="b"/>
                      <a:pathLst>
                        <a:path w="57" h="1774">
                          <a:moveTo>
                            <a:pt x="0" y="78"/>
                          </a:moveTo>
                          <a:lnTo>
                            <a:pt x="0" y="836"/>
                          </a:lnTo>
                          <a:lnTo>
                            <a:pt x="0" y="836"/>
                          </a:lnTo>
                          <a:lnTo>
                            <a:pt x="0" y="836"/>
                          </a:lnTo>
                          <a:lnTo>
                            <a:pt x="0" y="1303"/>
                          </a:lnTo>
                          <a:lnTo>
                            <a:pt x="0" y="1303"/>
                          </a:lnTo>
                          <a:lnTo>
                            <a:pt x="0" y="1303"/>
                          </a:lnTo>
                          <a:lnTo>
                            <a:pt x="0" y="1774"/>
                          </a:lnTo>
                          <a:lnTo>
                            <a:pt x="57" y="1757"/>
                          </a:lnTo>
                          <a:lnTo>
                            <a:pt x="57" y="0"/>
                          </a:lnTo>
                          <a:lnTo>
                            <a:pt x="0" y="78"/>
                          </a:lnTo>
                          <a:close/>
                        </a:path>
                      </a:pathLst>
                    </a:custGeom>
                    <a:grpFill/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1197" name="Group 333"/>
                <p:cNvGrpSpPr>
                  <a:grpSpLocks/>
                </p:cNvGrpSpPr>
                <p:nvPr/>
              </p:nvGrpSpPr>
              <p:grpSpPr bwMode="gray">
                <a:xfrm rot="10402924" flipH="1">
                  <a:off x="5671873" y="1064498"/>
                  <a:ext cx="500217" cy="804922"/>
                  <a:chOff x="80" y="2"/>
                  <a:chExt cx="1939" cy="1851"/>
                </a:xfrm>
                <a:solidFill>
                  <a:schemeClr val="accent2"/>
                </a:solidFill>
              </p:grpSpPr>
              <p:sp>
                <p:nvSpPr>
                  <p:cNvPr id="1202" name="Freeform 334"/>
                  <p:cNvSpPr>
                    <a:spLocks/>
                  </p:cNvSpPr>
                  <p:nvPr/>
                </p:nvSpPr>
                <p:spPr bwMode="gray">
                  <a:xfrm>
                    <a:off x="80" y="2"/>
                    <a:ext cx="1939" cy="1851"/>
                  </a:xfrm>
                  <a:custGeom>
                    <a:avLst/>
                    <a:gdLst/>
                    <a:ahLst/>
                    <a:cxnLst>
                      <a:cxn ang="0">
                        <a:pos x="0" y="1084"/>
                      </a:cxn>
                      <a:cxn ang="0">
                        <a:pos x="0" y="3858"/>
                      </a:cxn>
                      <a:cxn ang="0">
                        <a:pos x="1848" y="3361"/>
                      </a:cxn>
                      <a:cxn ang="0">
                        <a:pos x="1848" y="1661"/>
                      </a:cxn>
                      <a:cxn ang="0">
                        <a:pos x="2641" y="1448"/>
                      </a:cxn>
                      <a:cxn ang="0">
                        <a:pos x="2641" y="3149"/>
                      </a:cxn>
                      <a:cxn ang="0">
                        <a:pos x="4042" y="2773"/>
                      </a:cxn>
                      <a:cxn ang="0">
                        <a:pos x="4042" y="0"/>
                      </a:cxn>
                      <a:cxn ang="0">
                        <a:pos x="0" y="1084"/>
                      </a:cxn>
                    </a:cxnLst>
                    <a:rect l="0" t="0" r="r" b="b"/>
                    <a:pathLst>
                      <a:path w="4042" h="3858">
                        <a:moveTo>
                          <a:pt x="0" y="1084"/>
                        </a:moveTo>
                        <a:lnTo>
                          <a:pt x="0" y="3858"/>
                        </a:lnTo>
                        <a:lnTo>
                          <a:pt x="1848" y="3361"/>
                        </a:lnTo>
                        <a:lnTo>
                          <a:pt x="1848" y="1661"/>
                        </a:lnTo>
                        <a:lnTo>
                          <a:pt x="2641" y="1448"/>
                        </a:lnTo>
                        <a:lnTo>
                          <a:pt x="2641" y="3149"/>
                        </a:lnTo>
                        <a:lnTo>
                          <a:pt x="4042" y="2773"/>
                        </a:lnTo>
                        <a:lnTo>
                          <a:pt x="4042" y="0"/>
                        </a:lnTo>
                        <a:lnTo>
                          <a:pt x="0" y="1084"/>
                        </a:lnTo>
                        <a:close/>
                      </a:path>
                    </a:pathLst>
                  </a:custGeom>
                  <a:grpFill/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3" name="Freeform 336"/>
                  <p:cNvSpPr>
                    <a:spLocks/>
                  </p:cNvSpPr>
                  <p:nvPr/>
                </p:nvSpPr>
                <p:spPr bwMode="gray">
                  <a:xfrm>
                    <a:off x="1264" y="928"/>
                    <a:ext cx="16" cy="43"/>
                  </a:xfrm>
                  <a:custGeom>
                    <a:avLst/>
                    <a:gdLst/>
                    <a:ahLst/>
                    <a:cxnLst>
                      <a:cxn ang="0">
                        <a:pos x="33" y="61"/>
                      </a:cxn>
                      <a:cxn ang="0">
                        <a:pos x="0" y="0"/>
                      </a:cxn>
                      <a:cxn ang="0">
                        <a:pos x="0" y="59"/>
                      </a:cxn>
                      <a:cxn ang="0">
                        <a:pos x="12" y="85"/>
                      </a:cxn>
                      <a:cxn ang="0">
                        <a:pos x="12" y="50"/>
                      </a:cxn>
                      <a:cxn ang="0">
                        <a:pos x="33" y="90"/>
                      </a:cxn>
                      <a:cxn ang="0">
                        <a:pos x="33" y="61"/>
                      </a:cxn>
                    </a:cxnLst>
                    <a:rect l="0" t="0" r="r" b="b"/>
                    <a:pathLst>
                      <a:path w="33" h="90">
                        <a:moveTo>
                          <a:pt x="33" y="61"/>
                        </a:moveTo>
                        <a:lnTo>
                          <a:pt x="0" y="0"/>
                        </a:lnTo>
                        <a:lnTo>
                          <a:pt x="0" y="59"/>
                        </a:lnTo>
                        <a:lnTo>
                          <a:pt x="12" y="85"/>
                        </a:lnTo>
                        <a:lnTo>
                          <a:pt x="12" y="50"/>
                        </a:lnTo>
                        <a:lnTo>
                          <a:pt x="33" y="90"/>
                        </a:lnTo>
                        <a:lnTo>
                          <a:pt x="33" y="61"/>
                        </a:lnTo>
                        <a:close/>
                      </a:path>
                    </a:pathLst>
                  </a:custGeom>
                  <a:grpFill/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" name="Grup 2"/>
              <p:cNvGrpSpPr/>
              <p:nvPr/>
            </p:nvGrpSpPr>
            <p:grpSpPr>
              <a:xfrm>
                <a:off x="4799930" y="3657954"/>
                <a:ext cx="7634740" cy="3272955"/>
                <a:chOff x="4661665" y="3603305"/>
                <a:chExt cx="7634740" cy="3272955"/>
              </a:xfrm>
            </p:grpSpPr>
            <p:sp>
              <p:nvSpPr>
                <p:cNvPr id="1474" name="Freeform 3050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4661665" y="5149734"/>
                  <a:ext cx="5268675" cy="1726526"/>
                </a:xfrm>
                <a:custGeom>
                  <a:avLst/>
                  <a:gdLst/>
                  <a:ahLst/>
                  <a:cxnLst>
                    <a:cxn ang="0">
                      <a:pos x="0" y="22"/>
                    </a:cxn>
                    <a:cxn ang="0">
                      <a:pos x="80" y="0"/>
                    </a:cxn>
                    <a:cxn ang="0">
                      <a:pos x="160" y="22"/>
                    </a:cxn>
                    <a:cxn ang="0">
                      <a:pos x="80" y="43"/>
                    </a:cxn>
                    <a:cxn ang="0">
                      <a:pos x="0" y="22"/>
                    </a:cxn>
                  </a:cxnLst>
                  <a:rect l="0" t="0" r="r" b="b"/>
                  <a:pathLst>
                    <a:path w="160" h="43">
                      <a:moveTo>
                        <a:pt x="0" y="22"/>
                      </a:moveTo>
                      <a:lnTo>
                        <a:pt x="80" y="0"/>
                      </a:lnTo>
                      <a:lnTo>
                        <a:pt x="160" y="22"/>
                      </a:lnTo>
                      <a:lnTo>
                        <a:pt x="80" y="43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 w="635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outerShdw blurRad="25400" dist="127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lIns="0" tIns="0" rIns="0" bIns="0" anchor="ctr" anchorCtr="0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5" name="Freeform 3053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8174312" y="4279339"/>
                  <a:ext cx="4122093" cy="1478826"/>
                </a:xfrm>
                <a:custGeom>
                  <a:avLst/>
                  <a:gdLst/>
                  <a:ahLst/>
                  <a:cxnLst>
                    <a:cxn ang="0">
                      <a:pos x="0" y="22"/>
                    </a:cxn>
                    <a:cxn ang="0">
                      <a:pos x="80" y="0"/>
                    </a:cxn>
                    <a:cxn ang="0">
                      <a:pos x="160" y="22"/>
                    </a:cxn>
                    <a:cxn ang="0">
                      <a:pos x="80" y="43"/>
                    </a:cxn>
                    <a:cxn ang="0">
                      <a:pos x="0" y="22"/>
                    </a:cxn>
                  </a:cxnLst>
                  <a:rect l="0" t="0" r="r" b="b"/>
                  <a:pathLst>
                    <a:path w="160" h="43">
                      <a:moveTo>
                        <a:pt x="0" y="22"/>
                      </a:moveTo>
                      <a:lnTo>
                        <a:pt x="80" y="0"/>
                      </a:lnTo>
                      <a:lnTo>
                        <a:pt x="160" y="22"/>
                      </a:lnTo>
                      <a:lnTo>
                        <a:pt x="80" y="43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7D7D7"/>
                </a:solidFill>
                <a:ln w="635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outerShdw blurRad="25400" dist="127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lIns="0" tIns="0" rIns="0" bIns="0" anchor="ctr" anchorCtr="0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476" name="Group 12915"/>
                <p:cNvGrpSpPr>
                  <a:grpSpLocks/>
                </p:cNvGrpSpPr>
                <p:nvPr/>
              </p:nvGrpSpPr>
              <p:grpSpPr bwMode="gray">
                <a:xfrm flipH="1">
                  <a:off x="9490213" y="3603305"/>
                  <a:ext cx="424894" cy="1347844"/>
                  <a:chOff x="-3274" y="695"/>
                  <a:chExt cx="471" cy="1120"/>
                </a:xfrm>
              </p:grpSpPr>
              <p:sp>
                <p:nvSpPr>
                  <p:cNvPr id="1477" name="Freeform 129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53" y="1236"/>
                    <a:ext cx="213" cy="579"/>
                  </a:xfrm>
                  <a:custGeom>
                    <a:avLst/>
                    <a:gdLst/>
                    <a:ahLst/>
                    <a:cxnLst>
                      <a:cxn ang="0">
                        <a:pos x="89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63" y="21"/>
                      </a:cxn>
                      <a:cxn ang="0">
                        <a:pos x="12" y="11"/>
                      </a:cxn>
                      <a:cxn ang="0">
                        <a:pos x="2" y="0"/>
                      </a:cxn>
                      <a:cxn ang="0">
                        <a:pos x="3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5" y="52"/>
                      </a:cxn>
                      <a:cxn ang="0">
                        <a:pos x="36" y="40"/>
                      </a:cxn>
                      <a:cxn ang="0">
                        <a:pos x="45" y="52"/>
                      </a:cxn>
                      <a:cxn ang="0">
                        <a:pos x="43" y="205"/>
                      </a:cxn>
                      <a:cxn ang="0">
                        <a:pos x="44" y="211"/>
                      </a:cxn>
                      <a:cxn ang="0">
                        <a:pos x="88" y="218"/>
                      </a:cxn>
                      <a:cxn ang="0">
                        <a:pos x="89" y="156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1"/>
                          <a:pt x="90" y="48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7"/>
                          <a:pt x="71" y="22"/>
                          <a:pt x="63" y="21"/>
                        </a:cubicBezTo>
                        <a:cubicBezTo>
                          <a:pt x="55" y="20"/>
                          <a:pt x="24" y="13"/>
                          <a:pt x="12" y="11"/>
                        </a:cubicBezTo>
                        <a:cubicBezTo>
                          <a:pt x="6" y="10"/>
                          <a:pt x="4" y="5"/>
                          <a:pt x="2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2" y="49"/>
                          <a:pt x="0" y="182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171"/>
                          <a:pt x="46" y="56"/>
                          <a:pt x="45" y="52"/>
                        </a:cubicBezTo>
                        <a:cubicBezTo>
                          <a:pt x="45" y="48"/>
                          <a:pt x="36" y="47"/>
                          <a:pt x="36" y="40"/>
                        </a:cubicBezTo>
                        <a:cubicBezTo>
                          <a:pt x="36" y="47"/>
                          <a:pt x="45" y="48"/>
                          <a:pt x="45" y="52"/>
                        </a:cubicBezTo>
                        <a:cubicBezTo>
                          <a:pt x="46" y="56"/>
                          <a:pt x="43" y="171"/>
                          <a:pt x="43" y="205"/>
                        </a:cubicBezTo>
                        <a:cubicBezTo>
                          <a:pt x="43" y="207"/>
                          <a:pt x="44" y="211"/>
                          <a:pt x="44" y="211"/>
                        </a:cubicBezTo>
                        <a:cubicBezTo>
                          <a:pt x="46" y="245"/>
                          <a:pt x="87" y="236"/>
                          <a:pt x="88" y="218"/>
                        </a:cubicBezTo>
                        <a:cubicBezTo>
                          <a:pt x="89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8" name="Freeform 129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4" y="189"/>
                      </a:cxn>
                      <a:cxn ang="0">
                        <a:pos x="140" y="170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122"/>
                          <a:pt x="53" y="164"/>
                        </a:cubicBezTo>
                        <a:cubicBezTo>
                          <a:pt x="55" y="169"/>
                          <a:pt x="57" y="174"/>
                          <a:pt x="63" y="175"/>
                        </a:cubicBezTo>
                        <a:cubicBezTo>
                          <a:pt x="75" y="177"/>
                          <a:pt x="107" y="187"/>
                          <a:pt x="114" y="189"/>
                        </a:cubicBezTo>
                        <a:cubicBezTo>
                          <a:pt x="122" y="190"/>
                          <a:pt x="138" y="181"/>
                          <a:pt x="140" y="170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9" y="82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solidFill>
                    <a:srgbClr val="CCFFCC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79" name="Freeform 129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4" y="189"/>
                      </a:cxn>
                      <a:cxn ang="0">
                        <a:pos x="140" y="170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122"/>
                          <a:pt x="53" y="164"/>
                        </a:cubicBezTo>
                        <a:cubicBezTo>
                          <a:pt x="55" y="169"/>
                          <a:pt x="57" y="174"/>
                          <a:pt x="63" y="175"/>
                        </a:cubicBezTo>
                        <a:cubicBezTo>
                          <a:pt x="75" y="177"/>
                          <a:pt x="107" y="187"/>
                          <a:pt x="114" y="189"/>
                        </a:cubicBezTo>
                        <a:cubicBezTo>
                          <a:pt x="122" y="190"/>
                          <a:pt x="138" y="181"/>
                          <a:pt x="140" y="170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9" y="82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0" name="Freeform 129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741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288"/>
                      </a:cxn>
                      <a:cxn ang="0">
                        <a:pos x="63" y="299"/>
                      </a:cxn>
                      <a:cxn ang="0">
                        <a:pos x="74" y="302"/>
                      </a:cxn>
                      <a:cxn ang="0">
                        <a:pos x="74" y="20"/>
                      </a:cxn>
                      <a:cxn ang="0">
                        <a:pos x="90" y="21"/>
                      </a:cxn>
                      <a:cxn ang="0">
                        <a:pos x="105" y="28"/>
                      </a:cxn>
                      <a:cxn ang="0">
                        <a:pos x="105" y="311"/>
                      </a:cxn>
                      <a:cxn ang="0">
                        <a:pos x="114" y="313"/>
                      </a:cxn>
                      <a:cxn ang="0">
                        <a:pos x="140" y="294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7" y="75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7" y="75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314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246"/>
                          <a:pt x="53" y="288"/>
                        </a:cubicBezTo>
                        <a:cubicBezTo>
                          <a:pt x="55" y="293"/>
                          <a:pt x="57" y="298"/>
                          <a:pt x="63" y="299"/>
                        </a:cubicBezTo>
                        <a:cubicBezTo>
                          <a:pt x="66" y="299"/>
                          <a:pt x="70" y="300"/>
                          <a:pt x="74" y="302"/>
                        </a:cubicBezTo>
                        <a:cubicBezTo>
                          <a:pt x="74" y="20"/>
                          <a:pt x="74" y="20"/>
                          <a:pt x="74" y="20"/>
                        </a:cubicBezTo>
                        <a:cubicBezTo>
                          <a:pt x="90" y="21"/>
                          <a:pt x="90" y="21"/>
                          <a:pt x="90" y="21"/>
                        </a:cubicBezTo>
                        <a:cubicBezTo>
                          <a:pt x="105" y="28"/>
                          <a:pt x="105" y="28"/>
                          <a:pt x="105" y="28"/>
                        </a:cubicBezTo>
                        <a:cubicBezTo>
                          <a:pt x="105" y="311"/>
                          <a:pt x="105" y="311"/>
                          <a:pt x="105" y="311"/>
                        </a:cubicBezTo>
                        <a:cubicBezTo>
                          <a:pt x="109" y="312"/>
                          <a:pt x="112" y="312"/>
                          <a:pt x="114" y="313"/>
                        </a:cubicBezTo>
                        <a:cubicBezTo>
                          <a:pt x="122" y="314"/>
                          <a:pt x="138" y="305"/>
                          <a:pt x="140" y="294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82"/>
                          <a:pt x="138" y="78"/>
                          <a:pt x="137" y="75"/>
                        </a:cubicBezTo>
                        <a:cubicBezTo>
                          <a:pt x="137" y="74"/>
                          <a:pt x="137" y="72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1"/>
                          <a:pt x="136" y="71"/>
                          <a:pt x="136" y="71"/>
                        </a:cubicBezTo>
                        <a:cubicBezTo>
                          <a:pt x="137" y="72"/>
                          <a:pt x="137" y="74"/>
                          <a:pt x="137" y="75"/>
                        </a:cubicBezTo>
                        <a:cubicBezTo>
                          <a:pt x="138" y="79"/>
                          <a:pt x="139" y="84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1" name="Freeform 1292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20" y="823"/>
                    <a:ext cx="156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23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7" y="29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3" y="37"/>
                          <a:pt x="0" y="25"/>
                          <a:pt x="9" y="23"/>
                        </a:cubicBezTo>
                        <a:cubicBezTo>
                          <a:pt x="16" y="21"/>
                          <a:pt x="12" y="15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29"/>
                        </a:cubicBezTo>
                        <a:cubicBezTo>
                          <a:pt x="66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2" name="Freeform 1292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1" y="69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80" y="39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2"/>
                        </a:cubicBezTo>
                        <a:cubicBezTo>
                          <a:pt x="2" y="64"/>
                          <a:pt x="20" y="80"/>
                          <a:pt x="42" y="79"/>
                        </a:cubicBezTo>
                        <a:cubicBezTo>
                          <a:pt x="64" y="78"/>
                          <a:pt x="81" y="60"/>
                          <a:pt x="80" y="39"/>
                        </a:cubicBezTo>
                        <a:cubicBezTo>
                          <a:pt x="79" y="17"/>
                          <a:pt x="60" y="0"/>
                          <a:pt x="39" y="1"/>
                        </a:cubicBezTo>
                      </a:path>
                    </a:pathLst>
                  </a:custGeom>
                  <a:solidFill>
                    <a:srgbClr val="FFCC99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3" name="Freeform 1292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1" y="69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80" y="39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2"/>
                        </a:cubicBezTo>
                        <a:cubicBezTo>
                          <a:pt x="2" y="64"/>
                          <a:pt x="20" y="80"/>
                          <a:pt x="42" y="79"/>
                        </a:cubicBezTo>
                        <a:cubicBezTo>
                          <a:pt x="64" y="78"/>
                          <a:pt x="81" y="60"/>
                          <a:pt x="80" y="39"/>
                        </a:cubicBezTo>
                        <a:cubicBezTo>
                          <a:pt x="79" y="17"/>
                          <a:pt x="60" y="0"/>
                          <a:pt x="39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4" name="Freeform 1292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009" y="1333"/>
                    <a:ext cx="69" cy="16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9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69" h="16">
                        <a:moveTo>
                          <a:pt x="0" y="16"/>
                        </a:moveTo>
                        <a:lnTo>
                          <a:pt x="69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5" name="Line 12924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V="1">
                    <a:off x="-3009" y="1333"/>
                    <a:ext cx="69" cy="16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6" name="Freeform 1292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4" y="1316"/>
                    <a:ext cx="22" cy="7"/>
                  </a:xfrm>
                  <a:custGeom>
                    <a:avLst/>
                    <a:gdLst/>
                    <a:ahLst/>
                    <a:cxnLst>
                      <a:cxn ang="0">
                        <a:pos x="22" y="7"/>
                      </a:cxn>
                      <a:cxn ang="0">
                        <a:pos x="0" y="0"/>
                      </a:cxn>
                      <a:cxn ang="0">
                        <a:pos x="22" y="7"/>
                      </a:cxn>
                    </a:cxnLst>
                    <a:rect l="0" t="0" r="r" b="b"/>
                    <a:pathLst>
                      <a:path w="22" h="7">
                        <a:moveTo>
                          <a:pt x="22" y="7"/>
                        </a:moveTo>
                        <a:lnTo>
                          <a:pt x="0" y="0"/>
                        </a:lnTo>
                        <a:lnTo>
                          <a:pt x="22" y="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487" name="Line 12926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-3144" y="1316"/>
                    <a:ext cx="22" cy="7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09" name="Group 2037"/>
                <p:cNvGrpSpPr>
                  <a:grpSpLocks/>
                </p:cNvGrpSpPr>
                <p:nvPr/>
              </p:nvGrpSpPr>
              <p:grpSpPr bwMode="gray">
                <a:xfrm flipH="1">
                  <a:off x="8876168" y="3793598"/>
                  <a:ext cx="421723" cy="1343619"/>
                  <a:chOff x="3735" y="3265"/>
                  <a:chExt cx="468" cy="1120"/>
                </a:xfrm>
              </p:grpSpPr>
              <p:sp>
                <p:nvSpPr>
                  <p:cNvPr id="1610" name="Freeform 203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53" y="3806"/>
                    <a:ext cx="213" cy="579"/>
                  </a:xfrm>
                  <a:custGeom>
                    <a:avLst/>
                    <a:gdLst/>
                    <a:ahLst/>
                    <a:cxnLst>
                      <a:cxn ang="0">
                        <a:pos x="63" y="20"/>
                      </a:cxn>
                      <a:cxn ang="0">
                        <a:pos x="12" y="10"/>
                      </a:cxn>
                      <a:cxn ang="0">
                        <a:pos x="3" y="0"/>
                      </a:cxn>
                      <a:cxn ang="0">
                        <a:pos x="3" y="36"/>
                      </a:cxn>
                      <a:cxn ang="0">
                        <a:pos x="2" y="205"/>
                      </a:cxn>
                      <a:cxn ang="0">
                        <a:pos x="44" y="204"/>
                      </a:cxn>
                      <a:cxn ang="0">
                        <a:pos x="44" y="211"/>
                      </a:cxn>
                      <a:cxn ang="0">
                        <a:pos x="88" y="218"/>
                      </a:cxn>
                      <a:cxn ang="0">
                        <a:pos x="89" y="156"/>
                      </a:cxn>
                      <a:cxn ang="0">
                        <a:pos x="90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3" y="20"/>
                      </a:cxn>
                    </a:cxnLst>
                    <a:rect l="0" t="0" r="r" b="b"/>
                    <a:pathLst>
                      <a:path w="90" h="245">
                        <a:moveTo>
                          <a:pt x="63" y="20"/>
                        </a:moveTo>
                        <a:cubicBezTo>
                          <a:pt x="55" y="19"/>
                          <a:pt x="24" y="13"/>
                          <a:pt x="12" y="10"/>
                        </a:cubicBezTo>
                        <a:cubicBezTo>
                          <a:pt x="6" y="9"/>
                          <a:pt x="4" y="4"/>
                          <a:pt x="3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4" y="204"/>
                        </a:cubicBezTo>
                        <a:cubicBezTo>
                          <a:pt x="44" y="206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ubicBezTo>
                          <a:pt x="89" y="140"/>
                          <a:pt x="90" y="47"/>
                          <a:pt x="90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1" name="Freeform 203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53" y="3806"/>
                    <a:ext cx="213" cy="579"/>
                  </a:xfrm>
                  <a:custGeom>
                    <a:avLst/>
                    <a:gdLst/>
                    <a:ahLst/>
                    <a:cxnLst>
                      <a:cxn ang="0">
                        <a:pos x="63" y="20"/>
                      </a:cxn>
                      <a:cxn ang="0">
                        <a:pos x="12" y="10"/>
                      </a:cxn>
                      <a:cxn ang="0">
                        <a:pos x="3" y="0"/>
                      </a:cxn>
                      <a:cxn ang="0">
                        <a:pos x="3" y="36"/>
                      </a:cxn>
                      <a:cxn ang="0">
                        <a:pos x="2" y="205"/>
                      </a:cxn>
                      <a:cxn ang="0">
                        <a:pos x="44" y="204"/>
                      </a:cxn>
                      <a:cxn ang="0">
                        <a:pos x="44" y="211"/>
                      </a:cxn>
                      <a:cxn ang="0">
                        <a:pos x="88" y="218"/>
                      </a:cxn>
                      <a:cxn ang="0">
                        <a:pos x="89" y="156"/>
                      </a:cxn>
                      <a:cxn ang="0">
                        <a:pos x="90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3" y="20"/>
                      </a:cxn>
                    </a:cxnLst>
                    <a:rect l="0" t="0" r="r" b="b"/>
                    <a:pathLst>
                      <a:path w="90" h="245">
                        <a:moveTo>
                          <a:pt x="63" y="20"/>
                        </a:moveTo>
                        <a:cubicBezTo>
                          <a:pt x="55" y="19"/>
                          <a:pt x="24" y="13"/>
                          <a:pt x="12" y="10"/>
                        </a:cubicBezTo>
                        <a:cubicBezTo>
                          <a:pt x="6" y="9"/>
                          <a:pt x="4" y="4"/>
                          <a:pt x="3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4" y="204"/>
                        </a:cubicBezTo>
                        <a:cubicBezTo>
                          <a:pt x="44" y="206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ubicBezTo>
                          <a:pt x="89" y="140"/>
                          <a:pt x="90" y="47"/>
                          <a:pt x="90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2" name="Freeform 204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735" y="3419"/>
                    <a:ext cx="468" cy="545"/>
                  </a:xfrm>
                  <a:custGeom>
                    <a:avLst/>
                    <a:gdLst/>
                    <a:ahLst/>
                    <a:cxnLst>
                      <a:cxn ang="0">
                        <a:pos x="192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0" y="11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2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59" y="203"/>
                      </a:cxn>
                      <a:cxn ang="0">
                        <a:pos x="192" y="194"/>
                      </a:cxn>
                    </a:cxnLst>
                    <a:rect l="0" t="0" r="r" b="b"/>
                    <a:pathLst>
                      <a:path w="198" h="231">
                        <a:moveTo>
                          <a:pt x="192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5" y="21"/>
                          <a:pt x="113" y="16"/>
                          <a:pt x="100" y="12"/>
                        </a:cubicBezTo>
                        <a:cubicBezTo>
                          <a:pt x="88" y="9"/>
                          <a:pt x="69" y="3"/>
                          <a:pt x="60" y="2"/>
                        </a:cubicBezTo>
                        <a:cubicBezTo>
                          <a:pt x="51" y="0"/>
                          <a:pt x="33" y="3"/>
                          <a:pt x="30" y="11"/>
                        </a:cubicBezTo>
                        <a:cubicBezTo>
                          <a:pt x="28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3"/>
                          <a:pt x="62" y="174"/>
                        </a:cubicBezTo>
                        <a:cubicBezTo>
                          <a:pt x="74" y="177"/>
                          <a:pt x="106" y="187"/>
                          <a:pt x="113" y="188"/>
                        </a:cubicBezTo>
                        <a:cubicBezTo>
                          <a:pt x="121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0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1" y="109"/>
                          <a:pt x="148" y="149"/>
                          <a:pt x="159" y="203"/>
                        </a:cubicBezTo>
                        <a:cubicBezTo>
                          <a:pt x="165" y="231"/>
                          <a:pt x="198" y="218"/>
                          <a:pt x="192" y="194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3" name="Freeform 204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735" y="3419"/>
                    <a:ext cx="468" cy="545"/>
                  </a:xfrm>
                  <a:custGeom>
                    <a:avLst/>
                    <a:gdLst/>
                    <a:ahLst/>
                    <a:cxnLst>
                      <a:cxn ang="0">
                        <a:pos x="192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0" y="11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2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59" y="203"/>
                      </a:cxn>
                      <a:cxn ang="0">
                        <a:pos x="192" y="194"/>
                      </a:cxn>
                    </a:cxnLst>
                    <a:rect l="0" t="0" r="r" b="b"/>
                    <a:pathLst>
                      <a:path w="198" h="231">
                        <a:moveTo>
                          <a:pt x="192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5" y="21"/>
                          <a:pt x="113" y="16"/>
                          <a:pt x="100" y="12"/>
                        </a:cubicBezTo>
                        <a:cubicBezTo>
                          <a:pt x="88" y="9"/>
                          <a:pt x="69" y="3"/>
                          <a:pt x="60" y="2"/>
                        </a:cubicBezTo>
                        <a:cubicBezTo>
                          <a:pt x="51" y="0"/>
                          <a:pt x="33" y="3"/>
                          <a:pt x="30" y="11"/>
                        </a:cubicBezTo>
                        <a:cubicBezTo>
                          <a:pt x="28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3"/>
                          <a:pt x="62" y="174"/>
                        </a:cubicBezTo>
                        <a:cubicBezTo>
                          <a:pt x="74" y="177"/>
                          <a:pt x="106" y="187"/>
                          <a:pt x="113" y="188"/>
                        </a:cubicBezTo>
                        <a:cubicBezTo>
                          <a:pt x="121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0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1" y="109"/>
                          <a:pt x="148" y="149"/>
                          <a:pt x="159" y="203"/>
                        </a:cubicBezTo>
                        <a:cubicBezTo>
                          <a:pt x="165" y="231"/>
                          <a:pt x="198" y="218"/>
                          <a:pt x="192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4" name="Freeform 204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86" y="3390"/>
                    <a:ext cx="156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23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7" y="30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4" y="37"/>
                          <a:pt x="0" y="25"/>
                          <a:pt x="9" y="23"/>
                        </a:cubicBezTo>
                        <a:cubicBezTo>
                          <a:pt x="16" y="21"/>
                          <a:pt x="13" y="16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30"/>
                        </a:cubicBezTo>
                        <a:cubicBezTo>
                          <a:pt x="66" y="33"/>
                          <a:pt x="46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5" name="Freeform 204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65" y="326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80" y="38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1"/>
                        </a:cubicBezTo>
                        <a:cubicBezTo>
                          <a:pt x="2" y="63"/>
                          <a:pt x="21" y="80"/>
                          <a:pt x="42" y="79"/>
                        </a:cubicBezTo>
                        <a:cubicBezTo>
                          <a:pt x="64" y="78"/>
                          <a:pt x="81" y="60"/>
                          <a:pt x="80" y="38"/>
                        </a:cubicBezTo>
                        <a:cubicBezTo>
                          <a:pt x="79" y="17"/>
                          <a:pt x="61" y="0"/>
                          <a:pt x="39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6" name="Freeform 204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65" y="326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80" y="38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1"/>
                        </a:cubicBezTo>
                        <a:cubicBezTo>
                          <a:pt x="2" y="63"/>
                          <a:pt x="21" y="80"/>
                          <a:pt x="42" y="79"/>
                        </a:cubicBezTo>
                        <a:cubicBezTo>
                          <a:pt x="64" y="78"/>
                          <a:pt x="81" y="60"/>
                          <a:pt x="80" y="38"/>
                        </a:cubicBezTo>
                        <a:cubicBezTo>
                          <a:pt x="79" y="17"/>
                          <a:pt x="61" y="0"/>
                          <a:pt x="39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7" name="Freeform 204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938" y="3898"/>
                    <a:ext cx="24" cy="390"/>
                  </a:xfrm>
                  <a:custGeom>
                    <a:avLst/>
                    <a:gdLst/>
                    <a:ahLst/>
                    <a:cxnLst>
                      <a:cxn ang="0">
                        <a:pos x="8" y="165"/>
                      </a:cxn>
                      <a:cxn ang="0">
                        <a:pos x="9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" h="165">
                        <a:moveTo>
                          <a:pt x="8" y="165"/>
                        </a:moveTo>
                        <a:cubicBezTo>
                          <a:pt x="7" y="131"/>
                          <a:pt x="10" y="16"/>
                          <a:pt x="9" y="12"/>
                        </a:cubicBezTo>
                        <a:cubicBezTo>
                          <a:pt x="9" y="8"/>
                          <a:pt x="0" y="7"/>
                          <a:pt x="0" y="0"/>
                        </a:cubicBezTo>
                      </a:path>
                    </a:pathLst>
                  </a:custGeom>
                  <a:noFill/>
                  <a:ln w="635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8" name="Freeform 204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53" y="3806"/>
                    <a:ext cx="213" cy="579"/>
                  </a:xfrm>
                  <a:custGeom>
                    <a:avLst/>
                    <a:gdLst/>
                    <a:ahLst/>
                    <a:cxnLst>
                      <a:cxn ang="0">
                        <a:pos x="63" y="20"/>
                      </a:cxn>
                      <a:cxn ang="0">
                        <a:pos x="12" y="10"/>
                      </a:cxn>
                      <a:cxn ang="0">
                        <a:pos x="3" y="0"/>
                      </a:cxn>
                      <a:cxn ang="0">
                        <a:pos x="3" y="36"/>
                      </a:cxn>
                      <a:cxn ang="0">
                        <a:pos x="2" y="205"/>
                      </a:cxn>
                      <a:cxn ang="0">
                        <a:pos x="44" y="204"/>
                      </a:cxn>
                      <a:cxn ang="0">
                        <a:pos x="44" y="211"/>
                      </a:cxn>
                      <a:cxn ang="0">
                        <a:pos x="88" y="218"/>
                      </a:cxn>
                      <a:cxn ang="0">
                        <a:pos x="89" y="156"/>
                      </a:cxn>
                      <a:cxn ang="0">
                        <a:pos x="90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3" y="20"/>
                      </a:cxn>
                    </a:cxnLst>
                    <a:rect l="0" t="0" r="r" b="b"/>
                    <a:pathLst>
                      <a:path w="90" h="245">
                        <a:moveTo>
                          <a:pt x="63" y="20"/>
                        </a:moveTo>
                        <a:cubicBezTo>
                          <a:pt x="55" y="19"/>
                          <a:pt x="24" y="13"/>
                          <a:pt x="12" y="10"/>
                        </a:cubicBezTo>
                        <a:cubicBezTo>
                          <a:pt x="6" y="9"/>
                          <a:pt x="4" y="4"/>
                          <a:pt x="3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4" y="204"/>
                        </a:cubicBezTo>
                        <a:cubicBezTo>
                          <a:pt x="44" y="206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ubicBezTo>
                          <a:pt x="89" y="140"/>
                          <a:pt x="90" y="47"/>
                          <a:pt x="90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9" name="Freeform 204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53" y="3806"/>
                    <a:ext cx="213" cy="579"/>
                  </a:xfrm>
                  <a:custGeom>
                    <a:avLst/>
                    <a:gdLst/>
                    <a:ahLst/>
                    <a:cxnLst>
                      <a:cxn ang="0">
                        <a:pos x="63" y="20"/>
                      </a:cxn>
                      <a:cxn ang="0">
                        <a:pos x="12" y="10"/>
                      </a:cxn>
                      <a:cxn ang="0">
                        <a:pos x="3" y="0"/>
                      </a:cxn>
                      <a:cxn ang="0">
                        <a:pos x="3" y="36"/>
                      </a:cxn>
                      <a:cxn ang="0">
                        <a:pos x="2" y="205"/>
                      </a:cxn>
                      <a:cxn ang="0">
                        <a:pos x="44" y="204"/>
                      </a:cxn>
                      <a:cxn ang="0">
                        <a:pos x="44" y="211"/>
                      </a:cxn>
                      <a:cxn ang="0">
                        <a:pos x="88" y="218"/>
                      </a:cxn>
                      <a:cxn ang="0">
                        <a:pos x="89" y="156"/>
                      </a:cxn>
                      <a:cxn ang="0">
                        <a:pos x="90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3" y="20"/>
                      </a:cxn>
                    </a:cxnLst>
                    <a:rect l="0" t="0" r="r" b="b"/>
                    <a:pathLst>
                      <a:path w="90" h="245">
                        <a:moveTo>
                          <a:pt x="63" y="20"/>
                        </a:moveTo>
                        <a:cubicBezTo>
                          <a:pt x="55" y="19"/>
                          <a:pt x="24" y="13"/>
                          <a:pt x="12" y="10"/>
                        </a:cubicBezTo>
                        <a:cubicBezTo>
                          <a:pt x="6" y="9"/>
                          <a:pt x="4" y="4"/>
                          <a:pt x="3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3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4" y="204"/>
                        </a:cubicBezTo>
                        <a:cubicBezTo>
                          <a:pt x="44" y="206"/>
                          <a:pt x="44" y="211"/>
                          <a:pt x="44" y="211"/>
                        </a:cubicBezTo>
                        <a:cubicBezTo>
                          <a:pt x="46" y="245"/>
                          <a:pt x="87" y="235"/>
                          <a:pt x="88" y="218"/>
                        </a:cubicBezTo>
                        <a:cubicBezTo>
                          <a:pt x="90" y="201"/>
                          <a:pt x="88" y="171"/>
                          <a:pt x="89" y="156"/>
                        </a:cubicBezTo>
                        <a:cubicBezTo>
                          <a:pt x="89" y="140"/>
                          <a:pt x="90" y="47"/>
                          <a:pt x="90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7" y="16"/>
                          <a:pt x="71" y="22"/>
                          <a:pt x="63" y="2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0" name="Freeform 204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735" y="3419"/>
                    <a:ext cx="468" cy="545"/>
                  </a:xfrm>
                  <a:custGeom>
                    <a:avLst/>
                    <a:gdLst/>
                    <a:ahLst/>
                    <a:cxnLst>
                      <a:cxn ang="0">
                        <a:pos x="192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0" y="11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2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59" y="203"/>
                      </a:cxn>
                      <a:cxn ang="0">
                        <a:pos x="192" y="194"/>
                      </a:cxn>
                    </a:cxnLst>
                    <a:rect l="0" t="0" r="r" b="b"/>
                    <a:pathLst>
                      <a:path w="198" h="231">
                        <a:moveTo>
                          <a:pt x="192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5" y="21"/>
                          <a:pt x="113" y="16"/>
                          <a:pt x="100" y="12"/>
                        </a:cubicBezTo>
                        <a:cubicBezTo>
                          <a:pt x="88" y="9"/>
                          <a:pt x="69" y="3"/>
                          <a:pt x="60" y="2"/>
                        </a:cubicBezTo>
                        <a:cubicBezTo>
                          <a:pt x="51" y="0"/>
                          <a:pt x="33" y="3"/>
                          <a:pt x="30" y="11"/>
                        </a:cubicBezTo>
                        <a:cubicBezTo>
                          <a:pt x="28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3"/>
                          <a:pt x="62" y="174"/>
                        </a:cubicBezTo>
                        <a:cubicBezTo>
                          <a:pt x="74" y="177"/>
                          <a:pt x="106" y="187"/>
                          <a:pt x="113" y="188"/>
                        </a:cubicBezTo>
                        <a:cubicBezTo>
                          <a:pt x="121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0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1" y="109"/>
                          <a:pt x="148" y="149"/>
                          <a:pt x="159" y="203"/>
                        </a:cubicBezTo>
                        <a:cubicBezTo>
                          <a:pt x="165" y="231"/>
                          <a:pt x="198" y="218"/>
                          <a:pt x="192" y="194"/>
                        </a:cubicBezTo>
                      </a:path>
                    </a:pathLst>
                  </a:custGeom>
                  <a:solidFill>
                    <a:srgbClr val="7030A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1" name="Freeform 204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735" y="3419"/>
                    <a:ext cx="468" cy="545"/>
                  </a:xfrm>
                  <a:custGeom>
                    <a:avLst/>
                    <a:gdLst/>
                    <a:ahLst/>
                    <a:cxnLst>
                      <a:cxn ang="0">
                        <a:pos x="192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0" y="11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2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59" y="203"/>
                      </a:cxn>
                      <a:cxn ang="0">
                        <a:pos x="192" y="194"/>
                      </a:cxn>
                    </a:cxnLst>
                    <a:rect l="0" t="0" r="r" b="b"/>
                    <a:pathLst>
                      <a:path w="198" h="231">
                        <a:moveTo>
                          <a:pt x="192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5" y="21"/>
                          <a:pt x="113" y="16"/>
                          <a:pt x="100" y="12"/>
                        </a:cubicBezTo>
                        <a:cubicBezTo>
                          <a:pt x="88" y="9"/>
                          <a:pt x="69" y="3"/>
                          <a:pt x="60" y="2"/>
                        </a:cubicBezTo>
                        <a:cubicBezTo>
                          <a:pt x="51" y="0"/>
                          <a:pt x="33" y="3"/>
                          <a:pt x="30" y="11"/>
                        </a:cubicBezTo>
                        <a:cubicBezTo>
                          <a:pt x="28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3"/>
                          <a:pt x="62" y="174"/>
                        </a:cubicBezTo>
                        <a:cubicBezTo>
                          <a:pt x="74" y="177"/>
                          <a:pt x="106" y="187"/>
                          <a:pt x="113" y="188"/>
                        </a:cubicBezTo>
                        <a:cubicBezTo>
                          <a:pt x="121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0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1" y="109"/>
                          <a:pt x="148" y="149"/>
                          <a:pt x="159" y="203"/>
                        </a:cubicBezTo>
                        <a:cubicBezTo>
                          <a:pt x="165" y="231"/>
                          <a:pt x="198" y="218"/>
                          <a:pt x="192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2" name="Freeform 205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86" y="3390"/>
                    <a:ext cx="156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23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7" y="30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4" y="37"/>
                          <a:pt x="0" y="25"/>
                          <a:pt x="9" y="23"/>
                        </a:cubicBezTo>
                        <a:cubicBezTo>
                          <a:pt x="16" y="21"/>
                          <a:pt x="13" y="16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30"/>
                        </a:cubicBezTo>
                        <a:cubicBezTo>
                          <a:pt x="66" y="33"/>
                          <a:pt x="46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3" name="Freeform 205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65" y="326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80" y="38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1"/>
                        </a:cubicBezTo>
                        <a:cubicBezTo>
                          <a:pt x="2" y="63"/>
                          <a:pt x="21" y="80"/>
                          <a:pt x="42" y="79"/>
                        </a:cubicBezTo>
                        <a:cubicBezTo>
                          <a:pt x="64" y="78"/>
                          <a:pt x="81" y="60"/>
                          <a:pt x="80" y="38"/>
                        </a:cubicBezTo>
                        <a:cubicBezTo>
                          <a:pt x="79" y="17"/>
                          <a:pt x="61" y="0"/>
                          <a:pt x="39" y="1"/>
                        </a:cubicBezTo>
                      </a:path>
                    </a:pathLst>
                  </a:custGeom>
                  <a:solidFill>
                    <a:srgbClr val="FFCC99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4" name="Freeform 205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865" y="326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80" y="38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1"/>
                        </a:cubicBezTo>
                        <a:cubicBezTo>
                          <a:pt x="2" y="63"/>
                          <a:pt x="21" y="80"/>
                          <a:pt x="42" y="79"/>
                        </a:cubicBezTo>
                        <a:cubicBezTo>
                          <a:pt x="64" y="78"/>
                          <a:pt x="81" y="60"/>
                          <a:pt x="80" y="38"/>
                        </a:cubicBezTo>
                        <a:cubicBezTo>
                          <a:pt x="79" y="17"/>
                          <a:pt x="61" y="0"/>
                          <a:pt x="39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5" name="Freeform 205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938" y="3898"/>
                    <a:ext cx="24" cy="390"/>
                  </a:xfrm>
                  <a:custGeom>
                    <a:avLst/>
                    <a:gdLst/>
                    <a:ahLst/>
                    <a:cxnLst>
                      <a:cxn ang="0">
                        <a:pos x="8" y="165"/>
                      </a:cxn>
                      <a:cxn ang="0">
                        <a:pos x="9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" h="165">
                        <a:moveTo>
                          <a:pt x="8" y="165"/>
                        </a:moveTo>
                        <a:cubicBezTo>
                          <a:pt x="7" y="131"/>
                          <a:pt x="10" y="16"/>
                          <a:pt x="9" y="12"/>
                        </a:cubicBezTo>
                        <a:cubicBezTo>
                          <a:pt x="9" y="8"/>
                          <a:pt x="0" y="7"/>
                          <a:pt x="0" y="0"/>
                        </a:cubicBezTo>
                      </a:path>
                    </a:pathLst>
                  </a:custGeom>
                  <a:noFill/>
                  <a:ln w="635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50" name="Group 1880"/>
                <p:cNvGrpSpPr>
                  <a:grpSpLocks/>
                </p:cNvGrpSpPr>
                <p:nvPr/>
              </p:nvGrpSpPr>
              <p:grpSpPr bwMode="gray">
                <a:xfrm flipH="1">
                  <a:off x="10125906" y="4049056"/>
                  <a:ext cx="529529" cy="1187285"/>
                  <a:chOff x="3831" y="309"/>
                  <a:chExt cx="167" cy="281"/>
                </a:xfrm>
              </p:grpSpPr>
              <p:grpSp>
                <p:nvGrpSpPr>
                  <p:cNvPr id="1651" name="Group 1881"/>
                  <p:cNvGrpSpPr>
                    <a:grpSpLocks/>
                  </p:cNvGrpSpPr>
                  <p:nvPr/>
                </p:nvGrpSpPr>
                <p:grpSpPr bwMode="gray">
                  <a:xfrm>
                    <a:off x="3833" y="393"/>
                    <a:ext cx="153" cy="177"/>
                    <a:chOff x="4132" y="242"/>
                    <a:chExt cx="153" cy="177"/>
                  </a:xfrm>
                </p:grpSpPr>
                <p:sp>
                  <p:nvSpPr>
                    <p:cNvPr id="1660" name="Freeform 1882" descr="© INSCALE GmbH, 26.05.2010&#10;http://www.presentationload.com/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4203" y="286"/>
                      <a:ext cx="82" cy="133"/>
                    </a:xfrm>
                    <a:custGeom>
                      <a:avLst/>
                      <a:gdLst/>
                      <a:ahLst/>
                      <a:cxnLst>
                        <a:cxn ang="0">
                          <a:pos x="119" y="204"/>
                        </a:cxn>
                        <a:cxn ang="0">
                          <a:pos x="117" y="204"/>
                        </a:cxn>
                        <a:cxn ang="0">
                          <a:pos x="4" y="173"/>
                        </a:cxn>
                        <a:cxn ang="0">
                          <a:pos x="0" y="169"/>
                        </a:cxn>
                        <a:cxn ang="0">
                          <a:pos x="0" y="5"/>
                        </a:cxn>
                        <a:cxn ang="0">
                          <a:pos x="2" y="1"/>
                        </a:cxn>
                        <a:cxn ang="0">
                          <a:pos x="6" y="1"/>
                        </a:cxn>
                        <a:cxn ang="0">
                          <a:pos x="120" y="31"/>
                        </a:cxn>
                        <a:cxn ang="0">
                          <a:pos x="123" y="36"/>
                        </a:cxn>
                        <a:cxn ang="0">
                          <a:pos x="123" y="199"/>
                        </a:cxn>
                        <a:cxn ang="0">
                          <a:pos x="122" y="203"/>
                        </a:cxn>
                        <a:cxn ang="0">
                          <a:pos x="119" y="204"/>
                        </a:cxn>
                        <a:cxn ang="0">
                          <a:pos x="10" y="165"/>
                        </a:cxn>
                        <a:cxn ang="0">
                          <a:pos x="114" y="193"/>
                        </a:cxn>
                        <a:cxn ang="0">
                          <a:pos x="114" y="39"/>
                        </a:cxn>
                        <a:cxn ang="0">
                          <a:pos x="10" y="11"/>
                        </a:cxn>
                        <a:cxn ang="0">
                          <a:pos x="10" y="165"/>
                        </a:cxn>
                      </a:cxnLst>
                      <a:rect l="0" t="0" r="r" b="b"/>
                      <a:pathLst>
                        <a:path w="123" h="204">
                          <a:moveTo>
                            <a:pt x="119" y="204"/>
                          </a:moveTo>
                          <a:cubicBezTo>
                            <a:pt x="118" y="204"/>
                            <a:pt x="118" y="204"/>
                            <a:pt x="117" y="204"/>
                          </a:cubicBezTo>
                          <a:cubicBezTo>
                            <a:pt x="4" y="173"/>
                            <a:pt x="4" y="173"/>
                            <a:pt x="4" y="173"/>
                          </a:cubicBezTo>
                          <a:cubicBezTo>
                            <a:pt x="2" y="173"/>
                            <a:pt x="0" y="171"/>
                            <a:pt x="0" y="169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4"/>
                            <a:pt x="1" y="2"/>
                            <a:pt x="2" y="1"/>
                          </a:cubicBezTo>
                          <a:cubicBezTo>
                            <a:pt x="3" y="0"/>
                            <a:pt x="5" y="0"/>
                            <a:pt x="6" y="1"/>
                          </a:cubicBezTo>
                          <a:cubicBezTo>
                            <a:pt x="120" y="31"/>
                            <a:pt x="120" y="31"/>
                            <a:pt x="120" y="31"/>
                          </a:cubicBezTo>
                          <a:cubicBezTo>
                            <a:pt x="122" y="32"/>
                            <a:pt x="123" y="33"/>
                            <a:pt x="123" y="36"/>
                          </a:cubicBezTo>
                          <a:cubicBezTo>
                            <a:pt x="123" y="199"/>
                            <a:pt x="123" y="199"/>
                            <a:pt x="123" y="199"/>
                          </a:cubicBezTo>
                          <a:cubicBezTo>
                            <a:pt x="123" y="201"/>
                            <a:pt x="123" y="202"/>
                            <a:pt x="122" y="203"/>
                          </a:cubicBezTo>
                          <a:cubicBezTo>
                            <a:pt x="121" y="203"/>
                            <a:pt x="120" y="204"/>
                            <a:pt x="119" y="204"/>
                          </a:cubicBezTo>
                          <a:close/>
                          <a:moveTo>
                            <a:pt x="10" y="165"/>
                          </a:moveTo>
                          <a:cubicBezTo>
                            <a:pt x="114" y="193"/>
                            <a:pt x="114" y="193"/>
                            <a:pt x="114" y="193"/>
                          </a:cubicBezTo>
                          <a:cubicBezTo>
                            <a:pt x="114" y="39"/>
                            <a:pt x="114" y="39"/>
                            <a:pt x="114" y="39"/>
                          </a:cubicBezTo>
                          <a:cubicBezTo>
                            <a:pt x="10" y="11"/>
                            <a:pt x="10" y="11"/>
                            <a:pt x="10" y="11"/>
                          </a:cubicBezTo>
                          <a:cubicBezTo>
                            <a:pt x="10" y="165"/>
                            <a:pt x="10" y="165"/>
                            <a:pt x="10" y="16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61" name="Freeform 1883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32" y="319"/>
                      <a:ext cx="151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70"/>
                        </a:cxn>
                        <a:cxn ang="0">
                          <a:pos x="269" y="0"/>
                        </a:cxn>
                        <a:cxn ang="0">
                          <a:pos x="539" y="70"/>
                        </a:cxn>
                        <a:cxn ang="0">
                          <a:pos x="269" y="144"/>
                        </a:cxn>
                        <a:cxn ang="0">
                          <a:pos x="0" y="70"/>
                        </a:cxn>
                      </a:cxnLst>
                      <a:rect l="0" t="0" r="r" b="b"/>
                      <a:pathLst>
                        <a:path w="539" h="144">
                          <a:moveTo>
                            <a:pt x="0" y="70"/>
                          </a:moveTo>
                          <a:lnTo>
                            <a:pt x="269" y="0"/>
                          </a:lnTo>
                          <a:lnTo>
                            <a:pt x="539" y="70"/>
                          </a:lnTo>
                          <a:lnTo>
                            <a:pt x="269" y="144"/>
                          </a:lnTo>
                          <a:lnTo>
                            <a:pt x="0" y="7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62" name="Freeform 1884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33" y="242"/>
                      <a:ext cx="75" cy="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49"/>
                        </a:cxn>
                        <a:cxn ang="0">
                          <a:pos x="0" y="71"/>
                        </a:cxn>
                        <a:cxn ang="0">
                          <a:pos x="267" y="0"/>
                        </a:cxn>
                        <a:cxn ang="0">
                          <a:pos x="267" y="279"/>
                        </a:cxn>
                        <a:cxn ang="0">
                          <a:pos x="0" y="349"/>
                        </a:cxn>
                      </a:cxnLst>
                      <a:rect l="0" t="0" r="r" b="b"/>
                      <a:pathLst>
                        <a:path w="267" h="349">
                          <a:moveTo>
                            <a:pt x="0" y="349"/>
                          </a:moveTo>
                          <a:lnTo>
                            <a:pt x="0" y="71"/>
                          </a:lnTo>
                          <a:lnTo>
                            <a:pt x="267" y="0"/>
                          </a:lnTo>
                          <a:lnTo>
                            <a:pt x="267" y="279"/>
                          </a:lnTo>
                          <a:lnTo>
                            <a:pt x="0" y="349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652" name="Group 1885"/>
                  <p:cNvGrpSpPr>
                    <a:grpSpLocks/>
                  </p:cNvGrpSpPr>
                  <p:nvPr/>
                </p:nvGrpSpPr>
                <p:grpSpPr bwMode="gray">
                  <a:xfrm>
                    <a:off x="3841" y="309"/>
                    <a:ext cx="157" cy="269"/>
                    <a:chOff x="3515" y="-1153"/>
                    <a:chExt cx="558" cy="954"/>
                  </a:xfrm>
                </p:grpSpPr>
                <p:sp>
                  <p:nvSpPr>
                    <p:cNvPr id="1654" name="Freeform 1886" descr="© INSCALE GmbH, 26.05.2010&#10;http://www.presentationload.com/"/>
                    <p:cNvSpPr>
                      <a:spLocks noEditPoints="1"/>
                    </p:cNvSpPr>
                    <p:nvPr/>
                  </p:nvSpPr>
                  <p:spPr bwMode="gray">
                    <a:xfrm>
                      <a:off x="3515" y="-997"/>
                      <a:ext cx="558" cy="43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24"/>
                        </a:cxn>
                        <a:cxn ang="0">
                          <a:pos x="4" y="145"/>
                        </a:cxn>
                        <a:cxn ang="0">
                          <a:pos x="17" y="154"/>
                        </a:cxn>
                        <a:cxn ang="0">
                          <a:pos x="20" y="155"/>
                        </a:cxn>
                        <a:cxn ang="0">
                          <a:pos x="40" y="160"/>
                        </a:cxn>
                        <a:cxn ang="0">
                          <a:pos x="40" y="165"/>
                        </a:cxn>
                        <a:cxn ang="0">
                          <a:pos x="67" y="184"/>
                        </a:cxn>
                        <a:cxn ang="0">
                          <a:pos x="118" y="170"/>
                        </a:cxn>
                        <a:cxn ang="0">
                          <a:pos x="127" y="159"/>
                        </a:cxn>
                        <a:cxn ang="0">
                          <a:pos x="126" y="47"/>
                        </a:cxn>
                        <a:cxn ang="0">
                          <a:pos x="132" y="92"/>
                        </a:cxn>
                        <a:cxn ang="0">
                          <a:pos x="132" y="92"/>
                        </a:cxn>
                        <a:cxn ang="0">
                          <a:pos x="137" y="112"/>
                        </a:cxn>
                        <a:cxn ang="0">
                          <a:pos x="150" y="120"/>
                        </a:cxn>
                        <a:cxn ang="0">
                          <a:pos x="156" y="121"/>
                        </a:cxn>
                        <a:cxn ang="0">
                          <a:pos x="156" y="122"/>
                        </a:cxn>
                        <a:cxn ang="0">
                          <a:pos x="210" y="135"/>
                        </a:cxn>
                        <a:cxn ang="0">
                          <a:pos x="215" y="104"/>
                        </a:cxn>
                        <a:cxn ang="0">
                          <a:pos x="164" y="90"/>
                        </a:cxn>
                        <a:cxn ang="0">
                          <a:pos x="163" y="85"/>
                        </a:cxn>
                        <a:cxn ang="0">
                          <a:pos x="163" y="85"/>
                        </a:cxn>
                        <a:cxn ang="0">
                          <a:pos x="150" y="11"/>
                        </a:cxn>
                        <a:cxn ang="0">
                          <a:pos x="120" y="1"/>
                        </a:cxn>
                        <a:cxn ang="0">
                          <a:pos x="80" y="12"/>
                        </a:cxn>
                        <a:cxn ang="0">
                          <a:pos x="37" y="24"/>
                        </a:cxn>
                        <a:cxn ang="0">
                          <a:pos x="11" y="49"/>
                        </a:cxn>
                        <a:cxn ang="0">
                          <a:pos x="1" y="113"/>
                        </a:cxn>
                        <a:cxn ang="0">
                          <a:pos x="1" y="113"/>
                        </a:cxn>
                        <a:cxn ang="0">
                          <a:pos x="0" y="124"/>
                        </a:cxn>
                        <a:cxn ang="0">
                          <a:pos x="44" y="70"/>
                        </a:cxn>
                        <a:cxn ang="0">
                          <a:pos x="43" y="75"/>
                        </a:cxn>
                        <a:cxn ang="0">
                          <a:pos x="42" y="87"/>
                        </a:cxn>
                        <a:cxn ang="0">
                          <a:pos x="40" y="124"/>
                        </a:cxn>
                        <a:cxn ang="0">
                          <a:pos x="36" y="122"/>
                        </a:cxn>
                        <a:cxn ang="0">
                          <a:pos x="42" y="87"/>
                        </a:cxn>
                        <a:cxn ang="0">
                          <a:pos x="43" y="75"/>
                        </a:cxn>
                        <a:cxn ang="0">
                          <a:pos x="44" y="70"/>
                        </a:cxn>
                      </a:cxnLst>
                      <a:rect l="0" t="0" r="r" b="b"/>
                      <a:pathLst>
                        <a:path w="236" h="186">
                          <a:moveTo>
                            <a:pt x="0" y="124"/>
                          </a:moveTo>
                          <a:cubicBezTo>
                            <a:pt x="0" y="135"/>
                            <a:pt x="1" y="141"/>
                            <a:pt x="4" y="145"/>
                          </a:cubicBezTo>
                          <a:cubicBezTo>
                            <a:pt x="7" y="150"/>
                            <a:pt x="11" y="152"/>
                            <a:pt x="17" y="154"/>
                          </a:cubicBezTo>
                          <a:cubicBezTo>
                            <a:pt x="18" y="154"/>
                            <a:pt x="19" y="154"/>
                            <a:pt x="20" y="155"/>
                          </a:cubicBezTo>
                          <a:cubicBezTo>
                            <a:pt x="27" y="156"/>
                            <a:pt x="34" y="158"/>
                            <a:pt x="40" y="160"/>
                          </a:cubicBezTo>
                          <a:cubicBezTo>
                            <a:pt x="40" y="161"/>
                            <a:pt x="40" y="163"/>
                            <a:pt x="40" y="165"/>
                          </a:cubicBezTo>
                          <a:cubicBezTo>
                            <a:pt x="43" y="176"/>
                            <a:pt x="59" y="186"/>
                            <a:pt x="67" y="184"/>
                          </a:cubicBezTo>
                          <a:cubicBezTo>
                            <a:pt x="74" y="183"/>
                            <a:pt x="105" y="173"/>
                            <a:pt x="118" y="170"/>
                          </a:cubicBezTo>
                          <a:cubicBezTo>
                            <a:pt x="124" y="169"/>
                            <a:pt x="126" y="164"/>
                            <a:pt x="127" y="159"/>
                          </a:cubicBezTo>
                          <a:cubicBezTo>
                            <a:pt x="127" y="117"/>
                            <a:pt x="126" y="53"/>
                            <a:pt x="126" y="47"/>
                          </a:cubicBezTo>
                          <a:cubicBezTo>
                            <a:pt x="126" y="43"/>
                            <a:pt x="129" y="65"/>
                            <a:pt x="132" y="92"/>
                          </a:cubicBezTo>
                          <a:cubicBezTo>
                            <a:pt x="132" y="92"/>
                            <a:pt x="132" y="92"/>
                            <a:pt x="132" y="92"/>
                          </a:cubicBezTo>
                          <a:cubicBezTo>
                            <a:pt x="132" y="102"/>
                            <a:pt x="134" y="108"/>
                            <a:pt x="137" y="112"/>
                          </a:cubicBezTo>
                          <a:cubicBezTo>
                            <a:pt x="140" y="116"/>
                            <a:pt x="144" y="118"/>
                            <a:pt x="150" y="120"/>
                          </a:cubicBezTo>
                          <a:cubicBezTo>
                            <a:pt x="156" y="121"/>
                            <a:pt x="156" y="121"/>
                            <a:pt x="156" y="121"/>
                          </a:cubicBezTo>
                          <a:cubicBezTo>
                            <a:pt x="156" y="122"/>
                            <a:pt x="156" y="122"/>
                            <a:pt x="156" y="122"/>
                          </a:cubicBezTo>
                          <a:cubicBezTo>
                            <a:pt x="181" y="128"/>
                            <a:pt x="205" y="135"/>
                            <a:pt x="210" y="135"/>
                          </a:cubicBezTo>
                          <a:cubicBezTo>
                            <a:pt x="227" y="136"/>
                            <a:pt x="236" y="108"/>
                            <a:pt x="215" y="104"/>
                          </a:cubicBezTo>
                          <a:cubicBezTo>
                            <a:pt x="207" y="102"/>
                            <a:pt x="187" y="95"/>
                            <a:pt x="164" y="90"/>
                          </a:cubicBezTo>
                          <a:cubicBezTo>
                            <a:pt x="163" y="85"/>
                            <a:pt x="163" y="85"/>
                            <a:pt x="163" y="85"/>
                          </a:cubicBezTo>
                          <a:cubicBezTo>
                            <a:pt x="163" y="85"/>
                            <a:pt x="163" y="85"/>
                            <a:pt x="163" y="85"/>
                          </a:cubicBezTo>
                          <a:cubicBezTo>
                            <a:pt x="157" y="49"/>
                            <a:pt x="151" y="14"/>
                            <a:pt x="150" y="11"/>
                          </a:cubicBezTo>
                          <a:cubicBezTo>
                            <a:pt x="147" y="3"/>
                            <a:pt x="129" y="0"/>
                            <a:pt x="120" y="1"/>
                          </a:cubicBezTo>
                          <a:cubicBezTo>
                            <a:pt x="111" y="3"/>
                            <a:pt x="91" y="9"/>
                            <a:pt x="80" y="12"/>
                          </a:cubicBezTo>
                          <a:cubicBezTo>
                            <a:pt x="67" y="16"/>
                            <a:pt x="44" y="21"/>
                            <a:pt x="37" y="24"/>
                          </a:cubicBezTo>
                          <a:cubicBezTo>
                            <a:pt x="29" y="26"/>
                            <a:pt x="14" y="32"/>
                            <a:pt x="11" y="49"/>
                          </a:cubicBezTo>
                          <a:cubicBezTo>
                            <a:pt x="10" y="57"/>
                            <a:pt x="6" y="84"/>
                            <a:pt x="1" y="113"/>
                          </a:cubicBezTo>
                          <a:cubicBezTo>
                            <a:pt x="1" y="113"/>
                            <a:pt x="1" y="113"/>
                            <a:pt x="1" y="113"/>
                          </a:cubicBezTo>
                          <a:lnTo>
                            <a:pt x="0" y="124"/>
                          </a:lnTo>
                          <a:close/>
                          <a:moveTo>
                            <a:pt x="44" y="70"/>
                          </a:moveTo>
                          <a:cubicBezTo>
                            <a:pt x="44" y="72"/>
                            <a:pt x="44" y="73"/>
                            <a:pt x="43" y="75"/>
                          </a:cubicBezTo>
                          <a:cubicBezTo>
                            <a:pt x="43" y="78"/>
                            <a:pt x="43" y="82"/>
                            <a:pt x="42" y="87"/>
                          </a:cubicBezTo>
                          <a:cubicBezTo>
                            <a:pt x="41" y="99"/>
                            <a:pt x="40" y="111"/>
                            <a:pt x="40" y="124"/>
                          </a:cubicBezTo>
                          <a:cubicBezTo>
                            <a:pt x="39" y="123"/>
                            <a:pt x="37" y="123"/>
                            <a:pt x="36" y="122"/>
                          </a:cubicBezTo>
                          <a:cubicBezTo>
                            <a:pt x="39" y="108"/>
                            <a:pt x="40" y="96"/>
                            <a:pt x="42" y="87"/>
                          </a:cubicBezTo>
                          <a:cubicBezTo>
                            <a:pt x="42" y="83"/>
                            <a:pt x="43" y="78"/>
                            <a:pt x="43" y="75"/>
                          </a:cubicBezTo>
                          <a:cubicBezTo>
                            <a:pt x="44" y="73"/>
                            <a:pt x="44" y="71"/>
                            <a:pt x="44" y="70"/>
                          </a:cubicBezTo>
                          <a:close/>
                        </a:path>
                      </a:pathLst>
                    </a:custGeom>
                    <a:solidFill>
                      <a:srgbClr val="FF3300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5" name="Freeform 1887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3638" y="-1026"/>
                      <a:ext cx="156" cy="97"/>
                    </a:xfrm>
                    <a:custGeom>
                      <a:avLst/>
                      <a:gdLst/>
                      <a:ahLst/>
                      <a:cxnLst>
                        <a:cxn ang="0">
                          <a:pos x="36" y="39"/>
                        </a:cxn>
                        <a:cxn ang="0">
                          <a:pos x="56" y="22"/>
                        </a:cxn>
                        <a:cxn ang="0">
                          <a:pos x="50" y="12"/>
                        </a:cxn>
                        <a:cxn ang="0">
                          <a:pos x="13" y="15"/>
                        </a:cxn>
                        <a:cxn ang="0">
                          <a:pos x="9" y="29"/>
                        </a:cxn>
                        <a:cxn ang="0">
                          <a:pos x="36" y="39"/>
                        </a:cxn>
                      </a:cxnLst>
                      <a:rect l="0" t="0" r="r" b="b"/>
                      <a:pathLst>
                        <a:path w="66" h="41">
                          <a:moveTo>
                            <a:pt x="36" y="39"/>
                          </a:moveTo>
                          <a:cubicBezTo>
                            <a:pt x="52" y="37"/>
                            <a:pt x="66" y="25"/>
                            <a:pt x="56" y="22"/>
                          </a:cubicBezTo>
                          <a:cubicBezTo>
                            <a:pt x="50" y="21"/>
                            <a:pt x="53" y="15"/>
                            <a:pt x="50" y="12"/>
                          </a:cubicBezTo>
                          <a:cubicBezTo>
                            <a:pt x="48" y="10"/>
                            <a:pt x="13" y="0"/>
                            <a:pt x="13" y="15"/>
                          </a:cubicBezTo>
                          <a:cubicBezTo>
                            <a:pt x="13" y="21"/>
                            <a:pt x="19" y="25"/>
                            <a:pt x="9" y="29"/>
                          </a:cubicBezTo>
                          <a:cubicBezTo>
                            <a:pt x="0" y="33"/>
                            <a:pt x="20" y="41"/>
                            <a:pt x="36" y="39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6" name="Freeform 1888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3624" y="-1153"/>
                      <a:ext cx="189" cy="189"/>
                    </a:xfrm>
                    <a:custGeom>
                      <a:avLst/>
                      <a:gdLst/>
                      <a:ahLst/>
                      <a:cxnLst>
                        <a:cxn ang="0">
                          <a:pos x="42" y="1"/>
                        </a:cxn>
                        <a:cxn ang="0">
                          <a:pos x="79" y="42"/>
                        </a:cxn>
                        <a:cxn ang="0">
                          <a:pos x="38" y="79"/>
                        </a:cxn>
                        <a:cxn ang="0">
                          <a:pos x="1" y="38"/>
                        </a:cxn>
                        <a:cxn ang="0">
                          <a:pos x="42" y="1"/>
                        </a:cxn>
                      </a:cxnLst>
                      <a:rect l="0" t="0" r="r" b="b"/>
                      <a:pathLst>
                        <a:path w="80" h="80">
                          <a:moveTo>
                            <a:pt x="42" y="1"/>
                          </a:moveTo>
                          <a:cubicBezTo>
                            <a:pt x="64" y="2"/>
                            <a:pt x="80" y="20"/>
                            <a:pt x="79" y="42"/>
                          </a:cubicBezTo>
                          <a:cubicBezTo>
                            <a:pt x="79" y="63"/>
                            <a:pt x="60" y="80"/>
                            <a:pt x="38" y="79"/>
                          </a:cubicBezTo>
                          <a:cubicBezTo>
                            <a:pt x="17" y="78"/>
                            <a:pt x="0" y="60"/>
                            <a:pt x="1" y="38"/>
                          </a:cubicBezTo>
                          <a:cubicBezTo>
                            <a:pt x="2" y="17"/>
                            <a:pt x="20" y="0"/>
                            <a:pt x="42" y="1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7" name="Freeform 1889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3624" y="-1153"/>
                      <a:ext cx="189" cy="189"/>
                    </a:xfrm>
                    <a:custGeom>
                      <a:avLst/>
                      <a:gdLst/>
                      <a:ahLst/>
                      <a:cxnLst>
                        <a:cxn ang="0">
                          <a:pos x="42" y="1"/>
                        </a:cxn>
                        <a:cxn ang="0">
                          <a:pos x="79" y="42"/>
                        </a:cxn>
                        <a:cxn ang="0">
                          <a:pos x="38" y="79"/>
                        </a:cxn>
                        <a:cxn ang="0">
                          <a:pos x="1" y="38"/>
                        </a:cxn>
                        <a:cxn ang="0">
                          <a:pos x="42" y="1"/>
                        </a:cxn>
                      </a:cxnLst>
                      <a:rect l="0" t="0" r="r" b="b"/>
                      <a:pathLst>
                        <a:path w="80" h="80">
                          <a:moveTo>
                            <a:pt x="42" y="1"/>
                          </a:moveTo>
                          <a:cubicBezTo>
                            <a:pt x="64" y="2"/>
                            <a:pt x="80" y="20"/>
                            <a:pt x="79" y="42"/>
                          </a:cubicBezTo>
                          <a:cubicBezTo>
                            <a:pt x="79" y="63"/>
                            <a:pt x="60" y="80"/>
                            <a:pt x="38" y="79"/>
                          </a:cubicBezTo>
                          <a:cubicBezTo>
                            <a:pt x="17" y="78"/>
                            <a:pt x="0" y="60"/>
                            <a:pt x="1" y="38"/>
                          </a:cubicBezTo>
                          <a:cubicBezTo>
                            <a:pt x="2" y="17"/>
                            <a:pt x="20" y="0"/>
                            <a:pt x="42" y="1"/>
                          </a:cubicBez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8" name="Freeform 1890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3610" y="-624"/>
                      <a:ext cx="376" cy="42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7" y="21"/>
                        </a:cxn>
                        <a:cxn ang="0">
                          <a:pos x="78" y="11"/>
                        </a:cxn>
                        <a:cxn ang="0">
                          <a:pos x="87" y="0"/>
                        </a:cxn>
                        <a:cxn ang="0">
                          <a:pos x="91" y="19"/>
                        </a:cxn>
                        <a:cxn ang="0">
                          <a:pos x="142" y="32"/>
                        </a:cxn>
                        <a:cxn ang="0">
                          <a:pos x="158" y="54"/>
                        </a:cxn>
                        <a:cxn ang="0">
                          <a:pos x="158" y="145"/>
                        </a:cxn>
                        <a:cxn ang="0">
                          <a:pos x="123" y="156"/>
                        </a:cxn>
                        <a:cxn ang="0">
                          <a:pos x="117" y="145"/>
                        </a:cxn>
                        <a:cxn ang="0">
                          <a:pos x="117" y="73"/>
                        </a:cxn>
                        <a:cxn ang="0">
                          <a:pos x="117" y="73"/>
                        </a:cxn>
                        <a:cxn ang="0">
                          <a:pos x="117" y="72"/>
                        </a:cxn>
                        <a:cxn ang="0">
                          <a:pos x="117" y="65"/>
                        </a:cxn>
                        <a:cxn ang="0">
                          <a:pos x="117" y="64"/>
                        </a:cxn>
                        <a:cxn ang="0">
                          <a:pos x="117" y="63"/>
                        </a:cxn>
                        <a:cxn ang="0">
                          <a:pos x="101" y="40"/>
                        </a:cxn>
                        <a:cxn ang="0">
                          <a:pos x="56" y="29"/>
                        </a:cxn>
                        <a:cxn ang="0">
                          <a:pos x="56" y="29"/>
                        </a:cxn>
                        <a:cxn ang="0">
                          <a:pos x="101" y="40"/>
                        </a:cxn>
                        <a:cxn ang="0">
                          <a:pos x="117" y="63"/>
                        </a:cxn>
                        <a:cxn ang="0">
                          <a:pos x="117" y="71"/>
                        </a:cxn>
                        <a:cxn ang="0">
                          <a:pos x="117" y="71"/>
                        </a:cxn>
                        <a:cxn ang="0">
                          <a:pos x="117" y="77"/>
                        </a:cxn>
                        <a:cxn ang="0">
                          <a:pos x="117" y="77"/>
                        </a:cxn>
                        <a:cxn ang="0">
                          <a:pos x="117" y="154"/>
                        </a:cxn>
                        <a:cxn ang="0">
                          <a:pos x="117" y="154"/>
                        </a:cxn>
                        <a:cxn ang="0">
                          <a:pos x="116" y="157"/>
                        </a:cxn>
                        <a:cxn ang="0">
                          <a:pos x="75" y="156"/>
                        </a:cxn>
                        <a:cxn ang="0">
                          <a:pos x="74" y="77"/>
                        </a:cxn>
                        <a:cxn ang="0">
                          <a:pos x="70" y="69"/>
                        </a:cxn>
                        <a:cxn ang="0">
                          <a:pos x="18" y="55"/>
                        </a:cxn>
                        <a:cxn ang="0">
                          <a:pos x="0" y="25"/>
                        </a:cxn>
                        <a:cxn ang="0">
                          <a:pos x="0" y="8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159" h="180">
                          <a:moveTo>
                            <a:pt x="0" y="6"/>
                          </a:moveTo>
                          <a:cubicBezTo>
                            <a:pt x="3" y="17"/>
                            <a:pt x="19" y="22"/>
                            <a:pt x="27" y="21"/>
                          </a:cubicBezTo>
                          <a:cubicBezTo>
                            <a:pt x="35" y="20"/>
                            <a:pt x="66" y="13"/>
                            <a:pt x="78" y="11"/>
                          </a:cubicBezTo>
                          <a:cubicBezTo>
                            <a:pt x="84" y="10"/>
                            <a:pt x="86" y="5"/>
                            <a:pt x="87" y="0"/>
                          </a:cubicBezTo>
                          <a:cubicBezTo>
                            <a:pt x="88" y="18"/>
                            <a:pt x="87" y="18"/>
                            <a:pt x="91" y="19"/>
                          </a:cubicBezTo>
                          <a:cubicBezTo>
                            <a:pt x="91" y="19"/>
                            <a:pt x="131" y="28"/>
                            <a:pt x="142" y="32"/>
                          </a:cubicBezTo>
                          <a:cubicBezTo>
                            <a:pt x="152" y="36"/>
                            <a:pt x="158" y="42"/>
                            <a:pt x="158" y="54"/>
                          </a:cubicBezTo>
                          <a:cubicBezTo>
                            <a:pt x="158" y="55"/>
                            <a:pt x="159" y="134"/>
                            <a:pt x="158" y="145"/>
                          </a:cubicBezTo>
                          <a:cubicBezTo>
                            <a:pt x="157" y="163"/>
                            <a:pt x="134" y="165"/>
                            <a:pt x="123" y="156"/>
                          </a:cubicBezTo>
                          <a:cubicBezTo>
                            <a:pt x="120" y="153"/>
                            <a:pt x="117" y="149"/>
                            <a:pt x="117" y="145"/>
                          </a:cubicBezTo>
                          <a:cubicBezTo>
                            <a:pt x="117" y="130"/>
                            <a:pt x="117" y="102"/>
                            <a:pt x="117" y="73"/>
                          </a:cubicBezTo>
                          <a:cubicBezTo>
                            <a:pt x="117" y="73"/>
                            <a:pt x="117" y="73"/>
                            <a:pt x="117" y="73"/>
                          </a:cubicBezTo>
                          <a:cubicBezTo>
                            <a:pt x="117" y="72"/>
                            <a:pt x="117" y="72"/>
                            <a:pt x="117" y="72"/>
                          </a:cubicBezTo>
                          <a:cubicBezTo>
                            <a:pt x="117" y="69"/>
                            <a:pt x="117" y="67"/>
                            <a:pt x="117" y="65"/>
                          </a:cubicBezTo>
                          <a:cubicBezTo>
                            <a:pt x="117" y="65"/>
                            <a:pt x="117" y="64"/>
                            <a:pt x="117" y="64"/>
                          </a:cubicBezTo>
                          <a:cubicBezTo>
                            <a:pt x="117" y="64"/>
                            <a:pt x="117" y="63"/>
                            <a:pt x="117" y="63"/>
                          </a:cubicBezTo>
                          <a:cubicBezTo>
                            <a:pt x="116" y="50"/>
                            <a:pt x="111" y="44"/>
                            <a:pt x="101" y="40"/>
                          </a:cubicBezTo>
                          <a:cubicBezTo>
                            <a:pt x="91" y="37"/>
                            <a:pt x="58" y="30"/>
                            <a:pt x="56" y="29"/>
                          </a:cubicBezTo>
                          <a:cubicBezTo>
                            <a:pt x="52" y="28"/>
                            <a:pt x="52" y="28"/>
                            <a:pt x="56" y="29"/>
                          </a:cubicBezTo>
                          <a:cubicBezTo>
                            <a:pt x="58" y="30"/>
                            <a:pt x="91" y="37"/>
                            <a:pt x="101" y="40"/>
                          </a:cubicBezTo>
                          <a:cubicBezTo>
                            <a:pt x="111" y="44"/>
                            <a:pt x="116" y="50"/>
                            <a:pt x="117" y="63"/>
                          </a:cubicBezTo>
                          <a:cubicBezTo>
                            <a:pt x="117" y="64"/>
                            <a:pt x="117" y="70"/>
                            <a:pt x="117" y="71"/>
                          </a:cubicBezTo>
                          <a:cubicBezTo>
                            <a:pt x="117" y="71"/>
                            <a:pt x="117" y="71"/>
                            <a:pt x="117" y="71"/>
                          </a:cubicBezTo>
                          <a:cubicBezTo>
                            <a:pt x="117" y="71"/>
                            <a:pt x="117" y="74"/>
                            <a:pt x="117" y="77"/>
                          </a:cubicBezTo>
                          <a:cubicBezTo>
                            <a:pt x="117" y="77"/>
                            <a:pt x="117" y="77"/>
                            <a:pt x="117" y="77"/>
                          </a:cubicBezTo>
                          <a:cubicBezTo>
                            <a:pt x="117" y="154"/>
                            <a:pt x="117" y="154"/>
                            <a:pt x="117" y="154"/>
                          </a:cubicBezTo>
                          <a:cubicBezTo>
                            <a:pt x="117" y="154"/>
                            <a:pt x="116" y="154"/>
                            <a:pt x="117" y="154"/>
                          </a:cubicBezTo>
                          <a:cubicBezTo>
                            <a:pt x="116" y="155"/>
                            <a:pt x="116" y="156"/>
                            <a:pt x="116" y="157"/>
                          </a:cubicBezTo>
                          <a:cubicBezTo>
                            <a:pt x="115" y="180"/>
                            <a:pt x="75" y="176"/>
                            <a:pt x="75" y="156"/>
                          </a:cubicBezTo>
                          <a:cubicBezTo>
                            <a:pt x="75" y="141"/>
                            <a:pt x="74" y="79"/>
                            <a:pt x="74" y="77"/>
                          </a:cubicBezTo>
                          <a:cubicBezTo>
                            <a:pt x="74" y="74"/>
                            <a:pt x="72" y="70"/>
                            <a:pt x="70" y="69"/>
                          </a:cubicBezTo>
                          <a:cubicBezTo>
                            <a:pt x="68" y="68"/>
                            <a:pt x="23" y="57"/>
                            <a:pt x="18" y="55"/>
                          </a:cubicBezTo>
                          <a:cubicBezTo>
                            <a:pt x="6" y="51"/>
                            <a:pt x="0" y="47"/>
                            <a:pt x="0" y="25"/>
                          </a:cubicBezTo>
                          <a:cubicBezTo>
                            <a:pt x="0" y="8"/>
                            <a:pt x="0" y="8"/>
                            <a:pt x="0" y="8"/>
                          </a:cubicBezTo>
                          <a:cubicBezTo>
                            <a:pt x="0" y="7"/>
                            <a:pt x="0" y="7"/>
                            <a:pt x="0" y="6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9" name="Freeform 1891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3563" y="-709"/>
                      <a:ext cx="215" cy="130"/>
                    </a:xfrm>
                    <a:custGeom>
                      <a:avLst/>
                      <a:gdLst/>
                      <a:ahLst/>
                      <a:cxnLst>
                        <a:cxn ang="0">
                          <a:pos x="16" y="0"/>
                        </a:cxn>
                        <a:cxn ang="0">
                          <a:pos x="63" y="14"/>
                        </a:cxn>
                        <a:cxn ang="0">
                          <a:pos x="51" y="46"/>
                        </a:cxn>
                        <a:cxn ang="0">
                          <a:pos x="0" y="33"/>
                        </a:cxn>
                      </a:cxnLst>
                      <a:rect l="0" t="0" r="r" b="b"/>
                      <a:pathLst>
                        <a:path w="91" h="55">
                          <a:moveTo>
                            <a:pt x="16" y="0"/>
                          </a:moveTo>
                          <a:cubicBezTo>
                            <a:pt x="30" y="4"/>
                            <a:pt x="46" y="9"/>
                            <a:pt x="63" y="14"/>
                          </a:cubicBezTo>
                          <a:cubicBezTo>
                            <a:pt x="91" y="22"/>
                            <a:pt x="74" y="55"/>
                            <a:pt x="51" y="46"/>
                          </a:cubicBezTo>
                          <a:cubicBezTo>
                            <a:pt x="47" y="45"/>
                            <a:pt x="26" y="39"/>
                            <a:pt x="0" y="33"/>
                          </a:cubicBez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1653" name="Freeform 1892" descr="© INSCALE GmbH, 26.05.2010&#10;http://www.presentationload.com/"/>
                  <p:cNvSpPr>
                    <a:spLocks noEditPoints="1"/>
                  </p:cNvSpPr>
                  <p:nvPr/>
                </p:nvSpPr>
                <p:spPr bwMode="gray">
                  <a:xfrm>
                    <a:off x="3831" y="456"/>
                    <a:ext cx="82" cy="134"/>
                  </a:xfrm>
                  <a:custGeom>
                    <a:avLst/>
                    <a:gdLst/>
                    <a:ahLst/>
                    <a:cxnLst>
                      <a:cxn ang="0">
                        <a:pos x="118" y="204"/>
                      </a:cxn>
                      <a:cxn ang="0">
                        <a:pos x="117" y="204"/>
                      </a:cxn>
                      <a:cxn ang="0">
                        <a:pos x="3" y="173"/>
                      </a:cxn>
                      <a:cxn ang="0">
                        <a:pos x="0" y="169"/>
                      </a:cxn>
                      <a:cxn ang="0">
                        <a:pos x="0" y="5"/>
                      </a:cxn>
                      <a:cxn ang="0">
                        <a:pos x="2" y="2"/>
                      </a:cxn>
                      <a:cxn ang="0">
                        <a:pos x="6" y="1"/>
                      </a:cxn>
                      <a:cxn ang="0">
                        <a:pos x="120" y="31"/>
                      </a:cxn>
                      <a:cxn ang="0">
                        <a:pos x="123" y="36"/>
                      </a:cxn>
                      <a:cxn ang="0">
                        <a:pos x="123" y="199"/>
                      </a:cxn>
                      <a:cxn ang="0">
                        <a:pos x="121" y="203"/>
                      </a:cxn>
                      <a:cxn ang="0">
                        <a:pos x="118" y="204"/>
                      </a:cxn>
                      <a:cxn ang="0">
                        <a:pos x="9" y="165"/>
                      </a:cxn>
                      <a:cxn ang="0">
                        <a:pos x="114" y="193"/>
                      </a:cxn>
                      <a:cxn ang="0">
                        <a:pos x="114" y="39"/>
                      </a:cxn>
                      <a:cxn ang="0">
                        <a:pos x="9" y="12"/>
                      </a:cxn>
                      <a:cxn ang="0">
                        <a:pos x="9" y="165"/>
                      </a:cxn>
                    </a:cxnLst>
                    <a:rect l="0" t="0" r="r" b="b"/>
                    <a:pathLst>
                      <a:path w="123" h="204">
                        <a:moveTo>
                          <a:pt x="118" y="204"/>
                        </a:moveTo>
                        <a:cubicBezTo>
                          <a:pt x="118" y="204"/>
                          <a:pt x="117" y="204"/>
                          <a:pt x="117" y="204"/>
                        </a:cubicBezTo>
                        <a:cubicBezTo>
                          <a:pt x="3" y="173"/>
                          <a:pt x="3" y="173"/>
                          <a:pt x="3" y="173"/>
                        </a:cubicBezTo>
                        <a:cubicBezTo>
                          <a:pt x="1" y="173"/>
                          <a:pt x="0" y="171"/>
                          <a:pt x="0" y="169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4"/>
                          <a:pt x="0" y="2"/>
                          <a:pt x="2" y="2"/>
                        </a:cubicBezTo>
                        <a:cubicBezTo>
                          <a:pt x="3" y="1"/>
                          <a:pt x="4" y="0"/>
                          <a:pt x="6" y="1"/>
                        </a:cubicBezTo>
                        <a:cubicBezTo>
                          <a:pt x="120" y="31"/>
                          <a:pt x="120" y="31"/>
                          <a:pt x="120" y="31"/>
                        </a:cubicBezTo>
                        <a:cubicBezTo>
                          <a:pt x="122" y="32"/>
                          <a:pt x="123" y="34"/>
                          <a:pt x="123" y="36"/>
                        </a:cubicBezTo>
                        <a:cubicBezTo>
                          <a:pt x="123" y="199"/>
                          <a:pt x="123" y="199"/>
                          <a:pt x="123" y="199"/>
                        </a:cubicBezTo>
                        <a:cubicBezTo>
                          <a:pt x="123" y="201"/>
                          <a:pt x="122" y="202"/>
                          <a:pt x="121" y="203"/>
                        </a:cubicBezTo>
                        <a:cubicBezTo>
                          <a:pt x="120" y="204"/>
                          <a:pt x="119" y="204"/>
                          <a:pt x="118" y="204"/>
                        </a:cubicBezTo>
                        <a:close/>
                        <a:moveTo>
                          <a:pt x="9" y="165"/>
                        </a:moveTo>
                        <a:cubicBezTo>
                          <a:pt x="114" y="193"/>
                          <a:pt x="114" y="193"/>
                          <a:pt x="114" y="193"/>
                        </a:cubicBezTo>
                        <a:cubicBezTo>
                          <a:pt x="114" y="39"/>
                          <a:pt x="114" y="39"/>
                          <a:pt x="114" y="39"/>
                        </a:cubicBezTo>
                        <a:cubicBezTo>
                          <a:pt x="9" y="12"/>
                          <a:pt x="9" y="12"/>
                          <a:pt x="9" y="12"/>
                        </a:cubicBezTo>
                        <a:cubicBezTo>
                          <a:pt x="9" y="165"/>
                          <a:pt x="9" y="165"/>
                          <a:pt x="9" y="16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36" name="Group 141"/>
                <p:cNvGrpSpPr>
                  <a:grpSpLocks/>
                </p:cNvGrpSpPr>
                <p:nvPr/>
              </p:nvGrpSpPr>
              <p:grpSpPr bwMode="gray">
                <a:xfrm>
                  <a:off x="9383446" y="4708516"/>
                  <a:ext cx="1350779" cy="971801"/>
                  <a:chOff x="19907" y="-274"/>
                  <a:chExt cx="3180" cy="1715"/>
                </a:xfrm>
              </p:grpSpPr>
              <p:sp>
                <p:nvSpPr>
                  <p:cNvPr id="1637" name="Freeform 14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339" y="-61"/>
                    <a:ext cx="1944" cy="140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76"/>
                      </a:cxn>
                      <a:cxn ang="0">
                        <a:pos x="1944" y="1400"/>
                      </a:cxn>
                      <a:cxn ang="0">
                        <a:pos x="1944" y="52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944" h="1400">
                        <a:moveTo>
                          <a:pt x="0" y="0"/>
                        </a:moveTo>
                        <a:lnTo>
                          <a:pt x="0" y="876"/>
                        </a:lnTo>
                        <a:lnTo>
                          <a:pt x="1944" y="1400"/>
                        </a:lnTo>
                        <a:lnTo>
                          <a:pt x="1944" y="5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8" name="Freeform 14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2283" y="399"/>
                    <a:ext cx="215" cy="981"/>
                  </a:xfrm>
                  <a:custGeom>
                    <a:avLst/>
                    <a:gdLst/>
                    <a:ahLst/>
                    <a:cxnLst>
                      <a:cxn ang="0">
                        <a:pos x="0" y="64"/>
                      </a:cxn>
                      <a:cxn ang="0">
                        <a:pos x="0" y="981"/>
                      </a:cxn>
                      <a:cxn ang="0">
                        <a:pos x="215" y="924"/>
                      </a:cxn>
                      <a:cxn ang="0">
                        <a:pos x="215" y="0"/>
                      </a:cxn>
                      <a:cxn ang="0">
                        <a:pos x="0" y="64"/>
                      </a:cxn>
                    </a:cxnLst>
                    <a:rect l="0" t="0" r="r" b="b"/>
                    <a:pathLst>
                      <a:path w="215" h="981">
                        <a:moveTo>
                          <a:pt x="0" y="64"/>
                        </a:moveTo>
                        <a:lnTo>
                          <a:pt x="0" y="981"/>
                        </a:lnTo>
                        <a:lnTo>
                          <a:pt x="215" y="924"/>
                        </a:lnTo>
                        <a:lnTo>
                          <a:pt x="215" y="0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9" name="Freeform 14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2054" y="1226"/>
                    <a:ext cx="648" cy="215"/>
                  </a:xfrm>
                  <a:custGeom>
                    <a:avLst/>
                    <a:gdLst/>
                    <a:ahLst/>
                    <a:cxnLst>
                      <a:cxn ang="0">
                        <a:pos x="0" y="215"/>
                      </a:cxn>
                      <a:cxn ang="0">
                        <a:pos x="648" y="43"/>
                      </a:cxn>
                      <a:cxn ang="0">
                        <a:pos x="648" y="0"/>
                      </a:cxn>
                      <a:cxn ang="0">
                        <a:pos x="0" y="175"/>
                      </a:cxn>
                      <a:cxn ang="0">
                        <a:pos x="0" y="215"/>
                      </a:cxn>
                    </a:cxnLst>
                    <a:rect l="0" t="0" r="r" b="b"/>
                    <a:pathLst>
                      <a:path w="648" h="215">
                        <a:moveTo>
                          <a:pt x="0" y="215"/>
                        </a:moveTo>
                        <a:lnTo>
                          <a:pt x="648" y="43"/>
                        </a:lnTo>
                        <a:lnTo>
                          <a:pt x="648" y="0"/>
                        </a:lnTo>
                        <a:lnTo>
                          <a:pt x="0" y="175"/>
                        </a:lnTo>
                        <a:lnTo>
                          <a:pt x="0" y="215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0" name="Freeform 14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1908" y="1363"/>
                    <a:ext cx="146" cy="7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46" y="38"/>
                      </a:cxn>
                      <a:cxn ang="0">
                        <a:pos x="146" y="78"/>
                      </a:cxn>
                      <a:cxn ang="0">
                        <a:pos x="0" y="4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46" h="78">
                        <a:moveTo>
                          <a:pt x="0" y="0"/>
                        </a:moveTo>
                        <a:lnTo>
                          <a:pt x="146" y="38"/>
                        </a:lnTo>
                        <a:lnTo>
                          <a:pt x="146" y="78"/>
                        </a:lnTo>
                        <a:lnTo>
                          <a:pt x="0" y="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1" name="Freeform 14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1908" y="1299"/>
                    <a:ext cx="375" cy="102"/>
                  </a:xfrm>
                  <a:custGeom>
                    <a:avLst/>
                    <a:gdLst/>
                    <a:ahLst/>
                    <a:cxnLst>
                      <a:cxn ang="0">
                        <a:pos x="0" y="64"/>
                      </a:cxn>
                      <a:cxn ang="0">
                        <a:pos x="146" y="102"/>
                      </a:cxn>
                      <a:cxn ang="0">
                        <a:pos x="375" y="40"/>
                      </a:cxn>
                      <a:cxn ang="0">
                        <a:pos x="234" y="0"/>
                      </a:cxn>
                      <a:cxn ang="0">
                        <a:pos x="0" y="64"/>
                      </a:cxn>
                    </a:cxnLst>
                    <a:rect l="0" t="0" r="r" b="b"/>
                    <a:pathLst>
                      <a:path w="375" h="102">
                        <a:moveTo>
                          <a:pt x="0" y="64"/>
                        </a:moveTo>
                        <a:lnTo>
                          <a:pt x="146" y="102"/>
                        </a:lnTo>
                        <a:lnTo>
                          <a:pt x="375" y="40"/>
                        </a:lnTo>
                        <a:lnTo>
                          <a:pt x="234" y="0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2" name="Freeform 14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2498" y="1188"/>
                    <a:ext cx="204" cy="92"/>
                  </a:xfrm>
                  <a:custGeom>
                    <a:avLst/>
                    <a:gdLst/>
                    <a:ahLst/>
                    <a:cxnLst>
                      <a:cxn ang="0">
                        <a:pos x="204" y="38"/>
                      </a:cxn>
                      <a:cxn ang="0">
                        <a:pos x="57" y="0"/>
                      </a:cxn>
                      <a:cxn ang="0">
                        <a:pos x="0" y="14"/>
                      </a:cxn>
                      <a:cxn ang="0">
                        <a:pos x="0" y="92"/>
                      </a:cxn>
                      <a:cxn ang="0">
                        <a:pos x="204" y="38"/>
                      </a:cxn>
                    </a:cxnLst>
                    <a:rect l="0" t="0" r="r" b="b"/>
                    <a:pathLst>
                      <a:path w="204" h="92">
                        <a:moveTo>
                          <a:pt x="204" y="38"/>
                        </a:moveTo>
                        <a:lnTo>
                          <a:pt x="57" y="0"/>
                        </a:lnTo>
                        <a:lnTo>
                          <a:pt x="0" y="14"/>
                        </a:lnTo>
                        <a:lnTo>
                          <a:pt x="0" y="92"/>
                        </a:lnTo>
                        <a:lnTo>
                          <a:pt x="204" y="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3" name="Freeform 14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2208" y="1356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4" name="Freeform 14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254" y="855"/>
                    <a:ext cx="310" cy="102"/>
                  </a:xfrm>
                  <a:custGeom>
                    <a:avLst/>
                    <a:gdLst/>
                    <a:ahLst/>
                    <a:cxnLst>
                      <a:cxn ang="0">
                        <a:pos x="0" y="102"/>
                      </a:cxn>
                      <a:cxn ang="0">
                        <a:pos x="310" y="19"/>
                      </a:cxn>
                      <a:cxn ang="0">
                        <a:pos x="232" y="0"/>
                      </a:cxn>
                      <a:cxn ang="0">
                        <a:pos x="0" y="62"/>
                      </a:cxn>
                      <a:cxn ang="0">
                        <a:pos x="0" y="102"/>
                      </a:cxn>
                    </a:cxnLst>
                    <a:rect l="0" t="0" r="r" b="b"/>
                    <a:pathLst>
                      <a:path w="310" h="102">
                        <a:moveTo>
                          <a:pt x="0" y="102"/>
                        </a:moveTo>
                        <a:lnTo>
                          <a:pt x="310" y="19"/>
                        </a:lnTo>
                        <a:lnTo>
                          <a:pt x="232" y="0"/>
                        </a:lnTo>
                        <a:lnTo>
                          <a:pt x="0" y="62"/>
                        </a:lnTo>
                        <a:lnTo>
                          <a:pt x="0" y="10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5" name="Freeform 15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108" y="879"/>
                    <a:ext cx="146" cy="7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46" y="38"/>
                      </a:cxn>
                      <a:cxn ang="0">
                        <a:pos x="146" y="78"/>
                      </a:cxn>
                      <a:cxn ang="0">
                        <a:pos x="0" y="4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46" h="78">
                        <a:moveTo>
                          <a:pt x="0" y="0"/>
                        </a:moveTo>
                        <a:lnTo>
                          <a:pt x="146" y="38"/>
                        </a:lnTo>
                        <a:lnTo>
                          <a:pt x="146" y="78"/>
                        </a:lnTo>
                        <a:lnTo>
                          <a:pt x="0" y="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6" name="Freeform 15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108" y="815"/>
                    <a:ext cx="378" cy="102"/>
                  </a:xfrm>
                  <a:custGeom>
                    <a:avLst/>
                    <a:gdLst/>
                    <a:ahLst/>
                    <a:cxnLst>
                      <a:cxn ang="0">
                        <a:pos x="0" y="64"/>
                      </a:cxn>
                      <a:cxn ang="0">
                        <a:pos x="146" y="102"/>
                      </a:cxn>
                      <a:cxn ang="0">
                        <a:pos x="378" y="40"/>
                      </a:cxn>
                      <a:cxn ang="0">
                        <a:pos x="234" y="0"/>
                      </a:cxn>
                      <a:cxn ang="0">
                        <a:pos x="0" y="64"/>
                      </a:cxn>
                    </a:cxnLst>
                    <a:rect l="0" t="0" r="r" b="b"/>
                    <a:pathLst>
                      <a:path w="378" h="102">
                        <a:moveTo>
                          <a:pt x="0" y="64"/>
                        </a:moveTo>
                        <a:lnTo>
                          <a:pt x="146" y="102"/>
                        </a:lnTo>
                        <a:lnTo>
                          <a:pt x="378" y="40"/>
                        </a:lnTo>
                        <a:lnTo>
                          <a:pt x="234" y="0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7" name="Freeform 15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408" y="872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8" name="Freeform 15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07" y="-274"/>
                    <a:ext cx="3180" cy="853"/>
                  </a:xfrm>
                  <a:custGeom>
                    <a:avLst/>
                    <a:gdLst/>
                    <a:ahLst/>
                    <a:cxnLst>
                      <a:cxn ang="0">
                        <a:pos x="3180" y="602"/>
                      </a:cxn>
                      <a:cxn ang="0">
                        <a:pos x="940" y="0"/>
                      </a:cxn>
                      <a:cxn ang="0">
                        <a:pos x="0" y="253"/>
                      </a:cxn>
                      <a:cxn ang="0">
                        <a:pos x="2239" y="853"/>
                      </a:cxn>
                      <a:cxn ang="0">
                        <a:pos x="3180" y="602"/>
                      </a:cxn>
                    </a:cxnLst>
                    <a:rect l="0" t="0" r="r" b="b"/>
                    <a:pathLst>
                      <a:path w="3180" h="853">
                        <a:moveTo>
                          <a:pt x="3180" y="602"/>
                        </a:moveTo>
                        <a:lnTo>
                          <a:pt x="940" y="0"/>
                        </a:lnTo>
                        <a:lnTo>
                          <a:pt x="0" y="253"/>
                        </a:lnTo>
                        <a:lnTo>
                          <a:pt x="2239" y="853"/>
                        </a:lnTo>
                        <a:lnTo>
                          <a:pt x="3180" y="602"/>
                        </a:lnTo>
                        <a:close/>
                      </a:path>
                    </a:pathLst>
                  </a:custGeom>
                  <a:solidFill>
                    <a:srgbClr val="969696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49" name="Freeform 15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07" y="-21"/>
                    <a:ext cx="3180" cy="645"/>
                  </a:xfrm>
                  <a:custGeom>
                    <a:avLst/>
                    <a:gdLst/>
                    <a:ahLst/>
                    <a:cxnLst>
                      <a:cxn ang="0">
                        <a:pos x="3180" y="392"/>
                      </a:cxn>
                      <a:cxn ang="0">
                        <a:pos x="2239" y="645"/>
                      </a:cxn>
                      <a:cxn ang="0">
                        <a:pos x="0" y="42"/>
                      </a:cxn>
                      <a:cxn ang="0">
                        <a:pos x="0" y="0"/>
                      </a:cxn>
                      <a:cxn ang="0">
                        <a:pos x="2239" y="600"/>
                      </a:cxn>
                      <a:cxn ang="0">
                        <a:pos x="3180" y="349"/>
                      </a:cxn>
                      <a:cxn ang="0">
                        <a:pos x="3180" y="392"/>
                      </a:cxn>
                    </a:cxnLst>
                    <a:rect l="0" t="0" r="r" b="b"/>
                    <a:pathLst>
                      <a:path w="3180" h="645">
                        <a:moveTo>
                          <a:pt x="3180" y="392"/>
                        </a:moveTo>
                        <a:lnTo>
                          <a:pt x="2239" y="645"/>
                        </a:lnTo>
                        <a:lnTo>
                          <a:pt x="0" y="42"/>
                        </a:lnTo>
                        <a:lnTo>
                          <a:pt x="0" y="0"/>
                        </a:lnTo>
                        <a:lnTo>
                          <a:pt x="2239" y="600"/>
                        </a:lnTo>
                        <a:lnTo>
                          <a:pt x="3180" y="349"/>
                        </a:lnTo>
                        <a:lnTo>
                          <a:pt x="3180" y="3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672" name="Group 1690"/>
                <p:cNvGrpSpPr>
                  <a:grpSpLocks/>
                </p:cNvGrpSpPr>
                <p:nvPr/>
              </p:nvGrpSpPr>
              <p:grpSpPr bwMode="gray">
                <a:xfrm>
                  <a:off x="10031654" y="4705400"/>
                  <a:ext cx="437611" cy="497193"/>
                  <a:chOff x="6126" y="-3636"/>
                  <a:chExt cx="829" cy="654"/>
                </a:xfrm>
              </p:grpSpPr>
              <p:sp>
                <p:nvSpPr>
                  <p:cNvPr id="1673" name="Freeform 169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296" y="-3282"/>
                    <a:ext cx="659" cy="175"/>
                  </a:xfrm>
                  <a:custGeom>
                    <a:avLst/>
                    <a:gdLst/>
                    <a:ahLst/>
                    <a:cxnLst>
                      <a:cxn ang="0">
                        <a:pos x="0" y="52"/>
                      </a:cxn>
                      <a:cxn ang="0">
                        <a:pos x="206" y="0"/>
                      </a:cxn>
                      <a:cxn ang="0">
                        <a:pos x="659" y="121"/>
                      </a:cxn>
                      <a:cxn ang="0">
                        <a:pos x="451" y="175"/>
                      </a:cxn>
                      <a:cxn ang="0">
                        <a:pos x="0" y="52"/>
                      </a:cxn>
                    </a:cxnLst>
                    <a:rect l="0" t="0" r="r" b="b"/>
                    <a:pathLst>
                      <a:path w="659" h="175">
                        <a:moveTo>
                          <a:pt x="0" y="52"/>
                        </a:moveTo>
                        <a:lnTo>
                          <a:pt x="206" y="0"/>
                        </a:lnTo>
                        <a:lnTo>
                          <a:pt x="659" y="121"/>
                        </a:lnTo>
                        <a:lnTo>
                          <a:pt x="451" y="175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itchFamily="34" charset="0"/>
                      <a:cs typeface="Calibri" pitchFamily="34" charset="0"/>
                    </a:endParaRPr>
                  </a:p>
                </p:txBody>
              </p:sp>
              <p:sp>
                <p:nvSpPr>
                  <p:cNvPr id="1674" name="Freeform 169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747" y="-3161"/>
                    <a:ext cx="199" cy="87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0" y="87"/>
                      </a:cxn>
                      <a:cxn ang="0">
                        <a:pos x="199" y="35"/>
                      </a:cxn>
                      <a:cxn ang="0">
                        <a:pos x="199" y="0"/>
                      </a:cxn>
                      <a:cxn ang="0">
                        <a:pos x="0" y="54"/>
                      </a:cxn>
                    </a:cxnLst>
                    <a:rect l="0" t="0" r="r" b="b"/>
                    <a:pathLst>
                      <a:path w="199" h="87">
                        <a:moveTo>
                          <a:pt x="0" y="54"/>
                        </a:moveTo>
                        <a:lnTo>
                          <a:pt x="0" y="87"/>
                        </a:lnTo>
                        <a:lnTo>
                          <a:pt x="199" y="35"/>
                        </a:lnTo>
                        <a:lnTo>
                          <a:pt x="199" y="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808080"/>
                      </a:gs>
                      <a:gs pos="100000">
                        <a:srgbClr val="333333"/>
                      </a:gs>
                    </a:gsLst>
                    <a:lin ang="5400000" scaled="0"/>
                  </a:gradFill>
                  <a:ln w="3175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75" name="Freeform 169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296" y="-3230"/>
                    <a:ext cx="451" cy="156"/>
                  </a:xfrm>
                  <a:custGeom>
                    <a:avLst/>
                    <a:gdLst/>
                    <a:ahLst/>
                    <a:cxnLst>
                      <a:cxn ang="0">
                        <a:pos x="451" y="156"/>
                      </a:cxn>
                      <a:cxn ang="0">
                        <a:pos x="0" y="36"/>
                      </a:cxn>
                      <a:cxn ang="0">
                        <a:pos x="0" y="0"/>
                      </a:cxn>
                      <a:cxn ang="0">
                        <a:pos x="451" y="123"/>
                      </a:cxn>
                      <a:cxn ang="0">
                        <a:pos x="451" y="156"/>
                      </a:cxn>
                    </a:cxnLst>
                    <a:rect l="0" t="0" r="r" b="b"/>
                    <a:pathLst>
                      <a:path w="451" h="156">
                        <a:moveTo>
                          <a:pt x="451" y="156"/>
                        </a:moveTo>
                        <a:lnTo>
                          <a:pt x="0" y="36"/>
                        </a:lnTo>
                        <a:lnTo>
                          <a:pt x="0" y="0"/>
                        </a:lnTo>
                        <a:lnTo>
                          <a:pt x="451" y="123"/>
                        </a:lnTo>
                        <a:lnTo>
                          <a:pt x="451" y="15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75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itchFamily="34" charset="0"/>
                      <a:cs typeface="Calibri" pitchFamily="34" charset="0"/>
                    </a:endParaRPr>
                  </a:p>
                </p:txBody>
              </p:sp>
              <p:sp>
                <p:nvSpPr>
                  <p:cNvPr id="1676" name="Freeform 16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358" y="-3268"/>
                    <a:ext cx="517" cy="140"/>
                  </a:xfrm>
                  <a:custGeom>
                    <a:avLst/>
                    <a:gdLst/>
                    <a:ahLst/>
                    <a:cxnLst>
                      <a:cxn ang="0">
                        <a:pos x="0" y="38"/>
                      </a:cxn>
                      <a:cxn ang="0">
                        <a:pos x="382" y="140"/>
                      </a:cxn>
                      <a:cxn ang="0">
                        <a:pos x="517" y="102"/>
                      </a:cxn>
                      <a:cxn ang="0">
                        <a:pos x="134" y="0"/>
                      </a:cxn>
                      <a:cxn ang="0">
                        <a:pos x="0" y="38"/>
                      </a:cxn>
                    </a:cxnLst>
                    <a:rect l="0" t="0" r="r" b="b"/>
                    <a:pathLst>
                      <a:path w="517" h="140">
                        <a:moveTo>
                          <a:pt x="0" y="38"/>
                        </a:moveTo>
                        <a:lnTo>
                          <a:pt x="382" y="140"/>
                        </a:lnTo>
                        <a:lnTo>
                          <a:pt x="517" y="102"/>
                        </a:lnTo>
                        <a:lnTo>
                          <a:pt x="134" y="0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FBFBF"/>
                      </a:gs>
                      <a:gs pos="100000">
                        <a:srgbClr val="7F7F7F"/>
                      </a:gs>
                    </a:gsLst>
                    <a:lin ang="5400000" scaled="0"/>
                  </a:gradFill>
                  <a:ln w="3175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77" name="Freeform 169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608" y="-3492"/>
                    <a:ext cx="206" cy="505"/>
                  </a:xfrm>
                  <a:custGeom>
                    <a:avLst/>
                    <a:gdLst/>
                    <a:ahLst/>
                    <a:cxnLst>
                      <a:cxn ang="0">
                        <a:pos x="42" y="9"/>
                      </a:cxn>
                      <a:cxn ang="0">
                        <a:pos x="13" y="190"/>
                      </a:cxn>
                      <a:cxn ang="0">
                        <a:pos x="68" y="197"/>
                      </a:cxn>
                      <a:cxn ang="0">
                        <a:pos x="74" y="4"/>
                      </a:cxn>
                      <a:cxn ang="0">
                        <a:pos x="42" y="9"/>
                      </a:cxn>
                    </a:cxnLst>
                    <a:rect l="0" t="0" r="r" b="b"/>
                    <a:pathLst>
                      <a:path w="87" h="214">
                        <a:moveTo>
                          <a:pt x="42" y="9"/>
                        </a:moveTo>
                        <a:cubicBezTo>
                          <a:pt x="29" y="17"/>
                          <a:pt x="0" y="171"/>
                          <a:pt x="13" y="190"/>
                        </a:cubicBezTo>
                        <a:cubicBezTo>
                          <a:pt x="26" y="209"/>
                          <a:pt x="48" y="214"/>
                          <a:pt x="68" y="197"/>
                        </a:cubicBezTo>
                        <a:cubicBezTo>
                          <a:pt x="86" y="182"/>
                          <a:pt x="87" y="16"/>
                          <a:pt x="74" y="4"/>
                        </a:cubicBezTo>
                        <a:cubicBezTo>
                          <a:pt x="74" y="4"/>
                          <a:pt x="57" y="0"/>
                          <a:pt x="42" y="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3175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78" name="Freeform 16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126" y="-3636"/>
                    <a:ext cx="628" cy="654"/>
                  </a:xfrm>
                  <a:custGeom>
                    <a:avLst/>
                    <a:gdLst/>
                    <a:ahLst/>
                    <a:cxnLst>
                      <a:cxn ang="0">
                        <a:pos x="13" y="8"/>
                      </a:cxn>
                      <a:cxn ang="0">
                        <a:pos x="13" y="206"/>
                      </a:cxn>
                      <a:cxn ang="0">
                        <a:pos x="246" y="268"/>
                      </a:cxn>
                      <a:cxn ang="0">
                        <a:pos x="246" y="70"/>
                      </a:cxn>
                      <a:cxn ang="0">
                        <a:pos x="13" y="8"/>
                      </a:cxn>
                    </a:cxnLst>
                    <a:rect l="0" t="0" r="r" b="b"/>
                    <a:pathLst>
                      <a:path w="266" h="277">
                        <a:moveTo>
                          <a:pt x="13" y="8"/>
                        </a:moveTo>
                        <a:cubicBezTo>
                          <a:pt x="0" y="16"/>
                          <a:pt x="0" y="187"/>
                          <a:pt x="13" y="206"/>
                        </a:cubicBezTo>
                        <a:cubicBezTo>
                          <a:pt x="26" y="226"/>
                          <a:pt x="233" y="277"/>
                          <a:pt x="246" y="268"/>
                        </a:cubicBezTo>
                        <a:cubicBezTo>
                          <a:pt x="258" y="260"/>
                          <a:pt x="266" y="108"/>
                          <a:pt x="246" y="70"/>
                        </a:cubicBezTo>
                        <a:cubicBezTo>
                          <a:pt x="239" y="56"/>
                          <a:pt x="28" y="0"/>
                          <a:pt x="13" y="8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FBFBF"/>
                      </a:gs>
                      <a:gs pos="100000">
                        <a:srgbClr val="7F7F7F"/>
                      </a:gs>
                    </a:gsLst>
                    <a:lin ang="5400000" scaled="0"/>
                  </a:gradFill>
                  <a:ln w="3175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79" name="Freeform 16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157" y="-3636"/>
                    <a:ext cx="640" cy="172"/>
                  </a:xfrm>
                  <a:custGeom>
                    <a:avLst/>
                    <a:gdLst/>
                    <a:ahLst/>
                    <a:cxnLst>
                      <a:cxn ang="0">
                        <a:pos x="100" y="14"/>
                      </a:cxn>
                      <a:cxn ang="0">
                        <a:pos x="41" y="4"/>
                      </a:cxn>
                      <a:cxn ang="0">
                        <a:pos x="0" y="8"/>
                      </a:cxn>
                      <a:cxn ang="0">
                        <a:pos x="233" y="70"/>
                      </a:cxn>
                      <a:cxn ang="0">
                        <a:pos x="265" y="65"/>
                      </a:cxn>
                      <a:cxn ang="0">
                        <a:pos x="100" y="14"/>
                      </a:cxn>
                    </a:cxnLst>
                    <a:rect l="0" t="0" r="r" b="b"/>
                    <a:pathLst>
                      <a:path w="271" h="73">
                        <a:moveTo>
                          <a:pt x="100" y="14"/>
                        </a:moveTo>
                        <a:cubicBezTo>
                          <a:pt x="78" y="9"/>
                          <a:pt x="49" y="4"/>
                          <a:pt x="41" y="4"/>
                        </a:cubicBezTo>
                        <a:cubicBezTo>
                          <a:pt x="33" y="4"/>
                          <a:pt x="7" y="2"/>
                          <a:pt x="0" y="8"/>
                        </a:cubicBezTo>
                        <a:cubicBezTo>
                          <a:pt x="8" y="0"/>
                          <a:pt x="222" y="60"/>
                          <a:pt x="233" y="70"/>
                        </a:cubicBezTo>
                        <a:cubicBezTo>
                          <a:pt x="237" y="73"/>
                          <a:pt x="271" y="69"/>
                          <a:pt x="265" y="65"/>
                        </a:cubicBezTo>
                        <a:cubicBezTo>
                          <a:pt x="257" y="59"/>
                          <a:pt x="161" y="29"/>
                          <a:pt x="100" y="14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808080"/>
                      </a:gs>
                      <a:gs pos="100000">
                        <a:srgbClr val="333333"/>
                      </a:gs>
                    </a:gsLst>
                    <a:lin ang="5400000" scaled="0"/>
                  </a:gradFill>
                  <a:ln w="3175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036" name="Group 13306"/>
                <p:cNvGrpSpPr>
                  <a:grpSpLocks/>
                </p:cNvGrpSpPr>
                <p:nvPr/>
              </p:nvGrpSpPr>
              <p:grpSpPr bwMode="gray">
                <a:xfrm>
                  <a:off x="5976328" y="4019066"/>
                  <a:ext cx="3215233" cy="2636534"/>
                  <a:chOff x="404" y="2068"/>
                  <a:chExt cx="1014" cy="624"/>
                </a:xfrm>
              </p:grpSpPr>
              <p:grpSp>
                <p:nvGrpSpPr>
                  <p:cNvPr id="1037" name="Group 12950"/>
                  <p:cNvGrpSpPr>
                    <a:grpSpLocks/>
                  </p:cNvGrpSpPr>
                  <p:nvPr/>
                </p:nvGrpSpPr>
                <p:grpSpPr bwMode="gray">
                  <a:xfrm flipH="1">
                    <a:off x="404" y="2068"/>
                    <a:ext cx="1014" cy="624"/>
                    <a:chOff x="453" y="1212"/>
                    <a:chExt cx="550" cy="338"/>
                  </a:xfrm>
                </p:grpSpPr>
                <p:grpSp>
                  <p:nvGrpSpPr>
                    <p:cNvPr id="1039" name="Group 12951"/>
                    <p:cNvGrpSpPr>
                      <a:grpSpLocks/>
                    </p:cNvGrpSpPr>
                    <p:nvPr/>
                  </p:nvGrpSpPr>
                  <p:grpSpPr bwMode="gray">
                    <a:xfrm>
                      <a:off x="453" y="1301"/>
                      <a:ext cx="57" cy="145"/>
                      <a:chOff x="512" y="1063"/>
                      <a:chExt cx="57" cy="145"/>
                    </a:xfrm>
                  </p:grpSpPr>
                  <p:sp>
                    <p:nvSpPr>
                      <p:cNvPr id="1178" name="Freeform 12952" descr="© INSCALE GmbH, 26.05.2010&#10;http://www.presentationload.com/"/>
                      <p:cNvSpPr>
                        <a:spLocks noChangeAspect="1"/>
                      </p:cNvSpPr>
                      <p:nvPr/>
                    </p:nvSpPr>
                    <p:spPr bwMode="gray">
                      <a:xfrm>
                        <a:off x="512" y="1063"/>
                        <a:ext cx="57" cy="14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58"/>
                          </a:cxn>
                          <a:cxn ang="0">
                            <a:pos x="0" y="1497"/>
                          </a:cxn>
                          <a:cxn ang="0">
                            <a:pos x="583" y="1339"/>
                          </a:cxn>
                          <a:cxn ang="0">
                            <a:pos x="583" y="0"/>
                          </a:cxn>
                          <a:cxn ang="0">
                            <a:pos x="0" y="158"/>
                          </a:cxn>
                        </a:cxnLst>
                        <a:rect l="0" t="0" r="r" b="b"/>
                        <a:pathLst>
                          <a:path w="583" h="1497">
                            <a:moveTo>
                              <a:pt x="0" y="158"/>
                            </a:moveTo>
                            <a:lnTo>
                              <a:pt x="0" y="1497"/>
                            </a:lnTo>
                            <a:lnTo>
                              <a:pt x="583" y="1339"/>
                            </a:lnTo>
                            <a:lnTo>
                              <a:pt x="583" y="0"/>
                            </a:lnTo>
                            <a:lnTo>
                              <a:pt x="0" y="15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9" name="Freeform 12953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520" y="1075"/>
                        <a:ext cx="40" cy="4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354"/>
                          </a:cxn>
                          <a:cxn ang="0">
                            <a:pos x="0" y="339"/>
                          </a:cxn>
                          <a:cxn ang="0">
                            <a:pos x="0" y="92"/>
                          </a:cxn>
                          <a:cxn ang="0">
                            <a:pos x="20" y="67"/>
                          </a:cxn>
                          <a:cxn ang="0">
                            <a:pos x="259" y="3"/>
                          </a:cxn>
                          <a:cxn ang="0">
                            <a:pos x="278" y="18"/>
                          </a:cxn>
                          <a:cxn ang="0">
                            <a:pos x="278" y="265"/>
                          </a:cxn>
                          <a:cxn ang="0">
                            <a:pos x="259" y="290"/>
                          </a:cxn>
                          <a:cxn ang="0">
                            <a:pos x="20" y="354"/>
                          </a:cxn>
                        </a:cxnLst>
                        <a:rect l="0" t="0" r="r" b="b"/>
                        <a:pathLst>
                          <a:path w="278" h="357">
                            <a:moveTo>
                              <a:pt x="20" y="354"/>
                            </a:moveTo>
                            <a:cubicBezTo>
                              <a:pt x="9" y="357"/>
                              <a:pt x="0" y="350"/>
                              <a:pt x="0" y="339"/>
                            </a:cubicBezTo>
                            <a:cubicBezTo>
                              <a:pt x="0" y="92"/>
                              <a:pt x="0" y="92"/>
                              <a:pt x="0" y="92"/>
                            </a:cubicBezTo>
                            <a:cubicBezTo>
                              <a:pt x="0" y="81"/>
                              <a:pt x="9" y="70"/>
                              <a:pt x="20" y="67"/>
                            </a:cubicBezTo>
                            <a:cubicBezTo>
                              <a:pt x="259" y="3"/>
                              <a:pt x="259" y="3"/>
                              <a:pt x="259" y="3"/>
                            </a:cubicBezTo>
                            <a:cubicBezTo>
                              <a:pt x="269" y="0"/>
                              <a:pt x="278" y="7"/>
                              <a:pt x="278" y="18"/>
                            </a:cubicBezTo>
                            <a:cubicBezTo>
                              <a:pt x="278" y="265"/>
                              <a:pt x="278" y="265"/>
                              <a:pt x="278" y="265"/>
                            </a:cubicBezTo>
                            <a:cubicBezTo>
                              <a:pt x="278" y="276"/>
                              <a:pt x="269" y="287"/>
                              <a:pt x="259" y="290"/>
                            </a:cubicBezTo>
                            <a:lnTo>
                              <a:pt x="20" y="354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7FAFFF"/>
                          </a:gs>
                          <a:gs pos="100000">
                            <a:srgbClr val="2A79FF"/>
                          </a:gs>
                        </a:gsLst>
                        <a:lin ang="54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040" name="Group 12954"/>
                    <p:cNvGrpSpPr>
                      <a:grpSpLocks/>
                    </p:cNvGrpSpPr>
                    <p:nvPr/>
                  </p:nvGrpSpPr>
                  <p:grpSpPr bwMode="gray">
                    <a:xfrm>
                      <a:off x="509" y="1212"/>
                      <a:ext cx="494" cy="338"/>
                      <a:chOff x="3483" y="-5682"/>
                      <a:chExt cx="8438" cy="5783"/>
                    </a:xfrm>
                  </p:grpSpPr>
                  <p:sp>
                    <p:nvSpPr>
                      <p:cNvPr id="1041" name="Freeform 12955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231" y="-3058"/>
                        <a:ext cx="213" cy="4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14"/>
                          </a:cxn>
                          <a:cxn ang="0">
                            <a:pos x="0" y="55"/>
                          </a:cxn>
                          <a:cxn ang="0">
                            <a:pos x="213" y="0"/>
                          </a:cxn>
                          <a:cxn ang="0">
                            <a:pos x="213" y="357"/>
                          </a:cxn>
                          <a:cxn ang="0">
                            <a:pos x="0" y="414"/>
                          </a:cxn>
                        </a:cxnLst>
                        <a:rect l="0" t="0" r="r" b="b"/>
                        <a:pathLst>
                          <a:path w="213" h="414">
                            <a:moveTo>
                              <a:pt x="0" y="414"/>
                            </a:moveTo>
                            <a:lnTo>
                              <a:pt x="0" y="55"/>
                            </a:lnTo>
                            <a:lnTo>
                              <a:pt x="213" y="0"/>
                            </a:lnTo>
                            <a:lnTo>
                              <a:pt x="213" y="357"/>
                            </a:lnTo>
                            <a:lnTo>
                              <a:pt x="0" y="414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42" name="Freeform 12956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194" y="-3013"/>
                        <a:ext cx="37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7" y="10"/>
                          </a:cxn>
                          <a:cxn ang="0">
                            <a:pos x="0" y="0"/>
                          </a:cxn>
                          <a:cxn ang="0">
                            <a:pos x="0" y="357"/>
                          </a:cxn>
                          <a:cxn ang="0">
                            <a:pos x="37" y="369"/>
                          </a:cxn>
                          <a:cxn ang="0">
                            <a:pos x="37" y="10"/>
                          </a:cxn>
                        </a:cxnLst>
                        <a:rect l="0" t="0" r="r" b="b"/>
                        <a:pathLst>
                          <a:path w="37" h="369">
                            <a:moveTo>
                              <a:pt x="37" y="10"/>
                            </a:moveTo>
                            <a:lnTo>
                              <a:pt x="0" y="0"/>
                            </a:lnTo>
                            <a:lnTo>
                              <a:pt x="0" y="357"/>
                            </a:lnTo>
                            <a:lnTo>
                              <a:pt x="37" y="369"/>
                            </a:lnTo>
                            <a:lnTo>
                              <a:pt x="37" y="1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43" name="Freeform 12957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194" y="-3069"/>
                        <a:ext cx="250" cy="6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50" y="11"/>
                          </a:cxn>
                          <a:cxn ang="0">
                            <a:pos x="210" y="0"/>
                          </a:cxn>
                          <a:cxn ang="0">
                            <a:pos x="0" y="56"/>
                          </a:cxn>
                          <a:cxn ang="0">
                            <a:pos x="37" y="66"/>
                          </a:cxn>
                          <a:cxn ang="0">
                            <a:pos x="250" y="11"/>
                          </a:cxn>
                        </a:cxnLst>
                        <a:rect l="0" t="0" r="r" b="b"/>
                        <a:pathLst>
                          <a:path w="250" h="66">
                            <a:moveTo>
                              <a:pt x="250" y="11"/>
                            </a:moveTo>
                            <a:lnTo>
                              <a:pt x="210" y="0"/>
                            </a:lnTo>
                            <a:lnTo>
                              <a:pt x="0" y="56"/>
                            </a:lnTo>
                            <a:lnTo>
                              <a:pt x="37" y="66"/>
                            </a:lnTo>
                            <a:lnTo>
                              <a:pt x="250" y="11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44" name="Freeform 12958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986" y="-2656"/>
                        <a:ext cx="245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45" y="12"/>
                          </a:cxn>
                          <a:cxn ang="0">
                            <a:pos x="208" y="0"/>
                          </a:cxn>
                          <a:cxn ang="0">
                            <a:pos x="0" y="232"/>
                          </a:cxn>
                          <a:cxn ang="0">
                            <a:pos x="33" y="241"/>
                          </a:cxn>
                          <a:cxn ang="0">
                            <a:pos x="245" y="12"/>
                          </a:cxn>
                        </a:cxnLst>
                        <a:rect l="0" t="0" r="r" b="b"/>
                        <a:pathLst>
                          <a:path w="245" h="241">
                            <a:moveTo>
                              <a:pt x="245" y="12"/>
                            </a:moveTo>
                            <a:lnTo>
                              <a:pt x="208" y="0"/>
                            </a:lnTo>
                            <a:lnTo>
                              <a:pt x="0" y="232"/>
                            </a:lnTo>
                            <a:lnTo>
                              <a:pt x="33" y="241"/>
                            </a:lnTo>
                            <a:lnTo>
                              <a:pt x="245" y="1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45" name="Freeform 12959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019" y="-2656"/>
                        <a:ext cx="257" cy="24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41"/>
                          </a:cxn>
                          <a:cxn ang="0">
                            <a:pos x="57" y="224"/>
                          </a:cxn>
                          <a:cxn ang="0">
                            <a:pos x="257" y="0"/>
                          </a:cxn>
                          <a:cxn ang="0">
                            <a:pos x="215" y="9"/>
                          </a:cxn>
                          <a:cxn ang="0">
                            <a:pos x="0" y="241"/>
                          </a:cxn>
                        </a:cxnLst>
                        <a:rect l="0" t="0" r="r" b="b"/>
                        <a:pathLst>
                          <a:path w="257" h="241">
                            <a:moveTo>
                              <a:pt x="0" y="241"/>
                            </a:moveTo>
                            <a:lnTo>
                              <a:pt x="57" y="224"/>
                            </a:lnTo>
                            <a:lnTo>
                              <a:pt x="257" y="0"/>
                            </a:lnTo>
                            <a:lnTo>
                              <a:pt x="215" y="9"/>
                            </a:lnTo>
                            <a:lnTo>
                              <a:pt x="0" y="241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46" name="Freeform 12960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483" y="-5682"/>
                        <a:ext cx="7215" cy="193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47" y="0"/>
                          </a:cxn>
                          <a:cxn ang="0">
                            <a:pos x="7215" y="1094"/>
                          </a:cxn>
                          <a:cxn ang="0">
                            <a:pos x="4073" y="1937"/>
                          </a:cxn>
                          <a:cxn ang="0">
                            <a:pos x="0" y="843"/>
                          </a:cxn>
                          <a:cxn ang="0">
                            <a:pos x="3147" y="0"/>
                          </a:cxn>
                        </a:cxnLst>
                        <a:rect l="0" t="0" r="r" b="b"/>
                        <a:pathLst>
                          <a:path w="7215" h="1937">
                            <a:moveTo>
                              <a:pt x="3147" y="0"/>
                            </a:moveTo>
                            <a:lnTo>
                              <a:pt x="7215" y="1094"/>
                            </a:lnTo>
                            <a:lnTo>
                              <a:pt x="4073" y="1937"/>
                            </a:lnTo>
                            <a:lnTo>
                              <a:pt x="0" y="843"/>
                            </a:lnTo>
                            <a:lnTo>
                              <a:pt x="3147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47" name="Freeform 12961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7556" y="-4588"/>
                        <a:ext cx="3142" cy="412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843"/>
                          </a:cxn>
                          <a:cxn ang="0">
                            <a:pos x="3142" y="0"/>
                          </a:cxn>
                          <a:cxn ang="0">
                            <a:pos x="3142" y="3279"/>
                          </a:cxn>
                          <a:cxn ang="0">
                            <a:pos x="0" y="4122"/>
                          </a:cxn>
                          <a:cxn ang="0">
                            <a:pos x="0" y="843"/>
                          </a:cxn>
                        </a:cxnLst>
                        <a:rect l="0" t="0" r="r" b="b"/>
                        <a:pathLst>
                          <a:path w="3142" h="4122">
                            <a:moveTo>
                              <a:pt x="0" y="843"/>
                            </a:moveTo>
                            <a:lnTo>
                              <a:pt x="3142" y="0"/>
                            </a:lnTo>
                            <a:lnTo>
                              <a:pt x="3142" y="3279"/>
                            </a:lnTo>
                            <a:lnTo>
                              <a:pt x="0" y="4122"/>
                            </a:lnTo>
                            <a:lnTo>
                              <a:pt x="0" y="843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48" name="Freeform 12962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142" y="-1154"/>
                        <a:ext cx="864" cy="6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5" y="634"/>
                          </a:cxn>
                          <a:cxn ang="0">
                            <a:pos x="529" y="504"/>
                          </a:cxn>
                          <a:cxn ang="0">
                            <a:pos x="864" y="166"/>
                          </a:cxn>
                          <a:cxn ang="0">
                            <a:pos x="276" y="0"/>
                          </a:cxn>
                          <a:cxn ang="0">
                            <a:pos x="0" y="296"/>
                          </a:cxn>
                          <a:cxn ang="0">
                            <a:pos x="115" y="634"/>
                          </a:cxn>
                        </a:cxnLst>
                        <a:rect l="0" t="0" r="r" b="b"/>
                        <a:pathLst>
                          <a:path w="864" h="634">
                            <a:moveTo>
                              <a:pt x="115" y="634"/>
                            </a:moveTo>
                            <a:lnTo>
                              <a:pt x="529" y="504"/>
                            </a:lnTo>
                            <a:lnTo>
                              <a:pt x="864" y="166"/>
                            </a:lnTo>
                            <a:lnTo>
                              <a:pt x="276" y="0"/>
                            </a:lnTo>
                            <a:lnTo>
                              <a:pt x="0" y="296"/>
                            </a:lnTo>
                            <a:lnTo>
                              <a:pt x="115" y="634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49" name="Freeform 12963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268" y="-1952"/>
                        <a:ext cx="867" cy="63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8" y="635"/>
                          </a:cxn>
                          <a:cxn ang="0">
                            <a:pos x="529" y="506"/>
                          </a:cxn>
                          <a:cxn ang="0">
                            <a:pos x="867" y="168"/>
                          </a:cxn>
                          <a:cxn ang="0">
                            <a:pos x="278" y="0"/>
                          </a:cxn>
                          <a:cxn ang="0">
                            <a:pos x="0" y="298"/>
                          </a:cxn>
                          <a:cxn ang="0">
                            <a:pos x="118" y="635"/>
                          </a:cxn>
                        </a:cxnLst>
                        <a:rect l="0" t="0" r="r" b="b"/>
                        <a:pathLst>
                          <a:path w="867" h="635">
                            <a:moveTo>
                              <a:pt x="118" y="635"/>
                            </a:moveTo>
                            <a:lnTo>
                              <a:pt x="529" y="506"/>
                            </a:lnTo>
                            <a:lnTo>
                              <a:pt x="867" y="168"/>
                            </a:lnTo>
                            <a:lnTo>
                              <a:pt x="278" y="0"/>
                            </a:lnTo>
                            <a:lnTo>
                              <a:pt x="0" y="298"/>
                            </a:lnTo>
                            <a:lnTo>
                              <a:pt x="118" y="63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0" name="Freeform 12964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484" y="-1005"/>
                        <a:ext cx="940" cy="103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8" y="126"/>
                          </a:cxn>
                          <a:cxn ang="0">
                            <a:pos x="87" y="27"/>
                          </a:cxn>
                          <a:cxn ang="0">
                            <a:pos x="87" y="27"/>
                          </a:cxn>
                          <a:cxn ang="0">
                            <a:pos x="22" y="44"/>
                          </a:cxn>
                          <a:cxn ang="0">
                            <a:pos x="35" y="72"/>
                          </a:cxn>
                          <a:cxn ang="0">
                            <a:pos x="76" y="310"/>
                          </a:cxn>
                          <a:cxn ang="0">
                            <a:pos x="188" y="401"/>
                          </a:cxn>
                          <a:cxn ang="0">
                            <a:pos x="205" y="437"/>
                          </a:cxn>
                          <a:cxn ang="0">
                            <a:pos x="291" y="414"/>
                          </a:cxn>
                          <a:cxn ang="0">
                            <a:pos x="291" y="414"/>
                          </a:cxn>
                          <a:cxn ang="0">
                            <a:pos x="332" y="395"/>
                          </a:cxn>
                          <a:cxn ang="0">
                            <a:pos x="318" y="126"/>
                          </a:cxn>
                        </a:cxnLst>
                        <a:rect l="0" t="0" r="r" b="b"/>
                        <a:pathLst>
                          <a:path w="398" h="437">
                            <a:moveTo>
                              <a:pt x="318" y="126"/>
                            </a:moveTo>
                            <a:cubicBezTo>
                              <a:pt x="252" y="40"/>
                              <a:pt x="155" y="0"/>
                              <a:pt x="87" y="27"/>
                            </a:cubicBezTo>
                            <a:cubicBezTo>
                              <a:pt x="87" y="27"/>
                              <a:pt x="87" y="27"/>
                              <a:pt x="87" y="27"/>
                            </a:cubicBezTo>
                            <a:cubicBezTo>
                              <a:pt x="22" y="44"/>
                              <a:pt x="22" y="44"/>
                              <a:pt x="22" y="44"/>
                            </a:cubicBezTo>
                            <a:cubicBezTo>
                              <a:pt x="35" y="72"/>
                              <a:pt x="35" y="72"/>
                              <a:pt x="35" y="72"/>
                            </a:cubicBezTo>
                            <a:cubicBezTo>
                              <a:pt x="0" y="131"/>
                              <a:pt x="14" y="228"/>
                              <a:pt x="76" y="310"/>
                            </a:cubicBezTo>
                            <a:cubicBezTo>
                              <a:pt x="109" y="352"/>
                              <a:pt x="148" y="383"/>
                              <a:pt x="188" y="401"/>
                            </a:cubicBezTo>
                            <a:cubicBezTo>
                              <a:pt x="205" y="437"/>
                              <a:pt x="205" y="437"/>
                              <a:pt x="205" y="437"/>
                            </a:cubicBezTo>
                            <a:cubicBezTo>
                              <a:pt x="291" y="414"/>
                              <a:pt x="291" y="414"/>
                              <a:pt x="291" y="414"/>
                            </a:cubicBezTo>
                            <a:cubicBezTo>
                              <a:pt x="291" y="414"/>
                              <a:pt x="291" y="414"/>
                              <a:pt x="291" y="414"/>
                            </a:cubicBezTo>
                            <a:cubicBezTo>
                              <a:pt x="306" y="411"/>
                              <a:pt x="320" y="405"/>
                              <a:pt x="332" y="395"/>
                            </a:cubicBezTo>
                            <a:cubicBezTo>
                              <a:pt x="398" y="345"/>
                              <a:pt x="392" y="224"/>
                              <a:pt x="318" y="126"/>
                            </a:cubicBez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1" name="Freeform 12965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276" y="-974"/>
                        <a:ext cx="952" cy="107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36" y="405"/>
                          </a:cxn>
                          <a:cxn ang="0">
                            <a:pos x="81" y="319"/>
                          </a:cxn>
                          <a:cxn ang="0">
                            <a:pos x="67" y="50"/>
                          </a:cxn>
                          <a:cxn ang="0">
                            <a:pos x="322" y="136"/>
                          </a:cxn>
                          <a:cxn ang="0">
                            <a:pos x="336" y="405"/>
                          </a:cxn>
                        </a:cxnLst>
                        <a:rect l="0" t="0" r="r" b="b"/>
                        <a:pathLst>
                          <a:path w="403" h="455">
                            <a:moveTo>
                              <a:pt x="336" y="405"/>
                            </a:moveTo>
                            <a:cubicBezTo>
                              <a:pt x="269" y="455"/>
                              <a:pt x="155" y="417"/>
                              <a:pt x="81" y="319"/>
                            </a:cubicBezTo>
                            <a:cubicBezTo>
                              <a:pt x="6" y="221"/>
                              <a:pt x="0" y="101"/>
                              <a:pt x="67" y="50"/>
                            </a:cubicBezTo>
                            <a:cubicBezTo>
                              <a:pt x="133" y="0"/>
                              <a:pt x="248" y="38"/>
                              <a:pt x="322" y="136"/>
                            </a:cubicBezTo>
                            <a:cubicBezTo>
                              <a:pt x="396" y="234"/>
                              <a:pt x="403" y="354"/>
                              <a:pt x="336" y="405"/>
                            </a:cubicBezTo>
                            <a:close/>
                          </a:path>
                        </a:pathLst>
                      </a:custGeom>
                      <a:solidFill>
                        <a:srgbClr val="333333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2" name="Freeform 12966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463" y="-764"/>
                        <a:ext cx="579" cy="65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4" y="246"/>
                          </a:cxn>
                          <a:cxn ang="0">
                            <a:pos x="49" y="194"/>
                          </a:cxn>
                          <a:cxn ang="0">
                            <a:pos x="41" y="31"/>
                          </a:cxn>
                          <a:cxn ang="0">
                            <a:pos x="196" y="83"/>
                          </a:cxn>
                          <a:cxn ang="0">
                            <a:pos x="204" y="246"/>
                          </a:cxn>
                        </a:cxnLst>
                        <a:rect l="0" t="0" r="r" b="b"/>
                        <a:pathLst>
                          <a:path w="245" h="277">
                            <a:moveTo>
                              <a:pt x="204" y="246"/>
                            </a:moveTo>
                            <a:cubicBezTo>
                              <a:pt x="164" y="277"/>
                              <a:pt x="94" y="254"/>
                              <a:pt x="49" y="194"/>
                            </a:cubicBezTo>
                            <a:cubicBezTo>
                              <a:pt x="4" y="135"/>
                              <a:pt x="0" y="62"/>
                              <a:pt x="41" y="31"/>
                            </a:cubicBezTo>
                            <a:cubicBezTo>
                              <a:pt x="81" y="0"/>
                              <a:pt x="151" y="23"/>
                              <a:pt x="196" y="83"/>
                            </a:cubicBezTo>
                            <a:cubicBezTo>
                              <a:pt x="241" y="142"/>
                              <a:pt x="245" y="216"/>
                              <a:pt x="204" y="246"/>
                            </a:cubicBezTo>
                            <a:close/>
                          </a:path>
                        </a:pathLst>
                      </a:custGeom>
                      <a:solidFill>
                        <a:srgbClr val="DDDDDD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3" name="Freeform 12967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249" y="-3736"/>
                        <a:ext cx="1672" cy="299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602" y="163"/>
                          </a:cxn>
                          <a:cxn ang="0">
                            <a:pos x="1020" y="1245"/>
                          </a:cxn>
                          <a:cxn ang="0">
                            <a:pos x="1672" y="1593"/>
                          </a:cxn>
                          <a:cxn ang="0">
                            <a:pos x="1672" y="2998"/>
                          </a:cxn>
                          <a:cxn ang="0">
                            <a:pos x="0" y="254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672" h="2998">
                            <a:moveTo>
                              <a:pt x="0" y="0"/>
                            </a:moveTo>
                            <a:lnTo>
                              <a:pt x="602" y="163"/>
                            </a:lnTo>
                            <a:lnTo>
                              <a:pt x="1020" y="1245"/>
                            </a:lnTo>
                            <a:lnTo>
                              <a:pt x="1672" y="1593"/>
                            </a:lnTo>
                            <a:lnTo>
                              <a:pt x="1672" y="2998"/>
                            </a:lnTo>
                            <a:lnTo>
                              <a:pt x="0" y="254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4" name="Freeform 12968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612" y="-3573"/>
                        <a:ext cx="2657" cy="168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00"/>
                          </a:cxn>
                          <a:cxn ang="0">
                            <a:pos x="2239" y="0"/>
                          </a:cxn>
                          <a:cxn ang="0">
                            <a:pos x="2657" y="1082"/>
                          </a:cxn>
                          <a:cxn ang="0">
                            <a:pos x="418" y="1682"/>
                          </a:cxn>
                          <a:cxn ang="0">
                            <a:pos x="0" y="600"/>
                          </a:cxn>
                        </a:cxnLst>
                        <a:rect l="0" t="0" r="r" b="b"/>
                        <a:pathLst>
                          <a:path w="2657" h="1682">
                            <a:moveTo>
                              <a:pt x="0" y="600"/>
                            </a:moveTo>
                            <a:lnTo>
                              <a:pt x="2239" y="0"/>
                            </a:lnTo>
                            <a:lnTo>
                              <a:pt x="2657" y="1082"/>
                            </a:lnTo>
                            <a:lnTo>
                              <a:pt x="418" y="1682"/>
                            </a:lnTo>
                            <a:lnTo>
                              <a:pt x="0" y="60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5" name="Freeform 12969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697" y="-3518"/>
                        <a:ext cx="2487" cy="15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562"/>
                          </a:cxn>
                          <a:cxn ang="0">
                            <a:pos x="2095" y="0"/>
                          </a:cxn>
                          <a:cxn ang="0">
                            <a:pos x="2487" y="1011"/>
                          </a:cxn>
                          <a:cxn ang="0">
                            <a:pos x="392" y="1573"/>
                          </a:cxn>
                          <a:cxn ang="0">
                            <a:pos x="0" y="562"/>
                          </a:cxn>
                        </a:cxnLst>
                        <a:rect l="0" t="0" r="r" b="b"/>
                        <a:pathLst>
                          <a:path w="2487" h="1573">
                            <a:moveTo>
                              <a:pt x="0" y="562"/>
                            </a:moveTo>
                            <a:lnTo>
                              <a:pt x="2095" y="0"/>
                            </a:lnTo>
                            <a:lnTo>
                              <a:pt x="2487" y="1011"/>
                            </a:lnTo>
                            <a:lnTo>
                              <a:pt x="392" y="1573"/>
                            </a:lnTo>
                            <a:lnTo>
                              <a:pt x="0" y="562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7FAFFF"/>
                          </a:gs>
                          <a:gs pos="100000">
                            <a:srgbClr val="2A79FF"/>
                          </a:gs>
                        </a:gsLst>
                        <a:lin ang="54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6" name="Freeform 12970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030" y="-2491"/>
                        <a:ext cx="2891" cy="9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52" y="948"/>
                          </a:cxn>
                          <a:cxn ang="0">
                            <a:pos x="2891" y="348"/>
                          </a:cxn>
                          <a:cxn ang="0">
                            <a:pos x="2239" y="0"/>
                          </a:cxn>
                          <a:cxn ang="0">
                            <a:pos x="0" y="600"/>
                          </a:cxn>
                          <a:cxn ang="0">
                            <a:pos x="652" y="948"/>
                          </a:cxn>
                        </a:cxnLst>
                        <a:rect l="0" t="0" r="r" b="b"/>
                        <a:pathLst>
                          <a:path w="2891" h="948">
                            <a:moveTo>
                              <a:pt x="652" y="948"/>
                            </a:moveTo>
                            <a:lnTo>
                              <a:pt x="2891" y="348"/>
                            </a:lnTo>
                            <a:lnTo>
                              <a:pt x="2239" y="0"/>
                            </a:lnTo>
                            <a:lnTo>
                              <a:pt x="0" y="600"/>
                            </a:lnTo>
                            <a:lnTo>
                              <a:pt x="652" y="94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7" name="Freeform 12971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682" y="-2143"/>
                        <a:ext cx="2239" cy="20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005"/>
                          </a:cxn>
                          <a:cxn ang="0">
                            <a:pos x="2239" y="1405"/>
                          </a:cxn>
                          <a:cxn ang="0">
                            <a:pos x="2239" y="0"/>
                          </a:cxn>
                          <a:cxn ang="0">
                            <a:pos x="0" y="600"/>
                          </a:cxn>
                          <a:cxn ang="0">
                            <a:pos x="0" y="2005"/>
                          </a:cxn>
                        </a:cxnLst>
                        <a:rect l="0" t="0" r="r" b="b"/>
                        <a:pathLst>
                          <a:path w="2239" h="2005">
                            <a:moveTo>
                              <a:pt x="0" y="2005"/>
                            </a:moveTo>
                            <a:lnTo>
                              <a:pt x="2239" y="1405"/>
                            </a:lnTo>
                            <a:lnTo>
                              <a:pt x="2239" y="0"/>
                            </a:lnTo>
                            <a:lnTo>
                              <a:pt x="0" y="600"/>
                            </a:lnTo>
                            <a:lnTo>
                              <a:pt x="0" y="200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8" name="Freeform 12972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009" y="-3736"/>
                        <a:ext cx="2842" cy="76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03"/>
                          </a:cxn>
                          <a:cxn ang="0">
                            <a:pos x="2240" y="0"/>
                          </a:cxn>
                          <a:cxn ang="0">
                            <a:pos x="2842" y="163"/>
                          </a:cxn>
                          <a:cxn ang="0">
                            <a:pos x="603" y="763"/>
                          </a:cxn>
                          <a:cxn ang="0">
                            <a:pos x="0" y="603"/>
                          </a:cxn>
                        </a:cxnLst>
                        <a:rect l="0" t="0" r="r" b="b"/>
                        <a:pathLst>
                          <a:path w="2842" h="763">
                            <a:moveTo>
                              <a:pt x="0" y="603"/>
                            </a:moveTo>
                            <a:lnTo>
                              <a:pt x="2240" y="0"/>
                            </a:lnTo>
                            <a:lnTo>
                              <a:pt x="2842" y="163"/>
                            </a:lnTo>
                            <a:lnTo>
                              <a:pt x="603" y="763"/>
                            </a:lnTo>
                            <a:lnTo>
                              <a:pt x="0" y="603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59" name="Freeform 12973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050" y="-4451"/>
                        <a:ext cx="624" cy="16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22"/>
                          </a:cxn>
                          <a:cxn ang="0">
                            <a:pos x="452" y="0"/>
                          </a:cxn>
                          <a:cxn ang="0">
                            <a:pos x="624" y="47"/>
                          </a:cxn>
                          <a:cxn ang="0">
                            <a:pos x="173" y="167"/>
                          </a:cxn>
                          <a:cxn ang="0">
                            <a:pos x="0" y="122"/>
                          </a:cxn>
                        </a:cxnLst>
                        <a:rect l="0" t="0" r="r" b="b"/>
                        <a:pathLst>
                          <a:path w="624" h="167">
                            <a:moveTo>
                              <a:pt x="0" y="122"/>
                            </a:moveTo>
                            <a:lnTo>
                              <a:pt x="452" y="0"/>
                            </a:lnTo>
                            <a:lnTo>
                              <a:pt x="624" y="47"/>
                            </a:lnTo>
                            <a:lnTo>
                              <a:pt x="173" y="167"/>
                            </a:lnTo>
                            <a:lnTo>
                              <a:pt x="0" y="122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60" name="Freeform 12974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223" y="-4404"/>
                        <a:ext cx="451" cy="28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8"/>
                          </a:cxn>
                          <a:cxn ang="0">
                            <a:pos x="0" y="120"/>
                          </a:cxn>
                          <a:cxn ang="0">
                            <a:pos x="451" y="0"/>
                          </a:cxn>
                          <a:cxn ang="0">
                            <a:pos x="451" y="165"/>
                          </a:cxn>
                          <a:cxn ang="0">
                            <a:pos x="0" y="288"/>
                          </a:cxn>
                        </a:cxnLst>
                        <a:rect l="0" t="0" r="r" b="b"/>
                        <a:pathLst>
                          <a:path w="451" h="288">
                            <a:moveTo>
                              <a:pt x="0" y="288"/>
                            </a:moveTo>
                            <a:lnTo>
                              <a:pt x="0" y="120"/>
                            </a:lnTo>
                            <a:lnTo>
                              <a:pt x="451" y="0"/>
                            </a:lnTo>
                            <a:lnTo>
                              <a:pt x="451" y="165"/>
                            </a:lnTo>
                            <a:lnTo>
                              <a:pt x="0" y="288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61" name="Freeform 12975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050" y="-4329"/>
                        <a:ext cx="173" cy="21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66"/>
                          </a:cxn>
                          <a:cxn ang="0">
                            <a:pos x="173" y="213"/>
                          </a:cxn>
                          <a:cxn ang="0">
                            <a:pos x="173" y="45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3" h="213">
                            <a:moveTo>
                              <a:pt x="0" y="0"/>
                            </a:moveTo>
                            <a:lnTo>
                              <a:pt x="0" y="166"/>
                            </a:lnTo>
                            <a:lnTo>
                              <a:pt x="173" y="213"/>
                            </a:lnTo>
                            <a:lnTo>
                              <a:pt x="173" y="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62" name="Freeform 12976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597" y="-4329"/>
                        <a:ext cx="626" cy="16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21"/>
                          </a:cxn>
                          <a:cxn ang="0">
                            <a:pos x="453" y="0"/>
                          </a:cxn>
                          <a:cxn ang="0">
                            <a:pos x="626" y="45"/>
                          </a:cxn>
                          <a:cxn ang="0">
                            <a:pos x="172" y="168"/>
                          </a:cxn>
                          <a:cxn ang="0">
                            <a:pos x="0" y="121"/>
                          </a:cxn>
                        </a:cxnLst>
                        <a:rect l="0" t="0" r="r" b="b"/>
                        <a:pathLst>
                          <a:path w="626" h="168">
                            <a:moveTo>
                              <a:pt x="0" y="121"/>
                            </a:moveTo>
                            <a:lnTo>
                              <a:pt x="453" y="0"/>
                            </a:lnTo>
                            <a:lnTo>
                              <a:pt x="626" y="45"/>
                            </a:lnTo>
                            <a:lnTo>
                              <a:pt x="172" y="168"/>
                            </a:lnTo>
                            <a:lnTo>
                              <a:pt x="0" y="121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6" name="Freeform 12977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769" y="-4284"/>
                        <a:ext cx="454" cy="28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9"/>
                          </a:cxn>
                          <a:cxn ang="0">
                            <a:pos x="0" y="123"/>
                          </a:cxn>
                          <a:cxn ang="0">
                            <a:pos x="454" y="0"/>
                          </a:cxn>
                          <a:cxn ang="0">
                            <a:pos x="454" y="168"/>
                          </a:cxn>
                          <a:cxn ang="0">
                            <a:pos x="0" y="289"/>
                          </a:cxn>
                        </a:cxnLst>
                        <a:rect l="0" t="0" r="r" b="b"/>
                        <a:pathLst>
                          <a:path w="454" h="289">
                            <a:moveTo>
                              <a:pt x="0" y="289"/>
                            </a:moveTo>
                            <a:lnTo>
                              <a:pt x="0" y="123"/>
                            </a:lnTo>
                            <a:lnTo>
                              <a:pt x="454" y="0"/>
                            </a:lnTo>
                            <a:lnTo>
                              <a:pt x="454" y="168"/>
                            </a:lnTo>
                            <a:lnTo>
                              <a:pt x="0" y="289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8" name="Freeform 12978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597" y="-4208"/>
                        <a:ext cx="172" cy="21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65"/>
                          </a:cxn>
                          <a:cxn ang="0">
                            <a:pos x="172" y="213"/>
                          </a:cxn>
                          <a:cxn ang="0">
                            <a:pos x="172" y="4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2" h="213">
                            <a:moveTo>
                              <a:pt x="0" y="0"/>
                            </a:moveTo>
                            <a:lnTo>
                              <a:pt x="0" y="165"/>
                            </a:lnTo>
                            <a:lnTo>
                              <a:pt x="172" y="213"/>
                            </a:lnTo>
                            <a:lnTo>
                              <a:pt x="172" y="4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9" name="Freeform 12979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46" y="-4208"/>
                        <a:ext cx="623" cy="16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20"/>
                          </a:cxn>
                          <a:cxn ang="0">
                            <a:pos x="451" y="0"/>
                          </a:cxn>
                          <a:cxn ang="0">
                            <a:pos x="623" y="47"/>
                          </a:cxn>
                          <a:cxn ang="0">
                            <a:pos x="170" y="168"/>
                          </a:cxn>
                          <a:cxn ang="0">
                            <a:pos x="0" y="120"/>
                          </a:cxn>
                        </a:cxnLst>
                        <a:rect l="0" t="0" r="r" b="b"/>
                        <a:pathLst>
                          <a:path w="623" h="168">
                            <a:moveTo>
                              <a:pt x="0" y="120"/>
                            </a:moveTo>
                            <a:lnTo>
                              <a:pt x="451" y="0"/>
                            </a:lnTo>
                            <a:lnTo>
                              <a:pt x="623" y="47"/>
                            </a:lnTo>
                            <a:lnTo>
                              <a:pt x="170" y="168"/>
                            </a:lnTo>
                            <a:lnTo>
                              <a:pt x="0" y="120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0" name="Freeform 12980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316" y="-4161"/>
                        <a:ext cx="453" cy="28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6"/>
                          </a:cxn>
                          <a:cxn ang="0">
                            <a:pos x="0" y="121"/>
                          </a:cxn>
                          <a:cxn ang="0">
                            <a:pos x="453" y="0"/>
                          </a:cxn>
                          <a:cxn ang="0">
                            <a:pos x="453" y="166"/>
                          </a:cxn>
                          <a:cxn ang="0">
                            <a:pos x="0" y="286"/>
                          </a:cxn>
                        </a:cxnLst>
                        <a:rect l="0" t="0" r="r" b="b"/>
                        <a:pathLst>
                          <a:path w="453" h="286">
                            <a:moveTo>
                              <a:pt x="0" y="286"/>
                            </a:moveTo>
                            <a:lnTo>
                              <a:pt x="0" y="121"/>
                            </a:lnTo>
                            <a:lnTo>
                              <a:pt x="453" y="0"/>
                            </a:lnTo>
                            <a:lnTo>
                              <a:pt x="453" y="166"/>
                            </a:lnTo>
                            <a:lnTo>
                              <a:pt x="0" y="286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1" name="Freeform 12981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146" y="-4088"/>
                        <a:ext cx="170" cy="21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68"/>
                          </a:cxn>
                          <a:cxn ang="0">
                            <a:pos x="170" y="213"/>
                          </a:cxn>
                          <a:cxn ang="0">
                            <a:pos x="170" y="48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0" h="213">
                            <a:moveTo>
                              <a:pt x="0" y="0"/>
                            </a:moveTo>
                            <a:lnTo>
                              <a:pt x="0" y="168"/>
                            </a:lnTo>
                            <a:lnTo>
                              <a:pt x="170" y="213"/>
                            </a:lnTo>
                            <a:lnTo>
                              <a:pt x="170" y="48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2" name="Freeform 12982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692" y="-4088"/>
                        <a:ext cx="624" cy="16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23"/>
                          </a:cxn>
                          <a:cxn ang="0">
                            <a:pos x="454" y="0"/>
                          </a:cxn>
                          <a:cxn ang="0">
                            <a:pos x="624" y="48"/>
                          </a:cxn>
                          <a:cxn ang="0">
                            <a:pos x="173" y="168"/>
                          </a:cxn>
                          <a:cxn ang="0">
                            <a:pos x="0" y="123"/>
                          </a:cxn>
                        </a:cxnLst>
                        <a:rect l="0" t="0" r="r" b="b"/>
                        <a:pathLst>
                          <a:path w="624" h="168">
                            <a:moveTo>
                              <a:pt x="0" y="123"/>
                            </a:moveTo>
                            <a:lnTo>
                              <a:pt x="454" y="0"/>
                            </a:lnTo>
                            <a:lnTo>
                              <a:pt x="624" y="48"/>
                            </a:lnTo>
                            <a:lnTo>
                              <a:pt x="173" y="168"/>
                            </a:lnTo>
                            <a:lnTo>
                              <a:pt x="0" y="123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3" name="Freeform 12983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865" y="-4040"/>
                        <a:ext cx="451" cy="28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8"/>
                          </a:cxn>
                          <a:cxn ang="0">
                            <a:pos x="0" y="120"/>
                          </a:cxn>
                          <a:cxn ang="0">
                            <a:pos x="451" y="0"/>
                          </a:cxn>
                          <a:cxn ang="0">
                            <a:pos x="451" y="165"/>
                          </a:cxn>
                          <a:cxn ang="0">
                            <a:pos x="0" y="288"/>
                          </a:cxn>
                        </a:cxnLst>
                        <a:rect l="0" t="0" r="r" b="b"/>
                        <a:pathLst>
                          <a:path w="451" h="288">
                            <a:moveTo>
                              <a:pt x="0" y="288"/>
                            </a:moveTo>
                            <a:lnTo>
                              <a:pt x="0" y="120"/>
                            </a:lnTo>
                            <a:lnTo>
                              <a:pt x="451" y="0"/>
                            </a:lnTo>
                            <a:lnTo>
                              <a:pt x="451" y="165"/>
                            </a:lnTo>
                            <a:lnTo>
                              <a:pt x="0" y="288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4" name="Freeform 12984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692" y="-3965"/>
                        <a:ext cx="173" cy="21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66"/>
                          </a:cxn>
                          <a:cxn ang="0">
                            <a:pos x="173" y="213"/>
                          </a:cxn>
                          <a:cxn ang="0">
                            <a:pos x="173" y="45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3" h="213">
                            <a:moveTo>
                              <a:pt x="0" y="0"/>
                            </a:moveTo>
                            <a:lnTo>
                              <a:pt x="0" y="166"/>
                            </a:lnTo>
                            <a:lnTo>
                              <a:pt x="173" y="213"/>
                            </a:lnTo>
                            <a:lnTo>
                              <a:pt x="173" y="4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5" name="Freeform 12985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239" y="-3965"/>
                        <a:ext cx="626" cy="16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21"/>
                          </a:cxn>
                          <a:cxn ang="0">
                            <a:pos x="453" y="0"/>
                          </a:cxn>
                          <a:cxn ang="0">
                            <a:pos x="626" y="45"/>
                          </a:cxn>
                          <a:cxn ang="0">
                            <a:pos x="172" y="168"/>
                          </a:cxn>
                          <a:cxn ang="0">
                            <a:pos x="0" y="121"/>
                          </a:cxn>
                        </a:cxnLst>
                        <a:rect l="0" t="0" r="r" b="b"/>
                        <a:pathLst>
                          <a:path w="626" h="168">
                            <a:moveTo>
                              <a:pt x="0" y="121"/>
                            </a:moveTo>
                            <a:lnTo>
                              <a:pt x="453" y="0"/>
                            </a:lnTo>
                            <a:lnTo>
                              <a:pt x="626" y="45"/>
                            </a:lnTo>
                            <a:lnTo>
                              <a:pt x="172" y="168"/>
                            </a:lnTo>
                            <a:lnTo>
                              <a:pt x="0" y="121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6" name="Freeform 12986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411" y="-3920"/>
                        <a:ext cx="454" cy="28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8"/>
                          </a:cxn>
                          <a:cxn ang="0">
                            <a:pos x="0" y="123"/>
                          </a:cxn>
                          <a:cxn ang="0">
                            <a:pos x="454" y="0"/>
                          </a:cxn>
                          <a:cxn ang="0">
                            <a:pos x="454" y="168"/>
                          </a:cxn>
                          <a:cxn ang="0">
                            <a:pos x="0" y="288"/>
                          </a:cxn>
                        </a:cxnLst>
                        <a:rect l="0" t="0" r="r" b="b"/>
                        <a:pathLst>
                          <a:path w="454" h="288">
                            <a:moveTo>
                              <a:pt x="0" y="288"/>
                            </a:moveTo>
                            <a:lnTo>
                              <a:pt x="0" y="123"/>
                            </a:lnTo>
                            <a:lnTo>
                              <a:pt x="454" y="0"/>
                            </a:lnTo>
                            <a:lnTo>
                              <a:pt x="454" y="168"/>
                            </a:lnTo>
                            <a:lnTo>
                              <a:pt x="0" y="288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7" name="Freeform 12987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239" y="-3844"/>
                        <a:ext cx="172" cy="2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67"/>
                          </a:cxn>
                          <a:cxn ang="0">
                            <a:pos x="172" y="212"/>
                          </a:cxn>
                          <a:cxn ang="0">
                            <a:pos x="172" y="4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2" h="212">
                            <a:moveTo>
                              <a:pt x="0" y="0"/>
                            </a:moveTo>
                            <a:lnTo>
                              <a:pt x="0" y="167"/>
                            </a:lnTo>
                            <a:lnTo>
                              <a:pt x="172" y="212"/>
                            </a:lnTo>
                            <a:lnTo>
                              <a:pt x="172" y="4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8" name="Freeform 12988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7787" y="-3844"/>
                        <a:ext cx="624" cy="16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23"/>
                          </a:cxn>
                          <a:cxn ang="0">
                            <a:pos x="452" y="0"/>
                          </a:cxn>
                          <a:cxn ang="0">
                            <a:pos x="624" y="47"/>
                          </a:cxn>
                          <a:cxn ang="0">
                            <a:pos x="173" y="167"/>
                          </a:cxn>
                          <a:cxn ang="0">
                            <a:pos x="0" y="123"/>
                          </a:cxn>
                        </a:cxnLst>
                        <a:rect l="0" t="0" r="r" b="b"/>
                        <a:pathLst>
                          <a:path w="624" h="167">
                            <a:moveTo>
                              <a:pt x="0" y="123"/>
                            </a:moveTo>
                            <a:lnTo>
                              <a:pt x="452" y="0"/>
                            </a:lnTo>
                            <a:lnTo>
                              <a:pt x="624" y="47"/>
                            </a:lnTo>
                            <a:lnTo>
                              <a:pt x="173" y="167"/>
                            </a:lnTo>
                            <a:lnTo>
                              <a:pt x="0" y="123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9" name="Freeform 12989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7960" y="-3797"/>
                        <a:ext cx="451" cy="28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8"/>
                          </a:cxn>
                          <a:cxn ang="0">
                            <a:pos x="0" y="120"/>
                          </a:cxn>
                          <a:cxn ang="0">
                            <a:pos x="451" y="0"/>
                          </a:cxn>
                          <a:cxn ang="0">
                            <a:pos x="451" y="165"/>
                          </a:cxn>
                          <a:cxn ang="0">
                            <a:pos x="0" y="288"/>
                          </a:cxn>
                        </a:cxnLst>
                        <a:rect l="0" t="0" r="r" b="b"/>
                        <a:pathLst>
                          <a:path w="451" h="288">
                            <a:moveTo>
                              <a:pt x="0" y="288"/>
                            </a:moveTo>
                            <a:lnTo>
                              <a:pt x="0" y="120"/>
                            </a:lnTo>
                            <a:lnTo>
                              <a:pt x="451" y="0"/>
                            </a:lnTo>
                            <a:lnTo>
                              <a:pt x="451" y="165"/>
                            </a:lnTo>
                            <a:lnTo>
                              <a:pt x="0" y="288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0" name="Freeform 12990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7787" y="-3721"/>
                        <a:ext cx="173" cy="2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65"/>
                          </a:cxn>
                          <a:cxn ang="0">
                            <a:pos x="173" y="212"/>
                          </a:cxn>
                          <a:cxn ang="0">
                            <a:pos x="173" y="44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3" h="212">
                            <a:moveTo>
                              <a:pt x="0" y="0"/>
                            </a:moveTo>
                            <a:lnTo>
                              <a:pt x="0" y="165"/>
                            </a:lnTo>
                            <a:lnTo>
                              <a:pt x="173" y="212"/>
                            </a:lnTo>
                            <a:lnTo>
                              <a:pt x="173" y="44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1" name="Freeform 12991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009" y="-3133"/>
                        <a:ext cx="1673" cy="29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708" y="673"/>
                          </a:cxn>
                          <a:cxn ang="0">
                            <a:pos x="432" y="526"/>
                          </a:cxn>
                          <a:cxn ang="0">
                            <a:pos x="255" y="68"/>
                          </a:cxn>
                          <a:cxn ang="0">
                            <a:pos x="0" y="0"/>
                          </a:cxn>
                          <a:cxn ang="0">
                            <a:pos x="0" y="1078"/>
                          </a:cxn>
                          <a:cxn ang="0">
                            <a:pos x="105" y="1106"/>
                          </a:cxn>
                          <a:cxn ang="0">
                            <a:pos x="162" y="942"/>
                          </a:cxn>
                          <a:cxn ang="0">
                            <a:pos x="486" y="1051"/>
                          </a:cxn>
                          <a:cxn ang="0">
                            <a:pos x="561" y="1229"/>
                          </a:cxn>
                          <a:cxn ang="0">
                            <a:pos x="708" y="1268"/>
                          </a:cxn>
                          <a:cxn ang="0">
                            <a:pos x="708" y="673"/>
                          </a:cxn>
                        </a:cxnLst>
                        <a:rect l="0" t="0" r="r" b="b"/>
                        <a:pathLst>
                          <a:path w="708" h="1268">
                            <a:moveTo>
                              <a:pt x="708" y="673"/>
                            </a:moveTo>
                            <a:cubicBezTo>
                              <a:pt x="432" y="526"/>
                              <a:pt x="432" y="526"/>
                              <a:pt x="432" y="526"/>
                            </a:cubicBezTo>
                            <a:cubicBezTo>
                              <a:pt x="255" y="68"/>
                              <a:pt x="255" y="68"/>
                              <a:pt x="255" y="68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1078"/>
                              <a:pt x="0" y="1078"/>
                              <a:pt x="0" y="1078"/>
                            </a:cubicBezTo>
                            <a:cubicBezTo>
                              <a:pt x="105" y="1106"/>
                              <a:pt x="105" y="1106"/>
                              <a:pt x="105" y="1106"/>
                            </a:cubicBezTo>
                            <a:cubicBezTo>
                              <a:pt x="98" y="1038"/>
                              <a:pt x="116" y="977"/>
                              <a:pt x="162" y="942"/>
                            </a:cubicBezTo>
                            <a:cubicBezTo>
                              <a:pt x="247" y="878"/>
                              <a:pt x="392" y="927"/>
                              <a:pt x="486" y="1051"/>
                            </a:cubicBezTo>
                            <a:cubicBezTo>
                              <a:pt x="530" y="1108"/>
                              <a:pt x="555" y="1171"/>
                              <a:pt x="561" y="1229"/>
                            </a:cubicBezTo>
                            <a:cubicBezTo>
                              <a:pt x="708" y="1268"/>
                              <a:pt x="708" y="1268"/>
                              <a:pt x="708" y="1268"/>
                            </a:cubicBezTo>
                            <a:lnTo>
                              <a:pt x="708" y="673"/>
                            </a:lnTo>
                            <a:close/>
                          </a:path>
                        </a:pathLst>
                      </a:custGeom>
                      <a:solidFill>
                        <a:srgbClr val="DDDDDD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2" name="Freeform 12992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634" y="-1798"/>
                        <a:ext cx="942" cy="10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8" y="126"/>
                          </a:cxn>
                          <a:cxn ang="0">
                            <a:pos x="87" y="27"/>
                          </a:cxn>
                          <a:cxn ang="0">
                            <a:pos x="87" y="27"/>
                          </a:cxn>
                          <a:cxn ang="0">
                            <a:pos x="23" y="43"/>
                          </a:cxn>
                          <a:cxn ang="0">
                            <a:pos x="36" y="72"/>
                          </a:cxn>
                          <a:cxn ang="0">
                            <a:pos x="77" y="309"/>
                          </a:cxn>
                          <a:cxn ang="0">
                            <a:pos x="188" y="401"/>
                          </a:cxn>
                          <a:cxn ang="0">
                            <a:pos x="205" y="437"/>
                          </a:cxn>
                          <a:cxn ang="0">
                            <a:pos x="291" y="414"/>
                          </a:cxn>
                          <a:cxn ang="0">
                            <a:pos x="291" y="414"/>
                          </a:cxn>
                          <a:cxn ang="0">
                            <a:pos x="332" y="395"/>
                          </a:cxn>
                          <a:cxn ang="0">
                            <a:pos x="318" y="126"/>
                          </a:cxn>
                        </a:cxnLst>
                        <a:rect l="0" t="0" r="r" b="b"/>
                        <a:pathLst>
                          <a:path w="399" h="437">
                            <a:moveTo>
                              <a:pt x="318" y="126"/>
                            </a:moveTo>
                            <a:cubicBezTo>
                              <a:pt x="252" y="39"/>
                              <a:pt x="155" y="0"/>
                              <a:pt x="87" y="27"/>
                            </a:cubicBezTo>
                            <a:cubicBezTo>
                              <a:pt x="87" y="27"/>
                              <a:pt x="87" y="27"/>
                              <a:pt x="87" y="27"/>
                            </a:cubicBezTo>
                            <a:cubicBezTo>
                              <a:pt x="23" y="43"/>
                              <a:pt x="23" y="43"/>
                              <a:pt x="23" y="43"/>
                            </a:cubicBezTo>
                            <a:cubicBezTo>
                              <a:pt x="36" y="72"/>
                              <a:pt x="36" y="72"/>
                              <a:pt x="36" y="72"/>
                            </a:cubicBezTo>
                            <a:cubicBezTo>
                              <a:pt x="0" y="131"/>
                              <a:pt x="15" y="228"/>
                              <a:pt x="77" y="309"/>
                            </a:cubicBezTo>
                            <a:cubicBezTo>
                              <a:pt x="109" y="352"/>
                              <a:pt x="148" y="383"/>
                              <a:pt x="188" y="401"/>
                            </a:cubicBezTo>
                            <a:cubicBezTo>
                              <a:pt x="205" y="437"/>
                              <a:pt x="205" y="437"/>
                              <a:pt x="205" y="437"/>
                            </a:cubicBezTo>
                            <a:cubicBezTo>
                              <a:pt x="291" y="414"/>
                              <a:pt x="291" y="414"/>
                              <a:pt x="291" y="414"/>
                            </a:cubicBezTo>
                            <a:cubicBezTo>
                              <a:pt x="291" y="414"/>
                              <a:pt x="291" y="414"/>
                              <a:pt x="291" y="414"/>
                            </a:cubicBezTo>
                            <a:cubicBezTo>
                              <a:pt x="306" y="410"/>
                              <a:pt x="320" y="404"/>
                              <a:pt x="332" y="395"/>
                            </a:cubicBezTo>
                            <a:cubicBezTo>
                              <a:pt x="399" y="344"/>
                              <a:pt x="392" y="224"/>
                              <a:pt x="318" y="126"/>
                            </a:cubicBez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3" name="Freeform 12993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426" y="-1770"/>
                        <a:ext cx="952" cy="107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36" y="405"/>
                          </a:cxn>
                          <a:cxn ang="0">
                            <a:pos x="81" y="320"/>
                          </a:cxn>
                          <a:cxn ang="0">
                            <a:pos x="67" y="51"/>
                          </a:cxn>
                          <a:cxn ang="0">
                            <a:pos x="322" y="137"/>
                          </a:cxn>
                          <a:cxn ang="0">
                            <a:pos x="336" y="405"/>
                          </a:cxn>
                        </a:cxnLst>
                        <a:rect l="0" t="0" r="r" b="b"/>
                        <a:pathLst>
                          <a:path w="403" h="456">
                            <a:moveTo>
                              <a:pt x="336" y="405"/>
                            </a:moveTo>
                            <a:cubicBezTo>
                              <a:pt x="270" y="456"/>
                              <a:pt x="155" y="418"/>
                              <a:pt x="81" y="320"/>
                            </a:cubicBezTo>
                            <a:cubicBezTo>
                              <a:pt x="7" y="222"/>
                              <a:pt x="0" y="102"/>
                              <a:pt x="67" y="51"/>
                            </a:cubicBezTo>
                            <a:cubicBezTo>
                              <a:pt x="134" y="0"/>
                              <a:pt x="248" y="39"/>
                              <a:pt x="322" y="137"/>
                            </a:cubicBezTo>
                            <a:cubicBezTo>
                              <a:pt x="397" y="234"/>
                              <a:pt x="403" y="355"/>
                              <a:pt x="336" y="405"/>
                            </a:cubicBezTo>
                            <a:close/>
                          </a:path>
                        </a:pathLst>
                      </a:custGeom>
                      <a:solidFill>
                        <a:srgbClr val="333333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4" name="Freeform 12994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613" y="-1558"/>
                        <a:ext cx="578" cy="65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5" y="246"/>
                          </a:cxn>
                          <a:cxn ang="0">
                            <a:pos x="49" y="194"/>
                          </a:cxn>
                          <a:cxn ang="0">
                            <a:pos x="41" y="30"/>
                          </a:cxn>
                          <a:cxn ang="0">
                            <a:pos x="196" y="82"/>
                          </a:cxn>
                          <a:cxn ang="0">
                            <a:pos x="205" y="246"/>
                          </a:cxn>
                        </a:cxnLst>
                        <a:rect l="0" t="0" r="r" b="b"/>
                        <a:pathLst>
                          <a:path w="245" h="277">
                            <a:moveTo>
                              <a:pt x="205" y="246"/>
                            </a:moveTo>
                            <a:cubicBezTo>
                              <a:pt x="164" y="277"/>
                              <a:pt x="95" y="254"/>
                              <a:pt x="49" y="194"/>
                            </a:cubicBezTo>
                            <a:cubicBezTo>
                              <a:pt x="4" y="134"/>
                              <a:pt x="0" y="61"/>
                              <a:pt x="41" y="30"/>
                            </a:cubicBezTo>
                            <a:cubicBezTo>
                              <a:pt x="81" y="0"/>
                              <a:pt x="151" y="23"/>
                              <a:pt x="196" y="82"/>
                            </a:cubicBezTo>
                            <a:cubicBezTo>
                              <a:pt x="241" y="142"/>
                              <a:pt x="245" y="215"/>
                              <a:pt x="205" y="246"/>
                            </a:cubicBezTo>
                            <a:close/>
                          </a:path>
                        </a:pathLst>
                      </a:custGeom>
                      <a:solidFill>
                        <a:srgbClr val="DDDDDD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5" name="Freeform 12995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483" y="-4839"/>
                        <a:ext cx="4073" cy="43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724" y="463"/>
                          </a:cxn>
                          <a:cxn ang="0">
                            <a:pos x="0" y="0"/>
                          </a:cxn>
                          <a:cxn ang="0">
                            <a:pos x="0" y="1388"/>
                          </a:cxn>
                          <a:cxn ang="0">
                            <a:pos x="382" y="1491"/>
                          </a:cxn>
                          <a:cxn ang="0">
                            <a:pos x="439" y="1327"/>
                          </a:cxn>
                          <a:cxn ang="0">
                            <a:pos x="763" y="1436"/>
                          </a:cxn>
                          <a:cxn ang="0">
                            <a:pos x="838" y="1613"/>
                          </a:cxn>
                          <a:cxn ang="0">
                            <a:pos x="1724" y="1851"/>
                          </a:cxn>
                          <a:cxn ang="0">
                            <a:pos x="1724" y="463"/>
                          </a:cxn>
                        </a:cxnLst>
                        <a:rect l="0" t="0" r="r" b="b"/>
                        <a:pathLst>
                          <a:path w="1724" h="1851">
                            <a:moveTo>
                              <a:pt x="1724" y="463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1388"/>
                              <a:pt x="0" y="1388"/>
                              <a:pt x="0" y="1388"/>
                            </a:cubicBezTo>
                            <a:cubicBezTo>
                              <a:pt x="382" y="1491"/>
                              <a:pt x="382" y="1491"/>
                              <a:pt x="382" y="1491"/>
                            </a:cubicBezTo>
                            <a:cubicBezTo>
                              <a:pt x="374" y="1423"/>
                              <a:pt x="393" y="1362"/>
                              <a:pt x="439" y="1327"/>
                            </a:cubicBezTo>
                            <a:cubicBezTo>
                              <a:pt x="523" y="1263"/>
                              <a:pt x="668" y="1311"/>
                              <a:pt x="763" y="1436"/>
                            </a:cubicBezTo>
                            <a:cubicBezTo>
                              <a:pt x="806" y="1492"/>
                              <a:pt x="831" y="1555"/>
                              <a:pt x="838" y="1613"/>
                            </a:cubicBezTo>
                            <a:cubicBezTo>
                              <a:pt x="1724" y="1851"/>
                              <a:pt x="1724" y="1851"/>
                              <a:pt x="1724" y="1851"/>
                            </a:cubicBezTo>
                            <a:lnTo>
                              <a:pt x="1724" y="463"/>
                            </a:lnTo>
                            <a:close/>
                          </a:path>
                        </a:pathLst>
                      </a:custGeom>
                      <a:solidFill>
                        <a:srgbClr val="DDDDDD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6" name="Freeform 12996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047" y="-3079"/>
                        <a:ext cx="921" cy="115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534" y="144"/>
                          </a:cxn>
                          <a:cxn ang="0">
                            <a:pos x="921" y="1158"/>
                          </a:cxn>
                          <a:cxn ang="0">
                            <a:pos x="0" y="921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921" h="1158">
                            <a:moveTo>
                              <a:pt x="0" y="0"/>
                            </a:moveTo>
                            <a:lnTo>
                              <a:pt x="534" y="144"/>
                            </a:lnTo>
                            <a:lnTo>
                              <a:pt x="921" y="1158"/>
                            </a:lnTo>
                            <a:lnTo>
                              <a:pt x="0" y="92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7FAFFF"/>
                          </a:gs>
                          <a:gs pos="100000">
                            <a:srgbClr val="2A79FF"/>
                          </a:gs>
                        </a:gsLst>
                        <a:lin ang="5400000" scaled="1"/>
                      </a:gra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7" name="Freeform 12997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562" y="-1952"/>
                        <a:ext cx="307" cy="1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0" y="12"/>
                          </a:cxn>
                          <a:cxn ang="0">
                            <a:pos x="307" y="184"/>
                          </a:cxn>
                          <a:cxn ang="0">
                            <a:pos x="262" y="172"/>
                          </a:cxn>
                          <a:cxn ang="0">
                            <a:pos x="0" y="0"/>
                          </a:cxn>
                          <a:cxn ang="0">
                            <a:pos x="40" y="12"/>
                          </a:cxn>
                        </a:cxnLst>
                        <a:rect l="0" t="0" r="r" b="b"/>
                        <a:pathLst>
                          <a:path w="307" h="184">
                            <a:moveTo>
                              <a:pt x="40" y="12"/>
                            </a:moveTo>
                            <a:lnTo>
                              <a:pt x="307" y="184"/>
                            </a:lnTo>
                            <a:lnTo>
                              <a:pt x="262" y="172"/>
                            </a:lnTo>
                            <a:lnTo>
                              <a:pt x="0" y="0"/>
                            </a:lnTo>
                            <a:lnTo>
                              <a:pt x="40" y="1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8" name="Freeform 12998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602" y="-1952"/>
                        <a:ext cx="267" cy="18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67" y="184"/>
                          </a:cxn>
                          <a:cxn ang="0">
                            <a:pos x="267" y="149"/>
                          </a:cxn>
                          <a:cxn ang="0">
                            <a:pos x="43" y="0"/>
                          </a:cxn>
                          <a:cxn ang="0">
                            <a:pos x="0" y="12"/>
                          </a:cxn>
                          <a:cxn ang="0">
                            <a:pos x="267" y="184"/>
                          </a:cxn>
                        </a:cxnLst>
                        <a:rect l="0" t="0" r="r" b="b"/>
                        <a:pathLst>
                          <a:path w="267" h="184">
                            <a:moveTo>
                              <a:pt x="267" y="184"/>
                            </a:moveTo>
                            <a:lnTo>
                              <a:pt x="267" y="149"/>
                            </a:lnTo>
                            <a:lnTo>
                              <a:pt x="43" y="0"/>
                            </a:lnTo>
                            <a:lnTo>
                              <a:pt x="0" y="12"/>
                            </a:lnTo>
                            <a:lnTo>
                              <a:pt x="267" y="184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9" name="Freeform 12999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435" y="-2311"/>
                        <a:ext cx="210" cy="4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16"/>
                          </a:cxn>
                          <a:cxn ang="0">
                            <a:pos x="0" y="57"/>
                          </a:cxn>
                          <a:cxn ang="0">
                            <a:pos x="210" y="0"/>
                          </a:cxn>
                          <a:cxn ang="0">
                            <a:pos x="210" y="359"/>
                          </a:cxn>
                          <a:cxn ang="0">
                            <a:pos x="0" y="416"/>
                          </a:cxn>
                        </a:cxnLst>
                        <a:rect l="0" t="0" r="r" b="b"/>
                        <a:pathLst>
                          <a:path w="210" h="416">
                            <a:moveTo>
                              <a:pt x="0" y="416"/>
                            </a:moveTo>
                            <a:lnTo>
                              <a:pt x="0" y="57"/>
                            </a:lnTo>
                            <a:lnTo>
                              <a:pt x="210" y="0"/>
                            </a:lnTo>
                            <a:lnTo>
                              <a:pt x="210" y="359"/>
                            </a:lnTo>
                            <a:lnTo>
                              <a:pt x="0" y="416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0" name="Freeform 13000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394" y="-2264"/>
                        <a:ext cx="41" cy="36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1" y="10"/>
                          </a:cxn>
                          <a:cxn ang="0">
                            <a:pos x="0" y="0"/>
                          </a:cxn>
                          <a:cxn ang="0">
                            <a:pos x="0" y="357"/>
                          </a:cxn>
                          <a:cxn ang="0">
                            <a:pos x="41" y="369"/>
                          </a:cxn>
                          <a:cxn ang="0">
                            <a:pos x="41" y="10"/>
                          </a:cxn>
                        </a:cxnLst>
                        <a:rect l="0" t="0" r="r" b="b"/>
                        <a:pathLst>
                          <a:path w="41" h="369">
                            <a:moveTo>
                              <a:pt x="41" y="10"/>
                            </a:moveTo>
                            <a:lnTo>
                              <a:pt x="0" y="0"/>
                            </a:lnTo>
                            <a:lnTo>
                              <a:pt x="0" y="357"/>
                            </a:lnTo>
                            <a:lnTo>
                              <a:pt x="41" y="369"/>
                            </a:lnTo>
                            <a:lnTo>
                              <a:pt x="41" y="1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1" name="Freeform 13001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394" y="-2321"/>
                        <a:ext cx="251" cy="6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51" y="10"/>
                          </a:cxn>
                          <a:cxn ang="0">
                            <a:pos x="213" y="0"/>
                          </a:cxn>
                          <a:cxn ang="0">
                            <a:pos x="0" y="57"/>
                          </a:cxn>
                          <a:cxn ang="0">
                            <a:pos x="41" y="67"/>
                          </a:cxn>
                          <a:cxn ang="0">
                            <a:pos x="251" y="10"/>
                          </a:cxn>
                        </a:cxnLst>
                        <a:rect l="0" t="0" r="r" b="b"/>
                        <a:pathLst>
                          <a:path w="251" h="67">
                            <a:moveTo>
                              <a:pt x="251" y="10"/>
                            </a:moveTo>
                            <a:lnTo>
                              <a:pt x="213" y="0"/>
                            </a:lnTo>
                            <a:lnTo>
                              <a:pt x="0" y="57"/>
                            </a:lnTo>
                            <a:lnTo>
                              <a:pt x="41" y="67"/>
                            </a:lnTo>
                            <a:lnTo>
                              <a:pt x="251" y="1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2" name="Freeform 13002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604" y="-4577"/>
                        <a:ext cx="319" cy="8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76"/>
                          </a:cxn>
                          <a:cxn ang="0">
                            <a:pos x="35" y="0"/>
                          </a:cxn>
                          <a:cxn ang="0">
                            <a:pos x="0" y="10"/>
                          </a:cxn>
                          <a:cxn ang="0">
                            <a:pos x="286" y="85"/>
                          </a:cxn>
                          <a:cxn ang="0">
                            <a:pos x="319" y="76"/>
                          </a:cxn>
                        </a:cxnLst>
                        <a:rect l="0" t="0" r="r" b="b"/>
                        <a:pathLst>
                          <a:path w="319" h="85">
                            <a:moveTo>
                              <a:pt x="319" y="76"/>
                            </a:moveTo>
                            <a:lnTo>
                              <a:pt x="35" y="0"/>
                            </a:lnTo>
                            <a:lnTo>
                              <a:pt x="0" y="10"/>
                            </a:lnTo>
                            <a:lnTo>
                              <a:pt x="286" y="85"/>
                            </a:lnTo>
                            <a:lnTo>
                              <a:pt x="319" y="76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3" name="Freeform 13003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604" y="-4567"/>
                        <a:ext cx="286" cy="35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6" y="359"/>
                          </a:cxn>
                          <a:cxn ang="0">
                            <a:pos x="286" y="75"/>
                          </a:cxn>
                          <a:cxn ang="0">
                            <a:pos x="0" y="0"/>
                          </a:cxn>
                          <a:cxn ang="0">
                            <a:pos x="0" y="283"/>
                          </a:cxn>
                          <a:cxn ang="0">
                            <a:pos x="286" y="359"/>
                          </a:cxn>
                        </a:cxnLst>
                        <a:rect l="0" t="0" r="r" b="b"/>
                        <a:pathLst>
                          <a:path w="286" h="359">
                            <a:moveTo>
                              <a:pt x="286" y="359"/>
                            </a:moveTo>
                            <a:lnTo>
                              <a:pt x="286" y="75"/>
                            </a:lnTo>
                            <a:lnTo>
                              <a:pt x="0" y="0"/>
                            </a:lnTo>
                            <a:lnTo>
                              <a:pt x="0" y="283"/>
                            </a:lnTo>
                            <a:lnTo>
                              <a:pt x="286" y="359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4" name="Freeform 13004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890" y="-4501"/>
                        <a:ext cx="33" cy="29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3" y="0"/>
                          </a:cxn>
                          <a:cxn ang="0">
                            <a:pos x="33" y="284"/>
                          </a:cxn>
                          <a:cxn ang="0">
                            <a:pos x="0" y="293"/>
                          </a:cxn>
                          <a:cxn ang="0">
                            <a:pos x="0" y="9"/>
                          </a:cxn>
                          <a:cxn ang="0">
                            <a:pos x="33" y="0"/>
                          </a:cxn>
                        </a:cxnLst>
                        <a:rect l="0" t="0" r="r" b="b"/>
                        <a:pathLst>
                          <a:path w="33" h="293">
                            <a:moveTo>
                              <a:pt x="33" y="0"/>
                            </a:moveTo>
                            <a:lnTo>
                              <a:pt x="33" y="284"/>
                            </a:lnTo>
                            <a:lnTo>
                              <a:pt x="0" y="293"/>
                            </a:lnTo>
                            <a:lnTo>
                              <a:pt x="0" y="9"/>
                            </a:lnTo>
                            <a:lnTo>
                              <a:pt x="33" y="0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5" name="Freeform 13005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001" y="-4470"/>
                        <a:ext cx="319" cy="8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9" y="78"/>
                          </a:cxn>
                          <a:cxn ang="0">
                            <a:pos x="35" y="0"/>
                          </a:cxn>
                          <a:cxn ang="0">
                            <a:pos x="0" y="9"/>
                          </a:cxn>
                          <a:cxn ang="0">
                            <a:pos x="286" y="85"/>
                          </a:cxn>
                          <a:cxn ang="0">
                            <a:pos x="319" y="78"/>
                          </a:cxn>
                        </a:cxnLst>
                        <a:rect l="0" t="0" r="r" b="b"/>
                        <a:pathLst>
                          <a:path w="319" h="85">
                            <a:moveTo>
                              <a:pt x="319" y="78"/>
                            </a:moveTo>
                            <a:lnTo>
                              <a:pt x="35" y="0"/>
                            </a:lnTo>
                            <a:lnTo>
                              <a:pt x="0" y="9"/>
                            </a:lnTo>
                            <a:lnTo>
                              <a:pt x="286" y="85"/>
                            </a:lnTo>
                            <a:lnTo>
                              <a:pt x="319" y="78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6" name="Freeform 13006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001" y="-4461"/>
                        <a:ext cx="286" cy="35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6" y="359"/>
                          </a:cxn>
                          <a:cxn ang="0">
                            <a:pos x="286" y="76"/>
                          </a:cxn>
                          <a:cxn ang="0">
                            <a:pos x="0" y="0"/>
                          </a:cxn>
                          <a:cxn ang="0">
                            <a:pos x="0" y="284"/>
                          </a:cxn>
                          <a:cxn ang="0">
                            <a:pos x="286" y="359"/>
                          </a:cxn>
                        </a:cxnLst>
                        <a:rect l="0" t="0" r="r" b="b"/>
                        <a:pathLst>
                          <a:path w="286" h="359">
                            <a:moveTo>
                              <a:pt x="286" y="359"/>
                            </a:moveTo>
                            <a:lnTo>
                              <a:pt x="286" y="76"/>
                            </a:lnTo>
                            <a:lnTo>
                              <a:pt x="0" y="0"/>
                            </a:lnTo>
                            <a:lnTo>
                              <a:pt x="0" y="284"/>
                            </a:lnTo>
                            <a:lnTo>
                              <a:pt x="286" y="359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7" name="Freeform 13007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287" y="-4392"/>
                        <a:ext cx="33" cy="29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3" y="0"/>
                          </a:cxn>
                          <a:cxn ang="0">
                            <a:pos x="33" y="281"/>
                          </a:cxn>
                          <a:cxn ang="0">
                            <a:pos x="0" y="290"/>
                          </a:cxn>
                          <a:cxn ang="0">
                            <a:pos x="0" y="7"/>
                          </a:cxn>
                          <a:cxn ang="0">
                            <a:pos x="33" y="0"/>
                          </a:cxn>
                        </a:cxnLst>
                        <a:rect l="0" t="0" r="r" b="b"/>
                        <a:pathLst>
                          <a:path w="33" h="290">
                            <a:moveTo>
                              <a:pt x="33" y="0"/>
                            </a:moveTo>
                            <a:lnTo>
                              <a:pt x="33" y="281"/>
                            </a:lnTo>
                            <a:lnTo>
                              <a:pt x="0" y="290"/>
                            </a:lnTo>
                            <a:lnTo>
                              <a:pt x="0" y="7"/>
                            </a:lnTo>
                            <a:lnTo>
                              <a:pt x="33" y="0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8" name="Freeform 13008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6594" y="-3788"/>
                        <a:ext cx="317" cy="8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7" y="78"/>
                          </a:cxn>
                          <a:cxn ang="0">
                            <a:pos x="34" y="0"/>
                          </a:cxn>
                          <a:cxn ang="0">
                            <a:pos x="0" y="10"/>
                          </a:cxn>
                          <a:cxn ang="0">
                            <a:pos x="284" y="85"/>
                          </a:cxn>
                          <a:cxn ang="0">
                            <a:pos x="317" y="78"/>
                          </a:cxn>
                        </a:cxnLst>
                        <a:rect l="0" t="0" r="r" b="b"/>
                        <a:pathLst>
                          <a:path w="317" h="85">
                            <a:moveTo>
                              <a:pt x="317" y="78"/>
                            </a:moveTo>
                            <a:lnTo>
                              <a:pt x="34" y="0"/>
                            </a:lnTo>
                            <a:lnTo>
                              <a:pt x="0" y="10"/>
                            </a:lnTo>
                            <a:lnTo>
                              <a:pt x="284" y="85"/>
                            </a:lnTo>
                            <a:lnTo>
                              <a:pt x="317" y="78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2" name="Freeform 13009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6594" y="-3778"/>
                        <a:ext cx="284" cy="35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4" y="359"/>
                          </a:cxn>
                          <a:cxn ang="0">
                            <a:pos x="284" y="75"/>
                          </a:cxn>
                          <a:cxn ang="0">
                            <a:pos x="0" y="0"/>
                          </a:cxn>
                          <a:cxn ang="0">
                            <a:pos x="0" y="283"/>
                          </a:cxn>
                          <a:cxn ang="0">
                            <a:pos x="284" y="359"/>
                          </a:cxn>
                        </a:cxnLst>
                        <a:rect l="0" t="0" r="r" b="b"/>
                        <a:pathLst>
                          <a:path w="284" h="359">
                            <a:moveTo>
                              <a:pt x="284" y="359"/>
                            </a:moveTo>
                            <a:lnTo>
                              <a:pt x="284" y="75"/>
                            </a:lnTo>
                            <a:lnTo>
                              <a:pt x="0" y="0"/>
                            </a:lnTo>
                            <a:lnTo>
                              <a:pt x="0" y="283"/>
                            </a:lnTo>
                            <a:lnTo>
                              <a:pt x="284" y="359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3" name="Freeform 13010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6878" y="-3710"/>
                        <a:ext cx="33" cy="29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3" y="0"/>
                          </a:cxn>
                          <a:cxn ang="0">
                            <a:pos x="33" y="282"/>
                          </a:cxn>
                          <a:cxn ang="0">
                            <a:pos x="0" y="291"/>
                          </a:cxn>
                          <a:cxn ang="0">
                            <a:pos x="0" y="7"/>
                          </a:cxn>
                          <a:cxn ang="0">
                            <a:pos x="33" y="0"/>
                          </a:cxn>
                        </a:cxnLst>
                        <a:rect l="0" t="0" r="r" b="b"/>
                        <a:pathLst>
                          <a:path w="33" h="291">
                            <a:moveTo>
                              <a:pt x="33" y="0"/>
                            </a:moveTo>
                            <a:lnTo>
                              <a:pt x="33" y="282"/>
                            </a:lnTo>
                            <a:lnTo>
                              <a:pt x="0" y="291"/>
                            </a:lnTo>
                            <a:lnTo>
                              <a:pt x="0" y="7"/>
                            </a:lnTo>
                            <a:lnTo>
                              <a:pt x="33" y="0"/>
                            </a:lnTo>
                            <a:close/>
                          </a:path>
                        </a:pathLst>
                      </a:custGeom>
                      <a:solidFill>
                        <a:srgbClr val="0A71B4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4" name="Freeform 13011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6991" y="-3681"/>
                        <a:ext cx="317" cy="8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17" y="78"/>
                          </a:cxn>
                          <a:cxn ang="0">
                            <a:pos x="33" y="0"/>
                          </a:cxn>
                          <a:cxn ang="0">
                            <a:pos x="0" y="9"/>
                          </a:cxn>
                          <a:cxn ang="0">
                            <a:pos x="284" y="85"/>
                          </a:cxn>
                          <a:cxn ang="0">
                            <a:pos x="317" y="78"/>
                          </a:cxn>
                        </a:cxnLst>
                        <a:rect l="0" t="0" r="r" b="b"/>
                        <a:pathLst>
                          <a:path w="317" h="85">
                            <a:moveTo>
                              <a:pt x="317" y="78"/>
                            </a:moveTo>
                            <a:lnTo>
                              <a:pt x="33" y="0"/>
                            </a:lnTo>
                            <a:lnTo>
                              <a:pt x="0" y="9"/>
                            </a:lnTo>
                            <a:lnTo>
                              <a:pt x="284" y="85"/>
                            </a:lnTo>
                            <a:lnTo>
                              <a:pt x="317" y="78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5" name="Freeform 13012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6991" y="-3672"/>
                        <a:ext cx="284" cy="35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4" y="359"/>
                          </a:cxn>
                          <a:cxn ang="0">
                            <a:pos x="284" y="76"/>
                          </a:cxn>
                          <a:cxn ang="0">
                            <a:pos x="0" y="0"/>
                          </a:cxn>
                          <a:cxn ang="0">
                            <a:pos x="0" y="284"/>
                          </a:cxn>
                          <a:cxn ang="0">
                            <a:pos x="284" y="359"/>
                          </a:cxn>
                        </a:cxnLst>
                        <a:rect l="0" t="0" r="r" b="b"/>
                        <a:pathLst>
                          <a:path w="284" h="359">
                            <a:moveTo>
                              <a:pt x="284" y="359"/>
                            </a:moveTo>
                            <a:lnTo>
                              <a:pt x="284" y="76"/>
                            </a:lnTo>
                            <a:lnTo>
                              <a:pt x="0" y="0"/>
                            </a:lnTo>
                            <a:lnTo>
                              <a:pt x="0" y="284"/>
                            </a:lnTo>
                            <a:lnTo>
                              <a:pt x="284" y="359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6" name="Freeform 13013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7275" y="-3603"/>
                        <a:ext cx="33" cy="29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3" y="0"/>
                          </a:cxn>
                          <a:cxn ang="0">
                            <a:pos x="33" y="281"/>
                          </a:cxn>
                          <a:cxn ang="0">
                            <a:pos x="0" y="290"/>
                          </a:cxn>
                          <a:cxn ang="0">
                            <a:pos x="0" y="7"/>
                          </a:cxn>
                          <a:cxn ang="0">
                            <a:pos x="33" y="0"/>
                          </a:cxn>
                        </a:cxnLst>
                        <a:rect l="0" t="0" r="r" b="b"/>
                        <a:pathLst>
                          <a:path w="33" h="290">
                            <a:moveTo>
                              <a:pt x="33" y="0"/>
                            </a:moveTo>
                            <a:lnTo>
                              <a:pt x="33" y="281"/>
                            </a:lnTo>
                            <a:lnTo>
                              <a:pt x="0" y="290"/>
                            </a:lnTo>
                            <a:lnTo>
                              <a:pt x="0" y="7"/>
                            </a:lnTo>
                            <a:lnTo>
                              <a:pt x="33" y="0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7" name="Freeform 13014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483" y="-2961"/>
                        <a:ext cx="4073" cy="155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468"/>
                          </a:cxn>
                          <a:cxn ang="0">
                            <a:pos x="4073" y="1559"/>
                          </a:cxn>
                          <a:cxn ang="0">
                            <a:pos x="4073" y="1092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073" h="1559">
                            <a:moveTo>
                              <a:pt x="0" y="0"/>
                            </a:moveTo>
                            <a:lnTo>
                              <a:pt x="0" y="468"/>
                            </a:lnTo>
                            <a:lnTo>
                              <a:pt x="4073" y="1559"/>
                            </a:lnTo>
                            <a:lnTo>
                              <a:pt x="4073" y="109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8" name="Freeform 13015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7556" y="-1990"/>
                        <a:ext cx="453" cy="58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588"/>
                          </a:cxn>
                          <a:cxn ang="0">
                            <a:pos x="0" y="121"/>
                          </a:cxn>
                          <a:cxn ang="0">
                            <a:pos x="453" y="0"/>
                          </a:cxn>
                          <a:cxn ang="0">
                            <a:pos x="453" y="468"/>
                          </a:cxn>
                          <a:cxn ang="0">
                            <a:pos x="0" y="588"/>
                          </a:cxn>
                        </a:cxnLst>
                        <a:rect l="0" t="0" r="r" b="b"/>
                        <a:pathLst>
                          <a:path w="453" h="588">
                            <a:moveTo>
                              <a:pt x="0" y="588"/>
                            </a:moveTo>
                            <a:lnTo>
                              <a:pt x="0" y="121"/>
                            </a:lnTo>
                            <a:lnTo>
                              <a:pt x="453" y="0"/>
                            </a:lnTo>
                            <a:lnTo>
                              <a:pt x="453" y="468"/>
                            </a:lnTo>
                            <a:lnTo>
                              <a:pt x="0" y="588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9" name="Freeform 13016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682" y="-2143"/>
                        <a:ext cx="2239" cy="107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070"/>
                          </a:cxn>
                          <a:cxn ang="0">
                            <a:pos x="0" y="600"/>
                          </a:cxn>
                          <a:cxn ang="0">
                            <a:pos x="2239" y="0"/>
                          </a:cxn>
                          <a:cxn ang="0">
                            <a:pos x="2239" y="467"/>
                          </a:cxn>
                          <a:cxn ang="0">
                            <a:pos x="0" y="1070"/>
                          </a:cxn>
                        </a:cxnLst>
                        <a:rect l="0" t="0" r="r" b="b"/>
                        <a:pathLst>
                          <a:path w="2239" h="1070">
                            <a:moveTo>
                              <a:pt x="0" y="1070"/>
                            </a:moveTo>
                            <a:lnTo>
                              <a:pt x="0" y="600"/>
                            </a:lnTo>
                            <a:lnTo>
                              <a:pt x="2239" y="0"/>
                            </a:lnTo>
                            <a:lnTo>
                              <a:pt x="2239" y="467"/>
                            </a:lnTo>
                            <a:lnTo>
                              <a:pt x="0" y="1070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0" name="Freeform 13017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8009" y="-1990"/>
                        <a:ext cx="1673" cy="91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468"/>
                          </a:cxn>
                          <a:cxn ang="0">
                            <a:pos x="1673" y="917"/>
                          </a:cxn>
                          <a:cxn ang="0">
                            <a:pos x="1673" y="44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673" h="917">
                            <a:moveTo>
                              <a:pt x="0" y="0"/>
                            </a:moveTo>
                            <a:lnTo>
                              <a:pt x="0" y="468"/>
                            </a:lnTo>
                            <a:lnTo>
                              <a:pt x="1673" y="917"/>
                            </a:lnTo>
                            <a:lnTo>
                              <a:pt x="1673" y="44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2001A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1" name="Freeform 13018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609" y="-4036"/>
                        <a:ext cx="744" cy="261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744" y="2613"/>
                          </a:cxn>
                          <a:cxn ang="0">
                            <a:pos x="744" y="199"/>
                          </a:cxn>
                          <a:cxn ang="0">
                            <a:pos x="0" y="0"/>
                          </a:cxn>
                          <a:cxn ang="0">
                            <a:pos x="0" y="2412"/>
                          </a:cxn>
                          <a:cxn ang="0">
                            <a:pos x="744" y="2613"/>
                          </a:cxn>
                        </a:cxnLst>
                        <a:rect l="0" t="0" r="r" b="b"/>
                        <a:pathLst>
                          <a:path w="744" h="2613">
                            <a:moveTo>
                              <a:pt x="744" y="2613"/>
                            </a:moveTo>
                            <a:lnTo>
                              <a:pt x="744" y="199"/>
                            </a:lnTo>
                            <a:lnTo>
                              <a:pt x="0" y="0"/>
                            </a:lnTo>
                            <a:lnTo>
                              <a:pt x="0" y="2412"/>
                            </a:lnTo>
                            <a:lnTo>
                              <a:pt x="744" y="2613"/>
                            </a:lnTo>
                            <a:close/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2" name="Freeform 13019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6531" y="-3265"/>
                        <a:ext cx="744" cy="26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744" y="2615"/>
                          </a:cxn>
                          <a:cxn ang="0">
                            <a:pos x="744" y="200"/>
                          </a:cxn>
                          <a:cxn ang="0">
                            <a:pos x="0" y="0"/>
                          </a:cxn>
                          <a:cxn ang="0">
                            <a:pos x="0" y="2414"/>
                          </a:cxn>
                          <a:cxn ang="0">
                            <a:pos x="744" y="2615"/>
                          </a:cxn>
                        </a:cxnLst>
                        <a:rect l="0" t="0" r="r" b="b"/>
                        <a:pathLst>
                          <a:path w="744" h="2615">
                            <a:moveTo>
                              <a:pt x="744" y="2615"/>
                            </a:moveTo>
                            <a:lnTo>
                              <a:pt x="744" y="200"/>
                            </a:lnTo>
                            <a:lnTo>
                              <a:pt x="0" y="0"/>
                            </a:lnTo>
                            <a:lnTo>
                              <a:pt x="0" y="2414"/>
                            </a:lnTo>
                            <a:lnTo>
                              <a:pt x="744" y="2615"/>
                            </a:lnTo>
                            <a:close/>
                          </a:path>
                        </a:pathLst>
                      </a:custGeom>
                      <a:noFill/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3" name="Line 13020" descr="© INSCALE GmbH, 26.05.2010&#10;http://www.presentationload.com/"/>
                      <p:cNvSpPr>
                        <a:spLocks noChangeShapeType="1"/>
                      </p:cNvSpPr>
                      <p:nvPr/>
                    </p:nvSpPr>
                    <p:spPr bwMode="gray">
                      <a:xfrm>
                        <a:off x="3982" y="-3939"/>
                        <a:ext cx="0" cy="2415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4" name="Freeform 13021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840" y="-2562"/>
                        <a:ext cx="106" cy="2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6" y="26"/>
                          </a:cxn>
                          <a:cxn ang="0">
                            <a:pos x="10" y="0"/>
                          </a:cxn>
                          <a:cxn ang="0">
                            <a:pos x="0" y="5"/>
                          </a:cxn>
                          <a:cxn ang="0">
                            <a:pos x="95" y="29"/>
                          </a:cxn>
                          <a:cxn ang="0">
                            <a:pos x="106" y="26"/>
                          </a:cxn>
                        </a:cxnLst>
                        <a:rect l="0" t="0" r="r" b="b"/>
                        <a:pathLst>
                          <a:path w="106" h="29">
                            <a:moveTo>
                              <a:pt x="106" y="26"/>
                            </a:moveTo>
                            <a:lnTo>
                              <a:pt x="10" y="0"/>
                            </a:lnTo>
                            <a:lnTo>
                              <a:pt x="0" y="5"/>
                            </a:lnTo>
                            <a:lnTo>
                              <a:pt x="95" y="29"/>
                            </a:lnTo>
                            <a:lnTo>
                              <a:pt x="106" y="2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5" name="Freeform 13022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840" y="-2557"/>
                        <a:ext cx="95" cy="1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5" y="118"/>
                          </a:cxn>
                          <a:cxn ang="0">
                            <a:pos x="95" y="24"/>
                          </a:cxn>
                          <a:cxn ang="0">
                            <a:pos x="0" y="0"/>
                          </a:cxn>
                          <a:cxn ang="0">
                            <a:pos x="0" y="95"/>
                          </a:cxn>
                          <a:cxn ang="0">
                            <a:pos x="95" y="118"/>
                          </a:cxn>
                        </a:cxnLst>
                        <a:rect l="0" t="0" r="r" b="b"/>
                        <a:pathLst>
                          <a:path w="95" h="118">
                            <a:moveTo>
                              <a:pt x="95" y="118"/>
                            </a:moveTo>
                            <a:lnTo>
                              <a:pt x="95" y="24"/>
                            </a:lnTo>
                            <a:lnTo>
                              <a:pt x="0" y="0"/>
                            </a:lnTo>
                            <a:lnTo>
                              <a:pt x="0" y="95"/>
                            </a:lnTo>
                            <a:lnTo>
                              <a:pt x="95" y="11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6" name="Freeform 13023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3935" y="-2536"/>
                        <a:ext cx="11" cy="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" y="0"/>
                          </a:cxn>
                          <a:cxn ang="0">
                            <a:pos x="11" y="95"/>
                          </a:cxn>
                          <a:cxn ang="0">
                            <a:pos x="0" y="97"/>
                          </a:cxn>
                          <a:cxn ang="0">
                            <a:pos x="0" y="3"/>
                          </a:cxn>
                          <a:cxn ang="0">
                            <a:pos x="11" y="0"/>
                          </a:cxn>
                        </a:cxnLst>
                        <a:rect l="0" t="0" r="r" b="b"/>
                        <a:pathLst>
                          <a:path w="11" h="97">
                            <a:moveTo>
                              <a:pt x="11" y="0"/>
                            </a:moveTo>
                            <a:lnTo>
                              <a:pt x="11" y="95"/>
                            </a:lnTo>
                            <a:lnTo>
                              <a:pt x="0" y="97"/>
                            </a:lnTo>
                            <a:lnTo>
                              <a:pt x="0" y="3"/>
                            </a:lnTo>
                            <a:lnTo>
                              <a:pt x="11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7" name="Freeform 13024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017" y="-2514"/>
                        <a:ext cx="109" cy="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9" y="26"/>
                          </a:cxn>
                          <a:cxn ang="0">
                            <a:pos x="12" y="0"/>
                          </a:cxn>
                          <a:cxn ang="0">
                            <a:pos x="0" y="2"/>
                          </a:cxn>
                          <a:cxn ang="0">
                            <a:pos x="97" y="28"/>
                          </a:cxn>
                          <a:cxn ang="0">
                            <a:pos x="109" y="26"/>
                          </a:cxn>
                        </a:cxnLst>
                        <a:rect l="0" t="0" r="r" b="b"/>
                        <a:pathLst>
                          <a:path w="109" h="28">
                            <a:moveTo>
                              <a:pt x="109" y="26"/>
                            </a:moveTo>
                            <a:lnTo>
                              <a:pt x="12" y="0"/>
                            </a:lnTo>
                            <a:lnTo>
                              <a:pt x="0" y="2"/>
                            </a:lnTo>
                            <a:lnTo>
                              <a:pt x="97" y="28"/>
                            </a:lnTo>
                            <a:lnTo>
                              <a:pt x="109" y="2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8" name="Freeform 13025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017" y="-2512"/>
                        <a:ext cx="97" cy="1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7" y="121"/>
                          </a:cxn>
                          <a:cxn ang="0">
                            <a:pos x="97" y="26"/>
                          </a:cxn>
                          <a:cxn ang="0">
                            <a:pos x="0" y="0"/>
                          </a:cxn>
                          <a:cxn ang="0">
                            <a:pos x="0" y="95"/>
                          </a:cxn>
                          <a:cxn ang="0">
                            <a:pos x="97" y="121"/>
                          </a:cxn>
                        </a:cxnLst>
                        <a:rect l="0" t="0" r="r" b="b"/>
                        <a:pathLst>
                          <a:path w="97" h="121">
                            <a:moveTo>
                              <a:pt x="97" y="121"/>
                            </a:moveTo>
                            <a:lnTo>
                              <a:pt x="97" y="26"/>
                            </a:lnTo>
                            <a:lnTo>
                              <a:pt x="0" y="0"/>
                            </a:lnTo>
                            <a:lnTo>
                              <a:pt x="0" y="95"/>
                            </a:lnTo>
                            <a:lnTo>
                              <a:pt x="97" y="121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69" name="Freeform 13026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4114" y="-2488"/>
                        <a:ext cx="12" cy="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12" y="94"/>
                          </a:cxn>
                          <a:cxn ang="0">
                            <a:pos x="0" y="97"/>
                          </a:cxn>
                          <a:cxn ang="0">
                            <a:pos x="0" y="2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12" h="97">
                            <a:moveTo>
                              <a:pt x="12" y="0"/>
                            </a:moveTo>
                            <a:lnTo>
                              <a:pt x="12" y="94"/>
                            </a:lnTo>
                            <a:lnTo>
                              <a:pt x="0" y="97"/>
                            </a:lnTo>
                            <a:lnTo>
                              <a:pt x="0" y="2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0" name="Freeform 13027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287" y="-936"/>
                        <a:ext cx="2634" cy="79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0" y="299"/>
                          </a:cxn>
                          <a:cxn ang="0">
                            <a:pos x="167" y="338"/>
                          </a:cxn>
                          <a:cxn ang="0">
                            <a:pos x="1115" y="84"/>
                          </a:cxn>
                          <a:cxn ang="0">
                            <a:pos x="1115" y="0"/>
                          </a:cxn>
                          <a:cxn ang="0">
                            <a:pos x="167" y="255"/>
                          </a:cxn>
                          <a:cxn ang="0">
                            <a:pos x="0" y="210"/>
                          </a:cxn>
                          <a:cxn ang="0">
                            <a:pos x="20" y="299"/>
                          </a:cxn>
                        </a:cxnLst>
                        <a:rect l="0" t="0" r="r" b="b"/>
                        <a:pathLst>
                          <a:path w="1115" h="338">
                            <a:moveTo>
                              <a:pt x="20" y="299"/>
                            </a:moveTo>
                            <a:cubicBezTo>
                              <a:pt x="167" y="338"/>
                              <a:pt x="167" y="338"/>
                              <a:pt x="167" y="338"/>
                            </a:cubicBezTo>
                            <a:cubicBezTo>
                              <a:pt x="1115" y="84"/>
                              <a:pt x="1115" y="84"/>
                              <a:pt x="1115" y="84"/>
                            </a:cubicBezTo>
                            <a:cubicBezTo>
                              <a:pt x="1115" y="0"/>
                              <a:pt x="1115" y="0"/>
                              <a:pt x="1115" y="0"/>
                            </a:cubicBezTo>
                            <a:cubicBezTo>
                              <a:pt x="167" y="255"/>
                              <a:pt x="167" y="255"/>
                              <a:pt x="167" y="255"/>
                            </a:cubicBezTo>
                            <a:cubicBezTo>
                              <a:pt x="0" y="210"/>
                              <a:pt x="0" y="210"/>
                              <a:pt x="0" y="210"/>
                            </a:cubicBezTo>
                            <a:cubicBezTo>
                              <a:pt x="0" y="210"/>
                              <a:pt x="16" y="271"/>
                              <a:pt x="20" y="299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1" name="Freeform 13028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739" y="-1425"/>
                        <a:ext cx="356" cy="46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63"/>
                          </a:cxn>
                          <a:cxn ang="0">
                            <a:pos x="0" y="94"/>
                          </a:cxn>
                          <a:cxn ang="0">
                            <a:pos x="356" y="0"/>
                          </a:cxn>
                          <a:cxn ang="0">
                            <a:pos x="356" y="368"/>
                          </a:cxn>
                          <a:cxn ang="0">
                            <a:pos x="0" y="463"/>
                          </a:cxn>
                        </a:cxnLst>
                        <a:rect l="0" t="0" r="r" b="b"/>
                        <a:pathLst>
                          <a:path w="356" h="463">
                            <a:moveTo>
                              <a:pt x="0" y="463"/>
                            </a:moveTo>
                            <a:lnTo>
                              <a:pt x="0" y="94"/>
                            </a:lnTo>
                            <a:lnTo>
                              <a:pt x="356" y="0"/>
                            </a:lnTo>
                            <a:lnTo>
                              <a:pt x="356" y="368"/>
                            </a:lnTo>
                            <a:lnTo>
                              <a:pt x="0" y="46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2" name="Freeform 13029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513" y="-1902"/>
                        <a:ext cx="356" cy="46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63"/>
                          </a:cxn>
                          <a:cxn ang="0">
                            <a:pos x="0" y="94"/>
                          </a:cxn>
                          <a:cxn ang="0">
                            <a:pos x="356" y="0"/>
                          </a:cxn>
                          <a:cxn ang="0">
                            <a:pos x="356" y="368"/>
                          </a:cxn>
                          <a:cxn ang="0">
                            <a:pos x="0" y="463"/>
                          </a:cxn>
                        </a:cxnLst>
                        <a:rect l="0" t="0" r="r" b="b"/>
                        <a:pathLst>
                          <a:path w="356" h="463">
                            <a:moveTo>
                              <a:pt x="0" y="463"/>
                            </a:moveTo>
                            <a:lnTo>
                              <a:pt x="0" y="94"/>
                            </a:lnTo>
                            <a:lnTo>
                              <a:pt x="356" y="0"/>
                            </a:lnTo>
                            <a:lnTo>
                              <a:pt x="356" y="368"/>
                            </a:lnTo>
                            <a:lnTo>
                              <a:pt x="0" y="46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3" name="Freeform 13030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9739" y="-861"/>
                        <a:ext cx="300" cy="22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27"/>
                          </a:cxn>
                          <a:cxn ang="0">
                            <a:pos x="0" y="81"/>
                          </a:cxn>
                          <a:cxn ang="0">
                            <a:pos x="300" y="0"/>
                          </a:cxn>
                          <a:cxn ang="0">
                            <a:pos x="300" y="147"/>
                          </a:cxn>
                          <a:cxn ang="0">
                            <a:pos x="0" y="227"/>
                          </a:cxn>
                        </a:cxnLst>
                        <a:rect l="0" t="0" r="r" b="b"/>
                        <a:pathLst>
                          <a:path w="300" h="227">
                            <a:moveTo>
                              <a:pt x="0" y="227"/>
                            </a:moveTo>
                            <a:lnTo>
                              <a:pt x="0" y="81"/>
                            </a:lnTo>
                            <a:lnTo>
                              <a:pt x="300" y="0"/>
                            </a:lnTo>
                            <a:lnTo>
                              <a:pt x="300" y="147"/>
                            </a:lnTo>
                            <a:lnTo>
                              <a:pt x="0" y="227"/>
                            </a:lnTo>
                            <a:close/>
                          </a:path>
                        </a:pathLst>
                      </a:custGeom>
                      <a:solidFill>
                        <a:srgbClr val="F29400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4" name="Freeform 13031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1569" y="-1352"/>
                        <a:ext cx="300" cy="22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27"/>
                          </a:cxn>
                          <a:cxn ang="0">
                            <a:pos x="0" y="80"/>
                          </a:cxn>
                          <a:cxn ang="0">
                            <a:pos x="300" y="0"/>
                          </a:cxn>
                          <a:cxn ang="0">
                            <a:pos x="300" y="146"/>
                          </a:cxn>
                          <a:cxn ang="0">
                            <a:pos x="0" y="227"/>
                          </a:cxn>
                        </a:cxnLst>
                        <a:rect l="0" t="0" r="r" b="b"/>
                        <a:pathLst>
                          <a:path w="300" h="227">
                            <a:moveTo>
                              <a:pt x="0" y="227"/>
                            </a:moveTo>
                            <a:lnTo>
                              <a:pt x="0" y="80"/>
                            </a:lnTo>
                            <a:lnTo>
                              <a:pt x="300" y="0"/>
                            </a:lnTo>
                            <a:lnTo>
                              <a:pt x="300" y="146"/>
                            </a:lnTo>
                            <a:lnTo>
                              <a:pt x="0" y="227"/>
                            </a:lnTo>
                            <a:close/>
                          </a:path>
                        </a:pathLst>
                      </a:custGeom>
                      <a:solidFill>
                        <a:srgbClr val="F29400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5" name="Freeform 13032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379" y="-1435"/>
                        <a:ext cx="881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83"/>
                          </a:cxn>
                          <a:cxn ang="0">
                            <a:pos x="0" y="237"/>
                          </a:cxn>
                          <a:cxn ang="0">
                            <a:pos x="881" y="0"/>
                          </a:cxn>
                          <a:cxn ang="0">
                            <a:pos x="881" y="147"/>
                          </a:cxn>
                          <a:cxn ang="0">
                            <a:pos x="0" y="383"/>
                          </a:cxn>
                        </a:cxnLst>
                        <a:rect l="0" t="0" r="r" b="b"/>
                        <a:pathLst>
                          <a:path w="881" h="383">
                            <a:moveTo>
                              <a:pt x="0" y="383"/>
                            </a:moveTo>
                            <a:lnTo>
                              <a:pt x="0" y="237"/>
                            </a:lnTo>
                            <a:lnTo>
                              <a:pt x="881" y="0"/>
                            </a:lnTo>
                            <a:lnTo>
                              <a:pt x="881" y="147"/>
                            </a:lnTo>
                            <a:lnTo>
                              <a:pt x="0" y="383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6" name="Freeform 13033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379" y="-1260"/>
                        <a:ext cx="881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83"/>
                          </a:cxn>
                          <a:cxn ang="0">
                            <a:pos x="0" y="236"/>
                          </a:cxn>
                          <a:cxn ang="0">
                            <a:pos x="881" y="0"/>
                          </a:cxn>
                          <a:cxn ang="0">
                            <a:pos x="881" y="147"/>
                          </a:cxn>
                          <a:cxn ang="0">
                            <a:pos x="0" y="383"/>
                          </a:cxn>
                        </a:cxnLst>
                        <a:rect l="0" t="0" r="r" b="b"/>
                        <a:pathLst>
                          <a:path w="881" h="383">
                            <a:moveTo>
                              <a:pt x="0" y="383"/>
                            </a:moveTo>
                            <a:lnTo>
                              <a:pt x="0" y="236"/>
                            </a:lnTo>
                            <a:lnTo>
                              <a:pt x="881" y="0"/>
                            </a:lnTo>
                            <a:lnTo>
                              <a:pt x="881" y="147"/>
                            </a:lnTo>
                            <a:lnTo>
                              <a:pt x="0" y="383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7" name="Freeform 13034" descr="© INSCALE GmbH, 26.05.2010&#10;http://www.presentationload.com/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10379" y="-1078"/>
                        <a:ext cx="881" cy="38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83"/>
                          </a:cxn>
                          <a:cxn ang="0">
                            <a:pos x="0" y="236"/>
                          </a:cxn>
                          <a:cxn ang="0">
                            <a:pos x="881" y="0"/>
                          </a:cxn>
                          <a:cxn ang="0">
                            <a:pos x="881" y="146"/>
                          </a:cxn>
                          <a:cxn ang="0">
                            <a:pos x="0" y="383"/>
                          </a:cxn>
                        </a:cxnLst>
                        <a:rect l="0" t="0" r="r" b="b"/>
                        <a:pathLst>
                          <a:path w="881" h="383">
                            <a:moveTo>
                              <a:pt x="0" y="383"/>
                            </a:moveTo>
                            <a:lnTo>
                              <a:pt x="0" y="236"/>
                            </a:lnTo>
                            <a:lnTo>
                              <a:pt x="881" y="0"/>
                            </a:lnTo>
                            <a:lnTo>
                              <a:pt x="881" y="146"/>
                            </a:lnTo>
                            <a:lnTo>
                              <a:pt x="0" y="383"/>
                            </a:lnTo>
                            <a:close/>
                          </a:path>
                        </a:pathLst>
                      </a:custGeom>
                      <a:solidFill>
                        <a:srgbClr val="969696"/>
                      </a:solidFill>
                      <a:ln w="6350" cap="flat" cmpd="sng">
                        <a:solidFill>
                          <a:srgbClr val="000000"/>
                        </a:solidFill>
                        <a:prstDash val="solid"/>
                        <a:miter lim="800000"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</p:grpSp>
              <p:sp>
                <p:nvSpPr>
                  <p:cNvPr id="1038" name="Freeform 133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14" y="2363"/>
                    <a:ext cx="104" cy="75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98" y="72"/>
                      </a:cxn>
                      <a:cxn ang="0">
                        <a:pos x="98" y="25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98" h="72">
                        <a:moveTo>
                          <a:pt x="0" y="48"/>
                        </a:moveTo>
                        <a:lnTo>
                          <a:pt x="98" y="72"/>
                        </a:lnTo>
                        <a:lnTo>
                          <a:pt x="98" y="25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pic>
          <p:nvPicPr>
            <p:cNvPr id="1555" name="Resim 155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8950" y="4983451"/>
              <a:ext cx="570227" cy="567264"/>
            </a:xfrm>
            <a:prstGeom prst="rect">
              <a:avLst/>
            </a:prstGeom>
          </p:spPr>
        </p:pic>
      </p:grpSp>
      <p:sp>
        <p:nvSpPr>
          <p:cNvPr id="1556" name="WordArt 1949" descr="© INSCALE GmbH, 26.05.2010&#10;http://www.presentationload.com/"/>
          <p:cNvSpPr>
            <a:spLocks noChangeArrowheads="1" noChangeShapeType="1" noTextEdit="1"/>
          </p:cNvSpPr>
          <p:nvPr/>
        </p:nvSpPr>
        <p:spPr bwMode="gray">
          <a:xfrm rot="370224">
            <a:off x="10530611" y="3683621"/>
            <a:ext cx="1590851" cy="704123"/>
          </a:xfrm>
          <a:prstGeom prst="rect">
            <a:avLst/>
          </a:prstGeom>
        </p:spPr>
        <p:txBody>
          <a:bodyPr wrap="none" fromWordArt="1">
            <a:prstTxWarp prst="textSlantDown">
              <a:avLst>
                <a:gd name="adj" fmla="val 66440"/>
              </a:avLst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600" b="1" i="0" u="none" strike="noStrike" kern="10" cap="none" spc="0" normalizeH="0" baseline="0" noProof="0" dirty="0">
                <a:ln w="635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cs typeface="Arial"/>
              </a:rPr>
              <a:t>AKCİĞER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600" b="1" i="0" u="none" strike="noStrike" kern="10" cap="none" spc="0" normalizeH="0" baseline="0" noProof="0" dirty="0">
                <a:ln w="635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cs typeface="Arial"/>
              </a:rPr>
              <a:t>FİLMİ</a:t>
            </a:r>
            <a:endParaRPr kumimoji="0" lang="en-GB" sz="3600" b="1" i="0" u="none" strike="noStrike" kern="10" cap="none" spc="0" normalizeH="0" baseline="0" noProof="0" dirty="0">
              <a:ln w="6350">
                <a:solidFill>
                  <a:srgbClr val="000000"/>
                </a:solidFill>
                <a:round/>
                <a:headEnd/>
                <a:tailEnd/>
              </a:ln>
              <a:solidFill>
                <a:schemeClr val="bg2"/>
              </a:solidFill>
              <a:effectLst/>
              <a:uLnTx/>
              <a:uFillTx/>
              <a:latin typeface="+mj-lt"/>
              <a:cs typeface="Arial"/>
            </a:endParaRPr>
          </a:p>
        </p:txBody>
      </p:sp>
      <p:grpSp>
        <p:nvGrpSpPr>
          <p:cNvPr id="1557" name="Gruppieren 19"/>
          <p:cNvGrpSpPr/>
          <p:nvPr/>
        </p:nvGrpSpPr>
        <p:grpSpPr bwMode="gray">
          <a:xfrm>
            <a:off x="751489" y="873297"/>
            <a:ext cx="3824811" cy="2432042"/>
            <a:chOff x="336728" y="1476741"/>
            <a:chExt cx="2740292" cy="2329988"/>
          </a:xfrm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58" name="Rechteck 48"/>
            <p:cNvSpPr/>
            <p:nvPr/>
          </p:nvSpPr>
          <p:spPr bwMode="gray">
            <a:xfrm>
              <a:off x="336728" y="1479122"/>
              <a:ext cx="1570763" cy="952928"/>
            </a:xfrm>
            <a:prstGeom prst="rect">
              <a:avLst/>
            </a:prstGeom>
            <a:gradFill>
              <a:gsLst>
                <a:gs pos="0">
                  <a:schemeClr val="accent3"/>
                </a:gs>
                <a:gs pos="59000">
                  <a:schemeClr val="accent3">
                    <a:lumMod val="75000"/>
                  </a:schemeClr>
                </a:gs>
              </a:gsLst>
              <a:lin ang="4200000" scaled="0"/>
            </a:gradFill>
            <a:ln w="12700">
              <a:noFill/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1559" name="Freeform 11"/>
            <p:cNvSpPr>
              <a:spLocks/>
            </p:cNvSpPr>
            <p:nvPr/>
          </p:nvSpPr>
          <p:spPr bwMode="gray">
            <a:xfrm>
              <a:off x="336728" y="1479122"/>
              <a:ext cx="2740292" cy="2327607"/>
            </a:xfrm>
            <a:custGeom>
              <a:avLst/>
              <a:gdLst>
                <a:gd name="connsiteX0" fmla="*/ 4778 w 10000"/>
                <a:gd name="connsiteY0" fmla="*/ 0 h 10000"/>
                <a:gd name="connsiteX1" fmla="*/ 0 w 10000"/>
                <a:gd name="connsiteY1" fmla="*/ 2130 h 10000"/>
                <a:gd name="connsiteX2" fmla="*/ 0 w 10000"/>
                <a:gd name="connsiteY2" fmla="*/ 10000 h 10000"/>
                <a:gd name="connsiteX3" fmla="*/ 10000 w 10000"/>
                <a:gd name="connsiteY3" fmla="*/ 10000 h 10000"/>
                <a:gd name="connsiteX4" fmla="*/ 10000 w 10000"/>
                <a:gd name="connsiteY4" fmla="*/ 0 h 10000"/>
                <a:gd name="connsiteX5" fmla="*/ 4778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4778" y="0"/>
                  </a:moveTo>
                  <a:lnTo>
                    <a:pt x="0" y="2130"/>
                  </a:lnTo>
                  <a:lnTo>
                    <a:pt x="0" y="10000"/>
                  </a:lnTo>
                  <a:lnTo>
                    <a:pt x="10000" y="10000"/>
                  </a:lnTo>
                  <a:lnTo>
                    <a:pt x="10000" y="0"/>
                  </a:lnTo>
                  <a:lnTo>
                    <a:pt x="4778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noFill/>
              <a:round/>
              <a:headEnd/>
              <a:tailEnd/>
            </a:ln>
          </p:spPr>
          <p:txBody>
            <a:bodyPr tIns="576000" rtlCol="0" anchor="t" anchorCtr="0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2000" b="1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ODYOMETRE (İŞİTME TESTİ)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5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Sağlık Bakanlığı Ruhsatlı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Yorumlu İşitme Testi Raporu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Geçmiş Yıllara Ait Raporlar</a:t>
              </a:r>
            </a:p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 6"/>
            <p:cNvSpPr>
              <a:spLocks/>
            </p:cNvSpPr>
            <p:nvPr/>
          </p:nvSpPr>
          <p:spPr bwMode="gray">
            <a:xfrm>
              <a:off x="336728" y="1476741"/>
              <a:ext cx="1309192" cy="868039"/>
            </a:xfrm>
            <a:custGeom>
              <a:avLst/>
              <a:gdLst/>
              <a:ahLst/>
              <a:cxnLst>
                <a:cxn ang="0">
                  <a:pos x="234" y="618"/>
                </a:cxn>
                <a:cxn ang="0">
                  <a:pos x="143" y="452"/>
                </a:cxn>
                <a:cxn ang="0">
                  <a:pos x="0" y="353"/>
                </a:cxn>
                <a:cxn ang="0">
                  <a:pos x="932" y="0"/>
                </a:cxn>
                <a:cxn ang="0">
                  <a:pos x="932" y="0"/>
                </a:cxn>
                <a:cxn ang="0">
                  <a:pos x="234" y="618"/>
                </a:cxn>
              </a:cxnLst>
              <a:rect l="0" t="0" r="r" b="b"/>
              <a:pathLst>
                <a:path w="932" h="618">
                  <a:moveTo>
                    <a:pt x="234" y="618"/>
                  </a:moveTo>
                  <a:cubicBezTo>
                    <a:pt x="234" y="618"/>
                    <a:pt x="215" y="524"/>
                    <a:pt x="143" y="452"/>
                  </a:cubicBezTo>
                  <a:cubicBezTo>
                    <a:pt x="71" y="380"/>
                    <a:pt x="0" y="353"/>
                    <a:pt x="0" y="353"/>
                  </a:cubicBezTo>
                  <a:cubicBezTo>
                    <a:pt x="932" y="0"/>
                    <a:pt x="932" y="0"/>
                    <a:pt x="932" y="0"/>
                  </a:cubicBezTo>
                  <a:cubicBezTo>
                    <a:pt x="932" y="0"/>
                    <a:pt x="932" y="0"/>
                    <a:pt x="932" y="0"/>
                  </a:cubicBezTo>
                  <a:lnTo>
                    <a:pt x="234" y="618"/>
                  </a:lnTo>
                  <a:close/>
                </a:path>
              </a:pathLst>
            </a:custGeom>
            <a:gradFill>
              <a:gsLst>
                <a:gs pos="33000">
                  <a:schemeClr val="accent3"/>
                </a:gs>
                <a:gs pos="45000">
                  <a:schemeClr val="accent3">
                    <a:lumMod val="60000"/>
                    <a:lumOff val="40000"/>
                  </a:schemeClr>
                </a:gs>
                <a:gs pos="76000">
                  <a:schemeClr val="accent3">
                    <a:lumMod val="75000"/>
                  </a:schemeClr>
                </a:gs>
              </a:gsLst>
              <a:lin ang="4200000" scaled="0"/>
            </a:gradFill>
            <a:ln w="9525">
              <a:noFill/>
              <a:round/>
              <a:headEnd/>
              <a:tailEnd/>
            </a:ln>
            <a:effectLst>
              <a:outerShdw blurRad="63500" dist="12700" dir="42000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65" name="Gruppieren 19"/>
          <p:cNvGrpSpPr/>
          <p:nvPr/>
        </p:nvGrpSpPr>
        <p:grpSpPr bwMode="gray">
          <a:xfrm>
            <a:off x="748944" y="4283138"/>
            <a:ext cx="3844570" cy="2418978"/>
            <a:chOff x="336728" y="1476741"/>
            <a:chExt cx="2740292" cy="2329988"/>
          </a:xfrm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66" name="Rechteck 48"/>
            <p:cNvSpPr/>
            <p:nvPr/>
          </p:nvSpPr>
          <p:spPr bwMode="gray">
            <a:xfrm>
              <a:off x="336728" y="1479122"/>
              <a:ext cx="1570763" cy="952928"/>
            </a:xfrm>
            <a:prstGeom prst="rect">
              <a:avLst/>
            </a:prstGeom>
            <a:gradFill>
              <a:gsLst>
                <a:gs pos="0">
                  <a:srgbClr val="9BBB59"/>
                </a:gs>
                <a:gs pos="59000">
                  <a:srgbClr val="9BBB59">
                    <a:lumMod val="75000"/>
                  </a:srgbClr>
                </a:gs>
              </a:gsLst>
              <a:lin ang="4200000" scaled="0"/>
            </a:gradFill>
            <a:ln w="12700">
              <a:noFill/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567" name="Freeform 11"/>
            <p:cNvSpPr>
              <a:spLocks/>
            </p:cNvSpPr>
            <p:nvPr/>
          </p:nvSpPr>
          <p:spPr bwMode="gray">
            <a:xfrm>
              <a:off x="336728" y="1479122"/>
              <a:ext cx="2740292" cy="2327607"/>
            </a:xfrm>
            <a:custGeom>
              <a:avLst/>
              <a:gdLst>
                <a:gd name="connsiteX0" fmla="*/ 4778 w 10000"/>
                <a:gd name="connsiteY0" fmla="*/ 0 h 10000"/>
                <a:gd name="connsiteX1" fmla="*/ 0 w 10000"/>
                <a:gd name="connsiteY1" fmla="*/ 2130 h 10000"/>
                <a:gd name="connsiteX2" fmla="*/ 0 w 10000"/>
                <a:gd name="connsiteY2" fmla="*/ 10000 h 10000"/>
                <a:gd name="connsiteX3" fmla="*/ 10000 w 10000"/>
                <a:gd name="connsiteY3" fmla="*/ 10000 h 10000"/>
                <a:gd name="connsiteX4" fmla="*/ 10000 w 10000"/>
                <a:gd name="connsiteY4" fmla="*/ 0 h 10000"/>
                <a:gd name="connsiteX5" fmla="*/ 4778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4778" y="0"/>
                  </a:moveTo>
                  <a:lnTo>
                    <a:pt x="0" y="2130"/>
                  </a:lnTo>
                  <a:lnTo>
                    <a:pt x="0" y="10000"/>
                  </a:lnTo>
                  <a:lnTo>
                    <a:pt x="10000" y="10000"/>
                  </a:lnTo>
                  <a:lnTo>
                    <a:pt x="10000" y="0"/>
                  </a:lnTo>
                  <a:lnTo>
                    <a:pt x="4778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noFill/>
              <a:round/>
              <a:headEnd/>
              <a:tailEnd/>
            </a:ln>
          </p:spPr>
          <p:txBody>
            <a:bodyPr tIns="576000" rtlCol="0" anchor="t" anchorCtr="0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DİJİTAL AKCİĞER FİLMİ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000" b="1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Sağlık Bakanlığı Ruhsatlı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Türkiye Atom Enerjisi Kurumu Onaylı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Yorumlu Akciğer Filmi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Geçmiş Yıllara Ait Sonuçlar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5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568" name="Freeform 6"/>
            <p:cNvSpPr>
              <a:spLocks/>
            </p:cNvSpPr>
            <p:nvPr/>
          </p:nvSpPr>
          <p:spPr bwMode="gray">
            <a:xfrm>
              <a:off x="336728" y="1476741"/>
              <a:ext cx="1309192" cy="868039"/>
            </a:xfrm>
            <a:custGeom>
              <a:avLst/>
              <a:gdLst/>
              <a:ahLst/>
              <a:cxnLst>
                <a:cxn ang="0">
                  <a:pos x="234" y="618"/>
                </a:cxn>
                <a:cxn ang="0">
                  <a:pos x="143" y="452"/>
                </a:cxn>
                <a:cxn ang="0">
                  <a:pos x="0" y="353"/>
                </a:cxn>
                <a:cxn ang="0">
                  <a:pos x="932" y="0"/>
                </a:cxn>
                <a:cxn ang="0">
                  <a:pos x="932" y="0"/>
                </a:cxn>
                <a:cxn ang="0">
                  <a:pos x="234" y="618"/>
                </a:cxn>
              </a:cxnLst>
              <a:rect l="0" t="0" r="r" b="b"/>
              <a:pathLst>
                <a:path w="932" h="618">
                  <a:moveTo>
                    <a:pt x="234" y="618"/>
                  </a:moveTo>
                  <a:cubicBezTo>
                    <a:pt x="234" y="618"/>
                    <a:pt x="215" y="524"/>
                    <a:pt x="143" y="452"/>
                  </a:cubicBezTo>
                  <a:cubicBezTo>
                    <a:pt x="71" y="380"/>
                    <a:pt x="0" y="353"/>
                    <a:pt x="0" y="353"/>
                  </a:cubicBezTo>
                  <a:cubicBezTo>
                    <a:pt x="932" y="0"/>
                    <a:pt x="932" y="0"/>
                    <a:pt x="932" y="0"/>
                  </a:cubicBezTo>
                  <a:cubicBezTo>
                    <a:pt x="932" y="0"/>
                    <a:pt x="932" y="0"/>
                    <a:pt x="932" y="0"/>
                  </a:cubicBezTo>
                  <a:lnTo>
                    <a:pt x="234" y="618"/>
                  </a:lnTo>
                  <a:close/>
                </a:path>
              </a:pathLst>
            </a:custGeom>
            <a:gradFill>
              <a:gsLst>
                <a:gs pos="33000">
                  <a:srgbClr val="9BBB59"/>
                </a:gs>
                <a:gs pos="45000">
                  <a:srgbClr val="9BBB59">
                    <a:lumMod val="60000"/>
                    <a:lumOff val="40000"/>
                  </a:srgbClr>
                </a:gs>
                <a:gs pos="76000">
                  <a:srgbClr val="9BBB59">
                    <a:lumMod val="75000"/>
                  </a:srgbClr>
                </a:gs>
              </a:gsLst>
              <a:lin ang="4200000" scaled="0"/>
            </a:gradFill>
            <a:ln w="9525">
              <a:noFill/>
              <a:round/>
              <a:headEnd/>
              <a:tailEnd/>
            </a:ln>
            <a:effectLst>
              <a:outerShdw blurRad="63500" dist="12700" dir="42000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sp>
        <p:nvSpPr>
          <p:cNvPr id="1578" name="Dikdörtgen 1577"/>
          <p:cNvSpPr/>
          <p:nvPr/>
        </p:nvSpPr>
        <p:spPr bwMode="auto">
          <a:xfrm rot="16200000">
            <a:off x="-3171730" y="3170830"/>
            <a:ext cx="6858000" cy="516340"/>
          </a:xfrm>
          <a:prstGeom prst="rect">
            <a:avLst/>
          </a:prstGeom>
          <a:solidFill>
            <a:srgbClr val="00B0F0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MOBİL SAĞLIK HİZMETLERİ</a:t>
            </a:r>
          </a:p>
        </p:txBody>
      </p:sp>
    </p:spTree>
    <p:extLst>
      <p:ext uri="{BB962C8B-B14F-4D97-AF65-F5344CB8AC3E}">
        <p14:creationId xmlns:p14="http://schemas.microsoft.com/office/powerpoint/2010/main" val="2702563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7" name="Gruppieren 19"/>
          <p:cNvGrpSpPr/>
          <p:nvPr/>
        </p:nvGrpSpPr>
        <p:grpSpPr bwMode="gray">
          <a:xfrm>
            <a:off x="1214173" y="44552"/>
            <a:ext cx="4260710" cy="2134415"/>
            <a:chOff x="336728" y="1476741"/>
            <a:chExt cx="2740292" cy="2329988"/>
          </a:xfrm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58" name="Rechteck 48"/>
            <p:cNvSpPr/>
            <p:nvPr/>
          </p:nvSpPr>
          <p:spPr bwMode="gray">
            <a:xfrm>
              <a:off x="336728" y="1479122"/>
              <a:ext cx="1570763" cy="952928"/>
            </a:xfrm>
            <a:prstGeom prst="rect">
              <a:avLst/>
            </a:prstGeom>
            <a:gradFill>
              <a:gsLst>
                <a:gs pos="0">
                  <a:schemeClr val="accent3"/>
                </a:gs>
                <a:gs pos="59000">
                  <a:schemeClr val="accent3">
                    <a:lumMod val="75000"/>
                  </a:schemeClr>
                </a:gs>
              </a:gsLst>
              <a:lin ang="4200000" scaled="0"/>
            </a:gradFill>
            <a:ln w="12700">
              <a:noFill/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1559" name="Freeform 11"/>
            <p:cNvSpPr>
              <a:spLocks/>
            </p:cNvSpPr>
            <p:nvPr/>
          </p:nvSpPr>
          <p:spPr bwMode="gray">
            <a:xfrm>
              <a:off x="336728" y="1479122"/>
              <a:ext cx="2740292" cy="2327607"/>
            </a:xfrm>
            <a:custGeom>
              <a:avLst/>
              <a:gdLst>
                <a:gd name="connsiteX0" fmla="*/ 4778 w 10000"/>
                <a:gd name="connsiteY0" fmla="*/ 0 h 10000"/>
                <a:gd name="connsiteX1" fmla="*/ 0 w 10000"/>
                <a:gd name="connsiteY1" fmla="*/ 2130 h 10000"/>
                <a:gd name="connsiteX2" fmla="*/ 0 w 10000"/>
                <a:gd name="connsiteY2" fmla="*/ 10000 h 10000"/>
                <a:gd name="connsiteX3" fmla="*/ 10000 w 10000"/>
                <a:gd name="connsiteY3" fmla="*/ 10000 h 10000"/>
                <a:gd name="connsiteX4" fmla="*/ 10000 w 10000"/>
                <a:gd name="connsiteY4" fmla="*/ 0 h 10000"/>
                <a:gd name="connsiteX5" fmla="*/ 4778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4778" y="0"/>
                  </a:moveTo>
                  <a:lnTo>
                    <a:pt x="0" y="2130"/>
                  </a:lnTo>
                  <a:lnTo>
                    <a:pt x="0" y="10000"/>
                  </a:lnTo>
                  <a:lnTo>
                    <a:pt x="10000" y="10000"/>
                  </a:lnTo>
                  <a:lnTo>
                    <a:pt x="10000" y="0"/>
                  </a:lnTo>
                  <a:lnTo>
                    <a:pt x="4778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noFill/>
              <a:round/>
              <a:headEnd/>
              <a:tailEnd/>
            </a:ln>
          </p:spPr>
          <p:txBody>
            <a:bodyPr tIns="576000" rtlCol="0" anchor="t" anchorCtr="0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LABORATUVAR 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Sağlık Bakanlığı Ruhsatlı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Tam Kan Sayımı (Hemogram)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Tüm Biyokimya Testleri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Tam İdrar Tahlili (TİT) </a:t>
              </a:r>
            </a:p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 6"/>
            <p:cNvSpPr>
              <a:spLocks/>
            </p:cNvSpPr>
            <p:nvPr/>
          </p:nvSpPr>
          <p:spPr bwMode="gray">
            <a:xfrm>
              <a:off x="336728" y="1476741"/>
              <a:ext cx="1309192" cy="868039"/>
            </a:xfrm>
            <a:custGeom>
              <a:avLst/>
              <a:gdLst/>
              <a:ahLst/>
              <a:cxnLst>
                <a:cxn ang="0">
                  <a:pos x="234" y="618"/>
                </a:cxn>
                <a:cxn ang="0">
                  <a:pos x="143" y="452"/>
                </a:cxn>
                <a:cxn ang="0">
                  <a:pos x="0" y="353"/>
                </a:cxn>
                <a:cxn ang="0">
                  <a:pos x="932" y="0"/>
                </a:cxn>
                <a:cxn ang="0">
                  <a:pos x="932" y="0"/>
                </a:cxn>
                <a:cxn ang="0">
                  <a:pos x="234" y="618"/>
                </a:cxn>
              </a:cxnLst>
              <a:rect l="0" t="0" r="r" b="b"/>
              <a:pathLst>
                <a:path w="932" h="618">
                  <a:moveTo>
                    <a:pt x="234" y="618"/>
                  </a:moveTo>
                  <a:cubicBezTo>
                    <a:pt x="234" y="618"/>
                    <a:pt x="215" y="524"/>
                    <a:pt x="143" y="452"/>
                  </a:cubicBezTo>
                  <a:cubicBezTo>
                    <a:pt x="71" y="380"/>
                    <a:pt x="0" y="353"/>
                    <a:pt x="0" y="353"/>
                  </a:cubicBezTo>
                  <a:cubicBezTo>
                    <a:pt x="932" y="0"/>
                    <a:pt x="932" y="0"/>
                    <a:pt x="932" y="0"/>
                  </a:cubicBezTo>
                  <a:cubicBezTo>
                    <a:pt x="932" y="0"/>
                    <a:pt x="932" y="0"/>
                    <a:pt x="932" y="0"/>
                  </a:cubicBezTo>
                  <a:lnTo>
                    <a:pt x="234" y="618"/>
                  </a:lnTo>
                  <a:close/>
                </a:path>
              </a:pathLst>
            </a:custGeom>
            <a:gradFill>
              <a:gsLst>
                <a:gs pos="33000">
                  <a:schemeClr val="accent3"/>
                </a:gs>
                <a:gs pos="45000">
                  <a:schemeClr val="accent3">
                    <a:lumMod val="60000"/>
                    <a:lumOff val="40000"/>
                  </a:schemeClr>
                </a:gs>
                <a:gs pos="76000">
                  <a:schemeClr val="accent3">
                    <a:lumMod val="75000"/>
                  </a:schemeClr>
                </a:gs>
              </a:gsLst>
              <a:lin ang="4200000" scaled="0"/>
            </a:gradFill>
            <a:ln w="9525">
              <a:noFill/>
              <a:round/>
              <a:headEnd/>
              <a:tailEnd/>
            </a:ln>
            <a:effectLst>
              <a:outerShdw blurRad="63500" dist="12700" dir="42000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65" name="Gruppieren 19"/>
          <p:cNvGrpSpPr/>
          <p:nvPr/>
        </p:nvGrpSpPr>
        <p:grpSpPr bwMode="gray">
          <a:xfrm>
            <a:off x="1212763" y="4696908"/>
            <a:ext cx="4282721" cy="2122950"/>
            <a:chOff x="336728" y="1476741"/>
            <a:chExt cx="2740292" cy="2329988"/>
          </a:xfrm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66" name="Rechteck 48"/>
            <p:cNvSpPr/>
            <p:nvPr/>
          </p:nvSpPr>
          <p:spPr bwMode="gray">
            <a:xfrm>
              <a:off x="336728" y="1479122"/>
              <a:ext cx="1570763" cy="952928"/>
            </a:xfrm>
            <a:prstGeom prst="rect">
              <a:avLst/>
            </a:prstGeom>
            <a:solidFill>
              <a:srgbClr val="00B0F0"/>
            </a:solidFill>
            <a:ln w="12700">
              <a:noFill/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567" name="Freeform 11"/>
            <p:cNvSpPr>
              <a:spLocks/>
            </p:cNvSpPr>
            <p:nvPr/>
          </p:nvSpPr>
          <p:spPr bwMode="gray">
            <a:xfrm>
              <a:off x="336728" y="1479122"/>
              <a:ext cx="2740292" cy="2327607"/>
            </a:xfrm>
            <a:custGeom>
              <a:avLst/>
              <a:gdLst>
                <a:gd name="connsiteX0" fmla="*/ 4778 w 10000"/>
                <a:gd name="connsiteY0" fmla="*/ 0 h 10000"/>
                <a:gd name="connsiteX1" fmla="*/ 0 w 10000"/>
                <a:gd name="connsiteY1" fmla="*/ 2130 h 10000"/>
                <a:gd name="connsiteX2" fmla="*/ 0 w 10000"/>
                <a:gd name="connsiteY2" fmla="*/ 10000 h 10000"/>
                <a:gd name="connsiteX3" fmla="*/ 10000 w 10000"/>
                <a:gd name="connsiteY3" fmla="*/ 10000 h 10000"/>
                <a:gd name="connsiteX4" fmla="*/ 10000 w 10000"/>
                <a:gd name="connsiteY4" fmla="*/ 0 h 10000"/>
                <a:gd name="connsiteX5" fmla="*/ 4778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4778" y="0"/>
                  </a:moveTo>
                  <a:lnTo>
                    <a:pt x="0" y="2130"/>
                  </a:lnTo>
                  <a:lnTo>
                    <a:pt x="0" y="10000"/>
                  </a:lnTo>
                  <a:lnTo>
                    <a:pt x="10000" y="10000"/>
                  </a:lnTo>
                  <a:lnTo>
                    <a:pt x="10000" y="0"/>
                  </a:lnTo>
                  <a:lnTo>
                    <a:pt x="4778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noFill/>
              <a:round/>
              <a:headEnd/>
              <a:tailEnd/>
            </a:ln>
          </p:spPr>
          <p:txBody>
            <a:bodyPr tIns="576000" rtlCol="0" anchor="t" anchorCtr="0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EKG ve GÖZ TESTLERİ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000" b="1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Sağlık Bakanlığı Ruhsatlı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Yorumlu EKG ve Göz Raporu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5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568" name="Freeform 6"/>
            <p:cNvSpPr>
              <a:spLocks/>
            </p:cNvSpPr>
            <p:nvPr/>
          </p:nvSpPr>
          <p:spPr bwMode="gray">
            <a:xfrm>
              <a:off x="336728" y="1476741"/>
              <a:ext cx="1309192" cy="868039"/>
            </a:xfrm>
            <a:custGeom>
              <a:avLst/>
              <a:gdLst/>
              <a:ahLst/>
              <a:cxnLst>
                <a:cxn ang="0">
                  <a:pos x="234" y="618"/>
                </a:cxn>
                <a:cxn ang="0">
                  <a:pos x="143" y="452"/>
                </a:cxn>
                <a:cxn ang="0">
                  <a:pos x="0" y="353"/>
                </a:cxn>
                <a:cxn ang="0">
                  <a:pos x="932" y="0"/>
                </a:cxn>
                <a:cxn ang="0">
                  <a:pos x="932" y="0"/>
                </a:cxn>
                <a:cxn ang="0">
                  <a:pos x="234" y="618"/>
                </a:cxn>
              </a:cxnLst>
              <a:rect l="0" t="0" r="r" b="b"/>
              <a:pathLst>
                <a:path w="932" h="618">
                  <a:moveTo>
                    <a:pt x="234" y="618"/>
                  </a:moveTo>
                  <a:cubicBezTo>
                    <a:pt x="234" y="618"/>
                    <a:pt x="215" y="524"/>
                    <a:pt x="143" y="452"/>
                  </a:cubicBezTo>
                  <a:cubicBezTo>
                    <a:pt x="71" y="380"/>
                    <a:pt x="0" y="353"/>
                    <a:pt x="0" y="353"/>
                  </a:cubicBezTo>
                  <a:cubicBezTo>
                    <a:pt x="932" y="0"/>
                    <a:pt x="932" y="0"/>
                    <a:pt x="932" y="0"/>
                  </a:cubicBezTo>
                  <a:cubicBezTo>
                    <a:pt x="932" y="0"/>
                    <a:pt x="932" y="0"/>
                    <a:pt x="932" y="0"/>
                  </a:cubicBezTo>
                  <a:lnTo>
                    <a:pt x="234" y="618"/>
                  </a:lnTo>
                  <a:close/>
                </a:path>
              </a:pathLst>
            </a:custGeom>
            <a:solidFill>
              <a:srgbClr val="00B0F0"/>
            </a:solidFill>
            <a:ln w="9525">
              <a:noFill/>
              <a:round/>
              <a:headEnd/>
              <a:tailEnd/>
            </a:ln>
            <a:effectLst>
              <a:outerShdw blurRad="63500" dist="12700" dir="42000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sp>
        <p:nvSpPr>
          <p:cNvPr id="1578" name="Dikdörtgen 1577"/>
          <p:cNvSpPr/>
          <p:nvPr/>
        </p:nvSpPr>
        <p:spPr bwMode="auto">
          <a:xfrm rot="16200000">
            <a:off x="-3171730" y="3170830"/>
            <a:ext cx="6858000" cy="516340"/>
          </a:xfrm>
          <a:prstGeom prst="rect">
            <a:avLst/>
          </a:prstGeom>
          <a:solidFill>
            <a:srgbClr val="00B0F0"/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MOBİL SAĞLIK HİZMETLERİ</a:t>
            </a:r>
          </a:p>
        </p:txBody>
      </p:sp>
      <p:grpSp>
        <p:nvGrpSpPr>
          <p:cNvPr id="2" name="Grup 1"/>
          <p:cNvGrpSpPr/>
          <p:nvPr/>
        </p:nvGrpSpPr>
        <p:grpSpPr>
          <a:xfrm>
            <a:off x="5982733" y="2336207"/>
            <a:ext cx="5172417" cy="2298517"/>
            <a:chOff x="3932741" y="2120370"/>
            <a:chExt cx="3544923" cy="2298517"/>
          </a:xfrm>
        </p:grpSpPr>
        <p:grpSp>
          <p:nvGrpSpPr>
            <p:cNvPr id="555" name="Grup 554"/>
            <p:cNvGrpSpPr/>
            <p:nvPr/>
          </p:nvGrpSpPr>
          <p:grpSpPr>
            <a:xfrm>
              <a:off x="5747559" y="2120370"/>
              <a:ext cx="1730105" cy="1718154"/>
              <a:chOff x="5341291" y="647146"/>
              <a:chExt cx="1232795" cy="1289126"/>
            </a:xfrm>
          </p:grpSpPr>
          <p:grpSp>
            <p:nvGrpSpPr>
              <p:cNvPr id="556" name="Group 333"/>
              <p:cNvGrpSpPr>
                <a:grpSpLocks/>
              </p:cNvGrpSpPr>
              <p:nvPr/>
            </p:nvGrpSpPr>
            <p:grpSpPr bwMode="gray">
              <a:xfrm rot="21222385" flipH="1">
                <a:off x="5534070" y="1003260"/>
                <a:ext cx="500217" cy="804922"/>
                <a:chOff x="80" y="2"/>
                <a:chExt cx="1939" cy="1851"/>
              </a:xfrm>
              <a:solidFill>
                <a:schemeClr val="accent2"/>
              </a:solidFill>
            </p:grpSpPr>
            <p:sp>
              <p:nvSpPr>
                <p:cNvPr id="565" name="Freeform 334"/>
                <p:cNvSpPr>
                  <a:spLocks/>
                </p:cNvSpPr>
                <p:nvPr/>
              </p:nvSpPr>
              <p:spPr bwMode="gray">
                <a:xfrm>
                  <a:off x="80" y="2"/>
                  <a:ext cx="1939" cy="1851"/>
                </a:xfrm>
                <a:custGeom>
                  <a:avLst/>
                  <a:gdLst/>
                  <a:ahLst/>
                  <a:cxnLst>
                    <a:cxn ang="0">
                      <a:pos x="0" y="1084"/>
                    </a:cxn>
                    <a:cxn ang="0">
                      <a:pos x="0" y="3858"/>
                    </a:cxn>
                    <a:cxn ang="0">
                      <a:pos x="1848" y="3361"/>
                    </a:cxn>
                    <a:cxn ang="0">
                      <a:pos x="1848" y="1661"/>
                    </a:cxn>
                    <a:cxn ang="0">
                      <a:pos x="2641" y="1448"/>
                    </a:cxn>
                    <a:cxn ang="0">
                      <a:pos x="2641" y="3149"/>
                    </a:cxn>
                    <a:cxn ang="0">
                      <a:pos x="4042" y="2773"/>
                    </a:cxn>
                    <a:cxn ang="0">
                      <a:pos x="4042" y="0"/>
                    </a:cxn>
                    <a:cxn ang="0">
                      <a:pos x="0" y="1084"/>
                    </a:cxn>
                  </a:cxnLst>
                  <a:rect l="0" t="0" r="r" b="b"/>
                  <a:pathLst>
                    <a:path w="4042" h="3858">
                      <a:moveTo>
                        <a:pt x="0" y="1084"/>
                      </a:moveTo>
                      <a:lnTo>
                        <a:pt x="0" y="3858"/>
                      </a:lnTo>
                      <a:lnTo>
                        <a:pt x="1848" y="3361"/>
                      </a:lnTo>
                      <a:lnTo>
                        <a:pt x="1848" y="1661"/>
                      </a:lnTo>
                      <a:lnTo>
                        <a:pt x="2641" y="1448"/>
                      </a:lnTo>
                      <a:lnTo>
                        <a:pt x="2641" y="3149"/>
                      </a:lnTo>
                      <a:lnTo>
                        <a:pt x="4042" y="2773"/>
                      </a:lnTo>
                      <a:lnTo>
                        <a:pt x="4042" y="0"/>
                      </a:lnTo>
                      <a:lnTo>
                        <a:pt x="0" y="1084"/>
                      </a:ln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6" name="Freeform 336"/>
                <p:cNvSpPr>
                  <a:spLocks/>
                </p:cNvSpPr>
                <p:nvPr/>
              </p:nvSpPr>
              <p:spPr bwMode="gray">
                <a:xfrm>
                  <a:off x="1264" y="928"/>
                  <a:ext cx="16" cy="43"/>
                </a:xfrm>
                <a:custGeom>
                  <a:avLst/>
                  <a:gdLst/>
                  <a:ahLst/>
                  <a:cxnLst>
                    <a:cxn ang="0">
                      <a:pos x="33" y="61"/>
                    </a:cxn>
                    <a:cxn ang="0">
                      <a:pos x="0" y="0"/>
                    </a:cxn>
                    <a:cxn ang="0">
                      <a:pos x="0" y="59"/>
                    </a:cxn>
                    <a:cxn ang="0">
                      <a:pos x="12" y="85"/>
                    </a:cxn>
                    <a:cxn ang="0">
                      <a:pos x="12" y="50"/>
                    </a:cxn>
                    <a:cxn ang="0">
                      <a:pos x="33" y="90"/>
                    </a:cxn>
                    <a:cxn ang="0">
                      <a:pos x="33" y="61"/>
                    </a:cxn>
                  </a:cxnLst>
                  <a:rect l="0" t="0" r="r" b="b"/>
                  <a:pathLst>
                    <a:path w="33" h="90">
                      <a:moveTo>
                        <a:pt x="33" y="61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" y="85"/>
                      </a:lnTo>
                      <a:lnTo>
                        <a:pt x="12" y="50"/>
                      </a:lnTo>
                      <a:lnTo>
                        <a:pt x="33" y="90"/>
                      </a:lnTo>
                      <a:lnTo>
                        <a:pt x="33" y="61"/>
                      </a:lnTo>
                      <a:close/>
                    </a:path>
                  </a:pathLst>
                </a:custGeom>
                <a:grpFill/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57" name="Group 333"/>
              <p:cNvGrpSpPr>
                <a:grpSpLocks/>
              </p:cNvGrpSpPr>
              <p:nvPr/>
            </p:nvGrpSpPr>
            <p:grpSpPr bwMode="gray">
              <a:xfrm flipH="1">
                <a:off x="5341291" y="647146"/>
                <a:ext cx="1232795" cy="1289126"/>
                <a:chOff x="80" y="2"/>
                <a:chExt cx="1939" cy="1851"/>
              </a:xfrm>
              <a:solidFill>
                <a:schemeClr val="accent2"/>
              </a:solidFill>
            </p:grpSpPr>
            <p:sp>
              <p:nvSpPr>
                <p:cNvPr id="561" name="Freeform 334"/>
                <p:cNvSpPr>
                  <a:spLocks/>
                </p:cNvSpPr>
                <p:nvPr/>
              </p:nvSpPr>
              <p:spPr bwMode="gray">
                <a:xfrm>
                  <a:off x="80" y="2"/>
                  <a:ext cx="1939" cy="1851"/>
                </a:xfrm>
                <a:custGeom>
                  <a:avLst/>
                  <a:gdLst/>
                  <a:ahLst/>
                  <a:cxnLst>
                    <a:cxn ang="0">
                      <a:pos x="0" y="1084"/>
                    </a:cxn>
                    <a:cxn ang="0">
                      <a:pos x="0" y="3858"/>
                    </a:cxn>
                    <a:cxn ang="0">
                      <a:pos x="1848" y="3361"/>
                    </a:cxn>
                    <a:cxn ang="0">
                      <a:pos x="1848" y="1661"/>
                    </a:cxn>
                    <a:cxn ang="0">
                      <a:pos x="2641" y="1448"/>
                    </a:cxn>
                    <a:cxn ang="0">
                      <a:pos x="2641" y="3149"/>
                    </a:cxn>
                    <a:cxn ang="0">
                      <a:pos x="4042" y="2773"/>
                    </a:cxn>
                    <a:cxn ang="0">
                      <a:pos x="4042" y="0"/>
                    </a:cxn>
                    <a:cxn ang="0">
                      <a:pos x="0" y="1084"/>
                    </a:cxn>
                  </a:cxnLst>
                  <a:rect l="0" t="0" r="r" b="b"/>
                  <a:pathLst>
                    <a:path w="4042" h="3858">
                      <a:moveTo>
                        <a:pt x="0" y="1084"/>
                      </a:moveTo>
                      <a:lnTo>
                        <a:pt x="0" y="3858"/>
                      </a:lnTo>
                      <a:lnTo>
                        <a:pt x="1848" y="3361"/>
                      </a:lnTo>
                      <a:lnTo>
                        <a:pt x="1848" y="1661"/>
                      </a:lnTo>
                      <a:lnTo>
                        <a:pt x="2641" y="1448"/>
                      </a:lnTo>
                      <a:lnTo>
                        <a:pt x="2641" y="3149"/>
                      </a:lnTo>
                      <a:lnTo>
                        <a:pt x="4042" y="2773"/>
                      </a:lnTo>
                      <a:lnTo>
                        <a:pt x="4042" y="0"/>
                      </a:lnTo>
                      <a:lnTo>
                        <a:pt x="0" y="1084"/>
                      </a:ln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562" name="Group 335"/>
                <p:cNvGrpSpPr>
                  <a:grpSpLocks/>
                </p:cNvGrpSpPr>
                <p:nvPr/>
              </p:nvGrpSpPr>
              <p:grpSpPr bwMode="gray">
                <a:xfrm>
                  <a:off x="1264" y="661"/>
                  <a:ext cx="110" cy="851"/>
                  <a:chOff x="1264" y="661"/>
                  <a:chExt cx="110" cy="851"/>
                </a:xfrm>
                <a:grpFill/>
              </p:grpSpPr>
              <p:sp>
                <p:nvSpPr>
                  <p:cNvPr id="563" name="Freeform 336"/>
                  <p:cNvSpPr>
                    <a:spLocks/>
                  </p:cNvSpPr>
                  <p:nvPr/>
                </p:nvSpPr>
                <p:spPr bwMode="gray">
                  <a:xfrm>
                    <a:off x="1264" y="928"/>
                    <a:ext cx="16" cy="43"/>
                  </a:xfrm>
                  <a:custGeom>
                    <a:avLst/>
                    <a:gdLst/>
                    <a:ahLst/>
                    <a:cxnLst>
                      <a:cxn ang="0">
                        <a:pos x="33" y="61"/>
                      </a:cxn>
                      <a:cxn ang="0">
                        <a:pos x="0" y="0"/>
                      </a:cxn>
                      <a:cxn ang="0">
                        <a:pos x="0" y="59"/>
                      </a:cxn>
                      <a:cxn ang="0">
                        <a:pos x="12" y="85"/>
                      </a:cxn>
                      <a:cxn ang="0">
                        <a:pos x="12" y="50"/>
                      </a:cxn>
                      <a:cxn ang="0">
                        <a:pos x="33" y="90"/>
                      </a:cxn>
                      <a:cxn ang="0">
                        <a:pos x="33" y="61"/>
                      </a:cxn>
                    </a:cxnLst>
                    <a:rect l="0" t="0" r="r" b="b"/>
                    <a:pathLst>
                      <a:path w="33" h="90">
                        <a:moveTo>
                          <a:pt x="33" y="61"/>
                        </a:moveTo>
                        <a:lnTo>
                          <a:pt x="0" y="0"/>
                        </a:lnTo>
                        <a:lnTo>
                          <a:pt x="0" y="59"/>
                        </a:lnTo>
                        <a:lnTo>
                          <a:pt x="12" y="85"/>
                        </a:lnTo>
                        <a:lnTo>
                          <a:pt x="12" y="50"/>
                        </a:lnTo>
                        <a:lnTo>
                          <a:pt x="33" y="90"/>
                        </a:lnTo>
                        <a:lnTo>
                          <a:pt x="33" y="61"/>
                        </a:lnTo>
                        <a:close/>
                      </a:path>
                    </a:pathLst>
                  </a:custGeom>
                  <a:grpFill/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4" name="Freeform 339"/>
                  <p:cNvSpPr>
                    <a:spLocks/>
                  </p:cNvSpPr>
                  <p:nvPr/>
                </p:nvSpPr>
                <p:spPr bwMode="gray">
                  <a:xfrm>
                    <a:off x="1347" y="661"/>
                    <a:ext cx="27" cy="851"/>
                  </a:xfrm>
                  <a:custGeom>
                    <a:avLst/>
                    <a:gdLst/>
                    <a:ahLst/>
                    <a:cxnLst>
                      <a:cxn ang="0">
                        <a:pos x="0" y="78"/>
                      </a:cxn>
                      <a:cxn ang="0">
                        <a:pos x="0" y="836"/>
                      </a:cxn>
                      <a:cxn ang="0">
                        <a:pos x="0" y="836"/>
                      </a:cxn>
                      <a:cxn ang="0">
                        <a:pos x="0" y="836"/>
                      </a:cxn>
                      <a:cxn ang="0">
                        <a:pos x="0" y="1303"/>
                      </a:cxn>
                      <a:cxn ang="0">
                        <a:pos x="0" y="1303"/>
                      </a:cxn>
                      <a:cxn ang="0">
                        <a:pos x="0" y="1303"/>
                      </a:cxn>
                      <a:cxn ang="0">
                        <a:pos x="0" y="1774"/>
                      </a:cxn>
                      <a:cxn ang="0">
                        <a:pos x="57" y="1757"/>
                      </a:cxn>
                      <a:cxn ang="0">
                        <a:pos x="57" y="0"/>
                      </a:cxn>
                      <a:cxn ang="0">
                        <a:pos x="0" y="78"/>
                      </a:cxn>
                    </a:cxnLst>
                    <a:rect l="0" t="0" r="r" b="b"/>
                    <a:pathLst>
                      <a:path w="57" h="1774">
                        <a:moveTo>
                          <a:pt x="0" y="78"/>
                        </a:moveTo>
                        <a:lnTo>
                          <a:pt x="0" y="836"/>
                        </a:lnTo>
                        <a:lnTo>
                          <a:pt x="0" y="836"/>
                        </a:lnTo>
                        <a:lnTo>
                          <a:pt x="0" y="836"/>
                        </a:lnTo>
                        <a:lnTo>
                          <a:pt x="0" y="1303"/>
                        </a:lnTo>
                        <a:lnTo>
                          <a:pt x="0" y="1303"/>
                        </a:lnTo>
                        <a:lnTo>
                          <a:pt x="0" y="1303"/>
                        </a:lnTo>
                        <a:lnTo>
                          <a:pt x="0" y="1774"/>
                        </a:lnTo>
                        <a:lnTo>
                          <a:pt x="57" y="1757"/>
                        </a:lnTo>
                        <a:lnTo>
                          <a:pt x="57" y="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grpFill/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558" name="Group 333"/>
              <p:cNvGrpSpPr>
                <a:grpSpLocks/>
              </p:cNvGrpSpPr>
              <p:nvPr/>
            </p:nvGrpSpPr>
            <p:grpSpPr bwMode="gray">
              <a:xfrm rot="10402924" flipH="1">
                <a:off x="5671873" y="1064498"/>
                <a:ext cx="500217" cy="804922"/>
                <a:chOff x="80" y="2"/>
                <a:chExt cx="1939" cy="1851"/>
              </a:xfrm>
              <a:solidFill>
                <a:schemeClr val="accent2"/>
              </a:solidFill>
            </p:grpSpPr>
            <p:sp>
              <p:nvSpPr>
                <p:cNvPr id="559" name="Freeform 334"/>
                <p:cNvSpPr>
                  <a:spLocks/>
                </p:cNvSpPr>
                <p:nvPr/>
              </p:nvSpPr>
              <p:spPr bwMode="gray">
                <a:xfrm>
                  <a:off x="80" y="2"/>
                  <a:ext cx="1939" cy="1851"/>
                </a:xfrm>
                <a:custGeom>
                  <a:avLst/>
                  <a:gdLst/>
                  <a:ahLst/>
                  <a:cxnLst>
                    <a:cxn ang="0">
                      <a:pos x="0" y="1084"/>
                    </a:cxn>
                    <a:cxn ang="0">
                      <a:pos x="0" y="3858"/>
                    </a:cxn>
                    <a:cxn ang="0">
                      <a:pos x="1848" y="3361"/>
                    </a:cxn>
                    <a:cxn ang="0">
                      <a:pos x="1848" y="1661"/>
                    </a:cxn>
                    <a:cxn ang="0">
                      <a:pos x="2641" y="1448"/>
                    </a:cxn>
                    <a:cxn ang="0">
                      <a:pos x="2641" y="3149"/>
                    </a:cxn>
                    <a:cxn ang="0">
                      <a:pos x="4042" y="2773"/>
                    </a:cxn>
                    <a:cxn ang="0">
                      <a:pos x="4042" y="0"/>
                    </a:cxn>
                    <a:cxn ang="0">
                      <a:pos x="0" y="1084"/>
                    </a:cxn>
                  </a:cxnLst>
                  <a:rect l="0" t="0" r="r" b="b"/>
                  <a:pathLst>
                    <a:path w="4042" h="3858">
                      <a:moveTo>
                        <a:pt x="0" y="1084"/>
                      </a:moveTo>
                      <a:lnTo>
                        <a:pt x="0" y="3858"/>
                      </a:lnTo>
                      <a:lnTo>
                        <a:pt x="1848" y="3361"/>
                      </a:lnTo>
                      <a:lnTo>
                        <a:pt x="1848" y="1661"/>
                      </a:lnTo>
                      <a:lnTo>
                        <a:pt x="2641" y="1448"/>
                      </a:lnTo>
                      <a:lnTo>
                        <a:pt x="2641" y="3149"/>
                      </a:lnTo>
                      <a:lnTo>
                        <a:pt x="4042" y="2773"/>
                      </a:lnTo>
                      <a:lnTo>
                        <a:pt x="4042" y="0"/>
                      </a:lnTo>
                      <a:lnTo>
                        <a:pt x="0" y="1084"/>
                      </a:ln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0" name="Freeform 336"/>
                <p:cNvSpPr>
                  <a:spLocks/>
                </p:cNvSpPr>
                <p:nvPr/>
              </p:nvSpPr>
              <p:spPr bwMode="gray">
                <a:xfrm>
                  <a:off x="1264" y="928"/>
                  <a:ext cx="16" cy="43"/>
                </a:xfrm>
                <a:custGeom>
                  <a:avLst/>
                  <a:gdLst/>
                  <a:ahLst/>
                  <a:cxnLst>
                    <a:cxn ang="0">
                      <a:pos x="33" y="61"/>
                    </a:cxn>
                    <a:cxn ang="0">
                      <a:pos x="0" y="0"/>
                    </a:cxn>
                    <a:cxn ang="0">
                      <a:pos x="0" y="59"/>
                    </a:cxn>
                    <a:cxn ang="0">
                      <a:pos x="12" y="85"/>
                    </a:cxn>
                    <a:cxn ang="0">
                      <a:pos x="12" y="50"/>
                    </a:cxn>
                    <a:cxn ang="0">
                      <a:pos x="33" y="90"/>
                    </a:cxn>
                    <a:cxn ang="0">
                      <a:pos x="33" y="61"/>
                    </a:cxn>
                  </a:cxnLst>
                  <a:rect l="0" t="0" r="r" b="b"/>
                  <a:pathLst>
                    <a:path w="33" h="90">
                      <a:moveTo>
                        <a:pt x="33" y="61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" y="85"/>
                      </a:lnTo>
                      <a:lnTo>
                        <a:pt x="12" y="50"/>
                      </a:lnTo>
                      <a:lnTo>
                        <a:pt x="33" y="90"/>
                      </a:lnTo>
                      <a:lnTo>
                        <a:pt x="33" y="61"/>
                      </a:lnTo>
                      <a:close/>
                    </a:path>
                  </a:pathLst>
                </a:custGeom>
                <a:grpFill/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567" name="WordArt 1949" descr="© INSCALE GmbH, 26.05.2010&#10;http://www.presentationload.com/"/>
            <p:cNvSpPr>
              <a:spLocks noChangeArrowheads="1" noChangeShapeType="1" noTextEdit="1"/>
            </p:cNvSpPr>
            <p:nvPr/>
          </p:nvSpPr>
          <p:spPr bwMode="gray">
            <a:xfrm rot="578748">
              <a:off x="5979242" y="2473172"/>
              <a:ext cx="1458481" cy="341306"/>
            </a:xfrm>
            <a:prstGeom prst="rect">
              <a:avLst/>
            </a:prstGeom>
          </p:spPr>
          <p:txBody>
            <a:bodyPr wrap="none" fromWordArt="1">
              <a:prstTxWarp prst="textSlantDown">
                <a:avLst>
                  <a:gd name="adj" fmla="val 66440"/>
                </a:avLst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0" u="none" strike="noStrike" kern="10" cap="none" spc="0" normalizeH="0" baseline="0" noProof="0" dirty="0"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2"/>
                  </a:solidFill>
                  <a:effectLst/>
                  <a:uLnTx/>
                  <a:uFillTx/>
                  <a:latin typeface="+mj-lt"/>
                  <a:cs typeface="Arial"/>
                </a:rPr>
                <a:t>SOLUNUM TESTİ</a:t>
              </a:r>
              <a:endParaRPr kumimoji="0" lang="en-GB" sz="3600" b="1" i="0" u="none" strike="noStrike" kern="10" cap="none" spc="0" normalizeH="0" baseline="0" noProof="0" dirty="0">
                <a:ln w="635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cs typeface="Arial"/>
              </a:endParaRPr>
            </a:p>
          </p:txBody>
        </p:sp>
        <p:sp>
          <p:nvSpPr>
            <p:cNvPr id="293" name="Freeform 11" descr="© INSCALE GmbH, 26.05.2010&#10;http://www.presentationload.com/"/>
            <p:cNvSpPr>
              <a:spLocks/>
            </p:cNvSpPr>
            <p:nvPr/>
          </p:nvSpPr>
          <p:spPr bwMode="gray">
            <a:xfrm>
              <a:off x="3932741" y="3211219"/>
              <a:ext cx="3528000" cy="120766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  <p:grpSp>
          <p:nvGrpSpPr>
            <p:cNvPr id="294" name="Group 1975"/>
            <p:cNvGrpSpPr>
              <a:grpSpLocks/>
            </p:cNvGrpSpPr>
            <p:nvPr/>
          </p:nvGrpSpPr>
          <p:grpSpPr bwMode="gray">
            <a:xfrm>
              <a:off x="5414502" y="2258887"/>
              <a:ext cx="678462" cy="1231821"/>
              <a:chOff x="3380" y="5016"/>
              <a:chExt cx="888" cy="1269"/>
            </a:xfrm>
          </p:grpSpPr>
          <p:sp>
            <p:nvSpPr>
              <p:cNvPr id="337" name="Freeform 197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21" y="6136"/>
                <a:ext cx="447" cy="149"/>
              </a:xfrm>
              <a:custGeom>
                <a:avLst/>
                <a:gdLst/>
                <a:ahLst/>
                <a:cxnLst>
                  <a:cxn ang="0">
                    <a:pos x="0" y="149"/>
                  </a:cxn>
                  <a:cxn ang="0">
                    <a:pos x="447" y="29"/>
                  </a:cxn>
                  <a:cxn ang="0">
                    <a:pos x="447" y="0"/>
                  </a:cxn>
                  <a:cxn ang="0">
                    <a:pos x="0" y="121"/>
                  </a:cxn>
                  <a:cxn ang="0">
                    <a:pos x="0" y="149"/>
                  </a:cxn>
                </a:cxnLst>
                <a:rect l="0" t="0" r="r" b="b"/>
                <a:pathLst>
                  <a:path w="447" h="149">
                    <a:moveTo>
                      <a:pt x="0" y="149"/>
                    </a:moveTo>
                    <a:lnTo>
                      <a:pt x="447" y="29"/>
                    </a:lnTo>
                    <a:lnTo>
                      <a:pt x="447" y="0"/>
                    </a:lnTo>
                    <a:lnTo>
                      <a:pt x="0" y="121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" name="Freeform 197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67" y="6240"/>
                <a:ext cx="54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17"/>
                  </a:cxn>
                  <a:cxn ang="0">
                    <a:pos x="54" y="45"/>
                  </a:cxn>
                  <a:cxn ang="0">
                    <a:pos x="0" y="29"/>
                  </a:cxn>
                  <a:cxn ang="0">
                    <a:pos x="0" y="0"/>
                  </a:cxn>
                </a:cxnLst>
                <a:rect l="0" t="0" r="r" b="b"/>
                <a:pathLst>
                  <a:path w="54" h="45">
                    <a:moveTo>
                      <a:pt x="0" y="0"/>
                    </a:moveTo>
                    <a:lnTo>
                      <a:pt x="54" y="17"/>
                    </a:lnTo>
                    <a:lnTo>
                      <a:pt x="54" y="45"/>
                    </a:lnTo>
                    <a:lnTo>
                      <a:pt x="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" name="Freeform 197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434" y="6033"/>
                <a:ext cx="446" cy="148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446" y="28"/>
                  </a:cxn>
                  <a:cxn ang="0">
                    <a:pos x="446" y="0"/>
                  </a:cxn>
                  <a:cxn ang="0">
                    <a:pos x="0" y="120"/>
                  </a:cxn>
                  <a:cxn ang="0">
                    <a:pos x="0" y="148"/>
                  </a:cxn>
                </a:cxnLst>
                <a:rect l="0" t="0" r="r" b="b"/>
                <a:pathLst>
                  <a:path w="446" h="148">
                    <a:moveTo>
                      <a:pt x="0" y="148"/>
                    </a:moveTo>
                    <a:lnTo>
                      <a:pt x="446" y="28"/>
                    </a:lnTo>
                    <a:lnTo>
                      <a:pt x="446" y="0"/>
                    </a:lnTo>
                    <a:lnTo>
                      <a:pt x="0" y="120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" name="Freeform 197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380" y="6136"/>
                <a:ext cx="54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17"/>
                  </a:cxn>
                  <a:cxn ang="0">
                    <a:pos x="54" y="45"/>
                  </a:cxn>
                  <a:cxn ang="0">
                    <a:pos x="0" y="29"/>
                  </a:cxn>
                  <a:cxn ang="0">
                    <a:pos x="0" y="0"/>
                  </a:cxn>
                </a:cxnLst>
                <a:rect l="0" t="0" r="r" b="b"/>
                <a:pathLst>
                  <a:path w="54" h="45">
                    <a:moveTo>
                      <a:pt x="0" y="0"/>
                    </a:moveTo>
                    <a:lnTo>
                      <a:pt x="54" y="17"/>
                    </a:lnTo>
                    <a:lnTo>
                      <a:pt x="54" y="45"/>
                    </a:lnTo>
                    <a:lnTo>
                      <a:pt x="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" name="Freeform 198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441" y="6035"/>
                <a:ext cx="775" cy="203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326" y="0"/>
                  </a:cxn>
                  <a:cxn ang="0">
                    <a:pos x="775" y="116"/>
                  </a:cxn>
                  <a:cxn ang="0">
                    <a:pos x="442" y="203"/>
                  </a:cxn>
                  <a:cxn ang="0">
                    <a:pos x="0" y="85"/>
                  </a:cxn>
                </a:cxnLst>
                <a:rect l="0" t="0" r="r" b="b"/>
                <a:pathLst>
                  <a:path w="775" h="203">
                    <a:moveTo>
                      <a:pt x="0" y="85"/>
                    </a:moveTo>
                    <a:lnTo>
                      <a:pt x="326" y="0"/>
                    </a:lnTo>
                    <a:lnTo>
                      <a:pt x="775" y="116"/>
                    </a:lnTo>
                    <a:lnTo>
                      <a:pt x="442" y="203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" name="Freeform 198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488" y="6134"/>
                <a:ext cx="333" cy="1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3" y="90"/>
                  </a:cxn>
                  <a:cxn ang="0">
                    <a:pos x="333" y="118"/>
                  </a:cxn>
                  <a:cxn ang="0">
                    <a:pos x="0" y="28"/>
                  </a:cxn>
                  <a:cxn ang="0">
                    <a:pos x="0" y="0"/>
                  </a:cxn>
                </a:cxnLst>
                <a:rect l="0" t="0" r="r" b="b"/>
                <a:pathLst>
                  <a:path w="333" h="118">
                    <a:moveTo>
                      <a:pt x="0" y="0"/>
                    </a:moveTo>
                    <a:lnTo>
                      <a:pt x="333" y="90"/>
                    </a:lnTo>
                    <a:lnTo>
                      <a:pt x="333" y="118"/>
                    </a:lnTo>
                    <a:lnTo>
                      <a:pt x="0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3" name="Freeform 198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67" y="6122"/>
                <a:ext cx="501" cy="135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54" y="135"/>
                  </a:cxn>
                  <a:cxn ang="0">
                    <a:pos x="501" y="14"/>
                  </a:cxn>
                  <a:cxn ang="0">
                    <a:pos x="449" y="0"/>
                  </a:cxn>
                  <a:cxn ang="0">
                    <a:pos x="0" y="118"/>
                  </a:cxn>
                </a:cxnLst>
                <a:rect l="0" t="0" r="r" b="b"/>
                <a:pathLst>
                  <a:path w="501" h="135">
                    <a:moveTo>
                      <a:pt x="0" y="118"/>
                    </a:moveTo>
                    <a:lnTo>
                      <a:pt x="54" y="135"/>
                    </a:lnTo>
                    <a:lnTo>
                      <a:pt x="501" y="14"/>
                    </a:lnTo>
                    <a:lnTo>
                      <a:pt x="449" y="0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4" name="Freeform 198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380" y="6018"/>
                <a:ext cx="500" cy="135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54" y="135"/>
                  </a:cxn>
                  <a:cxn ang="0">
                    <a:pos x="500" y="15"/>
                  </a:cxn>
                  <a:cxn ang="0">
                    <a:pos x="448" y="0"/>
                  </a:cxn>
                  <a:cxn ang="0">
                    <a:pos x="0" y="118"/>
                  </a:cxn>
                </a:cxnLst>
                <a:rect l="0" t="0" r="r" b="b"/>
                <a:pathLst>
                  <a:path w="500" h="135">
                    <a:moveTo>
                      <a:pt x="0" y="118"/>
                    </a:moveTo>
                    <a:lnTo>
                      <a:pt x="54" y="135"/>
                    </a:lnTo>
                    <a:lnTo>
                      <a:pt x="500" y="15"/>
                    </a:lnTo>
                    <a:lnTo>
                      <a:pt x="448" y="0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" name="Freeform 198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85" y="5636"/>
                <a:ext cx="177" cy="574"/>
              </a:xfrm>
              <a:custGeom>
                <a:avLst/>
                <a:gdLst/>
                <a:ahLst/>
                <a:cxnLst>
                  <a:cxn ang="0">
                    <a:pos x="0" y="574"/>
                  </a:cxn>
                  <a:cxn ang="0">
                    <a:pos x="0" y="47"/>
                  </a:cxn>
                  <a:cxn ang="0">
                    <a:pos x="177" y="0"/>
                  </a:cxn>
                  <a:cxn ang="0">
                    <a:pos x="177" y="524"/>
                  </a:cxn>
                  <a:cxn ang="0">
                    <a:pos x="0" y="574"/>
                  </a:cxn>
                </a:cxnLst>
                <a:rect l="0" t="0" r="r" b="b"/>
                <a:pathLst>
                  <a:path w="177" h="574">
                    <a:moveTo>
                      <a:pt x="0" y="574"/>
                    </a:moveTo>
                    <a:lnTo>
                      <a:pt x="0" y="47"/>
                    </a:lnTo>
                    <a:lnTo>
                      <a:pt x="177" y="0"/>
                    </a:lnTo>
                    <a:lnTo>
                      <a:pt x="177" y="524"/>
                    </a:lnTo>
                    <a:lnTo>
                      <a:pt x="0" y="574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6" name="Freeform 198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554" y="5593"/>
                <a:ext cx="331" cy="6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27"/>
                  </a:cxn>
                  <a:cxn ang="0">
                    <a:pos x="331" y="617"/>
                  </a:cxn>
                  <a:cxn ang="0">
                    <a:pos x="331" y="90"/>
                  </a:cxn>
                  <a:cxn ang="0">
                    <a:pos x="0" y="0"/>
                  </a:cxn>
                </a:cxnLst>
                <a:rect l="0" t="0" r="r" b="b"/>
                <a:pathLst>
                  <a:path w="331" h="617">
                    <a:moveTo>
                      <a:pt x="0" y="0"/>
                    </a:moveTo>
                    <a:lnTo>
                      <a:pt x="0" y="527"/>
                    </a:lnTo>
                    <a:lnTo>
                      <a:pt x="331" y="617"/>
                    </a:lnTo>
                    <a:lnTo>
                      <a:pt x="331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7" name="Freeform 198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559" y="5340"/>
                <a:ext cx="520" cy="137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96" y="0"/>
                  </a:cxn>
                  <a:cxn ang="0">
                    <a:pos x="520" y="85"/>
                  </a:cxn>
                  <a:cxn ang="0">
                    <a:pos x="326" y="137"/>
                  </a:cxn>
                  <a:cxn ang="0">
                    <a:pos x="0" y="50"/>
                  </a:cxn>
                </a:cxnLst>
                <a:rect l="0" t="0" r="r" b="b"/>
                <a:pathLst>
                  <a:path w="520" h="137">
                    <a:moveTo>
                      <a:pt x="0" y="50"/>
                    </a:moveTo>
                    <a:lnTo>
                      <a:pt x="196" y="0"/>
                    </a:lnTo>
                    <a:lnTo>
                      <a:pt x="520" y="85"/>
                    </a:lnTo>
                    <a:lnTo>
                      <a:pt x="326" y="137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8" name="Freeform 198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03" y="5425"/>
                <a:ext cx="376" cy="293"/>
              </a:xfrm>
              <a:custGeom>
                <a:avLst/>
                <a:gdLst/>
                <a:ahLst/>
                <a:cxnLst>
                  <a:cxn ang="0">
                    <a:pos x="376" y="175"/>
                  </a:cxn>
                  <a:cxn ang="0">
                    <a:pos x="376" y="0"/>
                  </a:cxn>
                  <a:cxn ang="0">
                    <a:pos x="182" y="52"/>
                  </a:cxn>
                  <a:cxn ang="0">
                    <a:pos x="128" y="140"/>
                  </a:cxn>
                  <a:cxn ang="0">
                    <a:pos x="0" y="239"/>
                  </a:cxn>
                  <a:cxn ang="0">
                    <a:pos x="54" y="293"/>
                  </a:cxn>
                  <a:cxn ang="0">
                    <a:pos x="359" y="211"/>
                  </a:cxn>
                  <a:cxn ang="0">
                    <a:pos x="376" y="175"/>
                  </a:cxn>
                </a:cxnLst>
                <a:rect l="0" t="0" r="r" b="b"/>
                <a:pathLst>
                  <a:path w="376" h="293">
                    <a:moveTo>
                      <a:pt x="376" y="175"/>
                    </a:moveTo>
                    <a:lnTo>
                      <a:pt x="376" y="0"/>
                    </a:lnTo>
                    <a:lnTo>
                      <a:pt x="182" y="52"/>
                    </a:lnTo>
                    <a:lnTo>
                      <a:pt x="128" y="140"/>
                    </a:lnTo>
                    <a:lnTo>
                      <a:pt x="0" y="239"/>
                    </a:lnTo>
                    <a:lnTo>
                      <a:pt x="54" y="293"/>
                    </a:lnTo>
                    <a:lnTo>
                      <a:pt x="359" y="211"/>
                    </a:lnTo>
                    <a:lnTo>
                      <a:pt x="376" y="175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9" name="Freeform 198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39" y="5626"/>
                <a:ext cx="24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24" y="36"/>
                  </a:cxn>
                  <a:cxn ang="0">
                    <a:pos x="24" y="7"/>
                  </a:cxn>
                  <a:cxn ang="0">
                    <a:pos x="0" y="0"/>
                  </a:cxn>
                </a:cxnLst>
                <a:rect l="0" t="0" r="r" b="b"/>
                <a:pathLst>
                  <a:path w="24" h="36">
                    <a:moveTo>
                      <a:pt x="0" y="0"/>
                    </a:moveTo>
                    <a:lnTo>
                      <a:pt x="0" y="28"/>
                    </a:lnTo>
                    <a:lnTo>
                      <a:pt x="24" y="36"/>
                    </a:lnTo>
                    <a:lnTo>
                      <a:pt x="2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0" name="Freeform 198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30" y="5501"/>
                <a:ext cx="66" cy="120"/>
              </a:xfrm>
              <a:custGeom>
                <a:avLst/>
                <a:gdLst/>
                <a:ahLst/>
                <a:cxnLst>
                  <a:cxn ang="0">
                    <a:pos x="66" y="94"/>
                  </a:cxn>
                  <a:cxn ang="0">
                    <a:pos x="66" y="0"/>
                  </a:cxn>
                  <a:cxn ang="0">
                    <a:pos x="0" y="19"/>
                  </a:cxn>
                  <a:cxn ang="0">
                    <a:pos x="0" y="111"/>
                  </a:cxn>
                  <a:cxn ang="0">
                    <a:pos x="9" y="120"/>
                  </a:cxn>
                  <a:cxn ang="0">
                    <a:pos x="61" y="106"/>
                  </a:cxn>
                  <a:cxn ang="0">
                    <a:pos x="66" y="94"/>
                  </a:cxn>
                </a:cxnLst>
                <a:rect l="0" t="0" r="r" b="b"/>
                <a:pathLst>
                  <a:path w="66" h="120">
                    <a:moveTo>
                      <a:pt x="66" y="94"/>
                    </a:moveTo>
                    <a:lnTo>
                      <a:pt x="66" y="0"/>
                    </a:lnTo>
                    <a:lnTo>
                      <a:pt x="0" y="19"/>
                    </a:lnTo>
                    <a:lnTo>
                      <a:pt x="0" y="111"/>
                    </a:lnTo>
                    <a:lnTo>
                      <a:pt x="9" y="120"/>
                    </a:lnTo>
                    <a:lnTo>
                      <a:pt x="61" y="106"/>
                    </a:lnTo>
                    <a:lnTo>
                      <a:pt x="66" y="94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1" name="Freeform 199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28" y="5522"/>
                <a:ext cx="35" cy="1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2"/>
                  </a:cxn>
                  <a:cxn ang="0">
                    <a:pos x="11" y="104"/>
                  </a:cxn>
                  <a:cxn ang="0">
                    <a:pos x="35" y="111"/>
                  </a:cxn>
                  <a:cxn ang="0">
                    <a:pos x="23" y="99"/>
                  </a:cxn>
                  <a:cxn ang="0">
                    <a:pos x="23" y="7"/>
                  </a:cxn>
                  <a:cxn ang="0">
                    <a:pos x="0" y="0"/>
                  </a:cxn>
                </a:cxnLst>
                <a:rect l="0" t="0" r="r" b="b"/>
                <a:pathLst>
                  <a:path w="35" h="111">
                    <a:moveTo>
                      <a:pt x="0" y="0"/>
                    </a:moveTo>
                    <a:lnTo>
                      <a:pt x="0" y="92"/>
                    </a:lnTo>
                    <a:lnTo>
                      <a:pt x="11" y="104"/>
                    </a:lnTo>
                    <a:lnTo>
                      <a:pt x="35" y="111"/>
                    </a:lnTo>
                    <a:lnTo>
                      <a:pt x="23" y="99"/>
                    </a:lnTo>
                    <a:lnTo>
                      <a:pt x="2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2" name="Freeform 199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11" y="5560"/>
                <a:ext cx="33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9"/>
                  </a:cxn>
                  <a:cxn ang="0">
                    <a:pos x="33" y="38"/>
                  </a:cxn>
                  <a:cxn ang="0">
                    <a:pos x="0" y="28"/>
                  </a:cxn>
                  <a:cxn ang="0">
                    <a:pos x="0" y="0"/>
                  </a:cxn>
                </a:cxnLst>
                <a:rect l="0" t="0" r="r" b="b"/>
                <a:pathLst>
                  <a:path w="33" h="38">
                    <a:moveTo>
                      <a:pt x="0" y="0"/>
                    </a:moveTo>
                    <a:lnTo>
                      <a:pt x="33" y="9"/>
                    </a:lnTo>
                    <a:lnTo>
                      <a:pt x="33" y="38"/>
                    </a:lnTo>
                    <a:lnTo>
                      <a:pt x="0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3" name="Freeform 199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51" y="5510"/>
                <a:ext cx="66" cy="121"/>
              </a:xfrm>
              <a:custGeom>
                <a:avLst/>
                <a:gdLst/>
                <a:ahLst/>
                <a:cxnLst>
                  <a:cxn ang="0">
                    <a:pos x="66" y="92"/>
                  </a:cxn>
                  <a:cxn ang="0">
                    <a:pos x="66" y="0"/>
                  </a:cxn>
                  <a:cxn ang="0">
                    <a:pos x="0" y="19"/>
                  </a:cxn>
                  <a:cxn ang="0">
                    <a:pos x="0" y="111"/>
                  </a:cxn>
                  <a:cxn ang="0">
                    <a:pos x="10" y="121"/>
                  </a:cxn>
                  <a:cxn ang="0">
                    <a:pos x="62" y="107"/>
                  </a:cxn>
                  <a:cxn ang="0">
                    <a:pos x="66" y="92"/>
                  </a:cxn>
                </a:cxnLst>
                <a:rect l="0" t="0" r="r" b="b"/>
                <a:pathLst>
                  <a:path w="66" h="121">
                    <a:moveTo>
                      <a:pt x="66" y="92"/>
                    </a:moveTo>
                    <a:lnTo>
                      <a:pt x="66" y="0"/>
                    </a:lnTo>
                    <a:lnTo>
                      <a:pt x="0" y="19"/>
                    </a:lnTo>
                    <a:lnTo>
                      <a:pt x="0" y="111"/>
                    </a:lnTo>
                    <a:lnTo>
                      <a:pt x="10" y="121"/>
                    </a:lnTo>
                    <a:lnTo>
                      <a:pt x="62" y="107"/>
                    </a:lnTo>
                    <a:lnTo>
                      <a:pt x="66" y="9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4" name="Freeform 199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44" y="5546"/>
                <a:ext cx="85" cy="52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0" y="23"/>
                  </a:cxn>
                  <a:cxn ang="0">
                    <a:pos x="85" y="0"/>
                  </a:cxn>
                  <a:cxn ang="0">
                    <a:pos x="85" y="28"/>
                  </a:cxn>
                  <a:cxn ang="0">
                    <a:pos x="0" y="52"/>
                  </a:cxn>
                </a:cxnLst>
                <a:rect l="0" t="0" r="r" b="b"/>
                <a:pathLst>
                  <a:path w="85" h="52">
                    <a:moveTo>
                      <a:pt x="0" y="52"/>
                    </a:moveTo>
                    <a:lnTo>
                      <a:pt x="0" y="23"/>
                    </a:lnTo>
                    <a:lnTo>
                      <a:pt x="85" y="0"/>
                    </a:lnTo>
                    <a:lnTo>
                      <a:pt x="85" y="2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5" name="Freeform 1994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3824" y="5654"/>
                <a:ext cx="222" cy="440"/>
              </a:xfrm>
              <a:custGeom>
                <a:avLst/>
                <a:gdLst/>
                <a:ahLst/>
                <a:cxnLst>
                  <a:cxn ang="0">
                    <a:pos x="49" y="166"/>
                  </a:cxn>
                  <a:cxn ang="0">
                    <a:pos x="47" y="158"/>
                  </a:cxn>
                  <a:cxn ang="0">
                    <a:pos x="42" y="137"/>
                  </a:cxn>
                  <a:cxn ang="0">
                    <a:pos x="37" y="81"/>
                  </a:cxn>
                  <a:cxn ang="0">
                    <a:pos x="37" y="63"/>
                  </a:cxn>
                  <a:cxn ang="0">
                    <a:pos x="26" y="63"/>
                  </a:cxn>
                  <a:cxn ang="0">
                    <a:pos x="13" y="65"/>
                  </a:cxn>
                  <a:cxn ang="0">
                    <a:pos x="9" y="74"/>
                  </a:cxn>
                  <a:cxn ang="0">
                    <a:pos x="8" y="111"/>
                  </a:cxn>
                  <a:cxn ang="0">
                    <a:pos x="0" y="111"/>
                  </a:cxn>
                  <a:cxn ang="0">
                    <a:pos x="1" y="74"/>
                  </a:cxn>
                  <a:cxn ang="0">
                    <a:pos x="9" y="58"/>
                  </a:cxn>
                  <a:cxn ang="0">
                    <a:pos x="26" y="55"/>
                  </a:cxn>
                  <a:cxn ang="0">
                    <a:pos x="39" y="55"/>
                  </a:cxn>
                  <a:cxn ang="0">
                    <a:pos x="50" y="32"/>
                  </a:cxn>
                  <a:cxn ang="0">
                    <a:pos x="58" y="27"/>
                  </a:cxn>
                  <a:cxn ang="0">
                    <a:pos x="63" y="23"/>
                  </a:cxn>
                  <a:cxn ang="0">
                    <a:pos x="64" y="0"/>
                  </a:cxn>
                  <a:cxn ang="0">
                    <a:pos x="71" y="22"/>
                  </a:cxn>
                  <a:cxn ang="0">
                    <a:pos x="88" y="37"/>
                  </a:cxn>
                  <a:cxn ang="0">
                    <a:pos x="94" y="83"/>
                  </a:cxn>
                  <a:cxn ang="0">
                    <a:pos x="89" y="144"/>
                  </a:cxn>
                  <a:cxn ang="0">
                    <a:pos x="88" y="150"/>
                  </a:cxn>
                  <a:cxn ang="0">
                    <a:pos x="84" y="172"/>
                  </a:cxn>
                  <a:cxn ang="0">
                    <a:pos x="66" y="186"/>
                  </a:cxn>
                  <a:cxn ang="0">
                    <a:pos x="62" y="170"/>
                  </a:cxn>
                  <a:cxn ang="0">
                    <a:pos x="66" y="173"/>
                  </a:cxn>
                  <a:cxn ang="0">
                    <a:pos x="71" y="168"/>
                  </a:cxn>
                  <a:cxn ang="0">
                    <a:pos x="79" y="150"/>
                  </a:cxn>
                  <a:cxn ang="0">
                    <a:pos x="81" y="143"/>
                  </a:cxn>
                  <a:cxn ang="0">
                    <a:pos x="81" y="117"/>
                  </a:cxn>
                  <a:cxn ang="0">
                    <a:pos x="80" y="57"/>
                  </a:cxn>
                  <a:cxn ang="0">
                    <a:pos x="52" y="64"/>
                  </a:cxn>
                  <a:cxn ang="0">
                    <a:pos x="51" y="90"/>
                  </a:cxn>
                  <a:cxn ang="0">
                    <a:pos x="55" y="156"/>
                  </a:cxn>
                  <a:cxn ang="0">
                    <a:pos x="54" y="51"/>
                  </a:cxn>
                  <a:cxn ang="0">
                    <a:pos x="53" y="56"/>
                  </a:cxn>
                  <a:cxn ang="0">
                    <a:pos x="79" y="48"/>
                  </a:cxn>
                  <a:cxn ang="0">
                    <a:pos x="79" y="46"/>
                  </a:cxn>
                  <a:cxn ang="0">
                    <a:pos x="72" y="33"/>
                  </a:cxn>
                  <a:cxn ang="0">
                    <a:pos x="68" y="32"/>
                  </a:cxn>
                  <a:cxn ang="0">
                    <a:pos x="63" y="33"/>
                  </a:cxn>
                </a:cxnLst>
                <a:rect l="0" t="0" r="r" b="b"/>
                <a:pathLst>
                  <a:path w="94" h="186">
                    <a:moveTo>
                      <a:pt x="53" y="178"/>
                    </a:moveTo>
                    <a:cubicBezTo>
                      <a:pt x="51" y="175"/>
                      <a:pt x="50" y="171"/>
                      <a:pt x="49" y="166"/>
                    </a:cubicBezTo>
                    <a:cubicBezTo>
                      <a:pt x="49" y="166"/>
                      <a:pt x="49" y="166"/>
                      <a:pt x="49" y="166"/>
                    </a:cubicBezTo>
                    <a:cubicBezTo>
                      <a:pt x="48" y="163"/>
                      <a:pt x="48" y="160"/>
                      <a:pt x="47" y="158"/>
                    </a:cubicBezTo>
                    <a:cubicBezTo>
                      <a:pt x="47" y="158"/>
                      <a:pt x="47" y="158"/>
                      <a:pt x="47" y="158"/>
                    </a:cubicBezTo>
                    <a:cubicBezTo>
                      <a:pt x="46" y="152"/>
                      <a:pt x="44" y="145"/>
                      <a:pt x="42" y="137"/>
                    </a:cubicBezTo>
                    <a:cubicBezTo>
                      <a:pt x="42" y="137"/>
                      <a:pt x="42" y="137"/>
                      <a:pt x="42" y="137"/>
                    </a:cubicBezTo>
                    <a:cubicBezTo>
                      <a:pt x="39" y="120"/>
                      <a:pt x="37" y="100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75"/>
                      <a:pt x="37" y="69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3" y="63"/>
                      <a:pt x="30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0" y="63"/>
                      <a:pt x="16" y="64"/>
                      <a:pt x="13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0" y="67"/>
                      <a:pt x="9" y="68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94"/>
                      <a:pt x="8" y="111"/>
                      <a:pt x="8" y="111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1" y="9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67"/>
                      <a:pt x="4" y="61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14" y="55"/>
                      <a:pt x="20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30" y="55"/>
                      <a:pt x="34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0" y="45"/>
                      <a:pt x="44" y="37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2" y="30"/>
                      <a:pt x="55" y="28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60" y="25"/>
                      <a:pt x="62" y="24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8" y="22"/>
                      <a:pt x="84" y="28"/>
                      <a:pt x="88" y="37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92" y="47"/>
                      <a:pt x="94" y="61"/>
                      <a:pt x="94" y="83"/>
                    </a:cubicBezTo>
                    <a:cubicBezTo>
                      <a:pt x="94" y="83"/>
                      <a:pt x="94" y="83"/>
                      <a:pt x="94" y="83"/>
                    </a:cubicBezTo>
                    <a:cubicBezTo>
                      <a:pt x="94" y="107"/>
                      <a:pt x="92" y="128"/>
                      <a:pt x="89" y="144"/>
                    </a:cubicBezTo>
                    <a:cubicBezTo>
                      <a:pt x="89" y="144"/>
                      <a:pt x="89" y="144"/>
                      <a:pt x="89" y="144"/>
                    </a:cubicBezTo>
                    <a:cubicBezTo>
                      <a:pt x="88" y="146"/>
                      <a:pt x="88" y="148"/>
                      <a:pt x="88" y="150"/>
                    </a:cubicBezTo>
                    <a:cubicBezTo>
                      <a:pt x="88" y="150"/>
                      <a:pt x="88" y="150"/>
                      <a:pt x="88" y="150"/>
                    </a:cubicBezTo>
                    <a:cubicBezTo>
                      <a:pt x="87" y="160"/>
                      <a:pt x="86" y="167"/>
                      <a:pt x="84" y="172"/>
                    </a:cubicBezTo>
                    <a:cubicBezTo>
                      <a:pt x="84" y="172"/>
                      <a:pt x="84" y="172"/>
                      <a:pt x="84" y="172"/>
                    </a:cubicBezTo>
                    <a:cubicBezTo>
                      <a:pt x="80" y="181"/>
                      <a:pt x="73" y="186"/>
                      <a:pt x="66" y="186"/>
                    </a:cubicBezTo>
                    <a:cubicBezTo>
                      <a:pt x="66" y="186"/>
                      <a:pt x="66" y="186"/>
                      <a:pt x="66" y="186"/>
                    </a:cubicBezTo>
                    <a:cubicBezTo>
                      <a:pt x="61" y="186"/>
                      <a:pt x="56" y="183"/>
                      <a:pt x="53" y="178"/>
                    </a:cubicBezTo>
                    <a:close/>
                    <a:moveTo>
                      <a:pt x="62" y="170"/>
                    </a:moveTo>
                    <a:cubicBezTo>
                      <a:pt x="64" y="173"/>
                      <a:pt x="65" y="173"/>
                      <a:pt x="66" y="173"/>
                    </a:cubicBezTo>
                    <a:cubicBezTo>
                      <a:pt x="66" y="173"/>
                      <a:pt x="66" y="173"/>
                      <a:pt x="66" y="173"/>
                    </a:cubicBezTo>
                    <a:cubicBezTo>
                      <a:pt x="67" y="173"/>
                      <a:pt x="69" y="172"/>
                      <a:pt x="71" y="168"/>
                    </a:cubicBezTo>
                    <a:cubicBezTo>
                      <a:pt x="71" y="168"/>
                      <a:pt x="71" y="168"/>
                      <a:pt x="71" y="168"/>
                    </a:cubicBezTo>
                    <a:cubicBezTo>
                      <a:pt x="74" y="164"/>
                      <a:pt x="77" y="158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48"/>
                      <a:pt x="80" y="145"/>
                      <a:pt x="81" y="143"/>
                    </a:cubicBezTo>
                    <a:cubicBezTo>
                      <a:pt x="81" y="143"/>
                      <a:pt x="81" y="143"/>
                      <a:pt x="81" y="143"/>
                    </a:cubicBezTo>
                    <a:cubicBezTo>
                      <a:pt x="81" y="135"/>
                      <a:pt x="81" y="126"/>
                      <a:pt x="81" y="117"/>
                    </a:cubicBezTo>
                    <a:cubicBezTo>
                      <a:pt x="81" y="117"/>
                      <a:pt x="81" y="117"/>
                      <a:pt x="81" y="117"/>
                    </a:cubicBezTo>
                    <a:cubicBezTo>
                      <a:pt x="81" y="93"/>
                      <a:pt x="80" y="69"/>
                      <a:pt x="80" y="57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72" y="63"/>
                      <a:pt x="62" y="64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1" y="72"/>
                      <a:pt x="51" y="81"/>
                      <a:pt x="51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1" y="113"/>
                      <a:pt x="53" y="138"/>
                      <a:pt x="55" y="156"/>
                    </a:cubicBezTo>
                    <a:cubicBezTo>
                      <a:pt x="55" y="156"/>
                      <a:pt x="55" y="156"/>
                      <a:pt x="55" y="156"/>
                    </a:cubicBezTo>
                    <a:cubicBezTo>
                      <a:pt x="57" y="163"/>
                      <a:pt x="60" y="168"/>
                      <a:pt x="62" y="170"/>
                    </a:cubicBezTo>
                    <a:close/>
                    <a:moveTo>
                      <a:pt x="54" y="51"/>
                    </a:moveTo>
                    <a:cubicBezTo>
                      <a:pt x="54" y="52"/>
                      <a:pt x="53" y="54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64" y="56"/>
                      <a:pt x="73" y="54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8" y="41"/>
                      <a:pt x="74" y="36"/>
                      <a:pt x="72" y="33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70" y="32"/>
                      <a:pt x="69" y="32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6" y="32"/>
                      <a:pt x="65" y="32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59" y="37"/>
                      <a:pt x="55" y="43"/>
                      <a:pt x="54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6" name="Freeform 199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02" y="5912"/>
                <a:ext cx="19" cy="99"/>
              </a:xfrm>
              <a:custGeom>
                <a:avLst/>
                <a:gdLst/>
                <a:ahLst/>
                <a:cxnLst>
                  <a:cxn ang="0">
                    <a:pos x="0" y="99"/>
                  </a:cxn>
                  <a:cxn ang="0">
                    <a:pos x="0" y="7"/>
                  </a:cxn>
                  <a:cxn ang="0">
                    <a:pos x="19" y="0"/>
                  </a:cxn>
                  <a:cxn ang="0">
                    <a:pos x="19" y="95"/>
                  </a:cxn>
                  <a:cxn ang="0">
                    <a:pos x="0" y="99"/>
                  </a:cxn>
                </a:cxnLst>
                <a:rect l="0" t="0" r="r" b="b"/>
                <a:pathLst>
                  <a:path w="19" h="99">
                    <a:moveTo>
                      <a:pt x="0" y="99"/>
                    </a:moveTo>
                    <a:lnTo>
                      <a:pt x="0" y="7"/>
                    </a:lnTo>
                    <a:lnTo>
                      <a:pt x="19" y="0"/>
                    </a:lnTo>
                    <a:lnTo>
                      <a:pt x="19" y="95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7" name="Freeform 199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38" y="5924"/>
                <a:ext cx="19" cy="97"/>
              </a:xfrm>
              <a:custGeom>
                <a:avLst/>
                <a:gdLst/>
                <a:ahLst/>
                <a:cxnLst>
                  <a:cxn ang="0">
                    <a:pos x="0" y="97"/>
                  </a:cxn>
                  <a:cxn ang="0">
                    <a:pos x="0" y="5"/>
                  </a:cxn>
                  <a:cxn ang="0">
                    <a:pos x="19" y="0"/>
                  </a:cxn>
                  <a:cxn ang="0">
                    <a:pos x="19" y="92"/>
                  </a:cxn>
                  <a:cxn ang="0">
                    <a:pos x="0" y="97"/>
                  </a:cxn>
                </a:cxnLst>
                <a:rect l="0" t="0" r="r" b="b"/>
                <a:pathLst>
                  <a:path w="19" h="97">
                    <a:moveTo>
                      <a:pt x="0" y="97"/>
                    </a:moveTo>
                    <a:lnTo>
                      <a:pt x="0" y="5"/>
                    </a:lnTo>
                    <a:lnTo>
                      <a:pt x="19" y="0"/>
                    </a:lnTo>
                    <a:lnTo>
                      <a:pt x="19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Freeform 199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02" y="5919"/>
                <a:ext cx="36" cy="10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2"/>
                  </a:cxn>
                  <a:cxn ang="0">
                    <a:pos x="36" y="102"/>
                  </a:cxn>
                  <a:cxn ang="0">
                    <a:pos x="36" y="10"/>
                  </a:cxn>
                  <a:cxn ang="0">
                    <a:pos x="0" y="0"/>
                  </a:cxn>
                </a:cxnLst>
                <a:rect l="0" t="0" r="r" b="b"/>
                <a:pathLst>
                  <a:path w="36" h="102">
                    <a:moveTo>
                      <a:pt x="0" y="0"/>
                    </a:moveTo>
                    <a:lnTo>
                      <a:pt x="0" y="92"/>
                    </a:lnTo>
                    <a:lnTo>
                      <a:pt x="36" y="102"/>
                    </a:lnTo>
                    <a:lnTo>
                      <a:pt x="3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9" name="Freeform 199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02" y="5914"/>
                <a:ext cx="57" cy="1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15"/>
                  </a:cxn>
                  <a:cxn ang="0">
                    <a:pos x="57" y="7"/>
                  </a:cxn>
                  <a:cxn ang="0">
                    <a:pos x="22" y="0"/>
                  </a:cxn>
                  <a:cxn ang="0">
                    <a:pos x="0" y="5"/>
                  </a:cxn>
                </a:cxnLst>
                <a:rect l="0" t="0" r="r" b="b"/>
                <a:pathLst>
                  <a:path w="57" h="15">
                    <a:moveTo>
                      <a:pt x="0" y="5"/>
                    </a:moveTo>
                    <a:lnTo>
                      <a:pt x="36" y="15"/>
                    </a:lnTo>
                    <a:lnTo>
                      <a:pt x="57" y="7"/>
                    </a:lnTo>
                    <a:lnTo>
                      <a:pt x="2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0" name="Freeform 199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432" y="5390"/>
                <a:ext cx="453" cy="295"/>
              </a:xfrm>
              <a:custGeom>
                <a:avLst/>
                <a:gdLst/>
                <a:ahLst/>
                <a:cxnLst>
                  <a:cxn ang="0">
                    <a:pos x="127" y="0"/>
                  </a:cxn>
                  <a:cxn ang="0">
                    <a:pos x="0" y="205"/>
                  </a:cxn>
                  <a:cxn ang="0">
                    <a:pos x="325" y="295"/>
                  </a:cxn>
                  <a:cxn ang="0">
                    <a:pos x="453" y="87"/>
                  </a:cxn>
                  <a:cxn ang="0">
                    <a:pos x="127" y="0"/>
                  </a:cxn>
                </a:cxnLst>
                <a:rect l="0" t="0" r="r" b="b"/>
                <a:pathLst>
                  <a:path w="453" h="295">
                    <a:moveTo>
                      <a:pt x="127" y="0"/>
                    </a:moveTo>
                    <a:lnTo>
                      <a:pt x="0" y="205"/>
                    </a:lnTo>
                    <a:lnTo>
                      <a:pt x="325" y="295"/>
                    </a:lnTo>
                    <a:lnTo>
                      <a:pt x="453" y="87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1" name="Freeform 200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533" y="5416"/>
                <a:ext cx="310" cy="144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0" y="73"/>
                  </a:cxn>
                  <a:cxn ang="0">
                    <a:pos x="265" y="144"/>
                  </a:cxn>
                  <a:cxn ang="0">
                    <a:pos x="310" y="73"/>
                  </a:cxn>
                  <a:cxn ang="0">
                    <a:pos x="45" y="0"/>
                  </a:cxn>
                </a:cxnLst>
                <a:rect l="0" t="0" r="r" b="b"/>
                <a:pathLst>
                  <a:path w="310" h="144">
                    <a:moveTo>
                      <a:pt x="45" y="0"/>
                    </a:moveTo>
                    <a:lnTo>
                      <a:pt x="0" y="73"/>
                    </a:lnTo>
                    <a:lnTo>
                      <a:pt x="265" y="144"/>
                    </a:lnTo>
                    <a:lnTo>
                      <a:pt x="310" y="7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2" name="Freeform 200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580" y="5536"/>
                <a:ext cx="81" cy="81"/>
              </a:xfrm>
              <a:custGeom>
                <a:avLst/>
                <a:gdLst/>
                <a:ahLst/>
                <a:cxnLst>
                  <a:cxn ang="0">
                    <a:pos x="23" y="30"/>
                  </a:cxn>
                  <a:cxn ang="0">
                    <a:pos x="3" y="23"/>
                  </a:cxn>
                  <a:cxn ang="0">
                    <a:pos x="10" y="4"/>
                  </a:cxn>
                  <a:cxn ang="0">
                    <a:pos x="30" y="10"/>
                  </a:cxn>
                  <a:cxn ang="0">
                    <a:pos x="23" y="30"/>
                  </a:cxn>
                </a:cxnLst>
                <a:rect l="0" t="0" r="r" b="b"/>
                <a:pathLst>
                  <a:path w="34" h="34">
                    <a:moveTo>
                      <a:pt x="23" y="30"/>
                    </a:moveTo>
                    <a:cubicBezTo>
                      <a:pt x="16" y="34"/>
                      <a:pt x="7" y="31"/>
                      <a:pt x="3" y="23"/>
                    </a:cubicBezTo>
                    <a:cubicBezTo>
                      <a:pt x="0" y="16"/>
                      <a:pt x="3" y="7"/>
                      <a:pt x="10" y="4"/>
                    </a:cubicBezTo>
                    <a:cubicBezTo>
                      <a:pt x="18" y="0"/>
                      <a:pt x="27" y="3"/>
                      <a:pt x="30" y="10"/>
                    </a:cubicBezTo>
                    <a:cubicBezTo>
                      <a:pt x="34" y="18"/>
                      <a:pt x="31" y="27"/>
                      <a:pt x="23" y="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3" name="Freeform 200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34" y="5021"/>
                <a:ext cx="321" cy="4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24"/>
                  </a:cxn>
                  <a:cxn ang="0">
                    <a:pos x="321" y="411"/>
                  </a:cxn>
                  <a:cxn ang="0">
                    <a:pos x="321" y="88"/>
                  </a:cxn>
                  <a:cxn ang="0">
                    <a:pos x="0" y="0"/>
                  </a:cxn>
                </a:cxnLst>
                <a:rect l="0" t="0" r="r" b="b"/>
                <a:pathLst>
                  <a:path w="321" h="411">
                    <a:moveTo>
                      <a:pt x="0" y="0"/>
                    </a:moveTo>
                    <a:lnTo>
                      <a:pt x="0" y="324"/>
                    </a:lnTo>
                    <a:lnTo>
                      <a:pt x="321" y="411"/>
                    </a:lnTo>
                    <a:lnTo>
                      <a:pt x="321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4" name="Freeform 200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55" y="5052"/>
                <a:ext cx="279" cy="3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41"/>
                  </a:cxn>
                  <a:cxn ang="0">
                    <a:pos x="279" y="317"/>
                  </a:cxn>
                  <a:cxn ang="0">
                    <a:pos x="279" y="76"/>
                  </a:cxn>
                  <a:cxn ang="0">
                    <a:pos x="0" y="0"/>
                  </a:cxn>
                </a:cxnLst>
                <a:rect l="0" t="0" r="r" b="b"/>
                <a:pathLst>
                  <a:path w="279" h="317">
                    <a:moveTo>
                      <a:pt x="0" y="0"/>
                    </a:moveTo>
                    <a:lnTo>
                      <a:pt x="0" y="241"/>
                    </a:lnTo>
                    <a:lnTo>
                      <a:pt x="279" y="317"/>
                    </a:lnTo>
                    <a:lnTo>
                      <a:pt x="279" y="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5" name="Freeform 200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34" y="5016"/>
                <a:ext cx="345" cy="93"/>
              </a:xfrm>
              <a:custGeom>
                <a:avLst/>
                <a:gdLst/>
                <a:ahLst/>
                <a:cxnLst>
                  <a:cxn ang="0">
                    <a:pos x="345" y="88"/>
                  </a:cxn>
                  <a:cxn ang="0">
                    <a:pos x="321" y="93"/>
                  </a:cxn>
                  <a:cxn ang="0">
                    <a:pos x="0" y="5"/>
                  </a:cxn>
                  <a:cxn ang="0">
                    <a:pos x="23" y="0"/>
                  </a:cxn>
                  <a:cxn ang="0">
                    <a:pos x="345" y="88"/>
                  </a:cxn>
                </a:cxnLst>
                <a:rect l="0" t="0" r="r" b="b"/>
                <a:pathLst>
                  <a:path w="345" h="93">
                    <a:moveTo>
                      <a:pt x="345" y="88"/>
                    </a:moveTo>
                    <a:lnTo>
                      <a:pt x="321" y="93"/>
                    </a:lnTo>
                    <a:lnTo>
                      <a:pt x="0" y="5"/>
                    </a:lnTo>
                    <a:lnTo>
                      <a:pt x="23" y="0"/>
                    </a:lnTo>
                    <a:lnTo>
                      <a:pt x="345" y="8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6" name="Freeform 200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432" y="5595"/>
                <a:ext cx="325" cy="123"/>
              </a:xfrm>
              <a:custGeom>
                <a:avLst/>
                <a:gdLst/>
                <a:ahLst/>
                <a:cxnLst>
                  <a:cxn ang="0">
                    <a:pos x="325" y="123"/>
                  </a:cxn>
                  <a:cxn ang="0">
                    <a:pos x="0" y="36"/>
                  </a:cxn>
                  <a:cxn ang="0">
                    <a:pos x="0" y="0"/>
                  </a:cxn>
                  <a:cxn ang="0">
                    <a:pos x="325" y="90"/>
                  </a:cxn>
                  <a:cxn ang="0">
                    <a:pos x="325" y="123"/>
                  </a:cxn>
                </a:cxnLst>
                <a:rect l="0" t="0" r="r" b="b"/>
                <a:pathLst>
                  <a:path w="325" h="123">
                    <a:moveTo>
                      <a:pt x="325" y="123"/>
                    </a:moveTo>
                    <a:lnTo>
                      <a:pt x="0" y="36"/>
                    </a:lnTo>
                    <a:lnTo>
                      <a:pt x="0" y="0"/>
                    </a:lnTo>
                    <a:lnTo>
                      <a:pt x="325" y="90"/>
                    </a:lnTo>
                    <a:lnTo>
                      <a:pt x="325" y="123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7" name="Freeform 200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4055" y="5104"/>
                <a:ext cx="24" cy="328"/>
              </a:xfrm>
              <a:custGeom>
                <a:avLst/>
                <a:gdLst/>
                <a:ahLst/>
                <a:cxnLst>
                  <a:cxn ang="0">
                    <a:pos x="0" y="328"/>
                  </a:cxn>
                  <a:cxn ang="0">
                    <a:pos x="24" y="321"/>
                  </a:cxn>
                  <a:cxn ang="0">
                    <a:pos x="24" y="0"/>
                  </a:cxn>
                  <a:cxn ang="0">
                    <a:pos x="0" y="5"/>
                  </a:cxn>
                  <a:cxn ang="0">
                    <a:pos x="0" y="328"/>
                  </a:cxn>
                </a:cxnLst>
                <a:rect l="0" t="0" r="r" b="b"/>
                <a:pathLst>
                  <a:path w="24" h="328">
                    <a:moveTo>
                      <a:pt x="0" y="328"/>
                    </a:moveTo>
                    <a:lnTo>
                      <a:pt x="24" y="321"/>
                    </a:lnTo>
                    <a:lnTo>
                      <a:pt x="24" y="0"/>
                    </a:lnTo>
                    <a:lnTo>
                      <a:pt x="0" y="5"/>
                    </a:lnTo>
                    <a:lnTo>
                      <a:pt x="0" y="328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8" name="Freeform 200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63" y="5617"/>
                <a:ext cx="50" cy="4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11"/>
                  </a:cxn>
                  <a:cxn ang="0">
                    <a:pos x="50" y="0"/>
                  </a:cxn>
                  <a:cxn ang="0">
                    <a:pos x="50" y="30"/>
                  </a:cxn>
                  <a:cxn ang="0">
                    <a:pos x="0" y="45"/>
                  </a:cxn>
                </a:cxnLst>
                <a:rect l="0" t="0" r="r" b="b"/>
                <a:pathLst>
                  <a:path w="50" h="45">
                    <a:moveTo>
                      <a:pt x="0" y="45"/>
                    </a:moveTo>
                    <a:lnTo>
                      <a:pt x="0" y="11"/>
                    </a:lnTo>
                    <a:lnTo>
                      <a:pt x="50" y="0"/>
                    </a:lnTo>
                    <a:lnTo>
                      <a:pt x="50" y="3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9" name="Freeform 200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28" y="5506"/>
                <a:ext cx="89" cy="2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66" y="0"/>
                  </a:cxn>
                  <a:cxn ang="0">
                    <a:pos x="89" y="4"/>
                  </a:cxn>
                  <a:cxn ang="0">
                    <a:pos x="23" y="23"/>
                  </a:cxn>
                  <a:cxn ang="0">
                    <a:pos x="0" y="16"/>
                  </a:cxn>
                </a:cxnLst>
                <a:rect l="0" t="0" r="r" b="b"/>
                <a:pathLst>
                  <a:path w="89" h="23">
                    <a:moveTo>
                      <a:pt x="0" y="16"/>
                    </a:moveTo>
                    <a:lnTo>
                      <a:pt x="66" y="0"/>
                    </a:lnTo>
                    <a:lnTo>
                      <a:pt x="89" y="4"/>
                    </a:lnTo>
                    <a:lnTo>
                      <a:pt x="23" y="23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95" name="Group 2009"/>
            <p:cNvGrpSpPr>
              <a:grpSpLocks/>
            </p:cNvGrpSpPr>
            <p:nvPr/>
          </p:nvGrpSpPr>
          <p:grpSpPr bwMode="gray">
            <a:xfrm>
              <a:off x="5675665" y="2847039"/>
              <a:ext cx="363656" cy="1100704"/>
              <a:chOff x="-3274" y="695"/>
              <a:chExt cx="471" cy="1120"/>
            </a:xfrm>
          </p:grpSpPr>
          <p:sp>
            <p:nvSpPr>
              <p:cNvPr id="326" name="Freeform 201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53" y="1236"/>
                <a:ext cx="213" cy="579"/>
              </a:xfrm>
              <a:custGeom>
                <a:avLst/>
                <a:gdLst/>
                <a:ahLst/>
                <a:cxnLst>
                  <a:cxn ang="0">
                    <a:pos x="89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63" y="21"/>
                  </a:cxn>
                  <a:cxn ang="0">
                    <a:pos x="12" y="11"/>
                  </a:cxn>
                  <a:cxn ang="0">
                    <a:pos x="2" y="0"/>
                  </a:cxn>
                  <a:cxn ang="0">
                    <a:pos x="3" y="36"/>
                  </a:cxn>
                  <a:cxn ang="0">
                    <a:pos x="2" y="206"/>
                  </a:cxn>
                  <a:cxn ang="0">
                    <a:pos x="43" y="205"/>
                  </a:cxn>
                  <a:cxn ang="0">
                    <a:pos x="45" y="52"/>
                  </a:cxn>
                  <a:cxn ang="0">
                    <a:pos x="36" y="40"/>
                  </a:cxn>
                  <a:cxn ang="0">
                    <a:pos x="45" y="52"/>
                  </a:cxn>
                  <a:cxn ang="0">
                    <a:pos x="43" y="205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8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7"/>
                      <a:pt x="71" y="22"/>
                      <a:pt x="63" y="21"/>
                    </a:cubicBezTo>
                    <a:cubicBezTo>
                      <a:pt x="55" y="20"/>
                      <a:pt x="24" y="13"/>
                      <a:pt x="12" y="11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2" y="49"/>
                      <a:pt x="0" y="182"/>
                      <a:pt x="2" y="206"/>
                    </a:cubicBezTo>
                    <a:cubicBezTo>
                      <a:pt x="3" y="229"/>
                      <a:pt x="43" y="225"/>
                      <a:pt x="43" y="205"/>
                    </a:cubicBezTo>
                    <a:cubicBezTo>
                      <a:pt x="43" y="171"/>
                      <a:pt x="46" y="56"/>
                      <a:pt x="45" y="52"/>
                    </a:cubicBezTo>
                    <a:cubicBezTo>
                      <a:pt x="45" y="48"/>
                      <a:pt x="36" y="47"/>
                      <a:pt x="36" y="40"/>
                    </a:cubicBezTo>
                    <a:cubicBezTo>
                      <a:pt x="36" y="47"/>
                      <a:pt x="45" y="48"/>
                      <a:pt x="45" y="52"/>
                    </a:cubicBezTo>
                    <a:cubicBezTo>
                      <a:pt x="46" y="56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6"/>
                      <a:pt x="88" y="218"/>
                    </a:cubicBezTo>
                    <a:cubicBezTo>
                      <a:pt x="89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" name="Freeform 201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solidFill>
                <a:srgbClr val="CCFFCC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" name="Freeform 201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9" name="Freeform 201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741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288"/>
                  </a:cxn>
                  <a:cxn ang="0">
                    <a:pos x="63" y="299"/>
                  </a:cxn>
                  <a:cxn ang="0">
                    <a:pos x="74" y="302"/>
                  </a:cxn>
                  <a:cxn ang="0">
                    <a:pos x="74" y="20"/>
                  </a:cxn>
                  <a:cxn ang="0">
                    <a:pos x="90" y="21"/>
                  </a:cxn>
                  <a:cxn ang="0">
                    <a:pos x="105" y="28"/>
                  </a:cxn>
                  <a:cxn ang="0">
                    <a:pos x="105" y="311"/>
                  </a:cxn>
                  <a:cxn ang="0">
                    <a:pos x="114" y="313"/>
                  </a:cxn>
                  <a:cxn ang="0">
                    <a:pos x="140" y="294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7" y="75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7" y="75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314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246"/>
                      <a:pt x="53" y="288"/>
                    </a:cubicBezTo>
                    <a:cubicBezTo>
                      <a:pt x="55" y="293"/>
                      <a:pt x="57" y="298"/>
                      <a:pt x="63" y="299"/>
                    </a:cubicBezTo>
                    <a:cubicBezTo>
                      <a:pt x="66" y="299"/>
                      <a:pt x="70" y="300"/>
                      <a:pt x="74" y="302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11"/>
                      <a:pt x="105" y="311"/>
                      <a:pt x="105" y="311"/>
                    </a:cubicBezTo>
                    <a:cubicBezTo>
                      <a:pt x="109" y="312"/>
                      <a:pt x="112" y="312"/>
                      <a:pt x="114" y="313"/>
                    </a:cubicBezTo>
                    <a:cubicBezTo>
                      <a:pt x="122" y="314"/>
                      <a:pt x="138" y="305"/>
                      <a:pt x="140" y="294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82"/>
                      <a:pt x="138" y="78"/>
                      <a:pt x="137" y="75"/>
                    </a:cubicBezTo>
                    <a:cubicBezTo>
                      <a:pt x="137" y="74"/>
                      <a:pt x="137" y="72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37" y="72"/>
                      <a:pt x="137" y="74"/>
                      <a:pt x="137" y="75"/>
                    </a:cubicBezTo>
                    <a:cubicBezTo>
                      <a:pt x="138" y="79"/>
                      <a:pt x="139" y="84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0" name="Freeform 201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20" y="823"/>
                <a:ext cx="156" cy="97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9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29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3" y="37"/>
                      <a:pt x="0" y="25"/>
                      <a:pt x="9" y="23"/>
                    </a:cubicBezTo>
                    <a:cubicBezTo>
                      <a:pt x="16" y="21"/>
                      <a:pt x="12" y="15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5" y="41"/>
                      <a:pt x="29" y="39"/>
                    </a:cubicBezTo>
                    <a:close/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" name="Freeform 201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" name="Freeform 201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" name="Freeform 201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009" y="1333"/>
                <a:ext cx="69" cy="1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69" y="0"/>
                  </a:cxn>
                  <a:cxn ang="0">
                    <a:pos x="0" y="16"/>
                  </a:cxn>
                </a:cxnLst>
                <a:rect l="0" t="0" r="r" b="b"/>
                <a:pathLst>
                  <a:path w="69" h="16">
                    <a:moveTo>
                      <a:pt x="0" y="16"/>
                    </a:moveTo>
                    <a:lnTo>
                      <a:pt x="6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" name="Line 2018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V="1">
                <a:off x="-3009" y="1333"/>
                <a:ext cx="6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" name="Freeform 201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4" y="1316"/>
                <a:ext cx="22" cy="7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0" y="0"/>
                  </a:cxn>
                  <a:cxn ang="0">
                    <a:pos x="22" y="7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lnTo>
                      <a:pt x="0" y="0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" name="Line 2020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H="1" flipV="1">
                <a:off x="-3144" y="1316"/>
                <a:ext cx="22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96" name="Group 2021"/>
            <p:cNvGrpSpPr>
              <a:grpSpLocks/>
            </p:cNvGrpSpPr>
            <p:nvPr/>
          </p:nvGrpSpPr>
          <p:grpSpPr bwMode="gray">
            <a:xfrm>
              <a:off x="5149693" y="2795562"/>
              <a:ext cx="453212" cy="969585"/>
              <a:chOff x="3831" y="309"/>
              <a:chExt cx="167" cy="281"/>
            </a:xfrm>
          </p:grpSpPr>
          <p:grpSp>
            <p:nvGrpSpPr>
              <p:cNvPr id="314" name="Group 2022"/>
              <p:cNvGrpSpPr>
                <a:grpSpLocks/>
              </p:cNvGrpSpPr>
              <p:nvPr/>
            </p:nvGrpSpPr>
            <p:grpSpPr bwMode="gray">
              <a:xfrm>
                <a:off x="3833" y="393"/>
                <a:ext cx="153" cy="177"/>
                <a:chOff x="4132" y="242"/>
                <a:chExt cx="153" cy="177"/>
              </a:xfrm>
            </p:grpSpPr>
            <p:sp>
              <p:nvSpPr>
                <p:cNvPr id="323" name="Freeform 2023" descr="© INSCALE GmbH, 26.05.2010&#10;http://www.presentationload.com/"/>
                <p:cNvSpPr>
                  <a:spLocks noEditPoints="1"/>
                </p:cNvSpPr>
                <p:nvPr/>
              </p:nvSpPr>
              <p:spPr bwMode="gray">
                <a:xfrm>
                  <a:off x="4203" y="286"/>
                  <a:ext cx="82" cy="133"/>
                </a:xfrm>
                <a:custGeom>
                  <a:avLst/>
                  <a:gdLst/>
                  <a:ahLst/>
                  <a:cxnLst>
                    <a:cxn ang="0">
                      <a:pos x="119" y="204"/>
                    </a:cxn>
                    <a:cxn ang="0">
                      <a:pos x="117" y="204"/>
                    </a:cxn>
                    <a:cxn ang="0">
                      <a:pos x="4" y="173"/>
                    </a:cxn>
                    <a:cxn ang="0">
                      <a:pos x="0" y="169"/>
                    </a:cxn>
                    <a:cxn ang="0">
                      <a:pos x="0" y="5"/>
                    </a:cxn>
                    <a:cxn ang="0">
                      <a:pos x="2" y="1"/>
                    </a:cxn>
                    <a:cxn ang="0">
                      <a:pos x="6" y="1"/>
                    </a:cxn>
                    <a:cxn ang="0">
                      <a:pos x="120" y="31"/>
                    </a:cxn>
                    <a:cxn ang="0">
                      <a:pos x="123" y="36"/>
                    </a:cxn>
                    <a:cxn ang="0">
                      <a:pos x="123" y="199"/>
                    </a:cxn>
                    <a:cxn ang="0">
                      <a:pos x="122" y="203"/>
                    </a:cxn>
                    <a:cxn ang="0">
                      <a:pos x="119" y="204"/>
                    </a:cxn>
                    <a:cxn ang="0">
                      <a:pos x="10" y="165"/>
                    </a:cxn>
                    <a:cxn ang="0">
                      <a:pos x="114" y="193"/>
                    </a:cxn>
                    <a:cxn ang="0">
                      <a:pos x="114" y="39"/>
                    </a:cxn>
                    <a:cxn ang="0">
                      <a:pos x="10" y="11"/>
                    </a:cxn>
                    <a:cxn ang="0">
                      <a:pos x="10" y="165"/>
                    </a:cxn>
                  </a:cxnLst>
                  <a:rect l="0" t="0" r="r" b="b"/>
                  <a:pathLst>
                    <a:path w="123" h="204">
                      <a:moveTo>
                        <a:pt x="119" y="204"/>
                      </a:moveTo>
                      <a:cubicBezTo>
                        <a:pt x="118" y="204"/>
                        <a:pt x="118" y="204"/>
                        <a:pt x="117" y="204"/>
                      </a:cubicBezTo>
                      <a:cubicBezTo>
                        <a:pt x="4" y="173"/>
                        <a:pt x="4" y="173"/>
                        <a:pt x="4" y="173"/>
                      </a:cubicBezTo>
                      <a:cubicBezTo>
                        <a:pt x="2" y="173"/>
                        <a:pt x="0" y="171"/>
                        <a:pt x="0" y="16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1" y="2"/>
                        <a:pt x="2" y="1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120" y="31"/>
                        <a:pt x="120" y="31"/>
                        <a:pt x="120" y="31"/>
                      </a:cubicBezTo>
                      <a:cubicBezTo>
                        <a:pt x="122" y="32"/>
                        <a:pt x="123" y="33"/>
                        <a:pt x="123" y="36"/>
                      </a:cubicBezTo>
                      <a:cubicBezTo>
                        <a:pt x="123" y="199"/>
                        <a:pt x="123" y="199"/>
                        <a:pt x="123" y="199"/>
                      </a:cubicBezTo>
                      <a:cubicBezTo>
                        <a:pt x="123" y="201"/>
                        <a:pt x="123" y="202"/>
                        <a:pt x="122" y="203"/>
                      </a:cubicBezTo>
                      <a:cubicBezTo>
                        <a:pt x="121" y="203"/>
                        <a:pt x="120" y="204"/>
                        <a:pt x="119" y="204"/>
                      </a:cubicBezTo>
                      <a:close/>
                      <a:moveTo>
                        <a:pt x="10" y="165"/>
                      </a:moveTo>
                      <a:cubicBezTo>
                        <a:pt x="114" y="193"/>
                        <a:pt x="114" y="193"/>
                        <a:pt x="114" y="193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5"/>
                        <a:pt x="10" y="165"/>
                        <a:pt x="10" y="1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4" name="Freeform 2024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4132" y="319"/>
                  <a:ext cx="151" cy="40"/>
                </a:xfrm>
                <a:custGeom>
                  <a:avLst/>
                  <a:gdLst/>
                  <a:ahLst/>
                  <a:cxnLst>
                    <a:cxn ang="0">
                      <a:pos x="0" y="70"/>
                    </a:cxn>
                    <a:cxn ang="0">
                      <a:pos x="269" y="0"/>
                    </a:cxn>
                    <a:cxn ang="0">
                      <a:pos x="539" y="70"/>
                    </a:cxn>
                    <a:cxn ang="0">
                      <a:pos x="269" y="144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539" h="144">
                      <a:moveTo>
                        <a:pt x="0" y="70"/>
                      </a:moveTo>
                      <a:lnTo>
                        <a:pt x="269" y="0"/>
                      </a:lnTo>
                      <a:lnTo>
                        <a:pt x="539" y="70"/>
                      </a:lnTo>
                      <a:lnTo>
                        <a:pt x="269" y="144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5" name="Freeform 2025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4133" y="242"/>
                  <a:ext cx="75" cy="97"/>
                </a:xfrm>
                <a:custGeom>
                  <a:avLst/>
                  <a:gdLst/>
                  <a:ahLst/>
                  <a:cxnLst>
                    <a:cxn ang="0">
                      <a:pos x="0" y="349"/>
                    </a:cxn>
                    <a:cxn ang="0">
                      <a:pos x="0" y="71"/>
                    </a:cxn>
                    <a:cxn ang="0">
                      <a:pos x="267" y="0"/>
                    </a:cxn>
                    <a:cxn ang="0">
                      <a:pos x="267" y="279"/>
                    </a:cxn>
                    <a:cxn ang="0">
                      <a:pos x="0" y="349"/>
                    </a:cxn>
                  </a:cxnLst>
                  <a:rect l="0" t="0" r="r" b="b"/>
                  <a:pathLst>
                    <a:path w="267" h="349">
                      <a:moveTo>
                        <a:pt x="0" y="349"/>
                      </a:moveTo>
                      <a:lnTo>
                        <a:pt x="0" y="71"/>
                      </a:lnTo>
                      <a:lnTo>
                        <a:pt x="267" y="0"/>
                      </a:lnTo>
                      <a:lnTo>
                        <a:pt x="267" y="279"/>
                      </a:lnTo>
                      <a:lnTo>
                        <a:pt x="0" y="349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15" name="Group 2026"/>
              <p:cNvGrpSpPr>
                <a:grpSpLocks/>
              </p:cNvGrpSpPr>
              <p:nvPr/>
            </p:nvGrpSpPr>
            <p:grpSpPr bwMode="gray">
              <a:xfrm>
                <a:off x="3841" y="309"/>
                <a:ext cx="157" cy="269"/>
                <a:chOff x="3515" y="-1153"/>
                <a:chExt cx="558" cy="954"/>
              </a:xfrm>
            </p:grpSpPr>
            <p:sp>
              <p:nvSpPr>
                <p:cNvPr id="317" name="Freeform 2027" descr="© INSCALE GmbH, 26.05.2010&#10;http://www.presentationload.com/"/>
                <p:cNvSpPr>
                  <a:spLocks noEditPoints="1"/>
                </p:cNvSpPr>
                <p:nvPr/>
              </p:nvSpPr>
              <p:spPr bwMode="gray">
                <a:xfrm>
                  <a:off x="3515" y="-997"/>
                  <a:ext cx="558" cy="439"/>
                </a:xfrm>
                <a:custGeom>
                  <a:avLst/>
                  <a:gdLst/>
                  <a:ahLst/>
                  <a:cxnLst>
                    <a:cxn ang="0">
                      <a:pos x="0" y="124"/>
                    </a:cxn>
                    <a:cxn ang="0">
                      <a:pos x="4" y="145"/>
                    </a:cxn>
                    <a:cxn ang="0">
                      <a:pos x="17" y="154"/>
                    </a:cxn>
                    <a:cxn ang="0">
                      <a:pos x="20" y="155"/>
                    </a:cxn>
                    <a:cxn ang="0">
                      <a:pos x="40" y="160"/>
                    </a:cxn>
                    <a:cxn ang="0">
                      <a:pos x="40" y="165"/>
                    </a:cxn>
                    <a:cxn ang="0">
                      <a:pos x="67" y="184"/>
                    </a:cxn>
                    <a:cxn ang="0">
                      <a:pos x="118" y="170"/>
                    </a:cxn>
                    <a:cxn ang="0">
                      <a:pos x="127" y="159"/>
                    </a:cxn>
                    <a:cxn ang="0">
                      <a:pos x="126" y="47"/>
                    </a:cxn>
                    <a:cxn ang="0">
                      <a:pos x="132" y="92"/>
                    </a:cxn>
                    <a:cxn ang="0">
                      <a:pos x="132" y="92"/>
                    </a:cxn>
                    <a:cxn ang="0">
                      <a:pos x="137" y="112"/>
                    </a:cxn>
                    <a:cxn ang="0">
                      <a:pos x="150" y="120"/>
                    </a:cxn>
                    <a:cxn ang="0">
                      <a:pos x="156" y="121"/>
                    </a:cxn>
                    <a:cxn ang="0">
                      <a:pos x="156" y="122"/>
                    </a:cxn>
                    <a:cxn ang="0">
                      <a:pos x="210" y="135"/>
                    </a:cxn>
                    <a:cxn ang="0">
                      <a:pos x="215" y="104"/>
                    </a:cxn>
                    <a:cxn ang="0">
                      <a:pos x="164" y="90"/>
                    </a:cxn>
                    <a:cxn ang="0">
                      <a:pos x="163" y="85"/>
                    </a:cxn>
                    <a:cxn ang="0">
                      <a:pos x="163" y="85"/>
                    </a:cxn>
                    <a:cxn ang="0">
                      <a:pos x="150" y="11"/>
                    </a:cxn>
                    <a:cxn ang="0">
                      <a:pos x="120" y="1"/>
                    </a:cxn>
                    <a:cxn ang="0">
                      <a:pos x="80" y="12"/>
                    </a:cxn>
                    <a:cxn ang="0">
                      <a:pos x="37" y="24"/>
                    </a:cxn>
                    <a:cxn ang="0">
                      <a:pos x="11" y="49"/>
                    </a:cxn>
                    <a:cxn ang="0">
                      <a:pos x="1" y="113"/>
                    </a:cxn>
                    <a:cxn ang="0">
                      <a:pos x="1" y="113"/>
                    </a:cxn>
                    <a:cxn ang="0">
                      <a:pos x="0" y="124"/>
                    </a:cxn>
                    <a:cxn ang="0">
                      <a:pos x="44" y="70"/>
                    </a:cxn>
                    <a:cxn ang="0">
                      <a:pos x="43" y="75"/>
                    </a:cxn>
                    <a:cxn ang="0">
                      <a:pos x="42" y="87"/>
                    </a:cxn>
                    <a:cxn ang="0">
                      <a:pos x="40" y="124"/>
                    </a:cxn>
                    <a:cxn ang="0">
                      <a:pos x="36" y="122"/>
                    </a:cxn>
                    <a:cxn ang="0">
                      <a:pos x="42" y="87"/>
                    </a:cxn>
                    <a:cxn ang="0">
                      <a:pos x="43" y="75"/>
                    </a:cxn>
                    <a:cxn ang="0">
                      <a:pos x="44" y="70"/>
                    </a:cxn>
                  </a:cxnLst>
                  <a:rect l="0" t="0" r="r" b="b"/>
                  <a:pathLst>
                    <a:path w="236" h="186">
                      <a:moveTo>
                        <a:pt x="0" y="124"/>
                      </a:moveTo>
                      <a:cubicBezTo>
                        <a:pt x="0" y="135"/>
                        <a:pt x="1" y="141"/>
                        <a:pt x="4" y="145"/>
                      </a:cubicBezTo>
                      <a:cubicBezTo>
                        <a:pt x="7" y="150"/>
                        <a:pt x="11" y="152"/>
                        <a:pt x="17" y="154"/>
                      </a:cubicBezTo>
                      <a:cubicBezTo>
                        <a:pt x="18" y="154"/>
                        <a:pt x="19" y="154"/>
                        <a:pt x="20" y="155"/>
                      </a:cubicBezTo>
                      <a:cubicBezTo>
                        <a:pt x="27" y="156"/>
                        <a:pt x="34" y="158"/>
                        <a:pt x="40" y="160"/>
                      </a:cubicBezTo>
                      <a:cubicBezTo>
                        <a:pt x="40" y="161"/>
                        <a:pt x="40" y="163"/>
                        <a:pt x="40" y="165"/>
                      </a:cubicBezTo>
                      <a:cubicBezTo>
                        <a:pt x="43" y="176"/>
                        <a:pt x="59" y="186"/>
                        <a:pt x="67" y="184"/>
                      </a:cubicBezTo>
                      <a:cubicBezTo>
                        <a:pt x="74" y="183"/>
                        <a:pt x="105" y="173"/>
                        <a:pt x="118" y="170"/>
                      </a:cubicBezTo>
                      <a:cubicBezTo>
                        <a:pt x="124" y="169"/>
                        <a:pt x="126" y="164"/>
                        <a:pt x="127" y="159"/>
                      </a:cubicBezTo>
                      <a:cubicBezTo>
                        <a:pt x="127" y="117"/>
                        <a:pt x="126" y="53"/>
                        <a:pt x="126" y="47"/>
                      </a:cubicBezTo>
                      <a:cubicBezTo>
                        <a:pt x="126" y="43"/>
                        <a:pt x="129" y="65"/>
                        <a:pt x="132" y="9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102"/>
                        <a:pt x="134" y="108"/>
                        <a:pt x="137" y="112"/>
                      </a:cubicBezTo>
                      <a:cubicBezTo>
                        <a:pt x="140" y="116"/>
                        <a:pt x="144" y="118"/>
                        <a:pt x="150" y="120"/>
                      </a:cubicBezTo>
                      <a:cubicBezTo>
                        <a:pt x="156" y="121"/>
                        <a:pt x="156" y="121"/>
                        <a:pt x="156" y="121"/>
                      </a:cubicBezTo>
                      <a:cubicBezTo>
                        <a:pt x="156" y="122"/>
                        <a:pt x="156" y="122"/>
                        <a:pt x="156" y="122"/>
                      </a:cubicBezTo>
                      <a:cubicBezTo>
                        <a:pt x="181" y="128"/>
                        <a:pt x="205" y="135"/>
                        <a:pt x="210" y="135"/>
                      </a:cubicBezTo>
                      <a:cubicBezTo>
                        <a:pt x="227" y="136"/>
                        <a:pt x="236" y="108"/>
                        <a:pt x="215" y="104"/>
                      </a:cubicBezTo>
                      <a:cubicBezTo>
                        <a:pt x="207" y="102"/>
                        <a:pt x="187" y="95"/>
                        <a:pt x="164" y="90"/>
                      </a:cubicBezTo>
                      <a:cubicBezTo>
                        <a:pt x="163" y="85"/>
                        <a:pt x="163" y="85"/>
                        <a:pt x="163" y="85"/>
                      </a:cubicBezTo>
                      <a:cubicBezTo>
                        <a:pt x="163" y="85"/>
                        <a:pt x="163" y="85"/>
                        <a:pt x="163" y="85"/>
                      </a:cubicBezTo>
                      <a:cubicBezTo>
                        <a:pt x="157" y="49"/>
                        <a:pt x="151" y="14"/>
                        <a:pt x="150" y="11"/>
                      </a:cubicBezTo>
                      <a:cubicBezTo>
                        <a:pt x="147" y="3"/>
                        <a:pt x="129" y="0"/>
                        <a:pt x="120" y="1"/>
                      </a:cubicBezTo>
                      <a:cubicBezTo>
                        <a:pt x="111" y="3"/>
                        <a:pt x="91" y="9"/>
                        <a:pt x="80" y="12"/>
                      </a:cubicBezTo>
                      <a:cubicBezTo>
                        <a:pt x="67" y="16"/>
                        <a:pt x="44" y="21"/>
                        <a:pt x="37" y="24"/>
                      </a:cubicBezTo>
                      <a:cubicBezTo>
                        <a:pt x="29" y="26"/>
                        <a:pt x="14" y="32"/>
                        <a:pt x="11" y="49"/>
                      </a:cubicBezTo>
                      <a:cubicBezTo>
                        <a:pt x="10" y="57"/>
                        <a:pt x="6" y="84"/>
                        <a:pt x="1" y="113"/>
                      </a:cubicBezTo>
                      <a:cubicBezTo>
                        <a:pt x="1" y="113"/>
                        <a:pt x="1" y="113"/>
                        <a:pt x="1" y="113"/>
                      </a:cubicBezTo>
                      <a:lnTo>
                        <a:pt x="0" y="124"/>
                      </a:lnTo>
                      <a:close/>
                      <a:moveTo>
                        <a:pt x="44" y="70"/>
                      </a:moveTo>
                      <a:cubicBezTo>
                        <a:pt x="44" y="72"/>
                        <a:pt x="44" y="73"/>
                        <a:pt x="43" y="75"/>
                      </a:cubicBezTo>
                      <a:cubicBezTo>
                        <a:pt x="43" y="78"/>
                        <a:pt x="43" y="82"/>
                        <a:pt x="42" y="87"/>
                      </a:cubicBezTo>
                      <a:cubicBezTo>
                        <a:pt x="41" y="99"/>
                        <a:pt x="40" y="111"/>
                        <a:pt x="40" y="124"/>
                      </a:cubicBezTo>
                      <a:cubicBezTo>
                        <a:pt x="39" y="123"/>
                        <a:pt x="37" y="123"/>
                        <a:pt x="36" y="122"/>
                      </a:cubicBezTo>
                      <a:cubicBezTo>
                        <a:pt x="39" y="108"/>
                        <a:pt x="40" y="96"/>
                        <a:pt x="42" y="87"/>
                      </a:cubicBezTo>
                      <a:cubicBezTo>
                        <a:pt x="42" y="83"/>
                        <a:pt x="43" y="78"/>
                        <a:pt x="43" y="75"/>
                      </a:cubicBezTo>
                      <a:cubicBezTo>
                        <a:pt x="44" y="73"/>
                        <a:pt x="44" y="71"/>
                        <a:pt x="44" y="7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8" name="Freeform 2028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638" y="-1026"/>
                  <a:ext cx="156" cy="97"/>
                </a:xfrm>
                <a:custGeom>
                  <a:avLst/>
                  <a:gdLst/>
                  <a:ahLst/>
                  <a:cxnLst>
                    <a:cxn ang="0">
                      <a:pos x="36" y="39"/>
                    </a:cxn>
                    <a:cxn ang="0">
                      <a:pos x="56" y="22"/>
                    </a:cxn>
                    <a:cxn ang="0">
                      <a:pos x="50" y="12"/>
                    </a:cxn>
                    <a:cxn ang="0">
                      <a:pos x="13" y="15"/>
                    </a:cxn>
                    <a:cxn ang="0">
                      <a:pos x="9" y="29"/>
                    </a:cxn>
                    <a:cxn ang="0">
                      <a:pos x="36" y="39"/>
                    </a:cxn>
                  </a:cxnLst>
                  <a:rect l="0" t="0" r="r" b="b"/>
                  <a:pathLst>
                    <a:path w="66" h="41">
                      <a:moveTo>
                        <a:pt x="36" y="39"/>
                      </a:moveTo>
                      <a:cubicBezTo>
                        <a:pt x="52" y="37"/>
                        <a:pt x="66" y="25"/>
                        <a:pt x="56" y="22"/>
                      </a:cubicBezTo>
                      <a:cubicBezTo>
                        <a:pt x="50" y="21"/>
                        <a:pt x="53" y="15"/>
                        <a:pt x="50" y="12"/>
                      </a:cubicBezTo>
                      <a:cubicBezTo>
                        <a:pt x="48" y="10"/>
                        <a:pt x="13" y="0"/>
                        <a:pt x="13" y="15"/>
                      </a:cubicBezTo>
                      <a:cubicBezTo>
                        <a:pt x="13" y="21"/>
                        <a:pt x="19" y="25"/>
                        <a:pt x="9" y="29"/>
                      </a:cubicBezTo>
                      <a:cubicBezTo>
                        <a:pt x="0" y="33"/>
                        <a:pt x="20" y="41"/>
                        <a:pt x="36" y="39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9" name="Freeform 2029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624" y="-1153"/>
                  <a:ext cx="189" cy="189"/>
                </a:xfrm>
                <a:custGeom>
                  <a:avLst/>
                  <a:gdLst/>
                  <a:ahLst/>
                  <a:cxnLst>
                    <a:cxn ang="0">
                      <a:pos x="42" y="1"/>
                    </a:cxn>
                    <a:cxn ang="0">
                      <a:pos x="79" y="42"/>
                    </a:cxn>
                    <a:cxn ang="0">
                      <a:pos x="38" y="79"/>
                    </a:cxn>
                    <a:cxn ang="0">
                      <a:pos x="1" y="38"/>
                    </a:cxn>
                    <a:cxn ang="0">
                      <a:pos x="42" y="1"/>
                    </a:cxn>
                  </a:cxnLst>
                  <a:rect l="0" t="0" r="r" b="b"/>
                  <a:pathLst>
                    <a:path w="80" h="80">
                      <a:moveTo>
                        <a:pt x="42" y="1"/>
                      </a:moveTo>
                      <a:cubicBezTo>
                        <a:pt x="64" y="2"/>
                        <a:pt x="80" y="20"/>
                        <a:pt x="79" y="42"/>
                      </a:cubicBezTo>
                      <a:cubicBezTo>
                        <a:pt x="79" y="63"/>
                        <a:pt x="60" y="80"/>
                        <a:pt x="38" y="79"/>
                      </a:cubicBezTo>
                      <a:cubicBezTo>
                        <a:pt x="17" y="78"/>
                        <a:pt x="0" y="60"/>
                        <a:pt x="1" y="38"/>
                      </a:cubicBezTo>
                      <a:cubicBezTo>
                        <a:pt x="2" y="17"/>
                        <a:pt x="20" y="0"/>
                        <a:pt x="42" y="1"/>
                      </a:cubicBezTo>
                    </a:path>
                  </a:pathLst>
                </a:custGeom>
                <a:solidFill>
                  <a:srgbClr val="FFCC99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0" name="Freeform 2030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624" y="-1153"/>
                  <a:ext cx="189" cy="189"/>
                </a:xfrm>
                <a:custGeom>
                  <a:avLst/>
                  <a:gdLst/>
                  <a:ahLst/>
                  <a:cxnLst>
                    <a:cxn ang="0">
                      <a:pos x="42" y="1"/>
                    </a:cxn>
                    <a:cxn ang="0">
                      <a:pos x="79" y="42"/>
                    </a:cxn>
                    <a:cxn ang="0">
                      <a:pos x="38" y="79"/>
                    </a:cxn>
                    <a:cxn ang="0">
                      <a:pos x="1" y="38"/>
                    </a:cxn>
                    <a:cxn ang="0">
                      <a:pos x="42" y="1"/>
                    </a:cxn>
                  </a:cxnLst>
                  <a:rect l="0" t="0" r="r" b="b"/>
                  <a:pathLst>
                    <a:path w="80" h="80">
                      <a:moveTo>
                        <a:pt x="42" y="1"/>
                      </a:moveTo>
                      <a:cubicBezTo>
                        <a:pt x="64" y="2"/>
                        <a:pt x="80" y="20"/>
                        <a:pt x="79" y="42"/>
                      </a:cubicBezTo>
                      <a:cubicBezTo>
                        <a:pt x="79" y="63"/>
                        <a:pt x="60" y="80"/>
                        <a:pt x="38" y="79"/>
                      </a:cubicBezTo>
                      <a:cubicBezTo>
                        <a:pt x="17" y="78"/>
                        <a:pt x="0" y="60"/>
                        <a:pt x="1" y="38"/>
                      </a:cubicBezTo>
                      <a:cubicBezTo>
                        <a:pt x="2" y="17"/>
                        <a:pt x="20" y="0"/>
                        <a:pt x="42" y="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1" name="Freeform 2031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610" y="-624"/>
                  <a:ext cx="376" cy="425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7" y="21"/>
                    </a:cxn>
                    <a:cxn ang="0">
                      <a:pos x="78" y="11"/>
                    </a:cxn>
                    <a:cxn ang="0">
                      <a:pos x="87" y="0"/>
                    </a:cxn>
                    <a:cxn ang="0">
                      <a:pos x="91" y="19"/>
                    </a:cxn>
                    <a:cxn ang="0">
                      <a:pos x="142" y="32"/>
                    </a:cxn>
                    <a:cxn ang="0">
                      <a:pos x="158" y="54"/>
                    </a:cxn>
                    <a:cxn ang="0">
                      <a:pos x="158" y="145"/>
                    </a:cxn>
                    <a:cxn ang="0">
                      <a:pos x="123" y="156"/>
                    </a:cxn>
                    <a:cxn ang="0">
                      <a:pos x="117" y="145"/>
                    </a:cxn>
                    <a:cxn ang="0">
                      <a:pos x="117" y="73"/>
                    </a:cxn>
                    <a:cxn ang="0">
                      <a:pos x="117" y="73"/>
                    </a:cxn>
                    <a:cxn ang="0">
                      <a:pos x="117" y="72"/>
                    </a:cxn>
                    <a:cxn ang="0">
                      <a:pos x="117" y="65"/>
                    </a:cxn>
                    <a:cxn ang="0">
                      <a:pos x="117" y="64"/>
                    </a:cxn>
                    <a:cxn ang="0">
                      <a:pos x="117" y="63"/>
                    </a:cxn>
                    <a:cxn ang="0">
                      <a:pos x="101" y="40"/>
                    </a:cxn>
                    <a:cxn ang="0">
                      <a:pos x="56" y="29"/>
                    </a:cxn>
                    <a:cxn ang="0">
                      <a:pos x="56" y="29"/>
                    </a:cxn>
                    <a:cxn ang="0">
                      <a:pos x="101" y="40"/>
                    </a:cxn>
                    <a:cxn ang="0">
                      <a:pos x="117" y="63"/>
                    </a:cxn>
                    <a:cxn ang="0">
                      <a:pos x="117" y="71"/>
                    </a:cxn>
                    <a:cxn ang="0">
                      <a:pos x="117" y="71"/>
                    </a:cxn>
                    <a:cxn ang="0">
                      <a:pos x="117" y="77"/>
                    </a:cxn>
                    <a:cxn ang="0">
                      <a:pos x="117" y="77"/>
                    </a:cxn>
                    <a:cxn ang="0">
                      <a:pos x="117" y="154"/>
                    </a:cxn>
                    <a:cxn ang="0">
                      <a:pos x="117" y="154"/>
                    </a:cxn>
                    <a:cxn ang="0">
                      <a:pos x="116" y="157"/>
                    </a:cxn>
                    <a:cxn ang="0">
                      <a:pos x="75" y="156"/>
                    </a:cxn>
                    <a:cxn ang="0">
                      <a:pos x="74" y="77"/>
                    </a:cxn>
                    <a:cxn ang="0">
                      <a:pos x="70" y="69"/>
                    </a:cxn>
                    <a:cxn ang="0">
                      <a:pos x="18" y="55"/>
                    </a:cxn>
                    <a:cxn ang="0">
                      <a:pos x="0" y="25"/>
                    </a:cxn>
                    <a:cxn ang="0">
                      <a:pos x="0" y="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59" h="180">
                      <a:moveTo>
                        <a:pt x="0" y="6"/>
                      </a:moveTo>
                      <a:cubicBezTo>
                        <a:pt x="3" y="17"/>
                        <a:pt x="19" y="22"/>
                        <a:pt x="27" y="21"/>
                      </a:cubicBezTo>
                      <a:cubicBezTo>
                        <a:pt x="35" y="20"/>
                        <a:pt x="66" y="13"/>
                        <a:pt x="78" y="11"/>
                      </a:cubicBezTo>
                      <a:cubicBezTo>
                        <a:pt x="84" y="10"/>
                        <a:pt x="86" y="5"/>
                        <a:pt x="87" y="0"/>
                      </a:cubicBezTo>
                      <a:cubicBezTo>
                        <a:pt x="88" y="18"/>
                        <a:pt x="87" y="18"/>
                        <a:pt x="91" y="19"/>
                      </a:cubicBezTo>
                      <a:cubicBezTo>
                        <a:pt x="91" y="19"/>
                        <a:pt x="131" y="28"/>
                        <a:pt x="142" y="32"/>
                      </a:cubicBezTo>
                      <a:cubicBezTo>
                        <a:pt x="152" y="36"/>
                        <a:pt x="158" y="42"/>
                        <a:pt x="158" y="54"/>
                      </a:cubicBezTo>
                      <a:cubicBezTo>
                        <a:pt x="158" y="55"/>
                        <a:pt x="159" y="134"/>
                        <a:pt x="158" y="145"/>
                      </a:cubicBezTo>
                      <a:cubicBezTo>
                        <a:pt x="157" y="163"/>
                        <a:pt x="134" y="165"/>
                        <a:pt x="123" y="156"/>
                      </a:cubicBezTo>
                      <a:cubicBezTo>
                        <a:pt x="120" y="153"/>
                        <a:pt x="117" y="149"/>
                        <a:pt x="117" y="145"/>
                      </a:cubicBezTo>
                      <a:cubicBezTo>
                        <a:pt x="117" y="130"/>
                        <a:pt x="117" y="102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2"/>
                        <a:pt x="117" y="72"/>
                        <a:pt x="117" y="72"/>
                      </a:cubicBezTo>
                      <a:cubicBezTo>
                        <a:pt x="117" y="69"/>
                        <a:pt x="117" y="67"/>
                        <a:pt x="117" y="65"/>
                      </a:cubicBezTo>
                      <a:cubicBezTo>
                        <a:pt x="117" y="65"/>
                        <a:pt x="117" y="64"/>
                        <a:pt x="117" y="64"/>
                      </a:cubicBezTo>
                      <a:cubicBezTo>
                        <a:pt x="117" y="64"/>
                        <a:pt x="117" y="63"/>
                        <a:pt x="117" y="63"/>
                      </a:cubicBezTo>
                      <a:cubicBezTo>
                        <a:pt x="116" y="50"/>
                        <a:pt x="111" y="44"/>
                        <a:pt x="101" y="40"/>
                      </a:cubicBezTo>
                      <a:cubicBezTo>
                        <a:pt x="91" y="37"/>
                        <a:pt x="58" y="30"/>
                        <a:pt x="56" y="29"/>
                      </a:cubicBezTo>
                      <a:cubicBezTo>
                        <a:pt x="52" y="28"/>
                        <a:pt x="52" y="28"/>
                        <a:pt x="56" y="29"/>
                      </a:cubicBezTo>
                      <a:cubicBezTo>
                        <a:pt x="58" y="30"/>
                        <a:pt x="91" y="37"/>
                        <a:pt x="101" y="40"/>
                      </a:cubicBezTo>
                      <a:cubicBezTo>
                        <a:pt x="111" y="44"/>
                        <a:pt x="116" y="50"/>
                        <a:pt x="117" y="63"/>
                      </a:cubicBezTo>
                      <a:cubicBezTo>
                        <a:pt x="117" y="64"/>
                        <a:pt x="117" y="70"/>
                        <a:pt x="117" y="71"/>
                      </a:cubicBezTo>
                      <a:cubicBezTo>
                        <a:pt x="117" y="71"/>
                        <a:pt x="117" y="71"/>
                        <a:pt x="117" y="71"/>
                      </a:cubicBezTo>
                      <a:cubicBezTo>
                        <a:pt x="117" y="71"/>
                        <a:pt x="117" y="74"/>
                        <a:pt x="117" y="77"/>
                      </a:cubicBezTo>
                      <a:cubicBezTo>
                        <a:pt x="117" y="77"/>
                        <a:pt x="117" y="77"/>
                        <a:pt x="117" y="77"/>
                      </a:cubicBezTo>
                      <a:cubicBezTo>
                        <a:pt x="117" y="154"/>
                        <a:pt x="117" y="154"/>
                        <a:pt x="117" y="154"/>
                      </a:cubicBezTo>
                      <a:cubicBezTo>
                        <a:pt x="117" y="154"/>
                        <a:pt x="116" y="154"/>
                        <a:pt x="117" y="154"/>
                      </a:cubicBezTo>
                      <a:cubicBezTo>
                        <a:pt x="116" y="155"/>
                        <a:pt x="116" y="156"/>
                        <a:pt x="116" y="157"/>
                      </a:cubicBezTo>
                      <a:cubicBezTo>
                        <a:pt x="115" y="180"/>
                        <a:pt x="75" y="176"/>
                        <a:pt x="75" y="156"/>
                      </a:cubicBezTo>
                      <a:cubicBezTo>
                        <a:pt x="75" y="141"/>
                        <a:pt x="74" y="79"/>
                        <a:pt x="74" y="77"/>
                      </a:cubicBezTo>
                      <a:cubicBezTo>
                        <a:pt x="74" y="74"/>
                        <a:pt x="72" y="70"/>
                        <a:pt x="70" y="69"/>
                      </a:cubicBezTo>
                      <a:cubicBezTo>
                        <a:pt x="68" y="68"/>
                        <a:pt x="23" y="57"/>
                        <a:pt x="18" y="55"/>
                      </a:cubicBezTo>
                      <a:cubicBezTo>
                        <a:pt x="6" y="51"/>
                        <a:pt x="0" y="47"/>
                        <a:pt x="0" y="25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2" name="Freeform 2032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563" y="-709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63" y="14"/>
                    </a:cxn>
                    <a:cxn ang="0">
                      <a:pos x="51" y="46"/>
                    </a:cxn>
                    <a:cxn ang="0">
                      <a:pos x="0" y="33"/>
                    </a:cxn>
                  </a:cxnLst>
                  <a:rect l="0" t="0" r="r" b="b"/>
                  <a:pathLst>
                    <a:path w="91" h="55">
                      <a:moveTo>
                        <a:pt x="16" y="0"/>
                      </a:moveTo>
                      <a:cubicBezTo>
                        <a:pt x="30" y="4"/>
                        <a:pt x="46" y="9"/>
                        <a:pt x="63" y="14"/>
                      </a:cubicBezTo>
                      <a:cubicBezTo>
                        <a:pt x="91" y="22"/>
                        <a:pt x="74" y="55"/>
                        <a:pt x="51" y="46"/>
                      </a:cubicBezTo>
                      <a:cubicBezTo>
                        <a:pt x="47" y="45"/>
                        <a:pt x="26" y="39"/>
                        <a:pt x="0" y="33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16" name="Freeform 2033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3831" y="456"/>
                <a:ext cx="82" cy="134"/>
              </a:xfrm>
              <a:custGeom>
                <a:avLst/>
                <a:gdLst/>
                <a:ahLst/>
                <a:cxnLst>
                  <a:cxn ang="0">
                    <a:pos x="118" y="204"/>
                  </a:cxn>
                  <a:cxn ang="0">
                    <a:pos x="117" y="204"/>
                  </a:cxn>
                  <a:cxn ang="0">
                    <a:pos x="3" y="173"/>
                  </a:cxn>
                  <a:cxn ang="0">
                    <a:pos x="0" y="169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6" y="1"/>
                  </a:cxn>
                  <a:cxn ang="0">
                    <a:pos x="120" y="31"/>
                  </a:cxn>
                  <a:cxn ang="0">
                    <a:pos x="123" y="36"/>
                  </a:cxn>
                  <a:cxn ang="0">
                    <a:pos x="123" y="199"/>
                  </a:cxn>
                  <a:cxn ang="0">
                    <a:pos x="121" y="203"/>
                  </a:cxn>
                  <a:cxn ang="0">
                    <a:pos x="118" y="204"/>
                  </a:cxn>
                  <a:cxn ang="0">
                    <a:pos x="9" y="165"/>
                  </a:cxn>
                  <a:cxn ang="0">
                    <a:pos x="114" y="193"/>
                  </a:cxn>
                  <a:cxn ang="0">
                    <a:pos x="114" y="39"/>
                  </a:cxn>
                  <a:cxn ang="0">
                    <a:pos x="9" y="12"/>
                  </a:cxn>
                  <a:cxn ang="0">
                    <a:pos x="9" y="165"/>
                  </a:cxn>
                </a:cxnLst>
                <a:rect l="0" t="0" r="r" b="b"/>
                <a:pathLst>
                  <a:path w="123" h="204">
                    <a:moveTo>
                      <a:pt x="118" y="204"/>
                    </a:moveTo>
                    <a:cubicBezTo>
                      <a:pt x="118" y="204"/>
                      <a:pt x="117" y="204"/>
                      <a:pt x="117" y="204"/>
                    </a:cubicBezTo>
                    <a:cubicBezTo>
                      <a:pt x="3" y="173"/>
                      <a:pt x="3" y="173"/>
                      <a:pt x="3" y="173"/>
                    </a:cubicBezTo>
                    <a:cubicBezTo>
                      <a:pt x="1" y="173"/>
                      <a:pt x="0" y="171"/>
                      <a:pt x="0" y="169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2" y="2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2" y="32"/>
                      <a:pt x="123" y="34"/>
                      <a:pt x="123" y="36"/>
                    </a:cubicBezTo>
                    <a:cubicBezTo>
                      <a:pt x="123" y="199"/>
                      <a:pt x="123" y="199"/>
                      <a:pt x="123" y="199"/>
                    </a:cubicBezTo>
                    <a:cubicBezTo>
                      <a:pt x="123" y="201"/>
                      <a:pt x="122" y="202"/>
                      <a:pt x="121" y="203"/>
                    </a:cubicBezTo>
                    <a:cubicBezTo>
                      <a:pt x="120" y="204"/>
                      <a:pt x="119" y="204"/>
                      <a:pt x="118" y="204"/>
                    </a:cubicBezTo>
                    <a:close/>
                    <a:moveTo>
                      <a:pt x="9" y="165"/>
                    </a:moveTo>
                    <a:cubicBezTo>
                      <a:pt x="114" y="193"/>
                      <a:pt x="114" y="193"/>
                      <a:pt x="114" y="193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65"/>
                      <a:pt x="9" y="165"/>
                      <a:pt x="9" y="1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98" name="Group 1930"/>
            <p:cNvGrpSpPr>
              <a:grpSpLocks/>
            </p:cNvGrpSpPr>
            <p:nvPr/>
          </p:nvGrpSpPr>
          <p:grpSpPr bwMode="gray">
            <a:xfrm>
              <a:off x="4505186" y="3447027"/>
              <a:ext cx="1156099" cy="793611"/>
              <a:chOff x="19907" y="-274"/>
              <a:chExt cx="3180" cy="1715"/>
            </a:xfrm>
          </p:grpSpPr>
          <p:sp>
            <p:nvSpPr>
              <p:cNvPr id="299" name="Freeform 193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339" y="-61"/>
                <a:ext cx="1944" cy="1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76"/>
                  </a:cxn>
                  <a:cxn ang="0">
                    <a:pos x="1944" y="1400"/>
                  </a:cxn>
                  <a:cxn ang="0">
                    <a:pos x="1944" y="524"/>
                  </a:cxn>
                  <a:cxn ang="0">
                    <a:pos x="0" y="0"/>
                  </a:cxn>
                </a:cxnLst>
                <a:rect l="0" t="0" r="r" b="b"/>
                <a:pathLst>
                  <a:path w="1944" h="1400">
                    <a:moveTo>
                      <a:pt x="0" y="0"/>
                    </a:moveTo>
                    <a:lnTo>
                      <a:pt x="0" y="876"/>
                    </a:lnTo>
                    <a:lnTo>
                      <a:pt x="1944" y="1400"/>
                    </a:lnTo>
                    <a:lnTo>
                      <a:pt x="1944" y="5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0" name="Freeform 193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283" y="399"/>
                <a:ext cx="215" cy="981"/>
              </a:xfrm>
              <a:custGeom>
                <a:avLst/>
                <a:gdLst/>
                <a:ahLst/>
                <a:cxnLst>
                  <a:cxn ang="0">
                    <a:pos x="0" y="64"/>
                  </a:cxn>
                  <a:cxn ang="0">
                    <a:pos x="0" y="981"/>
                  </a:cxn>
                  <a:cxn ang="0">
                    <a:pos x="215" y="924"/>
                  </a:cxn>
                  <a:cxn ang="0">
                    <a:pos x="215" y="0"/>
                  </a:cxn>
                  <a:cxn ang="0">
                    <a:pos x="0" y="64"/>
                  </a:cxn>
                </a:cxnLst>
                <a:rect l="0" t="0" r="r" b="b"/>
                <a:pathLst>
                  <a:path w="215" h="981">
                    <a:moveTo>
                      <a:pt x="0" y="64"/>
                    </a:moveTo>
                    <a:lnTo>
                      <a:pt x="0" y="981"/>
                    </a:lnTo>
                    <a:lnTo>
                      <a:pt x="215" y="924"/>
                    </a:lnTo>
                    <a:lnTo>
                      <a:pt x="215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1" name="Freeform 193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054" y="1226"/>
                <a:ext cx="648" cy="215"/>
              </a:xfrm>
              <a:custGeom>
                <a:avLst/>
                <a:gdLst/>
                <a:ahLst/>
                <a:cxnLst>
                  <a:cxn ang="0">
                    <a:pos x="0" y="215"/>
                  </a:cxn>
                  <a:cxn ang="0">
                    <a:pos x="648" y="43"/>
                  </a:cxn>
                  <a:cxn ang="0">
                    <a:pos x="648" y="0"/>
                  </a:cxn>
                  <a:cxn ang="0">
                    <a:pos x="0" y="175"/>
                  </a:cxn>
                  <a:cxn ang="0">
                    <a:pos x="0" y="215"/>
                  </a:cxn>
                </a:cxnLst>
                <a:rect l="0" t="0" r="r" b="b"/>
                <a:pathLst>
                  <a:path w="648" h="215">
                    <a:moveTo>
                      <a:pt x="0" y="215"/>
                    </a:moveTo>
                    <a:lnTo>
                      <a:pt x="648" y="43"/>
                    </a:lnTo>
                    <a:lnTo>
                      <a:pt x="648" y="0"/>
                    </a:lnTo>
                    <a:lnTo>
                      <a:pt x="0" y="17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2" name="Freeform 193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1908" y="1363"/>
                <a:ext cx="146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6" y="38"/>
                  </a:cxn>
                  <a:cxn ang="0">
                    <a:pos x="146" y="78"/>
                  </a:cxn>
                  <a:cxn ang="0">
                    <a:pos x="0" y="40"/>
                  </a:cxn>
                  <a:cxn ang="0">
                    <a:pos x="0" y="0"/>
                  </a:cxn>
                </a:cxnLst>
                <a:rect l="0" t="0" r="r" b="b"/>
                <a:pathLst>
                  <a:path w="146" h="78">
                    <a:moveTo>
                      <a:pt x="0" y="0"/>
                    </a:moveTo>
                    <a:lnTo>
                      <a:pt x="146" y="38"/>
                    </a:lnTo>
                    <a:lnTo>
                      <a:pt x="146" y="78"/>
                    </a:lnTo>
                    <a:lnTo>
                      <a:pt x="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3" name="Freeform 193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1908" y="1299"/>
                <a:ext cx="375" cy="102"/>
              </a:xfrm>
              <a:custGeom>
                <a:avLst/>
                <a:gdLst/>
                <a:ahLst/>
                <a:cxnLst>
                  <a:cxn ang="0">
                    <a:pos x="0" y="64"/>
                  </a:cxn>
                  <a:cxn ang="0">
                    <a:pos x="146" y="102"/>
                  </a:cxn>
                  <a:cxn ang="0">
                    <a:pos x="375" y="40"/>
                  </a:cxn>
                  <a:cxn ang="0">
                    <a:pos x="234" y="0"/>
                  </a:cxn>
                  <a:cxn ang="0">
                    <a:pos x="0" y="64"/>
                  </a:cxn>
                </a:cxnLst>
                <a:rect l="0" t="0" r="r" b="b"/>
                <a:pathLst>
                  <a:path w="375" h="102">
                    <a:moveTo>
                      <a:pt x="0" y="64"/>
                    </a:moveTo>
                    <a:lnTo>
                      <a:pt x="146" y="102"/>
                    </a:lnTo>
                    <a:lnTo>
                      <a:pt x="375" y="40"/>
                    </a:lnTo>
                    <a:lnTo>
                      <a:pt x="234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4" name="Freeform 193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498" y="1188"/>
                <a:ext cx="204" cy="92"/>
              </a:xfrm>
              <a:custGeom>
                <a:avLst/>
                <a:gdLst/>
                <a:ahLst/>
                <a:cxnLst>
                  <a:cxn ang="0">
                    <a:pos x="204" y="38"/>
                  </a:cxn>
                  <a:cxn ang="0">
                    <a:pos x="57" y="0"/>
                  </a:cxn>
                  <a:cxn ang="0">
                    <a:pos x="0" y="14"/>
                  </a:cxn>
                  <a:cxn ang="0">
                    <a:pos x="0" y="92"/>
                  </a:cxn>
                  <a:cxn ang="0">
                    <a:pos x="204" y="38"/>
                  </a:cxn>
                </a:cxnLst>
                <a:rect l="0" t="0" r="r" b="b"/>
                <a:pathLst>
                  <a:path w="204" h="92">
                    <a:moveTo>
                      <a:pt x="204" y="38"/>
                    </a:moveTo>
                    <a:lnTo>
                      <a:pt x="57" y="0"/>
                    </a:lnTo>
                    <a:lnTo>
                      <a:pt x="0" y="14"/>
                    </a:lnTo>
                    <a:lnTo>
                      <a:pt x="0" y="92"/>
                    </a:lnTo>
                    <a:lnTo>
                      <a:pt x="204" y="3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5" name="Freeform 193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208" y="1356"/>
                <a:ext cx="9" cy="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9" y="0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6" name="Freeform 193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254" y="855"/>
                <a:ext cx="310" cy="102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310" y="19"/>
                  </a:cxn>
                  <a:cxn ang="0">
                    <a:pos x="232" y="0"/>
                  </a:cxn>
                  <a:cxn ang="0">
                    <a:pos x="0" y="62"/>
                  </a:cxn>
                  <a:cxn ang="0">
                    <a:pos x="0" y="102"/>
                  </a:cxn>
                </a:cxnLst>
                <a:rect l="0" t="0" r="r" b="b"/>
                <a:pathLst>
                  <a:path w="310" h="102">
                    <a:moveTo>
                      <a:pt x="0" y="102"/>
                    </a:moveTo>
                    <a:lnTo>
                      <a:pt x="310" y="19"/>
                    </a:lnTo>
                    <a:lnTo>
                      <a:pt x="232" y="0"/>
                    </a:lnTo>
                    <a:lnTo>
                      <a:pt x="0" y="6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7" name="Freeform 193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108" y="879"/>
                <a:ext cx="146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6" y="38"/>
                  </a:cxn>
                  <a:cxn ang="0">
                    <a:pos x="146" y="78"/>
                  </a:cxn>
                  <a:cxn ang="0">
                    <a:pos x="0" y="40"/>
                  </a:cxn>
                  <a:cxn ang="0">
                    <a:pos x="0" y="0"/>
                  </a:cxn>
                </a:cxnLst>
                <a:rect l="0" t="0" r="r" b="b"/>
                <a:pathLst>
                  <a:path w="146" h="78">
                    <a:moveTo>
                      <a:pt x="0" y="0"/>
                    </a:moveTo>
                    <a:lnTo>
                      <a:pt x="146" y="38"/>
                    </a:lnTo>
                    <a:lnTo>
                      <a:pt x="146" y="78"/>
                    </a:lnTo>
                    <a:lnTo>
                      <a:pt x="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8" name="Freeform 194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108" y="815"/>
                <a:ext cx="378" cy="102"/>
              </a:xfrm>
              <a:custGeom>
                <a:avLst/>
                <a:gdLst/>
                <a:ahLst/>
                <a:cxnLst>
                  <a:cxn ang="0">
                    <a:pos x="0" y="64"/>
                  </a:cxn>
                  <a:cxn ang="0">
                    <a:pos x="146" y="102"/>
                  </a:cxn>
                  <a:cxn ang="0">
                    <a:pos x="378" y="40"/>
                  </a:cxn>
                  <a:cxn ang="0">
                    <a:pos x="234" y="0"/>
                  </a:cxn>
                  <a:cxn ang="0">
                    <a:pos x="0" y="64"/>
                  </a:cxn>
                </a:cxnLst>
                <a:rect l="0" t="0" r="r" b="b"/>
                <a:pathLst>
                  <a:path w="378" h="102">
                    <a:moveTo>
                      <a:pt x="0" y="64"/>
                    </a:moveTo>
                    <a:lnTo>
                      <a:pt x="146" y="102"/>
                    </a:lnTo>
                    <a:lnTo>
                      <a:pt x="378" y="40"/>
                    </a:lnTo>
                    <a:lnTo>
                      <a:pt x="234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9" name="Freeform 194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408" y="872"/>
                <a:ext cx="9" cy="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9" y="0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0" name="Freeform 194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9907" y="-274"/>
                <a:ext cx="3180" cy="853"/>
              </a:xfrm>
              <a:custGeom>
                <a:avLst/>
                <a:gdLst/>
                <a:ahLst/>
                <a:cxnLst>
                  <a:cxn ang="0">
                    <a:pos x="3180" y="602"/>
                  </a:cxn>
                  <a:cxn ang="0">
                    <a:pos x="940" y="0"/>
                  </a:cxn>
                  <a:cxn ang="0">
                    <a:pos x="0" y="253"/>
                  </a:cxn>
                  <a:cxn ang="0">
                    <a:pos x="2239" y="853"/>
                  </a:cxn>
                  <a:cxn ang="0">
                    <a:pos x="3180" y="602"/>
                  </a:cxn>
                </a:cxnLst>
                <a:rect l="0" t="0" r="r" b="b"/>
                <a:pathLst>
                  <a:path w="3180" h="853">
                    <a:moveTo>
                      <a:pt x="3180" y="602"/>
                    </a:moveTo>
                    <a:lnTo>
                      <a:pt x="940" y="0"/>
                    </a:lnTo>
                    <a:lnTo>
                      <a:pt x="0" y="253"/>
                    </a:lnTo>
                    <a:lnTo>
                      <a:pt x="2239" y="853"/>
                    </a:lnTo>
                    <a:lnTo>
                      <a:pt x="3180" y="602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1" name="Freeform 194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9907" y="-21"/>
                <a:ext cx="3180" cy="645"/>
              </a:xfrm>
              <a:custGeom>
                <a:avLst/>
                <a:gdLst/>
                <a:ahLst/>
                <a:cxnLst>
                  <a:cxn ang="0">
                    <a:pos x="3180" y="392"/>
                  </a:cxn>
                  <a:cxn ang="0">
                    <a:pos x="2239" y="645"/>
                  </a:cxn>
                  <a:cxn ang="0">
                    <a:pos x="0" y="42"/>
                  </a:cxn>
                  <a:cxn ang="0">
                    <a:pos x="0" y="0"/>
                  </a:cxn>
                  <a:cxn ang="0">
                    <a:pos x="2239" y="600"/>
                  </a:cxn>
                  <a:cxn ang="0">
                    <a:pos x="3180" y="349"/>
                  </a:cxn>
                  <a:cxn ang="0">
                    <a:pos x="3180" y="392"/>
                  </a:cxn>
                </a:cxnLst>
                <a:rect l="0" t="0" r="r" b="b"/>
                <a:pathLst>
                  <a:path w="3180" h="645">
                    <a:moveTo>
                      <a:pt x="3180" y="392"/>
                    </a:moveTo>
                    <a:lnTo>
                      <a:pt x="2239" y="645"/>
                    </a:lnTo>
                    <a:lnTo>
                      <a:pt x="0" y="42"/>
                    </a:lnTo>
                    <a:lnTo>
                      <a:pt x="0" y="0"/>
                    </a:lnTo>
                    <a:lnTo>
                      <a:pt x="2239" y="600"/>
                    </a:lnTo>
                    <a:lnTo>
                      <a:pt x="3180" y="349"/>
                    </a:lnTo>
                    <a:lnTo>
                      <a:pt x="3180" y="39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7" name="Grup 6"/>
          <p:cNvGrpSpPr/>
          <p:nvPr/>
        </p:nvGrpSpPr>
        <p:grpSpPr>
          <a:xfrm>
            <a:off x="5985823" y="14696"/>
            <a:ext cx="5162596" cy="2249045"/>
            <a:chOff x="7862579" y="157281"/>
            <a:chExt cx="3538192" cy="2249045"/>
          </a:xfrm>
        </p:grpSpPr>
        <p:grpSp>
          <p:nvGrpSpPr>
            <p:cNvPr id="540" name="Grup 539"/>
            <p:cNvGrpSpPr/>
            <p:nvPr/>
          </p:nvGrpSpPr>
          <p:grpSpPr>
            <a:xfrm>
              <a:off x="9670666" y="157281"/>
              <a:ext cx="1730105" cy="1718154"/>
              <a:chOff x="5341291" y="647146"/>
              <a:chExt cx="1232795" cy="1289126"/>
            </a:xfrm>
          </p:grpSpPr>
          <p:grpSp>
            <p:nvGrpSpPr>
              <p:cNvPr id="541" name="Group 333"/>
              <p:cNvGrpSpPr>
                <a:grpSpLocks/>
              </p:cNvGrpSpPr>
              <p:nvPr/>
            </p:nvGrpSpPr>
            <p:grpSpPr bwMode="gray">
              <a:xfrm rot="21222385" flipH="1">
                <a:off x="5534070" y="1003260"/>
                <a:ext cx="500217" cy="804922"/>
                <a:chOff x="80" y="2"/>
                <a:chExt cx="1939" cy="1851"/>
              </a:xfrm>
              <a:solidFill>
                <a:schemeClr val="accent2"/>
              </a:solidFill>
            </p:grpSpPr>
            <p:sp>
              <p:nvSpPr>
                <p:cNvPr id="553" name="Freeform 334"/>
                <p:cNvSpPr>
                  <a:spLocks/>
                </p:cNvSpPr>
                <p:nvPr/>
              </p:nvSpPr>
              <p:spPr bwMode="gray">
                <a:xfrm>
                  <a:off x="80" y="2"/>
                  <a:ext cx="1939" cy="1851"/>
                </a:xfrm>
                <a:custGeom>
                  <a:avLst/>
                  <a:gdLst/>
                  <a:ahLst/>
                  <a:cxnLst>
                    <a:cxn ang="0">
                      <a:pos x="0" y="1084"/>
                    </a:cxn>
                    <a:cxn ang="0">
                      <a:pos x="0" y="3858"/>
                    </a:cxn>
                    <a:cxn ang="0">
                      <a:pos x="1848" y="3361"/>
                    </a:cxn>
                    <a:cxn ang="0">
                      <a:pos x="1848" y="1661"/>
                    </a:cxn>
                    <a:cxn ang="0">
                      <a:pos x="2641" y="1448"/>
                    </a:cxn>
                    <a:cxn ang="0">
                      <a:pos x="2641" y="3149"/>
                    </a:cxn>
                    <a:cxn ang="0">
                      <a:pos x="4042" y="2773"/>
                    </a:cxn>
                    <a:cxn ang="0">
                      <a:pos x="4042" y="0"/>
                    </a:cxn>
                    <a:cxn ang="0">
                      <a:pos x="0" y="1084"/>
                    </a:cxn>
                  </a:cxnLst>
                  <a:rect l="0" t="0" r="r" b="b"/>
                  <a:pathLst>
                    <a:path w="4042" h="3858">
                      <a:moveTo>
                        <a:pt x="0" y="1084"/>
                      </a:moveTo>
                      <a:lnTo>
                        <a:pt x="0" y="3858"/>
                      </a:lnTo>
                      <a:lnTo>
                        <a:pt x="1848" y="3361"/>
                      </a:lnTo>
                      <a:lnTo>
                        <a:pt x="1848" y="1661"/>
                      </a:lnTo>
                      <a:lnTo>
                        <a:pt x="2641" y="1448"/>
                      </a:lnTo>
                      <a:lnTo>
                        <a:pt x="2641" y="3149"/>
                      </a:lnTo>
                      <a:lnTo>
                        <a:pt x="4042" y="2773"/>
                      </a:lnTo>
                      <a:lnTo>
                        <a:pt x="4042" y="0"/>
                      </a:lnTo>
                      <a:lnTo>
                        <a:pt x="0" y="1084"/>
                      </a:ln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4" name="Freeform 336"/>
                <p:cNvSpPr>
                  <a:spLocks/>
                </p:cNvSpPr>
                <p:nvPr/>
              </p:nvSpPr>
              <p:spPr bwMode="gray">
                <a:xfrm>
                  <a:off x="1264" y="928"/>
                  <a:ext cx="16" cy="43"/>
                </a:xfrm>
                <a:custGeom>
                  <a:avLst/>
                  <a:gdLst/>
                  <a:ahLst/>
                  <a:cxnLst>
                    <a:cxn ang="0">
                      <a:pos x="33" y="61"/>
                    </a:cxn>
                    <a:cxn ang="0">
                      <a:pos x="0" y="0"/>
                    </a:cxn>
                    <a:cxn ang="0">
                      <a:pos x="0" y="59"/>
                    </a:cxn>
                    <a:cxn ang="0">
                      <a:pos x="12" y="85"/>
                    </a:cxn>
                    <a:cxn ang="0">
                      <a:pos x="12" y="50"/>
                    </a:cxn>
                    <a:cxn ang="0">
                      <a:pos x="33" y="90"/>
                    </a:cxn>
                    <a:cxn ang="0">
                      <a:pos x="33" y="61"/>
                    </a:cxn>
                  </a:cxnLst>
                  <a:rect l="0" t="0" r="r" b="b"/>
                  <a:pathLst>
                    <a:path w="33" h="90">
                      <a:moveTo>
                        <a:pt x="33" y="61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" y="85"/>
                      </a:lnTo>
                      <a:lnTo>
                        <a:pt x="12" y="50"/>
                      </a:lnTo>
                      <a:lnTo>
                        <a:pt x="33" y="90"/>
                      </a:lnTo>
                      <a:lnTo>
                        <a:pt x="33" y="61"/>
                      </a:lnTo>
                      <a:close/>
                    </a:path>
                  </a:pathLst>
                </a:custGeom>
                <a:grpFill/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42" name="Group 333"/>
              <p:cNvGrpSpPr>
                <a:grpSpLocks/>
              </p:cNvGrpSpPr>
              <p:nvPr/>
            </p:nvGrpSpPr>
            <p:grpSpPr bwMode="gray">
              <a:xfrm flipH="1">
                <a:off x="5341291" y="647146"/>
                <a:ext cx="1232795" cy="1289126"/>
                <a:chOff x="80" y="2"/>
                <a:chExt cx="1939" cy="1851"/>
              </a:xfrm>
              <a:solidFill>
                <a:schemeClr val="accent2"/>
              </a:solidFill>
            </p:grpSpPr>
            <p:sp>
              <p:nvSpPr>
                <p:cNvPr id="549" name="Freeform 334"/>
                <p:cNvSpPr>
                  <a:spLocks/>
                </p:cNvSpPr>
                <p:nvPr/>
              </p:nvSpPr>
              <p:spPr bwMode="gray">
                <a:xfrm>
                  <a:off x="80" y="2"/>
                  <a:ext cx="1939" cy="1851"/>
                </a:xfrm>
                <a:custGeom>
                  <a:avLst/>
                  <a:gdLst/>
                  <a:ahLst/>
                  <a:cxnLst>
                    <a:cxn ang="0">
                      <a:pos x="0" y="1084"/>
                    </a:cxn>
                    <a:cxn ang="0">
                      <a:pos x="0" y="3858"/>
                    </a:cxn>
                    <a:cxn ang="0">
                      <a:pos x="1848" y="3361"/>
                    </a:cxn>
                    <a:cxn ang="0">
                      <a:pos x="1848" y="1661"/>
                    </a:cxn>
                    <a:cxn ang="0">
                      <a:pos x="2641" y="1448"/>
                    </a:cxn>
                    <a:cxn ang="0">
                      <a:pos x="2641" y="3149"/>
                    </a:cxn>
                    <a:cxn ang="0">
                      <a:pos x="4042" y="2773"/>
                    </a:cxn>
                    <a:cxn ang="0">
                      <a:pos x="4042" y="0"/>
                    </a:cxn>
                    <a:cxn ang="0">
                      <a:pos x="0" y="1084"/>
                    </a:cxn>
                  </a:cxnLst>
                  <a:rect l="0" t="0" r="r" b="b"/>
                  <a:pathLst>
                    <a:path w="4042" h="3858">
                      <a:moveTo>
                        <a:pt x="0" y="1084"/>
                      </a:moveTo>
                      <a:lnTo>
                        <a:pt x="0" y="3858"/>
                      </a:lnTo>
                      <a:lnTo>
                        <a:pt x="1848" y="3361"/>
                      </a:lnTo>
                      <a:lnTo>
                        <a:pt x="1848" y="1661"/>
                      </a:lnTo>
                      <a:lnTo>
                        <a:pt x="2641" y="1448"/>
                      </a:lnTo>
                      <a:lnTo>
                        <a:pt x="2641" y="3149"/>
                      </a:lnTo>
                      <a:lnTo>
                        <a:pt x="4042" y="2773"/>
                      </a:lnTo>
                      <a:lnTo>
                        <a:pt x="4042" y="0"/>
                      </a:lnTo>
                      <a:lnTo>
                        <a:pt x="0" y="1084"/>
                      </a:ln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550" name="Group 335"/>
                <p:cNvGrpSpPr>
                  <a:grpSpLocks/>
                </p:cNvGrpSpPr>
                <p:nvPr/>
              </p:nvGrpSpPr>
              <p:grpSpPr bwMode="gray">
                <a:xfrm>
                  <a:off x="1264" y="661"/>
                  <a:ext cx="110" cy="851"/>
                  <a:chOff x="1264" y="661"/>
                  <a:chExt cx="110" cy="851"/>
                </a:xfrm>
                <a:grpFill/>
              </p:grpSpPr>
              <p:sp>
                <p:nvSpPr>
                  <p:cNvPr id="551" name="Freeform 336"/>
                  <p:cNvSpPr>
                    <a:spLocks/>
                  </p:cNvSpPr>
                  <p:nvPr/>
                </p:nvSpPr>
                <p:spPr bwMode="gray">
                  <a:xfrm>
                    <a:off x="1264" y="928"/>
                    <a:ext cx="16" cy="43"/>
                  </a:xfrm>
                  <a:custGeom>
                    <a:avLst/>
                    <a:gdLst/>
                    <a:ahLst/>
                    <a:cxnLst>
                      <a:cxn ang="0">
                        <a:pos x="33" y="61"/>
                      </a:cxn>
                      <a:cxn ang="0">
                        <a:pos x="0" y="0"/>
                      </a:cxn>
                      <a:cxn ang="0">
                        <a:pos x="0" y="59"/>
                      </a:cxn>
                      <a:cxn ang="0">
                        <a:pos x="12" y="85"/>
                      </a:cxn>
                      <a:cxn ang="0">
                        <a:pos x="12" y="50"/>
                      </a:cxn>
                      <a:cxn ang="0">
                        <a:pos x="33" y="90"/>
                      </a:cxn>
                      <a:cxn ang="0">
                        <a:pos x="33" y="61"/>
                      </a:cxn>
                    </a:cxnLst>
                    <a:rect l="0" t="0" r="r" b="b"/>
                    <a:pathLst>
                      <a:path w="33" h="90">
                        <a:moveTo>
                          <a:pt x="33" y="61"/>
                        </a:moveTo>
                        <a:lnTo>
                          <a:pt x="0" y="0"/>
                        </a:lnTo>
                        <a:lnTo>
                          <a:pt x="0" y="59"/>
                        </a:lnTo>
                        <a:lnTo>
                          <a:pt x="12" y="85"/>
                        </a:lnTo>
                        <a:lnTo>
                          <a:pt x="12" y="50"/>
                        </a:lnTo>
                        <a:lnTo>
                          <a:pt x="33" y="90"/>
                        </a:lnTo>
                        <a:lnTo>
                          <a:pt x="33" y="61"/>
                        </a:lnTo>
                        <a:close/>
                      </a:path>
                    </a:pathLst>
                  </a:custGeom>
                  <a:grpFill/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52" name="Freeform 339"/>
                  <p:cNvSpPr>
                    <a:spLocks/>
                  </p:cNvSpPr>
                  <p:nvPr/>
                </p:nvSpPr>
                <p:spPr bwMode="gray">
                  <a:xfrm>
                    <a:off x="1347" y="661"/>
                    <a:ext cx="27" cy="851"/>
                  </a:xfrm>
                  <a:custGeom>
                    <a:avLst/>
                    <a:gdLst/>
                    <a:ahLst/>
                    <a:cxnLst>
                      <a:cxn ang="0">
                        <a:pos x="0" y="78"/>
                      </a:cxn>
                      <a:cxn ang="0">
                        <a:pos x="0" y="836"/>
                      </a:cxn>
                      <a:cxn ang="0">
                        <a:pos x="0" y="836"/>
                      </a:cxn>
                      <a:cxn ang="0">
                        <a:pos x="0" y="836"/>
                      </a:cxn>
                      <a:cxn ang="0">
                        <a:pos x="0" y="1303"/>
                      </a:cxn>
                      <a:cxn ang="0">
                        <a:pos x="0" y="1303"/>
                      </a:cxn>
                      <a:cxn ang="0">
                        <a:pos x="0" y="1303"/>
                      </a:cxn>
                      <a:cxn ang="0">
                        <a:pos x="0" y="1774"/>
                      </a:cxn>
                      <a:cxn ang="0">
                        <a:pos x="57" y="1757"/>
                      </a:cxn>
                      <a:cxn ang="0">
                        <a:pos x="57" y="0"/>
                      </a:cxn>
                      <a:cxn ang="0">
                        <a:pos x="0" y="78"/>
                      </a:cxn>
                    </a:cxnLst>
                    <a:rect l="0" t="0" r="r" b="b"/>
                    <a:pathLst>
                      <a:path w="57" h="1774">
                        <a:moveTo>
                          <a:pt x="0" y="78"/>
                        </a:moveTo>
                        <a:lnTo>
                          <a:pt x="0" y="836"/>
                        </a:lnTo>
                        <a:lnTo>
                          <a:pt x="0" y="836"/>
                        </a:lnTo>
                        <a:lnTo>
                          <a:pt x="0" y="836"/>
                        </a:lnTo>
                        <a:lnTo>
                          <a:pt x="0" y="1303"/>
                        </a:lnTo>
                        <a:lnTo>
                          <a:pt x="0" y="1303"/>
                        </a:lnTo>
                        <a:lnTo>
                          <a:pt x="0" y="1303"/>
                        </a:lnTo>
                        <a:lnTo>
                          <a:pt x="0" y="1774"/>
                        </a:lnTo>
                        <a:lnTo>
                          <a:pt x="57" y="1757"/>
                        </a:lnTo>
                        <a:lnTo>
                          <a:pt x="57" y="0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grpFill/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543" name="Group 333"/>
              <p:cNvGrpSpPr>
                <a:grpSpLocks/>
              </p:cNvGrpSpPr>
              <p:nvPr/>
            </p:nvGrpSpPr>
            <p:grpSpPr bwMode="gray">
              <a:xfrm rot="10402924" flipH="1">
                <a:off x="5671873" y="1064498"/>
                <a:ext cx="500217" cy="804922"/>
                <a:chOff x="80" y="2"/>
                <a:chExt cx="1939" cy="1851"/>
              </a:xfrm>
              <a:solidFill>
                <a:schemeClr val="accent2"/>
              </a:solidFill>
            </p:grpSpPr>
            <p:sp>
              <p:nvSpPr>
                <p:cNvPr id="547" name="Freeform 334"/>
                <p:cNvSpPr>
                  <a:spLocks/>
                </p:cNvSpPr>
                <p:nvPr/>
              </p:nvSpPr>
              <p:spPr bwMode="gray">
                <a:xfrm>
                  <a:off x="80" y="2"/>
                  <a:ext cx="1939" cy="1851"/>
                </a:xfrm>
                <a:custGeom>
                  <a:avLst/>
                  <a:gdLst/>
                  <a:ahLst/>
                  <a:cxnLst>
                    <a:cxn ang="0">
                      <a:pos x="0" y="1084"/>
                    </a:cxn>
                    <a:cxn ang="0">
                      <a:pos x="0" y="3858"/>
                    </a:cxn>
                    <a:cxn ang="0">
                      <a:pos x="1848" y="3361"/>
                    </a:cxn>
                    <a:cxn ang="0">
                      <a:pos x="1848" y="1661"/>
                    </a:cxn>
                    <a:cxn ang="0">
                      <a:pos x="2641" y="1448"/>
                    </a:cxn>
                    <a:cxn ang="0">
                      <a:pos x="2641" y="3149"/>
                    </a:cxn>
                    <a:cxn ang="0">
                      <a:pos x="4042" y="2773"/>
                    </a:cxn>
                    <a:cxn ang="0">
                      <a:pos x="4042" y="0"/>
                    </a:cxn>
                    <a:cxn ang="0">
                      <a:pos x="0" y="1084"/>
                    </a:cxn>
                  </a:cxnLst>
                  <a:rect l="0" t="0" r="r" b="b"/>
                  <a:pathLst>
                    <a:path w="4042" h="3858">
                      <a:moveTo>
                        <a:pt x="0" y="1084"/>
                      </a:moveTo>
                      <a:lnTo>
                        <a:pt x="0" y="3858"/>
                      </a:lnTo>
                      <a:lnTo>
                        <a:pt x="1848" y="3361"/>
                      </a:lnTo>
                      <a:lnTo>
                        <a:pt x="1848" y="1661"/>
                      </a:lnTo>
                      <a:lnTo>
                        <a:pt x="2641" y="1448"/>
                      </a:lnTo>
                      <a:lnTo>
                        <a:pt x="2641" y="3149"/>
                      </a:lnTo>
                      <a:lnTo>
                        <a:pt x="4042" y="2773"/>
                      </a:lnTo>
                      <a:lnTo>
                        <a:pt x="4042" y="0"/>
                      </a:lnTo>
                      <a:lnTo>
                        <a:pt x="0" y="1084"/>
                      </a:ln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8" name="Freeform 336"/>
                <p:cNvSpPr>
                  <a:spLocks/>
                </p:cNvSpPr>
                <p:nvPr/>
              </p:nvSpPr>
              <p:spPr bwMode="gray">
                <a:xfrm>
                  <a:off x="1264" y="928"/>
                  <a:ext cx="16" cy="43"/>
                </a:xfrm>
                <a:custGeom>
                  <a:avLst/>
                  <a:gdLst/>
                  <a:ahLst/>
                  <a:cxnLst>
                    <a:cxn ang="0">
                      <a:pos x="33" y="61"/>
                    </a:cxn>
                    <a:cxn ang="0">
                      <a:pos x="0" y="0"/>
                    </a:cxn>
                    <a:cxn ang="0">
                      <a:pos x="0" y="59"/>
                    </a:cxn>
                    <a:cxn ang="0">
                      <a:pos x="12" y="85"/>
                    </a:cxn>
                    <a:cxn ang="0">
                      <a:pos x="12" y="50"/>
                    </a:cxn>
                    <a:cxn ang="0">
                      <a:pos x="33" y="90"/>
                    </a:cxn>
                    <a:cxn ang="0">
                      <a:pos x="33" y="61"/>
                    </a:cxn>
                  </a:cxnLst>
                  <a:rect l="0" t="0" r="r" b="b"/>
                  <a:pathLst>
                    <a:path w="33" h="90">
                      <a:moveTo>
                        <a:pt x="33" y="61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" y="85"/>
                      </a:lnTo>
                      <a:lnTo>
                        <a:pt x="12" y="50"/>
                      </a:lnTo>
                      <a:lnTo>
                        <a:pt x="33" y="90"/>
                      </a:lnTo>
                      <a:lnTo>
                        <a:pt x="33" y="61"/>
                      </a:lnTo>
                      <a:close/>
                    </a:path>
                  </a:pathLst>
                </a:custGeom>
                <a:grpFill/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556" name="WordArt 1949" descr="© INSCALE GmbH, 26.05.2010&#10;http://www.presentationload.com/"/>
            <p:cNvSpPr>
              <a:spLocks noChangeArrowheads="1" noChangeShapeType="1" noTextEdit="1"/>
            </p:cNvSpPr>
            <p:nvPr/>
          </p:nvSpPr>
          <p:spPr bwMode="gray">
            <a:xfrm rot="526367">
              <a:off x="9726965" y="436846"/>
              <a:ext cx="1590851" cy="341306"/>
            </a:xfrm>
            <a:prstGeom prst="rect">
              <a:avLst/>
            </a:prstGeom>
          </p:spPr>
          <p:txBody>
            <a:bodyPr wrap="none" fromWordArt="1">
              <a:prstTxWarp prst="textSlantDown">
                <a:avLst>
                  <a:gd name="adj" fmla="val 66440"/>
                </a:avLst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0" u="none" strike="noStrike" kern="10" cap="none" spc="0" normalizeH="0" baseline="0" noProof="0" dirty="0"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2"/>
                  </a:solidFill>
                  <a:effectLst/>
                  <a:uLnTx/>
                  <a:uFillTx/>
                  <a:latin typeface="+mj-lt"/>
                  <a:cs typeface="Arial"/>
                </a:rPr>
                <a:t>LABORATUVAR</a:t>
              </a:r>
              <a:endParaRPr kumimoji="0" lang="en-GB" sz="3600" b="1" i="0" u="none" strike="noStrike" kern="10" cap="none" spc="0" normalizeH="0" baseline="0" noProof="0" dirty="0">
                <a:ln w="635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cs typeface="Arial"/>
              </a:endParaRPr>
            </a:p>
          </p:txBody>
        </p:sp>
        <p:sp>
          <p:nvSpPr>
            <p:cNvPr id="463" name="Freeform 15" descr="© INSCALE GmbH, 26.05.2010&#10;http://www.presentationload.com/"/>
            <p:cNvSpPr>
              <a:spLocks/>
            </p:cNvSpPr>
            <p:nvPr/>
          </p:nvSpPr>
          <p:spPr bwMode="gray">
            <a:xfrm>
              <a:off x="7862579" y="1298942"/>
              <a:ext cx="3528000" cy="1107384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  <p:grpSp>
          <p:nvGrpSpPr>
            <p:cNvPr id="464" name="Group 2095"/>
            <p:cNvGrpSpPr>
              <a:grpSpLocks/>
            </p:cNvGrpSpPr>
            <p:nvPr/>
          </p:nvGrpSpPr>
          <p:grpSpPr bwMode="gray">
            <a:xfrm flipH="1">
              <a:off x="8999630" y="601231"/>
              <a:ext cx="559053" cy="616972"/>
              <a:chOff x="3154" y="3219"/>
              <a:chExt cx="1342" cy="1283"/>
            </a:xfrm>
          </p:grpSpPr>
          <p:sp>
            <p:nvSpPr>
              <p:cNvPr id="535" name="Freeform 209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238" y="3621"/>
                <a:ext cx="1057" cy="508"/>
              </a:xfrm>
              <a:custGeom>
                <a:avLst/>
                <a:gdLst/>
                <a:ahLst/>
                <a:cxnLst>
                  <a:cxn ang="0">
                    <a:pos x="0" y="65"/>
                  </a:cxn>
                  <a:cxn ang="0">
                    <a:pos x="6" y="67"/>
                  </a:cxn>
                  <a:cxn ang="0">
                    <a:pos x="26" y="67"/>
                  </a:cxn>
                  <a:cxn ang="0">
                    <a:pos x="33" y="79"/>
                  </a:cxn>
                  <a:cxn ang="0">
                    <a:pos x="40" y="81"/>
                  </a:cxn>
                  <a:cxn ang="0">
                    <a:pos x="67" y="0"/>
                  </a:cxn>
                  <a:cxn ang="0">
                    <a:pos x="47" y="138"/>
                  </a:cxn>
                  <a:cxn ang="0">
                    <a:pos x="74" y="89"/>
                  </a:cxn>
                  <a:cxn ang="0">
                    <a:pos x="87" y="81"/>
                  </a:cxn>
                  <a:cxn ang="0">
                    <a:pos x="117" y="64"/>
                  </a:cxn>
                  <a:cxn ang="0">
                    <a:pos x="128" y="99"/>
                  </a:cxn>
                  <a:cxn ang="0">
                    <a:pos x="192" y="116"/>
                  </a:cxn>
                  <a:cxn ang="0">
                    <a:pos x="211" y="119"/>
                  </a:cxn>
                  <a:cxn ang="0">
                    <a:pos x="216" y="128"/>
                  </a:cxn>
                  <a:cxn ang="0">
                    <a:pos x="261" y="5"/>
                  </a:cxn>
                  <a:cxn ang="0">
                    <a:pos x="218" y="215"/>
                  </a:cxn>
                  <a:cxn ang="0">
                    <a:pos x="287" y="118"/>
                  </a:cxn>
                  <a:cxn ang="0">
                    <a:pos x="296" y="144"/>
                  </a:cxn>
                  <a:cxn ang="0">
                    <a:pos x="373" y="169"/>
                  </a:cxn>
                  <a:cxn ang="0">
                    <a:pos x="392" y="168"/>
                  </a:cxn>
                  <a:cxn ang="0">
                    <a:pos x="398" y="179"/>
                  </a:cxn>
                  <a:cxn ang="0">
                    <a:pos x="430" y="112"/>
                  </a:cxn>
                  <a:cxn ang="0">
                    <a:pos x="422" y="196"/>
                  </a:cxn>
                  <a:cxn ang="0">
                    <a:pos x="447" y="188"/>
                  </a:cxn>
                </a:cxnLst>
                <a:rect l="0" t="0" r="r" b="b"/>
                <a:pathLst>
                  <a:path w="447" h="215">
                    <a:moveTo>
                      <a:pt x="0" y="65"/>
                    </a:moveTo>
                    <a:cubicBezTo>
                      <a:pt x="6" y="67"/>
                      <a:pt x="6" y="67"/>
                      <a:pt x="6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87" y="81"/>
                      <a:pt x="87" y="81"/>
                      <a:pt x="87" y="81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28" y="99"/>
                      <a:pt x="128" y="99"/>
                      <a:pt x="128" y="99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211" y="119"/>
                      <a:pt x="211" y="119"/>
                      <a:pt x="211" y="119"/>
                    </a:cubicBezTo>
                    <a:cubicBezTo>
                      <a:pt x="216" y="128"/>
                      <a:pt x="216" y="128"/>
                      <a:pt x="216" y="128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16" y="211"/>
                      <a:pt x="218" y="215"/>
                    </a:cubicBezTo>
                    <a:cubicBezTo>
                      <a:pt x="287" y="118"/>
                      <a:pt x="287" y="118"/>
                      <a:pt x="287" y="118"/>
                    </a:cubicBezTo>
                    <a:cubicBezTo>
                      <a:pt x="296" y="144"/>
                      <a:pt x="296" y="144"/>
                      <a:pt x="296" y="144"/>
                    </a:cubicBezTo>
                    <a:cubicBezTo>
                      <a:pt x="373" y="169"/>
                      <a:pt x="373" y="169"/>
                      <a:pt x="373" y="169"/>
                    </a:cubicBezTo>
                    <a:cubicBezTo>
                      <a:pt x="392" y="168"/>
                      <a:pt x="392" y="168"/>
                      <a:pt x="392" y="168"/>
                    </a:cubicBezTo>
                    <a:cubicBezTo>
                      <a:pt x="398" y="179"/>
                      <a:pt x="398" y="179"/>
                      <a:pt x="398" y="179"/>
                    </a:cubicBezTo>
                    <a:cubicBezTo>
                      <a:pt x="430" y="112"/>
                      <a:pt x="430" y="112"/>
                      <a:pt x="430" y="112"/>
                    </a:cubicBezTo>
                    <a:cubicBezTo>
                      <a:pt x="422" y="196"/>
                      <a:pt x="422" y="196"/>
                      <a:pt x="422" y="196"/>
                    </a:cubicBezTo>
                    <a:cubicBezTo>
                      <a:pt x="447" y="188"/>
                      <a:pt x="447" y="188"/>
                      <a:pt x="447" y="188"/>
                    </a:cubicBezTo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6" name="Freeform 209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154" y="3219"/>
                <a:ext cx="1342" cy="1283"/>
              </a:xfrm>
              <a:custGeom>
                <a:avLst/>
                <a:gdLst/>
                <a:ahLst/>
                <a:cxnLst>
                  <a:cxn ang="0">
                    <a:pos x="1342" y="359"/>
                  </a:cxn>
                  <a:cxn ang="0">
                    <a:pos x="1342" y="1283"/>
                  </a:cxn>
                  <a:cxn ang="0">
                    <a:pos x="0" y="924"/>
                  </a:cxn>
                  <a:cxn ang="0">
                    <a:pos x="0" y="0"/>
                  </a:cxn>
                  <a:cxn ang="0">
                    <a:pos x="1342" y="359"/>
                  </a:cxn>
                </a:cxnLst>
                <a:rect l="0" t="0" r="r" b="b"/>
                <a:pathLst>
                  <a:path w="1342" h="1283">
                    <a:moveTo>
                      <a:pt x="1342" y="359"/>
                    </a:moveTo>
                    <a:lnTo>
                      <a:pt x="1342" y="1283"/>
                    </a:lnTo>
                    <a:lnTo>
                      <a:pt x="0" y="924"/>
                    </a:lnTo>
                    <a:lnTo>
                      <a:pt x="0" y="0"/>
                    </a:lnTo>
                    <a:lnTo>
                      <a:pt x="1342" y="35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7" name="Freeform 2098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3749" y="3444"/>
                <a:ext cx="156" cy="531"/>
              </a:xfrm>
              <a:custGeom>
                <a:avLst/>
                <a:gdLst/>
                <a:ahLst/>
                <a:cxnLst>
                  <a:cxn ang="0">
                    <a:pos x="56" y="14"/>
                  </a:cxn>
                  <a:cxn ang="0">
                    <a:pos x="10" y="1"/>
                  </a:cxn>
                  <a:cxn ang="0">
                    <a:pos x="0" y="9"/>
                  </a:cxn>
                  <a:cxn ang="0">
                    <a:pos x="10" y="24"/>
                  </a:cxn>
                  <a:cxn ang="0">
                    <a:pos x="10" y="190"/>
                  </a:cxn>
                  <a:cxn ang="0">
                    <a:pos x="10" y="190"/>
                  </a:cxn>
                  <a:cxn ang="0">
                    <a:pos x="33" y="222"/>
                  </a:cxn>
                  <a:cxn ang="0">
                    <a:pos x="56" y="205"/>
                  </a:cxn>
                  <a:cxn ang="0">
                    <a:pos x="56" y="37"/>
                  </a:cxn>
                  <a:cxn ang="0">
                    <a:pos x="66" y="28"/>
                  </a:cxn>
                  <a:cxn ang="0">
                    <a:pos x="56" y="14"/>
                  </a:cxn>
                  <a:cxn ang="0">
                    <a:pos x="56" y="30"/>
                  </a:cxn>
                  <a:cxn ang="0">
                    <a:pos x="52" y="29"/>
                  </a:cxn>
                  <a:cxn ang="0">
                    <a:pos x="50" y="28"/>
                  </a:cxn>
                  <a:cxn ang="0">
                    <a:pos x="50" y="117"/>
                  </a:cxn>
                  <a:cxn ang="0">
                    <a:pos x="16" y="107"/>
                  </a:cxn>
                  <a:cxn ang="0">
                    <a:pos x="16" y="18"/>
                  </a:cxn>
                  <a:cxn ang="0">
                    <a:pos x="10" y="17"/>
                  </a:cxn>
                  <a:cxn ang="0">
                    <a:pos x="6" y="11"/>
                  </a:cxn>
                  <a:cxn ang="0">
                    <a:pos x="10" y="8"/>
                  </a:cxn>
                  <a:cxn ang="0">
                    <a:pos x="56" y="21"/>
                  </a:cxn>
                  <a:cxn ang="0">
                    <a:pos x="60" y="27"/>
                  </a:cxn>
                  <a:cxn ang="0">
                    <a:pos x="56" y="30"/>
                  </a:cxn>
                </a:cxnLst>
                <a:rect l="0" t="0" r="r" b="b"/>
                <a:pathLst>
                  <a:path w="66" h="225">
                    <a:moveTo>
                      <a:pt x="56" y="14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0" y="3"/>
                      <a:pt x="0" y="9"/>
                    </a:cubicBezTo>
                    <a:cubicBezTo>
                      <a:pt x="0" y="16"/>
                      <a:pt x="4" y="22"/>
                      <a:pt x="10" y="24"/>
                    </a:cubicBezTo>
                    <a:cubicBezTo>
                      <a:pt x="10" y="190"/>
                      <a:pt x="10" y="190"/>
                      <a:pt x="10" y="190"/>
                    </a:cubicBezTo>
                    <a:cubicBezTo>
                      <a:pt x="10" y="190"/>
                      <a:pt x="10" y="190"/>
                      <a:pt x="10" y="190"/>
                    </a:cubicBezTo>
                    <a:cubicBezTo>
                      <a:pt x="12" y="204"/>
                      <a:pt x="21" y="218"/>
                      <a:pt x="33" y="222"/>
                    </a:cubicBezTo>
                    <a:cubicBezTo>
                      <a:pt x="45" y="225"/>
                      <a:pt x="56" y="219"/>
                      <a:pt x="56" y="205"/>
                    </a:cubicBezTo>
                    <a:cubicBezTo>
                      <a:pt x="56" y="37"/>
                      <a:pt x="56" y="37"/>
                      <a:pt x="56" y="37"/>
                    </a:cubicBezTo>
                    <a:cubicBezTo>
                      <a:pt x="60" y="38"/>
                      <a:pt x="66" y="35"/>
                      <a:pt x="66" y="28"/>
                    </a:cubicBezTo>
                    <a:cubicBezTo>
                      <a:pt x="66" y="21"/>
                      <a:pt x="60" y="15"/>
                      <a:pt x="56" y="14"/>
                    </a:cubicBezTo>
                    <a:close/>
                    <a:moveTo>
                      <a:pt x="56" y="30"/>
                    </a:moveTo>
                    <a:cubicBezTo>
                      <a:pt x="52" y="29"/>
                      <a:pt x="52" y="29"/>
                      <a:pt x="52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117"/>
                      <a:pt x="50" y="117"/>
                      <a:pt x="50" y="11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8" y="16"/>
                      <a:pt x="6" y="13"/>
                      <a:pt x="6" y="11"/>
                    </a:cubicBezTo>
                    <a:cubicBezTo>
                      <a:pt x="6" y="9"/>
                      <a:pt x="8" y="7"/>
                      <a:pt x="10" y="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8" y="21"/>
                      <a:pt x="60" y="24"/>
                      <a:pt x="60" y="27"/>
                    </a:cubicBezTo>
                    <a:cubicBezTo>
                      <a:pt x="60" y="29"/>
                      <a:pt x="58" y="31"/>
                      <a:pt x="56" y="30"/>
                    </a:cubicBezTo>
                    <a:close/>
                  </a:path>
                </a:pathLst>
              </a:custGeom>
              <a:solidFill>
                <a:srgbClr val="99CC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8" name="Freeform 209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3884" y="3682"/>
                <a:ext cx="291" cy="622"/>
              </a:xfrm>
              <a:custGeom>
                <a:avLst/>
                <a:gdLst/>
                <a:ahLst/>
                <a:cxnLst>
                  <a:cxn ang="0">
                    <a:pos x="123" y="245"/>
                  </a:cxn>
                  <a:cxn ang="0">
                    <a:pos x="82" y="147"/>
                  </a:cxn>
                  <a:cxn ang="0">
                    <a:pos x="82" y="38"/>
                  </a:cxn>
                  <a:cxn ang="0">
                    <a:pos x="92" y="29"/>
                  </a:cxn>
                  <a:cxn ang="0">
                    <a:pos x="82" y="15"/>
                  </a:cxn>
                  <a:cxn ang="0">
                    <a:pos x="37" y="2"/>
                  </a:cxn>
                  <a:cxn ang="0">
                    <a:pos x="27" y="10"/>
                  </a:cxn>
                  <a:cxn ang="0">
                    <a:pos x="37" y="24"/>
                  </a:cxn>
                  <a:cxn ang="0">
                    <a:pos x="37" y="24"/>
                  </a:cxn>
                  <a:cxn ang="0">
                    <a:pos x="37" y="134"/>
                  </a:cxn>
                  <a:cxn ang="0">
                    <a:pos x="20" y="170"/>
                  </a:cxn>
                  <a:cxn ang="0">
                    <a:pos x="5" y="195"/>
                  </a:cxn>
                  <a:cxn ang="0">
                    <a:pos x="0" y="209"/>
                  </a:cxn>
                  <a:cxn ang="0">
                    <a:pos x="18" y="233"/>
                  </a:cxn>
                  <a:cxn ang="0">
                    <a:pos x="108" y="261"/>
                  </a:cxn>
                  <a:cxn ang="0">
                    <a:pos x="123" y="247"/>
                  </a:cxn>
                  <a:cxn ang="0">
                    <a:pos x="123" y="245"/>
                  </a:cxn>
                  <a:cxn ang="0">
                    <a:pos x="37" y="18"/>
                  </a:cxn>
                  <a:cxn ang="0">
                    <a:pos x="33" y="12"/>
                  </a:cxn>
                  <a:cxn ang="0">
                    <a:pos x="37" y="6"/>
                  </a:cxn>
                  <a:cxn ang="0">
                    <a:pos x="82" y="19"/>
                  </a:cxn>
                  <a:cxn ang="0">
                    <a:pos x="86" y="27"/>
                  </a:cxn>
                  <a:cxn ang="0">
                    <a:pos x="82" y="31"/>
                  </a:cxn>
                  <a:cxn ang="0">
                    <a:pos x="80" y="30"/>
                  </a:cxn>
                  <a:cxn ang="0">
                    <a:pos x="78" y="32"/>
                  </a:cxn>
                  <a:cxn ang="0">
                    <a:pos x="78" y="149"/>
                  </a:cxn>
                  <a:cxn ang="0">
                    <a:pos x="78" y="149"/>
                  </a:cxn>
                  <a:cxn ang="0">
                    <a:pos x="80" y="156"/>
                  </a:cxn>
                  <a:cxn ang="0">
                    <a:pos x="39" y="144"/>
                  </a:cxn>
                  <a:cxn ang="0">
                    <a:pos x="43" y="136"/>
                  </a:cxn>
                  <a:cxn ang="0">
                    <a:pos x="43" y="138"/>
                  </a:cxn>
                  <a:cxn ang="0">
                    <a:pos x="43" y="22"/>
                  </a:cxn>
                  <a:cxn ang="0">
                    <a:pos x="39" y="18"/>
                  </a:cxn>
                  <a:cxn ang="0">
                    <a:pos x="37" y="18"/>
                  </a:cxn>
                </a:cxnLst>
                <a:rect l="0" t="0" r="r" b="b"/>
                <a:pathLst>
                  <a:path w="123" h="263">
                    <a:moveTo>
                      <a:pt x="123" y="245"/>
                    </a:moveTo>
                    <a:cubicBezTo>
                      <a:pt x="119" y="232"/>
                      <a:pt x="86" y="158"/>
                      <a:pt x="82" y="147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8" y="37"/>
                      <a:pt x="92" y="34"/>
                      <a:pt x="92" y="29"/>
                    </a:cubicBezTo>
                    <a:cubicBezTo>
                      <a:pt x="92" y="22"/>
                      <a:pt x="88" y="16"/>
                      <a:pt x="82" y="15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1" y="0"/>
                      <a:pt x="27" y="3"/>
                      <a:pt x="27" y="10"/>
                    </a:cubicBezTo>
                    <a:cubicBezTo>
                      <a:pt x="27" y="15"/>
                      <a:pt x="31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35" y="138"/>
                      <a:pt x="27" y="154"/>
                      <a:pt x="20" y="170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1" y="202"/>
                      <a:pt x="0" y="209"/>
                      <a:pt x="0" y="209"/>
                    </a:cubicBezTo>
                    <a:cubicBezTo>
                      <a:pt x="0" y="221"/>
                      <a:pt x="8" y="230"/>
                      <a:pt x="18" y="233"/>
                    </a:cubicBezTo>
                    <a:cubicBezTo>
                      <a:pt x="108" y="261"/>
                      <a:pt x="108" y="261"/>
                      <a:pt x="108" y="261"/>
                    </a:cubicBezTo>
                    <a:cubicBezTo>
                      <a:pt x="115" y="263"/>
                      <a:pt x="123" y="259"/>
                      <a:pt x="123" y="247"/>
                    </a:cubicBezTo>
                    <a:cubicBezTo>
                      <a:pt x="123" y="247"/>
                      <a:pt x="123" y="247"/>
                      <a:pt x="123" y="245"/>
                    </a:cubicBezTo>
                    <a:close/>
                    <a:moveTo>
                      <a:pt x="37" y="18"/>
                    </a:moveTo>
                    <a:cubicBezTo>
                      <a:pt x="35" y="17"/>
                      <a:pt x="33" y="14"/>
                      <a:pt x="33" y="12"/>
                    </a:cubicBezTo>
                    <a:cubicBezTo>
                      <a:pt x="33" y="7"/>
                      <a:pt x="35" y="6"/>
                      <a:pt x="37" y="6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4" y="20"/>
                      <a:pt x="86" y="23"/>
                      <a:pt x="86" y="27"/>
                    </a:cubicBezTo>
                    <a:cubicBezTo>
                      <a:pt x="86" y="30"/>
                      <a:pt x="84" y="31"/>
                      <a:pt x="82" y="31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149"/>
                      <a:pt x="78" y="149"/>
                      <a:pt x="78" y="149"/>
                    </a:cubicBezTo>
                    <a:cubicBezTo>
                      <a:pt x="78" y="149"/>
                      <a:pt x="78" y="149"/>
                      <a:pt x="78" y="149"/>
                    </a:cubicBezTo>
                    <a:cubicBezTo>
                      <a:pt x="78" y="149"/>
                      <a:pt x="78" y="151"/>
                      <a:pt x="80" y="156"/>
                    </a:cubicBezTo>
                    <a:cubicBezTo>
                      <a:pt x="39" y="144"/>
                      <a:pt x="39" y="144"/>
                      <a:pt x="39" y="144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7" y="18"/>
                      <a:pt x="37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9" name="Freeform 2100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3437" y="3531"/>
                <a:ext cx="270" cy="617"/>
              </a:xfrm>
              <a:custGeom>
                <a:avLst/>
                <a:gdLst/>
                <a:ahLst/>
                <a:cxnLst>
                  <a:cxn ang="0">
                    <a:pos x="79" y="129"/>
                  </a:cxn>
                  <a:cxn ang="0">
                    <a:pos x="79" y="38"/>
                  </a:cxn>
                  <a:cxn ang="0">
                    <a:pos x="89" y="29"/>
                  </a:cxn>
                  <a:cxn ang="0">
                    <a:pos x="79" y="15"/>
                  </a:cxn>
                  <a:cxn ang="0">
                    <a:pos x="36" y="2"/>
                  </a:cxn>
                  <a:cxn ang="0">
                    <a:pos x="24" y="10"/>
                  </a:cxn>
                  <a:cxn ang="0">
                    <a:pos x="36" y="25"/>
                  </a:cxn>
                  <a:cxn ang="0">
                    <a:pos x="36" y="116"/>
                  </a:cxn>
                  <a:cxn ang="0">
                    <a:pos x="0" y="166"/>
                  </a:cxn>
                  <a:cxn ang="0">
                    <a:pos x="56" y="251"/>
                  </a:cxn>
                  <a:cxn ang="0">
                    <a:pos x="114" y="201"/>
                  </a:cxn>
                  <a:cxn ang="0">
                    <a:pos x="79" y="129"/>
                  </a:cxn>
                  <a:cxn ang="0">
                    <a:pos x="37" y="121"/>
                  </a:cxn>
                  <a:cxn ang="0">
                    <a:pos x="39" y="121"/>
                  </a:cxn>
                  <a:cxn ang="0">
                    <a:pos x="39" y="19"/>
                  </a:cxn>
                  <a:cxn ang="0">
                    <a:pos x="36" y="18"/>
                  </a:cxn>
                  <a:cxn ang="0">
                    <a:pos x="30" y="12"/>
                  </a:cxn>
                  <a:cxn ang="0">
                    <a:pos x="36" y="7"/>
                  </a:cxn>
                  <a:cxn ang="0">
                    <a:pos x="79" y="19"/>
                  </a:cxn>
                  <a:cxn ang="0">
                    <a:pos x="83" y="27"/>
                  </a:cxn>
                  <a:cxn ang="0">
                    <a:pos x="79" y="31"/>
                  </a:cxn>
                  <a:cxn ang="0">
                    <a:pos x="76" y="30"/>
                  </a:cxn>
                  <a:cxn ang="0">
                    <a:pos x="74" y="29"/>
                  </a:cxn>
                  <a:cxn ang="0">
                    <a:pos x="74" y="131"/>
                  </a:cxn>
                  <a:cxn ang="0">
                    <a:pos x="76" y="132"/>
                  </a:cxn>
                  <a:cxn ang="0">
                    <a:pos x="106" y="180"/>
                  </a:cxn>
                  <a:cxn ang="0">
                    <a:pos x="9" y="151"/>
                  </a:cxn>
                  <a:cxn ang="0">
                    <a:pos x="37" y="121"/>
                  </a:cxn>
                </a:cxnLst>
                <a:rect l="0" t="0" r="r" b="b"/>
                <a:pathLst>
                  <a:path w="114" h="261">
                    <a:moveTo>
                      <a:pt x="79" y="129"/>
                    </a:moveTo>
                    <a:cubicBezTo>
                      <a:pt x="79" y="38"/>
                      <a:pt x="79" y="38"/>
                      <a:pt x="79" y="38"/>
                    </a:cubicBezTo>
                    <a:cubicBezTo>
                      <a:pt x="85" y="39"/>
                      <a:pt x="89" y="34"/>
                      <a:pt x="89" y="29"/>
                    </a:cubicBezTo>
                    <a:cubicBezTo>
                      <a:pt x="89" y="22"/>
                      <a:pt x="83" y="16"/>
                      <a:pt x="79" y="15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0" y="0"/>
                      <a:pt x="24" y="3"/>
                      <a:pt x="24" y="10"/>
                    </a:cubicBezTo>
                    <a:cubicBezTo>
                      <a:pt x="24" y="14"/>
                      <a:pt x="30" y="23"/>
                      <a:pt x="36" y="25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15" y="118"/>
                      <a:pt x="0" y="139"/>
                      <a:pt x="0" y="166"/>
                    </a:cubicBezTo>
                    <a:cubicBezTo>
                      <a:pt x="0" y="204"/>
                      <a:pt x="26" y="242"/>
                      <a:pt x="56" y="251"/>
                    </a:cubicBezTo>
                    <a:cubicBezTo>
                      <a:pt x="87" y="261"/>
                      <a:pt x="114" y="240"/>
                      <a:pt x="114" y="201"/>
                    </a:cubicBezTo>
                    <a:cubicBezTo>
                      <a:pt x="114" y="173"/>
                      <a:pt x="99" y="146"/>
                      <a:pt x="79" y="129"/>
                    </a:cubicBezTo>
                    <a:close/>
                    <a:moveTo>
                      <a:pt x="37" y="121"/>
                    </a:moveTo>
                    <a:cubicBezTo>
                      <a:pt x="39" y="121"/>
                      <a:pt x="39" y="121"/>
                      <a:pt x="39" y="121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2" y="17"/>
                      <a:pt x="30" y="14"/>
                      <a:pt x="30" y="12"/>
                    </a:cubicBezTo>
                    <a:cubicBezTo>
                      <a:pt x="30" y="7"/>
                      <a:pt x="32" y="5"/>
                      <a:pt x="36" y="7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1" y="20"/>
                      <a:pt x="83" y="23"/>
                      <a:pt x="83" y="27"/>
                    </a:cubicBezTo>
                    <a:cubicBezTo>
                      <a:pt x="83" y="30"/>
                      <a:pt x="81" y="31"/>
                      <a:pt x="79" y="31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89" y="143"/>
                      <a:pt x="101" y="160"/>
                      <a:pt x="106" y="180"/>
                    </a:cubicBezTo>
                    <a:cubicBezTo>
                      <a:pt x="9" y="151"/>
                      <a:pt x="9" y="151"/>
                      <a:pt x="9" y="151"/>
                    </a:cubicBezTo>
                    <a:cubicBezTo>
                      <a:pt x="13" y="134"/>
                      <a:pt x="24" y="123"/>
                      <a:pt x="37" y="121"/>
                    </a:cubicBezTo>
                    <a:close/>
                  </a:path>
                </a:pathLst>
              </a:custGeom>
              <a:solidFill>
                <a:srgbClr val="FF66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65" name="Group 2101"/>
            <p:cNvGrpSpPr>
              <a:grpSpLocks/>
            </p:cNvGrpSpPr>
            <p:nvPr/>
          </p:nvGrpSpPr>
          <p:grpSpPr bwMode="gray">
            <a:xfrm flipH="1">
              <a:off x="8230353" y="850687"/>
              <a:ext cx="559053" cy="616972"/>
              <a:chOff x="3116" y="2858"/>
              <a:chExt cx="1343" cy="1285"/>
            </a:xfrm>
          </p:grpSpPr>
          <p:sp>
            <p:nvSpPr>
              <p:cNvPr id="533" name="Freeform 210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116" y="2858"/>
                <a:ext cx="1343" cy="1285"/>
              </a:xfrm>
              <a:custGeom>
                <a:avLst/>
                <a:gdLst/>
                <a:ahLst/>
                <a:cxnLst>
                  <a:cxn ang="0">
                    <a:pos x="1343" y="362"/>
                  </a:cxn>
                  <a:cxn ang="0">
                    <a:pos x="1343" y="1285"/>
                  </a:cxn>
                  <a:cxn ang="0">
                    <a:pos x="0" y="926"/>
                  </a:cxn>
                  <a:cxn ang="0">
                    <a:pos x="0" y="0"/>
                  </a:cxn>
                  <a:cxn ang="0">
                    <a:pos x="1343" y="362"/>
                  </a:cxn>
                </a:cxnLst>
                <a:rect l="0" t="0" r="r" b="b"/>
                <a:pathLst>
                  <a:path w="1343" h="1285">
                    <a:moveTo>
                      <a:pt x="1343" y="362"/>
                    </a:moveTo>
                    <a:lnTo>
                      <a:pt x="1343" y="1285"/>
                    </a:lnTo>
                    <a:lnTo>
                      <a:pt x="0" y="926"/>
                    </a:lnTo>
                    <a:lnTo>
                      <a:pt x="0" y="0"/>
                    </a:lnTo>
                    <a:lnTo>
                      <a:pt x="1343" y="36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4" name="Freeform 210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574" y="3253"/>
                <a:ext cx="363" cy="576"/>
              </a:xfrm>
              <a:custGeom>
                <a:avLst/>
                <a:gdLst/>
                <a:ahLst/>
                <a:cxnLst>
                  <a:cxn ang="0">
                    <a:pos x="79" y="0"/>
                  </a:cxn>
                  <a:cxn ang="0">
                    <a:pos x="39" y="100"/>
                  </a:cxn>
                  <a:cxn ang="0">
                    <a:pos x="81" y="225"/>
                  </a:cxn>
                  <a:cxn ang="0">
                    <a:pos x="79" y="0"/>
                  </a:cxn>
                </a:cxnLst>
                <a:rect l="0" t="0" r="r" b="b"/>
                <a:pathLst>
                  <a:path w="154" h="244">
                    <a:moveTo>
                      <a:pt x="79" y="0"/>
                    </a:moveTo>
                    <a:cubicBezTo>
                      <a:pt x="79" y="0"/>
                      <a:pt x="76" y="40"/>
                      <a:pt x="39" y="100"/>
                    </a:cubicBezTo>
                    <a:cubicBezTo>
                      <a:pt x="0" y="163"/>
                      <a:pt x="39" y="212"/>
                      <a:pt x="81" y="225"/>
                    </a:cubicBezTo>
                    <a:cubicBezTo>
                      <a:pt x="143" y="244"/>
                      <a:pt x="154" y="179"/>
                      <a:pt x="79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66" name="Group 2054"/>
            <p:cNvGrpSpPr>
              <a:grpSpLocks/>
            </p:cNvGrpSpPr>
            <p:nvPr/>
          </p:nvGrpSpPr>
          <p:grpSpPr bwMode="gray">
            <a:xfrm>
              <a:off x="9726992" y="662988"/>
              <a:ext cx="1039404" cy="1158007"/>
              <a:chOff x="3956" y="1914"/>
              <a:chExt cx="383" cy="366"/>
            </a:xfrm>
          </p:grpSpPr>
          <p:sp>
            <p:nvSpPr>
              <p:cNvPr id="507" name="Freeform 2055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3956" y="2080"/>
                <a:ext cx="19" cy="137"/>
              </a:xfrm>
              <a:custGeom>
                <a:avLst/>
                <a:gdLst/>
                <a:ahLst/>
                <a:cxnLst>
                  <a:cxn ang="0">
                    <a:pos x="0" y="486"/>
                  </a:cxn>
                  <a:cxn ang="0">
                    <a:pos x="68" y="468"/>
                  </a:cxn>
                  <a:cxn ang="0">
                    <a:pos x="68" y="0"/>
                  </a:cxn>
                  <a:cxn ang="0">
                    <a:pos x="0" y="19"/>
                  </a:cxn>
                  <a:cxn ang="0">
                    <a:pos x="0" y="486"/>
                  </a:cxn>
                </a:cxnLst>
                <a:rect l="0" t="0" r="r" b="b"/>
                <a:pathLst>
                  <a:path w="68" h="486">
                    <a:moveTo>
                      <a:pt x="0" y="486"/>
                    </a:moveTo>
                    <a:lnTo>
                      <a:pt x="68" y="468"/>
                    </a:lnTo>
                    <a:lnTo>
                      <a:pt x="68" y="0"/>
                    </a:lnTo>
                    <a:lnTo>
                      <a:pt x="0" y="19"/>
                    </a:lnTo>
                    <a:lnTo>
                      <a:pt x="0" y="48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8" name="Freeform 2056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3975" y="2080"/>
                <a:ext cx="20" cy="137"/>
              </a:xfrm>
              <a:custGeom>
                <a:avLst/>
                <a:gdLst/>
                <a:ahLst/>
                <a:cxnLst>
                  <a:cxn ang="0">
                    <a:pos x="69" y="486"/>
                  </a:cxn>
                  <a:cxn ang="0">
                    <a:pos x="0" y="468"/>
                  </a:cxn>
                  <a:cxn ang="0">
                    <a:pos x="0" y="0"/>
                  </a:cxn>
                  <a:cxn ang="0">
                    <a:pos x="69" y="19"/>
                  </a:cxn>
                  <a:cxn ang="0">
                    <a:pos x="69" y="486"/>
                  </a:cxn>
                </a:cxnLst>
                <a:rect l="0" t="0" r="r" b="b"/>
                <a:pathLst>
                  <a:path w="69" h="486">
                    <a:moveTo>
                      <a:pt x="69" y="486"/>
                    </a:moveTo>
                    <a:lnTo>
                      <a:pt x="0" y="468"/>
                    </a:lnTo>
                    <a:lnTo>
                      <a:pt x="0" y="0"/>
                    </a:lnTo>
                    <a:lnTo>
                      <a:pt x="69" y="19"/>
                    </a:lnTo>
                    <a:lnTo>
                      <a:pt x="69" y="486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9" name="Freeform 2057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211" y="2143"/>
                <a:ext cx="19" cy="137"/>
              </a:xfrm>
              <a:custGeom>
                <a:avLst/>
                <a:gdLst/>
                <a:ahLst/>
                <a:cxnLst>
                  <a:cxn ang="0">
                    <a:pos x="66" y="487"/>
                  </a:cxn>
                  <a:cxn ang="0">
                    <a:pos x="0" y="468"/>
                  </a:cxn>
                  <a:cxn ang="0">
                    <a:pos x="0" y="0"/>
                  </a:cxn>
                  <a:cxn ang="0">
                    <a:pos x="66" y="17"/>
                  </a:cxn>
                  <a:cxn ang="0">
                    <a:pos x="66" y="487"/>
                  </a:cxn>
                </a:cxnLst>
                <a:rect l="0" t="0" r="r" b="b"/>
                <a:pathLst>
                  <a:path w="66" h="487">
                    <a:moveTo>
                      <a:pt x="66" y="487"/>
                    </a:moveTo>
                    <a:lnTo>
                      <a:pt x="0" y="468"/>
                    </a:lnTo>
                    <a:lnTo>
                      <a:pt x="0" y="0"/>
                    </a:lnTo>
                    <a:lnTo>
                      <a:pt x="66" y="17"/>
                    </a:lnTo>
                    <a:lnTo>
                      <a:pt x="66" y="487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0" name="Freeform 2058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192" y="2143"/>
                <a:ext cx="19" cy="137"/>
              </a:xfrm>
              <a:custGeom>
                <a:avLst/>
                <a:gdLst/>
                <a:ahLst/>
                <a:cxnLst>
                  <a:cxn ang="0">
                    <a:pos x="0" y="487"/>
                  </a:cxn>
                  <a:cxn ang="0">
                    <a:pos x="68" y="468"/>
                  </a:cxn>
                  <a:cxn ang="0">
                    <a:pos x="68" y="0"/>
                  </a:cxn>
                  <a:cxn ang="0">
                    <a:pos x="0" y="17"/>
                  </a:cxn>
                  <a:cxn ang="0">
                    <a:pos x="0" y="487"/>
                  </a:cxn>
                </a:cxnLst>
                <a:rect l="0" t="0" r="r" b="b"/>
                <a:pathLst>
                  <a:path w="68" h="487">
                    <a:moveTo>
                      <a:pt x="0" y="487"/>
                    </a:moveTo>
                    <a:lnTo>
                      <a:pt x="68" y="468"/>
                    </a:lnTo>
                    <a:lnTo>
                      <a:pt x="68" y="0"/>
                    </a:lnTo>
                    <a:lnTo>
                      <a:pt x="0" y="17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1" name="Freeform 2059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320" y="2114"/>
                <a:ext cx="19" cy="137"/>
              </a:xfrm>
              <a:custGeom>
                <a:avLst/>
                <a:gdLst/>
                <a:ahLst/>
                <a:cxnLst>
                  <a:cxn ang="0">
                    <a:pos x="68" y="487"/>
                  </a:cxn>
                  <a:cxn ang="0">
                    <a:pos x="0" y="468"/>
                  </a:cxn>
                  <a:cxn ang="0">
                    <a:pos x="0" y="0"/>
                  </a:cxn>
                  <a:cxn ang="0">
                    <a:pos x="68" y="19"/>
                  </a:cxn>
                  <a:cxn ang="0">
                    <a:pos x="68" y="487"/>
                  </a:cxn>
                </a:cxnLst>
                <a:rect l="0" t="0" r="r" b="b"/>
                <a:pathLst>
                  <a:path w="68" h="487">
                    <a:moveTo>
                      <a:pt x="68" y="487"/>
                    </a:moveTo>
                    <a:lnTo>
                      <a:pt x="0" y="468"/>
                    </a:lnTo>
                    <a:lnTo>
                      <a:pt x="0" y="0"/>
                    </a:lnTo>
                    <a:lnTo>
                      <a:pt x="68" y="19"/>
                    </a:lnTo>
                    <a:lnTo>
                      <a:pt x="68" y="487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2" name="Freeform 2060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301" y="2114"/>
                <a:ext cx="19" cy="137"/>
              </a:xfrm>
              <a:custGeom>
                <a:avLst/>
                <a:gdLst/>
                <a:ahLst/>
                <a:cxnLst>
                  <a:cxn ang="0">
                    <a:pos x="0" y="487"/>
                  </a:cxn>
                  <a:cxn ang="0">
                    <a:pos x="66" y="468"/>
                  </a:cxn>
                  <a:cxn ang="0">
                    <a:pos x="66" y="0"/>
                  </a:cxn>
                  <a:cxn ang="0">
                    <a:pos x="0" y="19"/>
                  </a:cxn>
                  <a:cxn ang="0">
                    <a:pos x="0" y="487"/>
                  </a:cxn>
                </a:cxnLst>
                <a:rect l="0" t="0" r="r" b="b"/>
                <a:pathLst>
                  <a:path w="66" h="487">
                    <a:moveTo>
                      <a:pt x="0" y="487"/>
                    </a:moveTo>
                    <a:lnTo>
                      <a:pt x="66" y="468"/>
                    </a:lnTo>
                    <a:lnTo>
                      <a:pt x="66" y="0"/>
                    </a:lnTo>
                    <a:lnTo>
                      <a:pt x="0" y="19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3" name="Freeform 2061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84" y="2046"/>
                <a:ext cx="20" cy="137"/>
              </a:xfrm>
              <a:custGeom>
                <a:avLst/>
                <a:gdLst/>
                <a:ahLst/>
                <a:cxnLst>
                  <a:cxn ang="0">
                    <a:pos x="0" y="487"/>
                  </a:cxn>
                  <a:cxn ang="0">
                    <a:pos x="69" y="468"/>
                  </a:cxn>
                  <a:cxn ang="0">
                    <a:pos x="69" y="0"/>
                  </a:cxn>
                  <a:cxn ang="0">
                    <a:pos x="0" y="17"/>
                  </a:cxn>
                  <a:cxn ang="0">
                    <a:pos x="0" y="487"/>
                  </a:cxn>
                </a:cxnLst>
                <a:rect l="0" t="0" r="r" b="b"/>
                <a:pathLst>
                  <a:path w="69" h="487">
                    <a:moveTo>
                      <a:pt x="0" y="487"/>
                    </a:moveTo>
                    <a:lnTo>
                      <a:pt x="69" y="468"/>
                    </a:lnTo>
                    <a:lnTo>
                      <a:pt x="69" y="0"/>
                    </a:lnTo>
                    <a:lnTo>
                      <a:pt x="0" y="17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4" name="Freeform 2062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84" y="2051"/>
                <a:ext cx="20" cy="137"/>
              </a:xfrm>
              <a:custGeom>
                <a:avLst/>
                <a:gdLst/>
                <a:ahLst/>
                <a:cxnLst>
                  <a:cxn ang="0">
                    <a:pos x="69" y="486"/>
                  </a:cxn>
                  <a:cxn ang="0">
                    <a:pos x="0" y="470"/>
                  </a:cxn>
                  <a:cxn ang="0">
                    <a:pos x="0" y="0"/>
                  </a:cxn>
                  <a:cxn ang="0">
                    <a:pos x="69" y="19"/>
                  </a:cxn>
                  <a:cxn ang="0">
                    <a:pos x="69" y="486"/>
                  </a:cxn>
                </a:cxnLst>
                <a:rect l="0" t="0" r="r" b="b"/>
                <a:pathLst>
                  <a:path w="69" h="486">
                    <a:moveTo>
                      <a:pt x="69" y="486"/>
                    </a:moveTo>
                    <a:lnTo>
                      <a:pt x="0" y="470"/>
                    </a:lnTo>
                    <a:lnTo>
                      <a:pt x="0" y="0"/>
                    </a:lnTo>
                    <a:lnTo>
                      <a:pt x="69" y="19"/>
                    </a:lnTo>
                    <a:lnTo>
                      <a:pt x="69" y="486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5" name="Freeform 2063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65" y="2051"/>
                <a:ext cx="19" cy="137"/>
              </a:xfrm>
              <a:custGeom>
                <a:avLst/>
                <a:gdLst/>
                <a:ahLst/>
                <a:cxnLst>
                  <a:cxn ang="0">
                    <a:pos x="0" y="486"/>
                  </a:cxn>
                  <a:cxn ang="0">
                    <a:pos x="68" y="470"/>
                  </a:cxn>
                  <a:cxn ang="0">
                    <a:pos x="68" y="0"/>
                  </a:cxn>
                  <a:cxn ang="0">
                    <a:pos x="0" y="19"/>
                  </a:cxn>
                  <a:cxn ang="0">
                    <a:pos x="0" y="486"/>
                  </a:cxn>
                </a:cxnLst>
                <a:rect l="0" t="0" r="r" b="b"/>
                <a:pathLst>
                  <a:path w="68" h="486">
                    <a:moveTo>
                      <a:pt x="0" y="486"/>
                    </a:moveTo>
                    <a:lnTo>
                      <a:pt x="68" y="470"/>
                    </a:lnTo>
                    <a:lnTo>
                      <a:pt x="68" y="0"/>
                    </a:lnTo>
                    <a:lnTo>
                      <a:pt x="0" y="19"/>
                    </a:lnTo>
                    <a:lnTo>
                      <a:pt x="0" y="48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6" name="Freeform 2064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3956" y="2046"/>
                <a:ext cx="383" cy="102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451" y="121"/>
                  </a:cxn>
                  <a:cxn ang="0">
                    <a:pos x="451" y="121"/>
                  </a:cxn>
                  <a:cxn ang="0">
                    <a:pos x="900" y="0"/>
                  </a:cxn>
                  <a:cxn ang="0">
                    <a:pos x="1353" y="121"/>
                  </a:cxn>
                  <a:cxn ang="0">
                    <a:pos x="900" y="241"/>
                  </a:cxn>
                  <a:cxn ang="0">
                    <a:pos x="900" y="241"/>
                  </a:cxn>
                  <a:cxn ang="0">
                    <a:pos x="451" y="362"/>
                  </a:cxn>
                  <a:cxn ang="0">
                    <a:pos x="0" y="241"/>
                  </a:cxn>
                </a:cxnLst>
                <a:rect l="0" t="0" r="r" b="b"/>
                <a:pathLst>
                  <a:path w="1353" h="362">
                    <a:moveTo>
                      <a:pt x="0" y="241"/>
                    </a:moveTo>
                    <a:lnTo>
                      <a:pt x="451" y="121"/>
                    </a:lnTo>
                    <a:lnTo>
                      <a:pt x="451" y="121"/>
                    </a:lnTo>
                    <a:lnTo>
                      <a:pt x="900" y="0"/>
                    </a:lnTo>
                    <a:lnTo>
                      <a:pt x="1353" y="121"/>
                    </a:lnTo>
                    <a:lnTo>
                      <a:pt x="900" y="241"/>
                    </a:lnTo>
                    <a:lnTo>
                      <a:pt x="900" y="241"/>
                    </a:lnTo>
                    <a:lnTo>
                      <a:pt x="451" y="362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FFFF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7" name="Freeform 2065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3956" y="2080"/>
                <a:ext cx="255" cy="88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312"/>
                  </a:cxn>
                  <a:cxn ang="0">
                    <a:pos x="902" y="71"/>
                  </a:cxn>
                  <a:cxn ang="0">
                    <a:pos x="902" y="0"/>
                  </a:cxn>
                  <a:cxn ang="0">
                    <a:pos x="0" y="241"/>
                  </a:cxn>
                </a:cxnLst>
                <a:rect l="0" t="0" r="r" b="b"/>
                <a:pathLst>
                  <a:path w="902" h="312">
                    <a:moveTo>
                      <a:pt x="0" y="241"/>
                    </a:moveTo>
                    <a:lnTo>
                      <a:pt x="0" y="312"/>
                    </a:lnTo>
                    <a:lnTo>
                      <a:pt x="902" y="71"/>
                    </a:lnTo>
                    <a:lnTo>
                      <a:pt x="902" y="0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8" name="Freeform 2066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211" y="2114"/>
                <a:ext cx="128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1"/>
                  </a:cxn>
                  <a:cxn ang="0">
                    <a:pos x="451" y="192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192">
                    <a:moveTo>
                      <a:pt x="0" y="0"/>
                    </a:moveTo>
                    <a:lnTo>
                      <a:pt x="0" y="71"/>
                    </a:lnTo>
                    <a:lnTo>
                      <a:pt x="451" y="192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9" name="Freeform 2067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19" y="1932"/>
                <a:ext cx="19" cy="137"/>
              </a:xfrm>
              <a:custGeom>
                <a:avLst/>
                <a:gdLst/>
                <a:ahLst/>
                <a:cxnLst>
                  <a:cxn ang="0">
                    <a:pos x="0" y="487"/>
                  </a:cxn>
                  <a:cxn ang="0">
                    <a:pos x="66" y="468"/>
                  </a:cxn>
                  <a:cxn ang="0">
                    <a:pos x="66" y="0"/>
                  </a:cxn>
                  <a:cxn ang="0">
                    <a:pos x="0" y="17"/>
                  </a:cxn>
                  <a:cxn ang="0">
                    <a:pos x="0" y="487"/>
                  </a:cxn>
                </a:cxnLst>
                <a:rect l="0" t="0" r="r" b="b"/>
                <a:pathLst>
                  <a:path w="66" h="487">
                    <a:moveTo>
                      <a:pt x="0" y="487"/>
                    </a:moveTo>
                    <a:lnTo>
                      <a:pt x="66" y="468"/>
                    </a:lnTo>
                    <a:lnTo>
                      <a:pt x="66" y="0"/>
                    </a:lnTo>
                    <a:lnTo>
                      <a:pt x="0" y="17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0" name="Freeform 2068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38" y="1932"/>
                <a:ext cx="19" cy="137"/>
              </a:xfrm>
              <a:custGeom>
                <a:avLst/>
                <a:gdLst/>
                <a:ahLst/>
                <a:cxnLst>
                  <a:cxn ang="0">
                    <a:pos x="68" y="487"/>
                  </a:cxn>
                  <a:cxn ang="0">
                    <a:pos x="0" y="468"/>
                  </a:cxn>
                  <a:cxn ang="0">
                    <a:pos x="0" y="0"/>
                  </a:cxn>
                  <a:cxn ang="0">
                    <a:pos x="68" y="17"/>
                  </a:cxn>
                  <a:cxn ang="0">
                    <a:pos x="68" y="487"/>
                  </a:cxn>
                </a:cxnLst>
                <a:rect l="0" t="0" r="r" b="b"/>
                <a:pathLst>
                  <a:path w="68" h="487">
                    <a:moveTo>
                      <a:pt x="68" y="487"/>
                    </a:moveTo>
                    <a:lnTo>
                      <a:pt x="0" y="468"/>
                    </a:lnTo>
                    <a:lnTo>
                      <a:pt x="0" y="0"/>
                    </a:lnTo>
                    <a:lnTo>
                      <a:pt x="68" y="17"/>
                    </a:lnTo>
                    <a:lnTo>
                      <a:pt x="68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1" name="Freeform 2069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274" y="1994"/>
                <a:ext cx="18" cy="137"/>
              </a:xfrm>
              <a:custGeom>
                <a:avLst/>
                <a:gdLst/>
                <a:ahLst/>
                <a:cxnLst>
                  <a:cxn ang="0">
                    <a:pos x="66" y="487"/>
                  </a:cxn>
                  <a:cxn ang="0">
                    <a:pos x="0" y="470"/>
                  </a:cxn>
                  <a:cxn ang="0">
                    <a:pos x="0" y="0"/>
                  </a:cxn>
                  <a:cxn ang="0">
                    <a:pos x="66" y="19"/>
                  </a:cxn>
                  <a:cxn ang="0">
                    <a:pos x="66" y="487"/>
                  </a:cxn>
                </a:cxnLst>
                <a:rect l="0" t="0" r="r" b="b"/>
                <a:pathLst>
                  <a:path w="66" h="487">
                    <a:moveTo>
                      <a:pt x="66" y="487"/>
                    </a:moveTo>
                    <a:lnTo>
                      <a:pt x="0" y="470"/>
                    </a:lnTo>
                    <a:lnTo>
                      <a:pt x="0" y="0"/>
                    </a:lnTo>
                    <a:lnTo>
                      <a:pt x="66" y="19"/>
                    </a:lnTo>
                    <a:lnTo>
                      <a:pt x="66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2" name="Freeform 2070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254" y="1994"/>
                <a:ext cx="20" cy="137"/>
              </a:xfrm>
              <a:custGeom>
                <a:avLst/>
                <a:gdLst/>
                <a:ahLst/>
                <a:cxnLst>
                  <a:cxn ang="0">
                    <a:pos x="0" y="487"/>
                  </a:cxn>
                  <a:cxn ang="0">
                    <a:pos x="69" y="470"/>
                  </a:cxn>
                  <a:cxn ang="0">
                    <a:pos x="69" y="0"/>
                  </a:cxn>
                  <a:cxn ang="0">
                    <a:pos x="0" y="19"/>
                  </a:cxn>
                  <a:cxn ang="0">
                    <a:pos x="0" y="487"/>
                  </a:cxn>
                </a:cxnLst>
                <a:rect l="0" t="0" r="r" b="b"/>
                <a:pathLst>
                  <a:path w="69" h="487">
                    <a:moveTo>
                      <a:pt x="0" y="487"/>
                    </a:moveTo>
                    <a:lnTo>
                      <a:pt x="69" y="470"/>
                    </a:lnTo>
                    <a:lnTo>
                      <a:pt x="69" y="0"/>
                    </a:lnTo>
                    <a:lnTo>
                      <a:pt x="0" y="19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3" name="Freeform 2071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320" y="1983"/>
                <a:ext cx="19" cy="136"/>
              </a:xfrm>
              <a:custGeom>
                <a:avLst/>
                <a:gdLst/>
                <a:ahLst/>
                <a:cxnLst>
                  <a:cxn ang="0">
                    <a:pos x="68" y="486"/>
                  </a:cxn>
                  <a:cxn ang="0">
                    <a:pos x="0" y="467"/>
                  </a:cxn>
                  <a:cxn ang="0">
                    <a:pos x="0" y="0"/>
                  </a:cxn>
                  <a:cxn ang="0">
                    <a:pos x="68" y="16"/>
                  </a:cxn>
                  <a:cxn ang="0">
                    <a:pos x="68" y="486"/>
                  </a:cxn>
                </a:cxnLst>
                <a:rect l="0" t="0" r="r" b="b"/>
                <a:pathLst>
                  <a:path w="68" h="486">
                    <a:moveTo>
                      <a:pt x="68" y="486"/>
                    </a:moveTo>
                    <a:lnTo>
                      <a:pt x="0" y="467"/>
                    </a:lnTo>
                    <a:lnTo>
                      <a:pt x="0" y="0"/>
                    </a:lnTo>
                    <a:lnTo>
                      <a:pt x="68" y="16"/>
                    </a:lnTo>
                    <a:lnTo>
                      <a:pt x="68" y="48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4" name="Freeform 2072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301" y="1983"/>
                <a:ext cx="19" cy="136"/>
              </a:xfrm>
              <a:custGeom>
                <a:avLst/>
                <a:gdLst/>
                <a:ahLst/>
                <a:cxnLst>
                  <a:cxn ang="0">
                    <a:pos x="0" y="486"/>
                  </a:cxn>
                  <a:cxn ang="0">
                    <a:pos x="66" y="467"/>
                  </a:cxn>
                  <a:cxn ang="0">
                    <a:pos x="66" y="0"/>
                  </a:cxn>
                  <a:cxn ang="0">
                    <a:pos x="0" y="16"/>
                  </a:cxn>
                  <a:cxn ang="0">
                    <a:pos x="0" y="486"/>
                  </a:cxn>
                </a:cxnLst>
                <a:rect l="0" t="0" r="r" b="b"/>
                <a:pathLst>
                  <a:path w="66" h="486">
                    <a:moveTo>
                      <a:pt x="0" y="486"/>
                    </a:moveTo>
                    <a:lnTo>
                      <a:pt x="66" y="467"/>
                    </a:lnTo>
                    <a:lnTo>
                      <a:pt x="66" y="0"/>
                    </a:lnTo>
                    <a:lnTo>
                      <a:pt x="0" y="16"/>
                    </a:lnTo>
                    <a:lnTo>
                      <a:pt x="0" y="48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5" name="Freeform 2073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84" y="1914"/>
                <a:ext cx="20" cy="137"/>
              </a:xfrm>
              <a:custGeom>
                <a:avLst/>
                <a:gdLst/>
                <a:ahLst/>
                <a:cxnLst>
                  <a:cxn ang="0">
                    <a:pos x="0" y="487"/>
                  </a:cxn>
                  <a:cxn ang="0">
                    <a:pos x="69" y="470"/>
                  </a:cxn>
                  <a:cxn ang="0">
                    <a:pos x="69" y="0"/>
                  </a:cxn>
                  <a:cxn ang="0">
                    <a:pos x="0" y="19"/>
                  </a:cxn>
                  <a:cxn ang="0">
                    <a:pos x="0" y="487"/>
                  </a:cxn>
                </a:cxnLst>
                <a:rect l="0" t="0" r="r" b="b"/>
                <a:pathLst>
                  <a:path w="69" h="487">
                    <a:moveTo>
                      <a:pt x="0" y="487"/>
                    </a:moveTo>
                    <a:lnTo>
                      <a:pt x="69" y="470"/>
                    </a:lnTo>
                    <a:lnTo>
                      <a:pt x="69" y="0"/>
                    </a:lnTo>
                    <a:lnTo>
                      <a:pt x="0" y="19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6" name="Freeform 2074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84" y="1919"/>
                <a:ext cx="20" cy="137"/>
              </a:xfrm>
              <a:custGeom>
                <a:avLst/>
                <a:gdLst/>
                <a:ahLst/>
                <a:cxnLst>
                  <a:cxn ang="0">
                    <a:pos x="69" y="487"/>
                  </a:cxn>
                  <a:cxn ang="0">
                    <a:pos x="0" y="468"/>
                  </a:cxn>
                  <a:cxn ang="0">
                    <a:pos x="0" y="0"/>
                  </a:cxn>
                  <a:cxn ang="0">
                    <a:pos x="69" y="19"/>
                  </a:cxn>
                  <a:cxn ang="0">
                    <a:pos x="69" y="487"/>
                  </a:cxn>
                </a:cxnLst>
                <a:rect l="0" t="0" r="r" b="b"/>
                <a:pathLst>
                  <a:path w="69" h="487">
                    <a:moveTo>
                      <a:pt x="69" y="487"/>
                    </a:moveTo>
                    <a:lnTo>
                      <a:pt x="0" y="468"/>
                    </a:lnTo>
                    <a:lnTo>
                      <a:pt x="0" y="0"/>
                    </a:lnTo>
                    <a:lnTo>
                      <a:pt x="69" y="19"/>
                    </a:lnTo>
                    <a:lnTo>
                      <a:pt x="69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7" name="Freeform 2075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65" y="1919"/>
                <a:ext cx="19" cy="137"/>
              </a:xfrm>
              <a:custGeom>
                <a:avLst/>
                <a:gdLst/>
                <a:ahLst/>
                <a:cxnLst>
                  <a:cxn ang="0">
                    <a:pos x="0" y="487"/>
                  </a:cxn>
                  <a:cxn ang="0">
                    <a:pos x="68" y="468"/>
                  </a:cxn>
                  <a:cxn ang="0">
                    <a:pos x="68" y="0"/>
                  </a:cxn>
                  <a:cxn ang="0">
                    <a:pos x="0" y="19"/>
                  </a:cxn>
                  <a:cxn ang="0">
                    <a:pos x="0" y="487"/>
                  </a:cxn>
                </a:cxnLst>
                <a:rect l="0" t="0" r="r" b="b"/>
                <a:pathLst>
                  <a:path w="68" h="487">
                    <a:moveTo>
                      <a:pt x="0" y="487"/>
                    </a:moveTo>
                    <a:lnTo>
                      <a:pt x="68" y="468"/>
                    </a:lnTo>
                    <a:lnTo>
                      <a:pt x="68" y="0"/>
                    </a:lnTo>
                    <a:lnTo>
                      <a:pt x="0" y="19"/>
                    </a:lnTo>
                    <a:lnTo>
                      <a:pt x="0" y="4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8" name="Freeform 2076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274" y="1983"/>
                <a:ext cx="65" cy="1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7"/>
                  </a:cxn>
                  <a:cxn ang="0">
                    <a:pos x="231" y="529"/>
                  </a:cxn>
                  <a:cxn ang="0">
                    <a:pos x="231" y="61"/>
                  </a:cxn>
                  <a:cxn ang="0">
                    <a:pos x="0" y="0"/>
                  </a:cxn>
                </a:cxnLst>
                <a:rect l="0" t="0" r="r" b="b"/>
                <a:pathLst>
                  <a:path w="231" h="529">
                    <a:moveTo>
                      <a:pt x="0" y="0"/>
                    </a:moveTo>
                    <a:lnTo>
                      <a:pt x="0" y="467"/>
                    </a:lnTo>
                    <a:lnTo>
                      <a:pt x="231" y="529"/>
                    </a:lnTo>
                    <a:lnTo>
                      <a:pt x="231" y="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9" name="Freeform 2077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274" y="1983"/>
                <a:ext cx="65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8"/>
                  </a:cxn>
                  <a:cxn ang="0">
                    <a:pos x="231" y="132"/>
                  </a:cxn>
                  <a:cxn ang="0">
                    <a:pos x="231" y="61"/>
                  </a:cxn>
                  <a:cxn ang="0">
                    <a:pos x="0" y="0"/>
                  </a:cxn>
                </a:cxnLst>
                <a:rect l="0" t="0" r="r" b="b"/>
                <a:pathLst>
                  <a:path w="231" h="132">
                    <a:moveTo>
                      <a:pt x="0" y="0"/>
                    </a:moveTo>
                    <a:lnTo>
                      <a:pt x="0" y="68"/>
                    </a:lnTo>
                    <a:lnTo>
                      <a:pt x="231" y="132"/>
                    </a:lnTo>
                    <a:lnTo>
                      <a:pt x="231" y="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0" name="Freeform 2078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38" y="1919"/>
                <a:ext cx="66" cy="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234" y="532"/>
                  </a:cxn>
                  <a:cxn ang="0">
                    <a:pos x="234" y="62"/>
                  </a:cxn>
                  <a:cxn ang="0">
                    <a:pos x="0" y="0"/>
                  </a:cxn>
                </a:cxnLst>
                <a:rect l="0" t="0" r="r" b="b"/>
                <a:pathLst>
                  <a:path w="234" h="532">
                    <a:moveTo>
                      <a:pt x="0" y="0"/>
                    </a:moveTo>
                    <a:lnTo>
                      <a:pt x="0" y="468"/>
                    </a:lnTo>
                    <a:lnTo>
                      <a:pt x="234" y="532"/>
                    </a:lnTo>
                    <a:lnTo>
                      <a:pt x="234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1" name="Freeform 2079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38" y="1919"/>
                <a:ext cx="66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1"/>
                  </a:cxn>
                  <a:cxn ang="0">
                    <a:pos x="234" y="132"/>
                  </a:cxn>
                  <a:cxn ang="0">
                    <a:pos x="234" y="62"/>
                  </a:cxn>
                  <a:cxn ang="0">
                    <a:pos x="0" y="0"/>
                  </a:cxn>
                </a:cxnLst>
                <a:rect l="0" t="0" r="r" b="b"/>
                <a:pathLst>
                  <a:path w="234" h="132">
                    <a:moveTo>
                      <a:pt x="0" y="0"/>
                    </a:moveTo>
                    <a:lnTo>
                      <a:pt x="0" y="71"/>
                    </a:lnTo>
                    <a:lnTo>
                      <a:pt x="234" y="132"/>
                    </a:lnTo>
                    <a:lnTo>
                      <a:pt x="234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2" name="Freeform 2080" descr="© INSCALE GmbH, 26.05.2010&#10;http://www.presentationload.com/"/>
              <p:cNvSpPr>
                <a:spLocks/>
              </p:cNvSpPr>
              <p:nvPr/>
            </p:nvSpPr>
            <p:spPr bwMode="gray">
              <a:xfrm flipH="1">
                <a:off x="4019" y="1914"/>
                <a:ext cx="320" cy="86"/>
              </a:xfrm>
              <a:custGeom>
                <a:avLst/>
                <a:gdLst/>
                <a:ahLst/>
                <a:cxnLst>
                  <a:cxn ang="0">
                    <a:pos x="0" y="244"/>
                  </a:cxn>
                  <a:cxn ang="0">
                    <a:pos x="451" y="121"/>
                  </a:cxn>
                  <a:cxn ang="0">
                    <a:pos x="451" y="121"/>
                  </a:cxn>
                  <a:cxn ang="0">
                    <a:pos x="900" y="0"/>
                  </a:cxn>
                  <a:cxn ang="0">
                    <a:pos x="1131" y="64"/>
                  </a:cxn>
                  <a:cxn ang="0">
                    <a:pos x="231" y="305"/>
                  </a:cxn>
                  <a:cxn ang="0">
                    <a:pos x="0" y="244"/>
                  </a:cxn>
                </a:cxnLst>
                <a:rect l="0" t="0" r="r" b="b"/>
                <a:pathLst>
                  <a:path w="1131" h="305">
                    <a:moveTo>
                      <a:pt x="0" y="244"/>
                    </a:moveTo>
                    <a:lnTo>
                      <a:pt x="451" y="121"/>
                    </a:lnTo>
                    <a:lnTo>
                      <a:pt x="451" y="121"/>
                    </a:lnTo>
                    <a:lnTo>
                      <a:pt x="900" y="0"/>
                    </a:lnTo>
                    <a:lnTo>
                      <a:pt x="1131" y="64"/>
                    </a:lnTo>
                    <a:lnTo>
                      <a:pt x="231" y="305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FFFF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67" name="Group 2354"/>
            <p:cNvGrpSpPr>
              <a:grpSpLocks/>
            </p:cNvGrpSpPr>
            <p:nvPr/>
          </p:nvGrpSpPr>
          <p:grpSpPr bwMode="gray">
            <a:xfrm>
              <a:off x="10055366" y="982547"/>
              <a:ext cx="336517" cy="303740"/>
              <a:chOff x="2155" y="1811"/>
              <a:chExt cx="675" cy="523"/>
            </a:xfrm>
          </p:grpSpPr>
          <p:sp>
            <p:nvSpPr>
              <p:cNvPr id="499" name="Freeform 235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490" y="1818"/>
                <a:ext cx="314" cy="4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972"/>
                  </a:cxn>
                  <a:cxn ang="0">
                    <a:pos x="4460" y="6160"/>
                  </a:cxn>
                  <a:cxn ang="0">
                    <a:pos x="4460" y="1188"/>
                  </a:cxn>
                  <a:cxn ang="0">
                    <a:pos x="0" y="0"/>
                  </a:cxn>
                </a:cxnLst>
                <a:rect l="0" t="0" r="r" b="b"/>
                <a:pathLst>
                  <a:path w="4460" h="6160">
                    <a:moveTo>
                      <a:pt x="0" y="0"/>
                    </a:moveTo>
                    <a:lnTo>
                      <a:pt x="0" y="4972"/>
                    </a:lnTo>
                    <a:lnTo>
                      <a:pt x="4460" y="6160"/>
                    </a:lnTo>
                    <a:lnTo>
                      <a:pt x="4460" y="11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0" name="Freeform 235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513" y="1850"/>
                <a:ext cx="268" cy="3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711"/>
                  </a:cxn>
                  <a:cxn ang="0">
                    <a:pos x="3803" y="4725"/>
                  </a:cxn>
                  <a:cxn ang="0">
                    <a:pos x="3803" y="1014"/>
                  </a:cxn>
                  <a:cxn ang="0">
                    <a:pos x="0" y="0"/>
                  </a:cxn>
                </a:cxnLst>
                <a:rect l="0" t="0" r="r" b="b"/>
                <a:pathLst>
                  <a:path w="3803" h="4725">
                    <a:moveTo>
                      <a:pt x="0" y="0"/>
                    </a:moveTo>
                    <a:lnTo>
                      <a:pt x="0" y="3711"/>
                    </a:lnTo>
                    <a:lnTo>
                      <a:pt x="3803" y="4725"/>
                    </a:lnTo>
                    <a:lnTo>
                      <a:pt x="3803" y="10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1" name="Freeform 235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490" y="1811"/>
                <a:ext cx="340" cy="90"/>
              </a:xfrm>
              <a:custGeom>
                <a:avLst/>
                <a:gdLst/>
                <a:ahLst/>
                <a:cxnLst>
                  <a:cxn ang="0">
                    <a:pos x="4831" y="1189"/>
                  </a:cxn>
                  <a:cxn ang="0">
                    <a:pos x="4460" y="1288"/>
                  </a:cxn>
                  <a:cxn ang="0">
                    <a:pos x="0" y="100"/>
                  </a:cxn>
                  <a:cxn ang="0">
                    <a:pos x="368" y="0"/>
                  </a:cxn>
                  <a:cxn ang="0">
                    <a:pos x="4831" y="1189"/>
                  </a:cxn>
                </a:cxnLst>
                <a:rect l="0" t="0" r="r" b="b"/>
                <a:pathLst>
                  <a:path w="4831" h="1288">
                    <a:moveTo>
                      <a:pt x="4831" y="1189"/>
                    </a:moveTo>
                    <a:lnTo>
                      <a:pt x="4460" y="1288"/>
                    </a:lnTo>
                    <a:lnTo>
                      <a:pt x="0" y="100"/>
                    </a:lnTo>
                    <a:lnTo>
                      <a:pt x="368" y="0"/>
                    </a:lnTo>
                    <a:lnTo>
                      <a:pt x="4831" y="1189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2" name="Freeform 235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155" y="2127"/>
                <a:ext cx="675" cy="181"/>
              </a:xfrm>
              <a:custGeom>
                <a:avLst/>
                <a:gdLst/>
                <a:ahLst/>
                <a:cxnLst>
                  <a:cxn ang="0">
                    <a:pos x="0" y="1287"/>
                  </a:cxn>
                  <a:cxn ang="0">
                    <a:pos x="4802" y="0"/>
                  </a:cxn>
                  <a:cxn ang="0">
                    <a:pos x="9603" y="1287"/>
                  </a:cxn>
                  <a:cxn ang="0">
                    <a:pos x="4802" y="2577"/>
                  </a:cxn>
                  <a:cxn ang="0">
                    <a:pos x="0" y="1287"/>
                  </a:cxn>
                </a:cxnLst>
                <a:rect l="0" t="0" r="r" b="b"/>
                <a:pathLst>
                  <a:path w="9603" h="2577">
                    <a:moveTo>
                      <a:pt x="0" y="1287"/>
                    </a:moveTo>
                    <a:lnTo>
                      <a:pt x="4802" y="0"/>
                    </a:lnTo>
                    <a:lnTo>
                      <a:pt x="9603" y="1287"/>
                    </a:lnTo>
                    <a:lnTo>
                      <a:pt x="4802" y="2577"/>
                    </a:lnTo>
                    <a:lnTo>
                      <a:pt x="0" y="1287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3" name="Freeform 235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493" y="2218"/>
                <a:ext cx="337" cy="116"/>
              </a:xfrm>
              <a:custGeom>
                <a:avLst/>
                <a:gdLst/>
                <a:ahLst/>
                <a:cxnLst>
                  <a:cxn ang="0">
                    <a:pos x="0" y="1290"/>
                  </a:cxn>
                  <a:cxn ang="0">
                    <a:pos x="0" y="1656"/>
                  </a:cxn>
                  <a:cxn ang="0">
                    <a:pos x="4801" y="369"/>
                  </a:cxn>
                  <a:cxn ang="0">
                    <a:pos x="4801" y="0"/>
                  </a:cxn>
                  <a:cxn ang="0">
                    <a:pos x="0" y="1290"/>
                  </a:cxn>
                </a:cxnLst>
                <a:rect l="0" t="0" r="r" b="b"/>
                <a:pathLst>
                  <a:path w="4801" h="1656">
                    <a:moveTo>
                      <a:pt x="0" y="1290"/>
                    </a:moveTo>
                    <a:lnTo>
                      <a:pt x="0" y="1656"/>
                    </a:lnTo>
                    <a:lnTo>
                      <a:pt x="4801" y="369"/>
                    </a:lnTo>
                    <a:lnTo>
                      <a:pt x="4801" y="0"/>
                    </a:lnTo>
                    <a:lnTo>
                      <a:pt x="0" y="1290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4" name="Freeform 236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155" y="2218"/>
                <a:ext cx="338" cy="116"/>
              </a:xfrm>
              <a:custGeom>
                <a:avLst/>
                <a:gdLst/>
                <a:ahLst/>
                <a:cxnLst>
                  <a:cxn ang="0">
                    <a:pos x="4802" y="1656"/>
                  </a:cxn>
                  <a:cxn ang="0">
                    <a:pos x="0" y="369"/>
                  </a:cxn>
                  <a:cxn ang="0">
                    <a:pos x="0" y="0"/>
                  </a:cxn>
                  <a:cxn ang="0">
                    <a:pos x="4802" y="1290"/>
                  </a:cxn>
                  <a:cxn ang="0">
                    <a:pos x="4802" y="1656"/>
                  </a:cxn>
                </a:cxnLst>
                <a:rect l="0" t="0" r="r" b="b"/>
                <a:pathLst>
                  <a:path w="4802" h="1656">
                    <a:moveTo>
                      <a:pt x="4802" y="1656"/>
                    </a:moveTo>
                    <a:lnTo>
                      <a:pt x="0" y="369"/>
                    </a:lnTo>
                    <a:lnTo>
                      <a:pt x="0" y="0"/>
                    </a:lnTo>
                    <a:lnTo>
                      <a:pt x="4802" y="1290"/>
                    </a:lnTo>
                    <a:lnTo>
                      <a:pt x="4802" y="1656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5" name="Freeform 236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51" y="2157"/>
                <a:ext cx="457" cy="122"/>
              </a:xfrm>
              <a:custGeom>
                <a:avLst/>
                <a:gdLst/>
                <a:ahLst/>
                <a:cxnLst>
                  <a:cxn ang="0">
                    <a:pos x="0" y="654"/>
                  </a:cxn>
                  <a:cxn ang="0">
                    <a:pos x="4061" y="1743"/>
                  </a:cxn>
                  <a:cxn ang="0">
                    <a:pos x="6492" y="1091"/>
                  </a:cxn>
                  <a:cxn ang="0">
                    <a:pos x="2431" y="0"/>
                  </a:cxn>
                  <a:cxn ang="0">
                    <a:pos x="0" y="654"/>
                  </a:cxn>
                </a:cxnLst>
                <a:rect l="0" t="0" r="r" b="b"/>
                <a:pathLst>
                  <a:path w="6492" h="1743">
                    <a:moveTo>
                      <a:pt x="0" y="654"/>
                    </a:moveTo>
                    <a:lnTo>
                      <a:pt x="4061" y="1743"/>
                    </a:lnTo>
                    <a:lnTo>
                      <a:pt x="6492" y="1091"/>
                    </a:lnTo>
                    <a:lnTo>
                      <a:pt x="2431" y="0"/>
                    </a:lnTo>
                    <a:lnTo>
                      <a:pt x="0" y="654"/>
                    </a:lnTo>
                    <a:close/>
                  </a:path>
                </a:pathLst>
              </a:custGeom>
              <a:solidFill>
                <a:srgbClr val="B2B2B2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6" name="Freeform 236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804" y="1894"/>
                <a:ext cx="26" cy="357"/>
              </a:xfrm>
              <a:custGeom>
                <a:avLst/>
                <a:gdLst/>
                <a:ahLst/>
                <a:cxnLst>
                  <a:cxn ang="0">
                    <a:pos x="0" y="5071"/>
                  </a:cxn>
                  <a:cxn ang="0">
                    <a:pos x="371" y="4972"/>
                  </a:cxn>
                  <a:cxn ang="0">
                    <a:pos x="371" y="0"/>
                  </a:cxn>
                  <a:cxn ang="0">
                    <a:pos x="0" y="99"/>
                  </a:cxn>
                  <a:cxn ang="0">
                    <a:pos x="0" y="5071"/>
                  </a:cxn>
                </a:cxnLst>
                <a:rect l="0" t="0" r="r" b="b"/>
                <a:pathLst>
                  <a:path w="371" h="5071">
                    <a:moveTo>
                      <a:pt x="0" y="5071"/>
                    </a:moveTo>
                    <a:lnTo>
                      <a:pt x="371" y="4972"/>
                    </a:lnTo>
                    <a:lnTo>
                      <a:pt x="371" y="0"/>
                    </a:lnTo>
                    <a:lnTo>
                      <a:pt x="0" y="99"/>
                    </a:lnTo>
                    <a:lnTo>
                      <a:pt x="0" y="5071"/>
                    </a:ln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68" name="Grup 467"/>
            <p:cNvGrpSpPr/>
            <p:nvPr/>
          </p:nvGrpSpPr>
          <p:grpSpPr>
            <a:xfrm flipH="1">
              <a:off x="9080068" y="1194507"/>
              <a:ext cx="363656" cy="1044104"/>
              <a:chOff x="5698638" y="4818683"/>
              <a:chExt cx="408185" cy="1227396"/>
            </a:xfrm>
          </p:grpSpPr>
          <p:grpSp>
            <p:nvGrpSpPr>
              <p:cNvPr id="485" name="Group 2377"/>
              <p:cNvGrpSpPr>
                <a:grpSpLocks/>
              </p:cNvGrpSpPr>
              <p:nvPr/>
            </p:nvGrpSpPr>
            <p:grpSpPr bwMode="gray">
              <a:xfrm>
                <a:off x="5698638" y="4870754"/>
                <a:ext cx="408185" cy="1175325"/>
                <a:chOff x="2770" y="2216"/>
                <a:chExt cx="134" cy="316"/>
              </a:xfrm>
            </p:grpSpPr>
            <p:sp>
              <p:nvSpPr>
                <p:cNvPr id="487" name="Freeform 2082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804" y="2368"/>
                  <a:ext cx="60" cy="164"/>
                </a:xfrm>
                <a:custGeom>
                  <a:avLst/>
                  <a:gdLst/>
                  <a:ahLst/>
                  <a:cxnLst>
                    <a:cxn ang="0">
                      <a:pos x="63" y="21"/>
                    </a:cxn>
                    <a:cxn ang="0">
                      <a:pos x="12" y="11"/>
                    </a:cxn>
                    <a:cxn ang="0">
                      <a:pos x="3" y="0"/>
                    </a:cxn>
                    <a:cxn ang="0">
                      <a:pos x="3" y="36"/>
                    </a:cxn>
                    <a:cxn ang="0">
                      <a:pos x="2" y="206"/>
                    </a:cxn>
                    <a:cxn ang="0">
                      <a:pos x="44" y="205"/>
                    </a:cxn>
                    <a:cxn ang="0">
                      <a:pos x="44" y="211"/>
                    </a:cxn>
                    <a:cxn ang="0">
                      <a:pos x="89" y="218"/>
                    </a:cxn>
                    <a:cxn ang="0">
                      <a:pos x="89" y="156"/>
                    </a:cxn>
                    <a:cxn ang="0">
                      <a:pos x="90" y="7"/>
                    </a:cxn>
                    <a:cxn ang="0">
                      <a:pos x="90" y="5"/>
                    </a:cxn>
                    <a:cxn ang="0">
                      <a:pos x="90" y="5"/>
                    </a:cxn>
                    <a:cxn ang="0">
                      <a:pos x="63" y="21"/>
                    </a:cxn>
                  </a:cxnLst>
                  <a:rect l="0" t="0" r="r" b="b"/>
                  <a:pathLst>
                    <a:path w="90" h="245">
                      <a:moveTo>
                        <a:pt x="63" y="21"/>
                      </a:moveTo>
                      <a:cubicBezTo>
                        <a:pt x="55" y="20"/>
                        <a:pt x="25" y="13"/>
                        <a:pt x="12" y="11"/>
                      </a:cubicBezTo>
                      <a:cubicBezTo>
                        <a:pt x="6" y="10"/>
                        <a:pt x="4" y="5"/>
                        <a:pt x="3" y="0"/>
                      </a:cubicBezTo>
                      <a:cubicBezTo>
                        <a:pt x="3" y="18"/>
                        <a:pt x="3" y="32"/>
                        <a:pt x="3" y="36"/>
                      </a:cubicBezTo>
                      <a:cubicBezTo>
                        <a:pt x="3" y="49"/>
                        <a:pt x="0" y="182"/>
                        <a:pt x="2" y="206"/>
                      </a:cubicBezTo>
                      <a:cubicBezTo>
                        <a:pt x="3" y="229"/>
                        <a:pt x="44" y="225"/>
                        <a:pt x="44" y="205"/>
                      </a:cubicBezTo>
                      <a:cubicBezTo>
                        <a:pt x="44" y="207"/>
                        <a:pt x="44" y="211"/>
                        <a:pt x="44" y="211"/>
                      </a:cubicBezTo>
                      <a:cubicBezTo>
                        <a:pt x="47" y="245"/>
                        <a:pt x="87" y="236"/>
                        <a:pt x="89" y="218"/>
                      </a:cubicBezTo>
                      <a:cubicBezTo>
                        <a:pt x="90" y="201"/>
                        <a:pt x="89" y="171"/>
                        <a:pt x="89" y="156"/>
                      </a:cubicBezTo>
                      <a:cubicBezTo>
                        <a:pt x="89" y="141"/>
                        <a:pt x="90" y="48"/>
                        <a:pt x="90" y="7"/>
                      </a:cubicBezTo>
                      <a:cubicBezTo>
                        <a:pt x="90" y="6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87" y="17"/>
                        <a:pt x="71" y="22"/>
                        <a:pt x="63" y="21"/>
                      </a:cubicBezTo>
                    </a:path>
                  </a:pathLst>
                </a:custGeom>
                <a:solidFill>
                  <a:srgbClr val="CC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8" name="Freeform 2083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804" y="2368"/>
                  <a:ext cx="60" cy="164"/>
                </a:xfrm>
                <a:custGeom>
                  <a:avLst/>
                  <a:gdLst/>
                  <a:ahLst/>
                  <a:cxnLst>
                    <a:cxn ang="0">
                      <a:pos x="63" y="21"/>
                    </a:cxn>
                    <a:cxn ang="0">
                      <a:pos x="12" y="11"/>
                    </a:cxn>
                    <a:cxn ang="0">
                      <a:pos x="3" y="0"/>
                    </a:cxn>
                    <a:cxn ang="0">
                      <a:pos x="3" y="36"/>
                    </a:cxn>
                    <a:cxn ang="0">
                      <a:pos x="2" y="206"/>
                    </a:cxn>
                    <a:cxn ang="0">
                      <a:pos x="44" y="205"/>
                    </a:cxn>
                    <a:cxn ang="0">
                      <a:pos x="44" y="211"/>
                    </a:cxn>
                    <a:cxn ang="0">
                      <a:pos x="89" y="218"/>
                    </a:cxn>
                    <a:cxn ang="0">
                      <a:pos x="89" y="156"/>
                    </a:cxn>
                    <a:cxn ang="0">
                      <a:pos x="90" y="7"/>
                    </a:cxn>
                    <a:cxn ang="0">
                      <a:pos x="90" y="5"/>
                    </a:cxn>
                    <a:cxn ang="0">
                      <a:pos x="90" y="5"/>
                    </a:cxn>
                    <a:cxn ang="0">
                      <a:pos x="63" y="21"/>
                    </a:cxn>
                  </a:cxnLst>
                  <a:rect l="0" t="0" r="r" b="b"/>
                  <a:pathLst>
                    <a:path w="90" h="245">
                      <a:moveTo>
                        <a:pt x="63" y="21"/>
                      </a:moveTo>
                      <a:cubicBezTo>
                        <a:pt x="55" y="20"/>
                        <a:pt x="25" y="13"/>
                        <a:pt x="12" y="11"/>
                      </a:cubicBezTo>
                      <a:cubicBezTo>
                        <a:pt x="6" y="10"/>
                        <a:pt x="4" y="5"/>
                        <a:pt x="3" y="0"/>
                      </a:cubicBezTo>
                      <a:cubicBezTo>
                        <a:pt x="3" y="18"/>
                        <a:pt x="3" y="32"/>
                        <a:pt x="3" y="36"/>
                      </a:cubicBezTo>
                      <a:cubicBezTo>
                        <a:pt x="3" y="49"/>
                        <a:pt x="0" y="182"/>
                        <a:pt x="2" y="206"/>
                      </a:cubicBezTo>
                      <a:cubicBezTo>
                        <a:pt x="3" y="229"/>
                        <a:pt x="44" y="225"/>
                        <a:pt x="44" y="205"/>
                      </a:cubicBezTo>
                      <a:cubicBezTo>
                        <a:pt x="44" y="207"/>
                        <a:pt x="44" y="211"/>
                        <a:pt x="44" y="211"/>
                      </a:cubicBezTo>
                      <a:cubicBezTo>
                        <a:pt x="47" y="245"/>
                        <a:pt x="87" y="236"/>
                        <a:pt x="89" y="218"/>
                      </a:cubicBezTo>
                      <a:cubicBezTo>
                        <a:pt x="90" y="201"/>
                        <a:pt x="89" y="171"/>
                        <a:pt x="89" y="156"/>
                      </a:cubicBezTo>
                      <a:cubicBezTo>
                        <a:pt x="89" y="141"/>
                        <a:pt x="90" y="48"/>
                        <a:pt x="90" y="7"/>
                      </a:cubicBezTo>
                      <a:cubicBezTo>
                        <a:pt x="90" y="6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87" y="17"/>
                        <a:pt x="71" y="22"/>
                        <a:pt x="63" y="2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9" name="Freeform 2084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770" y="2259"/>
                  <a:ext cx="134" cy="155"/>
                </a:xfrm>
                <a:custGeom>
                  <a:avLst/>
                  <a:gdLst/>
                  <a:ahLst/>
                  <a:cxnLst>
                    <a:cxn ang="0">
                      <a:pos x="193" y="194"/>
                    </a:cxn>
                    <a:cxn ang="0">
                      <a:pos x="169" y="49"/>
                    </a:cxn>
                    <a:cxn ang="0">
                      <a:pos x="143" y="24"/>
                    </a:cxn>
                    <a:cxn ang="0">
                      <a:pos x="100" y="13"/>
                    </a:cxn>
                    <a:cxn ang="0">
                      <a:pos x="60" y="2"/>
                    </a:cxn>
                    <a:cxn ang="0">
                      <a:pos x="30" y="12"/>
                    </a:cxn>
                    <a:cxn ang="0">
                      <a:pos x="4" y="159"/>
                    </a:cxn>
                    <a:cxn ang="0">
                      <a:pos x="36" y="168"/>
                    </a:cxn>
                    <a:cxn ang="0">
                      <a:pos x="54" y="47"/>
                    </a:cxn>
                    <a:cxn ang="0">
                      <a:pos x="53" y="164"/>
                    </a:cxn>
                    <a:cxn ang="0">
                      <a:pos x="62" y="175"/>
                    </a:cxn>
                    <a:cxn ang="0">
                      <a:pos x="113" y="189"/>
                    </a:cxn>
                    <a:cxn ang="0">
                      <a:pos x="140" y="169"/>
                    </a:cxn>
                    <a:cxn ang="0">
                      <a:pos x="140" y="169"/>
                    </a:cxn>
                    <a:cxn ang="0">
                      <a:pos x="138" y="88"/>
                    </a:cxn>
                    <a:cxn ang="0">
                      <a:pos x="136" y="71"/>
                    </a:cxn>
                    <a:cxn ang="0">
                      <a:pos x="136" y="70"/>
                    </a:cxn>
                    <a:cxn ang="0">
                      <a:pos x="136" y="71"/>
                    </a:cxn>
                    <a:cxn ang="0">
                      <a:pos x="138" y="88"/>
                    </a:cxn>
                    <a:cxn ang="0">
                      <a:pos x="160" y="204"/>
                    </a:cxn>
                    <a:cxn ang="0">
                      <a:pos x="193" y="194"/>
                    </a:cxn>
                  </a:cxnLst>
                  <a:rect l="0" t="0" r="r" b="b"/>
                  <a:pathLst>
                    <a:path w="199" h="232">
                      <a:moveTo>
                        <a:pt x="193" y="194"/>
                      </a:moveTo>
                      <a:cubicBezTo>
                        <a:pt x="189" y="184"/>
                        <a:pt x="172" y="67"/>
                        <a:pt x="169" y="49"/>
                      </a:cubicBezTo>
                      <a:cubicBezTo>
                        <a:pt x="166" y="32"/>
                        <a:pt x="151" y="27"/>
                        <a:pt x="143" y="24"/>
                      </a:cubicBezTo>
                      <a:cubicBezTo>
                        <a:pt x="136" y="21"/>
                        <a:pt x="113" y="16"/>
                        <a:pt x="100" y="13"/>
                      </a:cubicBezTo>
                      <a:cubicBezTo>
                        <a:pt x="89" y="10"/>
                        <a:pt x="69" y="4"/>
                        <a:pt x="60" y="2"/>
                      </a:cubicBezTo>
                      <a:cubicBezTo>
                        <a:pt x="51" y="0"/>
                        <a:pt x="33" y="4"/>
                        <a:pt x="30" y="12"/>
                      </a:cubicBezTo>
                      <a:cubicBezTo>
                        <a:pt x="29" y="17"/>
                        <a:pt x="8" y="139"/>
                        <a:pt x="4" y="159"/>
                      </a:cubicBezTo>
                      <a:cubicBezTo>
                        <a:pt x="0" y="181"/>
                        <a:pt x="31" y="184"/>
                        <a:pt x="36" y="168"/>
                      </a:cubicBezTo>
                      <a:cubicBezTo>
                        <a:pt x="40" y="158"/>
                        <a:pt x="55" y="38"/>
                        <a:pt x="54" y="47"/>
                      </a:cubicBezTo>
                      <a:cubicBezTo>
                        <a:pt x="54" y="53"/>
                        <a:pt x="53" y="122"/>
                        <a:pt x="53" y="164"/>
                      </a:cubicBezTo>
                      <a:cubicBezTo>
                        <a:pt x="54" y="169"/>
                        <a:pt x="56" y="174"/>
                        <a:pt x="62" y="175"/>
                      </a:cubicBezTo>
                      <a:cubicBezTo>
                        <a:pt x="75" y="177"/>
                        <a:pt x="106" y="187"/>
                        <a:pt x="113" y="189"/>
                      </a:cubicBezTo>
                      <a:cubicBezTo>
                        <a:pt x="122" y="190"/>
                        <a:pt x="137" y="181"/>
                        <a:pt x="140" y="169"/>
                      </a:cubicBezTo>
                      <a:cubicBezTo>
                        <a:pt x="140" y="169"/>
                        <a:pt x="140" y="169"/>
                        <a:pt x="140" y="169"/>
                      </a:cubicBezTo>
                      <a:cubicBezTo>
                        <a:pt x="140" y="141"/>
                        <a:pt x="140" y="111"/>
                        <a:pt x="138" y="88"/>
                      </a:cubicBezTo>
                      <a:cubicBezTo>
                        <a:pt x="137" y="79"/>
                        <a:pt x="137" y="74"/>
                        <a:pt x="136" y="71"/>
                      </a:cubicBezTo>
                      <a:cubicBezTo>
                        <a:pt x="136" y="70"/>
                        <a:pt x="136" y="70"/>
                        <a:pt x="136" y="70"/>
                      </a:cubicBezTo>
                      <a:cubicBezTo>
                        <a:pt x="136" y="70"/>
                        <a:pt x="136" y="70"/>
                        <a:pt x="136" y="71"/>
                      </a:cubicBezTo>
                      <a:cubicBezTo>
                        <a:pt x="137" y="76"/>
                        <a:pt x="138" y="82"/>
                        <a:pt x="138" y="88"/>
                      </a:cubicBezTo>
                      <a:cubicBezTo>
                        <a:pt x="142" y="110"/>
                        <a:pt x="148" y="150"/>
                        <a:pt x="160" y="204"/>
                      </a:cubicBezTo>
                      <a:cubicBezTo>
                        <a:pt x="165" y="232"/>
                        <a:pt x="199" y="218"/>
                        <a:pt x="193" y="194"/>
                      </a:cubicBezTo>
                    </a:path>
                  </a:pathLst>
                </a:custGeom>
                <a:solidFill>
                  <a:srgbClr val="CC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0" name="Freeform 2085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770" y="2259"/>
                  <a:ext cx="134" cy="155"/>
                </a:xfrm>
                <a:custGeom>
                  <a:avLst/>
                  <a:gdLst/>
                  <a:ahLst/>
                  <a:cxnLst>
                    <a:cxn ang="0">
                      <a:pos x="193" y="194"/>
                    </a:cxn>
                    <a:cxn ang="0">
                      <a:pos x="169" y="49"/>
                    </a:cxn>
                    <a:cxn ang="0">
                      <a:pos x="143" y="24"/>
                    </a:cxn>
                    <a:cxn ang="0">
                      <a:pos x="100" y="13"/>
                    </a:cxn>
                    <a:cxn ang="0">
                      <a:pos x="60" y="2"/>
                    </a:cxn>
                    <a:cxn ang="0">
                      <a:pos x="30" y="12"/>
                    </a:cxn>
                    <a:cxn ang="0">
                      <a:pos x="4" y="159"/>
                    </a:cxn>
                    <a:cxn ang="0">
                      <a:pos x="36" y="168"/>
                    </a:cxn>
                    <a:cxn ang="0">
                      <a:pos x="54" y="47"/>
                    </a:cxn>
                    <a:cxn ang="0">
                      <a:pos x="53" y="164"/>
                    </a:cxn>
                    <a:cxn ang="0">
                      <a:pos x="62" y="175"/>
                    </a:cxn>
                    <a:cxn ang="0">
                      <a:pos x="113" y="189"/>
                    </a:cxn>
                    <a:cxn ang="0">
                      <a:pos x="140" y="169"/>
                    </a:cxn>
                    <a:cxn ang="0">
                      <a:pos x="140" y="169"/>
                    </a:cxn>
                    <a:cxn ang="0">
                      <a:pos x="138" y="88"/>
                    </a:cxn>
                    <a:cxn ang="0">
                      <a:pos x="136" y="71"/>
                    </a:cxn>
                    <a:cxn ang="0">
                      <a:pos x="136" y="70"/>
                    </a:cxn>
                    <a:cxn ang="0">
                      <a:pos x="136" y="71"/>
                    </a:cxn>
                    <a:cxn ang="0">
                      <a:pos x="138" y="88"/>
                    </a:cxn>
                    <a:cxn ang="0">
                      <a:pos x="160" y="204"/>
                    </a:cxn>
                    <a:cxn ang="0">
                      <a:pos x="193" y="194"/>
                    </a:cxn>
                  </a:cxnLst>
                  <a:rect l="0" t="0" r="r" b="b"/>
                  <a:pathLst>
                    <a:path w="199" h="232">
                      <a:moveTo>
                        <a:pt x="193" y="194"/>
                      </a:moveTo>
                      <a:cubicBezTo>
                        <a:pt x="189" y="184"/>
                        <a:pt x="172" y="67"/>
                        <a:pt x="169" y="49"/>
                      </a:cubicBezTo>
                      <a:cubicBezTo>
                        <a:pt x="166" y="32"/>
                        <a:pt x="151" y="27"/>
                        <a:pt x="143" y="24"/>
                      </a:cubicBezTo>
                      <a:cubicBezTo>
                        <a:pt x="136" y="21"/>
                        <a:pt x="113" y="16"/>
                        <a:pt x="100" y="13"/>
                      </a:cubicBezTo>
                      <a:cubicBezTo>
                        <a:pt x="89" y="10"/>
                        <a:pt x="69" y="4"/>
                        <a:pt x="60" y="2"/>
                      </a:cubicBezTo>
                      <a:cubicBezTo>
                        <a:pt x="51" y="0"/>
                        <a:pt x="33" y="4"/>
                        <a:pt x="30" y="12"/>
                      </a:cubicBezTo>
                      <a:cubicBezTo>
                        <a:pt x="29" y="17"/>
                        <a:pt x="8" y="139"/>
                        <a:pt x="4" y="159"/>
                      </a:cubicBezTo>
                      <a:cubicBezTo>
                        <a:pt x="0" y="181"/>
                        <a:pt x="31" y="184"/>
                        <a:pt x="36" y="168"/>
                      </a:cubicBezTo>
                      <a:cubicBezTo>
                        <a:pt x="40" y="158"/>
                        <a:pt x="55" y="38"/>
                        <a:pt x="54" y="47"/>
                      </a:cubicBezTo>
                      <a:cubicBezTo>
                        <a:pt x="54" y="53"/>
                        <a:pt x="53" y="122"/>
                        <a:pt x="53" y="164"/>
                      </a:cubicBezTo>
                      <a:cubicBezTo>
                        <a:pt x="54" y="169"/>
                        <a:pt x="56" y="174"/>
                        <a:pt x="62" y="175"/>
                      </a:cubicBezTo>
                      <a:cubicBezTo>
                        <a:pt x="75" y="177"/>
                        <a:pt x="106" y="187"/>
                        <a:pt x="113" y="189"/>
                      </a:cubicBezTo>
                      <a:cubicBezTo>
                        <a:pt x="122" y="190"/>
                        <a:pt x="137" y="181"/>
                        <a:pt x="140" y="169"/>
                      </a:cubicBezTo>
                      <a:cubicBezTo>
                        <a:pt x="140" y="169"/>
                        <a:pt x="140" y="169"/>
                        <a:pt x="140" y="169"/>
                      </a:cubicBezTo>
                      <a:cubicBezTo>
                        <a:pt x="140" y="141"/>
                        <a:pt x="140" y="111"/>
                        <a:pt x="138" y="88"/>
                      </a:cubicBezTo>
                      <a:cubicBezTo>
                        <a:pt x="137" y="79"/>
                        <a:pt x="137" y="74"/>
                        <a:pt x="136" y="71"/>
                      </a:cubicBezTo>
                      <a:cubicBezTo>
                        <a:pt x="136" y="70"/>
                        <a:pt x="136" y="70"/>
                        <a:pt x="136" y="70"/>
                      </a:cubicBezTo>
                      <a:cubicBezTo>
                        <a:pt x="136" y="70"/>
                        <a:pt x="136" y="70"/>
                        <a:pt x="136" y="71"/>
                      </a:cubicBezTo>
                      <a:cubicBezTo>
                        <a:pt x="137" y="76"/>
                        <a:pt x="138" y="82"/>
                        <a:pt x="138" y="88"/>
                      </a:cubicBezTo>
                      <a:cubicBezTo>
                        <a:pt x="142" y="110"/>
                        <a:pt x="148" y="150"/>
                        <a:pt x="160" y="204"/>
                      </a:cubicBezTo>
                      <a:cubicBezTo>
                        <a:pt x="165" y="232"/>
                        <a:pt x="199" y="218"/>
                        <a:pt x="193" y="194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1" name="Freeform 2086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828" y="2395"/>
                  <a:ext cx="7" cy="110"/>
                </a:xfrm>
                <a:custGeom>
                  <a:avLst/>
                  <a:gdLst/>
                  <a:ahLst/>
                  <a:cxnLst>
                    <a:cxn ang="0">
                      <a:pos x="8" y="165"/>
                    </a:cxn>
                    <a:cxn ang="0">
                      <a:pos x="9" y="1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" h="165">
                      <a:moveTo>
                        <a:pt x="8" y="165"/>
                      </a:moveTo>
                      <a:cubicBezTo>
                        <a:pt x="7" y="131"/>
                        <a:pt x="10" y="15"/>
                        <a:pt x="9" y="11"/>
                      </a:cubicBezTo>
                      <a:cubicBezTo>
                        <a:pt x="9" y="7"/>
                        <a:pt x="0" y="7"/>
                        <a:pt x="0" y="0"/>
                      </a:cubicBezTo>
                    </a:path>
                  </a:pathLst>
                </a:custGeom>
                <a:noFill/>
                <a:ln w="6350" cap="rnd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2" name="Freeform 2087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814" y="2251"/>
                  <a:ext cx="44" cy="28"/>
                </a:xfrm>
                <a:custGeom>
                  <a:avLst/>
                  <a:gdLst/>
                  <a:ahLst/>
                  <a:cxnLst>
                    <a:cxn ang="0">
                      <a:pos x="29" y="39"/>
                    </a:cxn>
                    <a:cxn ang="0">
                      <a:pos x="9" y="19"/>
                    </a:cxn>
                    <a:cxn ang="0">
                      <a:pos x="15" y="12"/>
                    </a:cxn>
                    <a:cxn ang="0">
                      <a:pos x="52" y="16"/>
                    </a:cxn>
                    <a:cxn ang="0">
                      <a:pos x="56" y="29"/>
                    </a:cxn>
                    <a:cxn ang="0">
                      <a:pos x="29" y="39"/>
                    </a:cxn>
                  </a:cxnLst>
                  <a:rect l="0" t="0" r="r" b="b"/>
                  <a:pathLst>
                    <a:path w="65" h="41">
                      <a:moveTo>
                        <a:pt x="29" y="39"/>
                      </a:moveTo>
                      <a:cubicBezTo>
                        <a:pt x="13" y="37"/>
                        <a:pt x="0" y="23"/>
                        <a:pt x="9" y="19"/>
                      </a:cubicBezTo>
                      <a:cubicBezTo>
                        <a:pt x="14" y="16"/>
                        <a:pt x="12" y="15"/>
                        <a:pt x="15" y="12"/>
                      </a:cubicBezTo>
                      <a:cubicBezTo>
                        <a:pt x="17" y="10"/>
                        <a:pt x="52" y="0"/>
                        <a:pt x="52" y="16"/>
                      </a:cubicBezTo>
                      <a:cubicBezTo>
                        <a:pt x="52" y="21"/>
                        <a:pt x="46" y="25"/>
                        <a:pt x="56" y="29"/>
                      </a:cubicBezTo>
                      <a:cubicBezTo>
                        <a:pt x="65" y="33"/>
                        <a:pt x="45" y="41"/>
                        <a:pt x="29" y="39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3" name="Freeform 2088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808" y="2216"/>
                  <a:ext cx="54" cy="53"/>
                </a:xfrm>
                <a:custGeom>
                  <a:avLst/>
                  <a:gdLst/>
                  <a:ahLst/>
                  <a:cxnLst>
                    <a:cxn ang="0">
                      <a:pos x="38" y="1"/>
                    </a:cxn>
                    <a:cxn ang="0">
                      <a:pos x="0" y="42"/>
                    </a:cxn>
                    <a:cxn ang="0">
                      <a:pos x="42" y="79"/>
                    </a:cxn>
                    <a:cxn ang="0">
                      <a:pos x="79" y="39"/>
                    </a:cxn>
                    <a:cxn ang="0">
                      <a:pos x="38" y="1"/>
                    </a:cxn>
                  </a:cxnLst>
                  <a:rect l="0" t="0" r="r" b="b"/>
                  <a:pathLst>
                    <a:path w="80" h="80">
                      <a:moveTo>
                        <a:pt x="38" y="1"/>
                      </a:moveTo>
                      <a:cubicBezTo>
                        <a:pt x="16" y="2"/>
                        <a:pt x="0" y="20"/>
                        <a:pt x="0" y="42"/>
                      </a:cubicBezTo>
                      <a:cubicBezTo>
                        <a:pt x="1" y="64"/>
                        <a:pt x="20" y="80"/>
                        <a:pt x="42" y="79"/>
                      </a:cubicBezTo>
                      <a:cubicBezTo>
                        <a:pt x="63" y="78"/>
                        <a:pt x="80" y="60"/>
                        <a:pt x="79" y="39"/>
                      </a:cubicBezTo>
                      <a:cubicBezTo>
                        <a:pt x="78" y="17"/>
                        <a:pt x="60" y="0"/>
                        <a:pt x="38" y="1"/>
                      </a:cubicBezTo>
                    </a:path>
                  </a:pathLst>
                </a:custGeom>
                <a:solidFill>
                  <a:srgbClr val="FFCC99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4" name="Freeform 2089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808" y="2216"/>
                  <a:ext cx="54" cy="53"/>
                </a:xfrm>
                <a:custGeom>
                  <a:avLst/>
                  <a:gdLst/>
                  <a:ahLst/>
                  <a:cxnLst>
                    <a:cxn ang="0">
                      <a:pos x="38" y="1"/>
                    </a:cxn>
                    <a:cxn ang="0">
                      <a:pos x="0" y="42"/>
                    </a:cxn>
                    <a:cxn ang="0">
                      <a:pos x="42" y="79"/>
                    </a:cxn>
                    <a:cxn ang="0">
                      <a:pos x="79" y="39"/>
                    </a:cxn>
                    <a:cxn ang="0">
                      <a:pos x="38" y="1"/>
                    </a:cxn>
                  </a:cxnLst>
                  <a:rect l="0" t="0" r="r" b="b"/>
                  <a:pathLst>
                    <a:path w="80" h="80">
                      <a:moveTo>
                        <a:pt x="38" y="1"/>
                      </a:moveTo>
                      <a:cubicBezTo>
                        <a:pt x="16" y="2"/>
                        <a:pt x="0" y="20"/>
                        <a:pt x="0" y="42"/>
                      </a:cubicBezTo>
                      <a:cubicBezTo>
                        <a:pt x="1" y="64"/>
                        <a:pt x="20" y="80"/>
                        <a:pt x="42" y="79"/>
                      </a:cubicBezTo>
                      <a:cubicBezTo>
                        <a:pt x="63" y="78"/>
                        <a:pt x="80" y="60"/>
                        <a:pt x="79" y="39"/>
                      </a:cubicBezTo>
                      <a:cubicBezTo>
                        <a:pt x="78" y="17"/>
                        <a:pt x="60" y="0"/>
                        <a:pt x="38" y="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5" name="Freeform 2090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810" y="2247"/>
                  <a:ext cx="27" cy="21"/>
                </a:xfrm>
                <a:custGeom>
                  <a:avLst/>
                  <a:gdLst/>
                  <a:ahLst/>
                  <a:cxnLst>
                    <a:cxn ang="0">
                      <a:pos x="36" y="13"/>
                    </a:cxn>
                    <a:cxn ang="0">
                      <a:pos x="0" y="6"/>
                    </a:cxn>
                    <a:cxn ang="0">
                      <a:pos x="21" y="28"/>
                    </a:cxn>
                    <a:cxn ang="0">
                      <a:pos x="36" y="13"/>
                    </a:cxn>
                  </a:cxnLst>
                  <a:rect l="0" t="0" r="r" b="b"/>
                  <a:pathLst>
                    <a:path w="39" h="32">
                      <a:moveTo>
                        <a:pt x="36" y="13"/>
                      </a:moveTo>
                      <a:cubicBezTo>
                        <a:pt x="36" y="13"/>
                        <a:pt x="0" y="0"/>
                        <a:pt x="0" y="6"/>
                      </a:cubicBezTo>
                      <a:cubicBezTo>
                        <a:pt x="0" y="13"/>
                        <a:pt x="11" y="24"/>
                        <a:pt x="21" y="28"/>
                      </a:cubicBezTo>
                      <a:cubicBezTo>
                        <a:pt x="32" y="32"/>
                        <a:pt x="39" y="32"/>
                        <a:pt x="36" y="13"/>
                      </a:cubicBezTo>
                      <a:close/>
                    </a:path>
                  </a:pathLst>
                </a:custGeom>
                <a:solidFill>
                  <a:srgbClr val="9AC1D3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6" name="Freeform 2091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835" y="2241"/>
                  <a:ext cx="27" cy="14"/>
                </a:xfrm>
                <a:custGeom>
                  <a:avLst/>
                  <a:gdLst/>
                  <a:ahLst/>
                  <a:cxnLst>
                    <a:cxn ang="0">
                      <a:pos x="97" y="0"/>
                    </a:cxn>
                    <a:cxn ang="0">
                      <a:pos x="0" y="52"/>
                    </a:cxn>
                    <a:cxn ang="0">
                      <a:pos x="97" y="0"/>
                    </a:cxn>
                  </a:cxnLst>
                  <a:rect l="0" t="0" r="r" b="b"/>
                  <a:pathLst>
                    <a:path w="97" h="52">
                      <a:moveTo>
                        <a:pt x="97" y="0"/>
                      </a:moveTo>
                      <a:lnTo>
                        <a:pt x="0" y="52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7" name="Line 2092" descr="© INSCALE GmbH, 26.05.2010&#10;http://www.presentationload.com/"/>
                <p:cNvSpPr>
                  <a:spLocks noChangeShapeType="1"/>
                </p:cNvSpPr>
                <p:nvPr/>
              </p:nvSpPr>
              <p:spPr bwMode="gray">
                <a:xfrm flipH="1">
                  <a:off x="2835" y="2241"/>
                  <a:ext cx="27" cy="1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8" name="Freeform 2093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2806" y="2233"/>
                  <a:ext cx="56" cy="22"/>
                </a:xfrm>
                <a:custGeom>
                  <a:avLst/>
                  <a:gdLst/>
                  <a:ahLst/>
                  <a:cxnLst>
                    <a:cxn ang="0">
                      <a:pos x="83" y="11"/>
                    </a:cxn>
                    <a:cxn ang="0">
                      <a:pos x="52" y="14"/>
                    </a:cxn>
                    <a:cxn ang="0">
                      <a:pos x="0" y="0"/>
                    </a:cxn>
                    <a:cxn ang="0">
                      <a:pos x="0" y="20"/>
                    </a:cxn>
                    <a:cxn ang="0">
                      <a:pos x="19" y="25"/>
                    </a:cxn>
                    <a:cxn ang="0">
                      <a:pos x="27" y="23"/>
                    </a:cxn>
                    <a:cxn ang="0">
                      <a:pos x="33" y="28"/>
                    </a:cxn>
                    <a:cxn ang="0">
                      <a:pos x="52" y="33"/>
                    </a:cxn>
                    <a:cxn ang="0">
                      <a:pos x="52" y="14"/>
                    </a:cxn>
                    <a:cxn ang="0">
                      <a:pos x="83" y="11"/>
                    </a:cxn>
                  </a:cxnLst>
                  <a:rect l="0" t="0" r="r" b="b"/>
                  <a:pathLst>
                    <a:path w="83" h="33">
                      <a:moveTo>
                        <a:pt x="83" y="11"/>
                      </a:move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24" y="22"/>
                        <a:pt x="27" y="23"/>
                      </a:cubicBezTo>
                      <a:cubicBezTo>
                        <a:pt x="30" y="23"/>
                        <a:pt x="33" y="28"/>
                        <a:pt x="33" y="28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486" name="Freeform 237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5799160" y="4818683"/>
                <a:ext cx="197999" cy="230603"/>
              </a:xfrm>
              <a:custGeom>
                <a:avLst/>
                <a:gdLst/>
                <a:ahLst/>
                <a:cxnLst>
                  <a:cxn ang="0">
                    <a:pos x="94" y="56"/>
                  </a:cxn>
                  <a:cxn ang="0">
                    <a:pos x="77" y="16"/>
                  </a:cxn>
                  <a:cxn ang="0">
                    <a:pos x="24" y="8"/>
                  </a:cxn>
                  <a:cxn ang="0">
                    <a:pos x="10" y="26"/>
                  </a:cxn>
                  <a:cxn ang="0">
                    <a:pos x="2" y="47"/>
                  </a:cxn>
                  <a:cxn ang="0">
                    <a:pos x="4" y="56"/>
                  </a:cxn>
                  <a:cxn ang="0">
                    <a:pos x="4" y="47"/>
                  </a:cxn>
                  <a:cxn ang="0">
                    <a:pos x="11" y="49"/>
                  </a:cxn>
                  <a:cxn ang="0">
                    <a:pos x="27" y="37"/>
                  </a:cxn>
                  <a:cxn ang="0">
                    <a:pos x="72" y="79"/>
                  </a:cxn>
                  <a:cxn ang="0">
                    <a:pos x="69" y="93"/>
                  </a:cxn>
                  <a:cxn ang="0">
                    <a:pos x="83" y="87"/>
                  </a:cxn>
                  <a:cxn ang="0">
                    <a:pos x="94" y="56"/>
                  </a:cxn>
                </a:cxnLst>
                <a:rect l="0" t="0" r="r" b="b"/>
                <a:pathLst>
                  <a:path w="97" h="93">
                    <a:moveTo>
                      <a:pt x="94" y="56"/>
                    </a:moveTo>
                    <a:cubicBezTo>
                      <a:pt x="91" y="47"/>
                      <a:pt x="82" y="23"/>
                      <a:pt x="77" y="16"/>
                    </a:cubicBezTo>
                    <a:cubicBezTo>
                      <a:pt x="72" y="9"/>
                      <a:pt x="40" y="0"/>
                      <a:pt x="24" y="8"/>
                    </a:cubicBezTo>
                    <a:cubicBezTo>
                      <a:pt x="24" y="8"/>
                      <a:pt x="13" y="16"/>
                      <a:pt x="10" y="26"/>
                    </a:cubicBezTo>
                    <a:cubicBezTo>
                      <a:pt x="7" y="35"/>
                      <a:pt x="0" y="40"/>
                      <a:pt x="2" y="47"/>
                    </a:cubicBezTo>
                    <a:cubicBezTo>
                      <a:pt x="3" y="52"/>
                      <a:pt x="3" y="54"/>
                      <a:pt x="4" y="5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5" y="43"/>
                      <a:pt x="21" y="37"/>
                      <a:pt x="27" y="37"/>
                    </a:cubicBezTo>
                    <a:cubicBezTo>
                      <a:pt x="38" y="37"/>
                      <a:pt x="65" y="35"/>
                      <a:pt x="72" y="79"/>
                    </a:cubicBezTo>
                    <a:cubicBezTo>
                      <a:pt x="72" y="79"/>
                      <a:pt x="70" y="89"/>
                      <a:pt x="69" y="93"/>
                    </a:cubicBezTo>
                    <a:cubicBezTo>
                      <a:pt x="69" y="93"/>
                      <a:pt x="80" y="92"/>
                      <a:pt x="83" y="87"/>
                    </a:cubicBezTo>
                    <a:cubicBezTo>
                      <a:pt x="86" y="82"/>
                      <a:pt x="97" y="64"/>
                      <a:pt x="94" y="56"/>
                    </a:cubicBezTo>
                    <a:close/>
                  </a:path>
                </a:pathLst>
              </a:custGeom>
              <a:solidFill>
                <a:srgbClr val="CC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70" name="Group 2021"/>
            <p:cNvGrpSpPr>
              <a:grpSpLocks/>
            </p:cNvGrpSpPr>
            <p:nvPr/>
          </p:nvGrpSpPr>
          <p:grpSpPr bwMode="gray">
            <a:xfrm flipH="1">
              <a:off x="9450655" y="1427965"/>
              <a:ext cx="427683" cy="822223"/>
              <a:chOff x="3831" y="309"/>
              <a:chExt cx="167" cy="281"/>
            </a:xfrm>
          </p:grpSpPr>
          <p:grpSp>
            <p:nvGrpSpPr>
              <p:cNvPr id="471" name="Group 2022"/>
              <p:cNvGrpSpPr>
                <a:grpSpLocks/>
              </p:cNvGrpSpPr>
              <p:nvPr/>
            </p:nvGrpSpPr>
            <p:grpSpPr bwMode="gray">
              <a:xfrm>
                <a:off x="3833" y="393"/>
                <a:ext cx="153" cy="177"/>
                <a:chOff x="4132" y="242"/>
                <a:chExt cx="153" cy="177"/>
              </a:xfrm>
            </p:grpSpPr>
            <p:sp>
              <p:nvSpPr>
                <p:cNvPr id="480" name="Freeform 2023" descr="© INSCALE GmbH, 26.05.2010&#10;http://www.presentationload.com/"/>
                <p:cNvSpPr>
                  <a:spLocks noEditPoints="1"/>
                </p:cNvSpPr>
                <p:nvPr/>
              </p:nvSpPr>
              <p:spPr bwMode="gray">
                <a:xfrm>
                  <a:off x="4203" y="286"/>
                  <a:ext cx="82" cy="133"/>
                </a:xfrm>
                <a:custGeom>
                  <a:avLst/>
                  <a:gdLst/>
                  <a:ahLst/>
                  <a:cxnLst>
                    <a:cxn ang="0">
                      <a:pos x="119" y="204"/>
                    </a:cxn>
                    <a:cxn ang="0">
                      <a:pos x="117" y="204"/>
                    </a:cxn>
                    <a:cxn ang="0">
                      <a:pos x="4" y="173"/>
                    </a:cxn>
                    <a:cxn ang="0">
                      <a:pos x="0" y="169"/>
                    </a:cxn>
                    <a:cxn ang="0">
                      <a:pos x="0" y="5"/>
                    </a:cxn>
                    <a:cxn ang="0">
                      <a:pos x="2" y="1"/>
                    </a:cxn>
                    <a:cxn ang="0">
                      <a:pos x="6" y="1"/>
                    </a:cxn>
                    <a:cxn ang="0">
                      <a:pos x="120" y="31"/>
                    </a:cxn>
                    <a:cxn ang="0">
                      <a:pos x="123" y="36"/>
                    </a:cxn>
                    <a:cxn ang="0">
                      <a:pos x="123" y="199"/>
                    </a:cxn>
                    <a:cxn ang="0">
                      <a:pos x="122" y="203"/>
                    </a:cxn>
                    <a:cxn ang="0">
                      <a:pos x="119" y="204"/>
                    </a:cxn>
                    <a:cxn ang="0">
                      <a:pos x="10" y="165"/>
                    </a:cxn>
                    <a:cxn ang="0">
                      <a:pos x="114" y="193"/>
                    </a:cxn>
                    <a:cxn ang="0">
                      <a:pos x="114" y="39"/>
                    </a:cxn>
                    <a:cxn ang="0">
                      <a:pos x="10" y="11"/>
                    </a:cxn>
                    <a:cxn ang="0">
                      <a:pos x="10" y="165"/>
                    </a:cxn>
                  </a:cxnLst>
                  <a:rect l="0" t="0" r="r" b="b"/>
                  <a:pathLst>
                    <a:path w="123" h="204">
                      <a:moveTo>
                        <a:pt x="119" y="204"/>
                      </a:moveTo>
                      <a:cubicBezTo>
                        <a:pt x="118" y="204"/>
                        <a:pt x="118" y="204"/>
                        <a:pt x="117" y="204"/>
                      </a:cubicBezTo>
                      <a:cubicBezTo>
                        <a:pt x="4" y="173"/>
                        <a:pt x="4" y="173"/>
                        <a:pt x="4" y="173"/>
                      </a:cubicBezTo>
                      <a:cubicBezTo>
                        <a:pt x="2" y="173"/>
                        <a:pt x="0" y="171"/>
                        <a:pt x="0" y="16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1" y="2"/>
                        <a:pt x="2" y="1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120" y="31"/>
                        <a:pt x="120" y="31"/>
                        <a:pt x="120" y="31"/>
                      </a:cubicBezTo>
                      <a:cubicBezTo>
                        <a:pt x="122" y="32"/>
                        <a:pt x="123" y="33"/>
                        <a:pt x="123" y="36"/>
                      </a:cubicBezTo>
                      <a:cubicBezTo>
                        <a:pt x="123" y="199"/>
                        <a:pt x="123" y="199"/>
                        <a:pt x="123" y="199"/>
                      </a:cubicBezTo>
                      <a:cubicBezTo>
                        <a:pt x="123" y="201"/>
                        <a:pt x="123" y="202"/>
                        <a:pt x="122" y="203"/>
                      </a:cubicBezTo>
                      <a:cubicBezTo>
                        <a:pt x="121" y="203"/>
                        <a:pt x="120" y="204"/>
                        <a:pt x="119" y="204"/>
                      </a:cubicBezTo>
                      <a:close/>
                      <a:moveTo>
                        <a:pt x="10" y="165"/>
                      </a:moveTo>
                      <a:cubicBezTo>
                        <a:pt x="114" y="193"/>
                        <a:pt x="114" y="193"/>
                        <a:pt x="114" y="193"/>
                      </a:cubicBezTo>
                      <a:cubicBezTo>
                        <a:pt x="114" y="39"/>
                        <a:pt x="114" y="39"/>
                        <a:pt x="114" y="39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5"/>
                        <a:pt x="10" y="165"/>
                        <a:pt x="10" y="1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1" name="Freeform 2024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4132" y="319"/>
                  <a:ext cx="151" cy="40"/>
                </a:xfrm>
                <a:custGeom>
                  <a:avLst/>
                  <a:gdLst/>
                  <a:ahLst/>
                  <a:cxnLst>
                    <a:cxn ang="0">
                      <a:pos x="0" y="70"/>
                    </a:cxn>
                    <a:cxn ang="0">
                      <a:pos x="269" y="0"/>
                    </a:cxn>
                    <a:cxn ang="0">
                      <a:pos x="539" y="70"/>
                    </a:cxn>
                    <a:cxn ang="0">
                      <a:pos x="269" y="144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539" h="144">
                      <a:moveTo>
                        <a:pt x="0" y="70"/>
                      </a:moveTo>
                      <a:lnTo>
                        <a:pt x="269" y="0"/>
                      </a:lnTo>
                      <a:lnTo>
                        <a:pt x="539" y="70"/>
                      </a:lnTo>
                      <a:lnTo>
                        <a:pt x="269" y="144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2" name="Freeform 2025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4133" y="242"/>
                  <a:ext cx="75" cy="97"/>
                </a:xfrm>
                <a:custGeom>
                  <a:avLst/>
                  <a:gdLst/>
                  <a:ahLst/>
                  <a:cxnLst>
                    <a:cxn ang="0">
                      <a:pos x="0" y="349"/>
                    </a:cxn>
                    <a:cxn ang="0">
                      <a:pos x="0" y="71"/>
                    </a:cxn>
                    <a:cxn ang="0">
                      <a:pos x="267" y="0"/>
                    </a:cxn>
                    <a:cxn ang="0">
                      <a:pos x="267" y="279"/>
                    </a:cxn>
                    <a:cxn ang="0">
                      <a:pos x="0" y="349"/>
                    </a:cxn>
                  </a:cxnLst>
                  <a:rect l="0" t="0" r="r" b="b"/>
                  <a:pathLst>
                    <a:path w="267" h="349">
                      <a:moveTo>
                        <a:pt x="0" y="349"/>
                      </a:moveTo>
                      <a:lnTo>
                        <a:pt x="0" y="71"/>
                      </a:lnTo>
                      <a:lnTo>
                        <a:pt x="267" y="0"/>
                      </a:lnTo>
                      <a:lnTo>
                        <a:pt x="267" y="279"/>
                      </a:lnTo>
                      <a:lnTo>
                        <a:pt x="0" y="349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2" name="Group 2026"/>
              <p:cNvGrpSpPr>
                <a:grpSpLocks/>
              </p:cNvGrpSpPr>
              <p:nvPr/>
            </p:nvGrpSpPr>
            <p:grpSpPr bwMode="gray">
              <a:xfrm>
                <a:off x="3841" y="309"/>
                <a:ext cx="157" cy="269"/>
                <a:chOff x="3515" y="-1153"/>
                <a:chExt cx="558" cy="954"/>
              </a:xfrm>
            </p:grpSpPr>
            <p:sp>
              <p:nvSpPr>
                <p:cNvPr id="474" name="Freeform 2027" descr="© INSCALE GmbH, 26.05.2010&#10;http://www.presentationload.com/"/>
                <p:cNvSpPr>
                  <a:spLocks noEditPoints="1"/>
                </p:cNvSpPr>
                <p:nvPr/>
              </p:nvSpPr>
              <p:spPr bwMode="gray">
                <a:xfrm>
                  <a:off x="3515" y="-997"/>
                  <a:ext cx="558" cy="439"/>
                </a:xfrm>
                <a:custGeom>
                  <a:avLst/>
                  <a:gdLst/>
                  <a:ahLst/>
                  <a:cxnLst>
                    <a:cxn ang="0">
                      <a:pos x="0" y="124"/>
                    </a:cxn>
                    <a:cxn ang="0">
                      <a:pos x="4" y="145"/>
                    </a:cxn>
                    <a:cxn ang="0">
                      <a:pos x="17" y="154"/>
                    </a:cxn>
                    <a:cxn ang="0">
                      <a:pos x="20" y="155"/>
                    </a:cxn>
                    <a:cxn ang="0">
                      <a:pos x="40" y="160"/>
                    </a:cxn>
                    <a:cxn ang="0">
                      <a:pos x="40" y="165"/>
                    </a:cxn>
                    <a:cxn ang="0">
                      <a:pos x="67" y="184"/>
                    </a:cxn>
                    <a:cxn ang="0">
                      <a:pos x="118" y="170"/>
                    </a:cxn>
                    <a:cxn ang="0">
                      <a:pos x="127" y="159"/>
                    </a:cxn>
                    <a:cxn ang="0">
                      <a:pos x="126" y="47"/>
                    </a:cxn>
                    <a:cxn ang="0">
                      <a:pos x="132" y="92"/>
                    </a:cxn>
                    <a:cxn ang="0">
                      <a:pos x="132" y="92"/>
                    </a:cxn>
                    <a:cxn ang="0">
                      <a:pos x="137" y="112"/>
                    </a:cxn>
                    <a:cxn ang="0">
                      <a:pos x="150" y="120"/>
                    </a:cxn>
                    <a:cxn ang="0">
                      <a:pos x="156" y="121"/>
                    </a:cxn>
                    <a:cxn ang="0">
                      <a:pos x="156" y="122"/>
                    </a:cxn>
                    <a:cxn ang="0">
                      <a:pos x="210" y="135"/>
                    </a:cxn>
                    <a:cxn ang="0">
                      <a:pos x="215" y="104"/>
                    </a:cxn>
                    <a:cxn ang="0">
                      <a:pos x="164" y="90"/>
                    </a:cxn>
                    <a:cxn ang="0">
                      <a:pos x="163" y="85"/>
                    </a:cxn>
                    <a:cxn ang="0">
                      <a:pos x="163" y="85"/>
                    </a:cxn>
                    <a:cxn ang="0">
                      <a:pos x="150" y="11"/>
                    </a:cxn>
                    <a:cxn ang="0">
                      <a:pos x="120" y="1"/>
                    </a:cxn>
                    <a:cxn ang="0">
                      <a:pos x="80" y="12"/>
                    </a:cxn>
                    <a:cxn ang="0">
                      <a:pos x="37" y="24"/>
                    </a:cxn>
                    <a:cxn ang="0">
                      <a:pos x="11" y="49"/>
                    </a:cxn>
                    <a:cxn ang="0">
                      <a:pos x="1" y="113"/>
                    </a:cxn>
                    <a:cxn ang="0">
                      <a:pos x="1" y="113"/>
                    </a:cxn>
                    <a:cxn ang="0">
                      <a:pos x="0" y="124"/>
                    </a:cxn>
                    <a:cxn ang="0">
                      <a:pos x="44" y="70"/>
                    </a:cxn>
                    <a:cxn ang="0">
                      <a:pos x="43" y="75"/>
                    </a:cxn>
                    <a:cxn ang="0">
                      <a:pos x="42" y="87"/>
                    </a:cxn>
                    <a:cxn ang="0">
                      <a:pos x="40" y="124"/>
                    </a:cxn>
                    <a:cxn ang="0">
                      <a:pos x="36" y="122"/>
                    </a:cxn>
                    <a:cxn ang="0">
                      <a:pos x="42" y="87"/>
                    </a:cxn>
                    <a:cxn ang="0">
                      <a:pos x="43" y="75"/>
                    </a:cxn>
                    <a:cxn ang="0">
                      <a:pos x="44" y="70"/>
                    </a:cxn>
                  </a:cxnLst>
                  <a:rect l="0" t="0" r="r" b="b"/>
                  <a:pathLst>
                    <a:path w="236" h="186">
                      <a:moveTo>
                        <a:pt x="0" y="124"/>
                      </a:moveTo>
                      <a:cubicBezTo>
                        <a:pt x="0" y="135"/>
                        <a:pt x="1" y="141"/>
                        <a:pt x="4" y="145"/>
                      </a:cubicBezTo>
                      <a:cubicBezTo>
                        <a:pt x="7" y="150"/>
                        <a:pt x="11" y="152"/>
                        <a:pt x="17" y="154"/>
                      </a:cubicBezTo>
                      <a:cubicBezTo>
                        <a:pt x="18" y="154"/>
                        <a:pt x="19" y="154"/>
                        <a:pt x="20" y="155"/>
                      </a:cubicBezTo>
                      <a:cubicBezTo>
                        <a:pt x="27" y="156"/>
                        <a:pt x="34" y="158"/>
                        <a:pt x="40" y="160"/>
                      </a:cubicBezTo>
                      <a:cubicBezTo>
                        <a:pt x="40" y="161"/>
                        <a:pt x="40" y="163"/>
                        <a:pt x="40" y="165"/>
                      </a:cubicBezTo>
                      <a:cubicBezTo>
                        <a:pt x="43" y="176"/>
                        <a:pt x="59" y="186"/>
                        <a:pt x="67" y="184"/>
                      </a:cubicBezTo>
                      <a:cubicBezTo>
                        <a:pt x="74" y="183"/>
                        <a:pt x="105" y="173"/>
                        <a:pt x="118" y="170"/>
                      </a:cubicBezTo>
                      <a:cubicBezTo>
                        <a:pt x="124" y="169"/>
                        <a:pt x="126" y="164"/>
                        <a:pt x="127" y="159"/>
                      </a:cubicBezTo>
                      <a:cubicBezTo>
                        <a:pt x="127" y="117"/>
                        <a:pt x="126" y="53"/>
                        <a:pt x="126" y="47"/>
                      </a:cubicBezTo>
                      <a:cubicBezTo>
                        <a:pt x="126" y="43"/>
                        <a:pt x="129" y="65"/>
                        <a:pt x="132" y="9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2" y="102"/>
                        <a:pt x="134" y="108"/>
                        <a:pt x="137" y="112"/>
                      </a:cubicBezTo>
                      <a:cubicBezTo>
                        <a:pt x="140" y="116"/>
                        <a:pt x="144" y="118"/>
                        <a:pt x="150" y="120"/>
                      </a:cubicBezTo>
                      <a:cubicBezTo>
                        <a:pt x="156" y="121"/>
                        <a:pt x="156" y="121"/>
                        <a:pt x="156" y="121"/>
                      </a:cubicBezTo>
                      <a:cubicBezTo>
                        <a:pt x="156" y="122"/>
                        <a:pt x="156" y="122"/>
                        <a:pt x="156" y="122"/>
                      </a:cubicBezTo>
                      <a:cubicBezTo>
                        <a:pt x="181" y="128"/>
                        <a:pt x="205" y="135"/>
                        <a:pt x="210" y="135"/>
                      </a:cubicBezTo>
                      <a:cubicBezTo>
                        <a:pt x="227" y="136"/>
                        <a:pt x="236" y="108"/>
                        <a:pt x="215" y="104"/>
                      </a:cubicBezTo>
                      <a:cubicBezTo>
                        <a:pt x="207" y="102"/>
                        <a:pt x="187" y="95"/>
                        <a:pt x="164" y="90"/>
                      </a:cubicBezTo>
                      <a:cubicBezTo>
                        <a:pt x="163" y="85"/>
                        <a:pt x="163" y="85"/>
                        <a:pt x="163" y="85"/>
                      </a:cubicBezTo>
                      <a:cubicBezTo>
                        <a:pt x="163" y="85"/>
                        <a:pt x="163" y="85"/>
                        <a:pt x="163" y="85"/>
                      </a:cubicBezTo>
                      <a:cubicBezTo>
                        <a:pt x="157" y="49"/>
                        <a:pt x="151" y="14"/>
                        <a:pt x="150" y="11"/>
                      </a:cubicBezTo>
                      <a:cubicBezTo>
                        <a:pt x="147" y="3"/>
                        <a:pt x="129" y="0"/>
                        <a:pt x="120" y="1"/>
                      </a:cubicBezTo>
                      <a:cubicBezTo>
                        <a:pt x="111" y="3"/>
                        <a:pt x="91" y="9"/>
                        <a:pt x="80" y="12"/>
                      </a:cubicBezTo>
                      <a:cubicBezTo>
                        <a:pt x="67" y="16"/>
                        <a:pt x="44" y="21"/>
                        <a:pt x="37" y="24"/>
                      </a:cubicBezTo>
                      <a:cubicBezTo>
                        <a:pt x="29" y="26"/>
                        <a:pt x="14" y="32"/>
                        <a:pt x="11" y="49"/>
                      </a:cubicBezTo>
                      <a:cubicBezTo>
                        <a:pt x="10" y="57"/>
                        <a:pt x="6" y="84"/>
                        <a:pt x="1" y="113"/>
                      </a:cubicBezTo>
                      <a:cubicBezTo>
                        <a:pt x="1" y="113"/>
                        <a:pt x="1" y="113"/>
                        <a:pt x="1" y="113"/>
                      </a:cubicBezTo>
                      <a:lnTo>
                        <a:pt x="0" y="124"/>
                      </a:lnTo>
                      <a:close/>
                      <a:moveTo>
                        <a:pt x="44" y="70"/>
                      </a:moveTo>
                      <a:cubicBezTo>
                        <a:pt x="44" y="72"/>
                        <a:pt x="44" y="73"/>
                        <a:pt x="43" y="75"/>
                      </a:cubicBezTo>
                      <a:cubicBezTo>
                        <a:pt x="43" y="78"/>
                        <a:pt x="43" y="82"/>
                        <a:pt x="42" y="87"/>
                      </a:cubicBezTo>
                      <a:cubicBezTo>
                        <a:pt x="41" y="99"/>
                        <a:pt x="40" y="111"/>
                        <a:pt x="40" y="124"/>
                      </a:cubicBezTo>
                      <a:cubicBezTo>
                        <a:pt x="39" y="123"/>
                        <a:pt x="37" y="123"/>
                        <a:pt x="36" y="122"/>
                      </a:cubicBezTo>
                      <a:cubicBezTo>
                        <a:pt x="39" y="108"/>
                        <a:pt x="40" y="96"/>
                        <a:pt x="42" y="87"/>
                      </a:cubicBezTo>
                      <a:cubicBezTo>
                        <a:pt x="42" y="83"/>
                        <a:pt x="43" y="78"/>
                        <a:pt x="43" y="75"/>
                      </a:cubicBezTo>
                      <a:cubicBezTo>
                        <a:pt x="44" y="73"/>
                        <a:pt x="44" y="71"/>
                        <a:pt x="44" y="7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5" name="Freeform 2028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638" y="-1026"/>
                  <a:ext cx="156" cy="97"/>
                </a:xfrm>
                <a:custGeom>
                  <a:avLst/>
                  <a:gdLst/>
                  <a:ahLst/>
                  <a:cxnLst>
                    <a:cxn ang="0">
                      <a:pos x="36" y="39"/>
                    </a:cxn>
                    <a:cxn ang="0">
                      <a:pos x="56" y="22"/>
                    </a:cxn>
                    <a:cxn ang="0">
                      <a:pos x="50" y="12"/>
                    </a:cxn>
                    <a:cxn ang="0">
                      <a:pos x="13" y="15"/>
                    </a:cxn>
                    <a:cxn ang="0">
                      <a:pos x="9" y="29"/>
                    </a:cxn>
                    <a:cxn ang="0">
                      <a:pos x="36" y="39"/>
                    </a:cxn>
                  </a:cxnLst>
                  <a:rect l="0" t="0" r="r" b="b"/>
                  <a:pathLst>
                    <a:path w="66" h="41">
                      <a:moveTo>
                        <a:pt x="36" y="39"/>
                      </a:moveTo>
                      <a:cubicBezTo>
                        <a:pt x="52" y="37"/>
                        <a:pt x="66" y="25"/>
                        <a:pt x="56" y="22"/>
                      </a:cubicBezTo>
                      <a:cubicBezTo>
                        <a:pt x="50" y="21"/>
                        <a:pt x="53" y="15"/>
                        <a:pt x="50" y="12"/>
                      </a:cubicBezTo>
                      <a:cubicBezTo>
                        <a:pt x="48" y="10"/>
                        <a:pt x="13" y="0"/>
                        <a:pt x="13" y="15"/>
                      </a:cubicBezTo>
                      <a:cubicBezTo>
                        <a:pt x="13" y="21"/>
                        <a:pt x="19" y="25"/>
                        <a:pt x="9" y="29"/>
                      </a:cubicBezTo>
                      <a:cubicBezTo>
                        <a:pt x="0" y="33"/>
                        <a:pt x="20" y="41"/>
                        <a:pt x="36" y="39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6" name="Freeform 2029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624" y="-1153"/>
                  <a:ext cx="189" cy="189"/>
                </a:xfrm>
                <a:custGeom>
                  <a:avLst/>
                  <a:gdLst/>
                  <a:ahLst/>
                  <a:cxnLst>
                    <a:cxn ang="0">
                      <a:pos x="42" y="1"/>
                    </a:cxn>
                    <a:cxn ang="0">
                      <a:pos x="79" y="42"/>
                    </a:cxn>
                    <a:cxn ang="0">
                      <a:pos x="38" y="79"/>
                    </a:cxn>
                    <a:cxn ang="0">
                      <a:pos x="1" y="38"/>
                    </a:cxn>
                    <a:cxn ang="0">
                      <a:pos x="42" y="1"/>
                    </a:cxn>
                  </a:cxnLst>
                  <a:rect l="0" t="0" r="r" b="b"/>
                  <a:pathLst>
                    <a:path w="80" h="80">
                      <a:moveTo>
                        <a:pt x="42" y="1"/>
                      </a:moveTo>
                      <a:cubicBezTo>
                        <a:pt x="64" y="2"/>
                        <a:pt x="80" y="20"/>
                        <a:pt x="79" y="42"/>
                      </a:cubicBezTo>
                      <a:cubicBezTo>
                        <a:pt x="79" y="63"/>
                        <a:pt x="60" y="80"/>
                        <a:pt x="38" y="79"/>
                      </a:cubicBezTo>
                      <a:cubicBezTo>
                        <a:pt x="17" y="78"/>
                        <a:pt x="0" y="60"/>
                        <a:pt x="1" y="38"/>
                      </a:cubicBezTo>
                      <a:cubicBezTo>
                        <a:pt x="2" y="17"/>
                        <a:pt x="20" y="0"/>
                        <a:pt x="42" y="1"/>
                      </a:cubicBezTo>
                    </a:path>
                  </a:pathLst>
                </a:custGeom>
                <a:solidFill>
                  <a:srgbClr val="FFCC99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7" name="Freeform 2030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624" y="-1153"/>
                  <a:ext cx="189" cy="189"/>
                </a:xfrm>
                <a:custGeom>
                  <a:avLst/>
                  <a:gdLst/>
                  <a:ahLst/>
                  <a:cxnLst>
                    <a:cxn ang="0">
                      <a:pos x="42" y="1"/>
                    </a:cxn>
                    <a:cxn ang="0">
                      <a:pos x="79" y="42"/>
                    </a:cxn>
                    <a:cxn ang="0">
                      <a:pos x="38" y="79"/>
                    </a:cxn>
                    <a:cxn ang="0">
                      <a:pos x="1" y="38"/>
                    </a:cxn>
                    <a:cxn ang="0">
                      <a:pos x="42" y="1"/>
                    </a:cxn>
                  </a:cxnLst>
                  <a:rect l="0" t="0" r="r" b="b"/>
                  <a:pathLst>
                    <a:path w="80" h="80">
                      <a:moveTo>
                        <a:pt x="42" y="1"/>
                      </a:moveTo>
                      <a:cubicBezTo>
                        <a:pt x="64" y="2"/>
                        <a:pt x="80" y="20"/>
                        <a:pt x="79" y="42"/>
                      </a:cubicBezTo>
                      <a:cubicBezTo>
                        <a:pt x="79" y="63"/>
                        <a:pt x="60" y="80"/>
                        <a:pt x="38" y="79"/>
                      </a:cubicBezTo>
                      <a:cubicBezTo>
                        <a:pt x="17" y="78"/>
                        <a:pt x="0" y="60"/>
                        <a:pt x="1" y="38"/>
                      </a:cubicBezTo>
                      <a:cubicBezTo>
                        <a:pt x="2" y="17"/>
                        <a:pt x="20" y="0"/>
                        <a:pt x="42" y="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8" name="Freeform 2031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610" y="-624"/>
                  <a:ext cx="376" cy="425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7" y="21"/>
                    </a:cxn>
                    <a:cxn ang="0">
                      <a:pos x="78" y="11"/>
                    </a:cxn>
                    <a:cxn ang="0">
                      <a:pos x="87" y="0"/>
                    </a:cxn>
                    <a:cxn ang="0">
                      <a:pos x="91" y="19"/>
                    </a:cxn>
                    <a:cxn ang="0">
                      <a:pos x="142" y="32"/>
                    </a:cxn>
                    <a:cxn ang="0">
                      <a:pos x="158" y="54"/>
                    </a:cxn>
                    <a:cxn ang="0">
                      <a:pos x="158" y="145"/>
                    </a:cxn>
                    <a:cxn ang="0">
                      <a:pos x="123" y="156"/>
                    </a:cxn>
                    <a:cxn ang="0">
                      <a:pos x="117" y="145"/>
                    </a:cxn>
                    <a:cxn ang="0">
                      <a:pos x="117" y="73"/>
                    </a:cxn>
                    <a:cxn ang="0">
                      <a:pos x="117" y="73"/>
                    </a:cxn>
                    <a:cxn ang="0">
                      <a:pos x="117" y="72"/>
                    </a:cxn>
                    <a:cxn ang="0">
                      <a:pos x="117" y="65"/>
                    </a:cxn>
                    <a:cxn ang="0">
                      <a:pos x="117" y="64"/>
                    </a:cxn>
                    <a:cxn ang="0">
                      <a:pos x="117" y="63"/>
                    </a:cxn>
                    <a:cxn ang="0">
                      <a:pos x="101" y="40"/>
                    </a:cxn>
                    <a:cxn ang="0">
                      <a:pos x="56" y="29"/>
                    </a:cxn>
                    <a:cxn ang="0">
                      <a:pos x="56" y="29"/>
                    </a:cxn>
                    <a:cxn ang="0">
                      <a:pos x="101" y="40"/>
                    </a:cxn>
                    <a:cxn ang="0">
                      <a:pos x="117" y="63"/>
                    </a:cxn>
                    <a:cxn ang="0">
                      <a:pos x="117" y="71"/>
                    </a:cxn>
                    <a:cxn ang="0">
                      <a:pos x="117" y="71"/>
                    </a:cxn>
                    <a:cxn ang="0">
                      <a:pos x="117" y="77"/>
                    </a:cxn>
                    <a:cxn ang="0">
                      <a:pos x="117" y="77"/>
                    </a:cxn>
                    <a:cxn ang="0">
                      <a:pos x="117" y="154"/>
                    </a:cxn>
                    <a:cxn ang="0">
                      <a:pos x="117" y="154"/>
                    </a:cxn>
                    <a:cxn ang="0">
                      <a:pos x="116" y="157"/>
                    </a:cxn>
                    <a:cxn ang="0">
                      <a:pos x="75" y="156"/>
                    </a:cxn>
                    <a:cxn ang="0">
                      <a:pos x="74" y="77"/>
                    </a:cxn>
                    <a:cxn ang="0">
                      <a:pos x="70" y="69"/>
                    </a:cxn>
                    <a:cxn ang="0">
                      <a:pos x="18" y="55"/>
                    </a:cxn>
                    <a:cxn ang="0">
                      <a:pos x="0" y="25"/>
                    </a:cxn>
                    <a:cxn ang="0">
                      <a:pos x="0" y="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59" h="180">
                      <a:moveTo>
                        <a:pt x="0" y="6"/>
                      </a:moveTo>
                      <a:cubicBezTo>
                        <a:pt x="3" y="17"/>
                        <a:pt x="19" y="22"/>
                        <a:pt x="27" y="21"/>
                      </a:cubicBezTo>
                      <a:cubicBezTo>
                        <a:pt x="35" y="20"/>
                        <a:pt x="66" y="13"/>
                        <a:pt x="78" y="11"/>
                      </a:cubicBezTo>
                      <a:cubicBezTo>
                        <a:pt x="84" y="10"/>
                        <a:pt x="86" y="5"/>
                        <a:pt x="87" y="0"/>
                      </a:cubicBezTo>
                      <a:cubicBezTo>
                        <a:pt x="88" y="18"/>
                        <a:pt x="87" y="18"/>
                        <a:pt x="91" y="19"/>
                      </a:cubicBezTo>
                      <a:cubicBezTo>
                        <a:pt x="91" y="19"/>
                        <a:pt x="131" y="28"/>
                        <a:pt x="142" y="32"/>
                      </a:cubicBezTo>
                      <a:cubicBezTo>
                        <a:pt x="152" y="36"/>
                        <a:pt x="158" y="42"/>
                        <a:pt x="158" y="54"/>
                      </a:cubicBezTo>
                      <a:cubicBezTo>
                        <a:pt x="158" y="55"/>
                        <a:pt x="159" y="134"/>
                        <a:pt x="158" y="145"/>
                      </a:cubicBezTo>
                      <a:cubicBezTo>
                        <a:pt x="157" y="163"/>
                        <a:pt x="134" y="165"/>
                        <a:pt x="123" y="156"/>
                      </a:cubicBezTo>
                      <a:cubicBezTo>
                        <a:pt x="120" y="153"/>
                        <a:pt x="117" y="149"/>
                        <a:pt x="117" y="145"/>
                      </a:cubicBezTo>
                      <a:cubicBezTo>
                        <a:pt x="117" y="130"/>
                        <a:pt x="117" y="102"/>
                        <a:pt x="117" y="73"/>
                      </a:cubicBezTo>
                      <a:cubicBezTo>
                        <a:pt x="117" y="73"/>
                        <a:pt x="117" y="73"/>
                        <a:pt x="117" y="73"/>
                      </a:cubicBezTo>
                      <a:cubicBezTo>
                        <a:pt x="117" y="72"/>
                        <a:pt x="117" y="72"/>
                        <a:pt x="117" y="72"/>
                      </a:cubicBezTo>
                      <a:cubicBezTo>
                        <a:pt x="117" y="69"/>
                        <a:pt x="117" y="67"/>
                        <a:pt x="117" y="65"/>
                      </a:cubicBezTo>
                      <a:cubicBezTo>
                        <a:pt x="117" y="65"/>
                        <a:pt x="117" y="64"/>
                        <a:pt x="117" y="64"/>
                      </a:cubicBezTo>
                      <a:cubicBezTo>
                        <a:pt x="117" y="64"/>
                        <a:pt x="117" y="63"/>
                        <a:pt x="117" y="63"/>
                      </a:cubicBezTo>
                      <a:cubicBezTo>
                        <a:pt x="116" y="50"/>
                        <a:pt x="111" y="44"/>
                        <a:pt x="101" y="40"/>
                      </a:cubicBezTo>
                      <a:cubicBezTo>
                        <a:pt x="91" y="37"/>
                        <a:pt x="58" y="30"/>
                        <a:pt x="56" y="29"/>
                      </a:cubicBezTo>
                      <a:cubicBezTo>
                        <a:pt x="52" y="28"/>
                        <a:pt x="52" y="28"/>
                        <a:pt x="56" y="29"/>
                      </a:cubicBezTo>
                      <a:cubicBezTo>
                        <a:pt x="58" y="30"/>
                        <a:pt x="91" y="37"/>
                        <a:pt x="101" y="40"/>
                      </a:cubicBezTo>
                      <a:cubicBezTo>
                        <a:pt x="111" y="44"/>
                        <a:pt x="116" y="50"/>
                        <a:pt x="117" y="63"/>
                      </a:cubicBezTo>
                      <a:cubicBezTo>
                        <a:pt x="117" y="64"/>
                        <a:pt x="117" y="70"/>
                        <a:pt x="117" y="71"/>
                      </a:cubicBezTo>
                      <a:cubicBezTo>
                        <a:pt x="117" y="71"/>
                        <a:pt x="117" y="71"/>
                        <a:pt x="117" y="71"/>
                      </a:cubicBezTo>
                      <a:cubicBezTo>
                        <a:pt x="117" y="71"/>
                        <a:pt x="117" y="74"/>
                        <a:pt x="117" y="77"/>
                      </a:cubicBezTo>
                      <a:cubicBezTo>
                        <a:pt x="117" y="77"/>
                        <a:pt x="117" y="77"/>
                        <a:pt x="117" y="77"/>
                      </a:cubicBezTo>
                      <a:cubicBezTo>
                        <a:pt x="117" y="154"/>
                        <a:pt x="117" y="154"/>
                        <a:pt x="117" y="154"/>
                      </a:cubicBezTo>
                      <a:cubicBezTo>
                        <a:pt x="117" y="154"/>
                        <a:pt x="116" y="154"/>
                        <a:pt x="117" y="154"/>
                      </a:cubicBezTo>
                      <a:cubicBezTo>
                        <a:pt x="116" y="155"/>
                        <a:pt x="116" y="156"/>
                        <a:pt x="116" y="157"/>
                      </a:cubicBezTo>
                      <a:cubicBezTo>
                        <a:pt x="115" y="180"/>
                        <a:pt x="75" y="176"/>
                        <a:pt x="75" y="156"/>
                      </a:cubicBezTo>
                      <a:cubicBezTo>
                        <a:pt x="75" y="141"/>
                        <a:pt x="74" y="79"/>
                        <a:pt x="74" y="77"/>
                      </a:cubicBezTo>
                      <a:cubicBezTo>
                        <a:pt x="74" y="74"/>
                        <a:pt x="72" y="70"/>
                        <a:pt x="70" y="69"/>
                      </a:cubicBezTo>
                      <a:cubicBezTo>
                        <a:pt x="68" y="68"/>
                        <a:pt x="23" y="57"/>
                        <a:pt x="18" y="55"/>
                      </a:cubicBezTo>
                      <a:cubicBezTo>
                        <a:pt x="6" y="51"/>
                        <a:pt x="0" y="47"/>
                        <a:pt x="0" y="25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9" name="Freeform 2032" descr="© INSCALE GmbH, 26.05.2010&#10;http://www.presentationload.com/"/>
                <p:cNvSpPr>
                  <a:spLocks/>
                </p:cNvSpPr>
                <p:nvPr/>
              </p:nvSpPr>
              <p:spPr bwMode="gray">
                <a:xfrm>
                  <a:off x="3563" y="-709"/>
                  <a:ext cx="215" cy="130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63" y="14"/>
                    </a:cxn>
                    <a:cxn ang="0">
                      <a:pos x="51" y="46"/>
                    </a:cxn>
                    <a:cxn ang="0">
                      <a:pos x="0" y="33"/>
                    </a:cxn>
                  </a:cxnLst>
                  <a:rect l="0" t="0" r="r" b="b"/>
                  <a:pathLst>
                    <a:path w="91" h="55">
                      <a:moveTo>
                        <a:pt x="16" y="0"/>
                      </a:moveTo>
                      <a:cubicBezTo>
                        <a:pt x="30" y="4"/>
                        <a:pt x="46" y="9"/>
                        <a:pt x="63" y="14"/>
                      </a:cubicBezTo>
                      <a:cubicBezTo>
                        <a:pt x="91" y="22"/>
                        <a:pt x="74" y="55"/>
                        <a:pt x="51" y="46"/>
                      </a:cubicBezTo>
                      <a:cubicBezTo>
                        <a:pt x="47" y="45"/>
                        <a:pt x="26" y="39"/>
                        <a:pt x="0" y="33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473" name="Freeform 2033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3831" y="456"/>
                <a:ext cx="82" cy="134"/>
              </a:xfrm>
              <a:custGeom>
                <a:avLst/>
                <a:gdLst/>
                <a:ahLst/>
                <a:cxnLst>
                  <a:cxn ang="0">
                    <a:pos x="118" y="204"/>
                  </a:cxn>
                  <a:cxn ang="0">
                    <a:pos x="117" y="204"/>
                  </a:cxn>
                  <a:cxn ang="0">
                    <a:pos x="3" y="173"/>
                  </a:cxn>
                  <a:cxn ang="0">
                    <a:pos x="0" y="169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6" y="1"/>
                  </a:cxn>
                  <a:cxn ang="0">
                    <a:pos x="120" y="31"/>
                  </a:cxn>
                  <a:cxn ang="0">
                    <a:pos x="123" y="36"/>
                  </a:cxn>
                  <a:cxn ang="0">
                    <a:pos x="123" y="199"/>
                  </a:cxn>
                  <a:cxn ang="0">
                    <a:pos x="121" y="203"/>
                  </a:cxn>
                  <a:cxn ang="0">
                    <a:pos x="118" y="204"/>
                  </a:cxn>
                  <a:cxn ang="0">
                    <a:pos x="9" y="165"/>
                  </a:cxn>
                  <a:cxn ang="0">
                    <a:pos x="114" y="193"/>
                  </a:cxn>
                  <a:cxn ang="0">
                    <a:pos x="114" y="39"/>
                  </a:cxn>
                  <a:cxn ang="0">
                    <a:pos x="9" y="12"/>
                  </a:cxn>
                  <a:cxn ang="0">
                    <a:pos x="9" y="165"/>
                  </a:cxn>
                </a:cxnLst>
                <a:rect l="0" t="0" r="r" b="b"/>
                <a:pathLst>
                  <a:path w="123" h="204">
                    <a:moveTo>
                      <a:pt x="118" y="204"/>
                    </a:moveTo>
                    <a:cubicBezTo>
                      <a:pt x="118" y="204"/>
                      <a:pt x="117" y="204"/>
                      <a:pt x="117" y="204"/>
                    </a:cubicBezTo>
                    <a:cubicBezTo>
                      <a:pt x="3" y="173"/>
                      <a:pt x="3" y="173"/>
                      <a:pt x="3" y="173"/>
                    </a:cubicBezTo>
                    <a:cubicBezTo>
                      <a:pt x="1" y="173"/>
                      <a:pt x="0" y="171"/>
                      <a:pt x="0" y="169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2" y="2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2" y="32"/>
                      <a:pt x="123" y="34"/>
                      <a:pt x="123" y="36"/>
                    </a:cubicBezTo>
                    <a:cubicBezTo>
                      <a:pt x="123" y="199"/>
                      <a:pt x="123" y="199"/>
                      <a:pt x="123" y="199"/>
                    </a:cubicBezTo>
                    <a:cubicBezTo>
                      <a:pt x="123" y="201"/>
                      <a:pt x="122" y="202"/>
                      <a:pt x="121" y="203"/>
                    </a:cubicBezTo>
                    <a:cubicBezTo>
                      <a:pt x="120" y="204"/>
                      <a:pt x="119" y="204"/>
                      <a:pt x="118" y="204"/>
                    </a:cubicBezTo>
                    <a:close/>
                    <a:moveTo>
                      <a:pt x="9" y="165"/>
                    </a:moveTo>
                    <a:cubicBezTo>
                      <a:pt x="114" y="193"/>
                      <a:pt x="114" y="193"/>
                      <a:pt x="114" y="193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65"/>
                      <a:pt x="9" y="165"/>
                      <a:pt x="9" y="1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" name="Grup 5"/>
          <p:cNvGrpSpPr/>
          <p:nvPr/>
        </p:nvGrpSpPr>
        <p:grpSpPr>
          <a:xfrm>
            <a:off x="5882680" y="4672850"/>
            <a:ext cx="5272469" cy="2168274"/>
            <a:chOff x="5307212" y="4471934"/>
            <a:chExt cx="3533759" cy="2168274"/>
          </a:xfrm>
        </p:grpSpPr>
        <p:sp>
          <p:nvSpPr>
            <p:cNvPr id="570" name="Freeform 13" descr="© INSCALE GmbH, 26.05.2010&#10;http://www.presentationload.com/"/>
            <p:cNvSpPr>
              <a:spLocks/>
            </p:cNvSpPr>
            <p:nvPr/>
          </p:nvSpPr>
          <p:spPr bwMode="gray">
            <a:xfrm>
              <a:off x="5307212" y="5677506"/>
              <a:ext cx="3528000" cy="962702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7D7D7"/>
            </a:solidFill>
            <a:ln w="635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25400" dist="127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  <p:grpSp>
          <p:nvGrpSpPr>
            <p:cNvPr id="649" name="Group 333"/>
            <p:cNvGrpSpPr>
              <a:grpSpLocks/>
            </p:cNvGrpSpPr>
            <p:nvPr/>
          </p:nvGrpSpPr>
          <p:grpSpPr bwMode="gray">
            <a:xfrm rot="21222385" flipH="1">
              <a:off x="7473343" y="4946565"/>
              <a:ext cx="657789" cy="1072804"/>
              <a:chOff x="80" y="2"/>
              <a:chExt cx="1939" cy="1851"/>
            </a:xfrm>
            <a:solidFill>
              <a:schemeClr val="accent2"/>
            </a:solidFill>
          </p:grpSpPr>
          <p:sp>
            <p:nvSpPr>
              <p:cNvPr id="661" name="Freeform 334"/>
              <p:cNvSpPr>
                <a:spLocks/>
              </p:cNvSpPr>
              <p:nvPr/>
            </p:nvSpPr>
            <p:spPr bwMode="gray">
              <a:xfrm>
                <a:off x="80" y="2"/>
                <a:ext cx="1939" cy="1851"/>
              </a:xfrm>
              <a:custGeom>
                <a:avLst/>
                <a:gdLst/>
                <a:ahLst/>
                <a:cxnLst>
                  <a:cxn ang="0">
                    <a:pos x="0" y="1084"/>
                  </a:cxn>
                  <a:cxn ang="0">
                    <a:pos x="0" y="3858"/>
                  </a:cxn>
                  <a:cxn ang="0">
                    <a:pos x="1848" y="3361"/>
                  </a:cxn>
                  <a:cxn ang="0">
                    <a:pos x="1848" y="1661"/>
                  </a:cxn>
                  <a:cxn ang="0">
                    <a:pos x="2641" y="1448"/>
                  </a:cxn>
                  <a:cxn ang="0">
                    <a:pos x="2641" y="3149"/>
                  </a:cxn>
                  <a:cxn ang="0">
                    <a:pos x="4042" y="2773"/>
                  </a:cxn>
                  <a:cxn ang="0">
                    <a:pos x="4042" y="0"/>
                  </a:cxn>
                  <a:cxn ang="0">
                    <a:pos x="0" y="1084"/>
                  </a:cxn>
                </a:cxnLst>
                <a:rect l="0" t="0" r="r" b="b"/>
                <a:pathLst>
                  <a:path w="4042" h="3858">
                    <a:moveTo>
                      <a:pt x="0" y="1084"/>
                    </a:moveTo>
                    <a:lnTo>
                      <a:pt x="0" y="3858"/>
                    </a:lnTo>
                    <a:lnTo>
                      <a:pt x="1848" y="3361"/>
                    </a:lnTo>
                    <a:lnTo>
                      <a:pt x="1848" y="1661"/>
                    </a:lnTo>
                    <a:lnTo>
                      <a:pt x="2641" y="1448"/>
                    </a:lnTo>
                    <a:lnTo>
                      <a:pt x="2641" y="3149"/>
                    </a:lnTo>
                    <a:lnTo>
                      <a:pt x="4042" y="2773"/>
                    </a:lnTo>
                    <a:lnTo>
                      <a:pt x="4042" y="0"/>
                    </a:lnTo>
                    <a:lnTo>
                      <a:pt x="0" y="1084"/>
                    </a:ln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2" name="Freeform 336"/>
              <p:cNvSpPr>
                <a:spLocks/>
              </p:cNvSpPr>
              <p:nvPr/>
            </p:nvSpPr>
            <p:spPr bwMode="gray">
              <a:xfrm>
                <a:off x="1264" y="928"/>
                <a:ext cx="16" cy="43"/>
              </a:xfrm>
              <a:custGeom>
                <a:avLst/>
                <a:gdLst/>
                <a:ahLst/>
                <a:cxnLst>
                  <a:cxn ang="0">
                    <a:pos x="33" y="61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12" y="85"/>
                  </a:cxn>
                  <a:cxn ang="0">
                    <a:pos x="12" y="50"/>
                  </a:cxn>
                  <a:cxn ang="0">
                    <a:pos x="33" y="90"/>
                  </a:cxn>
                  <a:cxn ang="0">
                    <a:pos x="33" y="61"/>
                  </a:cxn>
                </a:cxnLst>
                <a:rect l="0" t="0" r="r" b="b"/>
                <a:pathLst>
                  <a:path w="33" h="90">
                    <a:moveTo>
                      <a:pt x="33" y="61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12" y="85"/>
                    </a:lnTo>
                    <a:lnTo>
                      <a:pt x="12" y="50"/>
                    </a:lnTo>
                    <a:lnTo>
                      <a:pt x="33" y="90"/>
                    </a:lnTo>
                    <a:lnTo>
                      <a:pt x="33" y="61"/>
                    </a:lnTo>
                    <a:close/>
                  </a:path>
                </a:pathLst>
              </a:custGeom>
              <a:grpFill/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50" name="Group 333"/>
            <p:cNvGrpSpPr>
              <a:grpSpLocks/>
            </p:cNvGrpSpPr>
            <p:nvPr/>
          </p:nvGrpSpPr>
          <p:grpSpPr bwMode="gray">
            <a:xfrm flipH="1">
              <a:off x="7219837" y="4471934"/>
              <a:ext cx="1621134" cy="1718154"/>
              <a:chOff x="80" y="2"/>
              <a:chExt cx="1939" cy="1851"/>
            </a:xfrm>
            <a:solidFill>
              <a:schemeClr val="accent2"/>
            </a:solidFill>
          </p:grpSpPr>
          <p:sp>
            <p:nvSpPr>
              <p:cNvPr id="657" name="Freeform 334"/>
              <p:cNvSpPr>
                <a:spLocks/>
              </p:cNvSpPr>
              <p:nvPr/>
            </p:nvSpPr>
            <p:spPr bwMode="gray">
              <a:xfrm>
                <a:off x="80" y="2"/>
                <a:ext cx="1939" cy="1851"/>
              </a:xfrm>
              <a:custGeom>
                <a:avLst/>
                <a:gdLst/>
                <a:ahLst/>
                <a:cxnLst>
                  <a:cxn ang="0">
                    <a:pos x="0" y="1084"/>
                  </a:cxn>
                  <a:cxn ang="0">
                    <a:pos x="0" y="3858"/>
                  </a:cxn>
                  <a:cxn ang="0">
                    <a:pos x="1848" y="3361"/>
                  </a:cxn>
                  <a:cxn ang="0">
                    <a:pos x="1848" y="1661"/>
                  </a:cxn>
                  <a:cxn ang="0">
                    <a:pos x="2641" y="1448"/>
                  </a:cxn>
                  <a:cxn ang="0">
                    <a:pos x="2641" y="3149"/>
                  </a:cxn>
                  <a:cxn ang="0">
                    <a:pos x="4042" y="2773"/>
                  </a:cxn>
                  <a:cxn ang="0">
                    <a:pos x="4042" y="0"/>
                  </a:cxn>
                  <a:cxn ang="0">
                    <a:pos x="0" y="1084"/>
                  </a:cxn>
                </a:cxnLst>
                <a:rect l="0" t="0" r="r" b="b"/>
                <a:pathLst>
                  <a:path w="4042" h="3858">
                    <a:moveTo>
                      <a:pt x="0" y="1084"/>
                    </a:moveTo>
                    <a:lnTo>
                      <a:pt x="0" y="3858"/>
                    </a:lnTo>
                    <a:lnTo>
                      <a:pt x="1848" y="3361"/>
                    </a:lnTo>
                    <a:lnTo>
                      <a:pt x="1848" y="1661"/>
                    </a:lnTo>
                    <a:lnTo>
                      <a:pt x="2641" y="1448"/>
                    </a:lnTo>
                    <a:lnTo>
                      <a:pt x="2641" y="3149"/>
                    </a:lnTo>
                    <a:lnTo>
                      <a:pt x="4042" y="2773"/>
                    </a:lnTo>
                    <a:lnTo>
                      <a:pt x="4042" y="0"/>
                    </a:lnTo>
                    <a:lnTo>
                      <a:pt x="0" y="1084"/>
                    </a:ln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658" name="Group 335"/>
              <p:cNvGrpSpPr>
                <a:grpSpLocks/>
              </p:cNvGrpSpPr>
              <p:nvPr/>
            </p:nvGrpSpPr>
            <p:grpSpPr bwMode="gray">
              <a:xfrm>
                <a:off x="1264" y="661"/>
                <a:ext cx="110" cy="851"/>
                <a:chOff x="1264" y="661"/>
                <a:chExt cx="110" cy="851"/>
              </a:xfrm>
              <a:grpFill/>
            </p:grpSpPr>
            <p:sp>
              <p:nvSpPr>
                <p:cNvPr id="659" name="Freeform 336"/>
                <p:cNvSpPr>
                  <a:spLocks/>
                </p:cNvSpPr>
                <p:nvPr/>
              </p:nvSpPr>
              <p:spPr bwMode="gray">
                <a:xfrm>
                  <a:off x="1264" y="928"/>
                  <a:ext cx="16" cy="43"/>
                </a:xfrm>
                <a:custGeom>
                  <a:avLst/>
                  <a:gdLst/>
                  <a:ahLst/>
                  <a:cxnLst>
                    <a:cxn ang="0">
                      <a:pos x="33" y="61"/>
                    </a:cxn>
                    <a:cxn ang="0">
                      <a:pos x="0" y="0"/>
                    </a:cxn>
                    <a:cxn ang="0">
                      <a:pos x="0" y="59"/>
                    </a:cxn>
                    <a:cxn ang="0">
                      <a:pos x="12" y="85"/>
                    </a:cxn>
                    <a:cxn ang="0">
                      <a:pos x="12" y="50"/>
                    </a:cxn>
                    <a:cxn ang="0">
                      <a:pos x="33" y="90"/>
                    </a:cxn>
                    <a:cxn ang="0">
                      <a:pos x="33" y="61"/>
                    </a:cxn>
                  </a:cxnLst>
                  <a:rect l="0" t="0" r="r" b="b"/>
                  <a:pathLst>
                    <a:path w="33" h="90">
                      <a:moveTo>
                        <a:pt x="33" y="61"/>
                      </a:moveTo>
                      <a:lnTo>
                        <a:pt x="0" y="0"/>
                      </a:lnTo>
                      <a:lnTo>
                        <a:pt x="0" y="59"/>
                      </a:lnTo>
                      <a:lnTo>
                        <a:pt x="12" y="85"/>
                      </a:lnTo>
                      <a:lnTo>
                        <a:pt x="12" y="50"/>
                      </a:lnTo>
                      <a:lnTo>
                        <a:pt x="33" y="90"/>
                      </a:lnTo>
                      <a:lnTo>
                        <a:pt x="33" y="61"/>
                      </a:lnTo>
                      <a:close/>
                    </a:path>
                  </a:pathLst>
                </a:custGeom>
                <a:grpFill/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0" name="Freeform 339"/>
                <p:cNvSpPr>
                  <a:spLocks/>
                </p:cNvSpPr>
                <p:nvPr/>
              </p:nvSpPr>
              <p:spPr bwMode="gray">
                <a:xfrm>
                  <a:off x="1347" y="661"/>
                  <a:ext cx="27" cy="851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0" y="836"/>
                    </a:cxn>
                    <a:cxn ang="0">
                      <a:pos x="0" y="836"/>
                    </a:cxn>
                    <a:cxn ang="0">
                      <a:pos x="0" y="836"/>
                    </a:cxn>
                    <a:cxn ang="0">
                      <a:pos x="0" y="1303"/>
                    </a:cxn>
                    <a:cxn ang="0">
                      <a:pos x="0" y="1303"/>
                    </a:cxn>
                    <a:cxn ang="0">
                      <a:pos x="0" y="1303"/>
                    </a:cxn>
                    <a:cxn ang="0">
                      <a:pos x="0" y="1774"/>
                    </a:cxn>
                    <a:cxn ang="0">
                      <a:pos x="57" y="1757"/>
                    </a:cxn>
                    <a:cxn ang="0">
                      <a:pos x="57" y="0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57" h="1774">
                      <a:moveTo>
                        <a:pt x="0" y="78"/>
                      </a:moveTo>
                      <a:lnTo>
                        <a:pt x="0" y="836"/>
                      </a:lnTo>
                      <a:lnTo>
                        <a:pt x="0" y="836"/>
                      </a:lnTo>
                      <a:lnTo>
                        <a:pt x="0" y="836"/>
                      </a:lnTo>
                      <a:lnTo>
                        <a:pt x="0" y="1303"/>
                      </a:lnTo>
                      <a:lnTo>
                        <a:pt x="0" y="1303"/>
                      </a:lnTo>
                      <a:lnTo>
                        <a:pt x="0" y="1303"/>
                      </a:lnTo>
                      <a:lnTo>
                        <a:pt x="0" y="1774"/>
                      </a:lnTo>
                      <a:lnTo>
                        <a:pt x="57" y="1757"/>
                      </a:lnTo>
                      <a:lnTo>
                        <a:pt x="57" y="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grpFill/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651" name="Group 333"/>
            <p:cNvGrpSpPr>
              <a:grpSpLocks/>
            </p:cNvGrpSpPr>
            <p:nvPr/>
          </p:nvGrpSpPr>
          <p:grpSpPr bwMode="gray">
            <a:xfrm rot="10402924" flipH="1">
              <a:off x="7654555" y="5028183"/>
              <a:ext cx="657789" cy="1072804"/>
              <a:chOff x="80" y="2"/>
              <a:chExt cx="1939" cy="1851"/>
            </a:xfrm>
            <a:solidFill>
              <a:schemeClr val="accent2"/>
            </a:solidFill>
          </p:grpSpPr>
          <p:sp>
            <p:nvSpPr>
              <p:cNvPr id="655" name="Freeform 334"/>
              <p:cNvSpPr>
                <a:spLocks/>
              </p:cNvSpPr>
              <p:nvPr/>
            </p:nvSpPr>
            <p:spPr bwMode="gray">
              <a:xfrm>
                <a:off x="80" y="2"/>
                <a:ext cx="1939" cy="1851"/>
              </a:xfrm>
              <a:custGeom>
                <a:avLst/>
                <a:gdLst/>
                <a:ahLst/>
                <a:cxnLst>
                  <a:cxn ang="0">
                    <a:pos x="0" y="1084"/>
                  </a:cxn>
                  <a:cxn ang="0">
                    <a:pos x="0" y="3858"/>
                  </a:cxn>
                  <a:cxn ang="0">
                    <a:pos x="1848" y="3361"/>
                  </a:cxn>
                  <a:cxn ang="0">
                    <a:pos x="1848" y="1661"/>
                  </a:cxn>
                  <a:cxn ang="0">
                    <a:pos x="2641" y="1448"/>
                  </a:cxn>
                  <a:cxn ang="0">
                    <a:pos x="2641" y="3149"/>
                  </a:cxn>
                  <a:cxn ang="0">
                    <a:pos x="4042" y="2773"/>
                  </a:cxn>
                  <a:cxn ang="0">
                    <a:pos x="4042" y="0"/>
                  </a:cxn>
                  <a:cxn ang="0">
                    <a:pos x="0" y="1084"/>
                  </a:cxn>
                </a:cxnLst>
                <a:rect l="0" t="0" r="r" b="b"/>
                <a:pathLst>
                  <a:path w="4042" h="3858">
                    <a:moveTo>
                      <a:pt x="0" y="1084"/>
                    </a:moveTo>
                    <a:lnTo>
                      <a:pt x="0" y="3858"/>
                    </a:lnTo>
                    <a:lnTo>
                      <a:pt x="1848" y="3361"/>
                    </a:lnTo>
                    <a:lnTo>
                      <a:pt x="1848" y="1661"/>
                    </a:lnTo>
                    <a:lnTo>
                      <a:pt x="2641" y="1448"/>
                    </a:lnTo>
                    <a:lnTo>
                      <a:pt x="2641" y="3149"/>
                    </a:lnTo>
                    <a:lnTo>
                      <a:pt x="4042" y="2773"/>
                    </a:lnTo>
                    <a:lnTo>
                      <a:pt x="4042" y="0"/>
                    </a:lnTo>
                    <a:lnTo>
                      <a:pt x="0" y="1084"/>
                    </a:ln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6" name="Freeform 336"/>
              <p:cNvSpPr>
                <a:spLocks/>
              </p:cNvSpPr>
              <p:nvPr/>
            </p:nvSpPr>
            <p:spPr bwMode="gray">
              <a:xfrm>
                <a:off x="1264" y="928"/>
                <a:ext cx="16" cy="43"/>
              </a:xfrm>
              <a:custGeom>
                <a:avLst/>
                <a:gdLst/>
                <a:ahLst/>
                <a:cxnLst>
                  <a:cxn ang="0">
                    <a:pos x="33" y="61"/>
                  </a:cxn>
                  <a:cxn ang="0">
                    <a:pos x="0" y="0"/>
                  </a:cxn>
                  <a:cxn ang="0">
                    <a:pos x="0" y="59"/>
                  </a:cxn>
                  <a:cxn ang="0">
                    <a:pos x="12" y="85"/>
                  </a:cxn>
                  <a:cxn ang="0">
                    <a:pos x="12" y="50"/>
                  </a:cxn>
                  <a:cxn ang="0">
                    <a:pos x="33" y="90"/>
                  </a:cxn>
                  <a:cxn ang="0">
                    <a:pos x="33" y="61"/>
                  </a:cxn>
                </a:cxnLst>
                <a:rect l="0" t="0" r="r" b="b"/>
                <a:pathLst>
                  <a:path w="33" h="90">
                    <a:moveTo>
                      <a:pt x="33" y="61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12" y="85"/>
                    </a:lnTo>
                    <a:lnTo>
                      <a:pt x="12" y="50"/>
                    </a:lnTo>
                    <a:lnTo>
                      <a:pt x="33" y="90"/>
                    </a:lnTo>
                    <a:lnTo>
                      <a:pt x="33" y="61"/>
                    </a:lnTo>
                    <a:close/>
                  </a:path>
                </a:pathLst>
              </a:custGeom>
              <a:grpFill/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73" name="Group 1893"/>
            <p:cNvGrpSpPr>
              <a:grpSpLocks/>
            </p:cNvGrpSpPr>
            <p:nvPr/>
          </p:nvGrpSpPr>
          <p:grpSpPr bwMode="gray">
            <a:xfrm flipH="1">
              <a:off x="6308479" y="5057455"/>
              <a:ext cx="683889" cy="918693"/>
              <a:chOff x="-2037" y="5099"/>
              <a:chExt cx="888" cy="1186"/>
            </a:xfrm>
          </p:grpSpPr>
          <p:sp>
            <p:nvSpPr>
              <p:cNvPr id="626" name="Freeform 189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597" y="6136"/>
                <a:ext cx="448" cy="149"/>
              </a:xfrm>
              <a:custGeom>
                <a:avLst/>
                <a:gdLst/>
                <a:ahLst/>
                <a:cxnLst>
                  <a:cxn ang="0">
                    <a:pos x="0" y="149"/>
                  </a:cxn>
                  <a:cxn ang="0">
                    <a:pos x="448" y="29"/>
                  </a:cxn>
                  <a:cxn ang="0">
                    <a:pos x="448" y="0"/>
                  </a:cxn>
                  <a:cxn ang="0">
                    <a:pos x="0" y="121"/>
                  </a:cxn>
                  <a:cxn ang="0">
                    <a:pos x="0" y="149"/>
                  </a:cxn>
                </a:cxnLst>
                <a:rect l="0" t="0" r="r" b="b"/>
                <a:pathLst>
                  <a:path w="448" h="149">
                    <a:moveTo>
                      <a:pt x="0" y="149"/>
                    </a:moveTo>
                    <a:lnTo>
                      <a:pt x="448" y="29"/>
                    </a:lnTo>
                    <a:lnTo>
                      <a:pt x="448" y="0"/>
                    </a:lnTo>
                    <a:lnTo>
                      <a:pt x="0" y="121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7" name="Freeform 189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649" y="6240"/>
                <a:ext cx="52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17"/>
                  </a:cxn>
                  <a:cxn ang="0">
                    <a:pos x="52" y="45"/>
                  </a:cxn>
                  <a:cxn ang="0">
                    <a:pos x="0" y="29"/>
                  </a:cxn>
                  <a:cxn ang="0">
                    <a:pos x="0" y="0"/>
                  </a:cxn>
                </a:cxnLst>
                <a:rect l="0" t="0" r="r" b="b"/>
                <a:pathLst>
                  <a:path w="52" h="45">
                    <a:moveTo>
                      <a:pt x="0" y="0"/>
                    </a:moveTo>
                    <a:lnTo>
                      <a:pt x="52" y="17"/>
                    </a:lnTo>
                    <a:lnTo>
                      <a:pt x="52" y="45"/>
                    </a:lnTo>
                    <a:lnTo>
                      <a:pt x="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Freeform 189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985" y="6033"/>
                <a:ext cx="449" cy="148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449" y="28"/>
                  </a:cxn>
                  <a:cxn ang="0">
                    <a:pos x="449" y="0"/>
                  </a:cxn>
                  <a:cxn ang="0">
                    <a:pos x="0" y="120"/>
                  </a:cxn>
                  <a:cxn ang="0">
                    <a:pos x="0" y="148"/>
                  </a:cxn>
                </a:cxnLst>
                <a:rect l="0" t="0" r="r" b="b"/>
                <a:pathLst>
                  <a:path w="449" h="148">
                    <a:moveTo>
                      <a:pt x="0" y="148"/>
                    </a:moveTo>
                    <a:lnTo>
                      <a:pt x="449" y="28"/>
                    </a:lnTo>
                    <a:lnTo>
                      <a:pt x="449" y="0"/>
                    </a:lnTo>
                    <a:lnTo>
                      <a:pt x="0" y="120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9" name="Freeform 189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2037" y="6136"/>
                <a:ext cx="52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17"/>
                  </a:cxn>
                  <a:cxn ang="0">
                    <a:pos x="52" y="45"/>
                  </a:cxn>
                  <a:cxn ang="0">
                    <a:pos x="0" y="29"/>
                  </a:cxn>
                  <a:cxn ang="0">
                    <a:pos x="0" y="0"/>
                  </a:cxn>
                </a:cxnLst>
                <a:rect l="0" t="0" r="r" b="b"/>
                <a:pathLst>
                  <a:path w="52" h="45">
                    <a:moveTo>
                      <a:pt x="0" y="0"/>
                    </a:moveTo>
                    <a:lnTo>
                      <a:pt x="52" y="17"/>
                    </a:lnTo>
                    <a:lnTo>
                      <a:pt x="52" y="45"/>
                    </a:lnTo>
                    <a:lnTo>
                      <a:pt x="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0" name="Freeform 189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978" y="6035"/>
                <a:ext cx="775" cy="203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329" y="0"/>
                  </a:cxn>
                  <a:cxn ang="0">
                    <a:pos x="775" y="116"/>
                  </a:cxn>
                  <a:cxn ang="0">
                    <a:pos x="444" y="203"/>
                  </a:cxn>
                  <a:cxn ang="0">
                    <a:pos x="0" y="85"/>
                  </a:cxn>
                </a:cxnLst>
                <a:rect l="0" t="0" r="r" b="b"/>
                <a:pathLst>
                  <a:path w="775" h="203">
                    <a:moveTo>
                      <a:pt x="0" y="85"/>
                    </a:moveTo>
                    <a:lnTo>
                      <a:pt x="329" y="0"/>
                    </a:lnTo>
                    <a:lnTo>
                      <a:pt x="775" y="116"/>
                    </a:lnTo>
                    <a:lnTo>
                      <a:pt x="444" y="203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1" name="Freeform 189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931" y="6134"/>
                <a:ext cx="334" cy="1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4" y="90"/>
                  </a:cxn>
                  <a:cxn ang="0">
                    <a:pos x="334" y="118"/>
                  </a:cxn>
                  <a:cxn ang="0">
                    <a:pos x="0" y="28"/>
                  </a:cxn>
                  <a:cxn ang="0">
                    <a:pos x="0" y="0"/>
                  </a:cxn>
                </a:cxnLst>
                <a:rect l="0" t="0" r="r" b="b"/>
                <a:pathLst>
                  <a:path w="334" h="118">
                    <a:moveTo>
                      <a:pt x="0" y="0"/>
                    </a:moveTo>
                    <a:lnTo>
                      <a:pt x="334" y="90"/>
                    </a:lnTo>
                    <a:lnTo>
                      <a:pt x="334" y="118"/>
                    </a:lnTo>
                    <a:lnTo>
                      <a:pt x="0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2" name="Freeform 190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649" y="6122"/>
                <a:ext cx="500" cy="135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52" y="135"/>
                  </a:cxn>
                  <a:cxn ang="0">
                    <a:pos x="500" y="14"/>
                  </a:cxn>
                  <a:cxn ang="0">
                    <a:pos x="446" y="0"/>
                  </a:cxn>
                  <a:cxn ang="0">
                    <a:pos x="0" y="118"/>
                  </a:cxn>
                </a:cxnLst>
                <a:rect l="0" t="0" r="r" b="b"/>
                <a:pathLst>
                  <a:path w="500" h="135">
                    <a:moveTo>
                      <a:pt x="0" y="118"/>
                    </a:moveTo>
                    <a:lnTo>
                      <a:pt x="52" y="135"/>
                    </a:lnTo>
                    <a:lnTo>
                      <a:pt x="500" y="14"/>
                    </a:lnTo>
                    <a:lnTo>
                      <a:pt x="446" y="0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3" name="Freeform 190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2037" y="6018"/>
                <a:ext cx="501" cy="135"/>
              </a:xfrm>
              <a:custGeom>
                <a:avLst/>
                <a:gdLst/>
                <a:ahLst/>
                <a:cxnLst>
                  <a:cxn ang="0">
                    <a:pos x="0" y="118"/>
                  </a:cxn>
                  <a:cxn ang="0">
                    <a:pos x="52" y="135"/>
                  </a:cxn>
                  <a:cxn ang="0">
                    <a:pos x="501" y="15"/>
                  </a:cxn>
                  <a:cxn ang="0">
                    <a:pos x="449" y="0"/>
                  </a:cxn>
                  <a:cxn ang="0">
                    <a:pos x="0" y="118"/>
                  </a:cxn>
                </a:cxnLst>
                <a:rect l="0" t="0" r="r" b="b"/>
                <a:pathLst>
                  <a:path w="501" h="135">
                    <a:moveTo>
                      <a:pt x="0" y="118"/>
                    </a:moveTo>
                    <a:lnTo>
                      <a:pt x="52" y="135"/>
                    </a:lnTo>
                    <a:lnTo>
                      <a:pt x="501" y="15"/>
                    </a:lnTo>
                    <a:lnTo>
                      <a:pt x="449" y="0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4" name="Freeform 190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770" y="5562"/>
                <a:ext cx="357" cy="97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77" y="0"/>
                  </a:cxn>
                  <a:cxn ang="0">
                    <a:pos x="357" y="48"/>
                  </a:cxn>
                  <a:cxn ang="0">
                    <a:pos x="177" y="97"/>
                  </a:cxn>
                  <a:cxn ang="0">
                    <a:pos x="0" y="48"/>
                  </a:cxn>
                </a:cxnLst>
                <a:rect l="0" t="0" r="r" b="b"/>
                <a:pathLst>
                  <a:path w="357" h="97">
                    <a:moveTo>
                      <a:pt x="0" y="48"/>
                    </a:moveTo>
                    <a:lnTo>
                      <a:pt x="177" y="0"/>
                    </a:lnTo>
                    <a:lnTo>
                      <a:pt x="357" y="48"/>
                    </a:lnTo>
                    <a:lnTo>
                      <a:pt x="177" y="97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5" name="Freeform 190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593" y="5610"/>
                <a:ext cx="180" cy="574"/>
              </a:xfrm>
              <a:custGeom>
                <a:avLst/>
                <a:gdLst/>
                <a:ahLst/>
                <a:cxnLst>
                  <a:cxn ang="0">
                    <a:pos x="0" y="574"/>
                  </a:cxn>
                  <a:cxn ang="0">
                    <a:pos x="0" y="49"/>
                  </a:cxn>
                  <a:cxn ang="0">
                    <a:pos x="180" y="0"/>
                  </a:cxn>
                  <a:cxn ang="0">
                    <a:pos x="180" y="526"/>
                  </a:cxn>
                  <a:cxn ang="0">
                    <a:pos x="0" y="574"/>
                  </a:cxn>
                </a:cxnLst>
                <a:rect l="0" t="0" r="r" b="b"/>
                <a:pathLst>
                  <a:path w="180" h="574">
                    <a:moveTo>
                      <a:pt x="0" y="574"/>
                    </a:moveTo>
                    <a:lnTo>
                      <a:pt x="0" y="49"/>
                    </a:lnTo>
                    <a:lnTo>
                      <a:pt x="180" y="0"/>
                    </a:lnTo>
                    <a:lnTo>
                      <a:pt x="180" y="526"/>
                    </a:lnTo>
                    <a:lnTo>
                      <a:pt x="0" y="574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6" name="Freeform 190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770" y="5610"/>
                <a:ext cx="177" cy="57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26"/>
                  </a:cxn>
                  <a:cxn ang="0">
                    <a:pos x="177" y="574"/>
                  </a:cxn>
                  <a:cxn ang="0">
                    <a:pos x="177" y="49"/>
                  </a:cxn>
                  <a:cxn ang="0">
                    <a:pos x="0" y="0"/>
                  </a:cxn>
                </a:cxnLst>
                <a:rect l="0" t="0" r="r" b="b"/>
                <a:pathLst>
                  <a:path w="177" h="574">
                    <a:moveTo>
                      <a:pt x="0" y="0"/>
                    </a:moveTo>
                    <a:lnTo>
                      <a:pt x="0" y="526"/>
                    </a:lnTo>
                    <a:lnTo>
                      <a:pt x="177" y="574"/>
                    </a:lnTo>
                    <a:lnTo>
                      <a:pt x="177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7" name="Freeform 190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810" y="5595"/>
                <a:ext cx="267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22"/>
                  </a:cxn>
                  <a:cxn ang="0">
                    <a:pos x="267" y="90"/>
                  </a:cxn>
                  <a:cxn ang="0">
                    <a:pos x="241" y="67"/>
                  </a:cxn>
                  <a:cxn ang="0">
                    <a:pos x="0" y="0"/>
                  </a:cxn>
                </a:cxnLst>
                <a:rect l="0" t="0" r="r" b="b"/>
                <a:pathLst>
                  <a:path w="267" h="90">
                    <a:moveTo>
                      <a:pt x="0" y="0"/>
                    </a:moveTo>
                    <a:lnTo>
                      <a:pt x="19" y="22"/>
                    </a:lnTo>
                    <a:lnTo>
                      <a:pt x="267" y="90"/>
                    </a:lnTo>
                    <a:lnTo>
                      <a:pt x="241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8" name="Freeform 190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810" y="5373"/>
                <a:ext cx="427" cy="114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84" y="0"/>
                  </a:cxn>
                  <a:cxn ang="0">
                    <a:pos x="427" y="64"/>
                  </a:cxn>
                  <a:cxn ang="0">
                    <a:pos x="241" y="114"/>
                  </a:cxn>
                  <a:cxn ang="0">
                    <a:pos x="0" y="50"/>
                  </a:cxn>
                </a:cxnLst>
                <a:rect l="0" t="0" r="r" b="b"/>
                <a:pathLst>
                  <a:path w="427" h="114">
                    <a:moveTo>
                      <a:pt x="0" y="50"/>
                    </a:moveTo>
                    <a:lnTo>
                      <a:pt x="184" y="0"/>
                    </a:lnTo>
                    <a:lnTo>
                      <a:pt x="427" y="64"/>
                    </a:lnTo>
                    <a:lnTo>
                      <a:pt x="241" y="114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9" name="Freeform 190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569" y="5437"/>
                <a:ext cx="186" cy="248"/>
              </a:xfrm>
              <a:custGeom>
                <a:avLst/>
                <a:gdLst/>
                <a:ahLst/>
                <a:cxnLst>
                  <a:cxn ang="0">
                    <a:pos x="184" y="175"/>
                  </a:cxn>
                  <a:cxn ang="0">
                    <a:pos x="186" y="0"/>
                  </a:cxn>
                  <a:cxn ang="0">
                    <a:pos x="0" y="50"/>
                  </a:cxn>
                  <a:cxn ang="0">
                    <a:pos x="0" y="225"/>
                  </a:cxn>
                  <a:cxn ang="0">
                    <a:pos x="26" y="248"/>
                  </a:cxn>
                  <a:cxn ang="0">
                    <a:pos x="168" y="208"/>
                  </a:cxn>
                  <a:cxn ang="0">
                    <a:pos x="184" y="175"/>
                  </a:cxn>
                </a:cxnLst>
                <a:rect l="0" t="0" r="r" b="b"/>
                <a:pathLst>
                  <a:path w="186" h="248">
                    <a:moveTo>
                      <a:pt x="184" y="175"/>
                    </a:moveTo>
                    <a:lnTo>
                      <a:pt x="186" y="0"/>
                    </a:lnTo>
                    <a:lnTo>
                      <a:pt x="0" y="50"/>
                    </a:lnTo>
                    <a:lnTo>
                      <a:pt x="0" y="225"/>
                    </a:lnTo>
                    <a:lnTo>
                      <a:pt x="26" y="248"/>
                    </a:lnTo>
                    <a:lnTo>
                      <a:pt x="168" y="208"/>
                    </a:lnTo>
                    <a:lnTo>
                      <a:pt x="184" y="17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0" name="Freeform 190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810" y="5423"/>
                <a:ext cx="241" cy="2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72"/>
                  </a:cxn>
                  <a:cxn ang="0">
                    <a:pos x="241" y="239"/>
                  </a:cxn>
                  <a:cxn ang="0">
                    <a:pos x="241" y="64"/>
                  </a:cxn>
                  <a:cxn ang="0">
                    <a:pos x="0" y="0"/>
                  </a:cxn>
                </a:cxnLst>
                <a:rect l="0" t="0" r="r" b="b"/>
                <a:pathLst>
                  <a:path w="241" h="239">
                    <a:moveTo>
                      <a:pt x="0" y="0"/>
                    </a:moveTo>
                    <a:lnTo>
                      <a:pt x="0" y="172"/>
                    </a:lnTo>
                    <a:lnTo>
                      <a:pt x="241" y="239"/>
                    </a:lnTo>
                    <a:lnTo>
                      <a:pt x="241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1" name="Freeform 190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631" y="5104"/>
                <a:ext cx="246" cy="3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74"/>
                  </a:cxn>
                  <a:cxn ang="0">
                    <a:pos x="246" y="338"/>
                  </a:cxn>
                  <a:cxn ang="0">
                    <a:pos x="246" y="66"/>
                  </a:cxn>
                  <a:cxn ang="0">
                    <a:pos x="0" y="0"/>
                  </a:cxn>
                </a:cxnLst>
                <a:rect l="0" t="0" r="r" b="b"/>
                <a:pathLst>
                  <a:path w="246" h="338">
                    <a:moveTo>
                      <a:pt x="0" y="0"/>
                    </a:moveTo>
                    <a:lnTo>
                      <a:pt x="0" y="274"/>
                    </a:lnTo>
                    <a:lnTo>
                      <a:pt x="246" y="338"/>
                    </a:lnTo>
                    <a:lnTo>
                      <a:pt x="246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2" name="Freeform 191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612" y="5130"/>
                <a:ext cx="208" cy="2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03"/>
                  </a:cxn>
                  <a:cxn ang="0">
                    <a:pos x="208" y="260"/>
                  </a:cxn>
                  <a:cxn ang="0">
                    <a:pos x="208" y="54"/>
                  </a:cxn>
                  <a:cxn ang="0">
                    <a:pos x="0" y="0"/>
                  </a:cxn>
                </a:cxnLst>
                <a:rect l="0" t="0" r="r" b="b"/>
                <a:pathLst>
                  <a:path w="208" h="260">
                    <a:moveTo>
                      <a:pt x="0" y="0"/>
                    </a:moveTo>
                    <a:lnTo>
                      <a:pt x="0" y="203"/>
                    </a:lnTo>
                    <a:lnTo>
                      <a:pt x="208" y="260"/>
                    </a:lnTo>
                    <a:lnTo>
                      <a:pt x="208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3" name="Freeform 191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631" y="5099"/>
                <a:ext cx="267" cy="71"/>
              </a:xfrm>
              <a:custGeom>
                <a:avLst/>
                <a:gdLst/>
                <a:ahLst/>
                <a:cxnLst>
                  <a:cxn ang="0">
                    <a:pos x="267" y="66"/>
                  </a:cxn>
                  <a:cxn ang="0">
                    <a:pos x="246" y="71"/>
                  </a:cxn>
                  <a:cxn ang="0">
                    <a:pos x="0" y="5"/>
                  </a:cxn>
                  <a:cxn ang="0">
                    <a:pos x="22" y="0"/>
                  </a:cxn>
                  <a:cxn ang="0">
                    <a:pos x="267" y="66"/>
                  </a:cxn>
                </a:cxnLst>
                <a:rect l="0" t="0" r="r" b="b"/>
                <a:pathLst>
                  <a:path w="267" h="71">
                    <a:moveTo>
                      <a:pt x="267" y="66"/>
                    </a:moveTo>
                    <a:lnTo>
                      <a:pt x="246" y="71"/>
                    </a:lnTo>
                    <a:lnTo>
                      <a:pt x="0" y="5"/>
                    </a:lnTo>
                    <a:lnTo>
                      <a:pt x="22" y="0"/>
                    </a:lnTo>
                    <a:lnTo>
                      <a:pt x="267" y="6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4" name="Freeform 191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893" y="5347"/>
                <a:ext cx="529" cy="140"/>
              </a:xfrm>
              <a:custGeom>
                <a:avLst/>
                <a:gdLst/>
                <a:ahLst/>
                <a:cxnLst>
                  <a:cxn ang="0">
                    <a:pos x="0" y="71"/>
                  </a:cxn>
                  <a:cxn ang="0">
                    <a:pos x="265" y="0"/>
                  </a:cxn>
                  <a:cxn ang="0">
                    <a:pos x="529" y="71"/>
                  </a:cxn>
                  <a:cxn ang="0">
                    <a:pos x="265" y="140"/>
                  </a:cxn>
                  <a:cxn ang="0">
                    <a:pos x="0" y="71"/>
                  </a:cxn>
                </a:cxnLst>
                <a:rect l="0" t="0" r="r" b="b"/>
                <a:pathLst>
                  <a:path w="529" h="140">
                    <a:moveTo>
                      <a:pt x="0" y="71"/>
                    </a:moveTo>
                    <a:lnTo>
                      <a:pt x="265" y="0"/>
                    </a:lnTo>
                    <a:lnTo>
                      <a:pt x="529" y="71"/>
                    </a:lnTo>
                    <a:lnTo>
                      <a:pt x="265" y="14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C0C0C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5" name="Freeform 191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628" y="5418"/>
                <a:ext cx="264" cy="90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90"/>
                  </a:cxn>
                  <a:cxn ang="0">
                    <a:pos x="264" y="19"/>
                  </a:cxn>
                  <a:cxn ang="0">
                    <a:pos x="264" y="0"/>
                  </a:cxn>
                  <a:cxn ang="0">
                    <a:pos x="0" y="69"/>
                  </a:cxn>
                </a:cxnLst>
                <a:rect l="0" t="0" r="r" b="b"/>
                <a:pathLst>
                  <a:path w="264" h="90">
                    <a:moveTo>
                      <a:pt x="0" y="69"/>
                    </a:moveTo>
                    <a:lnTo>
                      <a:pt x="0" y="90"/>
                    </a:lnTo>
                    <a:lnTo>
                      <a:pt x="264" y="19"/>
                    </a:lnTo>
                    <a:lnTo>
                      <a:pt x="264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6" name="Freeform 191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893" y="5418"/>
                <a:ext cx="265" cy="90"/>
              </a:xfrm>
              <a:custGeom>
                <a:avLst/>
                <a:gdLst/>
                <a:ahLst/>
                <a:cxnLst>
                  <a:cxn ang="0">
                    <a:pos x="265" y="90"/>
                  </a:cxn>
                  <a:cxn ang="0">
                    <a:pos x="0" y="19"/>
                  </a:cxn>
                  <a:cxn ang="0">
                    <a:pos x="0" y="0"/>
                  </a:cxn>
                  <a:cxn ang="0">
                    <a:pos x="265" y="69"/>
                  </a:cxn>
                  <a:cxn ang="0">
                    <a:pos x="265" y="90"/>
                  </a:cxn>
                </a:cxnLst>
                <a:rect l="0" t="0" r="r" b="b"/>
                <a:pathLst>
                  <a:path w="265" h="90">
                    <a:moveTo>
                      <a:pt x="265" y="90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265" y="69"/>
                    </a:lnTo>
                    <a:lnTo>
                      <a:pt x="265" y="9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7" name="Freeform 191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817" y="5369"/>
                <a:ext cx="357" cy="96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224" y="96"/>
                  </a:cxn>
                  <a:cxn ang="0">
                    <a:pos x="357" y="61"/>
                  </a:cxn>
                  <a:cxn ang="0">
                    <a:pos x="134" y="0"/>
                  </a:cxn>
                  <a:cxn ang="0">
                    <a:pos x="0" y="37"/>
                  </a:cxn>
                </a:cxnLst>
                <a:rect l="0" t="0" r="r" b="b"/>
                <a:pathLst>
                  <a:path w="357" h="96">
                    <a:moveTo>
                      <a:pt x="0" y="37"/>
                    </a:moveTo>
                    <a:lnTo>
                      <a:pt x="224" y="96"/>
                    </a:lnTo>
                    <a:lnTo>
                      <a:pt x="357" y="61"/>
                    </a:lnTo>
                    <a:lnTo>
                      <a:pt x="134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80808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8" name="Freeform 191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1385" y="5165"/>
                <a:ext cx="21" cy="277"/>
              </a:xfrm>
              <a:custGeom>
                <a:avLst/>
                <a:gdLst/>
                <a:ahLst/>
                <a:cxnLst>
                  <a:cxn ang="0">
                    <a:pos x="0" y="277"/>
                  </a:cxn>
                  <a:cxn ang="0">
                    <a:pos x="21" y="272"/>
                  </a:cxn>
                  <a:cxn ang="0">
                    <a:pos x="21" y="0"/>
                  </a:cxn>
                  <a:cxn ang="0">
                    <a:pos x="0" y="5"/>
                  </a:cxn>
                  <a:cxn ang="0">
                    <a:pos x="0" y="277"/>
                  </a:cxn>
                </a:cxnLst>
                <a:rect l="0" t="0" r="r" b="b"/>
                <a:pathLst>
                  <a:path w="21" h="277">
                    <a:moveTo>
                      <a:pt x="0" y="277"/>
                    </a:moveTo>
                    <a:lnTo>
                      <a:pt x="21" y="272"/>
                    </a:lnTo>
                    <a:lnTo>
                      <a:pt x="21" y="0"/>
                    </a:lnTo>
                    <a:lnTo>
                      <a:pt x="0" y="5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74" name="Group 463"/>
            <p:cNvGrpSpPr>
              <a:grpSpLocks/>
            </p:cNvGrpSpPr>
            <p:nvPr/>
          </p:nvGrpSpPr>
          <p:grpSpPr bwMode="gray">
            <a:xfrm>
              <a:off x="6961260" y="5393367"/>
              <a:ext cx="889808" cy="473420"/>
              <a:chOff x="16477" y="2634"/>
              <a:chExt cx="2077" cy="1280"/>
            </a:xfrm>
          </p:grpSpPr>
          <p:sp>
            <p:nvSpPr>
              <p:cNvPr id="604" name="Freeform 46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207" y="3456"/>
                <a:ext cx="135" cy="151"/>
              </a:xfrm>
              <a:custGeom>
                <a:avLst/>
                <a:gdLst/>
                <a:ahLst/>
                <a:cxnLst>
                  <a:cxn ang="0">
                    <a:pos x="48" y="57"/>
                  </a:cxn>
                  <a:cxn ang="0">
                    <a:pos x="12" y="45"/>
                  </a:cxn>
                  <a:cxn ang="0">
                    <a:pos x="10" y="7"/>
                  </a:cxn>
                  <a:cxn ang="0">
                    <a:pos x="46" y="19"/>
                  </a:cxn>
                  <a:cxn ang="0">
                    <a:pos x="48" y="57"/>
                  </a:cxn>
                </a:cxnLst>
                <a:rect l="0" t="0" r="r" b="b"/>
                <a:pathLst>
                  <a:path w="57" h="64">
                    <a:moveTo>
                      <a:pt x="48" y="57"/>
                    </a:moveTo>
                    <a:cubicBezTo>
                      <a:pt x="38" y="64"/>
                      <a:pt x="22" y="58"/>
                      <a:pt x="12" y="45"/>
                    </a:cubicBezTo>
                    <a:cubicBezTo>
                      <a:pt x="1" y="31"/>
                      <a:pt x="0" y="14"/>
                      <a:pt x="10" y="7"/>
                    </a:cubicBezTo>
                    <a:cubicBezTo>
                      <a:pt x="19" y="0"/>
                      <a:pt x="35" y="5"/>
                      <a:pt x="46" y="19"/>
                    </a:cubicBezTo>
                    <a:cubicBezTo>
                      <a:pt x="56" y="33"/>
                      <a:pt x="57" y="50"/>
                      <a:pt x="4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5" name="Freeform 465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207" y="3458"/>
                <a:ext cx="135" cy="144"/>
              </a:xfrm>
              <a:custGeom>
                <a:avLst/>
                <a:gdLst/>
                <a:ahLst/>
                <a:cxnLst>
                  <a:cxn ang="0">
                    <a:pos x="38" y="61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48" y="16"/>
                  </a:cxn>
                  <a:cxn ang="0">
                    <a:pos x="48" y="16"/>
                  </a:cxn>
                  <a:cxn ang="0">
                    <a:pos x="57" y="41"/>
                  </a:cxn>
                  <a:cxn ang="0">
                    <a:pos x="57" y="41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38" y="61"/>
                  </a:cxn>
                  <a:cxn ang="0">
                    <a:pos x="38" y="61"/>
                  </a:cxn>
                  <a:cxn ang="0">
                    <a:pos x="38" y="61"/>
                  </a:cxn>
                  <a:cxn ang="0">
                    <a:pos x="20" y="5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6" y="21"/>
                  </a:cxn>
                  <a:cxn ang="0">
                    <a:pos x="6" y="21"/>
                  </a:cxn>
                  <a:cxn ang="0">
                    <a:pos x="14" y="42"/>
                  </a:cxn>
                  <a:cxn ang="0">
                    <a:pos x="14" y="42"/>
                  </a:cxn>
                  <a:cxn ang="0">
                    <a:pos x="38" y="56"/>
                  </a:cxn>
                  <a:cxn ang="0">
                    <a:pos x="38" y="56"/>
                  </a:cxn>
                  <a:cxn ang="0">
                    <a:pos x="46" y="54"/>
                  </a:cxn>
                  <a:cxn ang="0">
                    <a:pos x="46" y="54"/>
                  </a:cxn>
                  <a:cxn ang="0">
                    <a:pos x="46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19"/>
                  </a:cxn>
                  <a:cxn ang="0">
                    <a:pos x="43" y="19"/>
                  </a:cxn>
                  <a:cxn ang="0">
                    <a:pos x="20" y="5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57" h="61">
                    <a:moveTo>
                      <a:pt x="38" y="61"/>
                    </a:moveTo>
                    <a:cubicBezTo>
                      <a:pt x="28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" y="37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3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1"/>
                      <a:pt x="15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9" y="0"/>
                      <a:pt x="40" y="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54" y="24"/>
                      <a:pt x="57" y="33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7"/>
                      <a:pt x="54" y="54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6" y="60"/>
                      <a:pt x="42" y="61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1"/>
                      <a:pt x="38" y="61"/>
                      <a:pt x="38" y="61"/>
                    </a:cubicBezTo>
                    <a:close/>
                    <a:moveTo>
                      <a:pt x="20" y="5"/>
                    </a:moveTo>
                    <a:cubicBezTo>
                      <a:pt x="16" y="5"/>
                      <a:pt x="14" y="6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11"/>
                      <a:pt x="6" y="15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7"/>
                      <a:pt x="8" y="35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21" y="51"/>
                      <a:pt x="30" y="56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1" y="56"/>
                      <a:pt x="44" y="55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9" y="51"/>
                      <a:pt x="51" y="46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4"/>
                      <a:pt x="49" y="26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37" y="10"/>
                      <a:pt x="27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6" name="Freeform 46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784" y="2958"/>
                <a:ext cx="565" cy="444"/>
              </a:xfrm>
              <a:custGeom>
                <a:avLst/>
                <a:gdLst/>
                <a:ahLst/>
                <a:cxnLst>
                  <a:cxn ang="0">
                    <a:pos x="0" y="115"/>
                  </a:cxn>
                  <a:cxn ang="0">
                    <a:pos x="10" y="111"/>
                  </a:cxn>
                  <a:cxn ang="0">
                    <a:pos x="147" y="429"/>
                  </a:cxn>
                  <a:cxn ang="0">
                    <a:pos x="548" y="321"/>
                  </a:cxn>
                  <a:cxn ang="0">
                    <a:pos x="414" y="4"/>
                  </a:cxn>
                  <a:cxn ang="0">
                    <a:pos x="425" y="0"/>
                  </a:cxn>
                  <a:cxn ang="0">
                    <a:pos x="565" y="328"/>
                  </a:cxn>
                  <a:cxn ang="0">
                    <a:pos x="140" y="444"/>
                  </a:cxn>
                  <a:cxn ang="0">
                    <a:pos x="0" y="115"/>
                  </a:cxn>
                  <a:cxn ang="0">
                    <a:pos x="0" y="115"/>
                  </a:cxn>
                </a:cxnLst>
                <a:rect l="0" t="0" r="r" b="b"/>
                <a:pathLst>
                  <a:path w="565" h="444">
                    <a:moveTo>
                      <a:pt x="0" y="115"/>
                    </a:moveTo>
                    <a:lnTo>
                      <a:pt x="10" y="111"/>
                    </a:lnTo>
                    <a:lnTo>
                      <a:pt x="147" y="429"/>
                    </a:lnTo>
                    <a:lnTo>
                      <a:pt x="548" y="321"/>
                    </a:lnTo>
                    <a:lnTo>
                      <a:pt x="414" y="4"/>
                    </a:lnTo>
                    <a:lnTo>
                      <a:pt x="425" y="0"/>
                    </a:lnTo>
                    <a:lnTo>
                      <a:pt x="565" y="328"/>
                    </a:lnTo>
                    <a:lnTo>
                      <a:pt x="140" y="444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7" name="Freeform 46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43" y="2995"/>
                <a:ext cx="581" cy="664"/>
              </a:xfrm>
              <a:custGeom>
                <a:avLst/>
                <a:gdLst/>
                <a:ahLst/>
                <a:cxnLst>
                  <a:cxn ang="0">
                    <a:pos x="144" y="111"/>
                  </a:cxn>
                  <a:cxn ang="0">
                    <a:pos x="166" y="116"/>
                  </a:cxn>
                  <a:cxn ang="0">
                    <a:pos x="33" y="631"/>
                  </a:cxn>
                  <a:cxn ang="0">
                    <a:pos x="423" y="527"/>
                  </a:cxn>
                  <a:cxn ang="0">
                    <a:pos x="558" y="0"/>
                  </a:cxn>
                  <a:cxn ang="0">
                    <a:pos x="581" y="5"/>
                  </a:cxn>
                  <a:cxn ang="0">
                    <a:pos x="442" y="546"/>
                  </a:cxn>
                  <a:cxn ang="0">
                    <a:pos x="0" y="664"/>
                  </a:cxn>
                  <a:cxn ang="0">
                    <a:pos x="144" y="111"/>
                  </a:cxn>
                  <a:cxn ang="0">
                    <a:pos x="144" y="111"/>
                  </a:cxn>
                </a:cxnLst>
                <a:rect l="0" t="0" r="r" b="b"/>
                <a:pathLst>
                  <a:path w="581" h="664">
                    <a:moveTo>
                      <a:pt x="144" y="111"/>
                    </a:moveTo>
                    <a:lnTo>
                      <a:pt x="166" y="116"/>
                    </a:lnTo>
                    <a:lnTo>
                      <a:pt x="33" y="631"/>
                    </a:lnTo>
                    <a:lnTo>
                      <a:pt x="423" y="527"/>
                    </a:lnTo>
                    <a:lnTo>
                      <a:pt x="558" y="0"/>
                    </a:lnTo>
                    <a:lnTo>
                      <a:pt x="581" y="5"/>
                    </a:lnTo>
                    <a:lnTo>
                      <a:pt x="442" y="546"/>
                    </a:lnTo>
                    <a:lnTo>
                      <a:pt x="0" y="664"/>
                    </a:lnTo>
                    <a:lnTo>
                      <a:pt x="144" y="111"/>
                    </a:lnTo>
                    <a:lnTo>
                      <a:pt x="14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8" name="Freeform 46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794" y="3567"/>
                <a:ext cx="132" cy="151"/>
              </a:xfrm>
              <a:custGeom>
                <a:avLst/>
                <a:gdLst/>
                <a:ahLst/>
                <a:cxnLst>
                  <a:cxn ang="0">
                    <a:pos x="47" y="57"/>
                  </a:cxn>
                  <a:cxn ang="0">
                    <a:pos x="11" y="45"/>
                  </a:cxn>
                  <a:cxn ang="0">
                    <a:pos x="9" y="7"/>
                  </a:cxn>
                  <a:cxn ang="0">
                    <a:pos x="45" y="19"/>
                  </a:cxn>
                  <a:cxn ang="0">
                    <a:pos x="47" y="57"/>
                  </a:cxn>
                </a:cxnLst>
                <a:rect l="0" t="0" r="r" b="b"/>
                <a:pathLst>
                  <a:path w="56" h="64">
                    <a:moveTo>
                      <a:pt x="47" y="57"/>
                    </a:moveTo>
                    <a:cubicBezTo>
                      <a:pt x="38" y="64"/>
                      <a:pt x="22" y="58"/>
                      <a:pt x="11" y="45"/>
                    </a:cubicBezTo>
                    <a:cubicBezTo>
                      <a:pt x="1" y="31"/>
                      <a:pt x="0" y="14"/>
                      <a:pt x="9" y="7"/>
                    </a:cubicBezTo>
                    <a:cubicBezTo>
                      <a:pt x="18" y="0"/>
                      <a:pt x="35" y="5"/>
                      <a:pt x="45" y="19"/>
                    </a:cubicBezTo>
                    <a:cubicBezTo>
                      <a:pt x="55" y="33"/>
                      <a:pt x="56" y="50"/>
                      <a:pt x="47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9" name="Freeform 469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6794" y="3569"/>
                <a:ext cx="132" cy="147"/>
              </a:xfrm>
              <a:custGeom>
                <a:avLst/>
                <a:gdLst/>
                <a:ahLst/>
                <a:cxnLst>
                  <a:cxn ang="0">
                    <a:pos x="37" y="62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6"/>
                  </a:cxn>
                  <a:cxn ang="0">
                    <a:pos x="47" y="16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49" y="58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19" y="5"/>
                  </a:cxn>
                  <a:cxn ang="0">
                    <a:pos x="11" y="8"/>
                  </a:cxn>
                  <a:cxn ang="0">
                    <a:pos x="11" y="8"/>
                  </a:cxn>
                  <a:cxn ang="0">
                    <a:pos x="5" y="21"/>
                  </a:cxn>
                  <a:cxn ang="0">
                    <a:pos x="5" y="21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6"/>
                  </a:cxn>
                  <a:cxn ang="0">
                    <a:pos x="37" y="56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20"/>
                  </a:cxn>
                  <a:cxn ang="0">
                    <a:pos x="43" y="20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56" h="62">
                    <a:moveTo>
                      <a:pt x="37" y="62"/>
                    </a:moveTo>
                    <a:cubicBezTo>
                      <a:pt x="27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3" y="37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2" y="8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1" y="1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0"/>
                      <a:pt x="39" y="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3" y="24"/>
                      <a:pt x="56" y="33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8"/>
                      <a:pt x="54" y="54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5" y="60"/>
                      <a:pt x="41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lose/>
                    <a:moveTo>
                      <a:pt x="19" y="5"/>
                    </a:moveTo>
                    <a:cubicBezTo>
                      <a:pt x="16" y="5"/>
                      <a:pt x="13" y="6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7" y="11"/>
                      <a:pt x="5" y="15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7"/>
                      <a:pt x="8" y="35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1"/>
                      <a:pt x="30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40" y="56"/>
                      <a:pt x="43" y="55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9" y="51"/>
                      <a:pt x="51" y="46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4"/>
                      <a:pt x="48" y="26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6" y="10"/>
                      <a:pt x="27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0" name="Freeform 47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942" y="3652"/>
                <a:ext cx="134" cy="151"/>
              </a:xfrm>
              <a:custGeom>
                <a:avLst/>
                <a:gdLst/>
                <a:ahLst/>
                <a:cxnLst>
                  <a:cxn ang="0">
                    <a:pos x="48" y="57"/>
                  </a:cxn>
                  <a:cxn ang="0">
                    <a:pos x="12" y="45"/>
                  </a:cxn>
                  <a:cxn ang="0">
                    <a:pos x="10" y="7"/>
                  </a:cxn>
                  <a:cxn ang="0">
                    <a:pos x="46" y="19"/>
                  </a:cxn>
                  <a:cxn ang="0">
                    <a:pos x="48" y="57"/>
                  </a:cxn>
                </a:cxnLst>
                <a:rect l="0" t="0" r="r" b="b"/>
                <a:pathLst>
                  <a:path w="57" h="64">
                    <a:moveTo>
                      <a:pt x="48" y="57"/>
                    </a:moveTo>
                    <a:cubicBezTo>
                      <a:pt x="38" y="64"/>
                      <a:pt x="22" y="59"/>
                      <a:pt x="12" y="45"/>
                    </a:cubicBezTo>
                    <a:cubicBezTo>
                      <a:pt x="1" y="31"/>
                      <a:pt x="0" y="14"/>
                      <a:pt x="10" y="7"/>
                    </a:cubicBezTo>
                    <a:cubicBezTo>
                      <a:pt x="19" y="0"/>
                      <a:pt x="35" y="6"/>
                      <a:pt x="46" y="19"/>
                    </a:cubicBezTo>
                    <a:cubicBezTo>
                      <a:pt x="56" y="33"/>
                      <a:pt x="57" y="50"/>
                      <a:pt x="4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1" name="Freeform 471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944" y="3654"/>
                <a:ext cx="132" cy="147"/>
              </a:xfrm>
              <a:custGeom>
                <a:avLst/>
                <a:gdLst/>
                <a:ahLst/>
                <a:cxnLst>
                  <a:cxn ang="0">
                    <a:pos x="37" y="62"/>
                  </a:cxn>
                  <a:cxn ang="0">
                    <a:pos x="9" y="46"/>
                  </a:cxn>
                  <a:cxn ang="0">
                    <a:pos x="9" y="46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7"/>
                  </a:cxn>
                  <a:cxn ang="0">
                    <a:pos x="47" y="17"/>
                  </a:cxn>
                  <a:cxn ang="0">
                    <a:pos x="56" y="41"/>
                  </a:cxn>
                  <a:cxn ang="0">
                    <a:pos x="56" y="41"/>
                  </a:cxn>
                  <a:cxn ang="0">
                    <a:pos x="48" y="58"/>
                  </a:cxn>
                  <a:cxn ang="0">
                    <a:pos x="48" y="58"/>
                  </a:cxn>
                  <a:cxn ang="0">
                    <a:pos x="48" y="58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37" y="62"/>
                  </a:cxn>
                  <a:cxn ang="0">
                    <a:pos x="19" y="6"/>
                  </a:cxn>
                  <a:cxn ang="0">
                    <a:pos x="10" y="8"/>
                  </a:cxn>
                  <a:cxn ang="0">
                    <a:pos x="10" y="8"/>
                  </a:cxn>
                  <a:cxn ang="0">
                    <a:pos x="5" y="21"/>
                  </a:cxn>
                  <a:cxn ang="0">
                    <a:pos x="5" y="21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7"/>
                  </a:cxn>
                  <a:cxn ang="0">
                    <a:pos x="37" y="57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45" y="54"/>
                  </a:cxn>
                  <a:cxn ang="0">
                    <a:pos x="51" y="41"/>
                  </a:cxn>
                  <a:cxn ang="0">
                    <a:pos x="51" y="41"/>
                  </a:cxn>
                  <a:cxn ang="0">
                    <a:pos x="43" y="20"/>
                  </a:cxn>
                  <a:cxn ang="0">
                    <a:pos x="43" y="2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6"/>
                  </a:cxn>
                </a:cxnLst>
                <a:rect l="0" t="0" r="r" b="b"/>
                <a:pathLst>
                  <a:path w="56" h="62">
                    <a:moveTo>
                      <a:pt x="37" y="62"/>
                    </a:moveTo>
                    <a:cubicBezTo>
                      <a:pt x="27" y="62"/>
                      <a:pt x="16" y="5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3" y="38"/>
                      <a:pt x="0" y="2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2" y="8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1" y="2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39" y="6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53" y="24"/>
                      <a:pt x="56" y="33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8"/>
                      <a:pt x="53" y="54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5" y="61"/>
                      <a:pt x="41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lose/>
                    <a:moveTo>
                      <a:pt x="19" y="6"/>
                    </a:moveTo>
                    <a:cubicBezTo>
                      <a:pt x="15" y="6"/>
                      <a:pt x="13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11"/>
                      <a:pt x="5" y="16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8"/>
                      <a:pt x="8" y="36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2"/>
                      <a:pt x="29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40" y="57"/>
                      <a:pt x="43" y="56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9" y="51"/>
                      <a:pt x="51" y="47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35"/>
                      <a:pt x="48" y="27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6" y="11"/>
                      <a:pt x="26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2" name="Freeform 47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446" y="3118"/>
                <a:ext cx="578" cy="735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23" y="111"/>
                  </a:cxn>
                  <a:cxn ang="0">
                    <a:pos x="158" y="706"/>
                  </a:cxn>
                  <a:cxn ang="0">
                    <a:pos x="550" y="603"/>
                  </a:cxn>
                  <a:cxn ang="0">
                    <a:pos x="415" y="5"/>
                  </a:cxn>
                  <a:cxn ang="0">
                    <a:pos x="437" y="0"/>
                  </a:cxn>
                  <a:cxn ang="0">
                    <a:pos x="578" y="619"/>
                  </a:cxn>
                  <a:cxn ang="0">
                    <a:pos x="141" y="735"/>
                  </a:cxn>
                  <a:cxn ang="0">
                    <a:pos x="0" y="116"/>
                  </a:cxn>
                  <a:cxn ang="0">
                    <a:pos x="0" y="116"/>
                  </a:cxn>
                </a:cxnLst>
                <a:rect l="0" t="0" r="r" b="b"/>
                <a:pathLst>
                  <a:path w="578" h="735">
                    <a:moveTo>
                      <a:pt x="0" y="116"/>
                    </a:moveTo>
                    <a:lnTo>
                      <a:pt x="23" y="111"/>
                    </a:lnTo>
                    <a:lnTo>
                      <a:pt x="158" y="706"/>
                    </a:lnTo>
                    <a:lnTo>
                      <a:pt x="550" y="603"/>
                    </a:lnTo>
                    <a:lnTo>
                      <a:pt x="415" y="5"/>
                    </a:lnTo>
                    <a:lnTo>
                      <a:pt x="437" y="0"/>
                    </a:lnTo>
                    <a:lnTo>
                      <a:pt x="578" y="619"/>
                    </a:lnTo>
                    <a:lnTo>
                      <a:pt x="141" y="735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3" name="Freeform 47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519" y="3175"/>
                <a:ext cx="569" cy="371"/>
              </a:xfrm>
              <a:custGeom>
                <a:avLst/>
                <a:gdLst/>
                <a:ahLst/>
                <a:cxnLst>
                  <a:cxn ang="0">
                    <a:pos x="144" y="111"/>
                  </a:cxn>
                  <a:cxn ang="0">
                    <a:pos x="144" y="111"/>
                  </a:cxn>
                  <a:cxn ang="0">
                    <a:pos x="153" y="116"/>
                  </a:cxn>
                  <a:cxn ang="0">
                    <a:pos x="24" y="352"/>
                  </a:cxn>
                  <a:cxn ang="0">
                    <a:pos x="423" y="246"/>
                  </a:cxn>
                  <a:cxn ang="0">
                    <a:pos x="560" y="0"/>
                  </a:cxn>
                  <a:cxn ang="0">
                    <a:pos x="569" y="5"/>
                  </a:cxn>
                  <a:cxn ang="0">
                    <a:pos x="430" y="255"/>
                  </a:cxn>
                  <a:cxn ang="0">
                    <a:pos x="0" y="371"/>
                  </a:cxn>
                  <a:cxn ang="0">
                    <a:pos x="144" y="111"/>
                  </a:cxn>
                  <a:cxn ang="0">
                    <a:pos x="144" y="111"/>
                  </a:cxn>
                </a:cxnLst>
                <a:rect l="0" t="0" r="r" b="b"/>
                <a:pathLst>
                  <a:path w="569" h="371">
                    <a:moveTo>
                      <a:pt x="144" y="111"/>
                    </a:moveTo>
                    <a:lnTo>
                      <a:pt x="144" y="111"/>
                    </a:lnTo>
                    <a:lnTo>
                      <a:pt x="153" y="116"/>
                    </a:lnTo>
                    <a:lnTo>
                      <a:pt x="24" y="352"/>
                    </a:lnTo>
                    <a:lnTo>
                      <a:pt x="423" y="246"/>
                    </a:lnTo>
                    <a:lnTo>
                      <a:pt x="560" y="0"/>
                    </a:lnTo>
                    <a:lnTo>
                      <a:pt x="569" y="5"/>
                    </a:lnTo>
                    <a:lnTo>
                      <a:pt x="430" y="255"/>
                    </a:lnTo>
                    <a:lnTo>
                      <a:pt x="0" y="371"/>
                    </a:lnTo>
                    <a:lnTo>
                      <a:pt x="144" y="111"/>
                    </a:lnTo>
                    <a:lnTo>
                      <a:pt x="14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4" name="Freeform 47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7528" y="3763"/>
                <a:ext cx="135" cy="151"/>
              </a:xfrm>
              <a:custGeom>
                <a:avLst/>
                <a:gdLst/>
                <a:ahLst/>
                <a:cxnLst>
                  <a:cxn ang="0">
                    <a:pos x="47" y="57"/>
                  </a:cxn>
                  <a:cxn ang="0">
                    <a:pos x="11" y="45"/>
                  </a:cxn>
                  <a:cxn ang="0">
                    <a:pos x="9" y="7"/>
                  </a:cxn>
                  <a:cxn ang="0">
                    <a:pos x="45" y="19"/>
                  </a:cxn>
                  <a:cxn ang="0">
                    <a:pos x="47" y="57"/>
                  </a:cxn>
                </a:cxnLst>
                <a:rect l="0" t="0" r="r" b="b"/>
                <a:pathLst>
                  <a:path w="57" h="64">
                    <a:moveTo>
                      <a:pt x="47" y="57"/>
                    </a:moveTo>
                    <a:cubicBezTo>
                      <a:pt x="38" y="64"/>
                      <a:pt x="22" y="59"/>
                      <a:pt x="11" y="45"/>
                    </a:cubicBezTo>
                    <a:cubicBezTo>
                      <a:pt x="1" y="31"/>
                      <a:pt x="0" y="14"/>
                      <a:pt x="9" y="7"/>
                    </a:cubicBezTo>
                    <a:cubicBezTo>
                      <a:pt x="19" y="0"/>
                      <a:pt x="35" y="6"/>
                      <a:pt x="45" y="19"/>
                    </a:cubicBezTo>
                    <a:cubicBezTo>
                      <a:pt x="56" y="33"/>
                      <a:pt x="57" y="50"/>
                      <a:pt x="47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5" name="Freeform 475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528" y="3768"/>
                <a:ext cx="133" cy="144"/>
              </a:xfrm>
              <a:custGeom>
                <a:avLst/>
                <a:gdLst/>
                <a:ahLst/>
                <a:cxnLst>
                  <a:cxn ang="0">
                    <a:pos x="37" y="61"/>
                  </a:cxn>
                  <a:cxn ang="0">
                    <a:pos x="9" y="45"/>
                  </a:cxn>
                  <a:cxn ang="0">
                    <a:pos x="9" y="45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47" y="16"/>
                  </a:cxn>
                  <a:cxn ang="0">
                    <a:pos x="47" y="16"/>
                  </a:cxn>
                  <a:cxn ang="0">
                    <a:pos x="56" y="40"/>
                  </a:cxn>
                  <a:cxn ang="0">
                    <a:pos x="56" y="40"/>
                  </a:cxn>
                  <a:cxn ang="0">
                    <a:pos x="49" y="57"/>
                  </a:cxn>
                  <a:cxn ang="0">
                    <a:pos x="49" y="57"/>
                  </a:cxn>
                  <a:cxn ang="0">
                    <a:pos x="49" y="57"/>
                  </a:cxn>
                  <a:cxn ang="0">
                    <a:pos x="37" y="61"/>
                  </a:cxn>
                  <a:cxn ang="0">
                    <a:pos x="37" y="61"/>
                  </a:cxn>
                  <a:cxn ang="0">
                    <a:pos x="37" y="61"/>
                  </a:cxn>
                  <a:cxn ang="0">
                    <a:pos x="19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5" y="20"/>
                  </a:cxn>
                  <a:cxn ang="0">
                    <a:pos x="5" y="20"/>
                  </a:cxn>
                  <a:cxn ang="0">
                    <a:pos x="13" y="42"/>
                  </a:cxn>
                  <a:cxn ang="0">
                    <a:pos x="13" y="42"/>
                  </a:cxn>
                  <a:cxn ang="0">
                    <a:pos x="37" y="56"/>
                  </a:cxn>
                  <a:cxn ang="0">
                    <a:pos x="37" y="56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46" y="53"/>
                  </a:cxn>
                  <a:cxn ang="0">
                    <a:pos x="51" y="40"/>
                  </a:cxn>
                  <a:cxn ang="0">
                    <a:pos x="51" y="40"/>
                  </a:cxn>
                  <a:cxn ang="0">
                    <a:pos x="43" y="19"/>
                  </a:cxn>
                  <a:cxn ang="0">
                    <a:pos x="43" y="19"/>
                  </a:cxn>
                  <a:cxn ang="0">
                    <a:pos x="19" y="5"/>
                  </a:cxn>
                  <a:cxn ang="0">
                    <a:pos x="19" y="5"/>
                  </a:cxn>
                  <a:cxn ang="0">
                    <a:pos x="19" y="5"/>
                  </a:cxn>
                </a:cxnLst>
                <a:rect l="0" t="0" r="r" b="b"/>
                <a:pathLst>
                  <a:path w="56" h="61">
                    <a:moveTo>
                      <a:pt x="37" y="61"/>
                    </a:moveTo>
                    <a:cubicBezTo>
                      <a:pt x="28" y="61"/>
                      <a:pt x="17" y="5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3" y="37"/>
                      <a:pt x="0" y="2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3"/>
                      <a:pt x="2" y="7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1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0"/>
                      <a:pt x="40" y="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3" y="24"/>
                      <a:pt x="56" y="32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7"/>
                      <a:pt x="54" y="53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5" y="60"/>
                      <a:pt x="41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lose/>
                    <a:moveTo>
                      <a:pt x="19" y="5"/>
                    </a:moveTo>
                    <a:cubicBezTo>
                      <a:pt x="16" y="5"/>
                      <a:pt x="13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7" y="10"/>
                      <a:pt x="5" y="15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7"/>
                      <a:pt x="8" y="35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0" y="51"/>
                      <a:pt x="30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40" y="56"/>
                      <a:pt x="43" y="55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9" y="50"/>
                      <a:pt x="51" y="46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34"/>
                      <a:pt x="48" y="26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36" y="10"/>
                      <a:pt x="27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Freeform 47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491" y="2835"/>
                <a:ext cx="1996" cy="557"/>
              </a:xfrm>
              <a:custGeom>
                <a:avLst/>
                <a:gdLst/>
                <a:ahLst/>
                <a:cxnLst>
                  <a:cxn ang="0">
                    <a:pos x="839" y="168"/>
                  </a:cxn>
                  <a:cxn ang="0">
                    <a:pos x="216" y="0"/>
                  </a:cxn>
                  <a:cxn ang="0">
                    <a:pos x="7" y="57"/>
                  </a:cxn>
                  <a:cxn ang="0">
                    <a:pos x="7" y="68"/>
                  </a:cxn>
                  <a:cxn ang="0">
                    <a:pos x="629" y="236"/>
                  </a:cxn>
                  <a:cxn ang="0">
                    <a:pos x="839" y="179"/>
                  </a:cxn>
                  <a:cxn ang="0">
                    <a:pos x="839" y="168"/>
                  </a:cxn>
                </a:cxnLst>
                <a:rect l="0" t="0" r="r" b="b"/>
                <a:pathLst>
                  <a:path w="845" h="236">
                    <a:moveTo>
                      <a:pt x="839" y="168"/>
                    </a:moveTo>
                    <a:cubicBezTo>
                      <a:pt x="833" y="168"/>
                      <a:pt x="241" y="0"/>
                      <a:pt x="216" y="0"/>
                    </a:cubicBezTo>
                    <a:cubicBezTo>
                      <a:pt x="192" y="0"/>
                      <a:pt x="13" y="57"/>
                      <a:pt x="7" y="57"/>
                    </a:cubicBezTo>
                    <a:cubicBezTo>
                      <a:pt x="0" y="57"/>
                      <a:pt x="2" y="68"/>
                      <a:pt x="7" y="68"/>
                    </a:cubicBezTo>
                    <a:cubicBezTo>
                      <a:pt x="12" y="68"/>
                      <a:pt x="593" y="236"/>
                      <a:pt x="629" y="236"/>
                    </a:cubicBezTo>
                    <a:cubicBezTo>
                      <a:pt x="666" y="236"/>
                      <a:pt x="835" y="179"/>
                      <a:pt x="839" y="179"/>
                    </a:cubicBezTo>
                    <a:cubicBezTo>
                      <a:pt x="843" y="179"/>
                      <a:pt x="845" y="168"/>
                      <a:pt x="839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Freeform 477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7011" y="2634"/>
                <a:ext cx="1543" cy="543"/>
              </a:xfrm>
              <a:custGeom>
                <a:avLst/>
                <a:gdLst/>
                <a:ahLst/>
                <a:cxnLst>
                  <a:cxn ang="0">
                    <a:pos x="620" y="153"/>
                  </a:cxn>
                  <a:cxn ang="0">
                    <a:pos x="54" y="1"/>
                  </a:cxn>
                  <a:cxn ang="0">
                    <a:pos x="44" y="0"/>
                  </a:cxn>
                  <a:cxn ang="0">
                    <a:pos x="6" y="29"/>
                  </a:cxn>
                  <a:cxn ang="0">
                    <a:pos x="33" y="77"/>
                  </a:cxn>
                  <a:cxn ang="0">
                    <a:pos x="600" y="229"/>
                  </a:cxn>
                  <a:cxn ang="0">
                    <a:pos x="610" y="230"/>
                  </a:cxn>
                  <a:cxn ang="0">
                    <a:pos x="648" y="201"/>
                  </a:cxn>
                  <a:cxn ang="0">
                    <a:pos x="620" y="153"/>
                  </a:cxn>
                  <a:cxn ang="0">
                    <a:pos x="181" y="82"/>
                  </a:cxn>
                  <a:cxn ang="0">
                    <a:pos x="456" y="154"/>
                  </a:cxn>
                  <a:cxn ang="0">
                    <a:pos x="456" y="181"/>
                  </a:cxn>
                  <a:cxn ang="0">
                    <a:pos x="181" y="107"/>
                  </a:cxn>
                  <a:cxn ang="0">
                    <a:pos x="181" y="82"/>
                  </a:cxn>
                  <a:cxn ang="0">
                    <a:pos x="456" y="145"/>
                  </a:cxn>
                  <a:cxn ang="0">
                    <a:pos x="181" y="73"/>
                  </a:cxn>
                  <a:cxn ang="0">
                    <a:pos x="181" y="44"/>
                  </a:cxn>
                  <a:cxn ang="0">
                    <a:pos x="456" y="118"/>
                  </a:cxn>
                  <a:cxn ang="0">
                    <a:pos x="456" y="145"/>
                  </a:cxn>
                  <a:cxn ang="0">
                    <a:pos x="14" y="31"/>
                  </a:cxn>
                  <a:cxn ang="0">
                    <a:pos x="44" y="8"/>
                  </a:cxn>
                  <a:cxn ang="0">
                    <a:pos x="52" y="9"/>
                  </a:cxn>
                  <a:cxn ang="0">
                    <a:pos x="173" y="42"/>
                  </a:cxn>
                  <a:cxn ang="0">
                    <a:pos x="173" y="105"/>
                  </a:cxn>
                  <a:cxn ang="0">
                    <a:pos x="36" y="68"/>
                  </a:cxn>
                  <a:cxn ang="0">
                    <a:pos x="14" y="31"/>
                  </a:cxn>
                  <a:cxn ang="0">
                    <a:pos x="639" y="199"/>
                  </a:cxn>
                  <a:cxn ang="0">
                    <a:pos x="610" y="222"/>
                  </a:cxn>
                  <a:cxn ang="0">
                    <a:pos x="602" y="221"/>
                  </a:cxn>
                  <a:cxn ang="0">
                    <a:pos x="465" y="184"/>
                  </a:cxn>
                  <a:cxn ang="0">
                    <a:pos x="465" y="121"/>
                  </a:cxn>
                  <a:cxn ang="0">
                    <a:pos x="618" y="162"/>
                  </a:cxn>
                  <a:cxn ang="0">
                    <a:pos x="639" y="199"/>
                  </a:cxn>
                </a:cxnLst>
                <a:rect l="0" t="0" r="r" b="b"/>
                <a:pathLst>
                  <a:path w="653" h="230">
                    <a:moveTo>
                      <a:pt x="620" y="153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51" y="0"/>
                      <a:pt x="47" y="0"/>
                      <a:pt x="44" y="0"/>
                    </a:cubicBezTo>
                    <a:cubicBezTo>
                      <a:pt x="26" y="0"/>
                      <a:pt x="10" y="12"/>
                      <a:pt x="6" y="29"/>
                    </a:cubicBezTo>
                    <a:cubicBezTo>
                      <a:pt x="0" y="49"/>
                      <a:pt x="13" y="71"/>
                      <a:pt x="33" y="77"/>
                    </a:cubicBezTo>
                    <a:cubicBezTo>
                      <a:pt x="600" y="229"/>
                      <a:pt x="600" y="229"/>
                      <a:pt x="600" y="229"/>
                    </a:cubicBezTo>
                    <a:cubicBezTo>
                      <a:pt x="603" y="230"/>
                      <a:pt x="606" y="230"/>
                      <a:pt x="610" y="230"/>
                    </a:cubicBezTo>
                    <a:cubicBezTo>
                      <a:pt x="627" y="230"/>
                      <a:pt x="643" y="218"/>
                      <a:pt x="648" y="201"/>
                    </a:cubicBezTo>
                    <a:cubicBezTo>
                      <a:pt x="653" y="180"/>
                      <a:pt x="641" y="159"/>
                      <a:pt x="620" y="153"/>
                    </a:cubicBezTo>
                    <a:close/>
                    <a:moveTo>
                      <a:pt x="181" y="82"/>
                    </a:moveTo>
                    <a:cubicBezTo>
                      <a:pt x="456" y="154"/>
                      <a:pt x="456" y="154"/>
                      <a:pt x="456" y="154"/>
                    </a:cubicBezTo>
                    <a:cubicBezTo>
                      <a:pt x="456" y="181"/>
                      <a:pt x="456" y="181"/>
                      <a:pt x="456" y="181"/>
                    </a:cubicBezTo>
                    <a:cubicBezTo>
                      <a:pt x="181" y="107"/>
                      <a:pt x="181" y="107"/>
                      <a:pt x="181" y="107"/>
                    </a:cubicBezTo>
                    <a:lnTo>
                      <a:pt x="181" y="82"/>
                    </a:lnTo>
                    <a:close/>
                    <a:moveTo>
                      <a:pt x="456" y="145"/>
                    </a:move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456" y="118"/>
                      <a:pt x="456" y="118"/>
                      <a:pt x="456" y="118"/>
                    </a:cubicBezTo>
                    <a:lnTo>
                      <a:pt x="456" y="145"/>
                    </a:lnTo>
                    <a:close/>
                    <a:moveTo>
                      <a:pt x="14" y="31"/>
                    </a:moveTo>
                    <a:cubicBezTo>
                      <a:pt x="18" y="18"/>
                      <a:pt x="30" y="8"/>
                      <a:pt x="44" y="8"/>
                    </a:cubicBezTo>
                    <a:cubicBezTo>
                      <a:pt x="46" y="8"/>
                      <a:pt x="49" y="9"/>
                      <a:pt x="52" y="9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20" y="64"/>
                      <a:pt x="10" y="47"/>
                      <a:pt x="14" y="31"/>
                    </a:cubicBezTo>
                    <a:close/>
                    <a:moveTo>
                      <a:pt x="639" y="199"/>
                    </a:moveTo>
                    <a:cubicBezTo>
                      <a:pt x="636" y="212"/>
                      <a:pt x="623" y="222"/>
                      <a:pt x="610" y="222"/>
                    </a:cubicBezTo>
                    <a:cubicBezTo>
                      <a:pt x="607" y="222"/>
                      <a:pt x="604" y="221"/>
                      <a:pt x="602" y="221"/>
                    </a:cubicBezTo>
                    <a:cubicBezTo>
                      <a:pt x="465" y="184"/>
                      <a:pt x="465" y="184"/>
                      <a:pt x="465" y="184"/>
                    </a:cubicBezTo>
                    <a:cubicBezTo>
                      <a:pt x="465" y="121"/>
                      <a:pt x="465" y="121"/>
                      <a:pt x="465" y="121"/>
                    </a:cubicBezTo>
                    <a:cubicBezTo>
                      <a:pt x="618" y="162"/>
                      <a:pt x="618" y="162"/>
                      <a:pt x="618" y="162"/>
                    </a:cubicBezTo>
                    <a:cubicBezTo>
                      <a:pt x="634" y="166"/>
                      <a:pt x="643" y="183"/>
                      <a:pt x="639" y="1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Freeform 47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480" y="2743"/>
                <a:ext cx="2017" cy="621"/>
              </a:xfrm>
              <a:custGeom>
                <a:avLst/>
                <a:gdLst/>
                <a:ahLst/>
                <a:cxnLst>
                  <a:cxn ang="0">
                    <a:pos x="844" y="168"/>
                  </a:cxn>
                  <a:cxn ang="0">
                    <a:pos x="221" y="0"/>
                  </a:cxn>
                  <a:cxn ang="0">
                    <a:pos x="12" y="56"/>
                  </a:cxn>
                  <a:cxn ang="0">
                    <a:pos x="12" y="96"/>
                  </a:cxn>
                  <a:cxn ang="0">
                    <a:pos x="634" y="263"/>
                  </a:cxn>
                  <a:cxn ang="0">
                    <a:pos x="844" y="207"/>
                  </a:cxn>
                  <a:cxn ang="0">
                    <a:pos x="844" y="168"/>
                  </a:cxn>
                </a:cxnLst>
                <a:rect l="0" t="0" r="r" b="b"/>
                <a:pathLst>
                  <a:path w="854" h="263">
                    <a:moveTo>
                      <a:pt x="844" y="168"/>
                    </a:moveTo>
                    <a:cubicBezTo>
                      <a:pt x="844" y="168"/>
                      <a:pt x="246" y="0"/>
                      <a:pt x="221" y="0"/>
                    </a:cubicBezTo>
                    <a:cubicBezTo>
                      <a:pt x="197" y="0"/>
                      <a:pt x="12" y="56"/>
                      <a:pt x="12" y="56"/>
                    </a:cubicBezTo>
                    <a:cubicBezTo>
                      <a:pt x="0" y="56"/>
                      <a:pt x="0" y="96"/>
                      <a:pt x="12" y="96"/>
                    </a:cubicBezTo>
                    <a:cubicBezTo>
                      <a:pt x="12" y="96"/>
                      <a:pt x="600" y="263"/>
                      <a:pt x="634" y="263"/>
                    </a:cubicBezTo>
                    <a:cubicBezTo>
                      <a:pt x="668" y="263"/>
                      <a:pt x="844" y="207"/>
                      <a:pt x="844" y="207"/>
                    </a:cubicBezTo>
                    <a:cubicBezTo>
                      <a:pt x="850" y="204"/>
                      <a:pt x="854" y="168"/>
                      <a:pt x="844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Freeform 47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508" y="2743"/>
                <a:ext cx="1965" cy="529"/>
              </a:xfrm>
              <a:custGeom>
                <a:avLst/>
                <a:gdLst/>
                <a:ahLst/>
                <a:cxnLst>
                  <a:cxn ang="0">
                    <a:pos x="209" y="0"/>
                  </a:cxn>
                  <a:cxn ang="0">
                    <a:pos x="0" y="56"/>
                  </a:cxn>
                  <a:cxn ang="0">
                    <a:pos x="622" y="224"/>
                  </a:cxn>
                  <a:cxn ang="0">
                    <a:pos x="832" y="168"/>
                  </a:cxn>
                  <a:cxn ang="0">
                    <a:pos x="209" y="0"/>
                  </a:cxn>
                </a:cxnLst>
                <a:rect l="0" t="0" r="r" b="b"/>
                <a:pathLst>
                  <a:path w="832" h="224">
                    <a:moveTo>
                      <a:pt x="209" y="0"/>
                    </a:moveTo>
                    <a:cubicBezTo>
                      <a:pt x="185" y="0"/>
                      <a:pt x="0" y="56"/>
                      <a:pt x="0" y="56"/>
                    </a:cubicBezTo>
                    <a:cubicBezTo>
                      <a:pt x="0" y="56"/>
                      <a:pt x="586" y="224"/>
                      <a:pt x="622" y="224"/>
                    </a:cubicBezTo>
                    <a:cubicBezTo>
                      <a:pt x="659" y="224"/>
                      <a:pt x="832" y="168"/>
                      <a:pt x="832" y="168"/>
                    </a:cubicBezTo>
                    <a:cubicBezTo>
                      <a:pt x="832" y="168"/>
                      <a:pt x="234" y="0"/>
                      <a:pt x="2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Freeform 48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697" y="2735"/>
                <a:ext cx="534" cy="244"/>
              </a:xfrm>
              <a:custGeom>
                <a:avLst/>
                <a:gdLst/>
                <a:ahLst/>
                <a:cxnLst>
                  <a:cxn ang="0">
                    <a:pos x="7" y="78"/>
                  </a:cxn>
                  <a:cxn ang="0">
                    <a:pos x="19" y="44"/>
                  </a:cxn>
                  <a:cxn ang="0">
                    <a:pos x="116" y="10"/>
                  </a:cxn>
                  <a:cxn ang="0">
                    <a:pos x="159" y="6"/>
                  </a:cxn>
                  <a:cxn ang="0">
                    <a:pos x="218" y="20"/>
                  </a:cxn>
                  <a:cxn ang="0">
                    <a:pos x="212" y="40"/>
                  </a:cxn>
                  <a:cxn ang="0">
                    <a:pos x="63" y="96"/>
                  </a:cxn>
                  <a:cxn ang="0">
                    <a:pos x="7" y="78"/>
                  </a:cxn>
                </a:cxnLst>
                <a:rect l="0" t="0" r="r" b="b"/>
                <a:pathLst>
                  <a:path w="226" h="103">
                    <a:moveTo>
                      <a:pt x="7" y="78"/>
                    </a:moveTo>
                    <a:cubicBezTo>
                      <a:pt x="6" y="63"/>
                      <a:pt x="0" y="54"/>
                      <a:pt x="19" y="44"/>
                    </a:cubicBezTo>
                    <a:cubicBezTo>
                      <a:pt x="37" y="35"/>
                      <a:pt x="99" y="19"/>
                      <a:pt x="116" y="10"/>
                    </a:cubicBezTo>
                    <a:cubicBezTo>
                      <a:pt x="134" y="1"/>
                      <a:pt x="152" y="0"/>
                      <a:pt x="159" y="6"/>
                    </a:cubicBezTo>
                    <a:cubicBezTo>
                      <a:pt x="166" y="12"/>
                      <a:pt x="218" y="11"/>
                      <a:pt x="218" y="20"/>
                    </a:cubicBezTo>
                    <a:cubicBezTo>
                      <a:pt x="218" y="28"/>
                      <a:pt x="226" y="35"/>
                      <a:pt x="212" y="40"/>
                    </a:cubicBezTo>
                    <a:cubicBezTo>
                      <a:pt x="199" y="44"/>
                      <a:pt x="87" y="103"/>
                      <a:pt x="63" y="96"/>
                    </a:cubicBezTo>
                    <a:cubicBezTo>
                      <a:pt x="35" y="89"/>
                      <a:pt x="7" y="89"/>
                      <a:pt x="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Freeform 48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57" y="2688"/>
                <a:ext cx="230" cy="232"/>
              </a:xfrm>
              <a:custGeom>
                <a:avLst/>
                <a:gdLst/>
                <a:ahLst/>
                <a:cxnLst>
                  <a:cxn ang="0">
                    <a:pos x="14" y="23"/>
                  </a:cxn>
                  <a:cxn ang="0">
                    <a:pos x="22" y="83"/>
                  </a:cxn>
                  <a:cxn ang="0">
                    <a:pos x="82" y="75"/>
                  </a:cxn>
                  <a:cxn ang="0">
                    <a:pos x="74" y="15"/>
                  </a:cxn>
                  <a:cxn ang="0">
                    <a:pos x="14" y="23"/>
                  </a:cxn>
                </a:cxnLst>
                <a:rect l="0" t="0" r="r" b="b"/>
                <a:pathLst>
                  <a:path w="97" h="98">
                    <a:moveTo>
                      <a:pt x="14" y="23"/>
                    </a:moveTo>
                    <a:cubicBezTo>
                      <a:pt x="0" y="42"/>
                      <a:pt x="3" y="69"/>
                      <a:pt x="22" y="83"/>
                    </a:cubicBezTo>
                    <a:cubicBezTo>
                      <a:pt x="41" y="98"/>
                      <a:pt x="68" y="94"/>
                      <a:pt x="82" y="75"/>
                    </a:cubicBezTo>
                    <a:cubicBezTo>
                      <a:pt x="97" y="56"/>
                      <a:pt x="93" y="29"/>
                      <a:pt x="74" y="15"/>
                    </a:cubicBezTo>
                    <a:cubicBezTo>
                      <a:pt x="55" y="0"/>
                      <a:pt x="28" y="4"/>
                      <a:pt x="14" y="23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Freeform 48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57" y="2688"/>
                <a:ext cx="230" cy="232"/>
              </a:xfrm>
              <a:custGeom>
                <a:avLst/>
                <a:gdLst/>
                <a:ahLst/>
                <a:cxnLst>
                  <a:cxn ang="0">
                    <a:pos x="14" y="23"/>
                  </a:cxn>
                  <a:cxn ang="0">
                    <a:pos x="22" y="83"/>
                  </a:cxn>
                  <a:cxn ang="0">
                    <a:pos x="82" y="75"/>
                  </a:cxn>
                  <a:cxn ang="0">
                    <a:pos x="74" y="15"/>
                  </a:cxn>
                  <a:cxn ang="0">
                    <a:pos x="14" y="23"/>
                  </a:cxn>
                </a:cxnLst>
                <a:rect l="0" t="0" r="r" b="b"/>
                <a:pathLst>
                  <a:path w="97" h="98">
                    <a:moveTo>
                      <a:pt x="14" y="23"/>
                    </a:moveTo>
                    <a:cubicBezTo>
                      <a:pt x="0" y="42"/>
                      <a:pt x="3" y="69"/>
                      <a:pt x="22" y="83"/>
                    </a:cubicBezTo>
                    <a:cubicBezTo>
                      <a:pt x="41" y="98"/>
                      <a:pt x="68" y="94"/>
                      <a:pt x="82" y="75"/>
                    </a:cubicBezTo>
                    <a:cubicBezTo>
                      <a:pt x="97" y="56"/>
                      <a:pt x="93" y="29"/>
                      <a:pt x="74" y="15"/>
                    </a:cubicBezTo>
                    <a:cubicBezTo>
                      <a:pt x="55" y="0"/>
                      <a:pt x="28" y="4"/>
                      <a:pt x="14" y="23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Freeform 48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995" y="2780"/>
                <a:ext cx="125" cy="149"/>
              </a:xfrm>
              <a:custGeom>
                <a:avLst/>
                <a:gdLst/>
                <a:ahLst/>
                <a:cxnLst>
                  <a:cxn ang="0">
                    <a:pos x="32" y="47"/>
                  </a:cxn>
                  <a:cxn ang="0">
                    <a:pos x="5" y="53"/>
                  </a:cxn>
                  <a:cxn ang="0">
                    <a:pos x="0" y="41"/>
                  </a:cxn>
                  <a:cxn ang="0">
                    <a:pos x="29" y="11"/>
                  </a:cxn>
                  <a:cxn ang="0">
                    <a:pos x="43" y="17"/>
                  </a:cxn>
                  <a:cxn ang="0">
                    <a:pos x="32" y="47"/>
                  </a:cxn>
                </a:cxnLst>
                <a:rect l="0" t="0" r="r" b="b"/>
                <a:pathLst>
                  <a:path w="53" h="63">
                    <a:moveTo>
                      <a:pt x="32" y="47"/>
                    </a:moveTo>
                    <a:cubicBezTo>
                      <a:pt x="20" y="59"/>
                      <a:pt x="0" y="63"/>
                      <a:pt x="5" y="53"/>
                    </a:cubicBezTo>
                    <a:cubicBezTo>
                      <a:pt x="8" y="46"/>
                      <a:pt x="1" y="45"/>
                      <a:pt x="0" y="41"/>
                    </a:cubicBezTo>
                    <a:cubicBezTo>
                      <a:pt x="0" y="37"/>
                      <a:pt x="16" y="0"/>
                      <a:pt x="29" y="11"/>
                    </a:cubicBezTo>
                    <a:cubicBezTo>
                      <a:pt x="34" y="15"/>
                      <a:pt x="33" y="23"/>
                      <a:pt x="43" y="17"/>
                    </a:cubicBezTo>
                    <a:cubicBezTo>
                      <a:pt x="53" y="12"/>
                      <a:pt x="45" y="35"/>
                      <a:pt x="3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Freeform 48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6829" y="2752"/>
                <a:ext cx="1519" cy="487"/>
              </a:xfrm>
              <a:custGeom>
                <a:avLst/>
                <a:gdLst/>
                <a:ahLst/>
                <a:cxnLst>
                  <a:cxn ang="0">
                    <a:pos x="19" y="92"/>
                  </a:cxn>
                  <a:cxn ang="0">
                    <a:pos x="54" y="34"/>
                  </a:cxn>
                  <a:cxn ang="0">
                    <a:pos x="143" y="5"/>
                  </a:cxn>
                  <a:cxn ang="0">
                    <a:pos x="182" y="9"/>
                  </a:cxn>
                  <a:cxn ang="0">
                    <a:pos x="624" y="121"/>
                  </a:cxn>
                  <a:cxn ang="0">
                    <a:pos x="625" y="154"/>
                  </a:cxn>
                  <a:cxn ang="0">
                    <a:pos x="434" y="205"/>
                  </a:cxn>
                  <a:cxn ang="0">
                    <a:pos x="19" y="92"/>
                  </a:cxn>
                </a:cxnLst>
                <a:rect l="0" t="0" r="r" b="b"/>
                <a:pathLst>
                  <a:path w="643" h="206">
                    <a:moveTo>
                      <a:pt x="19" y="92"/>
                    </a:moveTo>
                    <a:cubicBezTo>
                      <a:pt x="18" y="64"/>
                      <a:pt x="0" y="43"/>
                      <a:pt x="54" y="34"/>
                    </a:cubicBezTo>
                    <a:cubicBezTo>
                      <a:pt x="108" y="25"/>
                      <a:pt x="128" y="9"/>
                      <a:pt x="143" y="5"/>
                    </a:cubicBezTo>
                    <a:cubicBezTo>
                      <a:pt x="157" y="0"/>
                      <a:pt x="163" y="4"/>
                      <a:pt x="182" y="9"/>
                    </a:cubicBezTo>
                    <a:cubicBezTo>
                      <a:pt x="200" y="14"/>
                      <a:pt x="605" y="111"/>
                      <a:pt x="624" y="121"/>
                    </a:cubicBezTo>
                    <a:cubicBezTo>
                      <a:pt x="643" y="130"/>
                      <a:pt x="637" y="150"/>
                      <a:pt x="625" y="154"/>
                    </a:cubicBezTo>
                    <a:cubicBezTo>
                      <a:pt x="612" y="157"/>
                      <a:pt x="445" y="203"/>
                      <a:pt x="434" y="205"/>
                    </a:cubicBezTo>
                    <a:cubicBezTo>
                      <a:pt x="423" y="206"/>
                      <a:pt x="20" y="106"/>
                      <a:pt x="19" y="92"/>
                    </a:cubicBezTo>
                    <a:close/>
                  </a:path>
                </a:pathLst>
              </a:custGeom>
              <a:solidFill>
                <a:srgbClr val="FF3300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Freeform 485" descr="© INSCALE GmbH, 26.05.2010&#10;http://www.presentationload.com/"/>
              <p:cNvSpPr>
                <a:spLocks noEditPoints="1"/>
              </p:cNvSpPr>
              <p:nvPr/>
            </p:nvSpPr>
            <p:spPr bwMode="gray">
              <a:xfrm>
                <a:off x="16477" y="2825"/>
                <a:ext cx="1543" cy="546"/>
              </a:xfrm>
              <a:custGeom>
                <a:avLst/>
                <a:gdLst/>
                <a:ahLst/>
                <a:cxnLst>
                  <a:cxn ang="0">
                    <a:pos x="619" y="154"/>
                  </a:cxn>
                  <a:cxn ang="0">
                    <a:pos x="53" y="2"/>
                  </a:cxn>
                  <a:cxn ang="0">
                    <a:pos x="43" y="0"/>
                  </a:cxn>
                  <a:cxn ang="0">
                    <a:pos x="5" y="29"/>
                  </a:cxn>
                  <a:cxn ang="0">
                    <a:pos x="33" y="77"/>
                  </a:cxn>
                  <a:cxn ang="0">
                    <a:pos x="599" y="230"/>
                  </a:cxn>
                  <a:cxn ang="0">
                    <a:pos x="609" y="231"/>
                  </a:cxn>
                  <a:cxn ang="0">
                    <a:pos x="647" y="202"/>
                  </a:cxn>
                  <a:cxn ang="0">
                    <a:pos x="619" y="154"/>
                  </a:cxn>
                  <a:cxn ang="0">
                    <a:pos x="181" y="82"/>
                  </a:cxn>
                  <a:cxn ang="0">
                    <a:pos x="456" y="155"/>
                  </a:cxn>
                  <a:cxn ang="0">
                    <a:pos x="456" y="182"/>
                  </a:cxn>
                  <a:cxn ang="0">
                    <a:pos x="181" y="108"/>
                  </a:cxn>
                  <a:cxn ang="0">
                    <a:pos x="181" y="82"/>
                  </a:cxn>
                  <a:cxn ang="0">
                    <a:pos x="456" y="146"/>
                  </a:cxn>
                  <a:cxn ang="0">
                    <a:pos x="181" y="73"/>
                  </a:cxn>
                  <a:cxn ang="0">
                    <a:pos x="181" y="45"/>
                  </a:cxn>
                  <a:cxn ang="0">
                    <a:pos x="456" y="119"/>
                  </a:cxn>
                  <a:cxn ang="0">
                    <a:pos x="456" y="146"/>
                  </a:cxn>
                  <a:cxn ang="0">
                    <a:pos x="14" y="31"/>
                  </a:cxn>
                  <a:cxn ang="0">
                    <a:pos x="43" y="9"/>
                  </a:cxn>
                  <a:cxn ang="0">
                    <a:pos x="51" y="10"/>
                  </a:cxn>
                  <a:cxn ang="0">
                    <a:pos x="172" y="43"/>
                  </a:cxn>
                  <a:cxn ang="0">
                    <a:pos x="172" y="106"/>
                  </a:cxn>
                  <a:cxn ang="0">
                    <a:pos x="35" y="69"/>
                  </a:cxn>
                  <a:cxn ang="0">
                    <a:pos x="14" y="31"/>
                  </a:cxn>
                  <a:cxn ang="0">
                    <a:pos x="639" y="200"/>
                  </a:cxn>
                  <a:cxn ang="0">
                    <a:pos x="609" y="222"/>
                  </a:cxn>
                  <a:cxn ang="0">
                    <a:pos x="601" y="221"/>
                  </a:cxn>
                  <a:cxn ang="0">
                    <a:pos x="465" y="184"/>
                  </a:cxn>
                  <a:cxn ang="0">
                    <a:pos x="465" y="121"/>
                  </a:cxn>
                  <a:cxn ang="0">
                    <a:pos x="617" y="162"/>
                  </a:cxn>
                  <a:cxn ang="0">
                    <a:pos x="639" y="200"/>
                  </a:cxn>
                </a:cxnLst>
                <a:rect l="0" t="0" r="r" b="b"/>
                <a:pathLst>
                  <a:path w="653" h="231">
                    <a:moveTo>
                      <a:pt x="619" y="154"/>
                    </a:moveTo>
                    <a:cubicBezTo>
                      <a:pt x="53" y="2"/>
                      <a:pt x="53" y="2"/>
                      <a:pt x="53" y="2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26" y="0"/>
                      <a:pt x="10" y="12"/>
                      <a:pt x="5" y="29"/>
                    </a:cubicBezTo>
                    <a:cubicBezTo>
                      <a:pt x="0" y="50"/>
                      <a:pt x="12" y="72"/>
                      <a:pt x="33" y="77"/>
                    </a:cubicBezTo>
                    <a:cubicBezTo>
                      <a:pt x="599" y="230"/>
                      <a:pt x="599" y="230"/>
                      <a:pt x="599" y="230"/>
                    </a:cubicBezTo>
                    <a:cubicBezTo>
                      <a:pt x="602" y="230"/>
                      <a:pt x="606" y="231"/>
                      <a:pt x="609" y="231"/>
                    </a:cubicBezTo>
                    <a:cubicBezTo>
                      <a:pt x="627" y="231"/>
                      <a:pt x="643" y="219"/>
                      <a:pt x="647" y="202"/>
                    </a:cubicBezTo>
                    <a:cubicBezTo>
                      <a:pt x="653" y="181"/>
                      <a:pt x="640" y="159"/>
                      <a:pt x="619" y="154"/>
                    </a:cubicBezTo>
                    <a:close/>
                    <a:moveTo>
                      <a:pt x="181" y="82"/>
                    </a:moveTo>
                    <a:cubicBezTo>
                      <a:pt x="456" y="155"/>
                      <a:pt x="456" y="155"/>
                      <a:pt x="456" y="155"/>
                    </a:cubicBezTo>
                    <a:cubicBezTo>
                      <a:pt x="456" y="182"/>
                      <a:pt x="456" y="182"/>
                      <a:pt x="456" y="182"/>
                    </a:cubicBezTo>
                    <a:cubicBezTo>
                      <a:pt x="181" y="108"/>
                      <a:pt x="181" y="108"/>
                      <a:pt x="181" y="108"/>
                    </a:cubicBezTo>
                    <a:lnTo>
                      <a:pt x="181" y="82"/>
                    </a:lnTo>
                    <a:close/>
                    <a:moveTo>
                      <a:pt x="456" y="146"/>
                    </a:move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45"/>
                      <a:pt x="181" y="45"/>
                      <a:pt x="181" y="45"/>
                    </a:cubicBezTo>
                    <a:cubicBezTo>
                      <a:pt x="456" y="119"/>
                      <a:pt x="456" y="119"/>
                      <a:pt x="456" y="119"/>
                    </a:cubicBezTo>
                    <a:lnTo>
                      <a:pt x="456" y="146"/>
                    </a:lnTo>
                    <a:close/>
                    <a:moveTo>
                      <a:pt x="14" y="31"/>
                    </a:moveTo>
                    <a:cubicBezTo>
                      <a:pt x="17" y="18"/>
                      <a:pt x="30" y="9"/>
                      <a:pt x="43" y="9"/>
                    </a:cubicBezTo>
                    <a:cubicBezTo>
                      <a:pt x="46" y="9"/>
                      <a:pt x="49" y="9"/>
                      <a:pt x="51" y="10"/>
                    </a:cubicBezTo>
                    <a:cubicBezTo>
                      <a:pt x="172" y="43"/>
                      <a:pt x="172" y="43"/>
                      <a:pt x="172" y="43"/>
                    </a:cubicBezTo>
                    <a:cubicBezTo>
                      <a:pt x="172" y="106"/>
                      <a:pt x="172" y="106"/>
                      <a:pt x="172" y="106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19" y="64"/>
                      <a:pt x="10" y="48"/>
                      <a:pt x="14" y="31"/>
                    </a:cubicBezTo>
                    <a:close/>
                    <a:moveTo>
                      <a:pt x="639" y="200"/>
                    </a:moveTo>
                    <a:cubicBezTo>
                      <a:pt x="635" y="213"/>
                      <a:pt x="623" y="222"/>
                      <a:pt x="609" y="222"/>
                    </a:cubicBezTo>
                    <a:cubicBezTo>
                      <a:pt x="607" y="222"/>
                      <a:pt x="604" y="222"/>
                      <a:pt x="601" y="221"/>
                    </a:cubicBezTo>
                    <a:cubicBezTo>
                      <a:pt x="465" y="184"/>
                      <a:pt x="465" y="184"/>
                      <a:pt x="465" y="184"/>
                    </a:cubicBezTo>
                    <a:cubicBezTo>
                      <a:pt x="465" y="121"/>
                      <a:pt x="465" y="121"/>
                      <a:pt x="465" y="121"/>
                    </a:cubicBezTo>
                    <a:cubicBezTo>
                      <a:pt x="617" y="162"/>
                      <a:pt x="617" y="162"/>
                      <a:pt x="617" y="162"/>
                    </a:cubicBezTo>
                    <a:cubicBezTo>
                      <a:pt x="633" y="167"/>
                      <a:pt x="643" y="183"/>
                      <a:pt x="639" y="2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75" name="Group 2037"/>
            <p:cNvGrpSpPr>
              <a:grpSpLocks/>
            </p:cNvGrpSpPr>
            <p:nvPr/>
          </p:nvGrpSpPr>
          <p:grpSpPr bwMode="gray">
            <a:xfrm flipH="1">
              <a:off x="7411887" y="5548206"/>
              <a:ext cx="360942" cy="874684"/>
              <a:chOff x="3735" y="3265"/>
              <a:chExt cx="468" cy="1120"/>
            </a:xfrm>
          </p:grpSpPr>
          <p:sp>
            <p:nvSpPr>
              <p:cNvPr id="588" name="Freeform 203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53" y="3806"/>
                <a:ext cx="213" cy="579"/>
              </a:xfrm>
              <a:custGeom>
                <a:avLst/>
                <a:gdLst/>
                <a:ahLst/>
                <a:cxnLst>
                  <a:cxn ang="0">
                    <a:pos x="63" y="20"/>
                  </a:cxn>
                  <a:cxn ang="0">
                    <a:pos x="12" y="10"/>
                  </a:cxn>
                  <a:cxn ang="0">
                    <a:pos x="3" y="0"/>
                  </a:cxn>
                  <a:cxn ang="0">
                    <a:pos x="3" y="36"/>
                  </a:cxn>
                  <a:cxn ang="0">
                    <a:pos x="2" y="205"/>
                  </a:cxn>
                  <a:cxn ang="0">
                    <a:pos x="44" y="204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  <a:cxn ang="0">
                    <a:pos x="90" y="7"/>
                  </a:cxn>
                  <a:cxn ang="0">
                    <a:pos x="89" y="5"/>
                  </a:cxn>
                  <a:cxn ang="0">
                    <a:pos x="89" y="5"/>
                  </a:cxn>
                  <a:cxn ang="0">
                    <a:pos x="63" y="20"/>
                  </a:cxn>
                </a:cxnLst>
                <a:rect l="0" t="0" r="r" b="b"/>
                <a:pathLst>
                  <a:path w="90" h="245">
                    <a:moveTo>
                      <a:pt x="63" y="20"/>
                    </a:moveTo>
                    <a:cubicBezTo>
                      <a:pt x="55" y="19"/>
                      <a:pt x="24" y="13"/>
                      <a:pt x="12" y="10"/>
                    </a:cubicBezTo>
                    <a:cubicBezTo>
                      <a:pt x="6" y="9"/>
                      <a:pt x="4" y="4"/>
                      <a:pt x="3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4"/>
                      <a:pt x="44" y="204"/>
                    </a:cubicBezTo>
                    <a:cubicBezTo>
                      <a:pt x="44" y="206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ubicBezTo>
                      <a:pt x="89" y="140"/>
                      <a:pt x="90" y="47"/>
                      <a:pt x="90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9" name="Freeform 203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53" y="3806"/>
                <a:ext cx="213" cy="579"/>
              </a:xfrm>
              <a:custGeom>
                <a:avLst/>
                <a:gdLst/>
                <a:ahLst/>
                <a:cxnLst>
                  <a:cxn ang="0">
                    <a:pos x="63" y="20"/>
                  </a:cxn>
                  <a:cxn ang="0">
                    <a:pos x="12" y="10"/>
                  </a:cxn>
                  <a:cxn ang="0">
                    <a:pos x="3" y="0"/>
                  </a:cxn>
                  <a:cxn ang="0">
                    <a:pos x="3" y="36"/>
                  </a:cxn>
                  <a:cxn ang="0">
                    <a:pos x="2" y="205"/>
                  </a:cxn>
                  <a:cxn ang="0">
                    <a:pos x="44" y="204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  <a:cxn ang="0">
                    <a:pos x="90" y="7"/>
                  </a:cxn>
                  <a:cxn ang="0">
                    <a:pos x="89" y="5"/>
                  </a:cxn>
                  <a:cxn ang="0">
                    <a:pos x="89" y="5"/>
                  </a:cxn>
                  <a:cxn ang="0">
                    <a:pos x="63" y="20"/>
                  </a:cxn>
                </a:cxnLst>
                <a:rect l="0" t="0" r="r" b="b"/>
                <a:pathLst>
                  <a:path w="90" h="245">
                    <a:moveTo>
                      <a:pt x="63" y="20"/>
                    </a:moveTo>
                    <a:cubicBezTo>
                      <a:pt x="55" y="19"/>
                      <a:pt x="24" y="13"/>
                      <a:pt x="12" y="10"/>
                    </a:cubicBezTo>
                    <a:cubicBezTo>
                      <a:pt x="6" y="9"/>
                      <a:pt x="4" y="4"/>
                      <a:pt x="3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4"/>
                      <a:pt x="44" y="204"/>
                    </a:cubicBezTo>
                    <a:cubicBezTo>
                      <a:pt x="44" y="206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ubicBezTo>
                      <a:pt x="89" y="140"/>
                      <a:pt x="90" y="47"/>
                      <a:pt x="90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0" name="Freeform 204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35" y="3419"/>
                <a:ext cx="468" cy="545"/>
              </a:xfrm>
              <a:custGeom>
                <a:avLst/>
                <a:gdLst/>
                <a:ahLst/>
                <a:cxnLst>
                  <a:cxn ang="0">
                    <a:pos x="192" y="194"/>
                  </a:cxn>
                  <a:cxn ang="0">
                    <a:pos x="169" y="49"/>
                  </a:cxn>
                  <a:cxn ang="0">
                    <a:pos x="143" y="24"/>
                  </a:cxn>
                  <a:cxn ang="0">
                    <a:pos x="100" y="12"/>
                  </a:cxn>
                  <a:cxn ang="0">
                    <a:pos x="60" y="2"/>
                  </a:cxn>
                  <a:cxn ang="0">
                    <a:pos x="30" y="11"/>
                  </a:cxn>
                  <a:cxn ang="0">
                    <a:pos x="4" y="159"/>
                  </a:cxn>
                  <a:cxn ang="0">
                    <a:pos x="36" y="168"/>
                  </a:cxn>
                  <a:cxn ang="0">
                    <a:pos x="54" y="47"/>
                  </a:cxn>
                  <a:cxn ang="0">
                    <a:pos x="53" y="164"/>
                  </a:cxn>
                  <a:cxn ang="0">
                    <a:pos x="62" y="174"/>
                  </a:cxn>
                  <a:cxn ang="0">
                    <a:pos x="113" y="188"/>
                  </a:cxn>
                  <a:cxn ang="0">
                    <a:pos x="140" y="169"/>
                  </a:cxn>
                  <a:cxn ang="0">
                    <a:pos x="140" y="169"/>
                  </a:cxn>
                  <a:cxn ang="0">
                    <a:pos x="138" y="87"/>
                  </a:cxn>
                  <a:cxn ang="0">
                    <a:pos x="136" y="70"/>
                  </a:cxn>
                  <a:cxn ang="0">
                    <a:pos x="136" y="69"/>
                  </a:cxn>
                  <a:cxn ang="0">
                    <a:pos x="136" y="70"/>
                  </a:cxn>
                  <a:cxn ang="0">
                    <a:pos x="138" y="87"/>
                  </a:cxn>
                  <a:cxn ang="0">
                    <a:pos x="159" y="203"/>
                  </a:cxn>
                  <a:cxn ang="0">
                    <a:pos x="192" y="194"/>
                  </a:cxn>
                </a:cxnLst>
                <a:rect l="0" t="0" r="r" b="b"/>
                <a:pathLst>
                  <a:path w="198" h="231">
                    <a:moveTo>
                      <a:pt x="192" y="194"/>
                    </a:moveTo>
                    <a:cubicBezTo>
                      <a:pt x="189" y="184"/>
                      <a:pt x="172" y="67"/>
                      <a:pt x="169" y="49"/>
                    </a:cubicBezTo>
                    <a:cubicBezTo>
                      <a:pt x="166" y="32"/>
                      <a:pt x="151" y="26"/>
                      <a:pt x="143" y="24"/>
                    </a:cubicBezTo>
                    <a:cubicBezTo>
                      <a:pt x="135" y="21"/>
                      <a:pt x="113" y="16"/>
                      <a:pt x="100" y="12"/>
                    </a:cubicBezTo>
                    <a:cubicBezTo>
                      <a:pt x="88" y="9"/>
                      <a:pt x="69" y="3"/>
                      <a:pt x="60" y="2"/>
                    </a:cubicBezTo>
                    <a:cubicBezTo>
                      <a:pt x="51" y="0"/>
                      <a:pt x="33" y="3"/>
                      <a:pt x="30" y="11"/>
                    </a:cubicBezTo>
                    <a:cubicBezTo>
                      <a:pt x="28" y="17"/>
                      <a:pt x="8" y="139"/>
                      <a:pt x="4" y="159"/>
                    </a:cubicBezTo>
                    <a:cubicBezTo>
                      <a:pt x="0" y="180"/>
                      <a:pt x="31" y="184"/>
                      <a:pt x="36" y="168"/>
                    </a:cubicBezTo>
                    <a:cubicBezTo>
                      <a:pt x="40" y="157"/>
                      <a:pt x="55" y="38"/>
                      <a:pt x="54" y="47"/>
                    </a:cubicBezTo>
                    <a:cubicBezTo>
                      <a:pt x="54" y="53"/>
                      <a:pt x="53" y="121"/>
                      <a:pt x="53" y="164"/>
                    </a:cubicBezTo>
                    <a:cubicBezTo>
                      <a:pt x="54" y="169"/>
                      <a:pt x="56" y="173"/>
                      <a:pt x="62" y="174"/>
                    </a:cubicBezTo>
                    <a:cubicBezTo>
                      <a:pt x="74" y="177"/>
                      <a:pt x="106" y="187"/>
                      <a:pt x="113" y="188"/>
                    </a:cubicBezTo>
                    <a:cubicBezTo>
                      <a:pt x="121" y="190"/>
                      <a:pt x="137" y="180"/>
                      <a:pt x="140" y="169"/>
                    </a:cubicBezTo>
                    <a:cubicBezTo>
                      <a:pt x="140" y="169"/>
                      <a:pt x="140" y="169"/>
                      <a:pt x="140" y="169"/>
                    </a:cubicBezTo>
                    <a:cubicBezTo>
                      <a:pt x="140" y="141"/>
                      <a:pt x="140" y="110"/>
                      <a:pt x="138" y="87"/>
                    </a:cubicBezTo>
                    <a:cubicBezTo>
                      <a:pt x="137" y="78"/>
                      <a:pt x="137" y="73"/>
                      <a:pt x="136" y="70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6" y="69"/>
                      <a:pt x="136" y="69"/>
                      <a:pt x="136" y="70"/>
                    </a:cubicBezTo>
                    <a:cubicBezTo>
                      <a:pt x="137" y="75"/>
                      <a:pt x="138" y="81"/>
                      <a:pt x="138" y="87"/>
                    </a:cubicBezTo>
                    <a:cubicBezTo>
                      <a:pt x="141" y="109"/>
                      <a:pt x="148" y="149"/>
                      <a:pt x="159" y="203"/>
                    </a:cubicBezTo>
                    <a:cubicBezTo>
                      <a:pt x="165" y="231"/>
                      <a:pt x="198" y="218"/>
                      <a:pt x="192" y="194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1" name="Freeform 204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35" y="3419"/>
                <a:ext cx="468" cy="545"/>
              </a:xfrm>
              <a:custGeom>
                <a:avLst/>
                <a:gdLst/>
                <a:ahLst/>
                <a:cxnLst>
                  <a:cxn ang="0">
                    <a:pos x="192" y="194"/>
                  </a:cxn>
                  <a:cxn ang="0">
                    <a:pos x="169" y="49"/>
                  </a:cxn>
                  <a:cxn ang="0">
                    <a:pos x="143" y="24"/>
                  </a:cxn>
                  <a:cxn ang="0">
                    <a:pos x="100" y="12"/>
                  </a:cxn>
                  <a:cxn ang="0">
                    <a:pos x="60" y="2"/>
                  </a:cxn>
                  <a:cxn ang="0">
                    <a:pos x="30" y="11"/>
                  </a:cxn>
                  <a:cxn ang="0">
                    <a:pos x="4" y="159"/>
                  </a:cxn>
                  <a:cxn ang="0">
                    <a:pos x="36" y="168"/>
                  </a:cxn>
                  <a:cxn ang="0">
                    <a:pos x="54" y="47"/>
                  </a:cxn>
                  <a:cxn ang="0">
                    <a:pos x="53" y="164"/>
                  </a:cxn>
                  <a:cxn ang="0">
                    <a:pos x="62" y="174"/>
                  </a:cxn>
                  <a:cxn ang="0">
                    <a:pos x="113" y="188"/>
                  </a:cxn>
                  <a:cxn ang="0">
                    <a:pos x="140" y="169"/>
                  </a:cxn>
                  <a:cxn ang="0">
                    <a:pos x="140" y="169"/>
                  </a:cxn>
                  <a:cxn ang="0">
                    <a:pos x="138" y="87"/>
                  </a:cxn>
                  <a:cxn ang="0">
                    <a:pos x="136" y="70"/>
                  </a:cxn>
                  <a:cxn ang="0">
                    <a:pos x="136" y="69"/>
                  </a:cxn>
                  <a:cxn ang="0">
                    <a:pos x="136" y="70"/>
                  </a:cxn>
                  <a:cxn ang="0">
                    <a:pos x="138" y="87"/>
                  </a:cxn>
                  <a:cxn ang="0">
                    <a:pos x="159" y="203"/>
                  </a:cxn>
                  <a:cxn ang="0">
                    <a:pos x="192" y="194"/>
                  </a:cxn>
                </a:cxnLst>
                <a:rect l="0" t="0" r="r" b="b"/>
                <a:pathLst>
                  <a:path w="198" h="231">
                    <a:moveTo>
                      <a:pt x="192" y="194"/>
                    </a:moveTo>
                    <a:cubicBezTo>
                      <a:pt x="189" y="184"/>
                      <a:pt x="172" y="67"/>
                      <a:pt x="169" y="49"/>
                    </a:cubicBezTo>
                    <a:cubicBezTo>
                      <a:pt x="166" y="32"/>
                      <a:pt x="151" y="26"/>
                      <a:pt x="143" y="24"/>
                    </a:cubicBezTo>
                    <a:cubicBezTo>
                      <a:pt x="135" y="21"/>
                      <a:pt x="113" y="16"/>
                      <a:pt x="100" y="12"/>
                    </a:cubicBezTo>
                    <a:cubicBezTo>
                      <a:pt x="88" y="9"/>
                      <a:pt x="69" y="3"/>
                      <a:pt x="60" y="2"/>
                    </a:cubicBezTo>
                    <a:cubicBezTo>
                      <a:pt x="51" y="0"/>
                      <a:pt x="33" y="3"/>
                      <a:pt x="30" y="11"/>
                    </a:cubicBezTo>
                    <a:cubicBezTo>
                      <a:pt x="28" y="17"/>
                      <a:pt x="8" y="139"/>
                      <a:pt x="4" y="159"/>
                    </a:cubicBezTo>
                    <a:cubicBezTo>
                      <a:pt x="0" y="180"/>
                      <a:pt x="31" y="184"/>
                      <a:pt x="36" y="168"/>
                    </a:cubicBezTo>
                    <a:cubicBezTo>
                      <a:pt x="40" y="157"/>
                      <a:pt x="55" y="38"/>
                      <a:pt x="54" y="47"/>
                    </a:cubicBezTo>
                    <a:cubicBezTo>
                      <a:pt x="54" y="53"/>
                      <a:pt x="53" y="121"/>
                      <a:pt x="53" y="164"/>
                    </a:cubicBezTo>
                    <a:cubicBezTo>
                      <a:pt x="54" y="169"/>
                      <a:pt x="56" y="173"/>
                      <a:pt x="62" y="174"/>
                    </a:cubicBezTo>
                    <a:cubicBezTo>
                      <a:pt x="74" y="177"/>
                      <a:pt x="106" y="187"/>
                      <a:pt x="113" y="188"/>
                    </a:cubicBezTo>
                    <a:cubicBezTo>
                      <a:pt x="121" y="190"/>
                      <a:pt x="137" y="180"/>
                      <a:pt x="140" y="169"/>
                    </a:cubicBezTo>
                    <a:cubicBezTo>
                      <a:pt x="140" y="169"/>
                      <a:pt x="140" y="169"/>
                      <a:pt x="140" y="169"/>
                    </a:cubicBezTo>
                    <a:cubicBezTo>
                      <a:pt x="140" y="141"/>
                      <a:pt x="140" y="110"/>
                      <a:pt x="138" y="87"/>
                    </a:cubicBezTo>
                    <a:cubicBezTo>
                      <a:pt x="137" y="78"/>
                      <a:pt x="137" y="73"/>
                      <a:pt x="136" y="70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6" y="69"/>
                      <a:pt x="136" y="69"/>
                      <a:pt x="136" y="70"/>
                    </a:cubicBezTo>
                    <a:cubicBezTo>
                      <a:pt x="137" y="75"/>
                      <a:pt x="138" y="81"/>
                      <a:pt x="138" y="87"/>
                    </a:cubicBezTo>
                    <a:cubicBezTo>
                      <a:pt x="141" y="109"/>
                      <a:pt x="148" y="149"/>
                      <a:pt x="159" y="203"/>
                    </a:cubicBezTo>
                    <a:cubicBezTo>
                      <a:pt x="165" y="231"/>
                      <a:pt x="198" y="218"/>
                      <a:pt x="192" y="194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2" name="Freeform 204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86" y="3390"/>
                <a:ext cx="156" cy="97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9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30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9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30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3" name="Freeform 204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65" y="326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1"/>
                  </a:cxn>
                  <a:cxn ang="0">
                    <a:pos x="42" y="79"/>
                  </a:cxn>
                  <a:cxn ang="0">
                    <a:pos x="80" y="38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1"/>
                    </a:cubicBezTo>
                    <a:cubicBezTo>
                      <a:pt x="2" y="63"/>
                      <a:pt x="21" y="80"/>
                      <a:pt x="42" y="79"/>
                    </a:cubicBezTo>
                    <a:cubicBezTo>
                      <a:pt x="64" y="78"/>
                      <a:pt x="81" y="60"/>
                      <a:pt x="80" y="38"/>
                    </a:cubicBezTo>
                    <a:cubicBezTo>
                      <a:pt x="79" y="17"/>
                      <a:pt x="61" y="0"/>
                      <a:pt x="39" y="1"/>
                    </a:cubicBezTo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4" name="Freeform 204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65" y="326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1"/>
                  </a:cxn>
                  <a:cxn ang="0">
                    <a:pos x="42" y="79"/>
                  </a:cxn>
                  <a:cxn ang="0">
                    <a:pos x="80" y="38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1"/>
                    </a:cubicBezTo>
                    <a:cubicBezTo>
                      <a:pt x="2" y="63"/>
                      <a:pt x="21" y="80"/>
                      <a:pt x="42" y="79"/>
                    </a:cubicBezTo>
                    <a:cubicBezTo>
                      <a:pt x="64" y="78"/>
                      <a:pt x="81" y="60"/>
                      <a:pt x="80" y="38"/>
                    </a:cubicBezTo>
                    <a:cubicBezTo>
                      <a:pt x="79" y="17"/>
                      <a:pt x="61" y="0"/>
                      <a:pt x="39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5" name="Freeform 204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38" y="3898"/>
                <a:ext cx="24" cy="390"/>
              </a:xfrm>
              <a:custGeom>
                <a:avLst/>
                <a:gdLst/>
                <a:ahLst/>
                <a:cxnLst>
                  <a:cxn ang="0">
                    <a:pos x="8" y="165"/>
                  </a:cxn>
                  <a:cxn ang="0">
                    <a:pos x="9" y="12"/>
                  </a:cxn>
                  <a:cxn ang="0">
                    <a:pos x="0" y="0"/>
                  </a:cxn>
                </a:cxnLst>
                <a:rect l="0" t="0" r="r" b="b"/>
                <a:pathLst>
                  <a:path w="10" h="165">
                    <a:moveTo>
                      <a:pt x="8" y="165"/>
                    </a:moveTo>
                    <a:cubicBezTo>
                      <a:pt x="7" y="131"/>
                      <a:pt x="10" y="16"/>
                      <a:pt x="9" y="12"/>
                    </a:cubicBezTo>
                    <a:cubicBezTo>
                      <a:pt x="9" y="8"/>
                      <a:pt x="0" y="7"/>
                      <a:pt x="0" y="0"/>
                    </a:cubicBezTo>
                  </a:path>
                </a:pathLst>
              </a:custGeom>
              <a:noFill/>
              <a:ln w="6350" cap="rnd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6" name="Freeform 204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53" y="3806"/>
                <a:ext cx="213" cy="579"/>
              </a:xfrm>
              <a:custGeom>
                <a:avLst/>
                <a:gdLst/>
                <a:ahLst/>
                <a:cxnLst>
                  <a:cxn ang="0">
                    <a:pos x="63" y="20"/>
                  </a:cxn>
                  <a:cxn ang="0">
                    <a:pos x="12" y="10"/>
                  </a:cxn>
                  <a:cxn ang="0">
                    <a:pos x="3" y="0"/>
                  </a:cxn>
                  <a:cxn ang="0">
                    <a:pos x="3" y="36"/>
                  </a:cxn>
                  <a:cxn ang="0">
                    <a:pos x="2" y="205"/>
                  </a:cxn>
                  <a:cxn ang="0">
                    <a:pos x="44" y="204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  <a:cxn ang="0">
                    <a:pos x="90" y="7"/>
                  </a:cxn>
                  <a:cxn ang="0">
                    <a:pos x="89" y="5"/>
                  </a:cxn>
                  <a:cxn ang="0">
                    <a:pos x="89" y="5"/>
                  </a:cxn>
                  <a:cxn ang="0">
                    <a:pos x="63" y="20"/>
                  </a:cxn>
                </a:cxnLst>
                <a:rect l="0" t="0" r="r" b="b"/>
                <a:pathLst>
                  <a:path w="90" h="245">
                    <a:moveTo>
                      <a:pt x="63" y="20"/>
                    </a:moveTo>
                    <a:cubicBezTo>
                      <a:pt x="55" y="19"/>
                      <a:pt x="24" y="13"/>
                      <a:pt x="12" y="10"/>
                    </a:cubicBezTo>
                    <a:cubicBezTo>
                      <a:pt x="6" y="9"/>
                      <a:pt x="4" y="4"/>
                      <a:pt x="3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4"/>
                      <a:pt x="44" y="204"/>
                    </a:cubicBezTo>
                    <a:cubicBezTo>
                      <a:pt x="44" y="206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ubicBezTo>
                      <a:pt x="89" y="140"/>
                      <a:pt x="90" y="47"/>
                      <a:pt x="90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7" name="Freeform 204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53" y="3806"/>
                <a:ext cx="213" cy="579"/>
              </a:xfrm>
              <a:custGeom>
                <a:avLst/>
                <a:gdLst/>
                <a:ahLst/>
                <a:cxnLst>
                  <a:cxn ang="0">
                    <a:pos x="63" y="20"/>
                  </a:cxn>
                  <a:cxn ang="0">
                    <a:pos x="12" y="10"/>
                  </a:cxn>
                  <a:cxn ang="0">
                    <a:pos x="3" y="0"/>
                  </a:cxn>
                  <a:cxn ang="0">
                    <a:pos x="3" y="36"/>
                  </a:cxn>
                  <a:cxn ang="0">
                    <a:pos x="2" y="205"/>
                  </a:cxn>
                  <a:cxn ang="0">
                    <a:pos x="44" y="204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  <a:cxn ang="0">
                    <a:pos x="90" y="7"/>
                  </a:cxn>
                  <a:cxn ang="0">
                    <a:pos x="89" y="5"/>
                  </a:cxn>
                  <a:cxn ang="0">
                    <a:pos x="89" y="5"/>
                  </a:cxn>
                  <a:cxn ang="0">
                    <a:pos x="63" y="20"/>
                  </a:cxn>
                </a:cxnLst>
                <a:rect l="0" t="0" r="r" b="b"/>
                <a:pathLst>
                  <a:path w="90" h="245">
                    <a:moveTo>
                      <a:pt x="63" y="20"/>
                    </a:moveTo>
                    <a:cubicBezTo>
                      <a:pt x="55" y="19"/>
                      <a:pt x="24" y="13"/>
                      <a:pt x="12" y="10"/>
                    </a:cubicBezTo>
                    <a:cubicBezTo>
                      <a:pt x="6" y="9"/>
                      <a:pt x="4" y="4"/>
                      <a:pt x="3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3" y="49"/>
                      <a:pt x="0" y="181"/>
                      <a:pt x="2" y="205"/>
                    </a:cubicBezTo>
                    <a:cubicBezTo>
                      <a:pt x="3" y="228"/>
                      <a:pt x="43" y="224"/>
                      <a:pt x="44" y="204"/>
                    </a:cubicBezTo>
                    <a:cubicBezTo>
                      <a:pt x="44" y="206"/>
                      <a:pt x="44" y="211"/>
                      <a:pt x="44" y="211"/>
                    </a:cubicBezTo>
                    <a:cubicBezTo>
                      <a:pt x="46" y="245"/>
                      <a:pt x="87" y="235"/>
                      <a:pt x="88" y="218"/>
                    </a:cubicBezTo>
                    <a:cubicBezTo>
                      <a:pt x="90" y="201"/>
                      <a:pt x="88" y="171"/>
                      <a:pt x="89" y="156"/>
                    </a:cubicBezTo>
                    <a:cubicBezTo>
                      <a:pt x="89" y="140"/>
                      <a:pt x="90" y="47"/>
                      <a:pt x="90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7" y="16"/>
                      <a:pt x="71" y="22"/>
                      <a:pt x="63" y="20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8" name="Freeform 204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35" y="3419"/>
                <a:ext cx="468" cy="545"/>
              </a:xfrm>
              <a:custGeom>
                <a:avLst/>
                <a:gdLst/>
                <a:ahLst/>
                <a:cxnLst>
                  <a:cxn ang="0">
                    <a:pos x="192" y="194"/>
                  </a:cxn>
                  <a:cxn ang="0">
                    <a:pos x="169" y="49"/>
                  </a:cxn>
                  <a:cxn ang="0">
                    <a:pos x="143" y="24"/>
                  </a:cxn>
                  <a:cxn ang="0">
                    <a:pos x="100" y="12"/>
                  </a:cxn>
                  <a:cxn ang="0">
                    <a:pos x="60" y="2"/>
                  </a:cxn>
                  <a:cxn ang="0">
                    <a:pos x="30" y="11"/>
                  </a:cxn>
                  <a:cxn ang="0">
                    <a:pos x="4" y="159"/>
                  </a:cxn>
                  <a:cxn ang="0">
                    <a:pos x="36" y="168"/>
                  </a:cxn>
                  <a:cxn ang="0">
                    <a:pos x="54" y="47"/>
                  </a:cxn>
                  <a:cxn ang="0">
                    <a:pos x="53" y="164"/>
                  </a:cxn>
                  <a:cxn ang="0">
                    <a:pos x="62" y="174"/>
                  </a:cxn>
                  <a:cxn ang="0">
                    <a:pos x="113" y="188"/>
                  </a:cxn>
                  <a:cxn ang="0">
                    <a:pos x="140" y="169"/>
                  </a:cxn>
                  <a:cxn ang="0">
                    <a:pos x="140" y="169"/>
                  </a:cxn>
                  <a:cxn ang="0">
                    <a:pos x="138" y="87"/>
                  </a:cxn>
                  <a:cxn ang="0">
                    <a:pos x="136" y="70"/>
                  </a:cxn>
                  <a:cxn ang="0">
                    <a:pos x="136" y="69"/>
                  </a:cxn>
                  <a:cxn ang="0">
                    <a:pos x="136" y="70"/>
                  </a:cxn>
                  <a:cxn ang="0">
                    <a:pos x="138" y="87"/>
                  </a:cxn>
                  <a:cxn ang="0">
                    <a:pos x="159" y="203"/>
                  </a:cxn>
                  <a:cxn ang="0">
                    <a:pos x="192" y="194"/>
                  </a:cxn>
                </a:cxnLst>
                <a:rect l="0" t="0" r="r" b="b"/>
                <a:pathLst>
                  <a:path w="198" h="231">
                    <a:moveTo>
                      <a:pt x="192" y="194"/>
                    </a:moveTo>
                    <a:cubicBezTo>
                      <a:pt x="189" y="184"/>
                      <a:pt x="172" y="67"/>
                      <a:pt x="169" y="49"/>
                    </a:cubicBezTo>
                    <a:cubicBezTo>
                      <a:pt x="166" y="32"/>
                      <a:pt x="151" y="26"/>
                      <a:pt x="143" y="24"/>
                    </a:cubicBezTo>
                    <a:cubicBezTo>
                      <a:pt x="135" y="21"/>
                      <a:pt x="113" y="16"/>
                      <a:pt x="100" y="12"/>
                    </a:cubicBezTo>
                    <a:cubicBezTo>
                      <a:pt x="88" y="9"/>
                      <a:pt x="69" y="3"/>
                      <a:pt x="60" y="2"/>
                    </a:cubicBezTo>
                    <a:cubicBezTo>
                      <a:pt x="51" y="0"/>
                      <a:pt x="33" y="3"/>
                      <a:pt x="30" y="11"/>
                    </a:cubicBezTo>
                    <a:cubicBezTo>
                      <a:pt x="28" y="17"/>
                      <a:pt x="8" y="139"/>
                      <a:pt x="4" y="159"/>
                    </a:cubicBezTo>
                    <a:cubicBezTo>
                      <a:pt x="0" y="180"/>
                      <a:pt x="31" y="184"/>
                      <a:pt x="36" y="168"/>
                    </a:cubicBezTo>
                    <a:cubicBezTo>
                      <a:pt x="40" y="157"/>
                      <a:pt x="55" y="38"/>
                      <a:pt x="54" y="47"/>
                    </a:cubicBezTo>
                    <a:cubicBezTo>
                      <a:pt x="54" y="53"/>
                      <a:pt x="53" y="121"/>
                      <a:pt x="53" y="164"/>
                    </a:cubicBezTo>
                    <a:cubicBezTo>
                      <a:pt x="54" y="169"/>
                      <a:pt x="56" y="173"/>
                      <a:pt x="62" y="174"/>
                    </a:cubicBezTo>
                    <a:cubicBezTo>
                      <a:pt x="74" y="177"/>
                      <a:pt x="106" y="187"/>
                      <a:pt x="113" y="188"/>
                    </a:cubicBezTo>
                    <a:cubicBezTo>
                      <a:pt x="121" y="190"/>
                      <a:pt x="137" y="180"/>
                      <a:pt x="140" y="169"/>
                    </a:cubicBezTo>
                    <a:cubicBezTo>
                      <a:pt x="140" y="169"/>
                      <a:pt x="140" y="169"/>
                      <a:pt x="140" y="169"/>
                    </a:cubicBezTo>
                    <a:cubicBezTo>
                      <a:pt x="140" y="141"/>
                      <a:pt x="140" y="110"/>
                      <a:pt x="138" y="87"/>
                    </a:cubicBezTo>
                    <a:cubicBezTo>
                      <a:pt x="137" y="78"/>
                      <a:pt x="137" y="73"/>
                      <a:pt x="136" y="70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6" y="69"/>
                      <a:pt x="136" y="69"/>
                      <a:pt x="136" y="70"/>
                    </a:cubicBezTo>
                    <a:cubicBezTo>
                      <a:pt x="137" y="75"/>
                      <a:pt x="138" y="81"/>
                      <a:pt x="138" y="87"/>
                    </a:cubicBezTo>
                    <a:cubicBezTo>
                      <a:pt x="141" y="109"/>
                      <a:pt x="148" y="149"/>
                      <a:pt x="159" y="203"/>
                    </a:cubicBezTo>
                    <a:cubicBezTo>
                      <a:pt x="165" y="231"/>
                      <a:pt x="198" y="218"/>
                      <a:pt x="192" y="194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9" name="Freeform 204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735" y="3419"/>
                <a:ext cx="468" cy="545"/>
              </a:xfrm>
              <a:custGeom>
                <a:avLst/>
                <a:gdLst/>
                <a:ahLst/>
                <a:cxnLst>
                  <a:cxn ang="0">
                    <a:pos x="192" y="194"/>
                  </a:cxn>
                  <a:cxn ang="0">
                    <a:pos x="169" y="49"/>
                  </a:cxn>
                  <a:cxn ang="0">
                    <a:pos x="143" y="24"/>
                  </a:cxn>
                  <a:cxn ang="0">
                    <a:pos x="100" y="12"/>
                  </a:cxn>
                  <a:cxn ang="0">
                    <a:pos x="60" y="2"/>
                  </a:cxn>
                  <a:cxn ang="0">
                    <a:pos x="30" y="11"/>
                  </a:cxn>
                  <a:cxn ang="0">
                    <a:pos x="4" y="159"/>
                  </a:cxn>
                  <a:cxn ang="0">
                    <a:pos x="36" y="168"/>
                  </a:cxn>
                  <a:cxn ang="0">
                    <a:pos x="54" y="47"/>
                  </a:cxn>
                  <a:cxn ang="0">
                    <a:pos x="53" y="164"/>
                  </a:cxn>
                  <a:cxn ang="0">
                    <a:pos x="62" y="174"/>
                  </a:cxn>
                  <a:cxn ang="0">
                    <a:pos x="113" y="188"/>
                  </a:cxn>
                  <a:cxn ang="0">
                    <a:pos x="140" y="169"/>
                  </a:cxn>
                  <a:cxn ang="0">
                    <a:pos x="140" y="169"/>
                  </a:cxn>
                  <a:cxn ang="0">
                    <a:pos x="138" y="87"/>
                  </a:cxn>
                  <a:cxn ang="0">
                    <a:pos x="136" y="70"/>
                  </a:cxn>
                  <a:cxn ang="0">
                    <a:pos x="136" y="69"/>
                  </a:cxn>
                  <a:cxn ang="0">
                    <a:pos x="136" y="70"/>
                  </a:cxn>
                  <a:cxn ang="0">
                    <a:pos x="138" y="87"/>
                  </a:cxn>
                  <a:cxn ang="0">
                    <a:pos x="159" y="203"/>
                  </a:cxn>
                  <a:cxn ang="0">
                    <a:pos x="192" y="194"/>
                  </a:cxn>
                </a:cxnLst>
                <a:rect l="0" t="0" r="r" b="b"/>
                <a:pathLst>
                  <a:path w="198" h="231">
                    <a:moveTo>
                      <a:pt x="192" y="194"/>
                    </a:moveTo>
                    <a:cubicBezTo>
                      <a:pt x="189" y="184"/>
                      <a:pt x="172" y="67"/>
                      <a:pt x="169" y="49"/>
                    </a:cubicBezTo>
                    <a:cubicBezTo>
                      <a:pt x="166" y="32"/>
                      <a:pt x="151" y="26"/>
                      <a:pt x="143" y="24"/>
                    </a:cubicBezTo>
                    <a:cubicBezTo>
                      <a:pt x="135" y="21"/>
                      <a:pt x="113" y="16"/>
                      <a:pt x="100" y="12"/>
                    </a:cubicBezTo>
                    <a:cubicBezTo>
                      <a:pt x="88" y="9"/>
                      <a:pt x="69" y="3"/>
                      <a:pt x="60" y="2"/>
                    </a:cubicBezTo>
                    <a:cubicBezTo>
                      <a:pt x="51" y="0"/>
                      <a:pt x="33" y="3"/>
                      <a:pt x="30" y="11"/>
                    </a:cubicBezTo>
                    <a:cubicBezTo>
                      <a:pt x="28" y="17"/>
                      <a:pt x="8" y="139"/>
                      <a:pt x="4" y="159"/>
                    </a:cubicBezTo>
                    <a:cubicBezTo>
                      <a:pt x="0" y="180"/>
                      <a:pt x="31" y="184"/>
                      <a:pt x="36" y="168"/>
                    </a:cubicBezTo>
                    <a:cubicBezTo>
                      <a:pt x="40" y="157"/>
                      <a:pt x="55" y="38"/>
                      <a:pt x="54" y="47"/>
                    </a:cubicBezTo>
                    <a:cubicBezTo>
                      <a:pt x="54" y="53"/>
                      <a:pt x="53" y="121"/>
                      <a:pt x="53" y="164"/>
                    </a:cubicBezTo>
                    <a:cubicBezTo>
                      <a:pt x="54" y="169"/>
                      <a:pt x="56" y="173"/>
                      <a:pt x="62" y="174"/>
                    </a:cubicBezTo>
                    <a:cubicBezTo>
                      <a:pt x="74" y="177"/>
                      <a:pt x="106" y="187"/>
                      <a:pt x="113" y="188"/>
                    </a:cubicBezTo>
                    <a:cubicBezTo>
                      <a:pt x="121" y="190"/>
                      <a:pt x="137" y="180"/>
                      <a:pt x="140" y="169"/>
                    </a:cubicBezTo>
                    <a:cubicBezTo>
                      <a:pt x="140" y="169"/>
                      <a:pt x="140" y="169"/>
                      <a:pt x="140" y="169"/>
                    </a:cubicBezTo>
                    <a:cubicBezTo>
                      <a:pt x="140" y="141"/>
                      <a:pt x="140" y="110"/>
                      <a:pt x="138" y="87"/>
                    </a:cubicBezTo>
                    <a:cubicBezTo>
                      <a:pt x="137" y="78"/>
                      <a:pt x="137" y="73"/>
                      <a:pt x="136" y="70"/>
                    </a:cubicBezTo>
                    <a:cubicBezTo>
                      <a:pt x="136" y="69"/>
                      <a:pt x="136" y="69"/>
                      <a:pt x="136" y="69"/>
                    </a:cubicBezTo>
                    <a:cubicBezTo>
                      <a:pt x="136" y="69"/>
                      <a:pt x="136" y="69"/>
                      <a:pt x="136" y="70"/>
                    </a:cubicBezTo>
                    <a:cubicBezTo>
                      <a:pt x="137" y="75"/>
                      <a:pt x="138" y="81"/>
                      <a:pt x="138" y="87"/>
                    </a:cubicBezTo>
                    <a:cubicBezTo>
                      <a:pt x="141" y="109"/>
                      <a:pt x="148" y="149"/>
                      <a:pt x="159" y="203"/>
                    </a:cubicBezTo>
                    <a:cubicBezTo>
                      <a:pt x="165" y="231"/>
                      <a:pt x="198" y="218"/>
                      <a:pt x="192" y="194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0" name="Freeform 205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86" y="3390"/>
                <a:ext cx="156" cy="97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9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30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4" y="37"/>
                      <a:pt x="0" y="25"/>
                      <a:pt x="9" y="23"/>
                    </a:cubicBezTo>
                    <a:cubicBezTo>
                      <a:pt x="16" y="21"/>
                      <a:pt x="13" y="16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30"/>
                    </a:cubicBezTo>
                    <a:cubicBezTo>
                      <a:pt x="66" y="33"/>
                      <a:pt x="46" y="41"/>
                      <a:pt x="29" y="39"/>
                    </a:cubicBezTo>
                    <a:close/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1" name="Freeform 205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65" y="326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1"/>
                  </a:cxn>
                  <a:cxn ang="0">
                    <a:pos x="42" y="79"/>
                  </a:cxn>
                  <a:cxn ang="0">
                    <a:pos x="80" y="38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1"/>
                    </a:cubicBezTo>
                    <a:cubicBezTo>
                      <a:pt x="2" y="63"/>
                      <a:pt x="21" y="80"/>
                      <a:pt x="42" y="79"/>
                    </a:cubicBezTo>
                    <a:cubicBezTo>
                      <a:pt x="64" y="78"/>
                      <a:pt x="81" y="60"/>
                      <a:pt x="80" y="38"/>
                    </a:cubicBezTo>
                    <a:cubicBezTo>
                      <a:pt x="79" y="17"/>
                      <a:pt x="61" y="0"/>
                      <a:pt x="39" y="1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2" name="Freeform 205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865" y="326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1"/>
                  </a:cxn>
                  <a:cxn ang="0">
                    <a:pos x="42" y="79"/>
                  </a:cxn>
                  <a:cxn ang="0">
                    <a:pos x="80" y="38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1"/>
                    </a:cubicBezTo>
                    <a:cubicBezTo>
                      <a:pt x="2" y="63"/>
                      <a:pt x="21" y="80"/>
                      <a:pt x="42" y="79"/>
                    </a:cubicBezTo>
                    <a:cubicBezTo>
                      <a:pt x="64" y="78"/>
                      <a:pt x="81" y="60"/>
                      <a:pt x="80" y="38"/>
                    </a:cubicBezTo>
                    <a:cubicBezTo>
                      <a:pt x="79" y="17"/>
                      <a:pt x="61" y="0"/>
                      <a:pt x="39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3" name="Freeform 205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3938" y="3898"/>
                <a:ext cx="24" cy="390"/>
              </a:xfrm>
              <a:custGeom>
                <a:avLst/>
                <a:gdLst/>
                <a:ahLst/>
                <a:cxnLst>
                  <a:cxn ang="0">
                    <a:pos x="8" y="165"/>
                  </a:cxn>
                  <a:cxn ang="0">
                    <a:pos x="9" y="12"/>
                  </a:cxn>
                  <a:cxn ang="0">
                    <a:pos x="0" y="0"/>
                  </a:cxn>
                </a:cxnLst>
                <a:rect l="0" t="0" r="r" b="b"/>
                <a:pathLst>
                  <a:path w="10" h="165">
                    <a:moveTo>
                      <a:pt x="8" y="165"/>
                    </a:moveTo>
                    <a:cubicBezTo>
                      <a:pt x="7" y="131"/>
                      <a:pt x="10" y="16"/>
                      <a:pt x="9" y="12"/>
                    </a:cubicBezTo>
                    <a:cubicBezTo>
                      <a:pt x="9" y="8"/>
                      <a:pt x="0" y="7"/>
                      <a:pt x="0" y="0"/>
                    </a:cubicBezTo>
                  </a:path>
                </a:pathLst>
              </a:custGeom>
              <a:noFill/>
              <a:ln w="6350" cap="rnd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76" name="Group 1918"/>
            <p:cNvGrpSpPr>
              <a:grpSpLocks/>
            </p:cNvGrpSpPr>
            <p:nvPr/>
          </p:nvGrpSpPr>
          <p:grpSpPr bwMode="gray">
            <a:xfrm flipH="1">
              <a:off x="7043163" y="5492793"/>
              <a:ext cx="363656" cy="877435"/>
              <a:chOff x="-3274" y="695"/>
              <a:chExt cx="471" cy="1120"/>
            </a:xfrm>
          </p:grpSpPr>
          <p:sp>
            <p:nvSpPr>
              <p:cNvPr id="577" name="Freeform 191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53" y="1236"/>
                <a:ext cx="213" cy="579"/>
              </a:xfrm>
              <a:custGeom>
                <a:avLst/>
                <a:gdLst/>
                <a:ahLst/>
                <a:cxnLst>
                  <a:cxn ang="0">
                    <a:pos x="89" y="156"/>
                  </a:cxn>
                  <a:cxn ang="0">
                    <a:pos x="89" y="7"/>
                  </a:cxn>
                  <a:cxn ang="0">
                    <a:pos x="89" y="5"/>
                  </a:cxn>
                  <a:cxn ang="0">
                    <a:pos x="63" y="21"/>
                  </a:cxn>
                  <a:cxn ang="0">
                    <a:pos x="12" y="11"/>
                  </a:cxn>
                  <a:cxn ang="0">
                    <a:pos x="2" y="0"/>
                  </a:cxn>
                  <a:cxn ang="0">
                    <a:pos x="3" y="36"/>
                  </a:cxn>
                  <a:cxn ang="0">
                    <a:pos x="2" y="206"/>
                  </a:cxn>
                  <a:cxn ang="0">
                    <a:pos x="43" y="205"/>
                  </a:cxn>
                  <a:cxn ang="0">
                    <a:pos x="45" y="52"/>
                  </a:cxn>
                  <a:cxn ang="0">
                    <a:pos x="36" y="40"/>
                  </a:cxn>
                  <a:cxn ang="0">
                    <a:pos x="45" y="52"/>
                  </a:cxn>
                  <a:cxn ang="0">
                    <a:pos x="43" y="205"/>
                  </a:cxn>
                  <a:cxn ang="0">
                    <a:pos x="44" y="211"/>
                  </a:cxn>
                  <a:cxn ang="0">
                    <a:pos x="88" y="218"/>
                  </a:cxn>
                  <a:cxn ang="0">
                    <a:pos x="89" y="156"/>
                  </a:cxn>
                </a:cxnLst>
                <a:rect l="0" t="0" r="r" b="b"/>
                <a:pathLst>
                  <a:path w="90" h="245">
                    <a:moveTo>
                      <a:pt x="89" y="156"/>
                    </a:moveTo>
                    <a:cubicBezTo>
                      <a:pt x="89" y="141"/>
                      <a:pt x="90" y="48"/>
                      <a:pt x="89" y="7"/>
                    </a:cubicBezTo>
                    <a:cubicBezTo>
                      <a:pt x="89" y="6"/>
                      <a:pt x="89" y="6"/>
                      <a:pt x="89" y="5"/>
                    </a:cubicBezTo>
                    <a:cubicBezTo>
                      <a:pt x="87" y="17"/>
                      <a:pt x="71" y="22"/>
                      <a:pt x="63" y="21"/>
                    </a:cubicBezTo>
                    <a:cubicBezTo>
                      <a:pt x="55" y="20"/>
                      <a:pt x="24" y="13"/>
                      <a:pt x="12" y="11"/>
                    </a:cubicBezTo>
                    <a:cubicBezTo>
                      <a:pt x="6" y="10"/>
                      <a:pt x="4" y="5"/>
                      <a:pt x="2" y="0"/>
                    </a:cubicBezTo>
                    <a:cubicBezTo>
                      <a:pt x="2" y="18"/>
                      <a:pt x="3" y="32"/>
                      <a:pt x="3" y="36"/>
                    </a:cubicBezTo>
                    <a:cubicBezTo>
                      <a:pt x="2" y="49"/>
                      <a:pt x="0" y="182"/>
                      <a:pt x="2" y="206"/>
                    </a:cubicBezTo>
                    <a:cubicBezTo>
                      <a:pt x="3" y="229"/>
                      <a:pt x="43" y="225"/>
                      <a:pt x="43" y="205"/>
                    </a:cubicBezTo>
                    <a:cubicBezTo>
                      <a:pt x="43" y="171"/>
                      <a:pt x="46" y="56"/>
                      <a:pt x="45" y="52"/>
                    </a:cubicBezTo>
                    <a:cubicBezTo>
                      <a:pt x="45" y="48"/>
                      <a:pt x="36" y="47"/>
                      <a:pt x="36" y="40"/>
                    </a:cubicBezTo>
                    <a:cubicBezTo>
                      <a:pt x="36" y="47"/>
                      <a:pt x="45" y="48"/>
                      <a:pt x="45" y="52"/>
                    </a:cubicBezTo>
                    <a:cubicBezTo>
                      <a:pt x="46" y="56"/>
                      <a:pt x="43" y="171"/>
                      <a:pt x="43" y="205"/>
                    </a:cubicBezTo>
                    <a:cubicBezTo>
                      <a:pt x="43" y="207"/>
                      <a:pt x="44" y="211"/>
                      <a:pt x="44" y="211"/>
                    </a:cubicBezTo>
                    <a:cubicBezTo>
                      <a:pt x="46" y="245"/>
                      <a:pt x="87" y="236"/>
                      <a:pt x="88" y="218"/>
                    </a:cubicBezTo>
                    <a:cubicBezTo>
                      <a:pt x="89" y="201"/>
                      <a:pt x="88" y="171"/>
                      <a:pt x="89" y="15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8" name="Freeform 192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solidFill>
                <a:srgbClr val="CCFFCC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9" name="Freeform 192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548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164"/>
                  </a:cxn>
                  <a:cxn ang="0">
                    <a:pos x="63" y="175"/>
                  </a:cxn>
                  <a:cxn ang="0">
                    <a:pos x="114" y="189"/>
                  </a:cxn>
                  <a:cxn ang="0">
                    <a:pos x="140" y="170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232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122"/>
                      <a:pt x="53" y="164"/>
                    </a:cubicBezTo>
                    <a:cubicBezTo>
                      <a:pt x="55" y="169"/>
                      <a:pt x="57" y="174"/>
                      <a:pt x="63" y="175"/>
                    </a:cubicBezTo>
                    <a:cubicBezTo>
                      <a:pt x="75" y="177"/>
                      <a:pt x="107" y="187"/>
                      <a:pt x="114" y="189"/>
                    </a:cubicBezTo>
                    <a:cubicBezTo>
                      <a:pt x="122" y="190"/>
                      <a:pt x="138" y="181"/>
                      <a:pt x="140" y="170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79"/>
                      <a:pt x="137" y="74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1"/>
                    </a:cubicBezTo>
                    <a:cubicBezTo>
                      <a:pt x="137" y="76"/>
                      <a:pt x="139" y="82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0" name="Freeform 192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274" y="849"/>
                <a:ext cx="471" cy="741"/>
              </a:xfrm>
              <a:custGeom>
                <a:avLst/>
                <a:gdLst/>
                <a:ahLst/>
                <a:cxnLst>
                  <a:cxn ang="0">
                    <a:pos x="193" y="194"/>
                  </a:cxn>
                  <a:cxn ang="0">
                    <a:pos x="170" y="49"/>
                  </a:cxn>
                  <a:cxn ang="0">
                    <a:pos x="143" y="24"/>
                  </a:cxn>
                  <a:cxn ang="0">
                    <a:pos x="101" y="13"/>
                  </a:cxn>
                  <a:cxn ang="0">
                    <a:pos x="61" y="2"/>
                  </a:cxn>
                  <a:cxn ang="0">
                    <a:pos x="31" y="12"/>
                  </a:cxn>
                  <a:cxn ang="0">
                    <a:pos x="4" y="159"/>
                  </a:cxn>
                  <a:cxn ang="0">
                    <a:pos x="37" y="168"/>
                  </a:cxn>
                  <a:cxn ang="0">
                    <a:pos x="55" y="47"/>
                  </a:cxn>
                  <a:cxn ang="0">
                    <a:pos x="53" y="288"/>
                  </a:cxn>
                  <a:cxn ang="0">
                    <a:pos x="63" y="299"/>
                  </a:cxn>
                  <a:cxn ang="0">
                    <a:pos x="74" y="302"/>
                  </a:cxn>
                  <a:cxn ang="0">
                    <a:pos x="74" y="20"/>
                  </a:cxn>
                  <a:cxn ang="0">
                    <a:pos x="90" y="21"/>
                  </a:cxn>
                  <a:cxn ang="0">
                    <a:pos x="105" y="28"/>
                  </a:cxn>
                  <a:cxn ang="0">
                    <a:pos x="105" y="311"/>
                  </a:cxn>
                  <a:cxn ang="0">
                    <a:pos x="114" y="313"/>
                  </a:cxn>
                  <a:cxn ang="0">
                    <a:pos x="140" y="294"/>
                  </a:cxn>
                  <a:cxn ang="0">
                    <a:pos x="140" y="170"/>
                  </a:cxn>
                  <a:cxn ang="0">
                    <a:pos x="139" y="88"/>
                  </a:cxn>
                  <a:cxn ang="0">
                    <a:pos x="137" y="75"/>
                  </a:cxn>
                  <a:cxn ang="0">
                    <a:pos x="136" y="71"/>
                  </a:cxn>
                  <a:cxn ang="0">
                    <a:pos x="136" y="70"/>
                  </a:cxn>
                  <a:cxn ang="0">
                    <a:pos x="136" y="71"/>
                  </a:cxn>
                  <a:cxn ang="0">
                    <a:pos x="137" y="75"/>
                  </a:cxn>
                  <a:cxn ang="0">
                    <a:pos x="139" y="88"/>
                  </a:cxn>
                  <a:cxn ang="0">
                    <a:pos x="160" y="204"/>
                  </a:cxn>
                  <a:cxn ang="0">
                    <a:pos x="193" y="194"/>
                  </a:cxn>
                </a:cxnLst>
                <a:rect l="0" t="0" r="r" b="b"/>
                <a:pathLst>
                  <a:path w="199" h="314">
                    <a:moveTo>
                      <a:pt x="193" y="194"/>
                    </a:moveTo>
                    <a:cubicBezTo>
                      <a:pt x="190" y="185"/>
                      <a:pt x="172" y="67"/>
                      <a:pt x="170" y="49"/>
                    </a:cubicBezTo>
                    <a:cubicBezTo>
                      <a:pt x="167" y="32"/>
                      <a:pt x="152" y="27"/>
                      <a:pt x="143" y="24"/>
                    </a:cubicBezTo>
                    <a:cubicBezTo>
                      <a:pt x="136" y="21"/>
                      <a:pt x="114" y="16"/>
                      <a:pt x="101" y="13"/>
                    </a:cubicBezTo>
                    <a:cubicBezTo>
                      <a:pt x="89" y="10"/>
                      <a:pt x="70" y="4"/>
                      <a:pt x="61" y="2"/>
                    </a:cubicBezTo>
                    <a:cubicBezTo>
                      <a:pt x="52" y="0"/>
                      <a:pt x="34" y="4"/>
                      <a:pt x="31" y="12"/>
                    </a:cubicBezTo>
                    <a:cubicBezTo>
                      <a:pt x="29" y="17"/>
                      <a:pt x="9" y="139"/>
                      <a:pt x="4" y="159"/>
                    </a:cubicBezTo>
                    <a:cubicBezTo>
                      <a:pt x="0" y="181"/>
                      <a:pt x="32" y="184"/>
                      <a:pt x="37" y="168"/>
                    </a:cubicBezTo>
                    <a:cubicBezTo>
                      <a:pt x="41" y="158"/>
                      <a:pt x="55" y="38"/>
                      <a:pt x="55" y="47"/>
                    </a:cubicBezTo>
                    <a:cubicBezTo>
                      <a:pt x="55" y="53"/>
                      <a:pt x="54" y="246"/>
                      <a:pt x="53" y="288"/>
                    </a:cubicBezTo>
                    <a:cubicBezTo>
                      <a:pt x="55" y="293"/>
                      <a:pt x="57" y="298"/>
                      <a:pt x="63" y="299"/>
                    </a:cubicBezTo>
                    <a:cubicBezTo>
                      <a:pt x="66" y="299"/>
                      <a:pt x="70" y="300"/>
                      <a:pt x="74" y="302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311"/>
                      <a:pt x="105" y="311"/>
                      <a:pt x="105" y="311"/>
                    </a:cubicBezTo>
                    <a:cubicBezTo>
                      <a:pt x="109" y="312"/>
                      <a:pt x="112" y="312"/>
                      <a:pt x="114" y="313"/>
                    </a:cubicBezTo>
                    <a:cubicBezTo>
                      <a:pt x="122" y="314"/>
                      <a:pt x="138" y="305"/>
                      <a:pt x="140" y="294"/>
                    </a:cubicBezTo>
                    <a:cubicBezTo>
                      <a:pt x="140" y="170"/>
                      <a:pt x="140" y="170"/>
                      <a:pt x="140" y="170"/>
                    </a:cubicBezTo>
                    <a:cubicBezTo>
                      <a:pt x="140" y="141"/>
                      <a:pt x="141" y="111"/>
                      <a:pt x="139" y="88"/>
                    </a:cubicBezTo>
                    <a:cubicBezTo>
                      <a:pt x="138" y="82"/>
                      <a:pt x="138" y="78"/>
                      <a:pt x="137" y="75"/>
                    </a:cubicBezTo>
                    <a:cubicBezTo>
                      <a:pt x="137" y="74"/>
                      <a:pt x="137" y="72"/>
                      <a:pt x="136" y="71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37" y="72"/>
                      <a:pt x="137" y="74"/>
                      <a:pt x="137" y="75"/>
                    </a:cubicBezTo>
                    <a:cubicBezTo>
                      <a:pt x="138" y="79"/>
                      <a:pt x="139" y="84"/>
                      <a:pt x="139" y="88"/>
                    </a:cubicBezTo>
                    <a:cubicBezTo>
                      <a:pt x="142" y="110"/>
                      <a:pt x="149" y="150"/>
                      <a:pt x="160" y="204"/>
                    </a:cubicBezTo>
                    <a:cubicBezTo>
                      <a:pt x="165" y="232"/>
                      <a:pt x="199" y="218"/>
                      <a:pt x="193" y="1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1" name="Freeform 192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20" y="823"/>
                <a:ext cx="156" cy="97"/>
              </a:xfrm>
              <a:custGeom>
                <a:avLst/>
                <a:gdLst/>
                <a:ahLst/>
                <a:cxnLst>
                  <a:cxn ang="0">
                    <a:pos x="29" y="39"/>
                  </a:cxn>
                  <a:cxn ang="0">
                    <a:pos x="9" y="23"/>
                  </a:cxn>
                  <a:cxn ang="0">
                    <a:pos x="15" y="13"/>
                  </a:cxn>
                  <a:cxn ang="0">
                    <a:pos x="53" y="16"/>
                  </a:cxn>
                  <a:cxn ang="0">
                    <a:pos x="57" y="29"/>
                  </a:cxn>
                  <a:cxn ang="0">
                    <a:pos x="29" y="39"/>
                  </a:cxn>
                </a:cxnLst>
                <a:rect l="0" t="0" r="r" b="b"/>
                <a:pathLst>
                  <a:path w="66" h="41">
                    <a:moveTo>
                      <a:pt x="29" y="39"/>
                    </a:moveTo>
                    <a:cubicBezTo>
                      <a:pt x="13" y="37"/>
                      <a:pt x="0" y="25"/>
                      <a:pt x="9" y="23"/>
                    </a:cubicBezTo>
                    <a:cubicBezTo>
                      <a:pt x="16" y="21"/>
                      <a:pt x="12" y="15"/>
                      <a:pt x="15" y="13"/>
                    </a:cubicBezTo>
                    <a:cubicBezTo>
                      <a:pt x="18" y="10"/>
                      <a:pt x="53" y="0"/>
                      <a:pt x="53" y="16"/>
                    </a:cubicBezTo>
                    <a:cubicBezTo>
                      <a:pt x="53" y="21"/>
                      <a:pt x="47" y="25"/>
                      <a:pt x="57" y="29"/>
                    </a:cubicBezTo>
                    <a:cubicBezTo>
                      <a:pt x="66" y="33"/>
                      <a:pt x="45" y="41"/>
                      <a:pt x="29" y="39"/>
                    </a:cubicBezTo>
                    <a:close/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2" name="Freeform 192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solidFill>
                <a:srgbClr val="FFCC99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3" name="Freeform 192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1" y="695"/>
                <a:ext cx="191" cy="189"/>
              </a:xfrm>
              <a:custGeom>
                <a:avLst/>
                <a:gdLst/>
                <a:ahLst/>
                <a:cxnLst>
                  <a:cxn ang="0">
                    <a:pos x="39" y="1"/>
                  </a:cxn>
                  <a:cxn ang="0">
                    <a:pos x="1" y="42"/>
                  </a:cxn>
                  <a:cxn ang="0">
                    <a:pos x="42" y="79"/>
                  </a:cxn>
                  <a:cxn ang="0">
                    <a:pos x="80" y="39"/>
                  </a:cxn>
                  <a:cxn ang="0">
                    <a:pos x="39" y="1"/>
                  </a:cxn>
                </a:cxnLst>
                <a:rect l="0" t="0" r="r" b="b"/>
                <a:pathLst>
                  <a:path w="81" h="80">
                    <a:moveTo>
                      <a:pt x="39" y="1"/>
                    </a:moveTo>
                    <a:cubicBezTo>
                      <a:pt x="17" y="2"/>
                      <a:pt x="0" y="20"/>
                      <a:pt x="1" y="42"/>
                    </a:cubicBezTo>
                    <a:cubicBezTo>
                      <a:pt x="2" y="64"/>
                      <a:pt x="20" y="80"/>
                      <a:pt x="42" y="79"/>
                    </a:cubicBezTo>
                    <a:cubicBezTo>
                      <a:pt x="64" y="78"/>
                      <a:pt x="81" y="60"/>
                      <a:pt x="80" y="39"/>
                    </a:cubicBezTo>
                    <a:cubicBezTo>
                      <a:pt x="79" y="17"/>
                      <a:pt x="60" y="0"/>
                      <a:pt x="39" y="1"/>
                    </a:cubicBezTo>
                  </a:path>
                </a:pathLst>
              </a:custGeom>
              <a:noFill/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4" name="Freeform 192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009" y="1333"/>
                <a:ext cx="69" cy="1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69" y="0"/>
                  </a:cxn>
                  <a:cxn ang="0">
                    <a:pos x="0" y="16"/>
                  </a:cxn>
                </a:cxnLst>
                <a:rect l="0" t="0" r="r" b="b"/>
                <a:pathLst>
                  <a:path w="69" h="16">
                    <a:moveTo>
                      <a:pt x="0" y="16"/>
                    </a:moveTo>
                    <a:lnTo>
                      <a:pt x="6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5" name="Line 1927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V="1">
                <a:off x="-3009" y="1333"/>
                <a:ext cx="69" cy="1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6" name="Freeform 192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-3144" y="1316"/>
                <a:ext cx="22" cy="7"/>
              </a:xfrm>
              <a:custGeom>
                <a:avLst/>
                <a:gdLst/>
                <a:ahLst/>
                <a:cxnLst>
                  <a:cxn ang="0">
                    <a:pos x="22" y="7"/>
                  </a:cxn>
                  <a:cxn ang="0">
                    <a:pos x="0" y="0"/>
                  </a:cxn>
                  <a:cxn ang="0">
                    <a:pos x="22" y="7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lnTo>
                      <a:pt x="0" y="0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7" name="Line 1929" descr="© INSCALE GmbH, 26.05.2010&#10;http://www.presentationload.com/"/>
              <p:cNvSpPr>
                <a:spLocks noChangeShapeType="1"/>
              </p:cNvSpPr>
              <p:nvPr/>
            </p:nvSpPr>
            <p:spPr bwMode="gray">
              <a:xfrm flipH="1" flipV="1">
                <a:off x="-3144" y="1316"/>
                <a:ext cx="22" cy="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63" name="Group 1930"/>
            <p:cNvGrpSpPr>
              <a:grpSpLocks/>
            </p:cNvGrpSpPr>
            <p:nvPr/>
          </p:nvGrpSpPr>
          <p:grpSpPr bwMode="gray">
            <a:xfrm>
              <a:off x="6297120" y="5994617"/>
              <a:ext cx="1156099" cy="632633"/>
              <a:chOff x="19907" y="-274"/>
              <a:chExt cx="3180" cy="1715"/>
            </a:xfrm>
          </p:grpSpPr>
          <p:sp>
            <p:nvSpPr>
              <p:cNvPr id="664" name="Freeform 193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339" y="-61"/>
                <a:ext cx="1944" cy="1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76"/>
                  </a:cxn>
                  <a:cxn ang="0">
                    <a:pos x="1944" y="1400"/>
                  </a:cxn>
                  <a:cxn ang="0">
                    <a:pos x="1944" y="524"/>
                  </a:cxn>
                  <a:cxn ang="0">
                    <a:pos x="0" y="0"/>
                  </a:cxn>
                </a:cxnLst>
                <a:rect l="0" t="0" r="r" b="b"/>
                <a:pathLst>
                  <a:path w="1944" h="1400">
                    <a:moveTo>
                      <a:pt x="0" y="0"/>
                    </a:moveTo>
                    <a:lnTo>
                      <a:pt x="0" y="876"/>
                    </a:lnTo>
                    <a:lnTo>
                      <a:pt x="1944" y="1400"/>
                    </a:lnTo>
                    <a:lnTo>
                      <a:pt x="1944" y="5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5" name="Freeform 193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283" y="399"/>
                <a:ext cx="215" cy="981"/>
              </a:xfrm>
              <a:custGeom>
                <a:avLst/>
                <a:gdLst/>
                <a:ahLst/>
                <a:cxnLst>
                  <a:cxn ang="0">
                    <a:pos x="0" y="64"/>
                  </a:cxn>
                  <a:cxn ang="0">
                    <a:pos x="0" y="981"/>
                  </a:cxn>
                  <a:cxn ang="0">
                    <a:pos x="215" y="924"/>
                  </a:cxn>
                  <a:cxn ang="0">
                    <a:pos x="215" y="0"/>
                  </a:cxn>
                  <a:cxn ang="0">
                    <a:pos x="0" y="64"/>
                  </a:cxn>
                </a:cxnLst>
                <a:rect l="0" t="0" r="r" b="b"/>
                <a:pathLst>
                  <a:path w="215" h="981">
                    <a:moveTo>
                      <a:pt x="0" y="64"/>
                    </a:moveTo>
                    <a:lnTo>
                      <a:pt x="0" y="981"/>
                    </a:lnTo>
                    <a:lnTo>
                      <a:pt x="215" y="924"/>
                    </a:lnTo>
                    <a:lnTo>
                      <a:pt x="215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6" name="Freeform 193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054" y="1226"/>
                <a:ext cx="648" cy="215"/>
              </a:xfrm>
              <a:custGeom>
                <a:avLst/>
                <a:gdLst/>
                <a:ahLst/>
                <a:cxnLst>
                  <a:cxn ang="0">
                    <a:pos x="0" y="215"/>
                  </a:cxn>
                  <a:cxn ang="0">
                    <a:pos x="648" y="43"/>
                  </a:cxn>
                  <a:cxn ang="0">
                    <a:pos x="648" y="0"/>
                  </a:cxn>
                  <a:cxn ang="0">
                    <a:pos x="0" y="175"/>
                  </a:cxn>
                  <a:cxn ang="0">
                    <a:pos x="0" y="215"/>
                  </a:cxn>
                </a:cxnLst>
                <a:rect l="0" t="0" r="r" b="b"/>
                <a:pathLst>
                  <a:path w="648" h="215">
                    <a:moveTo>
                      <a:pt x="0" y="215"/>
                    </a:moveTo>
                    <a:lnTo>
                      <a:pt x="648" y="43"/>
                    </a:lnTo>
                    <a:lnTo>
                      <a:pt x="648" y="0"/>
                    </a:lnTo>
                    <a:lnTo>
                      <a:pt x="0" y="17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7" name="Freeform 1934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1908" y="1363"/>
                <a:ext cx="146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6" y="38"/>
                  </a:cxn>
                  <a:cxn ang="0">
                    <a:pos x="146" y="78"/>
                  </a:cxn>
                  <a:cxn ang="0">
                    <a:pos x="0" y="40"/>
                  </a:cxn>
                  <a:cxn ang="0">
                    <a:pos x="0" y="0"/>
                  </a:cxn>
                </a:cxnLst>
                <a:rect l="0" t="0" r="r" b="b"/>
                <a:pathLst>
                  <a:path w="146" h="78">
                    <a:moveTo>
                      <a:pt x="0" y="0"/>
                    </a:moveTo>
                    <a:lnTo>
                      <a:pt x="146" y="38"/>
                    </a:lnTo>
                    <a:lnTo>
                      <a:pt x="146" y="78"/>
                    </a:lnTo>
                    <a:lnTo>
                      <a:pt x="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8" name="Freeform 1935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1908" y="1299"/>
                <a:ext cx="375" cy="102"/>
              </a:xfrm>
              <a:custGeom>
                <a:avLst/>
                <a:gdLst/>
                <a:ahLst/>
                <a:cxnLst>
                  <a:cxn ang="0">
                    <a:pos x="0" y="64"/>
                  </a:cxn>
                  <a:cxn ang="0">
                    <a:pos x="146" y="102"/>
                  </a:cxn>
                  <a:cxn ang="0">
                    <a:pos x="375" y="40"/>
                  </a:cxn>
                  <a:cxn ang="0">
                    <a:pos x="234" y="0"/>
                  </a:cxn>
                  <a:cxn ang="0">
                    <a:pos x="0" y="64"/>
                  </a:cxn>
                </a:cxnLst>
                <a:rect l="0" t="0" r="r" b="b"/>
                <a:pathLst>
                  <a:path w="375" h="102">
                    <a:moveTo>
                      <a:pt x="0" y="64"/>
                    </a:moveTo>
                    <a:lnTo>
                      <a:pt x="146" y="102"/>
                    </a:lnTo>
                    <a:lnTo>
                      <a:pt x="375" y="40"/>
                    </a:lnTo>
                    <a:lnTo>
                      <a:pt x="234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9" name="Freeform 1936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498" y="1188"/>
                <a:ext cx="204" cy="92"/>
              </a:xfrm>
              <a:custGeom>
                <a:avLst/>
                <a:gdLst/>
                <a:ahLst/>
                <a:cxnLst>
                  <a:cxn ang="0">
                    <a:pos x="204" y="38"/>
                  </a:cxn>
                  <a:cxn ang="0">
                    <a:pos x="57" y="0"/>
                  </a:cxn>
                  <a:cxn ang="0">
                    <a:pos x="0" y="14"/>
                  </a:cxn>
                  <a:cxn ang="0">
                    <a:pos x="0" y="92"/>
                  </a:cxn>
                  <a:cxn ang="0">
                    <a:pos x="204" y="38"/>
                  </a:cxn>
                </a:cxnLst>
                <a:rect l="0" t="0" r="r" b="b"/>
                <a:pathLst>
                  <a:path w="204" h="92">
                    <a:moveTo>
                      <a:pt x="204" y="38"/>
                    </a:moveTo>
                    <a:lnTo>
                      <a:pt x="57" y="0"/>
                    </a:lnTo>
                    <a:lnTo>
                      <a:pt x="0" y="14"/>
                    </a:lnTo>
                    <a:lnTo>
                      <a:pt x="0" y="92"/>
                    </a:lnTo>
                    <a:lnTo>
                      <a:pt x="204" y="38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0" name="Freeform 1937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2208" y="1356"/>
                <a:ext cx="9" cy="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9" y="0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1" name="Freeform 1938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254" y="855"/>
                <a:ext cx="310" cy="102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310" y="19"/>
                  </a:cxn>
                  <a:cxn ang="0">
                    <a:pos x="232" y="0"/>
                  </a:cxn>
                  <a:cxn ang="0">
                    <a:pos x="0" y="62"/>
                  </a:cxn>
                  <a:cxn ang="0">
                    <a:pos x="0" y="102"/>
                  </a:cxn>
                </a:cxnLst>
                <a:rect l="0" t="0" r="r" b="b"/>
                <a:pathLst>
                  <a:path w="310" h="102">
                    <a:moveTo>
                      <a:pt x="0" y="102"/>
                    </a:moveTo>
                    <a:lnTo>
                      <a:pt x="310" y="19"/>
                    </a:lnTo>
                    <a:lnTo>
                      <a:pt x="232" y="0"/>
                    </a:lnTo>
                    <a:lnTo>
                      <a:pt x="0" y="6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DDDDDD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2" name="Freeform 1939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108" y="879"/>
                <a:ext cx="146" cy="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6" y="38"/>
                  </a:cxn>
                  <a:cxn ang="0">
                    <a:pos x="146" y="78"/>
                  </a:cxn>
                  <a:cxn ang="0">
                    <a:pos x="0" y="40"/>
                  </a:cxn>
                  <a:cxn ang="0">
                    <a:pos x="0" y="0"/>
                  </a:cxn>
                </a:cxnLst>
                <a:rect l="0" t="0" r="r" b="b"/>
                <a:pathLst>
                  <a:path w="146" h="78">
                    <a:moveTo>
                      <a:pt x="0" y="0"/>
                    </a:moveTo>
                    <a:lnTo>
                      <a:pt x="146" y="38"/>
                    </a:lnTo>
                    <a:lnTo>
                      <a:pt x="146" y="78"/>
                    </a:lnTo>
                    <a:lnTo>
                      <a:pt x="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3" name="Freeform 1940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108" y="815"/>
                <a:ext cx="378" cy="102"/>
              </a:xfrm>
              <a:custGeom>
                <a:avLst/>
                <a:gdLst/>
                <a:ahLst/>
                <a:cxnLst>
                  <a:cxn ang="0">
                    <a:pos x="0" y="64"/>
                  </a:cxn>
                  <a:cxn ang="0">
                    <a:pos x="146" y="102"/>
                  </a:cxn>
                  <a:cxn ang="0">
                    <a:pos x="378" y="40"/>
                  </a:cxn>
                  <a:cxn ang="0">
                    <a:pos x="234" y="0"/>
                  </a:cxn>
                  <a:cxn ang="0">
                    <a:pos x="0" y="64"/>
                  </a:cxn>
                </a:cxnLst>
                <a:rect l="0" t="0" r="r" b="b"/>
                <a:pathLst>
                  <a:path w="378" h="102">
                    <a:moveTo>
                      <a:pt x="0" y="64"/>
                    </a:moveTo>
                    <a:lnTo>
                      <a:pt x="146" y="102"/>
                    </a:lnTo>
                    <a:lnTo>
                      <a:pt x="378" y="40"/>
                    </a:lnTo>
                    <a:lnTo>
                      <a:pt x="234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4" name="Freeform 1941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20408" y="872"/>
                <a:ext cx="9" cy="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9" y="0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5" name="Freeform 1942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9907" y="-274"/>
                <a:ext cx="3180" cy="853"/>
              </a:xfrm>
              <a:custGeom>
                <a:avLst/>
                <a:gdLst/>
                <a:ahLst/>
                <a:cxnLst>
                  <a:cxn ang="0">
                    <a:pos x="3180" y="602"/>
                  </a:cxn>
                  <a:cxn ang="0">
                    <a:pos x="940" y="0"/>
                  </a:cxn>
                  <a:cxn ang="0">
                    <a:pos x="0" y="253"/>
                  </a:cxn>
                  <a:cxn ang="0">
                    <a:pos x="2239" y="853"/>
                  </a:cxn>
                  <a:cxn ang="0">
                    <a:pos x="3180" y="602"/>
                  </a:cxn>
                </a:cxnLst>
                <a:rect l="0" t="0" r="r" b="b"/>
                <a:pathLst>
                  <a:path w="3180" h="853">
                    <a:moveTo>
                      <a:pt x="3180" y="602"/>
                    </a:moveTo>
                    <a:lnTo>
                      <a:pt x="940" y="0"/>
                    </a:lnTo>
                    <a:lnTo>
                      <a:pt x="0" y="253"/>
                    </a:lnTo>
                    <a:lnTo>
                      <a:pt x="2239" y="853"/>
                    </a:lnTo>
                    <a:lnTo>
                      <a:pt x="3180" y="602"/>
                    </a:lnTo>
                    <a:close/>
                  </a:path>
                </a:pathLst>
              </a:custGeom>
              <a:solidFill>
                <a:srgbClr val="969696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6" name="Freeform 1943" descr="© INSCALE GmbH, 26.05.2010&#10;http://www.presentationload.com/"/>
              <p:cNvSpPr>
                <a:spLocks/>
              </p:cNvSpPr>
              <p:nvPr/>
            </p:nvSpPr>
            <p:spPr bwMode="gray">
              <a:xfrm>
                <a:off x="19907" y="-21"/>
                <a:ext cx="3180" cy="645"/>
              </a:xfrm>
              <a:custGeom>
                <a:avLst/>
                <a:gdLst/>
                <a:ahLst/>
                <a:cxnLst>
                  <a:cxn ang="0">
                    <a:pos x="3180" y="392"/>
                  </a:cxn>
                  <a:cxn ang="0">
                    <a:pos x="2239" y="645"/>
                  </a:cxn>
                  <a:cxn ang="0">
                    <a:pos x="0" y="42"/>
                  </a:cxn>
                  <a:cxn ang="0">
                    <a:pos x="0" y="0"/>
                  </a:cxn>
                  <a:cxn ang="0">
                    <a:pos x="2239" y="600"/>
                  </a:cxn>
                  <a:cxn ang="0">
                    <a:pos x="3180" y="349"/>
                  </a:cxn>
                  <a:cxn ang="0">
                    <a:pos x="3180" y="392"/>
                  </a:cxn>
                </a:cxnLst>
                <a:rect l="0" t="0" r="r" b="b"/>
                <a:pathLst>
                  <a:path w="3180" h="645">
                    <a:moveTo>
                      <a:pt x="3180" y="392"/>
                    </a:moveTo>
                    <a:lnTo>
                      <a:pt x="2239" y="645"/>
                    </a:lnTo>
                    <a:lnTo>
                      <a:pt x="0" y="42"/>
                    </a:lnTo>
                    <a:lnTo>
                      <a:pt x="0" y="0"/>
                    </a:lnTo>
                    <a:lnTo>
                      <a:pt x="2239" y="600"/>
                    </a:lnTo>
                    <a:lnTo>
                      <a:pt x="3180" y="349"/>
                    </a:lnTo>
                    <a:lnTo>
                      <a:pt x="3180" y="392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678" name="WordArt 1949" descr="© INSCALE GmbH, 26.05.2010&#10;http://www.presentationload.com/"/>
            <p:cNvSpPr>
              <a:spLocks noChangeArrowheads="1" noChangeShapeType="1" noTextEdit="1"/>
            </p:cNvSpPr>
            <p:nvPr/>
          </p:nvSpPr>
          <p:spPr bwMode="gray">
            <a:xfrm rot="458073">
              <a:off x="7293772" y="4758061"/>
              <a:ext cx="1379020" cy="341306"/>
            </a:xfrm>
            <a:prstGeom prst="rect">
              <a:avLst/>
            </a:prstGeom>
          </p:spPr>
          <p:txBody>
            <a:bodyPr wrap="none" fromWordArt="1">
              <a:prstTxWarp prst="textSlantDown">
                <a:avLst>
                  <a:gd name="adj" fmla="val 66440"/>
                </a:avLst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0" u="none" strike="noStrike" kern="10" cap="none" spc="0" normalizeH="0" baseline="0" noProof="0" dirty="0"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chemeClr val="bg2"/>
                  </a:solidFill>
                  <a:effectLst/>
                  <a:uLnTx/>
                  <a:uFillTx/>
                  <a:latin typeface="+mj-lt"/>
                  <a:cs typeface="Arial"/>
                </a:rPr>
                <a:t>EKG - GÖZ</a:t>
              </a:r>
              <a:endParaRPr kumimoji="0" lang="en-GB" sz="3600" b="1" i="0" u="none" strike="noStrike" kern="10" cap="none" spc="0" normalizeH="0" baseline="0" noProof="0" dirty="0">
                <a:ln w="635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cs typeface="Arial"/>
              </a:endParaRPr>
            </a:p>
          </p:txBody>
        </p:sp>
      </p:grpSp>
      <p:grpSp>
        <p:nvGrpSpPr>
          <p:cNvPr id="681" name="Gruppieren 19"/>
          <p:cNvGrpSpPr/>
          <p:nvPr/>
        </p:nvGrpSpPr>
        <p:grpSpPr bwMode="gray">
          <a:xfrm>
            <a:off x="1204292" y="2377721"/>
            <a:ext cx="4282721" cy="2122950"/>
            <a:chOff x="336728" y="1476741"/>
            <a:chExt cx="2740292" cy="2329988"/>
          </a:xfrm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82" name="Rechteck 48"/>
            <p:cNvSpPr/>
            <p:nvPr/>
          </p:nvSpPr>
          <p:spPr bwMode="gray">
            <a:xfrm>
              <a:off x="336728" y="1479122"/>
              <a:ext cx="1570763" cy="952928"/>
            </a:xfrm>
            <a:prstGeom prst="rect">
              <a:avLst/>
            </a:prstGeom>
            <a:gradFill>
              <a:gsLst>
                <a:gs pos="0">
                  <a:srgbClr val="9BBB59"/>
                </a:gs>
                <a:gs pos="59000">
                  <a:srgbClr val="9BBB59">
                    <a:lumMod val="75000"/>
                  </a:srgbClr>
                </a:gs>
              </a:gsLst>
              <a:lin ang="4200000" scaled="0"/>
            </a:gradFill>
            <a:ln w="12700">
              <a:noFill/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3" name="Freeform 11"/>
            <p:cNvSpPr>
              <a:spLocks/>
            </p:cNvSpPr>
            <p:nvPr/>
          </p:nvSpPr>
          <p:spPr bwMode="gray">
            <a:xfrm>
              <a:off x="336728" y="1479122"/>
              <a:ext cx="2740292" cy="2327607"/>
            </a:xfrm>
            <a:custGeom>
              <a:avLst/>
              <a:gdLst>
                <a:gd name="connsiteX0" fmla="*/ 4778 w 10000"/>
                <a:gd name="connsiteY0" fmla="*/ 0 h 10000"/>
                <a:gd name="connsiteX1" fmla="*/ 0 w 10000"/>
                <a:gd name="connsiteY1" fmla="*/ 2130 h 10000"/>
                <a:gd name="connsiteX2" fmla="*/ 0 w 10000"/>
                <a:gd name="connsiteY2" fmla="*/ 10000 h 10000"/>
                <a:gd name="connsiteX3" fmla="*/ 10000 w 10000"/>
                <a:gd name="connsiteY3" fmla="*/ 10000 h 10000"/>
                <a:gd name="connsiteX4" fmla="*/ 10000 w 10000"/>
                <a:gd name="connsiteY4" fmla="*/ 0 h 10000"/>
                <a:gd name="connsiteX5" fmla="*/ 4778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4778" y="0"/>
                  </a:moveTo>
                  <a:lnTo>
                    <a:pt x="0" y="2130"/>
                  </a:lnTo>
                  <a:lnTo>
                    <a:pt x="0" y="10000"/>
                  </a:lnTo>
                  <a:lnTo>
                    <a:pt x="10000" y="10000"/>
                  </a:lnTo>
                  <a:lnTo>
                    <a:pt x="10000" y="0"/>
                  </a:lnTo>
                  <a:lnTo>
                    <a:pt x="4778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noFill/>
              <a:round/>
              <a:headEnd/>
              <a:tailEnd/>
            </a:ln>
          </p:spPr>
          <p:txBody>
            <a:bodyPr tIns="576000" rtlCol="0" anchor="t" anchorCtr="0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SOLUNUM FONKSİYON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TESTİ (SFT)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Sağlık Bakanlığı Ruhsatlı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Yorumlu SFT Raporu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5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  <a:p>
              <a:pPr marL="0" marR="0" lvl="0" indent="0" algn="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4" name="Freeform 6"/>
            <p:cNvSpPr>
              <a:spLocks/>
            </p:cNvSpPr>
            <p:nvPr/>
          </p:nvSpPr>
          <p:spPr bwMode="gray">
            <a:xfrm>
              <a:off x="336728" y="1476741"/>
              <a:ext cx="1309192" cy="868039"/>
            </a:xfrm>
            <a:custGeom>
              <a:avLst/>
              <a:gdLst/>
              <a:ahLst/>
              <a:cxnLst>
                <a:cxn ang="0">
                  <a:pos x="234" y="618"/>
                </a:cxn>
                <a:cxn ang="0">
                  <a:pos x="143" y="452"/>
                </a:cxn>
                <a:cxn ang="0">
                  <a:pos x="0" y="353"/>
                </a:cxn>
                <a:cxn ang="0">
                  <a:pos x="932" y="0"/>
                </a:cxn>
                <a:cxn ang="0">
                  <a:pos x="932" y="0"/>
                </a:cxn>
                <a:cxn ang="0">
                  <a:pos x="234" y="618"/>
                </a:cxn>
              </a:cxnLst>
              <a:rect l="0" t="0" r="r" b="b"/>
              <a:pathLst>
                <a:path w="932" h="618">
                  <a:moveTo>
                    <a:pt x="234" y="618"/>
                  </a:moveTo>
                  <a:cubicBezTo>
                    <a:pt x="234" y="618"/>
                    <a:pt x="215" y="524"/>
                    <a:pt x="143" y="452"/>
                  </a:cubicBezTo>
                  <a:cubicBezTo>
                    <a:pt x="71" y="380"/>
                    <a:pt x="0" y="353"/>
                    <a:pt x="0" y="353"/>
                  </a:cubicBezTo>
                  <a:cubicBezTo>
                    <a:pt x="932" y="0"/>
                    <a:pt x="932" y="0"/>
                    <a:pt x="932" y="0"/>
                  </a:cubicBezTo>
                  <a:cubicBezTo>
                    <a:pt x="932" y="0"/>
                    <a:pt x="932" y="0"/>
                    <a:pt x="932" y="0"/>
                  </a:cubicBezTo>
                  <a:lnTo>
                    <a:pt x="234" y="618"/>
                  </a:lnTo>
                  <a:close/>
                </a:path>
              </a:pathLst>
            </a:custGeom>
            <a:gradFill>
              <a:gsLst>
                <a:gs pos="33000">
                  <a:srgbClr val="9BBB59"/>
                </a:gs>
                <a:gs pos="45000">
                  <a:srgbClr val="9BBB59">
                    <a:lumMod val="60000"/>
                    <a:lumOff val="40000"/>
                  </a:srgbClr>
                </a:gs>
                <a:gs pos="76000">
                  <a:srgbClr val="9BBB59">
                    <a:lumMod val="75000"/>
                  </a:srgbClr>
                </a:gs>
              </a:gsLst>
              <a:lin ang="4200000" scaled="0"/>
            </a:gradFill>
            <a:ln w="9525">
              <a:noFill/>
              <a:round/>
              <a:headEnd/>
              <a:tailEnd/>
            </a:ln>
            <a:effectLst>
              <a:outerShdw blurRad="63500" dist="12700" dir="42000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1712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ruppieren 249"/>
          <p:cNvGrpSpPr/>
          <p:nvPr/>
        </p:nvGrpSpPr>
        <p:grpSpPr bwMode="gray">
          <a:xfrm>
            <a:off x="7964493" y="2673770"/>
            <a:ext cx="1450900" cy="1471043"/>
            <a:chOff x="1096885" y="2159847"/>
            <a:chExt cx="1450900" cy="909172"/>
          </a:xfrm>
        </p:grpSpPr>
        <p:sp>
          <p:nvSpPr>
            <p:cNvPr id="251" name="Text Box 3317"/>
            <p:cNvSpPr txBox="1">
              <a:spLocks noChangeArrowheads="1"/>
            </p:cNvSpPr>
            <p:nvPr/>
          </p:nvSpPr>
          <p:spPr bwMode="gray">
            <a:xfrm>
              <a:off x="1104120" y="2159978"/>
              <a:ext cx="1443665" cy="1369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wrap="none" tIns="0" rIns="0" bIns="0">
              <a:spAutoFit/>
            </a:bodyPr>
            <a:lstStyle>
              <a:defPPr>
                <a:defRPr lang="de-DE"/>
              </a:defPPr>
              <a:lvl1pPr>
                <a:lnSpc>
                  <a:spcPct val="80000"/>
                </a:lnSpc>
                <a:spcAft>
                  <a:spcPts val="1000"/>
                </a:spcAft>
                <a:defRPr sz="1800">
                  <a:latin typeface="Bebas Neue" panose="020B0506020202020201" pitchFamily="34" charset="0"/>
                  <a:cs typeface="Calibri" pitchFamily="34" charset="0"/>
                </a:defRPr>
              </a:lvl1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LABORATUVAR</a:t>
              </a:r>
              <a:endParaRPr kumimoji="0" lang="en-US" sz="1600" b="1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252" name="Line 3316"/>
            <p:cNvSpPr>
              <a:spLocks noChangeShapeType="1"/>
            </p:cNvSpPr>
            <p:nvPr/>
          </p:nvSpPr>
          <p:spPr bwMode="gray">
            <a:xfrm rot="5400000">
              <a:off x="642299" y="2614433"/>
              <a:ext cx="909172" cy="0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prstDash val="dash"/>
              <a:round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sp>
        <p:nvSpPr>
          <p:cNvPr id="5" name="Freeform 5"/>
          <p:cNvSpPr>
            <a:spLocks/>
          </p:cNvSpPr>
          <p:nvPr/>
        </p:nvSpPr>
        <p:spPr bwMode="gray">
          <a:xfrm rot="21540000">
            <a:off x="-302083" y="4172608"/>
            <a:ext cx="9932944" cy="2777808"/>
          </a:xfrm>
          <a:custGeom>
            <a:avLst/>
            <a:gdLst/>
            <a:ahLst/>
            <a:cxnLst>
              <a:cxn ang="0">
                <a:pos x="10238" y="10200"/>
              </a:cxn>
              <a:cxn ang="0">
                <a:pos x="0" y="7450"/>
              </a:cxn>
              <a:cxn ang="0">
                <a:pos x="27433" y="71"/>
              </a:cxn>
              <a:cxn ang="0">
                <a:pos x="37909" y="0"/>
              </a:cxn>
              <a:cxn ang="0">
                <a:pos x="37671" y="2811"/>
              </a:cxn>
              <a:cxn ang="0">
                <a:pos x="10238" y="10200"/>
              </a:cxn>
            </a:cxnLst>
            <a:rect l="0" t="0" r="r" b="b"/>
            <a:pathLst>
              <a:path w="37909" h="10200">
                <a:moveTo>
                  <a:pt x="10238" y="10200"/>
                </a:moveTo>
                <a:lnTo>
                  <a:pt x="0" y="7450"/>
                </a:lnTo>
                <a:lnTo>
                  <a:pt x="27433" y="71"/>
                </a:lnTo>
                <a:lnTo>
                  <a:pt x="37909" y="0"/>
                </a:lnTo>
                <a:lnTo>
                  <a:pt x="37671" y="2811"/>
                </a:lnTo>
                <a:lnTo>
                  <a:pt x="10238" y="1020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6350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grpSp>
        <p:nvGrpSpPr>
          <p:cNvPr id="11" name="Gruppieren 10"/>
          <p:cNvGrpSpPr/>
          <p:nvPr/>
        </p:nvGrpSpPr>
        <p:grpSpPr bwMode="gray">
          <a:xfrm>
            <a:off x="6541366" y="4146922"/>
            <a:ext cx="2890815" cy="778297"/>
            <a:chOff x="7501743" y="3015621"/>
            <a:chExt cx="2890815" cy="778297"/>
          </a:xfrm>
        </p:grpSpPr>
        <p:sp>
          <p:nvSpPr>
            <p:cNvPr id="568" name="Freeform 2086"/>
            <p:cNvSpPr>
              <a:spLocks/>
            </p:cNvSpPr>
            <p:nvPr/>
          </p:nvSpPr>
          <p:spPr bwMode="gray">
            <a:xfrm>
              <a:off x="7501743" y="3015621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569" name="Freeform 1310"/>
            <p:cNvSpPr>
              <a:spLocks/>
            </p:cNvSpPr>
            <p:nvPr/>
          </p:nvSpPr>
          <p:spPr bwMode="gray">
            <a:xfrm>
              <a:off x="7711114" y="3071712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88" name="Rechteck 787"/>
            <p:cNvSpPr/>
            <p:nvPr/>
          </p:nvSpPr>
          <p:spPr bwMode="gray">
            <a:xfrm>
              <a:off x="8454179" y="3059892"/>
              <a:ext cx="963947" cy="665507"/>
            </a:xfrm>
            <a:prstGeom prst="rect">
              <a:avLst/>
            </a:prstGeom>
            <a:noFill/>
            <a:ln>
              <a:noFill/>
            </a:ln>
            <a:effectLst>
              <a:outerShdw dist="38100" dir="16200000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7973595" lon="0" rev="0"/>
              </a:camera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6">
                      <a:lumMod val="60000"/>
                      <a:lumOff val="40000"/>
                    </a:schemeClr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4</a:t>
              </a:r>
            </a:p>
          </p:txBody>
        </p:sp>
      </p:grpSp>
      <p:grpSp>
        <p:nvGrpSpPr>
          <p:cNvPr id="10" name="Gruppieren 9"/>
          <p:cNvGrpSpPr/>
          <p:nvPr/>
        </p:nvGrpSpPr>
        <p:grpSpPr bwMode="gray">
          <a:xfrm>
            <a:off x="4455535" y="4733809"/>
            <a:ext cx="3134439" cy="778297"/>
            <a:chOff x="5415912" y="3602508"/>
            <a:chExt cx="3134439" cy="778297"/>
          </a:xfrm>
        </p:grpSpPr>
        <p:sp>
          <p:nvSpPr>
            <p:cNvPr id="566" name="Freeform 2086"/>
            <p:cNvSpPr>
              <a:spLocks/>
            </p:cNvSpPr>
            <p:nvPr/>
          </p:nvSpPr>
          <p:spPr bwMode="gray">
            <a:xfrm>
              <a:off x="5415912" y="3602508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567" name="Freeform 1310"/>
            <p:cNvSpPr>
              <a:spLocks/>
            </p:cNvSpPr>
            <p:nvPr/>
          </p:nvSpPr>
          <p:spPr bwMode="gray">
            <a:xfrm>
              <a:off x="5625283" y="3658599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248" name="Freeform 1463"/>
            <p:cNvSpPr>
              <a:spLocks/>
            </p:cNvSpPr>
            <p:nvPr/>
          </p:nvSpPr>
          <p:spPr bwMode="gray">
            <a:xfrm>
              <a:off x="7695958" y="3778852"/>
              <a:ext cx="854393" cy="229498"/>
            </a:xfrm>
            <a:custGeom>
              <a:avLst/>
              <a:gdLst/>
              <a:ahLst/>
              <a:cxnLst>
                <a:cxn ang="0">
                  <a:pos x="2887" y="54"/>
                </a:cxn>
                <a:cxn ang="0">
                  <a:pos x="898" y="0"/>
                </a:cxn>
                <a:cxn ang="0">
                  <a:pos x="1344" y="120"/>
                </a:cxn>
                <a:cxn ang="0">
                  <a:pos x="0" y="482"/>
                </a:cxn>
                <a:cxn ang="0">
                  <a:pos x="1344" y="843"/>
                </a:cxn>
                <a:cxn ang="0">
                  <a:pos x="2688" y="482"/>
                </a:cxn>
                <a:cxn ang="0">
                  <a:pos x="3137" y="602"/>
                </a:cxn>
                <a:cxn ang="0">
                  <a:pos x="2887" y="54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87" name="Rechteck 786"/>
            <p:cNvSpPr/>
            <p:nvPr/>
          </p:nvSpPr>
          <p:spPr bwMode="gray">
            <a:xfrm>
              <a:off x="6365046" y="3631287"/>
              <a:ext cx="963947" cy="665507"/>
            </a:xfrm>
            <a:prstGeom prst="rect">
              <a:avLst/>
            </a:prstGeom>
            <a:noFill/>
            <a:ln>
              <a:noFill/>
            </a:ln>
            <a:effectLst>
              <a:outerShdw dist="38100" dir="16200000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7973595" lon="0" rev="0"/>
              </a:camera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6">
                      <a:lumMod val="60000"/>
                      <a:lumOff val="40000"/>
                    </a:schemeClr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3</a:t>
              </a:r>
            </a:p>
          </p:txBody>
        </p:sp>
      </p:grpSp>
      <p:grpSp>
        <p:nvGrpSpPr>
          <p:cNvPr id="780" name="Gruppieren 779"/>
          <p:cNvGrpSpPr/>
          <p:nvPr/>
        </p:nvGrpSpPr>
        <p:grpSpPr bwMode="gray">
          <a:xfrm>
            <a:off x="8386395" y="3670962"/>
            <a:ext cx="575786" cy="551022"/>
            <a:chOff x="10603866" y="3309641"/>
            <a:chExt cx="575786" cy="551022"/>
          </a:xfrm>
        </p:grpSpPr>
        <p:sp>
          <p:nvSpPr>
            <p:cNvPr id="781" name="Freeform 234"/>
            <p:cNvSpPr>
              <a:spLocks/>
            </p:cNvSpPr>
            <p:nvPr/>
          </p:nvSpPr>
          <p:spPr bwMode="gray">
            <a:xfrm>
              <a:off x="10603866" y="3309641"/>
              <a:ext cx="575786" cy="551022"/>
            </a:xfrm>
            <a:custGeom>
              <a:avLst/>
              <a:gdLst/>
              <a:ahLst/>
              <a:cxnLst>
                <a:cxn ang="0">
                  <a:pos x="1344" y="362"/>
                </a:cxn>
                <a:cxn ang="0">
                  <a:pos x="1344" y="1285"/>
                </a:cxn>
                <a:cxn ang="0">
                  <a:pos x="0" y="926"/>
                </a:cxn>
                <a:cxn ang="0">
                  <a:pos x="0" y="0"/>
                </a:cxn>
                <a:cxn ang="0">
                  <a:pos x="1344" y="362"/>
                </a:cxn>
              </a:cxnLst>
              <a:rect l="0" t="0" r="r" b="b"/>
              <a:pathLst>
                <a:path w="1344" h="1285">
                  <a:moveTo>
                    <a:pt x="1344" y="362"/>
                  </a:moveTo>
                  <a:lnTo>
                    <a:pt x="1344" y="1285"/>
                  </a:lnTo>
                  <a:lnTo>
                    <a:pt x="0" y="926"/>
                  </a:lnTo>
                  <a:lnTo>
                    <a:pt x="0" y="0"/>
                  </a:lnTo>
                  <a:lnTo>
                    <a:pt x="1344" y="36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cene3d>
              <a:camera prst="orthographicFront">
                <a:rot lat="0" lon="0" rev="0"/>
              </a:camera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82" name="Freeform 235"/>
            <p:cNvSpPr>
              <a:spLocks/>
            </p:cNvSpPr>
            <p:nvPr/>
          </p:nvSpPr>
          <p:spPr bwMode="gray">
            <a:xfrm>
              <a:off x="10923008" y="3451712"/>
              <a:ext cx="207443" cy="338580"/>
            </a:xfrm>
            <a:custGeom>
              <a:avLst/>
              <a:gdLst/>
              <a:ahLst/>
              <a:cxnLst>
                <a:cxn ang="0">
                  <a:pos x="482" y="130"/>
                </a:cxn>
                <a:cxn ang="0">
                  <a:pos x="482" y="791"/>
                </a:cxn>
                <a:cxn ang="0">
                  <a:pos x="0" y="661"/>
                </a:cxn>
                <a:cxn ang="0">
                  <a:pos x="0" y="0"/>
                </a:cxn>
                <a:cxn ang="0">
                  <a:pos x="482" y="130"/>
                </a:cxn>
              </a:cxnLst>
              <a:rect l="0" t="0" r="r" b="b"/>
              <a:pathLst>
                <a:path w="482" h="791">
                  <a:moveTo>
                    <a:pt x="482" y="130"/>
                  </a:moveTo>
                  <a:lnTo>
                    <a:pt x="482" y="791"/>
                  </a:lnTo>
                  <a:lnTo>
                    <a:pt x="0" y="661"/>
                  </a:lnTo>
                  <a:lnTo>
                    <a:pt x="0" y="0"/>
                  </a:lnTo>
                  <a:lnTo>
                    <a:pt x="482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83" name="Freeform 236"/>
            <p:cNvSpPr>
              <a:spLocks/>
            </p:cNvSpPr>
            <p:nvPr/>
          </p:nvSpPr>
          <p:spPr bwMode="gray">
            <a:xfrm>
              <a:off x="10974869" y="3520755"/>
              <a:ext cx="103721" cy="51783"/>
            </a:xfrm>
            <a:custGeom>
              <a:avLst/>
              <a:gdLst/>
              <a:ahLst/>
              <a:cxnLst>
                <a:cxn ang="0">
                  <a:pos x="243" y="122"/>
                </a:cxn>
                <a:cxn ang="0">
                  <a:pos x="243" y="66"/>
                </a:cxn>
                <a:cxn ang="0">
                  <a:pos x="0" y="0"/>
                </a:cxn>
                <a:cxn ang="0">
                  <a:pos x="0" y="56"/>
                </a:cxn>
                <a:cxn ang="0">
                  <a:pos x="243" y="122"/>
                </a:cxn>
              </a:cxnLst>
              <a:rect l="0" t="0" r="r" b="b"/>
              <a:pathLst>
                <a:path w="243" h="122">
                  <a:moveTo>
                    <a:pt x="243" y="122"/>
                  </a:moveTo>
                  <a:lnTo>
                    <a:pt x="243" y="66"/>
                  </a:lnTo>
                  <a:lnTo>
                    <a:pt x="0" y="0"/>
                  </a:lnTo>
                  <a:lnTo>
                    <a:pt x="0" y="56"/>
                  </a:lnTo>
                  <a:lnTo>
                    <a:pt x="243" y="12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84" name="Freeform 237"/>
            <p:cNvSpPr>
              <a:spLocks/>
            </p:cNvSpPr>
            <p:nvPr/>
          </p:nvSpPr>
          <p:spPr bwMode="gray">
            <a:xfrm>
              <a:off x="10666365" y="3482250"/>
              <a:ext cx="206113" cy="167298"/>
            </a:xfrm>
            <a:custGeom>
              <a:avLst/>
              <a:gdLst/>
              <a:ahLst/>
              <a:cxnLst>
                <a:cxn ang="0">
                  <a:pos x="198" y="0"/>
                </a:cxn>
                <a:cxn ang="0">
                  <a:pos x="204" y="9"/>
                </a:cxn>
                <a:cxn ang="0">
                  <a:pos x="134" y="69"/>
                </a:cxn>
                <a:cxn ang="0">
                  <a:pos x="75" y="151"/>
                </a:cxn>
                <a:cxn ang="0">
                  <a:pos x="64" y="155"/>
                </a:cxn>
                <a:cxn ang="0">
                  <a:pos x="46" y="165"/>
                </a:cxn>
                <a:cxn ang="0">
                  <a:pos x="37" y="139"/>
                </a:cxn>
                <a:cxn ang="0">
                  <a:pos x="33" y="128"/>
                </a:cxn>
                <a:cxn ang="0">
                  <a:pos x="16" y="91"/>
                </a:cxn>
                <a:cxn ang="0">
                  <a:pos x="0" y="73"/>
                </a:cxn>
                <a:cxn ang="0">
                  <a:pos x="29" y="63"/>
                </a:cxn>
                <a:cxn ang="0">
                  <a:pos x="54" y="102"/>
                </a:cxn>
                <a:cxn ang="0">
                  <a:pos x="59" y="114"/>
                </a:cxn>
                <a:cxn ang="0">
                  <a:pos x="123" y="45"/>
                </a:cxn>
                <a:cxn ang="0">
                  <a:pos x="198" y="0"/>
                </a:cxn>
              </a:cxnLst>
              <a:rect l="0" t="0" r="r" b="b"/>
              <a:pathLst>
                <a:path w="204" h="165">
                  <a:moveTo>
                    <a:pt x="198" y="0"/>
                  </a:moveTo>
                  <a:cubicBezTo>
                    <a:pt x="204" y="9"/>
                    <a:pt x="204" y="9"/>
                    <a:pt x="204" y="9"/>
                  </a:cubicBezTo>
                  <a:cubicBezTo>
                    <a:pt x="183" y="20"/>
                    <a:pt x="160" y="40"/>
                    <a:pt x="134" y="69"/>
                  </a:cubicBezTo>
                  <a:cubicBezTo>
                    <a:pt x="108" y="96"/>
                    <a:pt x="89" y="123"/>
                    <a:pt x="75" y="151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55" y="160"/>
                    <a:pt x="50" y="163"/>
                    <a:pt x="46" y="165"/>
                  </a:cubicBezTo>
                  <a:cubicBezTo>
                    <a:pt x="44" y="160"/>
                    <a:pt x="41" y="152"/>
                    <a:pt x="37" y="139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28" y="111"/>
                    <a:pt x="22" y="99"/>
                    <a:pt x="16" y="91"/>
                  </a:cubicBezTo>
                  <a:cubicBezTo>
                    <a:pt x="12" y="82"/>
                    <a:pt x="7" y="76"/>
                    <a:pt x="0" y="73"/>
                  </a:cubicBezTo>
                  <a:cubicBezTo>
                    <a:pt x="11" y="64"/>
                    <a:pt x="21" y="61"/>
                    <a:pt x="29" y="63"/>
                  </a:cubicBezTo>
                  <a:cubicBezTo>
                    <a:pt x="37" y="65"/>
                    <a:pt x="46" y="78"/>
                    <a:pt x="54" y="102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75" y="89"/>
                    <a:pt x="97" y="66"/>
                    <a:pt x="123" y="45"/>
                  </a:cubicBezTo>
                  <a:cubicBezTo>
                    <a:pt x="148" y="24"/>
                    <a:pt x="175" y="9"/>
                    <a:pt x="198" y="0"/>
                  </a:cubicBezTo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40970" name="Gruppieren 40969"/>
          <p:cNvGrpSpPr/>
          <p:nvPr/>
        </p:nvGrpSpPr>
        <p:grpSpPr bwMode="gray">
          <a:xfrm>
            <a:off x="6313212" y="4204429"/>
            <a:ext cx="581978" cy="557212"/>
            <a:chOff x="7273589" y="3073128"/>
            <a:chExt cx="581978" cy="557212"/>
          </a:xfrm>
        </p:grpSpPr>
        <p:sp>
          <p:nvSpPr>
            <p:cNvPr id="172" name="Freeform 1395"/>
            <p:cNvSpPr>
              <a:spLocks/>
            </p:cNvSpPr>
            <p:nvPr/>
          </p:nvSpPr>
          <p:spPr bwMode="gray">
            <a:xfrm>
              <a:off x="7273589" y="3073128"/>
              <a:ext cx="581978" cy="557212"/>
            </a:xfrm>
            <a:custGeom>
              <a:avLst/>
              <a:gdLst/>
              <a:ahLst/>
              <a:cxnLst>
                <a:cxn ang="0">
                  <a:pos x="1344" y="359"/>
                </a:cxn>
                <a:cxn ang="0">
                  <a:pos x="1344" y="1285"/>
                </a:cxn>
                <a:cxn ang="0">
                  <a:pos x="0" y="924"/>
                </a:cxn>
                <a:cxn ang="0">
                  <a:pos x="0" y="0"/>
                </a:cxn>
                <a:cxn ang="0">
                  <a:pos x="1344" y="359"/>
                </a:cxn>
              </a:cxnLst>
              <a:rect l="0" t="0" r="r" b="b"/>
              <a:pathLst>
                <a:path w="1344" h="1285">
                  <a:moveTo>
                    <a:pt x="1344" y="359"/>
                  </a:moveTo>
                  <a:lnTo>
                    <a:pt x="1344" y="1285"/>
                  </a:lnTo>
                  <a:lnTo>
                    <a:pt x="0" y="924"/>
                  </a:ln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73" name="Freeform 1396"/>
            <p:cNvSpPr>
              <a:spLocks/>
            </p:cNvSpPr>
            <p:nvPr/>
          </p:nvSpPr>
          <p:spPr bwMode="gray">
            <a:xfrm>
              <a:off x="7327351" y="3142947"/>
              <a:ext cx="209673" cy="342383"/>
            </a:xfrm>
            <a:custGeom>
              <a:avLst/>
              <a:gdLst/>
              <a:ahLst/>
              <a:cxnLst>
                <a:cxn ang="0">
                  <a:pos x="482" y="130"/>
                </a:cxn>
                <a:cxn ang="0">
                  <a:pos x="482" y="791"/>
                </a:cxn>
                <a:cxn ang="0">
                  <a:pos x="0" y="661"/>
                </a:cxn>
                <a:cxn ang="0">
                  <a:pos x="0" y="0"/>
                </a:cxn>
                <a:cxn ang="0">
                  <a:pos x="482" y="130"/>
                </a:cxn>
              </a:cxnLst>
              <a:rect l="0" t="0" r="r" b="b"/>
              <a:pathLst>
                <a:path w="482" h="791">
                  <a:moveTo>
                    <a:pt x="482" y="130"/>
                  </a:moveTo>
                  <a:lnTo>
                    <a:pt x="482" y="791"/>
                  </a:lnTo>
                  <a:lnTo>
                    <a:pt x="0" y="661"/>
                  </a:lnTo>
                  <a:lnTo>
                    <a:pt x="0" y="0"/>
                  </a:lnTo>
                  <a:lnTo>
                    <a:pt x="482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74" name="Freeform 1397"/>
            <p:cNvSpPr>
              <a:spLocks/>
            </p:cNvSpPr>
            <p:nvPr/>
          </p:nvSpPr>
          <p:spPr bwMode="gray">
            <a:xfrm>
              <a:off x="7378426" y="3212767"/>
              <a:ext cx="106181" cy="52365"/>
            </a:xfrm>
            <a:custGeom>
              <a:avLst/>
              <a:gdLst/>
              <a:ahLst/>
              <a:cxnLst>
                <a:cxn ang="0">
                  <a:pos x="243" y="123"/>
                </a:cxn>
                <a:cxn ang="0">
                  <a:pos x="243" y="66"/>
                </a:cxn>
                <a:cxn ang="0">
                  <a:pos x="0" y="0"/>
                </a:cxn>
                <a:cxn ang="0">
                  <a:pos x="0" y="57"/>
                </a:cxn>
                <a:cxn ang="0">
                  <a:pos x="243" y="123"/>
                </a:cxn>
              </a:cxnLst>
              <a:rect l="0" t="0" r="r" b="b"/>
              <a:pathLst>
                <a:path w="243" h="123">
                  <a:moveTo>
                    <a:pt x="243" y="123"/>
                  </a:moveTo>
                  <a:lnTo>
                    <a:pt x="243" y="66"/>
                  </a:lnTo>
                  <a:lnTo>
                    <a:pt x="0" y="0"/>
                  </a:lnTo>
                  <a:lnTo>
                    <a:pt x="0" y="57"/>
                  </a:lnTo>
                  <a:lnTo>
                    <a:pt x="243" y="12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75" name="Line 1398"/>
            <p:cNvSpPr>
              <a:spLocks noChangeShapeType="1"/>
            </p:cNvSpPr>
            <p:nvPr/>
          </p:nvSpPr>
          <p:spPr bwMode="gray">
            <a:xfrm flipH="1" flipV="1">
              <a:off x="7606916" y="3261103"/>
              <a:ext cx="55106" cy="16112"/>
            </a:xfrm>
            <a:prstGeom prst="line">
              <a:avLst/>
            </a:prstGeom>
            <a:solidFill>
              <a:schemeClr val="bg1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76" name="Freeform 1399"/>
            <p:cNvSpPr>
              <a:spLocks/>
            </p:cNvSpPr>
            <p:nvPr/>
          </p:nvSpPr>
          <p:spPr bwMode="gray">
            <a:xfrm>
              <a:off x="7588099" y="3251704"/>
              <a:ext cx="20161" cy="20140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10"/>
                </a:cxn>
                <a:cxn ang="0">
                  <a:pos x="47" y="47"/>
                </a:cxn>
                <a:cxn ang="0">
                  <a:pos x="47" y="0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10"/>
                  </a:lnTo>
                  <a:lnTo>
                    <a:pt x="47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77" name="Line 1400"/>
            <p:cNvSpPr>
              <a:spLocks noChangeShapeType="1"/>
            </p:cNvSpPr>
            <p:nvPr/>
          </p:nvSpPr>
          <p:spPr bwMode="gray">
            <a:xfrm flipH="1" flipV="1">
              <a:off x="7606916" y="3365832"/>
              <a:ext cx="55106" cy="16112"/>
            </a:xfrm>
            <a:prstGeom prst="line">
              <a:avLst/>
            </a:prstGeom>
            <a:solidFill>
              <a:schemeClr val="bg1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78" name="Freeform 1401"/>
            <p:cNvSpPr>
              <a:spLocks/>
            </p:cNvSpPr>
            <p:nvPr/>
          </p:nvSpPr>
          <p:spPr bwMode="gray">
            <a:xfrm>
              <a:off x="7588099" y="3356433"/>
              <a:ext cx="20161" cy="2148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12"/>
                </a:cxn>
                <a:cxn ang="0">
                  <a:pos x="47" y="50"/>
                </a:cxn>
                <a:cxn ang="0">
                  <a:pos x="47" y="0"/>
                </a:cxn>
              </a:cxnLst>
              <a:rect l="0" t="0" r="r" b="b"/>
              <a:pathLst>
                <a:path w="47" h="50">
                  <a:moveTo>
                    <a:pt x="47" y="0"/>
                  </a:moveTo>
                  <a:lnTo>
                    <a:pt x="0" y="12"/>
                  </a:lnTo>
                  <a:lnTo>
                    <a:pt x="47" y="5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79" name="Line 1402"/>
            <p:cNvSpPr>
              <a:spLocks noChangeShapeType="1"/>
            </p:cNvSpPr>
            <p:nvPr/>
          </p:nvSpPr>
          <p:spPr bwMode="gray">
            <a:xfrm flipH="1" flipV="1">
              <a:off x="7606916" y="3470561"/>
              <a:ext cx="55106" cy="14769"/>
            </a:xfrm>
            <a:prstGeom prst="line">
              <a:avLst/>
            </a:prstGeom>
            <a:solidFill>
              <a:schemeClr val="bg1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80" name="Freeform 1403"/>
            <p:cNvSpPr>
              <a:spLocks/>
            </p:cNvSpPr>
            <p:nvPr/>
          </p:nvSpPr>
          <p:spPr bwMode="gray">
            <a:xfrm>
              <a:off x="7588099" y="3459820"/>
              <a:ext cx="20161" cy="22826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12"/>
                </a:cxn>
                <a:cxn ang="0">
                  <a:pos x="47" y="50"/>
                </a:cxn>
                <a:cxn ang="0">
                  <a:pos x="47" y="0"/>
                </a:cxn>
              </a:cxnLst>
              <a:rect l="0" t="0" r="r" b="b"/>
              <a:pathLst>
                <a:path w="47" h="50">
                  <a:moveTo>
                    <a:pt x="47" y="0"/>
                  </a:moveTo>
                  <a:lnTo>
                    <a:pt x="0" y="12"/>
                  </a:lnTo>
                  <a:lnTo>
                    <a:pt x="47" y="5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81" name="Freeform 1404"/>
            <p:cNvSpPr>
              <a:spLocks/>
            </p:cNvSpPr>
            <p:nvPr/>
          </p:nvSpPr>
          <p:spPr bwMode="gray">
            <a:xfrm>
              <a:off x="7723849" y="3471904"/>
              <a:ext cx="67203" cy="75190"/>
            </a:xfrm>
            <a:custGeom>
              <a:avLst/>
              <a:gdLst/>
              <a:ahLst/>
              <a:cxnLst>
                <a:cxn ang="0">
                  <a:pos x="35" y="46"/>
                </a:cxn>
                <a:cxn ang="0">
                  <a:pos x="37" y="49"/>
                </a:cxn>
                <a:cxn ang="0">
                  <a:pos x="56" y="72"/>
                </a:cxn>
                <a:cxn ang="0">
                  <a:pos x="66" y="65"/>
                </a:cxn>
                <a:cxn ang="0">
                  <a:pos x="63" y="65"/>
                </a:cxn>
                <a:cxn ang="0">
                  <a:pos x="44" y="44"/>
                </a:cxn>
                <a:cxn ang="0">
                  <a:pos x="41" y="39"/>
                </a:cxn>
                <a:cxn ang="0">
                  <a:pos x="43" y="37"/>
                </a:cxn>
                <a:cxn ang="0">
                  <a:pos x="56" y="17"/>
                </a:cxn>
                <a:cxn ang="0">
                  <a:pos x="49" y="2"/>
                </a:cxn>
                <a:cxn ang="0">
                  <a:pos x="37" y="28"/>
                </a:cxn>
                <a:cxn ang="0">
                  <a:pos x="35" y="29"/>
                </a:cxn>
                <a:cxn ang="0">
                  <a:pos x="33" y="25"/>
                </a:cxn>
                <a:cxn ang="0">
                  <a:pos x="12" y="0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26" y="31"/>
                </a:cxn>
                <a:cxn ang="0">
                  <a:pos x="29" y="35"/>
                </a:cxn>
                <a:cxn ang="0">
                  <a:pos x="27" y="37"/>
                </a:cxn>
                <a:cxn ang="0">
                  <a:pos x="5" y="46"/>
                </a:cxn>
                <a:cxn ang="0">
                  <a:pos x="0" y="44"/>
                </a:cxn>
                <a:cxn ang="0">
                  <a:pos x="5" y="55"/>
                </a:cxn>
                <a:cxn ang="0">
                  <a:pos x="11" y="59"/>
                </a:cxn>
                <a:cxn ang="0">
                  <a:pos x="32" y="49"/>
                </a:cxn>
                <a:cxn ang="0">
                  <a:pos x="35" y="46"/>
                </a:cxn>
              </a:cxnLst>
              <a:rect l="0" t="0" r="r" b="b"/>
              <a:pathLst>
                <a:path w="66" h="73">
                  <a:moveTo>
                    <a:pt x="35" y="46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5" y="63"/>
                    <a:pt x="51" y="70"/>
                    <a:pt x="56" y="72"/>
                  </a:cubicBezTo>
                  <a:cubicBezTo>
                    <a:pt x="59" y="73"/>
                    <a:pt x="62" y="70"/>
                    <a:pt x="66" y="65"/>
                  </a:cubicBezTo>
                  <a:cubicBezTo>
                    <a:pt x="64" y="65"/>
                    <a:pt x="64" y="65"/>
                    <a:pt x="63" y="65"/>
                  </a:cubicBezTo>
                  <a:cubicBezTo>
                    <a:pt x="57" y="63"/>
                    <a:pt x="51" y="56"/>
                    <a:pt x="44" y="44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52" y="28"/>
                    <a:pt x="56" y="21"/>
                    <a:pt x="56" y="17"/>
                  </a:cubicBezTo>
                  <a:cubicBezTo>
                    <a:pt x="56" y="13"/>
                    <a:pt x="54" y="9"/>
                    <a:pt x="49" y="2"/>
                  </a:cubicBezTo>
                  <a:cubicBezTo>
                    <a:pt x="47" y="12"/>
                    <a:pt x="43" y="20"/>
                    <a:pt x="37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23" y="10"/>
                    <a:pt x="16" y="2"/>
                    <a:pt x="12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10" y="10"/>
                    <a:pt x="18" y="19"/>
                    <a:pt x="26" y="31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9" y="45"/>
                    <a:pt x="12" y="48"/>
                    <a:pt x="5" y="46"/>
                  </a:cubicBezTo>
                  <a:cubicBezTo>
                    <a:pt x="3" y="46"/>
                    <a:pt x="1" y="45"/>
                    <a:pt x="0" y="44"/>
                  </a:cubicBezTo>
                  <a:cubicBezTo>
                    <a:pt x="2" y="50"/>
                    <a:pt x="4" y="53"/>
                    <a:pt x="5" y="55"/>
                  </a:cubicBezTo>
                  <a:cubicBezTo>
                    <a:pt x="7" y="58"/>
                    <a:pt x="8" y="58"/>
                    <a:pt x="11" y="59"/>
                  </a:cubicBezTo>
                  <a:cubicBezTo>
                    <a:pt x="16" y="61"/>
                    <a:pt x="23" y="57"/>
                    <a:pt x="32" y="49"/>
                  </a:cubicBezTo>
                  <a:cubicBezTo>
                    <a:pt x="35" y="46"/>
                    <a:pt x="35" y="46"/>
                    <a:pt x="35" y="46"/>
                  </a:cubicBezTo>
                  <a:close/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82" name="Freeform 1405"/>
            <p:cNvSpPr>
              <a:spLocks/>
            </p:cNvSpPr>
            <p:nvPr/>
          </p:nvSpPr>
          <p:spPr bwMode="gray">
            <a:xfrm>
              <a:off x="7721161" y="3376574"/>
              <a:ext cx="69891" cy="5639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8" y="3"/>
                </a:cxn>
                <a:cxn ang="0">
                  <a:pos x="44" y="23"/>
                </a:cxn>
                <a:cxn ang="0">
                  <a:pos x="25" y="50"/>
                </a:cxn>
                <a:cxn ang="0">
                  <a:pos x="21" y="51"/>
                </a:cxn>
                <a:cxn ang="0">
                  <a:pos x="15" y="55"/>
                </a:cxn>
                <a:cxn ang="0">
                  <a:pos x="12" y="46"/>
                </a:cxn>
                <a:cxn ang="0">
                  <a:pos x="11" y="42"/>
                </a:cxn>
                <a:cxn ang="0">
                  <a:pos x="5" y="30"/>
                </a:cxn>
                <a:cxn ang="0">
                  <a:pos x="0" y="24"/>
                </a:cxn>
                <a:cxn ang="0">
                  <a:pos x="9" y="21"/>
                </a:cxn>
                <a:cxn ang="0">
                  <a:pos x="18" y="34"/>
                </a:cxn>
                <a:cxn ang="0">
                  <a:pos x="19" y="38"/>
                </a:cxn>
                <a:cxn ang="0">
                  <a:pos x="41" y="15"/>
                </a:cxn>
                <a:cxn ang="0">
                  <a:pos x="66" y="0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6"/>
                    <a:pt x="53" y="13"/>
                    <a:pt x="44" y="23"/>
                  </a:cubicBezTo>
                  <a:cubicBezTo>
                    <a:pt x="36" y="32"/>
                    <a:pt x="29" y="41"/>
                    <a:pt x="25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8" y="53"/>
                    <a:pt x="16" y="54"/>
                    <a:pt x="15" y="55"/>
                  </a:cubicBezTo>
                  <a:cubicBezTo>
                    <a:pt x="14" y="53"/>
                    <a:pt x="13" y="50"/>
                    <a:pt x="12" y="4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4" y="27"/>
                    <a:pt x="2" y="25"/>
                    <a:pt x="0" y="24"/>
                  </a:cubicBezTo>
                  <a:cubicBezTo>
                    <a:pt x="3" y="21"/>
                    <a:pt x="7" y="20"/>
                    <a:pt x="9" y="21"/>
                  </a:cubicBezTo>
                  <a:cubicBezTo>
                    <a:pt x="12" y="21"/>
                    <a:pt x="15" y="26"/>
                    <a:pt x="18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5" y="29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83" name="Freeform 1406"/>
            <p:cNvSpPr>
              <a:spLocks/>
            </p:cNvSpPr>
            <p:nvPr/>
          </p:nvSpPr>
          <p:spPr bwMode="gray">
            <a:xfrm>
              <a:off x="7721161" y="3271845"/>
              <a:ext cx="69891" cy="5639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8" y="3"/>
                </a:cxn>
                <a:cxn ang="0">
                  <a:pos x="44" y="23"/>
                </a:cxn>
                <a:cxn ang="0">
                  <a:pos x="25" y="50"/>
                </a:cxn>
                <a:cxn ang="0">
                  <a:pos x="21" y="52"/>
                </a:cxn>
                <a:cxn ang="0">
                  <a:pos x="15" y="55"/>
                </a:cxn>
                <a:cxn ang="0">
                  <a:pos x="12" y="46"/>
                </a:cxn>
                <a:cxn ang="0">
                  <a:pos x="11" y="43"/>
                </a:cxn>
                <a:cxn ang="0">
                  <a:pos x="5" y="30"/>
                </a:cxn>
                <a:cxn ang="0">
                  <a:pos x="0" y="24"/>
                </a:cxn>
                <a:cxn ang="0">
                  <a:pos x="9" y="21"/>
                </a:cxn>
                <a:cxn ang="0">
                  <a:pos x="18" y="34"/>
                </a:cxn>
                <a:cxn ang="0">
                  <a:pos x="19" y="38"/>
                </a:cxn>
                <a:cxn ang="0">
                  <a:pos x="41" y="15"/>
                </a:cxn>
                <a:cxn ang="0">
                  <a:pos x="66" y="0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7"/>
                    <a:pt x="53" y="14"/>
                    <a:pt x="44" y="23"/>
                  </a:cubicBezTo>
                  <a:cubicBezTo>
                    <a:pt x="36" y="32"/>
                    <a:pt x="29" y="41"/>
                    <a:pt x="25" y="50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8" y="53"/>
                    <a:pt x="16" y="54"/>
                    <a:pt x="15" y="55"/>
                  </a:cubicBezTo>
                  <a:cubicBezTo>
                    <a:pt x="14" y="53"/>
                    <a:pt x="13" y="51"/>
                    <a:pt x="12" y="46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4" y="28"/>
                    <a:pt x="2" y="26"/>
                    <a:pt x="0" y="24"/>
                  </a:cubicBezTo>
                  <a:cubicBezTo>
                    <a:pt x="3" y="22"/>
                    <a:pt x="7" y="20"/>
                    <a:pt x="9" y="21"/>
                  </a:cubicBezTo>
                  <a:cubicBezTo>
                    <a:pt x="12" y="22"/>
                    <a:pt x="15" y="26"/>
                    <a:pt x="18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5" y="30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40967" name="Gruppieren 40966"/>
          <p:cNvGrpSpPr/>
          <p:nvPr/>
        </p:nvGrpSpPr>
        <p:grpSpPr bwMode="gray">
          <a:xfrm>
            <a:off x="1788160" y="3780648"/>
            <a:ext cx="1673840" cy="2063291"/>
            <a:chOff x="1096762" y="2159847"/>
            <a:chExt cx="1673840" cy="1275208"/>
          </a:xfrm>
        </p:grpSpPr>
        <p:sp>
          <p:nvSpPr>
            <p:cNvPr id="557" name="Text Box 3317"/>
            <p:cNvSpPr txBox="1">
              <a:spLocks noChangeArrowheads="1"/>
            </p:cNvSpPr>
            <p:nvPr/>
          </p:nvSpPr>
          <p:spPr bwMode="gray">
            <a:xfrm>
              <a:off x="1104120" y="2159978"/>
              <a:ext cx="1666482" cy="1369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wrap="none" tIns="0" rIns="0" bIns="0">
              <a:spAutoFit/>
            </a:bodyPr>
            <a:lstStyle>
              <a:defPPr>
                <a:defRPr lang="de-DE"/>
              </a:defPPr>
              <a:lvl1pPr>
                <a:lnSpc>
                  <a:spcPct val="80000"/>
                </a:lnSpc>
                <a:spcAft>
                  <a:spcPts val="1000"/>
                </a:spcAft>
                <a:defRPr sz="1800">
                  <a:latin typeface="Bebas Neue" panose="020B0506020202020201" pitchFamily="34" charset="0"/>
                  <a:cs typeface="Calibri" pitchFamily="34" charset="0"/>
                </a:defRPr>
              </a:lvl1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DİJİTAL GRAFİLER</a:t>
              </a:r>
              <a:endParaRPr kumimoji="0" lang="en-US" sz="1600" b="1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558" name="Line 3316"/>
            <p:cNvSpPr>
              <a:spLocks noChangeShapeType="1"/>
            </p:cNvSpPr>
            <p:nvPr/>
          </p:nvSpPr>
          <p:spPr bwMode="gray">
            <a:xfrm rot="5400000">
              <a:off x="459220" y="2797389"/>
              <a:ext cx="1275208" cy="123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prstDash val="dash"/>
              <a:round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sp>
        <p:nvSpPr>
          <p:cNvPr id="145" name="Freeform 1174"/>
          <p:cNvSpPr>
            <a:spLocks/>
          </p:cNvSpPr>
          <p:nvPr/>
        </p:nvSpPr>
        <p:spPr bwMode="gray">
          <a:xfrm>
            <a:off x="6063499" y="4840065"/>
            <a:ext cx="326072" cy="86678"/>
          </a:xfrm>
          <a:custGeom>
            <a:avLst/>
            <a:gdLst/>
            <a:ahLst/>
            <a:cxnLst>
              <a:cxn ang="0">
                <a:pos x="668" y="76"/>
              </a:cxn>
              <a:cxn ang="0">
                <a:pos x="377" y="0"/>
              </a:cxn>
              <a:cxn ang="0">
                <a:pos x="0" y="102"/>
              </a:cxn>
              <a:cxn ang="0">
                <a:pos x="288" y="177"/>
              </a:cxn>
              <a:cxn ang="0">
                <a:pos x="668" y="76"/>
              </a:cxn>
            </a:cxnLst>
            <a:rect l="0" t="0" r="r" b="b"/>
            <a:pathLst>
              <a:path w="668" h="177">
                <a:moveTo>
                  <a:pt x="668" y="76"/>
                </a:moveTo>
                <a:lnTo>
                  <a:pt x="377" y="0"/>
                </a:lnTo>
                <a:lnTo>
                  <a:pt x="0" y="102"/>
                </a:lnTo>
                <a:lnTo>
                  <a:pt x="288" y="177"/>
                </a:lnTo>
                <a:lnTo>
                  <a:pt x="668" y="76"/>
                </a:lnTo>
                <a:close/>
              </a:path>
            </a:pathLst>
          </a:custGeom>
          <a:solidFill>
            <a:srgbClr val="FFFFFF"/>
          </a:solidFill>
          <a:ln w="6350" cap="flat" cmpd="sng">
            <a:noFill/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grpSp>
        <p:nvGrpSpPr>
          <p:cNvPr id="791" name="Gruppieren 790"/>
          <p:cNvGrpSpPr/>
          <p:nvPr/>
        </p:nvGrpSpPr>
        <p:grpSpPr bwMode="gray">
          <a:xfrm>
            <a:off x="3867184" y="3261756"/>
            <a:ext cx="1394918" cy="2063291"/>
            <a:chOff x="1096761" y="2159847"/>
            <a:chExt cx="1394918" cy="1275208"/>
          </a:xfrm>
        </p:grpSpPr>
        <p:sp>
          <p:nvSpPr>
            <p:cNvPr id="792" name="Text Box 3317"/>
            <p:cNvSpPr txBox="1">
              <a:spLocks noChangeArrowheads="1"/>
            </p:cNvSpPr>
            <p:nvPr/>
          </p:nvSpPr>
          <p:spPr bwMode="gray">
            <a:xfrm>
              <a:off x="1104120" y="2159978"/>
              <a:ext cx="1387559" cy="3043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wrap="none" tIns="0" rIns="0" bIns="0">
              <a:spAutoFit/>
            </a:bodyPr>
            <a:lstStyle>
              <a:defPPr>
                <a:defRPr lang="de-DE"/>
              </a:defPPr>
              <a:lvl1pPr>
                <a:lnSpc>
                  <a:spcPct val="80000"/>
                </a:lnSpc>
                <a:spcAft>
                  <a:spcPts val="1000"/>
                </a:spcAft>
                <a:defRPr sz="1800">
                  <a:latin typeface="Bebas Neue" panose="020B0506020202020201" pitchFamily="34" charset="0"/>
                  <a:cs typeface="Calibri" pitchFamily="34" charset="0"/>
                </a:defRPr>
              </a:lvl1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0" cap="all" spc="0" normalizeH="0" baseline="0" noProof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ODYOMETRE 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0" cap="all" spc="0" normalizeH="0" baseline="0" noProof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(işitme testi)</a:t>
              </a:r>
              <a:endParaRPr kumimoji="0" lang="en-US" sz="1600" b="1" i="0" u="none" strike="noStrike" kern="0" cap="none" spc="0" normalizeH="0" baseline="0" noProof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93" name="Line 3316"/>
            <p:cNvSpPr>
              <a:spLocks noChangeShapeType="1"/>
            </p:cNvSpPr>
            <p:nvPr/>
          </p:nvSpPr>
          <p:spPr bwMode="gray">
            <a:xfrm rot="5400000">
              <a:off x="459219" y="2797389"/>
              <a:ext cx="1275208" cy="123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prstDash val="dash"/>
              <a:round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sp>
        <p:nvSpPr>
          <p:cNvPr id="58" name="Freeform 1360"/>
          <p:cNvSpPr>
            <a:spLocks/>
          </p:cNvSpPr>
          <p:nvPr/>
        </p:nvSpPr>
        <p:spPr bwMode="gray">
          <a:xfrm flipH="1">
            <a:off x="4255654" y="4757515"/>
            <a:ext cx="592296" cy="567532"/>
          </a:xfrm>
          <a:custGeom>
            <a:avLst/>
            <a:gdLst/>
            <a:ahLst/>
            <a:cxnLst>
              <a:cxn ang="0">
                <a:pos x="0" y="361"/>
              </a:cxn>
              <a:cxn ang="0">
                <a:pos x="0" y="1285"/>
              </a:cxn>
              <a:cxn ang="0">
                <a:pos x="1342" y="923"/>
              </a:cxn>
              <a:cxn ang="0">
                <a:pos x="1342" y="0"/>
              </a:cxn>
              <a:cxn ang="0">
                <a:pos x="0" y="361"/>
              </a:cxn>
            </a:cxnLst>
            <a:rect l="0" t="0" r="r" b="b"/>
            <a:pathLst>
              <a:path w="1342" h="1285">
                <a:moveTo>
                  <a:pt x="0" y="361"/>
                </a:moveTo>
                <a:lnTo>
                  <a:pt x="0" y="1285"/>
                </a:lnTo>
                <a:lnTo>
                  <a:pt x="1342" y="923"/>
                </a:lnTo>
                <a:lnTo>
                  <a:pt x="1342" y="0"/>
                </a:lnTo>
                <a:lnTo>
                  <a:pt x="0" y="36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grpSp>
        <p:nvGrpSpPr>
          <p:cNvPr id="59" name="Group 1361"/>
          <p:cNvGrpSpPr>
            <a:grpSpLocks/>
          </p:cNvGrpSpPr>
          <p:nvPr/>
        </p:nvGrpSpPr>
        <p:grpSpPr bwMode="gray">
          <a:xfrm flipH="1">
            <a:off x="4321771" y="4847058"/>
            <a:ext cx="453175" cy="330602"/>
            <a:chOff x="786" y="843"/>
            <a:chExt cx="329" cy="240"/>
          </a:xfrm>
        </p:grpSpPr>
        <p:grpSp>
          <p:nvGrpSpPr>
            <p:cNvPr id="60" name="Group 1362"/>
            <p:cNvGrpSpPr>
              <a:grpSpLocks/>
            </p:cNvGrpSpPr>
            <p:nvPr/>
          </p:nvGrpSpPr>
          <p:grpSpPr bwMode="gray">
            <a:xfrm>
              <a:off x="957" y="843"/>
              <a:ext cx="158" cy="240"/>
              <a:chOff x="953" y="846"/>
              <a:chExt cx="166" cy="239"/>
            </a:xfrm>
          </p:grpSpPr>
          <p:sp>
            <p:nvSpPr>
              <p:cNvPr id="64" name="Freeform 1363"/>
              <p:cNvSpPr>
                <a:spLocks/>
              </p:cNvSpPr>
              <p:nvPr/>
            </p:nvSpPr>
            <p:spPr bwMode="gray">
              <a:xfrm>
                <a:off x="953" y="933"/>
                <a:ext cx="166" cy="152"/>
              </a:xfrm>
              <a:custGeom>
                <a:avLst/>
                <a:gdLst/>
                <a:ahLst/>
                <a:cxnLst>
                  <a:cxn ang="0">
                    <a:pos x="218" y="14"/>
                  </a:cxn>
                  <a:cxn ang="0">
                    <a:pos x="201" y="2"/>
                  </a:cxn>
                  <a:cxn ang="0">
                    <a:pos x="15" y="52"/>
                  </a:cxn>
                  <a:cxn ang="0">
                    <a:pos x="0" y="73"/>
                  </a:cxn>
                  <a:cxn ang="0">
                    <a:pos x="1" y="186"/>
                  </a:cxn>
                  <a:cxn ang="0">
                    <a:pos x="17" y="198"/>
                  </a:cxn>
                  <a:cxn ang="0">
                    <a:pos x="202" y="148"/>
                  </a:cxn>
                  <a:cxn ang="0">
                    <a:pos x="219" y="127"/>
                  </a:cxn>
                  <a:cxn ang="0">
                    <a:pos x="218" y="14"/>
                  </a:cxn>
                </a:cxnLst>
                <a:rect l="0" t="0" r="r" b="b"/>
                <a:pathLst>
                  <a:path w="219" h="200">
                    <a:moveTo>
                      <a:pt x="218" y="14"/>
                    </a:moveTo>
                    <a:cubicBezTo>
                      <a:pt x="218" y="5"/>
                      <a:pt x="210" y="0"/>
                      <a:pt x="201" y="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7" y="54"/>
                      <a:pt x="0" y="64"/>
                      <a:pt x="0" y="73"/>
                    </a:cubicBezTo>
                    <a:cubicBezTo>
                      <a:pt x="1" y="186"/>
                      <a:pt x="1" y="186"/>
                      <a:pt x="1" y="186"/>
                    </a:cubicBezTo>
                    <a:cubicBezTo>
                      <a:pt x="1" y="195"/>
                      <a:pt x="8" y="200"/>
                      <a:pt x="17" y="198"/>
                    </a:cubicBezTo>
                    <a:cubicBezTo>
                      <a:pt x="202" y="148"/>
                      <a:pt x="202" y="148"/>
                      <a:pt x="202" y="148"/>
                    </a:cubicBezTo>
                    <a:cubicBezTo>
                      <a:pt x="212" y="146"/>
                      <a:pt x="219" y="136"/>
                      <a:pt x="219" y="127"/>
                    </a:cubicBezTo>
                    <a:cubicBezTo>
                      <a:pt x="219" y="94"/>
                      <a:pt x="218" y="14"/>
                      <a:pt x="218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 cmpd="sng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65" name="Freeform 1364"/>
              <p:cNvSpPr>
                <a:spLocks/>
              </p:cNvSpPr>
              <p:nvPr/>
            </p:nvSpPr>
            <p:spPr bwMode="gray">
              <a:xfrm>
                <a:off x="984" y="846"/>
                <a:ext cx="101" cy="102"/>
              </a:xfrm>
              <a:custGeom>
                <a:avLst/>
                <a:gdLst/>
                <a:ahLst/>
                <a:cxnLst>
                  <a:cxn ang="0">
                    <a:pos x="68" y="125"/>
                  </a:cxn>
                  <a:cxn ang="0">
                    <a:pos x="133" y="49"/>
                  </a:cxn>
                  <a:cxn ang="0">
                    <a:pos x="67" y="9"/>
                  </a:cxn>
                  <a:cxn ang="0">
                    <a:pos x="0" y="85"/>
                  </a:cxn>
                  <a:cxn ang="0">
                    <a:pos x="68" y="125"/>
                  </a:cxn>
                </a:cxnLst>
                <a:rect l="0" t="0" r="r" b="b"/>
                <a:pathLst>
                  <a:path w="133" h="135">
                    <a:moveTo>
                      <a:pt x="68" y="125"/>
                    </a:moveTo>
                    <a:cubicBezTo>
                      <a:pt x="104" y="115"/>
                      <a:pt x="133" y="81"/>
                      <a:pt x="133" y="49"/>
                    </a:cubicBezTo>
                    <a:cubicBezTo>
                      <a:pt x="133" y="17"/>
                      <a:pt x="103" y="0"/>
                      <a:pt x="67" y="9"/>
                    </a:cubicBezTo>
                    <a:cubicBezTo>
                      <a:pt x="30" y="19"/>
                      <a:pt x="0" y="53"/>
                      <a:pt x="0" y="85"/>
                    </a:cubicBezTo>
                    <a:cubicBezTo>
                      <a:pt x="0" y="117"/>
                      <a:pt x="31" y="135"/>
                      <a:pt x="68" y="12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 cmpd="sng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sp>
          <p:nvSpPr>
            <p:cNvPr id="61" name="Freeform 1365"/>
            <p:cNvSpPr>
              <a:spLocks/>
            </p:cNvSpPr>
            <p:nvPr/>
          </p:nvSpPr>
          <p:spPr bwMode="gray">
            <a:xfrm>
              <a:off x="786" y="931"/>
              <a:ext cx="123" cy="52"/>
            </a:xfrm>
            <a:custGeom>
              <a:avLst/>
              <a:gdLst/>
              <a:ahLst/>
              <a:cxnLst>
                <a:cxn ang="0">
                  <a:pos x="0" y="163"/>
                </a:cxn>
                <a:cxn ang="0">
                  <a:pos x="0" y="101"/>
                </a:cxn>
                <a:cxn ang="0">
                  <a:pos x="385" y="0"/>
                </a:cxn>
                <a:cxn ang="0">
                  <a:pos x="385" y="61"/>
                </a:cxn>
                <a:cxn ang="0">
                  <a:pos x="0" y="163"/>
                </a:cxn>
              </a:cxnLst>
              <a:rect l="0" t="0" r="r" b="b"/>
              <a:pathLst>
                <a:path w="385" h="163">
                  <a:moveTo>
                    <a:pt x="0" y="163"/>
                  </a:moveTo>
                  <a:lnTo>
                    <a:pt x="0" y="101"/>
                  </a:lnTo>
                  <a:lnTo>
                    <a:pt x="385" y="0"/>
                  </a:lnTo>
                  <a:lnTo>
                    <a:pt x="385" y="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2" name="Freeform 1366"/>
            <p:cNvSpPr>
              <a:spLocks/>
            </p:cNvSpPr>
            <p:nvPr/>
          </p:nvSpPr>
          <p:spPr bwMode="gray">
            <a:xfrm>
              <a:off x="786" y="969"/>
              <a:ext cx="123" cy="53"/>
            </a:xfrm>
            <a:custGeom>
              <a:avLst/>
              <a:gdLst/>
              <a:ahLst/>
              <a:cxnLst>
                <a:cxn ang="0">
                  <a:pos x="0" y="163"/>
                </a:cxn>
                <a:cxn ang="0">
                  <a:pos x="0" y="102"/>
                </a:cxn>
                <a:cxn ang="0">
                  <a:pos x="385" y="0"/>
                </a:cxn>
                <a:cxn ang="0">
                  <a:pos x="385" y="62"/>
                </a:cxn>
                <a:cxn ang="0">
                  <a:pos x="0" y="163"/>
                </a:cxn>
              </a:cxnLst>
              <a:rect l="0" t="0" r="r" b="b"/>
              <a:pathLst>
                <a:path w="385" h="163">
                  <a:moveTo>
                    <a:pt x="0" y="163"/>
                  </a:moveTo>
                  <a:lnTo>
                    <a:pt x="0" y="102"/>
                  </a:lnTo>
                  <a:lnTo>
                    <a:pt x="385" y="0"/>
                  </a:lnTo>
                  <a:lnTo>
                    <a:pt x="385" y="62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3" name="Freeform 1367"/>
            <p:cNvSpPr>
              <a:spLocks/>
            </p:cNvSpPr>
            <p:nvPr/>
          </p:nvSpPr>
          <p:spPr bwMode="gray">
            <a:xfrm>
              <a:off x="786" y="1008"/>
              <a:ext cx="123" cy="53"/>
            </a:xfrm>
            <a:custGeom>
              <a:avLst/>
              <a:gdLst/>
              <a:ahLst/>
              <a:cxnLst>
                <a:cxn ang="0">
                  <a:pos x="0" y="163"/>
                </a:cxn>
                <a:cxn ang="0">
                  <a:pos x="0" y="101"/>
                </a:cxn>
                <a:cxn ang="0">
                  <a:pos x="385" y="0"/>
                </a:cxn>
                <a:cxn ang="0">
                  <a:pos x="385" y="61"/>
                </a:cxn>
                <a:cxn ang="0">
                  <a:pos x="0" y="163"/>
                </a:cxn>
              </a:cxnLst>
              <a:rect l="0" t="0" r="r" b="b"/>
              <a:pathLst>
                <a:path w="385" h="163">
                  <a:moveTo>
                    <a:pt x="0" y="163"/>
                  </a:moveTo>
                  <a:lnTo>
                    <a:pt x="0" y="101"/>
                  </a:lnTo>
                  <a:lnTo>
                    <a:pt x="385" y="0"/>
                  </a:lnTo>
                  <a:lnTo>
                    <a:pt x="385" y="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8" name="Gruppieren 7"/>
          <p:cNvGrpSpPr/>
          <p:nvPr/>
        </p:nvGrpSpPr>
        <p:grpSpPr bwMode="gray">
          <a:xfrm>
            <a:off x="348193" y="5839827"/>
            <a:ext cx="3080973" cy="778297"/>
            <a:chOff x="1308570" y="4708526"/>
            <a:chExt cx="3080973" cy="778297"/>
          </a:xfrm>
        </p:grpSpPr>
        <p:sp>
          <p:nvSpPr>
            <p:cNvPr id="562" name="Freeform 2086"/>
            <p:cNvSpPr>
              <a:spLocks/>
            </p:cNvSpPr>
            <p:nvPr/>
          </p:nvSpPr>
          <p:spPr bwMode="gray">
            <a:xfrm>
              <a:off x="1308570" y="4708526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563" name="Freeform 1310"/>
            <p:cNvSpPr>
              <a:spLocks/>
            </p:cNvSpPr>
            <p:nvPr/>
          </p:nvSpPr>
          <p:spPr bwMode="gray">
            <a:xfrm>
              <a:off x="1512500" y="4764617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85" name="Freeform 1451"/>
            <p:cNvSpPr>
              <a:spLocks/>
            </p:cNvSpPr>
            <p:nvPr/>
          </p:nvSpPr>
          <p:spPr bwMode="gray">
            <a:xfrm>
              <a:off x="3535150" y="4897244"/>
              <a:ext cx="854393" cy="229498"/>
            </a:xfrm>
            <a:custGeom>
              <a:avLst/>
              <a:gdLst/>
              <a:ahLst/>
              <a:cxnLst>
                <a:cxn ang="0">
                  <a:pos x="2887" y="54"/>
                </a:cxn>
                <a:cxn ang="0">
                  <a:pos x="898" y="0"/>
                </a:cxn>
                <a:cxn ang="0">
                  <a:pos x="1344" y="120"/>
                </a:cxn>
                <a:cxn ang="0">
                  <a:pos x="0" y="482"/>
                </a:cxn>
                <a:cxn ang="0">
                  <a:pos x="1344" y="843"/>
                </a:cxn>
                <a:cxn ang="0">
                  <a:pos x="2688" y="482"/>
                </a:cxn>
                <a:cxn ang="0">
                  <a:pos x="3137" y="602"/>
                </a:cxn>
                <a:cxn ang="0">
                  <a:pos x="2887" y="54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40966" name="Rechteck 40965"/>
            <p:cNvSpPr/>
            <p:nvPr/>
          </p:nvSpPr>
          <p:spPr bwMode="gray">
            <a:xfrm>
              <a:off x="2272004" y="4764921"/>
              <a:ext cx="963947" cy="665507"/>
            </a:xfrm>
            <a:prstGeom prst="rect">
              <a:avLst/>
            </a:prstGeom>
            <a:noFill/>
            <a:ln>
              <a:noFill/>
            </a:ln>
            <a:effectLst>
              <a:outerShdw dist="38100" dir="16200000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7973595" lon="0" rev="0"/>
              </a:camera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6">
                      <a:lumMod val="60000"/>
                      <a:lumOff val="40000"/>
                    </a:schemeClr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1</a:t>
              </a:r>
            </a:p>
          </p:txBody>
        </p:sp>
      </p:grpSp>
      <p:grpSp>
        <p:nvGrpSpPr>
          <p:cNvPr id="9" name="Gruppieren 8"/>
          <p:cNvGrpSpPr/>
          <p:nvPr/>
        </p:nvGrpSpPr>
        <p:grpSpPr bwMode="gray">
          <a:xfrm>
            <a:off x="2453150" y="5270023"/>
            <a:ext cx="3066149" cy="778297"/>
            <a:chOff x="3413527" y="4138722"/>
            <a:chExt cx="3066149" cy="778297"/>
          </a:xfrm>
        </p:grpSpPr>
        <p:sp>
          <p:nvSpPr>
            <p:cNvPr id="564" name="Freeform 2086"/>
            <p:cNvSpPr>
              <a:spLocks/>
            </p:cNvSpPr>
            <p:nvPr/>
          </p:nvSpPr>
          <p:spPr bwMode="gray">
            <a:xfrm>
              <a:off x="3413527" y="4138722"/>
              <a:ext cx="2890815" cy="77829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/>
              <a:lightRig rig="threePt" dir="t">
                <a:rot lat="0" lon="0" rev="102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565" name="Freeform 1310"/>
            <p:cNvSpPr>
              <a:spLocks/>
            </p:cNvSpPr>
            <p:nvPr/>
          </p:nvSpPr>
          <p:spPr bwMode="gray">
            <a:xfrm>
              <a:off x="3622898" y="4194813"/>
              <a:ext cx="2472072" cy="666115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233" name="Freeform 1457"/>
            <p:cNvSpPr>
              <a:spLocks/>
            </p:cNvSpPr>
            <p:nvPr/>
          </p:nvSpPr>
          <p:spPr bwMode="gray">
            <a:xfrm>
              <a:off x="5625283" y="4332212"/>
              <a:ext cx="854393" cy="229498"/>
            </a:xfrm>
            <a:custGeom>
              <a:avLst/>
              <a:gdLst/>
              <a:ahLst/>
              <a:cxnLst>
                <a:cxn ang="0">
                  <a:pos x="2887" y="54"/>
                </a:cxn>
                <a:cxn ang="0">
                  <a:pos x="898" y="0"/>
                </a:cxn>
                <a:cxn ang="0">
                  <a:pos x="1344" y="120"/>
                </a:cxn>
                <a:cxn ang="0">
                  <a:pos x="0" y="482"/>
                </a:cxn>
                <a:cxn ang="0">
                  <a:pos x="1344" y="843"/>
                </a:cxn>
                <a:cxn ang="0">
                  <a:pos x="2688" y="482"/>
                </a:cxn>
                <a:cxn ang="0">
                  <a:pos x="3137" y="602"/>
                </a:cxn>
                <a:cxn ang="0">
                  <a:pos x="2887" y="54"/>
                </a:cxn>
              </a:cxnLst>
              <a:rect l="0" t="0" r="r" b="b"/>
              <a:pathLst>
                <a:path w="3137" h="843">
                  <a:moveTo>
                    <a:pt x="2887" y="54"/>
                  </a:moveTo>
                  <a:lnTo>
                    <a:pt x="898" y="0"/>
                  </a:lnTo>
                  <a:lnTo>
                    <a:pt x="1344" y="120"/>
                  </a:lnTo>
                  <a:lnTo>
                    <a:pt x="0" y="482"/>
                  </a:lnTo>
                  <a:lnTo>
                    <a:pt x="1344" y="843"/>
                  </a:lnTo>
                  <a:lnTo>
                    <a:pt x="2688" y="482"/>
                  </a:lnTo>
                  <a:lnTo>
                    <a:pt x="3137" y="602"/>
                  </a:lnTo>
                  <a:lnTo>
                    <a:pt x="2887" y="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86" name="Rechteck 785"/>
            <p:cNvSpPr/>
            <p:nvPr/>
          </p:nvSpPr>
          <p:spPr bwMode="gray">
            <a:xfrm>
              <a:off x="4376961" y="4195117"/>
              <a:ext cx="963947" cy="665507"/>
            </a:xfrm>
            <a:prstGeom prst="rect">
              <a:avLst/>
            </a:prstGeom>
            <a:noFill/>
            <a:ln>
              <a:noFill/>
            </a:ln>
            <a:effectLst>
              <a:outerShdw dist="38100" dir="16200000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7973595" lon="0" rev="0"/>
              </a:camera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6">
                      <a:lumMod val="60000"/>
                      <a:lumOff val="40000"/>
                    </a:schemeClr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2</a:t>
              </a:r>
            </a:p>
          </p:txBody>
        </p:sp>
      </p:grpSp>
      <p:grpSp>
        <p:nvGrpSpPr>
          <p:cNvPr id="3" name="Gruppieren 2"/>
          <p:cNvGrpSpPr/>
          <p:nvPr/>
        </p:nvGrpSpPr>
        <p:grpSpPr bwMode="gray">
          <a:xfrm>
            <a:off x="1808495" y="5740965"/>
            <a:ext cx="699454" cy="518046"/>
            <a:chOff x="2806972" y="4581089"/>
            <a:chExt cx="699454" cy="518046"/>
          </a:xfrm>
        </p:grpSpPr>
        <p:grpSp>
          <p:nvGrpSpPr>
            <p:cNvPr id="77" name="Group 1086"/>
            <p:cNvGrpSpPr>
              <a:grpSpLocks noChangeAspect="1"/>
            </p:cNvGrpSpPr>
            <p:nvPr/>
          </p:nvGrpSpPr>
          <p:grpSpPr bwMode="gray">
            <a:xfrm>
              <a:off x="2840213" y="4691696"/>
              <a:ext cx="666213" cy="407439"/>
              <a:chOff x="1977" y="2705"/>
              <a:chExt cx="897" cy="548"/>
            </a:xfrm>
          </p:grpSpPr>
          <p:sp>
            <p:nvSpPr>
              <p:cNvPr id="93" name="Freeform 1087"/>
              <p:cNvSpPr>
                <a:spLocks noChangeAspect="1"/>
              </p:cNvSpPr>
              <p:nvPr/>
            </p:nvSpPr>
            <p:spPr bwMode="gray">
              <a:xfrm>
                <a:off x="1977" y="2787"/>
                <a:ext cx="45" cy="321"/>
              </a:xfrm>
              <a:custGeom>
                <a:avLst/>
                <a:gdLst/>
                <a:ahLst/>
                <a:cxnLst>
                  <a:cxn ang="0">
                    <a:pos x="12" y="87"/>
                  </a:cxn>
                  <a:cxn ang="0">
                    <a:pos x="0" y="83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12" y="87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3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94" name="Freeform 1088"/>
              <p:cNvSpPr>
                <a:spLocks noChangeAspect="1"/>
              </p:cNvSpPr>
              <p:nvPr/>
            </p:nvSpPr>
            <p:spPr bwMode="gray">
              <a:xfrm>
                <a:off x="2022" y="2787"/>
                <a:ext cx="46" cy="321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12" y="83"/>
                  </a:cxn>
                  <a:cxn ang="0">
                    <a:pos x="12" y="0"/>
                  </a:cxn>
                  <a:cxn ang="0">
                    <a:pos x="0" y="3"/>
                  </a:cxn>
                  <a:cxn ang="0">
                    <a:pos x="0" y="87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3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95" name="Freeform 1089"/>
              <p:cNvSpPr>
                <a:spLocks noChangeAspect="1"/>
              </p:cNvSpPr>
              <p:nvPr/>
            </p:nvSpPr>
            <p:spPr bwMode="gray">
              <a:xfrm>
                <a:off x="2574" y="2932"/>
                <a:ext cx="45" cy="321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12" y="84"/>
                  </a:cxn>
                  <a:cxn ang="0">
                    <a:pos x="12" y="0"/>
                  </a:cxn>
                  <a:cxn ang="0">
                    <a:pos x="0" y="3"/>
                  </a:cxn>
                  <a:cxn ang="0">
                    <a:pos x="0" y="87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96" name="Freeform 1090"/>
              <p:cNvSpPr>
                <a:spLocks noChangeAspect="1"/>
              </p:cNvSpPr>
              <p:nvPr/>
            </p:nvSpPr>
            <p:spPr bwMode="gray">
              <a:xfrm>
                <a:off x="2529" y="2932"/>
                <a:ext cx="45" cy="321"/>
              </a:xfrm>
              <a:custGeom>
                <a:avLst/>
                <a:gdLst/>
                <a:ahLst/>
                <a:cxnLst>
                  <a:cxn ang="0">
                    <a:pos x="12" y="87"/>
                  </a:cxn>
                  <a:cxn ang="0">
                    <a:pos x="0" y="84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12" y="87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97" name="Freeform 1091"/>
              <p:cNvSpPr>
                <a:spLocks noChangeAspect="1"/>
              </p:cNvSpPr>
              <p:nvPr/>
            </p:nvSpPr>
            <p:spPr bwMode="gray">
              <a:xfrm>
                <a:off x="2829" y="2866"/>
                <a:ext cx="45" cy="321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12" y="84"/>
                  </a:cxn>
                  <a:cxn ang="0">
                    <a:pos x="12" y="0"/>
                  </a:cxn>
                  <a:cxn ang="0">
                    <a:pos x="0" y="4"/>
                  </a:cxn>
                  <a:cxn ang="0">
                    <a:pos x="0" y="87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98" name="Freeform 1092"/>
              <p:cNvSpPr>
                <a:spLocks noChangeAspect="1"/>
              </p:cNvSpPr>
              <p:nvPr/>
            </p:nvSpPr>
            <p:spPr bwMode="gray">
              <a:xfrm>
                <a:off x="2780" y="2866"/>
                <a:ext cx="49" cy="321"/>
              </a:xfrm>
              <a:custGeom>
                <a:avLst/>
                <a:gdLst/>
                <a:ahLst/>
                <a:cxnLst>
                  <a:cxn ang="0">
                    <a:pos x="13" y="87"/>
                  </a:cxn>
                  <a:cxn ang="0">
                    <a:pos x="0" y="84"/>
                  </a:cxn>
                  <a:cxn ang="0">
                    <a:pos x="0" y="0"/>
                  </a:cxn>
                  <a:cxn ang="0">
                    <a:pos x="13" y="4"/>
                  </a:cxn>
                  <a:cxn ang="0">
                    <a:pos x="13" y="87"/>
                  </a:cxn>
                </a:cxnLst>
                <a:rect l="0" t="0" r="r" b="b"/>
                <a:pathLst>
                  <a:path w="13" h="87">
                    <a:moveTo>
                      <a:pt x="13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13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99" name="Freeform 1093"/>
              <p:cNvSpPr>
                <a:spLocks noChangeAspect="1"/>
              </p:cNvSpPr>
              <p:nvPr/>
            </p:nvSpPr>
            <p:spPr bwMode="gray">
              <a:xfrm>
                <a:off x="2277" y="2705"/>
                <a:ext cx="45" cy="322"/>
              </a:xfrm>
              <a:custGeom>
                <a:avLst/>
                <a:gdLst/>
                <a:ahLst/>
                <a:cxnLst>
                  <a:cxn ang="0">
                    <a:pos x="12" y="87"/>
                  </a:cxn>
                  <a:cxn ang="0">
                    <a:pos x="0" y="84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12" y="87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00" name="Freeform 1094"/>
              <p:cNvSpPr>
                <a:spLocks noChangeAspect="1"/>
              </p:cNvSpPr>
              <p:nvPr/>
            </p:nvSpPr>
            <p:spPr bwMode="gray">
              <a:xfrm>
                <a:off x="2277" y="2717"/>
                <a:ext cx="45" cy="322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12" y="84"/>
                  </a:cxn>
                  <a:cxn ang="0">
                    <a:pos x="12" y="0"/>
                  </a:cxn>
                  <a:cxn ang="0">
                    <a:pos x="0" y="4"/>
                  </a:cxn>
                  <a:cxn ang="0">
                    <a:pos x="0" y="87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01" name="Freeform 1095"/>
              <p:cNvSpPr>
                <a:spLocks noChangeAspect="1"/>
              </p:cNvSpPr>
              <p:nvPr/>
            </p:nvSpPr>
            <p:spPr bwMode="gray">
              <a:xfrm>
                <a:off x="2235" y="2717"/>
                <a:ext cx="42" cy="322"/>
              </a:xfrm>
              <a:custGeom>
                <a:avLst/>
                <a:gdLst/>
                <a:ahLst/>
                <a:cxnLst>
                  <a:cxn ang="0">
                    <a:pos x="12" y="87"/>
                  </a:cxn>
                  <a:cxn ang="0">
                    <a:pos x="0" y="84"/>
                  </a:cxn>
                  <a:cxn ang="0">
                    <a:pos x="0" y="0"/>
                  </a:cxn>
                  <a:cxn ang="0">
                    <a:pos x="12" y="4"/>
                  </a:cxn>
                  <a:cxn ang="0">
                    <a:pos x="12" y="87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02" name="Freeform 1096"/>
              <p:cNvSpPr>
                <a:spLocks noChangeAspect="1"/>
              </p:cNvSpPr>
              <p:nvPr/>
            </p:nvSpPr>
            <p:spPr bwMode="gray">
              <a:xfrm>
                <a:off x="1977" y="2784"/>
                <a:ext cx="597" cy="206"/>
              </a:xfrm>
              <a:custGeom>
                <a:avLst/>
                <a:gdLst/>
                <a:ahLst/>
                <a:cxnLst>
                  <a:cxn ang="0">
                    <a:pos x="161" y="43"/>
                  </a:cxn>
                  <a:cxn ang="0">
                    <a:pos x="161" y="56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161" y="43"/>
                  </a:cxn>
                </a:cxnLst>
                <a:rect l="0" t="0" r="r" b="b"/>
                <a:pathLst>
                  <a:path w="161" h="56">
                    <a:moveTo>
                      <a:pt x="161" y="43"/>
                    </a:moveTo>
                    <a:lnTo>
                      <a:pt x="161" y="56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161" y="43"/>
                    </a:lnTo>
                    <a:close/>
                  </a:path>
                </a:pathLst>
              </a:custGeom>
              <a:solidFill>
                <a:srgbClr val="4824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03" name="Freeform 1097"/>
              <p:cNvSpPr>
                <a:spLocks noChangeAspect="1"/>
              </p:cNvSpPr>
              <p:nvPr/>
            </p:nvSpPr>
            <p:spPr bwMode="gray">
              <a:xfrm>
                <a:off x="2574" y="2863"/>
                <a:ext cx="300" cy="12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81" y="13"/>
                  </a:cxn>
                  <a:cxn ang="0">
                    <a:pos x="0" y="35"/>
                  </a:cxn>
                  <a:cxn ang="0">
                    <a:pos x="0" y="22"/>
                  </a:cxn>
                  <a:cxn ang="0">
                    <a:pos x="81" y="0"/>
                  </a:cxn>
                </a:cxnLst>
                <a:rect l="0" t="0" r="r" b="b"/>
                <a:pathLst>
                  <a:path w="81" h="35">
                    <a:moveTo>
                      <a:pt x="81" y="0"/>
                    </a:moveTo>
                    <a:lnTo>
                      <a:pt x="81" y="13"/>
                    </a:lnTo>
                    <a:lnTo>
                      <a:pt x="0" y="35"/>
                    </a:lnTo>
                    <a:lnTo>
                      <a:pt x="0" y="2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6633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04" name="Freeform 1098"/>
              <p:cNvSpPr>
                <a:spLocks noChangeAspect="1"/>
              </p:cNvSpPr>
              <p:nvPr/>
            </p:nvSpPr>
            <p:spPr bwMode="gray">
              <a:xfrm>
                <a:off x="1977" y="2705"/>
                <a:ext cx="897" cy="240"/>
              </a:xfrm>
              <a:custGeom>
                <a:avLst/>
                <a:gdLst/>
                <a:ahLst/>
                <a:cxnLst>
                  <a:cxn ang="0">
                    <a:pos x="242" y="43"/>
                  </a:cxn>
                  <a:cxn ang="0">
                    <a:pos x="161" y="22"/>
                  </a:cxn>
                  <a:cxn ang="0">
                    <a:pos x="161" y="22"/>
                  </a:cxn>
                  <a:cxn ang="0">
                    <a:pos x="81" y="0"/>
                  </a:cxn>
                  <a:cxn ang="0">
                    <a:pos x="0" y="22"/>
                  </a:cxn>
                  <a:cxn ang="0">
                    <a:pos x="81" y="44"/>
                  </a:cxn>
                  <a:cxn ang="0">
                    <a:pos x="81" y="44"/>
                  </a:cxn>
                  <a:cxn ang="0">
                    <a:pos x="161" y="65"/>
                  </a:cxn>
                  <a:cxn ang="0">
                    <a:pos x="242" y="43"/>
                  </a:cxn>
                </a:cxnLst>
                <a:rect l="0" t="0" r="r" b="b"/>
                <a:pathLst>
                  <a:path w="242" h="65">
                    <a:moveTo>
                      <a:pt x="242" y="43"/>
                    </a:moveTo>
                    <a:lnTo>
                      <a:pt x="161" y="22"/>
                    </a:lnTo>
                    <a:lnTo>
                      <a:pt x="161" y="22"/>
                    </a:lnTo>
                    <a:lnTo>
                      <a:pt x="81" y="0"/>
                    </a:lnTo>
                    <a:lnTo>
                      <a:pt x="0" y="22"/>
                    </a:lnTo>
                    <a:lnTo>
                      <a:pt x="81" y="44"/>
                    </a:lnTo>
                    <a:lnTo>
                      <a:pt x="81" y="44"/>
                    </a:lnTo>
                    <a:lnTo>
                      <a:pt x="161" y="65"/>
                    </a:lnTo>
                    <a:lnTo>
                      <a:pt x="242" y="43"/>
                    </a:lnTo>
                    <a:close/>
                  </a:path>
                </a:pathLst>
              </a:custGeom>
              <a:solidFill>
                <a:srgbClr val="8E4700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718" name="Gruppieren 2286"/>
            <p:cNvGrpSpPr>
              <a:grpSpLocks/>
            </p:cNvGrpSpPr>
            <p:nvPr/>
          </p:nvGrpSpPr>
          <p:grpSpPr bwMode="gray">
            <a:xfrm>
              <a:off x="3053908" y="4581089"/>
              <a:ext cx="300952" cy="219927"/>
              <a:chOff x="5346700" y="1049338"/>
              <a:chExt cx="1743076" cy="1271588"/>
            </a:xfrm>
            <a:effectLst/>
            <a:scene3d>
              <a:camera prst="orthographicFront"/>
              <a:lightRig rig="threePt" dir="t"/>
            </a:scene3d>
          </p:grpSpPr>
          <p:sp>
            <p:nvSpPr>
              <p:cNvPr id="719" name="Freeform 61"/>
              <p:cNvSpPr>
                <a:spLocks/>
              </p:cNvSpPr>
              <p:nvPr/>
            </p:nvSpPr>
            <p:spPr bwMode="gray">
              <a:xfrm>
                <a:off x="6257347" y="2086686"/>
                <a:ext cx="715108" cy="234240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451" y="0"/>
                  </a:cxn>
                  <a:cxn ang="0">
                    <a:pos x="451" y="24"/>
                  </a:cxn>
                  <a:cxn ang="0">
                    <a:pos x="0" y="147"/>
                  </a:cxn>
                  <a:cxn ang="0">
                    <a:pos x="0" y="121"/>
                  </a:cxn>
                </a:cxnLst>
                <a:rect l="0" t="0" r="r" b="b"/>
                <a:pathLst>
                  <a:path w="451" h="147">
                    <a:moveTo>
                      <a:pt x="0" y="121"/>
                    </a:moveTo>
                    <a:lnTo>
                      <a:pt x="451" y="0"/>
                    </a:lnTo>
                    <a:lnTo>
                      <a:pt x="451" y="24"/>
                    </a:lnTo>
                    <a:lnTo>
                      <a:pt x="0" y="147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720" name="Freeform 62"/>
              <p:cNvSpPr>
                <a:spLocks/>
              </p:cNvSpPr>
              <p:nvPr/>
            </p:nvSpPr>
            <p:spPr bwMode="gray">
              <a:xfrm>
                <a:off x="6062663" y="1057275"/>
                <a:ext cx="990600" cy="1030288"/>
              </a:xfrm>
              <a:custGeom>
                <a:avLst/>
                <a:gdLst>
                  <a:gd name="T0" fmla="*/ 50 w 624"/>
                  <a:gd name="T1" fmla="*/ 0 h 649"/>
                  <a:gd name="T2" fmla="*/ 0 w 624"/>
                  <a:gd name="T3" fmla="*/ 496 h 649"/>
                  <a:gd name="T4" fmla="*/ 574 w 624"/>
                  <a:gd name="T5" fmla="*/ 649 h 649"/>
                  <a:gd name="T6" fmla="*/ 624 w 624"/>
                  <a:gd name="T7" fmla="*/ 153 h 649"/>
                  <a:gd name="T8" fmla="*/ 50 w 624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4"/>
                  <a:gd name="T16" fmla="*/ 0 h 649"/>
                  <a:gd name="T17" fmla="*/ 624 w 624"/>
                  <a:gd name="T18" fmla="*/ 649 h 6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4" h="649">
                    <a:moveTo>
                      <a:pt x="50" y="0"/>
                    </a:moveTo>
                    <a:lnTo>
                      <a:pt x="0" y="496"/>
                    </a:lnTo>
                    <a:lnTo>
                      <a:pt x="574" y="649"/>
                    </a:lnTo>
                    <a:lnTo>
                      <a:pt x="624" y="15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721" name="Freeform 63"/>
              <p:cNvSpPr>
                <a:spLocks/>
              </p:cNvSpPr>
              <p:nvPr/>
            </p:nvSpPr>
            <p:spPr bwMode="gray">
              <a:xfrm rot="10800000">
                <a:off x="6130926" y="1142998"/>
                <a:ext cx="854076" cy="858838"/>
              </a:xfrm>
              <a:custGeom>
                <a:avLst/>
                <a:gdLst>
                  <a:gd name="T0" fmla="*/ 49 w 538"/>
                  <a:gd name="T1" fmla="*/ 0 h 541"/>
                  <a:gd name="T2" fmla="*/ 0 w 538"/>
                  <a:gd name="T3" fmla="*/ 411 h 541"/>
                  <a:gd name="T4" fmla="*/ 488 w 538"/>
                  <a:gd name="T5" fmla="*/ 541 h 541"/>
                  <a:gd name="T6" fmla="*/ 538 w 538"/>
                  <a:gd name="T7" fmla="*/ 130 h 541"/>
                  <a:gd name="T8" fmla="*/ 49 w 538"/>
                  <a:gd name="T9" fmla="*/ 0 h 5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8"/>
                  <a:gd name="T16" fmla="*/ 0 h 541"/>
                  <a:gd name="T17" fmla="*/ 538 w 538"/>
                  <a:gd name="T18" fmla="*/ 541 h 5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8" h="541">
                    <a:moveTo>
                      <a:pt x="49" y="0"/>
                    </a:moveTo>
                    <a:lnTo>
                      <a:pt x="0" y="411"/>
                    </a:lnTo>
                    <a:lnTo>
                      <a:pt x="488" y="541"/>
                    </a:lnTo>
                    <a:lnTo>
                      <a:pt x="538" y="130"/>
                    </a:lnTo>
                    <a:lnTo>
                      <a:pt x="49" y="0"/>
                    </a:lnTo>
                    <a:close/>
                  </a:path>
                </a:pathLst>
              </a:custGeom>
              <a:gradFill>
                <a:gsLst>
                  <a:gs pos="49000">
                    <a:srgbClr val="BFBFBF"/>
                  </a:gs>
                  <a:gs pos="36667">
                    <a:srgbClr val="BFBFBF"/>
                  </a:gs>
                  <a:gs pos="75000">
                    <a:schemeClr val="bg1">
                      <a:lumMod val="65000"/>
                    </a:schemeClr>
                  </a:gs>
                  <a:gs pos="54000">
                    <a:schemeClr val="bg1">
                      <a:lumMod val="65000"/>
                    </a:schemeClr>
                  </a:gs>
                </a:gsLst>
                <a:lin ang="90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722" name="Freeform 64"/>
              <p:cNvSpPr>
                <a:spLocks/>
              </p:cNvSpPr>
              <p:nvPr/>
            </p:nvSpPr>
            <p:spPr bwMode="gray">
              <a:xfrm>
                <a:off x="6972455" y="1289157"/>
                <a:ext cx="117321" cy="797529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50" y="7"/>
                  </a:cxn>
                  <a:cxn ang="0">
                    <a:pos x="0" y="503"/>
                  </a:cxn>
                  <a:cxn ang="0">
                    <a:pos x="26" y="496"/>
                  </a:cxn>
                  <a:cxn ang="0">
                    <a:pos x="73" y="0"/>
                  </a:cxn>
                </a:cxnLst>
                <a:rect l="0" t="0" r="r" b="b"/>
                <a:pathLst>
                  <a:path w="73" h="503">
                    <a:moveTo>
                      <a:pt x="73" y="0"/>
                    </a:moveTo>
                    <a:lnTo>
                      <a:pt x="50" y="7"/>
                    </a:lnTo>
                    <a:lnTo>
                      <a:pt x="0" y="503"/>
                    </a:lnTo>
                    <a:lnTo>
                      <a:pt x="26" y="49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723" name="Freeform 65"/>
              <p:cNvSpPr>
                <a:spLocks/>
              </p:cNvSpPr>
              <p:nvPr/>
            </p:nvSpPr>
            <p:spPr bwMode="gray">
              <a:xfrm>
                <a:off x="6142038" y="1049338"/>
                <a:ext cx="947738" cy="250825"/>
              </a:xfrm>
              <a:custGeom>
                <a:avLst/>
                <a:gdLst>
                  <a:gd name="T0" fmla="*/ 597 w 597"/>
                  <a:gd name="T1" fmla="*/ 151 h 158"/>
                  <a:gd name="T2" fmla="*/ 574 w 597"/>
                  <a:gd name="T3" fmla="*/ 158 h 158"/>
                  <a:gd name="T4" fmla="*/ 0 w 597"/>
                  <a:gd name="T5" fmla="*/ 5 h 158"/>
                  <a:gd name="T6" fmla="*/ 23 w 597"/>
                  <a:gd name="T7" fmla="*/ 0 h 158"/>
                  <a:gd name="T8" fmla="*/ 597 w 597"/>
                  <a:gd name="T9" fmla="*/ 151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7"/>
                  <a:gd name="T16" fmla="*/ 0 h 158"/>
                  <a:gd name="T17" fmla="*/ 597 w 597"/>
                  <a:gd name="T18" fmla="*/ 158 h 1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7" h="158">
                    <a:moveTo>
                      <a:pt x="597" y="151"/>
                    </a:moveTo>
                    <a:lnTo>
                      <a:pt x="574" y="158"/>
                    </a:lnTo>
                    <a:lnTo>
                      <a:pt x="0" y="5"/>
                    </a:lnTo>
                    <a:lnTo>
                      <a:pt x="23" y="0"/>
                    </a:lnTo>
                    <a:lnTo>
                      <a:pt x="597" y="15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724" name="Freeform 66"/>
              <p:cNvSpPr>
                <a:spLocks/>
              </p:cNvSpPr>
              <p:nvPr/>
            </p:nvSpPr>
            <p:spPr bwMode="gray">
              <a:xfrm>
                <a:off x="5346700" y="2038350"/>
                <a:ext cx="911225" cy="282575"/>
              </a:xfrm>
              <a:custGeom>
                <a:avLst/>
                <a:gdLst>
                  <a:gd name="T0" fmla="*/ 0 w 574"/>
                  <a:gd name="T1" fmla="*/ 24 h 178"/>
                  <a:gd name="T2" fmla="*/ 0 w 574"/>
                  <a:gd name="T3" fmla="*/ 0 h 178"/>
                  <a:gd name="T4" fmla="*/ 574 w 574"/>
                  <a:gd name="T5" fmla="*/ 152 h 178"/>
                  <a:gd name="T6" fmla="*/ 574 w 574"/>
                  <a:gd name="T7" fmla="*/ 178 h 178"/>
                  <a:gd name="T8" fmla="*/ 0 w 574"/>
                  <a:gd name="T9" fmla="*/ 24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8"/>
                  <a:gd name="T17" fmla="*/ 574 w 574"/>
                  <a:gd name="T18" fmla="*/ 178 h 1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8">
                    <a:moveTo>
                      <a:pt x="0" y="24"/>
                    </a:moveTo>
                    <a:lnTo>
                      <a:pt x="0" y="0"/>
                    </a:lnTo>
                    <a:lnTo>
                      <a:pt x="574" y="152"/>
                    </a:lnTo>
                    <a:lnTo>
                      <a:pt x="574" y="17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725" name="Freeform 67"/>
              <p:cNvSpPr>
                <a:spLocks/>
              </p:cNvSpPr>
              <p:nvPr/>
            </p:nvSpPr>
            <p:spPr bwMode="gray">
              <a:xfrm>
                <a:off x="5346700" y="1844675"/>
                <a:ext cx="1627188" cy="434975"/>
              </a:xfrm>
              <a:custGeom>
                <a:avLst/>
                <a:gdLst>
                  <a:gd name="T0" fmla="*/ 0 w 1025"/>
                  <a:gd name="T1" fmla="*/ 122 h 274"/>
                  <a:gd name="T2" fmla="*/ 451 w 1025"/>
                  <a:gd name="T3" fmla="*/ 0 h 274"/>
                  <a:gd name="T4" fmla="*/ 1025 w 1025"/>
                  <a:gd name="T5" fmla="*/ 153 h 274"/>
                  <a:gd name="T6" fmla="*/ 574 w 1025"/>
                  <a:gd name="T7" fmla="*/ 274 h 274"/>
                  <a:gd name="T8" fmla="*/ 0 w 1025"/>
                  <a:gd name="T9" fmla="*/ 122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25"/>
                  <a:gd name="T16" fmla="*/ 0 h 274"/>
                  <a:gd name="T17" fmla="*/ 1025 w 1025"/>
                  <a:gd name="T18" fmla="*/ 274 h 2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25" h="274">
                    <a:moveTo>
                      <a:pt x="0" y="122"/>
                    </a:moveTo>
                    <a:lnTo>
                      <a:pt x="451" y="0"/>
                    </a:lnTo>
                    <a:lnTo>
                      <a:pt x="1025" y="153"/>
                    </a:lnTo>
                    <a:lnTo>
                      <a:pt x="574" y="274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726" name="Freeform 68"/>
              <p:cNvSpPr>
                <a:spLocks/>
              </p:cNvSpPr>
              <p:nvPr/>
            </p:nvSpPr>
            <p:spPr bwMode="gray">
              <a:xfrm rot="10800000">
                <a:off x="5710239" y="1889125"/>
                <a:ext cx="1109665" cy="292100"/>
              </a:xfrm>
              <a:custGeom>
                <a:avLst/>
                <a:gdLst>
                  <a:gd name="T0" fmla="*/ 0 w 699"/>
                  <a:gd name="T1" fmla="*/ 59 h 184"/>
                  <a:gd name="T2" fmla="*/ 222 w 699"/>
                  <a:gd name="T3" fmla="*/ 0 h 184"/>
                  <a:gd name="T4" fmla="*/ 699 w 699"/>
                  <a:gd name="T5" fmla="*/ 125 h 184"/>
                  <a:gd name="T6" fmla="*/ 477 w 699"/>
                  <a:gd name="T7" fmla="*/ 184 h 184"/>
                  <a:gd name="T8" fmla="*/ 0 w 699"/>
                  <a:gd name="T9" fmla="*/ 59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99"/>
                  <a:gd name="T16" fmla="*/ 0 h 184"/>
                  <a:gd name="T17" fmla="*/ 699 w 699"/>
                  <a:gd name="T18" fmla="*/ 184 h 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99" h="184">
                    <a:moveTo>
                      <a:pt x="0" y="59"/>
                    </a:moveTo>
                    <a:lnTo>
                      <a:pt x="222" y="0"/>
                    </a:lnTo>
                    <a:lnTo>
                      <a:pt x="699" y="125"/>
                    </a:lnTo>
                    <a:lnTo>
                      <a:pt x="477" y="184"/>
                    </a:lnTo>
                    <a:lnTo>
                      <a:pt x="0" y="59"/>
                    </a:lnTo>
                    <a:close/>
                  </a:path>
                </a:pathLst>
              </a:custGeom>
              <a:gradFill>
                <a:gsLst>
                  <a:gs pos="49000">
                    <a:srgbClr val="BFBFBF"/>
                  </a:gs>
                  <a:gs pos="36667">
                    <a:srgbClr val="BFBFBF"/>
                  </a:gs>
                  <a:gs pos="75000">
                    <a:schemeClr val="bg1">
                      <a:lumMod val="65000"/>
                    </a:schemeClr>
                  </a:gs>
                  <a:gs pos="54000">
                    <a:schemeClr val="bg1">
                      <a:lumMod val="65000"/>
                    </a:schemeClr>
                  </a:gs>
                </a:gsLst>
                <a:lin ang="90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727" name="Freeform 69"/>
              <p:cNvSpPr>
                <a:spLocks/>
              </p:cNvSpPr>
              <p:nvPr/>
            </p:nvSpPr>
            <p:spPr bwMode="gray">
              <a:xfrm rot="10800000">
                <a:off x="5707065" y="2046287"/>
                <a:ext cx="498478" cy="134937"/>
              </a:xfrm>
              <a:custGeom>
                <a:avLst/>
                <a:gdLst>
                  <a:gd name="T0" fmla="*/ 0 w 314"/>
                  <a:gd name="T1" fmla="*/ 33 h 85"/>
                  <a:gd name="T2" fmla="*/ 122 w 314"/>
                  <a:gd name="T3" fmla="*/ 0 h 85"/>
                  <a:gd name="T4" fmla="*/ 314 w 314"/>
                  <a:gd name="T5" fmla="*/ 52 h 85"/>
                  <a:gd name="T6" fmla="*/ 191 w 314"/>
                  <a:gd name="T7" fmla="*/ 85 h 85"/>
                  <a:gd name="T8" fmla="*/ 0 w 314"/>
                  <a:gd name="T9" fmla="*/ 33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4"/>
                  <a:gd name="T16" fmla="*/ 0 h 85"/>
                  <a:gd name="T17" fmla="*/ 314 w 314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4" h="85">
                    <a:moveTo>
                      <a:pt x="0" y="33"/>
                    </a:moveTo>
                    <a:lnTo>
                      <a:pt x="122" y="0"/>
                    </a:lnTo>
                    <a:lnTo>
                      <a:pt x="314" y="52"/>
                    </a:lnTo>
                    <a:lnTo>
                      <a:pt x="191" y="85"/>
                    </a:lnTo>
                    <a:lnTo>
                      <a:pt x="0" y="33"/>
                    </a:lnTo>
                    <a:close/>
                  </a:path>
                </a:pathLst>
              </a:custGeom>
              <a:gradFill>
                <a:gsLst>
                  <a:gs pos="49000">
                    <a:srgbClr val="BFBFBF"/>
                  </a:gs>
                  <a:gs pos="36667">
                    <a:srgbClr val="BFBFBF"/>
                  </a:gs>
                  <a:gs pos="75000">
                    <a:schemeClr val="bg1">
                      <a:lumMod val="65000"/>
                    </a:schemeClr>
                  </a:gs>
                  <a:gs pos="54000">
                    <a:schemeClr val="bg1">
                      <a:lumMod val="65000"/>
                    </a:schemeClr>
                  </a:gs>
                </a:gsLst>
                <a:lin ang="90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816" name="Gruppieren 815"/>
            <p:cNvGrpSpPr/>
            <p:nvPr/>
          </p:nvGrpSpPr>
          <p:grpSpPr bwMode="gray">
            <a:xfrm>
              <a:off x="2806972" y="4581089"/>
              <a:ext cx="323973" cy="500404"/>
              <a:chOff x="7317938" y="2115003"/>
              <a:chExt cx="323973" cy="500404"/>
            </a:xfrm>
          </p:grpSpPr>
          <p:sp>
            <p:nvSpPr>
              <p:cNvPr id="817" name="Freeform 296"/>
              <p:cNvSpPr>
                <a:spLocks/>
              </p:cNvSpPr>
              <p:nvPr/>
            </p:nvSpPr>
            <p:spPr bwMode="gray">
              <a:xfrm>
                <a:off x="7423178" y="2415245"/>
                <a:ext cx="136192" cy="178495"/>
              </a:xfrm>
              <a:custGeom>
                <a:avLst/>
                <a:gdLst/>
                <a:ahLst/>
                <a:cxnLst>
                  <a:cxn ang="0">
                    <a:pos x="108" y="36"/>
                  </a:cxn>
                  <a:cxn ang="0">
                    <a:pos x="108" y="35"/>
                  </a:cxn>
                  <a:cxn ang="0">
                    <a:pos x="108" y="28"/>
                  </a:cxn>
                  <a:cxn ang="0">
                    <a:pos x="108" y="23"/>
                  </a:cxn>
                  <a:cxn ang="0">
                    <a:pos x="108" y="22"/>
                  </a:cxn>
                  <a:cxn ang="0">
                    <a:pos x="108" y="17"/>
                  </a:cxn>
                  <a:cxn ang="0">
                    <a:pos x="108" y="16"/>
                  </a:cxn>
                  <a:cxn ang="0">
                    <a:pos x="108" y="16"/>
                  </a:cxn>
                  <a:cxn ang="0">
                    <a:pos x="89" y="7"/>
                  </a:cxn>
                  <a:cxn ang="0">
                    <a:pos x="64" y="2"/>
                  </a:cxn>
                  <a:cxn ang="0">
                    <a:pos x="57" y="4"/>
                  </a:cxn>
                  <a:cxn ang="0">
                    <a:pos x="49" y="6"/>
                  </a:cxn>
                  <a:cxn ang="0">
                    <a:pos x="49" y="6"/>
                  </a:cxn>
                  <a:cxn ang="0">
                    <a:pos x="0" y="18"/>
                  </a:cxn>
                  <a:cxn ang="0">
                    <a:pos x="29" y="47"/>
                  </a:cxn>
                  <a:cxn ang="0">
                    <a:pos x="62" y="40"/>
                  </a:cxn>
                  <a:cxn ang="0">
                    <a:pos x="62" y="118"/>
                  </a:cxn>
                  <a:cxn ang="0">
                    <a:pos x="101" y="129"/>
                  </a:cxn>
                  <a:cxn ang="0">
                    <a:pos x="108" y="117"/>
                  </a:cxn>
                  <a:cxn ang="0">
                    <a:pos x="108" y="36"/>
                  </a:cxn>
                </a:cxnLst>
                <a:rect l="0" t="0" r="r" b="b"/>
                <a:pathLst>
                  <a:path w="108" h="140">
                    <a:moveTo>
                      <a:pt x="108" y="36"/>
                    </a:moveTo>
                    <a:cubicBezTo>
                      <a:pt x="108" y="36"/>
                      <a:pt x="108" y="36"/>
                      <a:pt x="108" y="35"/>
                    </a:cubicBezTo>
                    <a:cubicBezTo>
                      <a:pt x="108" y="33"/>
                      <a:pt x="108" y="30"/>
                      <a:pt x="108" y="28"/>
                    </a:cubicBezTo>
                    <a:cubicBezTo>
                      <a:pt x="108" y="28"/>
                      <a:pt x="108" y="26"/>
                      <a:pt x="108" y="23"/>
                    </a:cubicBezTo>
                    <a:cubicBezTo>
                      <a:pt x="108" y="23"/>
                      <a:pt x="108" y="22"/>
                      <a:pt x="108" y="22"/>
                    </a:cubicBezTo>
                    <a:cubicBezTo>
                      <a:pt x="108" y="21"/>
                      <a:pt x="108" y="19"/>
                      <a:pt x="108" y="17"/>
                    </a:cubicBezTo>
                    <a:cubicBezTo>
                      <a:pt x="108" y="17"/>
                      <a:pt x="108" y="17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5" y="4"/>
                      <a:pt x="95" y="8"/>
                      <a:pt x="89" y="7"/>
                    </a:cubicBezTo>
                    <a:cubicBezTo>
                      <a:pt x="85" y="6"/>
                      <a:pt x="73" y="0"/>
                      <a:pt x="64" y="2"/>
                    </a:cubicBezTo>
                    <a:cubicBezTo>
                      <a:pt x="60" y="3"/>
                      <a:pt x="57" y="4"/>
                      <a:pt x="57" y="4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67"/>
                      <a:pt x="62" y="109"/>
                      <a:pt x="62" y="118"/>
                    </a:cubicBezTo>
                    <a:cubicBezTo>
                      <a:pt x="63" y="138"/>
                      <a:pt x="89" y="140"/>
                      <a:pt x="101" y="129"/>
                    </a:cubicBezTo>
                    <a:cubicBezTo>
                      <a:pt x="105" y="126"/>
                      <a:pt x="108" y="122"/>
                      <a:pt x="108" y="117"/>
                    </a:cubicBezTo>
                    <a:cubicBezTo>
                      <a:pt x="108" y="101"/>
                      <a:pt x="107" y="69"/>
                      <a:pt x="108" y="3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18" name="Freeform 297"/>
              <p:cNvSpPr>
                <a:spLocks/>
              </p:cNvSpPr>
              <p:nvPr/>
            </p:nvSpPr>
            <p:spPr bwMode="gray">
              <a:xfrm>
                <a:off x="7369526" y="2401833"/>
                <a:ext cx="252781" cy="213574"/>
              </a:xfrm>
              <a:custGeom>
                <a:avLst/>
                <a:gdLst/>
                <a:ahLst/>
                <a:cxnLst>
                  <a:cxn ang="0">
                    <a:pos x="196" y="44"/>
                  </a:cxn>
                  <a:cxn ang="0">
                    <a:pos x="196" y="37"/>
                  </a:cxn>
                  <a:cxn ang="0">
                    <a:pos x="177" y="18"/>
                  </a:cxn>
                  <a:cxn ang="0">
                    <a:pos x="137" y="25"/>
                  </a:cxn>
                  <a:cxn ang="0">
                    <a:pos x="99" y="35"/>
                  </a:cxn>
                  <a:cxn ang="0">
                    <a:pos x="99" y="52"/>
                  </a:cxn>
                  <a:cxn ang="0">
                    <a:pos x="99" y="35"/>
                  </a:cxn>
                  <a:cxn ang="0">
                    <a:pos x="99" y="35"/>
                  </a:cxn>
                  <a:cxn ang="0">
                    <a:pos x="99" y="2"/>
                  </a:cxn>
                  <a:cxn ang="0">
                    <a:pos x="89" y="14"/>
                  </a:cxn>
                  <a:cxn ang="0">
                    <a:pos x="2" y="8"/>
                  </a:cxn>
                  <a:cxn ang="0">
                    <a:pos x="2" y="10"/>
                  </a:cxn>
                  <a:cxn ang="0">
                    <a:pos x="2" y="31"/>
                  </a:cxn>
                  <a:cxn ang="0">
                    <a:pos x="12" y="67"/>
                  </a:cxn>
                  <a:cxn ang="0">
                    <a:pos x="70" y="83"/>
                  </a:cxn>
                  <a:cxn ang="0">
                    <a:pos x="83" y="82"/>
                  </a:cxn>
                  <a:cxn ang="0">
                    <a:pos x="149" y="65"/>
                  </a:cxn>
                  <a:cxn ang="0">
                    <a:pos x="150" y="137"/>
                  </a:cxn>
                  <a:cxn ang="0">
                    <a:pos x="150" y="141"/>
                  </a:cxn>
                  <a:cxn ang="0">
                    <a:pos x="197" y="140"/>
                  </a:cxn>
                  <a:cxn ang="0">
                    <a:pos x="196" y="44"/>
                  </a:cxn>
                </a:cxnLst>
                <a:rect l="0" t="0" r="r" b="b"/>
                <a:pathLst>
                  <a:path w="197" h="167">
                    <a:moveTo>
                      <a:pt x="196" y="44"/>
                    </a:moveTo>
                    <a:cubicBezTo>
                      <a:pt x="196" y="44"/>
                      <a:pt x="196" y="40"/>
                      <a:pt x="196" y="37"/>
                    </a:cubicBezTo>
                    <a:cubicBezTo>
                      <a:pt x="193" y="23"/>
                      <a:pt x="183" y="19"/>
                      <a:pt x="177" y="18"/>
                    </a:cubicBezTo>
                    <a:cubicBezTo>
                      <a:pt x="168" y="17"/>
                      <a:pt x="137" y="25"/>
                      <a:pt x="137" y="2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20"/>
                      <a:pt x="99" y="4"/>
                      <a:pt x="99" y="2"/>
                    </a:cubicBezTo>
                    <a:cubicBezTo>
                      <a:pt x="98" y="8"/>
                      <a:pt x="95" y="13"/>
                      <a:pt x="89" y="14"/>
                    </a:cubicBezTo>
                    <a:cubicBezTo>
                      <a:pt x="80" y="16"/>
                      <a:pt x="0" y="0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55"/>
                      <a:pt x="0" y="64"/>
                      <a:pt x="12" y="67"/>
                    </a:cubicBezTo>
                    <a:cubicBezTo>
                      <a:pt x="18" y="69"/>
                      <a:pt x="66" y="82"/>
                      <a:pt x="70" y="83"/>
                    </a:cubicBezTo>
                    <a:cubicBezTo>
                      <a:pt x="73" y="83"/>
                      <a:pt x="78" y="84"/>
                      <a:pt x="83" y="82"/>
                    </a:cubicBezTo>
                    <a:cubicBezTo>
                      <a:pt x="97" y="78"/>
                      <a:pt x="127" y="71"/>
                      <a:pt x="149" y="65"/>
                    </a:cubicBezTo>
                    <a:cubicBezTo>
                      <a:pt x="150" y="137"/>
                      <a:pt x="150" y="137"/>
                      <a:pt x="150" y="137"/>
                    </a:cubicBezTo>
                    <a:cubicBezTo>
                      <a:pt x="150" y="138"/>
                      <a:pt x="150" y="140"/>
                      <a:pt x="150" y="141"/>
                    </a:cubicBezTo>
                    <a:cubicBezTo>
                      <a:pt x="151" y="167"/>
                      <a:pt x="196" y="163"/>
                      <a:pt x="197" y="140"/>
                    </a:cubicBezTo>
                    <a:cubicBezTo>
                      <a:pt x="196" y="125"/>
                      <a:pt x="196" y="60"/>
                      <a:pt x="196" y="44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19" name="Freeform 298"/>
              <p:cNvSpPr>
                <a:spLocks/>
              </p:cNvSpPr>
              <p:nvPr/>
            </p:nvSpPr>
            <p:spPr bwMode="gray">
              <a:xfrm>
                <a:off x="7317938" y="2206830"/>
                <a:ext cx="323973" cy="254845"/>
              </a:xfrm>
              <a:custGeom>
                <a:avLst/>
                <a:gdLst/>
                <a:ahLst/>
                <a:cxnLst>
                  <a:cxn ang="0">
                    <a:pos x="209" y="119"/>
                  </a:cxn>
                  <a:cxn ang="0">
                    <a:pos x="184" y="127"/>
                  </a:cxn>
                  <a:cxn ang="0">
                    <a:pos x="173" y="55"/>
                  </a:cxn>
                  <a:cxn ang="0">
                    <a:pos x="144" y="27"/>
                  </a:cxn>
                  <a:cxn ang="0">
                    <a:pos x="96" y="14"/>
                  </a:cxn>
                  <a:cxn ang="0">
                    <a:pos x="51" y="2"/>
                  </a:cxn>
                  <a:cxn ang="0">
                    <a:pos x="18" y="13"/>
                  </a:cxn>
                  <a:cxn ang="0">
                    <a:pos x="3" y="96"/>
                  </a:cxn>
                  <a:cxn ang="0">
                    <a:pos x="3" y="96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9" y="118"/>
                  </a:cxn>
                  <a:cxn ang="0">
                    <a:pos x="26" y="119"/>
                  </a:cxn>
                  <a:cxn ang="0">
                    <a:pos x="33" y="117"/>
                  </a:cxn>
                  <a:cxn ang="0">
                    <a:pos x="33" y="117"/>
                  </a:cxn>
                  <a:cxn ang="0">
                    <a:pos x="36" y="116"/>
                  </a:cxn>
                  <a:cxn ang="0">
                    <a:pos x="43" y="114"/>
                  </a:cxn>
                  <a:cxn ang="0">
                    <a:pos x="44" y="76"/>
                  </a:cxn>
                  <a:cxn ang="0">
                    <a:pos x="41" y="77"/>
                  </a:cxn>
                  <a:cxn ang="0">
                    <a:pos x="44" y="53"/>
                  </a:cxn>
                  <a:cxn ang="0">
                    <a:pos x="43" y="171"/>
                  </a:cxn>
                  <a:cxn ang="0">
                    <a:pos x="53" y="183"/>
                  </a:cxn>
                  <a:cxn ang="0">
                    <a:pos x="111" y="199"/>
                  </a:cxn>
                  <a:cxn ang="0">
                    <a:pos x="140" y="177"/>
                  </a:cxn>
                  <a:cxn ang="0">
                    <a:pos x="140" y="171"/>
                  </a:cxn>
                  <a:cxn ang="0">
                    <a:pos x="140" y="139"/>
                  </a:cxn>
                  <a:cxn ang="0">
                    <a:pos x="139" y="98"/>
                  </a:cxn>
                  <a:cxn ang="0">
                    <a:pos x="137" y="84"/>
                  </a:cxn>
                  <a:cxn ang="0">
                    <a:pos x="136" y="79"/>
                  </a:cxn>
                  <a:cxn ang="0">
                    <a:pos x="137" y="84"/>
                  </a:cxn>
                  <a:cxn ang="0">
                    <a:pos x="139" y="98"/>
                  </a:cxn>
                  <a:cxn ang="0">
                    <a:pos x="145" y="136"/>
                  </a:cxn>
                  <a:cxn ang="0">
                    <a:pos x="145" y="137"/>
                  </a:cxn>
                  <a:cxn ang="0">
                    <a:pos x="145" y="137"/>
                  </a:cxn>
                  <a:cxn ang="0">
                    <a:pos x="145" y="142"/>
                  </a:cxn>
                  <a:cxn ang="0">
                    <a:pos x="155" y="165"/>
                  </a:cxn>
                  <a:cxn ang="0">
                    <a:pos x="170" y="171"/>
                  </a:cxn>
                  <a:cxn ang="0">
                    <a:pos x="223" y="155"/>
                  </a:cxn>
                  <a:cxn ang="0">
                    <a:pos x="209" y="119"/>
                  </a:cxn>
                </a:cxnLst>
                <a:rect l="0" t="0" r="r" b="b"/>
                <a:pathLst>
                  <a:path w="254" h="200">
                    <a:moveTo>
                      <a:pt x="209" y="119"/>
                    </a:moveTo>
                    <a:cubicBezTo>
                      <a:pt x="207" y="121"/>
                      <a:pt x="197" y="123"/>
                      <a:pt x="184" y="127"/>
                    </a:cubicBezTo>
                    <a:cubicBezTo>
                      <a:pt x="179" y="94"/>
                      <a:pt x="175" y="64"/>
                      <a:pt x="173" y="55"/>
                    </a:cubicBezTo>
                    <a:cubicBezTo>
                      <a:pt x="170" y="36"/>
                      <a:pt x="153" y="30"/>
                      <a:pt x="144" y="27"/>
                    </a:cubicBezTo>
                    <a:cubicBezTo>
                      <a:pt x="136" y="23"/>
                      <a:pt x="110" y="18"/>
                      <a:pt x="96" y="14"/>
                    </a:cubicBezTo>
                    <a:cubicBezTo>
                      <a:pt x="83" y="10"/>
                      <a:pt x="61" y="4"/>
                      <a:pt x="51" y="2"/>
                    </a:cubicBezTo>
                    <a:cubicBezTo>
                      <a:pt x="41" y="0"/>
                      <a:pt x="21" y="4"/>
                      <a:pt x="18" y="13"/>
                    </a:cubicBezTo>
                    <a:cubicBezTo>
                      <a:pt x="16" y="16"/>
                      <a:pt x="10" y="56"/>
                      <a:pt x="3" y="96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0" y="109"/>
                      <a:pt x="4" y="116"/>
                      <a:pt x="9" y="118"/>
                    </a:cubicBezTo>
                    <a:cubicBezTo>
                      <a:pt x="14" y="121"/>
                      <a:pt x="20" y="120"/>
                      <a:pt x="26" y="119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4" y="117"/>
                      <a:pt x="35" y="117"/>
                      <a:pt x="36" y="116"/>
                    </a:cubicBezTo>
                    <a:cubicBezTo>
                      <a:pt x="38" y="116"/>
                      <a:pt x="41" y="115"/>
                      <a:pt x="43" y="114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3" y="76"/>
                      <a:pt x="42" y="77"/>
                      <a:pt x="41" y="77"/>
                    </a:cubicBezTo>
                    <a:cubicBezTo>
                      <a:pt x="43" y="60"/>
                      <a:pt x="44" y="49"/>
                      <a:pt x="44" y="53"/>
                    </a:cubicBezTo>
                    <a:cubicBezTo>
                      <a:pt x="44" y="59"/>
                      <a:pt x="43" y="123"/>
                      <a:pt x="43" y="171"/>
                    </a:cubicBezTo>
                    <a:cubicBezTo>
                      <a:pt x="44" y="177"/>
                      <a:pt x="47" y="182"/>
                      <a:pt x="53" y="183"/>
                    </a:cubicBezTo>
                    <a:cubicBezTo>
                      <a:pt x="67" y="186"/>
                      <a:pt x="102" y="197"/>
                      <a:pt x="111" y="199"/>
                    </a:cubicBezTo>
                    <a:cubicBezTo>
                      <a:pt x="120" y="200"/>
                      <a:pt x="138" y="190"/>
                      <a:pt x="140" y="177"/>
                    </a:cubicBezTo>
                    <a:cubicBezTo>
                      <a:pt x="140" y="175"/>
                      <a:pt x="140" y="173"/>
                      <a:pt x="140" y="171"/>
                    </a:cubicBezTo>
                    <a:cubicBezTo>
                      <a:pt x="140" y="139"/>
                      <a:pt x="140" y="139"/>
                      <a:pt x="140" y="139"/>
                    </a:cubicBezTo>
                    <a:cubicBezTo>
                      <a:pt x="140" y="124"/>
                      <a:pt x="140" y="111"/>
                      <a:pt x="139" y="98"/>
                    </a:cubicBezTo>
                    <a:cubicBezTo>
                      <a:pt x="138" y="92"/>
                      <a:pt x="137" y="87"/>
                      <a:pt x="137" y="84"/>
                    </a:cubicBezTo>
                    <a:cubicBezTo>
                      <a:pt x="136" y="82"/>
                      <a:pt x="136" y="80"/>
                      <a:pt x="136" y="79"/>
                    </a:cubicBezTo>
                    <a:cubicBezTo>
                      <a:pt x="136" y="80"/>
                      <a:pt x="136" y="82"/>
                      <a:pt x="137" y="84"/>
                    </a:cubicBezTo>
                    <a:cubicBezTo>
                      <a:pt x="138" y="88"/>
                      <a:pt x="138" y="93"/>
                      <a:pt x="139" y="98"/>
                    </a:cubicBezTo>
                    <a:cubicBezTo>
                      <a:pt x="140" y="108"/>
                      <a:pt x="142" y="120"/>
                      <a:pt x="145" y="136"/>
                    </a:cubicBezTo>
                    <a:cubicBezTo>
                      <a:pt x="145" y="136"/>
                      <a:pt x="145" y="137"/>
                      <a:pt x="145" y="137"/>
                    </a:cubicBezTo>
                    <a:cubicBezTo>
                      <a:pt x="145" y="137"/>
                      <a:pt x="145" y="137"/>
                      <a:pt x="145" y="137"/>
                    </a:cubicBezTo>
                    <a:cubicBezTo>
                      <a:pt x="145" y="142"/>
                      <a:pt x="145" y="142"/>
                      <a:pt x="145" y="142"/>
                    </a:cubicBezTo>
                    <a:cubicBezTo>
                      <a:pt x="148" y="154"/>
                      <a:pt x="151" y="161"/>
                      <a:pt x="155" y="165"/>
                    </a:cubicBezTo>
                    <a:cubicBezTo>
                      <a:pt x="159" y="169"/>
                      <a:pt x="164" y="170"/>
                      <a:pt x="170" y="171"/>
                    </a:cubicBezTo>
                    <a:cubicBezTo>
                      <a:pt x="186" y="167"/>
                      <a:pt x="204" y="161"/>
                      <a:pt x="223" y="155"/>
                    </a:cubicBezTo>
                    <a:cubicBezTo>
                      <a:pt x="254" y="147"/>
                      <a:pt x="236" y="110"/>
                      <a:pt x="209" y="11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20" name="Freeform 299"/>
              <p:cNvSpPr>
                <a:spLocks/>
              </p:cNvSpPr>
              <p:nvPr/>
            </p:nvSpPr>
            <p:spPr bwMode="gray">
              <a:xfrm>
                <a:off x="7390161" y="2192385"/>
                <a:ext cx="84604" cy="53652"/>
              </a:xfrm>
              <a:custGeom>
                <a:avLst/>
                <a:gdLst/>
                <a:ahLst/>
                <a:cxnLst>
                  <a:cxn ang="0">
                    <a:pos x="30" y="39"/>
                  </a:cxn>
                  <a:cxn ang="0">
                    <a:pos x="10" y="23"/>
                  </a:cxn>
                  <a:cxn ang="0">
                    <a:pos x="16" y="13"/>
                  </a:cxn>
                  <a:cxn ang="0">
                    <a:pos x="54" y="16"/>
                  </a:cxn>
                  <a:cxn ang="0">
                    <a:pos x="57" y="29"/>
                  </a:cxn>
                  <a:cxn ang="0">
                    <a:pos x="30" y="39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6"/>
                      <a:pt x="16" y="13"/>
                    </a:cubicBezTo>
                    <a:cubicBezTo>
                      <a:pt x="18" y="10"/>
                      <a:pt x="54" y="0"/>
                      <a:pt x="54" y="16"/>
                    </a:cubicBezTo>
                    <a:cubicBezTo>
                      <a:pt x="54" y="21"/>
                      <a:pt x="47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E0CBAE"/>
              </a:solidFill>
              <a:ln w="3175" algn="ctr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21" name="Oval 300"/>
              <p:cNvSpPr>
                <a:spLocks noChangeArrowheads="1"/>
              </p:cNvSpPr>
              <p:nvPr/>
            </p:nvSpPr>
            <p:spPr bwMode="gray">
              <a:xfrm flipH="1">
                <a:off x="7379844" y="2115003"/>
                <a:ext cx="112462" cy="112462"/>
              </a:xfrm>
              <a:prstGeom prst="ellipse">
                <a:avLst/>
              </a:pr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</p:grpSp>
      <p:grpSp>
        <p:nvGrpSpPr>
          <p:cNvPr id="12" name="Gruppieren 11"/>
          <p:cNvGrpSpPr/>
          <p:nvPr/>
        </p:nvGrpSpPr>
        <p:grpSpPr>
          <a:xfrm>
            <a:off x="469635" y="5106021"/>
            <a:ext cx="1216884" cy="1142285"/>
            <a:chOff x="1463591" y="3897806"/>
            <a:chExt cx="1216884" cy="1142285"/>
          </a:xfrm>
        </p:grpSpPr>
        <p:grpSp>
          <p:nvGrpSpPr>
            <p:cNvPr id="40968" name="Gruppieren 40967"/>
            <p:cNvGrpSpPr/>
            <p:nvPr/>
          </p:nvGrpSpPr>
          <p:grpSpPr bwMode="gray">
            <a:xfrm>
              <a:off x="1463591" y="3897806"/>
              <a:ext cx="656273" cy="656216"/>
              <a:chOff x="2138980" y="3776925"/>
              <a:chExt cx="656273" cy="656216"/>
            </a:xfrm>
          </p:grpSpPr>
          <p:sp>
            <p:nvSpPr>
              <p:cNvPr id="70" name="Rectangle 1215"/>
              <p:cNvSpPr>
                <a:spLocks noChangeArrowheads="1"/>
              </p:cNvSpPr>
              <p:nvPr/>
            </p:nvSpPr>
            <p:spPr bwMode="gray">
              <a:xfrm>
                <a:off x="2712703" y="4350591"/>
                <a:ext cx="82550" cy="8255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71" name="Rectangle 1216"/>
              <p:cNvSpPr>
                <a:spLocks noChangeArrowheads="1"/>
              </p:cNvSpPr>
              <p:nvPr/>
            </p:nvSpPr>
            <p:spPr bwMode="gray">
              <a:xfrm>
                <a:off x="2545539" y="4183427"/>
                <a:ext cx="146526" cy="14652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grpSp>
            <p:nvGrpSpPr>
              <p:cNvPr id="72" name="Group 1256"/>
              <p:cNvGrpSpPr>
                <a:grpSpLocks/>
              </p:cNvGrpSpPr>
              <p:nvPr/>
            </p:nvGrpSpPr>
            <p:grpSpPr bwMode="gray">
              <a:xfrm>
                <a:off x="2138980" y="3776925"/>
                <a:ext cx="385922" cy="385923"/>
                <a:chOff x="-12610" y="18860"/>
                <a:chExt cx="330" cy="331"/>
              </a:xfrm>
            </p:grpSpPr>
            <p:sp>
              <p:nvSpPr>
                <p:cNvPr id="73" name="Rectangle 1257"/>
                <p:cNvSpPr>
                  <a:spLocks noChangeArrowheads="1"/>
                </p:cNvSpPr>
                <p:nvPr/>
              </p:nvSpPr>
              <p:spPr bwMode="gray">
                <a:xfrm>
                  <a:off x="-12610" y="18860"/>
                  <a:ext cx="330" cy="331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4" name="Freeform 1258"/>
                <p:cNvSpPr>
                  <a:spLocks noEditPoints="1"/>
                </p:cNvSpPr>
                <p:nvPr/>
              </p:nvSpPr>
              <p:spPr bwMode="gray">
                <a:xfrm>
                  <a:off x="-12535" y="18898"/>
                  <a:ext cx="182" cy="255"/>
                </a:xfrm>
                <a:custGeom>
                  <a:avLst/>
                  <a:gdLst/>
                  <a:ahLst/>
                  <a:cxnLst>
                    <a:cxn ang="0">
                      <a:pos x="38" y="47"/>
                    </a:cxn>
                    <a:cxn ang="0">
                      <a:pos x="62" y="23"/>
                    </a:cxn>
                    <a:cxn ang="0">
                      <a:pos x="38" y="0"/>
                    </a:cxn>
                    <a:cxn ang="0">
                      <a:pos x="14" y="23"/>
                    </a:cxn>
                    <a:cxn ang="0">
                      <a:pos x="38" y="47"/>
                    </a:cxn>
                    <a:cxn ang="0">
                      <a:pos x="77" y="61"/>
                    </a:cxn>
                    <a:cxn ang="0">
                      <a:pos x="71" y="54"/>
                    </a:cxn>
                    <a:cxn ang="0">
                      <a:pos x="5" y="54"/>
                    </a:cxn>
                    <a:cxn ang="0">
                      <a:pos x="0" y="61"/>
                    </a:cxn>
                    <a:cxn ang="0">
                      <a:pos x="0" y="101"/>
                    </a:cxn>
                    <a:cxn ang="0">
                      <a:pos x="5" y="108"/>
                    </a:cxn>
                    <a:cxn ang="0">
                      <a:pos x="71" y="108"/>
                    </a:cxn>
                    <a:cxn ang="0">
                      <a:pos x="77" y="101"/>
                    </a:cxn>
                    <a:cxn ang="0">
                      <a:pos x="77" y="61"/>
                    </a:cxn>
                  </a:cxnLst>
                  <a:rect l="0" t="0" r="r" b="b"/>
                  <a:pathLst>
                    <a:path w="77" h="108">
                      <a:moveTo>
                        <a:pt x="38" y="47"/>
                      </a:moveTo>
                      <a:cubicBezTo>
                        <a:pt x="51" y="47"/>
                        <a:pt x="62" y="36"/>
                        <a:pt x="62" y="23"/>
                      </a:cubicBezTo>
                      <a:cubicBezTo>
                        <a:pt x="62" y="10"/>
                        <a:pt x="51" y="0"/>
                        <a:pt x="38" y="0"/>
                      </a:cubicBezTo>
                      <a:cubicBezTo>
                        <a:pt x="25" y="0"/>
                        <a:pt x="14" y="10"/>
                        <a:pt x="14" y="23"/>
                      </a:cubicBezTo>
                      <a:cubicBezTo>
                        <a:pt x="14" y="36"/>
                        <a:pt x="25" y="47"/>
                        <a:pt x="38" y="47"/>
                      </a:cubicBezTo>
                      <a:close/>
                      <a:moveTo>
                        <a:pt x="77" y="61"/>
                      </a:moveTo>
                      <a:cubicBezTo>
                        <a:pt x="77" y="57"/>
                        <a:pt x="74" y="54"/>
                        <a:pt x="71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2" y="54"/>
                        <a:pt x="0" y="57"/>
                        <a:pt x="0" y="61"/>
                      </a:cubicBezTo>
                      <a:cubicBezTo>
                        <a:pt x="0" y="107"/>
                        <a:pt x="0" y="101"/>
                        <a:pt x="0" y="101"/>
                      </a:cubicBezTo>
                      <a:cubicBezTo>
                        <a:pt x="0" y="105"/>
                        <a:pt x="2" y="108"/>
                        <a:pt x="5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4" y="108"/>
                        <a:pt x="77" y="105"/>
                        <a:pt x="77" y="101"/>
                      </a:cubicBezTo>
                      <a:lnTo>
                        <a:pt x="77" y="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350" cmpd="sng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  <p:grpSp>
          <p:nvGrpSpPr>
            <p:cNvPr id="2" name="Gruppieren 1"/>
            <p:cNvGrpSpPr/>
            <p:nvPr/>
          </p:nvGrpSpPr>
          <p:grpSpPr bwMode="gray">
            <a:xfrm>
              <a:off x="1992263" y="4519997"/>
              <a:ext cx="688212" cy="520094"/>
              <a:chOff x="1958684" y="4596911"/>
              <a:chExt cx="688212" cy="520094"/>
            </a:xfrm>
          </p:grpSpPr>
          <p:grpSp>
            <p:nvGrpSpPr>
              <p:cNvPr id="105" name="Group 1057"/>
              <p:cNvGrpSpPr>
                <a:grpSpLocks noChangeAspect="1"/>
              </p:cNvGrpSpPr>
              <p:nvPr/>
            </p:nvGrpSpPr>
            <p:grpSpPr bwMode="gray">
              <a:xfrm flipH="1">
                <a:off x="1958684" y="4709565"/>
                <a:ext cx="666213" cy="407440"/>
                <a:chOff x="1977" y="2705"/>
                <a:chExt cx="897" cy="548"/>
              </a:xfrm>
            </p:grpSpPr>
            <p:sp>
              <p:nvSpPr>
                <p:cNvPr id="121" name="Freeform 1058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45" cy="321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3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3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22" name="Freeform 1059"/>
                <p:cNvSpPr>
                  <a:spLocks noChangeAspect="1"/>
                </p:cNvSpPr>
                <p:nvPr/>
              </p:nvSpPr>
              <p:spPr bwMode="gray">
                <a:xfrm>
                  <a:off x="2022" y="2787"/>
                  <a:ext cx="46" cy="321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3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3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23" name="Freeform 1060"/>
                <p:cNvSpPr>
                  <a:spLocks noChangeAspect="1"/>
                </p:cNvSpPr>
                <p:nvPr/>
              </p:nvSpPr>
              <p:spPr bwMode="gray">
                <a:xfrm>
                  <a:off x="2574" y="2932"/>
                  <a:ext cx="45" cy="321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24" name="Freeform 1061"/>
                <p:cNvSpPr>
                  <a:spLocks noChangeAspect="1"/>
                </p:cNvSpPr>
                <p:nvPr/>
              </p:nvSpPr>
              <p:spPr bwMode="gray">
                <a:xfrm>
                  <a:off x="2529" y="2932"/>
                  <a:ext cx="45" cy="321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25" name="Freeform 1062"/>
                <p:cNvSpPr>
                  <a:spLocks noChangeAspect="1"/>
                </p:cNvSpPr>
                <p:nvPr/>
              </p:nvSpPr>
              <p:spPr bwMode="gray">
                <a:xfrm>
                  <a:off x="2829" y="2863"/>
                  <a:ext cx="45" cy="321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26" name="Freeform 1063"/>
                <p:cNvSpPr>
                  <a:spLocks noChangeAspect="1"/>
                </p:cNvSpPr>
                <p:nvPr/>
              </p:nvSpPr>
              <p:spPr bwMode="gray">
                <a:xfrm>
                  <a:off x="2780" y="2863"/>
                  <a:ext cx="49" cy="321"/>
                </a:xfrm>
                <a:custGeom>
                  <a:avLst/>
                  <a:gdLst/>
                  <a:ahLst/>
                  <a:cxnLst>
                    <a:cxn ang="0">
                      <a:pos x="13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3" y="4"/>
                    </a:cxn>
                    <a:cxn ang="0">
                      <a:pos x="13" y="87"/>
                    </a:cxn>
                  </a:cxnLst>
                  <a:rect l="0" t="0" r="r" b="b"/>
                  <a:pathLst>
                    <a:path w="13" h="87">
                      <a:moveTo>
                        <a:pt x="13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3" y="4"/>
                      </a:lnTo>
                      <a:lnTo>
                        <a:pt x="13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27" name="Freeform 1064"/>
                <p:cNvSpPr>
                  <a:spLocks noChangeAspect="1"/>
                </p:cNvSpPr>
                <p:nvPr/>
              </p:nvSpPr>
              <p:spPr bwMode="gray">
                <a:xfrm>
                  <a:off x="2277" y="2705"/>
                  <a:ext cx="45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noFill/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28" name="Freeform 1065"/>
                <p:cNvSpPr>
                  <a:spLocks noChangeAspect="1"/>
                </p:cNvSpPr>
                <p:nvPr/>
              </p:nvSpPr>
              <p:spPr bwMode="gray">
                <a:xfrm>
                  <a:off x="2277" y="2717"/>
                  <a:ext cx="45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29" name="Freeform 1066"/>
                <p:cNvSpPr>
                  <a:spLocks noChangeAspect="1"/>
                </p:cNvSpPr>
                <p:nvPr/>
              </p:nvSpPr>
              <p:spPr bwMode="gray">
                <a:xfrm>
                  <a:off x="2235" y="2717"/>
                  <a:ext cx="42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30" name="Freeform 1067"/>
                <p:cNvSpPr>
                  <a:spLocks noChangeAspect="1"/>
                </p:cNvSpPr>
                <p:nvPr/>
              </p:nvSpPr>
              <p:spPr bwMode="gray">
                <a:xfrm>
                  <a:off x="1977" y="2787"/>
                  <a:ext cx="597" cy="206"/>
                </a:xfrm>
                <a:custGeom>
                  <a:avLst/>
                  <a:gdLst/>
                  <a:ahLst/>
                  <a:cxnLst>
                    <a:cxn ang="0">
                      <a:pos x="161" y="43"/>
                    </a:cxn>
                    <a:cxn ang="0">
                      <a:pos x="161" y="56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61" y="43"/>
                    </a:cxn>
                  </a:cxnLst>
                  <a:rect l="0" t="0" r="r" b="b"/>
                  <a:pathLst>
                    <a:path w="161" h="56">
                      <a:moveTo>
                        <a:pt x="161" y="43"/>
                      </a:moveTo>
                      <a:lnTo>
                        <a:pt x="161" y="56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61" y="4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31" name="Freeform 1068"/>
                <p:cNvSpPr>
                  <a:spLocks noChangeAspect="1"/>
                </p:cNvSpPr>
                <p:nvPr/>
              </p:nvSpPr>
              <p:spPr bwMode="gray">
                <a:xfrm>
                  <a:off x="2574" y="2863"/>
                  <a:ext cx="300" cy="127"/>
                </a:xfrm>
                <a:custGeom>
                  <a:avLst/>
                  <a:gdLst/>
                  <a:ahLst/>
                  <a:cxnLst>
                    <a:cxn ang="0">
                      <a:pos x="81" y="0"/>
                    </a:cxn>
                    <a:cxn ang="0">
                      <a:pos x="81" y="13"/>
                    </a:cxn>
                    <a:cxn ang="0">
                      <a:pos x="0" y="35"/>
                    </a:cxn>
                    <a:cxn ang="0">
                      <a:pos x="0" y="22"/>
                    </a:cxn>
                    <a:cxn ang="0">
                      <a:pos x="81" y="0"/>
                    </a:cxn>
                  </a:cxnLst>
                  <a:rect l="0" t="0" r="r" b="b"/>
                  <a:pathLst>
                    <a:path w="81" h="35">
                      <a:moveTo>
                        <a:pt x="81" y="0"/>
                      </a:moveTo>
                      <a:lnTo>
                        <a:pt x="81" y="13"/>
                      </a:lnTo>
                      <a:lnTo>
                        <a:pt x="0" y="35"/>
                      </a:lnTo>
                      <a:lnTo>
                        <a:pt x="0" y="22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32" name="Freeform 1069"/>
                <p:cNvSpPr>
                  <a:spLocks noChangeAspect="1"/>
                </p:cNvSpPr>
                <p:nvPr/>
              </p:nvSpPr>
              <p:spPr bwMode="gray">
                <a:xfrm>
                  <a:off x="1977" y="2705"/>
                  <a:ext cx="897" cy="240"/>
                </a:xfrm>
                <a:custGeom>
                  <a:avLst/>
                  <a:gdLst/>
                  <a:ahLst/>
                  <a:cxnLst>
                    <a:cxn ang="0">
                      <a:pos x="242" y="43"/>
                    </a:cxn>
                    <a:cxn ang="0">
                      <a:pos x="161" y="22"/>
                    </a:cxn>
                    <a:cxn ang="0">
                      <a:pos x="161" y="22"/>
                    </a:cxn>
                    <a:cxn ang="0">
                      <a:pos x="81" y="0"/>
                    </a:cxn>
                    <a:cxn ang="0">
                      <a:pos x="0" y="22"/>
                    </a:cxn>
                    <a:cxn ang="0">
                      <a:pos x="81" y="44"/>
                    </a:cxn>
                    <a:cxn ang="0">
                      <a:pos x="81" y="44"/>
                    </a:cxn>
                    <a:cxn ang="0">
                      <a:pos x="161" y="65"/>
                    </a:cxn>
                    <a:cxn ang="0">
                      <a:pos x="242" y="43"/>
                    </a:cxn>
                  </a:cxnLst>
                  <a:rect l="0" t="0" r="r" b="b"/>
                  <a:pathLst>
                    <a:path w="242" h="65">
                      <a:moveTo>
                        <a:pt x="242" y="43"/>
                      </a:move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81" y="0"/>
                      </a:lnTo>
                      <a:lnTo>
                        <a:pt x="0" y="22"/>
                      </a:lnTo>
                      <a:lnTo>
                        <a:pt x="81" y="44"/>
                      </a:lnTo>
                      <a:lnTo>
                        <a:pt x="81" y="44"/>
                      </a:lnTo>
                      <a:lnTo>
                        <a:pt x="161" y="65"/>
                      </a:lnTo>
                      <a:lnTo>
                        <a:pt x="242" y="43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728" name="Gruppieren 2286"/>
              <p:cNvGrpSpPr>
                <a:grpSpLocks/>
              </p:cNvGrpSpPr>
              <p:nvPr/>
            </p:nvGrpSpPr>
            <p:grpSpPr bwMode="gray">
              <a:xfrm flipH="1">
                <a:off x="2136206" y="4615392"/>
                <a:ext cx="300952" cy="219927"/>
                <a:chOff x="5346700" y="1049338"/>
                <a:chExt cx="1743076" cy="1271588"/>
              </a:xfrm>
              <a:effectLst/>
              <a:scene3d>
                <a:camera prst="orthographicFront"/>
                <a:lightRig rig="threePt" dir="t"/>
              </a:scene3d>
            </p:grpSpPr>
            <p:sp>
              <p:nvSpPr>
                <p:cNvPr id="729" name="Freeform 61"/>
                <p:cNvSpPr>
                  <a:spLocks/>
                </p:cNvSpPr>
                <p:nvPr/>
              </p:nvSpPr>
              <p:spPr bwMode="gray">
                <a:xfrm>
                  <a:off x="6257347" y="2086686"/>
                  <a:ext cx="715108" cy="234240"/>
                </a:xfrm>
                <a:custGeom>
                  <a:avLst/>
                  <a:gdLst/>
                  <a:ahLst/>
                  <a:cxnLst>
                    <a:cxn ang="0">
                      <a:pos x="0" y="121"/>
                    </a:cxn>
                    <a:cxn ang="0">
                      <a:pos x="451" y="0"/>
                    </a:cxn>
                    <a:cxn ang="0">
                      <a:pos x="451" y="24"/>
                    </a:cxn>
                    <a:cxn ang="0">
                      <a:pos x="0" y="147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451" h="147">
                      <a:moveTo>
                        <a:pt x="0" y="121"/>
                      </a:moveTo>
                      <a:lnTo>
                        <a:pt x="451" y="0"/>
                      </a:lnTo>
                      <a:lnTo>
                        <a:pt x="451" y="24"/>
                      </a:lnTo>
                      <a:lnTo>
                        <a:pt x="0" y="147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>
                    <a:rot lat="0" lon="0" rev="21540000"/>
                  </a:camera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30" name="Freeform 62"/>
                <p:cNvSpPr>
                  <a:spLocks/>
                </p:cNvSpPr>
                <p:nvPr/>
              </p:nvSpPr>
              <p:spPr bwMode="gray">
                <a:xfrm>
                  <a:off x="6062663" y="1057275"/>
                  <a:ext cx="990600" cy="1030288"/>
                </a:xfrm>
                <a:custGeom>
                  <a:avLst/>
                  <a:gdLst>
                    <a:gd name="T0" fmla="*/ 50 w 624"/>
                    <a:gd name="T1" fmla="*/ 0 h 649"/>
                    <a:gd name="T2" fmla="*/ 0 w 624"/>
                    <a:gd name="T3" fmla="*/ 496 h 649"/>
                    <a:gd name="T4" fmla="*/ 574 w 624"/>
                    <a:gd name="T5" fmla="*/ 649 h 649"/>
                    <a:gd name="T6" fmla="*/ 624 w 624"/>
                    <a:gd name="T7" fmla="*/ 153 h 649"/>
                    <a:gd name="T8" fmla="*/ 50 w 624"/>
                    <a:gd name="T9" fmla="*/ 0 h 6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4"/>
                    <a:gd name="T16" fmla="*/ 0 h 649"/>
                    <a:gd name="T17" fmla="*/ 624 w 624"/>
                    <a:gd name="T18" fmla="*/ 649 h 64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4" h="649">
                      <a:moveTo>
                        <a:pt x="50" y="0"/>
                      </a:moveTo>
                      <a:lnTo>
                        <a:pt x="0" y="496"/>
                      </a:lnTo>
                      <a:lnTo>
                        <a:pt x="574" y="649"/>
                      </a:lnTo>
                      <a:lnTo>
                        <a:pt x="624" y="153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31" name="Freeform 63"/>
                <p:cNvSpPr>
                  <a:spLocks/>
                </p:cNvSpPr>
                <p:nvPr/>
              </p:nvSpPr>
              <p:spPr bwMode="gray">
                <a:xfrm rot="10800000">
                  <a:off x="6130926" y="1142998"/>
                  <a:ext cx="854076" cy="858838"/>
                </a:xfrm>
                <a:custGeom>
                  <a:avLst/>
                  <a:gdLst>
                    <a:gd name="T0" fmla="*/ 49 w 538"/>
                    <a:gd name="T1" fmla="*/ 0 h 541"/>
                    <a:gd name="T2" fmla="*/ 0 w 538"/>
                    <a:gd name="T3" fmla="*/ 411 h 541"/>
                    <a:gd name="T4" fmla="*/ 488 w 538"/>
                    <a:gd name="T5" fmla="*/ 541 h 541"/>
                    <a:gd name="T6" fmla="*/ 538 w 538"/>
                    <a:gd name="T7" fmla="*/ 130 h 541"/>
                    <a:gd name="T8" fmla="*/ 49 w 538"/>
                    <a:gd name="T9" fmla="*/ 0 h 54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8"/>
                    <a:gd name="T16" fmla="*/ 0 h 541"/>
                    <a:gd name="T17" fmla="*/ 538 w 538"/>
                    <a:gd name="T18" fmla="*/ 541 h 54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8" h="541">
                      <a:moveTo>
                        <a:pt x="49" y="0"/>
                      </a:moveTo>
                      <a:lnTo>
                        <a:pt x="0" y="411"/>
                      </a:lnTo>
                      <a:lnTo>
                        <a:pt x="488" y="541"/>
                      </a:lnTo>
                      <a:lnTo>
                        <a:pt x="538" y="13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adFill>
                  <a:gsLst>
                    <a:gs pos="49000">
                      <a:srgbClr val="BFBFBF"/>
                    </a:gs>
                    <a:gs pos="36667">
                      <a:srgbClr val="BFBFBF"/>
                    </a:gs>
                    <a:gs pos="75000">
                      <a:schemeClr val="bg1">
                        <a:lumMod val="65000"/>
                      </a:schemeClr>
                    </a:gs>
                    <a:gs pos="54000">
                      <a:schemeClr val="bg1">
                        <a:lumMod val="65000"/>
                      </a:schemeClr>
                    </a:gs>
                  </a:gsLst>
                  <a:lin ang="9000000" scaled="0"/>
                </a:gra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32" name="Freeform 64"/>
                <p:cNvSpPr>
                  <a:spLocks/>
                </p:cNvSpPr>
                <p:nvPr/>
              </p:nvSpPr>
              <p:spPr bwMode="gray">
                <a:xfrm>
                  <a:off x="6972455" y="1289157"/>
                  <a:ext cx="117321" cy="797529"/>
                </a:xfrm>
                <a:custGeom>
                  <a:avLst/>
                  <a:gdLst/>
                  <a:ahLst/>
                  <a:cxnLst>
                    <a:cxn ang="0">
                      <a:pos x="73" y="0"/>
                    </a:cxn>
                    <a:cxn ang="0">
                      <a:pos x="50" y="7"/>
                    </a:cxn>
                    <a:cxn ang="0">
                      <a:pos x="0" y="503"/>
                    </a:cxn>
                    <a:cxn ang="0">
                      <a:pos x="26" y="496"/>
                    </a:cxn>
                    <a:cxn ang="0">
                      <a:pos x="73" y="0"/>
                    </a:cxn>
                  </a:cxnLst>
                  <a:rect l="0" t="0" r="r" b="b"/>
                  <a:pathLst>
                    <a:path w="73" h="503">
                      <a:moveTo>
                        <a:pt x="73" y="0"/>
                      </a:moveTo>
                      <a:lnTo>
                        <a:pt x="50" y="7"/>
                      </a:lnTo>
                      <a:lnTo>
                        <a:pt x="0" y="503"/>
                      </a:lnTo>
                      <a:lnTo>
                        <a:pt x="26" y="496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>
                    <a:rot lat="0" lon="0" rev="21540000"/>
                  </a:camera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33" name="Freeform 65"/>
                <p:cNvSpPr>
                  <a:spLocks/>
                </p:cNvSpPr>
                <p:nvPr/>
              </p:nvSpPr>
              <p:spPr bwMode="gray">
                <a:xfrm>
                  <a:off x="6142038" y="1049338"/>
                  <a:ext cx="947738" cy="250825"/>
                </a:xfrm>
                <a:custGeom>
                  <a:avLst/>
                  <a:gdLst>
                    <a:gd name="T0" fmla="*/ 597 w 597"/>
                    <a:gd name="T1" fmla="*/ 151 h 158"/>
                    <a:gd name="T2" fmla="*/ 574 w 597"/>
                    <a:gd name="T3" fmla="*/ 158 h 158"/>
                    <a:gd name="T4" fmla="*/ 0 w 597"/>
                    <a:gd name="T5" fmla="*/ 5 h 158"/>
                    <a:gd name="T6" fmla="*/ 23 w 597"/>
                    <a:gd name="T7" fmla="*/ 0 h 158"/>
                    <a:gd name="T8" fmla="*/ 597 w 597"/>
                    <a:gd name="T9" fmla="*/ 151 h 1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97"/>
                    <a:gd name="T16" fmla="*/ 0 h 158"/>
                    <a:gd name="T17" fmla="*/ 597 w 597"/>
                    <a:gd name="T18" fmla="*/ 158 h 15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97" h="158">
                      <a:moveTo>
                        <a:pt x="597" y="151"/>
                      </a:moveTo>
                      <a:lnTo>
                        <a:pt x="574" y="158"/>
                      </a:lnTo>
                      <a:lnTo>
                        <a:pt x="0" y="5"/>
                      </a:lnTo>
                      <a:lnTo>
                        <a:pt x="23" y="0"/>
                      </a:lnTo>
                      <a:lnTo>
                        <a:pt x="597" y="151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>
                    <a:rot lat="0" lon="0" rev="21540000"/>
                  </a:camera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34" name="Freeform 66"/>
                <p:cNvSpPr>
                  <a:spLocks/>
                </p:cNvSpPr>
                <p:nvPr/>
              </p:nvSpPr>
              <p:spPr bwMode="gray">
                <a:xfrm>
                  <a:off x="5346700" y="2038350"/>
                  <a:ext cx="911225" cy="282575"/>
                </a:xfrm>
                <a:custGeom>
                  <a:avLst/>
                  <a:gdLst>
                    <a:gd name="T0" fmla="*/ 0 w 574"/>
                    <a:gd name="T1" fmla="*/ 24 h 178"/>
                    <a:gd name="T2" fmla="*/ 0 w 574"/>
                    <a:gd name="T3" fmla="*/ 0 h 178"/>
                    <a:gd name="T4" fmla="*/ 574 w 574"/>
                    <a:gd name="T5" fmla="*/ 152 h 178"/>
                    <a:gd name="T6" fmla="*/ 574 w 574"/>
                    <a:gd name="T7" fmla="*/ 178 h 178"/>
                    <a:gd name="T8" fmla="*/ 0 w 574"/>
                    <a:gd name="T9" fmla="*/ 24 h 1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4"/>
                    <a:gd name="T16" fmla="*/ 0 h 178"/>
                    <a:gd name="T17" fmla="*/ 574 w 574"/>
                    <a:gd name="T18" fmla="*/ 178 h 17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4" h="178">
                      <a:moveTo>
                        <a:pt x="0" y="24"/>
                      </a:moveTo>
                      <a:lnTo>
                        <a:pt x="0" y="0"/>
                      </a:lnTo>
                      <a:lnTo>
                        <a:pt x="574" y="152"/>
                      </a:lnTo>
                      <a:lnTo>
                        <a:pt x="574" y="17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35" name="Freeform 67"/>
                <p:cNvSpPr>
                  <a:spLocks/>
                </p:cNvSpPr>
                <p:nvPr/>
              </p:nvSpPr>
              <p:spPr bwMode="gray">
                <a:xfrm>
                  <a:off x="5346700" y="1844675"/>
                  <a:ext cx="1627188" cy="434975"/>
                </a:xfrm>
                <a:custGeom>
                  <a:avLst/>
                  <a:gdLst>
                    <a:gd name="T0" fmla="*/ 0 w 1025"/>
                    <a:gd name="T1" fmla="*/ 122 h 274"/>
                    <a:gd name="T2" fmla="*/ 451 w 1025"/>
                    <a:gd name="T3" fmla="*/ 0 h 274"/>
                    <a:gd name="T4" fmla="*/ 1025 w 1025"/>
                    <a:gd name="T5" fmla="*/ 153 h 274"/>
                    <a:gd name="T6" fmla="*/ 574 w 1025"/>
                    <a:gd name="T7" fmla="*/ 274 h 274"/>
                    <a:gd name="T8" fmla="*/ 0 w 1025"/>
                    <a:gd name="T9" fmla="*/ 122 h 2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25"/>
                    <a:gd name="T16" fmla="*/ 0 h 274"/>
                    <a:gd name="T17" fmla="*/ 1025 w 1025"/>
                    <a:gd name="T18" fmla="*/ 274 h 2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25" h="274">
                      <a:moveTo>
                        <a:pt x="0" y="122"/>
                      </a:moveTo>
                      <a:lnTo>
                        <a:pt x="451" y="0"/>
                      </a:lnTo>
                      <a:lnTo>
                        <a:pt x="1025" y="153"/>
                      </a:lnTo>
                      <a:lnTo>
                        <a:pt x="574" y="274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>
                    <a:rot lat="0" lon="0" rev="21540000"/>
                  </a:camera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36" name="Freeform 68"/>
                <p:cNvSpPr>
                  <a:spLocks/>
                </p:cNvSpPr>
                <p:nvPr/>
              </p:nvSpPr>
              <p:spPr bwMode="gray">
                <a:xfrm rot="10800000">
                  <a:off x="5710239" y="1889125"/>
                  <a:ext cx="1109665" cy="292100"/>
                </a:xfrm>
                <a:custGeom>
                  <a:avLst/>
                  <a:gdLst>
                    <a:gd name="T0" fmla="*/ 0 w 699"/>
                    <a:gd name="T1" fmla="*/ 59 h 184"/>
                    <a:gd name="T2" fmla="*/ 222 w 699"/>
                    <a:gd name="T3" fmla="*/ 0 h 184"/>
                    <a:gd name="T4" fmla="*/ 699 w 699"/>
                    <a:gd name="T5" fmla="*/ 125 h 184"/>
                    <a:gd name="T6" fmla="*/ 477 w 699"/>
                    <a:gd name="T7" fmla="*/ 184 h 184"/>
                    <a:gd name="T8" fmla="*/ 0 w 699"/>
                    <a:gd name="T9" fmla="*/ 59 h 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9"/>
                    <a:gd name="T16" fmla="*/ 0 h 184"/>
                    <a:gd name="T17" fmla="*/ 699 w 699"/>
                    <a:gd name="T18" fmla="*/ 184 h 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9" h="184">
                      <a:moveTo>
                        <a:pt x="0" y="59"/>
                      </a:moveTo>
                      <a:lnTo>
                        <a:pt x="222" y="0"/>
                      </a:lnTo>
                      <a:lnTo>
                        <a:pt x="699" y="125"/>
                      </a:lnTo>
                      <a:lnTo>
                        <a:pt x="477" y="184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adFill>
                  <a:gsLst>
                    <a:gs pos="49000">
                      <a:srgbClr val="BFBFBF"/>
                    </a:gs>
                    <a:gs pos="36667">
                      <a:srgbClr val="BFBFBF"/>
                    </a:gs>
                    <a:gs pos="75000">
                      <a:schemeClr val="bg1">
                        <a:lumMod val="65000"/>
                      </a:schemeClr>
                    </a:gs>
                    <a:gs pos="54000">
                      <a:schemeClr val="bg1">
                        <a:lumMod val="65000"/>
                      </a:schemeClr>
                    </a:gs>
                  </a:gsLst>
                  <a:lin ang="9000000" scaled="0"/>
                </a:gra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37" name="Freeform 69"/>
                <p:cNvSpPr>
                  <a:spLocks/>
                </p:cNvSpPr>
                <p:nvPr/>
              </p:nvSpPr>
              <p:spPr bwMode="gray">
                <a:xfrm rot="10800000">
                  <a:off x="5707059" y="2046287"/>
                  <a:ext cx="498478" cy="134937"/>
                </a:xfrm>
                <a:custGeom>
                  <a:avLst/>
                  <a:gdLst>
                    <a:gd name="T0" fmla="*/ 0 w 314"/>
                    <a:gd name="T1" fmla="*/ 33 h 85"/>
                    <a:gd name="T2" fmla="*/ 122 w 314"/>
                    <a:gd name="T3" fmla="*/ 0 h 85"/>
                    <a:gd name="T4" fmla="*/ 314 w 314"/>
                    <a:gd name="T5" fmla="*/ 52 h 85"/>
                    <a:gd name="T6" fmla="*/ 191 w 314"/>
                    <a:gd name="T7" fmla="*/ 85 h 85"/>
                    <a:gd name="T8" fmla="*/ 0 w 314"/>
                    <a:gd name="T9" fmla="*/ 33 h 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4"/>
                    <a:gd name="T16" fmla="*/ 0 h 85"/>
                    <a:gd name="T17" fmla="*/ 314 w 314"/>
                    <a:gd name="T18" fmla="*/ 85 h 8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4" h="85">
                      <a:moveTo>
                        <a:pt x="0" y="33"/>
                      </a:moveTo>
                      <a:lnTo>
                        <a:pt x="122" y="0"/>
                      </a:lnTo>
                      <a:lnTo>
                        <a:pt x="314" y="52"/>
                      </a:lnTo>
                      <a:lnTo>
                        <a:pt x="191" y="85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gradFill>
                  <a:gsLst>
                    <a:gs pos="49000">
                      <a:srgbClr val="BFBFBF"/>
                    </a:gs>
                    <a:gs pos="36667">
                      <a:srgbClr val="BFBFBF"/>
                    </a:gs>
                    <a:gs pos="75000">
                      <a:schemeClr val="bg1">
                        <a:lumMod val="65000"/>
                      </a:schemeClr>
                    </a:gs>
                    <a:gs pos="54000">
                      <a:schemeClr val="bg1">
                        <a:lumMod val="65000"/>
                      </a:schemeClr>
                    </a:gs>
                  </a:gsLst>
                  <a:lin ang="9000000" scaled="0"/>
                </a:gra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638" name="Gruppieren 637"/>
              <p:cNvGrpSpPr/>
              <p:nvPr/>
            </p:nvGrpSpPr>
            <p:grpSpPr bwMode="gray">
              <a:xfrm flipH="1">
                <a:off x="2322923" y="4596911"/>
                <a:ext cx="323973" cy="500404"/>
                <a:chOff x="7317938" y="2115003"/>
                <a:chExt cx="323973" cy="500404"/>
              </a:xfrm>
            </p:grpSpPr>
            <p:sp>
              <p:nvSpPr>
                <p:cNvPr id="639" name="Freeform 296"/>
                <p:cNvSpPr>
                  <a:spLocks/>
                </p:cNvSpPr>
                <p:nvPr/>
              </p:nvSpPr>
              <p:spPr bwMode="gray">
                <a:xfrm>
                  <a:off x="7423178" y="2415245"/>
                  <a:ext cx="136192" cy="178495"/>
                </a:xfrm>
                <a:custGeom>
                  <a:avLst/>
                  <a:gdLst/>
                  <a:ahLst/>
                  <a:cxnLst>
                    <a:cxn ang="0">
                      <a:pos x="108" y="36"/>
                    </a:cxn>
                    <a:cxn ang="0">
                      <a:pos x="108" y="35"/>
                    </a:cxn>
                    <a:cxn ang="0">
                      <a:pos x="108" y="28"/>
                    </a:cxn>
                    <a:cxn ang="0">
                      <a:pos x="108" y="23"/>
                    </a:cxn>
                    <a:cxn ang="0">
                      <a:pos x="108" y="22"/>
                    </a:cxn>
                    <a:cxn ang="0">
                      <a:pos x="108" y="17"/>
                    </a:cxn>
                    <a:cxn ang="0">
                      <a:pos x="108" y="16"/>
                    </a:cxn>
                    <a:cxn ang="0">
                      <a:pos x="108" y="16"/>
                    </a:cxn>
                    <a:cxn ang="0">
                      <a:pos x="89" y="7"/>
                    </a:cxn>
                    <a:cxn ang="0">
                      <a:pos x="64" y="2"/>
                    </a:cxn>
                    <a:cxn ang="0">
                      <a:pos x="57" y="4"/>
                    </a:cxn>
                    <a:cxn ang="0">
                      <a:pos x="49" y="6"/>
                    </a:cxn>
                    <a:cxn ang="0">
                      <a:pos x="49" y="6"/>
                    </a:cxn>
                    <a:cxn ang="0">
                      <a:pos x="0" y="18"/>
                    </a:cxn>
                    <a:cxn ang="0">
                      <a:pos x="29" y="47"/>
                    </a:cxn>
                    <a:cxn ang="0">
                      <a:pos x="62" y="40"/>
                    </a:cxn>
                    <a:cxn ang="0">
                      <a:pos x="62" y="118"/>
                    </a:cxn>
                    <a:cxn ang="0">
                      <a:pos x="101" y="129"/>
                    </a:cxn>
                    <a:cxn ang="0">
                      <a:pos x="108" y="117"/>
                    </a:cxn>
                    <a:cxn ang="0">
                      <a:pos x="108" y="36"/>
                    </a:cxn>
                  </a:cxnLst>
                  <a:rect l="0" t="0" r="r" b="b"/>
                  <a:pathLst>
                    <a:path w="108" h="140">
                      <a:moveTo>
                        <a:pt x="108" y="36"/>
                      </a:moveTo>
                      <a:cubicBezTo>
                        <a:pt x="108" y="36"/>
                        <a:pt x="108" y="36"/>
                        <a:pt x="108" y="35"/>
                      </a:cubicBezTo>
                      <a:cubicBezTo>
                        <a:pt x="108" y="33"/>
                        <a:pt x="108" y="30"/>
                        <a:pt x="108" y="28"/>
                      </a:cubicBezTo>
                      <a:cubicBezTo>
                        <a:pt x="108" y="28"/>
                        <a:pt x="108" y="26"/>
                        <a:pt x="108" y="23"/>
                      </a:cubicBez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1"/>
                        <a:pt x="108" y="19"/>
                        <a:pt x="108" y="17"/>
                      </a:cubicBezTo>
                      <a:cubicBezTo>
                        <a:pt x="108" y="17"/>
                        <a:pt x="108" y="17"/>
                        <a:pt x="108" y="16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5" y="4"/>
                        <a:pt x="95" y="8"/>
                        <a:pt x="89" y="7"/>
                      </a:cubicBezTo>
                      <a:cubicBezTo>
                        <a:pt x="85" y="6"/>
                        <a:pt x="73" y="0"/>
                        <a:pt x="64" y="2"/>
                      </a:cubicBezTo>
                      <a:cubicBezTo>
                        <a:pt x="60" y="3"/>
                        <a:pt x="57" y="4"/>
                        <a:pt x="57" y="4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67"/>
                        <a:pt x="62" y="109"/>
                        <a:pt x="62" y="118"/>
                      </a:cubicBezTo>
                      <a:cubicBezTo>
                        <a:pt x="63" y="138"/>
                        <a:pt x="89" y="140"/>
                        <a:pt x="101" y="129"/>
                      </a:cubicBezTo>
                      <a:cubicBezTo>
                        <a:pt x="105" y="126"/>
                        <a:pt x="108" y="122"/>
                        <a:pt x="108" y="117"/>
                      </a:cubicBezTo>
                      <a:cubicBezTo>
                        <a:pt x="108" y="101"/>
                        <a:pt x="107" y="69"/>
                        <a:pt x="108" y="3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40" name="Freeform 297"/>
                <p:cNvSpPr>
                  <a:spLocks/>
                </p:cNvSpPr>
                <p:nvPr/>
              </p:nvSpPr>
              <p:spPr bwMode="gray">
                <a:xfrm>
                  <a:off x="7369526" y="2401833"/>
                  <a:ext cx="252781" cy="213574"/>
                </a:xfrm>
                <a:custGeom>
                  <a:avLst/>
                  <a:gdLst/>
                  <a:ahLst/>
                  <a:cxnLst>
                    <a:cxn ang="0">
                      <a:pos x="196" y="44"/>
                    </a:cxn>
                    <a:cxn ang="0">
                      <a:pos x="196" y="37"/>
                    </a:cxn>
                    <a:cxn ang="0">
                      <a:pos x="177" y="18"/>
                    </a:cxn>
                    <a:cxn ang="0">
                      <a:pos x="137" y="25"/>
                    </a:cxn>
                    <a:cxn ang="0">
                      <a:pos x="99" y="35"/>
                    </a:cxn>
                    <a:cxn ang="0">
                      <a:pos x="99" y="52"/>
                    </a:cxn>
                    <a:cxn ang="0">
                      <a:pos x="99" y="35"/>
                    </a:cxn>
                    <a:cxn ang="0">
                      <a:pos x="99" y="35"/>
                    </a:cxn>
                    <a:cxn ang="0">
                      <a:pos x="99" y="2"/>
                    </a:cxn>
                    <a:cxn ang="0">
                      <a:pos x="89" y="14"/>
                    </a:cxn>
                    <a:cxn ang="0">
                      <a:pos x="2" y="8"/>
                    </a:cxn>
                    <a:cxn ang="0">
                      <a:pos x="2" y="10"/>
                    </a:cxn>
                    <a:cxn ang="0">
                      <a:pos x="2" y="31"/>
                    </a:cxn>
                    <a:cxn ang="0">
                      <a:pos x="12" y="67"/>
                    </a:cxn>
                    <a:cxn ang="0">
                      <a:pos x="70" y="83"/>
                    </a:cxn>
                    <a:cxn ang="0">
                      <a:pos x="83" y="82"/>
                    </a:cxn>
                    <a:cxn ang="0">
                      <a:pos x="149" y="65"/>
                    </a:cxn>
                    <a:cxn ang="0">
                      <a:pos x="150" y="137"/>
                    </a:cxn>
                    <a:cxn ang="0">
                      <a:pos x="150" y="141"/>
                    </a:cxn>
                    <a:cxn ang="0">
                      <a:pos x="197" y="140"/>
                    </a:cxn>
                    <a:cxn ang="0">
                      <a:pos x="196" y="44"/>
                    </a:cxn>
                  </a:cxnLst>
                  <a:rect l="0" t="0" r="r" b="b"/>
                  <a:pathLst>
                    <a:path w="197" h="167">
                      <a:moveTo>
                        <a:pt x="196" y="44"/>
                      </a:moveTo>
                      <a:cubicBezTo>
                        <a:pt x="196" y="44"/>
                        <a:pt x="196" y="40"/>
                        <a:pt x="196" y="37"/>
                      </a:cubicBezTo>
                      <a:cubicBezTo>
                        <a:pt x="193" y="23"/>
                        <a:pt x="183" y="19"/>
                        <a:pt x="177" y="18"/>
                      </a:cubicBezTo>
                      <a:cubicBezTo>
                        <a:pt x="168" y="17"/>
                        <a:pt x="137" y="25"/>
                        <a:pt x="137" y="2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20"/>
                        <a:pt x="99" y="4"/>
                        <a:pt x="99" y="2"/>
                      </a:cubicBezTo>
                      <a:cubicBezTo>
                        <a:pt x="98" y="8"/>
                        <a:pt x="95" y="13"/>
                        <a:pt x="89" y="14"/>
                      </a:cubicBezTo>
                      <a:cubicBezTo>
                        <a:pt x="80" y="16"/>
                        <a:pt x="0" y="0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55"/>
                        <a:pt x="0" y="64"/>
                        <a:pt x="12" y="67"/>
                      </a:cubicBezTo>
                      <a:cubicBezTo>
                        <a:pt x="18" y="69"/>
                        <a:pt x="66" y="82"/>
                        <a:pt x="70" y="83"/>
                      </a:cubicBezTo>
                      <a:cubicBezTo>
                        <a:pt x="73" y="83"/>
                        <a:pt x="78" y="84"/>
                        <a:pt x="83" y="82"/>
                      </a:cubicBezTo>
                      <a:cubicBezTo>
                        <a:pt x="97" y="78"/>
                        <a:pt x="127" y="71"/>
                        <a:pt x="149" y="65"/>
                      </a:cubicBezTo>
                      <a:cubicBezTo>
                        <a:pt x="150" y="137"/>
                        <a:pt x="150" y="137"/>
                        <a:pt x="150" y="137"/>
                      </a:cubicBezTo>
                      <a:cubicBezTo>
                        <a:pt x="150" y="138"/>
                        <a:pt x="150" y="140"/>
                        <a:pt x="150" y="141"/>
                      </a:cubicBezTo>
                      <a:cubicBezTo>
                        <a:pt x="151" y="167"/>
                        <a:pt x="196" y="163"/>
                        <a:pt x="197" y="140"/>
                      </a:cubicBezTo>
                      <a:cubicBezTo>
                        <a:pt x="196" y="125"/>
                        <a:pt x="196" y="60"/>
                        <a:pt x="196" y="44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41" name="Freeform 298"/>
                <p:cNvSpPr>
                  <a:spLocks/>
                </p:cNvSpPr>
                <p:nvPr/>
              </p:nvSpPr>
              <p:spPr bwMode="gray">
                <a:xfrm>
                  <a:off x="7317938" y="2206830"/>
                  <a:ext cx="323973" cy="254845"/>
                </a:xfrm>
                <a:custGeom>
                  <a:avLst/>
                  <a:gdLst/>
                  <a:ahLst/>
                  <a:cxnLst>
                    <a:cxn ang="0">
                      <a:pos x="209" y="119"/>
                    </a:cxn>
                    <a:cxn ang="0">
                      <a:pos x="184" y="127"/>
                    </a:cxn>
                    <a:cxn ang="0">
                      <a:pos x="173" y="55"/>
                    </a:cxn>
                    <a:cxn ang="0">
                      <a:pos x="144" y="27"/>
                    </a:cxn>
                    <a:cxn ang="0">
                      <a:pos x="96" y="14"/>
                    </a:cxn>
                    <a:cxn ang="0">
                      <a:pos x="51" y="2"/>
                    </a:cxn>
                    <a:cxn ang="0">
                      <a:pos x="18" y="13"/>
                    </a:cxn>
                    <a:cxn ang="0">
                      <a:pos x="3" y="96"/>
                    </a:cxn>
                    <a:cxn ang="0">
                      <a:pos x="3" y="96"/>
                    </a:cxn>
                    <a:cxn ang="0">
                      <a:pos x="2" y="99"/>
                    </a:cxn>
                    <a:cxn ang="0">
                      <a:pos x="2" y="99"/>
                    </a:cxn>
                    <a:cxn ang="0">
                      <a:pos x="9" y="118"/>
                    </a:cxn>
                    <a:cxn ang="0">
                      <a:pos x="26" y="119"/>
                    </a:cxn>
                    <a:cxn ang="0">
                      <a:pos x="33" y="117"/>
                    </a:cxn>
                    <a:cxn ang="0">
                      <a:pos x="33" y="117"/>
                    </a:cxn>
                    <a:cxn ang="0">
                      <a:pos x="36" y="116"/>
                    </a:cxn>
                    <a:cxn ang="0">
                      <a:pos x="43" y="114"/>
                    </a:cxn>
                    <a:cxn ang="0">
                      <a:pos x="44" y="76"/>
                    </a:cxn>
                    <a:cxn ang="0">
                      <a:pos x="41" y="77"/>
                    </a:cxn>
                    <a:cxn ang="0">
                      <a:pos x="44" y="53"/>
                    </a:cxn>
                    <a:cxn ang="0">
                      <a:pos x="43" y="171"/>
                    </a:cxn>
                    <a:cxn ang="0">
                      <a:pos x="53" y="183"/>
                    </a:cxn>
                    <a:cxn ang="0">
                      <a:pos x="111" y="199"/>
                    </a:cxn>
                    <a:cxn ang="0">
                      <a:pos x="140" y="177"/>
                    </a:cxn>
                    <a:cxn ang="0">
                      <a:pos x="140" y="171"/>
                    </a:cxn>
                    <a:cxn ang="0">
                      <a:pos x="140" y="139"/>
                    </a:cxn>
                    <a:cxn ang="0">
                      <a:pos x="139" y="98"/>
                    </a:cxn>
                    <a:cxn ang="0">
                      <a:pos x="137" y="84"/>
                    </a:cxn>
                    <a:cxn ang="0">
                      <a:pos x="136" y="79"/>
                    </a:cxn>
                    <a:cxn ang="0">
                      <a:pos x="137" y="84"/>
                    </a:cxn>
                    <a:cxn ang="0">
                      <a:pos x="139" y="98"/>
                    </a:cxn>
                    <a:cxn ang="0">
                      <a:pos x="145" y="136"/>
                    </a:cxn>
                    <a:cxn ang="0">
                      <a:pos x="145" y="137"/>
                    </a:cxn>
                    <a:cxn ang="0">
                      <a:pos x="145" y="137"/>
                    </a:cxn>
                    <a:cxn ang="0">
                      <a:pos x="145" y="142"/>
                    </a:cxn>
                    <a:cxn ang="0">
                      <a:pos x="155" y="165"/>
                    </a:cxn>
                    <a:cxn ang="0">
                      <a:pos x="170" y="171"/>
                    </a:cxn>
                    <a:cxn ang="0">
                      <a:pos x="223" y="155"/>
                    </a:cxn>
                    <a:cxn ang="0">
                      <a:pos x="209" y="119"/>
                    </a:cxn>
                  </a:cxnLst>
                  <a:rect l="0" t="0" r="r" b="b"/>
                  <a:pathLst>
                    <a:path w="254" h="200">
                      <a:moveTo>
                        <a:pt x="209" y="119"/>
                      </a:moveTo>
                      <a:cubicBezTo>
                        <a:pt x="207" y="121"/>
                        <a:pt x="197" y="123"/>
                        <a:pt x="184" y="127"/>
                      </a:cubicBezTo>
                      <a:cubicBezTo>
                        <a:pt x="179" y="94"/>
                        <a:pt x="175" y="64"/>
                        <a:pt x="173" y="55"/>
                      </a:cubicBezTo>
                      <a:cubicBezTo>
                        <a:pt x="170" y="36"/>
                        <a:pt x="153" y="30"/>
                        <a:pt x="144" y="27"/>
                      </a:cubicBezTo>
                      <a:cubicBezTo>
                        <a:pt x="136" y="23"/>
                        <a:pt x="110" y="18"/>
                        <a:pt x="96" y="14"/>
                      </a:cubicBezTo>
                      <a:cubicBezTo>
                        <a:pt x="83" y="10"/>
                        <a:pt x="61" y="4"/>
                        <a:pt x="51" y="2"/>
                      </a:cubicBezTo>
                      <a:cubicBezTo>
                        <a:pt x="41" y="0"/>
                        <a:pt x="21" y="4"/>
                        <a:pt x="18" y="13"/>
                      </a:cubicBezTo>
                      <a:cubicBezTo>
                        <a:pt x="16" y="16"/>
                        <a:pt x="10" y="56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0" y="109"/>
                        <a:pt x="4" y="116"/>
                        <a:pt x="9" y="118"/>
                      </a:cubicBezTo>
                      <a:cubicBezTo>
                        <a:pt x="14" y="121"/>
                        <a:pt x="20" y="120"/>
                        <a:pt x="26" y="119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4" y="117"/>
                        <a:pt x="35" y="117"/>
                        <a:pt x="36" y="116"/>
                      </a:cubicBezTo>
                      <a:cubicBezTo>
                        <a:pt x="38" y="116"/>
                        <a:pt x="41" y="115"/>
                        <a:pt x="43" y="114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2" y="77"/>
                        <a:pt x="41" y="77"/>
                      </a:cubicBezTo>
                      <a:cubicBezTo>
                        <a:pt x="43" y="60"/>
                        <a:pt x="44" y="49"/>
                        <a:pt x="44" y="53"/>
                      </a:cubicBezTo>
                      <a:cubicBezTo>
                        <a:pt x="44" y="59"/>
                        <a:pt x="43" y="123"/>
                        <a:pt x="43" y="171"/>
                      </a:cubicBezTo>
                      <a:cubicBezTo>
                        <a:pt x="44" y="177"/>
                        <a:pt x="47" y="182"/>
                        <a:pt x="53" y="183"/>
                      </a:cubicBezTo>
                      <a:cubicBezTo>
                        <a:pt x="67" y="186"/>
                        <a:pt x="102" y="197"/>
                        <a:pt x="111" y="199"/>
                      </a:cubicBezTo>
                      <a:cubicBezTo>
                        <a:pt x="120" y="200"/>
                        <a:pt x="138" y="190"/>
                        <a:pt x="140" y="177"/>
                      </a:cubicBezTo>
                      <a:cubicBezTo>
                        <a:pt x="140" y="175"/>
                        <a:pt x="140" y="173"/>
                        <a:pt x="140" y="171"/>
                      </a:cubicBezTo>
                      <a:cubicBezTo>
                        <a:pt x="140" y="139"/>
                        <a:pt x="140" y="139"/>
                        <a:pt x="140" y="139"/>
                      </a:cubicBezTo>
                      <a:cubicBezTo>
                        <a:pt x="140" y="124"/>
                        <a:pt x="140" y="111"/>
                        <a:pt x="139" y="98"/>
                      </a:cubicBezTo>
                      <a:cubicBezTo>
                        <a:pt x="138" y="92"/>
                        <a:pt x="137" y="87"/>
                        <a:pt x="137" y="84"/>
                      </a:cubicBezTo>
                      <a:cubicBezTo>
                        <a:pt x="136" y="82"/>
                        <a:pt x="136" y="80"/>
                        <a:pt x="136" y="79"/>
                      </a:cubicBezTo>
                      <a:cubicBezTo>
                        <a:pt x="136" y="80"/>
                        <a:pt x="136" y="82"/>
                        <a:pt x="137" y="84"/>
                      </a:cubicBezTo>
                      <a:cubicBezTo>
                        <a:pt x="138" y="88"/>
                        <a:pt x="138" y="93"/>
                        <a:pt x="139" y="98"/>
                      </a:cubicBezTo>
                      <a:cubicBezTo>
                        <a:pt x="140" y="108"/>
                        <a:pt x="142" y="120"/>
                        <a:pt x="145" y="136"/>
                      </a:cubicBezTo>
                      <a:cubicBezTo>
                        <a:pt x="145" y="136"/>
                        <a:pt x="145" y="137"/>
                        <a:pt x="145" y="137"/>
                      </a:cubicBez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45" y="142"/>
                        <a:pt x="145" y="142"/>
                        <a:pt x="145" y="142"/>
                      </a:cubicBezTo>
                      <a:cubicBezTo>
                        <a:pt x="148" y="154"/>
                        <a:pt x="151" y="161"/>
                        <a:pt x="155" y="165"/>
                      </a:cubicBezTo>
                      <a:cubicBezTo>
                        <a:pt x="159" y="169"/>
                        <a:pt x="164" y="170"/>
                        <a:pt x="170" y="171"/>
                      </a:cubicBezTo>
                      <a:cubicBezTo>
                        <a:pt x="186" y="167"/>
                        <a:pt x="204" y="161"/>
                        <a:pt x="223" y="155"/>
                      </a:cubicBezTo>
                      <a:cubicBezTo>
                        <a:pt x="254" y="147"/>
                        <a:pt x="236" y="110"/>
                        <a:pt x="209" y="11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42" name="Freeform 299"/>
                <p:cNvSpPr>
                  <a:spLocks/>
                </p:cNvSpPr>
                <p:nvPr/>
              </p:nvSpPr>
              <p:spPr bwMode="gray">
                <a:xfrm>
                  <a:off x="7390161" y="2192385"/>
                  <a:ext cx="84604" cy="53652"/>
                </a:xfrm>
                <a:custGeom>
                  <a:avLst/>
                  <a:gdLst/>
                  <a:ahLst/>
                  <a:cxnLst>
                    <a:cxn ang="0">
                      <a:pos x="30" y="39"/>
                    </a:cxn>
                    <a:cxn ang="0">
                      <a:pos x="10" y="23"/>
                    </a:cxn>
                    <a:cxn ang="0">
                      <a:pos x="16" y="13"/>
                    </a:cxn>
                    <a:cxn ang="0">
                      <a:pos x="54" y="16"/>
                    </a:cxn>
                    <a:cxn ang="0">
                      <a:pos x="57" y="29"/>
                    </a:cxn>
                    <a:cxn ang="0">
                      <a:pos x="30" y="39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6"/>
                        <a:pt x="16" y="13"/>
                      </a:cubicBezTo>
                      <a:cubicBezTo>
                        <a:pt x="18" y="10"/>
                        <a:pt x="54" y="0"/>
                        <a:pt x="54" y="16"/>
                      </a:cubicBezTo>
                      <a:cubicBezTo>
                        <a:pt x="54" y="21"/>
                        <a:pt x="47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E0CBAE"/>
                </a:solidFill>
                <a:ln w="3175" algn="ctr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43" name="Oval 300"/>
                <p:cNvSpPr>
                  <a:spLocks noChangeArrowheads="1"/>
                </p:cNvSpPr>
                <p:nvPr/>
              </p:nvSpPr>
              <p:spPr bwMode="gray">
                <a:xfrm flipH="1">
                  <a:off x="7379844" y="2115003"/>
                  <a:ext cx="112462" cy="112462"/>
                </a:xfrm>
                <a:prstGeom prst="ellipse">
                  <a:avLst/>
                </a:prstGeom>
                <a:solidFill>
                  <a:srgbClr val="E0CBAE"/>
                </a:solidFill>
                <a:ln w="3175" algn="ctr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</p:grpSp>
      <p:grpSp>
        <p:nvGrpSpPr>
          <p:cNvPr id="14" name="Gruppieren 13"/>
          <p:cNvGrpSpPr/>
          <p:nvPr/>
        </p:nvGrpSpPr>
        <p:grpSpPr>
          <a:xfrm>
            <a:off x="5141735" y="4001635"/>
            <a:ext cx="1377852" cy="1189226"/>
            <a:chOff x="6135691" y="2793420"/>
            <a:chExt cx="1377852" cy="1189226"/>
          </a:xfrm>
        </p:grpSpPr>
        <p:grpSp>
          <p:nvGrpSpPr>
            <p:cNvPr id="40969" name="Gruppieren 40968"/>
            <p:cNvGrpSpPr/>
            <p:nvPr/>
          </p:nvGrpSpPr>
          <p:grpSpPr bwMode="gray">
            <a:xfrm>
              <a:off x="6135691" y="2793420"/>
              <a:ext cx="656273" cy="656272"/>
              <a:chOff x="6004383" y="2887391"/>
              <a:chExt cx="656273" cy="656272"/>
            </a:xfrm>
          </p:grpSpPr>
          <p:sp>
            <p:nvSpPr>
              <p:cNvPr id="138" name="Rectangle 1370"/>
              <p:cNvSpPr>
                <a:spLocks noChangeArrowheads="1"/>
              </p:cNvSpPr>
              <p:nvPr/>
            </p:nvSpPr>
            <p:spPr bwMode="gray">
              <a:xfrm>
                <a:off x="6578106" y="3461113"/>
                <a:ext cx="82550" cy="8255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39" name="Rectangle 1371"/>
              <p:cNvSpPr>
                <a:spLocks noChangeArrowheads="1"/>
              </p:cNvSpPr>
              <p:nvPr/>
            </p:nvSpPr>
            <p:spPr bwMode="gray">
              <a:xfrm>
                <a:off x="6410942" y="3293949"/>
                <a:ext cx="146526" cy="14652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grpSp>
            <p:nvGrpSpPr>
              <p:cNvPr id="140" name="Group 1372"/>
              <p:cNvGrpSpPr>
                <a:grpSpLocks/>
              </p:cNvGrpSpPr>
              <p:nvPr/>
            </p:nvGrpSpPr>
            <p:grpSpPr bwMode="gray">
              <a:xfrm>
                <a:off x="6004383" y="2887391"/>
                <a:ext cx="385922" cy="385921"/>
                <a:chOff x="-12610" y="18860"/>
                <a:chExt cx="330" cy="331"/>
              </a:xfrm>
            </p:grpSpPr>
            <p:sp>
              <p:nvSpPr>
                <p:cNvPr id="141" name="Rectangle 1373"/>
                <p:cNvSpPr>
                  <a:spLocks noChangeArrowheads="1"/>
                </p:cNvSpPr>
                <p:nvPr/>
              </p:nvSpPr>
              <p:spPr bwMode="gray">
                <a:xfrm>
                  <a:off x="-12610" y="18860"/>
                  <a:ext cx="330" cy="331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42" name="Freeform 1374"/>
                <p:cNvSpPr>
                  <a:spLocks noEditPoints="1"/>
                </p:cNvSpPr>
                <p:nvPr/>
              </p:nvSpPr>
              <p:spPr bwMode="gray">
                <a:xfrm>
                  <a:off x="-12535" y="18898"/>
                  <a:ext cx="182" cy="255"/>
                </a:xfrm>
                <a:custGeom>
                  <a:avLst/>
                  <a:gdLst/>
                  <a:ahLst/>
                  <a:cxnLst>
                    <a:cxn ang="0">
                      <a:pos x="38" y="47"/>
                    </a:cxn>
                    <a:cxn ang="0">
                      <a:pos x="62" y="23"/>
                    </a:cxn>
                    <a:cxn ang="0">
                      <a:pos x="38" y="0"/>
                    </a:cxn>
                    <a:cxn ang="0">
                      <a:pos x="14" y="23"/>
                    </a:cxn>
                    <a:cxn ang="0">
                      <a:pos x="38" y="47"/>
                    </a:cxn>
                    <a:cxn ang="0">
                      <a:pos x="77" y="61"/>
                    </a:cxn>
                    <a:cxn ang="0">
                      <a:pos x="71" y="54"/>
                    </a:cxn>
                    <a:cxn ang="0">
                      <a:pos x="5" y="54"/>
                    </a:cxn>
                    <a:cxn ang="0">
                      <a:pos x="0" y="61"/>
                    </a:cxn>
                    <a:cxn ang="0">
                      <a:pos x="0" y="101"/>
                    </a:cxn>
                    <a:cxn ang="0">
                      <a:pos x="5" y="108"/>
                    </a:cxn>
                    <a:cxn ang="0">
                      <a:pos x="71" y="108"/>
                    </a:cxn>
                    <a:cxn ang="0">
                      <a:pos x="77" y="101"/>
                    </a:cxn>
                    <a:cxn ang="0">
                      <a:pos x="77" y="61"/>
                    </a:cxn>
                  </a:cxnLst>
                  <a:rect l="0" t="0" r="r" b="b"/>
                  <a:pathLst>
                    <a:path w="77" h="108">
                      <a:moveTo>
                        <a:pt x="38" y="47"/>
                      </a:moveTo>
                      <a:cubicBezTo>
                        <a:pt x="51" y="47"/>
                        <a:pt x="62" y="36"/>
                        <a:pt x="62" y="23"/>
                      </a:cubicBezTo>
                      <a:cubicBezTo>
                        <a:pt x="62" y="10"/>
                        <a:pt x="51" y="0"/>
                        <a:pt x="38" y="0"/>
                      </a:cubicBezTo>
                      <a:cubicBezTo>
                        <a:pt x="25" y="0"/>
                        <a:pt x="14" y="10"/>
                        <a:pt x="14" y="23"/>
                      </a:cubicBezTo>
                      <a:cubicBezTo>
                        <a:pt x="14" y="36"/>
                        <a:pt x="25" y="47"/>
                        <a:pt x="38" y="47"/>
                      </a:cubicBezTo>
                      <a:close/>
                      <a:moveTo>
                        <a:pt x="77" y="61"/>
                      </a:moveTo>
                      <a:cubicBezTo>
                        <a:pt x="77" y="57"/>
                        <a:pt x="74" y="54"/>
                        <a:pt x="71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2" y="54"/>
                        <a:pt x="0" y="57"/>
                        <a:pt x="0" y="61"/>
                      </a:cubicBezTo>
                      <a:cubicBezTo>
                        <a:pt x="0" y="107"/>
                        <a:pt x="0" y="101"/>
                        <a:pt x="0" y="101"/>
                      </a:cubicBezTo>
                      <a:cubicBezTo>
                        <a:pt x="0" y="105"/>
                        <a:pt x="2" y="108"/>
                        <a:pt x="5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4" y="108"/>
                        <a:pt x="77" y="105"/>
                        <a:pt x="77" y="101"/>
                      </a:cubicBezTo>
                      <a:lnTo>
                        <a:pt x="77" y="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350" cmpd="sng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  <p:grpSp>
          <p:nvGrpSpPr>
            <p:cNvPr id="4" name="Gruppieren 3"/>
            <p:cNvGrpSpPr/>
            <p:nvPr/>
          </p:nvGrpSpPr>
          <p:grpSpPr bwMode="gray">
            <a:xfrm>
              <a:off x="6628195" y="3305985"/>
              <a:ext cx="885348" cy="676661"/>
              <a:chOff x="6594616" y="3382899"/>
              <a:chExt cx="885348" cy="676661"/>
            </a:xfrm>
          </p:grpSpPr>
          <p:grpSp>
            <p:nvGrpSpPr>
              <p:cNvPr id="644" name="Group 163"/>
              <p:cNvGrpSpPr>
                <a:grpSpLocks/>
              </p:cNvGrpSpPr>
              <p:nvPr/>
            </p:nvGrpSpPr>
            <p:grpSpPr bwMode="gray">
              <a:xfrm>
                <a:off x="7065081" y="3382899"/>
                <a:ext cx="321910" cy="548898"/>
                <a:chOff x="555" y="1099"/>
                <a:chExt cx="312" cy="532"/>
              </a:xfrm>
            </p:grpSpPr>
            <p:sp>
              <p:nvSpPr>
                <p:cNvPr id="645" name="Freeform 164"/>
                <p:cNvSpPr>
                  <a:spLocks noEditPoints="1"/>
                </p:cNvSpPr>
                <p:nvPr/>
              </p:nvSpPr>
              <p:spPr bwMode="gray">
                <a:xfrm>
                  <a:off x="555" y="1186"/>
                  <a:ext cx="312" cy="245"/>
                </a:xfrm>
                <a:custGeom>
                  <a:avLst/>
                  <a:gdLst/>
                  <a:ahLst/>
                  <a:cxnLst>
                    <a:cxn ang="0">
                      <a:pos x="235" y="113"/>
                    </a:cxn>
                    <a:cxn ang="0">
                      <a:pos x="235" y="113"/>
                    </a:cxn>
                    <a:cxn ang="0">
                      <a:pos x="225" y="49"/>
                    </a:cxn>
                    <a:cxn ang="0">
                      <a:pos x="199" y="24"/>
                    </a:cxn>
                    <a:cxn ang="0">
                      <a:pos x="156" y="12"/>
                    </a:cxn>
                    <a:cxn ang="0">
                      <a:pos x="116" y="2"/>
                    </a:cxn>
                    <a:cxn ang="0">
                      <a:pos x="87" y="12"/>
                    </a:cxn>
                    <a:cxn ang="0">
                      <a:pos x="73" y="85"/>
                    </a:cxn>
                    <a:cxn ang="0">
                      <a:pos x="73" y="85"/>
                    </a:cxn>
                    <a:cxn ang="0">
                      <a:pos x="72" y="90"/>
                    </a:cxn>
                    <a:cxn ang="0">
                      <a:pos x="21" y="104"/>
                    </a:cxn>
                    <a:cxn ang="0">
                      <a:pos x="26" y="135"/>
                    </a:cxn>
                    <a:cxn ang="0">
                      <a:pos x="80" y="122"/>
                    </a:cxn>
                    <a:cxn ang="0">
                      <a:pos x="80" y="122"/>
                    </a:cxn>
                    <a:cxn ang="0">
                      <a:pos x="86" y="120"/>
                    </a:cxn>
                    <a:cxn ang="0">
                      <a:pos x="99" y="112"/>
                    </a:cxn>
                    <a:cxn ang="0">
                      <a:pos x="104" y="92"/>
                    </a:cxn>
                    <a:cxn ang="0">
                      <a:pos x="104" y="92"/>
                    </a:cxn>
                    <a:cxn ang="0">
                      <a:pos x="110" y="47"/>
                    </a:cxn>
                    <a:cxn ang="0">
                      <a:pos x="109" y="160"/>
                    </a:cxn>
                    <a:cxn ang="0">
                      <a:pos x="119" y="170"/>
                    </a:cxn>
                    <a:cxn ang="0">
                      <a:pos x="169" y="184"/>
                    </a:cxn>
                    <a:cxn ang="0">
                      <a:pos x="196" y="165"/>
                    </a:cxn>
                    <a:cxn ang="0">
                      <a:pos x="196" y="160"/>
                    </a:cxn>
                    <a:cxn ang="0">
                      <a:pos x="216" y="155"/>
                    </a:cxn>
                    <a:cxn ang="0">
                      <a:pos x="219" y="154"/>
                    </a:cxn>
                    <a:cxn ang="0">
                      <a:pos x="232" y="146"/>
                    </a:cxn>
                    <a:cxn ang="0">
                      <a:pos x="237" y="124"/>
                    </a:cxn>
                    <a:cxn ang="0">
                      <a:pos x="235" y="113"/>
                    </a:cxn>
                    <a:cxn ang="0">
                      <a:pos x="193" y="75"/>
                    </a:cxn>
                    <a:cxn ang="0">
                      <a:pos x="194" y="87"/>
                    </a:cxn>
                    <a:cxn ang="0">
                      <a:pos x="200" y="123"/>
                    </a:cxn>
                    <a:cxn ang="0">
                      <a:pos x="196" y="124"/>
                    </a:cxn>
                    <a:cxn ang="0">
                      <a:pos x="194" y="87"/>
                    </a:cxn>
                    <a:cxn ang="0">
                      <a:pos x="193" y="75"/>
                    </a:cxn>
                    <a:cxn ang="0">
                      <a:pos x="192" y="70"/>
                    </a:cxn>
                    <a:cxn ang="0">
                      <a:pos x="193" y="75"/>
                    </a:cxn>
                  </a:cxnLst>
                  <a:rect l="0" t="0" r="r" b="b"/>
                  <a:pathLst>
                    <a:path w="237" h="186">
                      <a:moveTo>
                        <a:pt x="235" y="113"/>
                      </a:moveTo>
                      <a:cubicBezTo>
                        <a:pt x="235" y="113"/>
                        <a:pt x="235" y="113"/>
                        <a:pt x="235" y="113"/>
                      </a:cubicBezTo>
                      <a:cubicBezTo>
                        <a:pt x="230" y="84"/>
                        <a:pt x="226" y="57"/>
                        <a:pt x="225" y="49"/>
                      </a:cubicBezTo>
                      <a:cubicBezTo>
                        <a:pt x="223" y="32"/>
                        <a:pt x="207" y="26"/>
                        <a:pt x="199" y="24"/>
                      </a:cubicBezTo>
                      <a:cubicBezTo>
                        <a:pt x="192" y="21"/>
                        <a:pt x="169" y="16"/>
                        <a:pt x="156" y="12"/>
                      </a:cubicBezTo>
                      <a:cubicBezTo>
                        <a:pt x="145" y="9"/>
                        <a:pt x="125" y="3"/>
                        <a:pt x="116" y="2"/>
                      </a:cubicBezTo>
                      <a:cubicBezTo>
                        <a:pt x="107" y="0"/>
                        <a:pt x="90" y="4"/>
                        <a:pt x="87" y="12"/>
                      </a:cubicBezTo>
                      <a:cubicBezTo>
                        <a:pt x="86" y="14"/>
                        <a:pt x="79" y="50"/>
                        <a:pt x="73" y="85"/>
                      </a:cubicBezTo>
                      <a:cubicBezTo>
                        <a:pt x="73" y="85"/>
                        <a:pt x="73" y="85"/>
                        <a:pt x="73" y="85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49" y="96"/>
                        <a:pt x="29" y="102"/>
                        <a:pt x="21" y="104"/>
                      </a:cubicBezTo>
                      <a:cubicBezTo>
                        <a:pt x="0" y="108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8" y="65"/>
                        <a:pt x="111" y="43"/>
                        <a:pt x="110" y="47"/>
                      </a:cubicBezTo>
                      <a:cubicBezTo>
                        <a:pt x="110" y="53"/>
                        <a:pt x="109" y="117"/>
                        <a:pt x="109" y="160"/>
                      </a:cubicBezTo>
                      <a:cubicBezTo>
                        <a:pt x="110" y="165"/>
                        <a:pt x="112" y="170"/>
                        <a:pt x="119" y="170"/>
                      </a:cubicBezTo>
                      <a:cubicBezTo>
                        <a:pt x="131" y="173"/>
                        <a:pt x="162" y="183"/>
                        <a:pt x="169" y="184"/>
                      </a:cubicBezTo>
                      <a:cubicBezTo>
                        <a:pt x="178" y="186"/>
                        <a:pt x="193" y="176"/>
                        <a:pt x="196" y="165"/>
                      </a:cubicBezTo>
                      <a:cubicBezTo>
                        <a:pt x="196" y="163"/>
                        <a:pt x="196" y="162"/>
                        <a:pt x="196" y="160"/>
                      </a:cubicBezTo>
                      <a:cubicBezTo>
                        <a:pt x="202" y="158"/>
                        <a:pt x="209" y="157"/>
                        <a:pt x="216" y="155"/>
                      </a:cubicBezTo>
                      <a:cubicBezTo>
                        <a:pt x="217" y="154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1"/>
                        <a:pt x="237" y="135"/>
                        <a:pt x="237" y="124"/>
                      </a:cubicBezTo>
                      <a:lnTo>
                        <a:pt x="235" y="113"/>
                      </a:lnTo>
                      <a:close/>
                      <a:moveTo>
                        <a:pt x="193" y="75"/>
                      </a:moveTo>
                      <a:cubicBezTo>
                        <a:pt x="194" y="79"/>
                        <a:pt x="194" y="83"/>
                        <a:pt x="194" y="87"/>
                      </a:cubicBezTo>
                      <a:cubicBezTo>
                        <a:pt x="196" y="96"/>
                        <a:pt x="198" y="108"/>
                        <a:pt x="200" y="123"/>
                      </a:cubicBezTo>
                      <a:cubicBezTo>
                        <a:pt x="199" y="123"/>
                        <a:pt x="197" y="123"/>
                        <a:pt x="196" y="124"/>
                      </a:cubicBezTo>
                      <a:cubicBezTo>
                        <a:pt x="196" y="111"/>
                        <a:pt x="195" y="99"/>
                        <a:pt x="194" y="87"/>
                      </a:cubicBezTo>
                      <a:cubicBezTo>
                        <a:pt x="194" y="82"/>
                        <a:pt x="193" y="78"/>
                        <a:pt x="193" y="75"/>
                      </a:cubicBezTo>
                      <a:cubicBezTo>
                        <a:pt x="192" y="73"/>
                        <a:pt x="192" y="72"/>
                        <a:pt x="192" y="70"/>
                      </a:cubicBezTo>
                      <a:cubicBezTo>
                        <a:pt x="192" y="72"/>
                        <a:pt x="193" y="73"/>
                        <a:pt x="193" y="75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46" name="Freeform 165"/>
                <p:cNvSpPr>
                  <a:spLocks/>
                </p:cNvSpPr>
                <p:nvPr/>
              </p:nvSpPr>
              <p:spPr bwMode="gray">
                <a:xfrm>
                  <a:off x="710" y="1170"/>
                  <a:ext cx="87" cy="54"/>
                </a:xfrm>
                <a:custGeom>
                  <a:avLst/>
                  <a:gdLst/>
                  <a:ahLst/>
                  <a:cxnLst>
                    <a:cxn ang="0">
                      <a:pos x="30" y="39"/>
                    </a:cxn>
                    <a:cxn ang="0">
                      <a:pos x="10" y="23"/>
                    </a:cxn>
                    <a:cxn ang="0">
                      <a:pos x="16" y="13"/>
                    </a:cxn>
                    <a:cxn ang="0">
                      <a:pos x="54" y="16"/>
                    </a:cxn>
                    <a:cxn ang="0">
                      <a:pos x="57" y="29"/>
                    </a:cxn>
                    <a:cxn ang="0">
                      <a:pos x="30" y="39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5"/>
                        <a:pt x="16" y="13"/>
                      </a:cubicBezTo>
                      <a:cubicBezTo>
                        <a:pt x="19" y="10"/>
                        <a:pt x="54" y="0"/>
                        <a:pt x="54" y="16"/>
                      </a:cubicBezTo>
                      <a:cubicBezTo>
                        <a:pt x="54" y="21"/>
                        <a:pt x="48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47" name="Freeform 166"/>
                <p:cNvSpPr>
                  <a:spLocks/>
                </p:cNvSpPr>
                <p:nvPr/>
              </p:nvSpPr>
              <p:spPr bwMode="gray">
                <a:xfrm>
                  <a:off x="604" y="1394"/>
                  <a:ext cx="209" cy="237"/>
                </a:xfrm>
                <a:custGeom>
                  <a:avLst/>
                  <a:gdLst/>
                  <a:ahLst/>
                  <a:cxnLst>
                    <a:cxn ang="0">
                      <a:pos x="159" y="6"/>
                    </a:cxn>
                    <a:cxn ang="0">
                      <a:pos x="132" y="21"/>
                    </a:cxn>
                    <a:cxn ang="0">
                      <a:pos x="81" y="11"/>
                    </a:cxn>
                    <a:cxn ang="0">
                      <a:pos x="72" y="0"/>
                    </a:cxn>
                    <a:cxn ang="0">
                      <a:pos x="68" y="19"/>
                    </a:cxn>
                    <a:cxn ang="0">
                      <a:pos x="17" y="32"/>
                    </a:cxn>
                    <a:cxn ang="0">
                      <a:pos x="1" y="55"/>
                    </a:cxn>
                    <a:cxn ang="0">
                      <a:pos x="1" y="145"/>
                    </a:cxn>
                    <a:cxn ang="0">
                      <a:pos x="36" y="156"/>
                    </a:cxn>
                    <a:cxn ang="0">
                      <a:pos x="43" y="145"/>
                    </a:cxn>
                    <a:cxn ang="0">
                      <a:pos x="42" y="73"/>
                    </a:cxn>
                    <a:cxn ang="0">
                      <a:pos x="42" y="73"/>
                    </a:cxn>
                    <a:cxn ang="0">
                      <a:pos x="42" y="72"/>
                    </a:cxn>
                    <a:cxn ang="0">
                      <a:pos x="42" y="66"/>
                    </a:cxn>
                    <a:cxn ang="0">
                      <a:pos x="42" y="64"/>
                    </a:cxn>
                    <a:cxn ang="0">
                      <a:pos x="42" y="63"/>
                    </a:cxn>
                    <a:cxn ang="0">
                      <a:pos x="59" y="41"/>
                    </a:cxn>
                    <a:cxn ang="0">
                      <a:pos x="103" y="30"/>
                    </a:cxn>
                    <a:cxn ang="0">
                      <a:pos x="103" y="30"/>
                    </a:cxn>
                    <a:cxn ang="0">
                      <a:pos x="59" y="41"/>
                    </a:cxn>
                    <a:cxn ang="0">
                      <a:pos x="42" y="63"/>
                    </a:cxn>
                    <a:cxn ang="0">
                      <a:pos x="42" y="71"/>
                    </a:cxn>
                    <a:cxn ang="0">
                      <a:pos x="42" y="72"/>
                    </a:cxn>
                    <a:cxn ang="0">
                      <a:pos x="42" y="77"/>
                    </a:cxn>
                    <a:cxn ang="0">
                      <a:pos x="42" y="77"/>
                    </a:cxn>
                    <a:cxn ang="0">
                      <a:pos x="43" y="154"/>
                    </a:cxn>
                    <a:cxn ang="0">
                      <a:pos x="43" y="154"/>
                    </a:cxn>
                    <a:cxn ang="0">
                      <a:pos x="43" y="157"/>
                    </a:cxn>
                    <a:cxn ang="0">
                      <a:pos x="84" y="157"/>
                    </a:cxn>
                    <a:cxn ang="0">
                      <a:pos x="85" y="77"/>
                    </a:cxn>
                    <a:cxn ang="0">
                      <a:pos x="89" y="69"/>
                    </a:cxn>
                    <a:cxn ang="0">
                      <a:pos x="141" y="55"/>
                    </a:cxn>
                    <a:cxn ang="0">
                      <a:pos x="159" y="25"/>
                    </a:cxn>
                    <a:cxn ang="0">
                      <a:pos x="159" y="8"/>
                    </a:cxn>
                    <a:cxn ang="0">
                      <a:pos x="159" y="6"/>
                    </a:cxn>
                  </a:cxnLst>
                  <a:rect l="0" t="0" r="r" b="b"/>
                  <a:pathLst>
                    <a:path w="159" h="180">
                      <a:moveTo>
                        <a:pt x="159" y="6"/>
                      </a:moveTo>
                      <a:cubicBezTo>
                        <a:pt x="156" y="17"/>
                        <a:pt x="140" y="23"/>
                        <a:pt x="132" y="21"/>
                      </a:cubicBezTo>
                      <a:cubicBezTo>
                        <a:pt x="124" y="20"/>
                        <a:pt x="94" y="14"/>
                        <a:pt x="81" y="11"/>
                      </a:cubicBezTo>
                      <a:cubicBezTo>
                        <a:pt x="75" y="10"/>
                        <a:pt x="73" y="5"/>
                        <a:pt x="72" y="0"/>
                      </a:cubicBezTo>
                      <a:cubicBezTo>
                        <a:pt x="72" y="19"/>
                        <a:pt x="72" y="18"/>
                        <a:pt x="68" y="19"/>
                      </a:cubicBezTo>
                      <a:cubicBezTo>
                        <a:pt x="68" y="19"/>
                        <a:pt x="28" y="28"/>
                        <a:pt x="17" y="32"/>
                      </a:cubicBezTo>
                      <a:cubicBezTo>
                        <a:pt x="7" y="36"/>
                        <a:pt x="2" y="42"/>
                        <a:pt x="1" y="55"/>
                      </a:cubicBezTo>
                      <a:cubicBezTo>
                        <a:pt x="1" y="55"/>
                        <a:pt x="0" y="135"/>
                        <a:pt x="1" y="145"/>
                      </a:cubicBezTo>
                      <a:cubicBezTo>
                        <a:pt x="2" y="163"/>
                        <a:pt x="25" y="165"/>
                        <a:pt x="36" y="156"/>
                      </a:cubicBezTo>
                      <a:cubicBezTo>
                        <a:pt x="39" y="153"/>
                        <a:pt x="43" y="149"/>
                        <a:pt x="43" y="145"/>
                      </a:cubicBezTo>
                      <a:cubicBezTo>
                        <a:pt x="42" y="130"/>
                        <a:pt x="42" y="102"/>
                        <a:pt x="42" y="73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3"/>
                        <a:pt x="42" y="72"/>
                        <a:pt x="42" y="72"/>
                      </a:cubicBezTo>
                      <a:cubicBezTo>
                        <a:pt x="42" y="70"/>
                        <a:pt x="42" y="68"/>
                        <a:pt x="42" y="66"/>
                      </a:cubicBezTo>
                      <a:cubicBezTo>
                        <a:pt x="42" y="65"/>
                        <a:pt x="42" y="65"/>
                        <a:pt x="42" y="64"/>
                      </a:cubicBezTo>
                      <a:cubicBezTo>
                        <a:pt x="42" y="64"/>
                        <a:pt x="42" y="63"/>
                        <a:pt x="42" y="63"/>
                      </a:cubicBezTo>
                      <a:cubicBezTo>
                        <a:pt x="43" y="50"/>
                        <a:pt x="48" y="44"/>
                        <a:pt x="59" y="41"/>
                      </a:cubicBezTo>
                      <a:cubicBezTo>
                        <a:pt x="68" y="37"/>
                        <a:pt x="101" y="30"/>
                        <a:pt x="103" y="30"/>
                      </a:cubicBezTo>
                      <a:cubicBezTo>
                        <a:pt x="107" y="28"/>
                        <a:pt x="107" y="28"/>
                        <a:pt x="103" y="30"/>
                      </a:cubicBezTo>
                      <a:cubicBezTo>
                        <a:pt x="101" y="30"/>
                        <a:pt x="68" y="37"/>
                        <a:pt x="59" y="41"/>
                      </a:cubicBezTo>
                      <a:cubicBezTo>
                        <a:pt x="48" y="44"/>
                        <a:pt x="43" y="50"/>
                        <a:pt x="42" y="63"/>
                      </a:cubicBezTo>
                      <a:cubicBezTo>
                        <a:pt x="42" y="64"/>
                        <a:pt x="42" y="70"/>
                        <a:pt x="42" y="71"/>
                      </a:cubicBezTo>
                      <a:cubicBezTo>
                        <a:pt x="42" y="71"/>
                        <a:pt x="42" y="71"/>
                        <a:pt x="42" y="72"/>
                      </a:cubicBezTo>
                      <a:cubicBezTo>
                        <a:pt x="42" y="72"/>
                        <a:pt x="42" y="74"/>
                        <a:pt x="42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2" y="154"/>
                        <a:pt x="43" y="154"/>
                        <a:pt x="43" y="154"/>
                      </a:cubicBezTo>
                      <a:cubicBezTo>
                        <a:pt x="43" y="155"/>
                        <a:pt x="43" y="156"/>
                        <a:pt x="43" y="157"/>
                      </a:cubicBezTo>
                      <a:cubicBezTo>
                        <a:pt x="44" y="180"/>
                        <a:pt x="84" y="177"/>
                        <a:pt x="84" y="157"/>
                      </a:cubicBezTo>
                      <a:cubicBezTo>
                        <a:pt x="84" y="142"/>
                        <a:pt x="85" y="80"/>
                        <a:pt x="85" y="77"/>
                      </a:cubicBezTo>
                      <a:cubicBezTo>
                        <a:pt x="85" y="74"/>
                        <a:pt x="87" y="70"/>
                        <a:pt x="89" y="69"/>
                      </a:cubicBezTo>
                      <a:cubicBezTo>
                        <a:pt x="91" y="69"/>
                        <a:pt x="136" y="57"/>
                        <a:pt x="141" y="55"/>
                      </a:cubicBezTo>
                      <a:cubicBezTo>
                        <a:pt x="153" y="52"/>
                        <a:pt x="159" y="47"/>
                        <a:pt x="159" y="25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7"/>
                        <a:pt x="159" y="7"/>
                        <a:pt x="159" y="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48" name="Freeform 167"/>
                <p:cNvSpPr>
                  <a:spLocks/>
                </p:cNvSpPr>
                <p:nvPr/>
              </p:nvSpPr>
              <p:spPr bwMode="gray">
                <a:xfrm>
                  <a:off x="720" y="1348"/>
                  <a:ext cx="119" cy="71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28" y="14"/>
                    </a:cxn>
                    <a:cxn ang="0">
                      <a:pos x="40" y="46"/>
                    </a:cxn>
                    <a:cxn ang="0">
                      <a:pos x="91" y="32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8"/>
                        <a:pt x="28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6" y="38"/>
                        <a:pt x="91" y="32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49" name="Oval 168"/>
                <p:cNvSpPr>
                  <a:spLocks noChangeArrowheads="1"/>
                </p:cNvSpPr>
                <p:nvPr/>
              </p:nvSpPr>
              <p:spPr bwMode="gray">
                <a:xfrm flipH="1">
                  <a:off x="700" y="1099"/>
                  <a:ext cx="105" cy="105"/>
                </a:xfrm>
                <a:prstGeom prst="ellipse">
                  <a:avLst/>
                </a:prstGeom>
                <a:solidFill>
                  <a:srgbClr val="E0CBAE"/>
                </a:solidFill>
                <a:ln w="3175" algn="ctr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50" name="Freeform 169"/>
                <p:cNvSpPr>
                  <a:spLocks/>
                </p:cNvSpPr>
                <p:nvPr/>
              </p:nvSpPr>
              <p:spPr bwMode="gray">
                <a:xfrm>
                  <a:off x="727" y="1214"/>
                  <a:ext cx="32" cy="15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4" y="22"/>
                    </a:cxn>
                    <a:cxn ang="0">
                      <a:pos x="5" y="239"/>
                    </a:cxn>
                    <a:cxn ang="0">
                      <a:pos x="29" y="265"/>
                    </a:cxn>
                    <a:cxn ang="0">
                      <a:pos x="52" y="253"/>
                    </a:cxn>
                    <a:cxn ang="0">
                      <a:pos x="38" y="29"/>
                    </a:cxn>
                    <a:cxn ang="0">
                      <a:pos x="55" y="1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265">
                      <a:moveTo>
                        <a:pt x="0" y="0"/>
                      </a:moveTo>
                      <a:lnTo>
                        <a:pt x="14" y="22"/>
                      </a:lnTo>
                      <a:lnTo>
                        <a:pt x="5" y="239"/>
                      </a:lnTo>
                      <a:lnTo>
                        <a:pt x="29" y="265"/>
                      </a:lnTo>
                      <a:lnTo>
                        <a:pt x="52" y="253"/>
                      </a:lnTo>
                      <a:lnTo>
                        <a:pt x="38" y="29"/>
                      </a:lnTo>
                      <a:lnTo>
                        <a:pt x="55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835" name="Group 64"/>
              <p:cNvGrpSpPr>
                <a:grpSpLocks noChangeAspect="1"/>
              </p:cNvGrpSpPr>
              <p:nvPr/>
            </p:nvGrpSpPr>
            <p:grpSpPr bwMode="gray">
              <a:xfrm flipH="1">
                <a:off x="6594616" y="3589025"/>
                <a:ext cx="885348" cy="470535"/>
                <a:chOff x="786" y="2382"/>
                <a:chExt cx="1190" cy="634"/>
              </a:xfrm>
            </p:grpSpPr>
            <p:sp>
              <p:nvSpPr>
                <p:cNvPr id="836" name="Freeform 65"/>
                <p:cNvSpPr>
                  <a:spLocks noChangeAspect="1"/>
                </p:cNvSpPr>
                <p:nvPr/>
              </p:nvSpPr>
              <p:spPr bwMode="gray">
                <a:xfrm>
                  <a:off x="1933" y="2464"/>
                  <a:ext cx="43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37" name="Freeform 66"/>
                <p:cNvSpPr>
                  <a:spLocks noChangeAspect="1"/>
                </p:cNvSpPr>
                <p:nvPr/>
              </p:nvSpPr>
              <p:spPr bwMode="gray">
                <a:xfrm>
                  <a:off x="1888" y="2464"/>
                  <a:ext cx="45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38" name="Freeform 67"/>
                <p:cNvSpPr>
                  <a:spLocks noChangeAspect="1"/>
                </p:cNvSpPr>
                <p:nvPr/>
              </p:nvSpPr>
              <p:spPr bwMode="gray">
                <a:xfrm>
                  <a:off x="1038" y="2694"/>
                  <a:ext cx="46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39" name="Freeform 68"/>
                <p:cNvSpPr>
                  <a:spLocks noChangeAspect="1"/>
                </p:cNvSpPr>
                <p:nvPr/>
              </p:nvSpPr>
              <p:spPr bwMode="gray">
                <a:xfrm>
                  <a:off x="1084" y="2694"/>
                  <a:ext cx="42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40" name="Freeform 69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45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41" name="Freeform 70"/>
                <p:cNvSpPr>
                  <a:spLocks noChangeAspect="1"/>
                </p:cNvSpPr>
                <p:nvPr/>
              </p:nvSpPr>
              <p:spPr bwMode="gray">
                <a:xfrm>
                  <a:off x="831" y="2625"/>
                  <a:ext cx="43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42" name="Freeform 71"/>
                <p:cNvSpPr>
                  <a:spLocks noChangeAspect="1"/>
                </p:cNvSpPr>
                <p:nvPr/>
              </p:nvSpPr>
              <p:spPr bwMode="gray">
                <a:xfrm>
                  <a:off x="1633" y="2382"/>
                  <a:ext cx="42" cy="32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noFill/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43" name="Freeform 72"/>
                <p:cNvSpPr>
                  <a:spLocks noChangeAspect="1"/>
                </p:cNvSpPr>
                <p:nvPr/>
              </p:nvSpPr>
              <p:spPr bwMode="gray">
                <a:xfrm>
                  <a:off x="1633" y="2394"/>
                  <a:ext cx="42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44" name="Freeform 73"/>
                <p:cNvSpPr>
                  <a:spLocks noChangeAspect="1"/>
                </p:cNvSpPr>
                <p:nvPr/>
              </p:nvSpPr>
              <p:spPr bwMode="gray">
                <a:xfrm>
                  <a:off x="1675" y="2394"/>
                  <a:ext cx="46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45" name="Freeform 74"/>
                <p:cNvSpPr>
                  <a:spLocks noChangeAspect="1"/>
                </p:cNvSpPr>
                <p:nvPr/>
              </p:nvSpPr>
              <p:spPr bwMode="gray">
                <a:xfrm>
                  <a:off x="786" y="2382"/>
                  <a:ext cx="1190" cy="325"/>
                </a:xfrm>
                <a:custGeom>
                  <a:avLst/>
                  <a:gdLst/>
                  <a:ahLst/>
                  <a:cxnLst>
                    <a:cxn ang="0">
                      <a:pos x="0" y="65"/>
                    </a:cxn>
                    <a:cxn ang="0">
                      <a:pos x="160" y="22"/>
                    </a:cxn>
                    <a:cxn ang="0">
                      <a:pos x="160" y="22"/>
                    </a:cxn>
                    <a:cxn ang="0">
                      <a:pos x="240" y="0"/>
                    </a:cxn>
                    <a:cxn ang="0">
                      <a:pos x="321" y="22"/>
                    </a:cxn>
                    <a:cxn ang="0">
                      <a:pos x="240" y="44"/>
                    </a:cxn>
                    <a:cxn ang="0">
                      <a:pos x="240" y="44"/>
                    </a:cxn>
                    <a:cxn ang="0">
                      <a:pos x="81" y="87"/>
                    </a:cxn>
                    <a:cxn ang="0">
                      <a:pos x="0" y="65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46" name="Freeform 75"/>
                <p:cNvSpPr>
                  <a:spLocks noChangeAspect="1"/>
                </p:cNvSpPr>
                <p:nvPr/>
              </p:nvSpPr>
              <p:spPr bwMode="gray">
                <a:xfrm>
                  <a:off x="1084" y="2464"/>
                  <a:ext cx="892" cy="285"/>
                </a:xfrm>
                <a:custGeom>
                  <a:avLst/>
                  <a:gdLst/>
                  <a:ahLst/>
                  <a:cxnLst>
                    <a:cxn ang="0">
                      <a:pos x="0" y="65"/>
                    </a:cxn>
                    <a:cxn ang="0">
                      <a:pos x="0" y="77"/>
                    </a:cxn>
                    <a:cxn ang="0">
                      <a:pos x="241" y="12"/>
                    </a:cxn>
                    <a:cxn ang="0">
                      <a:pos x="241" y="0"/>
                    </a:cxn>
                    <a:cxn ang="0">
                      <a:pos x="0" y="65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47" name="Freeform 76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298" cy="1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80" y="34"/>
                    </a:cxn>
                    <a:cxn ang="0">
                      <a:pos x="80" y="2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750" name="Gruppieren 749"/>
              <p:cNvGrpSpPr/>
              <p:nvPr/>
            </p:nvGrpSpPr>
            <p:grpSpPr bwMode="gray">
              <a:xfrm>
                <a:off x="6816322" y="3550065"/>
                <a:ext cx="298862" cy="180834"/>
                <a:chOff x="5098905" y="4112556"/>
                <a:chExt cx="298862" cy="180834"/>
              </a:xfrm>
            </p:grpSpPr>
            <p:grpSp>
              <p:nvGrpSpPr>
                <p:cNvPr id="751" name="Gruppieren 750"/>
                <p:cNvGrpSpPr/>
                <p:nvPr/>
              </p:nvGrpSpPr>
              <p:grpSpPr bwMode="gray">
                <a:xfrm>
                  <a:off x="5116824" y="4211020"/>
                  <a:ext cx="280943" cy="82370"/>
                  <a:chOff x="5116824" y="4211020"/>
                  <a:chExt cx="280943" cy="82370"/>
                </a:xfrm>
              </p:grpSpPr>
              <p:sp>
                <p:nvSpPr>
                  <p:cNvPr id="756" name="Freeform 61"/>
                  <p:cNvSpPr>
                    <a:spLocks/>
                  </p:cNvSpPr>
                  <p:nvPr/>
                </p:nvSpPr>
                <p:spPr bwMode="gray">
                  <a:xfrm>
                    <a:off x="5274052" y="4252877"/>
                    <a:ext cx="123467" cy="40513"/>
                  </a:xfrm>
                  <a:custGeom>
                    <a:avLst/>
                    <a:gdLst/>
                    <a:ahLst/>
                    <a:cxnLst>
                      <a:cxn ang="0">
                        <a:pos x="0" y="121"/>
                      </a:cxn>
                      <a:cxn ang="0">
                        <a:pos x="451" y="0"/>
                      </a:cxn>
                      <a:cxn ang="0">
                        <a:pos x="451" y="24"/>
                      </a:cxn>
                      <a:cxn ang="0">
                        <a:pos x="0" y="147"/>
                      </a:cxn>
                      <a:cxn ang="0">
                        <a:pos x="0" y="121"/>
                      </a:cxn>
                    </a:cxnLst>
                    <a:rect l="0" t="0" r="r" b="b"/>
                    <a:pathLst>
                      <a:path w="451" h="147">
                        <a:moveTo>
                          <a:pt x="0" y="121"/>
                        </a:moveTo>
                        <a:lnTo>
                          <a:pt x="451" y="0"/>
                        </a:lnTo>
                        <a:lnTo>
                          <a:pt x="451" y="24"/>
                        </a:lnTo>
                        <a:lnTo>
                          <a:pt x="0" y="147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sp>
                <p:nvSpPr>
                  <p:cNvPr id="757" name="Freeform 66"/>
                  <p:cNvSpPr>
                    <a:spLocks/>
                  </p:cNvSpPr>
                  <p:nvPr/>
                </p:nvSpPr>
                <p:spPr bwMode="gray">
                  <a:xfrm>
                    <a:off x="5116824" y="4244517"/>
                    <a:ext cx="157328" cy="48873"/>
                  </a:xfrm>
                  <a:custGeom>
                    <a:avLst/>
                    <a:gdLst>
                      <a:gd name="T0" fmla="*/ 0 w 574"/>
                      <a:gd name="T1" fmla="*/ 24 h 178"/>
                      <a:gd name="T2" fmla="*/ 0 w 574"/>
                      <a:gd name="T3" fmla="*/ 0 h 178"/>
                      <a:gd name="T4" fmla="*/ 574 w 574"/>
                      <a:gd name="T5" fmla="*/ 152 h 178"/>
                      <a:gd name="T6" fmla="*/ 574 w 574"/>
                      <a:gd name="T7" fmla="*/ 178 h 178"/>
                      <a:gd name="T8" fmla="*/ 0 w 574"/>
                      <a:gd name="T9" fmla="*/ 24 h 1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74"/>
                      <a:gd name="T16" fmla="*/ 0 h 178"/>
                      <a:gd name="T17" fmla="*/ 574 w 574"/>
                      <a:gd name="T18" fmla="*/ 178 h 17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74" h="178">
                        <a:moveTo>
                          <a:pt x="0" y="24"/>
                        </a:moveTo>
                        <a:lnTo>
                          <a:pt x="0" y="0"/>
                        </a:lnTo>
                        <a:lnTo>
                          <a:pt x="574" y="152"/>
                        </a:lnTo>
                        <a:lnTo>
                          <a:pt x="574" y="17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sp>
                <p:nvSpPr>
                  <p:cNvPr id="758" name="Freeform 67"/>
                  <p:cNvSpPr>
                    <a:spLocks/>
                  </p:cNvSpPr>
                  <p:nvPr/>
                </p:nvSpPr>
                <p:spPr bwMode="gray">
                  <a:xfrm>
                    <a:off x="5116824" y="4211020"/>
                    <a:ext cx="280943" cy="75231"/>
                  </a:xfrm>
                  <a:custGeom>
                    <a:avLst/>
                    <a:gdLst>
                      <a:gd name="T0" fmla="*/ 0 w 1025"/>
                      <a:gd name="T1" fmla="*/ 122 h 274"/>
                      <a:gd name="T2" fmla="*/ 451 w 1025"/>
                      <a:gd name="T3" fmla="*/ 0 h 274"/>
                      <a:gd name="T4" fmla="*/ 1025 w 1025"/>
                      <a:gd name="T5" fmla="*/ 153 h 274"/>
                      <a:gd name="T6" fmla="*/ 574 w 1025"/>
                      <a:gd name="T7" fmla="*/ 274 h 274"/>
                      <a:gd name="T8" fmla="*/ 0 w 1025"/>
                      <a:gd name="T9" fmla="*/ 122 h 27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25"/>
                      <a:gd name="T16" fmla="*/ 0 h 274"/>
                      <a:gd name="T17" fmla="*/ 1025 w 1025"/>
                      <a:gd name="T18" fmla="*/ 274 h 27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25" h="274">
                        <a:moveTo>
                          <a:pt x="0" y="122"/>
                        </a:moveTo>
                        <a:lnTo>
                          <a:pt x="451" y="0"/>
                        </a:lnTo>
                        <a:lnTo>
                          <a:pt x="1025" y="153"/>
                        </a:lnTo>
                        <a:lnTo>
                          <a:pt x="574" y="274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grpSp>
                <p:nvGrpSpPr>
                  <p:cNvPr id="759" name="Gruppieren 758"/>
                  <p:cNvGrpSpPr/>
                  <p:nvPr/>
                </p:nvGrpSpPr>
                <p:grpSpPr bwMode="gray">
                  <a:xfrm rot="10800000">
                    <a:off x="5139105" y="4230377"/>
                    <a:ext cx="192138" cy="50520"/>
                    <a:chOff x="5179043" y="4218708"/>
                    <a:chExt cx="192138" cy="50520"/>
                  </a:xfrm>
                </p:grpSpPr>
                <p:sp>
                  <p:nvSpPr>
                    <p:cNvPr id="760" name="Freeform 68"/>
                    <p:cNvSpPr>
                      <a:spLocks/>
                    </p:cNvSpPr>
                    <p:nvPr/>
                  </p:nvSpPr>
                  <p:spPr bwMode="gray">
                    <a:xfrm>
                      <a:off x="5179591" y="4218708"/>
                      <a:ext cx="191590" cy="50520"/>
                    </a:xfrm>
                    <a:custGeom>
                      <a:avLst/>
                      <a:gdLst>
                        <a:gd name="T0" fmla="*/ 0 w 699"/>
                        <a:gd name="T1" fmla="*/ 59 h 184"/>
                        <a:gd name="T2" fmla="*/ 222 w 699"/>
                        <a:gd name="T3" fmla="*/ 0 h 184"/>
                        <a:gd name="T4" fmla="*/ 699 w 699"/>
                        <a:gd name="T5" fmla="*/ 125 h 184"/>
                        <a:gd name="T6" fmla="*/ 477 w 699"/>
                        <a:gd name="T7" fmla="*/ 184 h 184"/>
                        <a:gd name="T8" fmla="*/ 0 w 699"/>
                        <a:gd name="T9" fmla="*/ 59 h 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99"/>
                        <a:gd name="T16" fmla="*/ 0 h 184"/>
                        <a:gd name="T17" fmla="*/ 699 w 699"/>
                        <a:gd name="T18" fmla="*/ 184 h 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99" h="184">
                          <a:moveTo>
                            <a:pt x="0" y="59"/>
                          </a:moveTo>
                          <a:lnTo>
                            <a:pt x="222" y="0"/>
                          </a:lnTo>
                          <a:lnTo>
                            <a:pt x="699" y="125"/>
                          </a:lnTo>
                          <a:lnTo>
                            <a:pt x="477" y="184"/>
                          </a:lnTo>
                          <a:lnTo>
                            <a:pt x="0" y="59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49000">
                          <a:srgbClr val="BFBFBF"/>
                        </a:gs>
                        <a:gs pos="36667">
                          <a:srgbClr val="BFBFBF"/>
                        </a:gs>
                        <a:gs pos="75000">
                          <a:schemeClr val="bg1">
                            <a:lumMod val="65000"/>
                          </a:schemeClr>
                        </a:gs>
                        <a:gs pos="54000">
                          <a:schemeClr val="bg1">
                            <a:lumMod val="65000"/>
                          </a:schemeClr>
                        </a:gs>
                      </a:gsLst>
                      <a:lin ang="9000000" scaled="0"/>
                    </a:gra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cene3d>
                      <a:camera prst="orthographicFront"/>
                      <a:lightRig rig="threePt" dir="t"/>
                    </a:scene3d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Candara" panose="020E0502030303020204" pitchFamily="34" charset="0"/>
                      </a:endParaRPr>
                    </a:p>
                  </p:txBody>
                </p:sp>
                <p:sp>
                  <p:nvSpPr>
                    <p:cNvPr id="761" name="Freeform 69"/>
                    <p:cNvSpPr>
                      <a:spLocks/>
                    </p:cNvSpPr>
                    <p:nvPr/>
                  </p:nvSpPr>
                  <p:spPr bwMode="gray">
                    <a:xfrm rot="10800000">
                      <a:off x="5179043" y="4245890"/>
                      <a:ext cx="86065" cy="23338"/>
                    </a:xfrm>
                    <a:custGeom>
                      <a:avLst/>
                      <a:gdLst>
                        <a:gd name="T0" fmla="*/ 0 w 314"/>
                        <a:gd name="T1" fmla="*/ 33 h 85"/>
                        <a:gd name="T2" fmla="*/ 122 w 314"/>
                        <a:gd name="T3" fmla="*/ 0 h 85"/>
                        <a:gd name="T4" fmla="*/ 314 w 314"/>
                        <a:gd name="T5" fmla="*/ 52 h 85"/>
                        <a:gd name="T6" fmla="*/ 191 w 314"/>
                        <a:gd name="T7" fmla="*/ 85 h 85"/>
                        <a:gd name="T8" fmla="*/ 0 w 314"/>
                        <a:gd name="T9" fmla="*/ 33 h 8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14"/>
                        <a:gd name="T16" fmla="*/ 0 h 85"/>
                        <a:gd name="T17" fmla="*/ 314 w 314"/>
                        <a:gd name="T18" fmla="*/ 85 h 8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14" h="85">
                          <a:moveTo>
                            <a:pt x="0" y="33"/>
                          </a:moveTo>
                          <a:lnTo>
                            <a:pt x="122" y="0"/>
                          </a:lnTo>
                          <a:lnTo>
                            <a:pt x="314" y="52"/>
                          </a:lnTo>
                          <a:lnTo>
                            <a:pt x="191" y="85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49000">
                          <a:srgbClr val="BFBFBF"/>
                        </a:gs>
                        <a:gs pos="36667">
                          <a:srgbClr val="BFBFBF"/>
                        </a:gs>
                        <a:gs pos="75000">
                          <a:schemeClr val="bg1">
                            <a:lumMod val="65000"/>
                          </a:schemeClr>
                        </a:gs>
                        <a:gs pos="54000">
                          <a:schemeClr val="bg1">
                            <a:lumMod val="65000"/>
                          </a:schemeClr>
                        </a:gs>
                      </a:gsLst>
                      <a:lin ang="9000000" scaled="0"/>
                    </a:gra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cene3d>
                      <a:camera prst="orthographicFront"/>
                      <a:lightRig rig="threePt" dir="t"/>
                    </a:scene3d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Candara" panose="020E0502030303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752" name="Gruppieren 751"/>
                <p:cNvGrpSpPr/>
                <p:nvPr/>
              </p:nvGrpSpPr>
              <p:grpSpPr bwMode="gray">
                <a:xfrm>
                  <a:off x="5098905" y="4112556"/>
                  <a:ext cx="172458" cy="176706"/>
                  <a:chOff x="4727808" y="3423716"/>
                  <a:chExt cx="847368" cy="868241"/>
                </a:xfrm>
              </p:grpSpPr>
              <p:sp>
                <p:nvSpPr>
                  <p:cNvPr id="753" name="Freeform 62"/>
                  <p:cNvSpPr>
                    <a:spLocks/>
                  </p:cNvSpPr>
                  <p:nvPr/>
                </p:nvSpPr>
                <p:spPr bwMode="gray">
                  <a:xfrm>
                    <a:off x="4727808" y="3430144"/>
                    <a:ext cx="816896" cy="861224"/>
                  </a:xfrm>
                  <a:custGeom>
                    <a:avLst/>
                    <a:gdLst>
                      <a:gd name="T0" fmla="*/ 50 w 624"/>
                      <a:gd name="T1" fmla="*/ 0 h 649"/>
                      <a:gd name="T2" fmla="*/ 0 w 624"/>
                      <a:gd name="T3" fmla="*/ 496 h 649"/>
                      <a:gd name="T4" fmla="*/ 574 w 624"/>
                      <a:gd name="T5" fmla="*/ 649 h 649"/>
                      <a:gd name="T6" fmla="*/ 624 w 624"/>
                      <a:gd name="T7" fmla="*/ 153 h 649"/>
                      <a:gd name="T8" fmla="*/ 50 w 624"/>
                      <a:gd name="T9" fmla="*/ 0 h 64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24"/>
                      <a:gd name="T16" fmla="*/ 0 h 649"/>
                      <a:gd name="T17" fmla="*/ 624 w 624"/>
                      <a:gd name="T18" fmla="*/ 649 h 649"/>
                      <a:gd name="connsiteX0" fmla="*/ 0 w 11052"/>
                      <a:gd name="connsiteY0" fmla="*/ 0 h 10373"/>
                      <a:gd name="connsiteX1" fmla="*/ 1052 w 11052"/>
                      <a:gd name="connsiteY1" fmla="*/ 8016 h 10373"/>
                      <a:gd name="connsiteX2" fmla="*/ 10251 w 11052"/>
                      <a:gd name="connsiteY2" fmla="*/ 10373 h 10373"/>
                      <a:gd name="connsiteX3" fmla="*/ 11052 w 11052"/>
                      <a:gd name="connsiteY3" fmla="*/ 2730 h 10373"/>
                      <a:gd name="connsiteX4" fmla="*/ 0 w 11052"/>
                      <a:gd name="connsiteY4" fmla="*/ 0 h 10373"/>
                      <a:gd name="connsiteX0" fmla="*/ 0 w 10251"/>
                      <a:gd name="connsiteY0" fmla="*/ 0 h 10373"/>
                      <a:gd name="connsiteX1" fmla="*/ 1052 w 10251"/>
                      <a:gd name="connsiteY1" fmla="*/ 8016 h 10373"/>
                      <a:gd name="connsiteX2" fmla="*/ 10251 w 10251"/>
                      <a:gd name="connsiteY2" fmla="*/ 10373 h 10373"/>
                      <a:gd name="connsiteX3" fmla="*/ 9259 w 10251"/>
                      <a:gd name="connsiteY3" fmla="*/ 2271 h 10373"/>
                      <a:gd name="connsiteX4" fmla="*/ 0 w 10251"/>
                      <a:gd name="connsiteY4" fmla="*/ 0 h 10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51" h="10373">
                        <a:moveTo>
                          <a:pt x="0" y="0"/>
                        </a:moveTo>
                        <a:lnTo>
                          <a:pt x="1052" y="8016"/>
                        </a:lnTo>
                        <a:lnTo>
                          <a:pt x="10251" y="10373"/>
                        </a:lnTo>
                        <a:lnTo>
                          <a:pt x="9259" y="227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sp>
                <p:nvSpPr>
                  <p:cNvPr id="754" name="Freeform 64"/>
                  <p:cNvSpPr>
                    <a:spLocks/>
                  </p:cNvSpPr>
                  <p:nvPr/>
                </p:nvSpPr>
                <p:spPr bwMode="gray">
                  <a:xfrm flipH="1">
                    <a:off x="5464129" y="3621894"/>
                    <a:ext cx="111047" cy="670063"/>
                  </a:xfrm>
                  <a:custGeom>
                    <a:avLst/>
                    <a:gdLst>
                      <a:gd name="connsiteX0" fmla="*/ 12018 w 12018"/>
                      <a:gd name="connsiteY0" fmla="*/ 0 h 10445"/>
                      <a:gd name="connsiteX1" fmla="*/ 6849 w 12018"/>
                      <a:gd name="connsiteY1" fmla="*/ 584 h 10445"/>
                      <a:gd name="connsiteX2" fmla="*/ 0 w 12018"/>
                      <a:gd name="connsiteY2" fmla="*/ 10445 h 10445"/>
                      <a:gd name="connsiteX3" fmla="*/ 3562 w 12018"/>
                      <a:gd name="connsiteY3" fmla="*/ 10306 h 10445"/>
                      <a:gd name="connsiteX4" fmla="*/ 12018 w 12018"/>
                      <a:gd name="connsiteY4" fmla="*/ 0 h 10445"/>
                      <a:gd name="connsiteX0" fmla="*/ 12018 w 12018"/>
                      <a:gd name="connsiteY0" fmla="*/ 120 h 10565"/>
                      <a:gd name="connsiteX1" fmla="*/ 8867 w 12018"/>
                      <a:gd name="connsiteY1" fmla="*/ 0 h 10565"/>
                      <a:gd name="connsiteX2" fmla="*/ 0 w 12018"/>
                      <a:gd name="connsiteY2" fmla="*/ 10565 h 10565"/>
                      <a:gd name="connsiteX3" fmla="*/ 3562 w 12018"/>
                      <a:gd name="connsiteY3" fmla="*/ 10426 h 10565"/>
                      <a:gd name="connsiteX4" fmla="*/ 12018 w 12018"/>
                      <a:gd name="connsiteY4" fmla="*/ 120 h 10565"/>
                      <a:gd name="connsiteX0" fmla="*/ 11766 w 11766"/>
                      <a:gd name="connsiteY0" fmla="*/ 120 h 10426"/>
                      <a:gd name="connsiteX1" fmla="*/ 8615 w 11766"/>
                      <a:gd name="connsiteY1" fmla="*/ 0 h 10426"/>
                      <a:gd name="connsiteX2" fmla="*/ 0 w 11766"/>
                      <a:gd name="connsiteY2" fmla="*/ 10194 h 10426"/>
                      <a:gd name="connsiteX3" fmla="*/ 3310 w 11766"/>
                      <a:gd name="connsiteY3" fmla="*/ 10426 h 10426"/>
                      <a:gd name="connsiteX4" fmla="*/ 11766 w 11766"/>
                      <a:gd name="connsiteY4" fmla="*/ 120 h 10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66" h="10426">
                        <a:moveTo>
                          <a:pt x="11766" y="120"/>
                        </a:moveTo>
                        <a:lnTo>
                          <a:pt x="8615" y="0"/>
                        </a:lnTo>
                        <a:lnTo>
                          <a:pt x="0" y="10194"/>
                        </a:lnTo>
                        <a:lnTo>
                          <a:pt x="3310" y="10426"/>
                        </a:lnTo>
                        <a:lnTo>
                          <a:pt x="11766" y="12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sp>
                <p:nvSpPr>
                  <p:cNvPr id="755" name="Freeform 65"/>
                  <p:cNvSpPr>
                    <a:spLocks/>
                  </p:cNvSpPr>
                  <p:nvPr/>
                </p:nvSpPr>
                <p:spPr bwMode="gray">
                  <a:xfrm>
                    <a:off x="4727808" y="3423716"/>
                    <a:ext cx="767137" cy="209260"/>
                  </a:xfrm>
                  <a:custGeom>
                    <a:avLst/>
                    <a:gdLst>
                      <a:gd name="T0" fmla="*/ 597 w 597"/>
                      <a:gd name="T1" fmla="*/ 151 h 158"/>
                      <a:gd name="T2" fmla="*/ 574 w 597"/>
                      <a:gd name="T3" fmla="*/ 158 h 158"/>
                      <a:gd name="T4" fmla="*/ 0 w 597"/>
                      <a:gd name="T5" fmla="*/ 5 h 158"/>
                      <a:gd name="T6" fmla="*/ 23 w 597"/>
                      <a:gd name="T7" fmla="*/ 0 h 158"/>
                      <a:gd name="T8" fmla="*/ 597 w 597"/>
                      <a:gd name="T9" fmla="*/ 151 h 15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97"/>
                      <a:gd name="T16" fmla="*/ 0 h 158"/>
                      <a:gd name="T17" fmla="*/ 597 w 597"/>
                      <a:gd name="T18" fmla="*/ 158 h 158"/>
                      <a:gd name="connsiteX0" fmla="*/ 10000 w 10000"/>
                      <a:gd name="connsiteY0" fmla="*/ 9557 h 10353"/>
                      <a:gd name="connsiteX1" fmla="*/ 9646 w 10000"/>
                      <a:gd name="connsiteY1" fmla="*/ 10353 h 10353"/>
                      <a:gd name="connsiteX2" fmla="*/ 0 w 10000"/>
                      <a:gd name="connsiteY2" fmla="*/ 316 h 10353"/>
                      <a:gd name="connsiteX3" fmla="*/ 385 w 10000"/>
                      <a:gd name="connsiteY3" fmla="*/ 0 h 10353"/>
                      <a:gd name="connsiteX4" fmla="*/ 10000 w 10000"/>
                      <a:gd name="connsiteY4" fmla="*/ 9557 h 10353"/>
                      <a:gd name="connsiteX0" fmla="*/ 10062 w 10062"/>
                      <a:gd name="connsiteY0" fmla="*/ 9793 h 10353"/>
                      <a:gd name="connsiteX1" fmla="*/ 9646 w 10062"/>
                      <a:gd name="connsiteY1" fmla="*/ 10353 h 10353"/>
                      <a:gd name="connsiteX2" fmla="*/ 0 w 10062"/>
                      <a:gd name="connsiteY2" fmla="*/ 316 h 10353"/>
                      <a:gd name="connsiteX3" fmla="*/ 385 w 10062"/>
                      <a:gd name="connsiteY3" fmla="*/ 0 h 10353"/>
                      <a:gd name="connsiteX4" fmla="*/ 10062 w 10062"/>
                      <a:gd name="connsiteY4" fmla="*/ 9793 h 10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62" h="10353">
                        <a:moveTo>
                          <a:pt x="10062" y="9793"/>
                        </a:moveTo>
                        <a:lnTo>
                          <a:pt x="9646" y="10353"/>
                        </a:lnTo>
                        <a:lnTo>
                          <a:pt x="0" y="316"/>
                        </a:lnTo>
                        <a:lnTo>
                          <a:pt x="385" y="0"/>
                        </a:lnTo>
                        <a:lnTo>
                          <a:pt x="10062" y="9793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6" name="Gruppieren 15"/>
          <p:cNvGrpSpPr/>
          <p:nvPr/>
        </p:nvGrpSpPr>
        <p:grpSpPr>
          <a:xfrm>
            <a:off x="7228950" y="3429782"/>
            <a:ext cx="1348113" cy="1204526"/>
            <a:chOff x="8222906" y="2221567"/>
            <a:chExt cx="1348113" cy="1204526"/>
          </a:xfrm>
        </p:grpSpPr>
        <p:grpSp>
          <p:nvGrpSpPr>
            <p:cNvPr id="15" name="Gruppieren 14"/>
            <p:cNvGrpSpPr/>
            <p:nvPr/>
          </p:nvGrpSpPr>
          <p:grpSpPr>
            <a:xfrm>
              <a:off x="8222906" y="2221567"/>
              <a:ext cx="656273" cy="656216"/>
              <a:chOff x="8222906" y="2221567"/>
              <a:chExt cx="656273" cy="656216"/>
            </a:xfrm>
          </p:grpSpPr>
          <p:sp>
            <p:nvSpPr>
              <p:cNvPr id="194" name="Rectangle 1376"/>
              <p:cNvSpPr>
                <a:spLocks noChangeArrowheads="1"/>
              </p:cNvSpPr>
              <p:nvPr/>
            </p:nvSpPr>
            <p:spPr bwMode="gray">
              <a:xfrm>
                <a:off x="8796629" y="2795233"/>
                <a:ext cx="82550" cy="8255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95" name="Rectangle 1377"/>
              <p:cNvSpPr>
                <a:spLocks noChangeArrowheads="1"/>
              </p:cNvSpPr>
              <p:nvPr/>
            </p:nvSpPr>
            <p:spPr bwMode="gray">
              <a:xfrm>
                <a:off x="8629465" y="2628069"/>
                <a:ext cx="146526" cy="14652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grpSp>
            <p:nvGrpSpPr>
              <p:cNvPr id="196" name="Group 1378"/>
              <p:cNvGrpSpPr>
                <a:grpSpLocks/>
              </p:cNvGrpSpPr>
              <p:nvPr/>
            </p:nvGrpSpPr>
            <p:grpSpPr bwMode="gray">
              <a:xfrm>
                <a:off x="8222906" y="2221567"/>
                <a:ext cx="385922" cy="385923"/>
                <a:chOff x="-12610" y="18860"/>
                <a:chExt cx="330" cy="331"/>
              </a:xfrm>
            </p:grpSpPr>
            <p:sp>
              <p:nvSpPr>
                <p:cNvPr id="197" name="Rectangle 1379"/>
                <p:cNvSpPr>
                  <a:spLocks noChangeArrowheads="1"/>
                </p:cNvSpPr>
                <p:nvPr/>
              </p:nvSpPr>
              <p:spPr bwMode="gray">
                <a:xfrm>
                  <a:off x="-12610" y="18860"/>
                  <a:ext cx="330" cy="331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198" name="Freeform 1380"/>
                <p:cNvSpPr>
                  <a:spLocks noEditPoints="1"/>
                </p:cNvSpPr>
                <p:nvPr/>
              </p:nvSpPr>
              <p:spPr bwMode="gray">
                <a:xfrm>
                  <a:off x="-12535" y="18898"/>
                  <a:ext cx="182" cy="255"/>
                </a:xfrm>
                <a:custGeom>
                  <a:avLst/>
                  <a:gdLst/>
                  <a:ahLst/>
                  <a:cxnLst>
                    <a:cxn ang="0">
                      <a:pos x="38" y="47"/>
                    </a:cxn>
                    <a:cxn ang="0">
                      <a:pos x="62" y="23"/>
                    </a:cxn>
                    <a:cxn ang="0">
                      <a:pos x="38" y="0"/>
                    </a:cxn>
                    <a:cxn ang="0">
                      <a:pos x="14" y="23"/>
                    </a:cxn>
                    <a:cxn ang="0">
                      <a:pos x="38" y="47"/>
                    </a:cxn>
                    <a:cxn ang="0">
                      <a:pos x="77" y="61"/>
                    </a:cxn>
                    <a:cxn ang="0">
                      <a:pos x="71" y="54"/>
                    </a:cxn>
                    <a:cxn ang="0">
                      <a:pos x="5" y="54"/>
                    </a:cxn>
                    <a:cxn ang="0">
                      <a:pos x="0" y="61"/>
                    </a:cxn>
                    <a:cxn ang="0">
                      <a:pos x="0" y="101"/>
                    </a:cxn>
                    <a:cxn ang="0">
                      <a:pos x="5" y="108"/>
                    </a:cxn>
                    <a:cxn ang="0">
                      <a:pos x="71" y="108"/>
                    </a:cxn>
                    <a:cxn ang="0">
                      <a:pos x="77" y="101"/>
                    </a:cxn>
                    <a:cxn ang="0">
                      <a:pos x="77" y="61"/>
                    </a:cxn>
                  </a:cxnLst>
                  <a:rect l="0" t="0" r="r" b="b"/>
                  <a:pathLst>
                    <a:path w="77" h="108">
                      <a:moveTo>
                        <a:pt x="38" y="47"/>
                      </a:moveTo>
                      <a:cubicBezTo>
                        <a:pt x="51" y="47"/>
                        <a:pt x="62" y="36"/>
                        <a:pt x="62" y="23"/>
                      </a:cubicBezTo>
                      <a:cubicBezTo>
                        <a:pt x="62" y="10"/>
                        <a:pt x="51" y="0"/>
                        <a:pt x="38" y="0"/>
                      </a:cubicBezTo>
                      <a:cubicBezTo>
                        <a:pt x="25" y="0"/>
                        <a:pt x="14" y="10"/>
                        <a:pt x="14" y="23"/>
                      </a:cubicBezTo>
                      <a:cubicBezTo>
                        <a:pt x="14" y="36"/>
                        <a:pt x="25" y="47"/>
                        <a:pt x="38" y="47"/>
                      </a:cubicBezTo>
                      <a:close/>
                      <a:moveTo>
                        <a:pt x="77" y="61"/>
                      </a:moveTo>
                      <a:cubicBezTo>
                        <a:pt x="77" y="57"/>
                        <a:pt x="74" y="54"/>
                        <a:pt x="71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2" y="54"/>
                        <a:pt x="0" y="57"/>
                        <a:pt x="0" y="61"/>
                      </a:cubicBezTo>
                      <a:cubicBezTo>
                        <a:pt x="0" y="107"/>
                        <a:pt x="0" y="101"/>
                        <a:pt x="0" y="101"/>
                      </a:cubicBezTo>
                      <a:cubicBezTo>
                        <a:pt x="0" y="105"/>
                        <a:pt x="2" y="108"/>
                        <a:pt x="5" y="108"/>
                      </a:cubicBezTo>
                      <a:cubicBezTo>
                        <a:pt x="71" y="108"/>
                        <a:pt x="71" y="108"/>
                        <a:pt x="71" y="108"/>
                      </a:cubicBezTo>
                      <a:cubicBezTo>
                        <a:pt x="74" y="108"/>
                        <a:pt x="77" y="105"/>
                        <a:pt x="77" y="101"/>
                      </a:cubicBezTo>
                      <a:lnTo>
                        <a:pt x="77" y="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350" cmpd="sng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  <p:grpSp>
          <p:nvGrpSpPr>
            <p:cNvPr id="7" name="Gruppieren 6"/>
            <p:cNvGrpSpPr/>
            <p:nvPr/>
          </p:nvGrpSpPr>
          <p:grpSpPr bwMode="gray">
            <a:xfrm>
              <a:off x="8685671" y="2748813"/>
              <a:ext cx="885348" cy="677280"/>
              <a:chOff x="8652092" y="2825727"/>
              <a:chExt cx="885348" cy="677280"/>
            </a:xfrm>
          </p:grpSpPr>
          <p:grpSp>
            <p:nvGrpSpPr>
              <p:cNvPr id="651" name="Group 163"/>
              <p:cNvGrpSpPr>
                <a:grpSpLocks/>
              </p:cNvGrpSpPr>
              <p:nvPr/>
            </p:nvGrpSpPr>
            <p:grpSpPr bwMode="gray">
              <a:xfrm>
                <a:off x="9119619" y="2825727"/>
                <a:ext cx="321910" cy="548898"/>
                <a:chOff x="555" y="1099"/>
                <a:chExt cx="312" cy="532"/>
              </a:xfrm>
            </p:grpSpPr>
            <p:sp>
              <p:nvSpPr>
                <p:cNvPr id="652" name="Freeform 164"/>
                <p:cNvSpPr>
                  <a:spLocks noEditPoints="1"/>
                </p:cNvSpPr>
                <p:nvPr/>
              </p:nvSpPr>
              <p:spPr bwMode="gray">
                <a:xfrm>
                  <a:off x="555" y="1186"/>
                  <a:ext cx="312" cy="245"/>
                </a:xfrm>
                <a:custGeom>
                  <a:avLst/>
                  <a:gdLst/>
                  <a:ahLst/>
                  <a:cxnLst>
                    <a:cxn ang="0">
                      <a:pos x="235" y="113"/>
                    </a:cxn>
                    <a:cxn ang="0">
                      <a:pos x="235" y="113"/>
                    </a:cxn>
                    <a:cxn ang="0">
                      <a:pos x="225" y="49"/>
                    </a:cxn>
                    <a:cxn ang="0">
                      <a:pos x="199" y="24"/>
                    </a:cxn>
                    <a:cxn ang="0">
                      <a:pos x="156" y="12"/>
                    </a:cxn>
                    <a:cxn ang="0">
                      <a:pos x="116" y="2"/>
                    </a:cxn>
                    <a:cxn ang="0">
                      <a:pos x="87" y="12"/>
                    </a:cxn>
                    <a:cxn ang="0">
                      <a:pos x="73" y="85"/>
                    </a:cxn>
                    <a:cxn ang="0">
                      <a:pos x="73" y="85"/>
                    </a:cxn>
                    <a:cxn ang="0">
                      <a:pos x="72" y="90"/>
                    </a:cxn>
                    <a:cxn ang="0">
                      <a:pos x="21" y="104"/>
                    </a:cxn>
                    <a:cxn ang="0">
                      <a:pos x="26" y="135"/>
                    </a:cxn>
                    <a:cxn ang="0">
                      <a:pos x="80" y="122"/>
                    </a:cxn>
                    <a:cxn ang="0">
                      <a:pos x="80" y="122"/>
                    </a:cxn>
                    <a:cxn ang="0">
                      <a:pos x="86" y="120"/>
                    </a:cxn>
                    <a:cxn ang="0">
                      <a:pos x="99" y="112"/>
                    </a:cxn>
                    <a:cxn ang="0">
                      <a:pos x="104" y="92"/>
                    </a:cxn>
                    <a:cxn ang="0">
                      <a:pos x="104" y="92"/>
                    </a:cxn>
                    <a:cxn ang="0">
                      <a:pos x="110" y="47"/>
                    </a:cxn>
                    <a:cxn ang="0">
                      <a:pos x="109" y="160"/>
                    </a:cxn>
                    <a:cxn ang="0">
                      <a:pos x="119" y="170"/>
                    </a:cxn>
                    <a:cxn ang="0">
                      <a:pos x="169" y="184"/>
                    </a:cxn>
                    <a:cxn ang="0">
                      <a:pos x="196" y="165"/>
                    </a:cxn>
                    <a:cxn ang="0">
                      <a:pos x="196" y="160"/>
                    </a:cxn>
                    <a:cxn ang="0">
                      <a:pos x="216" y="155"/>
                    </a:cxn>
                    <a:cxn ang="0">
                      <a:pos x="219" y="154"/>
                    </a:cxn>
                    <a:cxn ang="0">
                      <a:pos x="232" y="146"/>
                    </a:cxn>
                    <a:cxn ang="0">
                      <a:pos x="237" y="124"/>
                    </a:cxn>
                    <a:cxn ang="0">
                      <a:pos x="235" y="113"/>
                    </a:cxn>
                    <a:cxn ang="0">
                      <a:pos x="193" y="75"/>
                    </a:cxn>
                    <a:cxn ang="0">
                      <a:pos x="194" y="87"/>
                    </a:cxn>
                    <a:cxn ang="0">
                      <a:pos x="200" y="123"/>
                    </a:cxn>
                    <a:cxn ang="0">
                      <a:pos x="196" y="124"/>
                    </a:cxn>
                    <a:cxn ang="0">
                      <a:pos x="194" y="87"/>
                    </a:cxn>
                    <a:cxn ang="0">
                      <a:pos x="193" y="75"/>
                    </a:cxn>
                    <a:cxn ang="0">
                      <a:pos x="192" y="70"/>
                    </a:cxn>
                    <a:cxn ang="0">
                      <a:pos x="193" y="75"/>
                    </a:cxn>
                  </a:cxnLst>
                  <a:rect l="0" t="0" r="r" b="b"/>
                  <a:pathLst>
                    <a:path w="237" h="186">
                      <a:moveTo>
                        <a:pt x="235" y="113"/>
                      </a:moveTo>
                      <a:cubicBezTo>
                        <a:pt x="235" y="113"/>
                        <a:pt x="235" y="113"/>
                        <a:pt x="235" y="113"/>
                      </a:cubicBezTo>
                      <a:cubicBezTo>
                        <a:pt x="230" y="84"/>
                        <a:pt x="226" y="57"/>
                        <a:pt x="225" y="49"/>
                      </a:cubicBezTo>
                      <a:cubicBezTo>
                        <a:pt x="223" y="32"/>
                        <a:pt x="207" y="26"/>
                        <a:pt x="199" y="24"/>
                      </a:cubicBezTo>
                      <a:cubicBezTo>
                        <a:pt x="192" y="21"/>
                        <a:pt x="169" y="16"/>
                        <a:pt x="156" y="12"/>
                      </a:cubicBezTo>
                      <a:cubicBezTo>
                        <a:pt x="145" y="9"/>
                        <a:pt x="125" y="3"/>
                        <a:pt x="116" y="2"/>
                      </a:cubicBezTo>
                      <a:cubicBezTo>
                        <a:pt x="107" y="0"/>
                        <a:pt x="90" y="4"/>
                        <a:pt x="87" y="12"/>
                      </a:cubicBezTo>
                      <a:cubicBezTo>
                        <a:pt x="86" y="14"/>
                        <a:pt x="79" y="50"/>
                        <a:pt x="73" y="85"/>
                      </a:cubicBezTo>
                      <a:cubicBezTo>
                        <a:pt x="73" y="85"/>
                        <a:pt x="73" y="85"/>
                        <a:pt x="73" y="85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49" y="96"/>
                        <a:pt x="29" y="102"/>
                        <a:pt x="21" y="104"/>
                      </a:cubicBezTo>
                      <a:cubicBezTo>
                        <a:pt x="0" y="108"/>
                        <a:pt x="9" y="137"/>
                        <a:pt x="26" y="135"/>
                      </a:cubicBezTo>
                      <a:cubicBezTo>
                        <a:pt x="31" y="135"/>
                        <a:pt x="55" y="129"/>
                        <a:pt x="80" y="122"/>
                      </a:cubicBezTo>
                      <a:cubicBezTo>
                        <a:pt x="80" y="122"/>
                        <a:pt x="80" y="122"/>
                        <a:pt x="80" y="122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92" y="118"/>
                        <a:pt x="96" y="116"/>
                        <a:pt x="99" y="112"/>
                      </a:cubicBezTo>
                      <a:cubicBezTo>
                        <a:pt x="102" y="108"/>
                        <a:pt x="104" y="102"/>
                        <a:pt x="104" y="92"/>
                      </a:cubicBezTo>
                      <a:cubicBezTo>
                        <a:pt x="104" y="92"/>
                        <a:pt x="104" y="92"/>
                        <a:pt x="104" y="92"/>
                      </a:cubicBezTo>
                      <a:cubicBezTo>
                        <a:pt x="108" y="65"/>
                        <a:pt x="111" y="43"/>
                        <a:pt x="110" y="47"/>
                      </a:cubicBezTo>
                      <a:cubicBezTo>
                        <a:pt x="110" y="53"/>
                        <a:pt x="109" y="117"/>
                        <a:pt x="109" y="160"/>
                      </a:cubicBezTo>
                      <a:cubicBezTo>
                        <a:pt x="110" y="165"/>
                        <a:pt x="112" y="170"/>
                        <a:pt x="119" y="170"/>
                      </a:cubicBezTo>
                      <a:cubicBezTo>
                        <a:pt x="131" y="173"/>
                        <a:pt x="162" y="183"/>
                        <a:pt x="169" y="184"/>
                      </a:cubicBezTo>
                      <a:cubicBezTo>
                        <a:pt x="178" y="186"/>
                        <a:pt x="193" y="176"/>
                        <a:pt x="196" y="165"/>
                      </a:cubicBezTo>
                      <a:cubicBezTo>
                        <a:pt x="196" y="163"/>
                        <a:pt x="196" y="162"/>
                        <a:pt x="196" y="160"/>
                      </a:cubicBezTo>
                      <a:cubicBezTo>
                        <a:pt x="202" y="158"/>
                        <a:pt x="209" y="157"/>
                        <a:pt x="216" y="155"/>
                      </a:cubicBezTo>
                      <a:cubicBezTo>
                        <a:pt x="217" y="154"/>
                        <a:pt x="218" y="154"/>
                        <a:pt x="219" y="154"/>
                      </a:cubicBezTo>
                      <a:cubicBezTo>
                        <a:pt x="225" y="152"/>
                        <a:pt x="229" y="150"/>
                        <a:pt x="232" y="146"/>
                      </a:cubicBezTo>
                      <a:cubicBezTo>
                        <a:pt x="235" y="141"/>
                        <a:pt x="237" y="135"/>
                        <a:pt x="237" y="124"/>
                      </a:cubicBezTo>
                      <a:lnTo>
                        <a:pt x="235" y="113"/>
                      </a:lnTo>
                      <a:close/>
                      <a:moveTo>
                        <a:pt x="193" y="75"/>
                      </a:moveTo>
                      <a:cubicBezTo>
                        <a:pt x="194" y="79"/>
                        <a:pt x="194" y="83"/>
                        <a:pt x="194" y="87"/>
                      </a:cubicBezTo>
                      <a:cubicBezTo>
                        <a:pt x="196" y="96"/>
                        <a:pt x="198" y="108"/>
                        <a:pt x="200" y="123"/>
                      </a:cubicBezTo>
                      <a:cubicBezTo>
                        <a:pt x="199" y="123"/>
                        <a:pt x="197" y="123"/>
                        <a:pt x="196" y="124"/>
                      </a:cubicBezTo>
                      <a:cubicBezTo>
                        <a:pt x="196" y="111"/>
                        <a:pt x="195" y="99"/>
                        <a:pt x="194" y="87"/>
                      </a:cubicBezTo>
                      <a:cubicBezTo>
                        <a:pt x="194" y="82"/>
                        <a:pt x="193" y="78"/>
                        <a:pt x="193" y="75"/>
                      </a:cubicBezTo>
                      <a:cubicBezTo>
                        <a:pt x="192" y="73"/>
                        <a:pt x="192" y="72"/>
                        <a:pt x="192" y="70"/>
                      </a:cubicBezTo>
                      <a:cubicBezTo>
                        <a:pt x="192" y="72"/>
                        <a:pt x="193" y="73"/>
                        <a:pt x="193" y="75"/>
                      </a:cubicBezTo>
                      <a:close/>
                    </a:path>
                  </a:pathLst>
                </a:custGeom>
                <a:solidFill>
                  <a:srgbClr val="F8F8F8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53" name="Freeform 165"/>
                <p:cNvSpPr>
                  <a:spLocks/>
                </p:cNvSpPr>
                <p:nvPr/>
              </p:nvSpPr>
              <p:spPr bwMode="gray">
                <a:xfrm>
                  <a:off x="710" y="1170"/>
                  <a:ext cx="87" cy="54"/>
                </a:xfrm>
                <a:custGeom>
                  <a:avLst/>
                  <a:gdLst/>
                  <a:ahLst/>
                  <a:cxnLst>
                    <a:cxn ang="0">
                      <a:pos x="30" y="39"/>
                    </a:cxn>
                    <a:cxn ang="0">
                      <a:pos x="10" y="23"/>
                    </a:cxn>
                    <a:cxn ang="0">
                      <a:pos x="16" y="13"/>
                    </a:cxn>
                    <a:cxn ang="0">
                      <a:pos x="54" y="16"/>
                    </a:cxn>
                    <a:cxn ang="0">
                      <a:pos x="57" y="29"/>
                    </a:cxn>
                    <a:cxn ang="0">
                      <a:pos x="30" y="39"/>
                    </a:cxn>
                  </a:cxnLst>
                  <a:rect l="0" t="0" r="r" b="b"/>
                  <a:pathLst>
                    <a:path w="66" h="41">
                      <a:moveTo>
                        <a:pt x="30" y="39"/>
                      </a:moveTo>
                      <a:cubicBezTo>
                        <a:pt x="14" y="37"/>
                        <a:pt x="0" y="25"/>
                        <a:pt x="10" y="23"/>
                      </a:cubicBezTo>
                      <a:cubicBezTo>
                        <a:pt x="17" y="21"/>
                        <a:pt x="13" y="15"/>
                        <a:pt x="16" y="13"/>
                      </a:cubicBezTo>
                      <a:cubicBezTo>
                        <a:pt x="19" y="10"/>
                        <a:pt x="54" y="0"/>
                        <a:pt x="54" y="16"/>
                      </a:cubicBezTo>
                      <a:cubicBezTo>
                        <a:pt x="54" y="21"/>
                        <a:pt x="48" y="25"/>
                        <a:pt x="57" y="29"/>
                      </a:cubicBezTo>
                      <a:cubicBezTo>
                        <a:pt x="66" y="33"/>
                        <a:pt x="46" y="41"/>
                        <a:pt x="3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54" name="Freeform 166"/>
                <p:cNvSpPr>
                  <a:spLocks/>
                </p:cNvSpPr>
                <p:nvPr/>
              </p:nvSpPr>
              <p:spPr bwMode="gray">
                <a:xfrm>
                  <a:off x="604" y="1394"/>
                  <a:ext cx="209" cy="237"/>
                </a:xfrm>
                <a:custGeom>
                  <a:avLst/>
                  <a:gdLst/>
                  <a:ahLst/>
                  <a:cxnLst>
                    <a:cxn ang="0">
                      <a:pos x="159" y="6"/>
                    </a:cxn>
                    <a:cxn ang="0">
                      <a:pos x="132" y="21"/>
                    </a:cxn>
                    <a:cxn ang="0">
                      <a:pos x="81" y="11"/>
                    </a:cxn>
                    <a:cxn ang="0">
                      <a:pos x="72" y="0"/>
                    </a:cxn>
                    <a:cxn ang="0">
                      <a:pos x="68" y="19"/>
                    </a:cxn>
                    <a:cxn ang="0">
                      <a:pos x="17" y="32"/>
                    </a:cxn>
                    <a:cxn ang="0">
                      <a:pos x="1" y="55"/>
                    </a:cxn>
                    <a:cxn ang="0">
                      <a:pos x="1" y="145"/>
                    </a:cxn>
                    <a:cxn ang="0">
                      <a:pos x="36" y="156"/>
                    </a:cxn>
                    <a:cxn ang="0">
                      <a:pos x="43" y="145"/>
                    </a:cxn>
                    <a:cxn ang="0">
                      <a:pos x="42" y="73"/>
                    </a:cxn>
                    <a:cxn ang="0">
                      <a:pos x="42" y="73"/>
                    </a:cxn>
                    <a:cxn ang="0">
                      <a:pos x="42" y="72"/>
                    </a:cxn>
                    <a:cxn ang="0">
                      <a:pos x="42" y="66"/>
                    </a:cxn>
                    <a:cxn ang="0">
                      <a:pos x="42" y="64"/>
                    </a:cxn>
                    <a:cxn ang="0">
                      <a:pos x="42" y="63"/>
                    </a:cxn>
                    <a:cxn ang="0">
                      <a:pos x="59" y="41"/>
                    </a:cxn>
                    <a:cxn ang="0">
                      <a:pos x="103" y="30"/>
                    </a:cxn>
                    <a:cxn ang="0">
                      <a:pos x="103" y="30"/>
                    </a:cxn>
                    <a:cxn ang="0">
                      <a:pos x="59" y="41"/>
                    </a:cxn>
                    <a:cxn ang="0">
                      <a:pos x="42" y="63"/>
                    </a:cxn>
                    <a:cxn ang="0">
                      <a:pos x="42" y="71"/>
                    </a:cxn>
                    <a:cxn ang="0">
                      <a:pos x="42" y="72"/>
                    </a:cxn>
                    <a:cxn ang="0">
                      <a:pos x="42" y="77"/>
                    </a:cxn>
                    <a:cxn ang="0">
                      <a:pos x="42" y="77"/>
                    </a:cxn>
                    <a:cxn ang="0">
                      <a:pos x="43" y="154"/>
                    </a:cxn>
                    <a:cxn ang="0">
                      <a:pos x="43" y="154"/>
                    </a:cxn>
                    <a:cxn ang="0">
                      <a:pos x="43" y="157"/>
                    </a:cxn>
                    <a:cxn ang="0">
                      <a:pos x="84" y="157"/>
                    </a:cxn>
                    <a:cxn ang="0">
                      <a:pos x="85" y="77"/>
                    </a:cxn>
                    <a:cxn ang="0">
                      <a:pos x="89" y="69"/>
                    </a:cxn>
                    <a:cxn ang="0">
                      <a:pos x="141" y="55"/>
                    </a:cxn>
                    <a:cxn ang="0">
                      <a:pos x="159" y="25"/>
                    </a:cxn>
                    <a:cxn ang="0">
                      <a:pos x="159" y="8"/>
                    </a:cxn>
                    <a:cxn ang="0">
                      <a:pos x="159" y="6"/>
                    </a:cxn>
                  </a:cxnLst>
                  <a:rect l="0" t="0" r="r" b="b"/>
                  <a:pathLst>
                    <a:path w="159" h="180">
                      <a:moveTo>
                        <a:pt x="159" y="6"/>
                      </a:moveTo>
                      <a:cubicBezTo>
                        <a:pt x="156" y="17"/>
                        <a:pt x="140" y="23"/>
                        <a:pt x="132" y="21"/>
                      </a:cubicBezTo>
                      <a:cubicBezTo>
                        <a:pt x="124" y="20"/>
                        <a:pt x="94" y="14"/>
                        <a:pt x="81" y="11"/>
                      </a:cubicBezTo>
                      <a:cubicBezTo>
                        <a:pt x="75" y="10"/>
                        <a:pt x="73" y="5"/>
                        <a:pt x="72" y="0"/>
                      </a:cubicBezTo>
                      <a:cubicBezTo>
                        <a:pt x="72" y="19"/>
                        <a:pt x="72" y="18"/>
                        <a:pt x="68" y="19"/>
                      </a:cubicBezTo>
                      <a:cubicBezTo>
                        <a:pt x="68" y="19"/>
                        <a:pt x="28" y="28"/>
                        <a:pt x="17" y="32"/>
                      </a:cubicBezTo>
                      <a:cubicBezTo>
                        <a:pt x="7" y="36"/>
                        <a:pt x="2" y="42"/>
                        <a:pt x="1" y="55"/>
                      </a:cubicBezTo>
                      <a:cubicBezTo>
                        <a:pt x="1" y="55"/>
                        <a:pt x="0" y="135"/>
                        <a:pt x="1" y="145"/>
                      </a:cubicBezTo>
                      <a:cubicBezTo>
                        <a:pt x="2" y="163"/>
                        <a:pt x="25" y="165"/>
                        <a:pt x="36" y="156"/>
                      </a:cubicBezTo>
                      <a:cubicBezTo>
                        <a:pt x="39" y="153"/>
                        <a:pt x="43" y="149"/>
                        <a:pt x="43" y="145"/>
                      </a:cubicBezTo>
                      <a:cubicBezTo>
                        <a:pt x="42" y="130"/>
                        <a:pt x="42" y="102"/>
                        <a:pt x="42" y="73"/>
                      </a:cubicBezTo>
                      <a:cubicBezTo>
                        <a:pt x="42" y="73"/>
                        <a:pt x="42" y="73"/>
                        <a:pt x="42" y="73"/>
                      </a:cubicBezTo>
                      <a:cubicBezTo>
                        <a:pt x="42" y="73"/>
                        <a:pt x="42" y="72"/>
                        <a:pt x="42" y="72"/>
                      </a:cubicBezTo>
                      <a:cubicBezTo>
                        <a:pt x="42" y="70"/>
                        <a:pt x="42" y="68"/>
                        <a:pt x="42" y="66"/>
                      </a:cubicBezTo>
                      <a:cubicBezTo>
                        <a:pt x="42" y="65"/>
                        <a:pt x="42" y="65"/>
                        <a:pt x="42" y="64"/>
                      </a:cubicBezTo>
                      <a:cubicBezTo>
                        <a:pt x="42" y="64"/>
                        <a:pt x="42" y="63"/>
                        <a:pt x="42" y="63"/>
                      </a:cubicBezTo>
                      <a:cubicBezTo>
                        <a:pt x="43" y="50"/>
                        <a:pt x="48" y="44"/>
                        <a:pt x="59" y="41"/>
                      </a:cubicBezTo>
                      <a:cubicBezTo>
                        <a:pt x="68" y="37"/>
                        <a:pt x="101" y="30"/>
                        <a:pt x="103" y="30"/>
                      </a:cubicBezTo>
                      <a:cubicBezTo>
                        <a:pt x="107" y="28"/>
                        <a:pt x="107" y="28"/>
                        <a:pt x="103" y="30"/>
                      </a:cubicBezTo>
                      <a:cubicBezTo>
                        <a:pt x="101" y="30"/>
                        <a:pt x="68" y="37"/>
                        <a:pt x="59" y="41"/>
                      </a:cubicBezTo>
                      <a:cubicBezTo>
                        <a:pt x="48" y="44"/>
                        <a:pt x="43" y="50"/>
                        <a:pt x="42" y="63"/>
                      </a:cubicBezTo>
                      <a:cubicBezTo>
                        <a:pt x="42" y="64"/>
                        <a:pt x="42" y="70"/>
                        <a:pt x="42" y="71"/>
                      </a:cubicBezTo>
                      <a:cubicBezTo>
                        <a:pt x="42" y="71"/>
                        <a:pt x="42" y="71"/>
                        <a:pt x="42" y="72"/>
                      </a:cubicBezTo>
                      <a:cubicBezTo>
                        <a:pt x="42" y="72"/>
                        <a:pt x="42" y="74"/>
                        <a:pt x="42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2" y="154"/>
                        <a:pt x="43" y="154"/>
                        <a:pt x="43" y="154"/>
                      </a:cubicBezTo>
                      <a:cubicBezTo>
                        <a:pt x="43" y="155"/>
                        <a:pt x="43" y="156"/>
                        <a:pt x="43" y="157"/>
                      </a:cubicBezTo>
                      <a:cubicBezTo>
                        <a:pt x="44" y="180"/>
                        <a:pt x="84" y="177"/>
                        <a:pt x="84" y="157"/>
                      </a:cubicBezTo>
                      <a:cubicBezTo>
                        <a:pt x="84" y="142"/>
                        <a:pt x="85" y="80"/>
                        <a:pt x="85" y="77"/>
                      </a:cubicBezTo>
                      <a:cubicBezTo>
                        <a:pt x="85" y="74"/>
                        <a:pt x="87" y="70"/>
                        <a:pt x="89" y="69"/>
                      </a:cubicBezTo>
                      <a:cubicBezTo>
                        <a:pt x="91" y="69"/>
                        <a:pt x="136" y="57"/>
                        <a:pt x="141" y="55"/>
                      </a:cubicBezTo>
                      <a:cubicBezTo>
                        <a:pt x="153" y="52"/>
                        <a:pt x="159" y="47"/>
                        <a:pt x="159" y="25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9" y="7"/>
                        <a:pt x="159" y="7"/>
                        <a:pt x="159" y="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55" name="Freeform 167"/>
                <p:cNvSpPr>
                  <a:spLocks/>
                </p:cNvSpPr>
                <p:nvPr/>
              </p:nvSpPr>
              <p:spPr bwMode="gray">
                <a:xfrm>
                  <a:off x="720" y="1348"/>
                  <a:ext cx="119" cy="71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28" y="14"/>
                    </a:cxn>
                    <a:cxn ang="0">
                      <a:pos x="40" y="46"/>
                    </a:cxn>
                    <a:cxn ang="0">
                      <a:pos x="91" y="32"/>
                    </a:cxn>
                  </a:cxnLst>
                  <a:rect l="0" t="0" r="r" b="b"/>
                  <a:pathLst>
                    <a:path w="91" h="54">
                      <a:moveTo>
                        <a:pt x="75" y="0"/>
                      </a:moveTo>
                      <a:cubicBezTo>
                        <a:pt x="61" y="4"/>
                        <a:pt x="45" y="8"/>
                        <a:pt x="28" y="14"/>
                      </a:cubicBezTo>
                      <a:cubicBezTo>
                        <a:pt x="0" y="22"/>
                        <a:pt x="17" y="54"/>
                        <a:pt x="40" y="46"/>
                      </a:cubicBezTo>
                      <a:cubicBezTo>
                        <a:pt x="44" y="44"/>
                        <a:pt x="66" y="38"/>
                        <a:pt x="91" y="32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56" name="Oval 168"/>
                <p:cNvSpPr>
                  <a:spLocks noChangeArrowheads="1"/>
                </p:cNvSpPr>
                <p:nvPr/>
              </p:nvSpPr>
              <p:spPr bwMode="gray">
                <a:xfrm flipH="1">
                  <a:off x="700" y="1099"/>
                  <a:ext cx="105" cy="105"/>
                </a:xfrm>
                <a:prstGeom prst="ellipse">
                  <a:avLst/>
                </a:prstGeom>
                <a:solidFill>
                  <a:srgbClr val="E0CBAE"/>
                </a:solidFill>
                <a:ln w="3175" algn="ctr">
                  <a:solidFill>
                    <a:srgbClr val="000000">
                      <a:alpha val="20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57" name="Freeform 169"/>
                <p:cNvSpPr>
                  <a:spLocks/>
                </p:cNvSpPr>
                <p:nvPr/>
              </p:nvSpPr>
              <p:spPr bwMode="gray">
                <a:xfrm>
                  <a:off x="727" y="1214"/>
                  <a:ext cx="32" cy="15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4" y="22"/>
                    </a:cxn>
                    <a:cxn ang="0">
                      <a:pos x="5" y="239"/>
                    </a:cxn>
                    <a:cxn ang="0">
                      <a:pos x="29" y="265"/>
                    </a:cxn>
                    <a:cxn ang="0">
                      <a:pos x="52" y="253"/>
                    </a:cxn>
                    <a:cxn ang="0">
                      <a:pos x="38" y="29"/>
                    </a:cxn>
                    <a:cxn ang="0">
                      <a:pos x="55" y="1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265">
                      <a:moveTo>
                        <a:pt x="0" y="0"/>
                      </a:moveTo>
                      <a:lnTo>
                        <a:pt x="14" y="22"/>
                      </a:lnTo>
                      <a:lnTo>
                        <a:pt x="5" y="239"/>
                      </a:lnTo>
                      <a:lnTo>
                        <a:pt x="29" y="265"/>
                      </a:lnTo>
                      <a:lnTo>
                        <a:pt x="52" y="253"/>
                      </a:lnTo>
                      <a:lnTo>
                        <a:pt x="38" y="29"/>
                      </a:lnTo>
                      <a:lnTo>
                        <a:pt x="55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3175" cap="flat" cmpd="sng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848" name="Group 64"/>
              <p:cNvGrpSpPr>
                <a:grpSpLocks noChangeAspect="1"/>
              </p:cNvGrpSpPr>
              <p:nvPr/>
            </p:nvGrpSpPr>
            <p:grpSpPr bwMode="gray">
              <a:xfrm flipH="1">
                <a:off x="8652092" y="3032472"/>
                <a:ext cx="885348" cy="470535"/>
                <a:chOff x="786" y="2382"/>
                <a:chExt cx="1190" cy="634"/>
              </a:xfrm>
            </p:grpSpPr>
            <p:sp>
              <p:nvSpPr>
                <p:cNvPr id="849" name="Freeform 65"/>
                <p:cNvSpPr>
                  <a:spLocks noChangeAspect="1"/>
                </p:cNvSpPr>
                <p:nvPr/>
              </p:nvSpPr>
              <p:spPr bwMode="gray">
                <a:xfrm>
                  <a:off x="1933" y="2464"/>
                  <a:ext cx="43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0" name="Freeform 66"/>
                <p:cNvSpPr>
                  <a:spLocks noChangeAspect="1"/>
                </p:cNvSpPr>
                <p:nvPr/>
              </p:nvSpPr>
              <p:spPr bwMode="gray">
                <a:xfrm>
                  <a:off x="1888" y="2464"/>
                  <a:ext cx="45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1" name="Freeform 67"/>
                <p:cNvSpPr>
                  <a:spLocks noChangeAspect="1"/>
                </p:cNvSpPr>
                <p:nvPr/>
              </p:nvSpPr>
              <p:spPr bwMode="gray">
                <a:xfrm>
                  <a:off x="1038" y="2694"/>
                  <a:ext cx="46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2" name="Freeform 68"/>
                <p:cNvSpPr>
                  <a:spLocks noChangeAspect="1"/>
                </p:cNvSpPr>
                <p:nvPr/>
              </p:nvSpPr>
              <p:spPr bwMode="gray">
                <a:xfrm>
                  <a:off x="1084" y="2694"/>
                  <a:ext cx="42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3" name="Freeform 69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45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3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3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4" name="Freeform 70"/>
                <p:cNvSpPr>
                  <a:spLocks noChangeAspect="1"/>
                </p:cNvSpPr>
                <p:nvPr/>
              </p:nvSpPr>
              <p:spPr bwMode="gray">
                <a:xfrm>
                  <a:off x="831" y="2625"/>
                  <a:ext cx="43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5" name="Freeform 71"/>
                <p:cNvSpPr>
                  <a:spLocks noChangeAspect="1"/>
                </p:cNvSpPr>
                <p:nvPr/>
              </p:nvSpPr>
              <p:spPr bwMode="gray">
                <a:xfrm>
                  <a:off x="1633" y="2382"/>
                  <a:ext cx="42" cy="325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3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 cmpd="sng">
                  <a:noFill/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6" name="Freeform 72"/>
                <p:cNvSpPr>
                  <a:spLocks noChangeAspect="1"/>
                </p:cNvSpPr>
                <p:nvPr/>
              </p:nvSpPr>
              <p:spPr bwMode="gray">
                <a:xfrm>
                  <a:off x="1633" y="2394"/>
                  <a:ext cx="42" cy="322"/>
                </a:xfrm>
                <a:custGeom>
                  <a:avLst/>
                  <a:gdLst/>
                  <a:ahLst/>
                  <a:cxnLst>
                    <a:cxn ang="0">
                      <a:pos x="12" y="87"/>
                    </a:cxn>
                    <a:cxn ang="0">
                      <a:pos x="0" y="84"/>
                    </a:cxn>
                    <a:cxn ang="0">
                      <a:pos x="0" y="0"/>
                    </a:cxn>
                    <a:cxn ang="0">
                      <a:pos x="12" y="4"/>
                    </a:cxn>
                    <a:cxn ang="0">
                      <a:pos x="12" y="87"/>
                    </a:cxn>
                  </a:cxnLst>
                  <a:rect l="0" t="0" r="r" b="b"/>
                  <a:pathLst>
                    <a:path w="12" h="87">
                      <a:moveTo>
                        <a:pt x="12" y="87"/>
                      </a:moveTo>
                      <a:lnTo>
                        <a:pt x="0" y="84"/>
                      </a:lnTo>
                      <a:lnTo>
                        <a:pt x="0" y="0"/>
                      </a:lnTo>
                      <a:lnTo>
                        <a:pt x="12" y="4"/>
                      </a:lnTo>
                      <a:lnTo>
                        <a:pt x="12" y="87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7" name="Freeform 73"/>
                <p:cNvSpPr>
                  <a:spLocks noChangeAspect="1"/>
                </p:cNvSpPr>
                <p:nvPr/>
              </p:nvSpPr>
              <p:spPr bwMode="gray">
                <a:xfrm>
                  <a:off x="1675" y="2394"/>
                  <a:ext cx="46" cy="322"/>
                </a:xfrm>
                <a:custGeom>
                  <a:avLst/>
                  <a:gdLst/>
                  <a:ahLst/>
                  <a:cxnLst>
                    <a:cxn ang="0">
                      <a:pos x="0" y="87"/>
                    </a:cxn>
                    <a:cxn ang="0">
                      <a:pos x="12" y="84"/>
                    </a:cxn>
                    <a:cxn ang="0">
                      <a:pos x="12" y="0"/>
                    </a:cxn>
                    <a:cxn ang="0">
                      <a:pos x="0" y="4"/>
                    </a:cxn>
                    <a:cxn ang="0">
                      <a:pos x="0" y="87"/>
                    </a:cxn>
                  </a:cxnLst>
                  <a:rect l="0" t="0" r="r" b="b"/>
                  <a:pathLst>
                    <a:path w="12" h="87">
                      <a:moveTo>
                        <a:pt x="0" y="87"/>
                      </a:moveTo>
                      <a:lnTo>
                        <a:pt x="12" y="84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8" name="Freeform 74"/>
                <p:cNvSpPr>
                  <a:spLocks noChangeAspect="1"/>
                </p:cNvSpPr>
                <p:nvPr/>
              </p:nvSpPr>
              <p:spPr bwMode="gray">
                <a:xfrm>
                  <a:off x="786" y="2382"/>
                  <a:ext cx="1190" cy="325"/>
                </a:xfrm>
                <a:custGeom>
                  <a:avLst/>
                  <a:gdLst/>
                  <a:ahLst/>
                  <a:cxnLst>
                    <a:cxn ang="0">
                      <a:pos x="0" y="65"/>
                    </a:cxn>
                    <a:cxn ang="0">
                      <a:pos x="160" y="22"/>
                    </a:cxn>
                    <a:cxn ang="0">
                      <a:pos x="160" y="22"/>
                    </a:cxn>
                    <a:cxn ang="0">
                      <a:pos x="240" y="0"/>
                    </a:cxn>
                    <a:cxn ang="0">
                      <a:pos x="321" y="22"/>
                    </a:cxn>
                    <a:cxn ang="0">
                      <a:pos x="240" y="44"/>
                    </a:cxn>
                    <a:cxn ang="0">
                      <a:pos x="240" y="44"/>
                    </a:cxn>
                    <a:cxn ang="0">
                      <a:pos x="81" y="87"/>
                    </a:cxn>
                    <a:cxn ang="0">
                      <a:pos x="0" y="65"/>
                    </a:cxn>
                  </a:cxnLst>
                  <a:rect l="0" t="0" r="r" b="b"/>
                  <a:pathLst>
                    <a:path w="321" h="87">
                      <a:moveTo>
                        <a:pt x="0" y="65"/>
                      </a:moveTo>
                      <a:lnTo>
                        <a:pt x="160" y="22"/>
                      </a:lnTo>
                      <a:lnTo>
                        <a:pt x="160" y="22"/>
                      </a:lnTo>
                      <a:lnTo>
                        <a:pt x="240" y="0"/>
                      </a:lnTo>
                      <a:lnTo>
                        <a:pt x="321" y="22"/>
                      </a:lnTo>
                      <a:lnTo>
                        <a:pt x="240" y="44"/>
                      </a:lnTo>
                      <a:lnTo>
                        <a:pt x="240" y="44"/>
                      </a:lnTo>
                      <a:lnTo>
                        <a:pt x="81" y="87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8E47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59" name="Freeform 75"/>
                <p:cNvSpPr>
                  <a:spLocks noChangeAspect="1"/>
                </p:cNvSpPr>
                <p:nvPr/>
              </p:nvSpPr>
              <p:spPr bwMode="gray">
                <a:xfrm>
                  <a:off x="1084" y="2464"/>
                  <a:ext cx="892" cy="285"/>
                </a:xfrm>
                <a:custGeom>
                  <a:avLst/>
                  <a:gdLst/>
                  <a:ahLst/>
                  <a:cxnLst>
                    <a:cxn ang="0">
                      <a:pos x="0" y="65"/>
                    </a:cxn>
                    <a:cxn ang="0">
                      <a:pos x="0" y="77"/>
                    </a:cxn>
                    <a:cxn ang="0">
                      <a:pos x="241" y="12"/>
                    </a:cxn>
                    <a:cxn ang="0">
                      <a:pos x="241" y="0"/>
                    </a:cxn>
                    <a:cxn ang="0">
                      <a:pos x="0" y="65"/>
                    </a:cxn>
                  </a:cxnLst>
                  <a:rect l="0" t="0" r="r" b="b"/>
                  <a:pathLst>
                    <a:path w="241" h="77">
                      <a:moveTo>
                        <a:pt x="0" y="65"/>
                      </a:moveTo>
                      <a:lnTo>
                        <a:pt x="0" y="77"/>
                      </a:lnTo>
                      <a:lnTo>
                        <a:pt x="241" y="12"/>
                      </a:lnTo>
                      <a:lnTo>
                        <a:pt x="241" y="0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rgbClr val="4824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60" name="Freeform 76"/>
                <p:cNvSpPr>
                  <a:spLocks noChangeAspect="1"/>
                </p:cNvSpPr>
                <p:nvPr/>
              </p:nvSpPr>
              <p:spPr bwMode="gray">
                <a:xfrm>
                  <a:off x="786" y="2625"/>
                  <a:ext cx="298" cy="12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3"/>
                    </a:cxn>
                    <a:cxn ang="0">
                      <a:pos x="80" y="34"/>
                    </a:cxn>
                    <a:cxn ang="0">
                      <a:pos x="80" y="2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0" h="34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80" y="34"/>
                      </a:lnTo>
                      <a:lnTo>
                        <a:pt x="8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sp>
            <p:nvSpPr>
              <p:cNvPr id="201" name="Freeform 1206"/>
              <p:cNvSpPr>
                <a:spLocks/>
              </p:cNvSpPr>
              <p:nvPr/>
            </p:nvSpPr>
            <p:spPr bwMode="gray">
              <a:xfrm>
                <a:off x="9077307" y="3149488"/>
                <a:ext cx="326073" cy="86678"/>
              </a:xfrm>
              <a:custGeom>
                <a:avLst/>
                <a:gdLst/>
                <a:ahLst/>
                <a:cxnLst>
                  <a:cxn ang="0">
                    <a:pos x="668" y="76"/>
                  </a:cxn>
                  <a:cxn ang="0">
                    <a:pos x="377" y="0"/>
                  </a:cxn>
                  <a:cxn ang="0">
                    <a:pos x="0" y="102"/>
                  </a:cxn>
                  <a:cxn ang="0">
                    <a:pos x="288" y="177"/>
                  </a:cxn>
                  <a:cxn ang="0">
                    <a:pos x="668" y="76"/>
                  </a:cxn>
                </a:cxnLst>
                <a:rect l="0" t="0" r="r" b="b"/>
                <a:pathLst>
                  <a:path w="668" h="177">
                    <a:moveTo>
                      <a:pt x="668" y="76"/>
                    </a:moveTo>
                    <a:lnTo>
                      <a:pt x="377" y="0"/>
                    </a:lnTo>
                    <a:lnTo>
                      <a:pt x="0" y="102"/>
                    </a:lnTo>
                    <a:lnTo>
                      <a:pt x="288" y="177"/>
                    </a:lnTo>
                    <a:lnTo>
                      <a:pt x="668" y="76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grpSp>
            <p:nvGrpSpPr>
              <p:cNvPr id="762" name="Gruppieren 761"/>
              <p:cNvGrpSpPr/>
              <p:nvPr/>
            </p:nvGrpSpPr>
            <p:grpSpPr bwMode="gray">
              <a:xfrm>
                <a:off x="8883310" y="2992219"/>
                <a:ext cx="298862" cy="180834"/>
                <a:chOff x="5098905" y="4112556"/>
                <a:chExt cx="298862" cy="180834"/>
              </a:xfrm>
            </p:grpSpPr>
            <p:grpSp>
              <p:nvGrpSpPr>
                <p:cNvPr id="763" name="Gruppieren 762"/>
                <p:cNvGrpSpPr/>
                <p:nvPr/>
              </p:nvGrpSpPr>
              <p:grpSpPr bwMode="gray">
                <a:xfrm>
                  <a:off x="5116824" y="4211020"/>
                  <a:ext cx="280943" cy="82370"/>
                  <a:chOff x="5116824" y="4211020"/>
                  <a:chExt cx="280943" cy="82370"/>
                </a:xfrm>
              </p:grpSpPr>
              <p:sp>
                <p:nvSpPr>
                  <p:cNvPr id="768" name="Freeform 61"/>
                  <p:cNvSpPr>
                    <a:spLocks/>
                  </p:cNvSpPr>
                  <p:nvPr/>
                </p:nvSpPr>
                <p:spPr bwMode="gray">
                  <a:xfrm>
                    <a:off x="5274052" y="4252877"/>
                    <a:ext cx="123467" cy="40513"/>
                  </a:xfrm>
                  <a:custGeom>
                    <a:avLst/>
                    <a:gdLst/>
                    <a:ahLst/>
                    <a:cxnLst>
                      <a:cxn ang="0">
                        <a:pos x="0" y="121"/>
                      </a:cxn>
                      <a:cxn ang="0">
                        <a:pos x="451" y="0"/>
                      </a:cxn>
                      <a:cxn ang="0">
                        <a:pos x="451" y="24"/>
                      </a:cxn>
                      <a:cxn ang="0">
                        <a:pos x="0" y="147"/>
                      </a:cxn>
                      <a:cxn ang="0">
                        <a:pos x="0" y="121"/>
                      </a:cxn>
                    </a:cxnLst>
                    <a:rect l="0" t="0" r="r" b="b"/>
                    <a:pathLst>
                      <a:path w="451" h="147">
                        <a:moveTo>
                          <a:pt x="0" y="121"/>
                        </a:moveTo>
                        <a:lnTo>
                          <a:pt x="451" y="0"/>
                        </a:lnTo>
                        <a:lnTo>
                          <a:pt x="451" y="24"/>
                        </a:lnTo>
                        <a:lnTo>
                          <a:pt x="0" y="147"/>
                        </a:lnTo>
                        <a:lnTo>
                          <a:pt x="0" y="121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sp>
                <p:nvSpPr>
                  <p:cNvPr id="769" name="Freeform 66"/>
                  <p:cNvSpPr>
                    <a:spLocks/>
                  </p:cNvSpPr>
                  <p:nvPr/>
                </p:nvSpPr>
                <p:spPr bwMode="gray">
                  <a:xfrm>
                    <a:off x="5116824" y="4244517"/>
                    <a:ext cx="157328" cy="48873"/>
                  </a:xfrm>
                  <a:custGeom>
                    <a:avLst/>
                    <a:gdLst>
                      <a:gd name="T0" fmla="*/ 0 w 574"/>
                      <a:gd name="T1" fmla="*/ 24 h 178"/>
                      <a:gd name="T2" fmla="*/ 0 w 574"/>
                      <a:gd name="T3" fmla="*/ 0 h 178"/>
                      <a:gd name="T4" fmla="*/ 574 w 574"/>
                      <a:gd name="T5" fmla="*/ 152 h 178"/>
                      <a:gd name="T6" fmla="*/ 574 w 574"/>
                      <a:gd name="T7" fmla="*/ 178 h 178"/>
                      <a:gd name="T8" fmla="*/ 0 w 574"/>
                      <a:gd name="T9" fmla="*/ 24 h 1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74"/>
                      <a:gd name="T16" fmla="*/ 0 h 178"/>
                      <a:gd name="T17" fmla="*/ 574 w 574"/>
                      <a:gd name="T18" fmla="*/ 178 h 17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74" h="178">
                        <a:moveTo>
                          <a:pt x="0" y="24"/>
                        </a:moveTo>
                        <a:lnTo>
                          <a:pt x="0" y="0"/>
                        </a:lnTo>
                        <a:lnTo>
                          <a:pt x="574" y="152"/>
                        </a:lnTo>
                        <a:lnTo>
                          <a:pt x="574" y="17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sp>
                <p:nvSpPr>
                  <p:cNvPr id="770" name="Freeform 67"/>
                  <p:cNvSpPr>
                    <a:spLocks/>
                  </p:cNvSpPr>
                  <p:nvPr/>
                </p:nvSpPr>
                <p:spPr bwMode="gray">
                  <a:xfrm>
                    <a:off x="5116824" y="4211020"/>
                    <a:ext cx="280943" cy="75231"/>
                  </a:xfrm>
                  <a:custGeom>
                    <a:avLst/>
                    <a:gdLst>
                      <a:gd name="T0" fmla="*/ 0 w 1025"/>
                      <a:gd name="T1" fmla="*/ 122 h 274"/>
                      <a:gd name="T2" fmla="*/ 451 w 1025"/>
                      <a:gd name="T3" fmla="*/ 0 h 274"/>
                      <a:gd name="T4" fmla="*/ 1025 w 1025"/>
                      <a:gd name="T5" fmla="*/ 153 h 274"/>
                      <a:gd name="T6" fmla="*/ 574 w 1025"/>
                      <a:gd name="T7" fmla="*/ 274 h 274"/>
                      <a:gd name="T8" fmla="*/ 0 w 1025"/>
                      <a:gd name="T9" fmla="*/ 122 h 27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25"/>
                      <a:gd name="T16" fmla="*/ 0 h 274"/>
                      <a:gd name="T17" fmla="*/ 1025 w 1025"/>
                      <a:gd name="T18" fmla="*/ 274 h 27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25" h="274">
                        <a:moveTo>
                          <a:pt x="0" y="122"/>
                        </a:moveTo>
                        <a:lnTo>
                          <a:pt x="451" y="0"/>
                        </a:lnTo>
                        <a:lnTo>
                          <a:pt x="1025" y="153"/>
                        </a:lnTo>
                        <a:lnTo>
                          <a:pt x="574" y="274"/>
                        </a:lnTo>
                        <a:lnTo>
                          <a:pt x="0" y="122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grpSp>
                <p:nvGrpSpPr>
                  <p:cNvPr id="771" name="Gruppieren 770"/>
                  <p:cNvGrpSpPr/>
                  <p:nvPr/>
                </p:nvGrpSpPr>
                <p:grpSpPr bwMode="gray">
                  <a:xfrm rot="10800000">
                    <a:off x="5139105" y="4230377"/>
                    <a:ext cx="192138" cy="50520"/>
                    <a:chOff x="5179043" y="4218708"/>
                    <a:chExt cx="192138" cy="50520"/>
                  </a:xfrm>
                </p:grpSpPr>
                <p:sp>
                  <p:nvSpPr>
                    <p:cNvPr id="772" name="Freeform 68"/>
                    <p:cNvSpPr>
                      <a:spLocks/>
                    </p:cNvSpPr>
                    <p:nvPr/>
                  </p:nvSpPr>
                  <p:spPr bwMode="gray">
                    <a:xfrm>
                      <a:off x="5179591" y="4218708"/>
                      <a:ext cx="191590" cy="50520"/>
                    </a:xfrm>
                    <a:custGeom>
                      <a:avLst/>
                      <a:gdLst>
                        <a:gd name="T0" fmla="*/ 0 w 699"/>
                        <a:gd name="T1" fmla="*/ 59 h 184"/>
                        <a:gd name="T2" fmla="*/ 222 w 699"/>
                        <a:gd name="T3" fmla="*/ 0 h 184"/>
                        <a:gd name="T4" fmla="*/ 699 w 699"/>
                        <a:gd name="T5" fmla="*/ 125 h 184"/>
                        <a:gd name="T6" fmla="*/ 477 w 699"/>
                        <a:gd name="T7" fmla="*/ 184 h 184"/>
                        <a:gd name="T8" fmla="*/ 0 w 699"/>
                        <a:gd name="T9" fmla="*/ 59 h 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99"/>
                        <a:gd name="T16" fmla="*/ 0 h 184"/>
                        <a:gd name="T17" fmla="*/ 699 w 699"/>
                        <a:gd name="T18" fmla="*/ 184 h 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99" h="184">
                          <a:moveTo>
                            <a:pt x="0" y="59"/>
                          </a:moveTo>
                          <a:lnTo>
                            <a:pt x="222" y="0"/>
                          </a:lnTo>
                          <a:lnTo>
                            <a:pt x="699" y="125"/>
                          </a:lnTo>
                          <a:lnTo>
                            <a:pt x="477" y="184"/>
                          </a:lnTo>
                          <a:lnTo>
                            <a:pt x="0" y="59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49000">
                          <a:srgbClr val="BFBFBF"/>
                        </a:gs>
                        <a:gs pos="36667">
                          <a:srgbClr val="BFBFBF"/>
                        </a:gs>
                        <a:gs pos="75000">
                          <a:schemeClr val="bg1">
                            <a:lumMod val="65000"/>
                          </a:schemeClr>
                        </a:gs>
                        <a:gs pos="54000">
                          <a:schemeClr val="bg1">
                            <a:lumMod val="65000"/>
                          </a:schemeClr>
                        </a:gs>
                      </a:gsLst>
                      <a:lin ang="9000000" scaled="0"/>
                    </a:gra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cene3d>
                      <a:camera prst="orthographicFront"/>
                      <a:lightRig rig="threePt" dir="t"/>
                    </a:scene3d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Candara" panose="020E0502030303020204" pitchFamily="34" charset="0"/>
                      </a:endParaRPr>
                    </a:p>
                  </p:txBody>
                </p:sp>
                <p:sp>
                  <p:nvSpPr>
                    <p:cNvPr id="773" name="Freeform 69"/>
                    <p:cNvSpPr>
                      <a:spLocks/>
                    </p:cNvSpPr>
                    <p:nvPr/>
                  </p:nvSpPr>
                  <p:spPr bwMode="gray">
                    <a:xfrm rot="10800000">
                      <a:off x="5179043" y="4245890"/>
                      <a:ext cx="86065" cy="23338"/>
                    </a:xfrm>
                    <a:custGeom>
                      <a:avLst/>
                      <a:gdLst>
                        <a:gd name="T0" fmla="*/ 0 w 314"/>
                        <a:gd name="T1" fmla="*/ 33 h 85"/>
                        <a:gd name="T2" fmla="*/ 122 w 314"/>
                        <a:gd name="T3" fmla="*/ 0 h 85"/>
                        <a:gd name="T4" fmla="*/ 314 w 314"/>
                        <a:gd name="T5" fmla="*/ 52 h 85"/>
                        <a:gd name="T6" fmla="*/ 191 w 314"/>
                        <a:gd name="T7" fmla="*/ 85 h 85"/>
                        <a:gd name="T8" fmla="*/ 0 w 314"/>
                        <a:gd name="T9" fmla="*/ 33 h 8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14"/>
                        <a:gd name="T16" fmla="*/ 0 h 85"/>
                        <a:gd name="T17" fmla="*/ 314 w 314"/>
                        <a:gd name="T18" fmla="*/ 85 h 8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14" h="85">
                          <a:moveTo>
                            <a:pt x="0" y="33"/>
                          </a:moveTo>
                          <a:lnTo>
                            <a:pt x="122" y="0"/>
                          </a:lnTo>
                          <a:lnTo>
                            <a:pt x="314" y="52"/>
                          </a:lnTo>
                          <a:lnTo>
                            <a:pt x="191" y="85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gradFill>
                      <a:gsLst>
                        <a:gs pos="49000">
                          <a:srgbClr val="BFBFBF"/>
                        </a:gs>
                        <a:gs pos="36667">
                          <a:srgbClr val="BFBFBF"/>
                        </a:gs>
                        <a:gs pos="75000">
                          <a:schemeClr val="bg1">
                            <a:lumMod val="65000"/>
                          </a:schemeClr>
                        </a:gs>
                        <a:gs pos="54000">
                          <a:schemeClr val="bg1">
                            <a:lumMod val="65000"/>
                          </a:schemeClr>
                        </a:gs>
                      </a:gsLst>
                      <a:lin ang="9000000" scaled="0"/>
                    </a:gra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cene3d>
                      <a:camera prst="orthographicFront"/>
                      <a:lightRig rig="threePt" dir="t"/>
                    </a:scene3d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  <a:latin typeface="Candara" panose="020E0502030303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764" name="Gruppieren 763"/>
                <p:cNvGrpSpPr/>
                <p:nvPr/>
              </p:nvGrpSpPr>
              <p:grpSpPr bwMode="gray">
                <a:xfrm>
                  <a:off x="5098905" y="4112556"/>
                  <a:ext cx="172458" cy="176706"/>
                  <a:chOff x="4727808" y="3423716"/>
                  <a:chExt cx="847368" cy="868241"/>
                </a:xfrm>
              </p:grpSpPr>
              <p:sp>
                <p:nvSpPr>
                  <p:cNvPr id="765" name="Freeform 62"/>
                  <p:cNvSpPr>
                    <a:spLocks/>
                  </p:cNvSpPr>
                  <p:nvPr/>
                </p:nvSpPr>
                <p:spPr bwMode="gray">
                  <a:xfrm>
                    <a:off x="4727808" y="3430144"/>
                    <a:ext cx="816896" cy="861224"/>
                  </a:xfrm>
                  <a:custGeom>
                    <a:avLst/>
                    <a:gdLst>
                      <a:gd name="T0" fmla="*/ 50 w 624"/>
                      <a:gd name="T1" fmla="*/ 0 h 649"/>
                      <a:gd name="T2" fmla="*/ 0 w 624"/>
                      <a:gd name="T3" fmla="*/ 496 h 649"/>
                      <a:gd name="T4" fmla="*/ 574 w 624"/>
                      <a:gd name="T5" fmla="*/ 649 h 649"/>
                      <a:gd name="T6" fmla="*/ 624 w 624"/>
                      <a:gd name="T7" fmla="*/ 153 h 649"/>
                      <a:gd name="T8" fmla="*/ 50 w 624"/>
                      <a:gd name="T9" fmla="*/ 0 h 64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24"/>
                      <a:gd name="T16" fmla="*/ 0 h 649"/>
                      <a:gd name="T17" fmla="*/ 624 w 624"/>
                      <a:gd name="T18" fmla="*/ 649 h 649"/>
                      <a:gd name="connsiteX0" fmla="*/ 0 w 11052"/>
                      <a:gd name="connsiteY0" fmla="*/ 0 h 10373"/>
                      <a:gd name="connsiteX1" fmla="*/ 1052 w 11052"/>
                      <a:gd name="connsiteY1" fmla="*/ 8016 h 10373"/>
                      <a:gd name="connsiteX2" fmla="*/ 10251 w 11052"/>
                      <a:gd name="connsiteY2" fmla="*/ 10373 h 10373"/>
                      <a:gd name="connsiteX3" fmla="*/ 11052 w 11052"/>
                      <a:gd name="connsiteY3" fmla="*/ 2730 h 10373"/>
                      <a:gd name="connsiteX4" fmla="*/ 0 w 11052"/>
                      <a:gd name="connsiteY4" fmla="*/ 0 h 10373"/>
                      <a:gd name="connsiteX0" fmla="*/ 0 w 10251"/>
                      <a:gd name="connsiteY0" fmla="*/ 0 h 10373"/>
                      <a:gd name="connsiteX1" fmla="*/ 1052 w 10251"/>
                      <a:gd name="connsiteY1" fmla="*/ 8016 h 10373"/>
                      <a:gd name="connsiteX2" fmla="*/ 10251 w 10251"/>
                      <a:gd name="connsiteY2" fmla="*/ 10373 h 10373"/>
                      <a:gd name="connsiteX3" fmla="*/ 9259 w 10251"/>
                      <a:gd name="connsiteY3" fmla="*/ 2271 h 10373"/>
                      <a:gd name="connsiteX4" fmla="*/ 0 w 10251"/>
                      <a:gd name="connsiteY4" fmla="*/ 0 h 10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51" h="10373">
                        <a:moveTo>
                          <a:pt x="0" y="0"/>
                        </a:moveTo>
                        <a:lnTo>
                          <a:pt x="1052" y="8016"/>
                        </a:lnTo>
                        <a:lnTo>
                          <a:pt x="10251" y="10373"/>
                        </a:lnTo>
                        <a:lnTo>
                          <a:pt x="9259" y="227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sp>
                <p:nvSpPr>
                  <p:cNvPr id="766" name="Freeform 64"/>
                  <p:cNvSpPr>
                    <a:spLocks/>
                  </p:cNvSpPr>
                  <p:nvPr/>
                </p:nvSpPr>
                <p:spPr bwMode="gray">
                  <a:xfrm flipH="1">
                    <a:off x="5464129" y="3621894"/>
                    <a:ext cx="111047" cy="670063"/>
                  </a:xfrm>
                  <a:custGeom>
                    <a:avLst/>
                    <a:gdLst>
                      <a:gd name="connsiteX0" fmla="*/ 12018 w 12018"/>
                      <a:gd name="connsiteY0" fmla="*/ 0 h 10445"/>
                      <a:gd name="connsiteX1" fmla="*/ 6849 w 12018"/>
                      <a:gd name="connsiteY1" fmla="*/ 584 h 10445"/>
                      <a:gd name="connsiteX2" fmla="*/ 0 w 12018"/>
                      <a:gd name="connsiteY2" fmla="*/ 10445 h 10445"/>
                      <a:gd name="connsiteX3" fmla="*/ 3562 w 12018"/>
                      <a:gd name="connsiteY3" fmla="*/ 10306 h 10445"/>
                      <a:gd name="connsiteX4" fmla="*/ 12018 w 12018"/>
                      <a:gd name="connsiteY4" fmla="*/ 0 h 10445"/>
                      <a:gd name="connsiteX0" fmla="*/ 12018 w 12018"/>
                      <a:gd name="connsiteY0" fmla="*/ 120 h 10565"/>
                      <a:gd name="connsiteX1" fmla="*/ 8867 w 12018"/>
                      <a:gd name="connsiteY1" fmla="*/ 0 h 10565"/>
                      <a:gd name="connsiteX2" fmla="*/ 0 w 12018"/>
                      <a:gd name="connsiteY2" fmla="*/ 10565 h 10565"/>
                      <a:gd name="connsiteX3" fmla="*/ 3562 w 12018"/>
                      <a:gd name="connsiteY3" fmla="*/ 10426 h 10565"/>
                      <a:gd name="connsiteX4" fmla="*/ 12018 w 12018"/>
                      <a:gd name="connsiteY4" fmla="*/ 120 h 10565"/>
                      <a:gd name="connsiteX0" fmla="*/ 11766 w 11766"/>
                      <a:gd name="connsiteY0" fmla="*/ 120 h 10426"/>
                      <a:gd name="connsiteX1" fmla="*/ 8615 w 11766"/>
                      <a:gd name="connsiteY1" fmla="*/ 0 h 10426"/>
                      <a:gd name="connsiteX2" fmla="*/ 0 w 11766"/>
                      <a:gd name="connsiteY2" fmla="*/ 10194 h 10426"/>
                      <a:gd name="connsiteX3" fmla="*/ 3310 w 11766"/>
                      <a:gd name="connsiteY3" fmla="*/ 10426 h 10426"/>
                      <a:gd name="connsiteX4" fmla="*/ 11766 w 11766"/>
                      <a:gd name="connsiteY4" fmla="*/ 120 h 10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66" h="10426">
                        <a:moveTo>
                          <a:pt x="11766" y="120"/>
                        </a:moveTo>
                        <a:lnTo>
                          <a:pt x="8615" y="0"/>
                        </a:lnTo>
                        <a:lnTo>
                          <a:pt x="0" y="10194"/>
                        </a:lnTo>
                        <a:lnTo>
                          <a:pt x="3310" y="10426"/>
                        </a:lnTo>
                        <a:lnTo>
                          <a:pt x="11766" y="12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sp>
                <p:nvSpPr>
                  <p:cNvPr id="767" name="Freeform 65"/>
                  <p:cNvSpPr>
                    <a:spLocks/>
                  </p:cNvSpPr>
                  <p:nvPr/>
                </p:nvSpPr>
                <p:spPr bwMode="gray">
                  <a:xfrm>
                    <a:off x="4727808" y="3423716"/>
                    <a:ext cx="767137" cy="209260"/>
                  </a:xfrm>
                  <a:custGeom>
                    <a:avLst/>
                    <a:gdLst>
                      <a:gd name="T0" fmla="*/ 597 w 597"/>
                      <a:gd name="T1" fmla="*/ 151 h 158"/>
                      <a:gd name="T2" fmla="*/ 574 w 597"/>
                      <a:gd name="T3" fmla="*/ 158 h 158"/>
                      <a:gd name="T4" fmla="*/ 0 w 597"/>
                      <a:gd name="T5" fmla="*/ 5 h 158"/>
                      <a:gd name="T6" fmla="*/ 23 w 597"/>
                      <a:gd name="T7" fmla="*/ 0 h 158"/>
                      <a:gd name="T8" fmla="*/ 597 w 597"/>
                      <a:gd name="T9" fmla="*/ 151 h 15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97"/>
                      <a:gd name="T16" fmla="*/ 0 h 158"/>
                      <a:gd name="T17" fmla="*/ 597 w 597"/>
                      <a:gd name="T18" fmla="*/ 158 h 158"/>
                      <a:gd name="connsiteX0" fmla="*/ 10000 w 10000"/>
                      <a:gd name="connsiteY0" fmla="*/ 9557 h 10353"/>
                      <a:gd name="connsiteX1" fmla="*/ 9646 w 10000"/>
                      <a:gd name="connsiteY1" fmla="*/ 10353 h 10353"/>
                      <a:gd name="connsiteX2" fmla="*/ 0 w 10000"/>
                      <a:gd name="connsiteY2" fmla="*/ 316 h 10353"/>
                      <a:gd name="connsiteX3" fmla="*/ 385 w 10000"/>
                      <a:gd name="connsiteY3" fmla="*/ 0 h 10353"/>
                      <a:gd name="connsiteX4" fmla="*/ 10000 w 10000"/>
                      <a:gd name="connsiteY4" fmla="*/ 9557 h 10353"/>
                      <a:gd name="connsiteX0" fmla="*/ 10062 w 10062"/>
                      <a:gd name="connsiteY0" fmla="*/ 9793 h 10353"/>
                      <a:gd name="connsiteX1" fmla="*/ 9646 w 10062"/>
                      <a:gd name="connsiteY1" fmla="*/ 10353 h 10353"/>
                      <a:gd name="connsiteX2" fmla="*/ 0 w 10062"/>
                      <a:gd name="connsiteY2" fmla="*/ 316 h 10353"/>
                      <a:gd name="connsiteX3" fmla="*/ 385 w 10062"/>
                      <a:gd name="connsiteY3" fmla="*/ 0 h 10353"/>
                      <a:gd name="connsiteX4" fmla="*/ 10062 w 10062"/>
                      <a:gd name="connsiteY4" fmla="*/ 9793 h 10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62" h="10353">
                        <a:moveTo>
                          <a:pt x="10062" y="9793"/>
                        </a:moveTo>
                        <a:lnTo>
                          <a:pt x="9646" y="10353"/>
                        </a:lnTo>
                        <a:lnTo>
                          <a:pt x="0" y="316"/>
                        </a:lnTo>
                        <a:lnTo>
                          <a:pt x="385" y="0"/>
                        </a:lnTo>
                        <a:lnTo>
                          <a:pt x="10062" y="9793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317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6" name="Gruppieren 5"/>
          <p:cNvGrpSpPr/>
          <p:nvPr/>
        </p:nvGrpSpPr>
        <p:grpSpPr bwMode="gray">
          <a:xfrm>
            <a:off x="3605573" y="5057293"/>
            <a:ext cx="885348" cy="680754"/>
            <a:chOff x="4565950" y="3925992"/>
            <a:chExt cx="885348" cy="680754"/>
          </a:xfrm>
        </p:grpSpPr>
        <p:grpSp>
          <p:nvGrpSpPr>
            <p:cNvPr id="625" name="Group 163"/>
            <p:cNvGrpSpPr>
              <a:grpSpLocks/>
            </p:cNvGrpSpPr>
            <p:nvPr/>
          </p:nvGrpSpPr>
          <p:grpSpPr bwMode="gray">
            <a:xfrm>
              <a:off x="5001642" y="3925992"/>
              <a:ext cx="321910" cy="548898"/>
              <a:chOff x="555" y="1099"/>
              <a:chExt cx="312" cy="532"/>
            </a:xfrm>
          </p:grpSpPr>
          <p:sp>
            <p:nvSpPr>
              <p:cNvPr id="626" name="Freeform 164"/>
              <p:cNvSpPr>
                <a:spLocks noEditPoints="1"/>
              </p:cNvSpPr>
              <p:nvPr/>
            </p:nvSpPr>
            <p:spPr bwMode="gray">
              <a:xfrm>
                <a:off x="555" y="1186"/>
                <a:ext cx="312" cy="245"/>
              </a:xfrm>
              <a:custGeom>
                <a:avLst/>
                <a:gdLst/>
                <a:ahLst/>
                <a:cxnLst>
                  <a:cxn ang="0">
                    <a:pos x="235" y="113"/>
                  </a:cxn>
                  <a:cxn ang="0">
                    <a:pos x="235" y="113"/>
                  </a:cxn>
                  <a:cxn ang="0">
                    <a:pos x="225" y="49"/>
                  </a:cxn>
                  <a:cxn ang="0">
                    <a:pos x="199" y="24"/>
                  </a:cxn>
                  <a:cxn ang="0">
                    <a:pos x="156" y="12"/>
                  </a:cxn>
                  <a:cxn ang="0">
                    <a:pos x="116" y="2"/>
                  </a:cxn>
                  <a:cxn ang="0">
                    <a:pos x="87" y="12"/>
                  </a:cxn>
                  <a:cxn ang="0">
                    <a:pos x="73" y="85"/>
                  </a:cxn>
                  <a:cxn ang="0">
                    <a:pos x="73" y="85"/>
                  </a:cxn>
                  <a:cxn ang="0">
                    <a:pos x="72" y="90"/>
                  </a:cxn>
                  <a:cxn ang="0">
                    <a:pos x="21" y="104"/>
                  </a:cxn>
                  <a:cxn ang="0">
                    <a:pos x="26" y="135"/>
                  </a:cxn>
                  <a:cxn ang="0">
                    <a:pos x="80" y="122"/>
                  </a:cxn>
                  <a:cxn ang="0">
                    <a:pos x="80" y="122"/>
                  </a:cxn>
                  <a:cxn ang="0">
                    <a:pos x="86" y="120"/>
                  </a:cxn>
                  <a:cxn ang="0">
                    <a:pos x="99" y="112"/>
                  </a:cxn>
                  <a:cxn ang="0">
                    <a:pos x="104" y="92"/>
                  </a:cxn>
                  <a:cxn ang="0">
                    <a:pos x="104" y="92"/>
                  </a:cxn>
                  <a:cxn ang="0">
                    <a:pos x="110" y="47"/>
                  </a:cxn>
                  <a:cxn ang="0">
                    <a:pos x="109" y="160"/>
                  </a:cxn>
                  <a:cxn ang="0">
                    <a:pos x="119" y="170"/>
                  </a:cxn>
                  <a:cxn ang="0">
                    <a:pos x="169" y="184"/>
                  </a:cxn>
                  <a:cxn ang="0">
                    <a:pos x="196" y="165"/>
                  </a:cxn>
                  <a:cxn ang="0">
                    <a:pos x="196" y="160"/>
                  </a:cxn>
                  <a:cxn ang="0">
                    <a:pos x="216" y="155"/>
                  </a:cxn>
                  <a:cxn ang="0">
                    <a:pos x="219" y="154"/>
                  </a:cxn>
                  <a:cxn ang="0">
                    <a:pos x="232" y="146"/>
                  </a:cxn>
                  <a:cxn ang="0">
                    <a:pos x="237" y="124"/>
                  </a:cxn>
                  <a:cxn ang="0">
                    <a:pos x="235" y="113"/>
                  </a:cxn>
                  <a:cxn ang="0">
                    <a:pos x="193" y="75"/>
                  </a:cxn>
                  <a:cxn ang="0">
                    <a:pos x="194" y="87"/>
                  </a:cxn>
                  <a:cxn ang="0">
                    <a:pos x="200" y="123"/>
                  </a:cxn>
                  <a:cxn ang="0">
                    <a:pos x="196" y="124"/>
                  </a:cxn>
                  <a:cxn ang="0">
                    <a:pos x="194" y="87"/>
                  </a:cxn>
                  <a:cxn ang="0">
                    <a:pos x="193" y="75"/>
                  </a:cxn>
                  <a:cxn ang="0">
                    <a:pos x="192" y="70"/>
                  </a:cxn>
                  <a:cxn ang="0">
                    <a:pos x="193" y="75"/>
                  </a:cxn>
                </a:cxnLst>
                <a:rect l="0" t="0" r="r" b="b"/>
                <a:pathLst>
                  <a:path w="237" h="186">
                    <a:moveTo>
                      <a:pt x="235" y="113"/>
                    </a:moveTo>
                    <a:cubicBezTo>
                      <a:pt x="235" y="113"/>
                      <a:pt x="235" y="113"/>
                      <a:pt x="235" y="113"/>
                    </a:cubicBezTo>
                    <a:cubicBezTo>
                      <a:pt x="230" y="84"/>
                      <a:pt x="226" y="57"/>
                      <a:pt x="225" y="49"/>
                    </a:cubicBezTo>
                    <a:cubicBezTo>
                      <a:pt x="223" y="32"/>
                      <a:pt x="207" y="26"/>
                      <a:pt x="199" y="24"/>
                    </a:cubicBezTo>
                    <a:cubicBezTo>
                      <a:pt x="192" y="21"/>
                      <a:pt x="169" y="16"/>
                      <a:pt x="156" y="12"/>
                    </a:cubicBezTo>
                    <a:cubicBezTo>
                      <a:pt x="145" y="9"/>
                      <a:pt x="125" y="3"/>
                      <a:pt x="116" y="2"/>
                    </a:cubicBezTo>
                    <a:cubicBezTo>
                      <a:pt x="107" y="0"/>
                      <a:pt x="90" y="4"/>
                      <a:pt x="87" y="12"/>
                    </a:cubicBezTo>
                    <a:cubicBezTo>
                      <a:pt x="86" y="14"/>
                      <a:pt x="79" y="50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49" y="96"/>
                      <a:pt x="29" y="102"/>
                      <a:pt x="21" y="104"/>
                    </a:cubicBezTo>
                    <a:cubicBezTo>
                      <a:pt x="0" y="108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8" y="65"/>
                      <a:pt x="111" y="43"/>
                      <a:pt x="110" y="47"/>
                    </a:cubicBezTo>
                    <a:cubicBezTo>
                      <a:pt x="110" y="53"/>
                      <a:pt x="109" y="117"/>
                      <a:pt x="109" y="160"/>
                    </a:cubicBezTo>
                    <a:cubicBezTo>
                      <a:pt x="110" y="165"/>
                      <a:pt x="112" y="170"/>
                      <a:pt x="119" y="170"/>
                    </a:cubicBezTo>
                    <a:cubicBezTo>
                      <a:pt x="131" y="173"/>
                      <a:pt x="162" y="183"/>
                      <a:pt x="169" y="184"/>
                    </a:cubicBezTo>
                    <a:cubicBezTo>
                      <a:pt x="178" y="186"/>
                      <a:pt x="193" y="176"/>
                      <a:pt x="196" y="165"/>
                    </a:cubicBezTo>
                    <a:cubicBezTo>
                      <a:pt x="196" y="163"/>
                      <a:pt x="196" y="162"/>
                      <a:pt x="196" y="160"/>
                    </a:cubicBezTo>
                    <a:cubicBezTo>
                      <a:pt x="202" y="158"/>
                      <a:pt x="209" y="157"/>
                      <a:pt x="216" y="155"/>
                    </a:cubicBezTo>
                    <a:cubicBezTo>
                      <a:pt x="217" y="154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1"/>
                      <a:pt x="237" y="135"/>
                      <a:pt x="237" y="124"/>
                    </a:cubicBezTo>
                    <a:lnTo>
                      <a:pt x="235" y="113"/>
                    </a:lnTo>
                    <a:close/>
                    <a:moveTo>
                      <a:pt x="193" y="75"/>
                    </a:moveTo>
                    <a:cubicBezTo>
                      <a:pt x="194" y="79"/>
                      <a:pt x="194" y="83"/>
                      <a:pt x="194" y="87"/>
                    </a:cubicBezTo>
                    <a:cubicBezTo>
                      <a:pt x="196" y="96"/>
                      <a:pt x="198" y="108"/>
                      <a:pt x="200" y="123"/>
                    </a:cubicBezTo>
                    <a:cubicBezTo>
                      <a:pt x="199" y="123"/>
                      <a:pt x="197" y="123"/>
                      <a:pt x="196" y="124"/>
                    </a:cubicBezTo>
                    <a:cubicBezTo>
                      <a:pt x="196" y="111"/>
                      <a:pt x="195" y="99"/>
                      <a:pt x="194" y="87"/>
                    </a:cubicBezTo>
                    <a:cubicBezTo>
                      <a:pt x="194" y="82"/>
                      <a:pt x="193" y="78"/>
                      <a:pt x="193" y="75"/>
                    </a:cubicBezTo>
                    <a:cubicBezTo>
                      <a:pt x="192" y="73"/>
                      <a:pt x="192" y="72"/>
                      <a:pt x="192" y="70"/>
                    </a:cubicBezTo>
                    <a:cubicBezTo>
                      <a:pt x="192" y="72"/>
                      <a:pt x="193" y="73"/>
                      <a:pt x="193" y="75"/>
                    </a:cubicBezTo>
                    <a:close/>
                  </a:path>
                </a:pathLst>
              </a:custGeom>
              <a:solidFill>
                <a:srgbClr val="F8F8F8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627" name="Freeform 165"/>
              <p:cNvSpPr>
                <a:spLocks/>
              </p:cNvSpPr>
              <p:nvPr/>
            </p:nvSpPr>
            <p:spPr bwMode="gray">
              <a:xfrm>
                <a:off x="710" y="1170"/>
                <a:ext cx="87" cy="54"/>
              </a:xfrm>
              <a:custGeom>
                <a:avLst/>
                <a:gdLst/>
                <a:ahLst/>
                <a:cxnLst>
                  <a:cxn ang="0">
                    <a:pos x="30" y="39"/>
                  </a:cxn>
                  <a:cxn ang="0">
                    <a:pos x="10" y="23"/>
                  </a:cxn>
                  <a:cxn ang="0">
                    <a:pos x="16" y="13"/>
                  </a:cxn>
                  <a:cxn ang="0">
                    <a:pos x="54" y="16"/>
                  </a:cxn>
                  <a:cxn ang="0">
                    <a:pos x="57" y="29"/>
                  </a:cxn>
                  <a:cxn ang="0">
                    <a:pos x="30" y="39"/>
                  </a:cxn>
                </a:cxnLst>
                <a:rect l="0" t="0" r="r" b="b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5"/>
                      <a:pt x="16" y="13"/>
                    </a:cubicBezTo>
                    <a:cubicBezTo>
                      <a:pt x="19" y="10"/>
                      <a:pt x="54" y="0"/>
                      <a:pt x="54" y="16"/>
                    </a:cubicBezTo>
                    <a:cubicBezTo>
                      <a:pt x="54" y="21"/>
                      <a:pt x="48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628" name="Freeform 166"/>
              <p:cNvSpPr>
                <a:spLocks/>
              </p:cNvSpPr>
              <p:nvPr/>
            </p:nvSpPr>
            <p:spPr bwMode="gray">
              <a:xfrm>
                <a:off x="604" y="1394"/>
                <a:ext cx="209" cy="237"/>
              </a:xfrm>
              <a:custGeom>
                <a:avLst/>
                <a:gdLst/>
                <a:ahLst/>
                <a:cxnLst>
                  <a:cxn ang="0">
                    <a:pos x="159" y="6"/>
                  </a:cxn>
                  <a:cxn ang="0">
                    <a:pos x="132" y="21"/>
                  </a:cxn>
                  <a:cxn ang="0">
                    <a:pos x="81" y="11"/>
                  </a:cxn>
                  <a:cxn ang="0">
                    <a:pos x="72" y="0"/>
                  </a:cxn>
                  <a:cxn ang="0">
                    <a:pos x="68" y="19"/>
                  </a:cxn>
                  <a:cxn ang="0">
                    <a:pos x="17" y="32"/>
                  </a:cxn>
                  <a:cxn ang="0">
                    <a:pos x="1" y="55"/>
                  </a:cxn>
                  <a:cxn ang="0">
                    <a:pos x="1" y="145"/>
                  </a:cxn>
                  <a:cxn ang="0">
                    <a:pos x="36" y="156"/>
                  </a:cxn>
                  <a:cxn ang="0">
                    <a:pos x="43" y="145"/>
                  </a:cxn>
                  <a:cxn ang="0">
                    <a:pos x="42" y="73"/>
                  </a:cxn>
                  <a:cxn ang="0">
                    <a:pos x="42" y="73"/>
                  </a:cxn>
                  <a:cxn ang="0">
                    <a:pos x="42" y="72"/>
                  </a:cxn>
                  <a:cxn ang="0">
                    <a:pos x="42" y="66"/>
                  </a:cxn>
                  <a:cxn ang="0">
                    <a:pos x="42" y="64"/>
                  </a:cxn>
                  <a:cxn ang="0">
                    <a:pos x="42" y="63"/>
                  </a:cxn>
                  <a:cxn ang="0">
                    <a:pos x="59" y="41"/>
                  </a:cxn>
                  <a:cxn ang="0">
                    <a:pos x="103" y="30"/>
                  </a:cxn>
                  <a:cxn ang="0">
                    <a:pos x="103" y="30"/>
                  </a:cxn>
                  <a:cxn ang="0">
                    <a:pos x="59" y="41"/>
                  </a:cxn>
                  <a:cxn ang="0">
                    <a:pos x="42" y="63"/>
                  </a:cxn>
                  <a:cxn ang="0">
                    <a:pos x="42" y="71"/>
                  </a:cxn>
                  <a:cxn ang="0">
                    <a:pos x="42" y="72"/>
                  </a:cxn>
                  <a:cxn ang="0">
                    <a:pos x="42" y="77"/>
                  </a:cxn>
                  <a:cxn ang="0">
                    <a:pos x="42" y="77"/>
                  </a:cxn>
                  <a:cxn ang="0">
                    <a:pos x="43" y="154"/>
                  </a:cxn>
                  <a:cxn ang="0">
                    <a:pos x="43" y="154"/>
                  </a:cxn>
                  <a:cxn ang="0">
                    <a:pos x="43" y="157"/>
                  </a:cxn>
                  <a:cxn ang="0">
                    <a:pos x="84" y="157"/>
                  </a:cxn>
                  <a:cxn ang="0">
                    <a:pos x="85" y="77"/>
                  </a:cxn>
                  <a:cxn ang="0">
                    <a:pos x="89" y="69"/>
                  </a:cxn>
                  <a:cxn ang="0">
                    <a:pos x="141" y="55"/>
                  </a:cxn>
                  <a:cxn ang="0">
                    <a:pos x="159" y="25"/>
                  </a:cxn>
                  <a:cxn ang="0">
                    <a:pos x="159" y="8"/>
                  </a:cxn>
                  <a:cxn ang="0">
                    <a:pos x="159" y="6"/>
                  </a:cxn>
                </a:cxnLst>
                <a:rect l="0" t="0" r="r" b="b"/>
                <a:pathLst>
                  <a:path w="159" h="180">
                    <a:moveTo>
                      <a:pt x="159" y="6"/>
                    </a:moveTo>
                    <a:cubicBezTo>
                      <a:pt x="156" y="17"/>
                      <a:pt x="140" y="23"/>
                      <a:pt x="132" y="21"/>
                    </a:cubicBezTo>
                    <a:cubicBezTo>
                      <a:pt x="124" y="20"/>
                      <a:pt x="94" y="14"/>
                      <a:pt x="81" y="11"/>
                    </a:cubicBezTo>
                    <a:cubicBezTo>
                      <a:pt x="75" y="10"/>
                      <a:pt x="73" y="5"/>
                      <a:pt x="72" y="0"/>
                    </a:cubicBezTo>
                    <a:cubicBezTo>
                      <a:pt x="72" y="19"/>
                      <a:pt x="72" y="18"/>
                      <a:pt x="68" y="19"/>
                    </a:cubicBezTo>
                    <a:cubicBezTo>
                      <a:pt x="68" y="19"/>
                      <a:pt x="28" y="28"/>
                      <a:pt x="17" y="32"/>
                    </a:cubicBezTo>
                    <a:cubicBezTo>
                      <a:pt x="7" y="36"/>
                      <a:pt x="2" y="42"/>
                      <a:pt x="1" y="55"/>
                    </a:cubicBezTo>
                    <a:cubicBezTo>
                      <a:pt x="1" y="55"/>
                      <a:pt x="0" y="135"/>
                      <a:pt x="1" y="145"/>
                    </a:cubicBezTo>
                    <a:cubicBezTo>
                      <a:pt x="2" y="163"/>
                      <a:pt x="25" y="165"/>
                      <a:pt x="36" y="156"/>
                    </a:cubicBezTo>
                    <a:cubicBezTo>
                      <a:pt x="39" y="153"/>
                      <a:pt x="43" y="149"/>
                      <a:pt x="43" y="145"/>
                    </a:cubicBezTo>
                    <a:cubicBezTo>
                      <a:pt x="42" y="130"/>
                      <a:pt x="42" y="102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2"/>
                      <a:pt x="42" y="72"/>
                    </a:cubicBezTo>
                    <a:cubicBezTo>
                      <a:pt x="42" y="70"/>
                      <a:pt x="42" y="68"/>
                      <a:pt x="42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3" y="50"/>
                      <a:pt x="48" y="44"/>
                      <a:pt x="59" y="41"/>
                    </a:cubicBezTo>
                    <a:cubicBezTo>
                      <a:pt x="68" y="37"/>
                      <a:pt x="101" y="30"/>
                      <a:pt x="103" y="30"/>
                    </a:cubicBezTo>
                    <a:cubicBezTo>
                      <a:pt x="107" y="28"/>
                      <a:pt x="107" y="28"/>
                      <a:pt x="103" y="30"/>
                    </a:cubicBezTo>
                    <a:cubicBezTo>
                      <a:pt x="101" y="30"/>
                      <a:pt x="68" y="37"/>
                      <a:pt x="59" y="41"/>
                    </a:cubicBezTo>
                    <a:cubicBezTo>
                      <a:pt x="48" y="44"/>
                      <a:pt x="43" y="50"/>
                      <a:pt x="42" y="63"/>
                    </a:cubicBezTo>
                    <a:cubicBezTo>
                      <a:pt x="42" y="64"/>
                      <a:pt x="42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4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154"/>
                      <a:pt x="43" y="154"/>
                      <a:pt x="43" y="154"/>
                    </a:cubicBezTo>
                    <a:cubicBezTo>
                      <a:pt x="42" y="154"/>
                      <a:pt x="43" y="154"/>
                      <a:pt x="43" y="154"/>
                    </a:cubicBezTo>
                    <a:cubicBezTo>
                      <a:pt x="43" y="155"/>
                      <a:pt x="43" y="156"/>
                      <a:pt x="43" y="157"/>
                    </a:cubicBezTo>
                    <a:cubicBezTo>
                      <a:pt x="44" y="180"/>
                      <a:pt x="84" y="177"/>
                      <a:pt x="84" y="157"/>
                    </a:cubicBezTo>
                    <a:cubicBezTo>
                      <a:pt x="84" y="142"/>
                      <a:pt x="85" y="80"/>
                      <a:pt x="85" y="77"/>
                    </a:cubicBezTo>
                    <a:cubicBezTo>
                      <a:pt x="85" y="74"/>
                      <a:pt x="87" y="70"/>
                      <a:pt x="89" y="69"/>
                    </a:cubicBezTo>
                    <a:cubicBezTo>
                      <a:pt x="91" y="69"/>
                      <a:pt x="136" y="57"/>
                      <a:pt x="141" y="55"/>
                    </a:cubicBezTo>
                    <a:cubicBezTo>
                      <a:pt x="153" y="52"/>
                      <a:pt x="159" y="47"/>
                      <a:pt x="159" y="25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7"/>
                      <a:pt x="159" y="7"/>
                      <a:pt x="159" y="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629" name="Freeform 167"/>
              <p:cNvSpPr>
                <a:spLocks/>
              </p:cNvSpPr>
              <p:nvPr/>
            </p:nvSpPr>
            <p:spPr bwMode="gray">
              <a:xfrm>
                <a:off x="720" y="1348"/>
                <a:ext cx="119" cy="71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28" y="14"/>
                  </a:cxn>
                  <a:cxn ang="0">
                    <a:pos x="40" y="46"/>
                  </a:cxn>
                  <a:cxn ang="0">
                    <a:pos x="91" y="32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8"/>
                      <a:pt x="28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6" y="38"/>
                      <a:pt x="91" y="32"/>
                    </a:cubicBezTo>
                  </a:path>
                </a:pathLst>
              </a:custGeom>
              <a:noFill/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630" name="Oval 168"/>
              <p:cNvSpPr>
                <a:spLocks noChangeArrowheads="1"/>
              </p:cNvSpPr>
              <p:nvPr/>
            </p:nvSpPr>
            <p:spPr bwMode="gray">
              <a:xfrm flipH="1">
                <a:off x="700" y="1099"/>
                <a:ext cx="105" cy="105"/>
              </a:xfrm>
              <a:prstGeom prst="ellipse">
                <a:avLst/>
              </a:pr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631" name="Freeform 169"/>
              <p:cNvSpPr>
                <a:spLocks/>
              </p:cNvSpPr>
              <p:nvPr/>
            </p:nvSpPr>
            <p:spPr bwMode="gray">
              <a:xfrm>
                <a:off x="727" y="1214"/>
                <a:ext cx="32" cy="1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22"/>
                  </a:cxn>
                  <a:cxn ang="0">
                    <a:pos x="5" y="239"/>
                  </a:cxn>
                  <a:cxn ang="0">
                    <a:pos x="29" y="265"/>
                  </a:cxn>
                  <a:cxn ang="0">
                    <a:pos x="52" y="253"/>
                  </a:cxn>
                  <a:cxn ang="0">
                    <a:pos x="38" y="29"/>
                  </a:cxn>
                  <a:cxn ang="0">
                    <a:pos x="55" y="15"/>
                  </a:cxn>
                  <a:cxn ang="0">
                    <a:pos x="0" y="0"/>
                  </a:cxn>
                </a:cxnLst>
                <a:rect l="0" t="0" r="r" b="b"/>
                <a:pathLst>
                  <a:path w="55" h="265">
                    <a:moveTo>
                      <a:pt x="0" y="0"/>
                    </a:moveTo>
                    <a:lnTo>
                      <a:pt x="14" y="22"/>
                    </a:lnTo>
                    <a:lnTo>
                      <a:pt x="5" y="239"/>
                    </a:lnTo>
                    <a:lnTo>
                      <a:pt x="29" y="265"/>
                    </a:lnTo>
                    <a:lnTo>
                      <a:pt x="52" y="253"/>
                    </a:lnTo>
                    <a:lnTo>
                      <a:pt x="38" y="29"/>
                    </a:lnTo>
                    <a:lnTo>
                      <a:pt x="5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822" name="Group 64"/>
            <p:cNvGrpSpPr>
              <a:grpSpLocks noChangeAspect="1"/>
            </p:cNvGrpSpPr>
            <p:nvPr/>
          </p:nvGrpSpPr>
          <p:grpSpPr bwMode="gray">
            <a:xfrm flipH="1">
              <a:off x="4565950" y="4136211"/>
              <a:ext cx="885348" cy="470535"/>
              <a:chOff x="786" y="2382"/>
              <a:chExt cx="1190" cy="634"/>
            </a:xfrm>
          </p:grpSpPr>
          <p:sp>
            <p:nvSpPr>
              <p:cNvPr id="823" name="Freeform 65"/>
              <p:cNvSpPr>
                <a:spLocks noChangeAspect="1"/>
              </p:cNvSpPr>
              <p:nvPr/>
            </p:nvSpPr>
            <p:spPr bwMode="gray">
              <a:xfrm>
                <a:off x="1933" y="2464"/>
                <a:ext cx="43" cy="322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12" y="84"/>
                  </a:cxn>
                  <a:cxn ang="0">
                    <a:pos x="12" y="0"/>
                  </a:cxn>
                  <a:cxn ang="0">
                    <a:pos x="0" y="3"/>
                  </a:cxn>
                  <a:cxn ang="0">
                    <a:pos x="0" y="87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24" name="Freeform 66"/>
              <p:cNvSpPr>
                <a:spLocks noChangeAspect="1"/>
              </p:cNvSpPr>
              <p:nvPr/>
            </p:nvSpPr>
            <p:spPr bwMode="gray">
              <a:xfrm>
                <a:off x="1888" y="2464"/>
                <a:ext cx="45" cy="322"/>
              </a:xfrm>
              <a:custGeom>
                <a:avLst/>
                <a:gdLst/>
                <a:ahLst/>
                <a:cxnLst>
                  <a:cxn ang="0">
                    <a:pos x="12" y="87"/>
                  </a:cxn>
                  <a:cxn ang="0">
                    <a:pos x="0" y="84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12" y="87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25" name="Freeform 67"/>
              <p:cNvSpPr>
                <a:spLocks noChangeAspect="1"/>
              </p:cNvSpPr>
              <p:nvPr/>
            </p:nvSpPr>
            <p:spPr bwMode="gray">
              <a:xfrm>
                <a:off x="1038" y="2694"/>
                <a:ext cx="46" cy="322"/>
              </a:xfrm>
              <a:custGeom>
                <a:avLst/>
                <a:gdLst/>
                <a:ahLst/>
                <a:cxnLst>
                  <a:cxn ang="0">
                    <a:pos x="12" y="87"/>
                  </a:cxn>
                  <a:cxn ang="0">
                    <a:pos x="0" y="84"/>
                  </a:cxn>
                  <a:cxn ang="0">
                    <a:pos x="0" y="0"/>
                  </a:cxn>
                  <a:cxn ang="0">
                    <a:pos x="12" y="4"/>
                  </a:cxn>
                  <a:cxn ang="0">
                    <a:pos x="12" y="87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26" name="Freeform 68"/>
              <p:cNvSpPr>
                <a:spLocks noChangeAspect="1"/>
              </p:cNvSpPr>
              <p:nvPr/>
            </p:nvSpPr>
            <p:spPr bwMode="gray">
              <a:xfrm>
                <a:off x="1084" y="2694"/>
                <a:ext cx="42" cy="322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12" y="84"/>
                  </a:cxn>
                  <a:cxn ang="0">
                    <a:pos x="12" y="0"/>
                  </a:cxn>
                  <a:cxn ang="0">
                    <a:pos x="0" y="4"/>
                  </a:cxn>
                  <a:cxn ang="0">
                    <a:pos x="0" y="87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27" name="Freeform 69"/>
              <p:cNvSpPr>
                <a:spLocks noChangeAspect="1"/>
              </p:cNvSpPr>
              <p:nvPr/>
            </p:nvSpPr>
            <p:spPr bwMode="gray">
              <a:xfrm>
                <a:off x="786" y="2625"/>
                <a:ext cx="45" cy="322"/>
              </a:xfrm>
              <a:custGeom>
                <a:avLst/>
                <a:gdLst/>
                <a:ahLst/>
                <a:cxnLst>
                  <a:cxn ang="0">
                    <a:pos x="12" y="87"/>
                  </a:cxn>
                  <a:cxn ang="0">
                    <a:pos x="0" y="84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12" y="87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3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6633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28" name="Freeform 70"/>
              <p:cNvSpPr>
                <a:spLocks noChangeAspect="1"/>
              </p:cNvSpPr>
              <p:nvPr/>
            </p:nvSpPr>
            <p:spPr bwMode="gray">
              <a:xfrm>
                <a:off x="831" y="2625"/>
                <a:ext cx="43" cy="322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12" y="84"/>
                  </a:cxn>
                  <a:cxn ang="0">
                    <a:pos x="12" y="0"/>
                  </a:cxn>
                  <a:cxn ang="0">
                    <a:pos x="0" y="3"/>
                  </a:cxn>
                  <a:cxn ang="0">
                    <a:pos x="0" y="87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824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29" name="Freeform 71"/>
              <p:cNvSpPr>
                <a:spLocks noChangeAspect="1"/>
              </p:cNvSpPr>
              <p:nvPr/>
            </p:nvSpPr>
            <p:spPr bwMode="gray">
              <a:xfrm>
                <a:off x="1633" y="2382"/>
                <a:ext cx="42" cy="325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12" y="84"/>
                  </a:cxn>
                  <a:cxn ang="0">
                    <a:pos x="12" y="0"/>
                  </a:cxn>
                  <a:cxn ang="0">
                    <a:pos x="0" y="3"/>
                  </a:cxn>
                  <a:cxn ang="0">
                    <a:pos x="0" y="87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30" name="Freeform 72"/>
              <p:cNvSpPr>
                <a:spLocks noChangeAspect="1"/>
              </p:cNvSpPr>
              <p:nvPr/>
            </p:nvSpPr>
            <p:spPr bwMode="gray">
              <a:xfrm>
                <a:off x="1633" y="2394"/>
                <a:ext cx="42" cy="322"/>
              </a:xfrm>
              <a:custGeom>
                <a:avLst/>
                <a:gdLst/>
                <a:ahLst/>
                <a:cxnLst>
                  <a:cxn ang="0">
                    <a:pos x="12" y="87"/>
                  </a:cxn>
                  <a:cxn ang="0">
                    <a:pos x="0" y="84"/>
                  </a:cxn>
                  <a:cxn ang="0">
                    <a:pos x="0" y="0"/>
                  </a:cxn>
                  <a:cxn ang="0">
                    <a:pos x="12" y="4"/>
                  </a:cxn>
                  <a:cxn ang="0">
                    <a:pos x="12" y="87"/>
                  </a:cxn>
                </a:cxnLst>
                <a:rect l="0" t="0" r="r" b="b"/>
                <a:pathLst>
                  <a:path w="12" h="87">
                    <a:moveTo>
                      <a:pt x="12" y="87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4824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31" name="Freeform 73"/>
              <p:cNvSpPr>
                <a:spLocks noChangeAspect="1"/>
              </p:cNvSpPr>
              <p:nvPr/>
            </p:nvSpPr>
            <p:spPr bwMode="gray">
              <a:xfrm>
                <a:off x="1675" y="2394"/>
                <a:ext cx="46" cy="322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12" y="84"/>
                  </a:cxn>
                  <a:cxn ang="0">
                    <a:pos x="12" y="0"/>
                  </a:cxn>
                  <a:cxn ang="0">
                    <a:pos x="0" y="4"/>
                  </a:cxn>
                  <a:cxn ang="0">
                    <a:pos x="0" y="87"/>
                  </a:cxn>
                </a:cxnLst>
                <a:rect l="0" t="0" r="r" b="b"/>
                <a:pathLst>
                  <a:path w="12" h="87">
                    <a:moveTo>
                      <a:pt x="0" y="87"/>
                    </a:moveTo>
                    <a:lnTo>
                      <a:pt x="12" y="8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6633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32" name="Freeform 74"/>
              <p:cNvSpPr>
                <a:spLocks noChangeAspect="1"/>
              </p:cNvSpPr>
              <p:nvPr/>
            </p:nvSpPr>
            <p:spPr bwMode="gray">
              <a:xfrm>
                <a:off x="786" y="2382"/>
                <a:ext cx="1190" cy="325"/>
              </a:xfrm>
              <a:custGeom>
                <a:avLst/>
                <a:gdLst/>
                <a:ahLst/>
                <a:cxnLst>
                  <a:cxn ang="0">
                    <a:pos x="0" y="65"/>
                  </a:cxn>
                  <a:cxn ang="0">
                    <a:pos x="160" y="22"/>
                  </a:cxn>
                  <a:cxn ang="0">
                    <a:pos x="160" y="22"/>
                  </a:cxn>
                  <a:cxn ang="0">
                    <a:pos x="240" y="0"/>
                  </a:cxn>
                  <a:cxn ang="0">
                    <a:pos x="321" y="22"/>
                  </a:cxn>
                  <a:cxn ang="0">
                    <a:pos x="240" y="44"/>
                  </a:cxn>
                  <a:cxn ang="0">
                    <a:pos x="240" y="44"/>
                  </a:cxn>
                  <a:cxn ang="0">
                    <a:pos x="81" y="87"/>
                  </a:cxn>
                  <a:cxn ang="0">
                    <a:pos x="0" y="65"/>
                  </a:cxn>
                </a:cxnLst>
                <a:rect l="0" t="0" r="r" b="b"/>
                <a:pathLst>
                  <a:path w="321" h="87">
                    <a:moveTo>
                      <a:pt x="0" y="65"/>
                    </a:moveTo>
                    <a:lnTo>
                      <a:pt x="160" y="22"/>
                    </a:lnTo>
                    <a:lnTo>
                      <a:pt x="160" y="22"/>
                    </a:lnTo>
                    <a:lnTo>
                      <a:pt x="240" y="0"/>
                    </a:lnTo>
                    <a:lnTo>
                      <a:pt x="321" y="22"/>
                    </a:lnTo>
                    <a:lnTo>
                      <a:pt x="240" y="44"/>
                    </a:lnTo>
                    <a:lnTo>
                      <a:pt x="240" y="44"/>
                    </a:lnTo>
                    <a:lnTo>
                      <a:pt x="81" y="87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33" name="Freeform 75"/>
              <p:cNvSpPr>
                <a:spLocks noChangeAspect="1"/>
              </p:cNvSpPr>
              <p:nvPr/>
            </p:nvSpPr>
            <p:spPr bwMode="gray">
              <a:xfrm>
                <a:off x="1084" y="2464"/>
                <a:ext cx="892" cy="285"/>
              </a:xfrm>
              <a:custGeom>
                <a:avLst/>
                <a:gdLst/>
                <a:ahLst/>
                <a:cxnLst>
                  <a:cxn ang="0">
                    <a:pos x="0" y="65"/>
                  </a:cxn>
                  <a:cxn ang="0">
                    <a:pos x="0" y="77"/>
                  </a:cxn>
                  <a:cxn ang="0">
                    <a:pos x="241" y="12"/>
                  </a:cxn>
                  <a:cxn ang="0">
                    <a:pos x="241" y="0"/>
                  </a:cxn>
                  <a:cxn ang="0">
                    <a:pos x="0" y="65"/>
                  </a:cxn>
                </a:cxnLst>
                <a:rect l="0" t="0" r="r" b="b"/>
                <a:pathLst>
                  <a:path w="241" h="77">
                    <a:moveTo>
                      <a:pt x="0" y="65"/>
                    </a:moveTo>
                    <a:lnTo>
                      <a:pt x="0" y="77"/>
                    </a:lnTo>
                    <a:lnTo>
                      <a:pt x="241" y="12"/>
                    </a:lnTo>
                    <a:lnTo>
                      <a:pt x="241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4824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834" name="Freeform 76"/>
              <p:cNvSpPr>
                <a:spLocks noChangeAspect="1"/>
              </p:cNvSpPr>
              <p:nvPr/>
            </p:nvSpPr>
            <p:spPr bwMode="gray">
              <a:xfrm>
                <a:off x="786" y="2625"/>
                <a:ext cx="298" cy="1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3"/>
                  </a:cxn>
                  <a:cxn ang="0">
                    <a:pos x="80" y="34"/>
                  </a:cxn>
                  <a:cxn ang="0">
                    <a:pos x="80" y="22"/>
                  </a:cxn>
                  <a:cxn ang="0">
                    <a:pos x="0" y="0"/>
                  </a:cxn>
                </a:cxnLst>
                <a:rect l="0" t="0" r="r" b="b"/>
                <a:pathLst>
                  <a:path w="80" h="34">
                    <a:moveTo>
                      <a:pt x="0" y="0"/>
                    </a:moveTo>
                    <a:lnTo>
                      <a:pt x="0" y="13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33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sp>
          <p:nvSpPr>
            <p:cNvPr id="25" name="Freeform 1137"/>
            <p:cNvSpPr>
              <a:spLocks/>
            </p:cNvSpPr>
            <p:nvPr/>
          </p:nvSpPr>
          <p:spPr bwMode="gray">
            <a:xfrm>
              <a:off x="4995210" y="4249467"/>
              <a:ext cx="326073" cy="86678"/>
            </a:xfrm>
            <a:custGeom>
              <a:avLst/>
              <a:gdLst/>
              <a:ahLst/>
              <a:cxnLst>
                <a:cxn ang="0">
                  <a:pos x="668" y="76"/>
                </a:cxn>
                <a:cxn ang="0">
                  <a:pos x="377" y="0"/>
                </a:cxn>
                <a:cxn ang="0">
                  <a:pos x="0" y="102"/>
                </a:cxn>
                <a:cxn ang="0">
                  <a:pos x="288" y="177"/>
                </a:cxn>
                <a:cxn ang="0">
                  <a:pos x="668" y="76"/>
                </a:cxn>
              </a:cxnLst>
              <a:rect l="0" t="0" r="r" b="b"/>
              <a:pathLst>
                <a:path w="668" h="177">
                  <a:moveTo>
                    <a:pt x="668" y="76"/>
                  </a:moveTo>
                  <a:lnTo>
                    <a:pt x="377" y="0"/>
                  </a:lnTo>
                  <a:lnTo>
                    <a:pt x="0" y="102"/>
                  </a:lnTo>
                  <a:lnTo>
                    <a:pt x="288" y="177"/>
                  </a:lnTo>
                  <a:lnTo>
                    <a:pt x="668" y="76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grpSp>
          <p:nvGrpSpPr>
            <p:cNvPr id="738" name="Gruppieren 737"/>
            <p:cNvGrpSpPr/>
            <p:nvPr/>
          </p:nvGrpSpPr>
          <p:grpSpPr bwMode="gray">
            <a:xfrm>
              <a:off x="4779503" y="4079692"/>
              <a:ext cx="298862" cy="180834"/>
              <a:chOff x="5098905" y="4112556"/>
              <a:chExt cx="298862" cy="180834"/>
            </a:xfrm>
          </p:grpSpPr>
          <p:grpSp>
            <p:nvGrpSpPr>
              <p:cNvPr id="739" name="Gruppieren 738"/>
              <p:cNvGrpSpPr/>
              <p:nvPr/>
            </p:nvGrpSpPr>
            <p:grpSpPr bwMode="gray">
              <a:xfrm>
                <a:off x="5116824" y="4211020"/>
                <a:ext cx="280943" cy="82370"/>
                <a:chOff x="5116824" y="4211020"/>
                <a:chExt cx="280943" cy="82370"/>
              </a:xfrm>
            </p:grpSpPr>
            <p:sp>
              <p:nvSpPr>
                <p:cNvPr id="744" name="Freeform 61"/>
                <p:cNvSpPr>
                  <a:spLocks/>
                </p:cNvSpPr>
                <p:nvPr/>
              </p:nvSpPr>
              <p:spPr bwMode="gray">
                <a:xfrm>
                  <a:off x="5274052" y="4252877"/>
                  <a:ext cx="123467" cy="40513"/>
                </a:xfrm>
                <a:custGeom>
                  <a:avLst/>
                  <a:gdLst/>
                  <a:ahLst/>
                  <a:cxnLst>
                    <a:cxn ang="0">
                      <a:pos x="0" y="121"/>
                    </a:cxn>
                    <a:cxn ang="0">
                      <a:pos x="451" y="0"/>
                    </a:cxn>
                    <a:cxn ang="0">
                      <a:pos x="451" y="24"/>
                    </a:cxn>
                    <a:cxn ang="0">
                      <a:pos x="0" y="147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451" h="147">
                      <a:moveTo>
                        <a:pt x="0" y="121"/>
                      </a:moveTo>
                      <a:lnTo>
                        <a:pt x="451" y="0"/>
                      </a:lnTo>
                      <a:lnTo>
                        <a:pt x="451" y="24"/>
                      </a:lnTo>
                      <a:lnTo>
                        <a:pt x="0" y="147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45" name="Freeform 66"/>
                <p:cNvSpPr>
                  <a:spLocks/>
                </p:cNvSpPr>
                <p:nvPr/>
              </p:nvSpPr>
              <p:spPr bwMode="gray">
                <a:xfrm>
                  <a:off x="5116824" y="4244517"/>
                  <a:ext cx="157328" cy="48873"/>
                </a:xfrm>
                <a:custGeom>
                  <a:avLst/>
                  <a:gdLst>
                    <a:gd name="T0" fmla="*/ 0 w 574"/>
                    <a:gd name="T1" fmla="*/ 24 h 178"/>
                    <a:gd name="T2" fmla="*/ 0 w 574"/>
                    <a:gd name="T3" fmla="*/ 0 h 178"/>
                    <a:gd name="T4" fmla="*/ 574 w 574"/>
                    <a:gd name="T5" fmla="*/ 152 h 178"/>
                    <a:gd name="T6" fmla="*/ 574 w 574"/>
                    <a:gd name="T7" fmla="*/ 178 h 178"/>
                    <a:gd name="T8" fmla="*/ 0 w 574"/>
                    <a:gd name="T9" fmla="*/ 24 h 1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4"/>
                    <a:gd name="T16" fmla="*/ 0 h 178"/>
                    <a:gd name="T17" fmla="*/ 574 w 574"/>
                    <a:gd name="T18" fmla="*/ 178 h 17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4" h="178">
                      <a:moveTo>
                        <a:pt x="0" y="24"/>
                      </a:moveTo>
                      <a:lnTo>
                        <a:pt x="0" y="0"/>
                      </a:lnTo>
                      <a:lnTo>
                        <a:pt x="574" y="152"/>
                      </a:lnTo>
                      <a:lnTo>
                        <a:pt x="574" y="17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46" name="Freeform 67"/>
                <p:cNvSpPr>
                  <a:spLocks/>
                </p:cNvSpPr>
                <p:nvPr/>
              </p:nvSpPr>
              <p:spPr bwMode="gray">
                <a:xfrm>
                  <a:off x="5116824" y="4211020"/>
                  <a:ext cx="280943" cy="75231"/>
                </a:xfrm>
                <a:custGeom>
                  <a:avLst/>
                  <a:gdLst>
                    <a:gd name="T0" fmla="*/ 0 w 1025"/>
                    <a:gd name="T1" fmla="*/ 122 h 274"/>
                    <a:gd name="T2" fmla="*/ 451 w 1025"/>
                    <a:gd name="T3" fmla="*/ 0 h 274"/>
                    <a:gd name="T4" fmla="*/ 1025 w 1025"/>
                    <a:gd name="T5" fmla="*/ 153 h 274"/>
                    <a:gd name="T6" fmla="*/ 574 w 1025"/>
                    <a:gd name="T7" fmla="*/ 274 h 274"/>
                    <a:gd name="T8" fmla="*/ 0 w 1025"/>
                    <a:gd name="T9" fmla="*/ 122 h 2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25"/>
                    <a:gd name="T16" fmla="*/ 0 h 274"/>
                    <a:gd name="T17" fmla="*/ 1025 w 1025"/>
                    <a:gd name="T18" fmla="*/ 274 h 2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25" h="274">
                      <a:moveTo>
                        <a:pt x="0" y="122"/>
                      </a:moveTo>
                      <a:lnTo>
                        <a:pt x="451" y="0"/>
                      </a:lnTo>
                      <a:lnTo>
                        <a:pt x="1025" y="153"/>
                      </a:lnTo>
                      <a:lnTo>
                        <a:pt x="574" y="274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grpSp>
              <p:nvGrpSpPr>
                <p:cNvPr id="747" name="Gruppieren 746"/>
                <p:cNvGrpSpPr/>
                <p:nvPr/>
              </p:nvGrpSpPr>
              <p:grpSpPr bwMode="gray">
                <a:xfrm rot="10800000">
                  <a:off x="5139105" y="4230377"/>
                  <a:ext cx="192138" cy="50520"/>
                  <a:chOff x="5179043" y="4218708"/>
                  <a:chExt cx="192138" cy="50520"/>
                </a:xfrm>
              </p:grpSpPr>
              <p:sp>
                <p:nvSpPr>
                  <p:cNvPr id="748" name="Freeform 68"/>
                  <p:cNvSpPr>
                    <a:spLocks/>
                  </p:cNvSpPr>
                  <p:nvPr/>
                </p:nvSpPr>
                <p:spPr bwMode="gray">
                  <a:xfrm>
                    <a:off x="5179591" y="4218708"/>
                    <a:ext cx="191590" cy="50520"/>
                  </a:xfrm>
                  <a:custGeom>
                    <a:avLst/>
                    <a:gdLst>
                      <a:gd name="T0" fmla="*/ 0 w 699"/>
                      <a:gd name="T1" fmla="*/ 59 h 184"/>
                      <a:gd name="T2" fmla="*/ 222 w 699"/>
                      <a:gd name="T3" fmla="*/ 0 h 184"/>
                      <a:gd name="T4" fmla="*/ 699 w 699"/>
                      <a:gd name="T5" fmla="*/ 125 h 184"/>
                      <a:gd name="T6" fmla="*/ 477 w 699"/>
                      <a:gd name="T7" fmla="*/ 184 h 184"/>
                      <a:gd name="T8" fmla="*/ 0 w 699"/>
                      <a:gd name="T9" fmla="*/ 59 h 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99"/>
                      <a:gd name="T16" fmla="*/ 0 h 184"/>
                      <a:gd name="T17" fmla="*/ 699 w 699"/>
                      <a:gd name="T18" fmla="*/ 184 h 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99" h="184">
                        <a:moveTo>
                          <a:pt x="0" y="59"/>
                        </a:moveTo>
                        <a:lnTo>
                          <a:pt x="222" y="0"/>
                        </a:lnTo>
                        <a:lnTo>
                          <a:pt x="699" y="125"/>
                        </a:lnTo>
                        <a:lnTo>
                          <a:pt x="477" y="184"/>
                        </a:lnTo>
                        <a:lnTo>
                          <a:pt x="0" y="59"/>
                        </a:lnTo>
                        <a:close/>
                      </a:path>
                    </a:pathLst>
                  </a:custGeom>
                  <a:gradFill>
                    <a:gsLst>
                      <a:gs pos="49000">
                        <a:srgbClr val="BFBFBF"/>
                      </a:gs>
                      <a:gs pos="36667">
                        <a:srgbClr val="BFBFBF"/>
                      </a:gs>
                      <a:gs pos="75000">
                        <a:schemeClr val="bg1">
                          <a:lumMod val="65000"/>
                        </a:schemeClr>
                      </a:gs>
                      <a:gs pos="54000">
                        <a:schemeClr val="bg1">
                          <a:lumMod val="65000"/>
                        </a:schemeClr>
                      </a:gs>
                    </a:gsLst>
                    <a:lin ang="9000000" scaled="0"/>
                  </a:gra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  <p:sp>
                <p:nvSpPr>
                  <p:cNvPr id="749" name="Freeform 69"/>
                  <p:cNvSpPr>
                    <a:spLocks/>
                  </p:cNvSpPr>
                  <p:nvPr/>
                </p:nvSpPr>
                <p:spPr bwMode="gray">
                  <a:xfrm rot="10800000">
                    <a:off x="5179043" y="4245890"/>
                    <a:ext cx="86065" cy="23338"/>
                  </a:xfrm>
                  <a:custGeom>
                    <a:avLst/>
                    <a:gdLst>
                      <a:gd name="T0" fmla="*/ 0 w 314"/>
                      <a:gd name="T1" fmla="*/ 33 h 85"/>
                      <a:gd name="T2" fmla="*/ 122 w 314"/>
                      <a:gd name="T3" fmla="*/ 0 h 85"/>
                      <a:gd name="T4" fmla="*/ 314 w 314"/>
                      <a:gd name="T5" fmla="*/ 52 h 85"/>
                      <a:gd name="T6" fmla="*/ 191 w 314"/>
                      <a:gd name="T7" fmla="*/ 85 h 85"/>
                      <a:gd name="T8" fmla="*/ 0 w 314"/>
                      <a:gd name="T9" fmla="*/ 33 h 8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14"/>
                      <a:gd name="T16" fmla="*/ 0 h 85"/>
                      <a:gd name="T17" fmla="*/ 314 w 314"/>
                      <a:gd name="T18" fmla="*/ 85 h 8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14" h="85">
                        <a:moveTo>
                          <a:pt x="0" y="33"/>
                        </a:moveTo>
                        <a:lnTo>
                          <a:pt x="122" y="0"/>
                        </a:lnTo>
                        <a:lnTo>
                          <a:pt x="314" y="52"/>
                        </a:lnTo>
                        <a:lnTo>
                          <a:pt x="191" y="85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gradFill>
                    <a:gsLst>
                      <a:gs pos="49000">
                        <a:srgbClr val="BFBFBF"/>
                      </a:gs>
                      <a:gs pos="36667">
                        <a:srgbClr val="BFBFBF"/>
                      </a:gs>
                      <a:gs pos="75000">
                        <a:schemeClr val="bg1">
                          <a:lumMod val="65000"/>
                        </a:schemeClr>
                      </a:gs>
                      <a:gs pos="54000">
                        <a:schemeClr val="bg1">
                          <a:lumMod val="65000"/>
                        </a:schemeClr>
                      </a:gs>
                    </a:gsLst>
                    <a:lin ang="9000000" scaled="0"/>
                  </a:gra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cene3d>
                    <a:camera prst="orthographicFront"/>
                    <a:lightRig rig="threePt" dir="t"/>
                  </a:scene3d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endParaRPr>
                  </a:p>
                </p:txBody>
              </p:sp>
            </p:grpSp>
          </p:grpSp>
          <p:grpSp>
            <p:nvGrpSpPr>
              <p:cNvPr id="740" name="Gruppieren 739"/>
              <p:cNvGrpSpPr/>
              <p:nvPr/>
            </p:nvGrpSpPr>
            <p:grpSpPr bwMode="gray">
              <a:xfrm>
                <a:off x="5098905" y="4112556"/>
                <a:ext cx="172458" cy="176706"/>
                <a:chOff x="4727808" y="3423716"/>
                <a:chExt cx="847368" cy="868241"/>
              </a:xfrm>
            </p:grpSpPr>
            <p:sp>
              <p:nvSpPr>
                <p:cNvPr id="741" name="Freeform 62"/>
                <p:cNvSpPr>
                  <a:spLocks/>
                </p:cNvSpPr>
                <p:nvPr/>
              </p:nvSpPr>
              <p:spPr bwMode="gray">
                <a:xfrm>
                  <a:off x="4727808" y="3430144"/>
                  <a:ext cx="816896" cy="861224"/>
                </a:xfrm>
                <a:custGeom>
                  <a:avLst/>
                  <a:gdLst>
                    <a:gd name="T0" fmla="*/ 50 w 624"/>
                    <a:gd name="T1" fmla="*/ 0 h 649"/>
                    <a:gd name="T2" fmla="*/ 0 w 624"/>
                    <a:gd name="T3" fmla="*/ 496 h 649"/>
                    <a:gd name="T4" fmla="*/ 574 w 624"/>
                    <a:gd name="T5" fmla="*/ 649 h 649"/>
                    <a:gd name="T6" fmla="*/ 624 w 624"/>
                    <a:gd name="T7" fmla="*/ 153 h 649"/>
                    <a:gd name="T8" fmla="*/ 50 w 624"/>
                    <a:gd name="T9" fmla="*/ 0 h 6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4"/>
                    <a:gd name="T16" fmla="*/ 0 h 649"/>
                    <a:gd name="T17" fmla="*/ 624 w 624"/>
                    <a:gd name="T18" fmla="*/ 649 h 649"/>
                    <a:gd name="connsiteX0" fmla="*/ 0 w 11052"/>
                    <a:gd name="connsiteY0" fmla="*/ 0 h 10373"/>
                    <a:gd name="connsiteX1" fmla="*/ 1052 w 11052"/>
                    <a:gd name="connsiteY1" fmla="*/ 8016 h 10373"/>
                    <a:gd name="connsiteX2" fmla="*/ 10251 w 11052"/>
                    <a:gd name="connsiteY2" fmla="*/ 10373 h 10373"/>
                    <a:gd name="connsiteX3" fmla="*/ 11052 w 11052"/>
                    <a:gd name="connsiteY3" fmla="*/ 2730 h 10373"/>
                    <a:gd name="connsiteX4" fmla="*/ 0 w 11052"/>
                    <a:gd name="connsiteY4" fmla="*/ 0 h 10373"/>
                    <a:gd name="connsiteX0" fmla="*/ 0 w 10251"/>
                    <a:gd name="connsiteY0" fmla="*/ 0 h 10373"/>
                    <a:gd name="connsiteX1" fmla="*/ 1052 w 10251"/>
                    <a:gd name="connsiteY1" fmla="*/ 8016 h 10373"/>
                    <a:gd name="connsiteX2" fmla="*/ 10251 w 10251"/>
                    <a:gd name="connsiteY2" fmla="*/ 10373 h 10373"/>
                    <a:gd name="connsiteX3" fmla="*/ 9259 w 10251"/>
                    <a:gd name="connsiteY3" fmla="*/ 2271 h 10373"/>
                    <a:gd name="connsiteX4" fmla="*/ 0 w 10251"/>
                    <a:gd name="connsiteY4" fmla="*/ 0 h 10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51" h="10373">
                      <a:moveTo>
                        <a:pt x="0" y="0"/>
                      </a:moveTo>
                      <a:lnTo>
                        <a:pt x="1052" y="8016"/>
                      </a:lnTo>
                      <a:lnTo>
                        <a:pt x="10251" y="10373"/>
                      </a:lnTo>
                      <a:lnTo>
                        <a:pt x="9259" y="22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42" name="Freeform 64"/>
                <p:cNvSpPr>
                  <a:spLocks/>
                </p:cNvSpPr>
                <p:nvPr/>
              </p:nvSpPr>
              <p:spPr bwMode="gray">
                <a:xfrm flipH="1">
                  <a:off x="5464129" y="3621894"/>
                  <a:ext cx="111047" cy="670063"/>
                </a:xfrm>
                <a:custGeom>
                  <a:avLst/>
                  <a:gdLst>
                    <a:gd name="connsiteX0" fmla="*/ 12018 w 12018"/>
                    <a:gd name="connsiteY0" fmla="*/ 0 h 10445"/>
                    <a:gd name="connsiteX1" fmla="*/ 6849 w 12018"/>
                    <a:gd name="connsiteY1" fmla="*/ 584 h 10445"/>
                    <a:gd name="connsiteX2" fmla="*/ 0 w 12018"/>
                    <a:gd name="connsiteY2" fmla="*/ 10445 h 10445"/>
                    <a:gd name="connsiteX3" fmla="*/ 3562 w 12018"/>
                    <a:gd name="connsiteY3" fmla="*/ 10306 h 10445"/>
                    <a:gd name="connsiteX4" fmla="*/ 12018 w 12018"/>
                    <a:gd name="connsiteY4" fmla="*/ 0 h 10445"/>
                    <a:gd name="connsiteX0" fmla="*/ 12018 w 12018"/>
                    <a:gd name="connsiteY0" fmla="*/ 120 h 10565"/>
                    <a:gd name="connsiteX1" fmla="*/ 8867 w 12018"/>
                    <a:gd name="connsiteY1" fmla="*/ 0 h 10565"/>
                    <a:gd name="connsiteX2" fmla="*/ 0 w 12018"/>
                    <a:gd name="connsiteY2" fmla="*/ 10565 h 10565"/>
                    <a:gd name="connsiteX3" fmla="*/ 3562 w 12018"/>
                    <a:gd name="connsiteY3" fmla="*/ 10426 h 10565"/>
                    <a:gd name="connsiteX4" fmla="*/ 12018 w 12018"/>
                    <a:gd name="connsiteY4" fmla="*/ 120 h 10565"/>
                    <a:gd name="connsiteX0" fmla="*/ 11766 w 11766"/>
                    <a:gd name="connsiteY0" fmla="*/ 120 h 10426"/>
                    <a:gd name="connsiteX1" fmla="*/ 8615 w 11766"/>
                    <a:gd name="connsiteY1" fmla="*/ 0 h 10426"/>
                    <a:gd name="connsiteX2" fmla="*/ 0 w 11766"/>
                    <a:gd name="connsiteY2" fmla="*/ 10194 h 10426"/>
                    <a:gd name="connsiteX3" fmla="*/ 3310 w 11766"/>
                    <a:gd name="connsiteY3" fmla="*/ 10426 h 10426"/>
                    <a:gd name="connsiteX4" fmla="*/ 11766 w 11766"/>
                    <a:gd name="connsiteY4" fmla="*/ 120 h 10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6" h="10426">
                      <a:moveTo>
                        <a:pt x="11766" y="120"/>
                      </a:moveTo>
                      <a:lnTo>
                        <a:pt x="8615" y="0"/>
                      </a:lnTo>
                      <a:lnTo>
                        <a:pt x="0" y="10194"/>
                      </a:lnTo>
                      <a:lnTo>
                        <a:pt x="3310" y="10426"/>
                      </a:lnTo>
                      <a:lnTo>
                        <a:pt x="11766" y="12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43" name="Freeform 65"/>
                <p:cNvSpPr>
                  <a:spLocks/>
                </p:cNvSpPr>
                <p:nvPr/>
              </p:nvSpPr>
              <p:spPr bwMode="gray">
                <a:xfrm>
                  <a:off x="4727808" y="3423716"/>
                  <a:ext cx="767137" cy="209260"/>
                </a:xfrm>
                <a:custGeom>
                  <a:avLst/>
                  <a:gdLst>
                    <a:gd name="T0" fmla="*/ 597 w 597"/>
                    <a:gd name="T1" fmla="*/ 151 h 158"/>
                    <a:gd name="T2" fmla="*/ 574 w 597"/>
                    <a:gd name="T3" fmla="*/ 158 h 158"/>
                    <a:gd name="T4" fmla="*/ 0 w 597"/>
                    <a:gd name="T5" fmla="*/ 5 h 158"/>
                    <a:gd name="T6" fmla="*/ 23 w 597"/>
                    <a:gd name="T7" fmla="*/ 0 h 158"/>
                    <a:gd name="T8" fmla="*/ 597 w 597"/>
                    <a:gd name="T9" fmla="*/ 151 h 1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97"/>
                    <a:gd name="T16" fmla="*/ 0 h 158"/>
                    <a:gd name="T17" fmla="*/ 597 w 597"/>
                    <a:gd name="T18" fmla="*/ 158 h 158"/>
                    <a:gd name="connsiteX0" fmla="*/ 10000 w 10000"/>
                    <a:gd name="connsiteY0" fmla="*/ 9557 h 10353"/>
                    <a:gd name="connsiteX1" fmla="*/ 9646 w 10000"/>
                    <a:gd name="connsiteY1" fmla="*/ 10353 h 10353"/>
                    <a:gd name="connsiteX2" fmla="*/ 0 w 10000"/>
                    <a:gd name="connsiteY2" fmla="*/ 316 h 10353"/>
                    <a:gd name="connsiteX3" fmla="*/ 385 w 10000"/>
                    <a:gd name="connsiteY3" fmla="*/ 0 h 10353"/>
                    <a:gd name="connsiteX4" fmla="*/ 10000 w 10000"/>
                    <a:gd name="connsiteY4" fmla="*/ 9557 h 10353"/>
                    <a:gd name="connsiteX0" fmla="*/ 10062 w 10062"/>
                    <a:gd name="connsiteY0" fmla="*/ 9793 h 10353"/>
                    <a:gd name="connsiteX1" fmla="*/ 9646 w 10062"/>
                    <a:gd name="connsiteY1" fmla="*/ 10353 h 10353"/>
                    <a:gd name="connsiteX2" fmla="*/ 0 w 10062"/>
                    <a:gd name="connsiteY2" fmla="*/ 316 h 10353"/>
                    <a:gd name="connsiteX3" fmla="*/ 385 w 10062"/>
                    <a:gd name="connsiteY3" fmla="*/ 0 h 10353"/>
                    <a:gd name="connsiteX4" fmla="*/ 10062 w 10062"/>
                    <a:gd name="connsiteY4" fmla="*/ 9793 h 10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62" h="10353">
                      <a:moveTo>
                        <a:pt x="10062" y="9793"/>
                      </a:moveTo>
                      <a:lnTo>
                        <a:pt x="9646" y="10353"/>
                      </a:lnTo>
                      <a:lnTo>
                        <a:pt x="0" y="316"/>
                      </a:lnTo>
                      <a:lnTo>
                        <a:pt x="385" y="0"/>
                      </a:lnTo>
                      <a:lnTo>
                        <a:pt x="10062" y="979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cene3d>
                  <a:camera prst="orthographicFront"/>
                  <a:lightRig rig="threePt" dir="t"/>
                </a:scene3d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</p:grpSp>
      <p:grpSp>
        <p:nvGrpSpPr>
          <p:cNvPr id="312" name="Gruppieren 790"/>
          <p:cNvGrpSpPr/>
          <p:nvPr/>
        </p:nvGrpSpPr>
        <p:grpSpPr bwMode="gray">
          <a:xfrm>
            <a:off x="5895946" y="2617374"/>
            <a:ext cx="1242633" cy="2063291"/>
            <a:chOff x="1096762" y="2159847"/>
            <a:chExt cx="1242633" cy="1275208"/>
          </a:xfrm>
        </p:grpSpPr>
        <p:sp>
          <p:nvSpPr>
            <p:cNvPr id="313" name="Text Box 3317"/>
            <p:cNvSpPr txBox="1">
              <a:spLocks noChangeArrowheads="1"/>
            </p:cNvSpPr>
            <p:nvPr/>
          </p:nvSpPr>
          <p:spPr bwMode="gray">
            <a:xfrm>
              <a:off x="1104120" y="2159978"/>
              <a:ext cx="1235275" cy="1369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wrap="none" tIns="0" rIns="0" bIns="0">
              <a:spAutoFit/>
            </a:bodyPr>
            <a:lstStyle>
              <a:defPPr>
                <a:defRPr lang="de-DE"/>
              </a:defPPr>
              <a:lvl1pPr>
                <a:lnSpc>
                  <a:spcPct val="80000"/>
                </a:lnSpc>
                <a:spcAft>
                  <a:spcPts val="1000"/>
                </a:spcAft>
                <a:defRPr sz="1800">
                  <a:latin typeface="Bebas Neue" panose="020B0506020202020201" pitchFamily="34" charset="0"/>
                  <a:cs typeface="Calibri" pitchFamily="34" charset="0"/>
                </a:defRPr>
              </a:lvl1pPr>
            </a:lstStyle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0" cap="all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SFT-GÖZ-ekg</a:t>
              </a:r>
              <a:endParaRPr kumimoji="0" lang="en-US" sz="1600" b="1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314" name="Line 3316"/>
            <p:cNvSpPr>
              <a:spLocks noChangeShapeType="1"/>
            </p:cNvSpPr>
            <p:nvPr/>
          </p:nvSpPr>
          <p:spPr bwMode="gray">
            <a:xfrm rot="5400000">
              <a:off x="459220" y="2797389"/>
              <a:ext cx="1275208" cy="123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prstDash val="dash"/>
              <a:round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sp>
        <p:nvSpPr>
          <p:cNvPr id="316" name="Line 3316"/>
          <p:cNvSpPr>
            <a:spLocks noChangeShapeType="1"/>
          </p:cNvSpPr>
          <p:nvPr/>
        </p:nvSpPr>
        <p:spPr bwMode="gray">
          <a:xfrm rot="16200000">
            <a:off x="2016750" y="1494389"/>
            <a:ext cx="2040743" cy="2483209"/>
          </a:xfrm>
          <a:prstGeom prst="line">
            <a:avLst/>
          </a:prstGeom>
          <a:noFill/>
          <a:ln w="12700">
            <a:solidFill>
              <a:srgbClr val="B2B2B2"/>
            </a:solidFill>
            <a:prstDash val="dash"/>
            <a:round/>
            <a:headEnd/>
            <a:tailEnd/>
          </a:ln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  <a:cs typeface="Calibri" pitchFamily="34" charset="0"/>
            </a:endParaRPr>
          </a:p>
        </p:txBody>
      </p:sp>
      <p:sp>
        <p:nvSpPr>
          <p:cNvPr id="317" name="Line 3316"/>
          <p:cNvSpPr>
            <a:spLocks noChangeShapeType="1"/>
          </p:cNvSpPr>
          <p:nvPr/>
        </p:nvSpPr>
        <p:spPr bwMode="gray">
          <a:xfrm rot="16200000">
            <a:off x="3552941" y="2080636"/>
            <a:ext cx="1492791" cy="843807"/>
          </a:xfrm>
          <a:prstGeom prst="line">
            <a:avLst/>
          </a:prstGeom>
          <a:noFill/>
          <a:ln w="12700">
            <a:solidFill>
              <a:srgbClr val="B2B2B2"/>
            </a:solidFill>
            <a:prstDash val="dash"/>
            <a:round/>
            <a:headEnd/>
            <a:tailEnd/>
          </a:ln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  <a:cs typeface="Calibri" pitchFamily="34" charset="0"/>
            </a:endParaRPr>
          </a:p>
        </p:txBody>
      </p:sp>
      <p:sp>
        <p:nvSpPr>
          <p:cNvPr id="318" name="Line 3316"/>
          <p:cNvSpPr>
            <a:spLocks noChangeShapeType="1"/>
          </p:cNvSpPr>
          <p:nvPr/>
        </p:nvSpPr>
        <p:spPr bwMode="gray">
          <a:xfrm rot="16200000" flipV="1">
            <a:off x="5183351" y="1900829"/>
            <a:ext cx="886196" cy="533661"/>
          </a:xfrm>
          <a:prstGeom prst="line">
            <a:avLst/>
          </a:prstGeom>
          <a:noFill/>
          <a:ln w="12700">
            <a:solidFill>
              <a:srgbClr val="B2B2B2"/>
            </a:solidFill>
            <a:prstDash val="dash"/>
            <a:round/>
            <a:headEnd/>
            <a:tailEnd/>
          </a:ln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  <a:cs typeface="Calibri" pitchFamily="34" charset="0"/>
            </a:endParaRPr>
          </a:p>
        </p:txBody>
      </p:sp>
      <p:sp>
        <p:nvSpPr>
          <p:cNvPr id="319" name="Line 3316"/>
          <p:cNvSpPr>
            <a:spLocks noChangeShapeType="1"/>
          </p:cNvSpPr>
          <p:nvPr/>
        </p:nvSpPr>
        <p:spPr bwMode="gray">
          <a:xfrm rot="16200000" flipV="1">
            <a:off x="6504520" y="1213275"/>
            <a:ext cx="787810" cy="2114207"/>
          </a:xfrm>
          <a:prstGeom prst="line">
            <a:avLst/>
          </a:prstGeom>
          <a:noFill/>
          <a:ln w="12700">
            <a:solidFill>
              <a:srgbClr val="B2B2B2"/>
            </a:solidFill>
            <a:prstDash val="dash"/>
            <a:round/>
            <a:headEnd/>
            <a:tailEnd/>
          </a:ln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  <a:cs typeface="Calibri" pitchFamily="34" charset="0"/>
            </a:endParaRPr>
          </a:p>
        </p:txBody>
      </p:sp>
      <p:grpSp>
        <p:nvGrpSpPr>
          <p:cNvPr id="22" name="Grup 21"/>
          <p:cNvGrpSpPr/>
          <p:nvPr/>
        </p:nvGrpSpPr>
        <p:grpSpPr>
          <a:xfrm>
            <a:off x="9544623" y="1067289"/>
            <a:ext cx="2643785" cy="1581259"/>
            <a:chOff x="9544623" y="1067289"/>
            <a:chExt cx="2643785" cy="1581259"/>
          </a:xfrm>
        </p:grpSpPr>
        <p:grpSp>
          <p:nvGrpSpPr>
            <p:cNvPr id="378" name="Gruppieren 7825"/>
            <p:cNvGrpSpPr/>
            <p:nvPr/>
          </p:nvGrpSpPr>
          <p:grpSpPr bwMode="gray">
            <a:xfrm>
              <a:off x="9544623" y="1936759"/>
              <a:ext cx="2643785" cy="711789"/>
              <a:chOff x="4437395" y="2783222"/>
              <a:chExt cx="2951163" cy="794544"/>
            </a:xfrm>
            <a:effectLst>
              <a:outerShdw blurRad="63500" dist="127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379" name="Freeform 2086"/>
              <p:cNvSpPr>
                <a:spLocks/>
              </p:cNvSpPr>
              <p:nvPr/>
            </p:nvSpPr>
            <p:spPr bwMode="gray">
              <a:xfrm>
                <a:off x="4437395" y="2783222"/>
                <a:ext cx="2951163" cy="794544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90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perspectiveAbove" fov="0"/>
                <a:lightRig rig="threePt" dir="t"/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80" name="Freeform 1310"/>
              <p:cNvSpPr>
                <a:spLocks/>
              </p:cNvSpPr>
              <p:nvPr/>
            </p:nvSpPr>
            <p:spPr bwMode="gray">
              <a:xfrm>
                <a:off x="4651137" y="2840484"/>
                <a:ext cx="2523678" cy="68002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43"/>
                  <a:gd name="T17" fmla="*/ 160 w 160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8100" algn="ctr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1">
                  <a:ln>
                    <a:noFill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Candara" panose="020E0502030303020204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381" name="Gruppieren 6"/>
            <p:cNvGrpSpPr/>
            <p:nvPr/>
          </p:nvGrpSpPr>
          <p:grpSpPr>
            <a:xfrm>
              <a:off x="10313265" y="1067289"/>
              <a:ext cx="1234834" cy="1379100"/>
              <a:chOff x="3072190" y="1252344"/>
              <a:chExt cx="1483997" cy="1657371"/>
            </a:xfrm>
          </p:grpSpPr>
          <p:sp>
            <p:nvSpPr>
              <p:cNvPr id="382" name="Freeform 1227"/>
              <p:cNvSpPr>
                <a:spLocks/>
              </p:cNvSpPr>
              <p:nvPr/>
            </p:nvSpPr>
            <p:spPr bwMode="gray">
              <a:xfrm>
                <a:off x="3881815" y="2389637"/>
                <a:ext cx="436245" cy="516255"/>
              </a:xfrm>
              <a:custGeom>
                <a:avLst/>
                <a:gdLst>
                  <a:gd name="T0" fmla="*/ 0 w 3144"/>
                  <a:gd name="T1" fmla="*/ 3722 h 3722"/>
                  <a:gd name="T2" fmla="*/ 0 w 3144"/>
                  <a:gd name="T3" fmla="*/ 843 h 3722"/>
                  <a:gd name="T4" fmla="*/ 3144 w 3144"/>
                  <a:gd name="T5" fmla="*/ 0 h 3722"/>
                  <a:gd name="T6" fmla="*/ 3144 w 3144"/>
                  <a:gd name="T7" fmla="*/ 2877 h 3722"/>
                  <a:gd name="T8" fmla="*/ 0 w 3144"/>
                  <a:gd name="T9" fmla="*/ 3722 h 37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44"/>
                  <a:gd name="T16" fmla="*/ 0 h 3722"/>
                  <a:gd name="T17" fmla="*/ 3144 w 3144"/>
                  <a:gd name="T18" fmla="*/ 3722 h 37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44" h="3722">
                    <a:moveTo>
                      <a:pt x="0" y="3722"/>
                    </a:moveTo>
                    <a:lnTo>
                      <a:pt x="0" y="843"/>
                    </a:lnTo>
                    <a:lnTo>
                      <a:pt x="3144" y="0"/>
                    </a:lnTo>
                    <a:lnTo>
                      <a:pt x="3144" y="2877"/>
                    </a:lnTo>
                    <a:lnTo>
                      <a:pt x="0" y="3722"/>
                    </a:lnTo>
                    <a:close/>
                  </a:path>
                </a:pathLst>
              </a:custGeom>
              <a:solidFill>
                <a:schemeClr val="accent1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83" name="Freeform 1228"/>
              <p:cNvSpPr>
                <a:spLocks/>
              </p:cNvSpPr>
              <p:nvPr/>
            </p:nvSpPr>
            <p:spPr bwMode="gray">
              <a:xfrm>
                <a:off x="4100890" y="2117222"/>
                <a:ext cx="217170" cy="331470"/>
              </a:xfrm>
              <a:custGeom>
                <a:avLst/>
                <a:gdLst>
                  <a:gd name="T0" fmla="*/ 0 w 1569"/>
                  <a:gd name="T1" fmla="*/ 2386 h 2386"/>
                  <a:gd name="T2" fmla="*/ 1569 w 1569"/>
                  <a:gd name="T3" fmla="*/ 0 h 2386"/>
                  <a:gd name="T4" fmla="*/ 1569 w 1569"/>
                  <a:gd name="T5" fmla="*/ 1966 h 2386"/>
                  <a:gd name="T6" fmla="*/ 0 w 1569"/>
                  <a:gd name="T7" fmla="*/ 2386 h 23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69"/>
                  <a:gd name="T13" fmla="*/ 0 h 2386"/>
                  <a:gd name="T14" fmla="*/ 1569 w 1569"/>
                  <a:gd name="T15" fmla="*/ 2386 h 23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69" h="2386">
                    <a:moveTo>
                      <a:pt x="0" y="2386"/>
                    </a:moveTo>
                    <a:lnTo>
                      <a:pt x="1569" y="0"/>
                    </a:lnTo>
                    <a:lnTo>
                      <a:pt x="1569" y="1966"/>
                    </a:lnTo>
                    <a:lnTo>
                      <a:pt x="0" y="238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84" name="Freeform 1229"/>
              <p:cNvSpPr>
                <a:spLocks/>
              </p:cNvSpPr>
              <p:nvPr/>
            </p:nvSpPr>
            <p:spPr bwMode="gray">
              <a:xfrm>
                <a:off x="3291265" y="1900052"/>
                <a:ext cx="1026795" cy="548640"/>
              </a:xfrm>
              <a:custGeom>
                <a:avLst/>
                <a:gdLst>
                  <a:gd name="T0" fmla="*/ 0 w 7396"/>
                  <a:gd name="T1" fmla="*/ 2386 h 3950"/>
                  <a:gd name="T2" fmla="*/ 1568 w 7396"/>
                  <a:gd name="T3" fmla="*/ 0 h 3950"/>
                  <a:gd name="T4" fmla="*/ 7396 w 7396"/>
                  <a:gd name="T5" fmla="*/ 1564 h 3950"/>
                  <a:gd name="T6" fmla="*/ 5827 w 7396"/>
                  <a:gd name="T7" fmla="*/ 3950 h 3950"/>
                  <a:gd name="T8" fmla="*/ 0 w 7396"/>
                  <a:gd name="T9" fmla="*/ 2386 h 39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96"/>
                  <a:gd name="T16" fmla="*/ 0 h 3950"/>
                  <a:gd name="T17" fmla="*/ 7396 w 7396"/>
                  <a:gd name="T18" fmla="*/ 3950 h 39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96" h="3950">
                    <a:moveTo>
                      <a:pt x="0" y="2386"/>
                    </a:moveTo>
                    <a:lnTo>
                      <a:pt x="1568" y="0"/>
                    </a:lnTo>
                    <a:lnTo>
                      <a:pt x="7396" y="1564"/>
                    </a:lnTo>
                    <a:lnTo>
                      <a:pt x="5827" y="3950"/>
                    </a:lnTo>
                    <a:lnTo>
                      <a:pt x="0" y="238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85" name="Line 1230"/>
              <p:cNvSpPr>
                <a:spLocks noChangeShapeType="1"/>
              </p:cNvSpPr>
              <p:nvPr/>
            </p:nvSpPr>
            <p:spPr bwMode="gray">
              <a:xfrm flipV="1">
                <a:off x="3615115" y="1987682"/>
                <a:ext cx="217170" cy="331470"/>
              </a:xfrm>
              <a:prstGeom prst="line">
                <a:avLst/>
              </a:pr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86" name="Line 1231"/>
              <p:cNvSpPr>
                <a:spLocks noChangeShapeType="1"/>
              </p:cNvSpPr>
              <p:nvPr/>
            </p:nvSpPr>
            <p:spPr bwMode="gray">
              <a:xfrm flipV="1">
                <a:off x="3777040" y="2031497"/>
                <a:ext cx="217170" cy="329565"/>
              </a:xfrm>
              <a:prstGeom prst="line">
                <a:avLst/>
              </a:pr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87" name="Line 1232"/>
              <p:cNvSpPr>
                <a:spLocks noChangeShapeType="1"/>
              </p:cNvSpPr>
              <p:nvPr/>
            </p:nvSpPr>
            <p:spPr bwMode="gray">
              <a:xfrm flipV="1">
                <a:off x="3453190" y="1943867"/>
                <a:ext cx="217170" cy="329565"/>
              </a:xfrm>
              <a:prstGeom prst="line">
                <a:avLst/>
              </a:pr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88" name="Line 1233"/>
              <p:cNvSpPr>
                <a:spLocks noChangeShapeType="1"/>
              </p:cNvSpPr>
              <p:nvPr/>
            </p:nvSpPr>
            <p:spPr bwMode="gray">
              <a:xfrm flipV="1">
                <a:off x="3938965" y="2073407"/>
                <a:ext cx="217170" cy="331470"/>
              </a:xfrm>
              <a:prstGeom prst="line">
                <a:avLst/>
              </a:pr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89" name="Freeform 1234"/>
              <p:cNvSpPr>
                <a:spLocks/>
              </p:cNvSpPr>
              <p:nvPr/>
            </p:nvSpPr>
            <p:spPr bwMode="gray">
              <a:xfrm>
                <a:off x="3072190" y="2290577"/>
                <a:ext cx="809625" cy="615315"/>
              </a:xfrm>
              <a:custGeom>
                <a:avLst/>
                <a:gdLst>
                  <a:gd name="T0" fmla="*/ 0 w 5828"/>
                  <a:gd name="T1" fmla="*/ 0 h 4443"/>
                  <a:gd name="T2" fmla="*/ 0 w 5828"/>
                  <a:gd name="T3" fmla="*/ 2880 h 4443"/>
                  <a:gd name="T4" fmla="*/ 5828 w 5828"/>
                  <a:gd name="T5" fmla="*/ 4443 h 4443"/>
                  <a:gd name="T6" fmla="*/ 5828 w 5828"/>
                  <a:gd name="T7" fmla="*/ 1564 h 4443"/>
                  <a:gd name="T8" fmla="*/ 0 w 5828"/>
                  <a:gd name="T9" fmla="*/ 0 h 44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28"/>
                  <a:gd name="T16" fmla="*/ 0 h 4443"/>
                  <a:gd name="T17" fmla="*/ 5828 w 5828"/>
                  <a:gd name="T18" fmla="*/ 4443 h 44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28" h="4443">
                    <a:moveTo>
                      <a:pt x="0" y="0"/>
                    </a:moveTo>
                    <a:lnTo>
                      <a:pt x="0" y="2880"/>
                    </a:lnTo>
                    <a:lnTo>
                      <a:pt x="5828" y="4443"/>
                    </a:lnTo>
                    <a:lnTo>
                      <a:pt x="5828" y="15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90" name="Freeform 1235"/>
              <p:cNvSpPr>
                <a:spLocks/>
              </p:cNvSpPr>
              <p:nvPr/>
            </p:nvSpPr>
            <p:spPr bwMode="gray">
              <a:xfrm>
                <a:off x="3881815" y="2176277"/>
                <a:ext cx="219075" cy="329565"/>
              </a:xfrm>
              <a:custGeom>
                <a:avLst/>
                <a:gdLst>
                  <a:gd name="T0" fmla="*/ 0 w 1575"/>
                  <a:gd name="T1" fmla="*/ 2388 h 2388"/>
                  <a:gd name="T2" fmla="*/ 1575 w 1575"/>
                  <a:gd name="T3" fmla="*/ 0 h 2388"/>
                  <a:gd name="T4" fmla="*/ 1575 w 1575"/>
                  <a:gd name="T5" fmla="*/ 1965 h 2388"/>
                  <a:gd name="T6" fmla="*/ 0 w 1575"/>
                  <a:gd name="T7" fmla="*/ 2388 h 23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75"/>
                  <a:gd name="T13" fmla="*/ 0 h 2388"/>
                  <a:gd name="T14" fmla="*/ 1575 w 1575"/>
                  <a:gd name="T15" fmla="*/ 2388 h 23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75" h="2388">
                    <a:moveTo>
                      <a:pt x="0" y="2388"/>
                    </a:moveTo>
                    <a:lnTo>
                      <a:pt x="1575" y="0"/>
                    </a:lnTo>
                    <a:lnTo>
                      <a:pt x="1575" y="1965"/>
                    </a:lnTo>
                    <a:lnTo>
                      <a:pt x="0" y="2388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91" name="Freeform 1236"/>
              <p:cNvSpPr>
                <a:spLocks/>
              </p:cNvSpPr>
              <p:nvPr/>
            </p:nvSpPr>
            <p:spPr bwMode="gray">
              <a:xfrm>
                <a:off x="3072190" y="1959107"/>
                <a:ext cx="1026795" cy="546735"/>
              </a:xfrm>
              <a:custGeom>
                <a:avLst/>
                <a:gdLst>
                  <a:gd name="T0" fmla="*/ 0 w 7396"/>
                  <a:gd name="T1" fmla="*/ 2383 h 3947"/>
                  <a:gd name="T2" fmla="*/ 1569 w 7396"/>
                  <a:gd name="T3" fmla="*/ 0 h 3947"/>
                  <a:gd name="T4" fmla="*/ 7396 w 7396"/>
                  <a:gd name="T5" fmla="*/ 1561 h 3947"/>
                  <a:gd name="T6" fmla="*/ 5828 w 7396"/>
                  <a:gd name="T7" fmla="*/ 3947 h 3947"/>
                  <a:gd name="T8" fmla="*/ 0 w 7396"/>
                  <a:gd name="T9" fmla="*/ 2383 h 39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96"/>
                  <a:gd name="T16" fmla="*/ 0 h 3947"/>
                  <a:gd name="T17" fmla="*/ 7396 w 7396"/>
                  <a:gd name="T18" fmla="*/ 3947 h 39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96" h="3947">
                    <a:moveTo>
                      <a:pt x="0" y="2383"/>
                    </a:moveTo>
                    <a:lnTo>
                      <a:pt x="1569" y="0"/>
                    </a:lnTo>
                    <a:lnTo>
                      <a:pt x="7396" y="1561"/>
                    </a:lnTo>
                    <a:lnTo>
                      <a:pt x="5828" y="3947"/>
                    </a:lnTo>
                    <a:lnTo>
                      <a:pt x="0" y="2383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92" name="Line 1237"/>
              <p:cNvSpPr>
                <a:spLocks noChangeShapeType="1"/>
              </p:cNvSpPr>
              <p:nvPr/>
            </p:nvSpPr>
            <p:spPr bwMode="gray">
              <a:xfrm flipV="1">
                <a:off x="3396040" y="2046737"/>
                <a:ext cx="217170" cy="329565"/>
              </a:xfrm>
              <a:prstGeom prst="line">
                <a:avLst/>
              </a:pr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93" name="Line 1238"/>
              <p:cNvSpPr>
                <a:spLocks noChangeShapeType="1"/>
              </p:cNvSpPr>
              <p:nvPr/>
            </p:nvSpPr>
            <p:spPr bwMode="gray">
              <a:xfrm flipV="1">
                <a:off x="3557965" y="2090552"/>
                <a:ext cx="217170" cy="329565"/>
              </a:xfrm>
              <a:prstGeom prst="line">
                <a:avLst/>
              </a:pr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94" name="Line 1239"/>
              <p:cNvSpPr>
                <a:spLocks noChangeShapeType="1"/>
              </p:cNvSpPr>
              <p:nvPr/>
            </p:nvSpPr>
            <p:spPr bwMode="gray">
              <a:xfrm flipV="1">
                <a:off x="3234115" y="2002922"/>
                <a:ext cx="217170" cy="329565"/>
              </a:xfrm>
              <a:prstGeom prst="line">
                <a:avLst/>
              </a:pr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95" name="Line 1240"/>
              <p:cNvSpPr>
                <a:spLocks noChangeShapeType="1"/>
              </p:cNvSpPr>
              <p:nvPr/>
            </p:nvSpPr>
            <p:spPr bwMode="gray">
              <a:xfrm flipV="1">
                <a:off x="3719890" y="2132462"/>
                <a:ext cx="219075" cy="331470"/>
              </a:xfrm>
              <a:prstGeom prst="line">
                <a:avLst/>
              </a:prstGeom>
              <a:noFill/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grpSp>
            <p:nvGrpSpPr>
              <p:cNvPr id="396" name="Group 1305"/>
              <p:cNvGrpSpPr>
                <a:grpSpLocks/>
              </p:cNvGrpSpPr>
              <p:nvPr/>
            </p:nvGrpSpPr>
            <p:grpSpPr bwMode="gray">
              <a:xfrm>
                <a:off x="4264721" y="1252344"/>
                <a:ext cx="291466" cy="1657371"/>
                <a:chOff x="-4043" y="-3338"/>
                <a:chExt cx="1548" cy="8788"/>
              </a:xfrm>
            </p:grpSpPr>
            <p:sp>
              <p:nvSpPr>
                <p:cNvPr id="422" name="Freeform 1306"/>
                <p:cNvSpPr>
                  <a:spLocks/>
                </p:cNvSpPr>
                <p:nvPr/>
              </p:nvSpPr>
              <p:spPr bwMode="gray">
                <a:xfrm>
                  <a:off x="-4043" y="4502"/>
                  <a:ext cx="1548" cy="948"/>
                </a:xfrm>
                <a:custGeom>
                  <a:avLst/>
                  <a:gdLst>
                    <a:gd name="T0" fmla="*/ 637 w 655"/>
                    <a:gd name="T1" fmla="*/ 0 h 401"/>
                    <a:gd name="T2" fmla="*/ 328 w 655"/>
                    <a:gd name="T3" fmla="*/ 68 h 401"/>
                    <a:gd name="T4" fmla="*/ 18 w 655"/>
                    <a:gd name="T5" fmla="*/ 0 h 401"/>
                    <a:gd name="T6" fmla="*/ 0 w 655"/>
                    <a:gd name="T7" fmla="*/ 313 h 401"/>
                    <a:gd name="T8" fmla="*/ 328 w 655"/>
                    <a:gd name="T9" fmla="*/ 401 h 401"/>
                    <a:gd name="T10" fmla="*/ 655 w 655"/>
                    <a:gd name="T11" fmla="*/ 313 h 401"/>
                    <a:gd name="T12" fmla="*/ 637 w 655"/>
                    <a:gd name="T13" fmla="*/ 0 h 4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5"/>
                    <a:gd name="T22" fmla="*/ 0 h 401"/>
                    <a:gd name="T23" fmla="*/ 655 w 655"/>
                    <a:gd name="T24" fmla="*/ 401 h 40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5" h="401">
                      <a:moveTo>
                        <a:pt x="637" y="0"/>
                      </a:moveTo>
                      <a:cubicBezTo>
                        <a:pt x="611" y="39"/>
                        <a:pt x="482" y="68"/>
                        <a:pt x="328" y="68"/>
                      </a:cubicBezTo>
                      <a:cubicBezTo>
                        <a:pt x="173" y="68"/>
                        <a:pt x="44" y="39"/>
                        <a:pt x="18" y="0"/>
                      </a:cubicBezTo>
                      <a:cubicBezTo>
                        <a:pt x="0" y="313"/>
                        <a:pt x="0" y="313"/>
                        <a:pt x="0" y="313"/>
                      </a:cubicBezTo>
                      <a:cubicBezTo>
                        <a:pt x="0" y="361"/>
                        <a:pt x="147" y="401"/>
                        <a:pt x="328" y="401"/>
                      </a:cubicBezTo>
                      <a:cubicBezTo>
                        <a:pt x="508" y="401"/>
                        <a:pt x="655" y="361"/>
                        <a:pt x="655" y="313"/>
                      </a:cubicBezTo>
                      <a:lnTo>
                        <a:pt x="637" y="0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23" name="Freeform 1307"/>
                <p:cNvSpPr>
                  <a:spLocks/>
                </p:cNvSpPr>
                <p:nvPr/>
              </p:nvSpPr>
              <p:spPr bwMode="gray">
                <a:xfrm>
                  <a:off x="-3603" y="-3260"/>
                  <a:ext cx="668" cy="862"/>
                </a:xfrm>
                <a:custGeom>
                  <a:avLst/>
                  <a:gdLst>
                    <a:gd name="T0" fmla="*/ 282 w 283"/>
                    <a:gd name="T1" fmla="*/ 319 h 365"/>
                    <a:gd name="T2" fmla="*/ 264 w 283"/>
                    <a:gd name="T3" fmla="*/ 0 h 365"/>
                    <a:gd name="T4" fmla="*/ 19 w 283"/>
                    <a:gd name="T5" fmla="*/ 0 h 365"/>
                    <a:gd name="T6" fmla="*/ 1 w 283"/>
                    <a:gd name="T7" fmla="*/ 319 h 365"/>
                    <a:gd name="T8" fmla="*/ 0 w 283"/>
                    <a:gd name="T9" fmla="*/ 334 h 365"/>
                    <a:gd name="T10" fmla="*/ 142 w 283"/>
                    <a:gd name="T11" fmla="*/ 365 h 365"/>
                    <a:gd name="T12" fmla="*/ 283 w 283"/>
                    <a:gd name="T13" fmla="*/ 334 h 365"/>
                    <a:gd name="T14" fmla="*/ 282 w 283"/>
                    <a:gd name="T15" fmla="*/ 319 h 36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83"/>
                    <a:gd name="T25" fmla="*/ 0 h 365"/>
                    <a:gd name="T26" fmla="*/ 283 w 283"/>
                    <a:gd name="T27" fmla="*/ 365 h 36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83" h="365">
                      <a:moveTo>
                        <a:pt x="282" y="319"/>
                      </a:moveTo>
                      <a:cubicBezTo>
                        <a:pt x="264" y="0"/>
                        <a:pt x="264" y="0"/>
                        <a:pt x="264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" y="319"/>
                        <a:pt x="1" y="319"/>
                        <a:pt x="1" y="319"/>
                      </a:cubicBezTo>
                      <a:cubicBezTo>
                        <a:pt x="0" y="334"/>
                        <a:pt x="0" y="334"/>
                        <a:pt x="0" y="334"/>
                      </a:cubicBezTo>
                      <a:cubicBezTo>
                        <a:pt x="12" y="351"/>
                        <a:pt x="71" y="365"/>
                        <a:pt x="142" y="365"/>
                      </a:cubicBezTo>
                      <a:cubicBezTo>
                        <a:pt x="212" y="365"/>
                        <a:pt x="271" y="351"/>
                        <a:pt x="283" y="334"/>
                      </a:cubicBezTo>
                      <a:lnTo>
                        <a:pt x="282" y="319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24" name="Freeform 1308"/>
                <p:cNvSpPr>
                  <a:spLocks/>
                </p:cNvSpPr>
                <p:nvPr/>
              </p:nvSpPr>
              <p:spPr bwMode="gray">
                <a:xfrm>
                  <a:off x="-3648" y="-2471"/>
                  <a:ext cx="758" cy="857"/>
                </a:xfrm>
                <a:custGeom>
                  <a:avLst/>
                  <a:gdLst>
                    <a:gd name="T0" fmla="*/ 320 w 321"/>
                    <a:gd name="T1" fmla="*/ 311 h 363"/>
                    <a:gd name="T2" fmla="*/ 302 w 321"/>
                    <a:gd name="T3" fmla="*/ 0 h 363"/>
                    <a:gd name="T4" fmla="*/ 161 w 321"/>
                    <a:gd name="T5" fmla="*/ 31 h 363"/>
                    <a:gd name="T6" fmla="*/ 19 w 321"/>
                    <a:gd name="T7" fmla="*/ 0 h 363"/>
                    <a:gd name="T8" fmla="*/ 1 w 321"/>
                    <a:gd name="T9" fmla="*/ 311 h 363"/>
                    <a:gd name="T10" fmla="*/ 0 w 321"/>
                    <a:gd name="T11" fmla="*/ 328 h 363"/>
                    <a:gd name="T12" fmla="*/ 161 w 321"/>
                    <a:gd name="T13" fmla="*/ 363 h 363"/>
                    <a:gd name="T14" fmla="*/ 321 w 321"/>
                    <a:gd name="T15" fmla="*/ 328 h 363"/>
                    <a:gd name="T16" fmla="*/ 320 w 321"/>
                    <a:gd name="T17" fmla="*/ 311 h 3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21"/>
                    <a:gd name="T28" fmla="*/ 0 h 363"/>
                    <a:gd name="T29" fmla="*/ 321 w 321"/>
                    <a:gd name="T30" fmla="*/ 363 h 3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21" h="363">
                      <a:moveTo>
                        <a:pt x="320" y="311"/>
                      </a:moveTo>
                      <a:cubicBezTo>
                        <a:pt x="302" y="0"/>
                        <a:pt x="302" y="0"/>
                        <a:pt x="302" y="0"/>
                      </a:cubicBezTo>
                      <a:cubicBezTo>
                        <a:pt x="290" y="17"/>
                        <a:pt x="231" y="31"/>
                        <a:pt x="161" y="31"/>
                      </a:cubicBezTo>
                      <a:cubicBezTo>
                        <a:pt x="90" y="31"/>
                        <a:pt x="31" y="17"/>
                        <a:pt x="19" y="0"/>
                      </a:cubicBezTo>
                      <a:cubicBezTo>
                        <a:pt x="1" y="311"/>
                        <a:pt x="1" y="311"/>
                        <a:pt x="1" y="311"/>
                      </a:cubicBezTo>
                      <a:cubicBezTo>
                        <a:pt x="0" y="328"/>
                        <a:pt x="0" y="328"/>
                        <a:pt x="0" y="328"/>
                      </a:cubicBezTo>
                      <a:cubicBezTo>
                        <a:pt x="14" y="348"/>
                        <a:pt x="81" y="363"/>
                        <a:pt x="161" y="363"/>
                      </a:cubicBezTo>
                      <a:cubicBezTo>
                        <a:pt x="240" y="363"/>
                        <a:pt x="307" y="348"/>
                        <a:pt x="321" y="328"/>
                      </a:cubicBezTo>
                      <a:lnTo>
                        <a:pt x="320" y="311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25" name="Freeform 1309"/>
                <p:cNvSpPr>
                  <a:spLocks/>
                </p:cNvSpPr>
                <p:nvPr/>
              </p:nvSpPr>
              <p:spPr bwMode="gray">
                <a:xfrm>
                  <a:off x="-3691" y="-1696"/>
                  <a:ext cx="844" cy="867"/>
                </a:xfrm>
                <a:custGeom>
                  <a:avLst/>
                  <a:gdLst>
                    <a:gd name="T0" fmla="*/ 356 w 357"/>
                    <a:gd name="T1" fmla="*/ 309 h 367"/>
                    <a:gd name="T2" fmla="*/ 339 w 357"/>
                    <a:gd name="T3" fmla="*/ 0 h 367"/>
                    <a:gd name="T4" fmla="*/ 179 w 357"/>
                    <a:gd name="T5" fmla="*/ 35 h 367"/>
                    <a:gd name="T6" fmla="*/ 18 w 357"/>
                    <a:gd name="T7" fmla="*/ 0 h 367"/>
                    <a:gd name="T8" fmla="*/ 1 w 357"/>
                    <a:gd name="T9" fmla="*/ 309 h 367"/>
                    <a:gd name="T10" fmla="*/ 0 w 357"/>
                    <a:gd name="T11" fmla="*/ 328 h 367"/>
                    <a:gd name="T12" fmla="*/ 179 w 357"/>
                    <a:gd name="T13" fmla="*/ 367 h 367"/>
                    <a:gd name="T14" fmla="*/ 357 w 357"/>
                    <a:gd name="T15" fmla="*/ 328 h 367"/>
                    <a:gd name="T16" fmla="*/ 356 w 357"/>
                    <a:gd name="T17" fmla="*/ 309 h 36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7"/>
                    <a:gd name="T28" fmla="*/ 0 h 367"/>
                    <a:gd name="T29" fmla="*/ 357 w 357"/>
                    <a:gd name="T30" fmla="*/ 367 h 36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7" h="367">
                      <a:moveTo>
                        <a:pt x="356" y="309"/>
                      </a:moveTo>
                      <a:cubicBezTo>
                        <a:pt x="339" y="0"/>
                        <a:pt x="339" y="0"/>
                        <a:pt x="339" y="0"/>
                      </a:cubicBezTo>
                      <a:cubicBezTo>
                        <a:pt x="325" y="20"/>
                        <a:pt x="258" y="35"/>
                        <a:pt x="179" y="35"/>
                      </a:cubicBezTo>
                      <a:cubicBezTo>
                        <a:pt x="99" y="35"/>
                        <a:pt x="32" y="20"/>
                        <a:pt x="18" y="0"/>
                      </a:cubicBezTo>
                      <a:cubicBezTo>
                        <a:pt x="1" y="309"/>
                        <a:pt x="1" y="309"/>
                        <a:pt x="1" y="309"/>
                      </a:cubicBezTo>
                      <a:cubicBezTo>
                        <a:pt x="0" y="328"/>
                        <a:pt x="0" y="328"/>
                        <a:pt x="0" y="328"/>
                      </a:cubicBezTo>
                      <a:cubicBezTo>
                        <a:pt x="15" y="350"/>
                        <a:pt x="89" y="367"/>
                        <a:pt x="179" y="367"/>
                      </a:cubicBezTo>
                      <a:cubicBezTo>
                        <a:pt x="268" y="367"/>
                        <a:pt x="342" y="350"/>
                        <a:pt x="357" y="328"/>
                      </a:cubicBezTo>
                      <a:lnTo>
                        <a:pt x="356" y="309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26" name="Freeform 1310"/>
                <p:cNvSpPr>
                  <a:spLocks/>
                </p:cNvSpPr>
                <p:nvPr/>
              </p:nvSpPr>
              <p:spPr bwMode="gray">
                <a:xfrm>
                  <a:off x="-3735" y="-922"/>
                  <a:ext cx="933" cy="877"/>
                </a:xfrm>
                <a:custGeom>
                  <a:avLst/>
                  <a:gdLst>
                    <a:gd name="T0" fmla="*/ 394 w 395"/>
                    <a:gd name="T1" fmla="*/ 307 h 371"/>
                    <a:gd name="T2" fmla="*/ 376 w 395"/>
                    <a:gd name="T3" fmla="*/ 0 h 371"/>
                    <a:gd name="T4" fmla="*/ 198 w 395"/>
                    <a:gd name="T5" fmla="*/ 39 h 371"/>
                    <a:gd name="T6" fmla="*/ 19 w 395"/>
                    <a:gd name="T7" fmla="*/ 0 h 371"/>
                    <a:gd name="T8" fmla="*/ 1 w 395"/>
                    <a:gd name="T9" fmla="*/ 307 h 371"/>
                    <a:gd name="T10" fmla="*/ 0 w 395"/>
                    <a:gd name="T11" fmla="*/ 328 h 371"/>
                    <a:gd name="T12" fmla="*/ 198 w 395"/>
                    <a:gd name="T13" fmla="*/ 371 h 371"/>
                    <a:gd name="T14" fmla="*/ 395 w 395"/>
                    <a:gd name="T15" fmla="*/ 328 h 371"/>
                    <a:gd name="T16" fmla="*/ 394 w 395"/>
                    <a:gd name="T17" fmla="*/ 307 h 37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95"/>
                    <a:gd name="T28" fmla="*/ 0 h 371"/>
                    <a:gd name="T29" fmla="*/ 395 w 395"/>
                    <a:gd name="T30" fmla="*/ 371 h 37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95" h="371">
                      <a:moveTo>
                        <a:pt x="394" y="307"/>
                      </a:moveTo>
                      <a:cubicBezTo>
                        <a:pt x="376" y="0"/>
                        <a:pt x="376" y="0"/>
                        <a:pt x="376" y="0"/>
                      </a:cubicBezTo>
                      <a:cubicBezTo>
                        <a:pt x="361" y="22"/>
                        <a:pt x="287" y="39"/>
                        <a:pt x="198" y="39"/>
                      </a:cubicBezTo>
                      <a:cubicBezTo>
                        <a:pt x="108" y="39"/>
                        <a:pt x="34" y="22"/>
                        <a:pt x="19" y="0"/>
                      </a:cubicBezTo>
                      <a:cubicBezTo>
                        <a:pt x="1" y="307"/>
                        <a:pt x="1" y="307"/>
                        <a:pt x="1" y="307"/>
                      </a:cubicBezTo>
                      <a:cubicBezTo>
                        <a:pt x="0" y="328"/>
                        <a:pt x="0" y="328"/>
                        <a:pt x="0" y="328"/>
                      </a:cubicBezTo>
                      <a:cubicBezTo>
                        <a:pt x="17" y="353"/>
                        <a:pt x="99" y="371"/>
                        <a:pt x="198" y="371"/>
                      </a:cubicBezTo>
                      <a:cubicBezTo>
                        <a:pt x="296" y="371"/>
                        <a:pt x="378" y="353"/>
                        <a:pt x="395" y="328"/>
                      </a:cubicBezTo>
                      <a:lnTo>
                        <a:pt x="394" y="307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27" name="Freeform 1311"/>
                <p:cNvSpPr>
                  <a:spLocks/>
                </p:cNvSpPr>
                <p:nvPr/>
              </p:nvSpPr>
              <p:spPr bwMode="gray">
                <a:xfrm>
                  <a:off x="-3780" y="-147"/>
                  <a:ext cx="1022" cy="886"/>
                </a:xfrm>
                <a:custGeom>
                  <a:avLst/>
                  <a:gdLst>
                    <a:gd name="T0" fmla="*/ 432 w 433"/>
                    <a:gd name="T1" fmla="*/ 305 h 375"/>
                    <a:gd name="T2" fmla="*/ 414 w 433"/>
                    <a:gd name="T3" fmla="*/ 0 h 375"/>
                    <a:gd name="T4" fmla="*/ 217 w 433"/>
                    <a:gd name="T5" fmla="*/ 43 h 375"/>
                    <a:gd name="T6" fmla="*/ 19 w 433"/>
                    <a:gd name="T7" fmla="*/ 0 h 375"/>
                    <a:gd name="T8" fmla="*/ 1 w 433"/>
                    <a:gd name="T9" fmla="*/ 305 h 375"/>
                    <a:gd name="T10" fmla="*/ 0 w 433"/>
                    <a:gd name="T11" fmla="*/ 328 h 375"/>
                    <a:gd name="T12" fmla="*/ 217 w 433"/>
                    <a:gd name="T13" fmla="*/ 375 h 375"/>
                    <a:gd name="T14" fmla="*/ 433 w 433"/>
                    <a:gd name="T15" fmla="*/ 328 h 375"/>
                    <a:gd name="T16" fmla="*/ 432 w 433"/>
                    <a:gd name="T17" fmla="*/ 305 h 3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33"/>
                    <a:gd name="T28" fmla="*/ 0 h 375"/>
                    <a:gd name="T29" fmla="*/ 433 w 433"/>
                    <a:gd name="T30" fmla="*/ 375 h 3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33" h="375">
                      <a:moveTo>
                        <a:pt x="432" y="305"/>
                      </a:moveTo>
                      <a:cubicBezTo>
                        <a:pt x="414" y="0"/>
                        <a:pt x="414" y="0"/>
                        <a:pt x="414" y="0"/>
                      </a:cubicBezTo>
                      <a:cubicBezTo>
                        <a:pt x="397" y="25"/>
                        <a:pt x="315" y="43"/>
                        <a:pt x="217" y="43"/>
                      </a:cubicBezTo>
                      <a:cubicBezTo>
                        <a:pt x="118" y="43"/>
                        <a:pt x="36" y="25"/>
                        <a:pt x="19" y="0"/>
                      </a:cubicBezTo>
                      <a:cubicBezTo>
                        <a:pt x="1" y="305"/>
                        <a:pt x="1" y="305"/>
                        <a:pt x="1" y="305"/>
                      </a:cubicBezTo>
                      <a:cubicBezTo>
                        <a:pt x="0" y="328"/>
                        <a:pt x="0" y="328"/>
                        <a:pt x="0" y="328"/>
                      </a:cubicBezTo>
                      <a:cubicBezTo>
                        <a:pt x="19" y="355"/>
                        <a:pt x="109" y="375"/>
                        <a:pt x="217" y="375"/>
                      </a:cubicBezTo>
                      <a:cubicBezTo>
                        <a:pt x="324" y="375"/>
                        <a:pt x="414" y="355"/>
                        <a:pt x="433" y="328"/>
                      </a:cubicBezTo>
                      <a:lnTo>
                        <a:pt x="432" y="305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28" name="Freeform 1312"/>
                <p:cNvSpPr>
                  <a:spLocks/>
                </p:cNvSpPr>
                <p:nvPr/>
              </p:nvSpPr>
              <p:spPr bwMode="gray">
                <a:xfrm>
                  <a:off x="-3825" y="628"/>
                  <a:ext cx="1112" cy="898"/>
                </a:xfrm>
                <a:custGeom>
                  <a:avLst/>
                  <a:gdLst>
                    <a:gd name="T0" fmla="*/ 469 w 471"/>
                    <a:gd name="T1" fmla="*/ 304 h 380"/>
                    <a:gd name="T2" fmla="*/ 452 w 471"/>
                    <a:gd name="T3" fmla="*/ 0 h 380"/>
                    <a:gd name="T4" fmla="*/ 236 w 471"/>
                    <a:gd name="T5" fmla="*/ 47 h 380"/>
                    <a:gd name="T6" fmla="*/ 19 w 471"/>
                    <a:gd name="T7" fmla="*/ 0 h 380"/>
                    <a:gd name="T8" fmla="*/ 2 w 471"/>
                    <a:gd name="T9" fmla="*/ 304 h 380"/>
                    <a:gd name="T10" fmla="*/ 0 w 471"/>
                    <a:gd name="T11" fmla="*/ 328 h 380"/>
                    <a:gd name="T12" fmla="*/ 236 w 471"/>
                    <a:gd name="T13" fmla="*/ 380 h 380"/>
                    <a:gd name="T14" fmla="*/ 471 w 471"/>
                    <a:gd name="T15" fmla="*/ 328 h 380"/>
                    <a:gd name="T16" fmla="*/ 469 w 471"/>
                    <a:gd name="T17" fmla="*/ 304 h 38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71"/>
                    <a:gd name="T28" fmla="*/ 0 h 380"/>
                    <a:gd name="T29" fmla="*/ 471 w 471"/>
                    <a:gd name="T30" fmla="*/ 380 h 38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71" h="380">
                      <a:moveTo>
                        <a:pt x="469" y="304"/>
                      </a:moveTo>
                      <a:cubicBezTo>
                        <a:pt x="452" y="0"/>
                        <a:pt x="452" y="0"/>
                        <a:pt x="452" y="0"/>
                      </a:cubicBezTo>
                      <a:cubicBezTo>
                        <a:pt x="433" y="27"/>
                        <a:pt x="343" y="47"/>
                        <a:pt x="236" y="47"/>
                      </a:cubicBezTo>
                      <a:cubicBezTo>
                        <a:pt x="128" y="47"/>
                        <a:pt x="38" y="27"/>
                        <a:pt x="19" y="0"/>
                      </a:cubicBezTo>
                      <a:cubicBezTo>
                        <a:pt x="2" y="304"/>
                        <a:pt x="2" y="304"/>
                        <a:pt x="2" y="304"/>
                      </a:cubicBezTo>
                      <a:cubicBezTo>
                        <a:pt x="0" y="328"/>
                        <a:pt x="0" y="328"/>
                        <a:pt x="0" y="328"/>
                      </a:cubicBezTo>
                      <a:cubicBezTo>
                        <a:pt x="21" y="357"/>
                        <a:pt x="118" y="380"/>
                        <a:pt x="236" y="380"/>
                      </a:cubicBezTo>
                      <a:cubicBezTo>
                        <a:pt x="353" y="380"/>
                        <a:pt x="450" y="357"/>
                        <a:pt x="471" y="328"/>
                      </a:cubicBezTo>
                      <a:lnTo>
                        <a:pt x="469" y="304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29" name="Freeform 1313"/>
                <p:cNvSpPr>
                  <a:spLocks/>
                </p:cNvSpPr>
                <p:nvPr/>
              </p:nvSpPr>
              <p:spPr bwMode="gray">
                <a:xfrm>
                  <a:off x="-3868" y="1403"/>
                  <a:ext cx="1198" cy="907"/>
                </a:xfrm>
                <a:custGeom>
                  <a:avLst/>
                  <a:gdLst>
                    <a:gd name="T0" fmla="*/ 506 w 507"/>
                    <a:gd name="T1" fmla="*/ 302 h 384"/>
                    <a:gd name="T2" fmla="*/ 489 w 507"/>
                    <a:gd name="T3" fmla="*/ 0 h 384"/>
                    <a:gd name="T4" fmla="*/ 254 w 507"/>
                    <a:gd name="T5" fmla="*/ 52 h 384"/>
                    <a:gd name="T6" fmla="*/ 18 w 507"/>
                    <a:gd name="T7" fmla="*/ 0 h 384"/>
                    <a:gd name="T8" fmla="*/ 1 w 507"/>
                    <a:gd name="T9" fmla="*/ 302 h 384"/>
                    <a:gd name="T10" fmla="*/ 0 w 507"/>
                    <a:gd name="T11" fmla="*/ 328 h 384"/>
                    <a:gd name="T12" fmla="*/ 254 w 507"/>
                    <a:gd name="T13" fmla="*/ 384 h 384"/>
                    <a:gd name="T14" fmla="*/ 507 w 507"/>
                    <a:gd name="T15" fmla="*/ 328 h 384"/>
                    <a:gd name="T16" fmla="*/ 506 w 507"/>
                    <a:gd name="T17" fmla="*/ 302 h 38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07"/>
                    <a:gd name="T28" fmla="*/ 0 h 384"/>
                    <a:gd name="T29" fmla="*/ 507 w 507"/>
                    <a:gd name="T30" fmla="*/ 384 h 38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07" h="384">
                      <a:moveTo>
                        <a:pt x="506" y="302"/>
                      </a:moveTo>
                      <a:cubicBezTo>
                        <a:pt x="489" y="0"/>
                        <a:pt x="489" y="0"/>
                        <a:pt x="489" y="0"/>
                      </a:cubicBezTo>
                      <a:cubicBezTo>
                        <a:pt x="468" y="29"/>
                        <a:pt x="371" y="52"/>
                        <a:pt x="254" y="52"/>
                      </a:cubicBezTo>
                      <a:cubicBezTo>
                        <a:pt x="136" y="52"/>
                        <a:pt x="39" y="29"/>
                        <a:pt x="18" y="0"/>
                      </a:cubicBezTo>
                      <a:cubicBezTo>
                        <a:pt x="1" y="302"/>
                        <a:pt x="1" y="302"/>
                        <a:pt x="1" y="302"/>
                      </a:cubicBezTo>
                      <a:cubicBezTo>
                        <a:pt x="0" y="328"/>
                        <a:pt x="0" y="328"/>
                        <a:pt x="0" y="328"/>
                      </a:cubicBezTo>
                      <a:cubicBezTo>
                        <a:pt x="22" y="360"/>
                        <a:pt x="127" y="384"/>
                        <a:pt x="254" y="384"/>
                      </a:cubicBezTo>
                      <a:cubicBezTo>
                        <a:pt x="380" y="384"/>
                        <a:pt x="485" y="360"/>
                        <a:pt x="507" y="328"/>
                      </a:cubicBezTo>
                      <a:lnTo>
                        <a:pt x="506" y="302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30" name="Freeform 1314"/>
                <p:cNvSpPr>
                  <a:spLocks/>
                </p:cNvSpPr>
                <p:nvPr/>
              </p:nvSpPr>
              <p:spPr bwMode="gray">
                <a:xfrm>
                  <a:off x="-3913" y="2178"/>
                  <a:ext cx="1288" cy="916"/>
                </a:xfrm>
                <a:custGeom>
                  <a:avLst/>
                  <a:gdLst>
                    <a:gd name="T0" fmla="*/ 543 w 545"/>
                    <a:gd name="T1" fmla="*/ 300 h 388"/>
                    <a:gd name="T2" fmla="*/ 526 w 545"/>
                    <a:gd name="T3" fmla="*/ 0 h 388"/>
                    <a:gd name="T4" fmla="*/ 273 w 545"/>
                    <a:gd name="T5" fmla="*/ 56 h 388"/>
                    <a:gd name="T6" fmla="*/ 19 w 545"/>
                    <a:gd name="T7" fmla="*/ 0 h 388"/>
                    <a:gd name="T8" fmla="*/ 2 w 545"/>
                    <a:gd name="T9" fmla="*/ 300 h 388"/>
                    <a:gd name="T10" fmla="*/ 0 w 545"/>
                    <a:gd name="T11" fmla="*/ 328 h 388"/>
                    <a:gd name="T12" fmla="*/ 273 w 545"/>
                    <a:gd name="T13" fmla="*/ 388 h 388"/>
                    <a:gd name="T14" fmla="*/ 545 w 545"/>
                    <a:gd name="T15" fmla="*/ 328 h 388"/>
                    <a:gd name="T16" fmla="*/ 543 w 545"/>
                    <a:gd name="T17" fmla="*/ 300 h 3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5"/>
                    <a:gd name="T28" fmla="*/ 0 h 388"/>
                    <a:gd name="T29" fmla="*/ 545 w 545"/>
                    <a:gd name="T30" fmla="*/ 388 h 38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5" h="388">
                      <a:moveTo>
                        <a:pt x="543" y="300"/>
                      </a:moveTo>
                      <a:cubicBezTo>
                        <a:pt x="526" y="0"/>
                        <a:pt x="526" y="0"/>
                        <a:pt x="526" y="0"/>
                      </a:cubicBezTo>
                      <a:cubicBezTo>
                        <a:pt x="504" y="32"/>
                        <a:pt x="399" y="56"/>
                        <a:pt x="273" y="56"/>
                      </a:cubicBezTo>
                      <a:cubicBezTo>
                        <a:pt x="146" y="56"/>
                        <a:pt x="41" y="32"/>
                        <a:pt x="19" y="0"/>
                      </a:cubicBezTo>
                      <a:cubicBezTo>
                        <a:pt x="2" y="300"/>
                        <a:pt x="2" y="300"/>
                        <a:pt x="2" y="300"/>
                      </a:cubicBezTo>
                      <a:cubicBezTo>
                        <a:pt x="0" y="328"/>
                        <a:pt x="0" y="328"/>
                        <a:pt x="0" y="328"/>
                      </a:cubicBezTo>
                      <a:cubicBezTo>
                        <a:pt x="24" y="362"/>
                        <a:pt x="137" y="388"/>
                        <a:pt x="273" y="388"/>
                      </a:cubicBezTo>
                      <a:cubicBezTo>
                        <a:pt x="408" y="388"/>
                        <a:pt x="522" y="362"/>
                        <a:pt x="545" y="328"/>
                      </a:cubicBezTo>
                      <a:lnTo>
                        <a:pt x="543" y="300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31" name="Freeform 1315"/>
                <p:cNvSpPr>
                  <a:spLocks/>
                </p:cNvSpPr>
                <p:nvPr/>
              </p:nvSpPr>
              <p:spPr bwMode="gray">
                <a:xfrm>
                  <a:off x="-3957" y="2953"/>
                  <a:ext cx="1377" cy="926"/>
                </a:xfrm>
                <a:custGeom>
                  <a:avLst/>
                  <a:gdLst>
                    <a:gd name="T0" fmla="*/ 581 w 583"/>
                    <a:gd name="T1" fmla="*/ 298 h 392"/>
                    <a:gd name="T2" fmla="*/ 564 w 583"/>
                    <a:gd name="T3" fmla="*/ 0 h 392"/>
                    <a:gd name="T4" fmla="*/ 292 w 583"/>
                    <a:gd name="T5" fmla="*/ 60 h 392"/>
                    <a:gd name="T6" fmla="*/ 19 w 583"/>
                    <a:gd name="T7" fmla="*/ 0 h 392"/>
                    <a:gd name="T8" fmla="*/ 2 w 583"/>
                    <a:gd name="T9" fmla="*/ 298 h 392"/>
                    <a:gd name="T10" fmla="*/ 0 w 583"/>
                    <a:gd name="T11" fmla="*/ 328 h 392"/>
                    <a:gd name="T12" fmla="*/ 292 w 583"/>
                    <a:gd name="T13" fmla="*/ 392 h 392"/>
                    <a:gd name="T14" fmla="*/ 583 w 583"/>
                    <a:gd name="T15" fmla="*/ 328 h 392"/>
                    <a:gd name="T16" fmla="*/ 581 w 583"/>
                    <a:gd name="T17" fmla="*/ 298 h 3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3"/>
                    <a:gd name="T28" fmla="*/ 0 h 392"/>
                    <a:gd name="T29" fmla="*/ 583 w 583"/>
                    <a:gd name="T30" fmla="*/ 392 h 3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3" h="392">
                      <a:moveTo>
                        <a:pt x="581" y="298"/>
                      </a:moveTo>
                      <a:cubicBezTo>
                        <a:pt x="564" y="0"/>
                        <a:pt x="564" y="0"/>
                        <a:pt x="564" y="0"/>
                      </a:cubicBezTo>
                      <a:cubicBezTo>
                        <a:pt x="541" y="34"/>
                        <a:pt x="427" y="60"/>
                        <a:pt x="292" y="60"/>
                      </a:cubicBezTo>
                      <a:cubicBezTo>
                        <a:pt x="156" y="60"/>
                        <a:pt x="43" y="34"/>
                        <a:pt x="19" y="0"/>
                      </a:cubicBezTo>
                      <a:cubicBezTo>
                        <a:pt x="2" y="298"/>
                        <a:pt x="2" y="298"/>
                        <a:pt x="2" y="298"/>
                      </a:cubicBezTo>
                      <a:cubicBezTo>
                        <a:pt x="0" y="328"/>
                        <a:pt x="0" y="328"/>
                        <a:pt x="0" y="328"/>
                      </a:cubicBezTo>
                      <a:cubicBezTo>
                        <a:pt x="25" y="365"/>
                        <a:pt x="146" y="392"/>
                        <a:pt x="292" y="392"/>
                      </a:cubicBezTo>
                      <a:cubicBezTo>
                        <a:pt x="437" y="392"/>
                        <a:pt x="558" y="365"/>
                        <a:pt x="583" y="328"/>
                      </a:cubicBezTo>
                      <a:lnTo>
                        <a:pt x="581" y="298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32" name="Freeform 1316"/>
                <p:cNvSpPr>
                  <a:spLocks/>
                </p:cNvSpPr>
                <p:nvPr/>
              </p:nvSpPr>
              <p:spPr bwMode="gray">
                <a:xfrm>
                  <a:off x="-4000" y="3727"/>
                  <a:ext cx="1462" cy="936"/>
                </a:xfrm>
                <a:custGeom>
                  <a:avLst/>
                  <a:gdLst>
                    <a:gd name="T0" fmla="*/ 617 w 619"/>
                    <a:gd name="T1" fmla="*/ 296 h 396"/>
                    <a:gd name="T2" fmla="*/ 601 w 619"/>
                    <a:gd name="T3" fmla="*/ 0 h 396"/>
                    <a:gd name="T4" fmla="*/ 310 w 619"/>
                    <a:gd name="T5" fmla="*/ 64 h 396"/>
                    <a:gd name="T6" fmla="*/ 18 w 619"/>
                    <a:gd name="T7" fmla="*/ 0 h 396"/>
                    <a:gd name="T8" fmla="*/ 2 w 619"/>
                    <a:gd name="T9" fmla="*/ 296 h 396"/>
                    <a:gd name="T10" fmla="*/ 0 w 619"/>
                    <a:gd name="T11" fmla="*/ 328 h 396"/>
                    <a:gd name="T12" fmla="*/ 310 w 619"/>
                    <a:gd name="T13" fmla="*/ 396 h 396"/>
                    <a:gd name="T14" fmla="*/ 619 w 619"/>
                    <a:gd name="T15" fmla="*/ 328 h 396"/>
                    <a:gd name="T16" fmla="*/ 617 w 619"/>
                    <a:gd name="T17" fmla="*/ 296 h 3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19"/>
                    <a:gd name="T28" fmla="*/ 0 h 396"/>
                    <a:gd name="T29" fmla="*/ 619 w 619"/>
                    <a:gd name="T30" fmla="*/ 396 h 39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19" h="396">
                      <a:moveTo>
                        <a:pt x="617" y="296"/>
                      </a:moveTo>
                      <a:cubicBezTo>
                        <a:pt x="601" y="0"/>
                        <a:pt x="601" y="0"/>
                        <a:pt x="601" y="0"/>
                      </a:cubicBezTo>
                      <a:cubicBezTo>
                        <a:pt x="576" y="37"/>
                        <a:pt x="455" y="64"/>
                        <a:pt x="310" y="64"/>
                      </a:cubicBezTo>
                      <a:cubicBezTo>
                        <a:pt x="164" y="64"/>
                        <a:pt x="43" y="37"/>
                        <a:pt x="18" y="0"/>
                      </a:cubicBezTo>
                      <a:cubicBezTo>
                        <a:pt x="2" y="296"/>
                        <a:pt x="2" y="296"/>
                        <a:pt x="2" y="296"/>
                      </a:cubicBezTo>
                      <a:cubicBezTo>
                        <a:pt x="0" y="328"/>
                        <a:pt x="0" y="328"/>
                        <a:pt x="0" y="328"/>
                      </a:cubicBezTo>
                      <a:cubicBezTo>
                        <a:pt x="26" y="367"/>
                        <a:pt x="155" y="396"/>
                        <a:pt x="310" y="396"/>
                      </a:cubicBezTo>
                      <a:cubicBezTo>
                        <a:pt x="464" y="396"/>
                        <a:pt x="593" y="367"/>
                        <a:pt x="619" y="328"/>
                      </a:cubicBezTo>
                      <a:lnTo>
                        <a:pt x="617" y="296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chemeClr val="accent1">
                        <a:lumMod val="75000"/>
                      </a:schemeClr>
                    </a:gs>
                    <a:gs pos="65000">
                      <a:schemeClr val="accent1"/>
                    </a:gs>
                  </a:gsLst>
                  <a:lin ang="0" scaled="1"/>
                </a:gradFill>
                <a:ln w="3175" algn="ctr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33" name="Oval 1317"/>
                <p:cNvSpPr>
                  <a:spLocks noChangeArrowheads="1"/>
                </p:cNvSpPr>
                <p:nvPr/>
              </p:nvSpPr>
              <p:spPr bwMode="gray">
                <a:xfrm>
                  <a:off x="-3558" y="-3338"/>
                  <a:ext cx="578" cy="15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/>
                    </a:gs>
                  </a:gsLst>
                  <a:lin ang="0" scaled="1"/>
                  <a:tileRect/>
                </a:gra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397" name="Gruppieren 5"/>
              <p:cNvGrpSpPr/>
              <p:nvPr/>
            </p:nvGrpSpPr>
            <p:grpSpPr>
              <a:xfrm>
                <a:off x="3184200" y="2477485"/>
                <a:ext cx="569596" cy="388620"/>
                <a:chOff x="3184200" y="2477485"/>
                <a:chExt cx="569596" cy="388620"/>
              </a:xfrm>
            </p:grpSpPr>
            <p:sp>
              <p:nvSpPr>
                <p:cNvPr id="398" name="Freeform 1587"/>
                <p:cNvSpPr>
                  <a:spLocks/>
                </p:cNvSpPr>
                <p:nvPr/>
              </p:nvSpPr>
              <p:spPr bwMode="gray">
                <a:xfrm>
                  <a:off x="3193725" y="2479390"/>
                  <a:ext cx="9525" cy="238125"/>
                </a:xfrm>
                <a:custGeom>
                  <a:avLst/>
                  <a:gdLst>
                    <a:gd name="T0" fmla="*/ 59 w 59"/>
                    <a:gd name="T1" fmla="*/ 0 h 1719"/>
                    <a:gd name="T2" fmla="*/ 59 w 59"/>
                    <a:gd name="T3" fmla="*/ 1703 h 1719"/>
                    <a:gd name="T4" fmla="*/ 0 w 59"/>
                    <a:gd name="T5" fmla="*/ 1719 h 1719"/>
                    <a:gd name="T6" fmla="*/ 0 w 59"/>
                    <a:gd name="T7" fmla="*/ 16 h 1719"/>
                    <a:gd name="T8" fmla="*/ 59 w 59"/>
                    <a:gd name="T9" fmla="*/ 0 h 17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9"/>
                    <a:gd name="T16" fmla="*/ 0 h 1719"/>
                    <a:gd name="T17" fmla="*/ 59 w 59"/>
                    <a:gd name="T18" fmla="*/ 1719 h 17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9" h="1719">
                      <a:moveTo>
                        <a:pt x="59" y="0"/>
                      </a:moveTo>
                      <a:lnTo>
                        <a:pt x="59" y="1703"/>
                      </a:lnTo>
                      <a:lnTo>
                        <a:pt x="0" y="1719"/>
                      </a:lnTo>
                      <a:lnTo>
                        <a:pt x="0" y="16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399" name="Freeform 1588"/>
                <p:cNvSpPr>
                  <a:spLocks/>
                </p:cNvSpPr>
                <p:nvPr/>
              </p:nvSpPr>
              <p:spPr bwMode="gray">
                <a:xfrm>
                  <a:off x="3351840" y="2523205"/>
                  <a:ext cx="9525" cy="240030"/>
                </a:xfrm>
                <a:custGeom>
                  <a:avLst/>
                  <a:gdLst>
                    <a:gd name="T0" fmla="*/ 0 w 73"/>
                    <a:gd name="T1" fmla="*/ 0 h 1725"/>
                    <a:gd name="T2" fmla="*/ 0 w 73"/>
                    <a:gd name="T3" fmla="*/ 1703 h 1725"/>
                    <a:gd name="T4" fmla="*/ 73 w 73"/>
                    <a:gd name="T5" fmla="*/ 1725 h 1725"/>
                    <a:gd name="T6" fmla="*/ 73 w 73"/>
                    <a:gd name="T7" fmla="*/ 21 h 1725"/>
                    <a:gd name="T8" fmla="*/ 0 w 73"/>
                    <a:gd name="T9" fmla="*/ 0 h 17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3"/>
                    <a:gd name="T16" fmla="*/ 0 h 1725"/>
                    <a:gd name="T17" fmla="*/ 73 w 73"/>
                    <a:gd name="T18" fmla="*/ 1725 h 17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3" h="1725">
                      <a:moveTo>
                        <a:pt x="0" y="0"/>
                      </a:moveTo>
                      <a:lnTo>
                        <a:pt x="0" y="1703"/>
                      </a:lnTo>
                      <a:lnTo>
                        <a:pt x="73" y="1725"/>
                      </a:lnTo>
                      <a:lnTo>
                        <a:pt x="73" y="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0" name="Freeform 1589"/>
                <p:cNvSpPr>
                  <a:spLocks/>
                </p:cNvSpPr>
                <p:nvPr/>
              </p:nvSpPr>
              <p:spPr bwMode="gray">
                <a:xfrm>
                  <a:off x="3191820" y="2477485"/>
                  <a:ext cx="1905" cy="240030"/>
                </a:xfrm>
                <a:custGeom>
                  <a:avLst/>
                  <a:gdLst>
                    <a:gd name="T0" fmla="*/ 0 w 15"/>
                    <a:gd name="T1" fmla="*/ 0 h 1738"/>
                    <a:gd name="T2" fmla="*/ 0 w 15"/>
                    <a:gd name="T3" fmla="*/ 1703 h 1738"/>
                    <a:gd name="T4" fmla="*/ 15 w 15"/>
                    <a:gd name="T5" fmla="*/ 1738 h 1738"/>
                    <a:gd name="T6" fmla="*/ 15 w 15"/>
                    <a:gd name="T7" fmla="*/ 35 h 1738"/>
                    <a:gd name="T8" fmla="*/ 0 w 15"/>
                    <a:gd name="T9" fmla="*/ 0 h 1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1738"/>
                    <a:gd name="T17" fmla="*/ 15 w 15"/>
                    <a:gd name="T18" fmla="*/ 1738 h 1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1738">
                      <a:moveTo>
                        <a:pt x="0" y="0"/>
                      </a:moveTo>
                      <a:lnTo>
                        <a:pt x="0" y="1703"/>
                      </a:lnTo>
                      <a:lnTo>
                        <a:pt x="15" y="1738"/>
                      </a:lnTo>
                      <a:lnTo>
                        <a:pt x="15" y="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1" name="Freeform 1590"/>
                <p:cNvSpPr>
                  <a:spLocks/>
                </p:cNvSpPr>
                <p:nvPr/>
              </p:nvSpPr>
              <p:spPr bwMode="gray">
                <a:xfrm>
                  <a:off x="3193725" y="2500345"/>
                  <a:ext cx="158115" cy="89535"/>
                </a:xfrm>
                <a:custGeom>
                  <a:avLst/>
                  <a:gdLst>
                    <a:gd name="T0" fmla="*/ 1127 w 1127"/>
                    <a:gd name="T1" fmla="*/ 303 h 643"/>
                    <a:gd name="T2" fmla="*/ 1127 w 1127"/>
                    <a:gd name="T3" fmla="*/ 643 h 643"/>
                    <a:gd name="T4" fmla="*/ 0 w 1127"/>
                    <a:gd name="T5" fmla="*/ 341 h 643"/>
                    <a:gd name="T6" fmla="*/ 0 w 1127"/>
                    <a:gd name="T7" fmla="*/ 0 h 643"/>
                    <a:gd name="T8" fmla="*/ 1127 w 1127"/>
                    <a:gd name="T9" fmla="*/ 303 h 6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643"/>
                    <a:gd name="T17" fmla="*/ 1127 w 1127"/>
                    <a:gd name="T18" fmla="*/ 643 h 6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643">
                      <a:moveTo>
                        <a:pt x="1127" y="303"/>
                      </a:moveTo>
                      <a:lnTo>
                        <a:pt x="1127" y="643"/>
                      </a:lnTo>
                      <a:lnTo>
                        <a:pt x="0" y="341"/>
                      </a:lnTo>
                      <a:lnTo>
                        <a:pt x="0" y="0"/>
                      </a:lnTo>
                      <a:lnTo>
                        <a:pt x="1127" y="303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2" name="Freeform 1591"/>
                <p:cNvSpPr>
                  <a:spLocks/>
                </p:cNvSpPr>
                <p:nvPr/>
              </p:nvSpPr>
              <p:spPr bwMode="gray">
                <a:xfrm>
                  <a:off x="3193725" y="2547970"/>
                  <a:ext cx="158115" cy="80010"/>
                </a:xfrm>
                <a:custGeom>
                  <a:avLst/>
                  <a:gdLst>
                    <a:gd name="T0" fmla="*/ 1127 w 1127"/>
                    <a:gd name="T1" fmla="*/ 302 h 574"/>
                    <a:gd name="T2" fmla="*/ 1127 w 1127"/>
                    <a:gd name="T3" fmla="*/ 574 h 574"/>
                    <a:gd name="T4" fmla="*/ 0 w 1127"/>
                    <a:gd name="T5" fmla="*/ 271 h 574"/>
                    <a:gd name="T6" fmla="*/ 0 w 1127"/>
                    <a:gd name="T7" fmla="*/ 0 h 574"/>
                    <a:gd name="T8" fmla="*/ 1127 w 1127"/>
                    <a:gd name="T9" fmla="*/ 302 h 5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574"/>
                    <a:gd name="T17" fmla="*/ 1127 w 1127"/>
                    <a:gd name="T18" fmla="*/ 574 h 5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574">
                      <a:moveTo>
                        <a:pt x="1127" y="302"/>
                      </a:moveTo>
                      <a:lnTo>
                        <a:pt x="1127" y="574"/>
                      </a:lnTo>
                      <a:lnTo>
                        <a:pt x="0" y="271"/>
                      </a:lnTo>
                      <a:lnTo>
                        <a:pt x="0" y="0"/>
                      </a:lnTo>
                      <a:lnTo>
                        <a:pt x="1127" y="302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3" name="Freeform 1592"/>
                <p:cNvSpPr>
                  <a:spLocks/>
                </p:cNvSpPr>
                <p:nvPr/>
              </p:nvSpPr>
              <p:spPr bwMode="gray">
                <a:xfrm>
                  <a:off x="3193725" y="2586070"/>
                  <a:ext cx="158115" cy="87630"/>
                </a:xfrm>
                <a:custGeom>
                  <a:avLst/>
                  <a:gdLst>
                    <a:gd name="T0" fmla="*/ 1127 w 1127"/>
                    <a:gd name="T1" fmla="*/ 303 h 640"/>
                    <a:gd name="T2" fmla="*/ 1127 w 1127"/>
                    <a:gd name="T3" fmla="*/ 640 h 640"/>
                    <a:gd name="T4" fmla="*/ 0 w 1127"/>
                    <a:gd name="T5" fmla="*/ 340 h 640"/>
                    <a:gd name="T6" fmla="*/ 0 w 1127"/>
                    <a:gd name="T7" fmla="*/ 0 h 640"/>
                    <a:gd name="T8" fmla="*/ 1127 w 1127"/>
                    <a:gd name="T9" fmla="*/ 303 h 6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640"/>
                    <a:gd name="T17" fmla="*/ 1127 w 1127"/>
                    <a:gd name="T18" fmla="*/ 640 h 6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640">
                      <a:moveTo>
                        <a:pt x="1127" y="303"/>
                      </a:moveTo>
                      <a:lnTo>
                        <a:pt x="1127" y="640"/>
                      </a:lnTo>
                      <a:lnTo>
                        <a:pt x="0" y="340"/>
                      </a:lnTo>
                      <a:lnTo>
                        <a:pt x="0" y="0"/>
                      </a:lnTo>
                      <a:lnTo>
                        <a:pt x="1127" y="303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4" name="Freeform 1593"/>
                <p:cNvSpPr>
                  <a:spLocks/>
                </p:cNvSpPr>
                <p:nvPr/>
              </p:nvSpPr>
              <p:spPr bwMode="gray">
                <a:xfrm>
                  <a:off x="3193725" y="2631790"/>
                  <a:ext cx="158115" cy="80010"/>
                </a:xfrm>
                <a:custGeom>
                  <a:avLst/>
                  <a:gdLst>
                    <a:gd name="T0" fmla="*/ 1127 w 1127"/>
                    <a:gd name="T1" fmla="*/ 300 h 574"/>
                    <a:gd name="T2" fmla="*/ 1127 w 1127"/>
                    <a:gd name="T3" fmla="*/ 574 h 574"/>
                    <a:gd name="T4" fmla="*/ 0 w 1127"/>
                    <a:gd name="T5" fmla="*/ 272 h 574"/>
                    <a:gd name="T6" fmla="*/ 0 w 1127"/>
                    <a:gd name="T7" fmla="*/ 0 h 574"/>
                    <a:gd name="T8" fmla="*/ 1127 w 1127"/>
                    <a:gd name="T9" fmla="*/ 300 h 5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574"/>
                    <a:gd name="T17" fmla="*/ 1127 w 1127"/>
                    <a:gd name="T18" fmla="*/ 574 h 5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574">
                      <a:moveTo>
                        <a:pt x="1127" y="300"/>
                      </a:moveTo>
                      <a:lnTo>
                        <a:pt x="1127" y="574"/>
                      </a:lnTo>
                      <a:lnTo>
                        <a:pt x="0" y="272"/>
                      </a:lnTo>
                      <a:lnTo>
                        <a:pt x="0" y="0"/>
                      </a:lnTo>
                      <a:lnTo>
                        <a:pt x="1127" y="30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5" name="Freeform 1594"/>
                <p:cNvSpPr>
                  <a:spLocks/>
                </p:cNvSpPr>
                <p:nvPr/>
              </p:nvSpPr>
              <p:spPr bwMode="gray">
                <a:xfrm>
                  <a:off x="3193725" y="2669890"/>
                  <a:ext cx="158115" cy="89535"/>
                </a:xfrm>
                <a:custGeom>
                  <a:avLst/>
                  <a:gdLst>
                    <a:gd name="T0" fmla="*/ 1127 w 1127"/>
                    <a:gd name="T1" fmla="*/ 302 h 640"/>
                    <a:gd name="T2" fmla="*/ 1127 w 1127"/>
                    <a:gd name="T3" fmla="*/ 640 h 640"/>
                    <a:gd name="T4" fmla="*/ 0 w 1127"/>
                    <a:gd name="T5" fmla="*/ 338 h 640"/>
                    <a:gd name="T6" fmla="*/ 0 w 1127"/>
                    <a:gd name="T7" fmla="*/ 0 h 640"/>
                    <a:gd name="T8" fmla="*/ 1127 w 1127"/>
                    <a:gd name="T9" fmla="*/ 302 h 6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640"/>
                    <a:gd name="T17" fmla="*/ 1127 w 1127"/>
                    <a:gd name="T18" fmla="*/ 640 h 6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640">
                      <a:moveTo>
                        <a:pt x="1127" y="302"/>
                      </a:moveTo>
                      <a:lnTo>
                        <a:pt x="1127" y="640"/>
                      </a:lnTo>
                      <a:lnTo>
                        <a:pt x="0" y="338"/>
                      </a:lnTo>
                      <a:lnTo>
                        <a:pt x="0" y="0"/>
                      </a:lnTo>
                      <a:lnTo>
                        <a:pt x="1127" y="302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6" name="Freeform 1595"/>
                <p:cNvSpPr>
                  <a:spLocks/>
                </p:cNvSpPr>
                <p:nvPr/>
              </p:nvSpPr>
              <p:spPr bwMode="gray">
                <a:xfrm>
                  <a:off x="3184200" y="2479390"/>
                  <a:ext cx="9525" cy="238125"/>
                </a:xfrm>
                <a:custGeom>
                  <a:avLst/>
                  <a:gdLst>
                    <a:gd name="T0" fmla="*/ 0 w 69"/>
                    <a:gd name="T1" fmla="*/ 0 h 1722"/>
                    <a:gd name="T2" fmla="*/ 0 w 69"/>
                    <a:gd name="T3" fmla="*/ 1703 h 1722"/>
                    <a:gd name="T4" fmla="*/ 69 w 69"/>
                    <a:gd name="T5" fmla="*/ 1722 h 1722"/>
                    <a:gd name="T6" fmla="*/ 69 w 69"/>
                    <a:gd name="T7" fmla="*/ 19 h 1722"/>
                    <a:gd name="T8" fmla="*/ 0 w 69"/>
                    <a:gd name="T9" fmla="*/ 0 h 17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1722"/>
                    <a:gd name="T17" fmla="*/ 69 w 69"/>
                    <a:gd name="T18" fmla="*/ 1722 h 17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1722">
                      <a:moveTo>
                        <a:pt x="0" y="0"/>
                      </a:moveTo>
                      <a:lnTo>
                        <a:pt x="0" y="1703"/>
                      </a:lnTo>
                      <a:lnTo>
                        <a:pt x="69" y="1722"/>
                      </a:lnTo>
                      <a:lnTo>
                        <a:pt x="69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7" name="Freeform 1596"/>
                <p:cNvSpPr>
                  <a:spLocks/>
                </p:cNvSpPr>
                <p:nvPr/>
              </p:nvSpPr>
              <p:spPr bwMode="gray">
                <a:xfrm>
                  <a:off x="3361365" y="2525110"/>
                  <a:ext cx="7620" cy="238125"/>
                </a:xfrm>
                <a:custGeom>
                  <a:avLst/>
                  <a:gdLst>
                    <a:gd name="T0" fmla="*/ 54 w 54"/>
                    <a:gd name="T1" fmla="*/ 0 h 1720"/>
                    <a:gd name="T2" fmla="*/ 54 w 54"/>
                    <a:gd name="T3" fmla="*/ 1703 h 1720"/>
                    <a:gd name="T4" fmla="*/ 0 w 54"/>
                    <a:gd name="T5" fmla="*/ 1720 h 1720"/>
                    <a:gd name="T6" fmla="*/ 0 w 54"/>
                    <a:gd name="T7" fmla="*/ 16 h 1720"/>
                    <a:gd name="T8" fmla="*/ 54 w 54"/>
                    <a:gd name="T9" fmla="*/ 0 h 17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720"/>
                    <a:gd name="T17" fmla="*/ 54 w 54"/>
                    <a:gd name="T18" fmla="*/ 1720 h 17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720">
                      <a:moveTo>
                        <a:pt x="54" y="0"/>
                      </a:moveTo>
                      <a:lnTo>
                        <a:pt x="54" y="1703"/>
                      </a:lnTo>
                      <a:lnTo>
                        <a:pt x="0" y="1720"/>
                      </a:lnTo>
                      <a:lnTo>
                        <a:pt x="0" y="16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8" name="Freeform 1597"/>
                <p:cNvSpPr>
                  <a:spLocks/>
                </p:cNvSpPr>
                <p:nvPr/>
              </p:nvSpPr>
              <p:spPr bwMode="gray">
                <a:xfrm>
                  <a:off x="3184200" y="2477485"/>
                  <a:ext cx="184785" cy="49530"/>
                </a:xfrm>
                <a:custGeom>
                  <a:avLst/>
                  <a:gdLst>
                    <a:gd name="T0" fmla="*/ 0 w 1323"/>
                    <a:gd name="T1" fmla="*/ 14 h 356"/>
                    <a:gd name="T2" fmla="*/ 55 w 1323"/>
                    <a:gd name="T3" fmla="*/ 0 h 356"/>
                    <a:gd name="T4" fmla="*/ 1323 w 1323"/>
                    <a:gd name="T5" fmla="*/ 340 h 356"/>
                    <a:gd name="T6" fmla="*/ 1269 w 1323"/>
                    <a:gd name="T7" fmla="*/ 356 h 356"/>
                    <a:gd name="T8" fmla="*/ 0 w 1323"/>
                    <a:gd name="T9" fmla="*/ 14 h 3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23"/>
                    <a:gd name="T16" fmla="*/ 0 h 356"/>
                    <a:gd name="T17" fmla="*/ 1323 w 1323"/>
                    <a:gd name="T18" fmla="*/ 356 h 3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23" h="356">
                      <a:moveTo>
                        <a:pt x="0" y="14"/>
                      </a:moveTo>
                      <a:lnTo>
                        <a:pt x="55" y="0"/>
                      </a:lnTo>
                      <a:lnTo>
                        <a:pt x="1323" y="340"/>
                      </a:lnTo>
                      <a:lnTo>
                        <a:pt x="1269" y="356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09" name="Freeform 1598"/>
                <p:cNvSpPr>
                  <a:spLocks/>
                </p:cNvSpPr>
                <p:nvPr/>
              </p:nvSpPr>
              <p:spPr bwMode="gray">
                <a:xfrm>
                  <a:off x="3193725" y="2483200"/>
                  <a:ext cx="158115" cy="60960"/>
                </a:xfrm>
                <a:custGeom>
                  <a:avLst/>
                  <a:gdLst>
                    <a:gd name="T0" fmla="*/ 0 w 1127"/>
                    <a:gd name="T1" fmla="*/ 0 h 437"/>
                    <a:gd name="T2" fmla="*/ 0 w 1127"/>
                    <a:gd name="T3" fmla="*/ 134 h 437"/>
                    <a:gd name="T4" fmla="*/ 1127 w 1127"/>
                    <a:gd name="T5" fmla="*/ 437 h 437"/>
                    <a:gd name="T6" fmla="*/ 1127 w 1127"/>
                    <a:gd name="T7" fmla="*/ 302 h 437"/>
                    <a:gd name="T8" fmla="*/ 0 w 1127"/>
                    <a:gd name="T9" fmla="*/ 0 h 4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437"/>
                    <a:gd name="T17" fmla="*/ 1127 w 1127"/>
                    <a:gd name="T18" fmla="*/ 437 h 43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437">
                      <a:moveTo>
                        <a:pt x="0" y="0"/>
                      </a:moveTo>
                      <a:lnTo>
                        <a:pt x="0" y="134"/>
                      </a:lnTo>
                      <a:lnTo>
                        <a:pt x="1127" y="437"/>
                      </a:lnTo>
                      <a:lnTo>
                        <a:pt x="1127" y="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10" name="Freeform 1599"/>
                <p:cNvSpPr>
                  <a:spLocks/>
                </p:cNvSpPr>
                <p:nvPr/>
              </p:nvSpPr>
              <p:spPr bwMode="gray">
                <a:xfrm>
                  <a:off x="3578536" y="2582260"/>
                  <a:ext cx="7620" cy="238125"/>
                </a:xfrm>
                <a:custGeom>
                  <a:avLst/>
                  <a:gdLst>
                    <a:gd name="T0" fmla="*/ 56 w 56"/>
                    <a:gd name="T1" fmla="*/ 0 h 1717"/>
                    <a:gd name="T2" fmla="*/ 56 w 56"/>
                    <a:gd name="T3" fmla="*/ 1703 h 1717"/>
                    <a:gd name="T4" fmla="*/ 0 w 56"/>
                    <a:gd name="T5" fmla="*/ 1717 h 1717"/>
                    <a:gd name="T6" fmla="*/ 0 w 56"/>
                    <a:gd name="T7" fmla="*/ 14 h 1717"/>
                    <a:gd name="T8" fmla="*/ 56 w 56"/>
                    <a:gd name="T9" fmla="*/ 0 h 17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717"/>
                    <a:gd name="T17" fmla="*/ 56 w 56"/>
                    <a:gd name="T18" fmla="*/ 1717 h 17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717">
                      <a:moveTo>
                        <a:pt x="56" y="0"/>
                      </a:moveTo>
                      <a:lnTo>
                        <a:pt x="56" y="1703"/>
                      </a:lnTo>
                      <a:lnTo>
                        <a:pt x="0" y="1717"/>
                      </a:lnTo>
                      <a:lnTo>
                        <a:pt x="0" y="14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11" name="Freeform 1600"/>
                <p:cNvSpPr>
                  <a:spLocks/>
                </p:cNvSpPr>
                <p:nvPr/>
              </p:nvSpPr>
              <p:spPr bwMode="gray">
                <a:xfrm>
                  <a:off x="3734746" y="2626075"/>
                  <a:ext cx="9525" cy="240030"/>
                </a:xfrm>
                <a:custGeom>
                  <a:avLst/>
                  <a:gdLst>
                    <a:gd name="T0" fmla="*/ 0 w 71"/>
                    <a:gd name="T1" fmla="*/ 0 h 1722"/>
                    <a:gd name="T2" fmla="*/ 0 w 71"/>
                    <a:gd name="T3" fmla="*/ 1703 h 1722"/>
                    <a:gd name="T4" fmla="*/ 71 w 71"/>
                    <a:gd name="T5" fmla="*/ 1722 h 1722"/>
                    <a:gd name="T6" fmla="*/ 71 w 71"/>
                    <a:gd name="T7" fmla="*/ 18 h 1722"/>
                    <a:gd name="T8" fmla="*/ 0 w 71"/>
                    <a:gd name="T9" fmla="*/ 0 h 17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1"/>
                    <a:gd name="T16" fmla="*/ 0 h 1722"/>
                    <a:gd name="T17" fmla="*/ 71 w 71"/>
                    <a:gd name="T18" fmla="*/ 1722 h 17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1" h="1722">
                      <a:moveTo>
                        <a:pt x="0" y="0"/>
                      </a:moveTo>
                      <a:lnTo>
                        <a:pt x="0" y="1703"/>
                      </a:lnTo>
                      <a:lnTo>
                        <a:pt x="71" y="1722"/>
                      </a:lnTo>
                      <a:lnTo>
                        <a:pt x="71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12" name="Freeform 1601"/>
                <p:cNvSpPr>
                  <a:spLocks/>
                </p:cNvSpPr>
                <p:nvPr/>
              </p:nvSpPr>
              <p:spPr bwMode="gray">
                <a:xfrm>
                  <a:off x="3576631" y="2580355"/>
                  <a:ext cx="1905" cy="240030"/>
                </a:xfrm>
                <a:custGeom>
                  <a:avLst/>
                  <a:gdLst>
                    <a:gd name="T0" fmla="*/ 0 w 15"/>
                    <a:gd name="T1" fmla="*/ 0 h 1736"/>
                    <a:gd name="T2" fmla="*/ 0 w 15"/>
                    <a:gd name="T3" fmla="*/ 1703 h 1736"/>
                    <a:gd name="T4" fmla="*/ 15 w 15"/>
                    <a:gd name="T5" fmla="*/ 1736 h 1736"/>
                    <a:gd name="T6" fmla="*/ 15 w 15"/>
                    <a:gd name="T7" fmla="*/ 33 h 1736"/>
                    <a:gd name="T8" fmla="*/ 0 w 15"/>
                    <a:gd name="T9" fmla="*/ 0 h 17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1736"/>
                    <a:gd name="T17" fmla="*/ 15 w 15"/>
                    <a:gd name="T18" fmla="*/ 1736 h 17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1736">
                      <a:moveTo>
                        <a:pt x="0" y="0"/>
                      </a:moveTo>
                      <a:lnTo>
                        <a:pt x="0" y="1703"/>
                      </a:lnTo>
                      <a:lnTo>
                        <a:pt x="15" y="1736"/>
                      </a:lnTo>
                      <a:lnTo>
                        <a:pt x="15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13" name="Freeform 1602"/>
                <p:cNvSpPr>
                  <a:spLocks/>
                </p:cNvSpPr>
                <p:nvPr/>
              </p:nvSpPr>
              <p:spPr bwMode="gray">
                <a:xfrm>
                  <a:off x="3578536" y="2603215"/>
                  <a:ext cx="156210" cy="89535"/>
                </a:xfrm>
                <a:custGeom>
                  <a:avLst/>
                  <a:gdLst>
                    <a:gd name="T0" fmla="*/ 1127 w 1127"/>
                    <a:gd name="T1" fmla="*/ 302 h 640"/>
                    <a:gd name="T2" fmla="*/ 1127 w 1127"/>
                    <a:gd name="T3" fmla="*/ 640 h 640"/>
                    <a:gd name="T4" fmla="*/ 0 w 1127"/>
                    <a:gd name="T5" fmla="*/ 338 h 640"/>
                    <a:gd name="T6" fmla="*/ 0 w 1127"/>
                    <a:gd name="T7" fmla="*/ 0 h 640"/>
                    <a:gd name="T8" fmla="*/ 1127 w 1127"/>
                    <a:gd name="T9" fmla="*/ 302 h 6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640"/>
                    <a:gd name="T17" fmla="*/ 1127 w 1127"/>
                    <a:gd name="T18" fmla="*/ 640 h 6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640">
                      <a:moveTo>
                        <a:pt x="1127" y="302"/>
                      </a:moveTo>
                      <a:lnTo>
                        <a:pt x="1127" y="640"/>
                      </a:lnTo>
                      <a:lnTo>
                        <a:pt x="0" y="338"/>
                      </a:lnTo>
                      <a:lnTo>
                        <a:pt x="0" y="0"/>
                      </a:lnTo>
                      <a:lnTo>
                        <a:pt x="1127" y="302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14" name="Freeform 1603"/>
                <p:cNvSpPr>
                  <a:spLocks/>
                </p:cNvSpPr>
                <p:nvPr/>
              </p:nvSpPr>
              <p:spPr bwMode="gray">
                <a:xfrm>
                  <a:off x="3578536" y="2650840"/>
                  <a:ext cx="156210" cy="78105"/>
                </a:xfrm>
                <a:custGeom>
                  <a:avLst/>
                  <a:gdLst>
                    <a:gd name="T0" fmla="*/ 1127 w 1127"/>
                    <a:gd name="T1" fmla="*/ 302 h 574"/>
                    <a:gd name="T2" fmla="*/ 1127 w 1127"/>
                    <a:gd name="T3" fmla="*/ 574 h 574"/>
                    <a:gd name="T4" fmla="*/ 0 w 1127"/>
                    <a:gd name="T5" fmla="*/ 274 h 574"/>
                    <a:gd name="T6" fmla="*/ 0 w 1127"/>
                    <a:gd name="T7" fmla="*/ 0 h 574"/>
                    <a:gd name="T8" fmla="*/ 1127 w 1127"/>
                    <a:gd name="T9" fmla="*/ 302 h 5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574"/>
                    <a:gd name="T17" fmla="*/ 1127 w 1127"/>
                    <a:gd name="T18" fmla="*/ 574 h 5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574">
                      <a:moveTo>
                        <a:pt x="1127" y="302"/>
                      </a:moveTo>
                      <a:lnTo>
                        <a:pt x="1127" y="574"/>
                      </a:lnTo>
                      <a:lnTo>
                        <a:pt x="0" y="274"/>
                      </a:lnTo>
                      <a:lnTo>
                        <a:pt x="0" y="0"/>
                      </a:lnTo>
                      <a:lnTo>
                        <a:pt x="1127" y="302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15" name="Freeform 1604"/>
                <p:cNvSpPr>
                  <a:spLocks/>
                </p:cNvSpPr>
                <p:nvPr/>
              </p:nvSpPr>
              <p:spPr bwMode="gray">
                <a:xfrm>
                  <a:off x="3578536" y="2687035"/>
                  <a:ext cx="156210" cy="89535"/>
                </a:xfrm>
                <a:custGeom>
                  <a:avLst/>
                  <a:gdLst>
                    <a:gd name="T0" fmla="*/ 1127 w 1127"/>
                    <a:gd name="T1" fmla="*/ 300 h 640"/>
                    <a:gd name="T2" fmla="*/ 1127 w 1127"/>
                    <a:gd name="T3" fmla="*/ 640 h 640"/>
                    <a:gd name="T4" fmla="*/ 0 w 1127"/>
                    <a:gd name="T5" fmla="*/ 337 h 640"/>
                    <a:gd name="T6" fmla="*/ 0 w 1127"/>
                    <a:gd name="T7" fmla="*/ 0 h 640"/>
                    <a:gd name="T8" fmla="*/ 1127 w 1127"/>
                    <a:gd name="T9" fmla="*/ 300 h 6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640"/>
                    <a:gd name="T17" fmla="*/ 1127 w 1127"/>
                    <a:gd name="T18" fmla="*/ 640 h 6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640">
                      <a:moveTo>
                        <a:pt x="1127" y="300"/>
                      </a:moveTo>
                      <a:lnTo>
                        <a:pt x="1127" y="640"/>
                      </a:lnTo>
                      <a:lnTo>
                        <a:pt x="0" y="337"/>
                      </a:lnTo>
                      <a:lnTo>
                        <a:pt x="0" y="0"/>
                      </a:lnTo>
                      <a:lnTo>
                        <a:pt x="1127" y="30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16" name="Freeform 1605"/>
                <p:cNvSpPr>
                  <a:spLocks/>
                </p:cNvSpPr>
                <p:nvPr/>
              </p:nvSpPr>
              <p:spPr bwMode="gray">
                <a:xfrm>
                  <a:off x="3578536" y="2734660"/>
                  <a:ext cx="156210" cy="80010"/>
                </a:xfrm>
                <a:custGeom>
                  <a:avLst/>
                  <a:gdLst>
                    <a:gd name="T0" fmla="*/ 1127 w 1127"/>
                    <a:gd name="T1" fmla="*/ 303 h 575"/>
                    <a:gd name="T2" fmla="*/ 1127 w 1127"/>
                    <a:gd name="T3" fmla="*/ 575 h 575"/>
                    <a:gd name="T4" fmla="*/ 0 w 1127"/>
                    <a:gd name="T5" fmla="*/ 272 h 575"/>
                    <a:gd name="T6" fmla="*/ 0 w 1127"/>
                    <a:gd name="T7" fmla="*/ 0 h 575"/>
                    <a:gd name="T8" fmla="*/ 1127 w 1127"/>
                    <a:gd name="T9" fmla="*/ 303 h 57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575"/>
                    <a:gd name="T17" fmla="*/ 1127 w 1127"/>
                    <a:gd name="T18" fmla="*/ 575 h 57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575">
                      <a:moveTo>
                        <a:pt x="1127" y="303"/>
                      </a:moveTo>
                      <a:lnTo>
                        <a:pt x="1127" y="575"/>
                      </a:lnTo>
                      <a:lnTo>
                        <a:pt x="0" y="272"/>
                      </a:lnTo>
                      <a:lnTo>
                        <a:pt x="0" y="0"/>
                      </a:lnTo>
                      <a:lnTo>
                        <a:pt x="1127" y="303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17" name="Freeform 1606"/>
                <p:cNvSpPr>
                  <a:spLocks/>
                </p:cNvSpPr>
                <p:nvPr/>
              </p:nvSpPr>
              <p:spPr bwMode="gray">
                <a:xfrm>
                  <a:off x="3578536" y="2772760"/>
                  <a:ext cx="156210" cy="89535"/>
                </a:xfrm>
                <a:custGeom>
                  <a:avLst/>
                  <a:gdLst>
                    <a:gd name="T0" fmla="*/ 1127 w 1127"/>
                    <a:gd name="T1" fmla="*/ 303 h 643"/>
                    <a:gd name="T2" fmla="*/ 1127 w 1127"/>
                    <a:gd name="T3" fmla="*/ 643 h 643"/>
                    <a:gd name="T4" fmla="*/ 0 w 1127"/>
                    <a:gd name="T5" fmla="*/ 340 h 643"/>
                    <a:gd name="T6" fmla="*/ 0 w 1127"/>
                    <a:gd name="T7" fmla="*/ 0 h 643"/>
                    <a:gd name="T8" fmla="*/ 1127 w 1127"/>
                    <a:gd name="T9" fmla="*/ 303 h 6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643"/>
                    <a:gd name="T17" fmla="*/ 1127 w 1127"/>
                    <a:gd name="T18" fmla="*/ 643 h 6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643">
                      <a:moveTo>
                        <a:pt x="1127" y="303"/>
                      </a:moveTo>
                      <a:lnTo>
                        <a:pt x="1127" y="643"/>
                      </a:lnTo>
                      <a:lnTo>
                        <a:pt x="0" y="340"/>
                      </a:lnTo>
                      <a:lnTo>
                        <a:pt x="0" y="0"/>
                      </a:lnTo>
                      <a:lnTo>
                        <a:pt x="1127" y="303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 cmpd="sng">
                  <a:solidFill>
                    <a:srgbClr val="AFAFA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blurRad="12700" dist="12700" dir="16200000">
                    <a:prstClr val="black">
                      <a:alpha val="10000"/>
                    </a:prstClr>
                  </a:innerShdw>
                </a:effec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18" name="Freeform 1607"/>
                <p:cNvSpPr>
                  <a:spLocks/>
                </p:cNvSpPr>
                <p:nvPr/>
              </p:nvSpPr>
              <p:spPr bwMode="gray">
                <a:xfrm>
                  <a:off x="3569011" y="2582260"/>
                  <a:ext cx="9525" cy="238125"/>
                </a:xfrm>
                <a:custGeom>
                  <a:avLst/>
                  <a:gdLst>
                    <a:gd name="T0" fmla="*/ 0 w 71"/>
                    <a:gd name="T1" fmla="*/ 0 h 1722"/>
                    <a:gd name="T2" fmla="*/ 0 w 71"/>
                    <a:gd name="T3" fmla="*/ 1703 h 1722"/>
                    <a:gd name="T4" fmla="*/ 71 w 71"/>
                    <a:gd name="T5" fmla="*/ 1722 h 1722"/>
                    <a:gd name="T6" fmla="*/ 71 w 71"/>
                    <a:gd name="T7" fmla="*/ 19 h 1722"/>
                    <a:gd name="T8" fmla="*/ 0 w 71"/>
                    <a:gd name="T9" fmla="*/ 0 h 17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1"/>
                    <a:gd name="T16" fmla="*/ 0 h 1722"/>
                    <a:gd name="T17" fmla="*/ 71 w 71"/>
                    <a:gd name="T18" fmla="*/ 1722 h 17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1" h="1722">
                      <a:moveTo>
                        <a:pt x="0" y="0"/>
                      </a:moveTo>
                      <a:lnTo>
                        <a:pt x="0" y="1703"/>
                      </a:lnTo>
                      <a:lnTo>
                        <a:pt x="71" y="1722"/>
                      </a:lnTo>
                      <a:lnTo>
                        <a:pt x="71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19" name="Freeform 1608"/>
                <p:cNvSpPr>
                  <a:spLocks/>
                </p:cNvSpPr>
                <p:nvPr/>
              </p:nvSpPr>
              <p:spPr bwMode="gray">
                <a:xfrm>
                  <a:off x="3744271" y="2626075"/>
                  <a:ext cx="9525" cy="240030"/>
                </a:xfrm>
                <a:custGeom>
                  <a:avLst/>
                  <a:gdLst>
                    <a:gd name="T0" fmla="*/ 56 w 56"/>
                    <a:gd name="T1" fmla="*/ 0 h 1718"/>
                    <a:gd name="T2" fmla="*/ 56 w 56"/>
                    <a:gd name="T3" fmla="*/ 1703 h 1718"/>
                    <a:gd name="T4" fmla="*/ 0 w 56"/>
                    <a:gd name="T5" fmla="*/ 1718 h 1718"/>
                    <a:gd name="T6" fmla="*/ 0 w 56"/>
                    <a:gd name="T7" fmla="*/ 14 h 1718"/>
                    <a:gd name="T8" fmla="*/ 56 w 56"/>
                    <a:gd name="T9" fmla="*/ 0 h 17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718"/>
                    <a:gd name="T17" fmla="*/ 56 w 56"/>
                    <a:gd name="T18" fmla="*/ 1718 h 17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718">
                      <a:moveTo>
                        <a:pt x="56" y="0"/>
                      </a:moveTo>
                      <a:lnTo>
                        <a:pt x="56" y="1703"/>
                      </a:lnTo>
                      <a:lnTo>
                        <a:pt x="0" y="1718"/>
                      </a:lnTo>
                      <a:lnTo>
                        <a:pt x="0" y="14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20" name="Freeform 1609"/>
                <p:cNvSpPr>
                  <a:spLocks/>
                </p:cNvSpPr>
                <p:nvPr/>
              </p:nvSpPr>
              <p:spPr bwMode="gray">
                <a:xfrm>
                  <a:off x="3569011" y="2580355"/>
                  <a:ext cx="184785" cy="47625"/>
                </a:xfrm>
                <a:custGeom>
                  <a:avLst/>
                  <a:gdLst>
                    <a:gd name="T0" fmla="*/ 0 w 1325"/>
                    <a:gd name="T1" fmla="*/ 14 h 354"/>
                    <a:gd name="T2" fmla="*/ 54 w 1325"/>
                    <a:gd name="T3" fmla="*/ 0 h 354"/>
                    <a:gd name="T4" fmla="*/ 1325 w 1325"/>
                    <a:gd name="T5" fmla="*/ 340 h 354"/>
                    <a:gd name="T6" fmla="*/ 1269 w 1325"/>
                    <a:gd name="T7" fmla="*/ 354 h 354"/>
                    <a:gd name="T8" fmla="*/ 0 w 1325"/>
                    <a:gd name="T9" fmla="*/ 14 h 3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25"/>
                    <a:gd name="T16" fmla="*/ 0 h 354"/>
                    <a:gd name="T17" fmla="*/ 1325 w 1325"/>
                    <a:gd name="T18" fmla="*/ 354 h 3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25" h="354">
                      <a:moveTo>
                        <a:pt x="0" y="14"/>
                      </a:moveTo>
                      <a:lnTo>
                        <a:pt x="54" y="0"/>
                      </a:lnTo>
                      <a:lnTo>
                        <a:pt x="1325" y="340"/>
                      </a:lnTo>
                      <a:lnTo>
                        <a:pt x="1269" y="35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21" name="Freeform 1610"/>
                <p:cNvSpPr>
                  <a:spLocks/>
                </p:cNvSpPr>
                <p:nvPr/>
              </p:nvSpPr>
              <p:spPr bwMode="gray">
                <a:xfrm>
                  <a:off x="3578536" y="2584165"/>
                  <a:ext cx="156210" cy="60960"/>
                </a:xfrm>
                <a:custGeom>
                  <a:avLst/>
                  <a:gdLst>
                    <a:gd name="T0" fmla="*/ 0 w 1127"/>
                    <a:gd name="T1" fmla="*/ 0 h 435"/>
                    <a:gd name="T2" fmla="*/ 0 w 1127"/>
                    <a:gd name="T3" fmla="*/ 135 h 435"/>
                    <a:gd name="T4" fmla="*/ 1127 w 1127"/>
                    <a:gd name="T5" fmla="*/ 435 h 435"/>
                    <a:gd name="T6" fmla="*/ 1127 w 1127"/>
                    <a:gd name="T7" fmla="*/ 303 h 435"/>
                    <a:gd name="T8" fmla="*/ 0 w 1127"/>
                    <a:gd name="T9" fmla="*/ 0 h 4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27"/>
                    <a:gd name="T16" fmla="*/ 0 h 435"/>
                    <a:gd name="T17" fmla="*/ 1127 w 1127"/>
                    <a:gd name="T18" fmla="*/ 435 h 4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27" h="435">
                      <a:moveTo>
                        <a:pt x="0" y="0"/>
                      </a:moveTo>
                      <a:lnTo>
                        <a:pt x="0" y="135"/>
                      </a:lnTo>
                      <a:lnTo>
                        <a:pt x="1127" y="435"/>
                      </a:lnTo>
                      <a:lnTo>
                        <a:pt x="1127" y="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sp>
        <p:nvSpPr>
          <p:cNvPr id="632" name="Line 3316"/>
          <p:cNvSpPr>
            <a:spLocks noChangeShapeType="1"/>
          </p:cNvSpPr>
          <p:nvPr/>
        </p:nvSpPr>
        <p:spPr bwMode="gray">
          <a:xfrm rot="16200000" flipH="1" flipV="1">
            <a:off x="7649944" y="-568417"/>
            <a:ext cx="907734" cy="3643288"/>
          </a:xfrm>
          <a:prstGeom prst="line">
            <a:avLst/>
          </a:prstGeom>
          <a:noFill/>
          <a:ln w="12700">
            <a:solidFill>
              <a:srgbClr val="C00000"/>
            </a:solidFill>
            <a:prstDash val="dash"/>
            <a:round/>
            <a:headEnd/>
            <a:tailEnd/>
          </a:ln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  <a:cs typeface="Calibri" pitchFamily="34" charset="0"/>
            </a:endParaRPr>
          </a:p>
        </p:txBody>
      </p:sp>
      <p:sp>
        <p:nvSpPr>
          <p:cNvPr id="633" name="Line 3316"/>
          <p:cNvSpPr>
            <a:spLocks noChangeShapeType="1"/>
          </p:cNvSpPr>
          <p:nvPr/>
        </p:nvSpPr>
        <p:spPr bwMode="gray">
          <a:xfrm rot="16200000" flipV="1">
            <a:off x="7820401" y="190849"/>
            <a:ext cx="435816" cy="3593143"/>
          </a:xfrm>
          <a:prstGeom prst="line">
            <a:avLst/>
          </a:prstGeom>
          <a:noFill/>
          <a:ln w="12700">
            <a:solidFill>
              <a:srgbClr val="C00000"/>
            </a:solidFill>
            <a:prstDash val="dash"/>
            <a:round/>
            <a:headEnd/>
            <a:tailEnd/>
          </a:ln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  <a:cs typeface="Calibri" pitchFamily="34" charset="0"/>
            </a:endParaRPr>
          </a:p>
        </p:txBody>
      </p:sp>
      <p:grpSp>
        <p:nvGrpSpPr>
          <p:cNvPr id="709" name="Grup 708"/>
          <p:cNvGrpSpPr/>
          <p:nvPr/>
        </p:nvGrpSpPr>
        <p:grpSpPr>
          <a:xfrm>
            <a:off x="9542685" y="-22741"/>
            <a:ext cx="2643785" cy="1055512"/>
            <a:chOff x="9555399" y="-22183"/>
            <a:chExt cx="2643785" cy="1055512"/>
          </a:xfrm>
        </p:grpSpPr>
        <p:grpSp>
          <p:nvGrpSpPr>
            <p:cNvPr id="710" name="Gruppieren 7822"/>
            <p:cNvGrpSpPr/>
            <p:nvPr/>
          </p:nvGrpSpPr>
          <p:grpSpPr bwMode="gray">
            <a:xfrm>
              <a:off x="9555399" y="321540"/>
              <a:ext cx="2643785" cy="711789"/>
              <a:chOff x="4437395" y="2783222"/>
              <a:chExt cx="2951163" cy="794544"/>
            </a:xfrm>
            <a:effectLst>
              <a:outerShdw blurRad="63500" dist="127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002" name="Freeform 2086"/>
              <p:cNvSpPr>
                <a:spLocks/>
              </p:cNvSpPr>
              <p:nvPr/>
            </p:nvSpPr>
            <p:spPr bwMode="gray">
              <a:xfrm>
                <a:off x="4437395" y="2783222"/>
                <a:ext cx="2951163" cy="794544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190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perspectiveAbove" fov="0"/>
                <a:lightRig rig="threePt" dir="t"/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3" name="Freeform 1310"/>
              <p:cNvSpPr>
                <a:spLocks/>
              </p:cNvSpPr>
              <p:nvPr/>
            </p:nvSpPr>
            <p:spPr bwMode="gray">
              <a:xfrm>
                <a:off x="4651137" y="2840484"/>
                <a:ext cx="2523678" cy="680020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43"/>
                  <a:gd name="T17" fmla="*/ 160 w 160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8100" algn="ctr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711" name="Gruppieren 4231"/>
            <p:cNvGrpSpPr/>
            <p:nvPr/>
          </p:nvGrpSpPr>
          <p:grpSpPr bwMode="gray">
            <a:xfrm>
              <a:off x="10169614" y="-22183"/>
              <a:ext cx="1452206" cy="883426"/>
              <a:chOff x="13536538" y="5699001"/>
              <a:chExt cx="1524001" cy="927101"/>
            </a:xfrm>
          </p:grpSpPr>
          <p:sp>
            <p:nvSpPr>
              <p:cNvPr id="712" name="Freeform 4429"/>
              <p:cNvSpPr>
                <a:spLocks/>
              </p:cNvSpPr>
              <p:nvPr/>
            </p:nvSpPr>
            <p:spPr bwMode="gray">
              <a:xfrm>
                <a:off x="13598451" y="5811714"/>
                <a:ext cx="1400175" cy="374650"/>
              </a:xfrm>
              <a:custGeom>
                <a:avLst/>
                <a:gdLst>
                  <a:gd name="T0" fmla="*/ 0 w 10297"/>
                  <a:gd name="T1" fmla="*/ 1081 h 2763"/>
                  <a:gd name="T2" fmla="*/ 4030 w 10297"/>
                  <a:gd name="T3" fmla="*/ 0 h 2763"/>
                  <a:gd name="T4" fmla="*/ 10297 w 10297"/>
                  <a:gd name="T5" fmla="*/ 1681 h 2763"/>
                  <a:gd name="T6" fmla="*/ 6267 w 10297"/>
                  <a:gd name="T7" fmla="*/ 2763 h 2763"/>
                  <a:gd name="T8" fmla="*/ 0 w 10297"/>
                  <a:gd name="T9" fmla="*/ 1081 h 27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297"/>
                  <a:gd name="T16" fmla="*/ 0 h 2763"/>
                  <a:gd name="T17" fmla="*/ 10297 w 10297"/>
                  <a:gd name="T18" fmla="*/ 2763 h 27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297" h="2763">
                    <a:moveTo>
                      <a:pt x="0" y="1081"/>
                    </a:moveTo>
                    <a:lnTo>
                      <a:pt x="4030" y="0"/>
                    </a:lnTo>
                    <a:lnTo>
                      <a:pt x="10297" y="1681"/>
                    </a:lnTo>
                    <a:lnTo>
                      <a:pt x="6267" y="2763"/>
                    </a:lnTo>
                    <a:lnTo>
                      <a:pt x="0" y="108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3" name="Freeform 4430"/>
              <p:cNvSpPr>
                <a:spLocks/>
              </p:cNvSpPr>
              <p:nvPr/>
            </p:nvSpPr>
            <p:spPr bwMode="gray">
              <a:xfrm>
                <a:off x="13598451" y="5957764"/>
                <a:ext cx="852488" cy="668338"/>
              </a:xfrm>
              <a:custGeom>
                <a:avLst/>
                <a:gdLst>
                  <a:gd name="T0" fmla="*/ 6267 w 6267"/>
                  <a:gd name="T1" fmla="*/ 4916 h 4916"/>
                  <a:gd name="T2" fmla="*/ 6267 w 6267"/>
                  <a:gd name="T3" fmla="*/ 1682 h 4916"/>
                  <a:gd name="T4" fmla="*/ 0 w 6267"/>
                  <a:gd name="T5" fmla="*/ 0 h 4916"/>
                  <a:gd name="T6" fmla="*/ 0 w 6267"/>
                  <a:gd name="T7" fmla="*/ 3234 h 4916"/>
                  <a:gd name="T8" fmla="*/ 6267 w 6267"/>
                  <a:gd name="T9" fmla="*/ 4916 h 49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67"/>
                  <a:gd name="T16" fmla="*/ 0 h 4916"/>
                  <a:gd name="T17" fmla="*/ 6267 w 6267"/>
                  <a:gd name="T18" fmla="*/ 4916 h 49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67" h="4916">
                    <a:moveTo>
                      <a:pt x="6267" y="4916"/>
                    </a:moveTo>
                    <a:lnTo>
                      <a:pt x="6267" y="1682"/>
                    </a:lnTo>
                    <a:lnTo>
                      <a:pt x="0" y="0"/>
                    </a:lnTo>
                    <a:lnTo>
                      <a:pt x="0" y="3234"/>
                    </a:lnTo>
                    <a:lnTo>
                      <a:pt x="6267" y="491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4" name="Freeform 4431"/>
              <p:cNvSpPr>
                <a:spLocks/>
              </p:cNvSpPr>
              <p:nvPr/>
            </p:nvSpPr>
            <p:spPr bwMode="gray">
              <a:xfrm>
                <a:off x="14450938" y="6040314"/>
                <a:ext cx="547688" cy="585788"/>
              </a:xfrm>
              <a:custGeom>
                <a:avLst/>
                <a:gdLst>
                  <a:gd name="T0" fmla="*/ 4030 w 4030"/>
                  <a:gd name="T1" fmla="*/ 3234 h 4316"/>
                  <a:gd name="T2" fmla="*/ 4030 w 4030"/>
                  <a:gd name="T3" fmla="*/ 0 h 4316"/>
                  <a:gd name="T4" fmla="*/ 0 w 4030"/>
                  <a:gd name="T5" fmla="*/ 1082 h 4316"/>
                  <a:gd name="T6" fmla="*/ 0 w 4030"/>
                  <a:gd name="T7" fmla="*/ 4316 h 4316"/>
                  <a:gd name="T8" fmla="*/ 4030 w 4030"/>
                  <a:gd name="T9" fmla="*/ 3234 h 4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30"/>
                  <a:gd name="T16" fmla="*/ 0 h 4316"/>
                  <a:gd name="T17" fmla="*/ 4030 w 4030"/>
                  <a:gd name="T18" fmla="*/ 4316 h 43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30" h="4316">
                    <a:moveTo>
                      <a:pt x="4030" y="3234"/>
                    </a:moveTo>
                    <a:lnTo>
                      <a:pt x="4030" y="0"/>
                    </a:lnTo>
                    <a:lnTo>
                      <a:pt x="0" y="1082"/>
                    </a:lnTo>
                    <a:lnTo>
                      <a:pt x="0" y="4316"/>
                    </a:lnTo>
                    <a:lnTo>
                      <a:pt x="4030" y="323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5" name="Freeform 4432"/>
              <p:cNvSpPr>
                <a:spLocks/>
              </p:cNvSpPr>
              <p:nvPr/>
            </p:nvSpPr>
            <p:spPr bwMode="gray">
              <a:xfrm>
                <a:off x="13538126" y="5764089"/>
                <a:ext cx="1522413" cy="407988"/>
              </a:xfrm>
              <a:custGeom>
                <a:avLst/>
                <a:gdLst>
                  <a:gd name="T0" fmla="*/ 4477 w 11190"/>
                  <a:gd name="T1" fmla="*/ 0 h 3002"/>
                  <a:gd name="T2" fmla="*/ 11190 w 11190"/>
                  <a:gd name="T3" fmla="*/ 1800 h 3002"/>
                  <a:gd name="T4" fmla="*/ 6711 w 11190"/>
                  <a:gd name="T5" fmla="*/ 3002 h 3002"/>
                  <a:gd name="T6" fmla="*/ 0 w 11190"/>
                  <a:gd name="T7" fmla="*/ 1200 h 3002"/>
                  <a:gd name="T8" fmla="*/ 4477 w 11190"/>
                  <a:gd name="T9" fmla="*/ 0 h 30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90"/>
                  <a:gd name="T16" fmla="*/ 0 h 3002"/>
                  <a:gd name="T17" fmla="*/ 11190 w 11190"/>
                  <a:gd name="T18" fmla="*/ 3002 h 30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90" h="3002">
                    <a:moveTo>
                      <a:pt x="4477" y="0"/>
                    </a:moveTo>
                    <a:lnTo>
                      <a:pt x="11190" y="1800"/>
                    </a:lnTo>
                    <a:lnTo>
                      <a:pt x="6711" y="3002"/>
                    </a:lnTo>
                    <a:lnTo>
                      <a:pt x="0" y="1200"/>
                    </a:lnTo>
                    <a:lnTo>
                      <a:pt x="447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6" name="Freeform 4433"/>
              <p:cNvSpPr>
                <a:spLocks/>
              </p:cNvSpPr>
              <p:nvPr/>
            </p:nvSpPr>
            <p:spPr bwMode="gray">
              <a:xfrm>
                <a:off x="13538126" y="5927601"/>
                <a:ext cx="912813" cy="276225"/>
              </a:xfrm>
              <a:custGeom>
                <a:avLst/>
                <a:gdLst>
                  <a:gd name="T0" fmla="*/ 6711 w 6711"/>
                  <a:gd name="T1" fmla="*/ 2038 h 2038"/>
                  <a:gd name="T2" fmla="*/ 0 w 6711"/>
                  <a:gd name="T3" fmla="*/ 236 h 2038"/>
                  <a:gd name="T4" fmla="*/ 0 w 6711"/>
                  <a:gd name="T5" fmla="*/ 0 h 2038"/>
                  <a:gd name="T6" fmla="*/ 6711 w 6711"/>
                  <a:gd name="T7" fmla="*/ 1802 h 2038"/>
                  <a:gd name="T8" fmla="*/ 6711 w 6711"/>
                  <a:gd name="T9" fmla="*/ 2038 h 20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11"/>
                  <a:gd name="T16" fmla="*/ 0 h 2038"/>
                  <a:gd name="T17" fmla="*/ 6711 w 6711"/>
                  <a:gd name="T18" fmla="*/ 2038 h 20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11" h="2038">
                    <a:moveTo>
                      <a:pt x="6711" y="2038"/>
                    </a:moveTo>
                    <a:lnTo>
                      <a:pt x="0" y="236"/>
                    </a:lnTo>
                    <a:lnTo>
                      <a:pt x="0" y="0"/>
                    </a:lnTo>
                    <a:lnTo>
                      <a:pt x="6711" y="1802"/>
                    </a:lnTo>
                    <a:lnTo>
                      <a:pt x="6711" y="2038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7" name="Freeform 4434"/>
              <p:cNvSpPr>
                <a:spLocks/>
              </p:cNvSpPr>
              <p:nvPr/>
            </p:nvSpPr>
            <p:spPr bwMode="gray">
              <a:xfrm>
                <a:off x="14450938" y="6008564"/>
                <a:ext cx="609600" cy="195263"/>
              </a:xfrm>
              <a:custGeom>
                <a:avLst/>
                <a:gdLst>
                  <a:gd name="T0" fmla="*/ 0 w 4476"/>
                  <a:gd name="T1" fmla="*/ 1438 h 1438"/>
                  <a:gd name="T2" fmla="*/ 4476 w 4476"/>
                  <a:gd name="T3" fmla="*/ 236 h 1438"/>
                  <a:gd name="T4" fmla="*/ 4476 w 4476"/>
                  <a:gd name="T5" fmla="*/ 0 h 1438"/>
                  <a:gd name="T6" fmla="*/ 0 w 4476"/>
                  <a:gd name="T7" fmla="*/ 1202 h 1438"/>
                  <a:gd name="T8" fmla="*/ 0 w 4476"/>
                  <a:gd name="T9" fmla="*/ 1438 h 14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76"/>
                  <a:gd name="T16" fmla="*/ 0 h 1438"/>
                  <a:gd name="T17" fmla="*/ 4476 w 4476"/>
                  <a:gd name="T18" fmla="*/ 1438 h 14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76" h="1438">
                    <a:moveTo>
                      <a:pt x="0" y="1438"/>
                    </a:moveTo>
                    <a:lnTo>
                      <a:pt x="4476" y="236"/>
                    </a:lnTo>
                    <a:lnTo>
                      <a:pt x="4476" y="0"/>
                    </a:lnTo>
                    <a:lnTo>
                      <a:pt x="0" y="1202"/>
                    </a:lnTo>
                    <a:lnTo>
                      <a:pt x="0" y="143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4" name="Freeform 4435"/>
              <p:cNvSpPr>
                <a:spLocks/>
              </p:cNvSpPr>
              <p:nvPr/>
            </p:nvSpPr>
            <p:spPr bwMode="gray">
              <a:xfrm>
                <a:off x="13777838" y="6210176"/>
                <a:ext cx="55563" cy="153988"/>
              </a:xfrm>
              <a:custGeom>
                <a:avLst/>
                <a:gdLst>
                  <a:gd name="T0" fmla="*/ 0 w 413"/>
                  <a:gd name="T1" fmla="*/ 0 h 1139"/>
                  <a:gd name="T2" fmla="*/ 0 w 413"/>
                  <a:gd name="T3" fmla="*/ 1028 h 1139"/>
                  <a:gd name="T4" fmla="*/ 413 w 413"/>
                  <a:gd name="T5" fmla="*/ 1139 h 1139"/>
                  <a:gd name="T6" fmla="*/ 413 w 413"/>
                  <a:gd name="T7" fmla="*/ 111 h 1139"/>
                  <a:gd name="T8" fmla="*/ 0 w 413"/>
                  <a:gd name="T9" fmla="*/ 0 h 1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9"/>
                  <a:gd name="T17" fmla="*/ 413 w 413"/>
                  <a:gd name="T18" fmla="*/ 1139 h 1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9">
                    <a:moveTo>
                      <a:pt x="0" y="0"/>
                    </a:moveTo>
                    <a:lnTo>
                      <a:pt x="0" y="1028"/>
                    </a:lnTo>
                    <a:lnTo>
                      <a:pt x="413" y="1139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5" name="Freeform 4436"/>
              <p:cNvSpPr>
                <a:spLocks/>
              </p:cNvSpPr>
              <p:nvPr/>
            </p:nvSpPr>
            <p:spPr bwMode="gray">
              <a:xfrm>
                <a:off x="13787363" y="6219701"/>
                <a:ext cx="38100" cy="134938"/>
              </a:xfrm>
              <a:custGeom>
                <a:avLst/>
                <a:gdLst>
                  <a:gd name="T0" fmla="*/ 0 w 281"/>
                  <a:gd name="T1" fmla="*/ 0 h 987"/>
                  <a:gd name="T2" fmla="*/ 0 w 281"/>
                  <a:gd name="T3" fmla="*/ 912 h 987"/>
                  <a:gd name="T4" fmla="*/ 281 w 281"/>
                  <a:gd name="T5" fmla="*/ 987 h 987"/>
                  <a:gd name="T6" fmla="*/ 281 w 281"/>
                  <a:gd name="T7" fmla="*/ 76 h 987"/>
                  <a:gd name="T8" fmla="*/ 0 w 281"/>
                  <a:gd name="T9" fmla="*/ 0 h 9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987"/>
                  <a:gd name="T17" fmla="*/ 281 w 281"/>
                  <a:gd name="T18" fmla="*/ 987 h 9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987">
                    <a:moveTo>
                      <a:pt x="0" y="0"/>
                    </a:moveTo>
                    <a:lnTo>
                      <a:pt x="0" y="912"/>
                    </a:lnTo>
                    <a:lnTo>
                      <a:pt x="281" y="987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6" name="Freeform 4437"/>
              <p:cNvSpPr>
                <a:spLocks/>
              </p:cNvSpPr>
              <p:nvPr/>
            </p:nvSpPr>
            <p:spPr bwMode="gray">
              <a:xfrm>
                <a:off x="13693701" y="6186364"/>
                <a:ext cx="55563" cy="155575"/>
              </a:xfrm>
              <a:custGeom>
                <a:avLst/>
                <a:gdLst>
                  <a:gd name="T0" fmla="*/ 0 w 413"/>
                  <a:gd name="T1" fmla="*/ 0 h 1139"/>
                  <a:gd name="T2" fmla="*/ 0 w 413"/>
                  <a:gd name="T3" fmla="*/ 1028 h 1139"/>
                  <a:gd name="T4" fmla="*/ 413 w 413"/>
                  <a:gd name="T5" fmla="*/ 1139 h 1139"/>
                  <a:gd name="T6" fmla="*/ 413 w 413"/>
                  <a:gd name="T7" fmla="*/ 111 h 1139"/>
                  <a:gd name="T8" fmla="*/ 0 w 413"/>
                  <a:gd name="T9" fmla="*/ 0 h 1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9"/>
                  <a:gd name="T17" fmla="*/ 413 w 413"/>
                  <a:gd name="T18" fmla="*/ 1139 h 1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9">
                    <a:moveTo>
                      <a:pt x="0" y="0"/>
                    </a:moveTo>
                    <a:lnTo>
                      <a:pt x="0" y="1028"/>
                    </a:lnTo>
                    <a:lnTo>
                      <a:pt x="413" y="1139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7" name="Freeform 4438"/>
              <p:cNvSpPr>
                <a:spLocks/>
              </p:cNvSpPr>
              <p:nvPr/>
            </p:nvSpPr>
            <p:spPr bwMode="gray">
              <a:xfrm>
                <a:off x="13703226" y="6197476"/>
                <a:ext cx="38100" cy="134938"/>
              </a:xfrm>
              <a:custGeom>
                <a:avLst/>
                <a:gdLst>
                  <a:gd name="T0" fmla="*/ 0 w 283"/>
                  <a:gd name="T1" fmla="*/ 0 h 990"/>
                  <a:gd name="T2" fmla="*/ 0 w 283"/>
                  <a:gd name="T3" fmla="*/ 914 h 990"/>
                  <a:gd name="T4" fmla="*/ 283 w 283"/>
                  <a:gd name="T5" fmla="*/ 990 h 990"/>
                  <a:gd name="T6" fmla="*/ 283 w 283"/>
                  <a:gd name="T7" fmla="*/ 76 h 990"/>
                  <a:gd name="T8" fmla="*/ 0 w 283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990"/>
                  <a:gd name="T17" fmla="*/ 283 w 283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3" y="990"/>
                    </a:lnTo>
                    <a:lnTo>
                      <a:pt x="283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8" name="Freeform 4439"/>
              <p:cNvSpPr>
                <a:spLocks/>
              </p:cNvSpPr>
              <p:nvPr/>
            </p:nvSpPr>
            <p:spPr bwMode="gray">
              <a:xfrm>
                <a:off x="13946113" y="6254626"/>
                <a:ext cx="55563" cy="153988"/>
              </a:xfrm>
              <a:custGeom>
                <a:avLst/>
                <a:gdLst>
                  <a:gd name="T0" fmla="*/ 0 w 413"/>
                  <a:gd name="T1" fmla="*/ 0 h 1137"/>
                  <a:gd name="T2" fmla="*/ 0 w 413"/>
                  <a:gd name="T3" fmla="*/ 1026 h 1137"/>
                  <a:gd name="T4" fmla="*/ 413 w 413"/>
                  <a:gd name="T5" fmla="*/ 1137 h 1137"/>
                  <a:gd name="T6" fmla="*/ 413 w 413"/>
                  <a:gd name="T7" fmla="*/ 109 h 1137"/>
                  <a:gd name="T8" fmla="*/ 0 w 413"/>
                  <a:gd name="T9" fmla="*/ 0 h 1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7"/>
                  <a:gd name="T17" fmla="*/ 413 w 413"/>
                  <a:gd name="T18" fmla="*/ 1137 h 1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7">
                    <a:moveTo>
                      <a:pt x="0" y="0"/>
                    </a:moveTo>
                    <a:lnTo>
                      <a:pt x="0" y="1026"/>
                    </a:lnTo>
                    <a:lnTo>
                      <a:pt x="413" y="1137"/>
                    </a:lnTo>
                    <a:lnTo>
                      <a:pt x="413" y="10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9" name="Freeform 4440"/>
              <p:cNvSpPr>
                <a:spLocks/>
              </p:cNvSpPr>
              <p:nvPr/>
            </p:nvSpPr>
            <p:spPr bwMode="gray">
              <a:xfrm>
                <a:off x="13954051" y="6265739"/>
                <a:ext cx="39688" cy="133350"/>
              </a:xfrm>
              <a:custGeom>
                <a:avLst/>
                <a:gdLst>
                  <a:gd name="T0" fmla="*/ 0 w 281"/>
                  <a:gd name="T1" fmla="*/ 0 h 989"/>
                  <a:gd name="T2" fmla="*/ 0 w 281"/>
                  <a:gd name="T3" fmla="*/ 914 h 989"/>
                  <a:gd name="T4" fmla="*/ 281 w 281"/>
                  <a:gd name="T5" fmla="*/ 989 h 989"/>
                  <a:gd name="T6" fmla="*/ 281 w 281"/>
                  <a:gd name="T7" fmla="*/ 75 h 989"/>
                  <a:gd name="T8" fmla="*/ 0 w 281"/>
                  <a:gd name="T9" fmla="*/ 0 h 9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989"/>
                  <a:gd name="T17" fmla="*/ 281 w 281"/>
                  <a:gd name="T18" fmla="*/ 989 h 9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989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89"/>
                    </a:lnTo>
                    <a:lnTo>
                      <a:pt x="281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5" name="Freeform 4441"/>
              <p:cNvSpPr>
                <a:spLocks/>
              </p:cNvSpPr>
              <p:nvPr/>
            </p:nvSpPr>
            <p:spPr bwMode="gray">
              <a:xfrm>
                <a:off x="13861976" y="6232401"/>
                <a:ext cx="55563" cy="153988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9" name="Freeform 4442"/>
              <p:cNvSpPr>
                <a:spLocks/>
              </p:cNvSpPr>
              <p:nvPr/>
            </p:nvSpPr>
            <p:spPr bwMode="gray">
              <a:xfrm>
                <a:off x="13869913" y="6241926"/>
                <a:ext cx="39688" cy="134938"/>
              </a:xfrm>
              <a:custGeom>
                <a:avLst/>
                <a:gdLst>
                  <a:gd name="T0" fmla="*/ 0 w 284"/>
                  <a:gd name="T1" fmla="*/ 0 h 990"/>
                  <a:gd name="T2" fmla="*/ 0 w 284"/>
                  <a:gd name="T3" fmla="*/ 915 h 990"/>
                  <a:gd name="T4" fmla="*/ 284 w 284"/>
                  <a:gd name="T5" fmla="*/ 990 h 990"/>
                  <a:gd name="T6" fmla="*/ 284 w 284"/>
                  <a:gd name="T7" fmla="*/ 76 h 990"/>
                  <a:gd name="T8" fmla="*/ 0 w 284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990"/>
                  <a:gd name="T17" fmla="*/ 284 w 284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990">
                    <a:moveTo>
                      <a:pt x="0" y="0"/>
                    </a:moveTo>
                    <a:lnTo>
                      <a:pt x="0" y="915"/>
                    </a:lnTo>
                    <a:lnTo>
                      <a:pt x="284" y="990"/>
                    </a:lnTo>
                    <a:lnTo>
                      <a:pt x="284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0" name="Freeform 4443"/>
              <p:cNvSpPr>
                <a:spLocks/>
              </p:cNvSpPr>
              <p:nvPr/>
            </p:nvSpPr>
            <p:spPr bwMode="gray">
              <a:xfrm>
                <a:off x="14114388" y="6300664"/>
                <a:ext cx="55563" cy="153988"/>
              </a:xfrm>
              <a:custGeom>
                <a:avLst/>
                <a:gdLst>
                  <a:gd name="T0" fmla="*/ 0 w 413"/>
                  <a:gd name="T1" fmla="*/ 0 h 1139"/>
                  <a:gd name="T2" fmla="*/ 0 w 413"/>
                  <a:gd name="T3" fmla="*/ 1028 h 1139"/>
                  <a:gd name="T4" fmla="*/ 413 w 413"/>
                  <a:gd name="T5" fmla="*/ 1139 h 1139"/>
                  <a:gd name="T6" fmla="*/ 413 w 413"/>
                  <a:gd name="T7" fmla="*/ 111 h 1139"/>
                  <a:gd name="T8" fmla="*/ 0 w 413"/>
                  <a:gd name="T9" fmla="*/ 0 h 1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9"/>
                  <a:gd name="T17" fmla="*/ 413 w 413"/>
                  <a:gd name="T18" fmla="*/ 1139 h 1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9">
                    <a:moveTo>
                      <a:pt x="0" y="0"/>
                    </a:moveTo>
                    <a:lnTo>
                      <a:pt x="0" y="1028"/>
                    </a:lnTo>
                    <a:lnTo>
                      <a:pt x="413" y="1139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4" name="Freeform 4444"/>
              <p:cNvSpPr>
                <a:spLocks/>
              </p:cNvSpPr>
              <p:nvPr/>
            </p:nvSpPr>
            <p:spPr bwMode="gray">
              <a:xfrm>
                <a:off x="14122326" y="6310189"/>
                <a:ext cx="39688" cy="134938"/>
              </a:xfrm>
              <a:custGeom>
                <a:avLst/>
                <a:gdLst>
                  <a:gd name="T0" fmla="*/ 0 w 283"/>
                  <a:gd name="T1" fmla="*/ 0 h 990"/>
                  <a:gd name="T2" fmla="*/ 0 w 283"/>
                  <a:gd name="T3" fmla="*/ 915 h 990"/>
                  <a:gd name="T4" fmla="*/ 283 w 283"/>
                  <a:gd name="T5" fmla="*/ 990 h 990"/>
                  <a:gd name="T6" fmla="*/ 283 w 283"/>
                  <a:gd name="T7" fmla="*/ 76 h 990"/>
                  <a:gd name="T8" fmla="*/ 0 w 283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990"/>
                  <a:gd name="T17" fmla="*/ 283 w 283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990">
                    <a:moveTo>
                      <a:pt x="0" y="0"/>
                    </a:moveTo>
                    <a:lnTo>
                      <a:pt x="0" y="915"/>
                    </a:lnTo>
                    <a:lnTo>
                      <a:pt x="283" y="990"/>
                    </a:lnTo>
                    <a:lnTo>
                      <a:pt x="283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5" name="Freeform 4445"/>
              <p:cNvSpPr>
                <a:spLocks/>
              </p:cNvSpPr>
              <p:nvPr/>
            </p:nvSpPr>
            <p:spPr bwMode="gray">
              <a:xfrm>
                <a:off x="14030251" y="6276851"/>
                <a:ext cx="55563" cy="155575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6" name="Freeform 4446"/>
              <p:cNvSpPr>
                <a:spLocks/>
              </p:cNvSpPr>
              <p:nvPr/>
            </p:nvSpPr>
            <p:spPr bwMode="gray">
              <a:xfrm>
                <a:off x="14038188" y="6287964"/>
                <a:ext cx="39688" cy="133350"/>
              </a:xfrm>
              <a:custGeom>
                <a:avLst/>
                <a:gdLst>
                  <a:gd name="T0" fmla="*/ 0 w 281"/>
                  <a:gd name="T1" fmla="*/ 0 h 990"/>
                  <a:gd name="T2" fmla="*/ 0 w 281"/>
                  <a:gd name="T3" fmla="*/ 914 h 990"/>
                  <a:gd name="T4" fmla="*/ 281 w 281"/>
                  <a:gd name="T5" fmla="*/ 990 h 990"/>
                  <a:gd name="T6" fmla="*/ 281 w 281"/>
                  <a:gd name="T7" fmla="*/ 76 h 990"/>
                  <a:gd name="T8" fmla="*/ 0 w 281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990"/>
                  <a:gd name="T17" fmla="*/ 281 w 281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7" name="Freeform 4447"/>
              <p:cNvSpPr>
                <a:spLocks/>
              </p:cNvSpPr>
              <p:nvPr/>
            </p:nvSpPr>
            <p:spPr bwMode="gray">
              <a:xfrm>
                <a:off x="14282663" y="6345114"/>
                <a:ext cx="55563" cy="153988"/>
              </a:xfrm>
              <a:custGeom>
                <a:avLst/>
                <a:gdLst>
                  <a:gd name="T0" fmla="*/ 0 w 414"/>
                  <a:gd name="T1" fmla="*/ 0 h 1138"/>
                  <a:gd name="T2" fmla="*/ 0 w 414"/>
                  <a:gd name="T3" fmla="*/ 1027 h 1138"/>
                  <a:gd name="T4" fmla="*/ 414 w 414"/>
                  <a:gd name="T5" fmla="*/ 1138 h 1138"/>
                  <a:gd name="T6" fmla="*/ 414 w 414"/>
                  <a:gd name="T7" fmla="*/ 111 h 1138"/>
                  <a:gd name="T8" fmla="*/ 0 w 414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8"/>
                  <a:gd name="T17" fmla="*/ 414 w 414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4" y="1138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8" name="Freeform 4448"/>
              <p:cNvSpPr>
                <a:spLocks/>
              </p:cNvSpPr>
              <p:nvPr/>
            </p:nvSpPr>
            <p:spPr bwMode="gray">
              <a:xfrm>
                <a:off x="14290601" y="6354639"/>
                <a:ext cx="39688" cy="134938"/>
              </a:xfrm>
              <a:custGeom>
                <a:avLst/>
                <a:gdLst>
                  <a:gd name="T0" fmla="*/ 0 w 282"/>
                  <a:gd name="T1" fmla="*/ 0 h 990"/>
                  <a:gd name="T2" fmla="*/ 0 w 282"/>
                  <a:gd name="T3" fmla="*/ 915 h 990"/>
                  <a:gd name="T4" fmla="*/ 282 w 282"/>
                  <a:gd name="T5" fmla="*/ 990 h 990"/>
                  <a:gd name="T6" fmla="*/ 282 w 282"/>
                  <a:gd name="T7" fmla="*/ 76 h 990"/>
                  <a:gd name="T8" fmla="*/ 0 w 282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990"/>
                  <a:gd name="T17" fmla="*/ 282 w 282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990">
                    <a:moveTo>
                      <a:pt x="0" y="0"/>
                    </a:moveTo>
                    <a:lnTo>
                      <a:pt x="0" y="915"/>
                    </a:lnTo>
                    <a:lnTo>
                      <a:pt x="282" y="990"/>
                    </a:lnTo>
                    <a:lnTo>
                      <a:pt x="282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9" name="Freeform 4449"/>
              <p:cNvSpPr>
                <a:spLocks/>
              </p:cNvSpPr>
              <p:nvPr/>
            </p:nvSpPr>
            <p:spPr bwMode="gray">
              <a:xfrm>
                <a:off x="14198526" y="6322889"/>
                <a:ext cx="55563" cy="153988"/>
              </a:xfrm>
              <a:custGeom>
                <a:avLst/>
                <a:gdLst>
                  <a:gd name="T0" fmla="*/ 0 w 414"/>
                  <a:gd name="T1" fmla="*/ 0 h 1138"/>
                  <a:gd name="T2" fmla="*/ 0 w 414"/>
                  <a:gd name="T3" fmla="*/ 1027 h 1138"/>
                  <a:gd name="T4" fmla="*/ 414 w 414"/>
                  <a:gd name="T5" fmla="*/ 1138 h 1138"/>
                  <a:gd name="T6" fmla="*/ 414 w 414"/>
                  <a:gd name="T7" fmla="*/ 111 h 1138"/>
                  <a:gd name="T8" fmla="*/ 0 w 414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8"/>
                  <a:gd name="T17" fmla="*/ 414 w 414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4" y="1138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0" name="Freeform 4450"/>
              <p:cNvSpPr>
                <a:spLocks/>
              </p:cNvSpPr>
              <p:nvPr/>
            </p:nvSpPr>
            <p:spPr bwMode="gray">
              <a:xfrm>
                <a:off x="14206463" y="6332414"/>
                <a:ext cx="38100" cy="134938"/>
              </a:xfrm>
              <a:custGeom>
                <a:avLst/>
                <a:gdLst>
                  <a:gd name="T0" fmla="*/ 0 w 281"/>
                  <a:gd name="T1" fmla="*/ 0 h 988"/>
                  <a:gd name="T2" fmla="*/ 0 w 281"/>
                  <a:gd name="T3" fmla="*/ 912 h 988"/>
                  <a:gd name="T4" fmla="*/ 281 w 281"/>
                  <a:gd name="T5" fmla="*/ 988 h 988"/>
                  <a:gd name="T6" fmla="*/ 281 w 281"/>
                  <a:gd name="T7" fmla="*/ 76 h 988"/>
                  <a:gd name="T8" fmla="*/ 0 w 281"/>
                  <a:gd name="T9" fmla="*/ 0 h 9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988"/>
                  <a:gd name="T17" fmla="*/ 281 w 281"/>
                  <a:gd name="T18" fmla="*/ 988 h 9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988">
                    <a:moveTo>
                      <a:pt x="0" y="0"/>
                    </a:moveTo>
                    <a:lnTo>
                      <a:pt x="0" y="912"/>
                    </a:lnTo>
                    <a:lnTo>
                      <a:pt x="281" y="988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1" name="Freeform 4451"/>
              <p:cNvSpPr>
                <a:spLocks/>
              </p:cNvSpPr>
              <p:nvPr/>
            </p:nvSpPr>
            <p:spPr bwMode="gray">
              <a:xfrm>
                <a:off x="13703226" y="6210176"/>
                <a:ext cx="38100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2" name="Line 4452"/>
              <p:cNvSpPr>
                <a:spLocks noChangeShapeType="1"/>
              </p:cNvSpPr>
              <p:nvPr/>
            </p:nvSpPr>
            <p:spPr bwMode="gray">
              <a:xfrm flipH="1" flipV="1">
                <a:off x="13703226" y="6210176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3" name="Freeform 4453"/>
              <p:cNvSpPr>
                <a:spLocks/>
              </p:cNvSpPr>
              <p:nvPr/>
            </p:nvSpPr>
            <p:spPr bwMode="gray">
              <a:xfrm>
                <a:off x="13703226" y="6224464"/>
                <a:ext cx="38100" cy="9525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4" name="Line 4454"/>
              <p:cNvSpPr>
                <a:spLocks noChangeShapeType="1"/>
              </p:cNvSpPr>
              <p:nvPr/>
            </p:nvSpPr>
            <p:spPr bwMode="gray">
              <a:xfrm flipH="1" flipV="1">
                <a:off x="13703226" y="6224464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5" name="Freeform 4455"/>
              <p:cNvSpPr>
                <a:spLocks/>
              </p:cNvSpPr>
              <p:nvPr/>
            </p:nvSpPr>
            <p:spPr bwMode="gray">
              <a:xfrm>
                <a:off x="13703226" y="6253039"/>
                <a:ext cx="38100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6" name="Line 4456"/>
              <p:cNvSpPr>
                <a:spLocks noChangeShapeType="1"/>
              </p:cNvSpPr>
              <p:nvPr/>
            </p:nvSpPr>
            <p:spPr bwMode="gray">
              <a:xfrm flipH="1" flipV="1">
                <a:off x="13703226" y="6253039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0" name="Freeform 4457"/>
              <p:cNvSpPr>
                <a:spLocks/>
              </p:cNvSpPr>
              <p:nvPr/>
            </p:nvSpPr>
            <p:spPr bwMode="gray">
              <a:xfrm>
                <a:off x="13703226" y="6238751"/>
                <a:ext cx="38100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1" name="Line 4458"/>
              <p:cNvSpPr>
                <a:spLocks noChangeShapeType="1"/>
              </p:cNvSpPr>
              <p:nvPr/>
            </p:nvSpPr>
            <p:spPr bwMode="gray">
              <a:xfrm flipH="1" flipV="1">
                <a:off x="13703226" y="6238751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2" name="Freeform 4459"/>
              <p:cNvSpPr>
                <a:spLocks/>
              </p:cNvSpPr>
              <p:nvPr/>
            </p:nvSpPr>
            <p:spPr bwMode="gray">
              <a:xfrm>
                <a:off x="13703226" y="6267326"/>
                <a:ext cx="38100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3" name="Line 4460"/>
              <p:cNvSpPr>
                <a:spLocks noChangeShapeType="1"/>
              </p:cNvSpPr>
              <p:nvPr/>
            </p:nvSpPr>
            <p:spPr bwMode="gray">
              <a:xfrm flipH="1" flipV="1">
                <a:off x="13703226" y="6267326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4" name="Freeform 4461"/>
              <p:cNvSpPr>
                <a:spLocks/>
              </p:cNvSpPr>
              <p:nvPr/>
            </p:nvSpPr>
            <p:spPr bwMode="gray">
              <a:xfrm>
                <a:off x="13703226" y="6281614"/>
                <a:ext cx="38100" cy="9525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5" name="Line 4462"/>
              <p:cNvSpPr>
                <a:spLocks noChangeShapeType="1"/>
              </p:cNvSpPr>
              <p:nvPr/>
            </p:nvSpPr>
            <p:spPr bwMode="gray">
              <a:xfrm flipH="1" flipV="1">
                <a:off x="13703226" y="6281614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1" name="Freeform 4463"/>
              <p:cNvSpPr>
                <a:spLocks/>
              </p:cNvSpPr>
              <p:nvPr/>
            </p:nvSpPr>
            <p:spPr bwMode="gray">
              <a:xfrm>
                <a:off x="13703226" y="6295901"/>
                <a:ext cx="38100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2" name="Line 4464"/>
              <p:cNvSpPr>
                <a:spLocks noChangeShapeType="1"/>
              </p:cNvSpPr>
              <p:nvPr/>
            </p:nvSpPr>
            <p:spPr bwMode="gray">
              <a:xfrm flipH="1" flipV="1">
                <a:off x="13703226" y="6295901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3" name="Freeform 4465"/>
              <p:cNvSpPr>
                <a:spLocks/>
              </p:cNvSpPr>
              <p:nvPr/>
            </p:nvSpPr>
            <p:spPr bwMode="gray">
              <a:xfrm>
                <a:off x="13703226" y="6310189"/>
                <a:ext cx="38100" cy="11113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4" name="Line 4466"/>
              <p:cNvSpPr>
                <a:spLocks noChangeShapeType="1"/>
              </p:cNvSpPr>
              <p:nvPr/>
            </p:nvSpPr>
            <p:spPr bwMode="gray">
              <a:xfrm flipH="1" flipV="1">
                <a:off x="13703226" y="6310189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5" name="Line 4467"/>
              <p:cNvSpPr>
                <a:spLocks noChangeShapeType="1"/>
              </p:cNvSpPr>
              <p:nvPr/>
            </p:nvSpPr>
            <p:spPr bwMode="gray">
              <a:xfrm>
                <a:off x="13714338" y="6200651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6" name="Line 4468"/>
              <p:cNvSpPr>
                <a:spLocks noChangeShapeType="1"/>
              </p:cNvSpPr>
              <p:nvPr/>
            </p:nvSpPr>
            <p:spPr bwMode="gray">
              <a:xfrm>
                <a:off x="13728626" y="6203826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7" name="Freeform 4469"/>
              <p:cNvSpPr>
                <a:spLocks/>
              </p:cNvSpPr>
              <p:nvPr/>
            </p:nvSpPr>
            <p:spPr bwMode="gray">
              <a:xfrm>
                <a:off x="13785776" y="6232401"/>
                <a:ext cx="39688" cy="11113"/>
              </a:xfrm>
              <a:custGeom>
                <a:avLst/>
                <a:gdLst>
                  <a:gd name="T0" fmla="*/ 284 w 284"/>
                  <a:gd name="T1" fmla="*/ 76 h 76"/>
                  <a:gd name="T2" fmla="*/ 0 w 284"/>
                  <a:gd name="T3" fmla="*/ 0 h 76"/>
                  <a:gd name="T4" fmla="*/ 284 w 284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4"/>
                  <a:gd name="T10" fmla="*/ 0 h 76"/>
                  <a:gd name="T11" fmla="*/ 284 w 284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4" h="76">
                    <a:moveTo>
                      <a:pt x="284" y="76"/>
                    </a:moveTo>
                    <a:lnTo>
                      <a:pt x="0" y="0"/>
                    </a:lnTo>
                    <a:lnTo>
                      <a:pt x="284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8" name="Line 4470"/>
              <p:cNvSpPr>
                <a:spLocks noChangeShapeType="1"/>
              </p:cNvSpPr>
              <p:nvPr/>
            </p:nvSpPr>
            <p:spPr bwMode="gray">
              <a:xfrm flipH="1" flipV="1">
                <a:off x="13785776" y="6232401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9" name="Freeform 4471"/>
              <p:cNvSpPr>
                <a:spLocks/>
              </p:cNvSpPr>
              <p:nvPr/>
            </p:nvSpPr>
            <p:spPr bwMode="gray">
              <a:xfrm>
                <a:off x="13785776" y="6246689"/>
                <a:ext cx="39688" cy="11113"/>
              </a:xfrm>
              <a:custGeom>
                <a:avLst/>
                <a:gdLst>
                  <a:gd name="T0" fmla="*/ 284 w 284"/>
                  <a:gd name="T1" fmla="*/ 76 h 76"/>
                  <a:gd name="T2" fmla="*/ 0 w 284"/>
                  <a:gd name="T3" fmla="*/ 0 h 76"/>
                  <a:gd name="T4" fmla="*/ 284 w 284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4"/>
                  <a:gd name="T10" fmla="*/ 0 h 76"/>
                  <a:gd name="T11" fmla="*/ 284 w 284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4" h="76">
                    <a:moveTo>
                      <a:pt x="284" y="76"/>
                    </a:moveTo>
                    <a:lnTo>
                      <a:pt x="0" y="0"/>
                    </a:lnTo>
                    <a:lnTo>
                      <a:pt x="284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0" name="Line 4472"/>
              <p:cNvSpPr>
                <a:spLocks noChangeShapeType="1"/>
              </p:cNvSpPr>
              <p:nvPr/>
            </p:nvSpPr>
            <p:spPr bwMode="gray">
              <a:xfrm flipH="1" flipV="1">
                <a:off x="13785776" y="6246689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1" name="Freeform 4473"/>
              <p:cNvSpPr>
                <a:spLocks/>
              </p:cNvSpPr>
              <p:nvPr/>
            </p:nvSpPr>
            <p:spPr bwMode="gray">
              <a:xfrm>
                <a:off x="13785776" y="6275264"/>
                <a:ext cx="39688" cy="11113"/>
              </a:xfrm>
              <a:custGeom>
                <a:avLst/>
                <a:gdLst>
                  <a:gd name="T0" fmla="*/ 284 w 284"/>
                  <a:gd name="T1" fmla="*/ 75 h 75"/>
                  <a:gd name="T2" fmla="*/ 0 w 284"/>
                  <a:gd name="T3" fmla="*/ 0 h 75"/>
                  <a:gd name="T4" fmla="*/ 284 w 284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4"/>
                  <a:gd name="T10" fmla="*/ 0 h 75"/>
                  <a:gd name="T11" fmla="*/ 284 w 284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4" h="75">
                    <a:moveTo>
                      <a:pt x="284" y="75"/>
                    </a:moveTo>
                    <a:lnTo>
                      <a:pt x="0" y="0"/>
                    </a:lnTo>
                    <a:lnTo>
                      <a:pt x="284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2" name="Line 4474"/>
              <p:cNvSpPr>
                <a:spLocks noChangeShapeType="1"/>
              </p:cNvSpPr>
              <p:nvPr/>
            </p:nvSpPr>
            <p:spPr bwMode="gray">
              <a:xfrm flipH="1" flipV="1">
                <a:off x="13785776" y="6275264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3" name="Freeform 4475"/>
              <p:cNvSpPr>
                <a:spLocks/>
              </p:cNvSpPr>
              <p:nvPr/>
            </p:nvSpPr>
            <p:spPr bwMode="gray">
              <a:xfrm>
                <a:off x="13785776" y="6260976"/>
                <a:ext cx="39688" cy="11113"/>
              </a:xfrm>
              <a:custGeom>
                <a:avLst/>
                <a:gdLst>
                  <a:gd name="T0" fmla="*/ 284 w 284"/>
                  <a:gd name="T1" fmla="*/ 76 h 76"/>
                  <a:gd name="T2" fmla="*/ 0 w 284"/>
                  <a:gd name="T3" fmla="*/ 0 h 76"/>
                  <a:gd name="T4" fmla="*/ 284 w 284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4"/>
                  <a:gd name="T10" fmla="*/ 0 h 76"/>
                  <a:gd name="T11" fmla="*/ 284 w 284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4" h="76">
                    <a:moveTo>
                      <a:pt x="284" y="76"/>
                    </a:moveTo>
                    <a:lnTo>
                      <a:pt x="0" y="0"/>
                    </a:lnTo>
                    <a:lnTo>
                      <a:pt x="284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4" name="Line 4476"/>
              <p:cNvSpPr>
                <a:spLocks noChangeShapeType="1"/>
              </p:cNvSpPr>
              <p:nvPr/>
            </p:nvSpPr>
            <p:spPr bwMode="gray">
              <a:xfrm flipH="1" flipV="1">
                <a:off x="13785776" y="6260976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5" name="Freeform 4477"/>
              <p:cNvSpPr>
                <a:spLocks/>
              </p:cNvSpPr>
              <p:nvPr/>
            </p:nvSpPr>
            <p:spPr bwMode="gray">
              <a:xfrm>
                <a:off x="13785776" y="6289551"/>
                <a:ext cx="39688" cy="11113"/>
              </a:xfrm>
              <a:custGeom>
                <a:avLst/>
                <a:gdLst>
                  <a:gd name="T0" fmla="*/ 284 w 284"/>
                  <a:gd name="T1" fmla="*/ 76 h 76"/>
                  <a:gd name="T2" fmla="*/ 0 w 284"/>
                  <a:gd name="T3" fmla="*/ 0 h 76"/>
                  <a:gd name="T4" fmla="*/ 284 w 284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4"/>
                  <a:gd name="T10" fmla="*/ 0 h 76"/>
                  <a:gd name="T11" fmla="*/ 284 w 284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4" h="76">
                    <a:moveTo>
                      <a:pt x="284" y="76"/>
                    </a:moveTo>
                    <a:lnTo>
                      <a:pt x="0" y="0"/>
                    </a:lnTo>
                    <a:lnTo>
                      <a:pt x="284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6" name="Line 4478"/>
              <p:cNvSpPr>
                <a:spLocks noChangeShapeType="1"/>
              </p:cNvSpPr>
              <p:nvPr/>
            </p:nvSpPr>
            <p:spPr bwMode="gray">
              <a:xfrm flipH="1" flipV="1">
                <a:off x="13785776" y="6289551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7" name="Freeform 4479"/>
              <p:cNvSpPr>
                <a:spLocks/>
              </p:cNvSpPr>
              <p:nvPr/>
            </p:nvSpPr>
            <p:spPr bwMode="gray">
              <a:xfrm>
                <a:off x="13785776" y="6303839"/>
                <a:ext cx="39688" cy="11113"/>
              </a:xfrm>
              <a:custGeom>
                <a:avLst/>
                <a:gdLst>
                  <a:gd name="T0" fmla="*/ 284 w 284"/>
                  <a:gd name="T1" fmla="*/ 75 h 75"/>
                  <a:gd name="T2" fmla="*/ 0 w 284"/>
                  <a:gd name="T3" fmla="*/ 0 h 75"/>
                  <a:gd name="T4" fmla="*/ 284 w 284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4"/>
                  <a:gd name="T10" fmla="*/ 0 h 75"/>
                  <a:gd name="T11" fmla="*/ 284 w 284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4" h="75">
                    <a:moveTo>
                      <a:pt x="284" y="75"/>
                    </a:moveTo>
                    <a:lnTo>
                      <a:pt x="0" y="0"/>
                    </a:lnTo>
                    <a:lnTo>
                      <a:pt x="284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8" name="Line 4480"/>
              <p:cNvSpPr>
                <a:spLocks noChangeShapeType="1"/>
              </p:cNvSpPr>
              <p:nvPr/>
            </p:nvSpPr>
            <p:spPr bwMode="gray">
              <a:xfrm flipH="1" flipV="1">
                <a:off x="13785776" y="6303839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9" name="Freeform 4481"/>
              <p:cNvSpPr>
                <a:spLocks/>
              </p:cNvSpPr>
              <p:nvPr/>
            </p:nvSpPr>
            <p:spPr bwMode="gray">
              <a:xfrm>
                <a:off x="13785776" y="6318126"/>
                <a:ext cx="39688" cy="11113"/>
              </a:xfrm>
              <a:custGeom>
                <a:avLst/>
                <a:gdLst>
                  <a:gd name="T0" fmla="*/ 284 w 284"/>
                  <a:gd name="T1" fmla="*/ 76 h 76"/>
                  <a:gd name="T2" fmla="*/ 0 w 284"/>
                  <a:gd name="T3" fmla="*/ 0 h 76"/>
                  <a:gd name="T4" fmla="*/ 284 w 284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4"/>
                  <a:gd name="T10" fmla="*/ 0 h 76"/>
                  <a:gd name="T11" fmla="*/ 284 w 284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4" h="76">
                    <a:moveTo>
                      <a:pt x="284" y="76"/>
                    </a:moveTo>
                    <a:lnTo>
                      <a:pt x="0" y="0"/>
                    </a:lnTo>
                    <a:lnTo>
                      <a:pt x="284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0" name="Line 4482"/>
              <p:cNvSpPr>
                <a:spLocks noChangeShapeType="1"/>
              </p:cNvSpPr>
              <p:nvPr/>
            </p:nvSpPr>
            <p:spPr bwMode="gray">
              <a:xfrm flipH="1" flipV="1">
                <a:off x="13785776" y="6318126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1" name="Freeform 4483"/>
              <p:cNvSpPr>
                <a:spLocks/>
              </p:cNvSpPr>
              <p:nvPr/>
            </p:nvSpPr>
            <p:spPr bwMode="gray">
              <a:xfrm>
                <a:off x="13785776" y="6332414"/>
                <a:ext cx="39688" cy="11113"/>
              </a:xfrm>
              <a:custGeom>
                <a:avLst/>
                <a:gdLst>
                  <a:gd name="T0" fmla="*/ 284 w 284"/>
                  <a:gd name="T1" fmla="*/ 75 h 75"/>
                  <a:gd name="T2" fmla="*/ 0 w 284"/>
                  <a:gd name="T3" fmla="*/ 0 h 75"/>
                  <a:gd name="T4" fmla="*/ 284 w 284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4"/>
                  <a:gd name="T10" fmla="*/ 0 h 75"/>
                  <a:gd name="T11" fmla="*/ 284 w 284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4" h="75">
                    <a:moveTo>
                      <a:pt x="284" y="75"/>
                    </a:moveTo>
                    <a:lnTo>
                      <a:pt x="0" y="0"/>
                    </a:lnTo>
                    <a:lnTo>
                      <a:pt x="284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2" name="Line 4484"/>
              <p:cNvSpPr>
                <a:spLocks noChangeShapeType="1"/>
              </p:cNvSpPr>
              <p:nvPr/>
            </p:nvSpPr>
            <p:spPr bwMode="gray">
              <a:xfrm flipH="1" flipV="1">
                <a:off x="13785776" y="6332414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3" name="Line 4485"/>
              <p:cNvSpPr>
                <a:spLocks noChangeShapeType="1"/>
              </p:cNvSpPr>
              <p:nvPr/>
            </p:nvSpPr>
            <p:spPr bwMode="gray">
              <a:xfrm>
                <a:off x="13796888" y="6222876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4" name="Line 4486"/>
              <p:cNvSpPr>
                <a:spLocks noChangeShapeType="1"/>
              </p:cNvSpPr>
              <p:nvPr/>
            </p:nvSpPr>
            <p:spPr bwMode="gray">
              <a:xfrm>
                <a:off x="13812763" y="6226051"/>
                <a:ext cx="0" cy="1254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5" name="Freeform 4487"/>
              <p:cNvSpPr>
                <a:spLocks/>
              </p:cNvSpPr>
              <p:nvPr/>
            </p:nvSpPr>
            <p:spPr bwMode="gray">
              <a:xfrm>
                <a:off x="13869913" y="6254626"/>
                <a:ext cx="38100" cy="11113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6" name="Line 4488"/>
              <p:cNvSpPr>
                <a:spLocks noChangeShapeType="1"/>
              </p:cNvSpPr>
              <p:nvPr/>
            </p:nvSpPr>
            <p:spPr bwMode="gray">
              <a:xfrm flipH="1" flipV="1">
                <a:off x="13869913" y="6254626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7" name="Freeform 4489"/>
              <p:cNvSpPr>
                <a:spLocks/>
              </p:cNvSpPr>
              <p:nvPr/>
            </p:nvSpPr>
            <p:spPr bwMode="gray">
              <a:xfrm>
                <a:off x="13869913" y="6268914"/>
                <a:ext cx="38100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8" name="Line 4490"/>
              <p:cNvSpPr>
                <a:spLocks noChangeShapeType="1"/>
              </p:cNvSpPr>
              <p:nvPr/>
            </p:nvSpPr>
            <p:spPr bwMode="gray">
              <a:xfrm flipH="1" flipV="1">
                <a:off x="13869913" y="6268914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9" name="Freeform 4491"/>
              <p:cNvSpPr>
                <a:spLocks/>
              </p:cNvSpPr>
              <p:nvPr/>
            </p:nvSpPr>
            <p:spPr bwMode="gray">
              <a:xfrm>
                <a:off x="13869913" y="6297489"/>
                <a:ext cx="38100" cy="11113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0" name="Line 4492"/>
              <p:cNvSpPr>
                <a:spLocks noChangeShapeType="1"/>
              </p:cNvSpPr>
              <p:nvPr/>
            </p:nvSpPr>
            <p:spPr bwMode="gray">
              <a:xfrm flipH="1" flipV="1">
                <a:off x="13869913" y="6297489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1" name="Freeform 4493"/>
              <p:cNvSpPr>
                <a:spLocks/>
              </p:cNvSpPr>
              <p:nvPr/>
            </p:nvSpPr>
            <p:spPr bwMode="gray">
              <a:xfrm>
                <a:off x="13869913" y="6283201"/>
                <a:ext cx="38100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2" name="Line 4494"/>
              <p:cNvSpPr>
                <a:spLocks noChangeShapeType="1"/>
              </p:cNvSpPr>
              <p:nvPr/>
            </p:nvSpPr>
            <p:spPr bwMode="gray">
              <a:xfrm flipH="1" flipV="1">
                <a:off x="13869913" y="6283201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3" name="Freeform 4495"/>
              <p:cNvSpPr>
                <a:spLocks/>
              </p:cNvSpPr>
              <p:nvPr/>
            </p:nvSpPr>
            <p:spPr bwMode="gray">
              <a:xfrm>
                <a:off x="13869913" y="6311776"/>
                <a:ext cx="38100" cy="11113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4" name="Line 4496"/>
              <p:cNvSpPr>
                <a:spLocks noChangeShapeType="1"/>
              </p:cNvSpPr>
              <p:nvPr/>
            </p:nvSpPr>
            <p:spPr bwMode="gray">
              <a:xfrm flipH="1" flipV="1">
                <a:off x="13869913" y="6311776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5" name="Freeform 4497"/>
              <p:cNvSpPr>
                <a:spLocks/>
              </p:cNvSpPr>
              <p:nvPr/>
            </p:nvSpPr>
            <p:spPr bwMode="gray">
              <a:xfrm>
                <a:off x="13869913" y="6326064"/>
                <a:ext cx="38100" cy="11113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6" name="Line 4498"/>
              <p:cNvSpPr>
                <a:spLocks noChangeShapeType="1"/>
              </p:cNvSpPr>
              <p:nvPr/>
            </p:nvSpPr>
            <p:spPr bwMode="gray">
              <a:xfrm flipH="1" flipV="1">
                <a:off x="13869913" y="6326064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7" name="Freeform 4499"/>
              <p:cNvSpPr>
                <a:spLocks/>
              </p:cNvSpPr>
              <p:nvPr/>
            </p:nvSpPr>
            <p:spPr bwMode="gray">
              <a:xfrm>
                <a:off x="13869913" y="6340351"/>
                <a:ext cx="38100" cy="11113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8" name="Line 4500"/>
              <p:cNvSpPr>
                <a:spLocks noChangeShapeType="1"/>
              </p:cNvSpPr>
              <p:nvPr/>
            </p:nvSpPr>
            <p:spPr bwMode="gray">
              <a:xfrm flipH="1" flipV="1">
                <a:off x="13869913" y="6340351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9" name="Freeform 4501"/>
              <p:cNvSpPr>
                <a:spLocks/>
              </p:cNvSpPr>
              <p:nvPr/>
            </p:nvSpPr>
            <p:spPr bwMode="gray">
              <a:xfrm>
                <a:off x="13869913" y="6354639"/>
                <a:ext cx="38100" cy="11113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0" name="Line 4502"/>
              <p:cNvSpPr>
                <a:spLocks noChangeShapeType="1"/>
              </p:cNvSpPr>
              <p:nvPr/>
            </p:nvSpPr>
            <p:spPr bwMode="gray">
              <a:xfrm flipH="1" flipV="1">
                <a:off x="13869913" y="6354639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1" name="Line 4503"/>
              <p:cNvSpPr>
                <a:spLocks noChangeShapeType="1"/>
              </p:cNvSpPr>
              <p:nvPr/>
            </p:nvSpPr>
            <p:spPr bwMode="gray">
              <a:xfrm>
                <a:off x="13881026" y="6245101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2" name="Line 4504"/>
              <p:cNvSpPr>
                <a:spLocks noChangeShapeType="1"/>
              </p:cNvSpPr>
              <p:nvPr/>
            </p:nvSpPr>
            <p:spPr bwMode="gray">
              <a:xfrm>
                <a:off x="13895313" y="6248276"/>
                <a:ext cx="0" cy="1254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3" name="Freeform 4505"/>
              <p:cNvSpPr>
                <a:spLocks/>
              </p:cNvSpPr>
              <p:nvPr/>
            </p:nvSpPr>
            <p:spPr bwMode="gray">
              <a:xfrm>
                <a:off x="13954051" y="6276851"/>
                <a:ext cx="39688" cy="11113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4" name="Line 4506"/>
              <p:cNvSpPr>
                <a:spLocks noChangeShapeType="1"/>
              </p:cNvSpPr>
              <p:nvPr/>
            </p:nvSpPr>
            <p:spPr bwMode="gray">
              <a:xfrm flipH="1" flipV="1">
                <a:off x="13954051" y="6276851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5" name="Freeform 4507"/>
              <p:cNvSpPr>
                <a:spLocks/>
              </p:cNvSpPr>
              <p:nvPr/>
            </p:nvSpPr>
            <p:spPr bwMode="gray">
              <a:xfrm>
                <a:off x="13954051" y="6291139"/>
                <a:ext cx="39688" cy="11113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6" name="Line 4508"/>
              <p:cNvSpPr>
                <a:spLocks noChangeShapeType="1"/>
              </p:cNvSpPr>
              <p:nvPr/>
            </p:nvSpPr>
            <p:spPr bwMode="gray">
              <a:xfrm flipH="1" flipV="1">
                <a:off x="13954051" y="6291139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7" name="Freeform 4509"/>
              <p:cNvSpPr>
                <a:spLocks/>
              </p:cNvSpPr>
              <p:nvPr/>
            </p:nvSpPr>
            <p:spPr bwMode="gray">
              <a:xfrm>
                <a:off x="13954051" y="6321301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8" name="Line 4510"/>
              <p:cNvSpPr>
                <a:spLocks noChangeShapeType="1"/>
              </p:cNvSpPr>
              <p:nvPr/>
            </p:nvSpPr>
            <p:spPr bwMode="gray">
              <a:xfrm flipH="1" flipV="1">
                <a:off x="13954051" y="6321301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9" name="Freeform 4511"/>
              <p:cNvSpPr>
                <a:spLocks/>
              </p:cNvSpPr>
              <p:nvPr/>
            </p:nvSpPr>
            <p:spPr bwMode="gray">
              <a:xfrm>
                <a:off x="13954051" y="6305426"/>
                <a:ext cx="39688" cy="11113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0" name="Line 4512"/>
              <p:cNvSpPr>
                <a:spLocks noChangeShapeType="1"/>
              </p:cNvSpPr>
              <p:nvPr/>
            </p:nvSpPr>
            <p:spPr bwMode="gray">
              <a:xfrm flipH="1" flipV="1">
                <a:off x="13954051" y="6305426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1" name="Freeform 4513"/>
              <p:cNvSpPr>
                <a:spLocks/>
              </p:cNvSpPr>
              <p:nvPr/>
            </p:nvSpPr>
            <p:spPr bwMode="gray">
              <a:xfrm>
                <a:off x="13954051" y="6335589"/>
                <a:ext cx="39688" cy="9525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2" name="Line 4514"/>
              <p:cNvSpPr>
                <a:spLocks noChangeShapeType="1"/>
              </p:cNvSpPr>
              <p:nvPr/>
            </p:nvSpPr>
            <p:spPr bwMode="gray">
              <a:xfrm flipH="1" flipV="1">
                <a:off x="13954051" y="6335589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3" name="Freeform 4515"/>
              <p:cNvSpPr>
                <a:spLocks/>
              </p:cNvSpPr>
              <p:nvPr/>
            </p:nvSpPr>
            <p:spPr bwMode="gray">
              <a:xfrm>
                <a:off x="13954051" y="6349876"/>
                <a:ext cx="39688" cy="9525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4" name="Line 4516"/>
              <p:cNvSpPr>
                <a:spLocks noChangeShapeType="1"/>
              </p:cNvSpPr>
              <p:nvPr/>
            </p:nvSpPr>
            <p:spPr bwMode="gray">
              <a:xfrm flipH="1" flipV="1">
                <a:off x="13954051" y="6349876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5" name="Freeform 4517"/>
              <p:cNvSpPr>
                <a:spLocks/>
              </p:cNvSpPr>
              <p:nvPr/>
            </p:nvSpPr>
            <p:spPr bwMode="gray">
              <a:xfrm>
                <a:off x="13954051" y="6364164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6" name="Line 4518"/>
              <p:cNvSpPr>
                <a:spLocks noChangeShapeType="1"/>
              </p:cNvSpPr>
              <p:nvPr/>
            </p:nvSpPr>
            <p:spPr bwMode="gray">
              <a:xfrm flipH="1" flipV="1">
                <a:off x="13954051" y="6364164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7" name="Freeform 4519"/>
              <p:cNvSpPr>
                <a:spLocks/>
              </p:cNvSpPr>
              <p:nvPr/>
            </p:nvSpPr>
            <p:spPr bwMode="gray">
              <a:xfrm>
                <a:off x="13954051" y="6378451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8" name="Line 4520"/>
              <p:cNvSpPr>
                <a:spLocks noChangeShapeType="1"/>
              </p:cNvSpPr>
              <p:nvPr/>
            </p:nvSpPr>
            <p:spPr bwMode="gray">
              <a:xfrm flipH="1" flipV="1">
                <a:off x="13954051" y="6378451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9" name="Line 4521"/>
              <p:cNvSpPr>
                <a:spLocks noChangeShapeType="1"/>
              </p:cNvSpPr>
              <p:nvPr/>
            </p:nvSpPr>
            <p:spPr bwMode="gray">
              <a:xfrm>
                <a:off x="13965163" y="6267326"/>
                <a:ext cx="0" cy="1254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0" name="Line 4522"/>
              <p:cNvSpPr>
                <a:spLocks noChangeShapeType="1"/>
              </p:cNvSpPr>
              <p:nvPr/>
            </p:nvSpPr>
            <p:spPr bwMode="gray">
              <a:xfrm>
                <a:off x="13981038" y="6272089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1" name="Freeform 4523"/>
              <p:cNvSpPr>
                <a:spLocks/>
              </p:cNvSpPr>
              <p:nvPr/>
            </p:nvSpPr>
            <p:spPr bwMode="gray">
              <a:xfrm>
                <a:off x="14038188" y="6300664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2" name="Line 4524"/>
              <p:cNvSpPr>
                <a:spLocks noChangeShapeType="1"/>
              </p:cNvSpPr>
              <p:nvPr/>
            </p:nvSpPr>
            <p:spPr bwMode="gray">
              <a:xfrm flipH="1" flipV="1">
                <a:off x="14038188" y="6300664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3" name="Freeform 4525"/>
              <p:cNvSpPr>
                <a:spLocks/>
              </p:cNvSpPr>
              <p:nvPr/>
            </p:nvSpPr>
            <p:spPr bwMode="gray">
              <a:xfrm>
                <a:off x="14038188" y="6313364"/>
                <a:ext cx="39688" cy="11113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4" name="Line 4526"/>
              <p:cNvSpPr>
                <a:spLocks noChangeShapeType="1"/>
              </p:cNvSpPr>
              <p:nvPr/>
            </p:nvSpPr>
            <p:spPr bwMode="gray">
              <a:xfrm flipH="1" flipV="1">
                <a:off x="14038188" y="6313364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5" name="Freeform 4527"/>
              <p:cNvSpPr>
                <a:spLocks/>
              </p:cNvSpPr>
              <p:nvPr/>
            </p:nvSpPr>
            <p:spPr bwMode="gray">
              <a:xfrm>
                <a:off x="14038188" y="6343526"/>
                <a:ext cx="39688" cy="9525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6" name="Line 4528"/>
              <p:cNvSpPr>
                <a:spLocks noChangeShapeType="1"/>
              </p:cNvSpPr>
              <p:nvPr/>
            </p:nvSpPr>
            <p:spPr bwMode="gray">
              <a:xfrm flipH="1" flipV="1">
                <a:off x="14038188" y="6343526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7" name="Freeform 4529"/>
              <p:cNvSpPr>
                <a:spLocks/>
              </p:cNvSpPr>
              <p:nvPr/>
            </p:nvSpPr>
            <p:spPr bwMode="gray">
              <a:xfrm>
                <a:off x="14038188" y="6327651"/>
                <a:ext cx="39688" cy="11113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8" name="Line 4530"/>
              <p:cNvSpPr>
                <a:spLocks noChangeShapeType="1"/>
              </p:cNvSpPr>
              <p:nvPr/>
            </p:nvSpPr>
            <p:spPr bwMode="gray">
              <a:xfrm flipH="1" flipV="1">
                <a:off x="14038188" y="6327651"/>
                <a:ext cx="39688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9" name="Freeform 4531"/>
              <p:cNvSpPr>
                <a:spLocks/>
              </p:cNvSpPr>
              <p:nvPr/>
            </p:nvSpPr>
            <p:spPr bwMode="gray">
              <a:xfrm>
                <a:off x="14038188" y="6357814"/>
                <a:ext cx="39688" cy="9525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0" name="Line 4532"/>
              <p:cNvSpPr>
                <a:spLocks noChangeShapeType="1"/>
              </p:cNvSpPr>
              <p:nvPr/>
            </p:nvSpPr>
            <p:spPr bwMode="gray">
              <a:xfrm flipH="1" flipV="1">
                <a:off x="14038188" y="6357814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1" name="Freeform 4533"/>
              <p:cNvSpPr>
                <a:spLocks/>
              </p:cNvSpPr>
              <p:nvPr/>
            </p:nvSpPr>
            <p:spPr bwMode="gray">
              <a:xfrm>
                <a:off x="14038188" y="6372101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2" name="Line 4534"/>
              <p:cNvSpPr>
                <a:spLocks noChangeShapeType="1"/>
              </p:cNvSpPr>
              <p:nvPr/>
            </p:nvSpPr>
            <p:spPr bwMode="gray">
              <a:xfrm flipH="1" flipV="1">
                <a:off x="14038188" y="6372101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3" name="Freeform 4535"/>
              <p:cNvSpPr>
                <a:spLocks/>
              </p:cNvSpPr>
              <p:nvPr/>
            </p:nvSpPr>
            <p:spPr bwMode="gray">
              <a:xfrm>
                <a:off x="14038188" y="6386389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4" name="Line 4536"/>
              <p:cNvSpPr>
                <a:spLocks noChangeShapeType="1"/>
              </p:cNvSpPr>
              <p:nvPr/>
            </p:nvSpPr>
            <p:spPr bwMode="gray">
              <a:xfrm flipH="1" flipV="1">
                <a:off x="14038188" y="6386389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5" name="Freeform 4537"/>
              <p:cNvSpPr>
                <a:spLocks/>
              </p:cNvSpPr>
              <p:nvPr/>
            </p:nvSpPr>
            <p:spPr bwMode="gray">
              <a:xfrm>
                <a:off x="14038188" y="6400676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6" name="Line 4538"/>
              <p:cNvSpPr>
                <a:spLocks noChangeShapeType="1"/>
              </p:cNvSpPr>
              <p:nvPr/>
            </p:nvSpPr>
            <p:spPr bwMode="gray">
              <a:xfrm flipH="1" flipV="1">
                <a:off x="14038188" y="6400676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7" name="Line 4539"/>
              <p:cNvSpPr>
                <a:spLocks noChangeShapeType="1"/>
              </p:cNvSpPr>
              <p:nvPr/>
            </p:nvSpPr>
            <p:spPr bwMode="gray">
              <a:xfrm>
                <a:off x="14049301" y="6291139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8" name="Line 4540"/>
              <p:cNvSpPr>
                <a:spLocks noChangeShapeType="1"/>
              </p:cNvSpPr>
              <p:nvPr/>
            </p:nvSpPr>
            <p:spPr bwMode="gray">
              <a:xfrm>
                <a:off x="14063588" y="6294314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9" name="Freeform 4541"/>
              <p:cNvSpPr>
                <a:spLocks/>
              </p:cNvSpPr>
              <p:nvPr/>
            </p:nvSpPr>
            <p:spPr bwMode="gray">
              <a:xfrm>
                <a:off x="14122326" y="6322889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0" name="Line 4542"/>
              <p:cNvSpPr>
                <a:spLocks noChangeShapeType="1"/>
              </p:cNvSpPr>
              <p:nvPr/>
            </p:nvSpPr>
            <p:spPr bwMode="gray">
              <a:xfrm flipH="1" flipV="1">
                <a:off x="14122326" y="6322889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1" name="Freeform 4543"/>
              <p:cNvSpPr>
                <a:spLocks/>
              </p:cNvSpPr>
              <p:nvPr/>
            </p:nvSpPr>
            <p:spPr bwMode="gray">
              <a:xfrm>
                <a:off x="14122326" y="6337176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2" name="Line 4544"/>
              <p:cNvSpPr>
                <a:spLocks noChangeShapeType="1"/>
              </p:cNvSpPr>
              <p:nvPr/>
            </p:nvSpPr>
            <p:spPr bwMode="gray">
              <a:xfrm flipH="1" flipV="1">
                <a:off x="14122326" y="6337176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3" name="Freeform 4545"/>
              <p:cNvSpPr>
                <a:spLocks/>
              </p:cNvSpPr>
              <p:nvPr/>
            </p:nvSpPr>
            <p:spPr bwMode="gray">
              <a:xfrm>
                <a:off x="14122326" y="6365751"/>
                <a:ext cx="39688" cy="9525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4" name="Line 4546"/>
              <p:cNvSpPr>
                <a:spLocks noChangeShapeType="1"/>
              </p:cNvSpPr>
              <p:nvPr/>
            </p:nvSpPr>
            <p:spPr bwMode="gray">
              <a:xfrm flipH="1" flipV="1">
                <a:off x="14122326" y="6365751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5" name="Freeform 4547"/>
              <p:cNvSpPr>
                <a:spLocks/>
              </p:cNvSpPr>
              <p:nvPr/>
            </p:nvSpPr>
            <p:spPr bwMode="gray">
              <a:xfrm>
                <a:off x="14122326" y="6351464"/>
                <a:ext cx="39688" cy="9525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6" name="Line 4548"/>
              <p:cNvSpPr>
                <a:spLocks noChangeShapeType="1"/>
              </p:cNvSpPr>
              <p:nvPr/>
            </p:nvSpPr>
            <p:spPr bwMode="gray">
              <a:xfrm flipH="1" flipV="1">
                <a:off x="14122326" y="6351464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7" name="Freeform 4549"/>
              <p:cNvSpPr>
                <a:spLocks/>
              </p:cNvSpPr>
              <p:nvPr/>
            </p:nvSpPr>
            <p:spPr bwMode="gray">
              <a:xfrm>
                <a:off x="14122326" y="6380039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8" name="Line 4550"/>
              <p:cNvSpPr>
                <a:spLocks noChangeShapeType="1"/>
              </p:cNvSpPr>
              <p:nvPr/>
            </p:nvSpPr>
            <p:spPr bwMode="gray">
              <a:xfrm flipH="1" flipV="1">
                <a:off x="14122326" y="6380039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9" name="Freeform 4551"/>
              <p:cNvSpPr>
                <a:spLocks/>
              </p:cNvSpPr>
              <p:nvPr/>
            </p:nvSpPr>
            <p:spPr bwMode="gray">
              <a:xfrm>
                <a:off x="14122326" y="6394326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0" name="Line 4552"/>
              <p:cNvSpPr>
                <a:spLocks noChangeShapeType="1"/>
              </p:cNvSpPr>
              <p:nvPr/>
            </p:nvSpPr>
            <p:spPr bwMode="gray">
              <a:xfrm flipH="1" flipV="1">
                <a:off x="14122326" y="6394326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1" name="Freeform 4553"/>
              <p:cNvSpPr>
                <a:spLocks/>
              </p:cNvSpPr>
              <p:nvPr/>
            </p:nvSpPr>
            <p:spPr bwMode="gray">
              <a:xfrm>
                <a:off x="14122326" y="6408614"/>
                <a:ext cx="39688" cy="9525"/>
              </a:xfrm>
              <a:custGeom>
                <a:avLst/>
                <a:gdLst>
                  <a:gd name="T0" fmla="*/ 283 w 283"/>
                  <a:gd name="T1" fmla="*/ 76 h 76"/>
                  <a:gd name="T2" fmla="*/ 0 w 283"/>
                  <a:gd name="T3" fmla="*/ 0 h 76"/>
                  <a:gd name="T4" fmla="*/ 283 w 283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6"/>
                  <a:gd name="T11" fmla="*/ 283 w 283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6">
                    <a:moveTo>
                      <a:pt x="283" y="76"/>
                    </a:moveTo>
                    <a:lnTo>
                      <a:pt x="0" y="0"/>
                    </a:lnTo>
                    <a:lnTo>
                      <a:pt x="283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2" name="Line 4554"/>
              <p:cNvSpPr>
                <a:spLocks noChangeShapeType="1"/>
              </p:cNvSpPr>
              <p:nvPr/>
            </p:nvSpPr>
            <p:spPr bwMode="gray">
              <a:xfrm flipH="1" flipV="1">
                <a:off x="14122326" y="6408614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3" name="Freeform 4555"/>
              <p:cNvSpPr>
                <a:spLocks/>
              </p:cNvSpPr>
              <p:nvPr/>
            </p:nvSpPr>
            <p:spPr bwMode="gray">
              <a:xfrm>
                <a:off x="14122326" y="6422901"/>
                <a:ext cx="39688" cy="9525"/>
              </a:xfrm>
              <a:custGeom>
                <a:avLst/>
                <a:gdLst>
                  <a:gd name="T0" fmla="*/ 283 w 283"/>
                  <a:gd name="T1" fmla="*/ 75 h 75"/>
                  <a:gd name="T2" fmla="*/ 0 w 283"/>
                  <a:gd name="T3" fmla="*/ 0 h 75"/>
                  <a:gd name="T4" fmla="*/ 283 w 283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3"/>
                  <a:gd name="T10" fmla="*/ 0 h 75"/>
                  <a:gd name="T11" fmla="*/ 283 w 283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3" h="75">
                    <a:moveTo>
                      <a:pt x="283" y="75"/>
                    </a:moveTo>
                    <a:lnTo>
                      <a:pt x="0" y="0"/>
                    </a:lnTo>
                    <a:lnTo>
                      <a:pt x="283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4" name="Line 4556"/>
              <p:cNvSpPr>
                <a:spLocks noChangeShapeType="1"/>
              </p:cNvSpPr>
              <p:nvPr/>
            </p:nvSpPr>
            <p:spPr bwMode="gray">
              <a:xfrm flipH="1" flipV="1">
                <a:off x="14122326" y="6422901"/>
                <a:ext cx="39688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5" name="Line 4557"/>
              <p:cNvSpPr>
                <a:spLocks noChangeShapeType="1"/>
              </p:cNvSpPr>
              <p:nvPr/>
            </p:nvSpPr>
            <p:spPr bwMode="gray">
              <a:xfrm>
                <a:off x="14133438" y="6313364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6" name="Line 4558"/>
              <p:cNvSpPr>
                <a:spLocks noChangeShapeType="1"/>
              </p:cNvSpPr>
              <p:nvPr/>
            </p:nvSpPr>
            <p:spPr bwMode="gray">
              <a:xfrm>
                <a:off x="14149313" y="6316539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7" name="Freeform 4559"/>
              <p:cNvSpPr>
                <a:spLocks/>
              </p:cNvSpPr>
              <p:nvPr/>
            </p:nvSpPr>
            <p:spPr bwMode="gray">
              <a:xfrm>
                <a:off x="14206463" y="6345114"/>
                <a:ext cx="38100" cy="9525"/>
              </a:xfrm>
              <a:custGeom>
                <a:avLst/>
                <a:gdLst>
                  <a:gd name="T0" fmla="*/ 281 w 281"/>
                  <a:gd name="T1" fmla="*/ 75 h 75"/>
                  <a:gd name="T2" fmla="*/ 0 w 281"/>
                  <a:gd name="T3" fmla="*/ 0 h 75"/>
                  <a:gd name="T4" fmla="*/ 281 w 281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5"/>
                  <a:gd name="T11" fmla="*/ 281 w 281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5">
                    <a:moveTo>
                      <a:pt x="281" y="75"/>
                    </a:moveTo>
                    <a:lnTo>
                      <a:pt x="0" y="0"/>
                    </a:lnTo>
                    <a:lnTo>
                      <a:pt x="281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8" name="Line 4560"/>
              <p:cNvSpPr>
                <a:spLocks noChangeShapeType="1"/>
              </p:cNvSpPr>
              <p:nvPr/>
            </p:nvSpPr>
            <p:spPr bwMode="gray">
              <a:xfrm flipH="1" flipV="1">
                <a:off x="14206463" y="6345114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9" name="Freeform 4561"/>
              <p:cNvSpPr>
                <a:spLocks/>
              </p:cNvSpPr>
              <p:nvPr/>
            </p:nvSpPr>
            <p:spPr bwMode="gray">
              <a:xfrm>
                <a:off x="14206463" y="6359401"/>
                <a:ext cx="38100" cy="11113"/>
              </a:xfrm>
              <a:custGeom>
                <a:avLst/>
                <a:gdLst>
                  <a:gd name="T0" fmla="*/ 281 w 281"/>
                  <a:gd name="T1" fmla="*/ 76 h 76"/>
                  <a:gd name="T2" fmla="*/ 0 w 281"/>
                  <a:gd name="T3" fmla="*/ 0 h 76"/>
                  <a:gd name="T4" fmla="*/ 281 w 281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6"/>
                  <a:gd name="T11" fmla="*/ 281 w 281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6">
                    <a:moveTo>
                      <a:pt x="281" y="76"/>
                    </a:moveTo>
                    <a:lnTo>
                      <a:pt x="0" y="0"/>
                    </a:lnTo>
                    <a:lnTo>
                      <a:pt x="281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0" name="Line 4562"/>
              <p:cNvSpPr>
                <a:spLocks noChangeShapeType="1"/>
              </p:cNvSpPr>
              <p:nvPr/>
            </p:nvSpPr>
            <p:spPr bwMode="gray">
              <a:xfrm flipH="1" flipV="1">
                <a:off x="14206463" y="6359401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1" name="Freeform 4563"/>
              <p:cNvSpPr>
                <a:spLocks/>
              </p:cNvSpPr>
              <p:nvPr/>
            </p:nvSpPr>
            <p:spPr bwMode="gray">
              <a:xfrm>
                <a:off x="14206463" y="6387976"/>
                <a:ext cx="38100" cy="11113"/>
              </a:xfrm>
              <a:custGeom>
                <a:avLst/>
                <a:gdLst>
                  <a:gd name="T0" fmla="*/ 281 w 281"/>
                  <a:gd name="T1" fmla="*/ 75 h 75"/>
                  <a:gd name="T2" fmla="*/ 0 w 281"/>
                  <a:gd name="T3" fmla="*/ 0 h 75"/>
                  <a:gd name="T4" fmla="*/ 281 w 281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5"/>
                  <a:gd name="T11" fmla="*/ 281 w 281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5">
                    <a:moveTo>
                      <a:pt x="281" y="75"/>
                    </a:moveTo>
                    <a:lnTo>
                      <a:pt x="0" y="0"/>
                    </a:lnTo>
                    <a:lnTo>
                      <a:pt x="281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2" name="Line 4564"/>
              <p:cNvSpPr>
                <a:spLocks noChangeShapeType="1"/>
              </p:cNvSpPr>
              <p:nvPr/>
            </p:nvSpPr>
            <p:spPr bwMode="gray">
              <a:xfrm flipH="1" flipV="1">
                <a:off x="14206463" y="6387976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3" name="Freeform 4565"/>
              <p:cNvSpPr>
                <a:spLocks/>
              </p:cNvSpPr>
              <p:nvPr/>
            </p:nvSpPr>
            <p:spPr bwMode="gray">
              <a:xfrm>
                <a:off x="14206463" y="6373689"/>
                <a:ext cx="38100" cy="9525"/>
              </a:xfrm>
              <a:custGeom>
                <a:avLst/>
                <a:gdLst>
                  <a:gd name="T0" fmla="*/ 281 w 281"/>
                  <a:gd name="T1" fmla="*/ 75 h 75"/>
                  <a:gd name="T2" fmla="*/ 0 w 281"/>
                  <a:gd name="T3" fmla="*/ 0 h 75"/>
                  <a:gd name="T4" fmla="*/ 281 w 281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5"/>
                  <a:gd name="T11" fmla="*/ 281 w 281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5">
                    <a:moveTo>
                      <a:pt x="281" y="75"/>
                    </a:moveTo>
                    <a:lnTo>
                      <a:pt x="0" y="0"/>
                    </a:lnTo>
                    <a:lnTo>
                      <a:pt x="281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4" name="Line 4566"/>
              <p:cNvSpPr>
                <a:spLocks noChangeShapeType="1"/>
              </p:cNvSpPr>
              <p:nvPr/>
            </p:nvSpPr>
            <p:spPr bwMode="gray">
              <a:xfrm flipH="1" flipV="1">
                <a:off x="14206463" y="6373689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5" name="Freeform 4567"/>
              <p:cNvSpPr>
                <a:spLocks/>
              </p:cNvSpPr>
              <p:nvPr/>
            </p:nvSpPr>
            <p:spPr bwMode="gray">
              <a:xfrm>
                <a:off x="14206463" y="6402264"/>
                <a:ext cx="38100" cy="11113"/>
              </a:xfrm>
              <a:custGeom>
                <a:avLst/>
                <a:gdLst>
                  <a:gd name="T0" fmla="*/ 281 w 281"/>
                  <a:gd name="T1" fmla="*/ 75 h 75"/>
                  <a:gd name="T2" fmla="*/ 0 w 281"/>
                  <a:gd name="T3" fmla="*/ 0 h 75"/>
                  <a:gd name="T4" fmla="*/ 281 w 281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5"/>
                  <a:gd name="T11" fmla="*/ 281 w 281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5">
                    <a:moveTo>
                      <a:pt x="281" y="75"/>
                    </a:moveTo>
                    <a:lnTo>
                      <a:pt x="0" y="0"/>
                    </a:lnTo>
                    <a:lnTo>
                      <a:pt x="281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6" name="Line 4568"/>
              <p:cNvSpPr>
                <a:spLocks noChangeShapeType="1"/>
              </p:cNvSpPr>
              <p:nvPr/>
            </p:nvSpPr>
            <p:spPr bwMode="gray">
              <a:xfrm flipH="1" flipV="1">
                <a:off x="14206463" y="6402264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7" name="Freeform 4569"/>
              <p:cNvSpPr>
                <a:spLocks/>
              </p:cNvSpPr>
              <p:nvPr/>
            </p:nvSpPr>
            <p:spPr bwMode="gray">
              <a:xfrm>
                <a:off x="14206463" y="6416551"/>
                <a:ext cx="38100" cy="11113"/>
              </a:xfrm>
              <a:custGeom>
                <a:avLst/>
                <a:gdLst>
                  <a:gd name="T0" fmla="*/ 281 w 281"/>
                  <a:gd name="T1" fmla="*/ 76 h 76"/>
                  <a:gd name="T2" fmla="*/ 0 w 281"/>
                  <a:gd name="T3" fmla="*/ 0 h 76"/>
                  <a:gd name="T4" fmla="*/ 281 w 281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6"/>
                  <a:gd name="T11" fmla="*/ 281 w 281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6">
                    <a:moveTo>
                      <a:pt x="281" y="76"/>
                    </a:moveTo>
                    <a:lnTo>
                      <a:pt x="0" y="0"/>
                    </a:lnTo>
                    <a:lnTo>
                      <a:pt x="281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8" name="Line 4570"/>
              <p:cNvSpPr>
                <a:spLocks noChangeShapeType="1"/>
              </p:cNvSpPr>
              <p:nvPr/>
            </p:nvSpPr>
            <p:spPr bwMode="gray">
              <a:xfrm flipH="1" flipV="1">
                <a:off x="14206463" y="6416551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9" name="Freeform 4571"/>
              <p:cNvSpPr>
                <a:spLocks/>
              </p:cNvSpPr>
              <p:nvPr/>
            </p:nvSpPr>
            <p:spPr bwMode="gray">
              <a:xfrm>
                <a:off x="14206463" y="6430839"/>
                <a:ext cx="38100" cy="11113"/>
              </a:xfrm>
              <a:custGeom>
                <a:avLst/>
                <a:gdLst>
                  <a:gd name="T0" fmla="*/ 281 w 281"/>
                  <a:gd name="T1" fmla="*/ 76 h 76"/>
                  <a:gd name="T2" fmla="*/ 0 w 281"/>
                  <a:gd name="T3" fmla="*/ 0 h 76"/>
                  <a:gd name="T4" fmla="*/ 281 w 281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6"/>
                  <a:gd name="T11" fmla="*/ 281 w 281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6">
                    <a:moveTo>
                      <a:pt x="281" y="76"/>
                    </a:moveTo>
                    <a:lnTo>
                      <a:pt x="0" y="0"/>
                    </a:lnTo>
                    <a:lnTo>
                      <a:pt x="281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0" name="Line 4572"/>
              <p:cNvSpPr>
                <a:spLocks noChangeShapeType="1"/>
              </p:cNvSpPr>
              <p:nvPr/>
            </p:nvSpPr>
            <p:spPr bwMode="gray">
              <a:xfrm flipH="1" flipV="1">
                <a:off x="14206463" y="6430839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1" name="Freeform 4573"/>
              <p:cNvSpPr>
                <a:spLocks/>
              </p:cNvSpPr>
              <p:nvPr/>
            </p:nvSpPr>
            <p:spPr bwMode="gray">
              <a:xfrm>
                <a:off x="14206463" y="6445126"/>
                <a:ext cx="38100" cy="11113"/>
              </a:xfrm>
              <a:custGeom>
                <a:avLst/>
                <a:gdLst>
                  <a:gd name="T0" fmla="*/ 281 w 281"/>
                  <a:gd name="T1" fmla="*/ 76 h 76"/>
                  <a:gd name="T2" fmla="*/ 0 w 281"/>
                  <a:gd name="T3" fmla="*/ 0 h 76"/>
                  <a:gd name="T4" fmla="*/ 281 w 281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6"/>
                  <a:gd name="T11" fmla="*/ 281 w 281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6">
                    <a:moveTo>
                      <a:pt x="281" y="76"/>
                    </a:moveTo>
                    <a:lnTo>
                      <a:pt x="0" y="0"/>
                    </a:lnTo>
                    <a:lnTo>
                      <a:pt x="281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2" name="Line 4574"/>
              <p:cNvSpPr>
                <a:spLocks noChangeShapeType="1"/>
              </p:cNvSpPr>
              <p:nvPr/>
            </p:nvSpPr>
            <p:spPr bwMode="gray">
              <a:xfrm flipH="1" flipV="1">
                <a:off x="14206463" y="6445126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3" name="Line 4575"/>
              <p:cNvSpPr>
                <a:spLocks noChangeShapeType="1"/>
              </p:cNvSpPr>
              <p:nvPr/>
            </p:nvSpPr>
            <p:spPr bwMode="gray">
              <a:xfrm>
                <a:off x="14217576" y="6335589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4" name="Line 4576"/>
              <p:cNvSpPr>
                <a:spLocks noChangeShapeType="1"/>
              </p:cNvSpPr>
              <p:nvPr/>
            </p:nvSpPr>
            <p:spPr bwMode="gray">
              <a:xfrm>
                <a:off x="14231863" y="6340351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5" name="Freeform 4577"/>
              <p:cNvSpPr>
                <a:spLocks/>
              </p:cNvSpPr>
              <p:nvPr/>
            </p:nvSpPr>
            <p:spPr bwMode="gray">
              <a:xfrm>
                <a:off x="14290601" y="6367339"/>
                <a:ext cx="38100" cy="11113"/>
              </a:xfrm>
              <a:custGeom>
                <a:avLst/>
                <a:gdLst>
                  <a:gd name="T0" fmla="*/ 281 w 281"/>
                  <a:gd name="T1" fmla="*/ 75 h 75"/>
                  <a:gd name="T2" fmla="*/ 0 w 281"/>
                  <a:gd name="T3" fmla="*/ 0 h 75"/>
                  <a:gd name="T4" fmla="*/ 281 w 281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5"/>
                  <a:gd name="T11" fmla="*/ 281 w 281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5">
                    <a:moveTo>
                      <a:pt x="281" y="75"/>
                    </a:moveTo>
                    <a:lnTo>
                      <a:pt x="0" y="0"/>
                    </a:lnTo>
                    <a:lnTo>
                      <a:pt x="281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6" name="Line 4578"/>
              <p:cNvSpPr>
                <a:spLocks noChangeShapeType="1"/>
              </p:cNvSpPr>
              <p:nvPr/>
            </p:nvSpPr>
            <p:spPr bwMode="gray">
              <a:xfrm flipH="1" flipV="1">
                <a:off x="14290601" y="6367339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7" name="Freeform 4579"/>
              <p:cNvSpPr>
                <a:spLocks/>
              </p:cNvSpPr>
              <p:nvPr/>
            </p:nvSpPr>
            <p:spPr bwMode="gray">
              <a:xfrm>
                <a:off x="14290601" y="6381626"/>
                <a:ext cx="38100" cy="11113"/>
              </a:xfrm>
              <a:custGeom>
                <a:avLst/>
                <a:gdLst>
                  <a:gd name="T0" fmla="*/ 281 w 281"/>
                  <a:gd name="T1" fmla="*/ 76 h 76"/>
                  <a:gd name="T2" fmla="*/ 0 w 281"/>
                  <a:gd name="T3" fmla="*/ 0 h 76"/>
                  <a:gd name="T4" fmla="*/ 281 w 281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6"/>
                  <a:gd name="T11" fmla="*/ 281 w 281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6">
                    <a:moveTo>
                      <a:pt x="281" y="76"/>
                    </a:moveTo>
                    <a:lnTo>
                      <a:pt x="0" y="0"/>
                    </a:lnTo>
                    <a:lnTo>
                      <a:pt x="281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8" name="Line 4580"/>
              <p:cNvSpPr>
                <a:spLocks noChangeShapeType="1"/>
              </p:cNvSpPr>
              <p:nvPr/>
            </p:nvSpPr>
            <p:spPr bwMode="gray">
              <a:xfrm flipH="1" flipV="1">
                <a:off x="14290601" y="6381626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9" name="Freeform 4581"/>
              <p:cNvSpPr>
                <a:spLocks/>
              </p:cNvSpPr>
              <p:nvPr/>
            </p:nvSpPr>
            <p:spPr bwMode="gray">
              <a:xfrm>
                <a:off x="14290601" y="6411789"/>
                <a:ext cx="38100" cy="9525"/>
              </a:xfrm>
              <a:custGeom>
                <a:avLst/>
                <a:gdLst>
                  <a:gd name="T0" fmla="*/ 281 w 281"/>
                  <a:gd name="T1" fmla="*/ 75 h 75"/>
                  <a:gd name="T2" fmla="*/ 0 w 281"/>
                  <a:gd name="T3" fmla="*/ 0 h 75"/>
                  <a:gd name="T4" fmla="*/ 281 w 281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5"/>
                  <a:gd name="T11" fmla="*/ 281 w 281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5">
                    <a:moveTo>
                      <a:pt x="281" y="75"/>
                    </a:moveTo>
                    <a:lnTo>
                      <a:pt x="0" y="0"/>
                    </a:lnTo>
                    <a:lnTo>
                      <a:pt x="281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0" name="Line 4582"/>
              <p:cNvSpPr>
                <a:spLocks noChangeShapeType="1"/>
              </p:cNvSpPr>
              <p:nvPr/>
            </p:nvSpPr>
            <p:spPr bwMode="gray">
              <a:xfrm flipH="1" flipV="1">
                <a:off x="14290601" y="6411789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1" name="Freeform 4583"/>
              <p:cNvSpPr>
                <a:spLocks/>
              </p:cNvSpPr>
              <p:nvPr/>
            </p:nvSpPr>
            <p:spPr bwMode="gray">
              <a:xfrm>
                <a:off x="14290601" y="6395914"/>
                <a:ext cx="38100" cy="11113"/>
              </a:xfrm>
              <a:custGeom>
                <a:avLst/>
                <a:gdLst>
                  <a:gd name="T0" fmla="*/ 281 w 281"/>
                  <a:gd name="T1" fmla="*/ 76 h 76"/>
                  <a:gd name="T2" fmla="*/ 0 w 281"/>
                  <a:gd name="T3" fmla="*/ 0 h 76"/>
                  <a:gd name="T4" fmla="*/ 281 w 281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6"/>
                  <a:gd name="T11" fmla="*/ 281 w 281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6">
                    <a:moveTo>
                      <a:pt x="281" y="76"/>
                    </a:moveTo>
                    <a:lnTo>
                      <a:pt x="0" y="0"/>
                    </a:lnTo>
                    <a:lnTo>
                      <a:pt x="281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2" name="Line 4584"/>
              <p:cNvSpPr>
                <a:spLocks noChangeShapeType="1"/>
              </p:cNvSpPr>
              <p:nvPr/>
            </p:nvSpPr>
            <p:spPr bwMode="gray">
              <a:xfrm flipH="1" flipV="1">
                <a:off x="14290601" y="6395914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3" name="Freeform 4585"/>
              <p:cNvSpPr>
                <a:spLocks/>
              </p:cNvSpPr>
              <p:nvPr/>
            </p:nvSpPr>
            <p:spPr bwMode="gray">
              <a:xfrm>
                <a:off x="14290601" y="6424489"/>
                <a:ext cx="38100" cy="11113"/>
              </a:xfrm>
              <a:custGeom>
                <a:avLst/>
                <a:gdLst>
                  <a:gd name="T0" fmla="*/ 281 w 281"/>
                  <a:gd name="T1" fmla="*/ 76 h 76"/>
                  <a:gd name="T2" fmla="*/ 0 w 281"/>
                  <a:gd name="T3" fmla="*/ 0 h 76"/>
                  <a:gd name="T4" fmla="*/ 281 w 281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6"/>
                  <a:gd name="T11" fmla="*/ 281 w 281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6">
                    <a:moveTo>
                      <a:pt x="281" y="76"/>
                    </a:moveTo>
                    <a:lnTo>
                      <a:pt x="0" y="0"/>
                    </a:lnTo>
                    <a:lnTo>
                      <a:pt x="281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4" name="Line 4586"/>
              <p:cNvSpPr>
                <a:spLocks noChangeShapeType="1"/>
              </p:cNvSpPr>
              <p:nvPr/>
            </p:nvSpPr>
            <p:spPr bwMode="gray">
              <a:xfrm flipH="1" flipV="1">
                <a:off x="14290601" y="6424489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5" name="Freeform 4587"/>
              <p:cNvSpPr>
                <a:spLocks/>
              </p:cNvSpPr>
              <p:nvPr/>
            </p:nvSpPr>
            <p:spPr bwMode="gray">
              <a:xfrm>
                <a:off x="14290601" y="6438776"/>
                <a:ext cx="38100" cy="11113"/>
              </a:xfrm>
              <a:custGeom>
                <a:avLst/>
                <a:gdLst>
                  <a:gd name="T0" fmla="*/ 281 w 281"/>
                  <a:gd name="T1" fmla="*/ 75 h 75"/>
                  <a:gd name="T2" fmla="*/ 0 w 281"/>
                  <a:gd name="T3" fmla="*/ 0 h 75"/>
                  <a:gd name="T4" fmla="*/ 281 w 281"/>
                  <a:gd name="T5" fmla="*/ 75 h 75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5"/>
                  <a:gd name="T11" fmla="*/ 281 w 281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5">
                    <a:moveTo>
                      <a:pt x="281" y="75"/>
                    </a:moveTo>
                    <a:lnTo>
                      <a:pt x="0" y="0"/>
                    </a:lnTo>
                    <a:lnTo>
                      <a:pt x="281" y="7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6" name="Line 4588"/>
              <p:cNvSpPr>
                <a:spLocks noChangeShapeType="1"/>
              </p:cNvSpPr>
              <p:nvPr/>
            </p:nvSpPr>
            <p:spPr bwMode="gray">
              <a:xfrm flipH="1" flipV="1">
                <a:off x="14290601" y="6438776"/>
                <a:ext cx="38100" cy="11113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7" name="Freeform 4589"/>
              <p:cNvSpPr>
                <a:spLocks/>
              </p:cNvSpPr>
              <p:nvPr/>
            </p:nvSpPr>
            <p:spPr bwMode="gray">
              <a:xfrm>
                <a:off x="14290601" y="6454651"/>
                <a:ext cx="38100" cy="9525"/>
              </a:xfrm>
              <a:custGeom>
                <a:avLst/>
                <a:gdLst>
                  <a:gd name="T0" fmla="*/ 281 w 281"/>
                  <a:gd name="T1" fmla="*/ 76 h 76"/>
                  <a:gd name="T2" fmla="*/ 0 w 281"/>
                  <a:gd name="T3" fmla="*/ 0 h 76"/>
                  <a:gd name="T4" fmla="*/ 281 w 281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6"/>
                  <a:gd name="T11" fmla="*/ 281 w 281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6">
                    <a:moveTo>
                      <a:pt x="281" y="76"/>
                    </a:moveTo>
                    <a:lnTo>
                      <a:pt x="0" y="0"/>
                    </a:lnTo>
                    <a:lnTo>
                      <a:pt x="281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8" name="Line 4590"/>
              <p:cNvSpPr>
                <a:spLocks noChangeShapeType="1"/>
              </p:cNvSpPr>
              <p:nvPr/>
            </p:nvSpPr>
            <p:spPr bwMode="gray">
              <a:xfrm flipH="1" flipV="1">
                <a:off x="14290601" y="6454651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9" name="Freeform 4591"/>
              <p:cNvSpPr>
                <a:spLocks/>
              </p:cNvSpPr>
              <p:nvPr/>
            </p:nvSpPr>
            <p:spPr bwMode="gray">
              <a:xfrm>
                <a:off x="14290601" y="6468939"/>
                <a:ext cx="38100" cy="9525"/>
              </a:xfrm>
              <a:custGeom>
                <a:avLst/>
                <a:gdLst>
                  <a:gd name="T0" fmla="*/ 281 w 281"/>
                  <a:gd name="T1" fmla="*/ 76 h 76"/>
                  <a:gd name="T2" fmla="*/ 0 w 281"/>
                  <a:gd name="T3" fmla="*/ 0 h 76"/>
                  <a:gd name="T4" fmla="*/ 281 w 281"/>
                  <a:gd name="T5" fmla="*/ 76 h 76"/>
                  <a:gd name="T6" fmla="*/ 0 60000 65536"/>
                  <a:gd name="T7" fmla="*/ 0 60000 65536"/>
                  <a:gd name="T8" fmla="*/ 0 60000 65536"/>
                  <a:gd name="T9" fmla="*/ 0 w 281"/>
                  <a:gd name="T10" fmla="*/ 0 h 76"/>
                  <a:gd name="T11" fmla="*/ 281 w 281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1" h="76">
                    <a:moveTo>
                      <a:pt x="281" y="76"/>
                    </a:moveTo>
                    <a:lnTo>
                      <a:pt x="0" y="0"/>
                    </a:lnTo>
                    <a:lnTo>
                      <a:pt x="281" y="7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0" name="Line 4592"/>
              <p:cNvSpPr>
                <a:spLocks noChangeShapeType="1"/>
              </p:cNvSpPr>
              <p:nvPr/>
            </p:nvSpPr>
            <p:spPr bwMode="gray">
              <a:xfrm flipH="1" flipV="1">
                <a:off x="14290601" y="6468939"/>
                <a:ext cx="38100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1" name="Line 4593"/>
              <p:cNvSpPr>
                <a:spLocks noChangeShapeType="1"/>
              </p:cNvSpPr>
              <p:nvPr/>
            </p:nvSpPr>
            <p:spPr bwMode="gray">
              <a:xfrm>
                <a:off x="14301713" y="6357814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2" name="Line 4594"/>
              <p:cNvSpPr>
                <a:spLocks noChangeShapeType="1"/>
              </p:cNvSpPr>
              <p:nvPr/>
            </p:nvSpPr>
            <p:spPr bwMode="gray">
              <a:xfrm>
                <a:off x="14316001" y="6362576"/>
                <a:ext cx="0" cy="1238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3" name="Freeform 4595"/>
              <p:cNvSpPr>
                <a:spLocks/>
              </p:cNvSpPr>
              <p:nvPr/>
            </p:nvSpPr>
            <p:spPr bwMode="gray">
              <a:xfrm>
                <a:off x="14476338" y="6191126"/>
                <a:ext cx="500063" cy="428625"/>
              </a:xfrm>
              <a:custGeom>
                <a:avLst/>
                <a:gdLst>
                  <a:gd name="T0" fmla="*/ 0 w 3678"/>
                  <a:gd name="T1" fmla="*/ 3152 h 3152"/>
                  <a:gd name="T2" fmla="*/ 0 w 3678"/>
                  <a:gd name="T3" fmla="*/ 988 h 3152"/>
                  <a:gd name="T4" fmla="*/ 1930 w 3678"/>
                  <a:gd name="T5" fmla="*/ 473 h 3152"/>
                  <a:gd name="T6" fmla="*/ 3678 w 3678"/>
                  <a:gd name="T7" fmla="*/ 0 h 3152"/>
                  <a:gd name="T8" fmla="*/ 3678 w 3678"/>
                  <a:gd name="T9" fmla="*/ 2167 h 3152"/>
                  <a:gd name="T10" fmla="*/ 0 w 3678"/>
                  <a:gd name="T11" fmla="*/ 3152 h 3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78"/>
                  <a:gd name="T19" fmla="*/ 0 h 3152"/>
                  <a:gd name="T20" fmla="*/ 3678 w 3678"/>
                  <a:gd name="T21" fmla="*/ 3152 h 3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78" h="3152">
                    <a:moveTo>
                      <a:pt x="0" y="3152"/>
                    </a:moveTo>
                    <a:lnTo>
                      <a:pt x="0" y="988"/>
                    </a:lnTo>
                    <a:lnTo>
                      <a:pt x="1930" y="473"/>
                    </a:lnTo>
                    <a:lnTo>
                      <a:pt x="3678" y="0"/>
                    </a:lnTo>
                    <a:lnTo>
                      <a:pt x="3678" y="2167"/>
                    </a:lnTo>
                    <a:lnTo>
                      <a:pt x="0" y="315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4" name="Freeform 4596"/>
              <p:cNvSpPr>
                <a:spLocks/>
              </p:cNvSpPr>
              <p:nvPr/>
            </p:nvSpPr>
            <p:spPr bwMode="gray">
              <a:xfrm>
                <a:off x="14506501" y="6500689"/>
                <a:ext cx="207963" cy="111125"/>
              </a:xfrm>
              <a:custGeom>
                <a:avLst/>
                <a:gdLst>
                  <a:gd name="T0" fmla="*/ 1522 w 1522"/>
                  <a:gd name="T1" fmla="*/ 409 h 818"/>
                  <a:gd name="T2" fmla="*/ 0 w 1522"/>
                  <a:gd name="T3" fmla="*/ 0 h 818"/>
                  <a:gd name="T4" fmla="*/ 0 w 1522"/>
                  <a:gd name="T5" fmla="*/ 818 h 818"/>
                  <a:gd name="T6" fmla="*/ 1522 w 1522"/>
                  <a:gd name="T7" fmla="*/ 409 h 8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22"/>
                  <a:gd name="T13" fmla="*/ 0 h 818"/>
                  <a:gd name="T14" fmla="*/ 1522 w 1522"/>
                  <a:gd name="T15" fmla="*/ 818 h 8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22" h="818">
                    <a:moveTo>
                      <a:pt x="1522" y="409"/>
                    </a:moveTo>
                    <a:lnTo>
                      <a:pt x="0" y="0"/>
                    </a:lnTo>
                    <a:lnTo>
                      <a:pt x="0" y="818"/>
                    </a:lnTo>
                    <a:lnTo>
                      <a:pt x="1522" y="409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5" name="Freeform 4597"/>
              <p:cNvSpPr>
                <a:spLocks/>
              </p:cNvSpPr>
              <p:nvPr/>
            </p:nvSpPr>
            <p:spPr bwMode="gray">
              <a:xfrm>
                <a:off x="14506501" y="6289551"/>
                <a:ext cx="207963" cy="266700"/>
              </a:xfrm>
              <a:custGeom>
                <a:avLst/>
                <a:gdLst>
                  <a:gd name="T0" fmla="*/ 1522 w 1522"/>
                  <a:gd name="T1" fmla="*/ 1963 h 1963"/>
                  <a:gd name="T2" fmla="*/ 1522 w 1522"/>
                  <a:gd name="T3" fmla="*/ 0 h 1963"/>
                  <a:gd name="T4" fmla="*/ 0 w 1522"/>
                  <a:gd name="T5" fmla="*/ 409 h 1963"/>
                  <a:gd name="T6" fmla="*/ 0 w 1522"/>
                  <a:gd name="T7" fmla="*/ 1554 h 1963"/>
                  <a:gd name="T8" fmla="*/ 1522 w 1522"/>
                  <a:gd name="T9" fmla="*/ 1963 h 1963"/>
                  <a:gd name="T10" fmla="*/ 1522 w 1522"/>
                  <a:gd name="T11" fmla="*/ 1963 h 19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2"/>
                  <a:gd name="T19" fmla="*/ 0 h 1963"/>
                  <a:gd name="T20" fmla="*/ 1522 w 1522"/>
                  <a:gd name="T21" fmla="*/ 1963 h 19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2" h="1963">
                    <a:moveTo>
                      <a:pt x="1522" y="1963"/>
                    </a:moveTo>
                    <a:lnTo>
                      <a:pt x="1522" y="0"/>
                    </a:lnTo>
                    <a:lnTo>
                      <a:pt x="0" y="409"/>
                    </a:lnTo>
                    <a:lnTo>
                      <a:pt x="0" y="1554"/>
                    </a:lnTo>
                    <a:lnTo>
                      <a:pt x="1522" y="196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6" name="Freeform 4598"/>
              <p:cNvSpPr>
                <a:spLocks/>
              </p:cNvSpPr>
              <p:nvPr/>
            </p:nvSpPr>
            <p:spPr bwMode="gray">
              <a:xfrm>
                <a:off x="14746213" y="6224464"/>
                <a:ext cx="207963" cy="266700"/>
              </a:xfrm>
              <a:custGeom>
                <a:avLst/>
                <a:gdLst>
                  <a:gd name="T0" fmla="*/ 1522 w 1522"/>
                  <a:gd name="T1" fmla="*/ 1963 h 1963"/>
                  <a:gd name="T2" fmla="*/ 1522 w 1522"/>
                  <a:gd name="T3" fmla="*/ 0 h 1963"/>
                  <a:gd name="T4" fmla="*/ 0 w 1522"/>
                  <a:gd name="T5" fmla="*/ 409 h 1963"/>
                  <a:gd name="T6" fmla="*/ 0 w 1522"/>
                  <a:gd name="T7" fmla="*/ 1557 h 1963"/>
                  <a:gd name="T8" fmla="*/ 1522 w 1522"/>
                  <a:gd name="T9" fmla="*/ 1963 h 1963"/>
                  <a:gd name="T10" fmla="*/ 1522 w 1522"/>
                  <a:gd name="T11" fmla="*/ 1963 h 19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2"/>
                  <a:gd name="T19" fmla="*/ 0 h 1963"/>
                  <a:gd name="T20" fmla="*/ 1522 w 1522"/>
                  <a:gd name="T21" fmla="*/ 1963 h 19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2" h="1963">
                    <a:moveTo>
                      <a:pt x="1522" y="1963"/>
                    </a:moveTo>
                    <a:lnTo>
                      <a:pt x="1522" y="0"/>
                    </a:lnTo>
                    <a:lnTo>
                      <a:pt x="0" y="409"/>
                    </a:lnTo>
                    <a:lnTo>
                      <a:pt x="0" y="1557"/>
                    </a:lnTo>
                    <a:lnTo>
                      <a:pt x="1522" y="196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7" name="Freeform 4599"/>
              <p:cNvSpPr>
                <a:spLocks/>
              </p:cNvSpPr>
              <p:nvPr/>
            </p:nvSpPr>
            <p:spPr bwMode="gray">
              <a:xfrm>
                <a:off x="14746213" y="6437189"/>
                <a:ext cx="207963" cy="109538"/>
              </a:xfrm>
              <a:custGeom>
                <a:avLst/>
                <a:gdLst>
                  <a:gd name="T0" fmla="*/ 1522 w 1522"/>
                  <a:gd name="T1" fmla="*/ 406 h 815"/>
                  <a:gd name="T2" fmla="*/ 0 w 1522"/>
                  <a:gd name="T3" fmla="*/ 0 h 815"/>
                  <a:gd name="T4" fmla="*/ 0 w 1522"/>
                  <a:gd name="T5" fmla="*/ 815 h 815"/>
                  <a:gd name="T6" fmla="*/ 1522 w 1522"/>
                  <a:gd name="T7" fmla="*/ 406 h 8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22"/>
                  <a:gd name="T13" fmla="*/ 0 h 815"/>
                  <a:gd name="T14" fmla="*/ 1522 w 1522"/>
                  <a:gd name="T15" fmla="*/ 815 h 8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22" h="815">
                    <a:moveTo>
                      <a:pt x="1522" y="406"/>
                    </a:moveTo>
                    <a:lnTo>
                      <a:pt x="0" y="0"/>
                    </a:lnTo>
                    <a:lnTo>
                      <a:pt x="0" y="815"/>
                    </a:lnTo>
                    <a:lnTo>
                      <a:pt x="1522" y="40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8" name="Freeform 4600"/>
              <p:cNvSpPr>
                <a:spLocks/>
              </p:cNvSpPr>
              <p:nvPr/>
            </p:nvSpPr>
            <p:spPr bwMode="gray">
              <a:xfrm>
                <a:off x="14754151" y="5953001"/>
                <a:ext cx="306388" cy="155575"/>
              </a:xfrm>
              <a:custGeom>
                <a:avLst/>
                <a:gdLst>
                  <a:gd name="T0" fmla="*/ 953 w 953"/>
                  <a:gd name="T1" fmla="*/ 233 h 487"/>
                  <a:gd name="T2" fmla="*/ 953 w 953"/>
                  <a:gd name="T3" fmla="*/ 232 h 487"/>
                  <a:gd name="T4" fmla="*/ 953 w 953"/>
                  <a:gd name="T5" fmla="*/ 232 h 487"/>
                  <a:gd name="T6" fmla="*/ 953 w 953"/>
                  <a:gd name="T7" fmla="*/ 232 h 487"/>
                  <a:gd name="T8" fmla="*/ 748 w 953"/>
                  <a:gd name="T9" fmla="*/ 40 h 487"/>
                  <a:gd name="T10" fmla="*/ 477 w 953"/>
                  <a:gd name="T11" fmla="*/ 23 h 487"/>
                  <a:gd name="T12" fmla="*/ 310 w 953"/>
                  <a:gd name="T13" fmla="*/ 58 h 487"/>
                  <a:gd name="T14" fmla="*/ 45 w 953"/>
                  <a:gd name="T15" fmla="*/ 244 h 487"/>
                  <a:gd name="T16" fmla="*/ 0 w 953"/>
                  <a:gd name="T17" fmla="*/ 487 h 487"/>
                  <a:gd name="T18" fmla="*/ 950 w 953"/>
                  <a:gd name="T19" fmla="*/ 233 h 487"/>
                  <a:gd name="T20" fmla="*/ 953 w 953"/>
                  <a:gd name="T21" fmla="*/ 233 h 4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53"/>
                  <a:gd name="T34" fmla="*/ 0 h 487"/>
                  <a:gd name="T35" fmla="*/ 953 w 953"/>
                  <a:gd name="T36" fmla="*/ 487 h 48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53" h="487">
                    <a:moveTo>
                      <a:pt x="953" y="233"/>
                    </a:moveTo>
                    <a:cubicBezTo>
                      <a:pt x="953" y="233"/>
                      <a:pt x="953" y="232"/>
                      <a:pt x="953" y="232"/>
                    </a:cubicBezTo>
                    <a:cubicBezTo>
                      <a:pt x="953" y="232"/>
                      <a:pt x="953" y="232"/>
                      <a:pt x="953" y="232"/>
                    </a:cubicBezTo>
                    <a:cubicBezTo>
                      <a:pt x="953" y="232"/>
                      <a:pt x="953" y="232"/>
                      <a:pt x="953" y="232"/>
                    </a:cubicBezTo>
                    <a:cubicBezTo>
                      <a:pt x="952" y="124"/>
                      <a:pt x="867" y="62"/>
                      <a:pt x="748" y="40"/>
                    </a:cubicBezTo>
                    <a:cubicBezTo>
                      <a:pt x="664" y="24"/>
                      <a:pt x="577" y="0"/>
                      <a:pt x="477" y="23"/>
                    </a:cubicBezTo>
                    <a:cubicBezTo>
                      <a:pt x="476" y="23"/>
                      <a:pt x="310" y="58"/>
                      <a:pt x="310" y="58"/>
                    </a:cubicBezTo>
                    <a:cubicBezTo>
                      <a:pt x="258" y="80"/>
                      <a:pt x="133" y="137"/>
                      <a:pt x="45" y="244"/>
                    </a:cubicBezTo>
                    <a:cubicBezTo>
                      <a:pt x="13" y="283"/>
                      <a:pt x="0" y="346"/>
                      <a:pt x="0" y="487"/>
                    </a:cubicBezTo>
                    <a:cubicBezTo>
                      <a:pt x="950" y="233"/>
                      <a:pt x="950" y="233"/>
                      <a:pt x="950" y="233"/>
                    </a:cubicBezTo>
                    <a:lnTo>
                      <a:pt x="953" y="23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9" name="Freeform 4601"/>
              <p:cNvSpPr>
                <a:spLocks/>
              </p:cNvSpPr>
              <p:nvPr/>
            </p:nvSpPr>
            <p:spPr bwMode="gray">
              <a:xfrm>
                <a:off x="13841338" y="5699001"/>
                <a:ext cx="1160463" cy="409575"/>
              </a:xfrm>
              <a:custGeom>
                <a:avLst/>
                <a:gdLst>
                  <a:gd name="T0" fmla="*/ 3314 w 3609"/>
                  <a:gd name="T1" fmla="*/ 837 h 1276"/>
                  <a:gd name="T2" fmla="*/ 3609 w 3609"/>
                  <a:gd name="T3" fmla="*/ 833 h 1276"/>
                  <a:gd name="T4" fmla="*/ 786 w 3609"/>
                  <a:gd name="T5" fmla="*/ 74 h 1276"/>
                  <a:gd name="T6" fmla="*/ 0 w 3609"/>
                  <a:gd name="T7" fmla="*/ 513 h 1276"/>
                  <a:gd name="T8" fmla="*/ 2841 w 3609"/>
                  <a:gd name="T9" fmla="*/ 1276 h 1276"/>
                  <a:gd name="T10" fmla="*/ 3314 w 3609"/>
                  <a:gd name="T11" fmla="*/ 837 h 12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09"/>
                  <a:gd name="T19" fmla="*/ 0 h 1276"/>
                  <a:gd name="T20" fmla="*/ 3609 w 3609"/>
                  <a:gd name="T21" fmla="*/ 1276 h 127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09" h="1276">
                    <a:moveTo>
                      <a:pt x="3314" y="837"/>
                    </a:moveTo>
                    <a:cubicBezTo>
                      <a:pt x="3419" y="815"/>
                      <a:pt x="3524" y="813"/>
                      <a:pt x="3609" y="833"/>
                    </a:cubicBezTo>
                    <a:cubicBezTo>
                      <a:pt x="3350" y="764"/>
                      <a:pt x="786" y="74"/>
                      <a:pt x="786" y="74"/>
                    </a:cubicBezTo>
                    <a:cubicBezTo>
                      <a:pt x="513" y="0"/>
                      <a:pt x="0" y="179"/>
                      <a:pt x="0" y="513"/>
                    </a:cubicBezTo>
                    <a:cubicBezTo>
                      <a:pt x="2841" y="1276"/>
                      <a:pt x="2841" y="1276"/>
                      <a:pt x="2841" y="1276"/>
                    </a:cubicBezTo>
                    <a:cubicBezTo>
                      <a:pt x="2841" y="1041"/>
                      <a:pt x="3077" y="888"/>
                      <a:pt x="3314" y="837"/>
                    </a:cubicBezTo>
                    <a:close/>
                  </a:path>
                </a:pathLst>
              </a:custGeom>
              <a:gradFill>
                <a:gsLst>
                  <a:gs pos="43000">
                    <a:schemeClr val="tx1">
                      <a:lumMod val="75000"/>
                      <a:lumOff val="25000"/>
                    </a:schemeClr>
                  </a:gs>
                  <a:gs pos="33000">
                    <a:schemeClr val="tx1">
                      <a:lumMod val="85000"/>
                      <a:lumOff val="15000"/>
                    </a:schemeClr>
                  </a:gs>
                  <a:gs pos="53000">
                    <a:schemeClr val="tx1">
                      <a:lumMod val="50000"/>
                      <a:lumOff val="50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7100000" scaled="0"/>
              </a:gra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0" name="Freeform 4602"/>
              <p:cNvSpPr>
                <a:spLocks/>
              </p:cNvSpPr>
              <p:nvPr/>
            </p:nvSpPr>
            <p:spPr bwMode="gray">
              <a:xfrm>
                <a:off x="14449351" y="6033964"/>
                <a:ext cx="306388" cy="155575"/>
              </a:xfrm>
              <a:custGeom>
                <a:avLst/>
                <a:gdLst>
                  <a:gd name="T0" fmla="*/ 953 w 953"/>
                  <a:gd name="T1" fmla="*/ 233 h 486"/>
                  <a:gd name="T2" fmla="*/ 953 w 953"/>
                  <a:gd name="T3" fmla="*/ 231 h 486"/>
                  <a:gd name="T4" fmla="*/ 953 w 953"/>
                  <a:gd name="T5" fmla="*/ 231 h 486"/>
                  <a:gd name="T6" fmla="*/ 953 w 953"/>
                  <a:gd name="T7" fmla="*/ 231 h 486"/>
                  <a:gd name="T8" fmla="*/ 748 w 953"/>
                  <a:gd name="T9" fmla="*/ 39 h 486"/>
                  <a:gd name="T10" fmla="*/ 477 w 953"/>
                  <a:gd name="T11" fmla="*/ 22 h 486"/>
                  <a:gd name="T12" fmla="*/ 310 w 953"/>
                  <a:gd name="T13" fmla="*/ 57 h 486"/>
                  <a:gd name="T14" fmla="*/ 45 w 953"/>
                  <a:gd name="T15" fmla="*/ 244 h 486"/>
                  <a:gd name="T16" fmla="*/ 0 w 953"/>
                  <a:gd name="T17" fmla="*/ 486 h 486"/>
                  <a:gd name="T18" fmla="*/ 951 w 953"/>
                  <a:gd name="T19" fmla="*/ 232 h 486"/>
                  <a:gd name="T20" fmla="*/ 953 w 953"/>
                  <a:gd name="T21" fmla="*/ 233 h 4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53"/>
                  <a:gd name="T34" fmla="*/ 0 h 486"/>
                  <a:gd name="T35" fmla="*/ 953 w 953"/>
                  <a:gd name="T36" fmla="*/ 486 h 48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53" h="486">
                    <a:moveTo>
                      <a:pt x="953" y="233"/>
                    </a:moveTo>
                    <a:cubicBezTo>
                      <a:pt x="953" y="232"/>
                      <a:pt x="953" y="232"/>
                      <a:pt x="953" y="231"/>
                    </a:cubicBezTo>
                    <a:cubicBezTo>
                      <a:pt x="953" y="231"/>
                      <a:pt x="953" y="231"/>
                      <a:pt x="953" y="231"/>
                    </a:cubicBezTo>
                    <a:cubicBezTo>
                      <a:pt x="953" y="231"/>
                      <a:pt x="953" y="231"/>
                      <a:pt x="953" y="231"/>
                    </a:cubicBezTo>
                    <a:cubicBezTo>
                      <a:pt x="953" y="124"/>
                      <a:pt x="867" y="61"/>
                      <a:pt x="748" y="39"/>
                    </a:cubicBezTo>
                    <a:cubicBezTo>
                      <a:pt x="664" y="23"/>
                      <a:pt x="577" y="0"/>
                      <a:pt x="477" y="22"/>
                    </a:cubicBezTo>
                    <a:cubicBezTo>
                      <a:pt x="477" y="22"/>
                      <a:pt x="310" y="57"/>
                      <a:pt x="310" y="57"/>
                    </a:cubicBezTo>
                    <a:cubicBezTo>
                      <a:pt x="259" y="79"/>
                      <a:pt x="134" y="136"/>
                      <a:pt x="45" y="244"/>
                    </a:cubicBezTo>
                    <a:cubicBezTo>
                      <a:pt x="13" y="283"/>
                      <a:pt x="0" y="345"/>
                      <a:pt x="0" y="486"/>
                    </a:cubicBezTo>
                    <a:cubicBezTo>
                      <a:pt x="951" y="232"/>
                      <a:pt x="951" y="232"/>
                      <a:pt x="951" y="232"/>
                    </a:cubicBezTo>
                    <a:lnTo>
                      <a:pt x="953" y="23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1" name="Freeform 4603"/>
              <p:cNvSpPr>
                <a:spLocks/>
              </p:cNvSpPr>
              <p:nvPr/>
            </p:nvSpPr>
            <p:spPr bwMode="gray">
              <a:xfrm>
                <a:off x="13536538" y="5779964"/>
                <a:ext cx="1158875" cy="409575"/>
              </a:xfrm>
              <a:custGeom>
                <a:avLst/>
                <a:gdLst>
                  <a:gd name="T0" fmla="*/ 3314 w 3609"/>
                  <a:gd name="T1" fmla="*/ 838 h 1276"/>
                  <a:gd name="T2" fmla="*/ 3609 w 3609"/>
                  <a:gd name="T3" fmla="*/ 833 h 1276"/>
                  <a:gd name="T4" fmla="*/ 786 w 3609"/>
                  <a:gd name="T5" fmla="*/ 75 h 1276"/>
                  <a:gd name="T6" fmla="*/ 0 w 3609"/>
                  <a:gd name="T7" fmla="*/ 513 h 1276"/>
                  <a:gd name="T8" fmla="*/ 2841 w 3609"/>
                  <a:gd name="T9" fmla="*/ 1276 h 1276"/>
                  <a:gd name="T10" fmla="*/ 3314 w 3609"/>
                  <a:gd name="T11" fmla="*/ 838 h 12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09"/>
                  <a:gd name="T19" fmla="*/ 0 h 1276"/>
                  <a:gd name="T20" fmla="*/ 3609 w 3609"/>
                  <a:gd name="T21" fmla="*/ 1276 h 127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09" h="1276">
                    <a:moveTo>
                      <a:pt x="3314" y="838"/>
                    </a:moveTo>
                    <a:cubicBezTo>
                      <a:pt x="3419" y="816"/>
                      <a:pt x="3524" y="813"/>
                      <a:pt x="3609" y="833"/>
                    </a:cubicBezTo>
                    <a:cubicBezTo>
                      <a:pt x="3350" y="765"/>
                      <a:pt x="786" y="75"/>
                      <a:pt x="786" y="75"/>
                    </a:cubicBezTo>
                    <a:cubicBezTo>
                      <a:pt x="513" y="0"/>
                      <a:pt x="0" y="179"/>
                      <a:pt x="0" y="513"/>
                    </a:cubicBezTo>
                    <a:cubicBezTo>
                      <a:pt x="2841" y="1276"/>
                      <a:pt x="2841" y="1276"/>
                      <a:pt x="2841" y="1276"/>
                    </a:cubicBezTo>
                    <a:cubicBezTo>
                      <a:pt x="2841" y="1042"/>
                      <a:pt x="3077" y="888"/>
                      <a:pt x="3314" y="838"/>
                    </a:cubicBezTo>
                    <a:close/>
                  </a:path>
                </a:pathLst>
              </a:custGeom>
              <a:gradFill>
                <a:gsLst>
                  <a:gs pos="43000">
                    <a:schemeClr val="tx1">
                      <a:lumMod val="75000"/>
                      <a:lumOff val="25000"/>
                    </a:schemeClr>
                  </a:gs>
                  <a:gs pos="33000">
                    <a:schemeClr val="tx1">
                      <a:lumMod val="85000"/>
                      <a:lumOff val="15000"/>
                    </a:schemeClr>
                  </a:gs>
                  <a:gs pos="53000">
                    <a:schemeClr val="tx1">
                      <a:lumMod val="50000"/>
                      <a:lumOff val="50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7100000" scaled="0"/>
              </a:gra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553" name="Titel 1"/>
          <p:cNvSpPr>
            <a:spLocks noGrp="1"/>
          </p:cNvSpPr>
          <p:nvPr>
            <p:ph type="title"/>
          </p:nvPr>
        </p:nvSpPr>
        <p:spPr bwMode="gray">
          <a:xfrm>
            <a:off x="276644" y="105943"/>
            <a:ext cx="6474093" cy="560948"/>
          </a:xfrm>
        </p:spPr>
        <p:txBody>
          <a:bodyPr/>
          <a:lstStyle/>
          <a:p>
            <a:r>
              <a:rPr lang="tr-TR" b="1" noProof="1"/>
              <a:t>MOBİL SAĞLIK </a:t>
            </a:r>
            <a:r>
              <a:rPr lang="tr-TR" sz="3200" noProof="1"/>
              <a:t>– VERİ TABANI</a:t>
            </a:r>
            <a:endParaRPr lang="en-US" sz="3200" dirty="0"/>
          </a:p>
        </p:txBody>
      </p:sp>
      <p:grpSp>
        <p:nvGrpSpPr>
          <p:cNvPr id="635" name="Gruppieren 1030"/>
          <p:cNvGrpSpPr/>
          <p:nvPr/>
        </p:nvGrpSpPr>
        <p:grpSpPr bwMode="gray">
          <a:xfrm>
            <a:off x="3947711" y="1288451"/>
            <a:ext cx="2951163" cy="794544"/>
            <a:chOff x="539964" y="3344418"/>
            <a:chExt cx="2951163" cy="794544"/>
          </a:xfrm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07" name="Freeform 2086"/>
            <p:cNvSpPr>
              <a:spLocks/>
            </p:cNvSpPr>
            <p:nvPr/>
          </p:nvSpPr>
          <p:spPr bwMode="gray">
            <a:xfrm>
              <a:off x="539964" y="3344418"/>
              <a:ext cx="2951163" cy="794544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perspectiveAbove" fov="0"/>
              <a:lightRig rig="threePt" dir="t"/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08" name="Freeform 1310"/>
            <p:cNvSpPr>
              <a:spLocks/>
            </p:cNvSpPr>
            <p:nvPr/>
          </p:nvSpPr>
          <p:spPr bwMode="gray">
            <a:xfrm>
              <a:off x="753706" y="3401680"/>
              <a:ext cx="2523678" cy="680020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8100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grpSp>
        <p:nvGrpSpPr>
          <p:cNvPr id="637" name="Gruppieren 2586"/>
          <p:cNvGrpSpPr>
            <a:grpSpLocks/>
          </p:cNvGrpSpPr>
          <p:nvPr/>
        </p:nvGrpSpPr>
        <p:grpSpPr bwMode="gray">
          <a:xfrm>
            <a:off x="4919034" y="558621"/>
            <a:ext cx="990613" cy="1266623"/>
            <a:chOff x="-468312" y="4502150"/>
            <a:chExt cx="1466850" cy="1871663"/>
          </a:xfrm>
          <a:scene3d>
            <a:camera prst="orthographicFront"/>
            <a:lightRig rig="threePt" dir="t"/>
          </a:scene3d>
        </p:grpSpPr>
        <p:sp>
          <p:nvSpPr>
            <p:cNvPr id="661" name="Freeform 164"/>
            <p:cNvSpPr>
              <a:spLocks/>
            </p:cNvSpPr>
            <p:nvPr/>
          </p:nvSpPr>
          <p:spPr bwMode="gray">
            <a:xfrm>
              <a:off x="-438150" y="4502150"/>
              <a:ext cx="1436688" cy="385763"/>
            </a:xfrm>
            <a:custGeom>
              <a:avLst/>
              <a:gdLst>
                <a:gd name="T0" fmla="*/ 0 w 905"/>
                <a:gd name="T1" fmla="*/ 123 h 243"/>
                <a:gd name="T2" fmla="*/ 451 w 905"/>
                <a:gd name="T3" fmla="*/ 0 h 243"/>
                <a:gd name="T4" fmla="*/ 905 w 905"/>
                <a:gd name="T5" fmla="*/ 123 h 243"/>
                <a:gd name="T6" fmla="*/ 451 w 905"/>
                <a:gd name="T7" fmla="*/ 243 h 243"/>
                <a:gd name="T8" fmla="*/ 0 w 905"/>
                <a:gd name="T9" fmla="*/ 123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5"/>
                <a:gd name="T16" fmla="*/ 0 h 243"/>
                <a:gd name="T17" fmla="*/ 905 w 905"/>
                <a:gd name="T18" fmla="*/ 243 h 2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5" h="243">
                  <a:moveTo>
                    <a:pt x="0" y="123"/>
                  </a:moveTo>
                  <a:lnTo>
                    <a:pt x="451" y="0"/>
                  </a:lnTo>
                  <a:lnTo>
                    <a:pt x="905" y="123"/>
                  </a:lnTo>
                  <a:lnTo>
                    <a:pt x="451" y="24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62" name="Freeform 165"/>
            <p:cNvSpPr>
              <a:spLocks/>
            </p:cNvSpPr>
            <p:nvPr/>
          </p:nvSpPr>
          <p:spPr bwMode="gray">
            <a:xfrm>
              <a:off x="276310" y="4697697"/>
              <a:ext cx="722228" cy="1676114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454" y="935"/>
                </a:cxn>
                <a:cxn ang="0">
                  <a:pos x="0" y="1056"/>
                </a:cxn>
                <a:cxn ang="0">
                  <a:pos x="0" y="120"/>
                </a:cxn>
                <a:cxn ang="0">
                  <a:pos x="454" y="0"/>
                </a:cxn>
              </a:cxnLst>
              <a:rect l="0" t="0" r="r" b="b"/>
              <a:pathLst>
                <a:path w="454" h="1056">
                  <a:moveTo>
                    <a:pt x="454" y="0"/>
                  </a:moveTo>
                  <a:lnTo>
                    <a:pt x="454" y="935"/>
                  </a:lnTo>
                  <a:lnTo>
                    <a:pt x="0" y="1056"/>
                  </a:lnTo>
                  <a:lnTo>
                    <a:pt x="0" y="120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63" name="Freeform 166"/>
            <p:cNvSpPr>
              <a:spLocks/>
            </p:cNvSpPr>
            <p:nvPr/>
          </p:nvSpPr>
          <p:spPr bwMode="gray">
            <a:xfrm>
              <a:off x="-438150" y="5810250"/>
              <a:ext cx="715963" cy="563563"/>
            </a:xfrm>
            <a:custGeom>
              <a:avLst/>
              <a:gdLst>
                <a:gd name="T0" fmla="*/ 0 w 451"/>
                <a:gd name="T1" fmla="*/ 0 h 355"/>
                <a:gd name="T2" fmla="*/ 0 w 451"/>
                <a:gd name="T3" fmla="*/ 234 h 355"/>
                <a:gd name="T4" fmla="*/ 451 w 451"/>
                <a:gd name="T5" fmla="*/ 355 h 355"/>
                <a:gd name="T6" fmla="*/ 451 w 451"/>
                <a:gd name="T7" fmla="*/ 121 h 355"/>
                <a:gd name="T8" fmla="*/ 0 w 451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1"/>
                <a:gd name="T16" fmla="*/ 0 h 355"/>
                <a:gd name="T17" fmla="*/ 451 w 451"/>
                <a:gd name="T18" fmla="*/ 355 h 3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1" h="355">
                  <a:moveTo>
                    <a:pt x="0" y="0"/>
                  </a:moveTo>
                  <a:lnTo>
                    <a:pt x="0" y="234"/>
                  </a:lnTo>
                  <a:lnTo>
                    <a:pt x="451" y="355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64" name="Freeform 167"/>
            <p:cNvSpPr>
              <a:spLocks/>
            </p:cNvSpPr>
            <p:nvPr/>
          </p:nvSpPr>
          <p:spPr bwMode="gray">
            <a:xfrm>
              <a:off x="-30162" y="5986463"/>
              <a:ext cx="252413" cy="134938"/>
            </a:xfrm>
            <a:custGeom>
              <a:avLst/>
              <a:gdLst>
                <a:gd name="T0" fmla="*/ 0 w 159"/>
                <a:gd name="T1" fmla="*/ 0 h 85"/>
                <a:gd name="T2" fmla="*/ 0 w 159"/>
                <a:gd name="T3" fmla="*/ 43 h 85"/>
                <a:gd name="T4" fmla="*/ 159 w 159"/>
                <a:gd name="T5" fmla="*/ 85 h 85"/>
                <a:gd name="T6" fmla="*/ 159 w 159"/>
                <a:gd name="T7" fmla="*/ 43 h 85"/>
                <a:gd name="T8" fmla="*/ 0 w 159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5"/>
                <a:gd name="T17" fmla="*/ 159 w 159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5">
                  <a:moveTo>
                    <a:pt x="0" y="0"/>
                  </a:moveTo>
                  <a:lnTo>
                    <a:pt x="0" y="43"/>
                  </a:lnTo>
                  <a:lnTo>
                    <a:pt x="159" y="85"/>
                  </a:lnTo>
                  <a:lnTo>
                    <a:pt x="159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65" name="Freeform 168"/>
            <p:cNvSpPr>
              <a:spLocks/>
            </p:cNvSpPr>
            <p:nvPr/>
          </p:nvSpPr>
          <p:spPr bwMode="gray">
            <a:xfrm>
              <a:off x="-30162" y="6080125"/>
              <a:ext cx="252413" cy="131763"/>
            </a:xfrm>
            <a:custGeom>
              <a:avLst/>
              <a:gdLst>
                <a:gd name="T0" fmla="*/ 0 w 159"/>
                <a:gd name="T1" fmla="*/ 0 h 83"/>
                <a:gd name="T2" fmla="*/ 0 w 159"/>
                <a:gd name="T3" fmla="*/ 41 h 83"/>
                <a:gd name="T4" fmla="*/ 159 w 159"/>
                <a:gd name="T5" fmla="*/ 83 h 83"/>
                <a:gd name="T6" fmla="*/ 159 w 159"/>
                <a:gd name="T7" fmla="*/ 43 h 83"/>
                <a:gd name="T8" fmla="*/ 0 w 159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3"/>
                <a:gd name="T17" fmla="*/ 159 w 159"/>
                <a:gd name="T18" fmla="*/ 83 h 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3">
                  <a:moveTo>
                    <a:pt x="0" y="0"/>
                  </a:moveTo>
                  <a:lnTo>
                    <a:pt x="0" y="41"/>
                  </a:lnTo>
                  <a:lnTo>
                    <a:pt x="159" y="83"/>
                  </a:lnTo>
                  <a:lnTo>
                    <a:pt x="159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66" name="Freeform 169"/>
            <p:cNvSpPr>
              <a:spLocks/>
            </p:cNvSpPr>
            <p:nvPr/>
          </p:nvSpPr>
          <p:spPr bwMode="gray">
            <a:xfrm>
              <a:off x="-30162" y="6175375"/>
              <a:ext cx="252413" cy="130175"/>
            </a:xfrm>
            <a:custGeom>
              <a:avLst/>
              <a:gdLst>
                <a:gd name="T0" fmla="*/ 0 w 159"/>
                <a:gd name="T1" fmla="*/ 0 h 82"/>
                <a:gd name="T2" fmla="*/ 0 w 159"/>
                <a:gd name="T3" fmla="*/ 40 h 82"/>
                <a:gd name="T4" fmla="*/ 159 w 159"/>
                <a:gd name="T5" fmla="*/ 82 h 82"/>
                <a:gd name="T6" fmla="*/ 159 w 159"/>
                <a:gd name="T7" fmla="*/ 42 h 82"/>
                <a:gd name="T8" fmla="*/ 0 w 159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2"/>
                <a:gd name="T17" fmla="*/ 159 w 159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2">
                  <a:moveTo>
                    <a:pt x="0" y="0"/>
                  </a:moveTo>
                  <a:lnTo>
                    <a:pt x="0" y="40"/>
                  </a:lnTo>
                  <a:lnTo>
                    <a:pt x="159" y="82"/>
                  </a:lnTo>
                  <a:lnTo>
                    <a:pt x="15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67" name="Freeform 170"/>
            <p:cNvSpPr>
              <a:spLocks/>
            </p:cNvSpPr>
            <p:nvPr/>
          </p:nvSpPr>
          <p:spPr bwMode="gray">
            <a:xfrm>
              <a:off x="-367536" y="5887738"/>
              <a:ext cx="44789" cy="50285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2"/>
                </a:cxn>
              </a:cxnLst>
              <a:rect l="0" t="0" r="r" b="b"/>
              <a:pathLst>
                <a:path w="11" h="13">
                  <a:moveTo>
                    <a:pt x="9" y="12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68" name="Freeform 171"/>
            <p:cNvSpPr>
              <a:spLocks/>
            </p:cNvSpPr>
            <p:nvPr/>
          </p:nvSpPr>
          <p:spPr bwMode="gray">
            <a:xfrm>
              <a:off x="-367536" y="5943609"/>
              <a:ext cx="44789" cy="50285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2"/>
                </a:cxn>
              </a:cxnLst>
              <a:rect l="0" t="0" r="r" b="b"/>
              <a:pathLst>
                <a:path w="11" h="13">
                  <a:moveTo>
                    <a:pt x="9" y="12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7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69" name="Freeform 172"/>
            <p:cNvSpPr>
              <a:spLocks/>
            </p:cNvSpPr>
            <p:nvPr/>
          </p:nvSpPr>
          <p:spPr bwMode="gray">
            <a:xfrm>
              <a:off x="-367536" y="6005068"/>
              <a:ext cx="44789" cy="44696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8"/>
                </a:cxn>
                <a:cxn ang="0">
                  <a:pos x="1" y="1"/>
                </a:cxn>
                <a:cxn ang="0">
                  <a:pos x="9" y="3"/>
                </a:cxn>
                <a:cxn ang="0">
                  <a:pos x="9" y="11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2"/>
                    <a:pt x="1" y="1"/>
                  </a:cubicBezTo>
                  <a:cubicBezTo>
                    <a:pt x="3" y="0"/>
                    <a:pt x="7" y="1"/>
                    <a:pt x="9" y="3"/>
                  </a:cubicBezTo>
                  <a:cubicBezTo>
                    <a:pt x="11" y="6"/>
                    <a:pt x="11" y="9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0" name="Freeform 173"/>
            <p:cNvSpPr>
              <a:spLocks/>
            </p:cNvSpPr>
            <p:nvPr/>
          </p:nvSpPr>
          <p:spPr bwMode="gray">
            <a:xfrm>
              <a:off x="-367536" y="6060938"/>
              <a:ext cx="44789" cy="44696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1" y="1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9"/>
                  </a:cubicBezTo>
                  <a:cubicBezTo>
                    <a:pt x="0" y="6"/>
                    <a:pt x="0" y="3"/>
                    <a:pt x="1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6"/>
                    <a:pt x="11" y="10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1" name="Freeform 174"/>
            <p:cNvSpPr>
              <a:spLocks/>
            </p:cNvSpPr>
            <p:nvPr/>
          </p:nvSpPr>
          <p:spPr bwMode="gray">
            <a:xfrm>
              <a:off x="-367536" y="6116809"/>
              <a:ext cx="44789" cy="50282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1" y="1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6"/>
                    <a:pt x="11" y="10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2" name="Freeform 175"/>
            <p:cNvSpPr>
              <a:spLocks/>
            </p:cNvSpPr>
            <p:nvPr/>
          </p:nvSpPr>
          <p:spPr bwMode="gray">
            <a:xfrm>
              <a:off x="-468312" y="5834063"/>
              <a:ext cx="96838" cy="366713"/>
            </a:xfrm>
            <a:custGeom>
              <a:avLst/>
              <a:gdLst>
                <a:gd name="T0" fmla="*/ 22 w 26"/>
                <a:gd name="T1" fmla="*/ 85 h 98"/>
                <a:gd name="T2" fmla="*/ 8 w 26"/>
                <a:gd name="T3" fmla="*/ 89 h 98"/>
                <a:gd name="T4" fmla="*/ 8 w 26"/>
                <a:gd name="T5" fmla="*/ 13 h 98"/>
                <a:gd name="T6" fmla="*/ 24 w 26"/>
                <a:gd name="T7" fmla="*/ 9 h 98"/>
                <a:gd name="T8" fmla="*/ 24 w 26"/>
                <a:gd name="T9" fmla="*/ 9 h 98"/>
                <a:gd name="T10" fmla="*/ 26 w 26"/>
                <a:gd name="T11" fmla="*/ 4 h 98"/>
                <a:gd name="T12" fmla="*/ 22 w 26"/>
                <a:gd name="T13" fmla="*/ 1 h 98"/>
                <a:gd name="T14" fmla="*/ 3 w 26"/>
                <a:gd name="T15" fmla="*/ 6 h 98"/>
                <a:gd name="T16" fmla="*/ 0 w 26"/>
                <a:gd name="T17" fmla="*/ 10 h 98"/>
                <a:gd name="T18" fmla="*/ 0 w 26"/>
                <a:gd name="T19" fmla="*/ 94 h 98"/>
                <a:gd name="T20" fmla="*/ 2 w 26"/>
                <a:gd name="T21" fmla="*/ 97 h 98"/>
                <a:gd name="T22" fmla="*/ 4 w 26"/>
                <a:gd name="T23" fmla="*/ 98 h 98"/>
                <a:gd name="T24" fmla="*/ 5 w 26"/>
                <a:gd name="T25" fmla="*/ 98 h 98"/>
                <a:gd name="T26" fmla="*/ 24 w 26"/>
                <a:gd name="T27" fmla="*/ 93 h 98"/>
                <a:gd name="T28" fmla="*/ 24 w 26"/>
                <a:gd name="T29" fmla="*/ 93 h 98"/>
                <a:gd name="T30" fmla="*/ 26 w 26"/>
                <a:gd name="T31" fmla="*/ 88 h 98"/>
                <a:gd name="T32" fmla="*/ 22 w 26"/>
                <a:gd name="T33" fmla="*/ 85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98"/>
                <a:gd name="T53" fmla="*/ 26 w 26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98">
                  <a:moveTo>
                    <a:pt x="22" y="85"/>
                  </a:moveTo>
                  <a:cubicBezTo>
                    <a:pt x="8" y="89"/>
                    <a:pt x="8" y="89"/>
                    <a:pt x="8" y="8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7"/>
                  </a:cubicBezTo>
                  <a:cubicBezTo>
                    <a:pt x="2" y="98"/>
                    <a:pt x="3" y="98"/>
                    <a:pt x="4" y="98"/>
                  </a:cubicBezTo>
                  <a:cubicBezTo>
                    <a:pt x="4" y="98"/>
                    <a:pt x="5" y="98"/>
                    <a:pt x="5" y="98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5" y="92"/>
                    <a:pt x="26" y="90"/>
                    <a:pt x="26" y="88"/>
                  </a:cubicBezTo>
                  <a:cubicBezTo>
                    <a:pt x="25" y="86"/>
                    <a:pt x="23" y="85"/>
                    <a:pt x="22" y="8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3" name="Freeform 176"/>
            <p:cNvSpPr>
              <a:spLocks/>
            </p:cNvSpPr>
            <p:nvPr/>
          </p:nvSpPr>
          <p:spPr bwMode="gray">
            <a:xfrm>
              <a:off x="161925" y="6002338"/>
              <a:ext cx="96838" cy="363538"/>
            </a:xfrm>
            <a:custGeom>
              <a:avLst/>
              <a:gdLst>
                <a:gd name="T0" fmla="*/ 22 w 26"/>
                <a:gd name="T1" fmla="*/ 84 h 97"/>
                <a:gd name="T2" fmla="*/ 8 w 26"/>
                <a:gd name="T3" fmla="*/ 88 h 97"/>
                <a:gd name="T4" fmla="*/ 8 w 26"/>
                <a:gd name="T5" fmla="*/ 12 h 97"/>
                <a:gd name="T6" fmla="*/ 24 w 26"/>
                <a:gd name="T7" fmla="*/ 8 h 97"/>
                <a:gd name="T8" fmla="*/ 24 w 26"/>
                <a:gd name="T9" fmla="*/ 8 h 97"/>
                <a:gd name="T10" fmla="*/ 26 w 26"/>
                <a:gd name="T11" fmla="*/ 3 h 97"/>
                <a:gd name="T12" fmla="*/ 22 w 26"/>
                <a:gd name="T13" fmla="*/ 0 h 97"/>
                <a:gd name="T14" fmla="*/ 3 w 26"/>
                <a:gd name="T15" fmla="*/ 5 h 97"/>
                <a:gd name="T16" fmla="*/ 0 w 26"/>
                <a:gd name="T17" fmla="*/ 9 h 97"/>
                <a:gd name="T18" fmla="*/ 0 w 26"/>
                <a:gd name="T19" fmla="*/ 93 h 97"/>
                <a:gd name="T20" fmla="*/ 2 w 26"/>
                <a:gd name="T21" fmla="*/ 96 h 97"/>
                <a:gd name="T22" fmla="*/ 4 w 26"/>
                <a:gd name="T23" fmla="*/ 97 h 97"/>
                <a:gd name="T24" fmla="*/ 5 w 26"/>
                <a:gd name="T25" fmla="*/ 97 h 97"/>
                <a:gd name="T26" fmla="*/ 24 w 26"/>
                <a:gd name="T27" fmla="*/ 92 h 97"/>
                <a:gd name="T28" fmla="*/ 24 w 26"/>
                <a:gd name="T29" fmla="*/ 92 h 97"/>
                <a:gd name="T30" fmla="*/ 26 w 26"/>
                <a:gd name="T31" fmla="*/ 87 h 97"/>
                <a:gd name="T32" fmla="*/ 22 w 26"/>
                <a:gd name="T33" fmla="*/ 84 h 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97"/>
                <a:gd name="T53" fmla="*/ 26 w 26"/>
                <a:gd name="T54" fmla="*/ 97 h 9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97">
                  <a:moveTo>
                    <a:pt x="22" y="84"/>
                  </a:moveTo>
                  <a:cubicBezTo>
                    <a:pt x="8" y="88"/>
                    <a:pt x="8" y="88"/>
                    <a:pt x="8" y="8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25" y="1"/>
                    <a:pt x="23" y="0"/>
                    <a:pt x="22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1" y="95"/>
                    <a:pt x="2" y="96"/>
                  </a:cubicBezTo>
                  <a:cubicBezTo>
                    <a:pt x="2" y="97"/>
                    <a:pt x="3" y="97"/>
                    <a:pt x="4" y="97"/>
                  </a:cubicBezTo>
                  <a:cubicBezTo>
                    <a:pt x="4" y="97"/>
                    <a:pt x="5" y="97"/>
                    <a:pt x="5" y="97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6" y="91"/>
                    <a:pt x="26" y="89"/>
                    <a:pt x="26" y="87"/>
                  </a:cubicBezTo>
                  <a:cubicBezTo>
                    <a:pt x="25" y="85"/>
                    <a:pt x="23" y="84"/>
                    <a:pt x="22" y="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4" name="Freeform 177"/>
            <p:cNvSpPr>
              <a:spLocks/>
            </p:cNvSpPr>
            <p:nvPr/>
          </p:nvSpPr>
          <p:spPr bwMode="gray">
            <a:xfrm>
              <a:off x="-438150" y="5438775"/>
              <a:ext cx="715963" cy="563563"/>
            </a:xfrm>
            <a:custGeom>
              <a:avLst/>
              <a:gdLst>
                <a:gd name="T0" fmla="*/ 0 w 451"/>
                <a:gd name="T1" fmla="*/ 0 h 355"/>
                <a:gd name="T2" fmla="*/ 0 w 451"/>
                <a:gd name="T3" fmla="*/ 234 h 355"/>
                <a:gd name="T4" fmla="*/ 451 w 451"/>
                <a:gd name="T5" fmla="*/ 355 h 355"/>
                <a:gd name="T6" fmla="*/ 451 w 451"/>
                <a:gd name="T7" fmla="*/ 121 h 355"/>
                <a:gd name="T8" fmla="*/ 0 w 451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1"/>
                <a:gd name="T16" fmla="*/ 0 h 355"/>
                <a:gd name="T17" fmla="*/ 451 w 451"/>
                <a:gd name="T18" fmla="*/ 355 h 3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1" h="355">
                  <a:moveTo>
                    <a:pt x="0" y="0"/>
                  </a:moveTo>
                  <a:lnTo>
                    <a:pt x="0" y="234"/>
                  </a:lnTo>
                  <a:lnTo>
                    <a:pt x="451" y="355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5" name="Freeform 178"/>
            <p:cNvSpPr>
              <a:spLocks/>
            </p:cNvSpPr>
            <p:nvPr/>
          </p:nvSpPr>
          <p:spPr bwMode="gray">
            <a:xfrm>
              <a:off x="-30162" y="5616575"/>
              <a:ext cx="252413" cy="134938"/>
            </a:xfrm>
            <a:custGeom>
              <a:avLst/>
              <a:gdLst>
                <a:gd name="T0" fmla="*/ 0 w 159"/>
                <a:gd name="T1" fmla="*/ 0 h 85"/>
                <a:gd name="T2" fmla="*/ 0 w 159"/>
                <a:gd name="T3" fmla="*/ 42 h 85"/>
                <a:gd name="T4" fmla="*/ 159 w 159"/>
                <a:gd name="T5" fmla="*/ 85 h 85"/>
                <a:gd name="T6" fmla="*/ 159 w 159"/>
                <a:gd name="T7" fmla="*/ 42 h 85"/>
                <a:gd name="T8" fmla="*/ 0 w 159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5"/>
                <a:gd name="T17" fmla="*/ 159 w 159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5">
                  <a:moveTo>
                    <a:pt x="0" y="0"/>
                  </a:moveTo>
                  <a:lnTo>
                    <a:pt x="0" y="42"/>
                  </a:lnTo>
                  <a:lnTo>
                    <a:pt x="159" y="85"/>
                  </a:lnTo>
                  <a:lnTo>
                    <a:pt x="15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6" name="Freeform 179"/>
            <p:cNvSpPr>
              <a:spLocks/>
            </p:cNvSpPr>
            <p:nvPr/>
          </p:nvSpPr>
          <p:spPr bwMode="gray">
            <a:xfrm>
              <a:off x="-30162" y="5710238"/>
              <a:ext cx="252413" cy="130175"/>
            </a:xfrm>
            <a:custGeom>
              <a:avLst/>
              <a:gdLst>
                <a:gd name="T0" fmla="*/ 0 w 159"/>
                <a:gd name="T1" fmla="*/ 0 h 82"/>
                <a:gd name="T2" fmla="*/ 0 w 159"/>
                <a:gd name="T3" fmla="*/ 40 h 82"/>
                <a:gd name="T4" fmla="*/ 159 w 159"/>
                <a:gd name="T5" fmla="*/ 82 h 82"/>
                <a:gd name="T6" fmla="*/ 159 w 159"/>
                <a:gd name="T7" fmla="*/ 42 h 82"/>
                <a:gd name="T8" fmla="*/ 0 w 159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2"/>
                <a:gd name="T17" fmla="*/ 159 w 159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2">
                  <a:moveTo>
                    <a:pt x="0" y="0"/>
                  </a:moveTo>
                  <a:lnTo>
                    <a:pt x="0" y="40"/>
                  </a:lnTo>
                  <a:lnTo>
                    <a:pt x="159" y="82"/>
                  </a:lnTo>
                  <a:lnTo>
                    <a:pt x="15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7" name="Freeform 180"/>
            <p:cNvSpPr>
              <a:spLocks/>
            </p:cNvSpPr>
            <p:nvPr/>
          </p:nvSpPr>
          <p:spPr bwMode="gray">
            <a:xfrm>
              <a:off x="-30162" y="5803900"/>
              <a:ext cx="252413" cy="130175"/>
            </a:xfrm>
            <a:custGeom>
              <a:avLst/>
              <a:gdLst>
                <a:gd name="T0" fmla="*/ 0 w 159"/>
                <a:gd name="T1" fmla="*/ 0 h 82"/>
                <a:gd name="T2" fmla="*/ 0 w 159"/>
                <a:gd name="T3" fmla="*/ 40 h 82"/>
                <a:gd name="T4" fmla="*/ 159 w 159"/>
                <a:gd name="T5" fmla="*/ 82 h 82"/>
                <a:gd name="T6" fmla="*/ 159 w 159"/>
                <a:gd name="T7" fmla="*/ 42 h 82"/>
                <a:gd name="T8" fmla="*/ 0 w 159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2"/>
                <a:gd name="T17" fmla="*/ 159 w 159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2">
                  <a:moveTo>
                    <a:pt x="0" y="0"/>
                  </a:moveTo>
                  <a:lnTo>
                    <a:pt x="0" y="40"/>
                  </a:lnTo>
                  <a:lnTo>
                    <a:pt x="159" y="82"/>
                  </a:lnTo>
                  <a:lnTo>
                    <a:pt x="15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8" name="Freeform 181"/>
            <p:cNvSpPr>
              <a:spLocks/>
            </p:cNvSpPr>
            <p:nvPr/>
          </p:nvSpPr>
          <p:spPr bwMode="gray">
            <a:xfrm>
              <a:off x="-367536" y="5518993"/>
              <a:ext cx="44789" cy="50285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79" name="Freeform 182"/>
            <p:cNvSpPr>
              <a:spLocks/>
            </p:cNvSpPr>
            <p:nvPr/>
          </p:nvSpPr>
          <p:spPr bwMode="gray">
            <a:xfrm>
              <a:off x="-367536" y="5574863"/>
              <a:ext cx="44789" cy="50285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2"/>
                </a:cxn>
              </a:cxnLst>
              <a:rect l="0" t="0" r="r" b="b"/>
              <a:pathLst>
                <a:path w="11" h="13">
                  <a:moveTo>
                    <a:pt x="9" y="12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0" name="Freeform 183"/>
            <p:cNvSpPr>
              <a:spLocks/>
            </p:cNvSpPr>
            <p:nvPr/>
          </p:nvSpPr>
          <p:spPr bwMode="gray">
            <a:xfrm>
              <a:off x="-367536" y="5630734"/>
              <a:ext cx="44789" cy="50285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2"/>
                </a:cxn>
              </a:cxnLst>
              <a:rect l="0" t="0" r="r" b="b"/>
              <a:pathLst>
                <a:path w="11" h="13">
                  <a:moveTo>
                    <a:pt x="9" y="12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7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1" name="Freeform 184"/>
            <p:cNvSpPr>
              <a:spLocks/>
            </p:cNvSpPr>
            <p:nvPr/>
          </p:nvSpPr>
          <p:spPr bwMode="gray">
            <a:xfrm>
              <a:off x="-367536" y="5692193"/>
              <a:ext cx="44789" cy="44696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8"/>
                </a:cxn>
                <a:cxn ang="0">
                  <a:pos x="1" y="1"/>
                </a:cxn>
                <a:cxn ang="0">
                  <a:pos x="9" y="3"/>
                </a:cxn>
                <a:cxn ang="0">
                  <a:pos x="9" y="11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2"/>
                    <a:pt x="1" y="1"/>
                  </a:cubicBezTo>
                  <a:cubicBezTo>
                    <a:pt x="3" y="0"/>
                    <a:pt x="7" y="1"/>
                    <a:pt x="9" y="3"/>
                  </a:cubicBezTo>
                  <a:cubicBezTo>
                    <a:pt x="11" y="6"/>
                    <a:pt x="11" y="9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2" name="Freeform 185"/>
            <p:cNvSpPr>
              <a:spLocks/>
            </p:cNvSpPr>
            <p:nvPr/>
          </p:nvSpPr>
          <p:spPr bwMode="gray">
            <a:xfrm>
              <a:off x="-367536" y="5748064"/>
              <a:ext cx="44789" cy="44696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1" y="1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9"/>
                  </a:cubicBezTo>
                  <a:cubicBezTo>
                    <a:pt x="0" y="6"/>
                    <a:pt x="0" y="3"/>
                    <a:pt x="1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6"/>
                    <a:pt x="11" y="10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3" name="Freeform 186"/>
            <p:cNvSpPr>
              <a:spLocks/>
            </p:cNvSpPr>
            <p:nvPr/>
          </p:nvSpPr>
          <p:spPr bwMode="gray">
            <a:xfrm>
              <a:off x="-468312" y="5462588"/>
              <a:ext cx="96838" cy="366713"/>
            </a:xfrm>
            <a:custGeom>
              <a:avLst/>
              <a:gdLst>
                <a:gd name="T0" fmla="*/ 22 w 26"/>
                <a:gd name="T1" fmla="*/ 85 h 98"/>
                <a:gd name="T2" fmla="*/ 8 w 26"/>
                <a:gd name="T3" fmla="*/ 89 h 98"/>
                <a:gd name="T4" fmla="*/ 8 w 26"/>
                <a:gd name="T5" fmla="*/ 13 h 98"/>
                <a:gd name="T6" fmla="*/ 24 w 26"/>
                <a:gd name="T7" fmla="*/ 8 h 98"/>
                <a:gd name="T8" fmla="*/ 24 w 26"/>
                <a:gd name="T9" fmla="*/ 8 h 98"/>
                <a:gd name="T10" fmla="*/ 26 w 26"/>
                <a:gd name="T11" fmla="*/ 4 h 98"/>
                <a:gd name="T12" fmla="*/ 22 w 26"/>
                <a:gd name="T13" fmla="*/ 1 h 98"/>
                <a:gd name="T14" fmla="*/ 3 w 26"/>
                <a:gd name="T15" fmla="*/ 6 h 98"/>
                <a:gd name="T16" fmla="*/ 0 w 26"/>
                <a:gd name="T17" fmla="*/ 10 h 98"/>
                <a:gd name="T18" fmla="*/ 0 w 26"/>
                <a:gd name="T19" fmla="*/ 94 h 98"/>
                <a:gd name="T20" fmla="*/ 2 w 26"/>
                <a:gd name="T21" fmla="*/ 97 h 98"/>
                <a:gd name="T22" fmla="*/ 4 w 26"/>
                <a:gd name="T23" fmla="*/ 98 h 98"/>
                <a:gd name="T24" fmla="*/ 5 w 26"/>
                <a:gd name="T25" fmla="*/ 98 h 98"/>
                <a:gd name="T26" fmla="*/ 24 w 26"/>
                <a:gd name="T27" fmla="*/ 93 h 98"/>
                <a:gd name="T28" fmla="*/ 24 w 26"/>
                <a:gd name="T29" fmla="*/ 93 h 98"/>
                <a:gd name="T30" fmla="*/ 26 w 26"/>
                <a:gd name="T31" fmla="*/ 88 h 98"/>
                <a:gd name="T32" fmla="*/ 22 w 26"/>
                <a:gd name="T33" fmla="*/ 85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98"/>
                <a:gd name="T53" fmla="*/ 26 w 26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98">
                  <a:moveTo>
                    <a:pt x="22" y="85"/>
                  </a:moveTo>
                  <a:cubicBezTo>
                    <a:pt x="8" y="89"/>
                    <a:pt x="8" y="89"/>
                    <a:pt x="8" y="8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7"/>
                  </a:cubicBezTo>
                  <a:cubicBezTo>
                    <a:pt x="2" y="98"/>
                    <a:pt x="3" y="98"/>
                    <a:pt x="4" y="98"/>
                  </a:cubicBezTo>
                  <a:cubicBezTo>
                    <a:pt x="4" y="98"/>
                    <a:pt x="5" y="98"/>
                    <a:pt x="5" y="98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5" y="92"/>
                    <a:pt x="26" y="90"/>
                    <a:pt x="26" y="88"/>
                  </a:cubicBezTo>
                  <a:cubicBezTo>
                    <a:pt x="25" y="86"/>
                    <a:pt x="23" y="84"/>
                    <a:pt x="22" y="8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4" name="Freeform 187"/>
            <p:cNvSpPr>
              <a:spLocks/>
            </p:cNvSpPr>
            <p:nvPr/>
          </p:nvSpPr>
          <p:spPr bwMode="gray">
            <a:xfrm>
              <a:off x="161925" y="5627688"/>
              <a:ext cx="96838" cy="366713"/>
            </a:xfrm>
            <a:custGeom>
              <a:avLst/>
              <a:gdLst>
                <a:gd name="T0" fmla="*/ 22 w 26"/>
                <a:gd name="T1" fmla="*/ 85 h 98"/>
                <a:gd name="T2" fmla="*/ 8 w 26"/>
                <a:gd name="T3" fmla="*/ 89 h 98"/>
                <a:gd name="T4" fmla="*/ 8 w 26"/>
                <a:gd name="T5" fmla="*/ 13 h 98"/>
                <a:gd name="T6" fmla="*/ 24 w 26"/>
                <a:gd name="T7" fmla="*/ 9 h 98"/>
                <a:gd name="T8" fmla="*/ 24 w 26"/>
                <a:gd name="T9" fmla="*/ 9 h 98"/>
                <a:gd name="T10" fmla="*/ 26 w 26"/>
                <a:gd name="T11" fmla="*/ 4 h 98"/>
                <a:gd name="T12" fmla="*/ 22 w 26"/>
                <a:gd name="T13" fmla="*/ 1 h 98"/>
                <a:gd name="T14" fmla="*/ 3 w 26"/>
                <a:gd name="T15" fmla="*/ 6 h 98"/>
                <a:gd name="T16" fmla="*/ 0 w 26"/>
                <a:gd name="T17" fmla="*/ 10 h 98"/>
                <a:gd name="T18" fmla="*/ 0 w 26"/>
                <a:gd name="T19" fmla="*/ 94 h 98"/>
                <a:gd name="T20" fmla="*/ 2 w 26"/>
                <a:gd name="T21" fmla="*/ 97 h 98"/>
                <a:gd name="T22" fmla="*/ 4 w 26"/>
                <a:gd name="T23" fmla="*/ 98 h 98"/>
                <a:gd name="T24" fmla="*/ 5 w 26"/>
                <a:gd name="T25" fmla="*/ 98 h 98"/>
                <a:gd name="T26" fmla="*/ 24 w 26"/>
                <a:gd name="T27" fmla="*/ 93 h 98"/>
                <a:gd name="T28" fmla="*/ 24 w 26"/>
                <a:gd name="T29" fmla="*/ 93 h 98"/>
                <a:gd name="T30" fmla="*/ 26 w 26"/>
                <a:gd name="T31" fmla="*/ 88 h 98"/>
                <a:gd name="T32" fmla="*/ 22 w 26"/>
                <a:gd name="T33" fmla="*/ 85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98"/>
                <a:gd name="T53" fmla="*/ 26 w 26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98">
                  <a:moveTo>
                    <a:pt x="22" y="85"/>
                  </a:moveTo>
                  <a:cubicBezTo>
                    <a:pt x="8" y="89"/>
                    <a:pt x="8" y="89"/>
                    <a:pt x="8" y="8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8"/>
                    <a:pt x="26" y="6"/>
                    <a:pt x="26" y="4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7"/>
                  </a:cubicBezTo>
                  <a:cubicBezTo>
                    <a:pt x="2" y="98"/>
                    <a:pt x="3" y="98"/>
                    <a:pt x="4" y="98"/>
                  </a:cubicBezTo>
                  <a:cubicBezTo>
                    <a:pt x="4" y="98"/>
                    <a:pt x="5" y="98"/>
                    <a:pt x="5" y="98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6" y="92"/>
                    <a:pt x="26" y="90"/>
                    <a:pt x="26" y="88"/>
                  </a:cubicBezTo>
                  <a:cubicBezTo>
                    <a:pt x="25" y="86"/>
                    <a:pt x="23" y="85"/>
                    <a:pt x="22" y="85"/>
                  </a:cubicBezTo>
                  <a:close/>
                </a:path>
              </a:pathLst>
            </a:custGeom>
            <a:gradFill rotWithShape="0">
              <a:gsLst>
                <a:gs pos="0">
                  <a:srgbClr val="BFBFBF"/>
                </a:gs>
                <a:gs pos="100000">
                  <a:srgbClr val="7F7F7F"/>
                </a:gs>
              </a:gsLst>
              <a:lin ang="5400000"/>
            </a:gra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5" name="Freeform 188"/>
            <p:cNvSpPr>
              <a:spLocks/>
            </p:cNvSpPr>
            <p:nvPr/>
          </p:nvSpPr>
          <p:spPr bwMode="gray">
            <a:xfrm>
              <a:off x="-438150" y="5064125"/>
              <a:ext cx="715963" cy="566738"/>
            </a:xfrm>
            <a:custGeom>
              <a:avLst/>
              <a:gdLst>
                <a:gd name="T0" fmla="*/ 0 w 451"/>
                <a:gd name="T1" fmla="*/ 0 h 357"/>
                <a:gd name="T2" fmla="*/ 0 w 451"/>
                <a:gd name="T3" fmla="*/ 236 h 357"/>
                <a:gd name="T4" fmla="*/ 451 w 451"/>
                <a:gd name="T5" fmla="*/ 357 h 357"/>
                <a:gd name="T6" fmla="*/ 451 w 451"/>
                <a:gd name="T7" fmla="*/ 123 h 357"/>
                <a:gd name="T8" fmla="*/ 0 w 451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1"/>
                <a:gd name="T16" fmla="*/ 0 h 357"/>
                <a:gd name="T17" fmla="*/ 451 w 451"/>
                <a:gd name="T18" fmla="*/ 357 h 3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1" h="357">
                  <a:moveTo>
                    <a:pt x="0" y="0"/>
                  </a:moveTo>
                  <a:lnTo>
                    <a:pt x="0" y="236"/>
                  </a:lnTo>
                  <a:lnTo>
                    <a:pt x="451" y="357"/>
                  </a:lnTo>
                  <a:lnTo>
                    <a:pt x="451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6" name="Freeform 189"/>
            <p:cNvSpPr>
              <a:spLocks/>
            </p:cNvSpPr>
            <p:nvPr/>
          </p:nvSpPr>
          <p:spPr bwMode="gray">
            <a:xfrm>
              <a:off x="-30162" y="5245100"/>
              <a:ext cx="252413" cy="130175"/>
            </a:xfrm>
            <a:custGeom>
              <a:avLst/>
              <a:gdLst>
                <a:gd name="T0" fmla="*/ 0 w 159"/>
                <a:gd name="T1" fmla="*/ 0 h 82"/>
                <a:gd name="T2" fmla="*/ 0 w 159"/>
                <a:gd name="T3" fmla="*/ 40 h 82"/>
                <a:gd name="T4" fmla="*/ 159 w 159"/>
                <a:gd name="T5" fmla="*/ 82 h 82"/>
                <a:gd name="T6" fmla="*/ 159 w 159"/>
                <a:gd name="T7" fmla="*/ 42 h 82"/>
                <a:gd name="T8" fmla="*/ 0 w 159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2"/>
                <a:gd name="T17" fmla="*/ 159 w 159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2">
                  <a:moveTo>
                    <a:pt x="0" y="0"/>
                  </a:moveTo>
                  <a:lnTo>
                    <a:pt x="0" y="40"/>
                  </a:lnTo>
                  <a:lnTo>
                    <a:pt x="159" y="82"/>
                  </a:lnTo>
                  <a:lnTo>
                    <a:pt x="15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7" name="Freeform 190"/>
            <p:cNvSpPr>
              <a:spLocks/>
            </p:cNvSpPr>
            <p:nvPr/>
          </p:nvSpPr>
          <p:spPr bwMode="gray">
            <a:xfrm>
              <a:off x="-30162" y="5338763"/>
              <a:ext cx="252413" cy="130175"/>
            </a:xfrm>
            <a:custGeom>
              <a:avLst/>
              <a:gdLst>
                <a:gd name="T0" fmla="*/ 0 w 159"/>
                <a:gd name="T1" fmla="*/ 0 h 82"/>
                <a:gd name="T2" fmla="*/ 0 w 159"/>
                <a:gd name="T3" fmla="*/ 40 h 82"/>
                <a:gd name="T4" fmla="*/ 159 w 159"/>
                <a:gd name="T5" fmla="*/ 82 h 82"/>
                <a:gd name="T6" fmla="*/ 159 w 159"/>
                <a:gd name="T7" fmla="*/ 42 h 82"/>
                <a:gd name="T8" fmla="*/ 0 w 159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2"/>
                <a:gd name="T17" fmla="*/ 159 w 159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2">
                  <a:moveTo>
                    <a:pt x="0" y="0"/>
                  </a:moveTo>
                  <a:lnTo>
                    <a:pt x="0" y="40"/>
                  </a:lnTo>
                  <a:lnTo>
                    <a:pt x="159" y="82"/>
                  </a:lnTo>
                  <a:lnTo>
                    <a:pt x="15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8" name="Freeform 191"/>
            <p:cNvSpPr>
              <a:spLocks/>
            </p:cNvSpPr>
            <p:nvPr/>
          </p:nvSpPr>
          <p:spPr bwMode="gray">
            <a:xfrm>
              <a:off x="-30162" y="5432425"/>
              <a:ext cx="252413" cy="130175"/>
            </a:xfrm>
            <a:custGeom>
              <a:avLst/>
              <a:gdLst>
                <a:gd name="T0" fmla="*/ 0 w 159"/>
                <a:gd name="T1" fmla="*/ 0 h 82"/>
                <a:gd name="T2" fmla="*/ 0 w 159"/>
                <a:gd name="T3" fmla="*/ 40 h 82"/>
                <a:gd name="T4" fmla="*/ 159 w 159"/>
                <a:gd name="T5" fmla="*/ 82 h 82"/>
                <a:gd name="T6" fmla="*/ 159 w 159"/>
                <a:gd name="T7" fmla="*/ 42 h 82"/>
                <a:gd name="T8" fmla="*/ 0 w 159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2"/>
                <a:gd name="T17" fmla="*/ 159 w 159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2">
                  <a:moveTo>
                    <a:pt x="0" y="0"/>
                  </a:moveTo>
                  <a:lnTo>
                    <a:pt x="0" y="40"/>
                  </a:lnTo>
                  <a:lnTo>
                    <a:pt x="159" y="82"/>
                  </a:lnTo>
                  <a:lnTo>
                    <a:pt x="15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89" name="Freeform 192"/>
            <p:cNvSpPr>
              <a:spLocks/>
            </p:cNvSpPr>
            <p:nvPr/>
          </p:nvSpPr>
          <p:spPr bwMode="gray">
            <a:xfrm>
              <a:off x="-367536" y="5144662"/>
              <a:ext cx="44789" cy="50282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1" y="1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6"/>
                    <a:pt x="11" y="10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0" name="Freeform 193"/>
            <p:cNvSpPr>
              <a:spLocks/>
            </p:cNvSpPr>
            <p:nvPr/>
          </p:nvSpPr>
          <p:spPr bwMode="gray">
            <a:xfrm>
              <a:off x="-367536" y="5206118"/>
              <a:ext cx="44789" cy="44696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1" name="Freeform 194"/>
            <p:cNvSpPr>
              <a:spLocks/>
            </p:cNvSpPr>
            <p:nvPr/>
          </p:nvSpPr>
          <p:spPr bwMode="gray">
            <a:xfrm>
              <a:off x="-367536" y="5261989"/>
              <a:ext cx="44789" cy="44696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2"/>
                </a:cxn>
              </a:cxnLst>
              <a:rect l="0" t="0" r="r" b="b"/>
              <a:pathLst>
                <a:path w="11" h="13">
                  <a:moveTo>
                    <a:pt x="9" y="12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2" name="Freeform 195"/>
            <p:cNvSpPr>
              <a:spLocks/>
            </p:cNvSpPr>
            <p:nvPr/>
          </p:nvSpPr>
          <p:spPr bwMode="gray">
            <a:xfrm>
              <a:off x="-367536" y="5317859"/>
              <a:ext cx="44789" cy="44696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2"/>
                </a:cxn>
              </a:cxnLst>
              <a:rect l="0" t="0" r="r" b="b"/>
              <a:pathLst>
                <a:path w="11" h="13">
                  <a:moveTo>
                    <a:pt x="9" y="12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7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3" name="Freeform 196"/>
            <p:cNvSpPr>
              <a:spLocks/>
            </p:cNvSpPr>
            <p:nvPr/>
          </p:nvSpPr>
          <p:spPr bwMode="gray">
            <a:xfrm>
              <a:off x="-367536" y="5373730"/>
              <a:ext cx="44789" cy="50285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8"/>
                </a:cxn>
                <a:cxn ang="0">
                  <a:pos x="1" y="1"/>
                </a:cxn>
                <a:cxn ang="0">
                  <a:pos x="9" y="3"/>
                </a:cxn>
                <a:cxn ang="0">
                  <a:pos x="9" y="11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2"/>
                    <a:pt x="1" y="1"/>
                  </a:cubicBezTo>
                  <a:cubicBezTo>
                    <a:pt x="3" y="0"/>
                    <a:pt x="7" y="1"/>
                    <a:pt x="9" y="3"/>
                  </a:cubicBezTo>
                  <a:cubicBezTo>
                    <a:pt x="11" y="6"/>
                    <a:pt x="11" y="9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4" name="Freeform 197"/>
            <p:cNvSpPr>
              <a:spLocks/>
            </p:cNvSpPr>
            <p:nvPr/>
          </p:nvSpPr>
          <p:spPr bwMode="gray">
            <a:xfrm>
              <a:off x="-468312" y="5091113"/>
              <a:ext cx="96838" cy="366713"/>
            </a:xfrm>
            <a:custGeom>
              <a:avLst/>
              <a:gdLst>
                <a:gd name="T0" fmla="*/ 22 w 26"/>
                <a:gd name="T1" fmla="*/ 85 h 98"/>
                <a:gd name="T2" fmla="*/ 8 w 26"/>
                <a:gd name="T3" fmla="*/ 88 h 98"/>
                <a:gd name="T4" fmla="*/ 8 w 26"/>
                <a:gd name="T5" fmla="*/ 13 h 98"/>
                <a:gd name="T6" fmla="*/ 24 w 26"/>
                <a:gd name="T7" fmla="*/ 8 h 98"/>
                <a:gd name="T8" fmla="*/ 24 w 26"/>
                <a:gd name="T9" fmla="*/ 8 h 98"/>
                <a:gd name="T10" fmla="*/ 26 w 26"/>
                <a:gd name="T11" fmla="*/ 4 h 98"/>
                <a:gd name="T12" fmla="*/ 22 w 26"/>
                <a:gd name="T13" fmla="*/ 1 h 98"/>
                <a:gd name="T14" fmla="*/ 3 w 26"/>
                <a:gd name="T15" fmla="*/ 6 h 98"/>
                <a:gd name="T16" fmla="*/ 0 w 26"/>
                <a:gd name="T17" fmla="*/ 10 h 98"/>
                <a:gd name="T18" fmla="*/ 0 w 26"/>
                <a:gd name="T19" fmla="*/ 94 h 98"/>
                <a:gd name="T20" fmla="*/ 2 w 26"/>
                <a:gd name="T21" fmla="*/ 97 h 98"/>
                <a:gd name="T22" fmla="*/ 4 w 26"/>
                <a:gd name="T23" fmla="*/ 98 h 98"/>
                <a:gd name="T24" fmla="*/ 5 w 26"/>
                <a:gd name="T25" fmla="*/ 98 h 98"/>
                <a:gd name="T26" fmla="*/ 24 w 26"/>
                <a:gd name="T27" fmla="*/ 92 h 98"/>
                <a:gd name="T28" fmla="*/ 24 w 26"/>
                <a:gd name="T29" fmla="*/ 92 h 98"/>
                <a:gd name="T30" fmla="*/ 26 w 26"/>
                <a:gd name="T31" fmla="*/ 88 h 98"/>
                <a:gd name="T32" fmla="*/ 22 w 26"/>
                <a:gd name="T33" fmla="*/ 85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98"/>
                <a:gd name="T53" fmla="*/ 26 w 26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98">
                  <a:moveTo>
                    <a:pt x="22" y="85"/>
                  </a:moveTo>
                  <a:cubicBezTo>
                    <a:pt x="8" y="88"/>
                    <a:pt x="8" y="88"/>
                    <a:pt x="8" y="88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7"/>
                  </a:cubicBezTo>
                  <a:cubicBezTo>
                    <a:pt x="2" y="97"/>
                    <a:pt x="3" y="98"/>
                    <a:pt x="4" y="98"/>
                  </a:cubicBezTo>
                  <a:cubicBezTo>
                    <a:pt x="4" y="98"/>
                    <a:pt x="5" y="98"/>
                    <a:pt x="5" y="98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5" y="92"/>
                    <a:pt x="26" y="90"/>
                    <a:pt x="26" y="88"/>
                  </a:cubicBezTo>
                  <a:cubicBezTo>
                    <a:pt x="25" y="86"/>
                    <a:pt x="23" y="84"/>
                    <a:pt x="22" y="8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5" name="Freeform 198"/>
            <p:cNvSpPr>
              <a:spLocks/>
            </p:cNvSpPr>
            <p:nvPr/>
          </p:nvSpPr>
          <p:spPr bwMode="gray">
            <a:xfrm>
              <a:off x="161925" y="5256213"/>
              <a:ext cx="96838" cy="366713"/>
            </a:xfrm>
            <a:custGeom>
              <a:avLst/>
              <a:gdLst>
                <a:gd name="T0" fmla="*/ 22 w 26"/>
                <a:gd name="T1" fmla="*/ 85 h 98"/>
                <a:gd name="T2" fmla="*/ 8 w 26"/>
                <a:gd name="T3" fmla="*/ 89 h 98"/>
                <a:gd name="T4" fmla="*/ 8 w 26"/>
                <a:gd name="T5" fmla="*/ 13 h 98"/>
                <a:gd name="T6" fmla="*/ 24 w 26"/>
                <a:gd name="T7" fmla="*/ 8 h 98"/>
                <a:gd name="T8" fmla="*/ 24 w 26"/>
                <a:gd name="T9" fmla="*/ 8 h 98"/>
                <a:gd name="T10" fmla="*/ 26 w 26"/>
                <a:gd name="T11" fmla="*/ 4 h 98"/>
                <a:gd name="T12" fmla="*/ 22 w 26"/>
                <a:gd name="T13" fmla="*/ 1 h 98"/>
                <a:gd name="T14" fmla="*/ 3 w 26"/>
                <a:gd name="T15" fmla="*/ 6 h 98"/>
                <a:gd name="T16" fmla="*/ 0 w 26"/>
                <a:gd name="T17" fmla="*/ 10 h 98"/>
                <a:gd name="T18" fmla="*/ 0 w 26"/>
                <a:gd name="T19" fmla="*/ 94 h 98"/>
                <a:gd name="T20" fmla="*/ 2 w 26"/>
                <a:gd name="T21" fmla="*/ 97 h 98"/>
                <a:gd name="T22" fmla="*/ 4 w 26"/>
                <a:gd name="T23" fmla="*/ 98 h 98"/>
                <a:gd name="T24" fmla="*/ 5 w 26"/>
                <a:gd name="T25" fmla="*/ 98 h 98"/>
                <a:gd name="T26" fmla="*/ 24 w 26"/>
                <a:gd name="T27" fmla="*/ 93 h 98"/>
                <a:gd name="T28" fmla="*/ 24 w 26"/>
                <a:gd name="T29" fmla="*/ 93 h 98"/>
                <a:gd name="T30" fmla="*/ 26 w 26"/>
                <a:gd name="T31" fmla="*/ 88 h 98"/>
                <a:gd name="T32" fmla="*/ 22 w 26"/>
                <a:gd name="T33" fmla="*/ 85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98"/>
                <a:gd name="T53" fmla="*/ 26 w 26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98">
                  <a:moveTo>
                    <a:pt x="22" y="85"/>
                  </a:moveTo>
                  <a:cubicBezTo>
                    <a:pt x="8" y="89"/>
                    <a:pt x="8" y="89"/>
                    <a:pt x="8" y="89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6" y="6"/>
                    <a:pt x="26" y="4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7"/>
                  </a:cubicBezTo>
                  <a:cubicBezTo>
                    <a:pt x="2" y="97"/>
                    <a:pt x="3" y="98"/>
                    <a:pt x="4" y="98"/>
                  </a:cubicBezTo>
                  <a:cubicBezTo>
                    <a:pt x="4" y="98"/>
                    <a:pt x="5" y="98"/>
                    <a:pt x="5" y="98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6" y="92"/>
                    <a:pt x="26" y="90"/>
                    <a:pt x="26" y="88"/>
                  </a:cubicBezTo>
                  <a:cubicBezTo>
                    <a:pt x="25" y="86"/>
                    <a:pt x="23" y="84"/>
                    <a:pt x="22" y="85"/>
                  </a:cubicBezTo>
                  <a:close/>
                </a:path>
              </a:pathLst>
            </a:custGeom>
            <a:gradFill rotWithShape="0">
              <a:gsLst>
                <a:gs pos="0">
                  <a:srgbClr val="BFBFBF"/>
                </a:gs>
                <a:gs pos="100000">
                  <a:srgbClr val="7F7F7F"/>
                </a:gs>
              </a:gsLst>
              <a:lin ang="5400000"/>
            </a:gra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6" name="Freeform 199"/>
            <p:cNvSpPr>
              <a:spLocks/>
            </p:cNvSpPr>
            <p:nvPr/>
          </p:nvSpPr>
          <p:spPr bwMode="gray">
            <a:xfrm>
              <a:off x="-438150" y="4692650"/>
              <a:ext cx="715963" cy="566738"/>
            </a:xfrm>
            <a:custGeom>
              <a:avLst/>
              <a:gdLst>
                <a:gd name="T0" fmla="*/ 0 w 451"/>
                <a:gd name="T1" fmla="*/ 0 h 357"/>
                <a:gd name="T2" fmla="*/ 0 w 451"/>
                <a:gd name="T3" fmla="*/ 234 h 357"/>
                <a:gd name="T4" fmla="*/ 451 w 451"/>
                <a:gd name="T5" fmla="*/ 357 h 357"/>
                <a:gd name="T6" fmla="*/ 451 w 451"/>
                <a:gd name="T7" fmla="*/ 123 h 357"/>
                <a:gd name="T8" fmla="*/ 0 w 451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1"/>
                <a:gd name="T16" fmla="*/ 0 h 357"/>
                <a:gd name="T17" fmla="*/ 451 w 451"/>
                <a:gd name="T18" fmla="*/ 357 h 3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1" h="357">
                  <a:moveTo>
                    <a:pt x="0" y="0"/>
                  </a:moveTo>
                  <a:lnTo>
                    <a:pt x="0" y="234"/>
                  </a:lnTo>
                  <a:lnTo>
                    <a:pt x="451" y="357"/>
                  </a:lnTo>
                  <a:lnTo>
                    <a:pt x="451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7" name="Freeform 200"/>
            <p:cNvSpPr>
              <a:spLocks/>
            </p:cNvSpPr>
            <p:nvPr/>
          </p:nvSpPr>
          <p:spPr bwMode="gray">
            <a:xfrm>
              <a:off x="-30162" y="4873625"/>
              <a:ext cx="252413" cy="130175"/>
            </a:xfrm>
            <a:custGeom>
              <a:avLst/>
              <a:gdLst>
                <a:gd name="T0" fmla="*/ 0 w 159"/>
                <a:gd name="T1" fmla="*/ 0 h 82"/>
                <a:gd name="T2" fmla="*/ 0 w 159"/>
                <a:gd name="T3" fmla="*/ 40 h 82"/>
                <a:gd name="T4" fmla="*/ 159 w 159"/>
                <a:gd name="T5" fmla="*/ 82 h 82"/>
                <a:gd name="T6" fmla="*/ 159 w 159"/>
                <a:gd name="T7" fmla="*/ 42 h 82"/>
                <a:gd name="T8" fmla="*/ 0 w 159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2"/>
                <a:gd name="T17" fmla="*/ 159 w 159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2">
                  <a:moveTo>
                    <a:pt x="0" y="0"/>
                  </a:moveTo>
                  <a:lnTo>
                    <a:pt x="0" y="40"/>
                  </a:lnTo>
                  <a:lnTo>
                    <a:pt x="159" y="82"/>
                  </a:lnTo>
                  <a:lnTo>
                    <a:pt x="15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8" name="Freeform 201"/>
            <p:cNvSpPr>
              <a:spLocks/>
            </p:cNvSpPr>
            <p:nvPr/>
          </p:nvSpPr>
          <p:spPr bwMode="gray">
            <a:xfrm>
              <a:off x="-30162" y="4967288"/>
              <a:ext cx="252413" cy="130175"/>
            </a:xfrm>
            <a:custGeom>
              <a:avLst/>
              <a:gdLst>
                <a:gd name="T0" fmla="*/ 0 w 159"/>
                <a:gd name="T1" fmla="*/ 0 h 82"/>
                <a:gd name="T2" fmla="*/ 0 w 159"/>
                <a:gd name="T3" fmla="*/ 40 h 82"/>
                <a:gd name="T4" fmla="*/ 159 w 159"/>
                <a:gd name="T5" fmla="*/ 82 h 82"/>
                <a:gd name="T6" fmla="*/ 159 w 159"/>
                <a:gd name="T7" fmla="*/ 42 h 82"/>
                <a:gd name="T8" fmla="*/ 0 w 159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2"/>
                <a:gd name="T17" fmla="*/ 159 w 159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2">
                  <a:moveTo>
                    <a:pt x="0" y="0"/>
                  </a:moveTo>
                  <a:lnTo>
                    <a:pt x="0" y="40"/>
                  </a:lnTo>
                  <a:lnTo>
                    <a:pt x="159" y="82"/>
                  </a:lnTo>
                  <a:lnTo>
                    <a:pt x="15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99" name="Freeform 202"/>
            <p:cNvSpPr>
              <a:spLocks/>
            </p:cNvSpPr>
            <p:nvPr/>
          </p:nvSpPr>
          <p:spPr bwMode="gray">
            <a:xfrm>
              <a:off x="-30162" y="5056188"/>
              <a:ext cx="252413" cy="136525"/>
            </a:xfrm>
            <a:custGeom>
              <a:avLst/>
              <a:gdLst>
                <a:gd name="T0" fmla="*/ 0 w 159"/>
                <a:gd name="T1" fmla="*/ 0 h 86"/>
                <a:gd name="T2" fmla="*/ 0 w 159"/>
                <a:gd name="T3" fmla="*/ 43 h 86"/>
                <a:gd name="T4" fmla="*/ 159 w 159"/>
                <a:gd name="T5" fmla="*/ 86 h 86"/>
                <a:gd name="T6" fmla="*/ 159 w 159"/>
                <a:gd name="T7" fmla="*/ 43 h 86"/>
                <a:gd name="T8" fmla="*/ 0 w 159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86"/>
                <a:gd name="T17" fmla="*/ 159 w 159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86">
                  <a:moveTo>
                    <a:pt x="0" y="0"/>
                  </a:moveTo>
                  <a:lnTo>
                    <a:pt x="0" y="43"/>
                  </a:lnTo>
                  <a:lnTo>
                    <a:pt x="159" y="86"/>
                  </a:lnTo>
                  <a:lnTo>
                    <a:pt x="159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00" name="Freeform 203"/>
            <p:cNvSpPr>
              <a:spLocks/>
            </p:cNvSpPr>
            <p:nvPr/>
          </p:nvSpPr>
          <p:spPr bwMode="gray">
            <a:xfrm>
              <a:off x="-367536" y="4775917"/>
              <a:ext cx="44789" cy="50282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1" y="1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1"/>
                    <a:pt x="2" y="9"/>
                  </a:cubicBezTo>
                  <a:cubicBezTo>
                    <a:pt x="0" y="6"/>
                    <a:pt x="0" y="3"/>
                    <a:pt x="1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6"/>
                    <a:pt x="11" y="10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01" name="Freeform 204"/>
            <p:cNvSpPr>
              <a:spLocks/>
            </p:cNvSpPr>
            <p:nvPr/>
          </p:nvSpPr>
          <p:spPr bwMode="gray">
            <a:xfrm>
              <a:off x="-367536" y="4831788"/>
              <a:ext cx="44789" cy="50282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1" y="1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6"/>
                    <a:pt x="11" y="10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02" name="Freeform 205"/>
            <p:cNvSpPr>
              <a:spLocks/>
            </p:cNvSpPr>
            <p:nvPr/>
          </p:nvSpPr>
          <p:spPr bwMode="gray">
            <a:xfrm>
              <a:off x="-367536" y="4887658"/>
              <a:ext cx="44789" cy="50282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03" name="Freeform 207"/>
            <p:cNvSpPr>
              <a:spLocks/>
            </p:cNvSpPr>
            <p:nvPr/>
          </p:nvSpPr>
          <p:spPr bwMode="gray">
            <a:xfrm>
              <a:off x="-367536" y="4943529"/>
              <a:ext cx="44789" cy="50282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2"/>
                </a:cxn>
              </a:cxnLst>
              <a:rect l="0" t="0" r="r" b="b"/>
              <a:pathLst>
                <a:path w="11" h="13">
                  <a:moveTo>
                    <a:pt x="9" y="12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04" name="Freeform 208"/>
            <p:cNvSpPr>
              <a:spLocks/>
            </p:cNvSpPr>
            <p:nvPr/>
          </p:nvSpPr>
          <p:spPr bwMode="gray">
            <a:xfrm>
              <a:off x="-367536" y="4999399"/>
              <a:ext cx="44789" cy="50282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2" y="9"/>
                </a:cxn>
                <a:cxn ang="0">
                  <a:pos x="1" y="2"/>
                </a:cxn>
                <a:cxn ang="0">
                  <a:pos x="9" y="4"/>
                </a:cxn>
                <a:cxn ang="0">
                  <a:pos x="9" y="12"/>
                </a:cxn>
              </a:cxnLst>
              <a:rect l="0" t="0" r="r" b="b"/>
              <a:pathLst>
                <a:path w="11" h="13">
                  <a:moveTo>
                    <a:pt x="9" y="12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7"/>
                    <a:pt x="0" y="3"/>
                    <a:pt x="1" y="2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05" name="Freeform 209"/>
            <p:cNvSpPr>
              <a:spLocks/>
            </p:cNvSpPr>
            <p:nvPr/>
          </p:nvSpPr>
          <p:spPr bwMode="gray">
            <a:xfrm>
              <a:off x="-468312" y="4719638"/>
              <a:ext cx="96838" cy="366713"/>
            </a:xfrm>
            <a:custGeom>
              <a:avLst/>
              <a:gdLst>
                <a:gd name="T0" fmla="*/ 22 w 26"/>
                <a:gd name="T1" fmla="*/ 85 h 98"/>
                <a:gd name="T2" fmla="*/ 8 w 26"/>
                <a:gd name="T3" fmla="*/ 88 h 98"/>
                <a:gd name="T4" fmla="*/ 8 w 26"/>
                <a:gd name="T5" fmla="*/ 12 h 98"/>
                <a:gd name="T6" fmla="*/ 24 w 26"/>
                <a:gd name="T7" fmla="*/ 8 h 98"/>
                <a:gd name="T8" fmla="*/ 24 w 26"/>
                <a:gd name="T9" fmla="*/ 8 h 98"/>
                <a:gd name="T10" fmla="*/ 26 w 26"/>
                <a:gd name="T11" fmla="*/ 4 h 98"/>
                <a:gd name="T12" fmla="*/ 22 w 26"/>
                <a:gd name="T13" fmla="*/ 0 h 98"/>
                <a:gd name="T14" fmla="*/ 3 w 26"/>
                <a:gd name="T15" fmla="*/ 6 h 98"/>
                <a:gd name="T16" fmla="*/ 0 w 26"/>
                <a:gd name="T17" fmla="*/ 9 h 98"/>
                <a:gd name="T18" fmla="*/ 0 w 26"/>
                <a:gd name="T19" fmla="*/ 94 h 98"/>
                <a:gd name="T20" fmla="*/ 2 w 26"/>
                <a:gd name="T21" fmla="*/ 97 h 98"/>
                <a:gd name="T22" fmla="*/ 4 w 26"/>
                <a:gd name="T23" fmla="*/ 98 h 98"/>
                <a:gd name="T24" fmla="*/ 5 w 26"/>
                <a:gd name="T25" fmla="*/ 97 h 98"/>
                <a:gd name="T26" fmla="*/ 24 w 26"/>
                <a:gd name="T27" fmla="*/ 92 h 98"/>
                <a:gd name="T28" fmla="*/ 24 w 26"/>
                <a:gd name="T29" fmla="*/ 92 h 98"/>
                <a:gd name="T30" fmla="*/ 26 w 26"/>
                <a:gd name="T31" fmla="*/ 88 h 98"/>
                <a:gd name="T32" fmla="*/ 22 w 26"/>
                <a:gd name="T33" fmla="*/ 85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98"/>
                <a:gd name="T53" fmla="*/ 26 w 26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98">
                  <a:moveTo>
                    <a:pt x="22" y="85"/>
                  </a:moveTo>
                  <a:cubicBezTo>
                    <a:pt x="8" y="88"/>
                    <a:pt x="8" y="88"/>
                    <a:pt x="8" y="8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5" y="1"/>
                    <a:pt x="23" y="0"/>
                    <a:pt x="22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7"/>
                  </a:cubicBezTo>
                  <a:cubicBezTo>
                    <a:pt x="2" y="97"/>
                    <a:pt x="3" y="98"/>
                    <a:pt x="4" y="98"/>
                  </a:cubicBezTo>
                  <a:cubicBezTo>
                    <a:pt x="4" y="98"/>
                    <a:pt x="5" y="97"/>
                    <a:pt x="5" y="97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5" y="92"/>
                    <a:pt x="26" y="90"/>
                    <a:pt x="26" y="88"/>
                  </a:cubicBezTo>
                  <a:cubicBezTo>
                    <a:pt x="25" y="86"/>
                    <a:pt x="23" y="84"/>
                    <a:pt x="22" y="8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06" name="Freeform 210"/>
            <p:cNvSpPr>
              <a:spLocks/>
            </p:cNvSpPr>
            <p:nvPr/>
          </p:nvSpPr>
          <p:spPr bwMode="gray">
            <a:xfrm>
              <a:off x="161925" y="4884738"/>
              <a:ext cx="96838" cy="366713"/>
            </a:xfrm>
            <a:custGeom>
              <a:avLst/>
              <a:gdLst>
                <a:gd name="T0" fmla="*/ 22 w 26"/>
                <a:gd name="T1" fmla="*/ 85 h 98"/>
                <a:gd name="T2" fmla="*/ 8 w 26"/>
                <a:gd name="T3" fmla="*/ 88 h 98"/>
                <a:gd name="T4" fmla="*/ 8 w 26"/>
                <a:gd name="T5" fmla="*/ 13 h 98"/>
                <a:gd name="T6" fmla="*/ 24 w 26"/>
                <a:gd name="T7" fmla="*/ 8 h 98"/>
                <a:gd name="T8" fmla="*/ 24 w 26"/>
                <a:gd name="T9" fmla="*/ 8 h 98"/>
                <a:gd name="T10" fmla="*/ 26 w 26"/>
                <a:gd name="T11" fmla="*/ 4 h 98"/>
                <a:gd name="T12" fmla="*/ 22 w 26"/>
                <a:gd name="T13" fmla="*/ 0 h 98"/>
                <a:gd name="T14" fmla="*/ 3 w 26"/>
                <a:gd name="T15" fmla="*/ 6 h 98"/>
                <a:gd name="T16" fmla="*/ 0 w 26"/>
                <a:gd name="T17" fmla="*/ 9 h 98"/>
                <a:gd name="T18" fmla="*/ 0 w 26"/>
                <a:gd name="T19" fmla="*/ 94 h 98"/>
                <a:gd name="T20" fmla="*/ 2 w 26"/>
                <a:gd name="T21" fmla="*/ 97 h 98"/>
                <a:gd name="T22" fmla="*/ 4 w 26"/>
                <a:gd name="T23" fmla="*/ 98 h 98"/>
                <a:gd name="T24" fmla="*/ 5 w 26"/>
                <a:gd name="T25" fmla="*/ 97 h 98"/>
                <a:gd name="T26" fmla="*/ 24 w 26"/>
                <a:gd name="T27" fmla="*/ 92 h 98"/>
                <a:gd name="T28" fmla="*/ 24 w 26"/>
                <a:gd name="T29" fmla="*/ 92 h 98"/>
                <a:gd name="T30" fmla="*/ 26 w 26"/>
                <a:gd name="T31" fmla="*/ 88 h 98"/>
                <a:gd name="T32" fmla="*/ 22 w 26"/>
                <a:gd name="T33" fmla="*/ 85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98"/>
                <a:gd name="T53" fmla="*/ 26 w 26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98">
                  <a:moveTo>
                    <a:pt x="22" y="85"/>
                  </a:moveTo>
                  <a:cubicBezTo>
                    <a:pt x="8" y="88"/>
                    <a:pt x="8" y="88"/>
                    <a:pt x="8" y="88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6" y="6"/>
                    <a:pt x="26" y="4"/>
                  </a:cubicBezTo>
                  <a:cubicBezTo>
                    <a:pt x="25" y="1"/>
                    <a:pt x="23" y="0"/>
                    <a:pt x="22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1" y="96"/>
                    <a:pt x="2" y="97"/>
                  </a:cubicBezTo>
                  <a:cubicBezTo>
                    <a:pt x="2" y="97"/>
                    <a:pt x="3" y="98"/>
                    <a:pt x="4" y="98"/>
                  </a:cubicBezTo>
                  <a:cubicBezTo>
                    <a:pt x="4" y="98"/>
                    <a:pt x="5" y="98"/>
                    <a:pt x="5" y="97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6" y="92"/>
                    <a:pt x="26" y="90"/>
                    <a:pt x="26" y="88"/>
                  </a:cubicBezTo>
                  <a:cubicBezTo>
                    <a:pt x="25" y="86"/>
                    <a:pt x="23" y="84"/>
                    <a:pt x="22" y="85"/>
                  </a:cubicBezTo>
                  <a:close/>
                </a:path>
              </a:pathLst>
            </a:custGeom>
            <a:gradFill rotWithShape="0">
              <a:gsLst>
                <a:gs pos="0">
                  <a:srgbClr val="BFBFBF"/>
                </a:gs>
                <a:gs pos="100000">
                  <a:srgbClr val="7F7F7F"/>
                </a:gs>
              </a:gsLst>
              <a:lin ang="5400000"/>
            </a:gra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658" name="Gruppieren 3121"/>
          <p:cNvGrpSpPr/>
          <p:nvPr/>
        </p:nvGrpSpPr>
        <p:grpSpPr bwMode="gray">
          <a:xfrm>
            <a:off x="6339660" y="1349151"/>
            <a:ext cx="612000" cy="612000"/>
            <a:chOff x="438150" y="1720850"/>
            <a:chExt cx="427038" cy="427038"/>
          </a:xfrm>
        </p:grpSpPr>
        <p:sp>
          <p:nvSpPr>
            <p:cNvPr id="659" name="Freeform 279"/>
            <p:cNvSpPr>
              <a:spLocks/>
            </p:cNvSpPr>
            <p:nvPr/>
          </p:nvSpPr>
          <p:spPr bwMode="gray">
            <a:xfrm>
              <a:off x="438150" y="1720850"/>
              <a:ext cx="427038" cy="427038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114" y="57"/>
                </a:cxn>
                <a:cxn ang="0">
                  <a:pos x="114" y="57"/>
                </a:cxn>
                <a:cxn ang="0">
                  <a:pos x="114" y="57"/>
                </a:cxn>
                <a:cxn ang="0">
                  <a:pos x="57" y="114"/>
                </a:cxn>
                <a:cxn ang="0">
                  <a:pos x="57" y="114"/>
                </a:cxn>
                <a:cxn ang="0">
                  <a:pos x="57" y="114"/>
                </a:cxn>
                <a:cxn ang="0">
                  <a:pos x="0" y="57"/>
                </a:cxn>
                <a:cxn ang="0">
                  <a:pos x="0" y="57"/>
                </a:cxn>
              </a:cxnLst>
              <a:rect l="0" t="0" r="r" b="b"/>
              <a:pathLst>
                <a:path w="114" h="114">
                  <a:moveTo>
                    <a:pt x="0" y="57"/>
                  </a:moveTo>
                  <a:cubicBezTo>
                    <a:pt x="0" y="26"/>
                    <a:pt x="25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8" y="0"/>
                    <a:pt x="114" y="26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88"/>
                    <a:pt x="88" y="114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25" y="114"/>
                    <a:pt x="0" y="88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60" name="Freeform 280"/>
            <p:cNvSpPr>
              <a:spLocks noEditPoints="1"/>
            </p:cNvSpPr>
            <p:nvPr/>
          </p:nvSpPr>
          <p:spPr bwMode="gray">
            <a:xfrm>
              <a:off x="441325" y="1724026"/>
              <a:ext cx="423862" cy="415925"/>
            </a:xfrm>
            <a:custGeom>
              <a:avLst/>
              <a:gdLst/>
              <a:ahLst/>
              <a:cxnLst>
                <a:cxn ang="0">
                  <a:pos x="76" y="4"/>
                </a:cxn>
                <a:cxn ang="0">
                  <a:pos x="63" y="14"/>
                </a:cxn>
                <a:cxn ang="0">
                  <a:pos x="65" y="15"/>
                </a:cxn>
                <a:cxn ang="0">
                  <a:pos x="64" y="16"/>
                </a:cxn>
                <a:cxn ang="0">
                  <a:pos x="91" y="16"/>
                </a:cxn>
                <a:cxn ang="0">
                  <a:pos x="62" y="18"/>
                </a:cxn>
                <a:cxn ang="0">
                  <a:pos x="71" y="20"/>
                </a:cxn>
                <a:cxn ang="0">
                  <a:pos x="71" y="25"/>
                </a:cxn>
                <a:cxn ang="0">
                  <a:pos x="70" y="26"/>
                </a:cxn>
                <a:cxn ang="0">
                  <a:pos x="36" y="33"/>
                </a:cxn>
                <a:cxn ang="0">
                  <a:pos x="83" y="34"/>
                </a:cxn>
                <a:cxn ang="0">
                  <a:pos x="35" y="37"/>
                </a:cxn>
                <a:cxn ang="0">
                  <a:pos x="66" y="68"/>
                </a:cxn>
                <a:cxn ang="0">
                  <a:pos x="69" y="73"/>
                </a:cxn>
                <a:cxn ang="0">
                  <a:pos x="63" y="75"/>
                </a:cxn>
                <a:cxn ang="0">
                  <a:pos x="73" y="76"/>
                </a:cxn>
                <a:cxn ang="0">
                  <a:pos x="82" y="76"/>
                </a:cxn>
                <a:cxn ang="0">
                  <a:pos x="84" y="79"/>
                </a:cxn>
                <a:cxn ang="0">
                  <a:pos x="73" y="84"/>
                </a:cxn>
                <a:cxn ang="0">
                  <a:pos x="67" y="1"/>
                </a:cxn>
                <a:cxn ang="0">
                  <a:pos x="97" y="18"/>
                </a:cxn>
                <a:cxn ang="0">
                  <a:pos x="89" y="13"/>
                </a:cxn>
                <a:cxn ang="0">
                  <a:pos x="91" y="16"/>
                </a:cxn>
                <a:cxn ang="0">
                  <a:pos x="105" y="31"/>
                </a:cxn>
                <a:cxn ang="0">
                  <a:pos x="93" y="88"/>
                </a:cxn>
                <a:cxn ang="0">
                  <a:pos x="80" y="84"/>
                </a:cxn>
                <a:cxn ang="0">
                  <a:pos x="57" y="89"/>
                </a:cxn>
                <a:cxn ang="0">
                  <a:pos x="47" y="78"/>
                </a:cxn>
                <a:cxn ang="0">
                  <a:pos x="48" y="65"/>
                </a:cxn>
                <a:cxn ang="0">
                  <a:pos x="63" y="70"/>
                </a:cxn>
                <a:cxn ang="0">
                  <a:pos x="69" y="55"/>
                </a:cxn>
                <a:cxn ang="0">
                  <a:pos x="80" y="43"/>
                </a:cxn>
                <a:cxn ang="0">
                  <a:pos x="83" y="31"/>
                </a:cxn>
                <a:cxn ang="0">
                  <a:pos x="75" y="26"/>
                </a:cxn>
                <a:cxn ang="0">
                  <a:pos x="68" y="34"/>
                </a:cxn>
                <a:cxn ang="0">
                  <a:pos x="68" y="23"/>
                </a:cxn>
                <a:cxn ang="0">
                  <a:pos x="72" y="23"/>
                </a:cxn>
                <a:cxn ang="0">
                  <a:pos x="75" y="20"/>
                </a:cxn>
                <a:cxn ang="0">
                  <a:pos x="68" y="19"/>
                </a:cxn>
                <a:cxn ang="0">
                  <a:pos x="64" y="21"/>
                </a:cxn>
                <a:cxn ang="0">
                  <a:pos x="50" y="21"/>
                </a:cxn>
                <a:cxn ang="0">
                  <a:pos x="34" y="21"/>
                </a:cxn>
                <a:cxn ang="0">
                  <a:pos x="28" y="26"/>
                </a:cxn>
                <a:cxn ang="0">
                  <a:pos x="30" y="27"/>
                </a:cxn>
                <a:cxn ang="0">
                  <a:pos x="38" y="32"/>
                </a:cxn>
                <a:cxn ang="0">
                  <a:pos x="35" y="37"/>
                </a:cxn>
                <a:cxn ang="0">
                  <a:pos x="26" y="56"/>
                </a:cxn>
                <a:cxn ang="0">
                  <a:pos x="29" y="64"/>
                </a:cxn>
                <a:cxn ang="0">
                  <a:pos x="45" y="83"/>
                </a:cxn>
                <a:cxn ang="0">
                  <a:pos x="62" y="89"/>
                </a:cxn>
                <a:cxn ang="0">
                  <a:pos x="59" y="101"/>
                </a:cxn>
                <a:cxn ang="0">
                  <a:pos x="99" y="92"/>
                </a:cxn>
                <a:cxn ang="0">
                  <a:pos x="69" y="17"/>
                </a:cxn>
                <a:cxn ang="0">
                  <a:pos x="53" y="65"/>
                </a:cxn>
                <a:cxn ang="0">
                  <a:pos x="83" y="85"/>
                </a:cxn>
                <a:cxn ang="0">
                  <a:pos x="61" y="22"/>
                </a:cxn>
                <a:cxn ang="0">
                  <a:pos x="103" y="25"/>
                </a:cxn>
                <a:cxn ang="0">
                  <a:pos x="73" y="8"/>
                </a:cxn>
                <a:cxn ang="0">
                  <a:pos x="70" y="14"/>
                </a:cxn>
                <a:cxn ang="0">
                  <a:pos x="82" y="18"/>
                </a:cxn>
                <a:cxn ang="0">
                  <a:pos x="66" y="11"/>
                </a:cxn>
                <a:cxn ang="0">
                  <a:pos x="68" y="13"/>
                </a:cxn>
                <a:cxn ang="0">
                  <a:pos x="67" y="12"/>
                </a:cxn>
              </a:cxnLst>
              <a:rect l="0" t="0" r="r" b="b"/>
              <a:pathLst>
                <a:path w="113" h="111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lose/>
                  <a:moveTo>
                    <a:pt x="58" y="0"/>
                  </a:moveTo>
                  <a:cubicBezTo>
                    <a:pt x="58" y="0"/>
                    <a:pt x="57" y="0"/>
                    <a:pt x="57" y="0"/>
                  </a:cubicBezTo>
                  <a:cubicBezTo>
                    <a:pt x="57" y="0"/>
                    <a:pt x="58" y="0"/>
                    <a:pt x="58" y="0"/>
                  </a:cubicBezTo>
                  <a:close/>
                  <a:moveTo>
                    <a:pt x="61" y="0"/>
                  </a:moveTo>
                  <a:cubicBezTo>
                    <a:pt x="61" y="1"/>
                    <a:pt x="61" y="1"/>
                    <a:pt x="62" y="0"/>
                  </a:cubicBezTo>
                  <a:cubicBezTo>
                    <a:pt x="62" y="0"/>
                    <a:pt x="61" y="1"/>
                    <a:pt x="61" y="0"/>
                  </a:cubicBezTo>
                  <a:cubicBezTo>
                    <a:pt x="63" y="0"/>
                    <a:pt x="65" y="1"/>
                    <a:pt x="66" y="1"/>
                  </a:cubicBezTo>
                  <a:cubicBezTo>
                    <a:pt x="64" y="0"/>
                    <a:pt x="61" y="0"/>
                    <a:pt x="58" y="0"/>
                  </a:cubicBezTo>
                  <a:cubicBezTo>
                    <a:pt x="59" y="0"/>
                    <a:pt x="60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lose/>
                  <a:moveTo>
                    <a:pt x="63" y="1"/>
                  </a:moveTo>
                  <a:cubicBezTo>
                    <a:pt x="63" y="1"/>
                    <a:pt x="62" y="1"/>
                    <a:pt x="62" y="1"/>
                  </a:cubicBezTo>
                  <a:cubicBezTo>
                    <a:pt x="62" y="1"/>
                    <a:pt x="63" y="1"/>
                    <a:pt x="63" y="1"/>
                  </a:cubicBezTo>
                  <a:close/>
                  <a:moveTo>
                    <a:pt x="73" y="3"/>
                  </a:moveTo>
                  <a:cubicBezTo>
                    <a:pt x="72" y="2"/>
                    <a:pt x="71" y="2"/>
                    <a:pt x="70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9" y="2"/>
                    <a:pt x="71" y="3"/>
                    <a:pt x="73" y="3"/>
                  </a:cubicBezTo>
                  <a:close/>
                  <a:moveTo>
                    <a:pt x="76" y="4"/>
                  </a:move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83" y="14"/>
                  </a:moveTo>
                  <a:cubicBezTo>
                    <a:pt x="83" y="14"/>
                    <a:pt x="83" y="15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5"/>
                    <a:pt x="85" y="15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6" y="15"/>
                    <a:pt x="86" y="15"/>
                  </a:cubicBezTo>
                  <a:cubicBezTo>
                    <a:pt x="85" y="14"/>
                    <a:pt x="85" y="13"/>
                    <a:pt x="83" y="13"/>
                  </a:cubicBezTo>
                  <a:cubicBezTo>
                    <a:pt x="84" y="13"/>
                    <a:pt x="84" y="14"/>
                    <a:pt x="83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3" y="14"/>
                    <a:pt x="83" y="14"/>
                  </a:cubicBezTo>
                  <a:close/>
                  <a:moveTo>
                    <a:pt x="64" y="13"/>
                  </a:move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lose/>
                  <a:moveTo>
                    <a:pt x="63" y="14"/>
                  </a:move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5"/>
                    <a:pt x="64" y="15"/>
                  </a:cubicBezTo>
                  <a:cubicBezTo>
                    <a:pt x="64" y="14"/>
                    <a:pt x="63" y="14"/>
                    <a:pt x="63" y="14"/>
                  </a:cubicBezTo>
                  <a:close/>
                  <a:moveTo>
                    <a:pt x="65" y="14"/>
                  </a:moveTo>
                  <a:cubicBezTo>
                    <a:pt x="65" y="14"/>
                    <a:pt x="64" y="14"/>
                    <a:pt x="64" y="14"/>
                  </a:cubicBezTo>
                  <a:cubicBezTo>
                    <a:pt x="64" y="14"/>
                    <a:pt x="65" y="15"/>
                    <a:pt x="65" y="14"/>
                  </a:cubicBezTo>
                  <a:close/>
                  <a:moveTo>
                    <a:pt x="66" y="14"/>
                  </a:moveTo>
                  <a:cubicBezTo>
                    <a:pt x="66" y="14"/>
                    <a:pt x="66" y="14"/>
                    <a:pt x="65" y="14"/>
                  </a:cubicBezTo>
                  <a:cubicBezTo>
                    <a:pt x="66" y="14"/>
                    <a:pt x="66" y="15"/>
                    <a:pt x="66" y="14"/>
                  </a:cubicBez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2" y="15"/>
                  </a:cubicBezTo>
                  <a:cubicBezTo>
                    <a:pt x="62" y="14"/>
                    <a:pt x="61" y="14"/>
                    <a:pt x="61" y="14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lose/>
                  <a:moveTo>
                    <a:pt x="63" y="15"/>
                  </a:moveTo>
                  <a:cubicBezTo>
                    <a:pt x="63" y="15"/>
                    <a:pt x="63" y="15"/>
                    <a:pt x="62" y="15"/>
                  </a:cubicBezTo>
                  <a:cubicBezTo>
                    <a:pt x="62" y="15"/>
                    <a:pt x="62" y="15"/>
                    <a:pt x="63" y="15"/>
                  </a:cubicBezTo>
                  <a:close/>
                  <a:moveTo>
                    <a:pt x="66" y="15"/>
                  </a:move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5" y="15"/>
                    <a:pt x="64" y="15"/>
                  </a:cubicBezTo>
                  <a:cubicBezTo>
                    <a:pt x="64" y="16"/>
                    <a:pt x="65" y="15"/>
                    <a:pt x="65" y="15"/>
                  </a:cubicBezTo>
                  <a:cubicBezTo>
                    <a:pt x="65" y="16"/>
                    <a:pt x="65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4"/>
                    <a:pt x="67" y="16"/>
                    <a:pt x="66" y="15"/>
                  </a:cubicBezTo>
                  <a:close/>
                  <a:moveTo>
                    <a:pt x="59" y="16"/>
                  </a:move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60" y="16"/>
                    <a:pt x="60" y="15"/>
                  </a:cubicBezTo>
                  <a:cubicBezTo>
                    <a:pt x="59" y="15"/>
                    <a:pt x="58" y="16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8" y="16"/>
                    <a:pt x="58" y="16"/>
                  </a:cubicBezTo>
                  <a:cubicBezTo>
                    <a:pt x="58" y="16"/>
                    <a:pt x="58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3" y="15"/>
                  </a:cubicBezTo>
                  <a:cubicBezTo>
                    <a:pt x="63" y="15"/>
                    <a:pt x="63" y="15"/>
                    <a:pt x="63" y="16"/>
                  </a:cubicBezTo>
                  <a:cubicBezTo>
                    <a:pt x="63" y="15"/>
                    <a:pt x="63" y="16"/>
                    <a:pt x="63" y="16"/>
                  </a:cubicBezTo>
                  <a:cubicBezTo>
                    <a:pt x="63" y="16"/>
                    <a:pt x="63" y="15"/>
                    <a:pt x="63" y="15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lose/>
                  <a:moveTo>
                    <a:pt x="62" y="16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2" y="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0" y="16"/>
                    <a:pt x="60" y="16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59" y="16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60" y="17"/>
                    <a:pt x="60" y="18"/>
                    <a:pt x="61" y="17"/>
                  </a:cubicBezTo>
                  <a:cubicBezTo>
                    <a:pt x="61" y="17"/>
                    <a:pt x="63" y="17"/>
                    <a:pt x="62" y="16"/>
                  </a:cubicBezTo>
                  <a:close/>
                  <a:moveTo>
                    <a:pt x="60" y="17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lose/>
                  <a:moveTo>
                    <a:pt x="91" y="16"/>
                  </a:moveTo>
                  <a:cubicBezTo>
                    <a:pt x="90" y="16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lose/>
                  <a:moveTo>
                    <a:pt x="65" y="16"/>
                  </a:moveTo>
                  <a:cubicBezTo>
                    <a:pt x="65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lose/>
                  <a:moveTo>
                    <a:pt x="58" y="17"/>
                  </a:moveTo>
                  <a:cubicBezTo>
                    <a:pt x="58" y="17"/>
                    <a:pt x="59" y="17"/>
                    <a:pt x="59" y="17"/>
                  </a:cubicBezTo>
                  <a:cubicBezTo>
                    <a:pt x="58" y="16"/>
                    <a:pt x="58" y="17"/>
                    <a:pt x="58" y="17"/>
                  </a:cubicBezTo>
                  <a:close/>
                  <a:moveTo>
                    <a:pt x="66" y="17"/>
                  </a:move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4" y="17"/>
                    <a:pt x="64" y="17"/>
                  </a:cubicBezTo>
                  <a:cubicBezTo>
                    <a:pt x="64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5" y="17"/>
                    <a:pt x="66" y="17"/>
                    <a:pt x="66" y="17"/>
                  </a:cubicBezTo>
                  <a:close/>
                  <a:moveTo>
                    <a:pt x="63" y="19"/>
                  </a:moveTo>
                  <a:cubicBezTo>
                    <a:pt x="64" y="19"/>
                    <a:pt x="64" y="19"/>
                    <a:pt x="64" y="19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2" y="18"/>
                  </a:cubicBezTo>
                  <a:cubicBezTo>
                    <a:pt x="62" y="18"/>
                    <a:pt x="63" y="18"/>
                    <a:pt x="63" y="19"/>
                  </a:cubicBezTo>
                  <a:close/>
                  <a:moveTo>
                    <a:pt x="61" y="18"/>
                  </a:moveTo>
                  <a:cubicBezTo>
                    <a:pt x="61" y="18"/>
                    <a:pt x="62" y="18"/>
                    <a:pt x="62" y="18"/>
                  </a:cubicBezTo>
                  <a:cubicBezTo>
                    <a:pt x="62" y="18"/>
                    <a:pt x="61" y="17"/>
                    <a:pt x="61" y="18"/>
                  </a:cubicBezTo>
                  <a:close/>
                  <a:moveTo>
                    <a:pt x="93" y="19"/>
                  </a:moveTo>
                  <a:cubicBezTo>
                    <a:pt x="94" y="19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5" y="20"/>
                    <a:pt x="95" y="21"/>
                    <a:pt x="96" y="21"/>
                  </a:cubicBezTo>
                  <a:cubicBezTo>
                    <a:pt x="95" y="20"/>
                    <a:pt x="95" y="20"/>
                    <a:pt x="95" y="19"/>
                  </a:cubicBezTo>
                  <a:cubicBezTo>
                    <a:pt x="95" y="19"/>
                    <a:pt x="94" y="19"/>
                    <a:pt x="94" y="18"/>
                  </a:cubicBezTo>
                  <a:cubicBezTo>
                    <a:pt x="93" y="18"/>
                    <a:pt x="93" y="17"/>
                    <a:pt x="93" y="17"/>
                  </a:cubicBezTo>
                  <a:cubicBezTo>
                    <a:pt x="92" y="18"/>
                    <a:pt x="93" y="18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0" y="20"/>
                    <a:pt x="70" y="20"/>
                  </a:cubicBezTo>
                  <a:cubicBezTo>
                    <a:pt x="70" y="19"/>
                    <a:pt x="70" y="19"/>
                    <a:pt x="70" y="19"/>
                  </a:cubicBezTo>
                  <a:close/>
                  <a:moveTo>
                    <a:pt x="70" y="20"/>
                  </a:moveTo>
                  <a:cubicBezTo>
                    <a:pt x="70" y="20"/>
                    <a:pt x="70" y="19"/>
                    <a:pt x="70" y="19"/>
                  </a:cubicBezTo>
                  <a:cubicBezTo>
                    <a:pt x="70" y="19"/>
                    <a:pt x="70" y="20"/>
                    <a:pt x="70" y="20"/>
                  </a:cubicBezTo>
                  <a:close/>
                  <a:moveTo>
                    <a:pt x="71" y="20"/>
                  </a:move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lose/>
                  <a:moveTo>
                    <a:pt x="72" y="20"/>
                  </a:moveTo>
                  <a:cubicBezTo>
                    <a:pt x="72" y="20"/>
                    <a:pt x="71" y="20"/>
                    <a:pt x="71" y="20"/>
                  </a:cubicBezTo>
                  <a:cubicBezTo>
                    <a:pt x="71" y="20"/>
                    <a:pt x="72" y="20"/>
                    <a:pt x="72" y="20"/>
                  </a:cubicBezTo>
                  <a:close/>
                  <a:moveTo>
                    <a:pt x="70" y="21"/>
                  </a:moveTo>
                  <a:cubicBezTo>
                    <a:pt x="71" y="21"/>
                    <a:pt x="71" y="21"/>
                    <a:pt x="71" y="21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1"/>
                    <a:pt x="70" y="21"/>
                  </a:cubicBezTo>
                  <a:close/>
                  <a:moveTo>
                    <a:pt x="62" y="21"/>
                  </a:moveTo>
                  <a:cubicBezTo>
                    <a:pt x="62" y="22"/>
                    <a:pt x="63" y="22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lose/>
                  <a:moveTo>
                    <a:pt x="69" y="23"/>
                  </a:move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9" y="23"/>
                  </a:cubicBezTo>
                  <a:close/>
                  <a:moveTo>
                    <a:pt x="29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9" y="23"/>
                  </a:cubicBezTo>
                  <a:close/>
                  <a:moveTo>
                    <a:pt x="76" y="24"/>
                  </a:moveTo>
                  <a:cubicBezTo>
                    <a:pt x="76" y="24"/>
                    <a:pt x="76" y="24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lose/>
                  <a:moveTo>
                    <a:pt x="71" y="25"/>
                  </a:move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1" y="25"/>
                    <a:pt x="71" y="25"/>
                  </a:cubicBezTo>
                  <a:close/>
                  <a:moveTo>
                    <a:pt x="71" y="24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4"/>
                  </a:cubicBezTo>
                  <a:cubicBezTo>
                    <a:pt x="71" y="24"/>
                    <a:pt x="71" y="24"/>
                    <a:pt x="71" y="24"/>
                  </a:cubicBezTo>
                  <a:close/>
                  <a:moveTo>
                    <a:pt x="77" y="25"/>
                  </a:moveTo>
                  <a:cubicBezTo>
                    <a:pt x="77" y="25"/>
                    <a:pt x="76" y="25"/>
                    <a:pt x="76" y="25"/>
                  </a:cubicBezTo>
                  <a:cubicBezTo>
                    <a:pt x="76" y="25"/>
                    <a:pt x="77" y="25"/>
                    <a:pt x="77" y="25"/>
                  </a:cubicBezTo>
                  <a:close/>
                  <a:moveTo>
                    <a:pt x="69" y="25"/>
                  </a:moveTo>
                  <a:cubicBezTo>
                    <a:pt x="68" y="25"/>
                    <a:pt x="68" y="26"/>
                    <a:pt x="68" y="26"/>
                  </a:cubicBezTo>
                  <a:cubicBezTo>
                    <a:pt x="69" y="27"/>
                    <a:pt x="69" y="26"/>
                    <a:pt x="69" y="25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5"/>
                    <a:pt x="19" y="26"/>
                  </a:cubicBezTo>
                  <a:close/>
                  <a:moveTo>
                    <a:pt x="20" y="26"/>
                  </a:moveTo>
                  <a:cubicBezTo>
                    <a:pt x="20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70" y="26"/>
                  </a:moveTo>
                  <a:cubicBezTo>
                    <a:pt x="70" y="26"/>
                    <a:pt x="70" y="26"/>
                    <a:pt x="70" y="26"/>
                  </a:cubicBezTo>
                  <a:cubicBezTo>
                    <a:pt x="71" y="26"/>
                    <a:pt x="70" y="25"/>
                    <a:pt x="70" y="26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75" y="26"/>
                  </a:moveTo>
                  <a:cubicBezTo>
                    <a:pt x="75" y="26"/>
                    <a:pt x="75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5" y="26"/>
                    <a:pt x="75" y="26"/>
                    <a:pt x="75" y="26"/>
                  </a:cubicBezTo>
                  <a:close/>
                  <a:moveTo>
                    <a:pt x="37" y="31"/>
                  </a:moveTo>
                  <a:cubicBezTo>
                    <a:pt x="37" y="31"/>
                    <a:pt x="37" y="31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9" y="30"/>
                    <a:pt x="39" y="30"/>
                  </a:cubicBezTo>
                  <a:cubicBezTo>
                    <a:pt x="39" y="29"/>
                    <a:pt x="38" y="30"/>
                    <a:pt x="38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7" y="30"/>
                    <a:pt x="37" y="31"/>
                    <a:pt x="37" y="31"/>
                  </a:cubicBezTo>
                  <a:close/>
                  <a:moveTo>
                    <a:pt x="37" y="31"/>
                  </a:move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7" y="31"/>
                    <a:pt x="37" y="31"/>
                  </a:cubicBezTo>
                  <a:close/>
                  <a:moveTo>
                    <a:pt x="36" y="33"/>
                  </a:moveTo>
                  <a:cubicBezTo>
                    <a:pt x="36" y="33"/>
                    <a:pt x="36" y="32"/>
                    <a:pt x="36" y="32"/>
                  </a:cubicBezTo>
                  <a:cubicBezTo>
                    <a:pt x="36" y="32"/>
                    <a:pt x="36" y="32"/>
                    <a:pt x="36" y="33"/>
                  </a:cubicBezTo>
                  <a:cubicBezTo>
                    <a:pt x="37" y="32"/>
                    <a:pt x="37" y="32"/>
                    <a:pt x="37" y="31"/>
                  </a:cubicBezTo>
                  <a:cubicBezTo>
                    <a:pt x="37" y="32"/>
                    <a:pt x="36" y="32"/>
                    <a:pt x="36" y="33"/>
                  </a:cubicBezTo>
                  <a:close/>
                  <a:moveTo>
                    <a:pt x="70" y="32"/>
                  </a:move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lose/>
                  <a:moveTo>
                    <a:pt x="34" y="35"/>
                  </a:moveTo>
                  <a:cubicBezTo>
                    <a:pt x="34" y="34"/>
                    <a:pt x="35" y="34"/>
                    <a:pt x="36" y="33"/>
                  </a:cubicBezTo>
                  <a:cubicBezTo>
                    <a:pt x="36" y="33"/>
                    <a:pt x="36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4" y="33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5"/>
                    <a:pt x="34" y="35"/>
                  </a:cubicBezTo>
                  <a:close/>
                  <a:moveTo>
                    <a:pt x="86" y="36"/>
                  </a:moveTo>
                  <a:cubicBezTo>
                    <a:pt x="85" y="36"/>
                    <a:pt x="86" y="35"/>
                    <a:pt x="85" y="35"/>
                  </a:cubicBezTo>
                  <a:cubicBezTo>
                    <a:pt x="85" y="35"/>
                    <a:pt x="85" y="36"/>
                    <a:pt x="85" y="36"/>
                  </a:cubicBezTo>
                  <a:cubicBezTo>
                    <a:pt x="85" y="36"/>
                    <a:pt x="84" y="35"/>
                    <a:pt x="84" y="35"/>
                  </a:cubicBezTo>
                  <a:cubicBezTo>
                    <a:pt x="84" y="35"/>
                    <a:pt x="84" y="34"/>
                    <a:pt x="84" y="33"/>
                  </a:cubicBezTo>
                  <a:cubicBezTo>
                    <a:pt x="84" y="33"/>
                    <a:pt x="83" y="34"/>
                    <a:pt x="83" y="34"/>
                  </a:cubicBezTo>
                  <a:cubicBezTo>
                    <a:pt x="83" y="35"/>
                    <a:pt x="83" y="37"/>
                    <a:pt x="82" y="38"/>
                  </a:cubicBezTo>
                  <a:cubicBezTo>
                    <a:pt x="83" y="38"/>
                    <a:pt x="83" y="38"/>
                    <a:pt x="83" y="39"/>
                  </a:cubicBezTo>
                  <a:cubicBezTo>
                    <a:pt x="83" y="38"/>
                    <a:pt x="84" y="38"/>
                    <a:pt x="85" y="38"/>
                  </a:cubicBezTo>
                  <a:cubicBezTo>
                    <a:pt x="85" y="38"/>
                    <a:pt x="85" y="38"/>
                    <a:pt x="85" y="39"/>
                  </a:cubicBezTo>
                  <a:cubicBezTo>
                    <a:pt x="85" y="39"/>
                    <a:pt x="85" y="38"/>
                    <a:pt x="86" y="38"/>
                  </a:cubicBezTo>
                  <a:cubicBezTo>
                    <a:pt x="86" y="38"/>
                    <a:pt x="86" y="38"/>
                    <a:pt x="87" y="38"/>
                  </a:cubicBezTo>
                  <a:cubicBezTo>
                    <a:pt x="87" y="38"/>
                    <a:pt x="87" y="37"/>
                    <a:pt x="87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6"/>
                    <a:pt x="86" y="36"/>
                    <a:pt x="86" y="36"/>
                  </a:cubicBezTo>
                  <a:close/>
                  <a:moveTo>
                    <a:pt x="84" y="35"/>
                  </a:moveTo>
                  <a:cubicBezTo>
                    <a:pt x="84" y="35"/>
                    <a:pt x="84" y="36"/>
                    <a:pt x="84" y="36"/>
                  </a:cubicBezTo>
                  <a:cubicBezTo>
                    <a:pt x="84" y="36"/>
                    <a:pt x="84" y="35"/>
                    <a:pt x="84" y="35"/>
                  </a:cubicBezTo>
                  <a:close/>
                  <a:moveTo>
                    <a:pt x="36" y="35"/>
                  </a:move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lose/>
                  <a:moveTo>
                    <a:pt x="68" y="36"/>
                  </a:moveTo>
                  <a:cubicBezTo>
                    <a:pt x="68" y="36"/>
                    <a:pt x="69" y="36"/>
                    <a:pt x="69" y="36"/>
                  </a:cubicBezTo>
                  <a:cubicBezTo>
                    <a:pt x="69" y="36"/>
                    <a:pt x="68" y="36"/>
                    <a:pt x="68" y="36"/>
                  </a:cubicBezTo>
                  <a:close/>
                  <a:moveTo>
                    <a:pt x="36" y="37"/>
                  </a:moveTo>
                  <a:cubicBezTo>
                    <a:pt x="36" y="37"/>
                    <a:pt x="35" y="37"/>
                    <a:pt x="35" y="37"/>
                  </a:cubicBezTo>
                  <a:cubicBezTo>
                    <a:pt x="35" y="37"/>
                    <a:pt x="36" y="37"/>
                    <a:pt x="36" y="37"/>
                  </a:cubicBezTo>
                  <a:close/>
                  <a:moveTo>
                    <a:pt x="79" y="37"/>
                  </a:moveTo>
                  <a:cubicBezTo>
                    <a:pt x="80" y="38"/>
                    <a:pt x="81" y="38"/>
                    <a:pt x="81" y="37"/>
                  </a:cubicBezTo>
                  <a:cubicBezTo>
                    <a:pt x="81" y="37"/>
                    <a:pt x="79" y="37"/>
                    <a:pt x="79" y="37"/>
                  </a:cubicBezTo>
                  <a:close/>
                  <a:moveTo>
                    <a:pt x="83" y="40"/>
                  </a:moveTo>
                  <a:cubicBezTo>
                    <a:pt x="83" y="40"/>
                    <a:pt x="82" y="40"/>
                    <a:pt x="82" y="40"/>
                  </a:cubicBezTo>
                  <a:cubicBezTo>
                    <a:pt x="82" y="40"/>
                    <a:pt x="82" y="41"/>
                    <a:pt x="82" y="41"/>
                  </a:cubicBezTo>
                  <a:cubicBezTo>
                    <a:pt x="82" y="41"/>
                    <a:pt x="83" y="41"/>
                    <a:pt x="83" y="40"/>
                  </a:cubicBezTo>
                  <a:close/>
                  <a:moveTo>
                    <a:pt x="80" y="41"/>
                  </a:moveTo>
                  <a:cubicBezTo>
                    <a:pt x="80" y="41"/>
                    <a:pt x="81" y="41"/>
                    <a:pt x="81" y="41"/>
                  </a:cubicBezTo>
                  <a:cubicBezTo>
                    <a:pt x="81" y="41"/>
                    <a:pt x="80" y="41"/>
                    <a:pt x="80" y="41"/>
                  </a:cubicBezTo>
                  <a:close/>
                  <a:moveTo>
                    <a:pt x="0" y="47"/>
                  </a:moveTo>
                  <a:cubicBezTo>
                    <a:pt x="0" y="47"/>
                    <a:pt x="1" y="47"/>
                    <a:pt x="1" y="46"/>
                  </a:cubicBezTo>
                  <a:cubicBezTo>
                    <a:pt x="1" y="47"/>
                    <a:pt x="0" y="47"/>
                    <a:pt x="0" y="47"/>
                  </a:cubicBezTo>
                  <a:close/>
                  <a:moveTo>
                    <a:pt x="0" y="48"/>
                  </a:moveTo>
                  <a:cubicBezTo>
                    <a:pt x="0" y="48"/>
                    <a:pt x="0" y="49"/>
                    <a:pt x="0" y="49"/>
                  </a:cubicBezTo>
                  <a:cubicBezTo>
                    <a:pt x="0" y="48"/>
                    <a:pt x="1" y="48"/>
                    <a:pt x="0" y="48"/>
                  </a:cubicBezTo>
                  <a:close/>
                  <a:moveTo>
                    <a:pt x="0" y="50"/>
                  </a:moveTo>
                  <a:cubicBezTo>
                    <a:pt x="0" y="50"/>
                    <a:pt x="0" y="49"/>
                    <a:pt x="0" y="49"/>
                  </a:cubicBezTo>
                  <a:cubicBezTo>
                    <a:pt x="0" y="49"/>
                    <a:pt x="0" y="50"/>
                    <a:pt x="0" y="50"/>
                  </a:cubicBezTo>
                  <a:close/>
                  <a:moveTo>
                    <a:pt x="66" y="68"/>
                  </a:move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70"/>
                    <a:pt x="66" y="69"/>
                    <a:pt x="67" y="69"/>
                  </a:cubicBezTo>
                  <a:cubicBezTo>
                    <a:pt x="66" y="69"/>
                    <a:pt x="66" y="68"/>
                    <a:pt x="66" y="68"/>
                  </a:cubicBezTo>
                  <a:close/>
                  <a:moveTo>
                    <a:pt x="64" y="69"/>
                  </a:move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4" y="69"/>
                    <a:pt x="64" y="69"/>
                  </a:cubicBezTo>
                  <a:close/>
                  <a:moveTo>
                    <a:pt x="68" y="71"/>
                  </a:moveTo>
                  <a:cubicBezTo>
                    <a:pt x="68" y="71"/>
                    <a:pt x="67" y="70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71"/>
                    <a:pt x="67" y="72"/>
                    <a:pt x="68" y="71"/>
                  </a:cubicBezTo>
                  <a:close/>
                  <a:moveTo>
                    <a:pt x="65" y="72"/>
                  </a:moveTo>
                  <a:cubicBezTo>
                    <a:pt x="65" y="71"/>
                    <a:pt x="64" y="70"/>
                    <a:pt x="64" y="71"/>
                  </a:cubicBezTo>
                  <a:cubicBezTo>
                    <a:pt x="64" y="71"/>
                    <a:pt x="64" y="72"/>
                    <a:pt x="65" y="72"/>
                  </a:cubicBezTo>
                  <a:close/>
                  <a:moveTo>
                    <a:pt x="65" y="72"/>
                  </a:moveTo>
                  <a:cubicBezTo>
                    <a:pt x="65" y="72"/>
                    <a:pt x="65" y="72"/>
                    <a:pt x="65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5" y="72"/>
                    <a:pt x="65" y="72"/>
                    <a:pt x="65" y="72"/>
                  </a:cubicBezTo>
                  <a:close/>
                  <a:moveTo>
                    <a:pt x="69" y="73"/>
                  </a:moveTo>
                  <a:cubicBezTo>
                    <a:pt x="69" y="73"/>
                    <a:pt x="69" y="72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lose/>
                  <a:moveTo>
                    <a:pt x="71" y="73"/>
                  </a:moveTo>
                  <a:cubicBezTo>
                    <a:pt x="71" y="73"/>
                    <a:pt x="70" y="73"/>
                    <a:pt x="70" y="73"/>
                  </a:cubicBezTo>
                  <a:cubicBezTo>
                    <a:pt x="70" y="73"/>
                    <a:pt x="70" y="73"/>
                    <a:pt x="71" y="73"/>
                  </a:cubicBezTo>
                  <a:cubicBezTo>
                    <a:pt x="71" y="73"/>
                    <a:pt x="71" y="73"/>
                    <a:pt x="71" y="73"/>
                  </a:cubicBezTo>
                  <a:close/>
                  <a:moveTo>
                    <a:pt x="67" y="76"/>
                  </a:moveTo>
                  <a:cubicBezTo>
                    <a:pt x="68" y="76"/>
                    <a:pt x="69" y="76"/>
                    <a:pt x="69" y="76"/>
                  </a:cubicBezTo>
                  <a:cubicBezTo>
                    <a:pt x="69" y="76"/>
                    <a:pt x="68" y="76"/>
                    <a:pt x="68" y="76"/>
                  </a:cubicBezTo>
                  <a:cubicBezTo>
                    <a:pt x="68" y="75"/>
                    <a:pt x="67" y="75"/>
                    <a:pt x="67" y="75"/>
                  </a:cubicBezTo>
                  <a:cubicBezTo>
                    <a:pt x="67" y="75"/>
                    <a:pt x="66" y="75"/>
                    <a:pt x="65" y="75"/>
                  </a:cubicBezTo>
                  <a:cubicBezTo>
                    <a:pt x="65" y="75"/>
                    <a:pt x="65" y="74"/>
                    <a:pt x="65" y="74"/>
                  </a:cubicBezTo>
                  <a:cubicBezTo>
                    <a:pt x="65" y="74"/>
                    <a:pt x="64" y="73"/>
                    <a:pt x="63" y="74"/>
                  </a:cubicBezTo>
                  <a:cubicBezTo>
                    <a:pt x="63" y="74"/>
                    <a:pt x="62" y="73"/>
                    <a:pt x="62" y="73"/>
                  </a:cubicBezTo>
                  <a:cubicBezTo>
                    <a:pt x="61" y="73"/>
                    <a:pt x="61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58" y="73"/>
                    <a:pt x="57" y="74"/>
                    <a:pt x="56" y="74"/>
                  </a:cubicBezTo>
                  <a:cubicBezTo>
                    <a:pt x="57" y="75"/>
                    <a:pt x="57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9" y="74"/>
                    <a:pt x="59" y="73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60" y="74"/>
                    <a:pt x="62" y="75"/>
                    <a:pt x="63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4" y="75"/>
                    <a:pt x="64" y="76"/>
                    <a:pt x="65" y="76"/>
                  </a:cubicBezTo>
                  <a:cubicBezTo>
                    <a:pt x="65" y="76"/>
                    <a:pt x="64" y="76"/>
                    <a:pt x="64" y="76"/>
                  </a:cubicBezTo>
                  <a:cubicBezTo>
                    <a:pt x="65" y="77"/>
                    <a:pt x="65" y="76"/>
                    <a:pt x="65" y="76"/>
                  </a:cubicBezTo>
                  <a:cubicBezTo>
                    <a:pt x="66" y="77"/>
                    <a:pt x="66" y="77"/>
                    <a:pt x="67" y="76"/>
                  </a:cubicBezTo>
                  <a:close/>
                  <a:moveTo>
                    <a:pt x="70" y="74"/>
                  </a:move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lose/>
                  <a:moveTo>
                    <a:pt x="69" y="75"/>
                  </a:moveTo>
                  <a:cubicBezTo>
                    <a:pt x="69" y="75"/>
                    <a:pt x="69" y="75"/>
                    <a:pt x="70" y="75"/>
                  </a:cubicBezTo>
                  <a:cubicBezTo>
                    <a:pt x="70" y="75"/>
                    <a:pt x="70" y="75"/>
                    <a:pt x="70" y="74"/>
                  </a:cubicBezTo>
                  <a:cubicBezTo>
                    <a:pt x="70" y="74"/>
                    <a:pt x="70" y="75"/>
                    <a:pt x="69" y="75"/>
                  </a:cubicBezTo>
                  <a:close/>
                  <a:moveTo>
                    <a:pt x="58" y="75"/>
                  </a:moveTo>
                  <a:cubicBezTo>
                    <a:pt x="58" y="75"/>
                    <a:pt x="59" y="75"/>
                    <a:pt x="59" y="75"/>
                  </a:cubicBezTo>
                  <a:cubicBezTo>
                    <a:pt x="59" y="75"/>
                    <a:pt x="58" y="75"/>
                    <a:pt x="58" y="75"/>
                  </a:cubicBezTo>
                  <a:close/>
                  <a:moveTo>
                    <a:pt x="81" y="76"/>
                  </a:move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lose/>
                  <a:moveTo>
                    <a:pt x="75" y="77"/>
                  </a:moveTo>
                  <a:cubicBezTo>
                    <a:pt x="75" y="76"/>
                    <a:pt x="74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2" y="75"/>
                    <a:pt x="71" y="76"/>
                    <a:pt x="71" y="76"/>
                  </a:cubicBezTo>
                  <a:cubicBezTo>
                    <a:pt x="70" y="76"/>
                    <a:pt x="70" y="76"/>
                    <a:pt x="69" y="76"/>
                  </a:cubicBezTo>
                  <a:cubicBezTo>
                    <a:pt x="70" y="76"/>
                    <a:pt x="70" y="76"/>
                    <a:pt x="70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9" y="77"/>
                    <a:pt x="69" y="77"/>
                    <a:pt x="68" y="78"/>
                  </a:cubicBezTo>
                  <a:cubicBezTo>
                    <a:pt x="68" y="78"/>
                    <a:pt x="69" y="78"/>
                    <a:pt x="69" y="78"/>
                  </a:cubicBezTo>
                  <a:cubicBezTo>
                    <a:pt x="70" y="78"/>
                    <a:pt x="71" y="78"/>
                    <a:pt x="72" y="78"/>
                  </a:cubicBezTo>
                  <a:cubicBezTo>
                    <a:pt x="72" y="78"/>
                    <a:pt x="72" y="78"/>
                    <a:pt x="73" y="78"/>
                  </a:cubicBezTo>
                  <a:cubicBezTo>
                    <a:pt x="73" y="77"/>
                    <a:pt x="75" y="77"/>
                    <a:pt x="75" y="77"/>
                  </a:cubicBezTo>
                  <a:close/>
                  <a:moveTo>
                    <a:pt x="82" y="76"/>
                  </a:moveTo>
                  <a:cubicBezTo>
                    <a:pt x="82" y="76"/>
                    <a:pt x="82" y="76"/>
                    <a:pt x="82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6"/>
                    <a:pt x="82" y="76"/>
                    <a:pt x="82" y="76"/>
                  </a:cubicBezTo>
                  <a:close/>
                  <a:moveTo>
                    <a:pt x="77" y="77"/>
                  </a:moveTo>
                  <a:cubicBezTo>
                    <a:pt x="78" y="77"/>
                    <a:pt x="79" y="77"/>
                    <a:pt x="79" y="76"/>
                  </a:cubicBezTo>
                  <a:cubicBezTo>
                    <a:pt x="78" y="76"/>
                    <a:pt x="77" y="76"/>
                    <a:pt x="77" y="77"/>
                  </a:cubicBezTo>
                  <a:close/>
                  <a:moveTo>
                    <a:pt x="82" y="76"/>
                  </a:moveTo>
                  <a:cubicBezTo>
                    <a:pt x="82" y="76"/>
                    <a:pt x="82" y="76"/>
                    <a:pt x="82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6"/>
                    <a:pt x="82" y="76"/>
                    <a:pt x="82" y="76"/>
                  </a:cubicBezTo>
                  <a:close/>
                  <a:moveTo>
                    <a:pt x="82" y="77"/>
                  </a:moveTo>
                  <a:cubicBezTo>
                    <a:pt x="82" y="77"/>
                    <a:pt x="82" y="77"/>
                    <a:pt x="82" y="77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6"/>
                    <a:pt x="81" y="76"/>
                    <a:pt x="82" y="77"/>
                  </a:cubicBezTo>
                  <a:close/>
                  <a:moveTo>
                    <a:pt x="80" y="76"/>
                  </a:moveTo>
                  <a:cubicBezTo>
                    <a:pt x="79" y="77"/>
                    <a:pt x="79" y="76"/>
                    <a:pt x="79" y="77"/>
                  </a:cubicBezTo>
                  <a:cubicBezTo>
                    <a:pt x="79" y="77"/>
                    <a:pt x="80" y="77"/>
                    <a:pt x="80" y="76"/>
                  </a:cubicBezTo>
                  <a:close/>
                  <a:moveTo>
                    <a:pt x="83" y="77"/>
                  </a:move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8"/>
                  </a:cubicBezTo>
                  <a:cubicBezTo>
                    <a:pt x="83" y="77"/>
                    <a:pt x="83" y="77"/>
                    <a:pt x="83" y="77"/>
                  </a:cubicBezTo>
                  <a:close/>
                  <a:moveTo>
                    <a:pt x="83" y="78"/>
                  </a:moveTo>
                  <a:cubicBezTo>
                    <a:pt x="83" y="78"/>
                    <a:pt x="83" y="78"/>
                    <a:pt x="83" y="78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3" y="78"/>
                    <a:pt x="83" y="78"/>
                    <a:pt x="83" y="78"/>
                  </a:cubicBezTo>
                  <a:close/>
                  <a:moveTo>
                    <a:pt x="63" y="79"/>
                  </a:moveTo>
                  <a:cubicBezTo>
                    <a:pt x="63" y="79"/>
                    <a:pt x="64" y="79"/>
                    <a:pt x="65" y="79"/>
                  </a:cubicBezTo>
                  <a:cubicBezTo>
                    <a:pt x="65" y="79"/>
                    <a:pt x="66" y="79"/>
                    <a:pt x="66" y="79"/>
                  </a:cubicBezTo>
                  <a:cubicBezTo>
                    <a:pt x="66" y="78"/>
                    <a:pt x="64" y="78"/>
                    <a:pt x="63" y="79"/>
                  </a:cubicBezTo>
                  <a:close/>
                  <a:moveTo>
                    <a:pt x="84" y="79"/>
                  </a:moveTo>
                  <a:cubicBezTo>
                    <a:pt x="84" y="79"/>
                    <a:pt x="84" y="79"/>
                    <a:pt x="84" y="79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3" y="79"/>
                    <a:pt x="83" y="79"/>
                    <a:pt x="84" y="79"/>
                  </a:cubicBezTo>
                  <a:close/>
                  <a:moveTo>
                    <a:pt x="84" y="79"/>
                  </a:moveTo>
                  <a:cubicBezTo>
                    <a:pt x="83" y="79"/>
                    <a:pt x="83" y="80"/>
                    <a:pt x="83" y="80"/>
                  </a:cubicBezTo>
                  <a:cubicBezTo>
                    <a:pt x="84" y="80"/>
                    <a:pt x="84" y="80"/>
                    <a:pt x="84" y="79"/>
                  </a:cubicBezTo>
                  <a:close/>
                  <a:moveTo>
                    <a:pt x="85" y="80"/>
                  </a:moveTo>
                  <a:cubicBezTo>
                    <a:pt x="85" y="80"/>
                    <a:pt x="85" y="80"/>
                    <a:pt x="85" y="80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80"/>
                    <a:pt x="85" y="80"/>
                    <a:pt x="85" y="80"/>
                  </a:cubicBezTo>
                  <a:close/>
                  <a:moveTo>
                    <a:pt x="83" y="80"/>
                  </a:moveTo>
                  <a:cubicBezTo>
                    <a:pt x="83" y="80"/>
                    <a:pt x="83" y="80"/>
                    <a:pt x="83" y="80"/>
                  </a:cubicBezTo>
                  <a:cubicBezTo>
                    <a:pt x="83" y="80"/>
                    <a:pt x="83" y="80"/>
                    <a:pt x="83" y="80"/>
                  </a:cubicBezTo>
                  <a:close/>
                  <a:moveTo>
                    <a:pt x="83" y="82"/>
                  </a:move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3" y="82"/>
                    <a:pt x="83" y="82"/>
                  </a:cubicBezTo>
                  <a:close/>
                  <a:moveTo>
                    <a:pt x="80" y="83"/>
                  </a:moveTo>
                  <a:cubicBezTo>
                    <a:pt x="80" y="83"/>
                    <a:pt x="80" y="84"/>
                    <a:pt x="80" y="84"/>
                  </a:cubicBezTo>
                  <a:cubicBezTo>
                    <a:pt x="80" y="84"/>
                    <a:pt x="80" y="84"/>
                    <a:pt x="80" y="83"/>
                  </a:cubicBezTo>
                  <a:close/>
                  <a:moveTo>
                    <a:pt x="73" y="84"/>
                  </a:moveTo>
                  <a:cubicBezTo>
                    <a:pt x="72" y="85"/>
                    <a:pt x="73" y="85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lose/>
                  <a:moveTo>
                    <a:pt x="46" y="97"/>
                  </a:moveTo>
                  <a:cubicBezTo>
                    <a:pt x="46" y="97"/>
                    <a:pt x="46" y="97"/>
                    <a:pt x="46" y="97"/>
                  </a:cubicBezTo>
                  <a:cubicBezTo>
                    <a:pt x="46" y="96"/>
                    <a:pt x="45" y="96"/>
                    <a:pt x="45" y="96"/>
                  </a:cubicBezTo>
                  <a:cubicBezTo>
                    <a:pt x="45" y="96"/>
                    <a:pt x="45" y="97"/>
                    <a:pt x="45" y="9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5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lose/>
                  <a:moveTo>
                    <a:pt x="46" y="97"/>
                  </a:moveTo>
                  <a:cubicBezTo>
                    <a:pt x="46" y="97"/>
                    <a:pt x="47" y="97"/>
                    <a:pt x="47" y="97"/>
                  </a:cubicBezTo>
                  <a:cubicBezTo>
                    <a:pt x="47" y="97"/>
                    <a:pt x="47" y="97"/>
                    <a:pt x="46" y="97"/>
                  </a:cubicBezTo>
                  <a:close/>
                  <a:moveTo>
                    <a:pt x="48" y="97"/>
                  </a:moveTo>
                  <a:cubicBezTo>
                    <a:pt x="48" y="97"/>
                    <a:pt x="48" y="97"/>
                    <a:pt x="48" y="97"/>
                  </a:cubicBezTo>
                  <a:cubicBezTo>
                    <a:pt x="48" y="98"/>
                    <a:pt x="48" y="97"/>
                    <a:pt x="48" y="97"/>
                  </a:cubicBezTo>
                  <a:close/>
                  <a:moveTo>
                    <a:pt x="46" y="98"/>
                  </a:moveTo>
                  <a:cubicBezTo>
                    <a:pt x="46" y="98"/>
                    <a:pt x="47" y="98"/>
                    <a:pt x="47" y="98"/>
                  </a:cubicBezTo>
                  <a:cubicBezTo>
                    <a:pt x="47" y="98"/>
                    <a:pt x="46" y="98"/>
                    <a:pt x="46" y="98"/>
                  </a:cubicBezTo>
                  <a:close/>
                  <a:moveTo>
                    <a:pt x="70" y="2"/>
                  </a:moveTo>
                  <a:cubicBezTo>
                    <a:pt x="69" y="1"/>
                    <a:pt x="68" y="1"/>
                    <a:pt x="67" y="1"/>
                  </a:cubicBezTo>
                  <a:cubicBezTo>
                    <a:pt x="68" y="1"/>
                    <a:pt x="69" y="2"/>
                    <a:pt x="70" y="2"/>
                  </a:cubicBezTo>
                  <a:close/>
                  <a:moveTo>
                    <a:pt x="39" y="2"/>
                  </a:moveTo>
                  <a:cubicBezTo>
                    <a:pt x="39" y="2"/>
                    <a:pt x="39" y="2"/>
                    <a:pt x="39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1" y="2"/>
                    <a:pt x="42" y="1"/>
                  </a:cubicBezTo>
                  <a:cubicBezTo>
                    <a:pt x="39" y="2"/>
                    <a:pt x="35" y="3"/>
                    <a:pt x="33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3" y="5"/>
                    <a:pt x="36" y="3"/>
                    <a:pt x="39" y="2"/>
                  </a:cubicBezTo>
                  <a:close/>
                  <a:moveTo>
                    <a:pt x="72" y="2"/>
                  </a:moveTo>
                  <a:cubicBezTo>
                    <a:pt x="72" y="2"/>
                    <a:pt x="71" y="2"/>
                    <a:pt x="70" y="2"/>
                  </a:cubicBezTo>
                  <a:cubicBezTo>
                    <a:pt x="71" y="2"/>
                    <a:pt x="72" y="2"/>
                    <a:pt x="72" y="2"/>
                  </a:cubicBezTo>
                  <a:close/>
                  <a:moveTo>
                    <a:pt x="103" y="26"/>
                  </a:moveTo>
                  <a:cubicBezTo>
                    <a:pt x="102" y="25"/>
                    <a:pt x="101" y="24"/>
                    <a:pt x="101" y="23"/>
                  </a:cubicBezTo>
                  <a:cubicBezTo>
                    <a:pt x="100" y="22"/>
                    <a:pt x="99" y="21"/>
                    <a:pt x="98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20"/>
                    <a:pt x="98" y="19"/>
                    <a:pt x="98" y="19"/>
                  </a:cubicBezTo>
                  <a:cubicBezTo>
                    <a:pt x="98" y="19"/>
                    <a:pt x="97" y="18"/>
                    <a:pt x="97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7"/>
                    <a:pt x="96" y="17"/>
                    <a:pt x="96" y="16"/>
                  </a:cubicBezTo>
                  <a:cubicBezTo>
                    <a:pt x="89" y="10"/>
                    <a:pt x="81" y="5"/>
                    <a:pt x="72" y="2"/>
                  </a:cubicBezTo>
                  <a:cubicBezTo>
                    <a:pt x="73" y="3"/>
                    <a:pt x="74" y="3"/>
                    <a:pt x="75" y="3"/>
                  </a:cubicBezTo>
                  <a:cubicBezTo>
                    <a:pt x="75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8" y="5"/>
                    <a:pt x="78" y="5"/>
                  </a:cubicBezTo>
                  <a:cubicBezTo>
                    <a:pt x="78" y="5"/>
                    <a:pt x="77" y="5"/>
                    <a:pt x="77" y="5"/>
                  </a:cubicBezTo>
                  <a:cubicBezTo>
                    <a:pt x="78" y="6"/>
                    <a:pt x="79" y="6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0" y="7"/>
                    <a:pt x="82" y="8"/>
                    <a:pt x="84" y="9"/>
                  </a:cubicBezTo>
                  <a:cubicBezTo>
                    <a:pt x="84" y="9"/>
                    <a:pt x="85" y="10"/>
                    <a:pt x="85" y="10"/>
                  </a:cubicBezTo>
                  <a:cubicBezTo>
                    <a:pt x="85" y="10"/>
                    <a:pt x="86" y="11"/>
                    <a:pt x="86" y="11"/>
                  </a:cubicBezTo>
                  <a:cubicBezTo>
                    <a:pt x="87" y="11"/>
                    <a:pt x="87" y="12"/>
                    <a:pt x="87" y="12"/>
                  </a:cubicBezTo>
                  <a:cubicBezTo>
                    <a:pt x="87" y="12"/>
                    <a:pt x="88" y="12"/>
                    <a:pt x="88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2"/>
                    <a:pt x="88" y="12"/>
                    <a:pt x="88" y="11"/>
                  </a:cubicBezTo>
                  <a:cubicBezTo>
                    <a:pt x="89" y="12"/>
                    <a:pt x="90" y="12"/>
                    <a:pt x="91" y="13"/>
                  </a:cubicBezTo>
                  <a:cubicBezTo>
                    <a:pt x="90" y="12"/>
                    <a:pt x="89" y="11"/>
                    <a:pt x="88" y="11"/>
                  </a:cubicBezTo>
                  <a:cubicBezTo>
                    <a:pt x="87" y="10"/>
                    <a:pt x="87" y="10"/>
                    <a:pt x="86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5" y="9"/>
                    <a:pt x="84" y="9"/>
                    <a:pt x="84" y="8"/>
                  </a:cubicBezTo>
                  <a:cubicBezTo>
                    <a:pt x="83" y="8"/>
                    <a:pt x="82" y="8"/>
                    <a:pt x="81" y="7"/>
                  </a:cubicBezTo>
                  <a:cubicBezTo>
                    <a:pt x="83" y="7"/>
                    <a:pt x="84" y="8"/>
                    <a:pt x="85" y="9"/>
                  </a:cubicBezTo>
                  <a:cubicBezTo>
                    <a:pt x="85" y="8"/>
                    <a:pt x="84" y="8"/>
                    <a:pt x="84" y="8"/>
                  </a:cubicBezTo>
                  <a:cubicBezTo>
                    <a:pt x="87" y="10"/>
                    <a:pt x="90" y="11"/>
                    <a:pt x="92" y="14"/>
                  </a:cubicBezTo>
                  <a:cubicBezTo>
                    <a:pt x="91" y="14"/>
                    <a:pt x="90" y="13"/>
                    <a:pt x="89" y="12"/>
                  </a:cubicBezTo>
                  <a:cubicBezTo>
                    <a:pt x="90" y="14"/>
                    <a:pt x="92" y="14"/>
                    <a:pt x="93" y="15"/>
                  </a:cubicBezTo>
                  <a:cubicBezTo>
                    <a:pt x="94" y="16"/>
                    <a:pt x="95" y="17"/>
                    <a:pt x="95" y="18"/>
                  </a:cubicBezTo>
                  <a:cubicBezTo>
                    <a:pt x="95" y="18"/>
                    <a:pt x="95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3" y="17"/>
                    <a:pt x="93" y="16"/>
                    <a:pt x="92" y="16"/>
                  </a:cubicBezTo>
                  <a:cubicBezTo>
                    <a:pt x="91" y="16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3" y="17"/>
                    <a:pt x="92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4" y="17"/>
                    <a:pt x="94" y="18"/>
                  </a:cubicBezTo>
                  <a:cubicBezTo>
                    <a:pt x="95" y="18"/>
                    <a:pt x="95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6" y="20"/>
                    <a:pt x="96" y="20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6" y="19"/>
                    <a:pt x="96" y="19"/>
                    <a:pt x="97" y="20"/>
                  </a:cubicBezTo>
                  <a:cubicBezTo>
                    <a:pt x="97" y="20"/>
                    <a:pt x="97" y="20"/>
                    <a:pt x="96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9" y="22"/>
                    <a:pt x="101" y="23"/>
                    <a:pt x="101" y="25"/>
                  </a:cubicBezTo>
                  <a:cubicBezTo>
                    <a:pt x="101" y="26"/>
                    <a:pt x="101" y="26"/>
                    <a:pt x="101" y="27"/>
                  </a:cubicBezTo>
                  <a:cubicBezTo>
                    <a:pt x="103" y="28"/>
                    <a:pt x="103" y="30"/>
                    <a:pt x="105" y="32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0"/>
                    <a:pt x="104" y="29"/>
                    <a:pt x="104" y="28"/>
                  </a:cubicBezTo>
                  <a:cubicBezTo>
                    <a:pt x="104" y="27"/>
                    <a:pt x="103" y="27"/>
                    <a:pt x="103" y="26"/>
                  </a:cubicBezTo>
                  <a:close/>
                  <a:moveTo>
                    <a:pt x="79" y="6"/>
                  </a:moveTo>
                  <a:cubicBezTo>
                    <a:pt x="79" y="5"/>
                    <a:pt x="79" y="5"/>
                    <a:pt x="78" y="5"/>
                  </a:cubicBezTo>
                  <a:cubicBezTo>
                    <a:pt x="79" y="5"/>
                    <a:pt x="79" y="5"/>
                    <a:pt x="80" y="6"/>
                  </a:cubicBezTo>
                  <a:cubicBezTo>
                    <a:pt x="80" y="6"/>
                    <a:pt x="79" y="5"/>
                    <a:pt x="79" y="6"/>
                  </a:cubicBezTo>
                  <a:close/>
                  <a:moveTo>
                    <a:pt x="102" y="85"/>
                  </a:moveTo>
                  <a:cubicBezTo>
                    <a:pt x="101" y="84"/>
                    <a:pt x="101" y="85"/>
                    <a:pt x="100" y="86"/>
                  </a:cubicBezTo>
                  <a:cubicBezTo>
                    <a:pt x="100" y="86"/>
                    <a:pt x="99" y="86"/>
                    <a:pt x="98" y="86"/>
                  </a:cubicBezTo>
                  <a:cubicBezTo>
                    <a:pt x="98" y="87"/>
                    <a:pt x="98" y="87"/>
                    <a:pt x="98" y="88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8" y="87"/>
                    <a:pt x="98" y="87"/>
                    <a:pt x="97" y="87"/>
                  </a:cubicBezTo>
                  <a:cubicBezTo>
                    <a:pt x="97" y="87"/>
                    <a:pt x="97" y="87"/>
                    <a:pt x="97" y="87"/>
                  </a:cubicBezTo>
                  <a:cubicBezTo>
                    <a:pt x="97" y="87"/>
                    <a:pt x="97" y="87"/>
                    <a:pt x="96" y="87"/>
                  </a:cubicBezTo>
                  <a:cubicBezTo>
                    <a:pt x="95" y="87"/>
                    <a:pt x="95" y="88"/>
                    <a:pt x="94" y="89"/>
                  </a:cubicBezTo>
                  <a:cubicBezTo>
                    <a:pt x="94" y="88"/>
                    <a:pt x="95" y="88"/>
                    <a:pt x="95" y="87"/>
                  </a:cubicBezTo>
                  <a:cubicBezTo>
                    <a:pt x="94" y="87"/>
                    <a:pt x="94" y="88"/>
                    <a:pt x="94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3" y="88"/>
                    <a:pt x="93" y="89"/>
                    <a:pt x="93" y="88"/>
                  </a:cubicBezTo>
                  <a:cubicBezTo>
                    <a:pt x="93" y="88"/>
                    <a:pt x="94" y="87"/>
                    <a:pt x="94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3" y="86"/>
                    <a:pt x="93" y="85"/>
                    <a:pt x="93" y="85"/>
                  </a:cubicBezTo>
                  <a:cubicBezTo>
                    <a:pt x="92" y="85"/>
                    <a:pt x="93" y="85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85"/>
                    <a:pt x="92" y="85"/>
                    <a:pt x="91" y="85"/>
                  </a:cubicBezTo>
                  <a:cubicBezTo>
                    <a:pt x="91" y="85"/>
                    <a:pt x="91" y="85"/>
                    <a:pt x="90" y="85"/>
                  </a:cubicBezTo>
                  <a:cubicBezTo>
                    <a:pt x="89" y="85"/>
                    <a:pt x="89" y="85"/>
                    <a:pt x="88" y="86"/>
                  </a:cubicBezTo>
                  <a:cubicBezTo>
                    <a:pt x="88" y="86"/>
                    <a:pt x="87" y="86"/>
                    <a:pt x="87" y="86"/>
                  </a:cubicBezTo>
                  <a:cubicBezTo>
                    <a:pt x="87" y="86"/>
                    <a:pt x="86" y="86"/>
                    <a:pt x="86" y="86"/>
                  </a:cubicBezTo>
                  <a:cubicBezTo>
                    <a:pt x="86" y="85"/>
                    <a:pt x="85" y="85"/>
                    <a:pt x="84" y="85"/>
                  </a:cubicBezTo>
                  <a:cubicBezTo>
                    <a:pt x="84" y="85"/>
                    <a:pt x="84" y="85"/>
                    <a:pt x="83" y="85"/>
                  </a:cubicBezTo>
                  <a:cubicBezTo>
                    <a:pt x="83" y="85"/>
                    <a:pt x="84" y="84"/>
                    <a:pt x="83" y="84"/>
                  </a:cubicBezTo>
                  <a:cubicBezTo>
                    <a:pt x="83" y="84"/>
                    <a:pt x="83" y="84"/>
                    <a:pt x="82" y="84"/>
                  </a:cubicBezTo>
                  <a:cubicBezTo>
                    <a:pt x="83" y="84"/>
                    <a:pt x="83" y="83"/>
                    <a:pt x="83" y="83"/>
                  </a:cubicBezTo>
                  <a:cubicBezTo>
                    <a:pt x="83" y="83"/>
                    <a:pt x="82" y="84"/>
                    <a:pt x="82" y="84"/>
                  </a:cubicBezTo>
                  <a:cubicBezTo>
                    <a:pt x="82" y="84"/>
                    <a:pt x="81" y="84"/>
                    <a:pt x="81" y="84"/>
                  </a:cubicBezTo>
                  <a:cubicBezTo>
                    <a:pt x="82" y="84"/>
                    <a:pt x="82" y="84"/>
                    <a:pt x="82" y="83"/>
                  </a:cubicBezTo>
                  <a:cubicBezTo>
                    <a:pt x="81" y="84"/>
                    <a:pt x="81" y="83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9" y="84"/>
                    <a:pt x="79" y="85"/>
                    <a:pt x="78" y="85"/>
                  </a:cubicBezTo>
                  <a:cubicBezTo>
                    <a:pt x="78" y="85"/>
                    <a:pt x="78" y="85"/>
                    <a:pt x="77" y="85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3" y="84"/>
                    <a:pt x="72" y="85"/>
                    <a:pt x="71" y="86"/>
                  </a:cubicBezTo>
                  <a:cubicBezTo>
                    <a:pt x="71" y="86"/>
                    <a:pt x="71" y="85"/>
                    <a:pt x="71" y="85"/>
                  </a:cubicBezTo>
                  <a:cubicBezTo>
                    <a:pt x="71" y="85"/>
                    <a:pt x="72" y="85"/>
                    <a:pt x="72" y="84"/>
                  </a:cubicBezTo>
                  <a:cubicBezTo>
                    <a:pt x="71" y="84"/>
                    <a:pt x="70" y="84"/>
                    <a:pt x="70" y="85"/>
                  </a:cubicBezTo>
                  <a:cubicBezTo>
                    <a:pt x="69" y="85"/>
                    <a:pt x="69" y="86"/>
                    <a:pt x="68" y="86"/>
                  </a:cubicBezTo>
                  <a:cubicBezTo>
                    <a:pt x="68" y="86"/>
                    <a:pt x="66" y="86"/>
                    <a:pt x="66" y="87"/>
                  </a:cubicBezTo>
                  <a:cubicBezTo>
                    <a:pt x="66" y="87"/>
                    <a:pt x="66" y="87"/>
                    <a:pt x="66" y="88"/>
                  </a:cubicBezTo>
                  <a:cubicBezTo>
                    <a:pt x="65" y="88"/>
                    <a:pt x="65" y="88"/>
                    <a:pt x="65" y="89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63" y="89"/>
                    <a:pt x="63" y="88"/>
                    <a:pt x="63" y="88"/>
                  </a:cubicBezTo>
                  <a:cubicBezTo>
                    <a:pt x="63" y="88"/>
                    <a:pt x="62" y="88"/>
                    <a:pt x="61" y="88"/>
                  </a:cubicBezTo>
                  <a:cubicBezTo>
                    <a:pt x="61" y="88"/>
                    <a:pt x="61" y="88"/>
                    <a:pt x="60" y="88"/>
                  </a:cubicBezTo>
                  <a:cubicBezTo>
                    <a:pt x="60" y="88"/>
                    <a:pt x="60" y="88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9"/>
                    <a:pt x="57" y="89"/>
                    <a:pt x="57" y="89"/>
                  </a:cubicBezTo>
                  <a:cubicBezTo>
                    <a:pt x="57" y="89"/>
                    <a:pt x="57" y="88"/>
                    <a:pt x="57" y="88"/>
                  </a:cubicBezTo>
                  <a:cubicBezTo>
                    <a:pt x="56" y="88"/>
                    <a:pt x="56" y="87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4"/>
                    <a:pt x="57" y="84"/>
                    <a:pt x="57" y="83"/>
                  </a:cubicBezTo>
                  <a:cubicBezTo>
                    <a:pt x="57" y="83"/>
                    <a:pt x="57" y="83"/>
                    <a:pt x="57" y="82"/>
                  </a:cubicBezTo>
                  <a:cubicBezTo>
                    <a:pt x="56" y="82"/>
                    <a:pt x="55" y="81"/>
                    <a:pt x="54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3" y="82"/>
                    <a:pt x="52" y="82"/>
                    <a:pt x="51" y="81"/>
                  </a:cubicBezTo>
                  <a:cubicBezTo>
                    <a:pt x="51" y="81"/>
                    <a:pt x="50" y="81"/>
                    <a:pt x="50" y="81"/>
                  </a:cubicBezTo>
                  <a:cubicBezTo>
                    <a:pt x="50" y="81"/>
                    <a:pt x="51" y="81"/>
                    <a:pt x="51" y="81"/>
                  </a:cubicBezTo>
                  <a:cubicBezTo>
                    <a:pt x="51" y="80"/>
                    <a:pt x="51" y="80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8"/>
                    <a:pt x="51" y="79"/>
                    <a:pt x="52" y="79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2" y="77"/>
                    <a:pt x="54" y="76"/>
                    <a:pt x="54" y="75"/>
                  </a:cubicBezTo>
                  <a:cubicBezTo>
                    <a:pt x="52" y="75"/>
                    <a:pt x="51" y="75"/>
                    <a:pt x="49" y="75"/>
                  </a:cubicBezTo>
                  <a:cubicBezTo>
                    <a:pt x="49" y="76"/>
                    <a:pt x="49" y="76"/>
                    <a:pt x="49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8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4" y="78"/>
                    <a:pt x="43" y="79"/>
                    <a:pt x="43" y="78"/>
                  </a:cubicBezTo>
                  <a:cubicBezTo>
                    <a:pt x="43" y="78"/>
                    <a:pt x="42" y="78"/>
                    <a:pt x="42" y="77"/>
                  </a:cubicBezTo>
                  <a:cubicBezTo>
                    <a:pt x="42" y="77"/>
                    <a:pt x="42" y="77"/>
                    <a:pt x="42" y="76"/>
                  </a:cubicBezTo>
                  <a:cubicBezTo>
                    <a:pt x="41" y="76"/>
                    <a:pt x="42" y="76"/>
                    <a:pt x="42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4"/>
                    <a:pt x="40" y="74"/>
                    <a:pt x="41" y="73"/>
                  </a:cubicBezTo>
                  <a:cubicBezTo>
                    <a:pt x="41" y="72"/>
                    <a:pt x="41" y="72"/>
                    <a:pt x="41" y="71"/>
                  </a:cubicBezTo>
                  <a:cubicBezTo>
                    <a:pt x="42" y="71"/>
                    <a:pt x="41" y="70"/>
                    <a:pt x="42" y="70"/>
                  </a:cubicBezTo>
                  <a:cubicBezTo>
                    <a:pt x="42" y="70"/>
                    <a:pt x="42" y="69"/>
                    <a:pt x="43" y="69"/>
                  </a:cubicBezTo>
                  <a:cubicBezTo>
                    <a:pt x="42" y="68"/>
                    <a:pt x="43" y="68"/>
                    <a:pt x="43" y="67"/>
                  </a:cubicBezTo>
                  <a:cubicBezTo>
                    <a:pt x="43" y="67"/>
                    <a:pt x="43" y="68"/>
                    <a:pt x="43" y="67"/>
                  </a:cubicBezTo>
                  <a:cubicBezTo>
                    <a:pt x="43" y="67"/>
                    <a:pt x="43" y="67"/>
                    <a:pt x="44" y="67"/>
                  </a:cubicBezTo>
                  <a:cubicBezTo>
                    <a:pt x="44" y="66"/>
                    <a:pt x="44" y="66"/>
                    <a:pt x="45" y="66"/>
                  </a:cubicBezTo>
                  <a:cubicBezTo>
                    <a:pt x="45" y="66"/>
                    <a:pt x="47" y="66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1" y="66"/>
                  </a:cubicBezTo>
                  <a:cubicBezTo>
                    <a:pt x="51" y="66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6"/>
                    <a:pt x="53" y="66"/>
                    <a:pt x="53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4"/>
                    <a:pt x="54" y="65"/>
                    <a:pt x="55" y="64"/>
                  </a:cubicBezTo>
                  <a:cubicBezTo>
                    <a:pt x="55" y="64"/>
                    <a:pt x="55" y="64"/>
                    <a:pt x="55" y="65"/>
                  </a:cubicBezTo>
                  <a:cubicBezTo>
                    <a:pt x="56" y="64"/>
                    <a:pt x="57" y="64"/>
                    <a:pt x="57" y="65"/>
                  </a:cubicBezTo>
                  <a:cubicBezTo>
                    <a:pt x="58" y="66"/>
                    <a:pt x="58" y="65"/>
                    <a:pt x="59" y="65"/>
                  </a:cubicBezTo>
                  <a:cubicBezTo>
                    <a:pt x="59" y="65"/>
                    <a:pt x="59" y="65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9"/>
                    <a:pt x="60" y="69"/>
                  </a:cubicBezTo>
                  <a:cubicBezTo>
                    <a:pt x="60" y="69"/>
                    <a:pt x="61" y="70"/>
                    <a:pt x="61" y="70"/>
                  </a:cubicBezTo>
                  <a:cubicBezTo>
                    <a:pt x="61" y="70"/>
                    <a:pt x="61" y="71"/>
                    <a:pt x="62" y="71"/>
                  </a:cubicBezTo>
                  <a:cubicBezTo>
                    <a:pt x="62" y="71"/>
                    <a:pt x="62" y="70"/>
                    <a:pt x="62" y="70"/>
                  </a:cubicBezTo>
                  <a:cubicBezTo>
                    <a:pt x="62" y="70"/>
                    <a:pt x="63" y="70"/>
                    <a:pt x="63" y="70"/>
                  </a:cubicBezTo>
                  <a:cubicBezTo>
                    <a:pt x="63" y="70"/>
                    <a:pt x="63" y="69"/>
                    <a:pt x="63" y="69"/>
                  </a:cubicBezTo>
                  <a:cubicBezTo>
                    <a:pt x="63" y="68"/>
                    <a:pt x="63" y="68"/>
                    <a:pt x="62" y="67"/>
                  </a:cubicBezTo>
                  <a:cubicBezTo>
                    <a:pt x="62" y="67"/>
                    <a:pt x="63" y="66"/>
                    <a:pt x="63" y="66"/>
                  </a:cubicBezTo>
                  <a:cubicBezTo>
                    <a:pt x="63" y="66"/>
                    <a:pt x="62" y="66"/>
                    <a:pt x="62" y="65"/>
                  </a:cubicBezTo>
                  <a:cubicBezTo>
                    <a:pt x="62" y="63"/>
                    <a:pt x="63" y="62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0"/>
                    <a:pt x="66" y="59"/>
                    <a:pt x="67" y="59"/>
                  </a:cubicBezTo>
                  <a:cubicBezTo>
                    <a:pt x="67" y="59"/>
                    <a:pt x="67" y="59"/>
                    <a:pt x="68" y="58"/>
                  </a:cubicBezTo>
                  <a:cubicBezTo>
                    <a:pt x="68" y="58"/>
                    <a:pt x="69" y="58"/>
                    <a:pt x="69" y="58"/>
                  </a:cubicBezTo>
                  <a:cubicBezTo>
                    <a:pt x="69" y="58"/>
                    <a:pt x="68" y="58"/>
                    <a:pt x="68" y="57"/>
                  </a:cubicBezTo>
                  <a:cubicBezTo>
                    <a:pt x="68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70" y="54"/>
                    <a:pt x="69" y="54"/>
                    <a:pt x="69" y="55"/>
                  </a:cubicBezTo>
                  <a:cubicBezTo>
                    <a:pt x="70" y="54"/>
                    <a:pt x="71" y="54"/>
                    <a:pt x="71" y="53"/>
                  </a:cubicBezTo>
                  <a:cubicBezTo>
                    <a:pt x="71" y="53"/>
                    <a:pt x="70" y="52"/>
                    <a:pt x="70" y="52"/>
                  </a:cubicBezTo>
                  <a:cubicBezTo>
                    <a:pt x="71" y="52"/>
                    <a:pt x="71" y="52"/>
                    <a:pt x="71" y="53"/>
                  </a:cubicBezTo>
                  <a:cubicBezTo>
                    <a:pt x="71" y="52"/>
                    <a:pt x="72" y="51"/>
                    <a:pt x="72" y="51"/>
                  </a:cubicBezTo>
                  <a:cubicBezTo>
                    <a:pt x="72" y="51"/>
                    <a:pt x="72" y="51"/>
                    <a:pt x="72" y="50"/>
                  </a:cubicBezTo>
                  <a:cubicBezTo>
                    <a:pt x="73" y="50"/>
                    <a:pt x="73" y="50"/>
                    <a:pt x="74" y="49"/>
                  </a:cubicBezTo>
                  <a:cubicBezTo>
                    <a:pt x="74" y="49"/>
                    <a:pt x="74" y="48"/>
                    <a:pt x="75" y="48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5" y="48"/>
                    <a:pt x="75" y="48"/>
                    <a:pt x="76" y="48"/>
                  </a:cubicBezTo>
                  <a:cubicBezTo>
                    <a:pt x="76" y="48"/>
                    <a:pt x="76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6" y="45"/>
                    <a:pt x="76" y="45"/>
                    <a:pt x="77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44"/>
                    <a:pt x="77" y="44"/>
                    <a:pt x="78" y="44"/>
                  </a:cubicBezTo>
                  <a:cubicBezTo>
                    <a:pt x="78" y="44"/>
                    <a:pt x="78" y="44"/>
                    <a:pt x="78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79" y="43"/>
                    <a:pt x="79" y="42"/>
                    <a:pt x="80" y="42"/>
                  </a:cubicBezTo>
                  <a:cubicBezTo>
                    <a:pt x="80" y="42"/>
                    <a:pt x="79" y="42"/>
                    <a:pt x="80" y="43"/>
                  </a:cubicBezTo>
                  <a:cubicBezTo>
                    <a:pt x="80" y="43"/>
                    <a:pt x="80" y="42"/>
                    <a:pt x="80" y="43"/>
                  </a:cubicBezTo>
                  <a:cubicBezTo>
                    <a:pt x="79" y="43"/>
                    <a:pt x="78" y="44"/>
                    <a:pt x="79" y="45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4"/>
                    <a:pt x="80" y="44"/>
                    <a:pt x="80" y="43"/>
                  </a:cubicBezTo>
                  <a:cubicBezTo>
                    <a:pt x="81" y="43"/>
                    <a:pt x="81" y="42"/>
                    <a:pt x="82" y="42"/>
                  </a:cubicBezTo>
                  <a:cubicBezTo>
                    <a:pt x="82" y="42"/>
                    <a:pt x="82" y="42"/>
                    <a:pt x="81" y="41"/>
                  </a:cubicBezTo>
                  <a:cubicBezTo>
                    <a:pt x="81" y="42"/>
                    <a:pt x="81" y="42"/>
                    <a:pt x="80" y="42"/>
                  </a:cubicBezTo>
                  <a:cubicBezTo>
                    <a:pt x="80" y="42"/>
                    <a:pt x="80" y="41"/>
                    <a:pt x="80" y="41"/>
                  </a:cubicBezTo>
                  <a:cubicBezTo>
                    <a:pt x="79" y="41"/>
                    <a:pt x="79" y="40"/>
                    <a:pt x="79" y="39"/>
                  </a:cubicBezTo>
                  <a:cubicBezTo>
                    <a:pt x="79" y="39"/>
                    <a:pt x="79" y="40"/>
                    <a:pt x="79" y="40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0" y="38"/>
                    <a:pt x="79" y="38"/>
                    <a:pt x="80" y="38"/>
                  </a:cubicBezTo>
                  <a:cubicBezTo>
                    <a:pt x="79" y="38"/>
                    <a:pt x="78" y="38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6" y="40"/>
                    <a:pt x="76" y="40"/>
                    <a:pt x="76" y="41"/>
                  </a:cubicBezTo>
                  <a:cubicBezTo>
                    <a:pt x="76" y="40"/>
                    <a:pt x="76" y="39"/>
                    <a:pt x="77" y="38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7"/>
                    <a:pt x="80" y="36"/>
                    <a:pt x="81" y="36"/>
                  </a:cubicBezTo>
                  <a:cubicBezTo>
                    <a:pt x="81" y="36"/>
                    <a:pt x="82" y="35"/>
                    <a:pt x="82" y="34"/>
                  </a:cubicBezTo>
                  <a:cubicBezTo>
                    <a:pt x="83" y="34"/>
                    <a:pt x="83" y="34"/>
                    <a:pt x="84" y="33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1"/>
                    <a:pt x="83" y="31"/>
                    <a:pt x="82" y="31"/>
                  </a:cubicBezTo>
                  <a:cubicBezTo>
                    <a:pt x="82" y="31"/>
                    <a:pt x="82" y="32"/>
                    <a:pt x="82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2" y="30"/>
                    <a:pt x="81" y="30"/>
                    <a:pt x="81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8" y="28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7" y="26"/>
                    <a:pt x="77" y="26"/>
                  </a:cubicBezTo>
                  <a:cubicBezTo>
                    <a:pt x="77" y="27"/>
                    <a:pt x="77" y="27"/>
                    <a:pt x="77" y="28"/>
                  </a:cubicBezTo>
                  <a:cubicBezTo>
                    <a:pt x="77" y="28"/>
                    <a:pt x="76" y="27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5" y="27"/>
                    <a:pt x="75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5"/>
                    <a:pt x="73" y="25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6"/>
                    <a:pt x="71" y="25"/>
                    <a:pt x="71" y="25"/>
                  </a:cubicBezTo>
                  <a:cubicBezTo>
                    <a:pt x="71" y="25"/>
                    <a:pt x="71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1" y="27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0" y="29"/>
                    <a:pt x="71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0"/>
                    <a:pt x="72" y="31"/>
                    <a:pt x="72" y="32"/>
                  </a:cubicBezTo>
                  <a:cubicBezTo>
                    <a:pt x="71" y="33"/>
                    <a:pt x="71" y="33"/>
                    <a:pt x="70" y="34"/>
                  </a:cubicBezTo>
                  <a:cubicBezTo>
                    <a:pt x="70" y="34"/>
                    <a:pt x="70" y="34"/>
                    <a:pt x="70" y="35"/>
                  </a:cubicBezTo>
                  <a:cubicBezTo>
                    <a:pt x="70" y="35"/>
                    <a:pt x="70" y="36"/>
                    <a:pt x="70" y="36"/>
                  </a:cubicBezTo>
                  <a:cubicBezTo>
                    <a:pt x="70" y="37"/>
                    <a:pt x="70" y="37"/>
                    <a:pt x="70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9" y="37"/>
                    <a:pt x="69" y="38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8" y="38"/>
                    <a:pt x="69" y="38"/>
                    <a:pt x="69" y="37"/>
                  </a:cubicBezTo>
                  <a:cubicBezTo>
                    <a:pt x="67" y="37"/>
                    <a:pt x="68" y="35"/>
                    <a:pt x="68" y="34"/>
                  </a:cubicBezTo>
                  <a:cubicBezTo>
                    <a:pt x="68" y="33"/>
                    <a:pt x="67" y="34"/>
                    <a:pt x="66" y="34"/>
                  </a:cubicBezTo>
                  <a:cubicBezTo>
                    <a:pt x="66" y="33"/>
                    <a:pt x="66" y="33"/>
                    <a:pt x="65" y="33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3" y="32"/>
                    <a:pt x="63" y="31"/>
                    <a:pt x="63" y="30"/>
                  </a:cubicBezTo>
                  <a:cubicBezTo>
                    <a:pt x="62" y="30"/>
                    <a:pt x="62" y="30"/>
                    <a:pt x="62" y="31"/>
                  </a:cubicBezTo>
                  <a:cubicBezTo>
                    <a:pt x="62" y="29"/>
                    <a:pt x="64" y="28"/>
                    <a:pt x="64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5"/>
                    <a:pt x="65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7" y="24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6"/>
                    <a:pt x="68" y="26"/>
                    <a:pt x="68" y="25"/>
                  </a:cubicBezTo>
                  <a:cubicBezTo>
                    <a:pt x="69" y="24"/>
                    <a:pt x="70" y="25"/>
                    <a:pt x="70" y="25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7" y="23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3"/>
                    <a:pt x="67" y="23"/>
                    <a:pt x="68" y="23"/>
                  </a:cubicBezTo>
                  <a:cubicBezTo>
                    <a:pt x="68" y="23"/>
                    <a:pt x="67" y="23"/>
                    <a:pt x="67" y="22"/>
                  </a:cubicBezTo>
                  <a:cubicBezTo>
                    <a:pt x="68" y="22"/>
                    <a:pt x="68" y="23"/>
                    <a:pt x="68" y="2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2"/>
                    <a:pt x="68" y="22"/>
                    <a:pt x="69" y="22"/>
                  </a:cubicBezTo>
                  <a:cubicBezTo>
                    <a:pt x="69" y="22"/>
                    <a:pt x="69" y="22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8" y="19"/>
                  </a:cubicBezTo>
                  <a:cubicBezTo>
                    <a:pt x="69" y="19"/>
                    <a:pt x="68" y="19"/>
                    <a:pt x="69" y="19"/>
                  </a:cubicBezTo>
                  <a:cubicBezTo>
                    <a:pt x="69" y="19"/>
                    <a:pt x="69" y="19"/>
                    <a:pt x="70" y="19"/>
                  </a:cubicBezTo>
                  <a:cubicBezTo>
                    <a:pt x="70" y="19"/>
                    <a:pt x="69" y="19"/>
                    <a:pt x="69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2" y="19"/>
                    <a:pt x="72" y="21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3"/>
                    <a:pt x="71" y="23"/>
                    <a:pt x="71" y="23"/>
                  </a:cubicBezTo>
                  <a:cubicBezTo>
                    <a:pt x="71" y="23"/>
                    <a:pt x="70" y="24"/>
                    <a:pt x="71" y="24"/>
                  </a:cubicBezTo>
                  <a:cubicBezTo>
                    <a:pt x="71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3" y="24"/>
                    <a:pt x="73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5"/>
                    <a:pt x="74" y="25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5" y="25"/>
                    <a:pt x="75" y="24"/>
                    <a:pt x="76" y="25"/>
                  </a:cubicBezTo>
                  <a:cubicBezTo>
                    <a:pt x="76" y="24"/>
                    <a:pt x="75" y="24"/>
                    <a:pt x="75" y="23"/>
                  </a:cubicBezTo>
                  <a:cubicBezTo>
                    <a:pt x="75" y="23"/>
                    <a:pt x="75" y="23"/>
                    <a:pt x="76" y="24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2"/>
                    <a:pt x="75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1"/>
                    <a:pt x="75" y="21"/>
                    <a:pt x="76" y="22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5" y="19"/>
                    <a:pt x="74" y="19"/>
                  </a:cubicBezTo>
                  <a:cubicBezTo>
                    <a:pt x="74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2" y="18"/>
                    <a:pt x="72" y="18"/>
                  </a:cubicBezTo>
                  <a:cubicBezTo>
                    <a:pt x="72" y="18"/>
                    <a:pt x="72" y="18"/>
                    <a:pt x="73" y="18"/>
                  </a:cubicBezTo>
                  <a:cubicBezTo>
                    <a:pt x="72" y="18"/>
                    <a:pt x="72" y="17"/>
                    <a:pt x="72" y="17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7"/>
                    <a:pt x="71" y="17"/>
                    <a:pt x="71" y="17"/>
                  </a:cubicBezTo>
                  <a:cubicBezTo>
                    <a:pt x="71" y="17"/>
                    <a:pt x="71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6"/>
                    <a:pt x="69" y="16"/>
                  </a:cubicBezTo>
                  <a:cubicBezTo>
                    <a:pt x="69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7"/>
                    <a:pt x="67" y="17"/>
                  </a:cubicBezTo>
                  <a:cubicBezTo>
                    <a:pt x="67" y="17"/>
                    <a:pt x="66" y="18"/>
                    <a:pt x="66" y="19"/>
                  </a:cubicBezTo>
                  <a:cubicBezTo>
                    <a:pt x="66" y="19"/>
                    <a:pt x="67" y="19"/>
                    <a:pt x="67" y="19"/>
                  </a:cubicBezTo>
                  <a:cubicBezTo>
                    <a:pt x="67" y="19"/>
                    <a:pt x="66" y="19"/>
                    <a:pt x="66" y="19"/>
                  </a:cubicBezTo>
                  <a:cubicBezTo>
                    <a:pt x="67" y="20"/>
                    <a:pt x="67" y="19"/>
                    <a:pt x="68" y="19"/>
                  </a:cubicBezTo>
                  <a:cubicBezTo>
                    <a:pt x="67" y="20"/>
                    <a:pt x="68" y="20"/>
                    <a:pt x="68" y="20"/>
                  </a:cubicBezTo>
                  <a:cubicBezTo>
                    <a:pt x="67" y="21"/>
                    <a:pt x="68" y="22"/>
                    <a:pt x="67" y="22"/>
                  </a:cubicBezTo>
                  <a:cubicBezTo>
                    <a:pt x="67" y="22"/>
                    <a:pt x="67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0"/>
                    <a:pt x="66" y="20"/>
                  </a:cubicBezTo>
                  <a:cubicBezTo>
                    <a:pt x="66" y="20"/>
                    <a:pt x="66" y="21"/>
                    <a:pt x="66" y="21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20"/>
                    <a:pt x="66" y="20"/>
                    <a:pt x="65" y="20"/>
                  </a:cubicBezTo>
                  <a:cubicBezTo>
                    <a:pt x="65" y="20"/>
                    <a:pt x="66" y="20"/>
                    <a:pt x="66" y="20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20"/>
                    <a:pt x="64" y="20"/>
                  </a:cubicBezTo>
                  <a:cubicBezTo>
                    <a:pt x="64" y="20"/>
                    <a:pt x="64" y="20"/>
                    <a:pt x="65" y="20"/>
                  </a:cubicBezTo>
                  <a:cubicBezTo>
                    <a:pt x="65" y="21"/>
                    <a:pt x="64" y="21"/>
                    <a:pt x="64" y="21"/>
                  </a:cubicBezTo>
                  <a:cubicBezTo>
                    <a:pt x="64" y="21"/>
                    <a:pt x="65" y="21"/>
                    <a:pt x="65" y="21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63" y="22"/>
                    <a:pt x="63" y="21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1"/>
                    <a:pt x="64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2" y="22"/>
                    <a:pt x="62" y="22"/>
                    <a:pt x="61" y="22"/>
                  </a:cubicBezTo>
                  <a:cubicBezTo>
                    <a:pt x="61" y="22"/>
                    <a:pt x="61" y="22"/>
                    <a:pt x="60" y="22"/>
                  </a:cubicBezTo>
                  <a:cubicBezTo>
                    <a:pt x="60" y="22"/>
                    <a:pt x="60" y="22"/>
                    <a:pt x="59" y="22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8" y="23"/>
                    <a:pt x="59" y="23"/>
                    <a:pt x="59" y="23"/>
                  </a:cubicBezTo>
                  <a:cubicBezTo>
                    <a:pt x="59" y="22"/>
                    <a:pt x="57" y="23"/>
                    <a:pt x="56" y="22"/>
                  </a:cubicBezTo>
                  <a:cubicBezTo>
                    <a:pt x="56" y="22"/>
                    <a:pt x="57" y="22"/>
                    <a:pt x="57" y="22"/>
                  </a:cubicBezTo>
                  <a:cubicBezTo>
                    <a:pt x="57" y="21"/>
                    <a:pt x="56" y="22"/>
                    <a:pt x="55" y="21"/>
                  </a:cubicBezTo>
                  <a:cubicBezTo>
                    <a:pt x="55" y="21"/>
                    <a:pt x="55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0"/>
                    <a:pt x="53" y="20"/>
                  </a:cubicBezTo>
                  <a:cubicBezTo>
                    <a:pt x="53" y="20"/>
                    <a:pt x="52" y="21"/>
                    <a:pt x="52" y="21"/>
                  </a:cubicBezTo>
                  <a:cubicBezTo>
                    <a:pt x="52" y="21"/>
                    <a:pt x="52" y="21"/>
                    <a:pt x="52" y="20"/>
                  </a:cubicBezTo>
                  <a:cubicBezTo>
                    <a:pt x="51" y="21"/>
                    <a:pt x="51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0"/>
                    <a:pt x="46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4" y="19"/>
                    <a:pt x="44" y="19"/>
                  </a:cubicBezTo>
                  <a:cubicBezTo>
                    <a:pt x="44" y="18"/>
                    <a:pt x="43" y="19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19"/>
                    <a:pt x="38" y="19"/>
                    <a:pt x="38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7" y="20"/>
                    <a:pt x="38" y="20"/>
                    <a:pt x="38" y="20"/>
                  </a:cubicBezTo>
                  <a:cubicBezTo>
                    <a:pt x="37" y="21"/>
                    <a:pt x="37" y="21"/>
                    <a:pt x="38" y="21"/>
                  </a:cubicBezTo>
                  <a:cubicBezTo>
                    <a:pt x="37" y="21"/>
                    <a:pt x="37" y="21"/>
                    <a:pt x="36" y="21"/>
                  </a:cubicBezTo>
                  <a:cubicBezTo>
                    <a:pt x="36" y="21"/>
                    <a:pt x="37" y="21"/>
                    <a:pt x="37" y="20"/>
                  </a:cubicBezTo>
                  <a:cubicBezTo>
                    <a:pt x="36" y="20"/>
                    <a:pt x="35" y="20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2"/>
                    <a:pt x="35" y="22"/>
                    <a:pt x="36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4" y="22"/>
                    <a:pt x="33" y="22"/>
                    <a:pt x="34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0" y="22"/>
                    <a:pt x="30" y="23"/>
                  </a:cubicBezTo>
                  <a:cubicBezTo>
                    <a:pt x="30" y="23"/>
                    <a:pt x="30" y="23"/>
                    <a:pt x="29" y="23"/>
                  </a:cubicBezTo>
                  <a:cubicBezTo>
                    <a:pt x="29" y="23"/>
                    <a:pt x="30" y="23"/>
                    <a:pt x="29" y="23"/>
                  </a:cubicBezTo>
                  <a:cubicBezTo>
                    <a:pt x="29" y="23"/>
                    <a:pt x="29" y="2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9" y="25"/>
                  </a:cubicBezTo>
                  <a:cubicBezTo>
                    <a:pt x="29" y="25"/>
                    <a:pt x="28" y="25"/>
                    <a:pt x="28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6"/>
                  </a:cubicBezTo>
                  <a:cubicBezTo>
                    <a:pt x="29" y="25"/>
                    <a:pt x="28" y="26"/>
                    <a:pt x="28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4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7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6" y="27"/>
                    <a:pt x="26" y="27"/>
                  </a:cubicBezTo>
                  <a:cubicBezTo>
                    <a:pt x="27" y="27"/>
                    <a:pt x="27" y="27"/>
                    <a:pt x="28" y="27"/>
                  </a:cubicBezTo>
                  <a:cubicBezTo>
                    <a:pt x="28" y="27"/>
                    <a:pt x="28" y="27"/>
                    <a:pt x="28" y="26"/>
                  </a:cubicBezTo>
                  <a:cubicBezTo>
                    <a:pt x="28" y="26"/>
                    <a:pt x="28" y="27"/>
                    <a:pt x="29" y="27"/>
                  </a:cubicBezTo>
                  <a:cubicBezTo>
                    <a:pt x="29" y="27"/>
                    <a:pt x="29" y="26"/>
                    <a:pt x="30" y="27"/>
                  </a:cubicBezTo>
                  <a:cubicBezTo>
                    <a:pt x="30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9" y="28"/>
                    <a:pt x="30" y="27"/>
                    <a:pt x="31" y="27"/>
                  </a:cubicBezTo>
                  <a:cubicBezTo>
                    <a:pt x="31" y="27"/>
                    <a:pt x="31" y="27"/>
                    <a:pt x="31" y="26"/>
                  </a:cubicBezTo>
                  <a:cubicBezTo>
                    <a:pt x="31" y="26"/>
                    <a:pt x="30" y="27"/>
                    <a:pt x="30" y="27"/>
                  </a:cubicBezTo>
                  <a:cubicBezTo>
                    <a:pt x="30" y="26"/>
                    <a:pt x="31" y="26"/>
                    <a:pt x="31" y="26"/>
                  </a:cubicBezTo>
                  <a:cubicBezTo>
                    <a:pt x="31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6"/>
                    <a:pt x="33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6" y="25"/>
                    <a:pt x="36" y="26"/>
                  </a:cubicBezTo>
                  <a:cubicBezTo>
                    <a:pt x="36" y="26"/>
                    <a:pt x="36" y="26"/>
                    <a:pt x="36" y="27"/>
                  </a:cubicBezTo>
                  <a:cubicBezTo>
                    <a:pt x="37" y="27"/>
                    <a:pt x="37" y="27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9" y="29"/>
                    <a:pt x="39" y="29"/>
                  </a:cubicBezTo>
                  <a:cubicBezTo>
                    <a:pt x="39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30"/>
                    <a:pt x="39" y="30"/>
                    <a:pt x="38" y="30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3"/>
                  </a:cubicBezTo>
                  <a:cubicBezTo>
                    <a:pt x="37" y="33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7" y="34"/>
                    <a:pt x="37" y="34"/>
                  </a:cubicBezTo>
                  <a:cubicBezTo>
                    <a:pt x="37" y="35"/>
                    <a:pt x="36" y="34"/>
                    <a:pt x="36" y="35"/>
                  </a:cubicBezTo>
                  <a:cubicBezTo>
                    <a:pt x="36" y="35"/>
                    <a:pt x="36" y="36"/>
                    <a:pt x="36" y="36"/>
                  </a:cubicBezTo>
                  <a:cubicBezTo>
                    <a:pt x="36" y="36"/>
                    <a:pt x="35" y="36"/>
                    <a:pt x="35" y="36"/>
                  </a:cubicBezTo>
                  <a:cubicBezTo>
                    <a:pt x="35" y="36"/>
                    <a:pt x="35" y="37"/>
                    <a:pt x="35" y="37"/>
                  </a:cubicBezTo>
                  <a:cubicBezTo>
                    <a:pt x="35" y="37"/>
                    <a:pt x="35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7" y="39"/>
                    <a:pt x="36" y="40"/>
                    <a:pt x="35" y="40"/>
                  </a:cubicBezTo>
                  <a:cubicBezTo>
                    <a:pt x="35" y="40"/>
                    <a:pt x="35" y="41"/>
                    <a:pt x="34" y="41"/>
                  </a:cubicBezTo>
                  <a:cubicBezTo>
                    <a:pt x="34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8"/>
                  </a:cubicBezTo>
                  <a:cubicBezTo>
                    <a:pt x="35" y="38"/>
                    <a:pt x="36" y="38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6"/>
                  </a:cubicBezTo>
                  <a:cubicBezTo>
                    <a:pt x="34" y="36"/>
                    <a:pt x="34" y="36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40"/>
                    <a:pt x="33" y="41"/>
                    <a:pt x="33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3"/>
                    <a:pt x="30" y="43"/>
                    <a:pt x="29" y="44"/>
                  </a:cubicBezTo>
                  <a:cubicBezTo>
                    <a:pt x="28" y="45"/>
                    <a:pt x="28" y="47"/>
                    <a:pt x="27" y="47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6" y="48"/>
                    <a:pt x="26" y="49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5" y="51"/>
                    <a:pt x="25" y="51"/>
                  </a:cubicBezTo>
                  <a:cubicBezTo>
                    <a:pt x="25" y="52"/>
                    <a:pt x="25" y="53"/>
                    <a:pt x="25" y="53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8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6" y="61"/>
                    <a:pt x="26" y="63"/>
                    <a:pt x="26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5"/>
                    <a:pt x="27" y="65"/>
                    <a:pt x="27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7"/>
                    <a:pt x="28" y="68"/>
                    <a:pt x="27" y="69"/>
                  </a:cubicBezTo>
                  <a:cubicBezTo>
                    <a:pt x="28" y="70"/>
                    <a:pt x="28" y="70"/>
                    <a:pt x="28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7" y="68"/>
                    <a:pt x="28" y="67"/>
                    <a:pt x="28" y="66"/>
                  </a:cubicBezTo>
                  <a:cubicBezTo>
                    <a:pt x="28" y="66"/>
                    <a:pt x="28" y="65"/>
                    <a:pt x="28" y="65"/>
                  </a:cubicBezTo>
                  <a:cubicBezTo>
                    <a:pt x="28" y="65"/>
                    <a:pt x="27" y="65"/>
                    <a:pt x="27" y="65"/>
                  </a:cubicBezTo>
                  <a:cubicBezTo>
                    <a:pt x="27" y="63"/>
                    <a:pt x="27" y="62"/>
                    <a:pt x="27" y="60"/>
                  </a:cubicBezTo>
                  <a:cubicBezTo>
                    <a:pt x="27" y="60"/>
                    <a:pt x="27" y="59"/>
                    <a:pt x="28" y="59"/>
                  </a:cubicBezTo>
                  <a:cubicBezTo>
                    <a:pt x="28" y="59"/>
                    <a:pt x="28" y="59"/>
                    <a:pt x="29" y="60"/>
                  </a:cubicBezTo>
                  <a:cubicBezTo>
                    <a:pt x="28" y="61"/>
                    <a:pt x="28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29" y="66"/>
                    <a:pt x="29" y="66"/>
                  </a:cubicBezTo>
                  <a:cubicBezTo>
                    <a:pt x="29" y="66"/>
                    <a:pt x="29" y="67"/>
                    <a:pt x="29" y="67"/>
                  </a:cubicBezTo>
                  <a:cubicBezTo>
                    <a:pt x="30" y="67"/>
                    <a:pt x="30" y="67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1" y="68"/>
                    <a:pt x="31" y="69"/>
                  </a:cubicBezTo>
                  <a:cubicBezTo>
                    <a:pt x="31" y="70"/>
                    <a:pt x="32" y="70"/>
                    <a:pt x="32" y="71"/>
                  </a:cubicBezTo>
                  <a:cubicBezTo>
                    <a:pt x="32" y="71"/>
                    <a:pt x="31" y="72"/>
                    <a:pt x="32" y="72"/>
                  </a:cubicBezTo>
                  <a:cubicBezTo>
                    <a:pt x="31" y="73"/>
                    <a:pt x="32" y="73"/>
                    <a:pt x="31" y="73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1" y="75"/>
                    <a:pt x="32" y="75"/>
                    <a:pt x="32" y="75"/>
                  </a:cubicBezTo>
                  <a:cubicBezTo>
                    <a:pt x="33" y="75"/>
                    <a:pt x="33" y="76"/>
                    <a:pt x="33" y="76"/>
                  </a:cubicBezTo>
                  <a:cubicBezTo>
                    <a:pt x="33" y="77"/>
                    <a:pt x="34" y="77"/>
                    <a:pt x="34" y="77"/>
                  </a:cubicBezTo>
                  <a:cubicBezTo>
                    <a:pt x="35" y="77"/>
                    <a:pt x="35" y="78"/>
                    <a:pt x="35" y="78"/>
                  </a:cubicBezTo>
                  <a:cubicBezTo>
                    <a:pt x="36" y="79"/>
                    <a:pt x="37" y="79"/>
                    <a:pt x="38" y="79"/>
                  </a:cubicBezTo>
                  <a:cubicBezTo>
                    <a:pt x="38" y="80"/>
                    <a:pt x="38" y="80"/>
                    <a:pt x="39" y="80"/>
                  </a:cubicBezTo>
                  <a:cubicBezTo>
                    <a:pt x="39" y="80"/>
                    <a:pt x="40" y="80"/>
                    <a:pt x="40" y="81"/>
                  </a:cubicBezTo>
                  <a:cubicBezTo>
                    <a:pt x="41" y="81"/>
                    <a:pt x="42" y="80"/>
                    <a:pt x="43" y="80"/>
                  </a:cubicBezTo>
                  <a:cubicBezTo>
                    <a:pt x="43" y="80"/>
                    <a:pt x="44" y="81"/>
                    <a:pt x="45" y="82"/>
                  </a:cubicBezTo>
                  <a:cubicBezTo>
                    <a:pt x="45" y="82"/>
                    <a:pt x="45" y="82"/>
                    <a:pt x="45" y="83"/>
                  </a:cubicBezTo>
                  <a:cubicBezTo>
                    <a:pt x="46" y="83"/>
                    <a:pt x="46" y="83"/>
                    <a:pt x="47" y="83"/>
                  </a:cubicBezTo>
                  <a:cubicBezTo>
                    <a:pt x="48" y="83"/>
                    <a:pt x="48" y="84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1" y="84"/>
                    <a:pt x="51" y="84"/>
                  </a:cubicBezTo>
                  <a:cubicBezTo>
                    <a:pt x="51" y="85"/>
                    <a:pt x="51" y="84"/>
                    <a:pt x="51" y="85"/>
                  </a:cubicBezTo>
                  <a:cubicBezTo>
                    <a:pt x="51" y="85"/>
                    <a:pt x="52" y="85"/>
                    <a:pt x="52" y="86"/>
                  </a:cubicBezTo>
                  <a:cubicBezTo>
                    <a:pt x="52" y="86"/>
                    <a:pt x="53" y="86"/>
                    <a:pt x="53" y="87"/>
                  </a:cubicBezTo>
                  <a:cubicBezTo>
                    <a:pt x="53" y="87"/>
                    <a:pt x="53" y="87"/>
                    <a:pt x="53" y="88"/>
                  </a:cubicBezTo>
                  <a:cubicBezTo>
                    <a:pt x="53" y="88"/>
                    <a:pt x="53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5" y="88"/>
                    <a:pt x="55" y="88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6" y="90"/>
                    <a:pt x="57" y="89"/>
                    <a:pt x="58" y="90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0"/>
                    <a:pt x="58" y="90"/>
                    <a:pt x="59" y="90"/>
                  </a:cubicBezTo>
                  <a:cubicBezTo>
                    <a:pt x="59" y="90"/>
                    <a:pt x="59" y="90"/>
                    <a:pt x="59" y="91"/>
                  </a:cubicBezTo>
                  <a:cubicBezTo>
                    <a:pt x="60" y="91"/>
                    <a:pt x="60" y="90"/>
                    <a:pt x="60" y="90"/>
                  </a:cubicBezTo>
                  <a:cubicBezTo>
                    <a:pt x="60" y="90"/>
                    <a:pt x="59" y="90"/>
                    <a:pt x="59" y="90"/>
                  </a:cubicBezTo>
                  <a:cubicBezTo>
                    <a:pt x="60" y="89"/>
                    <a:pt x="61" y="88"/>
                    <a:pt x="62" y="89"/>
                  </a:cubicBezTo>
                  <a:cubicBezTo>
                    <a:pt x="62" y="90"/>
                    <a:pt x="63" y="90"/>
                    <a:pt x="63" y="91"/>
                  </a:cubicBezTo>
                  <a:cubicBezTo>
                    <a:pt x="63" y="91"/>
                    <a:pt x="63" y="91"/>
                    <a:pt x="63" y="92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63" y="92"/>
                    <a:pt x="63" y="93"/>
                    <a:pt x="63" y="93"/>
                  </a:cubicBezTo>
                  <a:cubicBezTo>
                    <a:pt x="63" y="93"/>
                    <a:pt x="63" y="93"/>
                    <a:pt x="63" y="94"/>
                  </a:cubicBezTo>
                  <a:cubicBezTo>
                    <a:pt x="63" y="94"/>
                    <a:pt x="62" y="95"/>
                    <a:pt x="62" y="95"/>
                  </a:cubicBezTo>
                  <a:cubicBezTo>
                    <a:pt x="61" y="95"/>
                    <a:pt x="62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0" y="96"/>
                    <a:pt x="59" y="96"/>
                  </a:cubicBezTo>
                  <a:cubicBezTo>
                    <a:pt x="59" y="97"/>
                    <a:pt x="60" y="97"/>
                    <a:pt x="60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8"/>
                    <a:pt x="59" y="98"/>
                    <a:pt x="58" y="98"/>
                  </a:cubicBezTo>
                  <a:cubicBezTo>
                    <a:pt x="59" y="98"/>
                    <a:pt x="58" y="99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59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100"/>
                    <a:pt x="58" y="100"/>
                    <a:pt x="58" y="100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9" y="101"/>
                    <a:pt x="58" y="101"/>
                    <a:pt x="58" y="102"/>
                  </a:cubicBezTo>
                  <a:cubicBezTo>
                    <a:pt x="58" y="102"/>
                    <a:pt x="59" y="102"/>
                    <a:pt x="59" y="102"/>
                  </a:cubicBezTo>
                  <a:cubicBezTo>
                    <a:pt x="60" y="102"/>
                    <a:pt x="60" y="102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2" y="104"/>
                    <a:pt x="62" y="104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4" y="105"/>
                    <a:pt x="65" y="106"/>
                  </a:cubicBezTo>
                  <a:cubicBezTo>
                    <a:pt x="65" y="106"/>
                    <a:pt x="64" y="106"/>
                    <a:pt x="65" y="106"/>
                  </a:cubicBezTo>
                  <a:cubicBezTo>
                    <a:pt x="66" y="107"/>
                    <a:pt x="69" y="106"/>
                    <a:pt x="71" y="107"/>
                  </a:cubicBezTo>
                  <a:cubicBezTo>
                    <a:pt x="71" y="107"/>
                    <a:pt x="71" y="108"/>
                    <a:pt x="71" y="108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71" y="109"/>
                    <a:pt x="71" y="109"/>
                    <a:pt x="71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0" y="110"/>
                    <a:pt x="70" y="111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70" y="111"/>
                    <a:pt x="69" y="111"/>
                    <a:pt x="69" y="111"/>
                  </a:cubicBezTo>
                  <a:cubicBezTo>
                    <a:pt x="77" y="109"/>
                    <a:pt x="84" y="106"/>
                    <a:pt x="89" y="102"/>
                  </a:cubicBezTo>
                  <a:cubicBezTo>
                    <a:pt x="91" y="100"/>
                    <a:pt x="92" y="99"/>
                    <a:pt x="94" y="98"/>
                  </a:cubicBezTo>
                  <a:cubicBezTo>
                    <a:pt x="96" y="97"/>
                    <a:pt x="97" y="94"/>
                    <a:pt x="99" y="92"/>
                  </a:cubicBezTo>
                  <a:cubicBezTo>
                    <a:pt x="99" y="92"/>
                    <a:pt x="99" y="91"/>
                    <a:pt x="99" y="91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2" y="88"/>
                    <a:pt x="103" y="86"/>
                    <a:pt x="103" y="84"/>
                  </a:cubicBezTo>
                  <a:cubicBezTo>
                    <a:pt x="103" y="84"/>
                    <a:pt x="103" y="85"/>
                    <a:pt x="102" y="85"/>
                  </a:cubicBezTo>
                  <a:close/>
                  <a:moveTo>
                    <a:pt x="79" y="40"/>
                  </a:moveTo>
                  <a:cubicBezTo>
                    <a:pt x="79" y="40"/>
                    <a:pt x="78" y="40"/>
                    <a:pt x="78" y="39"/>
                  </a:cubicBezTo>
                  <a:cubicBezTo>
                    <a:pt x="78" y="39"/>
                    <a:pt x="79" y="39"/>
                    <a:pt x="79" y="40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lose/>
                  <a:moveTo>
                    <a:pt x="73" y="49"/>
                  </a:moveTo>
                  <a:cubicBezTo>
                    <a:pt x="73" y="50"/>
                    <a:pt x="73" y="50"/>
                    <a:pt x="72" y="50"/>
                  </a:cubicBezTo>
                  <a:cubicBezTo>
                    <a:pt x="72" y="49"/>
                    <a:pt x="73" y="49"/>
                    <a:pt x="73" y="49"/>
                  </a:cubicBezTo>
                  <a:close/>
                  <a:moveTo>
                    <a:pt x="70" y="52"/>
                  </a:moveTo>
                  <a:cubicBezTo>
                    <a:pt x="70" y="52"/>
                    <a:pt x="70" y="52"/>
                    <a:pt x="70" y="52"/>
                  </a:cubicBezTo>
                  <a:cubicBezTo>
                    <a:pt x="70" y="53"/>
                    <a:pt x="70" y="53"/>
                    <a:pt x="69" y="53"/>
                  </a:cubicBezTo>
                  <a:cubicBezTo>
                    <a:pt x="69" y="53"/>
                    <a:pt x="69" y="52"/>
                    <a:pt x="70" y="52"/>
                  </a:cubicBezTo>
                  <a:close/>
                  <a:moveTo>
                    <a:pt x="70" y="17"/>
                  </a:moveTo>
                  <a:cubicBezTo>
                    <a:pt x="70" y="17"/>
                    <a:pt x="69" y="17"/>
                    <a:pt x="69" y="17"/>
                  </a:cubicBezTo>
                  <a:cubicBezTo>
                    <a:pt x="69" y="17"/>
                    <a:pt x="69" y="17"/>
                    <a:pt x="70" y="17"/>
                  </a:cubicBezTo>
                  <a:close/>
                  <a:moveTo>
                    <a:pt x="69" y="17"/>
                  </a:move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8" y="17"/>
                  </a:cubicBezTo>
                  <a:cubicBezTo>
                    <a:pt x="69" y="17"/>
                    <a:pt x="69" y="17"/>
                    <a:pt x="69" y="17"/>
                  </a:cubicBezTo>
                  <a:close/>
                  <a:moveTo>
                    <a:pt x="68" y="19"/>
                  </a:moveTo>
                  <a:cubicBezTo>
                    <a:pt x="67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7" y="17"/>
                    <a:pt x="67" y="17"/>
                  </a:cubicBezTo>
                  <a:cubicBezTo>
                    <a:pt x="67" y="17"/>
                    <a:pt x="68" y="18"/>
                    <a:pt x="68" y="18"/>
                  </a:cubicBezTo>
                  <a:cubicBezTo>
                    <a:pt x="68" y="18"/>
                    <a:pt x="68" y="18"/>
                    <a:pt x="67" y="18"/>
                  </a:cubicBezTo>
                  <a:cubicBezTo>
                    <a:pt x="67" y="18"/>
                    <a:pt x="68" y="18"/>
                    <a:pt x="68" y="19"/>
                  </a:cubicBezTo>
                  <a:close/>
                  <a:moveTo>
                    <a:pt x="67" y="24"/>
                  </a:move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5" y="23"/>
                  </a:cubicBezTo>
                  <a:cubicBezTo>
                    <a:pt x="66" y="23"/>
                    <a:pt x="66" y="23"/>
                    <a:pt x="67" y="24"/>
                  </a:cubicBezTo>
                  <a:close/>
                  <a:moveTo>
                    <a:pt x="65" y="25"/>
                  </a:moveTo>
                  <a:cubicBezTo>
                    <a:pt x="65" y="26"/>
                    <a:pt x="64" y="25"/>
                    <a:pt x="64" y="25"/>
                  </a:cubicBezTo>
                  <a:cubicBezTo>
                    <a:pt x="64" y="25"/>
                    <a:pt x="65" y="25"/>
                    <a:pt x="65" y="25"/>
                  </a:cubicBezTo>
                  <a:close/>
                  <a:moveTo>
                    <a:pt x="53" y="65"/>
                  </a:moveTo>
                  <a:cubicBezTo>
                    <a:pt x="52" y="65"/>
                    <a:pt x="52" y="65"/>
                    <a:pt x="52" y="65"/>
                  </a:cubicBezTo>
                  <a:cubicBezTo>
                    <a:pt x="52" y="64"/>
                    <a:pt x="53" y="64"/>
                    <a:pt x="53" y="65"/>
                  </a:cubicBezTo>
                  <a:close/>
                  <a:moveTo>
                    <a:pt x="33" y="26"/>
                  </a:moveTo>
                  <a:cubicBezTo>
                    <a:pt x="33" y="25"/>
                    <a:pt x="34" y="25"/>
                    <a:pt x="34" y="25"/>
                  </a:cubicBezTo>
                  <a:cubicBezTo>
                    <a:pt x="34" y="26"/>
                    <a:pt x="33" y="26"/>
                    <a:pt x="33" y="26"/>
                  </a:cubicBezTo>
                  <a:close/>
                  <a:moveTo>
                    <a:pt x="34" y="25"/>
                  </a:moveTo>
                  <a:cubicBezTo>
                    <a:pt x="34" y="25"/>
                    <a:pt x="35" y="25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lose/>
                  <a:moveTo>
                    <a:pt x="37" y="36"/>
                  </a:moveTo>
                  <a:cubicBezTo>
                    <a:pt x="37" y="35"/>
                    <a:pt x="36" y="36"/>
                    <a:pt x="36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6"/>
                    <a:pt x="37" y="36"/>
                    <a:pt x="37" y="36"/>
                  </a:cubicBezTo>
                  <a:close/>
                  <a:moveTo>
                    <a:pt x="64" y="89"/>
                  </a:moveTo>
                  <a:cubicBezTo>
                    <a:pt x="64" y="89"/>
                    <a:pt x="64" y="89"/>
                    <a:pt x="64" y="89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64" y="89"/>
                    <a:pt x="64" y="89"/>
                    <a:pt x="64" y="89"/>
                  </a:cubicBezTo>
                  <a:close/>
                  <a:moveTo>
                    <a:pt x="71" y="87"/>
                  </a:moveTo>
                  <a:cubicBezTo>
                    <a:pt x="71" y="87"/>
                    <a:pt x="71" y="87"/>
                    <a:pt x="70" y="87"/>
                  </a:cubicBezTo>
                  <a:cubicBezTo>
                    <a:pt x="70" y="87"/>
                    <a:pt x="71" y="86"/>
                    <a:pt x="71" y="86"/>
                  </a:cubicBezTo>
                  <a:cubicBezTo>
                    <a:pt x="71" y="87"/>
                    <a:pt x="72" y="87"/>
                    <a:pt x="71" y="87"/>
                  </a:cubicBezTo>
                  <a:close/>
                  <a:moveTo>
                    <a:pt x="83" y="85"/>
                  </a:move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lose/>
                  <a:moveTo>
                    <a:pt x="93" y="89"/>
                  </a:moveTo>
                  <a:cubicBezTo>
                    <a:pt x="93" y="89"/>
                    <a:pt x="93" y="89"/>
                    <a:pt x="93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9"/>
                    <a:pt x="93" y="89"/>
                    <a:pt x="93" y="89"/>
                  </a:cubicBezTo>
                  <a:close/>
                  <a:moveTo>
                    <a:pt x="93" y="90"/>
                  </a:moveTo>
                  <a:cubicBezTo>
                    <a:pt x="93" y="89"/>
                    <a:pt x="93" y="90"/>
                    <a:pt x="93" y="90"/>
                  </a:cubicBezTo>
                  <a:cubicBezTo>
                    <a:pt x="93" y="89"/>
                    <a:pt x="93" y="90"/>
                    <a:pt x="93" y="90"/>
                  </a:cubicBezTo>
                  <a:close/>
                  <a:moveTo>
                    <a:pt x="94" y="89"/>
                  </a:moveTo>
                  <a:cubicBezTo>
                    <a:pt x="94" y="89"/>
                    <a:pt x="94" y="89"/>
                    <a:pt x="94" y="89"/>
                  </a:cubicBezTo>
                  <a:cubicBezTo>
                    <a:pt x="94" y="89"/>
                    <a:pt x="94" y="89"/>
                    <a:pt x="94" y="89"/>
                  </a:cubicBezTo>
                  <a:close/>
                  <a:moveTo>
                    <a:pt x="55" y="20"/>
                  </a:moveTo>
                  <a:cubicBezTo>
                    <a:pt x="56" y="20"/>
                    <a:pt x="56" y="19"/>
                    <a:pt x="56" y="19"/>
                  </a:cubicBezTo>
                  <a:cubicBezTo>
                    <a:pt x="57" y="19"/>
                    <a:pt x="58" y="18"/>
                    <a:pt x="59" y="18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8" y="22"/>
                    <a:pt x="59" y="21"/>
                    <a:pt x="60" y="21"/>
                  </a:cubicBezTo>
                  <a:cubicBezTo>
                    <a:pt x="60" y="21"/>
                    <a:pt x="61" y="22"/>
                    <a:pt x="61" y="22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2" y="21"/>
                    <a:pt x="63" y="21"/>
                  </a:cubicBezTo>
                  <a:cubicBezTo>
                    <a:pt x="63" y="20"/>
                    <a:pt x="62" y="20"/>
                    <a:pt x="61" y="20"/>
                  </a:cubicBezTo>
                  <a:cubicBezTo>
                    <a:pt x="62" y="19"/>
                    <a:pt x="61" y="18"/>
                    <a:pt x="61" y="18"/>
                  </a:cubicBezTo>
                  <a:cubicBezTo>
                    <a:pt x="60" y="18"/>
                    <a:pt x="61" y="19"/>
                    <a:pt x="60" y="19"/>
                  </a:cubicBezTo>
                  <a:cubicBezTo>
                    <a:pt x="60" y="19"/>
                    <a:pt x="60" y="18"/>
                    <a:pt x="60" y="18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8" y="18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6" y="17"/>
                    <a:pt x="56" y="17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5" y="18"/>
                    <a:pt x="55" y="18"/>
                    <a:pt x="55" y="19"/>
                  </a:cubicBezTo>
                  <a:cubicBezTo>
                    <a:pt x="55" y="19"/>
                    <a:pt x="55" y="19"/>
                    <a:pt x="55" y="20"/>
                  </a:cubicBezTo>
                  <a:close/>
                  <a:moveTo>
                    <a:pt x="102" y="25"/>
                  </a:moveTo>
                  <a:cubicBezTo>
                    <a:pt x="102" y="25"/>
                    <a:pt x="102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lose/>
                  <a:moveTo>
                    <a:pt x="103" y="25"/>
                  </a:moveTo>
                  <a:cubicBezTo>
                    <a:pt x="104" y="27"/>
                    <a:pt x="105" y="29"/>
                    <a:pt x="105" y="31"/>
                  </a:cubicBezTo>
                  <a:cubicBezTo>
                    <a:pt x="106" y="32"/>
                    <a:pt x="105" y="31"/>
                    <a:pt x="105" y="32"/>
                  </a:cubicBezTo>
                  <a:cubicBezTo>
                    <a:pt x="106" y="33"/>
                    <a:pt x="107" y="35"/>
                    <a:pt x="107" y="37"/>
                  </a:cubicBezTo>
                  <a:cubicBezTo>
                    <a:pt x="108" y="37"/>
                    <a:pt x="108" y="38"/>
                    <a:pt x="108" y="38"/>
                  </a:cubicBezTo>
                  <a:cubicBezTo>
                    <a:pt x="108" y="39"/>
                    <a:pt x="108" y="41"/>
                    <a:pt x="109" y="42"/>
                  </a:cubicBezTo>
                  <a:cubicBezTo>
                    <a:pt x="109" y="42"/>
                    <a:pt x="109" y="43"/>
                    <a:pt x="109" y="43"/>
                  </a:cubicBezTo>
                  <a:cubicBezTo>
                    <a:pt x="109" y="43"/>
                    <a:pt x="109" y="44"/>
                    <a:pt x="109" y="44"/>
                  </a:cubicBezTo>
                  <a:cubicBezTo>
                    <a:pt x="109" y="44"/>
                    <a:pt x="109" y="45"/>
                    <a:pt x="110" y="45"/>
                  </a:cubicBezTo>
                  <a:cubicBezTo>
                    <a:pt x="110" y="46"/>
                    <a:pt x="110" y="47"/>
                    <a:pt x="110" y="48"/>
                  </a:cubicBezTo>
                  <a:cubicBezTo>
                    <a:pt x="110" y="48"/>
                    <a:pt x="110" y="49"/>
                    <a:pt x="110" y="50"/>
                  </a:cubicBezTo>
                  <a:cubicBezTo>
                    <a:pt x="110" y="50"/>
                    <a:pt x="110" y="50"/>
                    <a:pt x="111" y="50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11" y="54"/>
                    <a:pt x="111" y="55"/>
                  </a:cubicBezTo>
                  <a:cubicBezTo>
                    <a:pt x="111" y="55"/>
                    <a:pt x="111" y="55"/>
                    <a:pt x="111" y="56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2" y="57"/>
                    <a:pt x="111" y="57"/>
                    <a:pt x="112" y="58"/>
                  </a:cubicBezTo>
                  <a:cubicBezTo>
                    <a:pt x="112" y="57"/>
                    <a:pt x="112" y="58"/>
                    <a:pt x="112" y="59"/>
                  </a:cubicBezTo>
                  <a:cubicBezTo>
                    <a:pt x="113" y="45"/>
                    <a:pt x="108" y="34"/>
                    <a:pt x="103" y="25"/>
                  </a:cubicBezTo>
                  <a:close/>
                  <a:moveTo>
                    <a:pt x="74" y="9"/>
                  </a:moveTo>
                  <a:cubicBezTo>
                    <a:pt x="74" y="9"/>
                    <a:pt x="73" y="8"/>
                    <a:pt x="73" y="8"/>
                  </a:cubicBezTo>
                  <a:cubicBezTo>
                    <a:pt x="73" y="8"/>
                    <a:pt x="72" y="7"/>
                    <a:pt x="72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7"/>
                    <a:pt x="72" y="7"/>
                    <a:pt x="72" y="7"/>
                  </a:cubicBezTo>
                  <a:cubicBezTo>
                    <a:pt x="71" y="8"/>
                    <a:pt x="72" y="8"/>
                    <a:pt x="72" y="8"/>
                  </a:cubicBezTo>
                  <a:cubicBezTo>
                    <a:pt x="71" y="8"/>
                    <a:pt x="71" y="7"/>
                    <a:pt x="71" y="7"/>
                  </a:cubicBezTo>
                  <a:cubicBezTo>
                    <a:pt x="70" y="8"/>
                    <a:pt x="69" y="8"/>
                    <a:pt x="70" y="9"/>
                  </a:cubicBezTo>
                  <a:cubicBezTo>
                    <a:pt x="70" y="9"/>
                    <a:pt x="69" y="9"/>
                    <a:pt x="69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69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69" y="10"/>
                    <a:pt x="70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1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1"/>
                    <a:pt x="69" y="11"/>
                    <a:pt x="69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ubicBezTo>
                    <a:pt x="70" y="14"/>
                    <a:pt x="71" y="13"/>
                    <a:pt x="71" y="14"/>
                  </a:cubicBezTo>
                  <a:cubicBezTo>
                    <a:pt x="71" y="13"/>
                    <a:pt x="72" y="13"/>
                    <a:pt x="73" y="14"/>
                  </a:cubicBezTo>
                  <a:cubicBezTo>
                    <a:pt x="73" y="14"/>
                    <a:pt x="75" y="14"/>
                    <a:pt x="75" y="15"/>
                  </a:cubicBezTo>
                  <a:cubicBezTo>
                    <a:pt x="75" y="15"/>
                    <a:pt x="75" y="16"/>
                    <a:pt x="75" y="1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6" y="15"/>
                    <a:pt x="76" y="15"/>
                    <a:pt x="76" y="16"/>
                  </a:cubicBezTo>
                  <a:cubicBezTo>
                    <a:pt x="76" y="16"/>
                    <a:pt x="76" y="16"/>
                    <a:pt x="75" y="16"/>
                  </a:cubicBezTo>
                  <a:cubicBezTo>
                    <a:pt x="75" y="16"/>
                    <a:pt x="76" y="16"/>
                    <a:pt x="77" y="16"/>
                  </a:cubicBezTo>
                  <a:cubicBezTo>
                    <a:pt x="77" y="16"/>
                    <a:pt x="77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7"/>
                    <a:pt x="77" y="17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19"/>
                    <a:pt x="80" y="20"/>
                  </a:cubicBezTo>
                  <a:cubicBezTo>
                    <a:pt x="80" y="20"/>
                    <a:pt x="79" y="20"/>
                    <a:pt x="80" y="20"/>
                  </a:cubicBezTo>
                  <a:cubicBezTo>
                    <a:pt x="80" y="20"/>
                    <a:pt x="80" y="20"/>
                    <a:pt x="80" y="21"/>
                  </a:cubicBezTo>
                  <a:cubicBezTo>
                    <a:pt x="81" y="21"/>
                    <a:pt x="81" y="22"/>
                    <a:pt x="83" y="23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2"/>
                    <a:pt x="84" y="23"/>
                    <a:pt x="84" y="23"/>
                  </a:cubicBezTo>
                  <a:cubicBezTo>
                    <a:pt x="84" y="21"/>
                    <a:pt x="83" y="21"/>
                    <a:pt x="83" y="19"/>
                  </a:cubicBezTo>
                  <a:cubicBezTo>
                    <a:pt x="83" y="19"/>
                    <a:pt x="81" y="18"/>
                    <a:pt x="82" y="18"/>
                  </a:cubicBezTo>
                  <a:cubicBezTo>
                    <a:pt x="81" y="18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6"/>
                    <a:pt x="81" y="15"/>
                    <a:pt x="81" y="15"/>
                  </a:cubicBezTo>
                  <a:cubicBezTo>
                    <a:pt x="81" y="15"/>
                    <a:pt x="81" y="15"/>
                    <a:pt x="81" y="14"/>
                  </a:cubicBezTo>
                  <a:cubicBezTo>
                    <a:pt x="81" y="13"/>
                    <a:pt x="81" y="13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79" y="12"/>
                    <a:pt x="79" y="12"/>
                  </a:cubicBezTo>
                  <a:cubicBezTo>
                    <a:pt x="79" y="12"/>
                    <a:pt x="80" y="12"/>
                    <a:pt x="80" y="12"/>
                  </a:cubicBezTo>
                  <a:cubicBezTo>
                    <a:pt x="80" y="11"/>
                    <a:pt x="79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6" y="10"/>
                    <a:pt x="76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5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5" y="9"/>
                    <a:pt x="75" y="9"/>
                    <a:pt x="74" y="9"/>
                  </a:cubicBezTo>
                  <a:close/>
                  <a:moveTo>
                    <a:pt x="66" y="11"/>
                  </a:moveTo>
                  <a:cubicBezTo>
                    <a:pt x="66" y="11"/>
                    <a:pt x="66" y="11"/>
                    <a:pt x="66" y="11"/>
                  </a:cubicBezTo>
                  <a:cubicBezTo>
                    <a:pt x="66" y="12"/>
                    <a:pt x="65" y="11"/>
                    <a:pt x="65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3"/>
                    <a:pt x="67" y="13"/>
                  </a:cubicBezTo>
                  <a:cubicBezTo>
                    <a:pt x="67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2"/>
                  </a:cubicBezTo>
                  <a:cubicBezTo>
                    <a:pt x="65" y="13"/>
                    <a:pt x="65" y="12"/>
                    <a:pt x="65" y="12"/>
                  </a:cubicBezTo>
                  <a:cubicBezTo>
                    <a:pt x="64" y="13"/>
                    <a:pt x="65" y="13"/>
                    <a:pt x="64" y="13"/>
                  </a:cubicBezTo>
                  <a:cubicBezTo>
                    <a:pt x="65" y="13"/>
                    <a:pt x="65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5"/>
                    <a:pt x="67" y="15"/>
                    <a:pt x="68" y="14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4"/>
                    <a:pt x="69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8" y="14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2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8" y="11"/>
                    <a:pt x="69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8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67" y="11"/>
                    <a:pt x="67" y="11"/>
                  </a:cubicBezTo>
                  <a:cubicBezTo>
                    <a:pt x="67" y="10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lose/>
                  <a:moveTo>
                    <a:pt x="66" y="14"/>
                  </a:move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close/>
                  <a:moveTo>
                    <a:pt x="67" y="12"/>
                  </a:move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lose/>
                  <a:moveTo>
                    <a:pt x="66" y="12"/>
                  </a:moveTo>
                  <a:cubicBezTo>
                    <a:pt x="66" y="12"/>
                    <a:pt x="67" y="12"/>
                    <a:pt x="67" y="12"/>
                  </a:cubicBezTo>
                  <a:cubicBezTo>
                    <a:pt x="66" y="12"/>
                    <a:pt x="67" y="12"/>
                    <a:pt x="67" y="12"/>
                  </a:cubicBezTo>
                  <a:cubicBezTo>
                    <a:pt x="67" y="13"/>
                    <a:pt x="66" y="12"/>
                    <a:pt x="66" y="12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604" name="Gruppieren 40969"/>
          <p:cNvGrpSpPr/>
          <p:nvPr/>
        </p:nvGrpSpPr>
        <p:grpSpPr bwMode="gray">
          <a:xfrm>
            <a:off x="2198097" y="5300423"/>
            <a:ext cx="581978" cy="557212"/>
            <a:chOff x="7273589" y="3073128"/>
            <a:chExt cx="581978" cy="557212"/>
          </a:xfrm>
        </p:grpSpPr>
        <p:sp>
          <p:nvSpPr>
            <p:cNvPr id="605" name="Freeform 1395"/>
            <p:cNvSpPr>
              <a:spLocks/>
            </p:cNvSpPr>
            <p:nvPr/>
          </p:nvSpPr>
          <p:spPr bwMode="gray">
            <a:xfrm>
              <a:off x="7273589" y="3073128"/>
              <a:ext cx="581978" cy="557212"/>
            </a:xfrm>
            <a:custGeom>
              <a:avLst/>
              <a:gdLst/>
              <a:ahLst/>
              <a:cxnLst>
                <a:cxn ang="0">
                  <a:pos x="1344" y="359"/>
                </a:cxn>
                <a:cxn ang="0">
                  <a:pos x="1344" y="1285"/>
                </a:cxn>
                <a:cxn ang="0">
                  <a:pos x="0" y="924"/>
                </a:cxn>
                <a:cxn ang="0">
                  <a:pos x="0" y="0"/>
                </a:cxn>
                <a:cxn ang="0">
                  <a:pos x="1344" y="359"/>
                </a:cxn>
              </a:cxnLst>
              <a:rect l="0" t="0" r="r" b="b"/>
              <a:pathLst>
                <a:path w="1344" h="1285">
                  <a:moveTo>
                    <a:pt x="1344" y="359"/>
                  </a:moveTo>
                  <a:lnTo>
                    <a:pt x="1344" y="1285"/>
                  </a:lnTo>
                  <a:lnTo>
                    <a:pt x="0" y="924"/>
                  </a:lnTo>
                  <a:lnTo>
                    <a:pt x="0" y="0"/>
                  </a:lnTo>
                  <a:lnTo>
                    <a:pt x="1344" y="359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06" name="Freeform 1396"/>
            <p:cNvSpPr>
              <a:spLocks/>
            </p:cNvSpPr>
            <p:nvPr/>
          </p:nvSpPr>
          <p:spPr bwMode="gray">
            <a:xfrm>
              <a:off x="7327351" y="3142947"/>
              <a:ext cx="209673" cy="342383"/>
            </a:xfrm>
            <a:custGeom>
              <a:avLst/>
              <a:gdLst/>
              <a:ahLst/>
              <a:cxnLst>
                <a:cxn ang="0">
                  <a:pos x="482" y="130"/>
                </a:cxn>
                <a:cxn ang="0">
                  <a:pos x="482" y="791"/>
                </a:cxn>
                <a:cxn ang="0">
                  <a:pos x="0" y="661"/>
                </a:cxn>
                <a:cxn ang="0">
                  <a:pos x="0" y="0"/>
                </a:cxn>
                <a:cxn ang="0">
                  <a:pos x="482" y="130"/>
                </a:cxn>
              </a:cxnLst>
              <a:rect l="0" t="0" r="r" b="b"/>
              <a:pathLst>
                <a:path w="482" h="791">
                  <a:moveTo>
                    <a:pt x="482" y="130"/>
                  </a:moveTo>
                  <a:lnTo>
                    <a:pt x="482" y="791"/>
                  </a:lnTo>
                  <a:lnTo>
                    <a:pt x="0" y="661"/>
                  </a:lnTo>
                  <a:lnTo>
                    <a:pt x="0" y="0"/>
                  </a:lnTo>
                  <a:lnTo>
                    <a:pt x="482" y="13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07" name="Freeform 1397"/>
            <p:cNvSpPr>
              <a:spLocks/>
            </p:cNvSpPr>
            <p:nvPr/>
          </p:nvSpPr>
          <p:spPr bwMode="gray">
            <a:xfrm>
              <a:off x="7378426" y="3212767"/>
              <a:ext cx="106181" cy="52365"/>
            </a:xfrm>
            <a:custGeom>
              <a:avLst/>
              <a:gdLst/>
              <a:ahLst/>
              <a:cxnLst>
                <a:cxn ang="0">
                  <a:pos x="243" y="123"/>
                </a:cxn>
                <a:cxn ang="0">
                  <a:pos x="243" y="66"/>
                </a:cxn>
                <a:cxn ang="0">
                  <a:pos x="0" y="0"/>
                </a:cxn>
                <a:cxn ang="0">
                  <a:pos x="0" y="57"/>
                </a:cxn>
                <a:cxn ang="0">
                  <a:pos x="243" y="123"/>
                </a:cxn>
              </a:cxnLst>
              <a:rect l="0" t="0" r="r" b="b"/>
              <a:pathLst>
                <a:path w="243" h="123">
                  <a:moveTo>
                    <a:pt x="243" y="123"/>
                  </a:moveTo>
                  <a:lnTo>
                    <a:pt x="243" y="66"/>
                  </a:lnTo>
                  <a:lnTo>
                    <a:pt x="0" y="0"/>
                  </a:lnTo>
                  <a:lnTo>
                    <a:pt x="0" y="57"/>
                  </a:lnTo>
                  <a:lnTo>
                    <a:pt x="243" y="12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08" name="Line 1398"/>
            <p:cNvSpPr>
              <a:spLocks noChangeShapeType="1"/>
            </p:cNvSpPr>
            <p:nvPr/>
          </p:nvSpPr>
          <p:spPr bwMode="gray">
            <a:xfrm flipH="1" flipV="1">
              <a:off x="7606916" y="3261103"/>
              <a:ext cx="55106" cy="16112"/>
            </a:xfrm>
            <a:prstGeom prst="line">
              <a:avLst/>
            </a:prstGeom>
            <a:solidFill>
              <a:schemeClr val="bg1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09" name="Freeform 1399"/>
            <p:cNvSpPr>
              <a:spLocks/>
            </p:cNvSpPr>
            <p:nvPr/>
          </p:nvSpPr>
          <p:spPr bwMode="gray">
            <a:xfrm>
              <a:off x="7588099" y="3251704"/>
              <a:ext cx="20161" cy="20140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10"/>
                </a:cxn>
                <a:cxn ang="0">
                  <a:pos x="47" y="47"/>
                </a:cxn>
                <a:cxn ang="0">
                  <a:pos x="47" y="0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10"/>
                  </a:lnTo>
                  <a:lnTo>
                    <a:pt x="47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10" name="Line 1400"/>
            <p:cNvSpPr>
              <a:spLocks noChangeShapeType="1"/>
            </p:cNvSpPr>
            <p:nvPr/>
          </p:nvSpPr>
          <p:spPr bwMode="gray">
            <a:xfrm flipH="1" flipV="1">
              <a:off x="7606916" y="3365832"/>
              <a:ext cx="55106" cy="16112"/>
            </a:xfrm>
            <a:prstGeom prst="line">
              <a:avLst/>
            </a:prstGeom>
            <a:solidFill>
              <a:schemeClr val="bg1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11" name="Freeform 1401"/>
            <p:cNvSpPr>
              <a:spLocks/>
            </p:cNvSpPr>
            <p:nvPr/>
          </p:nvSpPr>
          <p:spPr bwMode="gray">
            <a:xfrm>
              <a:off x="7588099" y="3356433"/>
              <a:ext cx="20161" cy="2148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12"/>
                </a:cxn>
                <a:cxn ang="0">
                  <a:pos x="47" y="50"/>
                </a:cxn>
                <a:cxn ang="0">
                  <a:pos x="47" y="0"/>
                </a:cxn>
              </a:cxnLst>
              <a:rect l="0" t="0" r="r" b="b"/>
              <a:pathLst>
                <a:path w="47" h="50">
                  <a:moveTo>
                    <a:pt x="47" y="0"/>
                  </a:moveTo>
                  <a:lnTo>
                    <a:pt x="0" y="12"/>
                  </a:lnTo>
                  <a:lnTo>
                    <a:pt x="47" y="5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12" name="Line 1402"/>
            <p:cNvSpPr>
              <a:spLocks noChangeShapeType="1"/>
            </p:cNvSpPr>
            <p:nvPr/>
          </p:nvSpPr>
          <p:spPr bwMode="gray">
            <a:xfrm flipH="1" flipV="1">
              <a:off x="7606916" y="3470561"/>
              <a:ext cx="55106" cy="14769"/>
            </a:xfrm>
            <a:prstGeom prst="line">
              <a:avLst/>
            </a:prstGeom>
            <a:solidFill>
              <a:schemeClr val="bg1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13" name="Freeform 1403"/>
            <p:cNvSpPr>
              <a:spLocks/>
            </p:cNvSpPr>
            <p:nvPr/>
          </p:nvSpPr>
          <p:spPr bwMode="gray">
            <a:xfrm>
              <a:off x="7588099" y="3459820"/>
              <a:ext cx="20161" cy="22826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12"/>
                </a:cxn>
                <a:cxn ang="0">
                  <a:pos x="47" y="50"/>
                </a:cxn>
                <a:cxn ang="0">
                  <a:pos x="47" y="0"/>
                </a:cxn>
              </a:cxnLst>
              <a:rect l="0" t="0" r="r" b="b"/>
              <a:pathLst>
                <a:path w="47" h="50">
                  <a:moveTo>
                    <a:pt x="47" y="0"/>
                  </a:moveTo>
                  <a:lnTo>
                    <a:pt x="0" y="12"/>
                  </a:lnTo>
                  <a:lnTo>
                    <a:pt x="47" y="5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14" name="Freeform 1404"/>
            <p:cNvSpPr>
              <a:spLocks/>
            </p:cNvSpPr>
            <p:nvPr/>
          </p:nvSpPr>
          <p:spPr bwMode="gray">
            <a:xfrm>
              <a:off x="7723849" y="3471904"/>
              <a:ext cx="67203" cy="75190"/>
            </a:xfrm>
            <a:custGeom>
              <a:avLst/>
              <a:gdLst/>
              <a:ahLst/>
              <a:cxnLst>
                <a:cxn ang="0">
                  <a:pos x="35" y="46"/>
                </a:cxn>
                <a:cxn ang="0">
                  <a:pos x="37" y="49"/>
                </a:cxn>
                <a:cxn ang="0">
                  <a:pos x="56" y="72"/>
                </a:cxn>
                <a:cxn ang="0">
                  <a:pos x="66" y="65"/>
                </a:cxn>
                <a:cxn ang="0">
                  <a:pos x="63" y="65"/>
                </a:cxn>
                <a:cxn ang="0">
                  <a:pos x="44" y="44"/>
                </a:cxn>
                <a:cxn ang="0">
                  <a:pos x="41" y="39"/>
                </a:cxn>
                <a:cxn ang="0">
                  <a:pos x="43" y="37"/>
                </a:cxn>
                <a:cxn ang="0">
                  <a:pos x="56" y="17"/>
                </a:cxn>
                <a:cxn ang="0">
                  <a:pos x="49" y="2"/>
                </a:cxn>
                <a:cxn ang="0">
                  <a:pos x="37" y="28"/>
                </a:cxn>
                <a:cxn ang="0">
                  <a:pos x="35" y="29"/>
                </a:cxn>
                <a:cxn ang="0">
                  <a:pos x="33" y="25"/>
                </a:cxn>
                <a:cxn ang="0">
                  <a:pos x="12" y="0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26" y="31"/>
                </a:cxn>
                <a:cxn ang="0">
                  <a:pos x="29" y="35"/>
                </a:cxn>
                <a:cxn ang="0">
                  <a:pos x="27" y="37"/>
                </a:cxn>
                <a:cxn ang="0">
                  <a:pos x="5" y="46"/>
                </a:cxn>
                <a:cxn ang="0">
                  <a:pos x="0" y="44"/>
                </a:cxn>
                <a:cxn ang="0">
                  <a:pos x="5" y="55"/>
                </a:cxn>
                <a:cxn ang="0">
                  <a:pos x="11" y="59"/>
                </a:cxn>
                <a:cxn ang="0">
                  <a:pos x="32" y="49"/>
                </a:cxn>
                <a:cxn ang="0">
                  <a:pos x="35" y="46"/>
                </a:cxn>
              </a:cxnLst>
              <a:rect l="0" t="0" r="r" b="b"/>
              <a:pathLst>
                <a:path w="66" h="73">
                  <a:moveTo>
                    <a:pt x="35" y="46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5" y="63"/>
                    <a:pt x="51" y="70"/>
                    <a:pt x="56" y="72"/>
                  </a:cubicBezTo>
                  <a:cubicBezTo>
                    <a:pt x="59" y="73"/>
                    <a:pt x="62" y="70"/>
                    <a:pt x="66" y="65"/>
                  </a:cubicBezTo>
                  <a:cubicBezTo>
                    <a:pt x="64" y="65"/>
                    <a:pt x="64" y="65"/>
                    <a:pt x="63" y="65"/>
                  </a:cubicBezTo>
                  <a:cubicBezTo>
                    <a:pt x="57" y="63"/>
                    <a:pt x="51" y="56"/>
                    <a:pt x="44" y="44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52" y="28"/>
                    <a:pt x="56" y="21"/>
                    <a:pt x="56" y="17"/>
                  </a:cubicBezTo>
                  <a:cubicBezTo>
                    <a:pt x="56" y="13"/>
                    <a:pt x="54" y="9"/>
                    <a:pt x="49" y="2"/>
                  </a:cubicBezTo>
                  <a:cubicBezTo>
                    <a:pt x="47" y="12"/>
                    <a:pt x="43" y="20"/>
                    <a:pt x="37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23" y="10"/>
                    <a:pt x="16" y="2"/>
                    <a:pt x="12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10" y="10"/>
                    <a:pt x="18" y="19"/>
                    <a:pt x="26" y="31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9" y="45"/>
                    <a:pt x="12" y="48"/>
                    <a:pt x="5" y="46"/>
                  </a:cubicBezTo>
                  <a:cubicBezTo>
                    <a:pt x="3" y="46"/>
                    <a:pt x="1" y="45"/>
                    <a:pt x="0" y="44"/>
                  </a:cubicBezTo>
                  <a:cubicBezTo>
                    <a:pt x="2" y="50"/>
                    <a:pt x="4" y="53"/>
                    <a:pt x="5" y="55"/>
                  </a:cubicBezTo>
                  <a:cubicBezTo>
                    <a:pt x="7" y="58"/>
                    <a:pt x="8" y="58"/>
                    <a:pt x="11" y="59"/>
                  </a:cubicBezTo>
                  <a:cubicBezTo>
                    <a:pt x="16" y="61"/>
                    <a:pt x="23" y="57"/>
                    <a:pt x="32" y="49"/>
                  </a:cubicBezTo>
                  <a:cubicBezTo>
                    <a:pt x="35" y="46"/>
                    <a:pt x="35" y="46"/>
                    <a:pt x="35" y="46"/>
                  </a:cubicBezTo>
                  <a:close/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15" name="Freeform 1405"/>
            <p:cNvSpPr>
              <a:spLocks/>
            </p:cNvSpPr>
            <p:nvPr/>
          </p:nvSpPr>
          <p:spPr bwMode="gray">
            <a:xfrm>
              <a:off x="7721161" y="3376574"/>
              <a:ext cx="69891" cy="5639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8" y="3"/>
                </a:cxn>
                <a:cxn ang="0">
                  <a:pos x="44" y="23"/>
                </a:cxn>
                <a:cxn ang="0">
                  <a:pos x="25" y="50"/>
                </a:cxn>
                <a:cxn ang="0">
                  <a:pos x="21" y="51"/>
                </a:cxn>
                <a:cxn ang="0">
                  <a:pos x="15" y="55"/>
                </a:cxn>
                <a:cxn ang="0">
                  <a:pos x="12" y="46"/>
                </a:cxn>
                <a:cxn ang="0">
                  <a:pos x="11" y="42"/>
                </a:cxn>
                <a:cxn ang="0">
                  <a:pos x="5" y="30"/>
                </a:cxn>
                <a:cxn ang="0">
                  <a:pos x="0" y="24"/>
                </a:cxn>
                <a:cxn ang="0">
                  <a:pos x="9" y="21"/>
                </a:cxn>
                <a:cxn ang="0">
                  <a:pos x="18" y="34"/>
                </a:cxn>
                <a:cxn ang="0">
                  <a:pos x="19" y="38"/>
                </a:cxn>
                <a:cxn ang="0">
                  <a:pos x="41" y="15"/>
                </a:cxn>
                <a:cxn ang="0">
                  <a:pos x="66" y="0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6"/>
                    <a:pt x="53" y="13"/>
                    <a:pt x="44" y="23"/>
                  </a:cubicBezTo>
                  <a:cubicBezTo>
                    <a:pt x="36" y="32"/>
                    <a:pt x="29" y="41"/>
                    <a:pt x="25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8" y="53"/>
                    <a:pt x="16" y="54"/>
                    <a:pt x="15" y="55"/>
                  </a:cubicBezTo>
                  <a:cubicBezTo>
                    <a:pt x="14" y="53"/>
                    <a:pt x="13" y="50"/>
                    <a:pt x="12" y="4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4" y="27"/>
                    <a:pt x="2" y="25"/>
                    <a:pt x="0" y="24"/>
                  </a:cubicBezTo>
                  <a:cubicBezTo>
                    <a:pt x="3" y="21"/>
                    <a:pt x="7" y="20"/>
                    <a:pt x="9" y="21"/>
                  </a:cubicBezTo>
                  <a:cubicBezTo>
                    <a:pt x="12" y="21"/>
                    <a:pt x="15" y="26"/>
                    <a:pt x="18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5" y="29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16" name="Freeform 1406"/>
            <p:cNvSpPr>
              <a:spLocks/>
            </p:cNvSpPr>
            <p:nvPr/>
          </p:nvSpPr>
          <p:spPr bwMode="gray">
            <a:xfrm>
              <a:off x="7721161" y="3271845"/>
              <a:ext cx="69891" cy="5639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8" y="3"/>
                </a:cxn>
                <a:cxn ang="0">
                  <a:pos x="44" y="23"/>
                </a:cxn>
                <a:cxn ang="0">
                  <a:pos x="25" y="50"/>
                </a:cxn>
                <a:cxn ang="0">
                  <a:pos x="21" y="52"/>
                </a:cxn>
                <a:cxn ang="0">
                  <a:pos x="15" y="55"/>
                </a:cxn>
                <a:cxn ang="0">
                  <a:pos x="12" y="46"/>
                </a:cxn>
                <a:cxn ang="0">
                  <a:pos x="11" y="43"/>
                </a:cxn>
                <a:cxn ang="0">
                  <a:pos x="5" y="30"/>
                </a:cxn>
                <a:cxn ang="0">
                  <a:pos x="0" y="24"/>
                </a:cxn>
                <a:cxn ang="0">
                  <a:pos x="9" y="21"/>
                </a:cxn>
                <a:cxn ang="0">
                  <a:pos x="18" y="34"/>
                </a:cxn>
                <a:cxn ang="0">
                  <a:pos x="19" y="38"/>
                </a:cxn>
                <a:cxn ang="0">
                  <a:pos x="41" y="15"/>
                </a:cxn>
                <a:cxn ang="0">
                  <a:pos x="66" y="0"/>
                </a:cxn>
              </a:cxnLst>
              <a:rect l="0" t="0" r="r" b="b"/>
              <a:pathLst>
                <a:path w="68" h="55">
                  <a:moveTo>
                    <a:pt x="66" y="0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1" y="7"/>
                    <a:pt x="53" y="14"/>
                    <a:pt x="44" y="23"/>
                  </a:cubicBezTo>
                  <a:cubicBezTo>
                    <a:pt x="36" y="32"/>
                    <a:pt x="29" y="41"/>
                    <a:pt x="25" y="50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8" y="53"/>
                    <a:pt x="16" y="54"/>
                    <a:pt x="15" y="55"/>
                  </a:cubicBezTo>
                  <a:cubicBezTo>
                    <a:pt x="14" y="53"/>
                    <a:pt x="13" y="51"/>
                    <a:pt x="12" y="46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4" y="28"/>
                    <a:pt x="2" y="26"/>
                    <a:pt x="0" y="24"/>
                  </a:cubicBezTo>
                  <a:cubicBezTo>
                    <a:pt x="3" y="22"/>
                    <a:pt x="7" y="20"/>
                    <a:pt x="9" y="21"/>
                  </a:cubicBezTo>
                  <a:cubicBezTo>
                    <a:pt x="12" y="22"/>
                    <a:pt x="15" y="26"/>
                    <a:pt x="18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5" y="30"/>
                    <a:pt x="32" y="22"/>
                    <a:pt x="41" y="15"/>
                  </a:cubicBezTo>
                  <a:cubicBezTo>
                    <a:pt x="49" y="8"/>
                    <a:pt x="58" y="3"/>
                    <a:pt x="66" y="0"/>
                  </a:cubicBezTo>
                </a:path>
              </a:pathLst>
            </a:custGeom>
            <a:solidFill>
              <a:schemeClr val="bg1"/>
            </a:solidFill>
            <a:ln w="6350" cmpd="sng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560" name="Gruppieren 40967"/>
          <p:cNvGrpSpPr/>
          <p:nvPr/>
        </p:nvGrpSpPr>
        <p:grpSpPr bwMode="gray">
          <a:xfrm>
            <a:off x="3102883" y="4534092"/>
            <a:ext cx="656273" cy="656216"/>
            <a:chOff x="2138980" y="3776925"/>
            <a:chExt cx="656273" cy="656216"/>
          </a:xfrm>
        </p:grpSpPr>
        <p:sp>
          <p:nvSpPr>
            <p:cNvPr id="599" name="Rectangle 1215"/>
            <p:cNvSpPr>
              <a:spLocks noChangeArrowheads="1"/>
            </p:cNvSpPr>
            <p:nvPr/>
          </p:nvSpPr>
          <p:spPr bwMode="gray">
            <a:xfrm>
              <a:off x="2712703" y="4350591"/>
              <a:ext cx="82550" cy="8255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cene3d>
              <a:camera prst="orthographicFront">
                <a:rot lat="0" lon="0" rev="0"/>
              </a:camera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00" name="Rectangle 1216"/>
            <p:cNvSpPr>
              <a:spLocks noChangeArrowheads="1"/>
            </p:cNvSpPr>
            <p:nvPr/>
          </p:nvSpPr>
          <p:spPr bwMode="gray">
            <a:xfrm>
              <a:off x="2545539" y="4183427"/>
              <a:ext cx="146526" cy="14652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cene3d>
              <a:camera prst="orthographicFront">
                <a:rot lat="0" lon="0" rev="0"/>
              </a:camera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grpSp>
          <p:nvGrpSpPr>
            <p:cNvPr id="601" name="Group 1256"/>
            <p:cNvGrpSpPr>
              <a:grpSpLocks/>
            </p:cNvGrpSpPr>
            <p:nvPr/>
          </p:nvGrpSpPr>
          <p:grpSpPr bwMode="gray">
            <a:xfrm>
              <a:off x="2138980" y="3776925"/>
              <a:ext cx="385922" cy="385923"/>
              <a:chOff x="-12610" y="18860"/>
              <a:chExt cx="330" cy="331"/>
            </a:xfrm>
          </p:grpSpPr>
          <p:sp>
            <p:nvSpPr>
              <p:cNvPr id="602" name="Rectangle 1257"/>
              <p:cNvSpPr>
                <a:spLocks noChangeArrowheads="1"/>
              </p:cNvSpPr>
              <p:nvPr/>
            </p:nvSpPr>
            <p:spPr bwMode="gray">
              <a:xfrm>
                <a:off x="-12610" y="18860"/>
                <a:ext cx="330" cy="331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603" name="Freeform 1258"/>
              <p:cNvSpPr>
                <a:spLocks noEditPoints="1"/>
              </p:cNvSpPr>
              <p:nvPr/>
            </p:nvSpPr>
            <p:spPr bwMode="gray">
              <a:xfrm>
                <a:off x="-12535" y="18898"/>
                <a:ext cx="182" cy="255"/>
              </a:xfrm>
              <a:custGeom>
                <a:avLst/>
                <a:gdLst/>
                <a:ahLst/>
                <a:cxnLst>
                  <a:cxn ang="0">
                    <a:pos x="38" y="47"/>
                  </a:cxn>
                  <a:cxn ang="0">
                    <a:pos x="62" y="23"/>
                  </a:cxn>
                  <a:cxn ang="0">
                    <a:pos x="38" y="0"/>
                  </a:cxn>
                  <a:cxn ang="0">
                    <a:pos x="14" y="23"/>
                  </a:cxn>
                  <a:cxn ang="0">
                    <a:pos x="38" y="47"/>
                  </a:cxn>
                  <a:cxn ang="0">
                    <a:pos x="77" y="61"/>
                  </a:cxn>
                  <a:cxn ang="0">
                    <a:pos x="71" y="54"/>
                  </a:cxn>
                  <a:cxn ang="0">
                    <a:pos x="5" y="54"/>
                  </a:cxn>
                  <a:cxn ang="0">
                    <a:pos x="0" y="61"/>
                  </a:cxn>
                  <a:cxn ang="0">
                    <a:pos x="0" y="101"/>
                  </a:cxn>
                  <a:cxn ang="0">
                    <a:pos x="5" y="108"/>
                  </a:cxn>
                  <a:cxn ang="0">
                    <a:pos x="71" y="108"/>
                  </a:cxn>
                  <a:cxn ang="0">
                    <a:pos x="77" y="101"/>
                  </a:cxn>
                  <a:cxn ang="0">
                    <a:pos x="77" y="61"/>
                  </a:cxn>
                </a:cxnLst>
                <a:rect l="0" t="0" r="r" b="b"/>
                <a:pathLst>
                  <a:path w="77" h="108">
                    <a:moveTo>
                      <a:pt x="38" y="47"/>
                    </a:moveTo>
                    <a:cubicBezTo>
                      <a:pt x="51" y="47"/>
                      <a:pt x="62" y="36"/>
                      <a:pt x="62" y="23"/>
                    </a:cubicBezTo>
                    <a:cubicBezTo>
                      <a:pt x="62" y="10"/>
                      <a:pt x="51" y="0"/>
                      <a:pt x="38" y="0"/>
                    </a:cubicBezTo>
                    <a:cubicBezTo>
                      <a:pt x="25" y="0"/>
                      <a:pt x="14" y="10"/>
                      <a:pt x="14" y="23"/>
                    </a:cubicBezTo>
                    <a:cubicBezTo>
                      <a:pt x="14" y="36"/>
                      <a:pt x="25" y="47"/>
                      <a:pt x="38" y="47"/>
                    </a:cubicBezTo>
                    <a:close/>
                    <a:moveTo>
                      <a:pt x="77" y="61"/>
                    </a:moveTo>
                    <a:cubicBezTo>
                      <a:pt x="77" y="57"/>
                      <a:pt x="74" y="54"/>
                      <a:pt x="71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2" y="54"/>
                      <a:pt x="0" y="57"/>
                      <a:pt x="0" y="61"/>
                    </a:cubicBezTo>
                    <a:cubicBezTo>
                      <a:pt x="0" y="107"/>
                      <a:pt x="0" y="101"/>
                      <a:pt x="0" y="101"/>
                    </a:cubicBezTo>
                    <a:cubicBezTo>
                      <a:pt x="0" y="105"/>
                      <a:pt x="2" y="108"/>
                      <a:pt x="5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4" y="108"/>
                      <a:pt x="77" y="105"/>
                      <a:pt x="77" y="101"/>
                    </a:cubicBezTo>
                    <a:lnTo>
                      <a:pt x="77" y="61"/>
                    </a:lnTo>
                    <a:close/>
                  </a:path>
                </a:pathLst>
              </a:custGeom>
              <a:solidFill>
                <a:schemeClr val="bg1"/>
              </a:solidFill>
              <a:ln w="6350" cmpd="sng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</p:grpSp>
      <p:sp>
        <p:nvSpPr>
          <p:cNvPr id="561" name="Text Box 3317"/>
          <p:cNvSpPr txBox="1">
            <a:spLocks noChangeArrowheads="1"/>
          </p:cNvSpPr>
          <p:nvPr/>
        </p:nvSpPr>
        <p:spPr bwMode="gray">
          <a:xfrm>
            <a:off x="5848691" y="735252"/>
            <a:ext cx="775212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prstMaterial="matte"/>
        </p:spPr>
        <p:txBody>
          <a:bodyPr wrap="none" tIns="0" rIns="0" bIns="0">
            <a:spAutoFit/>
          </a:bodyPr>
          <a:lstStyle>
            <a:defPPr>
              <a:defRPr lang="de-DE"/>
            </a:defPPr>
            <a:lvl1pPr>
              <a:lnSpc>
                <a:spcPct val="80000"/>
              </a:lnSpc>
              <a:spcAft>
                <a:spcPts val="1000"/>
              </a:spcAft>
              <a:defRPr sz="1800">
                <a:latin typeface="Bebas Neue" panose="020B0506020202020201" pitchFamily="34" charset="0"/>
                <a:cs typeface="Calibri" pitchFamily="34" charset="0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Druz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server</a:t>
            </a:r>
            <a:endParaRPr kumimoji="0" lang="en-US" sz="1600" b="1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573" name="Text Box 3317"/>
          <p:cNvSpPr txBox="1">
            <a:spLocks noChangeArrowheads="1"/>
          </p:cNvSpPr>
          <p:nvPr/>
        </p:nvSpPr>
        <p:spPr bwMode="gray">
          <a:xfrm rot="20626475">
            <a:off x="5077993" y="5689030"/>
            <a:ext cx="2033570" cy="2215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prstMaterial="matte"/>
        </p:spPr>
        <p:txBody>
          <a:bodyPr wrap="none" tIns="0" rIns="0" bIns="0">
            <a:spAutoFit/>
          </a:bodyPr>
          <a:lstStyle>
            <a:defPPr>
              <a:defRPr lang="de-DE"/>
            </a:defPPr>
            <a:lvl1pPr>
              <a:lnSpc>
                <a:spcPct val="80000"/>
              </a:lnSpc>
              <a:spcAft>
                <a:spcPts val="1000"/>
              </a:spcAft>
              <a:defRPr sz="1800">
                <a:latin typeface="Bebas Neue" panose="020B0506020202020201" pitchFamily="34" charset="0"/>
                <a:cs typeface="Calibri" pitchFamily="34" charset="0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Veri işleme merkezi</a:t>
            </a:r>
            <a:endParaRPr kumimoji="0" lang="en-US" sz="1600" b="1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8849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8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0" dur="50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7" descr="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www.PresentationLoad.com"/>
          <p:cNvSpPr/>
          <p:nvPr/>
        </p:nvSpPr>
        <p:spPr bwMode="gray">
          <a:xfrm>
            <a:off x="1358537" y="3191934"/>
            <a:ext cx="10831875" cy="82820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324000" tIns="36000" rIns="216000" bIns="36000" anchor="ctr"/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 ÖLÇÜM </a:t>
            </a:r>
            <a:r>
              <a:rPr kumimoji="0" lang="tr-TR" sz="4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&amp;</a:t>
            </a:r>
            <a:r>
              <a:rPr kumimoji="0" lang="tr-TR" sz="4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 PERİYODİK KONTROLLER</a:t>
            </a:r>
          </a:p>
        </p:txBody>
      </p:sp>
      <p:sp>
        <p:nvSpPr>
          <p:cNvPr id="4" name="Rechteck 43"/>
          <p:cNvSpPr/>
          <p:nvPr/>
        </p:nvSpPr>
        <p:spPr bwMode="gray">
          <a:xfrm rot="21227210">
            <a:off x="68398" y="2990069"/>
            <a:ext cx="1335054" cy="1336441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0</a:t>
            </a:r>
            <a:r>
              <a:rPr lang="tr-TR" sz="8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6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848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" name="Line 3316"/>
          <p:cNvSpPr>
            <a:spLocks noChangeShapeType="1"/>
          </p:cNvSpPr>
          <p:nvPr/>
        </p:nvSpPr>
        <p:spPr bwMode="gray">
          <a:xfrm rot="5400000">
            <a:off x="-451374" y="3466900"/>
            <a:ext cx="3744000" cy="123"/>
          </a:xfrm>
          <a:prstGeom prst="line">
            <a:avLst/>
          </a:prstGeom>
          <a:noFill/>
          <a:ln w="12700">
            <a:solidFill>
              <a:schemeClr val="bg1">
                <a:lumMod val="50000"/>
              </a:schemeClr>
            </a:solidFill>
            <a:prstDash val="dash"/>
            <a:round/>
            <a:headEnd type="oval"/>
            <a:tailEnd type="none"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Bebas Neue" panose="020B0506020202020201" pitchFamily="34" charset="0"/>
              <a:cs typeface="Calibri" pitchFamily="34" charset="0"/>
            </a:endParaRPr>
          </a:p>
        </p:txBody>
      </p:sp>
      <p:sp>
        <p:nvSpPr>
          <p:cNvPr id="2097" name="Line 3316"/>
          <p:cNvSpPr>
            <a:spLocks noChangeShapeType="1"/>
          </p:cNvSpPr>
          <p:nvPr/>
        </p:nvSpPr>
        <p:spPr bwMode="gray">
          <a:xfrm rot="5400000">
            <a:off x="9274411" y="3106900"/>
            <a:ext cx="3024000" cy="123"/>
          </a:xfrm>
          <a:prstGeom prst="line">
            <a:avLst/>
          </a:prstGeom>
          <a:noFill/>
          <a:ln w="12700">
            <a:solidFill>
              <a:schemeClr val="bg1">
                <a:lumMod val="50000"/>
              </a:schemeClr>
            </a:solidFill>
            <a:prstDash val="dash"/>
            <a:round/>
            <a:headEnd type="oval"/>
            <a:tailEnd type="none"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endParaRPr lang="en-US" sz="1600" kern="0" cap="all" dirty="0">
              <a:solidFill>
                <a:sysClr val="windowText" lastClr="000000"/>
              </a:solidFill>
              <a:latin typeface="Bebas Neue" panose="020B0506020202020201" pitchFamily="34" charset="0"/>
              <a:cs typeface="Calibri" pitchFamily="34" charset="0"/>
            </a:endParaRPr>
          </a:p>
        </p:txBody>
      </p:sp>
      <p:grpSp>
        <p:nvGrpSpPr>
          <p:cNvPr id="15" name="Gruppieren 14"/>
          <p:cNvGrpSpPr/>
          <p:nvPr/>
        </p:nvGrpSpPr>
        <p:grpSpPr>
          <a:xfrm>
            <a:off x="1318351" y="4242182"/>
            <a:ext cx="9802509" cy="2450590"/>
            <a:chOff x="1256946" y="3263642"/>
            <a:chExt cx="9802509" cy="2450590"/>
          </a:xfrm>
        </p:grpSpPr>
        <p:grpSp>
          <p:nvGrpSpPr>
            <p:cNvPr id="9" name="Gruppieren 8"/>
            <p:cNvGrpSpPr/>
            <p:nvPr/>
          </p:nvGrpSpPr>
          <p:grpSpPr bwMode="gray">
            <a:xfrm>
              <a:off x="1256946" y="3263642"/>
              <a:ext cx="9802509" cy="2450590"/>
              <a:chOff x="1256946" y="3174296"/>
              <a:chExt cx="9802509" cy="2450590"/>
            </a:xfrm>
          </p:grpSpPr>
          <p:sp>
            <p:nvSpPr>
              <p:cNvPr id="20" name="Freeform 12"/>
              <p:cNvSpPr>
                <a:spLocks/>
              </p:cNvSpPr>
              <p:nvPr/>
            </p:nvSpPr>
            <p:spPr bwMode="gray">
              <a:xfrm>
                <a:off x="3532067" y="3287968"/>
                <a:ext cx="2623326" cy="70008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gradFill flip="none" rotWithShape="1">
                <a:gsLst>
                  <a:gs pos="43000">
                    <a:schemeClr val="tx1">
                      <a:lumMod val="75000"/>
                      <a:lumOff val="25000"/>
                    </a:schemeClr>
                  </a:gs>
                  <a:gs pos="51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0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63500" dist="63500" dir="10800000" sx="102000" sy="102000" algn="ctr" rotWithShape="0">
                  <a:prstClr val="black">
                    <a:alpha val="25000"/>
                  </a:prstClr>
                </a:outerShdw>
              </a:effectLst>
              <a:scene3d>
                <a:camera prst="perspectiveAbove" fov="0">
                  <a:rot lat="21000000" lon="0" rev="0"/>
                </a:camera>
                <a:lightRig rig="threePt" dir="t">
                  <a:rot lat="0" lon="0" rev="10800000"/>
                </a:lightRig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3" name="Freeform 13"/>
              <p:cNvSpPr>
                <a:spLocks/>
              </p:cNvSpPr>
              <p:nvPr/>
            </p:nvSpPr>
            <p:spPr bwMode="gray">
              <a:xfrm>
                <a:off x="8304825" y="3174296"/>
                <a:ext cx="2682875" cy="72231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gradFill flip="none" rotWithShape="1">
                <a:gsLst>
                  <a:gs pos="45000">
                    <a:schemeClr val="tx2"/>
                  </a:gs>
                  <a:gs pos="59000">
                    <a:schemeClr val="tx1">
                      <a:lumMod val="75000"/>
                      <a:lumOff val="25000"/>
                    </a:schemeClr>
                  </a:gs>
                </a:gsLst>
                <a:lin ang="6600000" scaled="0"/>
                <a:tileRect/>
              </a:gradFill>
              <a:ln w="63500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63500" dist="63500" dir="10800000" sx="102000" sy="102000" algn="ctr" rotWithShape="0">
                  <a:prstClr val="black">
                    <a:alpha val="25000"/>
                  </a:prstClr>
                </a:outerShdw>
              </a:effectLst>
              <a:scene3d>
                <a:camera prst="perspectiveAbove" fov="0">
                  <a:rot lat="21000000" lon="0" rev="0"/>
                </a:camera>
                <a:lightRig rig="threePt" dir="t">
                  <a:rot lat="0" lon="0" rev="10800000"/>
                </a:lightRig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8" name="Freeform 11"/>
              <p:cNvSpPr>
                <a:spLocks/>
              </p:cNvSpPr>
              <p:nvPr/>
            </p:nvSpPr>
            <p:spPr bwMode="gray">
              <a:xfrm>
                <a:off x="6226628" y="3712934"/>
                <a:ext cx="2682875" cy="72231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0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63500" dist="63500" dir="10800000" sx="102000" sy="102000" algn="ctr" rotWithShape="0">
                  <a:prstClr val="black">
                    <a:alpha val="25000"/>
                  </a:prstClr>
                </a:outerShdw>
              </a:effectLst>
              <a:scene3d>
                <a:camera prst="perspectiveAbove" fov="0">
                  <a:rot lat="21000000" lon="0" rev="0"/>
                </a:camera>
                <a:lightRig rig="threePt" dir="t">
                  <a:rot lat="0" lon="0" rev="10800000"/>
                </a:lightRig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8" name="Freeform 9"/>
              <p:cNvSpPr>
                <a:spLocks/>
              </p:cNvSpPr>
              <p:nvPr/>
            </p:nvSpPr>
            <p:spPr bwMode="gray">
              <a:xfrm>
                <a:off x="1256946" y="3846575"/>
                <a:ext cx="2682875" cy="72231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0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63500" dist="63500" dir="10800000" sx="102000" sy="102000" algn="ctr" rotWithShape="0">
                  <a:prstClr val="black">
                    <a:alpha val="25000"/>
                  </a:prstClr>
                </a:outerShdw>
              </a:effectLst>
              <a:scene3d>
                <a:camera prst="perspectiveAbove" fov="0">
                  <a:rot lat="21000000" lon="0" rev="0"/>
                </a:camera>
                <a:lightRig rig="threePt" dir="t">
                  <a:rot lat="0" lon="0" rev="10800000"/>
                </a:lightRig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1" name="Freeform 10"/>
              <p:cNvSpPr>
                <a:spLocks/>
              </p:cNvSpPr>
              <p:nvPr/>
            </p:nvSpPr>
            <p:spPr bwMode="gray">
              <a:xfrm>
                <a:off x="8376580" y="4251574"/>
                <a:ext cx="2682875" cy="72231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gradFill flip="none" rotWithShape="1">
                <a:gsLst>
                  <a:gs pos="52000">
                    <a:schemeClr val="tx2"/>
                  </a:gs>
                  <a:gs pos="69000">
                    <a:schemeClr val="tx1">
                      <a:lumMod val="75000"/>
                      <a:lumOff val="25000"/>
                    </a:schemeClr>
                  </a:gs>
                </a:gsLst>
                <a:lin ang="15300000" scaled="0"/>
                <a:tileRect/>
              </a:gradFill>
              <a:ln w="63500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63500" dist="63500" dir="10800000" sx="102000" sy="102000" algn="ctr" rotWithShape="0">
                  <a:prstClr val="black">
                    <a:alpha val="25000"/>
                  </a:prstClr>
                </a:outerShdw>
              </a:effectLst>
              <a:scene3d>
                <a:camera prst="perspectiveAbove" fov="0">
                  <a:rot lat="21000000" lon="0" rev="0"/>
                </a:camera>
                <a:lightRig rig="threePt" dir="t">
                  <a:rot lat="0" lon="0" rev="10800000"/>
                </a:lightRig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Freeform 7"/>
              <p:cNvSpPr>
                <a:spLocks/>
              </p:cNvSpPr>
              <p:nvPr/>
            </p:nvSpPr>
            <p:spPr bwMode="gray">
              <a:xfrm>
                <a:off x="1406785" y="4902573"/>
                <a:ext cx="2682875" cy="72231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0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63500" dist="63500" dir="10800000" sx="102000" sy="102000" algn="ctr" rotWithShape="0">
                  <a:prstClr val="black">
                    <a:alpha val="25000"/>
                  </a:prstClr>
                </a:outerShdw>
              </a:effectLst>
              <a:scene3d>
                <a:camera prst="perspectiveAbove" fov="0">
                  <a:rot lat="21000000" lon="0" rev="0"/>
                </a:camera>
                <a:lightRig rig="threePt" dir="t">
                  <a:rot lat="0" lon="0" rev="10800000"/>
                </a:lightRig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" name="Freeform 8"/>
              <p:cNvSpPr>
                <a:spLocks/>
              </p:cNvSpPr>
              <p:nvPr/>
            </p:nvSpPr>
            <p:spPr bwMode="gray">
              <a:xfrm>
                <a:off x="3517051" y="4415141"/>
                <a:ext cx="2619479" cy="705245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gradFill flip="none" rotWithShape="1">
                <a:gsLst>
                  <a:gs pos="43000">
                    <a:schemeClr val="tx1">
                      <a:lumMod val="75000"/>
                      <a:lumOff val="25000"/>
                    </a:schemeClr>
                  </a:gs>
                  <a:gs pos="51000">
                    <a:schemeClr val="bg1">
                      <a:lumMod val="85000"/>
                    </a:schemeClr>
                  </a:gs>
                </a:gsLst>
                <a:lin ang="4440000" scaled="0"/>
                <a:tileRect/>
              </a:gradFill>
              <a:ln w="63500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63500" dist="63500" dir="10800000" sx="102000" sy="102000" algn="ctr" rotWithShape="0">
                  <a:prstClr val="black">
                    <a:alpha val="25000"/>
                  </a:prstClr>
                </a:outerShdw>
              </a:effectLst>
              <a:scene3d>
                <a:camera prst="perspectiveAbove" fov="0">
                  <a:rot lat="21000000" lon="0" rev="0"/>
                </a:camera>
                <a:lightRig rig="threePt" dir="t">
                  <a:rot lat="0" lon="0" rev="10800000"/>
                </a:lightRig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7" name="Gruppieren 16"/>
              <p:cNvGrpSpPr/>
              <p:nvPr/>
            </p:nvGrpSpPr>
            <p:grpSpPr bwMode="gray">
              <a:xfrm>
                <a:off x="7294699" y="3417921"/>
                <a:ext cx="2537515" cy="818554"/>
                <a:chOff x="7524218" y="3303923"/>
                <a:chExt cx="2537515" cy="818554"/>
              </a:xfrm>
              <a:scene3d>
                <a:camera prst="orthographicFront"/>
                <a:lightRig rig="threePt" dir="t">
                  <a:rot lat="0" lon="0" rev="10800000"/>
                </a:lightRig>
              </a:scene3d>
            </p:grpSpPr>
            <p:sp>
              <p:nvSpPr>
                <p:cNvPr id="2069" name="Freeform 13"/>
                <p:cNvSpPr>
                  <a:spLocks/>
                </p:cNvSpPr>
                <p:nvPr/>
              </p:nvSpPr>
              <p:spPr bwMode="gray">
                <a:xfrm rot="240000">
                  <a:off x="7524218" y="3303923"/>
                  <a:ext cx="2537515" cy="818554"/>
                </a:xfrm>
                <a:custGeom>
                  <a:avLst/>
                  <a:gdLst>
                    <a:gd name="T0" fmla="*/ 0 w 3583"/>
                    <a:gd name="T1" fmla="*/ 600 h 962"/>
                    <a:gd name="T2" fmla="*/ 2239 w 3583"/>
                    <a:gd name="T3" fmla="*/ 0 h 962"/>
                    <a:gd name="T4" fmla="*/ 3583 w 3583"/>
                    <a:gd name="T5" fmla="*/ 359 h 962"/>
                    <a:gd name="T6" fmla="*/ 1344 w 3583"/>
                    <a:gd name="T7" fmla="*/ 962 h 962"/>
                    <a:gd name="T8" fmla="*/ 0 w 3583"/>
                    <a:gd name="T9" fmla="*/ 600 h 9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83"/>
                    <a:gd name="T16" fmla="*/ 0 h 962"/>
                    <a:gd name="T17" fmla="*/ 3583 w 3583"/>
                    <a:gd name="T18" fmla="*/ 962 h 9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83" h="962">
                      <a:moveTo>
                        <a:pt x="0" y="600"/>
                      </a:moveTo>
                      <a:lnTo>
                        <a:pt x="2239" y="0"/>
                      </a:lnTo>
                      <a:lnTo>
                        <a:pt x="3583" y="359"/>
                      </a:lnTo>
                      <a:lnTo>
                        <a:pt x="1344" y="962"/>
                      </a:lnTo>
                      <a:lnTo>
                        <a:pt x="0" y="60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7" name="Freeform 16"/>
                <p:cNvSpPr>
                  <a:spLocks/>
                </p:cNvSpPr>
                <p:nvPr/>
              </p:nvSpPr>
              <p:spPr bwMode="gray">
                <a:xfrm rot="240000">
                  <a:off x="8851283" y="3557838"/>
                  <a:ext cx="409418" cy="121856"/>
                </a:xfrm>
                <a:custGeom>
                  <a:avLst/>
                  <a:gdLst>
                    <a:gd name="T0" fmla="*/ 0 w 565"/>
                    <a:gd name="T1" fmla="*/ 121 h 152"/>
                    <a:gd name="T2" fmla="*/ 447 w 565"/>
                    <a:gd name="T3" fmla="*/ 0 h 152"/>
                    <a:gd name="T4" fmla="*/ 565 w 565"/>
                    <a:gd name="T5" fmla="*/ 31 h 152"/>
                    <a:gd name="T6" fmla="*/ 116 w 565"/>
                    <a:gd name="T7" fmla="*/ 152 h 152"/>
                    <a:gd name="T8" fmla="*/ 0 w 565"/>
                    <a:gd name="T9" fmla="*/ 121 h 1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5"/>
                    <a:gd name="T16" fmla="*/ 0 h 152"/>
                    <a:gd name="T17" fmla="*/ 565 w 565"/>
                    <a:gd name="T18" fmla="*/ 152 h 152"/>
                    <a:gd name="connsiteX0" fmla="*/ 0 w 10000"/>
                    <a:gd name="connsiteY0" fmla="*/ 7496 h 9535"/>
                    <a:gd name="connsiteX1" fmla="*/ 7501 w 10000"/>
                    <a:gd name="connsiteY1" fmla="*/ 0 h 9535"/>
                    <a:gd name="connsiteX2" fmla="*/ 10000 w 10000"/>
                    <a:gd name="connsiteY2" fmla="*/ 1574 h 9535"/>
                    <a:gd name="connsiteX3" fmla="*/ 2053 w 10000"/>
                    <a:gd name="connsiteY3" fmla="*/ 9535 h 9535"/>
                    <a:gd name="connsiteX4" fmla="*/ 0 w 10000"/>
                    <a:gd name="connsiteY4" fmla="*/ 7496 h 9535"/>
                    <a:gd name="connsiteX0" fmla="*/ 0 w 10347"/>
                    <a:gd name="connsiteY0" fmla="*/ 8529 h 10000"/>
                    <a:gd name="connsiteX1" fmla="*/ 7848 w 10347"/>
                    <a:gd name="connsiteY1" fmla="*/ 0 h 10000"/>
                    <a:gd name="connsiteX2" fmla="*/ 10347 w 10347"/>
                    <a:gd name="connsiteY2" fmla="*/ 1651 h 10000"/>
                    <a:gd name="connsiteX3" fmla="*/ 2400 w 10347"/>
                    <a:gd name="connsiteY3" fmla="*/ 10000 h 10000"/>
                    <a:gd name="connsiteX4" fmla="*/ 0 w 10347"/>
                    <a:gd name="connsiteY4" fmla="*/ 8529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7" h="10000">
                      <a:moveTo>
                        <a:pt x="0" y="8529"/>
                      </a:moveTo>
                      <a:lnTo>
                        <a:pt x="7848" y="0"/>
                      </a:lnTo>
                      <a:lnTo>
                        <a:pt x="10347" y="1651"/>
                      </a:lnTo>
                      <a:lnTo>
                        <a:pt x="2400" y="10000"/>
                      </a:lnTo>
                      <a:lnTo>
                        <a:pt x="0" y="85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8" name="Freeform 16"/>
                <p:cNvSpPr>
                  <a:spLocks/>
                </p:cNvSpPr>
                <p:nvPr/>
              </p:nvSpPr>
              <p:spPr bwMode="gray">
                <a:xfrm rot="240000">
                  <a:off x="7962558" y="3795486"/>
                  <a:ext cx="409418" cy="121856"/>
                </a:xfrm>
                <a:custGeom>
                  <a:avLst/>
                  <a:gdLst>
                    <a:gd name="T0" fmla="*/ 0 w 565"/>
                    <a:gd name="T1" fmla="*/ 121 h 152"/>
                    <a:gd name="T2" fmla="*/ 447 w 565"/>
                    <a:gd name="T3" fmla="*/ 0 h 152"/>
                    <a:gd name="T4" fmla="*/ 565 w 565"/>
                    <a:gd name="T5" fmla="*/ 31 h 152"/>
                    <a:gd name="T6" fmla="*/ 116 w 565"/>
                    <a:gd name="T7" fmla="*/ 152 h 152"/>
                    <a:gd name="T8" fmla="*/ 0 w 565"/>
                    <a:gd name="T9" fmla="*/ 121 h 1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5"/>
                    <a:gd name="T16" fmla="*/ 0 h 152"/>
                    <a:gd name="T17" fmla="*/ 565 w 565"/>
                    <a:gd name="T18" fmla="*/ 152 h 152"/>
                    <a:gd name="connsiteX0" fmla="*/ 0 w 10000"/>
                    <a:gd name="connsiteY0" fmla="*/ 7496 h 9535"/>
                    <a:gd name="connsiteX1" fmla="*/ 7501 w 10000"/>
                    <a:gd name="connsiteY1" fmla="*/ 0 h 9535"/>
                    <a:gd name="connsiteX2" fmla="*/ 10000 w 10000"/>
                    <a:gd name="connsiteY2" fmla="*/ 1574 h 9535"/>
                    <a:gd name="connsiteX3" fmla="*/ 2053 w 10000"/>
                    <a:gd name="connsiteY3" fmla="*/ 9535 h 9535"/>
                    <a:gd name="connsiteX4" fmla="*/ 0 w 10000"/>
                    <a:gd name="connsiteY4" fmla="*/ 7496 h 9535"/>
                    <a:gd name="connsiteX0" fmla="*/ 0 w 10347"/>
                    <a:gd name="connsiteY0" fmla="*/ 8529 h 10000"/>
                    <a:gd name="connsiteX1" fmla="*/ 7848 w 10347"/>
                    <a:gd name="connsiteY1" fmla="*/ 0 h 10000"/>
                    <a:gd name="connsiteX2" fmla="*/ 10347 w 10347"/>
                    <a:gd name="connsiteY2" fmla="*/ 1651 h 10000"/>
                    <a:gd name="connsiteX3" fmla="*/ 2400 w 10347"/>
                    <a:gd name="connsiteY3" fmla="*/ 10000 h 10000"/>
                    <a:gd name="connsiteX4" fmla="*/ 0 w 10347"/>
                    <a:gd name="connsiteY4" fmla="*/ 8529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7" h="10000">
                      <a:moveTo>
                        <a:pt x="0" y="8529"/>
                      </a:moveTo>
                      <a:lnTo>
                        <a:pt x="7848" y="0"/>
                      </a:lnTo>
                      <a:lnTo>
                        <a:pt x="10347" y="1651"/>
                      </a:lnTo>
                      <a:lnTo>
                        <a:pt x="2400" y="10000"/>
                      </a:lnTo>
                      <a:lnTo>
                        <a:pt x="0" y="85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064" name="Freeform 13"/>
              <p:cNvSpPr>
                <a:spLocks/>
              </p:cNvSpPr>
              <p:nvPr/>
            </p:nvSpPr>
            <p:spPr bwMode="gray">
              <a:xfrm rot="21360000" flipH="1">
                <a:off x="7044193" y="3868555"/>
                <a:ext cx="2537515" cy="818554"/>
              </a:xfrm>
              <a:custGeom>
                <a:avLst/>
                <a:gdLst>
                  <a:gd name="T0" fmla="*/ 0 w 3583"/>
                  <a:gd name="T1" fmla="*/ 600 h 962"/>
                  <a:gd name="T2" fmla="*/ 2239 w 3583"/>
                  <a:gd name="T3" fmla="*/ 0 h 962"/>
                  <a:gd name="T4" fmla="*/ 3583 w 3583"/>
                  <a:gd name="T5" fmla="*/ 359 h 962"/>
                  <a:gd name="T6" fmla="*/ 1344 w 3583"/>
                  <a:gd name="T7" fmla="*/ 962 h 962"/>
                  <a:gd name="T8" fmla="*/ 0 w 3583"/>
                  <a:gd name="T9" fmla="*/ 600 h 9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83"/>
                  <a:gd name="T16" fmla="*/ 0 h 962"/>
                  <a:gd name="T17" fmla="*/ 3583 w 3583"/>
                  <a:gd name="T18" fmla="*/ 962 h 9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83" h="962">
                    <a:moveTo>
                      <a:pt x="0" y="600"/>
                    </a:moveTo>
                    <a:lnTo>
                      <a:pt x="2239" y="0"/>
                    </a:lnTo>
                    <a:lnTo>
                      <a:pt x="3583" y="359"/>
                    </a:lnTo>
                    <a:lnTo>
                      <a:pt x="1344" y="962"/>
                    </a:lnTo>
                    <a:lnTo>
                      <a:pt x="0" y="60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  <a:miter lim="800000"/>
                <a:headEnd/>
                <a:tailEnd/>
              </a:ln>
              <a:scene3d>
                <a:camera prst="orthographicFront">
                  <a:rot lat="21000000" lon="0" rev="0"/>
                </a:camera>
                <a:lightRig rig="threePt" dir="t">
                  <a:rot lat="0" lon="0" rev="10800000"/>
                </a:lightRig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073" name="Group 12"/>
              <p:cNvGrpSpPr>
                <a:grpSpLocks noChangeAspect="1"/>
              </p:cNvGrpSpPr>
              <p:nvPr/>
            </p:nvGrpSpPr>
            <p:grpSpPr bwMode="gray">
              <a:xfrm rot="21360000" flipH="1">
                <a:off x="2426280" y="4078788"/>
                <a:ext cx="2537515" cy="818554"/>
                <a:chOff x="3040" y="2164"/>
                <a:chExt cx="1159" cy="309"/>
              </a:xfrm>
              <a:scene3d>
                <a:camera prst="orthographicFront"/>
                <a:lightRig rig="threePt" dir="t">
                  <a:rot lat="0" lon="0" rev="10800000"/>
                </a:lightRig>
              </a:scene3d>
            </p:grpSpPr>
            <p:sp>
              <p:nvSpPr>
                <p:cNvPr id="2074" name="Freeform 13"/>
                <p:cNvSpPr>
                  <a:spLocks/>
                </p:cNvSpPr>
                <p:nvPr/>
              </p:nvSpPr>
              <p:spPr bwMode="gray">
                <a:xfrm>
                  <a:off x="3040" y="2164"/>
                  <a:ext cx="1159" cy="309"/>
                </a:xfrm>
                <a:custGeom>
                  <a:avLst/>
                  <a:gdLst>
                    <a:gd name="T0" fmla="*/ 0 w 3583"/>
                    <a:gd name="T1" fmla="*/ 600 h 962"/>
                    <a:gd name="T2" fmla="*/ 2239 w 3583"/>
                    <a:gd name="T3" fmla="*/ 0 h 962"/>
                    <a:gd name="T4" fmla="*/ 3583 w 3583"/>
                    <a:gd name="T5" fmla="*/ 359 h 962"/>
                    <a:gd name="T6" fmla="*/ 1344 w 3583"/>
                    <a:gd name="T7" fmla="*/ 962 h 962"/>
                    <a:gd name="T8" fmla="*/ 0 w 3583"/>
                    <a:gd name="T9" fmla="*/ 600 h 9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83"/>
                    <a:gd name="T16" fmla="*/ 0 h 962"/>
                    <a:gd name="T17" fmla="*/ 3583 w 3583"/>
                    <a:gd name="T18" fmla="*/ 962 h 9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83" h="962">
                      <a:moveTo>
                        <a:pt x="0" y="600"/>
                      </a:moveTo>
                      <a:lnTo>
                        <a:pt x="2239" y="0"/>
                      </a:lnTo>
                      <a:lnTo>
                        <a:pt x="3583" y="359"/>
                      </a:lnTo>
                      <a:lnTo>
                        <a:pt x="1344" y="962"/>
                      </a:lnTo>
                      <a:lnTo>
                        <a:pt x="0" y="60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7" name="Freeform 16"/>
                <p:cNvSpPr>
                  <a:spLocks/>
                </p:cNvSpPr>
                <p:nvPr/>
              </p:nvSpPr>
              <p:spPr bwMode="gray">
                <a:xfrm>
                  <a:off x="3700" y="2239"/>
                  <a:ext cx="187" cy="46"/>
                </a:xfrm>
                <a:custGeom>
                  <a:avLst/>
                  <a:gdLst>
                    <a:gd name="T0" fmla="*/ 0 w 565"/>
                    <a:gd name="T1" fmla="*/ 121 h 152"/>
                    <a:gd name="T2" fmla="*/ 447 w 565"/>
                    <a:gd name="T3" fmla="*/ 0 h 152"/>
                    <a:gd name="T4" fmla="*/ 565 w 565"/>
                    <a:gd name="T5" fmla="*/ 31 h 152"/>
                    <a:gd name="T6" fmla="*/ 116 w 565"/>
                    <a:gd name="T7" fmla="*/ 152 h 152"/>
                    <a:gd name="T8" fmla="*/ 0 w 565"/>
                    <a:gd name="T9" fmla="*/ 121 h 1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5"/>
                    <a:gd name="T16" fmla="*/ 0 h 152"/>
                    <a:gd name="T17" fmla="*/ 565 w 565"/>
                    <a:gd name="T18" fmla="*/ 152 h 152"/>
                    <a:gd name="connsiteX0" fmla="*/ 0 w 10000"/>
                    <a:gd name="connsiteY0" fmla="*/ 7496 h 9535"/>
                    <a:gd name="connsiteX1" fmla="*/ 7501 w 10000"/>
                    <a:gd name="connsiteY1" fmla="*/ 0 h 9535"/>
                    <a:gd name="connsiteX2" fmla="*/ 10000 w 10000"/>
                    <a:gd name="connsiteY2" fmla="*/ 1574 h 9535"/>
                    <a:gd name="connsiteX3" fmla="*/ 2053 w 10000"/>
                    <a:gd name="connsiteY3" fmla="*/ 9535 h 9535"/>
                    <a:gd name="connsiteX4" fmla="*/ 0 w 10000"/>
                    <a:gd name="connsiteY4" fmla="*/ 7496 h 9535"/>
                    <a:gd name="connsiteX0" fmla="*/ 0 w 10347"/>
                    <a:gd name="connsiteY0" fmla="*/ 8529 h 10000"/>
                    <a:gd name="connsiteX1" fmla="*/ 7848 w 10347"/>
                    <a:gd name="connsiteY1" fmla="*/ 0 h 10000"/>
                    <a:gd name="connsiteX2" fmla="*/ 10347 w 10347"/>
                    <a:gd name="connsiteY2" fmla="*/ 1651 h 10000"/>
                    <a:gd name="connsiteX3" fmla="*/ 2400 w 10347"/>
                    <a:gd name="connsiteY3" fmla="*/ 10000 h 10000"/>
                    <a:gd name="connsiteX4" fmla="*/ 0 w 10347"/>
                    <a:gd name="connsiteY4" fmla="*/ 8529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7" h="10000">
                      <a:moveTo>
                        <a:pt x="0" y="8529"/>
                      </a:moveTo>
                      <a:lnTo>
                        <a:pt x="7848" y="0"/>
                      </a:lnTo>
                      <a:lnTo>
                        <a:pt x="10347" y="1651"/>
                      </a:lnTo>
                      <a:lnTo>
                        <a:pt x="2400" y="10000"/>
                      </a:lnTo>
                      <a:lnTo>
                        <a:pt x="0" y="85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3" name="Freeform 16"/>
                <p:cNvSpPr>
                  <a:spLocks/>
                </p:cNvSpPr>
                <p:nvPr/>
              </p:nvSpPr>
              <p:spPr bwMode="gray">
                <a:xfrm>
                  <a:off x="3419" y="2316"/>
                  <a:ext cx="187" cy="46"/>
                </a:xfrm>
                <a:custGeom>
                  <a:avLst/>
                  <a:gdLst>
                    <a:gd name="T0" fmla="*/ 0 w 565"/>
                    <a:gd name="T1" fmla="*/ 121 h 152"/>
                    <a:gd name="T2" fmla="*/ 447 w 565"/>
                    <a:gd name="T3" fmla="*/ 0 h 152"/>
                    <a:gd name="T4" fmla="*/ 565 w 565"/>
                    <a:gd name="T5" fmla="*/ 31 h 152"/>
                    <a:gd name="T6" fmla="*/ 116 w 565"/>
                    <a:gd name="T7" fmla="*/ 152 h 152"/>
                    <a:gd name="T8" fmla="*/ 0 w 565"/>
                    <a:gd name="T9" fmla="*/ 121 h 1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5"/>
                    <a:gd name="T16" fmla="*/ 0 h 152"/>
                    <a:gd name="T17" fmla="*/ 565 w 565"/>
                    <a:gd name="T18" fmla="*/ 152 h 152"/>
                    <a:gd name="connsiteX0" fmla="*/ 0 w 10000"/>
                    <a:gd name="connsiteY0" fmla="*/ 7496 h 9535"/>
                    <a:gd name="connsiteX1" fmla="*/ 7501 w 10000"/>
                    <a:gd name="connsiteY1" fmla="*/ 0 h 9535"/>
                    <a:gd name="connsiteX2" fmla="*/ 10000 w 10000"/>
                    <a:gd name="connsiteY2" fmla="*/ 1574 h 9535"/>
                    <a:gd name="connsiteX3" fmla="*/ 2053 w 10000"/>
                    <a:gd name="connsiteY3" fmla="*/ 9535 h 9535"/>
                    <a:gd name="connsiteX4" fmla="*/ 0 w 10000"/>
                    <a:gd name="connsiteY4" fmla="*/ 7496 h 9535"/>
                    <a:gd name="connsiteX0" fmla="*/ 0 w 10347"/>
                    <a:gd name="connsiteY0" fmla="*/ 8529 h 10000"/>
                    <a:gd name="connsiteX1" fmla="*/ 7848 w 10347"/>
                    <a:gd name="connsiteY1" fmla="*/ 0 h 10000"/>
                    <a:gd name="connsiteX2" fmla="*/ 10347 w 10347"/>
                    <a:gd name="connsiteY2" fmla="*/ 1651 h 10000"/>
                    <a:gd name="connsiteX3" fmla="*/ 2400 w 10347"/>
                    <a:gd name="connsiteY3" fmla="*/ 10000 h 10000"/>
                    <a:gd name="connsiteX4" fmla="*/ 0 w 10347"/>
                    <a:gd name="connsiteY4" fmla="*/ 8529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7" h="10000">
                      <a:moveTo>
                        <a:pt x="0" y="8529"/>
                      </a:moveTo>
                      <a:lnTo>
                        <a:pt x="7848" y="0"/>
                      </a:lnTo>
                      <a:lnTo>
                        <a:pt x="10347" y="1651"/>
                      </a:lnTo>
                      <a:lnTo>
                        <a:pt x="2400" y="10000"/>
                      </a:lnTo>
                      <a:lnTo>
                        <a:pt x="0" y="85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6" name="Gruppieren 15"/>
              <p:cNvGrpSpPr/>
              <p:nvPr/>
            </p:nvGrpSpPr>
            <p:grpSpPr bwMode="gray">
              <a:xfrm>
                <a:off x="2567708" y="3493997"/>
                <a:ext cx="2537515" cy="818554"/>
                <a:chOff x="2576615" y="3455838"/>
                <a:chExt cx="2537515" cy="818554"/>
              </a:xfrm>
              <a:scene3d>
                <a:camera prst="orthographicFront"/>
                <a:lightRig rig="threePt" dir="t">
                  <a:rot lat="0" lon="0" rev="10800000"/>
                </a:lightRig>
              </a:scene3d>
            </p:grpSpPr>
            <p:sp>
              <p:nvSpPr>
                <p:cNvPr id="2079" name="Freeform 13"/>
                <p:cNvSpPr>
                  <a:spLocks/>
                </p:cNvSpPr>
                <p:nvPr/>
              </p:nvSpPr>
              <p:spPr bwMode="gray">
                <a:xfrm rot="240000">
                  <a:off x="2576615" y="3455838"/>
                  <a:ext cx="2537515" cy="818554"/>
                </a:xfrm>
                <a:custGeom>
                  <a:avLst/>
                  <a:gdLst>
                    <a:gd name="T0" fmla="*/ 0 w 3583"/>
                    <a:gd name="T1" fmla="*/ 600 h 962"/>
                    <a:gd name="T2" fmla="*/ 2239 w 3583"/>
                    <a:gd name="T3" fmla="*/ 0 h 962"/>
                    <a:gd name="T4" fmla="*/ 3583 w 3583"/>
                    <a:gd name="T5" fmla="*/ 359 h 962"/>
                    <a:gd name="T6" fmla="*/ 1344 w 3583"/>
                    <a:gd name="T7" fmla="*/ 962 h 962"/>
                    <a:gd name="T8" fmla="*/ 0 w 3583"/>
                    <a:gd name="T9" fmla="*/ 600 h 9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83"/>
                    <a:gd name="T16" fmla="*/ 0 h 962"/>
                    <a:gd name="T17" fmla="*/ 3583 w 3583"/>
                    <a:gd name="T18" fmla="*/ 962 h 9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83" h="962">
                      <a:moveTo>
                        <a:pt x="0" y="600"/>
                      </a:moveTo>
                      <a:lnTo>
                        <a:pt x="2239" y="0"/>
                      </a:lnTo>
                      <a:lnTo>
                        <a:pt x="3583" y="359"/>
                      </a:lnTo>
                      <a:lnTo>
                        <a:pt x="1344" y="962"/>
                      </a:lnTo>
                      <a:lnTo>
                        <a:pt x="0" y="600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4" name="Freeform 16"/>
                <p:cNvSpPr>
                  <a:spLocks/>
                </p:cNvSpPr>
                <p:nvPr/>
              </p:nvSpPr>
              <p:spPr bwMode="gray">
                <a:xfrm rot="240000">
                  <a:off x="3142444" y="3898274"/>
                  <a:ext cx="409418" cy="121856"/>
                </a:xfrm>
                <a:custGeom>
                  <a:avLst/>
                  <a:gdLst>
                    <a:gd name="T0" fmla="*/ 0 w 565"/>
                    <a:gd name="T1" fmla="*/ 121 h 152"/>
                    <a:gd name="T2" fmla="*/ 447 w 565"/>
                    <a:gd name="T3" fmla="*/ 0 h 152"/>
                    <a:gd name="T4" fmla="*/ 565 w 565"/>
                    <a:gd name="T5" fmla="*/ 31 h 152"/>
                    <a:gd name="T6" fmla="*/ 116 w 565"/>
                    <a:gd name="T7" fmla="*/ 152 h 152"/>
                    <a:gd name="T8" fmla="*/ 0 w 565"/>
                    <a:gd name="T9" fmla="*/ 121 h 1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5"/>
                    <a:gd name="T16" fmla="*/ 0 h 152"/>
                    <a:gd name="T17" fmla="*/ 565 w 565"/>
                    <a:gd name="T18" fmla="*/ 152 h 152"/>
                    <a:gd name="connsiteX0" fmla="*/ 0 w 10000"/>
                    <a:gd name="connsiteY0" fmla="*/ 7496 h 9535"/>
                    <a:gd name="connsiteX1" fmla="*/ 7501 w 10000"/>
                    <a:gd name="connsiteY1" fmla="*/ 0 h 9535"/>
                    <a:gd name="connsiteX2" fmla="*/ 10000 w 10000"/>
                    <a:gd name="connsiteY2" fmla="*/ 1574 h 9535"/>
                    <a:gd name="connsiteX3" fmla="*/ 2053 w 10000"/>
                    <a:gd name="connsiteY3" fmla="*/ 9535 h 9535"/>
                    <a:gd name="connsiteX4" fmla="*/ 0 w 10000"/>
                    <a:gd name="connsiteY4" fmla="*/ 7496 h 9535"/>
                    <a:gd name="connsiteX0" fmla="*/ 0 w 10347"/>
                    <a:gd name="connsiteY0" fmla="*/ 8529 h 10000"/>
                    <a:gd name="connsiteX1" fmla="*/ 7848 w 10347"/>
                    <a:gd name="connsiteY1" fmla="*/ 0 h 10000"/>
                    <a:gd name="connsiteX2" fmla="*/ 10347 w 10347"/>
                    <a:gd name="connsiteY2" fmla="*/ 1651 h 10000"/>
                    <a:gd name="connsiteX3" fmla="*/ 2400 w 10347"/>
                    <a:gd name="connsiteY3" fmla="*/ 10000 h 10000"/>
                    <a:gd name="connsiteX4" fmla="*/ 0 w 10347"/>
                    <a:gd name="connsiteY4" fmla="*/ 8529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7" h="10000">
                      <a:moveTo>
                        <a:pt x="0" y="8529"/>
                      </a:moveTo>
                      <a:lnTo>
                        <a:pt x="7848" y="0"/>
                      </a:lnTo>
                      <a:lnTo>
                        <a:pt x="10347" y="1651"/>
                      </a:lnTo>
                      <a:lnTo>
                        <a:pt x="2400" y="10000"/>
                      </a:lnTo>
                      <a:lnTo>
                        <a:pt x="0" y="85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5" name="Freeform 16"/>
                <p:cNvSpPr>
                  <a:spLocks/>
                </p:cNvSpPr>
                <p:nvPr/>
              </p:nvSpPr>
              <p:spPr bwMode="gray">
                <a:xfrm rot="240000">
                  <a:off x="3757841" y="3722079"/>
                  <a:ext cx="409418" cy="121856"/>
                </a:xfrm>
                <a:custGeom>
                  <a:avLst/>
                  <a:gdLst>
                    <a:gd name="T0" fmla="*/ 0 w 565"/>
                    <a:gd name="T1" fmla="*/ 121 h 152"/>
                    <a:gd name="T2" fmla="*/ 447 w 565"/>
                    <a:gd name="T3" fmla="*/ 0 h 152"/>
                    <a:gd name="T4" fmla="*/ 565 w 565"/>
                    <a:gd name="T5" fmla="*/ 31 h 152"/>
                    <a:gd name="T6" fmla="*/ 116 w 565"/>
                    <a:gd name="T7" fmla="*/ 152 h 152"/>
                    <a:gd name="T8" fmla="*/ 0 w 565"/>
                    <a:gd name="T9" fmla="*/ 121 h 1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5"/>
                    <a:gd name="T16" fmla="*/ 0 h 152"/>
                    <a:gd name="T17" fmla="*/ 565 w 565"/>
                    <a:gd name="T18" fmla="*/ 152 h 152"/>
                    <a:gd name="connsiteX0" fmla="*/ 0 w 10000"/>
                    <a:gd name="connsiteY0" fmla="*/ 7496 h 9535"/>
                    <a:gd name="connsiteX1" fmla="*/ 7501 w 10000"/>
                    <a:gd name="connsiteY1" fmla="*/ 0 h 9535"/>
                    <a:gd name="connsiteX2" fmla="*/ 10000 w 10000"/>
                    <a:gd name="connsiteY2" fmla="*/ 1574 h 9535"/>
                    <a:gd name="connsiteX3" fmla="*/ 2053 w 10000"/>
                    <a:gd name="connsiteY3" fmla="*/ 9535 h 9535"/>
                    <a:gd name="connsiteX4" fmla="*/ 0 w 10000"/>
                    <a:gd name="connsiteY4" fmla="*/ 7496 h 9535"/>
                    <a:gd name="connsiteX0" fmla="*/ 0 w 10347"/>
                    <a:gd name="connsiteY0" fmla="*/ 8529 h 10000"/>
                    <a:gd name="connsiteX1" fmla="*/ 7848 w 10347"/>
                    <a:gd name="connsiteY1" fmla="*/ 0 h 10000"/>
                    <a:gd name="connsiteX2" fmla="*/ 10347 w 10347"/>
                    <a:gd name="connsiteY2" fmla="*/ 1651 h 10000"/>
                    <a:gd name="connsiteX3" fmla="*/ 2400 w 10347"/>
                    <a:gd name="connsiteY3" fmla="*/ 10000 h 10000"/>
                    <a:gd name="connsiteX4" fmla="*/ 0 w 10347"/>
                    <a:gd name="connsiteY4" fmla="*/ 8529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7" h="10000">
                      <a:moveTo>
                        <a:pt x="0" y="8529"/>
                      </a:moveTo>
                      <a:lnTo>
                        <a:pt x="7848" y="0"/>
                      </a:lnTo>
                      <a:lnTo>
                        <a:pt x="10347" y="1651"/>
                      </a:lnTo>
                      <a:lnTo>
                        <a:pt x="2400" y="10000"/>
                      </a:lnTo>
                      <a:lnTo>
                        <a:pt x="0" y="85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4" name="Gruppieren 13"/>
              <p:cNvGrpSpPr/>
              <p:nvPr/>
            </p:nvGrpSpPr>
            <p:grpSpPr bwMode="gray">
              <a:xfrm rot="21540000">
                <a:off x="4662137" y="3373426"/>
                <a:ext cx="3285356" cy="968333"/>
                <a:chOff x="4425680" y="3306821"/>
                <a:chExt cx="3285356" cy="968333"/>
              </a:xfrm>
              <a:scene3d>
                <a:camera prst="orthographicFront"/>
                <a:lightRig rig="threePt" dir="t">
                  <a:rot lat="0" lon="0" rev="10800000"/>
                </a:lightRig>
              </a:scene3d>
            </p:grpSpPr>
            <p:grpSp>
              <p:nvGrpSpPr>
                <p:cNvPr id="1106" name="Gruppieren 1105"/>
                <p:cNvGrpSpPr/>
                <p:nvPr/>
              </p:nvGrpSpPr>
              <p:grpSpPr bwMode="gray">
                <a:xfrm flipH="1">
                  <a:off x="4425680" y="3306821"/>
                  <a:ext cx="548297" cy="213815"/>
                  <a:chOff x="7329991" y="3030678"/>
                  <a:chExt cx="534512" cy="208439"/>
                </a:xfrm>
              </p:grpSpPr>
              <p:grpSp>
                <p:nvGrpSpPr>
                  <p:cNvPr id="1422" name="Group 1337"/>
                  <p:cNvGrpSpPr>
                    <a:grpSpLocks/>
                  </p:cNvGrpSpPr>
                  <p:nvPr/>
                </p:nvGrpSpPr>
                <p:grpSpPr bwMode="gray">
                  <a:xfrm>
                    <a:off x="7329991" y="3030678"/>
                    <a:ext cx="534512" cy="208439"/>
                    <a:chOff x="3808" y="1618"/>
                    <a:chExt cx="259" cy="101"/>
                  </a:xfrm>
                </p:grpSpPr>
                <p:sp>
                  <p:nvSpPr>
                    <p:cNvPr id="1429" name="Freeform 29"/>
                    <p:cNvSpPr>
                      <a:spLocks/>
                    </p:cNvSpPr>
                    <p:nvPr/>
                  </p:nvSpPr>
                  <p:spPr bwMode="gray">
                    <a:xfrm flipH="1">
                      <a:off x="3981" y="1665"/>
                      <a:ext cx="86" cy="54"/>
                    </a:xfrm>
                    <a:custGeom>
                      <a:avLst/>
                      <a:gdLst>
                        <a:gd name="T0" fmla="*/ 895 w 895"/>
                        <a:gd name="T1" fmla="*/ 0 h 562"/>
                        <a:gd name="T2" fmla="*/ 895 w 895"/>
                        <a:gd name="T3" fmla="*/ 562 h 562"/>
                        <a:gd name="T4" fmla="*/ 0 w 895"/>
                        <a:gd name="T5" fmla="*/ 321 h 562"/>
                        <a:gd name="T6" fmla="*/ 895 w 895"/>
                        <a:gd name="T7" fmla="*/ 0 h 56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95"/>
                        <a:gd name="T13" fmla="*/ 0 h 562"/>
                        <a:gd name="T14" fmla="*/ 895 w 895"/>
                        <a:gd name="T15" fmla="*/ 562 h 56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95" h="562">
                          <a:moveTo>
                            <a:pt x="895" y="0"/>
                          </a:moveTo>
                          <a:lnTo>
                            <a:pt x="895" y="562"/>
                          </a:lnTo>
                          <a:lnTo>
                            <a:pt x="0" y="321"/>
                          </a:lnTo>
                          <a:lnTo>
                            <a:pt x="895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30" name="Freeform 30"/>
                    <p:cNvSpPr>
                      <a:spLocks/>
                    </p:cNvSpPr>
                    <p:nvPr/>
                  </p:nvSpPr>
                  <p:spPr bwMode="gray">
                    <a:xfrm flipH="1">
                      <a:off x="3808" y="1618"/>
                      <a:ext cx="173" cy="101"/>
                    </a:xfrm>
                    <a:custGeom>
                      <a:avLst/>
                      <a:gdLst>
                        <a:gd name="T0" fmla="*/ 0 w 1791"/>
                        <a:gd name="T1" fmla="*/ 482 h 1044"/>
                        <a:gd name="T2" fmla="*/ 1791 w 1791"/>
                        <a:gd name="T3" fmla="*/ 0 h 1044"/>
                        <a:gd name="T4" fmla="*/ 1791 w 1791"/>
                        <a:gd name="T5" fmla="*/ 562 h 1044"/>
                        <a:gd name="T6" fmla="*/ 0 w 1791"/>
                        <a:gd name="T7" fmla="*/ 1044 h 1044"/>
                        <a:gd name="T8" fmla="*/ 0 w 1791"/>
                        <a:gd name="T9" fmla="*/ 482 h 10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91"/>
                        <a:gd name="T16" fmla="*/ 0 h 1044"/>
                        <a:gd name="T17" fmla="*/ 1791 w 1791"/>
                        <a:gd name="T18" fmla="*/ 1044 h 10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91" h="1044">
                          <a:moveTo>
                            <a:pt x="0" y="482"/>
                          </a:moveTo>
                          <a:lnTo>
                            <a:pt x="1791" y="0"/>
                          </a:lnTo>
                          <a:lnTo>
                            <a:pt x="1791" y="562"/>
                          </a:lnTo>
                          <a:lnTo>
                            <a:pt x="0" y="1044"/>
                          </a:lnTo>
                          <a:lnTo>
                            <a:pt x="0" y="482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423" name="Group 1225"/>
                  <p:cNvGrpSpPr>
                    <a:grpSpLocks/>
                  </p:cNvGrpSpPr>
                  <p:nvPr/>
                </p:nvGrpSpPr>
                <p:grpSpPr bwMode="gray">
                  <a:xfrm>
                    <a:off x="7546685" y="3098782"/>
                    <a:ext cx="99060" cy="84614"/>
                    <a:chOff x="3882" y="1645"/>
                    <a:chExt cx="48" cy="41"/>
                  </a:xfrm>
                </p:grpSpPr>
                <p:sp>
                  <p:nvSpPr>
                    <p:cNvPr id="1427" name="Freeform 31"/>
                    <p:cNvSpPr>
                      <a:spLocks/>
                    </p:cNvSpPr>
                    <p:nvPr/>
                  </p:nvSpPr>
                  <p:spPr bwMode="gray">
                    <a:xfrm flipH="1">
                      <a:off x="3905" y="1655"/>
                      <a:ext cx="25" cy="22"/>
                    </a:xfrm>
                    <a:custGeom>
                      <a:avLst/>
                      <a:gdLst>
                        <a:gd name="T0" fmla="*/ 78 w 111"/>
                        <a:gd name="T1" fmla="*/ 94 h 94"/>
                        <a:gd name="T2" fmla="*/ 111 w 111"/>
                        <a:gd name="T3" fmla="*/ 17 h 94"/>
                        <a:gd name="T4" fmla="*/ 59 w 111"/>
                        <a:gd name="T5" fmla="*/ 3 h 94"/>
                        <a:gd name="T6" fmla="*/ 56 w 111"/>
                        <a:gd name="T7" fmla="*/ 2 h 94"/>
                        <a:gd name="T8" fmla="*/ 56 w 111"/>
                        <a:gd name="T9" fmla="*/ 2 h 94"/>
                        <a:gd name="T10" fmla="*/ 56 w 111"/>
                        <a:gd name="T11" fmla="*/ 2 h 94"/>
                        <a:gd name="T12" fmla="*/ 15 w 111"/>
                        <a:gd name="T13" fmla="*/ 23 h 94"/>
                        <a:gd name="T14" fmla="*/ 13 w 111"/>
                        <a:gd name="T15" fmla="*/ 75 h 94"/>
                        <a:gd name="T16" fmla="*/ 20 w 111"/>
                        <a:gd name="T17" fmla="*/ 79 h 94"/>
                        <a:gd name="T18" fmla="*/ 20 w 111"/>
                        <a:gd name="T19" fmla="*/ 79 h 94"/>
                        <a:gd name="T20" fmla="*/ 21 w 111"/>
                        <a:gd name="T21" fmla="*/ 79 h 94"/>
                        <a:gd name="T22" fmla="*/ 21 w 111"/>
                        <a:gd name="T23" fmla="*/ 79 h 94"/>
                        <a:gd name="T24" fmla="*/ 78 w 111"/>
                        <a:gd name="T25" fmla="*/ 94 h 9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11"/>
                        <a:gd name="T40" fmla="*/ 0 h 94"/>
                        <a:gd name="T41" fmla="*/ 111 w 111"/>
                        <a:gd name="T42" fmla="*/ 94 h 9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11" h="94">
                          <a:moveTo>
                            <a:pt x="78" y="94"/>
                          </a:moveTo>
                          <a:cubicBezTo>
                            <a:pt x="111" y="17"/>
                            <a:pt x="111" y="17"/>
                            <a:pt x="111" y="17"/>
                          </a:cubicBezTo>
                          <a:cubicBezTo>
                            <a:pt x="59" y="3"/>
                            <a:pt x="59" y="3"/>
                            <a:pt x="59" y="3"/>
                          </a:cubicBezTo>
                          <a:cubicBezTo>
                            <a:pt x="58" y="3"/>
                            <a:pt x="57" y="3"/>
                            <a:pt x="56" y="2"/>
                          </a:cubicBezTo>
                          <a:cubicBezTo>
                            <a:pt x="56" y="2"/>
                            <a:pt x="56" y="2"/>
                            <a:pt x="56" y="2"/>
                          </a:cubicBezTo>
                          <a:cubicBezTo>
                            <a:pt x="56" y="2"/>
                            <a:pt x="56" y="2"/>
                            <a:pt x="56" y="2"/>
                          </a:cubicBezTo>
                          <a:cubicBezTo>
                            <a:pt x="43" y="0"/>
                            <a:pt x="27" y="8"/>
                            <a:pt x="15" y="23"/>
                          </a:cubicBezTo>
                          <a:cubicBezTo>
                            <a:pt x="1" y="42"/>
                            <a:pt x="0" y="65"/>
                            <a:pt x="13" y="75"/>
                          </a:cubicBezTo>
                          <a:cubicBezTo>
                            <a:pt x="15" y="77"/>
                            <a:pt x="17" y="78"/>
                            <a:pt x="20" y="79"/>
                          </a:cubicBezTo>
                          <a:cubicBezTo>
                            <a:pt x="20" y="79"/>
                            <a:pt x="20" y="79"/>
                            <a:pt x="20" y="79"/>
                          </a:cubicBezTo>
                          <a:cubicBezTo>
                            <a:pt x="21" y="79"/>
                            <a:pt x="21" y="79"/>
                            <a:pt x="21" y="79"/>
                          </a:cubicBezTo>
                          <a:cubicBezTo>
                            <a:pt x="21" y="79"/>
                            <a:pt x="21" y="79"/>
                            <a:pt x="21" y="79"/>
                          </a:cubicBezTo>
                          <a:lnTo>
                            <a:pt x="78" y="94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C0C0C0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28" name="Freeform 32"/>
                    <p:cNvSpPr>
                      <a:spLocks/>
                    </p:cNvSpPr>
                    <p:nvPr/>
                  </p:nvSpPr>
                  <p:spPr bwMode="gray">
                    <a:xfrm flipH="1">
                      <a:off x="3882" y="1645"/>
                      <a:ext cx="37" cy="41"/>
                    </a:xfrm>
                    <a:custGeom>
                      <a:avLst/>
                      <a:gdLst>
                        <a:gd name="T0" fmla="*/ 12 w 78"/>
                        <a:gd name="T1" fmla="*/ 79 h 89"/>
                        <a:gd name="T2" fmla="*/ 62 w 78"/>
                        <a:gd name="T3" fmla="*/ 62 h 89"/>
                        <a:gd name="T4" fmla="*/ 65 w 78"/>
                        <a:gd name="T5" fmla="*/ 10 h 89"/>
                        <a:gd name="T6" fmla="*/ 15 w 78"/>
                        <a:gd name="T7" fmla="*/ 27 h 89"/>
                        <a:gd name="T8" fmla="*/ 12 w 78"/>
                        <a:gd name="T9" fmla="*/ 79 h 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8"/>
                        <a:gd name="T16" fmla="*/ 0 h 89"/>
                        <a:gd name="T17" fmla="*/ 78 w 78"/>
                        <a:gd name="T18" fmla="*/ 89 h 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8" h="89">
                          <a:moveTo>
                            <a:pt x="12" y="79"/>
                          </a:moveTo>
                          <a:cubicBezTo>
                            <a:pt x="25" y="89"/>
                            <a:pt x="48" y="81"/>
                            <a:pt x="62" y="62"/>
                          </a:cubicBezTo>
                          <a:cubicBezTo>
                            <a:pt x="77" y="43"/>
                            <a:pt x="78" y="20"/>
                            <a:pt x="65" y="10"/>
                          </a:cubicBezTo>
                          <a:cubicBezTo>
                            <a:pt x="52" y="0"/>
                            <a:pt x="30" y="8"/>
                            <a:pt x="15" y="27"/>
                          </a:cubicBezTo>
                          <a:cubicBezTo>
                            <a:pt x="1" y="46"/>
                            <a:pt x="0" y="69"/>
                            <a:pt x="12" y="79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424" name="Group 1224"/>
                  <p:cNvGrpSpPr>
                    <a:grpSpLocks/>
                  </p:cNvGrpSpPr>
                  <p:nvPr/>
                </p:nvGrpSpPr>
                <p:grpSpPr bwMode="gray">
                  <a:xfrm>
                    <a:off x="7344438" y="3043061"/>
                    <a:ext cx="94933" cy="84614"/>
                    <a:chOff x="3829" y="1630"/>
                    <a:chExt cx="46" cy="41"/>
                  </a:xfrm>
                </p:grpSpPr>
                <p:sp>
                  <p:nvSpPr>
                    <p:cNvPr id="1425" name="Freeform 33"/>
                    <p:cNvSpPr>
                      <a:spLocks/>
                    </p:cNvSpPr>
                    <p:nvPr/>
                  </p:nvSpPr>
                  <p:spPr bwMode="gray">
                    <a:xfrm flipH="1">
                      <a:off x="3850" y="1640"/>
                      <a:ext cx="25" cy="22"/>
                    </a:xfrm>
                    <a:custGeom>
                      <a:avLst/>
                      <a:gdLst>
                        <a:gd name="T0" fmla="*/ 78 w 112"/>
                        <a:gd name="T1" fmla="*/ 94 h 94"/>
                        <a:gd name="T2" fmla="*/ 112 w 112"/>
                        <a:gd name="T3" fmla="*/ 17 h 94"/>
                        <a:gd name="T4" fmla="*/ 60 w 112"/>
                        <a:gd name="T5" fmla="*/ 4 h 94"/>
                        <a:gd name="T6" fmla="*/ 56 w 112"/>
                        <a:gd name="T7" fmla="*/ 3 h 94"/>
                        <a:gd name="T8" fmla="*/ 56 w 112"/>
                        <a:gd name="T9" fmla="*/ 3 h 94"/>
                        <a:gd name="T10" fmla="*/ 56 w 112"/>
                        <a:gd name="T11" fmla="*/ 3 h 94"/>
                        <a:gd name="T12" fmla="*/ 16 w 112"/>
                        <a:gd name="T13" fmla="*/ 23 h 94"/>
                        <a:gd name="T14" fmla="*/ 13 w 112"/>
                        <a:gd name="T15" fmla="*/ 76 h 94"/>
                        <a:gd name="T16" fmla="*/ 20 w 112"/>
                        <a:gd name="T17" fmla="*/ 79 h 94"/>
                        <a:gd name="T18" fmla="*/ 20 w 112"/>
                        <a:gd name="T19" fmla="*/ 79 h 94"/>
                        <a:gd name="T20" fmla="*/ 21 w 112"/>
                        <a:gd name="T21" fmla="*/ 79 h 94"/>
                        <a:gd name="T22" fmla="*/ 21 w 112"/>
                        <a:gd name="T23" fmla="*/ 79 h 94"/>
                        <a:gd name="T24" fmla="*/ 78 w 112"/>
                        <a:gd name="T25" fmla="*/ 94 h 9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12"/>
                        <a:gd name="T40" fmla="*/ 0 h 94"/>
                        <a:gd name="T41" fmla="*/ 112 w 112"/>
                        <a:gd name="T42" fmla="*/ 94 h 9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12" h="94">
                          <a:moveTo>
                            <a:pt x="78" y="94"/>
                          </a:moveTo>
                          <a:cubicBezTo>
                            <a:pt x="112" y="17"/>
                            <a:pt x="112" y="17"/>
                            <a:pt x="112" y="17"/>
                          </a:cubicBezTo>
                          <a:cubicBezTo>
                            <a:pt x="60" y="4"/>
                            <a:pt x="60" y="4"/>
                            <a:pt x="60" y="4"/>
                          </a:cubicBezTo>
                          <a:cubicBezTo>
                            <a:pt x="59" y="3"/>
                            <a:pt x="57" y="3"/>
                            <a:pt x="56" y="3"/>
                          </a:cubicBezTo>
                          <a:cubicBezTo>
                            <a:pt x="56" y="3"/>
                            <a:pt x="56" y="3"/>
                            <a:pt x="56" y="3"/>
                          </a:cubicBezTo>
                          <a:cubicBezTo>
                            <a:pt x="56" y="3"/>
                            <a:pt x="56" y="3"/>
                            <a:pt x="56" y="3"/>
                          </a:cubicBezTo>
                          <a:cubicBezTo>
                            <a:pt x="43" y="0"/>
                            <a:pt x="27" y="8"/>
                            <a:pt x="16" y="23"/>
                          </a:cubicBezTo>
                          <a:cubicBezTo>
                            <a:pt x="1" y="42"/>
                            <a:pt x="0" y="66"/>
                            <a:pt x="13" y="76"/>
                          </a:cubicBezTo>
                          <a:cubicBezTo>
                            <a:pt x="15" y="77"/>
                            <a:pt x="18" y="78"/>
                            <a:pt x="20" y="79"/>
                          </a:cubicBezTo>
                          <a:cubicBezTo>
                            <a:pt x="20" y="79"/>
                            <a:pt x="20" y="79"/>
                            <a:pt x="20" y="79"/>
                          </a:cubicBezTo>
                          <a:cubicBezTo>
                            <a:pt x="21" y="79"/>
                            <a:pt x="21" y="79"/>
                            <a:pt x="21" y="79"/>
                          </a:cubicBezTo>
                          <a:cubicBezTo>
                            <a:pt x="21" y="79"/>
                            <a:pt x="21" y="79"/>
                            <a:pt x="21" y="79"/>
                          </a:cubicBezTo>
                          <a:lnTo>
                            <a:pt x="78" y="94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C0C0C0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426" name="Freeform 34"/>
                    <p:cNvSpPr>
                      <a:spLocks/>
                    </p:cNvSpPr>
                    <p:nvPr/>
                  </p:nvSpPr>
                  <p:spPr bwMode="gray">
                    <a:xfrm flipH="1">
                      <a:off x="3829" y="1630"/>
                      <a:ext cx="35" cy="41"/>
                    </a:xfrm>
                    <a:custGeom>
                      <a:avLst/>
                      <a:gdLst>
                        <a:gd name="T0" fmla="*/ 13 w 78"/>
                        <a:gd name="T1" fmla="*/ 78 h 88"/>
                        <a:gd name="T2" fmla="*/ 63 w 78"/>
                        <a:gd name="T3" fmla="*/ 62 h 88"/>
                        <a:gd name="T4" fmla="*/ 65 w 78"/>
                        <a:gd name="T5" fmla="*/ 10 h 88"/>
                        <a:gd name="T6" fmla="*/ 16 w 78"/>
                        <a:gd name="T7" fmla="*/ 26 h 88"/>
                        <a:gd name="T8" fmla="*/ 13 w 78"/>
                        <a:gd name="T9" fmla="*/ 78 h 8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8"/>
                        <a:gd name="T16" fmla="*/ 0 h 88"/>
                        <a:gd name="T17" fmla="*/ 78 w 78"/>
                        <a:gd name="T18" fmla="*/ 88 h 8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8" h="88">
                          <a:moveTo>
                            <a:pt x="13" y="78"/>
                          </a:moveTo>
                          <a:cubicBezTo>
                            <a:pt x="26" y="88"/>
                            <a:pt x="48" y="81"/>
                            <a:pt x="63" y="62"/>
                          </a:cubicBezTo>
                          <a:cubicBezTo>
                            <a:pt x="77" y="43"/>
                            <a:pt x="78" y="19"/>
                            <a:pt x="65" y="10"/>
                          </a:cubicBezTo>
                          <a:cubicBezTo>
                            <a:pt x="52" y="0"/>
                            <a:pt x="30" y="7"/>
                            <a:pt x="16" y="26"/>
                          </a:cubicBezTo>
                          <a:cubicBezTo>
                            <a:pt x="1" y="45"/>
                            <a:pt x="0" y="69"/>
                            <a:pt x="13" y="78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6" name="Gruppieren 5"/>
                <p:cNvGrpSpPr/>
                <p:nvPr/>
              </p:nvGrpSpPr>
              <p:grpSpPr bwMode="gray">
                <a:xfrm flipH="1">
                  <a:off x="4614310" y="3420290"/>
                  <a:ext cx="3096726" cy="854864"/>
                  <a:chOff x="1084982" y="1266416"/>
                  <a:chExt cx="3096726" cy="854864"/>
                </a:xfrm>
              </p:grpSpPr>
              <p:grpSp>
                <p:nvGrpSpPr>
                  <p:cNvPr id="1108" name="Gruppieren 1107"/>
                  <p:cNvGrpSpPr/>
                  <p:nvPr/>
                </p:nvGrpSpPr>
                <p:grpSpPr bwMode="gray">
                  <a:xfrm>
                    <a:off x="2104842" y="1266416"/>
                    <a:ext cx="2076866" cy="579480"/>
                    <a:chOff x="3431627" y="3939461"/>
                    <a:chExt cx="2099917" cy="585912"/>
                  </a:xfrm>
                </p:grpSpPr>
                <p:grpSp>
                  <p:nvGrpSpPr>
                    <p:cNvPr id="1169" name="Group 287"/>
                    <p:cNvGrpSpPr>
                      <a:grpSpLocks/>
                    </p:cNvGrpSpPr>
                    <p:nvPr/>
                  </p:nvGrpSpPr>
                  <p:grpSpPr bwMode="gray">
                    <a:xfrm flipH="1">
                      <a:off x="4705552" y="3939461"/>
                      <a:ext cx="825992" cy="243186"/>
                      <a:chOff x="-6626" y="-3101"/>
                      <a:chExt cx="4070" cy="1202"/>
                    </a:xfrm>
                  </p:grpSpPr>
                  <p:sp>
                    <p:nvSpPr>
                      <p:cNvPr id="1254" name="Freeform 2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366" y="-2444"/>
                        <a:ext cx="1810" cy="545"/>
                      </a:xfrm>
                      <a:custGeom>
                        <a:avLst/>
                        <a:gdLst>
                          <a:gd name="T0" fmla="*/ 0 w 1810"/>
                          <a:gd name="T1" fmla="*/ 484 h 545"/>
                          <a:gd name="T2" fmla="*/ 0 w 1810"/>
                          <a:gd name="T3" fmla="*/ 545 h 545"/>
                          <a:gd name="T4" fmla="*/ 1810 w 1810"/>
                          <a:gd name="T5" fmla="*/ 61 h 545"/>
                          <a:gd name="T6" fmla="*/ 1810 w 1810"/>
                          <a:gd name="T7" fmla="*/ 0 h 545"/>
                          <a:gd name="T8" fmla="*/ 0 w 1810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5"/>
                          <a:gd name="T17" fmla="*/ 1810 w 1810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55" name="Freeform 2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491"/>
                        <a:ext cx="1978" cy="531"/>
                      </a:xfrm>
                      <a:custGeom>
                        <a:avLst/>
                        <a:gdLst>
                          <a:gd name="T0" fmla="*/ 0 w 1978"/>
                          <a:gd name="T1" fmla="*/ 486 h 531"/>
                          <a:gd name="T2" fmla="*/ 168 w 1978"/>
                          <a:gd name="T3" fmla="*/ 531 h 531"/>
                          <a:gd name="T4" fmla="*/ 1978 w 1978"/>
                          <a:gd name="T5" fmla="*/ 47 h 531"/>
                          <a:gd name="T6" fmla="*/ 1810 w 1978"/>
                          <a:gd name="T7" fmla="*/ 0 h 531"/>
                          <a:gd name="T8" fmla="*/ 0 w 1978"/>
                          <a:gd name="T9" fmla="*/ 486 h 53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8"/>
                          <a:gd name="T16" fmla="*/ 0 h 531"/>
                          <a:gd name="T17" fmla="*/ 1978 w 1978"/>
                          <a:gd name="T18" fmla="*/ 531 h 53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8" h="531">
                            <a:moveTo>
                              <a:pt x="0" y="486"/>
                            </a:moveTo>
                            <a:lnTo>
                              <a:pt x="168" y="531"/>
                            </a:lnTo>
                            <a:lnTo>
                              <a:pt x="1978" y="47"/>
                            </a:lnTo>
                            <a:lnTo>
                              <a:pt x="1810" y="0"/>
                            </a:lnTo>
                            <a:lnTo>
                              <a:pt x="0" y="486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56" name="Freeform 2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005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2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2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57" name="Freeform 2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888" y="-258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7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58" name="Freeform 2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631"/>
                        <a:ext cx="1980" cy="532"/>
                      </a:xfrm>
                      <a:custGeom>
                        <a:avLst/>
                        <a:gdLst>
                          <a:gd name="T0" fmla="*/ 0 w 1980"/>
                          <a:gd name="T1" fmla="*/ 487 h 532"/>
                          <a:gd name="T2" fmla="*/ 170 w 1980"/>
                          <a:gd name="T3" fmla="*/ 532 h 532"/>
                          <a:gd name="T4" fmla="*/ 1980 w 1980"/>
                          <a:gd name="T5" fmla="*/ 45 h 532"/>
                          <a:gd name="T6" fmla="*/ 1810 w 1980"/>
                          <a:gd name="T7" fmla="*/ 0 h 532"/>
                          <a:gd name="T8" fmla="*/ 0 w 1980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80"/>
                          <a:gd name="T16" fmla="*/ 0 h 532"/>
                          <a:gd name="T17" fmla="*/ 1980 w 1980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80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80" y="45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59" name="Freeform 2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144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0" name="Freeform 2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412" y="-2725"/>
                        <a:ext cx="1809" cy="545"/>
                      </a:xfrm>
                      <a:custGeom>
                        <a:avLst/>
                        <a:gdLst>
                          <a:gd name="T0" fmla="*/ 0 w 1809"/>
                          <a:gd name="T1" fmla="*/ 484 h 545"/>
                          <a:gd name="T2" fmla="*/ 0 w 1809"/>
                          <a:gd name="T3" fmla="*/ 545 h 545"/>
                          <a:gd name="T4" fmla="*/ 1809 w 1809"/>
                          <a:gd name="T5" fmla="*/ 61 h 545"/>
                          <a:gd name="T6" fmla="*/ 1809 w 1809"/>
                          <a:gd name="T7" fmla="*/ 0 h 545"/>
                          <a:gd name="T8" fmla="*/ 0 w 1809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5"/>
                          <a:gd name="T17" fmla="*/ 1809 w 1809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1" name="Freeform 2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770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8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8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2" name="Freeform 2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286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1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3" name="Freeform 2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934" y="-2867"/>
                        <a:ext cx="1809" cy="548"/>
                      </a:xfrm>
                      <a:custGeom>
                        <a:avLst/>
                        <a:gdLst>
                          <a:gd name="T0" fmla="*/ 0 w 1809"/>
                          <a:gd name="T1" fmla="*/ 487 h 548"/>
                          <a:gd name="T2" fmla="*/ 0 w 1809"/>
                          <a:gd name="T3" fmla="*/ 548 h 548"/>
                          <a:gd name="T4" fmla="*/ 1809 w 1809"/>
                          <a:gd name="T5" fmla="*/ 61 h 548"/>
                          <a:gd name="T6" fmla="*/ 1809 w 1809"/>
                          <a:gd name="T7" fmla="*/ 0 h 548"/>
                          <a:gd name="T8" fmla="*/ 0 w 1809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8"/>
                          <a:gd name="T17" fmla="*/ 1809 w 1809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4" name="Freeform 2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912"/>
                        <a:ext cx="1979" cy="532"/>
                      </a:xfrm>
                      <a:custGeom>
                        <a:avLst/>
                        <a:gdLst>
                          <a:gd name="T0" fmla="*/ 0 w 1979"/>
                          <a:gd name="T1" fmla="*/ 487 h 532"/>
                          <a:gd name="T2" fmla="*/ 170 w 1979"/>
                          <a:gd name="T3" fmla="*/ 532 h 532"/>
                          <a:gd name="T4" fmla="*/ 1979 w 1979"/>
                          <a:gd name="T5" fmla="*/ 45 h 532"/>
                          <a:gd name="T6" fmla="*/ 1809 w 1979"/>
                          <a:gd name="T7" fmla="*/ 0 h 532"/>
                          <a:gd name="T8" fmla="*/ 0 w 1979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9"/>
                          <a:gd name="T16" fmla="*/ 0 h 532"/>
                          <a:gd name="T17" fmla="*/ 1979 w 1979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9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79" y="45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5" name="Freeform 2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425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6" name="Freeform 30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459" y="-300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4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4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4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7" name="Freeform 30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3051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7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7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8" name="Freeform 30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2567"/>
                        <a:ext cx="167" cy="109"/>
                      </a:xfrm>
                      <a:custGeom>
                        <a:avLst/>
                        <a:gdLst>
                          <a:gd name="T0" fmla="*/ 167 w 167"/>
                          <a:gd name="T1" fmla="*/ 109 h 109"/>
                          <a:gd name="T2" fmla="*/ 167 w 167"/>
                          <a:gd name="T3" fmla="*/ 45 h 109"/>
                          <a:gd name="T4" fmla="*/ 0 w 167"/>
                          <a:gd name="T5" fmla="*/ 0 h 109"/>
                          <a:gd name="T6" fmla="*/ 0 w 167"/>
                          <a:gd name="T7" fmla="*/ 61 h 109"/>
                          <a:gd name="T8" fmla="*/ 167 w 167"/>
                          <a:gd name="T9" fmla="*/ 109 h 10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7"/>
                          <a:gd name="T16" fmla="*/ 0 h 109"/>
                          <a:gd name="T17" fmla="*/ 167 w 167"/>
                          <a:gd name="T18" fmla="*/ 109 h 10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7" h="109">
                            <a:moveTo>
                              <a:pt x="167" y="109"/>
                            </a:moveTo>
                            <a:lnTo>
                              <a:pt x="167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7" y="109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69" name="Freeform 30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78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0" name="Freeform 30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74" y="-2763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1" name="Freeform 30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98" y="-2806"/>
                        <a:ext cx="2279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4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4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2" name="Freeform 30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82" y="-2822"/>
                        <a:ext cx="2330" cy="623"/>
                      </a:xfrm>
                      <a:custGeom>
                        <a:avLst/>
                        <a:gdLst>
                          <a:gd name="T0" fmla="*/ 2330 w 2330"/>
                          <a:gd name="T1" fmla="*/ 607 h 623"/>
                          <a:gd name="T2" fmla="*/ 2263 w 2330"/>
                          <a:gd name="T3" fmla="*/ 623 h 623"/>
                          <a:gd name="T4" fmla="*/ 0 w 2330"/>
                          <a:gd name="T5" fmla="*/ 16 h 623"/>
                          <a:gd name="T6" fmla="*/ 67 w 2330"/>
                          <a:gd name="T7" fmla="*/ 0 h 623"/>
                          <a:gd name="T8" fmla="*/ 2330 w 2330"/>
                          <a:gd name="T9" fmla="*/ 607 h 62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30"/>
                          <a:gd name="T16" fmla="*/ 0 h 623"/>
                          <a:gd name="T17" fmla="*/ 2330 w 2330"/>
                          <a:gd name="T18" fmla="*/ 623 h 62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30" h="623">
                            <a:moveTo>
                              <a:pt x="2330" y="607"/>
                            </a:moveTo>
                            <a:lnTo>
                              <a:pt x="2263" y="623"/>
                            </a:lnTo>
                            <a:lnTo>
                              <a:pt x="0" y="16"/>
                            </a:lnTo>
                            <a:lnTo>
                              <a:pt x="67" y="0"/>
                            </a:lnTo>
                            <a:lnTo>
                              <a:pt x="2330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3" name="Freeform 30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57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4" name="Freeform 30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061" y="-2217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5" name="Freeform 30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57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6" name="Freeform 31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35" y="-3042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7" name="Freeform 3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59" y="-3084"/>
                        <a:ext cx="2280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3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3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8" name="Freeform 3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42" y="-3101"/>
                        <a:ext cx="2329" cy="624"/>
                      </a:xfrm>
                      <a:custGeom>
                        <a:avLst/>
                        <a:gdLst>
                          <a:gd name="T0" fmla="*/ 2329 w 2329"/>
                          <a:gd name="T1" fmla="*/ 607 h 624"/>
                          <a:gd name="T2" fmla="*/ 2263 w 2329"/>
                          <a:gd name="T3" fmla="*/ 624 h 624"/>
                          <a:gd name="T4" fmla="*/ 0 w 2329"/>
                          <a:gd name="T5" fmla="*/ 17 h 624"/>
                          <a:gd name="T6" fmla="*/ 66 w 2329"/>
                          <a:gd name="T7" fmla="*/ 0 h 624"/>
                          <a:gd name="T8" fmla="*/ 2329 w 2329"/>
                          <a:gd name="T9" fmla="*/ 607 h 624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29"/>
                          <a:gd name="T16" fmla="*/ 0 h 624"/>
                          <a:gd name="T17" fmla="*/ 2329 w 2329"/>
                          <a:gd name="T18" fmla="*/ 624 h 624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29" h="624">
                            <a:moveTo>
                              <a:pt x="2329" y="607"/>
                            </a:moveTo>
                            <a:lnTo>
                              <a:pt x="2263" y="624"/>
                            </a:lnTo>
                            <a:lnTo>
                              <a:pt x="0" y="17"/>
                            </a:lnTo>
                            <a:lnTo>
                              <a:pt x="66" y="0"/>
                            </a:lnTo>
                            <a:lnTo>
                              <a:pt x="2329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79" name="Freeform 3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36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80" name="Freeform 31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3022" y="-2496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170" name="Group 287"/>
                    <p:cNvGrpSpPr>
                      <a:grpSpLocks/>
                    </p:cNvGrpSpPr>
                    <p:nvPr/>
                  </p:nvGrpSpPr>
                  <p:grpSpPr bwMode="gray">
                    <a:xfrm flipH="1">
                      <a:off x="4279364" y="4054127"/>
                      <a:ext cx="825992" cy="243186"/>
                      <a:chOff x="-6626" y="-3101"/>
                      <a:chExt cx="4070" cy="1202"/>
                    </a:xfrm>
                  </p:grpSpPr>
                  <p:sp>
                    <p:nvSpPr>
                      <p:cNvPr id="1227" name="Freeform 2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366" y="-2444"/>
                        <a:ext cx="1810" cy="545"/>
                      </a:xfrm>
                      <a:custGeom>
                        <a:avLst/>
                        <a:gdLst>
                          <a:gd name="T0" fmla="*/ 0 w 1810"/>
                          <a:gd name="T1" fmla="*/ 484 h 545"/>
                          <a:gd name="T2" fmla="*/ 0 w 1810"/>
                          <a:gd name="T3" fmla="*/ 545 h 545"/>
                          <a:gd name="T4" fmla="*/ 1810 w 1810"/>
                          <a:gd name="T5" fmla="*/ 61 h 545"/>
                          <a:gd name="T6" fmla="*/ 1810 w 1810"/>
                          <a:gd name="T7" fmla="*/ 0 h 545"/>
                          <a:gd name="T8" fmla="*/ 0 w 1810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5"/>
                          <a:gd name="T17" fmla="*/ 1810 w 1810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28" name="Freeform 2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491"/>
                        <a:ext cx="1978" cy="531"/>
                      </a:xfrm>
                      <a:custGeom>
                        <a:avLst/>
                        <a:gdLst>
                          <a:gd name="T0" fmla="*/ 0 w 1978"/>
                          <a:gd name="T1" fmla="*/ 486 h 531"/>
                          <a:gd name="T2" fmla="*/ 168 w 1978"/>
                          <a:gd name="T3" fmla="*/ 531 h 531"/>
                          <a:gd name="T4" fmla="*/ 1978 w 1978"/>
                          <a:gd name="T5" fmla="*/ 47 h 531"/>
                          <a:gd name="T6" fmla="*/ 1810 w 1978"/>
                          <a:gd name="T7" fmla="*/ 0 h 531"/>
                          <a:gd name="T8" fmla="*/ 0 w 1978"/>
                          <a:gd name="T9" fmla="*/ 486 h 53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8"/>
                          <a:gd name="T16" fmla="*/ 0 h 531"/>
                          <a:gd name="T17" fmla="*/ 1978 w 1978"/>
                          <a:gd name="T18" fmla="*/ 531 h 53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8" h="531">
                            <a:moveTo>
                              <a:pt x="0" y="486"/>
                            </a:moveTo>
                            <a:lnTo>
                              <a:pt x="168" y="531"/>
                            </a:lnTo>
                            <a:lnTo>
                              <a:pt x="1978" y="47"/>
                            </a:lnTo>
                            <a:lnTo>
                              <a:pt x="1810" y="0"/>
                            </a:lnTo>
                            <a:lnTo>
                              <a:pt x="0" y="486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29" name="Freeform 2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005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2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2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0" name="Freeform 2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888" y="-258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7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1" name="Freeform 2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631"/>
                        <a:ext cx="1980" cy="532"/>
                      </a:xfrm>
                      <a:custGeom>
                        <a:avLst/>
                        <a:gdLst>
                          <a:gd name="T0" fmla="*/ 0 w 1980"/>
                          <a:gd name="T1" fmla="*/ 487 h 532"/>
                          <a:gd name="T2" fmla="*/ 170 w 1980"/>
                          <a:gd name="T3" fmla="*/ 532 h 532"/>
                          <a:gd name="T4" fmla="*/ 1980 w 1980"/>
                          <a:gd name="T5" fmla="*/ 45 h 532"/>
                          <a:gd name="T6" fmla="*/ 1810 w 1980"/>
                          <a:gd name="T7" fmla="*/ 0 h 532"/>
                          <a:gd name="T8" fmla="*/ 0 w 1980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80"/>
                          <a:gd name="T16" fmla="*/ 0 h 532"/>
                          <a:gd name="T17" fmla="*/ 1980 w 1980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80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80" y="45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2" name="Freeform 2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144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3" name="Freeform 2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412" y="-2725"/>
                        <a:ext cx="1809" cy="545"/>
                      </a:xfrm>
                      <a:custGeom>
                        <a:avLst/>
                        <a:gdLst>
                          <a:gd name="T0" fmla="*/ 0 w 1809"/>
                          <a:gd name="T1" fmla="*/ 484 h 545"/>
                          <a:gd name="T2" fmla="*/ 0 w 1809"/>
                          <a:gd name="T3" fmla="*/ 545 h 545"/>
                          <a:gd name="T4" fmla="*/ 1809 w 1809"/>
                          <a:gd name="T5" fmla="*/ 61 h 545"/>
                          <a:gd name="T6" fmla="*/ 1809 w 1809"/>
                          <a:gd name="T7" fmla="*/ 0 h 545"/>
                          <a:gd name="T8" fmla="*/ 0 w 1809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5"/>
                          <a:gd name="T17" fmla="*/ 1809 w 1809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4" name="Freeform 2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770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8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8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5" name="Freeform 2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286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1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6" name="Freeform 2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934" y="-2867"/>
                        <a:ext cx="1809" cy="548"/>
                      </a:xfrm>
                      <a:custGeom>
                        <a:avLst/>
                        <a:gdLst>
                          <a:gd name="T0" fmla="*/ 0 w 1809"/>
                          <a:gd name="T1" fmla="*/ 487 h 548"/>
                          <a:gd name="T2" fmla="*/ 0 w 1809"/>
                          <a:gd name="T3" fmla="*/ 548 h 548"/>
                          <a:gd name="T4" fmla="*/ 1809 w 1809"/>
                          <a:gd name="T5" fmla="*/ 61 h 548"/>
                          <a:gd name="T6" fmla="*/ 1809 w 1809"/>
                          <a:gd name="T7" fmla="*/ 0 h 548"/>
                          <a:gd name="T8" fmla="*/ 0 w 1809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8"/>
                          <a:gd name="T17" fmla="*/ 1809 w 1809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7" name="Freeform 2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912"/>
                        <a:ext cx="1979" cy="532"/>
                      </a:xfrm>
                      <a:custGeom>
                        <a:avLst/>
                        <a:gdLst>
                          <a:gd name="T0" fmla="*/ 0 w 1979"/>
                          <a:gd name="T1" fmla="*/ 487 h 532"/>
                          <a:gd name="T2" fmla="*/ 170 w 1979"/>
                          <a:gd name="T3" fmla="*/ 532 h 532"/>
                          <a:gd name="T4" fmla="*/ 1979 w 1979"/>
                          <a:gd name="T5" fmla="*/ 45 h 532"/>
                          <a:gd name="T6" fmla="*/ 1809 w 1979"/>
                          <a:gd name="T7" fmla="*/ 0 h 532"/>
                          <a:gd name="T8" fmla="*/ 0 w 1979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9"/>
                          <a:gd name="T16" fmla="*/ 0 h 532"/>
                          <a:gd name="T17" fmla="*/ 1979 w 1979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9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79" y="45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8" name="Freeform 2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425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39" name="Freeform 30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459" y="-300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4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4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4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0" name="Freeform 30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3051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7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7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1" name="Freeform 30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2567"/>
                        <a:ext cx="167" cy="109"/>
                      </a:xfrm>
                      <a:custGeom>
                        <a:avLst/>
                        <a:gdLst>
                          <a:gd name="T0" fmla="*/ 167 w 167"/>
                          <a:gd name="T1" fmla="*/ 109 h 109"/>
                          <a:gd name="T2" fmla="*/ 167 w 167"/>
                          <a:gd name="T3" fmla="*/ 45 h 109"/>
                          <a:gd name="T4" fmla="*/ 0 w 167"/>
                          <a:gd name="T5" fmla="*/ 0 h 109"/>
                          <a:gd name="T6" fmla="*/ 0 w 167"/>
                          <a:gd name="T7" fmla="*/ 61 h 109"/>
                          <a:gd name="T8" fmla="*/ 167 w 167"/>
                          <a:gd name="T9" fmla="*/ 109 h 10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7"/>
                          <a:gd name="T16" fmla="*/ 0 h 109"/>
                          <a:gd name="T17" fmla="*/ 167 w 167"/>
                          <a:gd name="T18" fmla="*/ 109 h 10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7" h="109">
                            <a:moveTo>
                              <a:pt x="167" y="109"/>
                            </a:moveTo>
                            <a:lnTo>
                              <a:pt x="167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7" y="109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2" name="Freeform 30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78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3" name="Freeform 30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74" y="-2763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4" name="Freeform 30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98" y="-2806"/>
                        <a:ext cx="2279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4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4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5" name="Freeform 30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82" y="-2822"/>
                        <a:ext cx="2330" cy="623"/>
                      </a:xfrm>
                      <a:custGeom>
                        <a:avLst/>
                        <a:gdLst>
                          <a:gd name="T0" fmla="*/ 2330 w 2330"/>
                          <a:gd name="T1" fmla="*/ 607 h 623"/>
                          <a:gd name="T2" fmla="*/ 2263 w 2330"/>
                          <a:gd name="T3" fmla="*/ 623 h 623"/>
                          <a:gd name="T4" fmla="*/ 0 w 2330"/>
                          <a:gd name="T5" fmla="*/ 16 h 623"/>
                          <a:gd name="T6" fmla="*/ 67 w 2330"/>
                          <a:gd name="T7" fmla="*/ 0 h 623"/>
                          <a:gd name="T8" fmla="*/ 2330 w 2330"/>
                          <a:gd name="T9" fmla="*/ 607 h 62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30"/>
                          <a:gd name="T16" fmla="*/ 0 h 623"/>
                          <a:gd name="T17" fmla="*/ 2330 w 2330"/>
                          <a:gd name="T18" fmla="*/ 623 h 62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30" h="623">
                            <a:moveTo>
                              <a:pt x="2330" y="607"/>
                            </a:moveTo>
                            <a:lnTo>
                              <a:pt x="2263" y="623"/>
                            </a:lnTo>
                            <a:lnTo>
                              <a:pt x="0" y="16"/>
                            </a:lnTo>
                            <a:lnTo>
                              <a:pt x="67" y="0"/>
                            </a:lnTo>
                            <a:lnTo>
                              <a:pt x="2330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6" name="Freeform 30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57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7" name="Freeform 30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061" y="-2217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8" name="Freeform 30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57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49" name="Freeform 31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35" y="-3042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50" name="Freeform 3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59" y="-3084"/>
                        <a:ext cx="2280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3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3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51" name="Freeform 3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42" y="-3101"/>
                        <a:ext cx="2329" cy="624"/>
                      </a:xfrm>
                      <a:custGeom>
                        <a:avLst/>
                        <a:gdLst>
                          <a:gd name="T0" fmla="*/ 2329 w 2329"/>
                          <a:gd name="T1" fmla="*/ 607 h 624"/>
                          <a:gd name="T2" fmla="*/ 2263 w 2329"/>
                          <a:gd name="T3" fmla="*/ 624 h 624"/>
                          <a:gd name="T4" fmla="*/ 0 w 2329"/>
                          <a:gd name="T5" fmla="*/ 17 h 624"/>
                          <a:gd name="T6" fmla="*/ 66 w 2329"/>
                          <a:gd name="T7" fmla="*/ 0 h 624"/>
                          <a:gd name="T8" fmla="*/ 2329 w 2329"/>
                          <a:gd name="T9" fmla="*/ 607 h 624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29"/>
                          <a:gd name="T16" fmla="*/ 0 h 624"/>
                          <a:gd name="T17" fmla="*/ 2329 w 2329"/>
                          <a:gd name="T18" fmla="*/ 624 h 624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29" h="624">
                            <a:moveTo>
                              <a:pt x="2329" y="607"/>
                            </a:moveTo>
                            <a:lnTo>
                              <a:pt x="2263" y="624"/>
                            </a:lnTo>
                            <a:lnTo>
                              <a:pt x="0" y="17"/>
                            </a:lnTo>
                            <a:lnTo>
                              <a:pt x="66" y="0"/>
                            </a:lnTo>
                            <a:lnTo>
                              <a:pt x="2329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52" name="Freeform 3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36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53" name="Freeform 31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3022" y="-2496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171" name="Group 287"/>
                    <p:cNvGrpSpPr>
                      <a:grpSpLocks/>
                    </p:cNvGrpSpPr>
                    <p:nvPr/>
                  </p:nvGrpSpPr>
                  <p:grpSpPr bwMode="gray">
                    <a:xfrm flipH="1">
                      <a:off x="3857815" y="4167521"/>
                      <a:ext cx="825992" cy="243186"/>
                      <a:chOff x="-6626" y="-3101"/>
                      <a:chExt cx="4070" cy="1202"/>
                    </a:xfrm>
                  </p:grpSpPr>
                  <p:sp>
                    <p:nvSpPr>
                      <p:cNvPr id="1200" name="Freeform 2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366" y="-2444"/>
                        <a:ext cx="1810" cy="545"/>
                      </a:xfrm>
                      <a:custGeom>
                        <a:avLst/>
                        <a:gdLst>
                          <a:gd name="T0" fmla="*/ 0 w 1810"/>
                          <a:gd name="T1" fmla="*/ 484 h 545"/>
                          <a:gd name="T2" fmla="*/ 0 w 1810"/>
                          <a:gd name="T3" fmla="*/ 545 h 545"/>
                          <a:gd name="T4" fmla="*/ 1810 w 1810"/>
                          <a:gd name="T5" fmla="*/ 61 h 545"/>
                          <a:gd name="T6" fmla="*/ 1810 w 1810"/>
                          <a:gd name="T7" fmla="*/ 0 h 545"/>
                          <a:gd name="T8" fmla="*/ 0 w 1810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5"/>
                          <a:gd name="T17" fmla="*/ 1810 w 1810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01" name="Freeform 2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491"/>
                        <a:ext cx="1978" cy="531"/>
                      </a:xfrm>
                      <a:custGeom>
                        <a:avLst/>
                        <a:gdLst>
                          <a:gd name="T0" fmla="*/ 0 w 1978"/>
                          <a:gd name="T1" fmla="*/ 486 h 531"/>
                          <a:gd name="T2" fmla="*/ 168 w 1978"/>
                          <a:gd name="T3" fmla="*/ 531 h 531"/>
                          <a:gd name="T4" fmla="*/ 1978 w 1978"/>
                          <a:gd name="T5" fmla="*/ 47 h 531"/>
                          <a:gd name="T6" fmla="*/ 1810 w 1978"/>
                          <a:gd name="T7" fmla="*/ 0 h 531"/>
                          <a:gd name="T8" fmla="*/ 0 w 1978"/>
                          <a:gd name="T9" fmla="*/ 486 h 53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8"/>
                          <a:gd name="T16" fmla="*/ 0 h 531"/>
                          <a:gd name="T17" fmla="*/ 1978 w 1978"/>
                          <a:gd name="T18" fmla="*/ 531 h 53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8" h="531">
                            <a:moveTo>
                              <a:pt x="0" y="486"/>
                            </a:moveTo>
                            <a:lnTo>
                              <a:pt x="168" y="531"/>
                            </a:lnTo>
                            <a:lnTo>
                              <a:pt x="1978" y="47"/>
                            </a:lnTo>
                            <a:lnTo>
                              <a:pt x="1810" y="0"/>
                            </a:lnTo>
                            <a:lnTo>
                              <a:pt x="0" y="486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02" name="Freeform 2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005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2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2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03" name="Freeform 2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888" y="-258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7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04" name="Freeform 2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631"/>
                        <a:ext cx="1980" cy="532"/>
                      </a:xfrm>
                      <a:custGeom>
                        <a:avLst/>
                        <a:gdLst>
                          <a:gd name="T0" fmla="*/ 0 w 1980"/>
                          <a:gd name="T1" fmla="*/ 487 h 532"/>
                          <a:gd name="T2" fmla="*/ 170 w 1980"/>
                          <a:gd name="T3" fmla="*/ 532 h 532"/>
                          <a:gd name="T4" fmla="*/ 1980 w 1980"/>
                          <a:gd name="T5" fmla="*/ 45 h 532"/>
                          <a:gd name="T6" fmla="*/ 1810 w 1980"/>
                          <a:gd name="T7" fmla="*/ 0 h 532"/>
                          <a:gd name="T8" fmla="*/ 0 w 1980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80"/>
                          <a:gd name="T16" fmla="*/ 0 h 532"/>
                          <a:gd name="T17" fmla="*/ 1980 w 1980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80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80" y="45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05" name="Freeform 2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144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06" name="Freeform 2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412" y="-2725"/>
                        <a:ext cx="1809" cy="545"/>
                      </a:xfrm>
                      <a:custGeom>
                        <a:avLst/>
                        <a:gdLst>
                          <a:gd name="T0" fmla="*/ 0 w 1809"/>
                          <a:gd name="T1" fmla="*/ 484 h 545"/>
                          <a:gd name="T2" fmla="*/ 0 w 1809"/>
                          <a:gd name="T3" fmla="*/ 545 h 545"/>
                          <a:gd name="T4" fmla="*/ 1809 w 1809"/>
                          <a:gd name="T5" fmla="*/ 61 h 545"/>
                          <a:gd name="T6" fmla="*/ 1809 w 1809"/>
                          <a:gd name="T7" fmla="*/ 0 h 545"/>
                          <a:gd name="T8" fmla="*/ 0 w 1809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5"/>
                          <a:gd name="T17" fmla="*/ 1809 w 1809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07" name="Freeform 2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770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8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8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08" name="Freeform 2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286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1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09" name="Freeform 2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934" y="-2867"/>
                        <a:ext cx="1809" cy="548"/>
                      </a:xfrm>
                      <a:custGeom>
                        <a:avLst/>
                        <a:gdLst>
                          <a:gd name="T0" fmla="*/ 0 w 1809"/>
                          <a:gd name="T1" fmla="*/ 487 h 548"/>
                          <a:gd name="T2" fmla="*/ 0 w 1809"/>
                          <a:gd name="T3" fmla="*/ 548 h 548"/>
                          <a:gd name="T4" fmla="*/ 1809 w 1809"/>
                          <a:gd name="T5" fmla="*/ 61 h 548"/>
                          <a:gd name="T6" fmla="*/ 1809 w 1809"/>
                          <a:gd name="T7" fmla="*/ 0 h 548"/>
                          <a:gd name="T8" fmla="*/ 0 w 1809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8"/>
                          <a:gd name="T17" fmla="*/ 1809 w 1809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0" name="Freeform 2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912"/>
                        <a:ext cx="1979" cy="532"/>
                      </a:xfrm>
                      <a:custGeom>
                        <a:avLst/>
                        <a:gdLst>
                          <a:gd name="T0" fmla="*/ 0 w 1979"/>
                          <a:gd name="T1" fmla="*/ 487 h 532"/>
                          <a:gd name="T2" fmla="*/ 170 w 1979"/>
                          <a:gd name="T3" fmla="*/ 532 h 532"/>
                          <a:gd name="T4" fmla="*/ 1979 w 1979"/>
                          <a:gd name="T5" fmla="*/ 45 h 532"/>
                          <a:gd name="T6" fmla="*/ 1809 w 1979"/>
                          <a:gd name="T7" fmla="*/ 0 h 532"/>
                          <a:gd name="T8" fmla="*/ 0 w 1979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9"/>
                          <a:gd name="T16" fmla="*/ 0 h 532"/>
                          <a:gd name="T17" fmla="*/ 1979 w 1979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9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79" y="45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1" name="Freeform 2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425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2" name="Freeform 30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459" y="-300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4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4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4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3" name="Freeform 30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3051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7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7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4" name="Freeform 30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2567"/>
                        <a:ext cx="167" cy="109"/>
                      </a:xfrm>
                      <a:custGeom>
                        <a:avLst/>
                        <a:gdLst>
                          <a:gd name="T0" fmla="*/ 167 w 167"/>
                          <a:gd name="T1" fmla="*/ 109 h 109"/>
                          <a:gd name="T2" fmla="*/ 167 w 167"/>
                          <a:gd name="T3" fmla="*/ 45 h 109"/>
                          <a:gd name="T4" fmla="*/ 0 w 167"/>
                          <a:gd name="T5" fmla="*/ 0 h 109"/>
                          <a:gd name="T6" fmla="*/ 0 w 167"/>
                          <a:gd name="T7" fmla="*/ 61 h 109"/>
                          <a:gd name="T8" fmla="*/ 167 w 167"/>
                          <a:gd name="T9" fmla="*/ 109 h 10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7"/>
                          <a:gd name="T16" fmla="*/ 0 h 109"/>
                          <a:gd name="T17" fmla="*/ 167 w 167"/>
                          <a:gd name="T18" fmla="*/ 109 h 10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7" h="109">
                            <a:moveTo>
                              <a:pt x="167" y="109"/>
                            </a:moveTo>
                            <a:lnTo>
                              <a:pt x="167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7" y="109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5" name="Freeform 30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78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6" name="Freeform 30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74" y="-2763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7" name="Freeform 30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98" y="-2806"/>
                        <a:ext cx="2279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4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4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8" name="Freeform 30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82" y="-2822"/>
                        <a:ext cx="2330" cy="623"/>
                      </a:xfrm>
                      <a:custGeom>
                        <a:avLst/>
                        <a:gdLst>
                          <a:gd name="T0" fmla="*/ 2330 w 2330"/>
                          <a:gd name="T1" fmla="*/ 607 h 623"/>
                          <a:gd name="T2" fmla="*/ 2263 w 2330"/>
                          <a:gd name="T3" fmla="*/ 623 h 623"/>
                          <a:gd name="T4" fmla="*/ 0 w 2330"/>
                          <a:gd name="T5" fmla="*/ 16 h 623"/>
                          <a:gd name="T6" fmla="*/ 67 w 2330"/>
                          <a:gd name="T7" fmla="*/ 0 h 623"/>
                          <a:gd name="T8" fmla="*/ 2330 w 2330"/>
                          <a:gd name="T9" fmla="*/ 607 h 62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30"/>
                          <a:gd name="T16" fmla="*/ 0 h 623"/>
                          <a:gd name="T17" fmla="*/ 2330 w 2330"/>
                          <a:gd name="T18" fmla="*/ 623 h 62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30" h="623">
                            <a:moveTo>
                              <a:pt x="2330" y="607"/>
                            </a:moveTo>
                            <a:lnTo>
                              <a:pt x="2263" y="623"/>
                            </a:lnTo>
                            <a:lnTo>
                              <a:pt x="0" y="16"/>
                            </a:lnTo>
                            <a:lnTo>
                              <a:pt x="67" y="0"/>
                            </a:lnTo>
                            <a:lnTo>
                              <a:pt x="2330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19" name="Freeform 30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57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20" name="Freeform 30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061" y="-2217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21" name="Freeform 30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57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22" name="Freeform 31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35" y="-3042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23" name="Freeform 3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59" y="-3084"/>
                        <a:ext cx="2280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3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3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24" name="Freeform 3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42" y="-3101"/>
                        <a:ext cx="2329" cy="624"/>
                      </a:xfrm>
                      <a:custGeom>
                        <a:avLst/>
                        <a:gdLst>
                          <a:gd name="T0" fmla="*/ 2329 w 2329"/>
                          <a:gd name="T1" fmla="*/ 607 h 624"/>
                          <a:gd name="T2" fmla="*/ 2263 w 2329"/>
                          <a:gd name="T3" fmla="*/ 624 h 624"/>
                          <a:gd name="T4" fmla="*/ 0 w 2329"/>
                          <a:gd name="T5" fmla="*/ 17 h 624"/>
                          <a:gd name="T6" fmla="*/ 66 w 2329"/>
                          <a:gd name="T7" fmla="*/ 0 h 624"/>
                          <a:gd name="T8" fmla="*/ 2329 w 2329"/>
                          <a:gd name="T9" fmla="*/ 607 h 624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29"/>
                          <a:gd name="T16" fmla="*/ 0 h 624"/>
                          <a:gd name="T17" fmla="*/ 2329 w 2329"/>
                          <a:gd name="T18" fmla="*/ 624 h 624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29" h="624">
                            <a:moveTo>
                              <a:pt x="2329" y="607"/>
                            </a:moveTo>
                            <a:lnTo>
                              <a:pt x="2263" y="624"/>
                            </a:lnTo>
                            <a:lnTo>
                              <a:pt x="0" y="17"/>
                            </a:lnTo>
                            <a:lnTo>
                              <a:pt x="66" y="0"/>
                            </a:lnTo>
                            <a:lnTo>
                              <a:pt x="2329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25" name="Freeform 3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36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226" name="Freeform 31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3022" y="-2496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172" name="Group 287"/>
                    <p:cNvGrpSpPr>
                      <a:grpSpLocks/>
                    </p:cNvGrpSpPr>
                    <p:nvPr/>
                  </p:nvGrpSpPr>
                  <p:grpSpPr bwMode="gray">
                    <a:xfrm flipH="1">
                      <a:off x="3431627" y="4282187"/>
                      <a:ext cx="825992" cy="243186"/>
                      <a:chOff x="-6626" y="-3101"/>
                      <a:chExt cx="4070" cy="1202"/>
                    </a:xfrm>
                  </p:grpSpPr>
                  <p:sp>
                    <p:nvSpPr>
                      <p:cNvPr id="1173" name="Freeform 2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366" y="-2444"/>
                        <a:ext cx="1810" cy="545"/>
                      </a:xfrm>
                      <a:custGeom>
                        <a:avLst/>
                        <a:gdLst>
                          <a:gd name="T0" fmla="*/ 0 w 1810"/>
                          <a:gd name="T1" fmla="*/ 484 h 545"/>
                          <a:gd name="T2" fmla="*/ 0 w 1810"/>
                          <a:gd name="T3" fmla="*/ 545 h 545"/>
                          <a:gd name="T4" fmla="*/ 1810 w 1810"/>
                          <a:gd name="T5" fmla="*/ 61 h 545"/>
                          <a:gd name="T6" fmla="*/ 1810 w 1810"/>
                          <a:gd name="T7" fmla="*/ 0 h 545"/>
                          <a:gd name="T8" fmla="*/ 0 w 1810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5"/>
                          <a:gd name="T17" fmla="*/ 1810 w 1810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4" name="Freeform 2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491"/>
                        <a:ext cx="1978" cy="531"/>
                      </a:xfrm>
                      <a:custGeom>
                        <a:avLst/>
                        <a:gdLst>
                          <a:gd name="T0" fmla="*/ 0 w 1978"/>
                          <a:gd name="T1" fmla="*/ 486 h 531"/>
                          <a:gd name="T2" fmla="*/ 168 w 1978"/>
                          <a:gd name="T3" fmla="*/ 531 h 531"/>
                          <a:gd name="T4" fmla="*/ 1978 w 1978"/>
                          <a:gd name="T5" fmla="*/ 47 h 531"/>
                          <a:gd name="T6" fmla="*/ 1810 w 1978"/>
                          <a:gd name="T7" fmla="*/ 0 h 531"/>
                          <a:gd name="T8" fmla="*/ 0 w 1978"/>
                          <a:gd name="T9" fmla="*/ 486 h 53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8"/>
                          <a:gd name="T16" fmla="*/ 0 h 531"/>
                          <a:gd name="T17" fmla="*/ 1978 w 1978"/>
                          <a:gd name="T18" fmla="*/ 531 h 53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8" h="531">
                            <a:moveTo>
                              <a:pt x="0" y="486"/>
                            </a:moveTo>
                            <a:lnTo>
                              <a:pt x="168" y="531"/>
                            </a:lnTo>
                            <a:lnTo>
                              <a:pt x="1978" y="47"/>
                            </a:lnTo>
                            <a:lnTo>
                              <a:pt x="1810" y="0"/>
                            </a:lnTo>
                            <a:lnTo>
                              <a:pt x="0" y="486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5" name="Freeform 2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005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2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2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6" name="Freeform 2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888" y="-258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7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7" name="Freeform 2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631"/>
                        <a:ext cx="1980" cy="532"/>
                      </a:xfrm>
                      <a:custGeom>
                        <a:avLst/>
                        <a:gdLst>
                          <a:gd name="T0" fmla="*/ 0 w 1980"/>
                          <a:gd name="T1" fmla="*/ 487 h 532"/>
                          <a:gd name="T2" fmla="*/ 170 w 1980"/>
                          <a:gd name="T3" fmla="*/ 532 h 532"/>
                          <a:gd name="T4" fmla="*/ 1980 w 1980"/>
                          <a:gd name="T5" fmla="*/ 45 h 532"/>
                          <a:gd name="T6" fmla="*/ 1810 w 1980"/>
                          <a:gd name="T7" fmla="*/ 0 h 532"/>
                          <a:gd name="T8" fmla="*/ 0 w 1980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80"/>
                          <a:gd name="T16" fmla="*/ 0 h 532"/>
                          <a:gd name="T17" fmla="*/ 1980 w 1980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80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80" y="45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8" name="Freeform 2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144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79" name="Freeform 2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412" y="-2725"/>
                        <a:ext cx="1809" cy="545"/>
                      </a:xfrm>
                      <a:custGeom>
                        <a:avLst/>
                        <a:gdLst>
                          <a:gd name="T0" fmla="*/ 0 w 1809"/>
                          <a:gd name="T1" fmla="*/ 484 h 545"/>
                          <a:gd name="T2" fmla="*/ 0 w 1809"/>
                          <a:gd name="T3" fmla="*/ 545 h 545"/>
                          <a:gd name="T4" fmla="*/ 1809 w 1809"/>
                          <a:gd name="T5" fmla="*/ 61 h 545"/>
                          <a:gd name="T6" fmla="*/ 1809 w 1809"/>
                          <a:gd name="T7" fmla="*/ 0 h 545"/>
                          <a:gd name="T8" fmla="*/ 0 w 1809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5"/>
                          <a:gd name="T17" fmla="*/ 1809 w 1809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0" name="Freeform 2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770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8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8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1" name="Freeform 2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286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1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2" name="Freeform 2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934" y="-2867"/>
                        <a:ext cx="1809" cy="548"/>
                      </a:xfrm>
                      <a:custGeom>
                        <a:avLst/>
                        <a:gdLst>
                          <a:gd name="T0" fmla="*/ 0 w 1809"/>
                          <a:gd name="T1" fmla="*/ 487 h 548"/>
                          <a:gd name="T2" fmla="*/ 0 w 1809"/>
                          <a:gd name="T3" fmla="*/ 548 h 548"/>
                          <a:gd name="T4" fmla="*/ 1809 w 1809"/>
                          <a:gd name="T5" fmla="*/ 61 h 548"/>
                          <a:gd name="T6" fmla="*/ 1809 w 1809"/>
                          <a:gd name="T7" fmla="*/ 0 h 548"/>
                          <a:gd name="T8" fmla="*/ 0 w 1809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8"/>
                          <a:gd name="T17" fmla="*/ 1809 w 1809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3" name="Freeform 2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912"/>
                        <a:ext cx="1979" cy="532"/>
                      </a:xfrm>
                      <a:custGeom>
                        <a:avLst/>
                        <a:gdLst>
                          <a:gd name="T0" fmla="*/ 0 w 1979"/>
                          <a:gd name="T1" fmla="*/ 487 h 532"/>
                          <a:gd name="T2" fmla="*/ 170 w 1979"/>
                          <a:gd name="T3" fmla="*/ 532 h 532"/>
                          <a:gd name="T4" fmla="*/ 1979 w 1979"/>
                          <a:gd name="T5" fmla="*/ 45 h 532"/>
                          <a:gd name="T6" fmla="*/ 1809 w 1979"/>
                          <a:gd name="T7" fmla="*/ 0 h 532"/>
                          <a:gd name="T8" fmla="*/ 0 w 1979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9"/>
                          <a:gd name="T16" fmla="*/ 0 h 532"/>
                          <a:gd name="T17" fmla="*/ 1979 w 1979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9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79" y="45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4" name="Freeform 2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425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5" name="Freeform 30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459" y="-300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4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4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4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6" name="Freeform 30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3051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7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7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7" name="Freeform 30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2567"/>
                        <a:ext cx="167" cy="109"/>
                      </a:xfrm>
                      <a:custGeom>
                        <a:avLst/>
                        <a:gdLst>
                          <a:gd name="T0" fmla="*/ 167 w 167"/>
                          <a:gd name="T1" fmla="*/ 109 h 109"/>
                          <a:gd name="T2" fmla="*/ 167 w 167"/>
                          <a:gd name="T3" fmla="*/ 45 h 109"/>
                          <a:gd name="T4" fmla="*/ 0 w 167"/>
                          <a:gd name="T5" fmla="*/ 0 h 109"/>
                          <a:gd name="T6" fmla="*/ 0 w 167"/>
                          <a:gd name="T7" fmla="*/ 61 h 109"/>
                          <a:gd name="T8" fmla="*/ 167 w 167"/>
                          <a:gd name="T9" fmla="*/ 109 h 10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7"/>
                          <a:gd name="T16" fmla="*/ 0 h 109"/>
                          <a:gd name="T17" fmla="*/ 167 w 167"/>
                          <a:gd name="T18" fmla="*/ 109 h 10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7" h="109">
                            <a:moveTo>
                              <a:pt x="167" y="109"/>
                            </a:moveTo>
                            <a:lnTo>
                              <a:pt x="167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7" y="109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8" name="Freeform 30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78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89" name="Freeform 30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74" y="-2763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0" name="Freeform 30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98" y="-2806"/>
                        <a:ext cx="2279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4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4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1" name="Freeform 30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82" y="-2822"/>
                        <a:ext cx="2330" cy="623"/>
                      </a:xfrm>
                      <a:custGeom>
                        <a:avLst/>
                        <a:gdLst>
                          <a:gd name="T0" fmla="*/ 2330 w 2330"/>
                          <a:gd name="T1" fmla="*/ 607 h 623"/>
                          <a:gd name="T2" fmla="*/ 2263 w 2330"/>
                          <a:gd name="T3" fmla="*/ 623 h 623"/>
                          <a:gd name="T4" fmla="*/ 0 w 2330"/>
                          <a:gd name="T5" fmla="*/ 16 h 623"/>
                          <a:gd name="T6" fmla="*/ 67 w 2330"/>
                          <a:gd name="T7" fmla="*/ 0 h 623"/>
                          <a:gd name="T8" fmla="*/ 2330 w 2330"/>
                          <a:gd name="T9" fmla="*/ 607 h 62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30"/>
                          <a:gd name="T16" fmla="*/ 0 h 623"/>
                          <a:gd name="T17" fmla="*/ 2330 w 2330"/>
                          <a:gd name="T18" fmla="*/ 623 h 62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30" h="623">
                            <a:moveTo>
                              <a:pt x="2330" y="607"/>
                            </a:moveTo>
                            <a:lnTo>
                              <a:pt x="2263" y="623"/>
                            </a:lnTo>
                            <a:lnTo>
                              <a:pt x="0" y="16"/>
                            </a:lnTo>
                            <a:lnTo>
                              <a:pt x="67" y="0"/>
                            </a:lnTo>
                            <a:lnTo>
                              <a:pt x="2330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2" name="Freeform 30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57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3" name="Freeform 30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061" y="-2217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4" name="Freeform 30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57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5" name="Freeform 31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35" y="-3042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6" name="Freeform 3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59" y="-3084"/>
                        <a:ext cx="2280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3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3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7" name="Freeform 3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42" y="-3101"/>
                        <a:ext cx="2329" cy="624"/>
                      </a:xfrm>
                      <a:custGeom>
                        <a:avLst/>
                        <a:gdLst>
                          <a:gd name="T0" fmla="*/ 2329 w 2329"/>
                          <a:gd name="T1" fmla="*/ 607 h 624"/>
                          <a:gd name="T2" fmla="*/ 2263 w 2329"/>
                          <a:gd name="T3" fmla="*/ 624 h 624"/>
                          <a:gd name="T4" fmla="*/ 0 w 2329"/>
                          <a:gd name="T5" fmla="*/ 17 h 624"/>
                          <a:gd name="T6" fmla="*/ 66 w 2329"/>
                          <a:gd name="T7" fmla="*/ 0 h 624"/>
                          <a:gd name="T8" fmla="*/ 2329 w 2329"/>
                          <a:gd name="T9" fmla="*/ 607 h 624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29"/>
                          <a:gd name="T16" fmla="*/ 0 h 624"/>
                          <a:gd name="T17" fmla="*/ 2329 w 2329"/>
                          <a:gd name="T18" fmla="*/ 624 h 624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29" h="624">
                            <a:moveTo>
                              <a:pt x="2329" y="607"/>
                            </a:moveTo>
                            <a:lnTo>
                              <a:pt x="2263" y="624"/>
                            </a:lnTo>
                            <a:lnTo>
                              <a:pt x="0" y="17"/>
                            </a:lnTo>
                            <a:lnTo>
                              <a:pt x="66" y="0"/>
                            </a:lnTo>
                            <a:lnTo>
                              <a:pt x="2329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8" name="Freeform 3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36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99" name="Freeform 31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3022" y="-2496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</p:grpSp>
              <p:grpSp>
                <p:nvGrpSpPr>
                  <p:cNvPr id="1109" name="Group 287"/>
                  <p:cNvGrpSpPr>
                    <a:grpSpLocks/>
                  </p:cNvGrpSpPr>
                  <p:nvPr/>
                </p:nvGrpSpPr>
                <p:grpSpPr bwMode="gray">
                  <a:xfrm flipH="1">
                    <a:off x="1685674" y="1718377"/>
                    <a:ext cx="816925" cy="240517"/>
                    <a:chOff x="-6626" y="-3101"/>
                    <a:chExt cx="4070" cy="1202"/>
                  </a:xfrm>
                </p:grpSpPr>
                <p:sp>
                  <p:nvSpPr>
                    <p:cNvPr id="1142" name="Freeform 288"/>
                    <p:cNvSpPr>
                      <a:spLocks/>
                    </p:cNvSpPr>
                    <p:nvPr/>
                  </p:nvSpPr>
                  <p:spPr bwMode="gray">
                    <a:xfrm>
                      <a:off x="-4366" y="-2444"/>
                      <a:ext cx="1810" cy="545"/>
                    </a:xfrm>
                    <a:custGeom>
                      <a:avLst/>
                      <a:gdLst>
                        <a:gd name="T0" fmla="*/ 0 w 1810"/>
                        <a:gd name="T1" fmla="*/ 484 h 545"/>
                        <a:gd name="T2" fmla="*/ 0 w 1810"/>
                        <a:gd name="T3" fmla="*/ 545 h 545"/>
                        <a:gd name="T4" fmla="*/ 1810 w 1810"/>
                        <a:gd name="T5" fmla="*/ 61 h 545"/>
                        <a:gd name="T6" fmla="*/ 1810 w 1810"/>
                        <a:gd name="T7" fmla="*/ 0 h 545"/>
                        <a:gd name="T8" fmla="*/ 0 w 1810"/>
                        <a:gd name="T9" fmla="*/ 484 h 54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5"/>
                        <a:gd name="T17" fmla="*/ 1810 w 1810"/>
                        <a:gd name="T18" fmla="*/ 545 h 54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5">
                          <a:moveTo>
                            <a:pt x="0" y="484"/>
                          </a:moveTo>
                          <a:lnTo>
                            <a:pt x="0" y="545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3" name="Freeform 289"/>
                    <p:cNvSpPr>
                      <a:spLocks/>
                    </p:cNvSpPr>
                    <p:nvPr/>
                  </p:nvSpPr>
                  <p:spPr bwMode="gray">
                    <a:xfrm>
                      <a:off x="-4534" y="-2491"/>
                      <a:ext cx="1978" cy="531"/>
                    </a:xfrm>
                    <a:custGeom>
                      <a:avLst/>
                      <a:gdLst>
                        <a:gd name="T0" fmla="*/ 0 w 1978"/>
                        <a:gd name="T1" fmla="*/ 486 h 531"/>
                        <a:gd name="T2" fmla="*/ 168 w 1978"/>
                        <a:gd name="T3" fmla="*/ 531 h 531"/>
                        <a:gd name="T4" fmla="*/ 1978 w 1978"/>
                        <a:gd name="T5" fmla="*/ 47 h 531"/>
                        <a:gd name="T6" fmla="*/ 1810 w 1978"/>
                        <a:gd name="T7" fmla="*/ 0 h 531"/>
                        <a:gd name="T8" fmla="*/ 0 w 1978"/>
                        <a:gd name="T9" fmla="*/ 486 h 53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8"/>
                        <a:gd name="T16" fmla="*/ 0 h 531"/>
                        <a:gd name="T17" fmla="*/ 1978 w 1978"/>
                        <a:gd name="T18" fmla="*/ 531 h 53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8" h="531">
                          <a:moveTo>
                            <a:pt x="0" y="486"/>
                          </a:moveTo>
                          <a:lnTo>
                            <a:pt x="168" y="531"/>
                          </a:lnTo>
                          <a:lnTo>
                            <a:pt x="1978" y="47"/>
                          </a:lnTo>
                          <a:lnTo>
                            <a:pt x="1810" y="0"/>
                          </a:lnTo>
                          <a:lnTo>
                            <a:pt x="0" y="48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4" name="Freeform 290"/>
                    <p:cNvSpPr>
                      <a:spLocks/>
                    </p:cNvSpPr>
                    <p:nvPr/>
                  </p:nvSpPr>
                  <p:spPr bwMode="gray">
                    <a:xfrm>
                      <a:off x="-4534" y="-2005"/>
                      <a:ext cx="168" cy="106"/>
                    </a:xfrm>
                    <a:custGeom>
                      <a:avLst/>
                      <a:gdLst>
                        <a:gd name="T0" fmla="*/ 168 w 168"/>
                        <a:gd name="T1" fmla="*/ 106 h 106"/>
                        <a:gd name="T2" fmla="*/ 168 w 168"/>
                        <a:gd name="T3" fmla="*/ 45 h 106"/>
                        <a:gd name="T4" fmla="*/ 0 w 168"/>
                        <a:gd name="T5" fmla="*/ 0 h 106"/>
                        <a:gd name="T6" fmla="*/ 0 w 168"/>
                        <a:gd name="T7" fmla="*/ 62 h 106"/>
                        <a:gd name="T8" fmla="*/ 168 w 168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8"/>
                        <a:gd name="T16" fmla="*/ 0 h 106"/>
                        <a:gd name="T17" fmla="*/ 168 w 16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8" h="106">
                          <a:moveTo>
                            <a:pt x="168" y="106"/>
                          </a:moveTo>
                          <a:lnTo>
                            <a:pt x="168" y="45"/>
                          </a:lnTo>
                          <a:lnTo>
                            <a:pt x="0" y="0"/>
                          </a:lnTo>
                          <a:lnTo>
                            <a:pt x="0" y="62"/>
                          </a:lnTo>
                          <a:lnTo>
                            <a:pt x="168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5" name="Freeform 291"/>
                    <p:cNvSpPr>
                      <a:spLocks/>
                    </p:cNvSpPr>
                    <p:nvPr/>
                  </p:nvSpPr>
                  <p:spPr bwMode="gray">
                    <a:xfrm>
                      <a:off x="-4888" y="-2586"/>
                      <a:ext cx="1810" cy="548"/>
                    </a:xfrm>
                    <a:custGeom>
                      <a:avLst/>
                      <a:gdLst>
                        <a:gd name="T0" fmla="*/ 0 w 1810"/>
                        <a:gd name="T1" fmla="*/ 487 h 548"/>
                        <a:gd name="T2" fmla="*/ 0 w 1810"/>
                        <a:gd name="T3" fmla="*/ 548 h 548"/>
                        <a:gd name="T4" fmla="*/ 1810 w 1810"/>
                        <a:gd name="T5" fmla="*/ 61 h 548"/>
                        <a:gd name="T6" fmla="*/ 1810 w 1810"/>
                        <a:gd name="T7" fmla="*/ 0 h 548"/>
                        <a:gd name="T8" fmla="*/ 0 w 1810"/>
                        <a:gd name="T9" fmla="*/ 487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8"/>
                        <a:gd name="T17" fmla="*/ 1810 w 1810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8">
                          <a:moveTo>
                            <a:pt x="0" y="487"/>
                          </a:moveTo>
                          <a:lnTo>
                            <a:pt x="0" y="548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6" name="Freeform 292"/>
                    <p:cNvSpPr>
                      <a:spLocks/>
                    </p:cNvSpPr>
                    <p:nvPr/>
                  </p:nvSpPr>
                  <p:spPr bwMode="gray">
                    <a:xfrm>
                      <a:off x="-5058" y="-2631"/>
                      <a:ext cx="1980" cy="532"/>
                    </a:xfrm>
                    <a:custGeom>
                      <a:avLst/>
                      <a:gdLst>
                        <a:gd name="T0" fmla="*/ 0 w 1980"/>
                        <a:gd name="T1" fmla="*/ 487 h 532"/>
                        <a:gd name="T2" fmla="*/ 170 w 1980"/>
                        <a:gd name="T3" fmla="*/ 532 h 532"/>
                        <a:gd name="T4" fmla="*/ 1980 w 1980"/>
                        <a:gd name="T5" fmla="*/ 45 h 532"/>
                        <a:gd name="T6" fmla="*/ 1810 w 1980"/>
                        <a:gd name="T7" fmla="*/ 0 h 532"/>
                        <a:gd name="T8" fmla="*/ 0 w 1980"/>
                        <a:gd name="T9" fmla="*/ 487 h 5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80"/>
                        <a:gd name="T16" fmla="*/ 0 h 532"/>
                        <a:gd name="T17" fmla="*/ 1980 w 1980"/>
                        <a:gd name="T18" fmla="*/ 532 h 5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80" h="532">
                          <a:moveTo>
                            <a:pt x="0" y="487"/>
                          </a:moveTo>
                          <a:lnTo>
                            <a:pt x="170" y="532"/>
                          </a:lnTo>
                          <a:lnTo>
                            <a:pt x="1980" y="45"/>
                          </a:lnTo>
                          <a:lnTo>
                            <a:pt x="1810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7" name="Freeform 293"/>
                    <p:cNvSpPr>
                      <a:spLocks/>
                    </p:cNvSpPr>
                    <p:nvPr/>
                  </p:nvSpPr>
                  <p:spPr bwMode="gray">
                    <a:xfrm>
                      <a:off x="-5058" y="-2144"/>
                      <a:ext cx="170" cy="106"/>
                    </a:xfrm>
                    <a:custGeom>
                      <a:avLst/>
                      <a:gdLst>
                        <a:gd name="T0" fmla="*/ 170 w 170"/>
                        <a:gd name="T1" fmla="*/ 106 h 106"/>
                        <a:gd name="T2" fmla="*/ 170 w 170"/>
                        <a:gd name="T3" fmla="*/ 45 h 106"/>
                        <a:gd name="T4" fmla="*/ 0 w 170"/>
                        <a:gd name="T5" fmla="*/ 0 h 106"/>
                        <a:gd name="T6" fmla="*/ 0 w 170"/>
                        <a:gd name="T7" fmla="*/ 61 h 106"/>
                        <a:gd name="T8" fmla="*/ 170 w 170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0"/>
                        <a:gd name="T16" fmla="*/ 0 h 106"/>
                        <a:gd name="T17" fmla="*/ 170 w 17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0" h="106">
                          <a:moveTo>
                            <a:pt x="170" y="106"/>
                          </a:moveTo>
                          <a:lnTo>
                            <a:pt x="170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70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8" name="Freeform 294"/>
                    <p:cNvSpPr>
                      <a:spLocks/>
                    </p:cNvSpPr>
                    <p:nvPr/>
                  </p:nvSpPr>
                  <p:spPr bwMode="gray">
                    <a:xfrm>
                      <a:off x="-5412" y="-2725"/>
                      <a:ext cx="1809" cy="545"/>
                    </a:xfrm>
                    <a:custGeom>
                      <a:avLst/>
                      <a:gdLst>
                        <a:gd name="T0" fmla="*/ 0 w 1809"/>
                        <a:gd name="T1" fmla="*/ 484 h 545"/>
                        <a:gd name="T2" fmla="*/ 0 w 1809"/>
                        <a:gd name="T3" fmla="*/ 545 h 545"/>
                        <a:gd name="T4" fmla="*/ 1809 w 1809"/>
                        <a:gd name="T5" fmla="*/ 61 h 545"/>
                        <a:gd name="T6" fmla="*/ 1809 w 1809"/>
                        <a:gd name="T7" fmla="*/ 0 h 545"/>
                        <a:gd name="T8" fmla="*/ 0 w 1809"/>
                        <a:gd name="T9" fmla="*/ 484 h 54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09"/>
                        <a:gd name="T16" fmla="*/ 0 h 545"/>
                        <a:gd name="T17" fmla="*/ 1809 w 1809"/>
                        <a:gd name="T18" fmla="*/ 545 h 54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09" h="545">
                          <a:moveTo>
                            <a:pt x="0" y="484"/>
                          </a:moveTo>
                          <a:lnTo>
                            <a:pt x="0" y="545"/>
                          </a:lnTo>
                          <a:lnTo>
                            <a:pt x="1809" y="61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9" name="Freeform 295"/>
                    <p:cNvSpPr>
                      <a:spLocks/>
                    </p:cNvSpPr>
                    <p:nvPr/>
                  </p:nvSpPr>
                  <p:spPr bwMode="gray">
                    <a:xfrm>
                      <a:off x="-5580" y="-2770"/>
                      <a:ext cx="1977" cy="529"/>
                    </a:xfrm>
                    <a:custGeom>
                      <a:avLst/>
                      <a:gdLst>
                        <a:gd name="T0" fmla="*/ 0 w 1977"/>
                        <a:gd name="T1" fmla="*/ 484 h 529"/>
                        <a:gd name="T2" fmla="*/ 168 w 1977"/>
                        <a:gd name="T3" fmla="*/ 529 h 529"/>
                        <a:gd name="T4" fmla="*/ 1977 w 1977"/>
                        <a:gd name="T5" fmla="*/ 45 h 529"/>
                        <a:gd name="T6" fmla="*/ 1809 w 1977"/>
                        <a:gd name="T7" fmla="*/ 0 h 529"/>
                        <a:gd name="T8" fmla="*/ 0 w 1977"/>
                        <a:gd name="T9" fmla="*/ 484 h 52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7"/>
                        <a:gd name="T16" fmla="*/ 0 h 529"/>
                        <a:gd name="T17" fmla="*/ 1977 w 1977"/>
                        <a:gd name="T18" fmla="*/ 529 h 52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7" h="529">
                          <a:moveTo>
                            <a:pt x="0" y="484"/>
                          </a:moveTo>
                          <a:lnTo>
                            <a:pt x="168" y="529"/>
                          </a:lnTo>
                          <a:lnTo>
                            <a:pt x="1977" y="45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0" name="Freeform 296"/>
                    <p:cNvSpPr>
                      <a:spLocks/>
                    </p:cNvSpPr>
                    <p:nvPr/>
                  </p:nvSpPr>
                  <p:spPr bwMode="gray">
                    <a:xfrm>
                      <a:off x="-5580" y="-2286"/>
                      <a:ext cx="168" cy="106"/>
                    </a:xfrm>
                    <a:custGeom>
                      <a:avLst/>
                      <a:gdLst>
                        <a:gd name="T0" fmla="*/ 168 w 168"/>
                        <a:gd name="T1" fmla="*/ 106 h 106"/>
                        <a:gd name="T2" fmla="*/ 168 w 168"/>
                        <a:gd name="T3" fmla="*/ 45 h 106"/>
                        <a:gd name="T4" fmla="*/ 0 w 168"/>
                        <a:gd name="T5" fmla="*/ 0 h 106"/>
                        <a:gd name="T6" fmla="*/ 0 w 168"/>
                        <a:gd name="T7" fmla="*/ 61 h 106"/>
                        <a:gd name="T8" fmla="*/ 168 w 168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8"/>
                        <a:gd name="T16" fmla="*/ 0 h 106"/>
                        <a:gd name="T17" fmla="*/ 168 w 16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8" h="106">
                          <a:moveTo>
                            <a:pt x="168" y="106"/>
                          </a:moveTo>
                          <a:lnTo>
                            <a:pt x="168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68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1" name="Freeform 297"/>
                    <p:cNvSpPr>
                      <a:spLocks/>
                    </p:cNvSpPr>
                    <p:nvPr/>
                  </p:nvSpPr>
                  <p:spPr bwMode="gray">
                    <a:xfrm>
                      <a:off x="-5934" y="-2867"/>
                      <a:ext cx="1809" cy="548"/>
                    </a:xfrm>
                    <a:custGeom>
                      <a:avLst/>
                      <a:gdLst>
                        <a:gd name="T0" fmla="*/ 0 w 1809"/>
                        <a:gd name="T1" fmla="*/ 487 h 548"/>
                        <a:gd name="T2" fmla="*/ 0 w 1809"/>
                        <a:gd name="T3" fmla="*/ 548 h 548"/>
                        <a:gd name="T4" fmla="*/ 1809 w 1809"/>
                        <a:gd name="T5" fmla="*/ 61 h 548"/>
                        <a:gd name="T6" fmla="*/ 1809 w 1809"/>
                        <a:gd name="T7" fmla="*/ 0 h 548"/>
                        <a:gd name="T8" fmla="*/ 0 w 1809"/>
                        <a:gd name="T9" fmla="*/ 487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09"/>
                        <a:gd name="T16" fmla="*/ 0 h 548"/>
                        <a:gd name="T17" fmla="*/ 1809 w 1809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09" h="548">
                          <a:moveTo>
                            <a:pt x="0" y="487"/>
                          </a:moveTo>
                          <a:lnTo>
                            <a:pt x="0" y="548"/>
                          </a:lnTo>
                          <a:lnTo>
                            <a:pt x="1809" y="61"/>
                          </a:lnTo>
                          <a:lnTo>
                            <a:pt x="1809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2" name="Freeform 298"/>
                    <p:cNvSpPr>
                      <a:spLocks/>
                    </p:cNvSpPr>
                    <p:nvPr/>
                  </p:nvSpPr>
                  <p:spPr bwMode="gray">
                    <a:xfrm>
                      <a:off x="-6104" y="-2912"/>
                      <a:ext cx="1979" cy="532"/>
                    </a:xfrm>
                    <a:custGeom>
                      <a:avLst/>
                      <a:gdLst>
                        <a:gd name="T0" fmla="*/ 0 w 1979"/>
                        <a:gd name="T1" fmla="*/ 487 h 532"/>
                        <a:gd name="T2" fmla="*/ 170 w 1979"/>
                        <a:gd name="T3" fmla="*/ 532 h 532"/>
                        <a:gd name="T4" fmla="*/ 1979 w 1979"/>
                        <a:gd name="T5" fmla="*/ 45 h 532"/>
                        <a:gd name="T6" fmla="*/ 1809 w 1979"/>
                        <a:gd name="T7" fmla="*/ 0 h 532"/>
                        <a:gd name="T8" fmla="*/ 0 w 1979"/>
                        <a:gd name="T9" fmla="*/ 487 h 5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9"/>
                        <a:gd name="T16" fmla="*/ 0 h 532"/>
                        <a:gd name="T17" fmla="*/ 1979 w 1979"/>
                        <a:gd name="T18" fmla="*/ 532 h 5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9" h="532">
                          <a:moveTo>
                            <a:pt x="0" y="487"/>
                          </a:moveTo>
                          <a:lnTo>
                            <a:pt x="170" y="532"/>
                          </a:lnTo>
                          <a:lnTo>
                            <a:pt x="1979" y="45"/>
                          </a:lnTo>
                          <a:lnTo>
                            <a:pt x="1809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3" name="Freeform 299"/>
                    <p:cNvSpPr>
                      <a:spLocks/>
                    </p:cNvSpPr>
                    <p:nvPr/>
                  </p:nvSpPr>
                  <p:spPr bwMode="gray">
                    <a:xfrm>
                      <a:off x="-6104" y="-2425"/>
                      <a:ext cx="170" cy="106"/>
                    </a:xfrm>
                    <a:custGeom>
                      <a:avLst/>
                      <a:gdLst>
                        <a:gd name="T0" fmla="*/ 170 w 170"/>
                        <a:gd name="T1" fmla="*/ 106 h 106"/>
                        <a:gd name="T2" fmla="*/ 170 w 170"/>
                        <a:gd name="T3" fmla="*/ 45 h 106"/>
                        <a:gd name="T4" fmla="*/ 0 w 170"/>
                        <a:gd name="T5" fmla="*/ 0 h 106"/>
                        <a:gd name="T6" fmla="*/ 0 w 170"/>
                        <a:gd name="T7" fmla="*/ 61 h 106"/>
                        <a:gd name="T8" fmla="*/ 170 w 170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0"/>
                        <a:gd name="T16" fmla="*/ 0 h 106"/>
                        <a:gd name="T17" fmla="*/ 170 w 17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0" h="106">
                          <a:moveTo>
                            <a:pt x="170" y="106"/>
                          </a:moveTo>
                          <a:lnTo>
                            <a:pt x="170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70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4" name="Freeform 300"/>
                    <p:cNvSpPr>
                      <a:spLocks/>
                    </p:cNvSpPr>
                    <p:nvPr/>
                  </p:nvSpPr>
                  <p:spPr bwMode="gray">
                    <a:xfrm>
                      <a:off x="-6459" y="-3006"/>
                      <a:ext cx="1810" cy="548"/>
                    </a:xfrm>
                    <a:custGeom>
                      <a:avLst/>
                      <a:gdLst>
                        <a:gd name="T0" fmla="*/ 0 w 1810"/>
                        <a:gd name="T1" fmla="*/ 484 h 548"/>
                        <a:gd name="T2" fmla="*/ 0 w 1810"/>
                        <a:gd name="T3" fmla="*/ 548 h 548"/>
                        <a:gd name="T4" fmla="*/ 1810 w 1810"/>
                        <a:gd name="T5" fmla="*/ 61 h 548"/>
                        <a:gd name="T6" fmla="*/ 1810 w 1810"/>
                        <a:gd name="T7" fmla="*/ 0 h 548"/>
                        <a:gd name="T8" fmla="*/ 0 w 1810"/>
                        <a:gd name="T9" fmla="*/ 484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8"/>
                        <a:gd name="T17" fmla="*/ 1810 w 1810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8">
                          <a:moveTo>
                            <a:pt x="0" y="484"/>
                          </a:moveTo>
                          <a:lnTo>
                            <a:pt x="0" y="548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5" name="Freeform 301"/>
                    <p:cNvSpPr>
                      <a:spLocks/>
                    </p:cNvSpPr>
                    <p:nvPr/>
                  </p:nvSpPr>
                  <p:spPr bwMode="gray">
                    <a:xfrm>
                      <a:off x="-6626" y="-3051"/>
                      <a:ext cx="1977" cy="529"/>
                    </a:xfrm>
                    <a:custGeom>
                      <a:avLst/>
                      <a:gdLst>
                        <a:gd name="T0" fmla="*/ 0 w 1977"/>
                        <a:gd name="T1" fmla="*/ 484 h 529"/>
                        <a:gd name="T2" fmla="*/ 167 w 1977"/>
                        <a:gd name="T3" fmla="*/ 529 h 529"/>
                        <a:gd name="T4" fmla="*/ 1977 w 1977"/>
                        <a:gd name="T5" fmla="*/ 45 h 529"/>
                        <a:gd name="T6" fmla="*/ 1809 w 1977"/>
                        <a:gd name="T7" fmla="*/ 0 h 529"/>
                        <a:gd name="T8" fmla="*/ 0 w 1977"/>
                        <a:gd name="T9" fmla="*/ 484 h 52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7"/>
                        <a:gd name="T16" fmla="*/ 0 h 529"/>
                        <a:gd name="T17" fmla="*/ 1977 w 1977"/>
                        <a:gd name="T18" fmla="*/ 529 h 52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7" h="529">
                          <a:moveTo>
                            <a:pt x="0" y="484"/>
                          </a:moveTo>
                          <a:lnTo>
                            <a:pt x="167" y="529"/>
                          </a:lnTo>
                          <a:lnTo>
                            <a:pt x="1977" y="45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6" name="Freeform 302"/>
                    <p:cNvSpPr>
                      <a:spLocks/>
                    </p:cNvSpPr>
                    <p:nvPr/>
                  </p:nvSpPr>
                  <p:spPr bwMode="gray">
                    <a:xfrm>
                      <a:off x="-6626" y="-2567"/>
                      <a:ext cx="167" cy="109"/>
                    </a:xfrm>
                    <a:custGeom>
                      <a:avLst/>
                      <a:gdLst>
                        <a:gd name="T0" fmla="*/ 167 w 167"/>
                        <a:gd name="T1" fmla="*/ 109 h 109"/>
                        <a:gd name="T2" fmla="*/ 167 w 167"/>
                        <a:gd name="T3" fmla="*/ 45 h 109"/>
                        <a:gd name="T4" fmla="*/ 0 w 167"/>
                        <a:gd name="T5" fmla="*/ 0 h 109"/>
                        <a:gd name="T6" fmla="*/ 0 w 167"/>
                        <a:gd name="T7" fmla="*/ 61 h 109"/>
                        <a:gd name="T8" fmla="*/ 167 w 167"/>
                        <a:gd name="T9" fmla="*/ 109 h 10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7"/>
                        <a:gd name="T16" fmla="*/ 0 h 109"/>
                        <a:gd name="T17" fmla="*/ 167 w 167"/>
                        <a:gd name="T18" fmla="*/ 109 h 10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7" h="109">
                          <a:moveTo>
                            <a:pt x="167" y="109"/>
                          </a:moveTo>
                          <a:lnTo>
                            <a:pt x="167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67" y="109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7" name="Freeform 303"/>
                    <p:cNvSpPr>
                      <a:spLocks/>
                    </p:cNvSpPr>
                    <p:nvPr/>
                  </p:nvSpPr>
                  <p:spPr bwMode="gray">
                    <a:xfrm>
                      <a:off x="-6324" y="-2678"/>
                      <a:ext cx="2313" cy="628"/>
                    </a:xfrm>
                    <a:custGeom>
                      <a:avLst/>
                      <a:gdLst>
                        <a:gd name="T0" fmla="*/ 2313 w 2313"/>
                        <a:gd name="T1" fmla="*/ 607 h 628"/>
                        <a:gd name="T2" fmla="*/ 50 w 2313"/>
                        <a:gd name="T3" fmla="*/ 0 h 628"/>
                        <a:gd name="T4" fmla="*/ 0 w 2313"/>
                        <a:gd name="T5" fmla="*/ 21 h 628"/>
                        <a:gd name="T6" fmla="*/ 2263 w 2313"/>
                        <a:gd name="T7" fmla="*/ 628 h 628"/>
                        <a:gd name="T8" fmla="*/ 2313 w 2313"/>
                        <a:gd name="T9" fmla="*/ 607 h 62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13"/>
                        <a:gd name="T16" fmla="*/ 0 h 628"/>
                        <a:gd name="T17" fmla="*/ 2313 w 2313"/>
                        <a:gd name="T18" fmla="*/ 628 h 62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13" h="628">
                          <a:moveTo>
                            <a:pt x="2313" y="607"/>
                          </a:moveTo>
                          <a:lnTo>
                            <a:pt x="50" y="0"/>
                          </a:lnTo>
                          <a:lnTo>
                            <a:pt x="0" y="21"/>
                          </a:lnTo>
                          <a:lnTo>
                            <a:pt x="2263" y="628"/>
                          </a:lnTo>
                          <a:lnTo>
                            <a:pt x="2313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8" name="Freeform 304"/>
                    <p:cNvSpPr>
                      <a:spLocks/>
                    </p:cNvSpPr>
                    <p:nvPr/>
                  </p:nvSpPr>
                  <p:spPr bwMode="gray">
                    <a:xfrm>
                      <a:off x="-6274" y="-2763"/>
                      <a:ext cx="2263" cy="692"/>
                    </a:xfrm>
                    <a:custGeom>
                      <a:avLst/>
                      <a:gdLst>
                        <a:gd name="T0" fmla="*/ 2263 w 2263"/>
                        <a:gd name="T1" fmla="*/ 692 h 692"/>
                        <a:gd name="T2" fmla="*/ 2263 w 2263"/>
                        <a:gd name="T3" fmla="*/ 607 h 692"/>
                        <a:gd name="T4" fmla="*/ 0 w 2263"/>
                        <a:gd name="T5" fmla="*/ 0 h 692"/>
                        <a:gd name="T6" fmla="*/ 0 w 2263"/>
                        <a:gd name="T7" fmla="*/ 85 h 692"/>
                        <a:gd name="T8" fmla="*/ 2263 w 2263"/>
                        <a:gd name="T9" fmla="*/ 692 h 6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92"/>
                        <a:gd name="T17" fmla="*/ 2263 w 2263"/>
                        <a:gd name="T18" fmla="*/ 692 h 6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92">
                          <a:moveTo>
                            <a:pt x="2263" y="692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85"/>
                          </a:lnTo>
                          <a:lnTo>
                            <a:pt x="2263" y="692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59" name="Freeform 305"/>
                    <p:cNvSpPr>
                      <a:spLocks/>
                    </p:cNvSpPr>
                    <p:nvPr/>
                  </p:nvSpPr>
                  <p:spPr bwMode="gray">
                    <a:xfrm>
                      <a:off x="-6298" y="-2806"/>
                      <a:ext cx="2279" cy="652"/>
                    </a:xfrm>
                    <a:custGeom>
                      <a:avLst/>
                      <a:gdLst>
                        <a:gd name="T0" fmla="*/ 965 w 965"/>
                        <a:gd name="T1" fmla="*/ 257 h 276"/>
                        <a:gd name="T2" fmla="*/ 38 w 965"/>
                        <a:gd name="T3" fmla="*/ 8 h 276"/>
                        <a:gd name="T4" fmla="*/ 7 w 965"/>
                        <a:gd name="T5" fmla="*/ 0 h 276"/>
                        <a:gd name="T6" fmla="*/ 0 w 965"/>
                        <a:gd name="T7" fmla="*/ 8 h 276"/>
                        <a:gd name="T8" fmla="*/ 0 w 965"/>
                        <a:gd name="T9" fmla="*/ 14 h 276"/>
                        <a:gd name="T10" fmla="*/ 4 w 965"/>
                        <a:gd name="T11" fmla="*/ 19 h 276"/>
                        <a:gd name="T12" fmla="*/ 962 w 965"/>
                        <a:gd name="T13" fmla="*/ 276 h 276"/>
                        <a:gd name="T14" fmla="*/ 965 w 965"/>
                        <a:gd name="T15" fmla="*/ 257 h 27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965"/>
                        <a:gd name="T25" fmla="*/ 0 h 276"/>
                        <a:gd name="T26" fmla="*/ 965 w 965"/>
                        <a:gd name="T27" fmla="*/ 276 h 27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965" h="276">
                          <a:moveTo>
                            <a:pt x="965" y="257"/>
                          </a:moveTo>
                          <a:cubicBezTo>
                            <a:pt x="38" y="8"/>
                            <a:pt x="38" y="8"/>
                            <a:pt x="38" y="8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3" y="1"/>
                            <a:pt x="0" y="5"/>
                            <a:pt x="0" y="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6"/>
                            <a:pt x="1" y="18"/>
                            <a:pt x="4" y="19"/>
                          </a:cubicBezTo>
                          <a:cubicBezTo>
                            <a:pt x="962" y="276"/>
                            <a:pt x="962" y="276"/>
                            <a:pt x="962" y="276"/>
                          </a:cubicBezTo>
                          <a:lnTo>
                            <a:pt x="965" y="25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0" name="Freeform 306"/>
                    <p:cNvSpPr>
                      <a:spLocks/>
                    </p:cNvSpPr>
                    <p:nvPr/>
                  </p:nvSpPr>
                  <p:spPr bwMode="gray">
                    <a:xfrm>
                      <a:off x="-6282" y="-2822"/>
                      <a:ext cx="2330" cy="623"/>
                    </a:xfrm>
                    <a:custGeom>
                      <a:avLst/>
                      <a:gdLst>
                        <a:gd name="T0" fmla="*/ 2330 w 2330"/>
                        <a:gd name="T1" fmla="*/ 607 h 623"/>
                        <a:gd name="T2" fmla="*/ 2263 w 2330"/>
                        <a:gd name="T3" fmla="*/ 623 h 623"/>
                        <a:gd name="T4" fmla="*/ 0 w 2330"/>
                        <a:gd name="T5" fmla="*/ 16 h 623"/>
                        <a:gd name="T6" fmla="*/ 67 w 2330"/>
                        <a:gd name="T7" fmla="*/ 0 h 623"/>
                        <a:gd name="T8" fmla="*/ 2330 w 2330"/>
                        <a:gd name="T9" fmla="*/ 607 h 62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30"/>
                        <a:gd name="T16" fmla="*/ 0 h 623"/>
                        <a:gd name="T17" fmla="*/ 2330 w 2330"/>
                        <a:gd name="T18" fmla="*/ 623 h 62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30" h="623">
                          <a:moveTo>
                            <a:pt x="2330" y="607"/>
                          </a:moveTo>
                          <a:lnTo>
                            <a:pt x="2263" y="623"/>
                          </a:lnTo>
                          <a:lnTo>
                            <a:pt x="0" y="16"/>
                          </a:lnTo>
                          <a:lnTo>
                            <a:pt x="67" y="0"/>
                          </a:lnTo>
                          <a:lnTo>
                            <a:pt x="2330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1" name="Freeform 307"/>
                    <p:cNvSpPr>
                      <a:spLocks/>
                    </p:cNvSpPr>
                    <p:nvPr/>
                  </p:nvSpPr>
                  <p:spPr bwMode="gray">
                    <a:xfrm>
                      <a:off x="-6324" y="-2657"/>
                      <a:ext cx="2263" cy="617"/>
                    </a:xfrm>
                    <a:custGeom>
                      <a:avLst/>
                      <a:gdLst>
                        <a:gd name="T0" fmla="*/ 2263 w 2263"/>
                        <a:gd name="T1" fmla="*/ 617 h 617"/>
                        <a:gd name="T2" fmla="*/ 2263 w 2263"/>
                        <a:gd name="T3" fmla="*/ 607 h 617"/>
                        <a:gd name="T4" fmla="*/ 0 w 2263"/>
                        <a:gd name="T5" fmla="*/ 0 h 617"/>
                        <a:gd name="T6" fmla="*/ 0 w 2263"/>
                        <a:gd name="T7" fmla="*/ 10 h 617"/>
                        <a:gd name="T8" fmla="*/ 2263 w 2263"/>
                        <a:gd name="T9" fmla="*/ 617 h 61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17"/>
                        <a:gd name="T17" fmla="*/ 2263 w 2263"/>
                        <a:gd name="T18" fmla="*/ 617 h 61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17">
                          <a:moveTo>
                            <a:pt x="2263" y="617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10"/>
                          </a:lnTo>
                          <a:lnTo>
                            <a:pt x="2263" y="61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2" name="Freeform 308"/>
                    <p:cNvSpPr>
                      <a:spLocks/>
                    </p:cNvSpPr>
                    <p:nvPr/>
                  </p:nvSpPr>
                  <p:spPr bwMode="gray">
                    <a:xfrm>
                      <a:off x="-4061" y="-2217"/>
                      <a:ext cx="144" cy="177"/>
                    </a:xfrm>
                    <a:custGeom>
                      <a:avLst/>
                      <a:gdLst>
                        <a:gd name="T0" fmla="*/ 40 w 61"/>
                        <a:gd name="T1" fmla="*/ 57 h 75"/>
                        <a:gd name="T2" fmla="*/ 40 w 61"/>
                        <a:gd name="T3" fmla="*/ 21 h 75"/>
                        <a:gd name="T4" fmla="*/ 43 w 61"/>
                        <a:gd name="T5" fmla="*/ 20 h 75"/>
                        <a:gd name="T6" fmla="*/ 50 w 61"/>
                        <a:gd name="T7" fmla="*/ 11 h 75"/>
                        <a:gd name="T8" fmla="*/ 50 w 61"/>
                        <a:gd name="T9" fmla="*/ 6 h 75"/>
                        <a:gd name="T10" fmla="*/ 43 w 61"/>
                        <a:gd name="T11" fmla="*/ 1 h 75"/>
                        <a:gd name="T12" fmla="*/ 18 w 61"/>
                        <a:gd name="T13" fmla="*/ 8 h 75"/>
                        <a:gd name="T14" fmla="*/ 11 w 61"/>
                        <a:gd name="T15" fmla="*/ 16 h 75"/>
                        <a:gd name="T16" fmla="*/ 11 w 61"/>
                        <a:gd name="T17" fmla="*/ 22 h 75"/>
                        <a:gd name="T18" fmla="*/ 18 w 61"/>
                        <a:gd name="T19" fmla="*/ 27 h 75"/>
                        <a:gd name="T20" fmla="*/ 21 w 61"/>
                        <a:gd name="T21" fmla="*/ 26 h 75"/>
                        <a:gd name="T22" fmla="*/ 21 w 61"/>
                        <a:gd name="T23" fmla="*/ 62 h 75"/>
                        <a:gd name="T24" fmla="*/ 0 w 61"/>
                        <a:gd name="T25" fmla="*/ 71 h 75"/>
                        <a:gd name="T26" fmla="*/ 0 w 61"/>
                        <a:gd name="T27" fmla="*/ 75 h 75"/>
                        <a:gd name="T28" fmla="*/ 61 w 61"/>
                        <a:gd name="T29" fmla="*/ 58 h 75"/>
                        <a:gd name="T30" fmla="*/ 61 w 61"/>
                        <a:gd name="T31" fmla="*/ 55 h 75"/>
                        <a:gd name="T32" fmla="*/ 40 w 61"/>
                        <a:gd name="T33" fmla="*/ 57 h 75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61"/>
                        <a:gd name="T52" fmla="*/ 0 h 75"/>
                        <a:gd name="T53" fmla="*/ 61 w 61"/>
                        <a:gd name="T54" fmla="*/ 75 h 75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61" h="75">
                          <a:moveTo>
                            <a:pt x="40" y="57"/>
                          </a:moveTo>
                          <a:cubicBezTo>
                            <a:pt x="40" y="21"/>
                            <a:pt x="40" y="21"/>
                            <a:pt x="40" y="21"/>
                          </a:cubicBezTo>
                          <a:cubicBezTo>
                            <a:pt x="43" y="20"/>
                            <a:pt x="43" y="20"/>
                            <a:pt x="43" y="20"/>
                          </a:cubicBezTo>
                          <a:cubicBezTo>
                            <a:pt x="47" y="19"/>
                            <a:pt x="50" y="15"/>
                            <a:pt x="50" y="11"/>
                          </a:cubicBezTo>
                          <a:cubicBezTo>
                            <a:pt x="50" y="6"/>
                            <a:pt x="50" y="6"/>
                            <a:pt x="50" y="6"/>
                          </a:cubicBezTo>
                          <a:cubicBezTo>
                            <a:pt x="50" y="2"/>
                            <a:pt x="47" y="0"/>
                            <a:pt x="43" y="1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4" y="9"/>
                            <a:pt x="11" y="12"/>
                            <a:pt x="11" y="16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5"/>
                            <a:pt x="14" y="28"/>
                            <a:pt x="18" y="27"/>
                          </a:cubicBezTo>
                          <a:cubicBezTo>
                            <a:pt x="21" y="26"/>
                            <a:pt x="21" y="26"/>
                            <a:pt x="21" y="26"/>
                          </a:cubicBezTo>
                          <a:cubicBezTo>
                            <a:pt x="21" y="62"/>
                            <a:pt x="21" y="62"/>
                            <a:pt x="21" y="62"/>
                          </a:cubicBezTo>
                          <a:cubicBezTo>
                            <a:pt x="0" y="71"/>
                            <a:pt x="0" y="71"/>
                            <a:pt x="0" y="71"/>
                          </a:cubicBezTo>
                          <a:cubicBezTo>
                            <a:pt x="0" y="75"/>
                            <a:pt x="0" y="75"/>
                            <a:pt x="0" y="75"/>
                          </a:cubicBezTo>
                          <a:cubicBezTo>
                            <a:pt x="61" y="58"/>
                            <a:pt x="61" y="58"/>
                            <a:pt x="61" y="58"/>
                          </a:cubicBezTo>
                          <a:cubicBezTo>
                            <a:pt x="61" y="55"/>
                            <a:pt x="61" y="55"/>
                            <a:pt x="61" y="55"/>
                          </a:cubicBezTo>
                          <a:lnTo>
                            <a:pt x="40" y="5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3" name="Freeform 309"/>
                    <p:cNvSpPr>
                      <a:spLocks/>
                    </p:cNvSpPr>
                    <p:nvPr/>
                  </p:nvSpPr>
                  <p:spPr bwMode="gray">
                    <a:xfrm>
                      <a:off x="-5285" y="-2957"/>
                      <a:ext cx="2313" cy="628"/>
                    </a:xfrm>
                    <a:custGeom>
                      <a:avLst/>
                      <a:gdLst>
                        <a:gd name="T0" fmla="*/ 2313 w 2313"/>
                        <a:gd name="T1" fmla="*/ 607 h 628"/>
                        <a:gd name="T2" fmla="*/ 50 w 2313"/>
                        <a:gd name="T3" fmla="*/ 0 h 628"/>
                        <a:gd name="T4" fmla="*/ 0 w 2313"/>
                        <a:gd name="T5" fmla="*/ 21 h 628"/>
                        <a:gd name="T6" fmla="*/ 2263 w 2313"/>
                        <a:gd name="T7" fmla="*/ 628 h 628"/>
                        <a:gd name="T8" fmla="*/ 2313 w 2313"/>
                        <a:gd name="T9" fmla="*/ 607 h 62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13"/>
                        <a:gd name="T16" fmla="*/ 0 h 628"/>
                        <a:gd name="T17" fmla="*/ 2313 w 2313"/>
                        <a:gd name="T18" fmla="*/ 628 h 62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13" h="628">
                          <a:moveTo>
                            <a:pt x="2313" y="607"/>
                          </a:moveTo>
                          <a:lnTo>
                            <a:pt x="50" y="0"/>
                          </a:lnTo>
                          <a:lnTo>
                            <a:pt x="0" y="21"/>
                          </a:lnTo>
                          <a:lnTo>
                            <a:pt x="2263" y="628"/>
                          </a:lnTo>
                          <a:lnTo>
                            <a:pt x="2313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4" name="Freeform 310"/>
                    <p:cNvSpPr>
                      <a:spLocks/>
                    </p:cNvSpPr>
                    <p:nvPr/>
                  </p:nvSpPr>
                  <p:spPr bwMode="gray">
                    <a:xfrm>
                      <a:off x="-5235" y="-3042"/>
                      <a:ext cx="2263" cy="692"/>
                    </a:xfrm>
                    <a:custGeom>
                      <a:avLst/>
                      <a:gdLst>
                        <a:gd name="T0" fmla="*/ 2263 w 2263"/>
                        <a:gd name="T1" fmla="*/ 692 h 692"/>
                        <a:gd name="T2" fmla="*/ 2263 w 2263"/>
                        <a:gd name="T3" fmla="*/ 607 h 692"/>
                        <a:gd name="T4" fmla="*/ 0 w 2263"/>
                        <a:gd name="T5" fmla="*/ 0 h 692"/>
                        <a:gd name="T6" fmla="*/ 0 w 2263"/>
                        <a:gd name="T7" fmla="*/ 85 h 692"/>
                        <a:gd name="T8" fmla="*/ 2263 w 2263"/>
                        <a:gd name="T9" fmla="*/ 692 h 6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92"/>
                        <a:gd name="T17" fmla="*/ 2263 w 2263"/>
                        <a:gd name="T18" fmla="*/ 692 h 6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92">
                          <a:moveTo>
                            <a:pt x="2263" y="692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85"/>
                          </a:lnTo>
                          <a:lnTo>
                            <a:pt x="2263" y="692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5" name="Freeform 311"/>
                    <p:cNvSpPr>
                      <a:spLocks/>
                    </p:cNvSpPr>
                    <p:nvPr/>
                  </p:nvSpPr>
                  <p:spPr bwMode="gray">
                    <a:xfrm>
                      <a:off x="-5259" y="-3084"/>
                      <a:ext cx="2280" cy="652"/>
                    </a:xfrm>
                    <a:custGeom>
                      <a:avLst/>
                      <a:gdLst>
                        <a:gd name="T0" fmla="*/ 965 w 965"/>
                        <a:gd name="T1" fmla="*/ 257 h 276"/>
                        <a:gd name="T2" fmla="*/ 38 w 965"/>
                        <a:gd name="T3" fmla="*/ 8 h 276"/>
                        <a:gd name="T4" fmla="*/ 7 w 965"/>
                        <a:gd name="T5" fmla="*/ 0 h 276"/>
                        <a:gd name="T6" fmla="*/ 0 w 965"/>
                        <a:gd name="T7" fmla="*/ 8 h 276"/>
                        <a:gd name="T8" fmla="*/ 0 w 965"/>
                        <a:gd name="T9" fmla="*/ 14 h 276"/>
                        <a:gd name="T10" fmla="*/ 3 w 965"/>
                        <a:gd name="T11" fmla="*/ 19 h 276"/>
                        <a:gd name="T12" fmla="*/ 962 w 965"/>
                        <a:gd name="T13" fmla="*/ 276 h 276"/>
                        <a:gd name="T14" fmla="*/ 965 w 965"/>
                        <a:gd name="T15" fmla="*/ 257 h 27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965"/>
                        <a:gd name="T25" fmla="*/ 0 h 276"/>
                        <a:gd name="T26" fmla="*/ 965 w 965"/>
                        <a:gd name="T27" fmla="*/ 276 h 27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965" h="276">
                          <a:moveTo>
                            <a:pt x="965" y="257"/>
                          </a:moveTo>
                          <a:cubicBezTo>
                            <a:pt x="38" y="8"/>
                            <a:pt x="38" y="8"/>
                            <a:pt x="38" y="8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3" y="1"/>
                            <a:pt x="0" y="5"/>
                            <a:pt x="0" y="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6"/>
                            <a:pt x="1" y="18"/>
                            <a:pt x="3" y="19"/>
                          </a:cubicBezTo>
                          <a:cubicBezTo>
                            <a:pt x="962" y="276"/>
                            <a:pt x="962" y="276"/>
                            <a:pt x="962" y="276"/>
                          </a:cubicBezTo>
                          <a:lnTo>
                            <a:pt x="965" y="25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6" name="Freeform 312"/>
                    <p:cNvSpPr>
                      <a:spLocks/>
                    </p:cNvSpPr>
                    <p:nvPr/>
                  </p:nvSpPr>
                  <p:spPr bwMode="gray">
                    <a:xfrm>
                      <a:off x="-5242" y="-3101"/>
                      <a:ext cx="2329" cy="624"/>
                    </a:xfrm>
                    <a:custGeom>
                      <a:avLst/>
                      <a:gdLst>
                        <a:gd name="T0" fmla="*/ 2329 w 2329"/>
                        <a:gd name="T1" fmla="*/ 607 h 624"/>
                        <a:gd name="T2" fmla="*/ 2263 w 2329"/>
                        <a:gd name="T3" fmla="*/ 624 h 624"/>
                        <a:gd name="T4" fmla="*/ 0 w 2329"/>
                        <a:gd name="T5" fmla="*/ 17 h 624"/>
                        <a:gd name="T6" fmla="*/ 66 w 2329"/>
                        <a:gd name="T7" fmla="*/ 0 h 624"/>
                        <a:gd name="T8" fmla="*/ 2329 w 2329"/>
                        <a:gd name="T9" fmla="*/ 607 h 62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29"/>
                        <a:gd name="T16" fmla="*/ 0 h 624"/>
                        <a:gd name="T17" fmla="*/ 2329 w 2329"/>
                        <a:gd name="T18" fmla="*/ 624 h 62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29" h="624">
                          <a:moveTo>
                            <a:pt x="2329" y="607"/>
                          </a:moveTo>
                          <a:lnTo>
                            <a:pt x="2263" y="624"/>
                          </a:lnTo>
                          <a:lnTo>
                            <a:pt x="0" y="17"/>
                          </a:lnTo>
                          <a:lnTo>
                            <a:pt x="66" y="0"/>
                          </a:lnTo>
                          <a:lnTo>
                            <a:pt x="2329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7" name="Freeform 313"/>
                    <p:cNvSpPr>
                      <a:spLocks/>
                    </p:cNvSpPr>
                    <p:nvPr/>
                  </p:nvSpPr>
                  <p:spPr bwMode="gray">
                    <a:xfrm>
                      <a:off x="-5285" y="-2936"/>
                      <a:ext cx="2263" cy="617"/>
                    </a:xfrm>
                    <a:custGeom>
                      <a:avLst/>
                      <a:gdLst>
                        <a:gd name="T0" fmla="*/ 2263 w 2263"/>
                        <a:gd name="T1" fmla="*/ 617 h 617"/>
                        <a:gd name="T2" fmla="*/ 2263 w 2263"/>
                        <a:gd name="T3" fmla="*/ 607 h 617"/>
                        <a:gd name="T4" fmla="*/ 0 w 2263"/>
                        <a:gd name="T5" fmla="*/ 0 h 617"/>
                        <a:gd name="T6" fmla="*/ 0 w 2263"/>
                        <a:gd name="T7" fmla="*/ 10 h 617"/>
                        <a:gd name="T8" fmla="*/ 2263 w 2263"/>
                        <a:gd name="T9" fmla="*/ 617 h 61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17"/>
                        <a:gd name="T17" fmla="*/ 2263 w 2263"/>
                        <a:gd name="T18" fmla="*/ 617 h 61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17">
                          <a:moveTo>
                            <a:pt x="2263" y="617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10"/>
                          </a:lnTo>
                          <a:lnTo>
                            <a:pt x="2263" y="61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68" name="Freeform 314"/>
                    <p:cNvSpPr>
                      <a:spLocks/>
                    </p:cNvSpPr>
                    <p:nvPr/>
                  </p:nvSpPr>
                  <p:spPr bwMode="gray">
                    <a:xfrm>
                      <a:off x="-3022" y="-2496"/>
                      <a:ext cx="144" cy="177"/>
                    </a:xfrm>
                    <a:custGeom>
                      <a:avLst/>
                      <a:gdLst>
                        <a:gd name="T0" fmla="*/ 40 w 61"/>
                        <a:gd name="T1" fmla="*/ 57 h 75"/>
                        <a:gd name="T2" fmla="*/ 40 w 61"/>
                        <a:gd name="T3" fmla="*/ 21 h 75"/>
                        <a:gd name="T4" fmla="*/ 43 w 61"/>
                        <a:gd name="T5" fmla="*/ 20 h 75"/>
                        <a:gd name="T6" fmla="*/ 50 w 61"/>
                        <a:gd name="T7" fmla="*/ 11 h 75"/>
                        <a:gd name="T8" fmla="*/ 50 w 61"/>
                        <a:gd name="T9" fmla="*/ 6 h 75"/>
                        <a:gd name="T10" fmla="*/ 43 w 61"/>
                        <a:gd name="T11" fmla="*/ 1 h 75"/>
                        <a:gd name="T12" fmla="*/ 18 w 61"/>
                        <a:gd name="T13" fmla="*/ 8 h 75"/>
                        <a:gd name="T14" fmla="*/ 11 w 61"/>
                        <a:gd name="T15" fmla="*/ 16 h 75"/>
                        <a:gd name="T16" fmla="*/ 11 w 61"/>
                        <a:gd name="T17" fmla="*/ 22 h 75"/>
                        <a:gd name="T18" fmla="*/ 18 w 61"/>
                        <a:gd name="T19" fmla="*/ 27 h 75"/>
                        <a:gd name="T20" fmla="*/ 21 w 61"/>
                        <a:gd name="T21" fmla="*/ 26 h 75"/>
                        <a:gd name="T22" fmla="*/ 21 w 61"/>
                        <a:gd name="T23" fmla="*/ 62 h 75"/>
                        <a:gd name="T24" fmla="*/ 0 w 61"/>
                        <a:gd name="T25" fmla="*/ 71 h 75"/>
                        <a:gd name="T26" fmla="*/ 0 w 61"/>
                        <a:gd name="T27" fmla="*/ 75 h 75"/>
                        <a:gd name="T28" fmla="*/ 61 w 61"/>
                        <a:gd name="T29" fmla="*/ 58 h 75"/>
                        <a:gd name="T30" fmla="*/ 61 w 61"/>
                        <a:gd name="T31" fmla="*/ 55 h 75"/>
                        <a:gd name="T32" fmla="*/ 40 w 61"/>
                        <a:gd name="T33" fmla="*/ 57 h 75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61"/>
                        <a:gd name="T52" fmla="*/ 0 h 75"/>
                        <a:gd name="T53" fmla="*/ 61 w 61"/>
                        <a:gd name="T54" fmla="*/ 75 h 75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61" h="75">
                          <a:moveTo>
                            <a:pt x="40" y="57"/>
                          </a:moveTo>
                          <a:cubicBezTo>
                            <a:pt x="40" y="21"/>
                            <a:pt x="40" y="21"/>
                            <a:pt x="40" y="21"/>
                          </a:cubicBezTo>
                          <a:cubicBezTo>
                            <a:pt x="43" y="20"/>
                            <a:pt x="43" y="20"/>
                            <a:pt x="43" y="20"/>
                          </a:cubicBezTo>
                          <a:cubicBezTo>
                            <a:pt x="47" y="19"/>
                            <a:pt x="50" y="15"/>
                            <a:pt x="50" y="11"/>
                          </a:cubicBezTo>
                          <a:cubicBezTo>
                            <a:pt x="50" y="6"/>
                            <a:pt x="50" y="6"/>
                            <a:pt x="50" y="6"/>
                          </a:cubicBezTo>
                          <a:cubicBezTo>
                            <a:pt x="50" y="2"/>
                            <a:pt x="47" y="0"/>
                            <a:pt x="43" y="1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4" y="9"/>
                            <a:pt x="11" y="12"/>
                            <a:pt x="11" y="16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5"/>
                            <a:pt x="14" y="28"/>
                            <a:pt x="18" y="27"/>
                          </a:cubicBezTo>
                          <a:cubicBezTo>
                            <a:pt x="21" y="26"/>
                            <a:pt x="21" y="26"/>
                            <a:pt x="21" y="26"/>
                          </a:cubicBezTo>
                          <a:cubicBezTo>
                            <a:pt x="21" y="62"/>
                            <a:pt x="21" y="62"/>
                            <a:pt x="21" y="62"/>
                          </a:cubicBezTo>
                          <a:cubicBezTo>
                            <a:pt x="0" y="71"/>
                            <a:pt x="0" y="71"/>
                            <a:pt x="0" y="71"/>
                          </a:cubicBezTo>
                          <a:cubicBezTo>
                            <a:pt x="0" y="75"/>
                            <a:pt x="0" y="75"/>
                            <a:pt x="0" y="75"/>
                          </a:cubicBezTo>
                          <a:cubicBezTo>
                            <a:pt x="61" y="58"/>
                            <a:pt x="61" y="58"/>
                            <a:pt x="61" y="58"/>
                          </a:cubicBezTo>
                          <a:cubicBezTo>
                            <a:pt x="61" y="55"/>
                            <a:pt x="61" y="55"/>
                            <a:pt x="61" y="55"/>
                          </a:cubicBezTo>
                          <a:lnTo>
                            <a:pt x="40" y="5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110" name="Group 287"/>
                  <p:cNvGrpSpPr>
                    <a:grpSpLocks/>
                  </p:cNvGrpSpPr>
                  <p:nvPr/>
                </p:nvGrpSpPr>
                <p:grpSpPr bwMode="gray">
                  <a:xfrm flipH="1">
                    <a:off x="1264164" y="1831784"/>
                    <a:ext cx="816925" cy="240517"/>
                    <a:chOff x="-6626" y="-3101"/>
                    <a:chExt cx="4070" cy="1202"/>
                  </a:xfrm>
                </p:grpSpPr>
                <p:sp>
                  <p:nvSpPr>
                    <p:cNvPr id="1115" name="Freeform 288"/>
                    <p:cNvSpPr>
                      <a:spLocks/>
                    </p:cNvSpPr>
                    <p:nvPr/>
                  </p:nvSpPr>
                  <p:spPr bwMode="gray">
                    <a:xfrm>
                      <a:off x="-4366" y="-2444"/>
                      <a:ext cx="1810" cy="545"/>
                    </a:xfrm>
                    <a:custGeom>
                      <a:avLst/>
                      <a:gdLst>
                        <a:gd name="T0" fmla="*/ 0 w 1810"/>
                        <a:gd name="T1" fmla="*/ 484 h 545"/>
                        <a:gd name="T2" fmla="*/ 0 w 1810"/>
                        <a:gd name="T3" fmla="*/ 545 h 545"/>
                        <a:gd name="T4" fmla="*/ 1810 w 1810"/>
                        <a:gd name="T5" fmla="*/ 61 h 545"/>
                        <a:gd name="T6" fmla="*/ 1810 w 1810"/>
                        <a:gd name="T7" fmla="*/ 0 h 545"/>
                        <a:gd name="T8" fmla="*/ 0 w 1810"/>
                        <a:gd name="T9" fmla="*/ 484 h 54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5"/>
                        <a:gd name="T17" fmla="*/ 1810 w 1810"/>
                        <a:gd name="T18" fmla="*/ 545 h 54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5">
                          <a:moveTo>
                            <a:pt x="0" y="484"/>
                          </a:moveTo>
                          <a:lnTo>
                            <a:pt x="0" y="545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16" name="Freeform 289"/>
                    <p:cNvSpPr>
                      <a:spLocks/>
                    </p:cNvSpPr>
                    <p:nvPr/>
                  </p:nvSpPr>
                  <p:spPr bwMode="gray">
                    <a:xfrm>
                      <a:off x="-4534" y="-2491"/>
                      <a:ext cx="1978" cy="531"/>
                    </a:xfrm>
                    <a:custGeom>
                      <a:avLst/>
                      <a:gdLst>
                        <a:gd name="T0" fmla="*/ 0 w 1978"/>
                        <a:gd name="T1" fmla="*/ 486 h 531"/>
                        <a:gd name="T2" fmla="*/ 168 w 1978"/>
                        <a:gd name="T3" fmla="*/ 531 h 531"/>
                        <a:gd name="T4" fmla="*/ 1978 w 1978"/>
                        <a:gd name="T5" fmla="*/ 47 h 531"/>
                        <a:gd name="T6" fmla="*/ 1810 w 1978"/>
                        <a:gd name="T7" fmla="*/ 0 h 531"/>
                        <a:gd name="T8" fmla="*/ 0 w 1978"/>
                        <a:gd name="T9" fmla="*/ 486 h 53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8"/>
                        <a:gd name="T16" fmla="*/ 0 h 531"/>
                        <a:gd name="T17" fmla="*/ 1978 w 1978"/>
                        <a:gd name="T18" fmla="*/ 531 h 53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8" h="531">
                          <a:moveTo>
                            <a:pt x="0" y="486"/>
                          </a:moveTo>
                          <a:lnTo>
                            <a:pt x="168" y="531"/>
                          </a:lnTo>
                          <a:lnTo>
                            <a:pt x="1978" y="47"/>
                          </a:lnTo>
                          <a:lnTo>
                            <a:pt x="1810" y="0"/>
                          </a:lnTo>
                          <a:lnTo>
                            <a:pt x="0" y="48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17" name="Freeform 290"/>
                    <p:cNvSpPr>
                      <a:spLocks/>
                    </p:cNvSpPr>
                    <p:nvPr/>
                  </p:nvSpPr>
                  <p:spPr bwMode="gray">
                    <a:xfrm>
                      <a:off x="-4534" y="-2005"/>
                      <a:ext cx="168" cy="106"/>
                    </a:xfrm>
                    <a:custGeom>
                      <a:avLst/>
                      <a:gdLst>
                        <a:gd name="T0" fmla="*/ 168 w 168"/>
                        <a:gd name="T1" fmla="*/ 106 h 106"/>
                        <a:gd name="T2" fmla="*/ 168 w 168"/>
                        <a:gd name="T3" fmla="*/ 45 h 106"/>
                        <a:gd name="T4" fmla="*/ 0 w 168"/>
                        <a:gd name="T5" fmla="*/ 0 h 106"/>
                        <a:gd name="T6" fmla="*/ 0 w 168"/>
                        <a:gd name="T7" fmla="*/ 62 h 106"/>
                        <a:gd name="T8" fmla="*/ 168 w 168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8"/>
                        <a:gd name="T16" fmla="*/ 0 h 106"/>
                        <a:gd name="T17" fmla="*/ 168 w 16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8" h="106">
                          <a:moveTo>
                            <a:pt x="168" y="106"/>
                          </a:moveTo>
                          <a:lnTo>
                            <a:pt x="168" y="45"/>
                          </a:lnTo>
                          <a:lnTo>
                            <a:pt x="0" y="0"/>
                          </a:lnTo>
                          <a:lnTo>
                            <a:pt x="0" y="62"/>
                          </a:lnTo>
                          <a:lnTo>
                            <a:pt x="168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18" name="Freeform 291"/>
                    <p:cNvSpPr>
                      <a:spLocks/>
                    </p:cNvSpPr>
                    <p:nvPr/>
                  </p:nvSpPr>
                  <p:spPr bwMode="gray">
                    <a:xfrm>
                      <a:off x="-4888" y="-2586"/>
                      <a:ext cx="1810" cy="548"/>
                    </a:xfrm>
                    <a:custGeom>
                      <a:avLst/>
                      <a:gdLst>
                        <a:gd name="T0" fmla="*/ 0 w 1810"/>
                        <a:gd name="T1" fmla="*/ 487 h 548"/>
                        <a:gd name="T2" fmla="*/ 0 w 1810"/>
                        <a:gd name="T3" fmla="*/ 548 h 548"/>
                        <a:gd name="T4" fmla="*/ 1810 w 1810"/>
                        <a:gd name="T5" fmla="*/ 61 h 548"/>
                        <a:gd name="T6" fmla="*/ 1810 w 1810"/>
                        <a:gd name="T7" fmla="*/ 0 h 548"/>
                        <a:gd name="T8" fmla="*/ 0 w 1810"/>
                        <a:gd name="T9" fmla="*/ 487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8"/>
                        <a:gd name="T17" fmla="*/ 1810 w 1810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8">
                          <a:moveTo>
                            <a:pt x="0" y="487"/>
                          </a:moveTo>
                          <a:lnTo>
                            <a:pt x="0" y="548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19" name="Freeform 292"/>
                    <p:cNvSpPr>
                      <a:spLocks/>
                    </p:cNvSpPr>
                    <p:nvPr/>
                  </p:nvSpPr>
                  <p:spPr bwMode="gray">
                    <a:xfrm>
                      <a:off x="-5058" y="-2631"/>
                      <a:ext cx="1980" cy="532"/>
                    </a:xfrm>
                    <a:custGeom>
                      <a:avLst/>
                      <a:gdLst>
                        <a:gd name="T0" fmla="*/ 0 w 1980"/>
                        <a:gd name="T1" fmla="*/ 487 h 532"/>
                        <a:gd name="T2" fmla="*/ 170 w 1980"/>
                        <a:gd name="T3" fmla="*/ 532 h 532"/>
                        <a:gd name="T4" fmla="*/ 1980 w 1980"/>
                        <a:gd name="T5" fmla="*/ 45 h 532"/>
                        <a:gd name="T6" fmla="*/ 1810 w 1980"/>
                        <a:gd name="T7" fmla="*/ 0 h 532"/>
                        <a:gd name="T8" fmla="*/ 0 w 1980"/>
                        <a:gd name="T9" fmla="*/ 487 h 5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80"/>
                        <a:gd name="T16" fmla="*/ 0 h 532"/>
                        <a:gd name="T17" fmla="*/ 1980 w 1980"/>
                        <a:gd name="T18" fmla="*/ 532 h 5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80" h="532">
                          <a:moveTo>
                            <a:pt x="0" y="487"/>
                          </a:moveTo>
                          <a:lnTo>
                            <a:pt x="170" y="532"/>
                          </a:lnTo>
                          <a:lnTo>
                            <a:pt x="1980" y="45"/>
                          </a:lnTo>
                          <a:lnTo>
                            <a:pt x="1810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0" name="Freeform 293"/>
                    <p:cNvSpPr>
                      <a:spLocks/>
                    </p:cNvSpPr>
                    <p:nvPr/>
                  </p:nvSpPr>
                  <p:spPr bwMode="gray">
                    <a:xfrm>
                      <a:off x="-5058" y="-2144"/>
                      <a:ext cx="170" cy="106"/>
                    </a:xfrm>
                    <a:custGeom>
                      <a:avLst/>
                      <a:gdLst>
                        <a:gd name="T0" fmla="*/ 170 w 170"/>
                        <a:gd name="T1" fmla="*/ 106 h 106"/>
                        <a:gd name="T2" fmla="*/ 170 w 170"/>
                        <a:gd name="T3" fmla="*/ 45 h 106"/>
                        <a:gd name="T4" fmla="*/ 0 w 170"/>
                        <a:gd name="T5" fmla="*/ 0 h 106"/>
                        <a:gd name="T6" fmla="*/ 0 w 170"/>
                        <a:gd name="T7" fmla="*/ 61 h 106"/>
                        <a:gd name="T8" fmla="*/ 170 w 170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0"/>
                        <a:gd name="T16" fmla="*/ 0 h 106"/>
                        <a:gd name="T17" fmla="*/ 170 w 17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0" h="106">
                          <a:moveTo>
                            <a:pt x="170" y="106"/>
                          </a:moveTo>
                          <a:lnTo>
                            <a:pt x="170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70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1" name="Freeform 294"/>
                    <p:cNvSpPr>
                      <a:spLocks/>
                    </p:cNvSpPr>
                    <p:nvPr/>
                  </p:nvSpPr>
                  <p:spPr bwMode="gray">
                    <a:xfrm>
                      <a:off x="-5412" y="-2725"/>
                      <a:ext cx="1809" cy="545"/>
                    </a:xfrm>
                    <a:custGeom>
                      <a:avLst/>
                      <a:gdLst>
                        <a:gd name="T0" fmla="*/ 0 w 1809"/>
                        <a:gd name="T1" fmla="*/ 484 h 545"/>
                        <a:gd name="T2" fmla="*/ 0 w 1809"/>
                        <a:gd name="T3" fmla="*/ 545 h 545"/>
                        <a:gd name="T4" fmla="*/ 1809 w 1809"/>
                        <a:gd name="T5" fmla="*/ 61 h 545"/>
                        <a:gd name="T6" fmla="*/ 1809 w 1809"/>
                        <a:gd name="T7" fmla="*/ 0 h 545"/>
                        <a:gd name="T8" fmla="*/ 0 w 1809"/>
                        <a:gd name="T9" fmla="*/ 484 h 54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09"/>
                        <a:gd name="T16" fmla="*/ 0 h 545"/>
                        <a:gd name="T17" fmla="*/ 1809 w 1809"/>
                        <a:gd name="T18" fmla="*/ 545 h 54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09" h="545">
                          <a:moveTo>
                            <a:pt x="0" y="484"/>
                          </a:moveTo>
                          <a:lnTo>
                            <a:pt x="0" y="545"/>
                          </a:lnTo>
                          <a:lnTo>
                            <a:pt x="1809" y="61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2" name="Freeform 295"/>
                    <p:cNvSpPr>
                      <a:spLocks/>
                    </p:cNvSpPr>
                    <p:nvPr/>
                  </p:nvSpPr>
                  <p:spPr bwMode="gray">
                    <a:xfrm>
                      <a:off x="-5580" y="-2770"/>
                      <a:ext cx="1977" cy="529"/>
                    </a:xfrm>
                    <a:custGeom>
                      <a:avLst/>
                      <a:gdLst>
                        <a:gd name="T0" fmla="*/ 0 w 1977"/>
                        <a:gd name="T1" fmla="*/ 484 h 529"/>
                        <a:gd name="T2" fmla="*/ 168 w 1977"/>
                        <a:gd name="T3" fmla="*/ 529 h 529"/>
                        <a:gd name="T4" fmla="*/ 1977 w 1977"/>
                        <a:gd name="T5" fmla="*/ 45 h 529"/>
                        <a:gd name="T6" fmla="*/ 1809 w 1977"/>
                        <a:gd name="T7" fmla="*/ 0 h 529"/>
                        <a:gd name="T8" fmla="*/ 0 w 1977"/>
                        <a:gd name="T9" fmla="*/ 484 h 52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7"/>
                        <a:gd name="T16" fmla="*/ 0 h 529"/>
                        <a:gd name="T17" fmla="*/ 1977 w 1977"/>
                        <a:gd name="T18" fmla="*/ 529 h 52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7" h="529">
                          <a:moveTo>
                            <a:pt x="0" y="484"/>
                          </a:moveTo>
                          <a:lnTo>
                            <a:pt x="168" y="529"/>
                          </a:lnTo>
                          <a:lnTo>
                            <a:pt x="1977" y="45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3" name="Freeform 296"/>
                    <p:cNvSpPr>
                      <a:spLocks/>
                    </p:cNvSpPr>
                    <p:nvPr/>
                  </p:nvSpPr>
                  <p:spPr bwMode="gray">
                    <a:xfrm>
                      <a:off x="-5580" y="-2286"/>
                      <a:ext cx="168" cy="106"/>
                    </a:xfrm>
                    <a:custGeom>
                      <a:avLst/>
                      <a:gdLst>
                        <a:gd name="T0" fmla="*/ 168 w 168"/>
                        <a:gd name="T1" fmla="*/ 106 h 106"/>
                        <a:gd name="T2" fmla="*/ 168 w 168"/>
                        <a:gd name="T3" fmla="*/ 45 h 106"/>
                        <a:gd name="T4" fmla="*/ 0 w 168"/>
                        <a:gd name="T5" fmla="*/ 0 h 106"/>
                        <a:gd name="T6" fmla="*/ 0 w 168"/>
                        <a:gd name="T7" fmla="*/ 61 h 106"/>
                        <a:gd name="T8" fmla="*/ 168 w 168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8"/>
                        <a:gd name="T16" fmla="*/ 0 h 106"/>
                        <a:gd name="T17" fmla="*/ 168 w 16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8" h="106">
                          <a:moveTo>
                            <a:pt x="168" y="106"/>
                          </a:moveTo>
                          <a:lnTo>
                            <a:pt x="168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68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4" name="Freeform 297"/>
                    <p:cNvSpPr>
                      <a:spLocks/>
                    </p:cNvSpPr>
                    <p:nvPr/>
                  </p:nvSpPr>
                  <p:spPr bwMode="gray">
                    <a:xfrm>
                      <a:off x="-5934" y="-2867"/>
                      <a:ext cx="1809" cy="548"/>
                    </a:xfrm>
                    <a:custGeom>
                      <a:avLst/>
                      <a:gdLst>
                        <a:gd name="T0" fmla="*/ 0 w 1809"/>
                        <a:gd name="T1" fmla="*/ 487 h 548"/>
                        <a:gd name="T2" fmla="*/ 0 w 1809"/>
                        <a:gd name="T3" fmla="*/ 548 h 548"/>
                        <a:gd name="T4" fmla="*/ 1809 w 1809"/>
                        <a:gd name="T5" fmla="*/ 61 h 548"/>
                        <a:gd name="T6" fmla="*/ 1809 w 1809"/>
                        <a:gd name="T7" fmla="*/ 0 h 548"/>
                        <a:gd name="T8" fmla="*/ 0 w 1809"/>
                        <a:gd name="T9" fmla="*/ 487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09"/>
                        <a:gd name="T16" fmla="*/ 0 h 548"/>
                        <a:gd name="T17" fmla="*/ 1809 w 1809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09" h="548">
                          <a:moveTo>
                            <a:pt x="0" y="487"/>
                          </a:moveTo>
                          <a:lnTo>
                            <a:pt x="0" y="548"/>
                          </a:lnTo>
                          <a:lnTo>
                            <a:pt x="1809" y="61"/>
                          </a:lnTo>
                          <a:lnTo>
                            <a:pt x="1809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5" name="Freeform 298"/>
                    <p:cNvSpPr>
                      <a:spLocks/>
                    </p:cNvSpPr>
                    <p:nvPr/>
                  </p:nvSpPr>
                  <p:spPr bwMode="gray">
                    <a:xfrm>
                      <a:off x="-6104" y="-2912"/>
                      <a:ext cx="1979" cy="532"/>
                    </a:xfrm>
                    <a:custGeom>
                      <a:avLst/>
                      <a:gdLst>
                        <a:gd name="T0" fmla="*/ 0 w 1979"/>
                        <a:gd name="T1" fmla="*/ 487 h 532"/>
                        <a:gd name="T2" fmla="*/ 170 w 1979"/>
                        <a:gd name="T3" fmla="*/ 532 h 532"/>
                        <a:gd name="T4" fmla="*/ 1979 w 1979"/>
                        <a:gd name="T5" fmla="*/ 45 h 532"/>
                        <a:gd name="T6" fmla="*/ 1809 w 1979"/>
                        <a:gd name="T7" fmla="*/ 0 h 532"/>
                        <a:gd name="T8" fmla="*/ 0 w 1979"/>
                        <a:gd name="T9" fmla="*/ 487 h 5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9"/>
                        <a:gd name="T16" fmla="*/ 0 h 532"/>
                        <a:gd name="T17" fmla="*/ 1979 w 1979"/>
                        <a:gd name="T18" fmla="*/ 532 h 5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9" h="532">
                          <a:moveTo>
                            <a:pt x="0" y="487"/>
                          </a:moveTo>
                          <a:lnTo>
                            <a:pt x="170" y="532"/>
                          </a:lnTo>
                          <a:lnTo>
                            <a:pt x="1979" y="45"/>
                          </a:lnTo>
                          <a:lnTo>
                            <a:pt x="1809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6" name="Freeform 299"/>
                    <p:cNvSpPr>
                      <a:spLocks/>
                    </p:cNvSpPr>
                    <p:nvPr/>
                  </p:nvSpPr>
                  <p:spPr bwMode="gray">
                    <a:xfrm>
                      <a:off x="-6104" y="-2425"/>
                      <a:ext cx="170" cy="106"/>
                    </a:xfrm>
                    <a:custGeom>
                      <a:avLst/>
                      <a:gdLst>
                        <a:gd name="T0" fmla="*/ 170 w 170"/>
                        <a:gd name="T1" fmla="*/ 106 h 106"/>
                        <a:gd name="T2" fmla="*/ 170 w 170"/>
                        <a:gd name="T3" fmla="*/ 45 h 106"/>
                        <a:gd name="T4" fmla="*/ 0 w 170"/>
                        <a:gd name="T5" fmla="*/ 0 h 106"/>
                        <a:gd name="T6" fmla="*/ 0 w 170"/>
                        <a:gd name="T7" fmla="*/ 61 h 106"/>
                        <a:gd name="T8" fmla="*/ 170 w 170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0"/>
                        <a:gd name="T16" fmla="*/ 0 h 106"/>
                        <a:gd name="T17" fmla="*/ 170 w 17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0" h="106">
                          <a:moveTo>
                            <a:pt x="170" y="106"/>
                          </a:moveTo>
                          <a:lnTo>
                            <a:pt x="170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70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7" name="Freeform 300"/>
                    <p:cNvSpPr>
                      <a:spLocks/>
                    </p:cNvSpPr>
                    <p:nvPr/>
                  </p:nvSpPr>
                  <p:spPr bwMode="gray">
                    <a:xfrm>
                      <a:off x="-6459" y="-3006"/>
                      <a:ext cx="1810" cy="548"/>
                    </a:xfrm>
                    <a:custGeom>
                      <a:avLst/>
                      <a:gdLst>
                        <a:gd name="T0" fmla="*/ 0 w 1810"/>
                        <a:gd name="T1" fmla="*/ 484 h 548"/>
                        <a:gd name="T2" fmla="*/ 0 w 1810"/>
                        <a:gd name="T3" fmla="*/ 548 h 548"/>
                        <a:gd name="T4" fmla="*/ 1810 w 1810"/>
                        <a:gd name="T5" fmla="*/ 61 h 548"/>
                        <a:gd name="T6" fmla="*/ 1810 w 1810"/>
                        <a:gd name="T7" fmla="*/ 0 h 548"/>
                        <a:gd name="T8" fmla="*/ 0 w 1810"/>
                        <a:gd name="T9" fmla="*/ 484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8"/>
                        <a:gd name="T17" fmla="*/ 1810 w 1810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8">
                          <a:moveTo>
                            <a:pt x="0" y="484"/>
                          </a:moveTo>
                          <a:lnTo>
                            <a:pt x="0" y="548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8" name="Freeform 301"/>
                    <p:cNvSpPr>
                      <a:spLocks/>
                    </p:cNvSpPr>
                    <p:nvPr/>
                  </p:nvSpPr>
                  <p:spPr bwMode="gray">
                    <a:xfrm>
                      <a:off x="-6626" y="-3051"/>
                      <a:ext cx="1977" cy="529"/>
                    </a:xfrm>
                    <a:custGeom>
                      <a:avLst/>
                      <a:gdLst>
                        <a:gd name="T0" fmla="*/ 0 w 1977"/>
                        <a:gd name="T1" fmla="*/ 484 h 529"/>
                        <a:gd name="T2" fmla="*/ 167 w 1977"/>
                        <a:gd name="T3" fmla="*/ 529 h 529"/>
                        <a:gd name="T4" fmla="*/ 1977 w 1977"/>
                        <a:gd name="T5" fmla="*/ 45 h 529"/>
                        <a:gd name="T6" fmla="*/ 1809 w 1977"/>
                        <a:gd name="T7" fmla="*/ 0 h 529"/>
                        <a:gd name="T8" fmla="*/ 0 w 1977"/>
                        <a:gd name="T9" fmla="*/ 484 h 52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7"/>
                        <a:gd name="T16" fmla="*/ 0 h 529"/>
                        <a:gd name="T17" fmla="*/ 1977 w 1977"/>
                        <a:gd name="T18" fmla="*/ 529 h 52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7" h="529">
                          <a:moveTo>
                            <a:pt x="0" y="484"/>
                          </a:moveTo>
                          <a:lnTo>
                            <a:pt x="167" y="529"/>
                          </a:lnTo>
                          <a:lnTo>
                            <a:pt x="1977" y="45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29" name="Freeform 302"/>
                    <p:cNvSpPr>
                      <a:spLocks/>
                    </p:cNvSpPr>
                    <p:nvPr/>
                  </p:nvSpPr>
                  <p:spPr bwMode="gray">
                    <a:xfrm>
                      <a:off x="-6626" y="-2567"/>
                      <a:ext cx="167" cy="109"/>
                    </a:xfrm>
                    <a:custGeom>
                      <a:avLst/>
                      <a:gdLst>
                        <a:gd name="T0" fmla="*/ 167 w 167"/>
                        <a:gd name="T1" fmla="*/ 109 h 109"/>
                        <a:gd name="T2" fmla="*/ 167 w 167"/>
                        <a:gd name="T3" fmla="*/ 45 h 109"/>
                        <a:gd name="T4" fmla="*/ 0 w 167"/>
                        <a:gd name="T5" fmla="*/ 0 h 109"/>
                        <a:gd name="T6" fmla="*/ 0 w 167"/>
                        <a:gd name="T7" fmla="*/ 61 h 109"/>
                        <a:gd name="T8" fmla="*/ 167 w 167"/>
                        <a:gd name="T9" fmla="*/ 109 h 10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7"/>
                        <a:gd name="T16" fmla="*/ 0 h 109"/>
                        <a:gd name="T17" fmla="*/ 167 w 167"/>
                        <a:gd name="T18" fmla="*/ 109 h 10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7" h="109">
                          <a:moveTo>
                            <a:pt x="167" y="109"/>
                          </a:moveTo>
                          <a:lnTo>
                            <a:pt x="167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67" y="109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0" name="Freeform 303"/>
                    <p:cNvSpPr>
                      <a:spLocks/>
                    </p:cNvSpPr>
                    <p:nvPr/>
                  </p:nvSpPr>
                  <p:spPr bwMode="gray">
                    <a:xfrm>
                      <a:off x="-6324" y="-2678"/>
                      <a:ext cx="2313" cy="628"/>
                    </a:xfrm>
                    <a:custGeom>
                      <a:avLst/>
                      <a:gdLst>
                        <a:gd name="T0" fmla="*/ 2313 w 2313"/>
                        <a:gd name="T1" fmla="*/ 607 h 628"/>
                        <a:gd name="T2" fmla="*/ 50 w 2313"/>
                        <a:gd name="T3" fmla="*/ 0 h 628"/>
                        <a:gd name="T4" fmla="*/ 0 w 2313"/>
                        <a:gd name="T5" fmla="*/ 21 h 628"/>
                        <a:gd name="T6" fmla="*/ 2263 w 2313"/>
                        <a:gd name="T7" fmla="*/ 628 h 628"/>
                        <a:gd name="T8" fmla="*/ 2313 w 2313"/>
                        <a:gd name="T9" fmla="*/ 607 h 62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13"/>
                        <a:gd name="T16" fmla="*/ 0 h 628"/>
                        <a:gd name="T17" fmla="*/ 2313 w 2313"/>
                        <a:gd name="T18" fmla="*/ 628 h 62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13" h="628">
                          <a:moveTo>
                            <a:pt x="2313" y="607"/>
                          </a:moveTo>
                          <a:lnTo>
                            <a:pt x="50" y="0"/>
                          </a:lnTo>
                          <a:lnTo>
                            <a:pt x="0" y="21"/>
                          </a:lnTo>
                          <a:lnTo>
                            <a:pt x="2263" y="628"/>
                          </a:lnTo>
                          <a:lnTo>
                            <a:pt x="2313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1" name="Freeform 304"/>
                    <p:cNvSpPr>
                      <a:spLocks/>
                    </p:cNvSpPr>
                    <p:nvPr/>
                  </p:nvSpPr>
                  <p:spPr bwMode="gray">
                    <a:xfrm>
                      <a:off x="-6274" y="-2763"/>
                      <a:ext cx="2263" cy="692"/>
                    </a:xfrm>
                    <a:custGeom>
                      <a:avLst/>
                      <a:gdLst>
                        <a:gd name="T0" fmla="*/ 2263 w 2263"/>
                        <a:gd name="T1" fmla="*/ 692 h 692"/>
                        <a:gd name="T2" fmla="*/ 2263 w 2263"/>
                        <a:gd name="T3" fmla="*/ 607 h 692"/>
                        <a:gd name="T4" fmla="*/ 0 w 2263"/>
                        <a:gd name="T5" fmla="*/ 0 h 692"/>
                        <a:gd name="T6" fmla="*/ 0 w 2263"/>
                        <a:gd name="T7" fmla="*/ 85 h 692"/>
                        <a:gd name="T8" fmla="*/ 2263 w 2263"/>
                        <a:gd name="T9" fmla="*/ 692 h 6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92"/>
                        <a:gd name="T17" fmla="*/ 2263 w 2263"/>
                        <a:gd name="T18" fmla="*/ 692 h 6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92">
                          <a:moveTo>
                            <a:pt x="2263" y="692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85"/>
                          </a:lnTo>
                          <a:lnTo>
                            <a:pt x="2263" y="692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2" name="Freeform 305"/>
                    <p:cNvSpPr>
                      <a:spLocks/>
                    </p:cNvSpPr>
                    <p:nvPr/>
                  </p:nvSpPr>
                  <p:spPr bwMode="gray">
                    <a:xfrm>
                      <a:off x="-6298" y="-2806"/>
                      <a:ext cx="2279" cy="652"/>
                    </a:xfrm>
                    <a:custGeom>
                      <a:avLst/>
                      <a:gdLst>
                        <a:gd name="T0" fmla="*/ 965 w 965"/>
                        <a:gd name="T1" fmla="*/ 257 h 276"/>
                        <a:gd name="T2" fmla="*/ 38 w 965"/>
                        <a:gd name="T3" fmla="*/ 8 h 276"/>
                        <a:gd name="T4" fmla="*/ 7 w 965"/>
                        <a:gd name="T5" fmla="*/ 0 h 276"/>
                        <a:gd name="T6" fmla="*/ 0 w 965"/>
                        <a:gd name="T7" fmla="*/ 8 h 276"/>
                        <a:gd name="T8" fmla="*/ 0 w 965"/>
                        <a:gd name="T9" fmla="*/ 14 h 276"/>
                        <a:gd name="T10" fmla="*/ 4 w 965"/>
                        <a:gd name="T11" fmla="*/ 19 h 276"/>
                        <a:gd name="T12" fmla="*/ 962 w 965"/>
                        <a:gd name="T13" fmla="*/ 276 h 276"/>
                        <a:gd name="T14" fmla="*/ 965 w 965"/>
                        <a:gd name="T15" fmla="*/ 257 h 27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965"/>
                        <a:gd name="T25" fmla="*/ 0 h 276"/>
                        <a:gd name="T26" fmla="*/ 965 w 965"/>
                        <a:gd name="T27" fmla="*/ 276 h 27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965" h="276">
                          <a:moveTo>
                            <a:pt x="965" y="257"/>
                          </a:moveTo>
                          <a:cubicBezTo>
                            <a:pt x="38" y="8"/>
                            <a:pt x="38" y="8"/>
                            <a:pt x="38" y="8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3" y="1"/>
                            <a:pt x="0" y="5"/>
                            <a:pt x="0" y="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6"/>
                            <a:pt x="1" y="18"/>
                            <a:pt x="4" y="19"/>
                          </a:cubicBezTo>
                          <a:cubicBezTo>
                            <a:pt x="962" y="276"/>
                            <a:pt x="962" y="276"/>
                            <a:pt x="962" y="276"/>
                          </a:cubicBezTo>
                          <a:lnTo>
                            <a:pt x="965" y="25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3" name="Freeform 306"/>
                    <p:cNvSpPr>
                      <a:spLocks/>
                    </p:cNvSpPr>
                    <p:nvPr/>
                  </p:nvSpPr>
                  <p:spPr bwMode="gray">
                    <a:xfrm>
                      <a:off x="-6282" y="-2822"/>
                      <a:ext cx="2330" cy="623"/>
                    </a:xfrm>
                    <a:custGeom>
                      <a:avLst/>
                      <a:gdLst>
                        <a:gd name="T0" fmla="*/ 2330 w 2330"/>
                        <a:gd name="T1" fmla="*/ 607 h 623"/>
                        <a:gd name="T2" fmla="*/ 2263 w 2330"/>
                        <a:gd name="T3" fmla="*/ 623 h 623"/>
                        <a:gd name="T4" fmla="*/ 0 w 2330"/>
                        <a:gd name="T5" fmla="*/ 16 h 623"/>
                        <a:gd name="T6" fmla="*/ 67 w 2330"/>
                        <a:gd name="T7" fmla="*/ 0 h 623"/>
                        <a:gd name="T8" fmla="*/ 2330 w 2330"/>
                        <a:gd name="T9" fmla="*/ 607 h 62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30"/>
                        <a:gd name="T16" fmla="*/ 0 h 623"/>
                        <a:gd name="T17" fmla="*/ 2330 w 2330"/>
                        <a:gd name="T18" fmla="*/ 623 h 62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30" h="623">
                          <a:moveTo>
                            <a:pt x="2330" y="607"/>
                          </a:moveTo>
                          <a:lnTo>
                            <a:pt x="2263" y="623"/>
                          </a:lnTo>
                          <a:lnTo>
                            <a:pt x="0" y="16"/>
                          </a:lnTo>
                          <a:lnTo>
                            <a:pt x="67" y="0"/>
                          </a:lnTo>
                          <a:lnTo>
                            <a:pt x="2330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4" name="Freeform 307"/>
                    <p:cNvSpPr>
                      <a:spLocks/>
                    </p:cNvSpPr>
                    <p:nvPr/>
                  </p:nvSpPr>
                  <p:spPr bwMode="gray">
                    <a:xfrm>
                      <a:off x="-6324" y="-2657"/>
                      <a:ext cx="2263" cy="617"/>
                    </a:xfrm>
                    <a:custGeom>
                      <a:avLst/>
                      <a:gdLst>
                        <a:gd name="T0" fmla="*/ 2263 w 2263"/>
                        <a:gd name="T1" fmla="*/ 617 h 617"/>
                        <a:gd name="T2" fmla="*/ 2263 w 2263"/>
                        <a:gd name="T3" fmla="*/ 607 h 617"/>
                        <a:gd name="T4" fmla="*/ 0 w 2263"/>
                        <a:gd name="T5" fmla="*/ 0 h 617"/>
                        <a:gd name="T6" fmla="*/ 0 w 2263"/>
                        <a:gd name="T7" fmla="*/ 10 h 617"/>
                        <a:gd name="T8" fmla="*/ 2263 w 2263"/>
                        <a:gd name="T9" fmla="*/ 617 h 61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17"/>
                        <a:gd name="T17" fmla="*/ 2263 w 2263"/>
                        <a:gd name="T18" fmla="*/ 617 h 61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17">
                          <a:moveTo>
                            <a:pt x="2263" y="617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10"/>
                          </a:lnTo>
                          <a:lnTo>
                            <a:pt x="2263" y="61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5" name="Freeform 308"/>
                    <p:cNvSpPr>
                      <a:spLocks/>
                    </p:cNvSpPr>
                    <p:nvPr/>
                  </p:nvSpPr>
                  <p:spPr bwMode="gray">
                    <a:xfrm>
                      <a:off x="-4061" y="-2217"/>
                      <a:ext cx="144" cy="177"/>
                    </a:xfrm>
                    <a:custGeom>
                      <a:avLst/>
                      <a:gdLst>
                        <a:gd name="T0" fmla="*/ 40 w 61"/>
                        <a:gd name="T1" fmla="*/ 57 h 75"/>
                        <a:gd name="T2" fmla="*/ 40 w 61"/>
                        <a:gd name="T3" fmla="*/ 21 h 75"/>
                        <a:gd name="T4" fmla="*/ 43 w 61"/>
                        <a:gd name="T5" fmla="*/ 20 h 75"/>
                        <a:gd name="T6" fmla="*/ 50 w 61"/>
                        <a:gd name="T7" fmla="*/ 11 h 75"/>
                        <a:gd name="T8" fmla="*/ 50 w 61"/>
                        <a:gd name="T9" fmla="*/ 6 h 75"/>
                        <a:gd name="T10" fmla="*/ 43 w 61"/>
                        <a:gd name="T11" fmla="*/ 1 h 75"/>
                        <a:gd name="T12" fmla="*/ 18 w 61"/>
                        <a:gd name="T13" fmla="*/ 8 h 75"/>
                        <a:gd name="T14" fmla="*/ 11 w 61"/>
                        <a:gd name="T15" fmla="*/ 16 h 75"/>
                        <a:gd name="T16" fmla="*/ 11 w 61"/>
                        <a:gd name="T17" fmla="*/ 22 h 75"/>
                        <a:gd name="T18" fmla="*/ 18 w 61"/>
                        <a:gd name="T19" fmla="*/ 27 h 75"/>
                        <a:gd name="T20" fmla="*/ 21 w 61"/>
                        <a:gd name="T21" fmla="*/ 26 h 75"/>
                        <a:gd name="T22" fmla="*/ 21 w 61"/>
                        <a:gd name="T23" fmla="*/ 62 h 75"/>
                        <a:gd name="T24" fmla="*/ 0 w 61"/>
                        <a:gd name="T25" fmla="*/ 71 h 75"/>
                        <a:gd name="T26" fmla="*/ 0 w 61"/>
                        <a:gd name="T27" fmla="*/ 75 h 75"/>
                        <a:gd name="T28" fmla="*/ 61 w 61"/>
                        <a:gd name="T29" fmla="*/ 58 h 75"/>
                        <a:gd name="T30" fmla="*/ 61 w 61"/>
                        <a:gd name="T31" fmla="*/ 55 h 75"/>
                        <a:gd name="T32" fmla="*/ 40 w 61"/>
                        <a:gd name="T33" fmla="*/ 57 h 75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61"/>
                        <a:gd name="T52" fmla="*/ 0 h 75"/>
                        <a:gd name="T53" fmla="*/ 61 w 61"/>
                        <a:gd name="T54" fmla="*/ 75 h 75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61" h="75">
                          <a:moveTo>
                            <a:pt x="40" y="57"/>
                          </a:moveTo>
                          <a:cubicBezTo>
                            <a:pt x="40" y="21"/>
                            <a:pt x="40" y="21"/>
                            <a:pt x="40" y="21"/>
                          </a:cubicBezTo>
                          <a:cubicBezTo>
                            <a:pt x="43" y="20"/>
                            <a:pt x="43" y="20"/>
                            <a:pt x="43" y="20"/>
                          </a:cubicBezTo>
                          <a:cubicBezTo>
                            <a:pt x="47" y="19"/>
                            <a:pt x="50" y="15"/>
                            <a:pt x="50" y="11"/>
                          </a:cubicBezTo>
                          <a:cubicBezTo>
                            <a:pt x="50" y="6"/>
                            <a:pt x="50" y="6"/>
                            <a:pt x="50" y="6"/>
                          </a:cubicBezTo>
                          <a:cubicBezTo>
                            <a:pt x="50" y="2"/>
                            <a:pt x="47" y="0"/>
                            <a:pt x="43" y="1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4" y="9"/>
                            <a:pt x="11" y="12"/>
                            <a:pt x="11" y="16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5"/>
                            <a:pt x="14" y="28"/>
                            <a:pt x="18" y="27"/>
                          </a:cubicBezTo>
                          <a:cubicBezTo>
                            <a:pt x="21" y="26"/>
                            <a:pt x="21" y="26"/>
                            <a:pt x="21" y="26"/>
                          </a:cubicBezTo>
                          <a:cubicBezTo>
                            <a:pt x="21" y="62"/>
                            <a:pt x="21" y="62"/>
                            <a:pt x="21" y="62"/>
                          </a:cubicBezTo>
                          <a:cubicBezTo>
                            <a:pt x="0" y="71"/>
                            <a:pt x="0" y="71"/>
                            <a:pt x="0" y="71"/>
                          </a:cubicBezTo>
                          <a:cubicBezTo>
                            <a:pt x="0" y="75"/>
                            <a:pt x="0" y="75"/>
                            <a:pt x="0" y="75"/>
                          </a:cubicBezTo>
                          <a:cubicBezTo>
                            <a:pt x="61" y="58"/>
                            <a:pt x="61" y="58"/>
                            <a:pt x="61" y="58"/>
                          </a:cubicBezTo>
                          <a:cubicBezTo>
                            <a:pt x="61" y="55"/>
                            <a:pt x="61" y="55"/>
                            <a:pt x="61" y="55"/>
                          </a:cubicBezTo>
                          <a:lnTo>
                            <a:pt x="40" y="5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6" name="Freeform 309"/>
                    <p:cNvSpPr>
                      <a:spLocks/>
                    </p:cNvSpPr>
                    <p:nvPr/>
                  </p:nvSpPr>
                  <p:spPr bwMode="gray">
                    <a:xfrm>
                      <a:off x="-5285" y="-2957"/>
                      <a:ext cx="2313" cy="628"/>
                    </a:xfrm>
                    <a:custGeom>
                      <a:avLst/>
                      <a:gdLst>
                        <a:gd name="T0" fmla="*/ 2313 w 2313"/>
                        <a:gd name="T1" fmla="*/ 607 h 628"/>
                        <a:gd name="T2" fmla="*/ 50 w 2313"/>
                        <a:gd name="T3" fmla="*/ 0 h 628"/>
                        <a:gd name="T4" fmla="*/ 0 w 2313"/>
                        <a:gd name="T5" fmla="*/ 21 h 628"/>
                        <a:gd name="T6" fmla="*/ 2263 w 2313"/>
                        <a:gd name="T7" fmla="*/ 628 h 628"/>
                        <a:gd name="T8" fmla="*/ 2313 w 2313"/>
                        <a:gd name="T9" fmla="*/ 607 h 62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13"/>
                        <a:gd name="T16" fmla="*/ 0 h 628"/>
                        <a:gd name="T17" fmla="*/ 2313 w 2313"/>
                        <a:gd name="T18" fmla="*/ 628 h 62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13" h="628">
                          <a:moveTo>
                            <a:pt x="2313" y="607"/>
                          </a:moveTo>
                          <a:lnTo>
                            <a:pt x="50" y="0"/>
                          </a:lnTo>
                          <a:lnTo>
                            <a:pt x="0" y="21"/>
                          </a:lnTo>
                          <a:lnTo>
                            <a:pt x="2263" y="628"/>
                          </a:lnTo>
                          <a:lnTo>
                            <a:pt x="2313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7" name="Freeform 310"/>
                    <p:cNvSpPr>
                      <a:spLocks/>
                    </p:cNvSpPr>
                    <p:nvPr/>
                  </p:nvSpPr>
                  <p:spPr bwMode="gray">
                    <a:xfrm>
                      <a:off x="-5235" y="-3042"/>
                      <a:ext cx="2263" cy="692"/>
                    </a:xfrm>
                    <a:custGeom>
                      <a:avLst/>
                      <a:gdLst>
                        <a:gd name="T0" fmla="*/ 2263 w 2263"/>
                        <a:gd name="T1" fmla="*/ 692 h 692"/>
                        <a:gd name="T2" fmla="*/ 2263 w 2263"/>
                        <a:gd name="T3" fmla="*/ 607 h 692"/>
                        <a:gd name="T4" fmla="*/ 0 w 2263"/>
                        <a:gd name="T5" fmla="*/ 0 h 692"/>
                        <a:gd name="T6" fmla="*/ 0 w 2263"/>
                        <a:gd name="T7" fmla="*/ 85 h 692"/>
                        <a:gd name="T8" fmla="*/ 2263 w 2263"/>
                        <a:gd name="T9" fmla="*/ 692 h 6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92"/>
                        <a:gd name="T17" fmla="*/ 2263 w 2263"/>
                        <a:gd name="T18" fmla="*/ 692 h 6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92">
                          <a:moveTo>
                            <a:pt x="2263" y="692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85"/>
                          </a:lnTo>
                          <a:lnTo>
                            <a:pt x="2263" y="692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8" name="Freeform 311"/>
                    <p:cNvSpPr>
                      <a:spLocks/>
                    </p:cNvSpPr>
                    <p:nvPr/>
                  </p:nvSpPr>
                  <p:spPr bwMode="gray">
                    <a:xfrm>
                      <a:off x="-5259" y="-3084"/>
                      <a:ext cx="2280" cy="652"/>
                    </a:xfrm>
                    <a:custGeom>
                      <a:avLst/>
                      <a:gdLst>
                        <a:gd name="T0" fmla="*/ 965 w 965"/>
                        <a:gd name="T1" fmla="*/ 257 h 276"/>
                        <a:gd name="T2" fmla="*/ 38 w 965"/>
                        <a:gd name="T3" fmla="*/ 8 h 276"/>
                        <a:gd name="T4" fmla="*/ 7 w 965"/>
                        <a:gd name="T5" fmla="*/ 0 h 276"/>
                        <a:gd name="T6" fmla="*/ 0 w 965"/>
                        <a:gd name="T7" fmla="*/ 8 h 276"/>
                        <a:gd name="T8" fmla="*/ 0 w 965"/>
                        <a:gd name="T9" fmla="*/ 14 h 276"/>
                        <a:gd name="T10" fmla="*/ 3 w 965"/>
                        <a:gd name="T11" fmla="*/ 19 h 276"/>
                        <a:gd name="T12" fmla="*/ 962 w 965"/>
                        <a:gd name="T13" fmla="*/ 276 h 276"/>
                        <a:gd name="T14" fmla="*/ 965 w 965"/>
                        <a:gd name="T15" fmla="*/ 257 h 27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965"/>
                        <a:gd name="T25" fmla="*/ 0 h 276"/>
                        <a:gd name="T26" fmla="*/ 965 w 965"/>
                        <a:gd name="T27" fmla="*/ 276 h 27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965" h="276">
                          <a:moveTo>
                            <a:pt x="965" y="257"/>
                          </a:moveTo>
                          <a:cubicBezTo>
                            <a:pt x="38" y="8"/>
                            <a:pt x="38" y="8"/>
                            <a:pt x="38" y="8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3" y="1"/>
                            <a:pt x="0" y="5"/>
                            <a:pt x="0" y="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6"/>
                            <a:pt x="1" y="18"/>
                            <a:pt x="3" y="19"/>
                          </a:cubicBezTo>
                          <a:cubicBezTo>
                            <a:pt x="962" y="276"/>
                            <a:pt x="962" y="276"/>
                            <a:pt x="962" y="276"/>
                          </a:cubicBezTo>
                          <a:lnTo>
                            <a:pt x="965" y="25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39" name="Freeform 312"/>
                    <p:cNvSpPr>
                      <a:spLocks/>
                    </p:cNvSpPr>
                    <p:nvPr/>
                  </p:nvSpPr>
                  <p:spPr bwMode="gray">
                    <a:xfrm>
                      <a:off x="-5242" y="-3101"/>
                      <a:ext cx="2329" cy="624"/>
                    </a:xfrm>
                    <a:custGeom>
                      <a:avLst/>
                      <a:gdLst>
                        <a:gd name="T0" fmla="*/ 2329 w 2329"/>
                        <a:gd name="T1" fmla="*/ 607 h 624"/>
                        <a:gd name="T2" fmla="*/ 2263 w 2329"/>
                        <a:gd name="T3" fmla="*/ 624 h 624"/>
                        <a:gd name="T4" fmla="*/ 0 w 2329"/>
                        <a:gd name="T5" fmla="*/ 17 h 624"/>
                        <a:gd name="T6" fmla="*/ 66 w 2329"/>
                        <a:gd name="T7" fmla="*/ 0 h 624"/>
                        <a:gd name="T8" fmla="*/ 2329 w 2329"/>
                        <a:gd name="T9" fmla="*/ 607 h 62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29"/>
                        <a:gd name="T16" fmla="*/ 0 h 624"/>
                        <a:gd name="T17" fmla="*/ 2329 w 2329"/>
                        <a:gd name="T18" fmla="*/ 624 h 62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29" h="624">
                          <a:moveTo>
                            <a:pt x="2329" y="607"/>
                          </a:moveTo>
                          <a:lnTo>
                            <a:pt x="2263" y="624"/>
                          </a:lnTo>
                          <a:lnTo>
                            <a:pt x="0" y="17"/>
                          </a:lnTo>
                          <a:lnTo>
                            <a:pt x="66" y="0"/>
                          </a:lnTo>
                          <a:lnTo>
                            <a:pt x="2329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0" name="Freeform 313"/>
                    <p:cNvSpPr>
                      <a:spLocks/>
                    </p:cNvSpPr>
                    <p:nvPr/>
                  </p:nvSpPr>
                  <p:spPr bwMode="gray">
                    <a:xfrm>
                      <a:off x="-5285" y="-2936"/>
                      <a:ext cx="2263" cy="617"/>
                    </a:xfrm>
                    <a:custGeom>
                      <a:avLst/>
                      <a:gdLst>
                        <a:gd name="T0" fmla="*/ 2263 w 2263"/>
                        <a:gd name="T1" fmla="*/ 617 h 617"/>
                        <a:gd name="T2" fmla="*/ 2263 w 2263"/>
                        <a:gd name="T3" fmla="*/ 607 h 617"/>
                        <a:gd name="T4" fmla="*/ 0 w 2263"/>
                        <a:gd name="T5" fmla="*/ 0 h 617"/>
                        <a:gd name="T6" fmla="*/ 0 w 2263"/>
                        <a:gd name="T7" fmla="*/ 10 h 617"/>
                        <a:gd name="T8" fmla="*/ 2263 w 2263"/>
                        <a:gd name="T9" fmla="*/ 617 h 61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17"/>
                        <a:gd name="T17" fmla="*/ 2263 w 2263"/>
                        <a:gd name="T18" fmla="*/ 617 h 61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17">
                          <a:moveTo>
                            <a:pt x="2263" y="617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10"/>
                          </a:lnTo>
                          <a:lnTo>
                            <a:pt x="2263" y="61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41" name="Freeform 314"/>
                    <p:cNvSpPr>
                      <a:spLocks/>
                    </p:cNvSpPr>
                    <p:nvPr/>
                  </p:nvSpPr>
                  <p:spPr bwMode="gray">
                    <a:xfrm>
                      <a:off x="-3022" y="-2496"/>
                      <a:ext cx="144" cy="177"/>
                    </a:xfrm>
                    <a:custGeom>
                      <a:avLst/>
                      <a:gdLst>
                        <a:gd name="T0" fmla="*/ 40 w 61"/>
                        <a:gd name="T1" fmla="*/ 57 h 75"/>
                        <a:gd name="T2" fmla="*/ 40 w 61"/>
                        <a:gd name="T3" fmla="*/ 21 h 75"/>
                        <a:gd name="T4" fmla="*/ 43 w 61"/>
                        <a:gd name="T5" fmla="*/ 20 h 75"/>
                        <a:gd name="T6" fmla="*/ 50 w 61"/>
                        <a:gd name="T7" fmla="*/ 11 h 75"/>
                        <a:gd name="T8" fmla="*/ 50 w 61"/>
                        <a:gd name="T9" fmla="*/ 6 h 75"/>
                        <a:gd name="T10" fmla="*/ 43 w 61"/>
                        <a:gd name="T11" fmla="*/ 1 h 75"/>
                        <a:gd name="T12" fmla="*/ 18 w 61"/>
                        <a:gd name="T13" fmla="*/ 8 h 75"/>
                        <a:gd name="T14" fmla="*/ 11 w 61"/>
                        <a:gd name="T15" fmla="*/ 16 h 75"/>
                        <a:gd name="T16" fmla="*/ 11 w 61"/>
                        <a:gd name="T17" fmla="*/ 22 h 75"/>
                        <a:gd name="T18" fmla="*/ 18 w 61"/>
                        <a:gd name="T19" fmla="*/ 27 h 75"/>
                        <a:gd name="T20" fmla="*/ 21 w 61"/>
                        <a:gd name="T21" fmla="*/ 26 h 75"/>
                        <a:gd name="T22" fmla="*/ 21 w 61"/>
                        <a:gd name="T23" fmla="*/ 62 h 75"/>
                        <a:gd name="T24" fmla="*/ 0 w 61"/>
                        <a:gd name="T25" fmla="*/ 71 h 75"/>
                        <a:gd name="T26" fmla="*/ 0 w 61"/>
                        <a:gd name="T27" fmla="*/ 75 h 75"/>
                        <a:gd name="T28" fmla="*/ 61 w 61"/>
                        <a:gd name="T29" fmla="*/ 58 h 75"/>
                        <a:gd name="T30" fmla="*/ 61 w 61"/>
                        <a:gd name="T31" fmla="*/ 55 h 75"/>
                        <a:gd name="T32" fmla="*/ 40 w 61"/>
                        <a:gd name="T33" fmla="*/ 57 h 75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61"/>
                        <a:gd name="T52" fmla="*/ 0 h 75"/>
                        <a:gd name="T53" fmla="*/ 61 w 61"/>
                        <a:gd name="T54" fmla="*/ 75 h 75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61" h="75">
                          <a:moveTo>
                            <a:pt x="40" y="57"/>
                          </a:moveTo>
                          <a:cubicBezTo>
                            <a:pt x="40" y="21"/>
                            <a:pt x="40" y="21"/>
                            <a:pt x="40" y="21"/>
                          </a:cubicBezTo>
                          <a:cubicBezTo>
                            <a:pt x="43" y="20"/>
                            <a:pt x="43" y="20"/>
                            <a:pt x="43" y="20"/>
                          </a:cubicBezTo>
                          <a:cubicBezTo>
                            <a:pt x="47" y="19"/>
                            <a:pt x="50" y="15"/>
                            <a:pt x="50" y="11"/>
                          </a:cubicBezTo>
                          <a:cubicBezTo>
                            <a:pt x="50" y="6"/>
                            <a:pt x="50" y="6"/>
                            <a:pt x="50" y="6"/>
                          </a:cubicBezTo>
                          <a:cubicBezTo>
                            <a:pt x="50" y="2"/>
                            <a:pt x="47" y="0"/>
                            <a:pt x="43" y="1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4" y="9"/>
                            <a:pt x="11" y="12"/>
                            <a:pt x="11" y="16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5"/>
                            <a:pt x="14" y="28"/>
                            <a:pt x="18" y="27"/>
                          </a:cubicBezTo>
                          <a:cubicBezTo>
                            <a:pt x="21" y="26"/>
                            <a:pt x="21" y="26"/>
                            <a:pt x="21" y="26"/>
                          </a:cubicBezTo>
                          <a:cubicBezTo>
                            <a:pt x="21" y="62"/>
                            <a:pt x="21" y="62"/>
                            <a:pt x="21" y="62"/>
                          </a:cubicBezTo>
                          <a:cubicBezTo>
                            <a:pt x="0" y="71"/>
                            <a:pt x="0" y="71"/>
                            <a:pt x="0" y="71"/>
                          </a:cubicBezTo>
                          <a:cubicBezTo>
                            <a:pt x="0" y="75"/>
                            <a:pt x="0" y="75"/>
                            <a:pt x="0" y="75"/>
                          </a:cubicBezTo>
                          <a:cubicBezTo>
                            <a:pt x="61" y="58"/>
                            <a:pt x="61" y="58"/>
                            <a:pt x="61" y="58"/>
                          </a:cubicBezTo>
                          <a:cubicBezTo>
                            <a:pt x="61" y="55"/>
                            <a:pt x="61" y="55"/>
                            <a:pt x="61" y="55"/>
                          </a:cubicBezTo>
                          <a:lnTo>
                            <a:pt x="40" y="5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111" name="Group 727"/>
                  <p:cNvGrpSpPr>
                    <a:grpSpLocks/>
                  </p:cNvGrpSpPr>
                  <p:nvPr/>
                </p:nvGrpSpPr>
                <p:grpSpPr bwMode="gray">
                  <a:xfrm flipH="1">
                    <a:off x="1084982" y="1850691"/>
                    <a:ext cx="558495" cy="270589"/>
                    <a:chOff x="-14627" y="1968"/>
                    <a:chExt cx="2681" cy="1295"/>
                  </a:xfrm>
                </p:grpSpPr>
                <p:sp>
                  <p:nvSpPr>
                    <p:cNvPr id="1112" name="Freeform 728"/>
                    <p:cNvSpPr>
                      <a:spLocks/>
                    </p:cNvSpPr>
                    <p:nvPr/>
                  </p:nvSpPr>
                  <p:spPr bwMode="gray">
                    <a:xfrm>
                      <a:off x="-14627" y="2450"/>
                      <a:ext cx="872" cy="813"/>
                    </a:xfrm>
                    <a:custGeom>
                      <a:avLst/>
                      <a:gdLst>
                        <a:gd name="T0" fmla="*/ 0 w 872"/>
                        <a:gd name="T1" fmla="*/ 0 h 813"/>
                        <a:gd name="T2" fmla="*/ 0 w 872"/>
                        <a:gd name="T3" fmla="*/ 562 h 813"/>
                        <a:gd name="T4" fmla="*/ 872 w 872"/>
                        <a:gd name="T5" fmla="*/ 813 h 813"/>
                        <a:gd name="T6" fmla="*/ 0 w 872"/>
                        <a:gd name="T7" fmla="*/ 0 h 81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72"/>
                        <a:gd name="T13" fmla="*/ 0 h 813"/>
                        <a:gd name="T14" fmla="*/ 872 w 872"/>
                        <a:gd name="T15" fmla="*/ 813 h 81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72" h="813">
                          <a:moveTo>
                            <a:pt x="0" y="0"/>
                          </a:moveTo>
                          <a:lnTo>
                            <a:pt x="0" y="562"/>
                          </a:lnTo>
                          <a:lnTo>
                            <a:pt x="872" y="8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13" name="Freeform 729"/>
                    <p:cNvSpPr>
                      <a:spLocks/>
                    </p:cNvSpPr>
                    <p:nvPr/>
                  </p:nvSpPr>
                  <p:spPr bwMode="gray">
                    <a:xfrm>
                      <a:off x="-14627" y="1968"/>
                      <a:ext cx="2681" cy="1295"/>
                    </a:xfrm>
                    <a:custGeom>
                      <a:avLst/>
                      <a:gdLst>
                        <a:gd name="T0" fmla="*/ 0 w 2681"/>
                        <a:gd name="T1" fmla="*/ 482 h 1295"/>
                        <a:gd name="T2" fmla="*/ 1812 w 2681"/>
                        <a:gd name="T3" fmla="*/ 0 h 1295"/>
                        <a:gd name="T4" fmla="*/ 2681 w 2681"/>
                        <a:gd name="T5" fmla="*/ 808 h 1295"/>
                        <a:gd name="T6" fmla="*/ 872 w 2681"/>
                        <a:gd name="T7" fmla="*/ 1295 h 1295"/>
                        <a:gd name="T8" fmla="*/ 0 w 2681"/>
                        <a:gd name="T9" fmla="*/ 482 h 129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81"/>
                        <a:gd name="T16" fmla="*/ 0 h 1295"/>
                        <a:gd name="T17" fmla="*/ 2681 w 2681"/>
                        <a:gd name="T18" fmla="*/ 1295 h 129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81" h="1295">
                          <a:moveTo>
                            <a:pt x="0" y="482"/>
                          </a:moveTo>
                          <a:lnTo>
                            <a:pt x="1812" y="0"/>
                          </a:lnTo>
                          <a:lnTo>
                            <a:pt x="2681" y="808"/>
                          </a:lnTo>
                          <a:lnTo>
                            <a:pt x="872" y="1295"/>
                          </a:lnTo>
                          <a:lnTo>
                            <a:pt x="0" y="482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114" name="Freeform 730"/>
                    <p:cNvSpPr>
                      <a:spLocks/>
                    </p:cNvSpPr>
                    <p:nvPr/>
                  </p:nvSpPr>
                  <p:spPr bwMode="gray">
                    <a:xfrm>
                      <a:off x="-14405" y="2174"/>
                      <a:ext cx="2187" cy="836"/>
                    </a:xfrm>
                    <a:custGeom>
                      <a:avLst/>
                      <a:gdLst>
                        <a:gd name="T0" fmla="*/ 0 w 2187"/>
                        <a:gd name="T1" fmla="*/ 482 h 836"/>
                        <a:gd name="T2" fmla="*/ 1809 w 2187"/>
                        <a:gd name="T3" fmla="*/ 0 h 836"/>
                        <a:gd name="T4" fmla="*/ 2187 w 2187"/>
                        <a:gd name="T5" fmla="*/ 349 h 836"/>
                        <a:gd name="T6" fmla="*/ 378 w 2187"/>
                        <a:gd name="T7" fmla="*/ 836 h 836"/>
                        <a:gd name="T8" fmla="*/ 0 w 2187"/>
                        <a:gd name="T9" fmla="*/ 482 h 83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187"/>
                        <a:gd name="T16" fmla="*/ 0 h 836"/>
                        <a:gd name="T17" fmla="*/ 2187 w 2187"/>
                        <a:gd name="T18" fmla="*/ 836 h 8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187" h="836">
                          <a:moveTo>
                            <a:pt x="0" y="482"/>
                          </a:moveTo>
                          <a:lnTo>
                            <a:pt x="1809" y="0"/>
                          </a:lnTo>
                          <a:lnTo>
                            <a:pt x="2187" y="349"/>
                          </a:lnTo>
                          <a:lnTo>
                            <a:pt x="378" y="836"/>
                          </a:lnTo>
                          <a:lnTo>
                            <a:pt x="0" y="48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grpSp>
            <p:nvGrpSpPr>
              <p:cNvPr id="13" name="Gruppieren 12"/>
              <p:cNvGrpSpPr/>
              <p:nvPr/>
            </p:nvGrpSpPr>
            <p:grpSpPr bwMode="gray">
              <a:xfrm flipH="1">
                <a:off x="2357645" y="4547608"/>
                <a:ext cx="3285356" cy="968333"/>
                <a:chOff x="4578080" y="3459221"/>
                <a:chExt cx="3285356" cy="968333"/>
              </a:xfrm>
              <a:scene3d>
                <a:camera prst="orthographicFront"/>
                <a:lightRig rig="threePt" dir="t">
                  <a:rot lat="0" lon="0" rev="10800000"/>
                </a:lightRig>
              </a:scene3d>
            </p:grpSpPr>
            <p:grpSp>
              <p:nvGrpSpPr>
                <p:cNvPr id="1874" name="Gruppieren 1873"/>
                <p:cNvGrpSpPr/>
                <p:nvPr/>
              </p:nvGrpSpPr>
              <p:grpSpPr bwMode="gray">
                <a:xfrm flipH="1">
                  <a:off x="4578080" y="3459221"/>
                  <a:ext cx="548297" cy="213815"/>
                  <a:chOff x="7329991" y="3030678"/>
                  <a:chExt cx="534512" cy="208439"/>
                </a:xfrm>
              </p:grpSpPr>
              <p:grpSp>
                <p:nvGrpSpPr>
                  <p:cNvPr id="1875" name="Group 1337"/>
                  <p:cNvGrpSpPr>
                    <a:grpSpLocks/>
                  </p:cNvGrpSpPr>
                  <p:nvPr/>
                </p:nvGrpSpPr>
                <p:grpSpPr bwMode="gray">
                  <a:xfrm>
                    <a:off x="7329991" y="3030678"/>
                    <a:ext cx="534512" cy="208439"/>
                    <a:chOff x="3808" y="1618"/>
                    <a:chExt cx="259" cy="101"/>
                  </a:xfrm>
                </p:grpSpPr>
                <p:sp>
                  <p:nvSpPr>
                    <p:cNvPr id="1882" name="Freeform 29"/>
                    <p:cNvSpPr>
                      <a:spLocks/>
                    </p:cNvSpPr>
                    <p:nvPr/>
                  </p:nvSpPr>
                  <p:spPr bwMode="gray">
                    <a:xfrm flipH="1">
                      <a:off x="3981" y="1665"/>
                      <a:ext cx="86" cy="54"/>
                    </a:xfrm>
                    <a:custGeom>
                      <a:avLst/>
                      <a:gdLst>
                        <a:gd name="T0" fmla="*/ 895 w 895"/>
                        <a:gd name="T1" fmla="*/ 0 h 562"/>
                        <a:gd name="T2" fmla="*/ 895 w 895"/>
                        <a:gd name="T3" fmla="*/ 562 h 562"/>
                        <a:gd name="T4" fmla="*/ 0 w 895"/>
                        <a:gd name="T5" fmla="*/ 321 h 562"/>
                        <a:gd name="T6" fmla="*/ 895 w 895"/>
                        <a:gd name="T7" fmla="*/ 0 h 56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95"/>
                        <a:gd name="T13" fmla="*/ 0 h 562"/>
                        <a:gd name="T14" fmla="*/ 895 w 895"/>
                        <a:gd name="T15" fmla="*/ 562 h 56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95" h="562">
                          <a:moveTo>
                            <a:pt x="895" y="0"/>
                          </a:moveTo>
                          <a:lnTo>
                            <a:pt x="895" y="562"/>
                          </a:lnTo>
                          <a:lnTo>
                            <a:pt x="0" y="321"/>
                          </a:lnTo>
                          <a:lnTo>
                            <a:pt x="895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83" name="Freeform 30"/>
                    <p:cNvSpPr>
                      <a:spLocks/>
                    </p:cNvSpPr>
                    <p:nvPr/>
                  </p:nvSpPr>
                  <p:spPr bwMode="gray">
                    <a:xfrm flipH="1">
                      <a:off x="3808" y="1618"/>
                      <a:ext cx="173" cy="101"/>
                    </a:xfrm>
                    <a:custGeom>
                      <a:avLst/>
                      <a:gdLst>
                        <a:gd name="T0" fmla="*/ 0 w 1791"/>
                        <a:gd name="T1" fmla="*/ 482 h 1044"/>
                        <a:gd name="T2" fmla="*/ 1791 w 1791"/>
                        <a:gd name="T3" fmla="*/ 0 h 1044"/>
                        <a:gd name="T4" fmla="*/ 1791 w 1791"/>
                        <a:gd name="T5" fmla="*/ 562 h 1044"/>
                        <a:gd name="T6" fmla="*/ 0 w 1791"/>
                        <a:gd name="T7" fmla="*/ 1044 h 1044"/>
                        <a:gd name="T8" fmla="*/ 0 w 1791"/>
                        <a:gd name="T9" fmla="*/ 482 h 10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91"/>
                        <a:gd name="T16" fmla="*/ 0 h 1044"/>
                        <a:gd name="T17" fmla="*/ 1791 w 1791"/>
                        <a:gd name="T18" fmla="*/ 1044 h 10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91" h="1044">
                          <a:moveTo>
                            <a:pt x="0" y="482"/>
                          </a:moveTo>
                          <a:lnTo>
                            <a:pt x="1791" y="0"/>
                          </a:lnTo>
                          <a:lnTo>
                            <a:pt x="1791" y="562"/>
                          </a:lnTo>
                          <a:lnTo>
                            <a:pt x="0" y="1044"/>
                          </a:lnTo>
                          <a:lnTo>
                            <a:pt x="0" y="4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876" name="Group 1225"/>
                  <p:cNvGrpSpPr>
                    <a:grpSpLocks/>
                  </p:cNvGrpSpPr>
                  <p:nvPr/>
                </p:nvGrpSpPr>
                <p:grpSpPr bwMode="gray">
                  <a:xfrm>
                    <a:off x="7546685" y="3098782"/>
                    <a:ext cx="99060" cy="84614"/>
                    <a:chOff x="3882" y="1645"/>
                    <a:chExt cx="48" cy="41"/>
                  </a:xfrm>
                </p:grpSpPr>
                <p:sp>
                  <p:nvSpPr>
                    <p:cNvPr id="1880" name="Freeform 31"/>
                    <p:cNvSpPr>
                      <a:spLocks/>
                    </p:cNvSpPr>
                    <p:nvPr/>
                  </p:nvSpPr>
                  <p:spPr bwMode="gray">
                    <a:xfrm flipH="1">
                      <a:off x="3905" y="1655"/>
                      <a:ext cx="25" cy="22"/>
                    </a:xfrm>
                    <a:custGeom>
                      <a:avLst/>
                      <a:gdLst>
                        <a:gd name="T0" fmla="*/ 78 w 111"/>
                        <a:gd name="T1" fmla="*/ 94 h 94"/>
                        <a:gd name="T2" fmla="*/ 111 w 111"/>
                        <a:gd name="T3" fmla="*/ 17 h 94"/>
                        <a:gd name="T4" fmla="*/ 59 w 111"/>
                        <a:gd name="T5" fmla="*/ 3 h 94"/>
                        <a:gd name="T6" fmla="*/ 56 w 111"/>
                        <a:gd name="T7" fmla="*/ 2 h 94"/>
                        <a:gd name="T8" fmla="*/ 56 w 111"/>
                        <a:gd name="T9" fmla="*/ 2 h 94"/>
                        <a:gd name="T10" fmla="*/ 56 w 111"/>
                        <a:gd name="T11" fmla="*/ 2 h 94"/>
                        <a:gd name="T12" fmla="*/ 15 w 111"/>
                        <a:gd name="T13" fmla="*/ 23 h 94"/>
                        <a:gd name="T14" fmla="*/ 13 w 111"/>
                        <a:gd name="T15" fmla="*/ 75 h 94"/>
                        <a:gd name="T16" fmla="*/ 20 w 111"/>
                        <a:gd name="T17" fmla="*/ 79 h 94"/>
                        <a:gd name="T18" fmla="*/ 20 w 111"/>
                        <a:gd name="T19" fmla="*/ 79 h 94"/>
                        <a:gd name="T20" fmla="*/ 21 w 111"/>
                        <a:gd name="T21" fmla="*/ 79 h 94"/>
                        <a:gd name="T22" fmla="*/ 21 w 111"/>
                        <a:gd name="T23" fmla="*/ 79 h 94"/>
                        <a:gd name="T24" fmla="*/ 78 w 111"/>
                        <a:gd name="T25" fmla="*/ 94 h 9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11"/>
                        <a:gd name="T40" fmla="*/ 0 h 94"/>
                        <a:gd name="T41" fmla="*/ 111 w 111"/>
                        <a:gd name="T42" fmla="*/ 94 h 9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11" h="94">
                          <a:moveTo>
                            <a:pt x="78" y="94"/>
                          </a:moveTo>
                          <a:cubicBezTo>
                            <a:pt x="111" y="17"/>
                            <a:pt x="111" y="17"/>
                            <a:pt x="111" y="17"/>
                          </a:cubicBezTo>
                          <a:cubicBezTo>
                            <a:pt x="59" y="3"/>
                            <a:pt x="59" y="3"/>
                            <a:pt x="59" y="3"/>
                          </a:cubicBezTo>
                          <a:cubicBezTo>
                            <a:pt x="58" y="3"/>
                            <a:pt x="57" y="3"/>
                            <a:pt x="56" y="2"/>
                          </a:cubicBezTo>
                          <a:cubicBezTo>
                            <a:pt x="56" y="2"/>
                            <a:pt x="56" y="2"/>
                            <a:pt x="56" y="2"/>
                          </a:cubicBezTo>
                          <a:cubicBezTo>
                            <a:pt x="56" y="2"/>
                            <a:pt x="56" y="2"/>
                            <a:pt x="56" y="2"/>
                          </a:cubicBezTo>
                          <a:cubicBezTo>
                            <a:pt x="43" y="0"/>
                            <a:pt x="27" y="8"/>
                            <a:pt x="15" y="23"/>
                          </a:cubicBezTo>
                          <a:cubicBezTo>
                            <a:pt x="1" y="42"/>
                            <a:pt x="0" y="65"/>
                            <a:pt x="13" y="75"/>
                          </a:cubicBezTo>
                          <a:cubicBezTo>
                            <a:pt x="15" y="77"/>
                            <a:pt x="17" y="78"/>
                            <a:pt x="20" y="79"/>
                          </a:cubicBezTo>
                          <a:cubicBezTo>
                            <a:pt x="20" y="79"/>
                            <a:pt x="20" y="79"/>
                            <a:pt x="20" y="79"/>
                          </a:cubicBezTo>
                          <a:cubicBezTo>
                            <a:pt x="21" y="79"/>
                            <a:pt x="21" y="79"/>
                            <a:pt x="21" y="79"/>
                          </a:cubicBezTo>
                          <a:cubicBezTo>
                            <a:pt x="21" y="79"/>
                            <a:pt x="21" y="79"/>
                            <a:pt x="21" y="79"/>
                          </a:cubicBezTo>
                          <a:lnTo>
                            <a:pt x="78" y="94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C0C0C0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81" name="Freeform 32"/>
                    <p:cNvSpPr>
                      <a:spLocks/>
                    </p:cNvSpPr>
                    <p:nvPr/>
                  </p:nvSpPr>
                  <p:spPr bwMode="gray">
                    <a:xfrm flipH="1">
                      <a:off x="3882" y="1645"/>
                      <a:ext cx="37" cy="41"/>
                    </a:xfrm>
                    <a:custGeom>
                      <a:avLst/>
                      <a:gdLst>
                        <a:gd name="T0" fmla="*/ 12 w 78"/>
                        <a:gd name="T1" fmla="*/ 79 h 89"/>
                        <a:gd name="T2" fmla="*/ 62 w 78"/>
                        <a:gd name="T3" fmla="*/ 62 h 89"/>
                        <a:gd name="T4" fmla="*/ 65 w 78"/>
                        <a:gd name="T5" fmla="*/ 10 h 89"/>
                        <a:gd name="T6" fmla="*/ 15 w 78"/>
                        <a:gd name="T7" fmla="*/ 27 h 89"/>
                        <a:gd name="T8" fmla="*/ 12 w 78"/>
                        <a:gd name="T9" fmla="*/ 79 h 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8"/>
                        <a:gd name="T16" fmla="*/ 0 h 89"/>
                        <a:gd name="T17" fmla="*/ 78 w 78"/>
                        <a:gd name="T18" fmla="*/ 89 h 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8" h="89">
                          <a:moveTo>
                            <a:pt x="12" y="79"/>
                          </a:moveTo>
                          <a:cubicBezTo>
                            <a:pt x="25" y="89"/>
                            <a:pt x="48" y="81"/>
                            <a:pt x="62" y="62"/>
                          </a:cubicBezTo>
                          <a:cubicBezTo>
                            <a:pt x="77" y="43"/>
                            <a:pt x="78" y="20"/>
                            <a:pt x="65" y="10"/>
                          </a:cubicBezTo>
                          <a:cubicBezTo>
                            <a:pt x="52" y="0"/>
                            <a:pt x="30" y="8"/>
                            <a:pt x="15" y="27"/>
                          </a:cubicBezTo>
                          <a:cubicBezTo>
                            <a:pt x="1" y="46"/>
                            <a:pt x="0" y="69"/>
                            <a:pt x="12" y="79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877" name="Group 1224"/>
                  <p:cNvGrpSpPr>
                    <a:grpSpLocks/>
                  </p:cNvGrpSpPr>
                  <p:nvPr/>
                </p:nvGrpSpPr>
                <p:grpSpPr bwMode="gray">
                  <a:xfrm>
                    <a:off x="7344438" y="3043061"/>
                    <a:ext cx="94933" cy="84614"/>
                    <a:chOff x="3829" y="1630"/>
                    <a:chExt cx="46" cy="41"/>
                  </a:xfrm>
                </p:grpSpPr>
                <p:sp>
                  <p:nvSpPr>
                    <p:cNvPr id="1878" name="Freeform 33"/>
                    <p:cNvSpPr>
                      <a:spLocks/>
                    </p:cNvSpPr>
                    <p:nvPr/>
                  </p:nvSpPr>
                  <p:spPr bwMode="gray">
                    <a:xfrm flipH="1">
                      <a:off x="3850" y="1640"/>
                      <a:ext cx="25" cy="22"/>
                    </a:xfrm>
                    <a:custGeom>
                      <a:avLst/>
                      <a:gdLst>
                        <a:gd name="T0" fmla="*/ 78 w 112"/>
                        <a:gd name="T1" fmla="*/ 94 h 94"/>
                        <a:gd name="T2" fmla="*/ 112 w 112"/>
                        <a:gd name="T3" fmla="*/ 17 h 94"/>
                        <a:gd name="T4" fmla="*/ 60 w 112"/>
                        <a:gd name="T5" fmla="*/ 4 h 94"/>
                        <a:gd name="T6" fmla="*/ 56 w 112"/>
                        <a:gd name="T7" fmla="*/ 3 h 94"/>
                        <a:gd name="T8" fmla="*/ 56 w 112"/>
                        <a:gd name="T9" fmla="*/ 3 h 94"/>
                        <a:gd name="T10" fmla="*/ 56 w 112"/>
                        <a:gd name="T11" fmla="*/ 3 h 94"/>
                        <a:gd name="T12" fmla="*/ 16 w 112"/>
                        <a:gd name="T13" fmla="*/ 23 h 94"/>
                        <a:gd name="T14" fmla="*/ 13 w 112"/>
                        <a:gd name="T15" fmla="*/ 76 h 94"/>
                        <a:gd name="T16" fmla="*/ 20 w 112"/>
                        <a:gd name="T17" fmla="*/ 79 h 94"/>
                        <a:gd name="T18" fmla="*/ 20 w 112"/>
                        <a:gd name="T19" fmla="*/ 79 h 94"/>
                        <a:gd name="T20" fmla="*/ 21 w 112"/>
                        <a:gd name="T21" fmla="*/ 79 h 94"/>
                        <a:gd name="T22" fmla="*/ 21 w 112"/>
                        <a:gd name="T23" fmla="*/ 79 h 94"/>
                        <a:gd name="T24" fmla="*/ 78 w 112"/>
                        <a:gd name="T25" fmla="*/ 94 h 9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12"/>
                        <a:gd name="T40" fmla="*/ 0 h 94"/>
                        <a:gd name="T41" fmla="*/ 112 w 112"/>
                        <a:gd name="T42" fmla="*/ 94 h 9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12" h="94">
                          <a:moveTo>
                            <a:pt x="78" y="94"/>
                          </a:moveTo>
                          <a:cubicBezTo>
                            <a:pt x="112" y="17"/>
                            <a:pt x="112" y="17"/>
                            <a:pt x="112" y="17"/>
                          </a:cubicBezTo>
                          <a:cubicBezTo>
                            <a:pt x="60" y="4"/>
                            <a:pt x="60" y="4"/>
                            <a:pt x="60" y="4"/>
                          </a:cubicBezTo>
                          <a:cubicBezTo>
                            <a:pt x="59" y="3"/>
                            <a:pt x="57" y="3"/>
                            <a:pt x="56" y="3"/>
                          </a:cubicBezTo>
                          <a:cubicBezTo>
                            <a:pt x="56" y="3"/>
                            <a:pt x="56" y="3"/>
                            <a:pt x="56" y="3"/>
                          </a:cubicBezTo>
                          <a:cubicBezTo>
                            <a:pt x="56" y="3"/>
                            <a:pt x="56" y="3"/>
                            <a:pt x="56" y="3"/>
                          </a:cubicBezTo>
                          <a:cubicBezTo>
                            <a:pt x="43" y="0"/>
                            <a:pt x="27" y="8"/>
                            <a:pt x="16" y="23"/>
                          </a:cubicBezTo>
                          <a:cubicBezTo>
                            <a:pt x="1" y="42"/>
                            <a:pt x="0" y="66"/>
                            <a:pt x="13" y="76"/>
                          </a:cubicBezTo>
                          <a:cubicBezTo>
                            <a:pt x="15" y="77"/>
                            <a:pt x="18" y="78"/>
                            <a:pt x="20" y="79"/>
                          </a:cubicBezTo>
                          <a:cubicBezTo>
                            <a:pt x="20" y="79"/>
                            <a:pt x="20" y="79"/>
                            <a:pt x="20" y="79"/>
                          </a:cubicBezTo>
                          <a:cubicBezTo>
                            <a:pt x="21" y="79"/>
                            <a:pt x="21" y="79"/>
                            <a:pt x="21" y="79"/>
                          </a:cubicBezTo>
                          <a:cubicBezTo>
                            <a:pt x="21" y="79"/>
                            <a:pt x="21" y="79"/>
                            <a:pt x="21" y="79"/>
                          </a:cubicBezTo>
                          <a:lnTo>
                            <a:pt x="78" y="94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C0C0C0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79" name="Freeform 34"/>
                    <p:cNvSpPr>
                      <a:spLocks/>
                    </p:cNvSpPr>
                    <p:nvPr/>
                  </p:nvSpPr>
                  <p:spPr bwMode="gray">
                    <a:xfrm flipH="1">
                      <a:off x="3829" y="1630"/>
                      <a:ext cx="35" cy="41"/>
                    </a:xfrm>
                    <a:custGeom>
                      <a:avLst/>
                      <a:gdLst>
                        <a:gd name="T0" fmla="*/ 13 w 78"/>
                        <a:gd name="T1" fmla="*/ 78 h 88"/>
                        <a:gd name="T2" fmla="*/ 63 w 78"/>
                        <a:gd name="T3" fmla="*/ 62 h 88"/>
                        <a:gd name="T4" fmla="*/ 65 w 78"/>
                        <a:gd name="T5" fmla="*/ 10 h 88"/>
                        <a:gd name="T6" fmla="*/ 16 w 78"/>
                        <a:gd name="T7" fmla="*/ 26 h 88"/>
                        <a:gd name="T8" fmla="*/ 13 w 78"/>
                        <a:gd name="T9" fmla="*/ 78 h 8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8"/>
                        <a:gd name="T16" fmla="*/ 0 h 88"/>
                        <a:gd name="T17" fmla="*/ 78 w 78"/>
                        <a:gd name="T18" fmla="*/ 88 h 8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8" h="88">
                          <a:moveTo>
                            <a:pt x="13" y="78"/>
                          </a:moveTo>
                          <a:cubicBezTo>
                            <a:pt x="26" y="88"/>
                            <a:pt x="48" y="81"/>
                            <a:pt x="63" y="62"/>
                          </a:cubicBezTo>
                          <a:cubicBezTo>
                            <a:pt x="77" y="43"/>
                            <a:pt x="78" y="19"/>
                            <a:pt x="65" y="10"/>
                          </a:cubicBezTo>
                          <a:cubicBezTo>
                            <a:pt x="52" y="0"/>
                            <a:pt x="30" y="7"/>
                            <a:pt x="16" y="26"/>
                          </a:cubicBezTo>
                          <a:cubicBezTo>
                            <a:pt x="1" y="45"/>
                            <a:pt x="0" y="69"/>
                            <a:pt x="13" y="78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1884" name="Gruppieren 1883"/>
                <p:cNvGrpSpPr/>
                <p:nvPr/>
              </p:nvGrpSpPr>
              <p:grpSpPr bwMode="gray">
                <a:xfrm flipH="1">
                  <a:off x="4766710" y="3572690"/>
                  <a:ext cx="3096726" cy="854864"/>
                  <a:chOff x="1084982" y="1266416"/>
                  <a:chExt cx="3096726" cy="854864"/>
                </a:xfrm>
              </p:grpSpPr>
              <p:grpSp>
                <p:nvGrpSpPr>
                  <p:cNvPr id="1885" name="Gruppieren 1884"/>
                  <p:cNvGrpSpPr/>
                  <p:nvPr/>
                </p:nvGrpSpPr>
                <p:grpSpPr bwMode="gray">
                  <a:xfrm>
                    <a:off x="2104842" y="1266416"/>
                    <a:ext cx="2076866" cy="579480"/>
                    <a:chOff x="3431627" y="3939461"/>
                    <a:chExt cx="2099917" cy="585912"/>
                  </a:xfrm>
                </p:grpSpPr>
                <p:grpSp>
                  <p:nvGrpSpPr>
                    <p:cNvPr id="1946" name="Group 287"/>
                    <p:cNvGrpSpPr>
                      <a:grpSpLocks/>
                    </p:cNvGrpSpPr>
                    <p:nvPr/>
                  </p:nvGrpSpPr>
                  <p:grpSpPr bwMode="gray">
                    <a:xfrm flipH="1">
                      <a:off x="4705552" y="3939461"/>
                      <a:ext cx="825992" cy="243186"/>
                      <a:chOff x="-6626" y="-3101"/>
                      <a:chExt cx="4070" cy="1202"/>
                    </a:xfrm>
                  </p:grpSpPr>
                  <p:sp>
                    <p:nvSpPr>
                      <p:cNvPr id="2031" name="Freeform 2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366" y="-2444"/>
                        <a:ext cx="1810" cy="545"/>
                      </a:xfrm>
                      <a:custGeom>
                        <a:avLst/>
                        <a:gdLst>
                          <a:gd name="T0" fmla="*/ 0 w 1810"/>
                          <a:gd name="T1" fmla="*/ 484 h 545"/>
                          <a:gd name="T2" fmla="*/ 0 w 1810"/>
                          <a:gd name="T3" fmla="*/ 545 h 545"/>
                          <a:gd name="T4" fmla="*/ 1810 w 1810"/>
                          <a:gd name="T5" fmla="*/ 61 h 545"/>
                          <a:gd name="T6" fmla="*/ 1810 w 1810"/>
                          <a:gd name="T7" fmla="*/ 0 h 545"/>
                          <a:gd name="T8" fmla="*/ 0 w 1810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5"/>
                          <a:gd name="T17" fmla="*/ 1810 w 1810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32" name="Freeform 2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491"/>
                        <a:ext cx="1978" cy="531"/>
                      </a:xfrm>
                      <a:custGeom>
                        <a:avLst/>
                        <a:gdLst>
                          <a:gd name="T0" fmla="*/ 0 w 1978"/>
                          <a:gd name="T1" fmla="*/ 486 h 531"/>
                          <a:gd name="T2" fmla="*/ 168 w 1978"/>
                          <a:gd name="T3" fmla="*/ 531 h 531"/>
                          <a:gd name="T4" fmla="*/ 1978 w 1978"/>
                          <a:gd name="T5" fmla="*/ 47 h 531"/>
                          <a:gd name="T6" fmla="*/ 1810 w 1978"/>
                          <a:gd name="T7" fmla="*/ 0 h 531"/>
                          <a:gd name="T8" fmla="*/ 0 w 1978"/>
                          <a:gd name="T9" fmla="*/ 486 h 53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8"/>
                          <a:gd name="T16" fmla="*/ 0 h 531"/>
                          <a:gd name="T17" fmla="*/ 1978 w 1978"/>
                          <a:gd name="T18" fmla="*/ 531 h 53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8" h="531">
                            <a:moveTo>
                              <a:pt x="0" y="486"/>
                            </a:moveTo>
                            <a:lnTo>
                              <a:pt x="168" y="531"/>
                            </a:lnTo>
                            <a:lnTo>
                              <a:pt x="1978" y="47"/>
                            </a:lnTo>
                            <a:lnTo>
                              <a:pt x="1810" y="0"/>
                            </a:lnTo>
                            <a:lnTo>
                              <a:pt x="0" y="486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33" name="Freeform 2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005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2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2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34" name="Freeform 2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888" y="-258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7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35" name="Freeform 2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631"/>
                        <a:ext cx="1980" cy="532"/>
                      </a:xfrm>
                      <a:custGeom>
                        <a:avLst/>
                        <a:gdLst>
                          <a:gd name="T0" fmla="*/ 0 w 1980"/>
                          <a:gd name="T1" fmla="*/ 487 h 532"/>
                          <a:gd name="T2" fmla="*/ 170 w 1980"/>
                          <a:gd name="T3" fmla="*/ 532 h 532"/>
                          <a:gd name="T4" fmla="*/ 1980 w 1980"/>
                          <a:gd name="T5" fmla="*/ 45 h 532"/>
                          <a:gd name="T6" fmla="*/ 1810 w 1980"/>
                          <a:gd name="T7" fmla="*/ 0 h 532"/>
                          <a:gd name="T8" fmla="*/ 0 w 1980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80"/>
                          <a:gd name="T16" fmla="*/ 0 h 532"/>
                          <a:gd name="T17" fmla="*/ 1980 w 1980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80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80" y="45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36" name="Freeform 2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144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37" name="Freeform 2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412" y="-2725"/>
                        <a:ext cx="1809" cy="545"/>
                      </a:xfrm>
                      <a:custGeom>
                        <a:avLst/>
                        <a:gdLst>
                          <a:gd name="T0" fmla="*/ 0 w 1809"/>
                          <a:gd name="T1" fmla="*/ 484 h 545"/>
                          <a:gd name="T2" fmla="*/ 0 w 1809"/>
                          <a:gd name="T3" fmla="*/ 545 h 545"/>
                          <a:gd name="T4" fmla="*/ 1809 w 1809"/>
                          <a:gd name="T5" fmla="*/ 61 h 545"/>
                          <a:gd name="T6" fmla="*/ 1809 w 1809"/>
                          <a:gd name="T7" fmla="*/ 0 h 545"/>
                          <a:gd name="T8" fmla="*/ 0 w 1809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5"/>
                          <a:gd name="T17" fmla="*/ 1809 w 1809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38" name="Freeform 2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770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8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8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39" name="Freeform 2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286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1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0" name="Freeform 2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934" y="-2867"/>
                        <a:ext cx="1809" cy="548"/>
                      </a:xfrm>
                      <a:custGeom>
                        <a:avLst/>
                        <a:gdLst>
                          <a:gd name="T0" fmla="*/ 0 w 1809"/>
                          <a:gd name="T1" fmla="*/ 487 h 548"/>
                          <a:gd name="T2" fmla="*/ 0 w 1809"/>
                          <a:gd name="T3" fmla="*/ 548 h 548"/>
                          <a:gd name="T4" fmla="*/ 1809 w 1809"/>
                          <a:gd name="T5" fmla="*/ 61 h 548"/>
                          <a:gd name="T6" fmla="*/ 1809 w 1809"/>
                          <a:gd name="T7" fmla="*/ 0 h 548"/>
                          <a:gd name="T8" fmla="*/ 0 w 1809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8"/>
                          <a:gd name="T17" fmla="*/ 1809 w 1809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1" name="Freeform 2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912"/>
                        <a:ext cx="1979" cy="532"/>
                      </a:xfrm>
                      <a:custGeom>
                        <a:avLst/>
                        <a:gdLst>
                          <a:gd name="T0" fmla="*/ 0 w 1979"/>
                          <a:gd name="T1" fmla="*/ 487 h 532"/>
                          <a:gd name="T2" fmla="*/ 170 w 1979"/>
                          <a:gd name="T3" fmla="*/ 532 h 532"/>
                          <a:gd name="T4" fmla="*/ 1979 w 1979"/>
                          <a:gd name="T5" fmla="*/ 45 h 532"/>
                          <a:gd name="T6" fmla="*/ 1809 w 1979"/>
                          <a:gd name="T7" fmla="*/ 0 h 532"/>
                          <a:gd name="T8" fmla="*/ 0 w 1979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9"/>
                          <a:gd name="T16" fmla="*/ 0 h 532"/>
                          <a:gd name="T17" fmla="*/ 1979 w 1979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9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79" y="45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2" name="Freeform 2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425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3" name="Freeform 30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459" y="-300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4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4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4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4" name="Freeform 30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3051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7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7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5" name="Freeform 30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2567"/>
                        <a:ext cx="167" cy="109"/>
                      </a:xfrm>
                      <a:custGeom>
                        <a:avLst/>
                        <a:gdLst>
                          <a:gd name="T0" fmla="*/ 167 w 167"/>
                          <a:gd name="T1" fmla="*/ 109 h 109"/>
                          <a:gd name="T2" fmla="*/ 167 w 167"/>
                          <a:gd name="T3" fmla="*/ 45 h 109"/>
                          <a:gd name="T4" fmla="*/ 0 w 167"/>
                          <a:gd name="T5" fmla="*/ 0 h 109"/>
                          <a:gd name="T6" fmla="*/ 0 w 167"/>
                          <a:gd name="T7" fmla="*/ 61 h 109"/>
                          <a:gd name="T8" fmla="*/ 167 w 167"/>
                          <a:gd name="T9" fmla="*/ 109 h 10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7"/>
                          <a:gd name="T16" fmla="*/ 0 h 109"/>
                          <a:gd name="T17" fmla="*/ 167 w 167"/>
                          <a:gd name="T18" fmla="*/ 109 h 10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7" h="109">
                            <a:moveTo>
                              <a:pt x="167" y="109"/>
                            </a:moveTo>
                            <a:lnTo>
                              <a:pt x="167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7" y="109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6" name="Freeform 30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78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7" name="Freeform 30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74" y="-2763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8" name="Freeform 30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98" y="-2806"/>
                        <a:ext cx="2279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4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4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49" name="Freeform 30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82" y="-2822"/>
                        <a:ext cx="2330" cy="623"/>
                      </a:xfrm>
                      <a:custGeom>
                        <a:avLst/>
                        <a:gdLst>
                          <a:gd name="T0" fmla="*/ 2330 w 2330"/>
                          <a:gd name="T1" fmla="*/ 607 h 623"/>
                          <a:gd name="T2" fmla="*/ 2263 w 2330"/>
                          <a:gd name="T3" fmla="*/ 623 h 623"/>
                          <a:gd name="T4" fmla="*/ 0 w 2330"/>
                          <a:gd name="T5" fmla="*/ 16 h 623"/>
                          <a:gd name="T6" fmla="*/ 67 w 2330"/>
                          <a:gd name="T7" fmla="*/ 0 h 623"/>
                          <a:gd name="T8" fmla="*/ 2330 w 2330"/>
                          <a:gd name="T9" fmla="*/ 607 h 62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30"/>
                          <a:gd name="T16" fmla="*/ 0 h 623"/>
                          <a:gd name="T17" fmla="*/ 2330 w 2330"/>
                          <a:gd name="T18" fmla="*/ 623 h 62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30" h="623">
                            <a:moveTo>
                              <a:pt x="2330" y="607"/>
                            </a:moveTo>
                            <a:lnTo>
                              <a:pt x="2263" y="623"/>
                            </a:lnTo>
                            <a:lnTo>
                              <a:pt x="0" y="16"/>
                            </a:lnTo>
                            <a:lnTo>
                              <a:pt x="67" y="0"/>
                            </a:lnTo>
                            <a:lnTo>
                              <a:pt x="2330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50" name="Freeform 30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57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51" name="Freeform 30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061" y="-2217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52" name="Freeform 30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57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53" name="Freeform 31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35" y="-3042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54" name="Freeform 3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59" y="-3084"/>
                        <a:ext cx="2280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3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3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55" name="Freeform 3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42" y="-3101"/>
                        <a:ext cx="2329" cy="624"/>
                      </a:xfrm>
                      <a:custGeom>
                        <a:avLst/>
                        <a:gdLst>
                          <a:gd name="T0" fmla="*/ 2329 w 2329"/>
                          <a:gd name="T1" fmla="*/ 607 h 624"/>
                          <a:gd name="T2" fmla="*/ 2263 w 2329"/>
                          <a:gd name="T3" fmla="*/ 624 h 624"/>
                          <a:gd name="T4" fmla="*/ 0 w 2329"/>
                          <a:gd name="T5" fmla="*/ 17 h 624"/>
                          <a:gd name="T6" fmla="*/ 66 w 2329"/>
                          <a:gd name="T7" fmla="*/ 0 h 624"/>
                          <a:gd name="T8" fmla="*/ 2329 w 2329"/>
                          <a:gd name="T9" fmla="*/ 607 h 624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29"/>
                          <a:gd name="T16" fmla="*/ 0 h 624"/>
                          <a:gd name="T17" fmla="*/ 2329 w 2329"/>
                          <a:gd name="T18" fmla="*/ 624 h 624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29" h="624">
                            <a:moveTo>
                              <a:pt x="2329" y="607"/>
                            </a:moveTo>
                            <a:lnTo>
                              <a:pt x="2263" y="624"/>
                            </a:lnTo>
                            <a:lnTo>
                              <a:pt x="0" y="17"/>
                            </a:lnTo>
                            <a:lnTo>
                              <a:pt x="66" y="0"/>
                            </a:lnTo>
                            <a:lnTo>
                              <a:pt x="2329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56" name="Freeform 3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36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57" name="Freeform 31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3022" y="-2496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947" name="Group 287"/>
                    <p:cNvGrpSpPr>
                      <a:grpSpLocks/>
                    </p:cNvGrpSpPr>
                    <p:nvPr/>
                  </p:nvGrpSpPr>
                  <p:grpSpPr bwMode="gray">
                    <a:xfrm flipH="1">
                      <a:off x="4279364" y="4054127"/>
                      <a:ext cx="825992" cy="243186"/>
                      <a:chOff x="-6626" y="-3101"/>
                      <a:chExt cx="4070" cy="1202"/>
                    </a:xfrm>
                  </p:grpSpPr>
                  <p:sp>
                    <p:nvSpPr>
                      <p:cNvPr id="2004" name="Freeform 2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366" y="-2444"/>
                        <a:ext cx="1810" cy="545"/>
                      </a:xfrm>
                      <a:custGeom>
                        <a:avLst/>
                        <a:gdLst>
                          <a:gd name="T0" fmla="*/ 0 w 1810"/>
                          <a:gd name="T1" fmla="*/ 484 h 545"/>
                          <a:gd name="T2" fmla="*/ 0 w 1810"/>
                          <a:gd name="T3" fmla="*/ 545 h 545"/>
                          <a:gd name="T4" fmla="*/ 1810 w 1810"/>
                          <a:gd name="T5" fmla="*/ 61 h 545"/>
                          <a:gd name="T6" fmla="*/ 1810 w 1810"/>
                          <a:gd name="T7" fmla="*/ 0 h 545"/>
                          <a:gd name="T8" fmla="*/ 0 w 1810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5"/>
                          <a:gd name="T17" fmla="*/ 1810 w 1810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05" name="Freeform 2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491"/>
                        <a:ext cx="1978" cy="531"/>
                      </a:xfrm>
                      <a:custGeom>
                        <a:avLst/>
                        <a:gdLst>
                          <a:gd name="T0" fmla="*/ 0 w 1978"/>
                          <a:gd name="T1" fmla="*/ 486 h 531"/>
                          <a:gd name="T2" fmla="*/ 168 w 1978"/>
                          <a:gd name="T3" fmla="*/ 531 h 531"/>
                          <a:gd name="T4" fmla="*/ 1978 w 1978"/>
                          <a:gd name="T5" fmla="*/ 47 h 531"/>
                          <a:gd name="T6" fmla="*/ 1810 w 1978"/>
                          <a:gd name="T7" fmla="*/ 0 h 531"/>
                          <a:gd name="T8" fmla="*/ 0 w 1978"/>
                          <a:gd name="T9" fmla="*/ 486 h 53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8"/>
                          <a:gd name="T16" fmla="*/ 0 h 531"/>
                          <a:gd name="T17" fmla="*/ 1978 w 1978"/>
                          <a:gd name="T18" fmla="*/ 531 h 53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8" h="531">
                            <a:moveTo>
                              <a:pt x="0" y="486"/>
                            </a:moveTo>
                            <a:lnTo>
                              <a:pt x="168" y="531"/>
                            </a:lnTo>
                            <a:lnTo>
                              <a:pt x="1978" y="47"/>
                            </a:lnTo>
                            <a:lnTo>
                              <a:pt x="1810" y="0"/>
                            </a:lnTo>
                            <a:lnTo>
                              <a:pt x="0" y="486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06" name="Freeform 2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005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2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2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07" name="Freeform 2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888" y="-258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7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08" name="Freeform 2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631"/>
                        <a:ext cx="1980" cy="532"/>
                      </a:xfrm>
                      <a:custGeom>
                        <a:avLst/>
                        <a:gdLst>
                          <a:gd name="T0" fmla="*/ 0 w 1980"/>
                          <a:gd name="T1" fmla="*/ 487 h 532"/>
                          <a:gd name="T2" fmla="*/ 170 w 1980"/>
                          <a:gd name="T3" fmla="*/ 532 h 532"/>
                          <a:gd name="T4" fmla="*/ 1980 w 1980"/>
                          <a:gd name="T5" fmla="*/ 45 h 532"/>
                          <a:gd name="T6" fmla="*/ 1810 w 1980"/>
                          <a:gd name="T7" fmla="*/ 0 h 532"/>
                          <a:gd name="T8" fmla="*/ 0 w 1980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80"/>
                          <a:gd name="T16" fmla="*/ 0 h 532"/>
                          <a:gd name="T17" fmla="*/ 1980 w 1980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80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80" y="45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09" name="Freeform 2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144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0" name="Freeform 2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412" y="-2725"/>
                        <a:ext cx="1809" cy="545"/>
                      </a:xfrm>
                      <a:custGeom>
                        <a:avLst/>
                        <a:gdLst>
                          <a:gd name="T0" fmla="*/ 0 w 1809"/>
                          <a:gd name="T1" fmla="*/ 484 h 545"/>
                          <a:gd name="T2" fmla="*/ 0 w 1809"/>
                          <a:gd name="T3" fmla="*/ 545 h 545"/>
                          <a:gd name="T4" fmla="*/ 1809 w 1809"/>
                          <a:gd name="T5" fmla="*/ 61 h 545"/>
                          <a:gd name="T6" fmla="*/ 1809 w 1809"/>
                          <a:gd name="T7" fmla="*/ 0 h 545"/>
                          <a:gd name="T8" fmla="*/ 0 w 1809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5"/>
                          <a:gd name="T17" fmla="*/ 1809 w 1809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1" name="Freeform 2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770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8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8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2" name="Freeform 2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286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1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3" name="Freeform 2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934" y="-2867"/>
                        <a:ext cx="1809" cy="548"/>
                      </a:xfrm>
                      <a:custGeom>
                        <a:avLst/>
                        <a:gdLst>
                          <a:gd name="T0" fmla="*/ 0 w 1809"/>
                          <a:gd name="T1" fmla="*/ 487 h 548"/>
                          <a:gd name="T2" fmla="*/ 0 w 1809"/>
                          <a:gd name="T3" fmla="*/ 548 h 548"/>
                          <a:gd name="T4" fmla="*/ 1809 w 1809"/>
                          <a:gd name="T5" fmla="*/ 61 h 548"/>
                          <a:gd name="T6" fmla="*/ 1809 w 1809"/>
                          <a:gd name="T7" fmla="*/ 0 h 548"/>
                          <a:gd name="T8" fmla="*/ 0 w 1809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8"/>
                          <a:gd name="T17" fmla="*/ 1809 w 1809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4" name="Freeform 2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912"/>
                        <a:ext cx="1979" cy="532"/>
                      </a:xfrm>
                      <a:custGeom>
                        <a:avLst/>
                        <a:gdLst>
                          <a:gd name="T0" fmla="*/ 0 w 1979"/>
                          <a:gd name="T1" fmla="*/ 487 h 532"/>
                          <a:gd name="T2" fmla="*/ 170 w 1979"/>
                          <a:gd name="T3" fmla="*/ 532 h 532"/>
                          <a:gd name="T4" fmla="*/ 1979 w 1979"/>
                          <a:gd name="T5" fmla="*/ 45 h 532"/>
                          <a:gd name="T6" fmla="*/ 1809 w 1979"/>
                          <a:gd name="T7" fmla="*/ 0 h 532"/>
                          <a:gd name="T8" fmla="*/ 0 w 1979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9"/>
                          <a:gd name="T16" fmla="*/ 0 h 532"/>
                          <a:gd name="T17" fmla="*/ 1979 w 1979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9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79" y="45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5" name="Freeform 2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425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6" name="Freeform 30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459" y="-300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4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4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4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7" name="Freeform 30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3051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7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7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8" name="Freeform 30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2567"/>
                        <a:ext cx="167" cy="109"/>
                      </a:xfrm>
                      <a:custGeom>
                        <a:avLst/>
                        <a:gdLst>
                          <a:gd name="T0" fmla="*/ 167 w 167"/>
                          <a:gd name="T1" fmla="*/ 109 h 109"/>
                          <a:gd name="T2" fmla="*/ 167 w 167"/>
                          <a:gd name="T3" fmla="*/ 45 h 109"/>
                          <a:gd name="T4" fmla="*/ 0 w 167"/>
                          <a:gd name="T5" fmla="*/ 0 h 109"/>
                          <a:gd name="T6" fmla="*/ 0 w 167"/>
                          <a:gd name="T7" fmla="*/ 61 h 109"/>
                          <a:gd name="T8" fmla="*/ 167 w 167"/>
                          <a:gd name="T9" fmla="*/ 109 h 10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7"/>
                          <a:gd name="T16" fmla="*/ 0 h 109"/>
                          <a:gd name="T17" fmla="*/ 167 w 167"/>
                          <a:gd name="T18" fmla="*/ 109 h 10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7" h="109">
                            <a:moveTo>
                              <a:pt x="167" y="109"/>
                            </a:moveTo>
                            <a:lnTo>
                              <a:pt x="167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7" y="109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19" name="Freeform 30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78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0" name="Freeform 30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74" y="-2763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1" name="Freeform 30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98" y="-2806"/>
                        <a:ext cx="2279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4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4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2" name="Freeform 30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82" y="-2822"/>
                        <a:ext cx="2330" cy="623"/>
                      </a:xfrm>
                      <a:custGeom>
                        <a:avLst/>
                        <a:gdLst>
                          <a:gd name="T0" fmla="*/ 2330 w 2330"/>
                          <a:gd name="T1" fmla="*/ 607 h 623"/>
                          <a:gd name="T2" fmla="*/ 2263 w 2330"/>
                          <a:gd name="T3" fmla="*/ 623 h 623"/>
                          <a:gd name="T4" fmla="*/ 0 w 2330"/>
                          <a:gd name="T5" fmla="*/ 16 h 623"/>
                          <a:gd name="T6" fmla="*/ 67 w 2330"/>
                          <a:gd name="T7" fmla="*/ 0 h 623"/>
                          <a:gd name="T8" fmla="*/ 2330 w 2330"/>
                          <a:gd name="T9" fmla="*/ 607 h 62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30"/>
                          <a:gd name="T16" fmla="*/ 0 h 623"/>
                          <a:gd name="T17" fmla="*/ 2330 w 2330"/>
                          <a:gd name="T18" fmla="*/ 623 h 62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30" h="623">
                            <a:moveTo>
                              <a:pt x="2330" y="607"/>
                            </a:moveTo>
                            <a:lnTo>
                              <a:pt x="2263" y="623"/>
                            </a:lnTo>
                            <a:lnTo>
                              <a:pt x="0" y="16"/>
                            </a:lnTo>
                            <a:lnTo>
                              <a:pt x="67" y="0"/>
                            </a:lnTo>
                            <a:lnTo>
                              <a:pt x="2330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3" name="Freeform 30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57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4" name="Freeform 30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061" y="-2217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5" name="Freeform 30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57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6" name="Freeform 31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35" y="-3042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7" name="Freeform 3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59" y="-3084"/>
                        <a:ext cx="2280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3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3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8" name="Freeform 3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42" y="-3101"/>
                        <a:ext cx="2329" cy="624"/>
                      </a:xfrm>
                      <a:custGeom>
                        <a:avLst/>
                        <a:gdLst>
                          <a:gd name="T0" fmla="*/ 2329 w 2329"/>
                          <a:gd name="T1" fmla="*/ 607 h 624"/>
                          <a:gd name="T2" fmla="*/ 2263 w 2329"/>
                          <a:gd name="T3" fmla="*/ 624 h 624"/>
                          <a:gd name="T4" fmla="*/ 0 w 2329"/>
                          <a:gd name="T5" fmla="*/ 17 h 624"/>
                          <a:gd name="T6" fmla="*/ 66 w 2329"/>
                          <a:gd name="T7" fmla="*/ 0 h 624"/>
                          <a:gd name="T8" fmla="*/ 2329 w 2329"/>
                          <a:gd name="T9" fmla="*/ 607 h 624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29"/>
                          <a:gd name="T16" fmla="*/ 0 h 624"/>
                          <a:gd name="T17" fmla="*/ 2329 w 2329"/>
                          <a:gd name="T18" fmla="*/ 624 h 624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29" h="624">
                            <a:moveTo>
                              <a:pt x="2329" y="607"/>
                            </a:moveTo>
                            <a:lnTo>
                              <a:pt x="2263" y="624"/>
                            </a:lnTo>
                            <a:lnTo>
                              <a:pt x="0" y="17"/>
                            </a:lnTo>
                            <a:lnTo>
                              <a:pt x="66" y="0"/>
                            </a:lnTo>
                            <a:lnTo>
                              <a:pt x="2329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29" name="Freeform 3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36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30" name="Freeform 31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3022" y="-2496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948" name="Group 287"/>
                    <p:cNvGrpSpPr>
                      <a:grpSpLocks/>
                    </p:cNvGrpSpPr>
                    <p:nvPr/>
                  </p:nvGrpSpPr>
                  <p:grpSpPr bwMode="gray">
                    <a:xfrm flipH="1">
                      <a:off x="3857815" y="4167521"/>
                      <a:ext cx="825992" cy="243186"/>
                      <a:chOff x="-6626" y="-3101"/>
                      <a:chExt cx="4070" cy="1202"/>
                    </a:xfrm>
                  </p:grpSpPr>
                  <p:sp>
                    <p:nvSpPr>
                      <p:cNvPr id="1977" name="Freeform 2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366" y="-2444"/>
                        <a:ext cx="1810" cy="545"/>
                      </a:xfrm>
                      <a:custGeom>
                        <a:avLst/>
                        <a:gdLst>
                          <a:gd name="T0" fmla="*/ 0 w 1810"/>
                          <a:gd name="T1" fmla="*/ 484 h 545"/>
                          <a:gd name="T2" fmla="*/ 0 w 1810"/>
                          <a:gd name="T3" fmla="*/ 545 h 545"/>
                          <a:gd name="T4" fmla="*/ 1810 w 1810"/>
                          <a:gd name="T5" fmla="*/ 61 h 545"/>
                          <a:gd name="T6" fmla="*/ 1810 w 1810"/>
                          <a:gd name="T7" fmla="*/ 0 h 545"/>
                          <a:gd name="T8" fmla="*/ 0 w 1810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5"/>
                          <a:gd name="T17" fmla="*/ 1810 w 1810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78" name="Freeform 2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491"/>
                        <a:ext cx="1978" cy="531"/>
                      </a:xfrm>
                      <a:custGeom>
                        <a:avLst/>
                        <a:gdLst>
                          <a:gd name="T0" fmla="*/ 0 w 1978"/>
                          <a:gd name="T1" fmla="*/ 486 h 531"/>
                          <a:gd name="T2" fmla="*/ 168 w 1978"/>
                          <a:gd name="T3" fmla="*/ 531 h 531"/>
                          <a:gd name="T4" fmla="*/ 1978 w 1978"/>
                          <a:gd name="T5" fmla="*/ 47 h 531"/>
                          <a:gd name="T6" fmla="*/ 1810 w 1978"/>
                          <a:gd name="T7" fmla="*/ 0 h 531"/>
                          <a:gd name="T8" fmla="*/ 0 w 1978"/>
                          <a:gd name="T9" fmla="*/ 486 h 53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8"/>
                          <a:gd name="T16" fmla="*/ 0 h 531"/>
                          <a:gd name="T17" fmla="*/ 1978 w 1978"/>
                          <a:gd name="T18" fmla="*/ 531 h 53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8" h="531">
                            <a:moveTo>
                              <a:pt x="0" y="486"/>
                            </a:moveTo>
                            <a:lnTo>
                              <a:pt x="168" y="531"/>
                            </a:lnTo>
                            <a:lnTo>
                              <a:pt x="1978" y="47"/>
                            </a:lnTo>
                            <a:lnTo>
                              <a:pt x="1810" y="0"/>
                            </a:lnTo>
                            <a:lnTo>
                              <a:pt x="0" y="486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79" name="Freeform 2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005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2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2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0" name="Freeform 2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888" y="-258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7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1" name="Freeform 2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631"/>
                        <a:ext cx="1980" cy="532"/>
                      </a:xfrm>
                      <a:custGeom>
                        <a:avLst/>
                        <a:gdLst>
                          <a:gd name="T0" fmla="*/ 0 w 1980"/>
                          <a:gd name="T1" fmla="*/ 487 h 532"/>
                          <a:gd name="T2" fmla="*/ 170 w 1980"/>
                          <a:gd name="T3" fmla="*/ 532 h 532"/>
                          <a:gd name="T4" fmla="*/ 1980 w 1980"/>
                          <a:gd name="T5" fmla="*/ 45 h 532"/>
                          <a:gd name="T6" fmla="*/ 1810 w 1980"/>
                          <a:gd name="T7" fmla="*/ 0 h 532"/>
                          <a:gd name="T8" fmla="*/ 0 w 1980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80"/>
                          <a:gd name="T16" fmla="*/ 0 h 532"/>
                          <a:gd name="T17" fmla="*/ 1980 w 1980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80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80" y="45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2" name="Freeform 2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144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3" name="Freeform 2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412" y="-2725"/>
                        <a:ext cx="1809" cy="545"/>
                      </a:xfrm>
                      <a:custGeom>
                        <a:avLst/>
                        <a:gdLst>
                          <a:gd name="T0" fmla="*/ 0 w 1809"/>
                          <a:gd name="T1" fmla="*/ 484 h 545"/>
                          <a:gd name="T2" fmla="*/ 0 w 1809"/>
                          <a:gd name="T3" fmla="*/ 545 h 545"/>
                          <a:gd name="T4" fmla="*/ 1809 w 1809"/>
                          <a:gd name="T5" fmla="*/ 61 h 545"/>
                          <a:gd name="T6" fmla="*/ 1809 w 1809"/>
                          <a:gd name="T7" fmla="*/ 0 h 545"/>
                          <a:gd name="T8" fmla="*/ 0 w 1809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5"/>
                          <a:gd name="T17" fmla="*/ 1809 w 1809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4" name="Freeform 2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770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8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8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5" name="Freeform 2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286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1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6" name="Freeform 2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934" y="-2867"/>
                        <a:ext cx="1809" cy="548"/>
                      </a:xfrm>
                      <a:custGeom>
                        <a:avLst/>
                        <a:gdLst>
                          <a:gd name="T0" fmla="*/ 0 w 1809"/>
                          <a:gd name="T1" fmla="*/ 487 h 548"/>
                          <a:gd name="T2" fmla="*/ 0 w 1809"/>
                          <a:gd name="T3" fmla="*/ 548 h 548"/>
                          <a:gd name="T4" fmla="*/ 1809 w 1809"/>
                          <a:gd name="T5" fmla="*/ 61 h 548"/>
                          <a:gd name="T6" fmla="*/ 1809 w 1809"/>
                          <a:gd name="T7" fmla="*/ 0 h 548"/>
                          <a:gd name="T8" fmla="*/ 0 w 1809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8"/>
                          <a:gd name="T17" fmla="*/ 1809 w 1809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7" name="Freeform 2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912"/>
                        <a:ext cx="1979" cy="532"/>
                      </a:xfrm>
                      <a:custGeom>
                        <a:avLst/>
                        <a:gdLst>
                          <a:gd name="T0" fmla="*/ 0 w 1979"/>
                          <a:gd name="T1" fmla="*/ 487 h 532"/>
                          <a:gd name="T2" fmla="*/ 170 w 1979"/>
                          <a:gd name="T3" fmla="*/ 532 h 532"/>
                          <a:gd name="T4" fmla="*/ 1979 w 1979"/>
                          <a:gd name="T5" fmla="*/ 45 h 532"/>
                          <a:gd name="T6" fmla="*/ 1809 w 1979"/>
                          <a:gd name="T7" fmla="*/ 0 h 532"/>
                          <a:gd name="T8" fmla="*/ 0 w 1979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9"/>
                          <a:gd name="T16" fmla="*/ 0 h 532"/>
                          <a:gd name="T17" fmla="*/ 1979 w 1979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9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79" y="45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8" name="Freeform 2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425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89" name="Freeform 30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459" y="-300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4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4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4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0" name="Freeform 30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3051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7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7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1" name="Freeform 30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2567"/>
                        <a:ext cx="167" cy="109"/>
                      </a:xfrm>
                      <a:custGeom>
                        <a:avLst/>
                        <a:gdLst>
                          <a:gd name="T0" fmla="*/ 167 w 167"/>
                          <a:gd name="T1" fmla="*/ 109 h 109"/>
                          <a:gd name="T2" fmla="*/ 167 w 167"/>
                          <a:gd name="T3" fmla="*/ 45 h 109"/>
                          <a:gd name="T4" fmla="*/ 0 w 167"/>
                          <a:gd name="T5" fmla="*/ 0 h 109"/>
                          <a:gd name="T6" fmla="*/ 0 w 167"/>
                          <a:gd name="T7" fmla="*/ 61 h 109"/>
                          <a:gd name="T8" fmla="*/ 167 w 167"/>
                          <a:gd name="T9" fmla="*/ 109 h 10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7"/>
                          <a:gd name="T16" fmla="*/ 0 h 109"/>
                          <a:gd name="T17" fmla="*/ 167 w 167"/>
                          <a:gd name="T18" fmla="*/ 109 h 10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7" h="109">
                            <a:moveTo>
                              <a:pt x="167" y="109"/>
                            </a:moveTo>
                            <a:lnTo>
                              <a:pt x="167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7" y="109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2" name="Freeform 30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78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3" name="Freeform 30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74" y="-2763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4" name="Freeform 30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98" y="-2806"/>
                        <a:ext cx="2279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4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4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5" name="Freeform 30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82" y="-2822"/>
                        <a:ext cx="2330" cy="623"/>
                      </a:xfrm>
                      <a:custGeom>
                        <a:avLst/>
                        <a:gdLst>
                          <a:gd name="T0" fmla="*/ 2330 w 2330"/>
                          <a:gd name="T1" fmla="*/ 607 h 623"/>
                          <a:gd name="T2" fmla="*/ 2263 w 2330"/>
                          <a:gd name="T3" fmla="*/ 623 h 623"/>
                          <a:gd name="T4" fmla="*/ 0 w 2330"/>
                          <a:gd name="T5" fmla="*/ 16 h 623"/>
                          <a:gd name="T6" fmla="*/ 67 w 2330"/>
                          <a:gd name="T7" fmla="*/ 0 h 623"/>
                          <a:gd name="T8" fmla="*/ 2330 w 2330"/>
                          <a:gd name="T9" fmla="*/ 607 h 62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30"/>
                          <a:gd name="T16" fmla="*/ 0 h 623"/>
                          <a:gd name="T17" fmla="*/ 2330 w 2330"/>
                          <a:gd name="T18" fmla="*/ 623 h 62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30" h="623">
                            <a:moveTo>
                              <a:pt x="2330" y="607"/>
                            </a:moveTo>
                            <a:lnTo>
                              <a:pt x="2263" y="623"/>
                            </a:lnTo>
                            <a:lnTo>
                              <a:pt x="0" y="16"/>
                            </a:lnTo>
                            <a:lnTo>
                              <a:pt x="67" y="0"/>
                            </a:lnTo>
                            <a:lnTo>
                              <a:pt x="2330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6" name="Freeform 30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57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7" name="Freeform 30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061" y="-2217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8" name="Freeform 30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57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99" name="Freeform 31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35" y="-3042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00" name="Freeform 3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59" y="-3084"/>
                        <a:ext cx="2280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3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3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01" name="Freeform 3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42" y="-3101"/>
                        <a:ext cx="2329" cy="624"/>
                      </a:xfrm>
                      <a:custGeom>
                        <a:avLst/>
                        <a:gdLst>
                          <a:gd name="T0" fmla="*/ 2329 w 2329"/>
                          <a:gd name="T1" fmla="*/ 607 h 624"/>
                          <a:gd name="T2" fmla="*/ 2263 w 2329"/>
                          <a:gd name="T3" fmla="*/ 624 h 624"/>
                          <a:gd name="T4" fmla="*/ 0 w 2329"/>
                          <a:gd name="T5" fmla="*/ 17 h 624"/>
                          <a:gd name="T6" fmla="*/ 66 w 2329"/>
                          <a:gd name="T7" fmla="*/ 0 h 624"/>
                          <a:gd name="T8" fmla="*/ 2329 w 2329"/>
                          <a:gd name="T9" fmla="*/ 607 h 624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29"/>
                          <a:gd name="T16" fmla="*/ 0 h 624"/>
                          <a:gd name="T17" fmla="*/ 2329 w 2329"/>
                          <a:gd name="T18" fmla="*/ 624 h 624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29" h="624">
                            <a:moveTo>
                              <a:pt x="2329" y="607"/>
                            </a:moveTo>
                            <a:lnTo>
                              <a:pt x="2263" y="624"/>
                            </a:lnTo>
                            <a:lnTo>
                              <a:pt x="0" y="17"/>
                            </a:lnTo>
                            <a:lnTo>
                              <a:pt x="66" y="0"/>
                            </a:lnTo>
                            <a:lnTo>
                              <a:pt x="2329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02" name="Freeform 3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36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2003" name="Freeform 31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3022" y="-2496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949" name="Group 287"/>
                    <p:cNvGrpSpPr>
                      <a:grpSpLocks/>
                    </p:cNvGrpSpPr>
                    <p:nvPr/>
                  </p:nvGrpSpPr>
                  <p:grpSpPr bwMode="gray">
                    <a:xfrm flipH="1">
                      <a:off x="3431627" y="4282187"/>
                      <a:ext cx="825992" cy="243186"/>
                      <a:chOff x="-6626" y="-3101"/>
                      <a:chExt cx="4070" cy="1202"/>
                    </a:xfrm>
                  </p:grpSpPr>
                  <p:sp>
                    <p:nvSpPr>
                      <p:cNvPr id="1950" name="Freeform 28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366" y="-2444"/>
                        <a:ext cx="1810" cy="545"/>
                      </a:xfrm>
                      <a:custGeom>
                        <a:avLst/>
                        <a:gdLst>
                          <a:gd name="T0" fmla="*/ 0 w 1810"/>
                          <a:gd name="T1" fmla="*/ 484 h 545"/>
                          <a:gd name="T2" fmla="*/ 0 w 1810"/>
                          <a:gd name="T3" fmla="*/ 545 h 545"/>
                          <a:gd name="T4" fmla="*/ 1810 w 1810"/>
                          <a:gd name="T5" fmla="*/ 61 h 545"/>
                          <a:gd name="T6" fmla="*/ 1810 w 1810"/>
                          <a:gd name="T7" fmla="*/ 0 h 545"/>
                          <a:gd name="T8" fmla="*/ 0 w 1810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5"/>
                          <a:gd name="T17" fmla="*/ 1810 w 1810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1" name="Freeform 28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491"/>
                        <a:ext cx="1978" cy="531"/>
                      </a:xfrm>
                      <a:custGeom>
                        <a:avLst/>
                        <a:gdLst>
                          <a:gd name="T0" fmla="*/ 0 w 1978"/>
                          <a:gd name="T1" fmla="*/ 486 h 531"/>
                          <a:gd name="T2" fmla="*/ 168 w 1978"/>
                          <a:gd name="T3" fmla="*/ 531 h 531"/>
                          <a:gd name="T4" fmla="*/ 1978 w 1978"/>
                          <a:gd name="T5" fmla="*/ 47 h 531"/>
                          <a:gd name="T6" fmla="*/ 1810 w 1978"/>
                          <a:gd name="T7" fmla="*/ 0 h 531"/>
                          <a:gd name="T8" fmla="*/ 0 w 1978"/>
                          <a:gd name="T9" fmla="*/ 486 h 53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8"/>
                          <a:gd name="T16" fmla="*/ 0 h 531"/>
                          <a:gd name="T17" fmla="*/ 1978 w 1978"/>
                          <a:gd name="T18" fmla="*/ 531 h 53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8" h="531">
                            <a:moveTo>
                              <a:pt x="0" y="486"/>
                            </a:moveTo>
                            <a:lnTo>
                              <a:pt x="168" y="531"/>
                            </a:lnTo>
                            <a:lnTo>
                              <a:pt x="1978" y="47"/>
                            </a:lnTo>
                            <a:lnTo>
                              <a:pt x="1810" y="0"/>
                            </a:lnTo>
                            <a:lnTo>
                              <a:pt x="0" y="486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2" name="Freeform 29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534" y="-2005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2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2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3" name="Freeform 29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888" y="-258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7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4" name="Freeform 29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631"/>
                        <a:ext cx="1980" cy="532"/>
                      </a:xfrm>
                      <a:custGeom>
                        <a:avLst/>
                        <a:gdLst>
                          <a:gd name="T0" fmla="*/ 0 w 1980"/>
                          <a:gd name="T1" fmla="*/ 487 h 532"/>
                          <a:gd name="T2" fmla="*/ 170 w 1980"/>
                          <a:gd name="T3" fmla="*/ 532 h 532"/>
                          <a:gd name="T4" fmla="*/ 1980 w 1980"/>
                          <a:gd name="T5" fmla="*/ 45 h 532"/>
                          <a:gd name="T6" fmla="*/ 1810 w 1980"/>
                          <a:gd name="T7" fmla="*/ 0 h 532"/>
                          <a:gd name="T8" fmla="*/ 0 w 1980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80"/>
                          <a:gd name="T16" fmla="*/ 0 h 532"/>
                          <a:gd name="T17" fmla="*/ 1980 w 1980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80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80" y="45"/>
                            </a:lnTo>
                            <a:lnTo>
                              <a:pt x="1810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5" name="Freeform 29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058" y="-2144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6" name="Freeform 29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412" y="-2725"/>
                        <a:ext cx="1809" cy="545"/>
                      </a:xfrm>
                      <a:custGeom>
                        <a:avLst/>
                        <a:gdLst>
                          <a:gd name="T0" fmla="*/ 0 w 1809"/>
                          <a:gd name="T1" fmla="*/ 484 h 545"/>
                          <a:gd name="T2" fmla="*/ 0 w 1809"/>
                          <a:gd name="T3" fmla="*/ 545 h 545"/>
                          <a:gd name="T4" fmla="*/ 1809 w 1809"/>
                          <a:gd name="T5" fmla="*/ 61 h 545"/>
                          <a:gd name="T6" fmla="*/ 1809 w 1809"/>
                          <a:gd name="T7" fmla="*/ 0 h 545"/>
                          <a:gd name="T8" fmla="*/ 0 w 1809"/>
                          <a:gd name="T9" fmla="*/ 484 h 545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5"/>
                          <a:gd name="T17" fmla="*/ 1809 w 1809"/>
                          <a:gd name="T18" fmla="*/ 545 h 545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5">
                            <a:moveTo>
                              <a:pt x="0" y="484"/>
                            </a:moveTo>
                            <a:lnTo>
                              <a:pt x="0" y="545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7" name="Freeform 29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770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8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8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8" name="Freeform 29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580" y="-2286"/>
                        <a:ext cx="168" cy="106"/>
                      </a:xfrm>
                      <a:custGeom>
                        <a:avLst/>
                        <a:gdLst>
                          <a:gd name="T0" fmla="*/ 168 w 168"/>
                          <a:gd name="T1" fmla="*/ 106 h 106"/>
                          <a:gd name="T2" fmla="*/ 168 w 168"/>
                          <a:gd name="T3" fmla="*/ 45 h 106"/>
                          <a:gd name="T4" fmla="*/ 0 w 168"/>
                          <a:gd name="T5" fmla="*/ 0 h 106"/>
                          <a:gd name="T6" fmla="*/ 0 w 168"/>
                          <a:gd name="T7" fmla="*/ 61 h 106"/>
                          <a:gd name="T8" fmla="*/ 168 w 168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8"/>
                          <a:gd name="T16" fmla="*/ 0 h 106"/>
                          <a:gd name="T17" fmla="*/ 168 w 168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8" h="106">
                            <a:moveTo>
                              <a:pt x="168" y="106"/>
                            </a:moveTo>
                            <a:lnTo>
                              <a:pt x="168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8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9" name="Freeform 29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934" y="-2867"/>
                        <a:ext cx="1809" cy="548"/>
                      </a:xfrm>
                      <a:custGeom>
                        <a:avLst/>
                        <a:gdLst>
                          <a:gd name="T0" fmla="*/ 0 w 1809"/>
                          <a:gd name="T1" fmla="*/ 487 h 548"/>
                          <a:gd name="T2" fmla="*/ 0 w 1809"/>
                          <a:gd name="T3" fmla="*/ 548 h 548"/>
                          <a:gd name="T4" fmla="*/ 1809 w 1809"/>
                          <a:gd name="T5" fmla="*/ 61 h 548"/>
                          <a:gd name="T6" fmla="*/ 1809 w 1809"/>
                          <a:gd name="T7" fmla="*/ 0 h 548"/>
                          <a:gd name="T8" fmla="*/ 0 w 1809"/>
                          <a:gd name="T9" fmla="*/ 487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09"/>
                          <a:gd name="T16" fmla="*/ 0 h 548"/>
                          <a:gd name="T17" fmla="*/ 1809 w 1809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09" h="548">
                            <a:moveTo>
                              <a:pt x="0" y="487"/>
                            </a:moveTo>
                            <a:lnTo>
                              <a:pt x="0" y="548"/>
                            </a:lnTo>
                            <a:lnTo>
                              <a:pt x="1809" y="61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0" name="Freeform 29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912"/>
                        <a:ext cx="1979" cy="532"/>
                      </a:xfrm>
                      <a:custGeom>
                        <a:avLst/>
                        <a:gdLst>
                          <a:gd name="T0" fmla="*/ 0 w 1979"/>
                          <a:gd name="T1" fmla="*/ 487 h 532"/>
                          <a:gd name="T2" fmla="*/ 170 w 1979"/>
                          <a:gd name="T3" fmla="*/ 532 h 532"/>
                          <a:gd name="T4" fmla="*/ 1979 w 1979"/>
                          <a:gd name="T5" fmla="*/ 45 h 532"/>
                          <a:gd name="T6" fmla="*/ 1809 w 1979"/>
                          <a:gd name="T7" fmla="*/ 0 h 532"/>
                          <a:gd name="T8" fmla="*/ 0 w 1979"/>
                          <a:gd name="T9" fmla="*/ 487 h 53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9"/>
                          <a:gd name="T16" fmla="*/ 0 h 532"/>
                          <a:gd name="T17" fmla="*/ 1979 w 1979"/>
                          <a:gd name="T18" fmla="*/ 532 h 53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9" h="532">
                            <a:moveTo>
                              <a:pt x="0" y="487"/>
                            </a:moveTo>
                            <a:lnTo>
                              <a:pt x="170" y="532"/>
                            </a:lnTo>
                            <a:lnTo>
                              <a:pt x="1979" y="45"/>
                            </a:lnTo>
                            <a:lnTo>
                              <a:pt x="1809" y="0"/>
                            </a:lnTo>
                            <a:lnTo>
                              <a:pt x="0" y="487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1" name="Freeform 29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104" y="-2425"/>
                        <a:ext cx="170" cy="106"/>
                      </a:xfrm>
                      <a:custGeom>
                        <a:avLst/>
                        <a:gdLst>
                          <a:gd name="T0" fmla="*/ 170 w 170"/>
                          <a:gd name="T1" fmla="*/ 106 h 106"/>
                          <a:gd name="T2" fmla="*/ 170 w 170"/>
                          <a:gd name="T3" fmla="*/ 45 h 106"/>
                          <a:gd name="T4" fmla="*/ 0 w 170"/>
                          <a:gd name="T5" fmla="*/ 0 h 106"/>
                          <a:gd name="T6" fmla="*/ 0 w 170"/>
                          <a:gd name="T7" fmla="*/ 61 h 106"/>
                          <a:gd name="T8" fmla="*/ 170 w 170"/>
                          <a:gd name="T9" fmla="*/ 106 h 106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70"/>
                          <a:gd name="T16" fmla="*/ 0 h 106"/>
                          <a:gd name="T17" fmla="*/ 170 w 170"/>
                          <a:gd name="T18" fmla="*/ 106 h 106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70" h="106">
                            <a:moveTo>
                              <a:pt x="170" y="106"/>
                            </a:moveTo>
                            <a:lnTo>
                              <a:pt x="170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70" y="106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2" name="Freeform 30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459" y="-3006"/>
                        <a:ext cx="1810" cy="548"/>
                      </a:xfrm>
                      <a:custGeom>
                        <a:avLst/>
                        <a:gdLst>
                          <a:gd name="T0" fmla="*/ 0 w 1810"/>
                          <a:gd name="T1" fmla="*/ 484 h 548"/>
                          <a:gd name="T2" fmla="*/ 0 w 1810"/>
                          <a:gd name="T3" fmla="*/ 548 h 548"/>
                          <a:gd name="T4" fmla="*/ 1810 w 1810"/>
                          <a:gd name="T5" fmla="*/ 61 h 548"/>
                          <a:gd name="T6" fmla="*/ 1810 w 1810"/>
                          <a:gd name="T7" fmla="*/ 0 h 548"/>
                          <a:gd name="T8" fmla="*/ 0 w 1810"/>
                          <a:gd name="T9" fmla="*/ 484 h 54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810"/>
                          <a:gd name="T16" fmla="*/ 0 h 548"/>
                          <a:gd name="T17" fmla="*/ 1810 w 1810"/>
                          <a:gd name="T18" fmla="*/ 548 h 54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810" h="548">
                            <a:moveTo>
                              <a:pt x="0" y="484"/>
                            </a:moveTo>
                            <a:lnTo>
                              <a:pt x="0" y="548"/>
                            </a:lnTo>
                            <a:lnTo>
                              <a:pt x="1810" y="61"/>
                            </a:lnTo>
                            <a:lnTo>
                              <a:pt x="1810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7E2A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3" name="Freeform 30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3051"/>
                        <a:ext cx="1977" cy="529"/>
                      </a:xfrm>
                      <a:custGeom>
                        <a:avLst/>
                        <a:gdLst>
                          <a:gd name="T0" fmla="*/ 0 w 1977"/>
                          <a:gd name="T1" fmla="*/ 484 h 529"/>
                          <a:gd name="T2" fmla="*/ 167 w 1977"/>
                          <a:gd name="T3" fmla="*/ 529 h 529"/>
                          <a:gd name="T4" fmla="*/ 1977 w 1977"/>
                          <a:gd name="T5" fmla="*/ 45 h 529"/>
                          <a:gd name="T6" fmla="*/ 1809 w 1977"/>
                          <a:gd name="T7" fmla="*/ 0 h 529"/>
                          <a:gd name="T8" fmla="*/ 0 w 1977"/>
                          <a:gd name="T9" fmla="*/ 484 h 52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77"/>
                          <a:gd name="T16" fmla="*/ 0 h 529"/>
                          <a:gd name="T17" fmla="*/ 1977 w 1977"/>
                          <a:gd name="T18" fmla="*/ 529 h 52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77" h="529">
                            <a:moveTo>
                              <a:pt x="0" y="484"/>
                            </a:moveTo>
                            <a:lnTo>
                              <a:pt x="167" y="529"/>
                            </a:lnTo>
                            <a:lnTo>
                              <a:pt x="1977" y="45"/>
                            </a:lnTo>
                            <a:lnTo>
                              <a:pt x="1809" y="0"/>
                            </a:lnTo>
                            <a:lnTo>
                              <a:pt x="0" y="484"/>
                            </a:lnTo>
                            <a:close/>
                          </a:path>
                        </a:pathLst>
                      </a:custGeom>
                      <a:solidFill>
                        <a:srgbClr val="993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4" name="Freeform 30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626" y="-2567"/>
                        <a:ext cx="167" cy="109"/>
                      </a:xfrm>
                      <a:custGeom>
                        <a:avLst/>
                        <a:gdLst>
                          <a:gd name="T0" fmla="*/ 167 w 167"/>
                          <a:gd name="T1" fmla="*/ 109 h 109"/>
                          <a:gd name="T2" fmla="*/ 167 w 167"/>
                          <a:gd name="T3" fmla="*/ 45 h 109"/>
                          <a:gd name="T4" fmla="*/ 0 w 167"/>
                          <a:gd name="T5" fmla="*/ 0 h 109"/>
                          <a:gd name="T6" fmla="*/ 0 w 167"/>
                          <a:gd name="T7" fmla="*/ 61 h 109"/>
                          <a:gd name="T8" fmla="*/ 167 w 167"/>
                          <a:gd name="T9" fmla="*/ 109 h 109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67"/>
                          <a:gd name="T16" fmla="*/ 0 h 109"/>
                          <a:gd name="T17" fmla="*/ 167 w 167"/>
                          <a:gd name="T18" fmla="*/ 109 h 109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67" h="109">
                            <a:moveTo>
                              <a:pt x="167" y="109"/>
                            </a:moveTo>
                            <a:lnTo>
                              <a:pt x="167" y="45"/>
                            </a:lnTo>
                            <a:lnTo>
                              <a:pt x="0" y="0"/>
                            </a:lnTo>
                            <a:lnTo>
                              <a:pt x="0" y="61"/>
                            </a:lnTo>
                            <a:lnTo>
                              <a:pt x="167" y="109"/>
                            </a:lnTo>
                            <a:close/>
                          </a:path>
                        </a:pathLst>
                      </a:custGeom>
                      <a:solidFill>
                        <a:srgbClr val="682300"/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5" name="Freeform 30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78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6" name="Freeform 30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74" y="-2763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7" name="Freeform 305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98" y="-2806"/>
                        <a:ext cx="2279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4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4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8" name="Freeform 306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282" y="-2822"/>
                        <a:ext cx="2330" cy="623"/>
                      </a:xfrm>
                      <a:custGeom>
                        <a:avLst/>
                        <a:gdLst>
                          <a:gd name="T0" fmla="*/ 2330 w 2330"/>
                          <a:gd name="T1" fmla="*/ 607 h 623"/>
                          <a:gd name="T2" fmla="*/ 2263 w 2330"/>
                          <a:gd name="T3" fmla="*/ 623 h 623"/>
                          <a:gd name="T4" fmla="*/ 0 w 2330"/>
                          <a:gd name="T5" fmla="*/ 16 h 623"/>
                          <a:gd name="T6" fmla="*/ 67 w 2330"/>
                          <a:gd name="T7" fmla="*/ 0 h 623"/>
                          <a:gd name="T8" fmla="*/ 2330 w 2330"/>
                          <a:gd name="T9" fmla="*/ 607 h 62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30"/>
                          <a:gd name="T16" fmla="*/ 0 h 623"/>
                          <a:gd name="T17" fmla="*/ 2330 w 2330"/>
                          <a:gd name="T18" fmla="*/ 623 h 62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30" h="623">
                            <a:moveTo>
                              <a:pt x="2330" y="607"/>
                            </a:moveTo>
                            <a:lnTo>
                              <a:pt x="2263" y="623"/>
                            </a:lnTo>
                            <a:lnTo>
                              <a:pt x="0" y="16"/>
                            </a:lnTo>
                            <a:lnTo>
                              <a:pt x="67" y="0"/>
                            </a:lnTo>
                            <a:lnTo>
                              <a:pt x="2330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9" name="Freeform 307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6324" y="-2657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70" name="Freeform 308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4061" y="-2217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71" name="Freeform 309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57"/>
                        <a:ext cx="2313" cy="628"/>
                      </a:xfrm>
                      <a:custGeom>
                        <a:avLst/>
                        <a:gdLst>
                          <a:gd name="T0" fmla="*/ 2313 w 2313"/>
                          <a:gd name="T1" fmla="*/ 607 h 628"/>
                          <a:gd name="T2" fmla="*/ 50 w 2313"/>
                          <a:gd name="T3" fmla="*/ 0 h 628"/>
                          <a:gd name="T4" fmla="*/ 0 w 2313"/>
                          <a:gd name="T5" fmla="*/ 21 h 628"/>
                          <a:gd name="T6" fmla="*/ 2263 w 2313"/>
                          <a:gd name="T7" fmla="*/ 628 h 628"/>
                          <a:gd name="T8" fmla="*/ 2313 w 2313"/>
                          <a:gd name="T9" fmla="*/ 607 h 628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13"/>
                          <a:gd name="T16" fmla="*/ 0 h 628"/>
                          <a:gd name="T17" fmla="*/ 2313 w 2313"/>
                          <a:gd name="T18" fmla="*/ 628 h 628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13" h="628">
                            <a:moveTo>
                              <a:pt x="2313" y="607"/>
                            </a:moveTo>
                            <a:lnTo>
                              <a:pt x="50" y="0"/>
                            </a:lnTo>
                            <a:lnTo>
                              <a:pt x="0" y="21"/>
                            </a:lnTo>
                            <a:lnTo>
                              <a:pt x="2263" y="628"/>
                            </a:lnTo>
                            <a:lnTo>
                              <a:pt x="2313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72" name="Freeform 310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35" y="-3042"/>
                        <a:ext cx="2263" cy="692"/>
                      </a:xfrm>
                      <a:custGeom>
                        <a:avLst/>
                        <a:gdLst>
                          <a:gd name="T0" fmla="*/ 2263 w 2263"/>
                          <a:gd name="T1" fmla="*/ 692 h 692"/>
                          <a:gd name="T2" fmla="*/ 2263 w 2263"/>
                          <a:gd name="T3" fmla="*/ 607 h 692"/>
                          <a:gd name="T4" fmla="*/ 0 w 2263"/>
                          <a:gd name="T5" fmla="*/ 0 h 692"/>
                          <a:gd name="T6" fmla="*/ 0 w 2263"/>
                          <a:gd name="T7" fmla="*/ 85 h 692"/>
                          <a:gd name="T8" fmla="*/ 2263 w 2263"/>
                          <a:gd name="T9" fmla="*/ 692 h 69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92"/>
                          <a:gd name="T17" fmla="*/ 2263 w 2263"/>
                          <a:gd name="T18" fmla="*/ 692 h 69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92">
                            <a:moveTo>
                              <a:pt x="2263" y="692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85"/>
                            </a:lnTo>
                            <a:lnTo>
                              <a:pt x="2263" y="692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73" name="Freeform 311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59" y="-3084"/>
                        <a:ext cx="2280" cy="652"/>
                      </a:xfrm>
                      <a:custGeom>
                        <a:avLst/>
                        <a:gdLst>
                          <a:gd name="T0" fmla="*/ 965 w 965"/>
                          <a:gd name="T1" fmla="*/ 257 h 276"/>
                          <a:gd name="T2" fmla="*/ 38 w 965"/>
                          <a:gd name="T3" fmla="*/ 8 h 276"/>
                          <a:gd name="T4" fmla="*/ 7 w 965"/>
                          <a:gd name="T5" fmla="*/ 0 h 276"/>
                          <a:gd name="T6" fmla="*/ 0 w 965"/>
                          <a:gd name="T7" fmla="*/ 8 h 276"/>
                          <a:gd name="T8" fmla="*/ 0 w 965"/>
                          <a:gd name="T9" fmla="*/ 14 h 276"/>
                          <a:gd name="T10" fmla="*/ 3 w 965"/>
                          <a:gd name="T11" fmla="*/ 19 h 276"/>
                          <a:gd name="T12" fmla="*/ 962 w 965"/>
                          <a:gd name="T13" fmla="*/ 276 h 276"/>
                          <a:gd name="T14" fmla="*/ 965 w 965"/>
                          <a:gd name="T15" fmla="*/ 257 h 27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w 965"/>
                          <a:gd name="T25" fmla="*/ 0 h 276"/>
                          <a:gd name="T26" fmla="*/ 965 w 965"/>
                          <a:gd name="T27" fmla="*/ 276 h 276"/>
                        </a:gdLst>
                        <a:ahLst/>
                        <a:cxnLst>
                          <a:cxn ang="T16">
                            <a:pos x="T0" y="T1"/>
                          </a:cxn>
                          <a:cxn ang="T17">
                            <a:pos x="T2" y="T3"/>
                          </a:cxn>
                          <a:cxn ang="T18">
                            <a:pos x="T4" y="T5"/>
                          </a:cxn>
                          <a:cxn ang="T19">
                            <a:pos x="T6" y="T7"/>
                          </a:cxn>
                          <a:cxn ang="T20">
                            <a:pos x="T8" y="T9"/>
                          </a:cxn>
                          <a:cxn ang="T21">
                            <a:pos x="T10" y="T11"/>
                          </a:cxn>
                          <a:cxn ang="T22">
                            <a:pos x="T12" y="T13"/>
                          </a:cxn>
                          <a:cxn ang="T23">
                            <a:pos x="T14" y="T15"/>
                          </a:cxn>
                        </a:cxnLst>
                        <a:rect l="T24" t="T25" r="T26" b="T27"/>
                        <a:pathLst>
                          <a:path w="965" h="276">
                            <a:moveTo>
                              <a:pt x="965" y="257"/>
                            </a:moveTo>
                            <a:cubicBezTo>
                              <a:pt x="38" y="8"/>
                              <a:pt x="38" y="8"/>
                              <a:pt x="38" y="8"/>
                            </a:cubicBezTo>
                            <a:cubicBezTo>
                              <a:pt x="7" y="0"/>
                              <a:pt x="7" y="0"/>
                              <a:pt x="7" y="0"/>
                            </a:cubicBezTo>
                            <a:cubicBezTo>
                              <a:pt x="3" y="1"/>
                              <a:pt x="0" y="5"/>
                              <a:pt x="0" y="8"/>
                            </a:cubicBezTo>
                            <a:cubicBezTo>
                              <a:pt x="0" y="14"/>
                              <a:pt x="0" y="14"/>
                              <a:pt x="0" y="14"/>
                            </a:cubicBezTo>
                            <a:cubicBezTo>
                              <a:pt x="0" y="16"/>
                              <a:pt x="1" y="18"/>
                              <a:pt x="3" y="19"/>
                            </a:cubicBezTo>
                            <a:cubicBezTo>
                              <a:pt x="962" y="276"/>
                              <a:pt x="962" y="276"/>
                              <a:pt x="962" y="276"/>
                            </a:cubicBezTo>
                            <a:lnTo>
                              <a:pt x="965" y="25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74" name="Freeform 312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42" y="-3101"/>
                        <a:ext cx="2329" cy="624"/>
                      </a:xfrm>
                      <a:custGeom>
                        <a:avLst/>
                        <a:gdLst>
                          <a:gd name="T0" fmla="*/ 2329 w 2329"/>
                          <a:gd name="T1" fmla="*/ 607 h 624"/>
                          <a:gd name="T2" fmla="*/ 2263 w 2329"/>
                          <a:gd name="T3" fmla="*/ 624 h 624"/>
                          <a:gd name="T4" fmla="*/ 0 w 2329"/>
                          <a:gd name="T5" fmla="*/ 17 h 624"/>
                          <a:gd name="T6" fmla="*/ 66 w 2329"/>
                          <a:gd name="T7" fmla="*/ 0 h 624"/>
                          <a:gd name="T8" fmla="*/ 2329 w 2329"/>
                          <a:gd name="T9" fmla="*/ 607 h 624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29"/>
                          <a:gd name="T16" fmla="*/ 0 h 624"/>
                          <a:gd name="T17" fmla="*/ 2329 w 2329"/>
                          <a:gd name="T18" fmla="*/ 624 h 624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29" h="624">
                            <a:moveTo>
                              <a:pt x="2329" y="607"/>
                            </a:moveTo>
                            <a:lnTo>
                              <a:pt x="2263" y="624"/>
                            </a:lnTo>
                            <a:lnTo>
                              <a:pt x="0" y="17"/>
                            </a:lnTo>
                            <a:lnTo>
                              <a:pt x="66" y="0"/>
                            </a:lnTo>
                            <a:lnTo>
                              <a:pt x="2329" y="60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85000"/>
                        </a:schemeClr>
                      </a:solidFill>
                      <a:ln w="3175" cap="flat" cmpd="sng">
                        <a:noFill/>
                        <a:prstDash val="solid"/>
                        <a:miter lim="800000"/>
                        <a:headEnd type="none" w="med" len="med"/>
                        <a:tailEnd type="none" w="med" len="med"/>
                      </a:ln>
                      <a:effectLst/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75" name="Freeform 313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5285" y="-2936"/>
                        <a:ext cx="2263" cy="617"/>
                      </a:xfrm>
                      <a:custGeom>
                        <a:avLst/>
                        <a:gdLst>
                          <a:gd name="T0" fmla="*/ 2263 w 2263"/>
                          <a:gd name="T1" fmla="*/ 617 h 617"/>
                          <a:gd name="T2" fmla="*/ 2263 w 2263"/>
                          <a:gd name="T3" fmla="*/ 607 h 617"/>
                          <a:gd name="T4" fmla="*/ 0 w 2263"/>
                          <a:gd name="T5" fmla="*/ 0 h 617"/>
                          <a:gd name="T6" fmla="*/ 0 w 2263"/>
                          <a:gd name="T7" fmla="*/ 10 h 617"/>
                          <a:gd name="T8" fmla="*/ 2263 w 2263"/>
                          <a:gd name="T9" fmla="*/ 617 h 61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263"/>
                          <a:gd name="T16" fmla="*/ 0 h 617"/>
                          <a:gd name="T17" fmla="*/ 2263 w 2263"/>
                          <a:gd name="T18" fmla="*/ 617 h 61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263" h="617">
                            <a:moveTo>
                              <a:pt x="2263" y="617"/>
                            </a:moveTo>
                            <a:lnTo>
                              <a:pt x="2263" y="607"/>
                            </a:lnTo>
                            <a:lnTo>
                              <a:pt x="0" y="0"/>
                            </a:lnTo>
                            <a:lnTo>
                              <a:pt x="0" y="10"/>
                            </a:lnTo>
                            <a:lnTo>
                              <a:pt x="2263" y="61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6350">
                        <a:noFill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76" name="Freeform 314"/>
                      <p:cNvSpPr>
                        <a:spLocks/>
                      </p:cNvSpPr>
                      <p:nvPr/>
                    </p:nvSpPr>
                    <p:spPr bwMode="gray">
                      <a:xfrm>
                        <a:off x="-3022" y="-2496"/>
                        <a:ext cx="144" cy="177"/>
                      </a:xfrm>
                      <a:custGeom>
                        <a:avLst/>
                        <a:gdLst>
                          <a:gd name="T0" fmla="*/ 40 w 61"/>
                          <a:gd name="T1" fmla="*/ 57 h 75"/>
                          <a:gd name="T2" fmla="*/ 40 w 61"/>
                          <a:gd name="T3" fmla="*/ 21 h 75"/>
                          <a:gd name="T4" fmla="*/ 43 w 61"/>
                          <a:gd name="T5" fmla="*/ 20 h 75"/>
                          <a:gd name="T6" fmla="*/ 50 w 61"/>
                          <a:gd name="T7" fmla="*/ 11 h 75"/>
                          <a:gd name="T8" fmla="*/ 50 w 61"/>
                          <a:gd name="T9" fmla="*/ 6 h 75"/>
                          <a:gd name="T10" fmla="*/ 43 w 61"/>
                          <a:gd name="T11" fmla="*/ 1 h 75"/>
                          <a:gd name="T12" fmla="*/ 18 w 61"/>
                          <a:gd name="T13" fmla="*/ 8 h 75"/>
                          <a:gd name="T14" fmla="*/ 11 w 61"/>
                          <a:gd name="T15" fmla="*/ 16 h 75"/>
                          <a:gd name="T16" fmla="*/ 11 w 61"/>
                          <a:gd name="T17" fmla="*/ 22 h 75"/>
                          <a:gd name="T18" fmla="*/ 18 w 61"/>
                          <a:gd name="T19" fmla="*/ 27 h 75"/>
                          <a:gd name="T20" fmla="*/ 21 w 61"/>
                          <a:gd name="T21" fmla="*/ 26 h 75"/>
                          <a:gd name="T22" fmla="*/ 21 w 61"/>
                          <a:gd name="T23" fmla="*/ 62 h 75"/>
                          <a:gd name="T24" fmla="*/ 0 w 61"/>
                          <a:gd name="T25" fmla="*/ 71 h 75"/>
                          <a:gd name="T26" fmla="*/ 0 w 61"/>
                          <a:gd name="T27" fmla="*/ 75 h 75"/>
                          <a:gd name="T28" fmla="*/ 61 w 61"/>
                          <a:gd name="T29" fmla="*/ 58 h 75"/>
                          <a:gd name="T30" fmla="*/ 61 w 61"/>
                          <a:gd name="T31" fmla="*/ 55 h 75"/>
                          <a:gd name="T32" fmla="*/ 40 w 61"/>
                          <a:gd name="T33" fmla="*/ 57 h 75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w 61"/>
                          <a:gd name="T52" fmla="*/ 0 h 75"/>
                          <a:gd name="T53" fmla="*/ 61 w 61"/>
                          <a:gd name="T54" fmla="*/ 75 h 75"/>
                        </a:gdLst>
                        <a:ahLst/>
                        <a:cxnLst>
                          <a:cxn ang="T34">
                            <a:pos x="T0" y="T1"/>
                          </a:cxn>
                          <a:cxn ang="T35">
                            <a:pos x="T2" y="T3"/>
                          </a:cxn>
                          <a:cxn ang="T36">
                            <a:pos x="T4" y="T5"/>
                          </a:cxn>
                          <a:cxn ang="T37">
                            <a:pos x="T6" y="T7"/>
                          </a:cxn>
                          <a:cxn ang="T38">
                            <a:pos x="T8" y="T9"/>
                          </a:cxn>
                          <a:cxn ang="T39">
                            <a:pos x="T10" y="T11"/>
                          </a:cxn>
                          <a:cxn ang="T40">
                            <a:pos x="T12" y="T13"/>
                          </a:cxn>
                          <a:cxn ang="T41">
                            <a:pos x="T14" y="T15"/>
                          </a:cxn>
                          <a:cxn ang="T42">
                            <a:pos x="T16" y="T17"/>
                          </a:cxn>
                          <a:cxn ang="T43">
                            <a:pos x="T18" y="T19"/>
                          </a:cxn>
                          <a:cxn ang="T44">
                            <a:pos x="T20" y="T21"/>
                          </a:cxn>
                          <a:cxn ang="T45">
                            <a:pos x="T22" y="T23"/>
                          </a:cxn>
                          <a:cxn ang="T46">
                            <a:pos x="T24" y="T25"/>
                          </a:cxn>
                          <a:cxn ang="T47">
                            <a:pos x="T26" y="T27"/>
                          </a:cxn>
                          <a:cxn ang="T48">
                            <a:pos x="T28" y="T29"/>
                          </a:cxn>
                          <a:cxn ang="T49">
                            <a:pos x="T30" y="T31"/>
                          </a:cxn>
                          <a:cxn ang="T50">
                            <a:pos x="T32" y="T33"/>
                          </a:cxn>
                        </a:cxnLst>
                        <a:rect l="T51" t="T52" r="T53" b="T54"/>
                        <a:pathLst>
                          <a:path w="61" h="75">
                            <a:moveTo>
                              <a:pt x="40" y="57"/>
                            </a:moveTo>
                            <a:cubicBezTo>
                              <a:pt x="40" y="21"/>
                              <a:pt x="40" y="21"/>
                              <a:pt x="40" y="21"/>
                            </a:cubicBezTo>
                            <a:cubicBezTo>
                              <a:pt x="43" y="20"/>
                              <a:pt x="43" y="20"/>
                              <a:pt x="43" y="20"/>
                            </a:cubicBezTo>
                            <a:cubicBezTo>
                              <a:pt x="47" y="19"/>
                              <a:pt x="50" y="15"/>
                              <a:pt x="50" y="11"/>
                            </a:cubicBezTo>
                            <a:cubicBezTo>
                              <a:pt x="50" y="6"/>
                              <a:pt x="50" y="6"/>
                              <a:pt x="50" y="6"/>
                            </a:cubicBezTo>
                            <a:cubicBezTo>
                              <a:pt x="50" y="2"/>
                              <a:pt x="47" y="0"/>
                              <a:pt x="43" y="1"/>
                            </a:cubicBezTo>
                            <a:cubicBezTo>
                              <a:pt x="18" y="8"/>
                              <a:pt x="18" y="8"/>
                              <a:pt x="18" y="8"/>
                            </a:cubicBezTo>
                            <a:cubicBezTo>
                              <a:pt x="14" y="9"/>
                              <a:pt x="11" y="12"/>
                              <a:pt x="11" y="16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5"/>
                              <a:pt x="14" y="28"/>
                              <a:pt x="18" y="27"/>
                            </a:cubicBezTo>
                            <a:cubicBezTo>
                              <a:pt x="21" y="26"/>
                              <a:pt x="21" y="26"/>
                              <a:pt x="21" y="26"/>
                            </a:cubicBezTo>
                            <a:cubicBezTo>
                              <a:pt x="21" y="62"/>
                              <a:pt x="21" y="62"/>
                              <a:pt x="21" y="62"/>
                            </a:cubicBezTo>
                            <a:cubicBezTo>
                              <a:pt x="0" y="71"/>
                              <a:pt x="0" y="71"/>
                              <a:pt x="0" y="71"/>
                            </a:cubicBezTo>
                            <a:cubicBezTo>
                              <a:pt x="0" y="75"/>
                              <a:pt x="0" y="75"/>
                              <a:pt x="0" y="75"/>
                            </a:cubicBezTo>
                            <a:cubicBezTo>
                              <a:pt x="61" y="58"/>
                              <a:pt x="61" y="58"/>
                              <a:pt x="61" y="58"/>
                            </a:cubicBezTo>
                            <a:cubicBezTo>
                              <a:pt x="61" y="55"/>
                              <a:pt x="61" y="55"/>
                              <a:pt x="61" y="55"/>
                            </a:cubicBezTo>
                            <a:lnTo>
                              <a:pt x="40" y="57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3175" cap="flat">
                        <a:noFill/>
                        <a:prstDash val="solid"/>
                        <a:miter lim="800000"/>
                        <a:headEnd/>
                        <a:tailEnd/>
                      </a:ln>
                      <a:sp3d prstMaterial="matte"/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all" spc="0" normalizeH="0" baseline="0" noProof="0" dirty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</p:grpSp>
              <p:grpSp>
                <p:nvGrpSpPr>
                  <p:cNvPr id="1886" name="Group 287"/>
                  <p:cNvGrpSpPr>
                    <a:grpSpLocks/>
                  </p:cNvGrpSpPr>
                  <p:nvPr/>
                </p:nvGrpSpPr>
                <p:grpSpPr bwMode="gray">
                  <a:xfrm flipH="1">
                    <a:off x="1685674" y="1718377"/>
                    <a:ext cx="816925" cy="240517"/>
                    <a:chOff x="-6626" y="-3101"/>
                    <a:chExt cx="4070" cy="1202"/>
                  </a:xfrm>
                </p:grpSpPr>
                <p:sp>
                  <p:nvSpPr>
                    <p:cNvPr id="1919" name="Freeform 288"/>
                    <p:cNvSpPr>
                      <a:spLocks/>
                    </p:cNvSpPr>
                    <p:nvPr/>
                  </p:nvSpPr>
                  <p:spPr bwMode="gray">
                    <a:xfrm>
                      <a:off x="-4366" y="-2444"/>
                      <a:ext cx="1810" cy="545"/>
                    </a:xfrm>
                    <a:custGeom>
                      <a:avLst/>
                      <a:gdLst>
                        <a:gd name="T0" fmla="*/ 0 w 1810"/>
                        <a:gd name="T1" fmla="*/ 484 h 545"/>
                        <a:gd name="T2" fmla="*/ 0 w 1810"/>
                        <a:gd name="T3" fmla="*/ 545 h 545"/>
                        <a:gd name="T4" fmla="*/ 1810 w 1810"/>
                        <a:gd name="T5" fmla="*/ 61 h 545"/>
                        <a:gd name="T6" fmla="*/ 1810 w 1810"/>
                        <a:gd name="T7" fmla="*/ 0 h 545"/>
                        <a:gd name="T8" fmla="*/ 0 w 1810"/>
                        <a:gd name="T9" fmla="*/ 484 h 54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5"/>
                        <a:gd name="T17" fmla="*/ 1810 w 1810"/>
                        <a:gd name="T18" fmla="*/ 545 h 54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5">
                          <a:moveTo>
                            <a:pt x="0" y="484"/>
                          </a:moveTo>
                          <a:lnTo>
                            <a:pt x="0" y="545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0" name="Freeform 289"/>
                    <p:cNvSpPr>
                      <a:spLocks/>
                    </p:cNvSpPr>
                    <p:nvPr/>
                  </p:nvSpPr>
                  <p:spPr bwMode="gray">
                    <a:xfrm>
                      <a:off x="-4534" y="-2491"/>
                      <a:ext cx="1978" cy="531"/>
                    </a:xfrm>
                    <a:custGeom>
                      <a:avLst/>
                      <a:gdLst>
                        <a:gd name="T0" fmla="*/ 0 w 1978"/>
                        <a:gd name="T1" fmla="*/ 486 h 531"/>
                        <a:gd name="T2" fmla="*/ 168 w 1978"/>
                        <a:gd name="T3" fmla="*/ 531 h 531"/>
                        <a:gd name="T4" fmla="*/ 1978 w 1978"/>
                        <a:gd name="T5" fmla="*/ 47 h 531"/>
                        <a:gd name="T6" fmla="*/ 1810 w 1978"/>
                        <a:gd name="T7" fmla="*/ 0 h 531"/>
                        <a:gd name="T8" fmla="*/ 0 w 1978"/>
                        <a:gd name="T9" fmla="*/ 486 h 53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8"/>
                        <a:gd name="T16" fmla="*/ 0 h 531"/>
                        <a:gd name="T17" fmla="*/ 1978 w 1978"/>
                        <a:gd name="T18" fmla="*/ 531 h 53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8" h="531">
                          <a:moveTo>
                            <a:pt x="0" y="486"/>
                          </a:moveTo>
                          <a:lnTo>
                            <a:pt x="168" y="531"/>
                          </a:lnTo>
                          <a:lnTo>
                            <a:pt x="1978" y="47"/>
                          </a:lnTo>
                          <a:lnTo>
                            <a:pt x="1810" y="0"/>
                          </a:lnTo>
                          <a:lnTo>
                            <a:pt x="0" y="48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1" name="Freeform 290"/>
                    <p:cNvSpPr>
                      <a:spLocks/>
                    </p:cNvSpPr>
                    <p:nvPr/>
                  </p:nvSpPr>
                  <p:spPr bwMode="gray">
                    <a:xfrm>
                      <a:off x="-4534" y="-2005"/>
                      <a:ext cx="168" cy="106"/>
                    </a:xfrm>
                    <a:custGeom>
                      <a:avLst/>
                      <a:gdLst>
                        <a:gd name="T0" fmla="*/ 168 w 168"/>
                        <a:gd name="T1" fmla="*/ 106 h 106"/>
                        <a:gd name="T2" fmla="*/ 168 w 168"/>
                        <a:gd name="T3" fmla="*/ 45 h 106"/>
                        <a:gd name="T4" fmla="*/ 0 w 168"/>
                        <a:gd name="T5" fmla="*/ 0 h 106"/>
                        <a:gd name="T6" fmla="*/ 0 w 168"/>
                        <a:gd name="T7" fmla="*/ 62 h 106"/>
                        <a:gd name="T8" fmla="*/ 168 w 168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8"/>
                        <a:gd name="T16" fmla="*/ 0 h 106"/>
                        <a:gd name="T17" fmla="*/ 168 w 16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8" h="106">
                          <a:moveTo>
                            <a:pt x="168" y="106"/>
                          </a:moveTo>
                          <a:lnTo>
                            <a:pt x="168" y="45"/>
                          </a:lnTo>
                          <a:lnTo>
                            <a:pt x="0" y="0"/>
                          </a:lnTo>
                          <a:lnTo>
                            <a:pt x="0" y="62"/>
                          </a:lnTo>
                          <a:lnTo>
                            <a:pt x="168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2" name="Freeform 291"/>
                    <p:cNvSpPr>
                      <a:spLocks/>
                    </p:cNvSpPr>
                    <p:nvPr/>
                  </p:nvSpPr>
                  <p:spPr bwMode="gray">
                    <a:xfrm>
                      <a:off x="-4888" y="-2586"/>
                      <a:ext cx="1810" cy="548"/>
                    </a:xfrm>
                    <a:custGeom>
                      <a:avLst/>
                      <a:gdLst>
                        <a:gd name="T0" fmla="*/ 0 w 1810"/>
                        <a:gd name="T1" fmla="*/ 487 h 548"/>
                        <a:gd name="T2" fmla="*/ 0 w 1810"/>
                        <a:gd name="T3" fmla="*/ 548 h 548"/>
                        <a:gd name="T4" fmla="*/ 1810 w 1810"/>
                        <a:gd name="T5" fmla="*/ 61 h 548"/>
                        <a:gd name="T6" fmla="*/ 1810 w 1810"/>
                        <a:gd name="T7" fmla="*/ 0 h 548"/>
                        <a:gd name="T8" fmla="*/ 0 w 1810"/>
                        <a:gd name="T9" fmla="*/ 487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8"/>
                        <a:gd name="T17" fmla="*/ 1810 w 1810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8">
                          <a:moveTo>
                            <a:pt x="0" y="487"/>
                          </a:moveTo>
                          <a:lnTo>
                            <a:pt x="0" y="548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3" name="Freeform 292"/>
                    <p:cNvSpPr>
                      <a:spLocks/>
                    </p:cNvSpPr>
                    <p:nvPr/>
                  </p:nvSpPr>
                  <p:spPr bwMode="gray">
                    <a:xfrm>
                      <a:off x="-5058" y="-2631"/>
                      <a:ext cx="1980" cy="532"/>
                    </a:xfrm>
                    <a:custGeom>
                      <a:avLst/>
                      <a:gdLst>
                        <a:gd name="T0" fmla="*/ 0 w 1980"/>
                        <a:gd name="T1" fmla="*/ 487 h 532"/>
                        <a:gd name="T2" fmla="*/ 170 w 1980"/>
                        <a:gd name="T3" fmla="*/ 532 h 532"/>
                        <a:gd name="T4" fmla="*/ 1980 w 1980"/>
                        <a:gd name="T5" fmla="*/ 45 h 532"/>
                        <a:gd name="T6" fmla="*/ 1810 w 1980"/>
                        <a:gd name="T7" fmla="*/ 0 h 532"/>
                        <a:gd name="T8" fmla="*/ 0 w 1980"/>
                        <a:gd name="T9" fmla="*/ 487 h 5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80"/>
                        <a:gd name="T16" fmla="*/ 0 h 532"/>
                        <a:gd name="T17" fmla="*/ 1980 w 1980"/>
                        <a:gd name="T18" fmla="*/ 532 h 5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80" h="532">
                          <a:moveTo>
                            <a:pt x="0" y="487"/>
                          </a:moveTo>
                          <a:lnTo>
                            <a:pt x="170" y="532"/>
                          </a:lnTo>
                          <a:lnTo>
                            <a:pt x="1980" y="45"/>
                          </a:lnTo>
                          <a:lnTo>
                            <a:pt x="1810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4" name="Freeform 293"/>
                    <p:cNvSpPr>
                      <a:spLocks/>
                    </p:cNvSpPr>
                    <p:nvPr/>
                  </p:nvSpPr>
                  <p:spPr bwMode="gray">
                    <a:xfrm>
                      <a:off x="-5058" y="-2144"/>
                      <a:ext cx="170" cy="106"/>
                    </a:xfrm>
                    <a:custGeom>
                      <a:avLst/>
                      <a:gdLst>
                        <a:gd name="T0" fmla="*/ 170 w 170"/>
                        <a:gd name="T1" fmla="*/ 106 h 106"/>
                        <a:gd name="T2" fmla="*/ 170 w 170"/>
                        <a:gd name="T3" fmla="*/ 45 h 106"/>
                        <a:gd name="T4" fmla="*/ 0 w 170"/>
                        <a:gd name="T5" fmla="*/ 0 h 106"/>
                        <a:gd name="T6" fmla="*/ 0 w 170"/>
                        <a:gd name="T7" fmla="*/ 61 h 106"/>
                        <a:gd name="T8" fmla="*/ 170 w 170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0"/>
                        <a:gd name="T16" fmla="*/ 0 h 106"/>
                        <a:gd name="T17" fmla="*/ 170 w 17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0" h="106">
                          <a:moveTo>
                            <a:pt x="170" y="106"/>
                          </a:moveTo>
                          <a:lnTo>
                            <a:pt x="170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70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5" name="Freeform 294"/>
                    <p:cNvSpPr>
                      <a:spLocks/>
                    </p:cNvSpPr>
                    <p:nvPr/>
                  </p:nvSpPr>
                  <p:spPr bwMode="gray">
                    <a:xfrm>
                      <a:off x="-5412" y="-2725"/>
                      <a:ext cx="1809" cy="545"/>
                    </a:xfrm>
                    <a:custGeom>
                      <a:avLst/>
                      <a:gdLst>
                        <a:gd name="T0" fmla="*/ 0 w 1809"/>
                        <a:gd name="T1" fmla="*/ 484 h 545"/>
                        <a:gd name="T2" fmla="*/ 0 w 1809"/>
                        <a:gd name="T3" fmla="*/ 545 h 545"/>
                        <a:gd name="T4" fmla="*/ 1809 w 1809"/>
                        <a:gd name="T5" fmla="*/ 61 h 545"/>
                        <a:gd name="T6" fmla="*/ 1809 w 1809"/>
                        <a:gd name="T7" fmla="*/ 0 h 545"/>
                        <a:gd name="T8" fmla="*/ 0 w 1809"/>
                        <a:gd name="T9" fmla="*/ 484 h 54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09"/>
                        <a:gd name="T16" fmla="*/ 0 h 545"/>
                        <a:gd name="T17" fmla="*/ 1809 w 1809"/>
                        <a:gd name="T18" fmla="*/ 545 h 54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09" h="545">
                          <a:moveTo>
                            <a:pt x="0" y="484"/>
                          </a:moveTo>
                          <a:lnTo>
                            <a:pt x="0" y="545"/>
                          </a:lnTo>
                          <a:lnTo>
                            <a:pt x="1809" y="61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6" name="Freeform 295"/>
                    <p:cNvSpPr>
                      <a:spLocks/>
                    </p:cNvSpPr>
                    <p:nvPr/>
                  </p:nvSpPr>
                  <p:spPr bwMode="gray">
                    <a:xfrm>
                      <a:off x="-5580" y="-2770"/>
                      <a:ext cx="1977" cy="529"/>
                    </a:xfrm>
                    <a:custGeom>
                      <a:avLst/>
                      <a:gdLst>
                        <a:gd name="T0" fmla="*/ 0 w 1977"/>
                        <a:gd name="T1" fmla="*/ 484 h 529"/>
                        <a:gd name="T2" fmla="*/ 168 w 1977"/>
                        <a:gd name="T3" fmla="*/ 529 h 529"/>
                        <a:gd name="T4" fmla="*/ 1977 w 1977"/>
                        <a:gd name="T5" fmla="*/ 45 h 529"/>
                        <a:gd name="T6" fmla="*/ 1809 w 1977"/>
                        <a:gd name="T7" fmla="*/ 0 h 529"/>
                        <a:gd name="T8" fmla="*/ 0 w 1977"/>
                        <a:gd name="T9" fmla="*/ 484 h 52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7"/>
                        <a:gd name="T16" fmla="*/ 0 h 529"/>
                        <a:gd name="T17" fmla="*/ 1977 w 1977"/>
                        <a:gd name="T18" fmla="*/ 529 h 52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7" h="529">
                          <a:moveTo>
                            <a:pt x="0" y="484"/>
                          </a:moveTo>
                          <a:lnTo>
                            <a:pt x="168" y="529"/>
                          </a:lnTo>
                          <a:lnTo>
                            <a:pt x="1977" y="45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7" name="Freeform 296"/>
                    <p:cNvSpPr>
                      <a:spLocks/>
                    </p:cNvSpPr>
                    <p:nvPr/>
                  </p:nvSpPr>
                  <p:spPr bwMode="gray">
                    <a:xfrm>
                      <a:off x="-5580" y="-2286"/>
                      <a:ext cx="168" cy="106"/>
                    </a:xfrm>
                    <a:custGeom>
                      <a:avLst/>
                      <a:gdLst>
                        <a:gd name="T0" fmla="*/ 168 w 168"/>
                        <a:gd name="T1" fmla="*/ 106 h 106"/>
                        <a:gd name="T2" fmla="*/ 168 w 168"/>
                        <a:gd name="T3" fmla="*/ 45 h 106"/>
                        <a:gd name="T4" fmla="*/ 0 w 168"/>
                        <a:gd name="T5" fmla="*/ 0 h 106"/>
                        <a:gd name="T6" fmla="*/ 0 w 168"/>
                        <a:gd name="T7" fmla="*/ 61 h 106"/>
                        <a:gd name="T8" fmla="*/ 168 w 168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8"/>
                        <a:gd name="T16" fmla="*/ 0 h 106"/>
                        <a:gd name="T17" fmla="*/ 168 w 16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8" h="106">
                          <a:moveTo>
                            <a:pt x="168" y="106"/>
                          </a:moveTo>
                          <a:lnTo>
                            <a:pt x="168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68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8" name="Freeform 297"/>
                    <p:cNvSpPr>
                      <a:spLocks/>
                    </p:cNvSpPr>
                    <p:nvPr/>
                  </p:nvSpPr>
                  <p:spPr bwMode="gray">
                    <a:xfrm>
                      <a:off x="-5934" y="-2867"/>
                      <a:ext cx="1809" cy="548"/>
                    </a:xfrm>
                    <a:custGeom>
                      <a:avLst/>
                      <a:gdLst>
                        <a:gd name="T0" fmla="*/ 0 w 1809"/>
                        <a:gd name="T1" fmla="*/ 487 h 548"/>
                        <a:gd name="T2" fmla="*/ 0 w 1809"/>
                        <a:gd name="T3" fmla="*/ 548 h 548"/>
                        <a:gd name="T4" fmla="*/ 1809 w 1809"/>
                        <a:gd name="T5" fmla="*/ 61 h 548"/>
                        <a:gd name="T6" fmla="*/ 1809 w 1809"/>
                        <a:gd name="T7" fmla="*/ 0 h 548"/>
                        <a:gd name="T8" fmla="*/ 0 w 1809"/>
                        <a:gd name="T9" fmla="*/ 487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09"/>
                        <a:gd name="T16" fmla="*/ 0 h 548"/>
                        <a:gd name="T17" fmla="*/ 1809 w 1809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09" h="548">
                          <a:moveTo>
                            <a:pt x="0" y="487"/>
                          </a:moveTo>
                          <a:lnTo>
                            <a:pt x="0" y="548"/>
                          </a:lnTo>
                          <a:lnTo>
                            <a:pt x="1809" y="61"/>
                          </a:lnTo>
                          <a:lnTo>
                            <a:pt x="1809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29" name="Freeform 298"/>
                    <p:cNvSpPr>
                      <a:spLocks/>
                    </p:cNvSpPr>
                    <p:nvPr/>
                  </p:nvSpPr>
                  <p:spPr bwMode="gray">
                    <a:xfrm>
                      <a:off x="-6104" y="-2912"/>
                      <a:ext cx="1979" cy="532"/>
                    </a:xfrm>
                    <a:custGeom>
                      <a:avLst/>
                      <a:gdLst>
                        <a:gd name="T0" fmla="*/ 0 w 1979"/>
                        <a:gd name="T1" fmla="*/ 487 h 532"/>
                        <a:gd name="T2" fmla="*/ 170 w 1979"/>
                        <a:gd name="T3" fmla="*/ 532 h 532"/>
                        <a:gd name="T4" fmla="*/ 1979 w 1979"/>
                        <a:gd name="T5" fmla="*/ 45 h 532"/>
                        <a:gd name="T6" fmla="*/ 1809 w 1979"/>
                        <a:gd name="T7" fmla="*/ 0 h 532"/>
                        <a:gd name="T8" fmla="*/ 0 w 1979"/>
                        <a:gd name="T9" fmla="*/ 487 h 5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9"/>
                        <a:gd name="T16" fmla="*/ 0 h 532"/>
                        <a:gd name="T17" fmla="*/ 1979 w 1979"/>
                        <a:gd name="T18" fmla="*/ 532 h 5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9" h="532">
                          <a:moveTo>
                            <a:pt x="0" y="487"/>
                          </a:moveTo>
                          <a:lnTo>
                            <a:pt x="170" y="532"/>
                          </a:lnTo>
                          <a:lnTo>
                            <a:pt x="1979" y="45"/>
                          </a:lnTo>
                          <a:lnTo>
                            <a:pt x="1809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0" name="Freeform 299"/>
                    <p:cNvSpPr>
                      <a:spLocks/>
                    </p:cNvSpPr>
                    <p:nvPr/>
                  </p:nvSpPr>
                  <p:spPr bwMode="gray">
                    <a:xfrm>
                      <a:off x="-6104" y="-2425"/>
                      <a:ext cx="170" cy="106"/>
                    </a:xfrm>
                    <a:custGeom>
                      <a:avLst/>
                      <a:gdLst>
                        <a:gd name="T0" fmla="*/ 170 w 170"/>
                        <a:gd name="T1" fmla="*/ 106 h 106"/>
                        <a:gd name="T2" fmla="*/ 170 w 170"/>
                        <a:gd name="T3" fmla="*/ 45 h 106"/>
                        <a:gd name="T4" fmla="*/ 0 w 170"/>
                        <a:gd name="T5" fmla="*/ 0 h 106"/>
                        <a:gd name="T6" fmla="*/ 0 w 170"/>
                        <a:gd name="T7" fmla="*/ 61 h 106"/>
                        <a:gd name="T8" fmla="*/ 170 w 170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0"/>
                        <a:gd name="T16" fmla="*/ 0 h 106"/>
                        <a:gd name="T17" fmla="*/ 170 w 17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0" h="106">
                          <a:moveTo>
                            <a:pt x="170" y="106"/>
                          </a:moveTo>
                          <a:lnTo>
                            <a:pt x="170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70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1" name="Freeform 300"/>
                    <p:cNvSpPr>
                      <a:spLocks/>
                    </p:cNvSpPr>
                    <p:nvPr/>
                  </p:nvSpPr>
                  <p:spPr bwMode="gray">
                    <a:xfrm>
                      <a:off x="-6459" y="-3006"/>
                      <a:ext cx="1810" cy="548"/>
                    </a:xfrm>
                    <a:custGeom>
                      <a:avLst/>
                      <a:gdLst>
                        <a:gd name="T0" fmla="*/ 0 w 1810"/>
                        <a:gd name="T1" fmla="*/ 484 h 548"/>
                        <a:gd name="T2" fmla="*/ 0 w 1810"/>
                        <a:gd name="T3" fmla="*/ 548 h 548"/>
                        <a:gd name="T4" fmla="*/ 1810 w 1810"/>
                        <a:gd name="T5" fmla="*/ 61 h 548"/>
                        <a:gd name="T6" fmla="*/ 1810 w 1810"/>
                        <a:gd name="T7" fmla="*/ 0 h 548"/>
                        <a:gd name="T8" fmla="*/ 0 w 1810"/>
                        <a:gd name="T9" fmla="*/ 484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8"/>
                        <a:gd name="T17" fmla="*/ 1810 w 1810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8">
                          <a:moveTo>
                            <a:pt x="0" y="484"/>
                          </a:moveTo>
                          <a:lnTo>
                            <a:pt x="0" y="548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2" name="Freeform 301"/>
                    <p:cNvSpPr>
                      <a:spLocks/>
                    </p:cNvSpPr>
                    <p:nvPr/>
                  </p:nvSpPr>
                  <p:spPr bwMode="gray">
                    <a:xfrm>
                      <a:off x="-6626" y="-3051"/>
                      <a:ext cx="1977" cy="529"/>
                    </a:xfrm>
                    <a:custGeom>
                      <a:avLst/>
                      <a:gdLst>
                        <a:gd name="T0" fmla="*/ 0 w 1977"/>
                        <a:gd name="T1" fmla="*/ 484 h 529"/>
                        <a:gd name="T2" fmla="*/ 167 w 1977"/>
                        <a:gd name="T3" fmla="*/ 529 h 529"/>
                        <a:gd name="T4" fmla="*/ 1977 w 1977"/>
                        <a:gd name="T5" fmla="*/ 45 h 529"/>
                        <a:gd name="T6" fmla="*/ 1809 w 1977"/>
                        <a:gd name="T7" fmla="*/ 0 h 529"/>
                        <a:gd name="T8" fmla="*/ 0 w 1977"/>
                        <a:gd name="T9" fmla="*/ 484 h 52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7"/>
                        <a:gd name="T16" fmla="*/ 0 h 529"/>
                        <a:gd name="T17" fmla="*/ 1977 w 1977"/>
                        <a:gd name="T18" fmla="*/ 529 h 52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7" h="529">
                          <a:moveTo>
                            <a:pt x="0" y="484"/>
                          </a:moveTo>
                          <a:lnTo>
                            <a:pt x="167" y="529"/>
                          </a:lnTo>
                          <a:lnTo>
                            <a:pt x="1977" y="45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3" name="Freeform 302"/>
                    <p:cNvSpPr>
                      <a:spLocks/>
                    </p:cNvSpPr>
                    <p:nvPr/>
                  </p:nvSpPr>
                  <p:spPr bwMode="gray">
                    <a:xfrm>
                      <a:off x="-6626" y="-2567"/>
                      <a:ext cx="167" cy="109"/>
                    </a:xfrm>
                    <a:custGeom>
                      <a:avLst/>
                      <a:gdLst>
                        <a:gd name="T0" fmla="*/ 167 w 167"/>
                        <a:gd name="T1" fmla="*/ 109 h 109"/>
                        <a:gd name="T2" fmla="*/ 167 w 167"/>
                        <a:gd name="T3" fmla="*/ 45 h 109"/>
                        <a:gd name="T4" fmla="*/ 0 w 167"/>
                        <a:gd name="T5" fmla="*/ 0 h 109"/>
                        <a:gd name="T6" fmla="*/ 0 w 167"/>
                        <a:gd name="T7" fmla="*/ 61 h 109"/>
                        <a:gd name="T8" fmla="*/ 167 w 167"/>
                        <a:gd name="T9" fmla="*/ 109 h 10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7"/>
                        <a:gd name="T16" fmla="*/ 0 h 109"/>
                        <a:gd name="T17" fmla="*/ 167 w 167"/>
                        <a:gd name="T18" fmla="*/ 109 h 10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7" h="109">
                          <a:moveTo>
                            <a:pt x="167" y="109"/>
                          </a:moveTo>
                          <a:lnTo>
                            <a:pt x="167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67" y="109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4" name="Freeform 303"/>
                    <p:cNvSpPr>
                      <a:spLocks/>
                    </p:cNvSpPr>
                    <p:nvPr/>
                  </p:nvSpPr>
                  <p:spPr bwMode="gray">
                    <a:xfrm>
                      <a:off x="-6324" y="-2678"/>
                      <a:ext cx="2313" cy="628"/>
                    </a:xfrm>
                    <a:custGeom>
                      <a:avLst/>
                      <a:gdLst>
                        <a:gd name="T0" fmla="*/ 2313 w 2313"/>
                        <a:gd name="T1" fmla="*/ 607 h 628"/>
                        <a:gd name="T2" fmla="*/ 50 w 2313"/>
                        <a:gd name="T3" fmla="*/ 0 h 628"/>
                        <a:gd name="T4" fmla="*/ 0 w 2313"/>
                        <a:gd name="T5" fmla="*/ 21 h 628"/>
                        <a:gd name="T6" fmla="*/ 2263 w 2313"/>
                        <a:gd name="T7" fmla="*/ 628 h 628"/>
                        <a:gd name="T8" fmla="*/ 2313 w 2313"/>
                        <a:gd name="T9" fmla="*/ 607 h 62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13"/>
                        <a:gd name="T16" fmla="*/ 0 h 628"/>
                        <a:gd name="T17" fmla="*/ 2313 w 2313"/>
                        <a:gd name="T18" fmla="*/ 628 h 62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13" h="628">
                          <a:moveTo>
                            <a:pt x="2313" y="607"/>
                          </a:moveTo>
                          <a:lnTo>
                            <a:pt x="50" y="0"/>
                          </a:lnTo>
                          <a:lnTo>
                            <a:pt x="0" y="21"/>
                          </a:lnTo>
                          <a:lnTo>
                            <a:pt x="2263" y="628"/>
                          </a:lnTo>
                          <a:lnTo>
                            <a:pt x="2313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5" name="Freeform 304"/>
                    <p:cNvSpPr>
                      <a:spLocks/>
                    </p:cNvSpPr>
                    <p:nvPr/>
                  </p:nvSpPr>
                  <p:spPr bwMode="gray">
                    <a:xfrm>
                      <a:off x="-6274" y="-2763"/>
                      <a:ext cx="2263" cy="692"/>
                    </a:xfrm>
                    <a:custGeom>
                      <a:avLst/>
                      <a:gdLst>
                        <a:gd name="T0" fmla="*/ 2263 w 2263"/>
                        <a:gd name="T1" fmla="*/ 692 h 692"/>
                        <a:gd name="T2" fmla="*/ 2263 w 2263"/>
                        <a:gd name="T3" fmla="*/ 607 h 692"/>
                        <a:gd name="T4" fmla="*/ 0 w 2263"/>
                        <a:gd name="T5" fmla="*/ 0 h 692"/>
                        <a:gd name="T6" fmla="*/ 0 w 2263"/>
                        <a:gd name="T7" fmla="*/ 85 h 692"/>
                        <a:gd name="T8" fmla="*/ 2263 w 2263"/>
                        <a:gd name="T9" fmla="*/ 692 h 6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92"/>
                        <a:gd name="T17" fmla="*/ 2263 w 2263"/>
                        <a:gd name="T18" fmla="*/ 692 h 6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92">
                          <a:moveTo>
                            <a:pt x="2263" y="692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85"/>
                          </a:lnTo>
                          <a:lnTo>
                            <a:pt x="2263" y="692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6" name="Freeform 305"/>
                    <p:cNvSpPr>
                      <a:spLocks/>
                    </p:cNvSpPr>
                    <p:nvPr/>
                  </p:nvSpPr>
                  <p:spPr bwMode="gray">
                    <a:xfrm>
                      <a:off x="-6298" y="-2806"/>
                      <a:ext cx="2279" cy="652"/>
                    </a:xfrm>
                    <a:custGeom>
                      <a:avLst/>
                      <a:gdLst>
                        <a:gd name="T0" fmla="*/ 965 w 965"/>
                        <a:gd name="T1" fmla="*/ 257 h 276"/>
                        <a:gd name="T2" fmla="*/ 38 w 965"/>
                        <a:gd name="T3" fmla="*/ 8 h 276"/>
                        <a:gd name="T4" fmla="*/ 7 w 965"/>
                        <a:gd name="T5" fmla="*/ 0 h 276"/>
                        <a:gd name="T6" fmla="*/ 0 w 965"/>
                        <a:gd name="T7" fmla="*/ 8 h 276"/>
                        <a:gd name="T8" fmla="*/ 0 w 965"/>
                        <a:gd name="T9" fmla="*/ 14 h 276"/>
                        <a:gd name="T10" fmla="*/ 4 w 965"/>
                        <a:gd name="T11" fmla="*/ 19 h 276"/>
                        <a:gd name="T12" fmla="*/ 962 w 965"/>
                        <a:gd name="T13" fmla="*/ 276 h 276"/>
                        <a:gd name="T14" fmla="*/ 965 w 965"/>
                        <a:gd name="T15" fmla="*/ 257 h 27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965"/>
                        <a:gd name="T25" fmla="*/ 0 h 276"/>
                        <a:gd name="T26" fmla="*/ 965 w 965"/>
                        <a:gd name="T27" fmla="*/ 276 h 27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965" h="276">
                          <a:moveTo>
                            <a:pt x="965" y="257"/>
                          </a:moveTo>
                          <a:cubicBezTo>
                            <a:pt x="38" y="8"/>
                            <a:pt x="38" y="8"/>
                            <a:pt x="38" y="8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3" y="1"/>
                            <a:pt x="0" y="5"/>
                            <a:pt x="0" y="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6"/>
                            <a:pt x="1" y="18"/>
                            <a:pt x="4" y="19"/>
                          </a:cubicBezTo>
                          <a:cubicBezTo>
                            <a:pt x="962" y="276"/>
                            <a:pt x="962" y="276"/>
                            <a:pt x="962" y="276"/>
                          </a:cubicBezTo>
                          <a:lnTo>
                            <a:pt x="965" y="25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7" name="Freeform 306"/>
                    <p:cNvSpPr>
                      <a:spLocks/>
                    </p:cNvSpPr>
                    <p:nvPr/>
                  </p:nvSpPr>
                  <p:spPr bwMode="gray">
                    <a:xfrm>
                      <a:off x="-6282" y="-2822"/>
                      <a:ext cx="2330" cy="623"/>
                    </a:xfrm>
                    <a:custGeom>
                      <a:avLst/>
                      <a:gdLst>
                        <a:gd name="T0" fmla="*/ 2330 w 2330"/>
                        <a:gd name="T1" fmla="*/ 607 h 623"/>
                        <a:gd name="T2" fmla="*/ 2263 w 2330"/>
                        <a:gd name="T3" fmla="*/ 623 h 623"/>
                        <a:gd name="T4" fmla="*/ 0 w 2330"/>
                        <a:gd name="T5" fmla="*/ 16 h 623"/>
                        <a:gd name="T6" fmla="*/ 67 w 2330"/>
                        <a:gd name="T7" fmla="*/ 0 h 623"/>
                        <a:gd name="T8" fmla="*/ 2330 w 2330"/>
                        <a:gd name="T9" fmla="*/ 607 h 62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30"/>
                        <a:gd name="T16" fmla="*/ 0 h 623"/>
                        <a:gd name="T17" fmla="*/ 2330 w 2330"/>
                        <a:gd name="T18" fmla="*/ 623 h 62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30" h="623">
                          <a:moveTo>
                            <a:pt x="2330" y="607"/>
                          </a:moveTo>
                          <a:lnTo>
                            <a:pt x="2263" y="623"/>
                          </a:lnTo>
                          <a:lnTo>
                            <a:pt x="0" y="16"/>
                          </a:lnTo>
                          <a:lnTo>
                            <a:pt x="67" y="0"/>
                          </a:lnTo>
                          <a:lnTo>
                            <a:pt x="2330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8" name="Freeform 307"/>
                    <p:cNvSpPr>
                      <a:spLocks/>
                    </p:cNvSpPr>
                    <p:nvPr/>
                  </p:nvSpPr>
                  <p:spPr bwMode="gray">
                    <a:xfrm>
                      <a:off x="-6324" y="-2657"/>
                      <a:ext cx="2263" cy="617"/>
                    </a:xfrm>
                    <a:custGeom>
                      <a:avLst/>
                      <a:gdLst>
                        <a:gd name="T0" fmla="*/ 2263 w 2263"/>
                        <a:gd name="T1" fmla="*/ 617 h 617"/>
                        <a:gd name="T2" fmla="*/ 2263 w 2263"/>
                        <a:gd name="T3" fmla="*/ 607 h 617"/>
                        <a:gd name="T4" fmla="*/ 0 w 2263"/>
                        <a:gd name="T5" fmla="*/ 0 h 617"/>
                        <a:gd name="T6" fmla="*/ 0 w 2263"/>
                        <a:gd name="T7" fmla="*/ 10 h 617"/>
                        <a:gd name="T8" fmla="*/ 2263 w 2263"/>
                        <a:gd name="T9" fmla="*/ 617 h 61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17"/>
                        <a:gd name="T17" fmla="*/ 2263 w 2263"/>
                        <a:gd name="T18" fmla="*/ 617 h 61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17">
                          <a:moveTo>
                            <a:pt x="2263" y="617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10"/>
                          </a:lnTo>
                          <a:lnTo>
                            <a:pt x="2263" y="61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9" name="Freeform 308"/>
                    <p:cNvSpPr>
                      <a:spLocks/>
                    </p:cNvSpPr>
                    <p:nvPr/>
                  </p:nvSpPr>
                  <p:spPr bwMode="gray">
                    <a:xfrm>
                      <a:off x="-4061" y="-2217"/>
                      <a:ext cx="144" cy="177"/>
                    </a:xfrm>
                    <a:custGeom>
                      <a:avLst/>
                      <a:gdLst>
                        <a:gd name="T0" fmla="*/ 40 w 61"/>
                        <a:gd name="T1" fmla="*/ 57 h 75"/>
                        <a:gd name="T2" fmla="*/ 40 w 61"/>
                        <a:gd name="T3" fmla="*/ 21 h 75"/>
                        <a:gd name="T4" fmla="*/ 43 w 61"/>
                        <a:gd name="T5" fmla="*/ 20 h 75"/>
                        <a:gd name="T6" fmla="*/ 50 w 61"/>
                        <a:gd name="T7" fmla="*/ 11 h 75"/>
                        <a:gd name="T8" fmla="*/ 50 w 61"/>
                        <a:gd name="T9" fmla="*/ 6 h 75"/>
                        <a:gd name="T10" fmla="*/ 43 w 61"/>
                        <a:gd name="T11" fmla="*/ 1 h 75"/>
                        <a:gd name="T12" fmla="*/ 18 w 61"/>
                        <a:gd name="T13" fmla="*/ 8 h 75"/>
                        <a:gd name="T14" fmla="*/ 11 w 61"/>
                        <a:gd name="T15" fmla="*/ 16 h 75"/>
                        <a:gd name="T16" fmla="*/ 11 w 61"/>
                        <a:gd name="T17" fmla="*/ 22 h 75"/>
                        <a:gd name="T18" fmla="*/ 18 w 61"/>
                        <a:gd name="T19" fmla="*/ 27 h 75"/>
                        <a:gd name="T20" fmla="*/ 21 w 61"/>
                        <a:gd name="T21" fmla="*/ 26 h 75"/>
                        <a:gd name="T22" fmla="*/ 21 w 61"/>
                        <a:gd name="T23" fmla="*/ 62 h 75"/>
                        <a:gd name="T24" fmla="*/ 0 w 61"/>
                        <a:gd name="T25" fmla="*/ 71 h 75"/>
                        <a:gd name="T26" fmla="*/ 0 w 61"/>
                        <a:gd name="T27" fmla="*/ 75 h 75"/>
                        <a:gd name="T28" fmla="*/ 61 w 61"/>
                        <a:gd name="T29" fmla="*/ 58 h 75"/>
                        <a:gd name="T30" fmla="*/ 61 w 61"/>
                        <a:gd name="T31" fmla="*/ 55 h 75"/>
                        <a:gd name="T32" fmla="*/ 40 w 61"/>
                        <a:gd name="T33" fmla="*/ 57 h 75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61"/>
                        <a:gd name="T52" fmla="*/ 0 h 75"/>
                        <a:gd name="T53" fmla="*/ 61 w 61"/>
                        <a:gd name="T54" fmla="*/ 75 h 75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61" h="75">
                          <a:moveTo>
                            <a:pt x="40" y="57"/>
                          </a:moveTo>
                          <a:cubicBezTo>
                            <a:pt x="40" y="21"/>
                            <a:pt x="40" y="21"/>
                            <a:pt x="40" y="21"/>
                          </a:cubicBezTo>
                          <a:cubicBezTo>
                            <a:pt x="43" y="20"/>
                            <a:pt x="43" y="20"/>
                            <a:pt x="43" y="20"/>
                          </a:cubicBezTo>
                          <a:cubicBezTo>
                            <a:pt x="47" y="19"/>
                            <a:pt x="50" y="15"/>
                            <a:pt x="50" y="11"/>
                          </a:cubicBezTo>
                          <a:cubicBezTo>
                            <a:pt x="50" y="6"/>
                            <a:pt x="50" y="6"/>
                            <a:pt x="50" y="6"/>
                          </a:cubicBezTo>
                          <a:cubicBezTo>
                            <a:pt x="50" y="2"/>
                            <a:pt x="47" y="0"/>
                            <a:pt x="43" y="1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4" y="9"/>
                            <a:pt x="11" y="12"/>
                            <a:pt x="11" y="16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5"/>
                            <a:pt x="14" y="28"/>
                            <a:pt x="18" y="27"/>
                          </a:cubicBezTo>
                          <a:cubicBezTo>
                            <a:pt x="21" y="26"/>
                            <a:pt x="21" y="26"/>
                            <a:pt x="21" y="26"/>
                          </a:cubicBezTo>
                          <a:cubicBezTo>
                            <a:pt x="21" y="62"/>
                            <a:pt x="21" y="62"/>
                            <a:pt x="21" y="62"/>
                          </a:cubicBezTo>
                          <a:cubicBezTo>
                            <a:pt x="0" y="71"/>
                            <a:pt x="0" y="71"/>
                            <a:pt x="0" y="71"/>
                          </a:cubicBezTo>
                          <a:cubicBezTo>
                            <a:pt x="0" y="75"/>
                            <a:pt x="0" y="75"/>
                            <a:pt x="0" y="75"/>
                          </a:cubicBezTo>
                          <a:cubicBezTo>
                            <a:pt x="61" y="58"/>
                            <a:pt x="61" y="58"/>
                            <a:pt x="61" y="58"/>
                          </a:cubicBezTo>
                          <a:cubicBezTo>
                            <a:pt x="61" y="55"/>
                            <a:pt x="61" y="55"/>
                            <a:pt x="61" y="55"/>
                          </a:cubicBezTo>
                          <a:lnTo>
                            <a:pt x="40" y="5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40" name="Freeform 309"/>
                    <p:cNvSpPr>
                      <a:spLocks/>
                    </p:cNvSpPr>
                    <p:nvPr/>
                  </p:nvSpPr>
                  <p:spPr bwMode="gray">
                    <a:xfrm>
                      <a:off x="-5285" y="-2957"/>
                      <a:ext cx="2313" cy="628"/>
                    </a:xfrm>
                    <a:custGeom>
                      <a:avLst/>
                      <a:gdLst>
                        <a:gd name="T0" fmla="*/ 2313 w 2313"/>
                        <a:gd name="T1" fmla="*/ 607 h 628"/>
                        <a:gd name="T2" fmla="*/ 50 w 2313"/>
                        <a:gd name="T3" fmla="*/ 0 h 628"/>
                        <a:gd name="T4" fmla="*/ 0 w 2313"/>
                        <a:gd name="T5" fmla="*/ 21 h 628"/>
                        <a:gd name="T6" fmla="*/ 2263 w 2313"/>
                        <a:gd name="T7" fmla="*/ 628 h 628"/>
                        <a:gd name="T8" fmla="*/ 2313 w 2313"/>
                        <a:gd name="T9" fmla="*/ 607 h 62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13"/>
                        <a:gd name="T16" fmla="*/ 0 h 628"/>
                        <a:gd name="T17" fmla="*/ 2313 w 2313"/>
                        <a:gd name="T18" fmla="*/ 628 h 62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13" h="628">
                          <a:moveTo>
                            <a:pt x="2313" y="607"/>
                          </a:moveTo>
                          <a:lnTo>
                            <a:pt x="50" y="0"/>
                          </a:lnTo>
                          <a:lnTo>
                            <a:pt x="0" y="21"/>
                          </a:lnTo>
                          <a:lnTo>
                            <a:pt x="2263" y="628"/>
                          </a:lnTo>
                          <a:lnTo>
                            <a:pt x="2313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41" name="Freeform 310"/>
                    <p:cNvSpPr>
                      <a:spLocks/>
                    </p:cNvSpPr>
                    <p:nvPr/>
                  </p:nvSpPr>
                  <p:spPr bwMode="gray">
                    <a:xfrm>
                      <a:off x="-5235" y="-3042"/>
                      <a:ext cx="2263" cy="692"/>
                    </a:xfrm>
                    <a:custGeom>
                      <a:avLst/>
                      <a:gdLst>
                        <a:gd name="T0" fmla="*/ 2263 w 2263"/>
                        <a:gd name="T1" fmla="*/ 692 h 692"/>
                        <a:gd name="T2" fmla="*/ 2263 w 2263"/>
                        <a:gd name="T3" fmla="*/ 607 h 692"/>
                        <a:gd name="T4" fmla="*/ 0 w 2263"/>
                        <a:gd name="T5" fmla="*/ 0 h 692"/>
                        <a:gd name="T6" fmla="*/ 0 w 2263"/>
                        <a:gd name="T7" fmla="*/ 85 h 692"/>
                        <a:gd name="T8" fmla="*/ 2263 w 2263"/>
                        <a:gd name="T9" fmla="*/ 692 h 6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92"/>
                        <a:gd name="T17" fmla="*/ 2263 w 2263"/>
                        <a:gd name="T18" fmla="*/ 692 h 6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92">
                          <a:moveTo>
                            <a:pt x="2263" y="692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85"/>
                          </a:lnTo>
                          <a:lnTo>
                            <a:pt x="2263" y="692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42" name="Freeform 311"/>
                    <p:cNvSpPr>
                      <a:spLocks/>
                    </p:cNvSpPr>
                    <p:nvPr/>
                  </p:nvSpPr>
                  <p:spPr bwMode="gray">
                    <a:xfrm>
                      <a:off x="-5259" y="-3084"/>
                      <a:ext cx="2280" cy="652"/>
                    </a:xfrm>
                    <a:custGeom>
                      <a:avLst/>
                      <a:gdLst>
                        <a:gd name="T0" fmla="*/ 965 w 965"/>
                        <a:gd name="T1" fmla="*/ 257 h 276"/>
                        <a:gd name="T2" fmla="*/ 38 w 965"/>
                        <a:gd name="T3" fmla="*/ 8 h 276"/>
                        <a:gd name="T4" fmla="*/ 7 w 965"/>
                        <a:gd name="T5" fmla="*/ 0 h 276"/>
                        <a:gd name="T6" fmla="*/ 0 w 965"/>
                        <a:gd name="T7" fmla="*/ 8 h 276"/>
                        <a:gd name="T8" fmla="*/ 0 w 965"/>
                        <a:gd name="T9" fmla="*/ 14 h 276"/>
                        <a:gd name="T10" fmla="*/ 3 w 965"/>
                        <a:gd name="T11" fmla="*/ 19 h 276"/>
                        <a:gd name="T12" fmla="*/ 962 w 965"/>
                        <a:gd name="T13" fmla="*/ 276 h 276"/>
                        <a:gd name="T14" fmla="*/ 965 w 965"/>
                        <a:gd name="T15" fmla="*/ 257 h 27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965"/>
                        <a:gd name="T25" fmla="*/ 0 h 276"/>
                        <a:gd name="T26" fmla="*/ 965 w 965"/>
                        <a:gd name="T27" fmla="*/ 276 h 27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965" h="276">
                          <a:moveTo>
                            <a:pt x="965" y="257"/>
                          </a:moveTo>
                          <a:cubicBezTo>
                            <a:pt x="38" y="8"/>
                            <a:pt x="38" y="8"/>
                            <a:pt x="38" y="8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3" y="1"/>
                            <a:pt x="0" y="5"/>
                            <a:pt x="0" y="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6"/>
                            <a:pt x="1" y="18"/>
                            <a:pt x="3" y="19"/>
                          </a:cubicBezTo>
                          <a:cubicBezTo>
                            <a:pt x="962" y="276"/>
                            <a:pt x="962" y="276"/>
                            <a:pt x="962" y="276"/>
                          </a:cubicBezTo>
                          <a:lnTo>
                            <a:pt x="965" y="25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43" name="Freeform 312"/>
                    <p:cNvSpPr>
                      <a:spLocks/>
                    </p:cNvSpPr>
                    <p:nvPr/>
                  </p:nvSpPr>
                  <p:spPr bwMode="gray">
                    <a:xfrm>
                      <a:off x="-5242" y="-3101"/>
                      <a:ext cx="2329" cy="624"/>
                    </a:xfrm>
                    <a:custGeom>
                      <a:avLst/>
                      <a:gdLst>
                        <a:gd name="T0" fmla="*/ 2329 w 2329"/>
                        <a:gd name="T1" fmla="*/ 607 h 624"/>
                        <a:gd name="T2" fmla="*/ 2263 w 2329"/>
                        <a:gd name="T3" fmla="*/ 624 h 624"/>
                        <a:gd name="T4" fmla="*/ 0 w 2329"/>
                        <a:gd name="T5" fmla="*/ 17 h 624"/>
                        <a:gd name="T6" fmla="*/ 66 w 2329"/>
                        <a:gd name="T7" fmla="*/ 0 h 624"/>
                        <a:gd name="T8" fmla="*/ 2329 w 2329"/>
                        <a:gd name="T9" fmla="*/ 607 h 62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29"/>
                        <a:gd name="T16" fmla="*/ 0 h 624"/>
                        <a:gd name="T17" fmla="*/ 2329 w 2329"/>
                        <a:gd name="T18" fmla="*/ 624 h 62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29" h="624">
                          <a:moveTo>
                            <a:pt x="2329" y="607"/>
                          </a:moveTo>
                          <a:lnTo>
                            <a:pt x="2263" y="624"/>
                          </a:lnTo>
                          <a:lnTo>
                            <a:pt x="0" y="17"/>
                          </a:lnTo>
                          <a:lnTo>
                            <a:pt x="66" y="0"/>
                          </a:lnTo>
                          <a:lnTo>
                            <a:pt x="2329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44" name="Freeform 313"/>
                    <p:cNvSpPr>
                      <a:spLocks/>
                    </p:cNvSpPr>
                    <p:nvPr/>
                  </p:nvSpPr>
                  <p:spPr bwMode="gray">
                    <a:xfrm>
                      <a:off x="-5285" y="-2936"/>
                      <a:ext cx="2263" cy="617"/>
                    </a:xfrm>
                    <a:custGeom>
                      <a:avLst/>
                      <a:gdLst>
                        <a:gd name="T0" fmla="*/ 2263 w 2263"/>
                        <a:gd name="T1" fmla="*/ 617 h 617"/>
                        <a:gd name="T2" fmla="*/ 2263 w 2263"/>
                        <a:gd name="T3" fmla="*/ 607 h 617"/>
                        <a:gd name="T4" fmla="*/ 0 w 2263"/>
                        <a:gd name="T5" fmla="*/ 0 h 617"/>
                        <a:gd name="T6" fmla="*/ 0 w 2263"/>
                        <a:gd name="T7" fmla="*/ 10 h 617"/>
                        <a:gd name="T8" fmla="*/ 2263 w 2263"/>
                        <a:gd name="T9" fmla="*/ 617 h 61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17"/>
                        <a:gd name="T17" fmla="*/ 2263 w 2263"/>
                        <a:gd name="T18" fmla="*/ 617 h 61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17">
                          <a:moveTo>
                            <a:pt x="2263" y="617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10"/>
                          </a:lnTo>
                          <a:lnTo>
                            <a:pt x="2263" y="61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45" name="Freeform 314"/>
                    <p:cNvSpPr>
                      <a:spLocks/>
                    </p:cNvSpPr>
                    <p:nvPr/>
                  </p:nvSpPr>
                  <p:spPr bwMode="gray">
                    <a:xfrm>
                      <a:off x="-3022" y="-2496"/>
                      <a:ext cx="144" cy="177"/>
                    </a:xfrm>
                    <a:custGeom>
                      <a:avLst/>
                      <a:gdLst>
                        <a:gd name="T0" fmla="*/ 40 w 61"/>
                        <a:gd name="T1" fmla="*/ 57 h 75"/>
                        <a:gd name="T2" fmla="*/ 40 w 61"/>
                        <a:gd name="T3" fmla="*/ 21 h 75"/>
                        <a:gd name="T4" fmla="*/ 43 w 61"/>
                        <a:gd name="T5" fmla="*/ 20 h 75"/>
                        <a:gd name="T6" fmla="*/ 50 w 61"/>
                        <a:gd name="T7" fmla="*/ 11 h 75"/>
                        <a:gd name="T8" fmla="*/ 50 w 61"/>
                        <a:gd name="T9" fmla="*/ 6 h 75"/>
                        <a:gd name="T10" fmla="*/ 43 w 61"/>
                        <a:gd name="T11" fmla="*/ 1 h 75"/>
                        <a:gd name="T12" fmla="*/ 18 w 61"/>
                        <a:gd name="T13" fmla="*/ 8 h 75"/>
                        <a:gd name="T14" fmla="*/ 11 w 61"/>
                        <a:gd name="T15" fmla="*/ 16 h 75"/>
                        <a:gd name="T16" fmla="*/ 11 w 61"/>
                        <a:gd name="T17" fmla="*/ 22 h 75"/>
                        <a:gd name="T18" fmla="*/ 18 w 61"/>
                        <a:gd name="T19" fmla="*/ 27 h 75"/>
                        <a:gd name="T20" fmla="*/ 21 w 61"/>
                        <a:gd name="T21" fmla="*/ 26 h 75"/>
                        <a:gd name="T22" fmla="*/ 21 w 61"/>
                        <a:gd name="T23" fmla="*/ 62 h 75"/>
                        <a:gd name="T24" fmla="*/ 0 w 61"/>
                        <a:gd name="T25" fmla="*/ 71 h 75"/>
                        <a:gd name="T26" fmla="*/ 0 w 61"/>
                        <a:gd name="T27" fmla="*/ 75 h 75"/>
                        <a:gd name="T28" fmla="*/ 61 w 61"/>
                        <a:gd name="T29" fmla="*/ 58 h 75"/>
                        <a:gd name="T30" fmla="*/ 61 w 61"/>
                        <a:gd name="T31" fmla="*/ 55 h 75"/>
                        <a:gd name="T32" fmla="*/ 40 w 61"/>
                        <a:gd name="T33" fmla="*/ 57 h 75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61"/>
                        <a:gd name="T52" fmla="*/ 0 h 75"/>
                        <a:gd name="T53" fmla="*/ 61 w 61"/>
                        <a:gd name="T54" fmla="*/ 75 h 75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61" h="75">
                          <a:moveTo>
                            <a:pt x="40" y="57"/>
                          </a:moveTo>
                          <a:cubicBezTo>
                            <a:pt x="40" y="21"/>
                            <a:pt x="40" y="21"/>
                            <a:pt x="40" y="21"/>
                          </a:cubicBezTo>
                          <a:cubicBezTo>
                            <a:pt x="43" y="20"/>
                            <a:pt x="43" y="20"/>
                            <a:pt x="43" y="20"/>
                          </a:cubicBezTo>
                          <a:cubicBezTo>
                            <a:pt x="47" y="19"/>
                            <a:pt x="50" y="15"/>
                            <a:pt x="50" y="11"/>
                          </a:cubicBezTo>
                          <a:cubicBezTo>
                            <a:pt x="50" y="6"/>
                            <a:pt x="50" y="6"/>
                            <a:pt x="50" y="6"/>
                          </a:cubicBezTo>
                          <a:cubicBezTo>
                            <a:pt x="50" y="2"/>
                            <a:pt x="47" y="0"/>
                            <a:pt x="43" y="1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4" y="9"/>
                            <a:pt x="11" y="12"/>
                            <a:pt x="11" y="16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5"/>
                            <a:pt x="14" y="28"/>
                            <a:pt x="18" y="27"/>
                          </a:cubicBezTo>
                          <a:cubicBezTo>
                            <a:pt x="21" y="26"/>
                            <a:pt x="21" y="26"/>
                            <a:pt x="21" y="26"/>
                          </a:cubicBezTo>
                          <a:cubicBezTo>
                            <a:pt x="21" y="62"/>
                            <a:pt x="21" y="62"/>
                            <a:pt x="21" y="62"/>
                          </a:cubicBezTo>
                          <a:cubicBezTo>
                            <a:pt x="0" y="71"/>
                            <a:pt x="0" y="71"/>
                            <a:pt x="0" y="71"/>
                          </a:cubicBezTo>
                          <a:cubicBezTo>
                            <a:pt x="0" y="75"/>
                            <a:pt x="0" y="75"/>
                            <a:pt x="0" y="75"/>
                          </a:cubicBezTo>
                          <a:cubicBezTo>
                            <a:pt x="61" y="58"/>
                            <a:pt x="61" y="58"/>
                            <a:pt x="61" y="58"/>
                          </a:cubicBezTo>
                          <a:cubicBezTo>
                            <a:pt x="61" y="55"/>
                            <a:pt x="61" y="55"/>
                            <a:pt x="61" y="55"/>
                          </a:cubicBezTo>
                          <a:lnTo>
                            <a:pt x="40" y="5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887" name="Group 287"/>
                  <p:cNvGrpSpPr>
                    <a:grpSpLocks/>
                  </p:cNvGrpSpPr>
                  <p:nvPr/>
                </p:nvGrpSpPr>
                <p:grpSpPr bwMode="gray">
                  <a:xfrm flipH="1">
                    <a:off x="1264164" y="1831784"/>
                    <a:ext cx="816925" cy="240517"/>
                    <a:chOff x="-6626" y="-3101"/>
                    <a:chExt cx="4070" cy="1202"/>
                  </a:xfrm>
                </p:grpSpPr>
                <p:sp>
                  <p:nvSpPr>
                    <p:cNvPr id="1892" name="Freeform 288"/>
                    <p:cNvSpPr>
                      <a:spLocks/>
                    </p:cNvSpPr>
                    <p:nvPr/>
                  </p:nvSpPr>
                  <p:spPr bwMode="gray">
                    <a:xfrm>
                      <a:off x="-4366" y="-2444"/>
                      <a:ext cx="1810" cy="545"/>
                    </a:xfrm>
                    <a:custGeom>
                      <a:avLst/>
                      <a:gdLst>
                        <a:gd name="T0" fmla="*/ 0 w 1810"/>
                        <a:gd name="T1" fmla="*/ 484 h 545"/>
                        <a:gd name="T2" fmla="*/ 0 w 1810"/>
                        <a:gd name="T3" fmla="*/ 545 h 545"/>
                        <a:gd name="T4" fmla="*/ 1810 w 1810"/>
                        <a:gd name="T5" fmla="*/ 61 h 545"/>
                        <a:gd name="T6" fmla="*/ 1810 w 1810"/>
                        <a:gd name="T7" fmla="*/ 0 h 545"/>
                        <a:gd name="T8" fmla="*/ 0 w 1810"/>
                        <a:gd name="T9" fmla="*/ 484 h 54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5"/>
                        <a:gd name="T17" fmla="*/ 1810 w 1810"/>
                        <a:gd name="T18" fmla="*/ 545 h 54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5">
                          <a:moveTo>
                            <a:pt x="0" y="484"/>
                          </a:moveTo>
                          <a:lnTo>
                            <a:pt x="0" y="545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3" name="Freeform 289"/>
                    <p:cNvSpPr>
                      <a:spLocks/>
                    </p:cNvSpPr>
                    <p:nvPr/>
                  </p:nvSpPr>
                  <p:spPr bwMode="gray">
                    <a:xfrm>
                      <a:off x="-4534" y="-2491"/>
                      <a:ext cx="1978" cy="531"/>
                    </a:xfrm>
                    <a:custGeom>
                      <a:avLst/>
                      <a:gdLst>
                        <a:gd name="T0" fmla="*/ 0 w 1978"/>
                        <a:gd name="T1" fmla="*/ 486 h 531"/>
                        <a:gd name="T2" fmla="*/ 168 w 1978"/>
                        <a:gd name="T3" fmla="*/ 531 h 531"/>
                        <a:gd name="T4" fmla="*/ 1978 w 1978"/>
                        <a:gd name="T5" fmla="*/ 47 h 531"/>
                        <a:gd name="T6" fmla="*/ 1810 w 1978"/>
                        <a:gd name="T7" fmla="*/ 0 h 531"/>
                        <a:gd name="T8" fmla="*/ 0 w 1978"/>
                        <a:gd name="T9" fmla="*/ 486 h 53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8"/>
                        <a:gd name="T16" fmla="*/ 0 h 531"/>
                        <a:gd name="T17" fmla="*/ 1978 w 1978"/>
                        <a:gd name="T18" fmla="*/ 531 h 53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8" h="531">
                          <a:moveTo>
                            <a:pt x="0" y="486"/>
                          </a:moveTo>
                          <a:lnTo>
                            <a:pt x="168" y="531"/>
                          </a:lnTo>
                          <a:lnTo>
                            <a:pt x="1978" y="47"/>
                          </a:lnTo>
                          <a:lnTo>
                            <a:pt x="1810" y="0"/>
                          </a:lnTo>
                          <a:lnTo>
                            <a:pt x="0" y="48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4" name="Freeform 290"/>
                    <p:cNvSpPr>
                      <a:spLocks/>
                    </p:cNvSpPr>
                    <p:nvPr/>
                  </p:nvSpPr>
                  <p:spPr bwMode="gray">
                    <a:xfrm>
                      <a:off x="-4534" y="-2005"/>
                      <a:ext cx="168" cy="106"/>
                    </a:xfrm>
                    <a:custGeom>
                      <a:avLst/>
                      <a:gdLst>
                        <a:gd name="T0" fmla="*/ 168 w 168"/>
                        <a:gd name="T1" fmla="*/ 106 h 106"/>
                        <a:gd name="T2" fmla="*/ 168 w 168"/>
                        <a:gd name="T3" fmla="*/ 45 h 106"/>
                        <a:gd name="T4" fmla="*/ 0 w 168"/>
                        <a:gd name="T5" fmla="*/ 0 h 106"/>
                        <a:gd name="T6" fmla="*/ 0 w 168"/>
                        <a:gd name="T7" fmla="*/ 62 h 106"/>
                        <a:gd name="T8" fmla="*/ 168 w 168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8"/>
                        <a:gd name="T16" fmla="*/ 0 h 106"/>
                        <a:gd name="T17" fmla="*/ 168 w 16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8" h="106">
                          <a:moveTo>
                            <a:pt x="168" y="106"/>
                          </a:moveTo>
                          <a:lnTo>
                            <a:pt x="168" y="45"/>
                          </a:lnTo>
                          <a:lnTo>
                            <a:pt x="0" y="0"/>
                          </a:lnTo>
                          <a:lnTo>
                            <a:pt x="0" y="62"/>
                          </a:lnTo>
                          <a:lnTo>
                            <a:pt x="168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5" name="Freeform 291"/>
                    <p:cNvSpPr>
                      <a:spLocks/>
                    </p:cNvSpPr>
                    <p:nvPr/>
                  </p:nvSpPr>
                  <p:spPr bwMode="gray">
                    <a:xfrm>
                      <a:off x="-4888" y="-2586"/>
                      <a:ext cx="1810" cy="548"/>
                    </a:xfrm>
                    <a:custGeom>
                      <a:avLst/>
                      <a:gdLst>
                        <a:gd name="T0" fmla="*/ 0 w 1810"/>
                        <a:gd name="T1" fmla="*/ 487 h 548"/>
                        <a:gd name="T2" fmla="*/ 0 w 1810"/>
                        <a:gd name="T3" fmla="*/ 548 h 548"/>
                        <a:gd name="T4" fmla="*/ 1810 w 1810"/>
                        <a:gd name="T5" fmla="*/ 61 h 548"/>
                        <a:gd name="T6" fmla="*/ 1810 w 1810"/>
                        <a:gd name="T7" fmla="*/ 0 h 548"/>
                        <a:gd name="T8" fmla="*/ 0 w 1810"/>
                        <a:gd name="T9" fmla="*/ 487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8"/>
                        <a:gd name="T17" fmla="*/ 1810 w 1810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8">
                          <a:moveTo>
                            <a:pt x="0" y="487"/>
                          </a:moveTo>
                          <a:lnTo>
                            <a:pt x="0" y="548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6" name="Freeform 292"/>
                    <p:cNvSpPr>
                      <a:spLocks/>
                    </p:cNvSpPr>
                    <p:nvPr/>
                  </p:nvSpPr>
                  <p:spPr bwMode="gray">
                    <a:xfrm>
                      <a:off x="-5058" y="-2631"/>
                      <a:ext cx="1980" cy="532"/>
                    </a:xfrm>
                    <a:custGeom>
                      <a:avLst/>
                      <a:gdLst>
                        <a:gd name="T0" fmla="*/ 0 w 1980"/>
                        <a:gd name="T1" fmla="*/ 487 h 532"/>
                        <a:gd name="T2" fmla="*/ 170 w 1980"/>
                        <a:gd name="T3" fmla="*/ 532 h 532"/>
                        <a:gd name="T4" fmla="*/ 1980 w 1980"/>
                        <a:gd name="T5" fmla="*/ 45 h 532"/>
                        <a:gd name="T6" fmla="*/ 1810 w 1980"/>
                        <a:gd name="T7" fmla="*/ 0 h 532"/>
                        <a:gd name="T8" fmla="*/ 0 w 1980"/>
                        <a:gd name="T9" fmla="*/ 487 h 5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80"/>
                        <a:gd name="T16" fmla="*/ 0 h 532"/>
                        <a:gd name="T17" fmla="*/ 1980 w 1980"/>
                        <a:gd name="T18" fmla="*/ 532 h 5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80" h="532">
                          <a:moveTo>
                            <a:pt x="0" y="487"/>
                          </a:moveTo>
                          <a:lnTo>
                            <a:pt x="170" y="532"/>
                          </a:lnTo>
                          <a:lnTo>
                            <a:pt x="1980" y="45"/>
                          </a:lnTo>
                          <a:lnTo>
                            <a:pt x="1810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7" name="Freeform 293"/>
                    <p:cNvSpPr>
                      <a:spLocks/>
                    </p:cNvSpPr>
                    <p:nvPr/>
                  </p:nvSpPr>
                  <p:spPr bwMode="gray">
                    <a:xfrm>
                      <a:off x="-5058" y="-2144"/>
                      <a:ext cx="170" cy="106"/>
                    </a:xfrm>
                    <a:custGeom>
                      <a:avLst/>
                      <a:gdLst>
                        <a:gd name="T0" fmla="*/ 170 w 170"/>
                        <a:gd name="T1" fmla="*/ 106 h 106"/>
                        <a:gd name="T2" fmla="*/ 170 w 170"/>
                        <a:gd name="T3" fmla="*/ 45 h 106"/>
                        <a:gd name="T4" fmla="*/ 0 w 170"/>
                        <a:gd name="T5" fmla="*/ 0 h 106"/>
                        <a:gd name="T6" fmla="*/ 0 w 170"/>
                        <a:gd name="T7" fmla="*/ 61 h 106"/>
                        <a:gd name="T8" fmla="*/ 170 w 170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0"/>
                        <a:gd name="T16" fmla="*/ 0 h 106"/>
                        <a:gd name="T17" fmla="*/ 170 w 17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0" h="106">
                          <a:moveTo>
                            <a:pt x="170" y="106"/>
                          </a:moveTo>
                          <a:lnTo>
                            <a:pt x="170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70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8" name="Freeform 294"/>
                    <p:cNvSpPr>
                      <a:spLocks/>
                    </p:cNvSpPr>
                    <p:nvPr/>
                  </p:nvSpPr>
                  <p:spPr bwMode="gray">
                    <a:xfrm>
                      <a:off x="-5412" y="-2725"/>
                      <a:ext cx="1809" cy="545"/>
                    </a:xfrm>
                    <a:custGeom>
                      <a:avLst/>
                      <a:gdLst>
                        <a:gd name="T0" fmla="*/ 0 w 1809"/>
                        <a:gd name="T1" fmla="*/ 484 h 545"/>
                        <a:gd name="T2" fmla="*/ 0 w 1809"/>
                        <a:gd name="T3" fmla="*/ 545 h 545"/>
                        <a:gd name="T4" fmla="*/ 1809 w 1809"/>
                        <a:gd name="T5" fmla="*/ 61 h 545"/>
                        <a:gd name="T6" fmla="*/ 1809 w 1809"/>
                        <a:gd name="T7" fmla="*/ 0 h 545"/>
                        <a:gd name="T8" fmla="*/ 0 w 1809"/>
                        <a:gd name="T9" fmla="*/ 484 h 54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09"/>
                        <a:gd name="T16" fmla="*/ 0 h 545"/>
                        <a:gd name="T17" fmla="*/ 1809 w 1809"/>
                        <a:gd name="T18" fmla="*/ 545 h 54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09" h="545">
                          <a:moveTo>
                            <a:pt x="0" y="484"/>
                          </a:moveTo>
                          <a:lnTo>
                            <a:pt x="0" y="545"/>
                          </a:lnTo>
                          <a:lnTo>
                            <a:pt x="1809" y="61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9" name="Freeform 295"/>
                    <p:cNvSpPr>
                      <a:spLocks/>
                    </p:cNvSpPr>
                    <p:nvPr/>
                  </p:nvSpPr>
                  <p:spPr bwMode="gray">
                    <a:xfrm>
                      <a:off x="-5580" y="-2770"/>
                      <a:ext cx="1977" cy="529"/>
                    </a:xfrm>
                    <a:custGeom>
                      <a:avLst/>
                      <a:gdLst>
                        <a:gd name="T0" fmla="*/ 0 w 1977"/>
                        <a:gd name="T1" fmla="*/ 484 h 529"/>
                        <a:gd name="T2" fmla="*/ 168 w 1977"/>
                        <a:gd name="T3" fmla="*/ 529 h 529"/>
                        <a:gd name="T4" fmla="*/ 1977 w 1977"/>
                        <a:gd name="T5" fmla="*/ 45 h 529"/>
                        <a:gd name="T6" fmla="*/ 1809 w 1977"/>
                        <a:gd name="T7" fmla="*/ 0 h 529"/>
                        <a:gd name="T8" fmla="*/ 0 w 1977"/>
                        <a:gd name="T9" fmla="*/ 484 h 52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7"/>
                        <a:gd name="T16" fmla="*/ 0 h 529"/>
                        <a:gd name="T17" fmla="*/ 1977 w 1977"/>
                        <a:gd name="T18" fmla="*/ 529 h 52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7" h="529">
                          <a:moveTo>
                            <a:pt x="0" y="484"/>
                          </a:moveTo>
                          <a:lnTo>
                            <a:pt x="168" y="529"/>
                          </a:lnTo>
                          <a:lnTo>
                            <a:pt x="1977" y="45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0" name="Freeform 296"/>
                    <p:cNvSpPr>
                      <a:spLocks/>
                    </p:cNvSpPr>
                    <p:nvPr/>
                  </p:nvSpPr>
                  <p:spPr bwMode="gray">
                    <a:xfrm>
                      <a:off x="-5580" y="-2286"/>
                      <a:ext cx="168" cy="106"/>
                    </a:xfrm>
                    <a:custGeom>
                      <a:avLst/>
                      <a:gdLst>
                        <a:gd name="T0" fmla="*/ 168 w 168"/>
                        <a:gd name="T1" fmla="*/ 106 h 106"/>
                        <a:gd name="T2" fmla="*/ 168 w 168"/>
                        <a:gd name="T3" fmla="*/ 45 h 106"/>
                        <a:gd name="T4" fmla="*/ 0 w 168"/>
                        <a:gd name="T5" fmla="*/ 0 h 106"/>
                        <a:gd name="T6" fmla="*/ 0 w 168"/>
                        <a:gd name="T7" fmla="*/ 61 h 106"/>
                        <a:gd name="T8" fmla="*/ 168 w 168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8"/>
                        <a:gd name="T16" fmla="*/ 0 h 106"/>
                        <a:gd name="T17" fmla="*/ 168 w 16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8" h="106">
                          <a:moveTo>
                            <a:pt x="168" y="106"/>
                          </a:moveTo>
                          <a:lnTo>
                            <a:pt x="168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68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1" name="Freeform 297"/>
                    <p:cNvSpPr>
                      <a:spLocks/>
                    </p:cNvSpPr>
                    <p:nvPr/>
                  </p:nvSpPr>
                  <p:spPr bwMode="gray">
                    <a:xfrm>
                      <a:off x="-5934" y="-2867"/>
                      <a:ext cx="1809" cy="548"/>
                    </a:xfrm>
                    <a:custGeom>
                      <a:avLst/>
                      <a:gdLst>
                        <a:gd name="T0" fmla="*/ 0 w 1809"/>
                        <a:gd name="T1" fmla="*/ 487 h 548"/>
                        <a:gd name="T2" fmla="*/ 0 w 1809"/>
                        <a:gd name="T3" fmla="*/ 548 h 548"/>
                        <a:gd name="T4" fmla="*/ 1809 w 1809"/>
                        <a:gd name="T5" fmla="*/ 61 h 548"/>
                        <a:gd name="T6" fmla="*/ 1809 w 1809"/>
                        <a:gd name="T7" fmla="*/ 0 h 548"/>
                        <a:gd name="T8" fmla="*/ 0 w 1809"/>
                        <a:gd name="T9" fmla="*/ 487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09"/>
                        <a:gd name="T16" fmla="*/ 0 h 548"/>
                        <a:gd name="T17" fmla="*/ 1809 w 1809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09" h="548">
                          <a:moveTo>
                            <a:pt x="0" y="487"/>
                          </a:moveTo>
                          <a:lnTo>
                            <a:pt x="0" y="548"/>
                          </a:lnTo>
                          <a:lnTo>
                            <a:pt x="1809" y="61"/>
                          </a:lnTo>
                          <a:lnTo>
                            <a:pt x="1809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2" name="Freeform 298"/>
                    <p:cNvSpPr>
                      <a:spLocks/>
                    </p:cNvSpPr>
                    <p:nvPr/>
                  </p:nvSpPr>
                  <p:spPr bwMode="gray">
                    <a:xfrm>
                      <a:off x="-6104" y="-2912"/>
                      <a:ext cx="1979" cy="532"/>
                    </a:xfrm>
                    <a:custGeom>
                      <a:avLst/>
                      <a:gdLst>
                        <a:gd name="T0" fmla="*/ 0 w 1979"/>
                        <a:gd name="T1" fmla="*/ 487 h 532"/>
                        <a:gd name="T2" fmla="*/ 170 w 1979"/>
                        <a:gd name="T3" fmla="*/ 532 h 532"/>
                        <a:gd name="T4" fmla="*/ 1979 w 1979"/>
                        <a:gd name="T5" fmla="*/ 45 h 532"/>
                        <a:gd name="T6" fmla="*/ 1809 w 1979"/>
                        <a:gd name="T7" fmla="*/ 0 h 532"/>
                        <a:gd name="T8" fmla="*/ 0 w 1979"/>
                        <a:gd name="T9" fmla="*/ 487 h 5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9"/>
                        <a:gd name="T16" fmla="*/ 0 h 532"/>
                        <a:gd name="T17" fmla="*/ 1979 w 1979"/>
                        <a:gd name="T18" fmla="*/ 532 h 5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9" h="532">
                          <a:moveTo>
                            <a:pt x="0" y="487"/>
                          </a:moveTo>
                          <a:lnTo>
                            <a:pt x="170" y="532"/>
                          </a:lnTo>
                          <a:lnTo>
                            <a:pt x="1979" y="45"/>
                          </a:lnTo>
                          <a:lnTo>
                            <a:pt x="1809" y="0"/>
                          </a:lnTo>
                          <a:lnTo>
                            <a:pt x="0" y="487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3" name="Freeform 299"/>
                    <p:cNvSpPr>
                      <a:spLocks/>
                    </p:cNvSpPr>
                    <p:nvPr/>
                  </p:nvSpPr>
                  <p:spPr bwMode="gray">
                    <a:xfrm>
                      <a:off x="-6104" y="-2425"/>
                      <a:ext cx="170" cy="106"/>
                    </a:xfrm>
                    <a:custGeom>
                      <a:avLst/>
                      <a:gdLst>
                        <a:gd name="T0" fmla="*/ 170 w 170"/>
                        <a:gd name="T1" fmla="*/ 106 h 106"/>
                        <a:gd name="T2" fmla="*/ 170 w 170"/>
                        <a:gd name="T3" fmla="*/ 45 h 106"/>
                        <a:gd name="T4" fmla="*/ 0 w 170"/>
                        <a:gd name="T5" fmla="*/ 0 h 106"/>
                        <a:gd name="T6" fmla="*/ 0 w 170"/>
                        <a:gd name="T7" fmla="*/ 61 h 106"/>
                        <a:gd name="T8" fmla="*/ 170 w 170"/>
                        <a:gd name="T9" fmla="*/ 106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70"/>
                        <a:gd name="T16" fmla="*/ 0 h 106"/>
                        <a:gd name="T17" fmla="*/ 170 w 17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70" h="106">
                          <a:moveTo>
                            <a:pt x="170" y="106"/>
                          </a:moveTo>
                          <a:lnTo>
                            <a:pt x="170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70" y="106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4" name="Freeform 300"/>
                    <p:cNvSpPr>
                      <a:spLocks/>
                    </p:cNvSpPr>
                    <p:nvPr/>
                  </p:nvSpPr>
                  <p:spPr bwMode="gray">
                    <a:xfrm>
                      <a:off x="-6459" y="-3006"/>
                      <a:ext cx="1810" cy="548"/>
                    </a:xfrm>
                    <a:custGeom>
                      <a:avLst/>
                      <a:gdLst>
                        <a:gd name="T0" fmla="*/ 0 w 1810"/>
                        <a:gd name="T1" fmla="*/ 484 h 548"/>
                        <a:gd name="T2" fmla="*/ 0 w 1810"/>
                        <a:gd name="T3" fmla="*/ 548 h 548"/>
                        <a:gd name="T4" fmla="*/ 1810 w 1810"/>
                        <a:gd name="T5" fmla="*/ 61 h 548"/>
                        <a:gd name="T6" fmla="*/ 1810 w 1810"/>
                        <a:gd name="T7" fmla="*/ 0 h 548"/>
                        <a:gd name="T8" fmla="*/ 0 w 1810"/>
                        <a:gd name="T9" fmla="*/ 484 h 54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10"/>
                        <a:gd name="T16" fmla="*/ 0 h 548"/>
                        <a:gd name="T17" fmla="*/ 1810 w 1810"/>
                        <a:gd name="T18" fmla="*/ 548 h 54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10" h="548">
                          <a:moveTo>
                            <a:pt x="0" y="484"/>
                          </a:moveTo>
                          <a:lnTo>
                            <a:pt x="0" y="548"/>
                          </a:lnTo>
                          <a:lnTo>
                            <a:pt x="1810" y="61"/>
                          </a:lnTo>
                          <a:lnTo>
                            <a:pt x="1810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7E2A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5" name="Freeform 301"/>
                    <p:cNvSpPr>
                      <a:spLocks/>
                    </p:cNvSpPr>
                    <p:nvPr/>
                  </p:nvSpPr>
                  <p:spPr bwMode="gray">
                    <a:xfrm>
                      <a:off x="-6626" y="-3051"/>
                      <a:ext cx="1977" cy="529"/>
                    </a:xfrm>
                    <a:custGeom>
                      <a:avLst/>
                      <a:gdLst>
                        <a:gd name="T0" fmla="*/ 0 w 1977"/>
                        <a:gd name="T1" fmla="*/ 484 h 529"/>
                        <a:gd name="T2" fmla="*/ 167 w 1977"/>
                        <a:gd name="T3" fmla="*/ 529 h 529"/>
                        <a:gd name="T4" fmla="*/ 1977 w 1977"/>
                        <a:gd name="T5" fmla="*/ 45 h 529"/>
                        <a:gd name="T6" fmla="*/ 1809 w 1977"/>
                        <a:gd name="T7" fmla="*/ 0 h 529"/>
                        <a:gd name="T8" fmla="*/ 0 w 1977"/>
                        <a:gd name="T9" fmla="*/ 484 h 52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77"/>
                        <a:gd name="T16" fmla="*/ 0 h 529"/>
                        <a:gd name="T17" fmla="*/ 1977 w 1977"/>
                        <a:gd name="T18" fmla="*/ 529 h 52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77" h="529">
                          <a:moveTo>
                            <a:pt x="0" y="484"/>
                          </a:moveTo>
                          <a:lnTo>
                            <a:pt x="167" y="529"/>
                          </a:lnTo>
                          <a:lnTo>
                            <a:pt x="1977" y="45"/>
                          </a:lnTo>
                          <a:lnTo>
                            <a:pt x="1809" y="0"/>
                          </a:lnTo>
                          <a:lnTo>
                            <a:pt x="0" y="484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6" name="Freeform 302"/>
                    <p:cNvSpPr>
                      <a:spLocks/>
                    </p:cNvSpPr>
                    <p:nvPr/>
                  </p:nvSpPr>
                  <p:spPr bwMode="gray">
                    <a:xfrm>
                      <a:off x="-6626" y="-2567"/>
                      <a:ext cx="167" cy="109"/>
                    </a:xfrm>
                    <a:custGeom>
                      <a:avLst/>
                      <a:gdLst>
                        <a:gd name="T0" fmla="*/ 167 w 167"/>
                        <a:gd name="T1" fmla="*/ 109 h 109"/>
                        <a:gd name="T2" fmla="*/ 167 w 167"/>
                        <a:gd name="T3" fmla="*/ 45 h 109"/>
                        <a:gd name="T4" fmla="*/ 0 w 167"/>
                        <a:gd name="T5" fmla="*/ 0 h 109"/>
                        <a:gd name="T6" fmla="*/ 0 w 167"/>
                        <a:gd name="T7" fmla="*/ 61 h 109"/>
                        <a:gd name="T8" fmla="*/ 167 w 167"/>
                        <a:gd name="T9" fmla="*/ 109 h 10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67"/>
                        <a:gd name="T16" fmla="*/ 0 h 109"/>
                        <a:gd name="T17" fmla="*/ 167 w 167"/>
                        <a:gd name="T18" fmla="*/ 109 h 10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67" h="109">
                          <a:moveTo>
                            <a:pt x="167" y="109"/>
                          </a:moveTo>
                          <a:lnTo>
                            <a:pt x="167" y="45"/>
                          </a:lnTo>
                          <a:lnTo>
                            <a:pt x="0" y="0"/>
                          </a:lnTo>
                          <a:lnTo>
                            <a:pt x="0" y="61"/>
                          </a:lnTo>
                          <a:lnTo>
                            <a:pt x="167" y="109"/>
                          </a:lnTo>
                          <a:close/>
                        </a:path>
                      </a:pathLst>
                    </a:custGeom>
                    <a:solidFill>
                      <a:srgbClr val="682300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7" name="Freeform 303"/>
                    <p:cNvSpPr>
                      <a:spLocks/>
                    </p:cNvSpPr>
                    <p:nvPr/>
                  </p:nvSpPr>
                  <p:spPr bwMode="gray">
                    <a:xfrm>
                      <a:off x="-6324" y="-2678"/>
                      <a:ext cx="2313" cy="628"/>
                    </a:xfrm>
                    <a:custGeom>
                      <a:avLst/>
                      <a:gdLst>
                        <a:gd name="T0" fmla="*/ 2313 w 2313"/>
                        <a:gd name="T1" fmla="*/ 607 h 628"/>
                        <a:gd name="T2" fmla="*/ 50 w 2313"/>
                        <a:gd name="T3" fmla="*/ 0 h 628"/>
                        <a:gd name="T4" fmla="*/ 0 w 2313"/>
                        <a:gd name="T5" fmla="*/ 21 h 628"/>
                        <a:gd name="T6" fmla="*/ 2263 w 2313"/>
                        <a:gd name="T7" fmla="*/ 628 h 628"/>
                        <a:gd name="T8" fmla="*/ 2313 w 2313"/>
                        <a:gd name="T9" fmla="*/ 607 h 62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13"/>
                        <a:gd name="T16" fmla="*/ 0 h 628"/>
                        <a:gd name="T17" fmla="*/ 2313 w 2313"/>
                        <a:gd name="T18" fmla="*/ 628 h 62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13" h="628">
                          <a:moveTo>
                            <a:pt x="2313" y="607"/>
                          </a:moveTo>
                          <a:lnTo>
                            <a:pt x="50" y="0"/>
                          </a:lnTo>
                          <a:lnTo>
                            <a:pt x="0" y="21"/>
                          </a:lnTo>
                          <a:lnTo>
                            <a:pt x="2263" y="628"/>
                          </a:lnTo>
                          <a:lnTo>
                            <a:pt x="2313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8" name="Freeform 304"/>
                    <p:cNvSpPr>
                      <a:spLocks/>
                    </p:cNvSpPr>
                    <p:nvPr/>
                  </p:nvSpPr>
                  <p:spPr bwMode="gray">
                    <a:xfrm>
                      <a:off x="-6274" y="-2763"/>
                      <a:ext cx="2263" cy="692"/>
                    </a:xfrm>
                    <a:custGeom>
                      <a:avLst/>
                      <a:gdLst>
                        <a:gd name="T0" fmla="*/ 2263 w 2263"/>
                        <a:gd name="T1" fmla="*/ 692 h 692"/>
                        <a:gd name="T2" fmla="*/ 2263 w 2263"/>
                        <a:gd name="T3" fmla="*/ 607 h 692"/>
                        <a:gd name="T4" fmla="*/ 0 w 2263"/>
                        <a:gd name="T5" fmla="*/ 0 h 692"/>
                        <a:gd name="T6" fmla="*/ 0 w 2263"/>
                        <a:gd name="T7" fmla="*/ 85 h 692"/>
                        <a:gd name="T8" fmla="*/ 2263 w 2263"/>
                        <a:gd name="T9" fmla="*/ 692 h 6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92"/>
                        <a:gd name="T17" fmla="*/ 2263 w 2263"/>
                        <a:gd name="T18" fmla="*/ 692 h 6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92">
                          <a:moveTo>
                            <a:pt x="2263" y="692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85"/>
                          </a:lnTo>
                          <a:lnTo>
                            <a:pt x="2263" y="692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09" name="Freeform 305"/>
                    <p:cNvSpPr>
                      <a:spLocks/>
                    </p:cNvSpPr>
                    <p:nvPr/>
                  </p:nvSpPr>
                  <p:spPr bwMode="gray">
                    <a:xfrm>
                      <a:off x="-6298" y="-2806"/>
                      <a:ext cx="2279" cy="652"/>
                    </a:xfrm>
                    <a:custGeom>
                      <a:avLst/>
                      <a:gdLst>
                        <a:gd name="T0" fmla="*/ 965 w 965"/>
                        <a:gd name="T1" fmla="*/ 257 h 276"/>
                        <a:gd name="T2" fmla="*/ 38 w 965"/>
                        <a:gd name="T3" fmla="*/ 8 h 276"/>
                        <a:gd name="T4" fmla="*/ 7 w 965"/>
                        <a:gd name="T5" fmla="*/ 0 h 276"/>
                        <a:gd name="T6" fmla="*/ 0 w 965"/>
                        <a:gd name="T7" fmla="*/ 8 h 276"/>
                        <a:gd name="T8" fmla="*/ 0 w 965"/>
                        <a:gd name="T9" fmla="*/ 14 h 276"/>
                        <a:gd name="T10" fmla="*/ 4 w 965"/>
                        <a:gd name="T11" fmla="*/ 19 h 276"/>
                        <a:gd name="T12" fmla="*/ 962 w 965"/>
                        <a:gd name="T13" fmla="*/ 276 h 276"/>
                        <a:gd name="T14" fmla="*/ 965 w 965"/>
                        <a:gd name="T15" fmla="*/ 257 h 27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965"/>
                        <a:gd name="T25" fmla="*/ 0 h 276"/>
                        <a:gd name="T26" fmla="*/ 965 w 965"/>
                        <a:gd name="T27" fmla="*/ 276 h 27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965" h="276">
                          <a:moveTo>
                            <a:pt x="965" y="257"/>
                          </a:moveTo>
                          <a:cubicBezTo>
                            <a:pt x="38" y="8"/>
                            <a:pt x="38" y="8"/>
                            <a:pt x="38" y="8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3" y="1"/>
                            <a:pt x="0" y="5"/>
                            <a:pt x="0" y="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6"/>
                            <a:pt x="1" y="18"/>
                            <a:pt x="4" y="19"/>
                          </a:cubicBezTo>
                          <a:cubicBezTo>
                            <a:pt x="962" y="276"/>
                            <a:pt x="962" y="276"/>
                            <a:pt x="962" y="276"/>
                          </a:cubicBezTo>
                          <a:lnTo>
                            <a:pt x="965" y="25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0" name="Freeform 306"/>
                    <p:cNvSpPr>
                      <a:spLocks/>
                    </p:cNvSpPr>
                    <p:nvPr/>
                  </p:nvSpPr>
                  <p:spPr bwMode="gray">
                    <a:xfrm>
                      <a:off x="-6282" y="-2822"/>
                      <a:ext cx="2330" cy="623"/>
                    </a:xfrm>
                    <a:custGeom>
                      <a:avLst/>
                      <a:gdLst>
                        <a:gd name="T0" fmla="*/ 2330 w 2330"/>
                        <a:gd name="T1" fmla="*/ 607 h 623"/>
                        <a:gd name="T2" fmla="*/ 2263 w 2330"/>
                        <a:gd name="T3" fmla="*/ 623 h 623"/>
                        <a:gd name="T4" fmla="*/ 0 w 2330"/>
                        <a:gd name="T5" fmla="*/ 16 h 623"/>
                        <a:gd name="T6" fmla="*/ 67 w 2330"/>
                        <a:gd name="T7" fmla="*/ 0 h 623"/>
                        <a:gd name="T8" fmla="*/ 2330 w 2330"/>
                        <a:gd name="T9" fmla="*/ 607 h 62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30"/>
                        <a:gd name="T16" fmla="*/ 0 h 623"/>
                        <a:gd name="T17" fmla="*/ 2330 w 2330"/>
                        <a:gd name="T18" fmla="*/ 623 h 62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30" h="623">
                          <a:moveTo>
                            <a:pt x="2330" y="607"/>
                          </a:moveTo>
                          <a:lnTo>
                            <a:pt x="2263" y="623"/>
                          </a:lnTo>
                          <a:lnTo>
                            <a:pt x="0" y="16"/>
                          </a:lnTo>
                          <a:lnTo>
                            <a:pt x="67" y="0"/>
                          </a:lnTo>
                          <a:lnTo>
                            <a:pt x="2330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1" name="Freeform 307"/>
                    <p:cNvSpPr>
                      <a:spLocks/>
                    </p:cNvSpPr>
                    <p:nvPr/>
                  </p:nvSpPr>
                  <p:spPr bwMode="gray">
                    <a:xfrm>
                      <a:off x="-6324" y="-2657"/>
                      <a:ext cx="2263" cy="617"/>
                    </a:xfrm>
                    <a:custGeom>
                      <a:avLst/>
                      <a:gdLst>
                        <a:gd name="T0" fmla="*/ 2263 w 2263"/>
                        <a:gd name="T1" fmla="*/ 617 h 617"/>
                        <a:gd name="T2" fmla="*/ 2263 w 2263"/>
                        <a:gd name="T3" fmla="*/ 607 h 617"/>
                        <a:gd name="T4" fmla="*/ 0 w 2263"/>
                        <a:gd name="T5" fmla="*/ 0 h 617"/>
                        <a:gd name="T6" fmla="*/ 0 w 2263"/>
                        <a:gd name="T7" fmla="*/ 10 h 617"/>
                        <a:gd name="T8" fmla="*/ 2263 w 2263"/>
                        <a:gd name="T9" fmla="*/ 617 h 61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17"/>
                        <a:gd name="T17" fmla="*/ 2263 w 2263"/>
                        <a:gd name="T18" fmla="*/ 617 h 61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17">
                          <a:moveTo>
                            <a:pt x="2263" y="617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10"/>
                          </a:lnTo>
                          <a:lnTo>
                            <a:pt x="2263" y="61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2" name="Freeform 308"/>
                    <p:cNvSpPr>
                      <a:spLocks/>
                    </p:cNvSpPr>
                    <p:nvPr/>
                  </p:nvSpPr>
                  <p:spPr bwMode="gray">
                    <a:xfrm>
                      <a:off x="-4061" y="-2217"/>
                      <a:ext cx="144" cy="177"/>
                    </a:xfrm>
                    <a:custGeom>
                      <a:avLst/>
                      <a:gdLst>
                        <a:gd name="T0" fmla="*/ 40 w 61"/>
                        <a:gd name="T1" fmla="*/ 57 h 75"/>
                        <a:gd name="T2" fmla="*/ 40 w 61"/>
                        <a:gd name="T3" fmla="*/ 21 h 75"/>
                        <a:gd name="T4" fmla="*/ 43 w 61"/>
                        <a:gd name="T5" fmla="*/ 20 h 75"/>
                        <a:gd name="T6" fmla="*/ 50 w 61"/>
                        <a:gd name="T7" fmla="*/ 11 h 75"/>
                        <a:gd name="T8" fmla="*/ 50 w 61"/>
                        <a:gd name="T9" fmla="*/ 6 h 75"/>
                        <a:gd name="T10" fmla="*/ 43 w 61"/>
                        <a:gd name="T11" fmla="*/ 1 h 75"/>
                        <a:gd name="T12" fmla="*/ 18 w 61"/>
                        <a:gd name="T13" fmla="*/ 8 h 75"/>
                        <a:gd name="T14" fmla="*/ 11 w 61"/>
                        <a:gd name="T15" fmla="*/ 16 h 75"/>
                        <a:gd name="T16" fmla="*/ 11 w 61"/>
                        <a:gd name="T17" fmla="*/ 22 h 75"/>
                        <a:gd name="T18" fmla="*/ 18 w 61"/>
                        <a:gd name="T19" fmla="*/ 27 h 75"/>
                        <a:gd name="T20" fmla="*/ 21 w 61"/>
                        <a:gd name="T21" fmla="*/ 26 h 75"/>
                        <a:gd name="T22" fmla="*/ 21 w 61"/>
                        <a:gd name="T23" fmla="*/ 62 h 75"/>
                        <a:gd name="T24" fmla="*/ 0 w 61"/>
                        <a:gd name="T25" fmla="*/ 71 h 75"/>
                        <a:gd name="T26" fmla="*/ 0 w 61"/>
                        <a:gd name="T27" fmla="*/ 75 h 75"/>
                        <a:gd name="T28" fmla="*/ 61 w 61"/>
                        <a:gd name="T29" fmla="*/ 58 h 75"/>
                        <a:gd name="T30" fmla="*/ 61 w 61"/>
                        <a:gd name="T31" fmla="*/ 55 h 75"/>
                        <a:gd name="T32" fmla="*/ 40 w 61"/>
                        <a:gd name="T33" fmla="*/ 57 h 75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61"/>
                        <a:gd name="T52" fmla="*/ 0 h 75"/>
                        <a:gd name="T53" fmla="*/ 61 w 61"/>
                        <a:gd name="T54" fmla="*/ 75 h 75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61" h="75">
                          <a:moveTo>
                            <a:pt x="40" y="57"/>
                          </a:moveTo>
                          <a:cubicBezTo>
                            <a:pt x="40" y="21"/>
                            <a:pt x="40" y="21"/>
                            <a:pt x="40" y="21"/>
                          </a:cubicBezTo>
                          <a:cubicBezTo>
                            <a:pt x="43" y="20"/>
                            <a:pt x="43" y="20"/>
                            <a:pt x="43" y="20"/>
                          </a:cubicBezTo>
                          <a:cubicBezTo>
                            <a:pt x="47" y="19"/>
                            <a:pt x="50" y="15"/>
                            <a:pt x="50" y="11"/>
                          </a:cubicBezTo>
                          <a:cubicBezTo>
                            <a:pt x="50" y="6"/>
                            <a:pt x="50" y="6"/>
                            <a:pt x="50" y="6"/>
                          </a:cubicBezTo>
                          <a:cubicBezTo>
                            <a:pt x="50" y="2"/>
                            <a:pt x="47" y="0"/>
                            <a:pt x="43" y="1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4" y="9"/>
                            <a:pt x="11" y="12"/>
                            <a:pt x="11" y="16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5"/>
                            <a:pt x="14" y="28"/>
                            <a:pt x="18" y="27"/>
                          </a:cubicBezTo>
                          <a:cubicBezTo>
                            <a:pt x="21" y="26"/>
                            <a:pt x="21" y="26"/>
                            <a:pt x="21" y="26"/>
                          </a:cubicBezTo>
                          <a:cubicBezTo>
                            <a:pt x="21" y="62"/>
                            <a:pt x="21" y="62"/>
                            <a:pt x="21" y="62"/>
                          </a:cubicBezTo>
                          <a:cubicBezTo>
                            <a:pt x="0" y="71"/>
                            <a:pt x="0" y="71"/>
                            <a:pt x="0" y="71"/>
                          </a:cubicBezTo>
                          <a:cubicBezTo>
                            <a:pt x="0" y="75"/>
                            <a:pt x="0" y="75"/>
                            <a:pt x="0" y="75"/>
                          </a:cubicBezTo>
                          <a:cubicBezTo>
                            <a:pt x="61" y="58"/>
                            <a:pt x="61" y="58"/>
                            <a:pt x="61" y="58"/>
                          </a:cubicBezTo>
                          <a:cubicBezTo>
                            <a:pt x="61" y="55"/>
                            <a:pt x="61" y="55"/>
                            <a:pt x="61" y="55"/>
                          </a:cubicBezTo>
                          <a:lnTo>
                            <a:pt x="40" y="5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3" name="Freeform 309"/>
                    <p:cNvSpPr>
                      <a:spLocks/>
                    </p:cNvSpPr>
                    <p:nvPr/>
                  </p:nvSpPr>
                  <p:spPr bwMode="gray">
                    <a:xfrm>
                      <a:off x="-5285" y="-2957"/>
                      <a:ext cx="2313" cy="628"/>
                    </a:xfrm>
                    <a:custGeom>
                      <a:avLst/>
                      <a:gdLst>
                        <a:gd name="T0" fmla="*/ 2313 w 2313"/>
                        <a:gd name="T1" fmla="*/ 607 h 628"/>
                        <a:gd name="T2" fmla="*/ 50 w 2313"/>
                        <a:gd name="T3" fmla="*/ 0 h 628"/>
                        <a:gd name="T4" fmla="*/ 0 w 2313"/>
                        <a:gd name="T5" fmla="*/ 21 h 628"/>
                        <a:gd name="T6" fmla="*/ 2263 w 2313"/>
                        <a:gd name="T7" fmla="*/ 628 h 628"/>
                        <a:gd name="T8" fmla="*/ 2313 w 2313"/>
                        <a:gd name="T9" fmla="*/ 607 h 62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13"/>
                        <a:gd name="T16" fmla="*/ 0 h 628"/>
                        <a:gd name="T17" fmla="*/ 2313 w 2313"/>
                        <a:gd name="T18" fmla="*/ 628 h 62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13" h="628">
                          <a:moveTo>
                            <a:pt x="2313" y="607"/>
                          </a:moveTo>
                          <a:lnTo>
                            <a:pt x="50" y="0"/>
                          </a:lnTo>
                          <a:lnTo>
                            <a:pt x="0" y="21"/>
                          </a:lnTo>
                          <a:lnTo>
                            <a:pt x="2263" y="628"/>
                          </a:lnTo>
                          <a:lnTo>
                            <a:pt x="2313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4" name="Freeform 310"/>
                    <p:cNvSpPr>
                      <a:spLocks/>
                    </p:cNvSpPr>
                    <p:nvPr/>
                  </p:nvSpPr>
                  <p:spPr bwMode="gray">
                    <a:xfrm>
                      <a:off x="-5235" y="-3042"/>
                      <a:ext cx="2263" cy="692"/>
                    </a:xfrm>
                    <a:custGeom>
                      <a:avLst/>
                      <a:gdLst>
                        <a:gd name="T0" fmla="*/ 2263 w 2263"/>
                        <a:gd name="T1" fmla="*/ 692 h 692"/>
                        <a:gd name="T2" fmla="*/ 2263 w 2263"/>
                        <a:gd name="T3" fmla="*/ 607 h 692"/>
                        <a:gd name="T4" fmla="*/ 0 w 2263"/>
                        <a:gd name="T5" fmla="*/ 0 h 692"/>
                        <a:gd name="T6" fmla="*/ 0 w 2263"/>
                        <a:gd name="T7" fmla="*/ 85 h 692"/>
                        <a:gd name="T8" fmla="*/ 2263 w 2263"/>
                        <a:gd name="T9" fmla="*/ 692 h 6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92"/>
                        <a:gd name="T17" fmla="*/ 2263 w 2263"/>
                        <a:gd name="T18" fmla="*/ 692 h 6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92">
                          <a:moveTo>
                            <a:pt x="2263" y="692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85"/>
                          </a:lnTo>
                          <a:lnTo>
                            <a:pt x="2263" y="692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5" name="Freeform 311"/>
                    <p:cNvSpPr>
                      <a:spLocks/>
                    </p:cNvSpPr>
                    <p:nvPr/>
                  </p:nvSpPr>
                  <p:spPr bwMode="gray">
                    <a:xfrm>
                      <a:off x="-5259" y="-3084"/>
                      <a:ext cx="2280" cy="652"/>
                    </a:xfrm>
                    <a:custGeom>
                      <a:avLst/>
                      <a:gdLst>
                        <a:gd name="T0" fmla="*/ 965 w 965"/>
                        <a:gd name="T1" fmla="*/ 257 h 276"/>
                        <a:gd name="T2" fmla="*/ 38 w 965"/>
                        <a:gd name="T3" fmla="*/ 8 h 276"/>
                        <a:gd name="T4" fmla="*/ 7 w 965"/>
                        <a:gd name="T5" fmla="*/ 0 h 276"/>
                        <a:gd name="T6" fmla="*/ 0 w 965"/>
                        <a:gd name="T7" fmla="*/ 8 h 276"/>
                        <a:gd name="T8" fmla="*/ 0 w 965"/>
                        <a:gd name="T9" fmla="*/ 14 h 276"/>
                        <a:gd name="T10" fmla="*/ 3 w 965"/>
                        <a:gd name="T11" fmla="*/ 19 h 276"/>
                        <a:gd name="T12" fmla="*/ 962 w 965"/>
                        <a:gd name="T13" fmla="*/ 276 h 276"/>
                        <a:gd name="T14" fmla="*/ 965 w 965"/>
                        <a:gd name="T15" fmla="*/ 257 h 27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965"/>
                        <a:gd name="T25" fmla="*/ 0 h 276"/>
                        <a:gd name="T26" fmla="*/ 965 w 965"/>
                        <a:gd name="T27" fmla="*/ 276 h 27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965" h="276">
                          <a:moveTo>
                            <a:pt x="965" y="257"/>
                          </a:moveTo>
                          <a:cubicBezTo>
                            <a:pt x="38" y="8"/>
                            <a:pt x="38" y="8"/>
                            <a:pt x="38" y="8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3" y="1"/>
                            <a:pt x="0" y="5"/>
                            <a:pt x="0" y="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6"/>
                            <a:pt x="1" y="18"/>
                            <a:pt x="3" y="19"/>
                          </a:cubicBezTo>
                          <a:cubicBezTo>
                            <a:pt x="962" y="276"/>
                            <a:pt x="962" y="276"/>
                            <a:pt x="962" y="276"/>
                          </a:cubicBezTo>
                          <a:lnTo>
                            <a:pt x="965" y="25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6" name="Freeform 312"/>
                    <p:cNvSpPr>
                      <a:spLocks/>
                    </p:cNvSpPr>
                    <p:nvPr/>
                  </p:nvSpPr>
                  <p:spPr bwMode="gray">
                    <a:xfrm>
                      <a:off x="-5242" y="-3101"/>
                      <a:ext cx="2329" cy="624"/>
                    </a:xfrm>
                    <a:custGeom>
                      <a:avLst/>
                      <a:gdLst>
                        <a:gd name="T0" fmla="*/ 2329 w 2329"/>
                        <a:gd name="T1" fmla="*/ 607 h 624"/>
                        <a:gd name="T2" fmla="*/ 2263 w 2329"/>
                        <a:gd name="T3" fmla="*/ 624 h 624"/>
                        <a:gd name="T4" fmla="*/ 0 w 2329"/>
                        <a:gd name="T5" fmla="*/ 17 h 624"/>
                        <a:gd name="T6" fmla="*/ 66 w 2329"/>
                        <a:gd name="T7" fmla="*/ 0 h 624"/>
                        <a:gd name="T8" fmla="*/ 2329 w 2329"/>
                        <a:gd name="T9" fmla="*/ 607 h 62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29"/>
                        <a:gd name="T16" fmla="*/ 0 h 624"/>
                        <a:gd name="T17" fmla="*/ 2329 w 2329"/>
                        <a:gd name="T18" fmla="*/ 624 h 62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29" h="624">
                          <a:moveTo>
                            <a:pt x="2329" y="607"/>
                          </a:moveTo>
                          <a:lnTo>
                            <a:pt x="2263" y="624"/>
                          </a:lnTo>
                          <a:lnTo>
                            <a:pt x="0" y="17"/>
                          </a:lnTo>
                          <a:lnTo>
                            <a:pt x="66" y="0"/>
                          </a:lnTo>
                          <a:lnTo>
                            <a:pt x="2329" y="60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3175" cap="flat" cmpd="sng">
                      <a:noFill/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7" name="Freeform 313"/>
                    <p:cNvSpPr>
                      <a:spLocks/>
                    </p:cNvSpPr>
                    <p:nvPr/>
                  </p:nvSpPr>
                  <p:spPr bwMode="gray">
                    <a:xfrm>
                      <a:off x="-5285" y="-2936"/>
                      <a:ext cx="2263" cy="617"/>
                    </a:xfrm>
                    <a:custGeom>
                      <a:avLst/>
                      <a:gdLst>
                        <a:gd name="T0" fmla="*/ 2263 w 2263"/>
                        <a:gd name="T1" fmla="*/ 617 h 617"/>
                        <a:gd name="T2" fmla="*/ 2263 w 2263"/>
                        <a:gd name="T3" fmla="*/ 607 h 617"/>
                        <a:gd name="T4" fmla="*/ 0 w 2263"/>
                        <a:gd name="T5" fmla="*/ 0 h 617"/>
                        <a:gd name="T6" fmla="*/ 0 w 2263"/>
                        <a:gd name="T7" fmla="*/ 10 h 617"/>
                        <a:gd name="T8" fmla="*/ 2263 w 2263"/>
                        <a:gd name="T9" fmla="*/ 617 h 61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63"/>
                        <a:gd name="T16" fmla="*/ 0 h 617"/>
                        <a:gd name="T17" fmla="*/ 2263 w 2263"/>
                        <a:gd name="T18" fmla="*/ 617 h 61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63" h="617">
                          <a:moveTo>
                            <a:pt x="2263" y="617"/>
                          </a:moveTo>
                          <a:lnTo>
                            <a:pt x="2263" y="607"/>
                          </a:lnTo>
                          <a:lnTo>
                            <a:pt x="0" y="0"/>
                          </a:lnTo>
                          <a:lnTo>
                            <a:pt x="0" y="10"/>
                          </a:lnTo>
                          <a:lnTo>
                            <a:pt x="2263" y="61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8" name="Freeform 314"/>
                    <p:cNvSpPr>
                      <a:spLocks/>
                    </p:cNvSpPr>
                    <p:nvPr/>
                  </p:nvSpPr>
                  <p:spPr bwMode="gray">
                    <a:xfrm>
                      <a:off x="-3022" y="-2496"/>
                      <a:ext cx="144" cy="177"/>
                    </a:xfrm>
                    <a:custGeom>
                      <a:avLst/>
                      <a:gdLst>
                        <a:gd name="T0" fmla="*/ 40 w 61"/>
                        <a:gd name="T1" fmla="*/ 57 h 75"/>
                        <a:gd name="T2" fmla="*/ 40 w 61"/>
                        <a:gd name="T3" fmla="*/ 21 h 75"/>
                        <a:gd name="T4" fmla="*/ 43 w 61"/>
                        <a:gd name="T5" fmla="*/ 20 h 75"/>
                        <a:gd name="T6" fmla="*/ 50 w 61"/>
                        <a:gd name="T7" fmla="*/ 11 h 75"/>
                        <a:gd name="T8" fmla="*/ 50 w 61"/>
                        <a:gd name="T9" fmla="*/ 6 h 75"/>
                        <a:gd name="T10" fmla="*/ 43 w 61"/>
                        <a:gd name="T11" fmla="*/ 1 h 75"/>
                        <a:gd name="T12" fmla="*/ 18 w 61"/>
                        <a:gd name="T13" fmla="*/ 8 h 75"/>
                        <a:gd name="T14" fmla="*/ 11 w 61"/>
                        <a:gd name="T15" fmla="*/ 16 h 75"/>
                        <a:gd name="T16" fmla="*/ 11 w 61"/>
                        <a:gd name="T17" fmla="*/ 22 h 75"/>
                        <a:gd name="T18" fmla="*/ 18 w 61"/>
                        <a:gd name="T19" fmla="*/ 27 h 75"/>
                        <a:gd name="T20" fmla="*/ 21 w 61"/>
                        <a:gd name="T21" fmla="*/ 26 h 75"/>
                        <a:gd name="T22" fmla="*/ 21 w 61"/>
                        <a:gd name="T23" fmla="*/ 62 h 75"/>
                        <a:gd name="T24" fmla="*/ 0 w 61"/>
                        <a:gd name="T25" fmla="*/ 71 h 75"/>
                        <a:gd name="T26" fmla="*/ 0 w 61"/>
                        <a:gd name="T27" fmla="*/ 75 h 75"/>
                        <a:gd name="T28" fmla="*/ 61 w 61"/>
                        <a:gd name="T29" fmla="*/ 58 h 75"/>
                        <a:gd name="T30" fmla="*/ 61 w 61"/>
                        <a:gd name="T31" fmla="*/ 55 h 75"/>
                        <a:gd name="T32" fmla="*/ 40 w 61"/>
                        <a:gd name="T33" fmla="*/ 57 h 75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61"/>
                        <a:gd name="T52" fmla="*/ 0 h 75"/>
                        <a:gd name="T53" fmla="*/ 61 w 61"/>
                        <a:gd name="T54" fmla="*/ 75 h 75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61" h="75">
                          <a:moveTo>
                            <a:pt x="40" y="57"/>
                          </a:moveTo>
                          <a:cubicBezTo>
                            <a:pt x="40" y="21"/>
                            <a:pt x="40" y="21"/>
                            <a:pt x="40" y="21"/>
                          </a:cubicBezTo>
                          <a:cubicBezTo>
                            <a:pt x="43" y="20"/>
                            <a:pt x="43" y="20"/>
                            <a:pt x="43" y="20"/>
                          </a:cubicBezTo>
                          <a:cubicBezTo>
                            <a:pt x="47" y="19"/>
                            <a:pt x="50" y="15"/>
                            <a:pt x="50" y="11"/>
                          </a:cubicBezTo>
                          <a:cubicBezTo>
                            <a:pt x="50" y="6"/>
                            <a:pt x="50" y="6"/>
                            <a:pt x="50" y="6"/>
                          </a:cubicBezTo>
                          <a:cubicBezTo>
                            <a:pt x="50" y="2"/>
                            <a:pt x="47" y="0"/>
                            <a:pt x="43" y="1"/>
                          </a:cubicBezTo>
                          <a:cubicBezTo>
                            <a:pt x="18" y="8"/>
                            <a:pt x="18" y="8"/>
                            <a:pt x="18" y="8"/>
                          </a:cubicBezTo>
                          <a:cubicBezTo>
                            <a:pt x="14" y="9"/>
                            <a:pt x="11" y="12"/>
                            <a:pt x="11" y="16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5"/>
                            <a:pt x="14" y="28"/>
                            <a:pt x="18" y="27"/>
                          </a:cubicBezTo>
                          <a:cubicBezTo>
                            <a:pt x="21" y="26"/>
                            <a:pt x="21" y="26"/>
                            <a:pt x="21" y="26"/>
                          </a:cubicBezTo>
                          <a:cubicBezTo>
                            <a:pt x="21" y="62"/>
                            <a:pt x="21" y="62"/>
                            <a:pt x="21" y="62"/>
                          </a:cubicBezTo>
                          <a:cubicBezTo>
                            <a:pt x="0" y="71"/>
                            <a:pt x="0" y="71"/>
                            <a:pt x="0" y="71"/>
                          </a:cubicBezTo>
                          <a:cubicBezTo>
                            <a:pt x="0" y="75"/>
                            <a:pt x="0" y="75"/>
                            <a:pt x="0" y="75"/>
                          </a:cubicBezTo>
                          <a:cubicBezTo>
                            <a:pt x="61" y="58"/>
                            <a:pt x="61" y="58"/>
                            <a:pt x="61" y="58"/>
                          </a:cubicBezTo>
                          <a:cubicBezTo>
                            <a:pt x="61" y="55"/>
                            <a:pt x="61" y="55"/>
                            <a:pt x="61" y="55"/>
                          </a:cubicBezTo>
                          <a:lnTo>
                            <a:pt x="40" y="57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3175" cap="flat">
                      <a:noFill/>
                      <a:prstDash val="solid"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888" name="Group 727"/>
                  <p:cNvGrpSpPr>
                    <a:grpSpLocks/>
                  </p:cNvGrpSpPr>
                  <p:nvPr/>
                </p:nvGrpSpPr>
                <p:grpSpPr bwMode="gray">
                  <a:xfrm flipH="1">
                    <a:off x="1084982" y="1850691"/>
                    <a:ext cx="558495" cy="270589"/>
                    <a:chOff x="-14627" y="1968"/>
                    <a:chExt cx="2681" cy="1295"/>
                  </a:xfrm>
                </p:grpSpPr>
                <p:sp>
                  <p:nvSpPr>
                    <p:cNvPr id="1889" name="Freeform 728"/>
                    <p:cNvSpPr>
                      <a:spLocks/>
                    </p:cNvSpPr>
                    <p:nvPr/>
                  </p:nvSpPr>
                  <p:spPr bwMode="gray">
                    <a:xfrm>
                      <a:off x="-14627" y="2450"/>
                      <a:ext cx="872" cy="813"/>
                    </a:xfrm>
                    <a:custGeom>
                      <a:avLst/>
                      <a:gdLst>
                        <a:gd name="T0" fmla="*/ 0 w 872"/>
                        <a:gd name="T1" fmla="*/ 0 h 813"/>
                        <a:gd name="T2" fmla="*/ 0 w 872"/>
                        <a:gd name="T3" fmla="*/ 562 h 813"/>
                        <a:gd name="T4" fmla="*/ 872 w 872"/>
                        <a:gd name="T5" fmla="*/ 813 h 813"/>
                        <a:gd name="T6" fmla="*/ 0 w 872"/>
                        <a:gd name="T7" fmla="*/ 0 h 81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72"/>
                        <a:gd name="T13" fmla="*/ 0 h 813"/>
                        <a:gd name="T14" fmla="*/ 872 w 872"/>
                        <a:gd name="T15" fmla="*/ 813 h 81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72" h="813">
                          <a:moveTo>
                            <a:pt x="0" y="0"/>
                          </a:moveTo>
                          <a:lnTo>
                            <a:pt x="0" y="562"/>
                          </a:lnTo>
                          <a:lnTo>
                            <a:pt x="872" y="8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0" name="Freeform 729"/>
                    <p:cNvSpPr>
                      <a:spLocks/>
                    </p:cNvSpPr>
                    <p:nvPr/>
                  </p:nvSpPr>
                  <p:spPr bwMode="gray">
                    <a:xfrm>
                      <a:off x="-14627" y="1968"/>
                      <a:ext cx="2681" cy="1295"/>
                    </a:xfrm>
                    <a:custGeom>
                      <a:avLst/>
                      <a:gdLst>
                        <a:gd name="T0" fmla="*/ 0 w 2681"/>
                        <a:gd name="T1" fmla="*/ 482 h 1295"/>
                        <a:gd name="T2" fmla="*/ 1812 w 2681"/>
                        <a:gd name="T3" fmla="*/ 0 h 1295"/>
                        <a:gd name="T4" fmla="*/ 2681 w 2681"/>
                        <a:gd name="T5" fmla="*/ 808 h 1295"/>
                        <a:gd name="T6" fmla="*/ 872 w 2681"/>
                        <a:gd name="T7" fmla="*/ 1295 h 1295"/>
                        <a:gd name="T8" fmla="*/ 0 w 2681"/>
                        <a:gd name="T9" fmla="*/ 482 h 129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81"/>
                        <a:gd name="T16" fmla="*/ 0 h 1295"/>
                        <a:gd name="T17" fmla="*/ 2681 w 2681"/>
                        <a:gd name="T18" fmla="*/ 1295 h 129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81" h="1295">
                          <a:moveTo>
                            <a:pt x="0" y="482"/>
                          </a:moveTo>
                          <a:lnTo>
                            <a:pt x="1812" y="0"/>
                          </a:lnTo>
                          <a:lnTo>
                            <a:pt x="2681" y="808"/>
                          </a:lnTo>
                          <a:lnTo>
                            <a:pt x="872" y="1295"/>
                          </a:lnTo>
                          <a:lnTo>
                            <a:pt x="0" y="4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1" name="Freeform 730"/>
                    <p:cNvSpPr>
                      <a:spLocks/>
                    </p:cNvSpPr>
                    <p:nvPr/>
                  </p:nvSpPr>
                  <p:spPr bwMode="gray">
                    <a:xfrm>
                      <a:off x="-14405" y="2174"/>
                      <a:ext cx="2187" cy="836"/>
                    </a:xfrm>
                    <a:custGeom>
                      <a:avLst/>
                      <a:gdLst>
                        <a:gd name="T0" fmla="*/ 0 w 2187"/>
                        <a:gd name="T1" fmla="*/ 482 h 836"/>
                        <a:gd name="T2" fmla="*/ 1809 w 2187"/>
                        <a:gd name="T3" fmla="*/ 0 h 836"/>
                        <a:gd name="T4" fmla="*/ 2187 w 2187"/>
                        <a:gd name="T5" fmla="*/ 349 h 836"/>
                        <a:gd name="T6" fmla="*/ 378 w 2187"/>
                        <a:gd name="T7" fmla="*/ 836 h 836"/>
                        <a:gd name="T8" fmla="*/ 0 w 2187"/>
                        <a:gd name="T9" fmla="*/ 482 h 83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187"/>
                        <a:gd name="T16" fmla="*/ 0 h 836"/>
                        <a:gd name="T17" fmla="*/ 2187 w 2187"/>
                        <a:gd name="T18" fmla="*/ 836 h 83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187" h="836">
                          <a:moveTo>
                            <a:pt x="0" y="482"/>
                          </a:moveTo>
                          <a:lnTo>
                            <a:pt x="1809" y="0"/>
                          </a:lnTo>
                          <a:lnTo>
                            <a:pt x="2187" y="349"/>
                          </a:lnTo>
                          <a:lnTo>
                            <a:pt x="378" y="836"/>
                          </a:lnTo>
                          <a:lnTo>
                            <a:pt x="0" y="48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noFill/>
                      <a:miter lim="800000"/>
                      <a:headEnd/>
                      <a:tailEnd/>
                    </a:ln>
                    <a:sp3d prstMaterial="matte"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all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  <p:sp>
          <p:nvSpPr>
            <p:cNvPr id="2086" name="Freeform 16"/>
            <p:cNvSpPr>
              <a:spLocks/>
            </p:cNvSpPr>
            <p:nvPr/>
          </p:nvSpPr>
          <p:spPr bwMode="gray">
            <a:xfrm rot="21360000" flipH="1">
              <a:off x="8327250" y="4337251"/>
              <a:ext cx="409418" cy="121856"/>
            </a:xfrm>
            <a:custGeom>
              <a:avLst/>
              <a:gdLst>
                <a:gd name="T0" fmla="*/ 0 w 565"/>
                <a:gd name="T1" fmla="*/ 121 h 152"/>
                <a:gd name="T2" fmla="*/ 447 w 565"/>
                <a:gd name="T3" fmla="*/ 0 h 152"/>
                <a:gd name="T4" fmla="*/ 565 w 565"/>
                <a:gd name="T5" fmla="*/ 31 h 152"/>
                <a:gd name="T6" fmla="*/ 116 w 565"/>
                <a:gd name="T7" fmla="*/ 152 h 152"/>
                <a:gd name="T8" fmla="*/ 0 w 565"/>
                <a:gd name="T9" fmla="*/ 12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5"/>
                <a:gd name="T16" fmla="*/ 0 h 152"/>
                <a:gd name="T17" fmla="*/ 565 w 565"/>
                <a:gd name="T18" fmla="*/ 152 h 152"/>
                <a:gd name="connsiteX0" fmla="*/ 0 w 10000"/>
                <a:gd name="connsiteY0" fmla="*/ 7496 h 9535"/>
                <a:gd name="connsiteX1" fmla="*/ 7501 w 10000"/>
                <a:gd name="connsiteY1" fmla="*/ 0 h 9535"/>
                <a:gd name="connsiteX2" fmla="*/ 10000 w 10000"/>
                <a:gd name="connsiteY2" fmla="*/ 1574 h 9535"/>
                <a:gd name="connsiteX3" fmla="*/ 2053 w 10000"/>
                <a:gd name="connsiteY3" fmla="*/ 9535 h 9535"/>
                <a:gd name="connsiteX4" fmla="*/ 0 w 10000"/>
                <a:gd name="connsiteY4" fmla="*/ 7496 h 9535"/>
                <a:gd name="connsiteX0" fmla="*/ 0 w 10347"/>
                <a:gd name="connsiteY0" fmla="*/ 8529 h 10000"/>
                <a:gd name="connsiteX1" fmla="*/ 7848 w 10347"/>
                <a:gd name="connsiteY1" fmla="*/ 0 h 10000"/>
                <a:gd name="connsiteX2" fmla="*/ 10347 w 10347"/>
                <a:gd name="connsiteY2" fmla="*/ 1651 h 10000"/>
                <a:gd name="connsiteX3" fmla="*/ 2400 w 10347"/>
                <a:gd name="connsiteY3" fmla="*/ 10000 h 10000"/>
                <a:gd name="connsiteX4" fmla="*/ 0 w 10347"/>
                <a:gd name="connsiteY4" fmla="*/ 852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47" h="10000">
                  <a:moveTo>
                    <a:pt x="0" y="8529"/>
                  </a:moveTo>
                  <a:lnTo>
                    <a:pt x="7848" y="0"/>
                  </a:lnTo>
                  <a:lnTo>
                    <a:pt x="10347" y="1651"/>
                  </a:lnTo>
                  <a:lnTo>
                    <a:pt x="2400" y="10000"/>
                  </a:lnTo>
                  <a:lnTo>
                    <a:pt x="0" y="8529"/>
                  </a:lnTo>
                  <a:close/>
                </a:path>
              </a:pathLst>
            </a:custGeom>
            <a:solidFill>
              <a:srgbClr val="FFFFFF"/>
            </a:solidFill>
            <a:ln w="6350">
              <a:noFill/>
              <a:miter lim="800000"/>
              <a:headEnd/>
              <a:tailEnd/>
            </a:ln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0963" name="_h1"/>
          <p:cNvSpPr>
            <a:spLocks noGrp="1" noChangeArrowheads="1"/>
          </p:cNvSpPr>
          <p:nvPr>
            <p:ph type="title"/>
          </p:nvPr>
        </p:nvSpPr>
        <p:spPr bwMode="gray">
          <a:xfrm>
            <a:off x="540000" y="432000"/>
            <a:ext cx="11109600" cy="548048"/>
          </a:xfrm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r>
              <a:rPr lang="tr-TR" b="1" noProof="1">
                <a:latin typeface="Candara" panose="020E0502030303020204" pitchFamily="34" charset="0"/>
              </a:rPr>
              <a:t>İŞYERİ ORTAM ÖLÇÜMLERİ </a:t>
            </a:r>
            <a:r>
              <a:rPr lang="tr-TR" sz="3200" b="1" noProof="1">
                <a:latin typeface="Candara" panose="020E0502030303020204" pitchFamily="34" charset="0"/>
              </a:rPr>
              <a:t>– FİZİKSEL VE KİMYASAL</a:t>
            </a:r>
            <a:endParaRPr lang="en-US" sz="3200" b="1" noProof="1">
              <a:latin typeface="Candara" panose="020E0502030303020204" pitchFamily="34" charset="0"/>
            </a:endParaRPr>
          </a:p>
        </p:txBody>
      </p:sp>
      <p:grpSp>
        <p:nvGrpSpPr>
          <p:cNvPr id="4" name="Gruppieren 3"/>
          <p:cNvGrpSpPr/>
          <p:nvPr/>
        </p:nvGrpSpPr>
        <p:grpSpPr bwMode="gray">
          <a:xfrm>
            <a:off x="4122783" y="3539333"/>
            <a:ext cx="1463198" cy="1407478"/>
            <a:chOff x="4123294" y="2492755"/>
            <a:chExt cx="1463198" cy="1407478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30" name="Group 1377"/>
            <p:cNvGrpSpPr>
              <a:grpSpLocks/>
            </p:cNvGrpSpPr>
            <p:nvPr/>
          </p:nvGrpSpPr>
          <p:grpSpPr bwMode="gray">
            <a:xfrm>
              <a:off x="5219144" y="2604197"/>
              <a:ext cx="367348" cy="1000919"/>
              <a:chOff x="2458" y="1691"/>
              <a:chExt cx="178" cy="485"/>
            </a:xfrm>
            <a:solidFill>
              <a:schemeClr val="bg1">
                <a:lumMod val="65000"/>
              </a:schemeClr>
            </a:solidFill>
          </p:grpSpPr>
          <p:sp>
            <p:nvSpPr>
              <p:cNvPr id="856" name="Freeform 511"/>
              <p:cNvSpPr>
                <a:spLocks/>
              </p:cNvSpPr>
              <p:nvPr/>
            </p:nvSpPr>
            <p:spPr bwMode="gray">
              <a:xfrm>
                <a:off x="2518" y="1908"/>
                <a:ext cx="112" cy="252"/>
              </a:xfrm>
              <a:custGeom>
                <a:avLst/>
                <a:gdLst>
                  <a:gd name="T0" fmla="*/ 938 w 938"/>
                  <a:gd name="T1" fmla="*/ 2112 h 2126"/>
                  <a:gd name="T2" fmla="*/ 489 w 938"/>
                  <a:gd name="T3" fmla="*/ 1065 h 2126"/>
                  <a:gd name="T4" fmla="*/ 938 w 938"/>
                  <a:gd name="T5" fmla="*/ 260 h 2126"/>
                  <a:gd name="T6" fmla="*/ 905 w 938"/>
                  <a:gd name="T7" fmla="*/ 241 h 2126"/>
                  <a:gd name="T8" fmla="*/ 470 w 938"/>
                  <a:gd name="T9" fmla="*/ 1021 h 2126"/>
                  <a:gd name="T10" fmla="*/ 33 w 938"/>
                  <a:gd name="T11" fmla="*/ 0 h 2126"/>
                  <a:gd name="T12" fmla="*/ 0 w 938"/>
                  <a:gd name="T13" fmla="*/ 17 h 2126"/>
                  <a:gd name="T14" fmla="*/ 449 w 938"/>
                  <a:gd name="T15" fmla="*/ 1063 h 2126"/>
                  <a:gd name="T16" fmla="*/ 0 w 938"/>
                  <a:gd name="T17" fmla="*/ 1868 h 2126"/>
                  <a:gd name="T18" fmla="*/ 33 w 938"/>
                  <a:gd name="T19" fmla="*/ 1885 h 2126"/>
                  <a:gd name="T20" fmla="*/ 468 w 938"/>
                  <a:gd name="T21" fmla="*/ 1108 h 2126"/>
                  <a:gd name="T22" fmla="*/ 905 w 938"/>
                  <a:gd name="T23" fmla="*/ 2126 h 2126"/>
                  <a:gd name="T24" fmla="*/ 938 w 938"/>
                  <a:gd name="T25" fmla="*/ 2112 h 21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8"/>
                  <a:gd name="T40" fmla="*/ 0 h 2126"/>
                  <a:gd name="T41" fmla="*/ 938 w 938"/>
                  <a:gd name="T42" fmla="*/ 2126 h 21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8" h="2126">
                    <a:moveTo>
                      <a:pt x="938" y="2112"/>
                    </a:moveTo>
                    <a:lnTo>
                      <a:pt x="489" y="1065"/>
                    </a:lnTo>
                    <a:lnTo>
                      <a:pt x="938" y="260"/>
                    </a:lnTo>
                    <a:lnTo>
                      <a:pt x="905" y="241"/>
                    </a:lnTo>
                    <a:lnTo>
                      <a:pt x="470" y="1021"/>
                    </a:lnTo>
                    <a:lnTo>
                      <a:pt x="33" y="0"/>
                    </a:lnTo>
                    <a:lnTo>
                      <a:pt x="0" y="17"/>
                    </a:lnTo>
                    <a:lnTo>
                      <a:pt x="449" y="1063"/>
                    </a:lnTo>
                    <a:lnTo>
                      <a:pt x="0" y="1868"/>
                    </a:lnTo>
                    <a:lnTo>
                      <a:pt x="33" y="1885"/>
                    </a:lnTo>
                    <a:lnTo>
                      <a:pt x="468" y="1108"/>
                    </a:lnTo>
                    <a:lnTo>
                      <a:pt x="905" y="2126"/>
                    </a:lnTo>
                    <a:lnTo>
                      <a:pt x="938" y="211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7" name="Freeform 512"/>
              <p:cNvSpPr>
                <a:spLocks noEditPoints="1"/>
              </p:cNvSpPr>
              <p:nvPr/>
            </p:nvSpPr>
            <p:spPr bwMode="gray">
              <a:xfrm>
                <a:off x="2458" y="2128"/>
                <a:ext cx="178" cy="48"/>
              </a:xfrm>
              <a:custGeom>
                <a:avLst/>
                <a:gdLst>
                  <a:gd name="T0" fmla="*/ 978 w 1500"/>
                  <a:gd name="T1" fmla="*/ 408 h 408"/>
                  <a:gd name="T2" fmla="*/ 0 w 1500"/>
                  <a:gd name="T3" fmla="*/ 139 h 408"/>
                  <a:gd name="T4" fmla="*/ 525 w 1500"/>
                  <a:gd name="T5" fmla="*/ 0 h 408"/>
                  <a:gd name="T6" fmla="*/ 529 w 1500"/>
                  <a:gd name="T7" fmla="*/ 0 h 408"/>
                  <a:gd name="T8" fmla="*/ 1500 w 1500"/>
                  <a:gd name="T9" fmla="*/ 262 h 408"/>
                  <a:gd name="T10" fmla="*/ 978 w 1500"/>
                  <a:gd name="T11" fmla="*/ 408 h 408"/>
                  <a:gd name="T12" fmla="*/ 978 w 1500"/>
                  <a:gd name="T13" fmla="*/ 408 h 408"/>
                  <a:gd name="T14" fmla="*/ 144 w 1500"/>
                  <a:gd name="T15" fmla="*/ 139 h 408"/>
                  <a:gd name="T16" fmla="*/ 978 w 1500"/>
                  <a:gd name="T17" fmla="*/ 368 h 408"/>
                  <a:gd name="T18" fmla="*/ 1359 w 1500"/>
                  <a:gd name="T19" fmla="*/ 262 h 408"/>
                  <a:gd name="T20" fmla="*/ 525 w 1500"/>
                  <a:gd name="T21" fmla="*/ 37 h 408"/>
                  <a:gd name="T22" fmla="*/ 144 w 1500"/>
                  <a:gd name="T23" fmla="*/ 139 h 408"/>
                  <a:gd name="T24" fmla="*/ 144 w 1500"/>
                  <a:gd name="T25" fmla="*/ 139 h 4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00"/>
                  <a:gd name="T40" fmla="*/ 0 h 408"/>
                  <a:gd name="T41" fmla="*/ 1500 w 1500"/>
                  <a:gd name="T42" fmla="*/ 408 h 4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00" h="408">
                    <a:moveTo>
                      <a:pt x="978" y="408"/>
                    </a:moveTo>
                    <a:lnTo>
                      <a:pt x="0" y="139"/>
                    </a:lnTo>
                    <a:lnTo>
                      <a:pt x="525" y="0"/>
                    </a:lnTo>
                    <a:lnTo>
                      <a:pt x="529" y="0"/>
                    </a:lnTo>
                    <a:lnTo>
                      <a:pt x="1500" y="262"/>
                    </a:lnTo>
                    <a:lnTo>
                      <a:pt x="978" y="408"/>
                    </a:lnTo>
                    <a:close/>
                    <a:moveTo>
                      <a:pt x="144" y="139"/>
                    </a:moveTo>
                    <a:lnTo>
                      <a:pt x="978" y="368"/>
                    </a:lnTo>
                    <a:lnTo>
                      <a:pt x="1359" y="262"/>
                    </a:lnTo>
                    <a:lnTo>
                      <a:pt x="525" y="37"/>
                    </a:lnTo>
                    <a:lnTo>
                      <a:pt x="144" y="139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8" name="Freeform 513"/>
              <p:cNvSpPr>
                <a:spLocks noEditPoints="1"/>
              </p:cNvSpPr>
              <p:nvPr/>
            </p:nvSpPr>
            <p:spPr bwMode="gray">
              <a:xfrm>
                <a:off x="2572" y="1934"/>
                <a:ext cx="58" cy="242"/>
              </a:xfrm>
              <a:custGeom>
                <a:avLst/>
                <a:gdLst>
                  <a:gd name="T0" fmla="*/ 0 w 489"/>
                  <a:gd name="T1" fmla="*/ 137 h 2043"/>
                  <a:gd name="T2" fmla="*/ 0 w 489"/>
                  <a:gd name="T3" fmla="*/ 2043 h 2043"/>
                  <a:gd name="T4" fmla="*/ 489 w 489"/>
                  <a:gd name="T5" fmla="*/ 1911 h 2043"/>
                  <a:gd name="T6" fmla="*/ 489 w 489"/>
                  <a:gd name="T7" fmla="*/ 0 h 2043"/>
                  <a:gd name="T8" fmla="*/ 0 w 489"/>
                  <a:gd name="T9" fmla="*/ 137 h 2043"/>
                  <a:gd name="T10" fmla="*/ 452 w 489"/>
                  <a:gd name="T11" fmla="*/ 1644 h 2043"/>
                  <a:gd name="T12" fmla="*/ 38 w 489"/>
                  <a:gd name="T13" fmla="*/ 1758 h 2043"/>
                  <a:gd name="T14" fmla="*/ 38 w 489"/>
                  <a:gd name="T15" fmla="*/ 1566 h 2043"/>
                  <a:gd name="T16" fmla="*/ 452 w 489"/>
                  <a:gd name="T17" fmla="*/ 1453 h 2043"/>
                  <a:gd name="T18" fmla="*/ 452 w 489"/>
                  <a:gd name="T19" fmla="*/ 1644 h 2043"/>
                  <a:gd name="T20" fmla="*/ 452 w 489"/>
                  <a:gd name="T21" fmla="*/ 1413 h 2043"/>
                  <a:gd name="T22" fmla="*/ 38 w 489"/>
                  <a:gd name="T23" fmla="*/ 1528 h 2043"/>
                  <a:gd name="T24" fmla="*/ 38 w 489"/>
                  <a:gd name="T25" fmla="*/ 1332 h 2043"/>
                  <a:gd name="T26" fmla="*/ 452 w 489"/>
                  <a:gd name="T27" fmla="*/ 1219 h 2043"/>
                  <a:gd name="T28" fmla="*/ 452 w 489"/>
                  <a:gd name="T29" fmla="*/ 1413 h 2043"/>
                  <a:gd name="T30" fmla="*/ 452 w 489"/>
                  <a:gd name="T31" fmla="*/ 1179 h 2043"/>
                  <a:gd name="T32" fmla="*/ 38 w 489"/>
                  <a:gd name="T33" fmla="*/ 1292 h 2043"/>
                  <a:gd name="T34" fmla="*/ 38 w 489"/>
                  <a:gd name="T35" fmla="*/ 1098 h 2043"/>
                  <a:gd name="T36" fmla="*/ 452 w 489"/>
                  <a:gd name="T37" fmla="*/ 985 h 2043"/>
                  <a:gd name="T38" fmla="*/ 452 w 489"/>
                  <a:gd name="T39" fmla="*/ 1179 h 2043"/>
                  <a:gd name="T40" fmla="*/ 452 w 489"/>
                  <a:gd name="T41" fmla="*/ 945 h 2043"/>
                  <a:gd name="T42" fmla="*/ 38 w 489"/>
                  <a:gd name="T43" fmla="*/ 1058 h 2043"/>
                  <a:gd name="T44" fmla="*/ 38 w 489"/>
                  <a:gd name="T45" fmla="*/ 865 h 2043"/>
                  <a:gd name="T46" fmla="*/ 452 w 489"/>
                  <a:gd name="T47" fmla="*/ 749 h 2043"/>
                  <a:gd name="T48" fmla="*/ 452 w 489"/>
                  <a:gd name="T49" fmla="*/ 945 h 2043"/>
                  <a:gd name="T50" fmla="*/ 452 w 489"/>
                  <a:gd name="T51" fmla="*/ 711 h 2043"/>
                  <a:gd name="T52" fmla="*/ 38 w 489"/>
                  <a:gd name="T53" fmla="*/ 824 h 2043"/>
                  <a:gd name="T54" fmla="*/ 38 w 489"/>
                  <a:gd name="T55" fmla="*/ 631 h 2043"/>
                  <a:gd name="T56" fmla="*/ 452 w 489"/>
                  <a:gd name="T57" fmla="*/ 515 h 2043"/>
                  <a:gd name="T58" fmla="*/ 452 w 489"/>
                  <a:gd name="T59" fmla="*/ 711 h 2043"/>
                  <a:gd name="T60" fmla="*/ 452 w 489"/>
                  <a:gd name="T61" fmla="*/ 477 h 2043"/>
                  <a:gd name="T62" fmla="*/ 38 w 489"/>
                  <a:gd name="T63" fmla="*/ 591 h 2043"/>
                  <a:gd name="T64" fmla="*/ 38 w 489"/>
                  <a:gd name="T65" fmla="*/ 395 h 2043"/>
                  <a:gd name="T66" fmla="*/ 452 w 489"/>
                  <a:gd name="T67" fmla="*/ 281 h 2043"/>
                  <a:gd name="T68" fmla="*/ 452 w 489"/>
                  <a:gd name="T69" fmla="*/ 477 h 2043"/>
                  <a:gd name="T70" fmla="*/ 452 w 489"/>
                  <a:gd name="T71" fmla="*/ 50 h 2043"/>
                  <a:gd name="T72" fmla="*/ 452 w 489"/>
                  <a:gd name="T73" fmla="*/ 241 h 2043"/>
                  <a:gd name="T74" fmla="*/ 38 w 489"/>
                  <a:gd name="T75" fmla="*/ 357 h 2043"/>
                  <a:gd name="T76" fmla="*/ 38 w 489"/>
                  <a:gd name="T77" fmla="*/ 165 h 2043"/>
                  <a:gd name="T78" fmla="*/ 452 w 489"/>
                  <a:gd name="T79" fmla="*/ 50 h 2043"/>
                  <a:gd name="T80" fmla="*/ 38 w 489"/>
                  <a:gd name="T81" fmla="*/ 1994 h 2043"/>
                  <a:gd name="T82" fmla="*/ 38 w 489"/>
                  <a:gd name="T83" fmla="*/ 1798 h 2043"/>
                  <a:gd name="T84" fmla="*/ 452 w 489"/>
                  <a:gd name="T85" fmla="*/ 1684 h 2043"/>
                  <a:gd name="T86" fmla="*/ 452 w 489"/>
                  <a:gd name="T87" fmla="*/ 1883 h 2043"/>
                  <a:gd name="T88" fmla="*/ 38 w 489"/>
                  <a:gd name="T89" fmla="*/ 1994 h 20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9"/>
                  <a:gd name="T136" fmla="*/ 0 h 2043"/>
                  <a:gd name="T137" fmla="*/ 489 w 489"/>
                  <a:gd name="T138" fmla="*/ 2043 h 20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9" h="2043">
                    <a:moveTo>
                      <a:pt x="0" y="137"/>
                    </a:moveTo>
                    <a:lnTo>
                      <a:pt x="0" y="2043"/>
                    </a:lnTo>
                    <a:lnTo>
                      <a:pt x="489" y="1911"/>
                    </a:lnTo>
                    <a:lnTo>
                      <a:pt x="489" y="0"/>
                    </a:lnTo>
                    <a:lnTo>
                      <a:pt x="0" y="137"/>
                    </a:lnTo>
                    <a:close/>
                    <a:moveTo>
                      <a:pt x="452" y="1644"/>
                    </a:moveTo>
                    <a:lnTo>
                      <a:pt x="38" y="1758"/>
                    </a:lnTo>
                    <a:lnTo>
                      <a:pt x="38" y="1566"/>
                    </a:lnTo>
                    <a:lnTo>
                      <a:pt x="452" y="1453"/>
                    </a:lnTo>
                    <a:lnTo>
                      <a:pt x="452" y="1644"/>
                    </a:lnTo>
                    <a:close/>
                    <a:moveTo>
                      <a:pt x="452" y="1413"/>
                    </a:moveTo>
                    <a:lnTo>
                      <a:pt x="38" y="1528"/>
                    </a:lnTo>
                    <a:lnTo>
                      <a:pt x="38" y="1332"/>
                    </a:lnTo>
                    <a:lnTo>
                      <a:pt x="452" y="1219"/>
                    </a:lnTo>
                    <a:lnTo>
                      <a:pt x="452" y="1413"/>
                    </a:lnTo>
                    <a:close/>
                    <a:moveTo>
                      <a:pt x="452" y="1179"/>
                    </a:moveTo>
                    <a:lnTo>
                      <a:pt x="38" y="1292"/>
                    </a:lnTo>
                    <a:lnTo>
                      <a:pt x="38" y="1098"/>
                    </a:lnTo>
                    <a:lnTo>
                      <a:pt x="452" y="985"/>
                    </a:lnTo>
                    <a:lnTo>
                      <a:pt x="452" y="1179"/>
                    </a:lnTo>
                    <a:close/>
                    <a:moveTo>
                      <a:pt x="452" y="945"/>
                    </a:moveTo>
                    <a:lnTo>
                      <a:pt x="38" y="1058"/>
                    </a:lnTo>
                    <a:lnTo>
                      <a:pt x="38" y="865"/>
                    </a:lnTo>
                    <a:lnTo>
                      <a:pt x="452" y="749"/>
                    </a:lnTo>
                    <a:lnTo>
                      <a:pt x="452" y="945"/>
                    </a:lnTo>
                    <a:close/>
                    <a:moveTo>
                      <a:pt x="452" y="711"/>
                    </a:moveTo>
                    <a:lnTo>
                      <a:pt x="38" y="824"/>
                    </a:lnTo>
                    <a:lnTo>
                      <a:pt x="38" y="631"/>
                    </a:lnTo>
                    <a:lnTo>
                      <a:pt x="452" y="515"/>
                    </a:lnTo>
                    <a:lnTo>
                      <a:pt x="452" y="711"/>
                    </a:lnTo>
                    <a:close/>
                    <a:moveTo>
                      <a:pt x="452" y="477"/>
                    </a:moveTo>
                    <a:lnTo>
                      <a:pt x="38" y="591"/>
                    </a:lnTo>
                    <a:lnTo>
                      <a:pt x="38" y="395"/>
                    </a:lnTo>
                    <a:lnTo>
                      <a:pt x="452" y="281"/>
                    </a:lnTo>
                    <a:lnTo>
                      <a:pt x="452" y="477"/>
                    </a:lnTo>
                    <a:close/>
                    <a:moveTo>
                      <a:pt x="452" y="50"/>
                    </a:moveTo>
                    <a:lnTo>
                      <a:pt x="452" y="241"/>
                    </a:lnTo>
                    <a:lnTo>
                      <a:pt x="38" y="357"/>
                    </a:lnTo>
                    <a:lnTo>
                      <a:pt x="38" y="165"/>
                    </a:lnTo>
                    <a:lnTo>
                      <a:pt x="452" y="50"/>
                    </a:lnTo>
                    <a:close/>
                    <a:moveTo>
                      <a:pt x="38" y="1994"/>
                    </a:moveTo>
                    <a:lnTo>
                      <a:pt x="38" y="1798"/>
                    </a:lnTo>
                    <a:lnTo>
                      <a:pt x="452" y="1684"/>
                    </a:lnTo>
                    <a:lnTo>
                      <a:pt x="452" y="1883"/>
                    </a:lnTo>
                    <a:lnTo>
                      <a:pt x="38" y="1994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9" name="Freeform 514"/>
              <p:cNvSpPr>
                <a:spLocks noEditPoints="1"/>
              </p:cNvSpPr>
              <p:nvPr/>
            </p:nvSpPr>
            <p:spPr bwMode="gray">
              <a:xfrm>
                <a:off x="2464" y="1906"/>
                <a:ext cx="59" cy="242"/>
              </a:xfrm>
              <a:custGeom>
                <a:avLst/>
                <a:gdLst>
                  <a:gd name="T0" fmla="*/ 0 w 492"/>
                  <a:gd name="T1" fmla="*/ 2041 h 2041"/>
                  <a:gd name="T2" fmla="*/ 492 w 492"/>
                  <a:gd name="T3" fmla="*/ 1911 h 2041"/>
                  <a:gd name="T4" fmla="*/ 492 w 492"/>
                  <a:gd name="T5" fmla="*/ 0 h 2041"/>
                  <a:gd name="T6" fmla="*/ 0 w 492"/>
                  <a:gd name="T7" fmla="*/ 135 h 2041"/>
                  <a:gd name="T8" fmla="*/ 0 w 492"/>
                  <a:gd name="T9" fmla="*/ 2041 h 2041"/>
                  <a:gd name="T10" fmla="*/ 38 w 492"/>
                  <a:gd name="T11" fmla="*/ 395 h 2041"/>
                  <a:gd name="T12" fmla="*/ 454 w 492"/>
                  <a:gd name="T13" fmla="*/ 281 h 2041"/>
                  <a:gd name="T14" fmla="*/ 454 w 492"/>
                  <a:gd name="T15" fmla="*/ 475 h 2041"/>
                  <a:gd name="T16" fmla="*/ 38 w 492"/>
                  <a:gd name="T17" fmla="*/ 591 h 2041"/>
                  <a:gd name="T18" fmla="*/ 38 w 492"/>
                  <a:gd name="T19" fmla="*/ 395 h 2041"/>
                  <a:gd name="T20" fmla="*/ 38 w 492"/>
                  <a:gd name="T21" fmla="*/ 629 h 2041"/>
                  <a:gd name="T22" fmla="*/ 454 w 492"/>
                  <a:gd name="T23" fmla="*/ 515 h 2041"/>
                  <a:gd name="T24" fmla="*/ 454 w 492"/>
                  <a:gd name="T25" fmla="*/ 709 h 2041"/>
                  <a:gd name="T26" fmla="*/ 38 w 492"/>
                  <a:gd name="T27" fmla="*/ 825 h 2041"/>
                  <a:gd name="T28" fmla="*/ 38 w 492"/>
                  <a:gd name="T29" fmla="*/ 629 h 2041"/>
                  <a:gd name="T30" fmla="*/ 38 w 492"/>
                  <a:gd name="T31" fmla="*/ 862 h 2041"/>
                  <a:gd name="T32" fmla="*/ 454 w 492"/>
                  <a:gd name="T33" fmla="*/ 749 h 2041"/>
                  <a:gd name="T34" fmla="*/ 454 w 492"/>
                  <a:gd name="T35" fmla="*/ 945 h 2041"/>
                  <a:gd name="T36" fmla="*/ 38 w 492"/>
                  <a:gd name="T37" fmla="*/ 1058 h 2041"/>
                  <a:gd name="T38" fmla="*/ 38 w 492"/>
                  <a:gd name="T39" fmla="*/ 862 h 2041"/>
                  <a:gd name="T40" fmla="*/ 38 w 492"/>
                  <a:gd name="T41" fmla="*/ 1099 h 2041"/>
                  <a:gd name="T42" fmla="*/ 454 w 492"/>
                  <a:gd name="T43" fmla="*/ 983 h 2041"/>
                  <a:gd name="T44" fmla="*/ 454 w 492"/>
                  <a:gd name="T45" fmla="*/ 1179 h 2041"/>
                  <a:gd name="T46" fmla="*/ 38 w 492"/>
                  <a:gd name="T47" fmla="*/ 1292 h 2041"/>
                  <a:gd name="T48" fmla="*/ 38 w 492"/>
                  <a:gd name="T49" fmla="*/ 1099 h 2041"/>
                  <a:gd name="T50" fmla="*/ 38 w 492"/>
                  <a:gd name="T51" fmla="*/ 1332 h 2041"/>
                  <a:gd name="T52" fmla="*/ 454 w 492"/>
                  <a:gd name="T53" fmla="*/ 1217 h 2041"/>
                  <a:gd name="T54" fmla="*/ 454 w 492"/>
                  <a:gd name="T55" fmla="*/ 1413 h 2041"/>
                  <a:gd name="T56" fmla="*/ 38 w 492"/>
                  <a:gd name="T57" fmla="*/ 1526 h 2041"/>
                  <a:gd name="T58" fmla="*/ 38 w 492"/>
                  <a:gd name="T59" fmla="*/ 1332 h 2041"/>
                  <a:gd name="T60" fmla="*/ 38 w 492"/>
                  <a:gd name="T61" fmla="*/ 1566 h 2041"/>
                  <a:gd name="T62" fmla="*/ 454 w 492"/>
                  <a:gd name="T63" fmla="*/ 1453 h 2041"/>
                  <a:gd name="T64" fmla="*/ 454 w 492"/>
                  <a:gd name="T65" fmla="*/ 1644 h 2041"/>
                  <a:gd name="T66" fmla="*/ 38 w 492"/>
                  <a:gd name="T67" fmla="*/ 1758 h 2041"/>
                  <a:gd name="T68" fmla="*/ 38 w 492"/>
                  <a:gd name="T69" fmla="*/ 1566 h 2041"/>
                  <a:gd name="T70" fmla="*/ 38 w 492"/>
                  <a:gd name="T71" fmla="*/ 1994 h 2041"/>
                  <a:gd name="T72" fmla="*/ 38 w 492"/>
                  <a:gd name="T73" fmla="*/ 1798 h 2041"/>
                  <a:gd name="T74" fmla="*/ 454 w 492"/>
                  <a:gd name="T75" fmla="*/ 1682 h 2041"/>
                  <a:gd name="T76" fmla="*/ 454 w 492"/>
                  <a:gd name="T77" fmla="*/ 1883 h 2041"/>
                  <a:gd name="T78" fmla="*/ 38 w 492"/>
                  <a:gd name="T79" fmla="*/ 1994 h 2041"/>
                  <a:gd name="T80" fmla="*/ 454 w 492"/>
                  <a:gd name="T81" fmla="*/ 50 h 2041"/>
                  <a:gd name="T82" fmla="*/ 454 w 492"/>
                  <a:gd name="T83" fmla="*/ 241 h 2041"/>
                  <a:gd name="T84" fmla="*/ 38 w 492"/>
                  <a:gd name="T85" fmla="*/ 357 h 2041"/>
                  <a:gd name="T86" fmla="*/ 38 w 492"/>
                  <a:gd name="T87" fmla="*/ 163 h 2041"/>
                  <a:gd name="T88" fmla="*/ 454 w 492"/>
                  <a:gd name="T89" fmla="*/ 50 h 20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2"/>
                  <a:gd name="T136" fmla="*/ 0 h 2041"/>
                  <a:gd name="T137" fmla="*/ 492 w 492"/>
                  <a:gd name="T138" fmla="*/ 2041 h 20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2" h="2041">
                    <a:moveTo>
                      <a:pt x="0" y="2041"/>
                    </a:moveTo>
                    <a:lnTo>
                      <a:pt x="492" y="1911"/>
                    </a:lnTo>
                    <a:lnTo>
                      <a:pt x="492" y="0"/>
                    </a:lnTo>
                    <a:lnTo>
                      <a:pt x="0" y="135"/>
                    </a:lnTo>
                    <a:lnTo>
                      <a:pt x="0" y="2041"/>
                    </a:lnTo>
                    <a:close/>
                    <a:moveTo>
                      <a:pt x="38" y="395"/>
                    </a:moveTo>
                    <a:lnTo>
                      <a:pt x="454" y="281"/>
                    </a:lnTo>
                    <a:lnTo>
                      <a:pt x="454" y="475"/>
                    </a:lnTo>
                    <a:lnTo>
                      <a:pt x="38" y="591"/>
                    </a:lnTo>
                    <a:lnTo>
                      <a:pt x="38" y="395"/>
                    </a:lnTo>
                    <a:close/>
                    <a:moveTo>
                      <a:pt x="38" y="629"/>
                    </a:moveTo>
                    <a:lnTo>
                      <a:pt x="454" y="515"/>
                    </a:lnTo>
                    <a:lnTo>
                      <a:pt x="454" y="709"/>
                    </a:lnTo>
                    <a:lnTo>
                      <a:pt x="38" y="825"/>
                    </a:lnTo>
                    <a:lnTo>
                      <a:pt x="38" y="629"/>
                    </a:lnTo>
                    <a:close/>
                    <a:moveTo>
                      <a:pt x="38" y="862"/>
                    </a:moveTo>
                    <a:lnTo>
                      <a:pt x="454" y="749"/>
                    </a:lnTo>
                    <a:lnTo>
                      <a:pt x="454" y="945"/>
                    </a:lnTo>
                    <a:lnTo>
                      <a:pt x="38" y="1058"/>
                    </a:lnTo>
                    <a:lnTo>
                      <a:pt x="38" y="862"/>
                    </a:lnTo>
                    <a:close/>
                    <a:moveTo>
                      <a:pt x="38" y="1099"/>
                    </a:moveTo>
                    <a:lnTo>
                      <a:pt x="454" y="983"/>
                    </a:lnTo>
                    <a:lnTo>
                      <a:pt x="454" y="1179"/>
                    </a:lnTo>
                    <a:lnTo>
                      <a:pt x="38" y="1292"/>
                    </a:lnTo>
                    <a:lnTo>
                      <a:pt x="38" y="1099"/>
                    </a:lnTo>
                    <a:close/>
                    <a:moveTo>
                      <a:pt x="38" y="1332"/>
                    </a:moveTo>
                    <a:lnTo>
                      <a:pt x="454" y="1217"/>
                    </a:lnTo>
                    <a:lnTo>
                      <a:pt x="454" y="1413"/>
                    </a:lnTo>
                    <a:lnTo>
                      <a:pt x="38" y="1526"/>
                    </a:lnTo>
                    <a:lnTo>
                      <a:pt x="38" y="1332"/>
                    </a:lnTo>
                    <a:close/>
                    <a:moveTo>
                      <a:pt x="38" y="1566"/>
                    </a:moveTo>
                    <a:lnTo>
                      <a:pt x="454" y="1453"/>
                    </a:lnTo>
                    <a:lnTo>
                      <a:pt x="454" y="1644"/>
                    </a:lnTo>
                    <a:lnTo>
                      <a:pt x="38" y="1758"/>
                    </a:lnTo>
                    <a:lnTo>
                      <a:pt x="38" y="1566"/>
                    </a:lnTo>
                    <a:close/>
                    <a:moveTo>
                      <a:pt x="38" y="1994"/>
                    </a:moveTo>
                    <a:lnTo>
                      <a:pt x="38" y="1798"/>
                    </a:lnTo>
                    <a:lnTo>
                      <a:pt x="454" y="1682"/>
                    </a:lnTo>
                    <a:lnTo>
                      <a:pt x="454" y="1883"/>
                    </a:lnTo>
                    <a:lnTo>
                      <a:pt x="38" y="1994"/>
                    </a:lnTo>
                    <a:close/>
                    <a:moveTo>
                      <a:pt x="454" y="50"/>
                    </a:moveTo>
                    <a:lnTo>
                      <a:pt x="454" y="241"/>
                    </a:lnTo>
                    <a:lnTo>
                      <a:pt x="38" y="357"/>
                    </a:lnTo>
                    <a:lnTo>
                      <a:pt x="38" y="163"/>
                    </a:lnTo>
                    <a:lnTo>
                      <a:pt x="454" y="50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0" name="Freeform 515"/>
              <p:cNvSpPr>
                <a:spLocks noEditPoints="1"/>
              </p:cNvSpPr>
              <p:nvPr/>
            </p:nvSpPr>
            <p:spPr bwMode="gray">
              <a:xfrm>
                <a:off x="2458" y="1906"/>
                <a:ext cx="178" cy="48"/>
              </a:xfrm>
              <a:custGeom>
                <a:avLst/>
                <a:gdLst>
                  <a:gd name="T0" fmla="*/ 978 w 1500"/>
                  <a:gd name="T1" fmla="*/ 408 h 408"/>
                  <a:gd name="T2" fmla="*/ 0 w 1500"/>
                  <a:gd name="T3" fmla="*/ 141 h 408"/>
                  <a:gd name="T4" fmla="*/ 525 w 1500"/>
                  <a:gd name="T5" fmla="*/ 0 h 408"/>
                  <a:gd name="T6" fmla="*/ 529 w 1500"/>
                  <a:gd name="T7" fmla="*/ 2 h 408"/>
                  <a:gd name="T8" fmla="*/ 1500 w 1500"/>
                  <a:gd name="T9" fmla="*/ 262 h 408"/>
                  <a:gd name="T10" fmla="*/ 978 w 1500"/>
                  <a:gd name="T11" fmla="*/ 408 h 408"/>
                  <a:gd name="T12" fmla="*/ 978 w 1500"/>
                  <a:gd name="T13" fmla="*/ 408 h 408"/>
                  <a:gd name="T14" fmla="*/ 144 w 1500"/>
                  <a:gd name="T15" fmla="*/ 141 h 408"/>
                  <a:gd name="T16" fmla="*/ 978 w 1500"/>
                  <a:gd name="T17" fmla="*/ 368 h 408"/>
                  <a:gd name="T18" fmla="*/ 1359 w 1500"/>
                  <a:gd name="T19" fmla="*/ 262 h 408"/>
                  <a:gd name="T20" fmla="*/ 525 w 1500"/>
                  <a:gd name="T21" fmla="*/ 40 h 408"/>
                  <a:gd name="T22" fmla="*/ 144 w 1500"/>
                  <a:gd name="T23" fmla="*/ 141 h 408"/>
                  <a:gd name="T24" fmla="*/ 144 w 1500"/>
                  <a:gd name="T25" fmla="*/ 141 h 4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00"/>
                  <a:gd name="T40" fmla="*/ 0 h 408"/>
                  <a:gd name="T41" fmla="*/ 1500 w 1500"/>
                  <a:gd name="T42" fmla="*/ 408 h 4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00" h="408">
                    <a:moveTo>
                      <a:pt x="978" y="408"/>
                    </a:moveTo>
                    <a:lnTo>
                      <a:pt x="0" y="141"/>
                    </a:lnTo>
                    <a:lnTo>
                      <a:pt x="525" y="0"/>
                    </a:lnTo>
                    <a:lnTo>
                      <a:pt x="529" y="2"/>
                    </a:lnTo>
                    <a:lnTo>
                      <a:pt x="1500" y="262"/>
                    </a:lnTo>
                    <a:lnTo>
                      <a:pt x="978" y="408"/>
                    </a:lnTo>
                    <a:close/>
                    <a:moveTo>
                      <a:pt x="144" y="141"/>
                    </a:moveTo>
                    <a:lnTo>
                      <a:pt x="978" y="368"/>
                    </a:lnTo>
                    <a:lnTo>
                      <a:pt x="1359" y="262"/>
                    </a:lnTo>
                    <a:lnTo>
                      <a:pt x="525" y="40"/>
                    </a:lnTo>
                    <a:lnTo>
                      <a:pt x="144" y="141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1" name="Freeform 516"/>
              <p:cNvSpPr>
                <a:spLocks/>
              </p:cNvSpPr>
              <p:nvPr/>
            </p:nvSpPr>
            <p:spPr bwMode="gray">
              <a:xfrm>
                <a:off x="2465" y="1923"/>
                <a:ext cx="111" cy="252"/>
              </a:xfrm>
              <a:custGeom>
                <a:avLst/>
                <a:gdLst>
                  <a:gd name="T0" fmla="*/ 940 w 940"/>
                  <a:gd name="T1" fmla="*/ 2112 h 2126"/>
                  <a:gd name="T2" fmla="*/ 491 w 940"/>
                  <a:gd name="T3" fmla="*/ 1063 h 2126"/>
                  <a:gd name="T4" fmla="*/ 940 w 940"/>
                  <a:gd name="T5" fmla="*/ 260 h 2126"/>
                  <a:gd name="T6" fmla="*/ 907 w 940"/>
                  <a:gd name="T7" fmla="*/ 241 h 2126"/>
                  <a:gd name="T8" fmla="*/ 472 w 940"/>
                  <a:gd name="T9" fmla="*/ 1020 h 2126"/>
                  <a:gd name="T10" fmla="*/ 35 w 940"/>
                  <a:gd name="T11" fmla="*/ 0 h 2126"/>
                  <a:gd name="T12" fmla="*/ 0 w 940"/>
                  <a:gd name="T13" fmla="*/ 14 h 2126"/>
                  <a:gd name="T14" fmla="*/ 448 w 940"/>
                  <a:gd name="T15" fmla="*/ 1060 h 2126"/>
                  <a:gd name="T16" fmla="*/ 0 w 940"/>
                  <a:gd name="T17" fmla="*/ 1866 h 2126"/>
                  <a:gd name="T18" fmla="*/ 33 w 940"/>
                  <a:gd name="T19" fmla="*/ 1885 h 2126"/>
                  <a:gd name="T20" fmla="*/ 467 w 940"/>
                  <a:gd name="T21" fmla="*/ 1105 h 2126"/>
                  <a:gd name="T22" fmla="*/ 904 w 940"/>
                  <a:gd name="T23" fmla="*/ 2126 h 2126"/>
                  <a:gd name="T24" fmla="*/ 940 w 940"/>
                  <a:gd name="T25" fmla="*/ 2112 h 21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0"/>
                  <a:gd name="T40" fmla="*/ 0 h 2126"/>
                  <a:gd name="T41" fmla="*/ 940 w 940"/>
                  <a:gd name="T42" fmla="*/ 2126 h 21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0" h="2126">
                    <a:moveTo>
                      <a:pt x="940" y="2112"/>
                    </a:moveTo>
                    <a:lnTo>
                      <a:pt x="491" y="1063"/>
                    </a:lnTo>
                    <a:lnTo>
                      <a:pt x="940" y="260"/>
                    </a:lnTo>
                    <a:lnTo>
                      <a:pt x="907" y="241"/>
                    </a:lnTo>
                    <a:lnTo>
                      <a:pt x="472" y="1020"/>
                    </a:lnTo>
                    <a:lnTo>
                      <a:pt x="35" y="0"/>
                    </a:lnTo>
                    <a:lnTo>
                      <a:pt x="0" y="14"/>
                    </a:lnTo>
                    <a:lnTo>
                      <a:pt x="448" y="1060"/>
                    </a:lnTo>
                    <a:lnTo>
                      <a:pt x="0" y="1866"/>
                    </a:lnTo>
                    <a:lnTo>
                      <a:pt x="33" y="1885"/>
                    </a:lnTo>
                    <a:lnTo>
                      <a:pt x="467" y="1105"/>
                    </a:lnTo>
                    <a:lnTo>
                      <a:pt x="904" y="2126"/>
                    </a:lnTo>
                    <a:lnTo>
                      <a:pt x="940" y="211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2" name="Freeform 517"/>
              <p:cNvSpPr>
                <a:spLocks/>
              </p:cNvSpPr>
              <p:nvPr/>
            </p:nvSpPr>
            <p:spPr bwMode="gray">
              <a:xfrm>
                <a:off x="2598" y="1709"/>
                <a:ext cx="4" cy="222"/>
              </a:xfrm>
              <a:custGeom>
                <a:avLst/>
                <a:gdLst>
                  <a:gd name="T0" fmla="*/ 37 w 37"/>
                  <a:gd name="T1" fmla="*/ 1873 h 1873"/>
                  <a:gd name="T2" fmla="*/ 0 w 37"/>
                  <a:gd name="T3" fmla="*/ 1873 h 1873"/>
                  <a:gd name="T4" fmla="*/ 0 w 37"/>
                  <a:gd name="T5" fmla="*/ 0 h 1873"/>
                  <a:gd name="T6" fmla="*/ 37 w 37"/>
                  <a:gd name="T7" fmla="*/ 0 h 1873"/>
                  <a:gd name="T8" fmla="*/ 37 w 37"/>
                  <a:gd name="T9" fmla="*/ 1873 h 1873"/>
                  <a:gd name="T10" fmla="*/ 37 w 37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1873"/>
                  <a:gd name="T20" fmla="*/ 37 w 37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1873">
                    <a:moveTo>
                      <a:pt x="37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3" name="Freeform 518"/>
              <p:cNvSpPr>
                <a:spLocks/>
              </p:cNvSpPr>
              <p:nvPr/>
            </p:nvSpPr>
            <p:spPr bwMode="gray">
              <a:xfrm>
                <a:off x="2545" y="1694"/>
                <a:ext cx="4" cy="222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4" name="Freeform 519"/>
              <p:cNvSpPr>
                <a:spLocks noEditPoints="1"/>
              </p:cNvSpPr>
              <p:nvPr/>
            </p:nvSpPr>
            <p:spPr bwMode="gray">
              <a:xfrm>
                <a:off x="2464" y="1691"/>
                <a:ext cx="86" cy="235"/>
              </a:xfrm>
              <a:custGeom>
                <a:avLst/>
                <a:gdLst>
                  <a:gd name="T0" fmla="*/ 234 w 720"/>
                  <a:gd name="T1" fmla="*/ 130 h 1984"/>
                  <a:gd name="T2" fmla="*/ 0 w 720"/>
                  <a:gd name="T3" fmla="*/ 1984 h 1984"/>
                  <a:gd name="T4" fmla="*/ 491 w 720"/>
                  <a:gd name="T5" fmla="*/ 1847 h 1984"/>
                  <a:gd name="T6" fmla="*/ 720 w 720"/>
                  <a:gd name="T7" fmla="*/ 0 h 1984"/>
                  <a:gd name="T8" fmla="*/ 234 w 720"/>
                  <a:gd name="T9" fmla="*/ 130 h 1984"/>
                  <a:gd name="T10" fmla="*/ 477 w 720"/>
                  <a:gd name="T11" fmla="*/ 1651 h 1984"/>
                  <a:gd name="T12" fmla="*/ 66 w 720"/>
                  <a:gd name="T13" fmla="*/ 1762 h 1984"/>
                  <a:gd name="T14" fmla="*/ 83 w 720"/>
                  <a:gd name="T15" fmla="*/ 1639 h 1984"/>
                  <a:gd name="T16" fmla="*/ 494 w 720"/>
                  <a:gd name="T17" fmla="*/ 1528 h 1984"/>
                  <a:gd name="T18" fmla="*/ 477 w 720"/>
                  <a:gd name="T19" fmla="*/ 1651 h 1984"/>
                  <a:gd name="T20" fmla="*/ 498 w 720"/>
                  <a:gd name="T21" fmla="*/ 1488 h 1984"/>
                  <a:gd name="T22" fmla="*/ 87 w 720"/>
                  <a:gd name="T23" fmla="*/ 1599 h 1984"/>
                  <a:gd name="T24" fmla="*/ 101 w 720"/>
                  <a:gd name="T25" fmla="*/ 1474 h 1984"/>
                  <a:gd name="T26" fmla="*/ 513 w 720"/>
                  <a:gd name="T27" fmla="*/ 1363 h 1984"/>
                  <a:gd name="T28" fmla="*/ 498 w 720"/>
                  <a:gd name="T29" fmla="*/ 1488 h 1984"/>
                  <a:gd name="T30" fmla="*/ 520 w 720"/>
                  <a:gd name="T31" fmla="*/ 1323 h 1984"/>
                  <a:gd name="T32" fmla="*/ 106 w 720"/>
                  <a:gd name="T33" fmla="*/ 1434 h 1984"/>
                  <a:gd name="T34" fmla="*/ 123 w 720"/>
                  <a:gd name="T35" fmla="*/ 1311 h 1984"/>
                  <a:gd name="T36" fmla="*/ 534 w 720"/>
                  <a:gd name="T37" fmla="*/ 1200 h 1984"/>
                  <a:gd name="T38" fmla="*/ 520 w 720"/>
                  <a:gd name="T39" fmla="*/ 1323 h 1984"/>
                  <a:gd name="T40" fmla="*/ 538 w 720"/>
                  <a:gd name="T41" fmla="*/ 1160 h 1984"/>
                  <a:gd name="T42" fmla="*/ 127 w 720"/>
                  <a:gd name="T43" fmla="*/ 1268 h 1984"/>
                  <a:gd name="T44" fmla="*/ 144 w 720"/>
                  <a:gd name="T45" fmla="*/ 1145 h 1984"/>
                  <a:gd name="T46" fmla="*/ 555 w 720"/>
                  <a:gd name="T47" fmla="*/ 1034 h 1984"/>
                  <a:gd name="T48" fmla="*/ 538 w 720"/>
                  <a:gd name="T49" fmla="*/ 1160 h 1984"/>
                  <a:gd name="T50" fmla="*/ 560 w 720"/>
                  <a:gd name="T51" fmla="*/ 994 h 1984"/>
                  <a:gd name="T52" fmla="*/ 149 w 720"/>
                  <a:gd name="T53" fmla="*/ 1105 h 1984"/>
                  <a:gd name="T54" fmla="*/ 165 w 720"/>
                  <a:gd name="T55" fmla="*/ 980 h 1984"/>
                  <a:gd name="T56" fmla="*/ 574 w 720"/>
                  <a:gd name="T57" fmla="*/ 871 h 1984"/>
                  <a:gd name="T58" fmla="*/ 560 w 720"/>
                  <a:gd name="T59" fmla="*/ 994 h 1984"/>
                  <a:gd name="T60" fmla="*/ 579 w 720"/>
                  <a:gd name="T61" fmla="*/ 831 h 1984"/>
                  <a:gd name="T62" fmla="*/ 170 w 720"/>
                  <a:gd name="T63" fmla="*/ 940 h 1984"/>
                  <a:gd name="T64" fmla="*/ 184 w 720"/>
                  <a:gd name="T65" fmla="*/ 817 h 1984"/>
                  <a:gd name="T66" fmla="*/ 595 w 720"/>
                  <a:gd name="T67" fmla="*/ 706 h 1984"/>
                  <a:gd name="T68" fmla="*/ 579 w 720"/>
                  <a:gd name="T69" fmla="*/ 831 h 1984"/>
                  <a:gd name="T70" fmla="*/ 600 w 720"/>
                  <a:gd name="T71" fmla="*/ 666 h 1984"/>
                  <a:gd name="T72" fmla="*/ 191 w 720"/>
                  <a:gd name="T73" fmla="*/ 777 h 1984"/>
                  <a:gd name="T74" fmla="*/ 205 w 720"/>
                  <a:gd name="T75" fmla="*/ 652 h 1984"/>
                  <a:gd name="T76" fmla="*/ 616 w 720"/>
                  <a:gd name="T77" fmla="*/ 543 h 1984"/>
                  <a:gd name="T78" fmla="*/ 600 w 720"/>
                  <a:gd name="T79" fmla="*/ 666 h 1984"/>
                  <a:gd name="T80" fmla="*/ 621 w 720"/>
                  <a:gd name="T81" fmla="*/ 501 h 1984"/>
                  <a:gd name="T82" fmla="*/ 210 w 720"/>
                  <a:gd name="T83" fmla="*/ 612 h 1984"/>
                  <a:gd name="T84" fmla="*/ 227 w 720"/>
                  <a:gd name="T85" fmla="*/ 489 h 1984"/>
                  <a:gd name="T86" fmla="*/ 635 w 720"/>
                  <a:gd name="T87" fmla="*/ 378 h 1984"/>
                  <a:gd name="T88" fmla="*/ 621 w 720"/>
                  <a:gd name="T89" fmla="*/ 501 h 1984"/>
                  <a:gd name="T90" fmla="*/ 640 w 720"/>
                  <a:gd name="T91" fmla="*/ 338 h 1984"/>
                  <a:gd name="T92" fmla="*/ 231 w 720"/>
                  <a:gd name="T93" fmla="*/ 446 h 1984"/>
                  <a:gd name="T94" fmla="*/ 248 w 720"/>
                  <a:gd name="T95" fmla="*/ 323 h 1984"/>
                  <a:gd name="T96" fmla="*/ 657 w 720"/>
                  <a:gd name="T97" fmla="*/ 212 h 1984"/>
                  <a:gd name="T98" fmla="*/ 640 w 720"/>
                  <a:gd name="T99" fmla="*/ 338 h 1984"/>
                  <a:gd name="T100" fmla="*/ 675 w 720"/>
                  <a:gd name="T101" fmla="*/ 49 h 1984"/>
                  <a:gd name="T102" fmla="*/ 661 w 720"/>
                  <a:gd name="T103" fmla="*/ 172 h 1984"/>
                  <a:gd name="T104" fmla="*/ 253 w 720"/>
                  <a:gd name="T105" fmla="*/ 283 h 1984"/>
                  <a:gd name="T106" fmla="*/ 267 w 720"/>
                  <a:gd name="T107" fmla="*/ 160 h 1984"/>
                  <a:gd name="T108" fmla="*/ 675 w 720"/>
                  <a:gd name="T109" fmla="*/ 49 h 1984"/>
                  <a:gd name="T110" fmla="*/ 45 w 720"/>
                  <a:gd name="T111" fmla="*/ 1932 h 1984"/>
                  <a:gd name="T112" fmla="*/ 61 w 720"/>
                  <a:gd name="T113" fmla="*/ 1802 h 1984"/>
                  <a:gd name="T114" fmla="*/ 472 w 720"/>
                  <a:gd name="T115" fmla="*/ 1693 h 1984"/>
                  <a:gd name="T116" fmla="*/ 458 w 720"/>
                  <a:gd name="T117" fmla="*/ 1816 h 1984"/>
                  <a:gd name="T118" fmla="*/ 45 w 720"/>
                  <a:gd name="T119" fmla="*/ 1932 h 19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20"/>
                  <a:gd name="T181" fmla="*/ 0 h 1984"/>
                  <a:gd name="T182" fmla="*/ 720 w 720"/>
                  <a:gd name="T183" fmla="*/ 1984 h 19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20" h="1984">
                    <a:moveTo>
                      <a:pt x="234" y="130"/>
                    </a:moveTo>
                    <a:lnTo>
                      <a:pt x="0" y="1984"/>
                    </a:lnTo>
                    <a:lnTo>
                      <a:pt x="491" y="1847"/>
                    </a:lnTo>
                    <a:lnTo>
                      <a:pt x="720" y="0"/>
                    </a:lnTo>
                    <a:lnTo>
                      <a:pt x="234" y="130"/>
                    </a:lnTo>
                    <a:close/>
                    <a:moveTo>
                      <a:pt x="477" y="1651"/>
                    </a:moveTo>
                    <a:lnTo>
                      <a:pt x="66" y="1762"/>
                    </a:lnTo>
                    <a:lnTo>
                      <a:pt x="83" y="1639"/>
                    </a:lnTo>
                    <a:lnTo>
                      <a:pt x="494" y="1528"/>
                    </a:lnTo>
                    <a:lnTo>
                      <a:pt x="477" y="1651"/>
                    </a:lnTo>
                    <a:close/>
                    <a:moveTo>
                      <a:pt x="498" y="1488"/>
                    </a:moveTo>
                    <a:lnTo>
                      <a:pt x="87" y="1599"/>
                    </a:lnTo>
                    <a:lnTo>
                      <a:pt x="101" y="1474"/>
                    </a:lnTo>
                    <a:lnTo>
                      <a:pt x="513" y="1363"/>
                    </a:lnTo>
                    <a:lnTo>
                      <a:pt x="498" y="1488"/>
                    </a:lnTo>
                    <a:close/>
                    <a:moveTo>
                      <a:pt x="520" y="1323"/>
                    </a:moveTo>
                    <a:lnTo>
                      <a:pt x="106" y="1434"/>
                    </a:lnTo>
                    <a:lnTo>
                      <a:pt x="123" y="1311"/>
                    </a:lnTo>
                    <a:lnTo>
                      <a:pt x="534" y="1200"/>
                    </a:lnTo>
                    <a:lnTo>
                      <a:pt x="520" y="1323"/>
                    </a:lnTo>
                    <a:close/>
                    <a:moveTo>
                      <a:pt x="538" y="1160"/>
                    </a:moveTo>
                    <a:lnTo>
                      <a:pt x="127" y="1268"/>
                    </a:lnTo>
                    <a:lnTo>
                      <a:pt x="144" y="1145"/>
                    </a:lnTo>
                    <a:lnTo>
                      <a:pt x="555" y="1034"/>
                    </a:lnTo>
                    <a:lnTo>
                      <a:pt x="538" y="1160"/>
                    </a:lnTo>
                    <a:close/>
                    <a:moveTo>
                      <a:pt x="560" y="994"/>
                    </a:moveTo>
                    <a:lnTo>
                      <a:pt x="149" y="1105"/>
                    </a:lnTo>
                    <a:lnTo>
                      <a:pt x="165" y="980"/>
                    </a:lnTo>
                    <a:lnTo>
                      <a:pt x="574" y="871"/>
                    </a:lnTo>
                    <a:lnTo>
                      <a:pt x="560" y="994"/>
                    </a:lnTo>
                    <a:close/>
                    <a:moveTo>
                      <a:pt x="579" y="831"/>
                    </a:moveTo>
                    <a:lnTo>
                      <a:pt x="170" y="940"/>
                    </a:lnTo>
                    <a:lnTo>
                      <a:pt x="184" y="817"/>
                    </a:lnTo>
                    <a:lnTo>
                      <a:pt x="595" y="706"/>
                    </a:lnTo>
                    <a:lnTo>
                      <a:pt x="579" y="831"/>
                    </a:lnTo>
                    <a:close/>
                    <a:moveTo>
                      <a:pt x="600" y="666"/>
                    </a:moveTo>
                    <a:lnTo>
                      <a:pt x="191" y="777"/>
                    </a:lnTo>
                    <a:lnTo>
                      <a:pt x="205" y="652"/>
                    </a:lnTo>
                    <a:lnTo>
                      <a:pt x="616" y="543"/>
                    </a:lnTo>
                    <a:lnTo>
                      <a:pt x="600" y="666"/>
                    </a:lnTo>
                    <a:close/>
                    <a:moveTo>
                      <a:pt x="621" y="501"/>
                    </a:moveTo>
                    <a:lnTo>
                      <a:pt x="210" y="612"/>
                    </a:lnTo>
                    <a:lnTo>
                      <a:pt x="227" y="489"/>
                    </a:lnTo>
                    <a:lnTo>
                      <a:pt x="635" y="378"/>
                    </a:lnTo>
                    <a:lnTo>
                      <a:pt x="621" y="501"/>
                    </a:lnTo>
                    <a:close/>
                    <a:moveTo>
                      <a:pt x="640" y="338"/>
                    </a:moveTo>
                    <a:lnTo>
                      <a:pt x="231" y="446"/>
                    </a:lnTo>
                    <a:lnTo>
                      <a:pt x="248" y="323"/>
                    </a:lnTo>
                    <a:lnTo>
                      <a:pt x="657" y="212"/>
                    </a:lnTo>
                    <a:lnTo>
                      <a:pt x="640" y="338"/>
                    </a:lnTo>
                    <a:close/>
                    <a:moveTo>
                      <a:pt x="675" y="49"/>
                    </a:moveTo>
                    <a:lnTo>
                      <a:pt x="661" y="172"/>
                    </a:lnTo>
                    <a:lnTo>
                      <a:pt x="253" y="283"/>
                    </a:lnTo>
                    <a:lnTo>
                      <a:pt x="267" y="160"/>
                    </a:lnTo>
                    <a:lnTo>
                      <a:pt x="675" y="49"/>
                    </a:lnTo>
                    <a:close/>
                    <a:moveTo>
                      <a:pt x="45" y="1932"/>
                    </a:moveTo>
                    <a:lnTo>
                      <a:pt x="61" y="1802"/>
                    </a:lnTo>
                    <a:lnTo>
                      <a:pt x="472" y="1693"/>
                    </a:lnTo>
                    <a:lnTo>
                      <a:pt x="458" y="1816"/>
                    </a:lnTo>
                    <a:lnTo>
                      <a:pt x="45" y="193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5" name="Freeform 520"/>
              <p:cNvSpPr>
                <a:spLocks noEditPoints="1"/>
              </p:cNvSpPr>
              <p:nvPr/>
            </p:nvSpPr>
            <p:spPr bwMode="gray">
              <a:xfrm>
                <a:off x="2545" y="1706"/>
                <a:ext cx="85" cy="249"/>
              </a:xfrm>
              <a:custGeom>
                <a:avLst/>
                <a:gdLst>
                  <a:gd name="T0" fmla="*/ 486 w 723"/>
                  <a:gd name="T1" fmla="*/ 24 h 2105"/>
                  <a:gd name="T2" fmla="*/ 484 w 723"/>
                  <a:gd name="T3" fmla="*/ 0 h 2105"/>
                  <a:gd name="T4" fmla="*/ 0 w 723"/>
                  <a:gd name="T5" fmla="*/ 130 h 2105"/>
                  <a:gd name="T6" fmla="*/ 234 w 723"/>
                  <a:gd name="T7" fmla="*/ 2105 h 2105"/>
                  <a:gd name="T8" fmla="*/ 723 w 723"/>
                  <a:gd name="T9" fmla="*/ 1973 h 2105"/>
                  <a:gd name="T10" fmla="*/ 486 w 723"/>
                  <a:gd name="T11" fmla="*/ 24 h 2105"/>
                  <a:gd name="T12" fmla="*/ 496 w 723"/>
                  <a:gd name="T13" fmla="*/ 402 h 2105"/>
                  <a:gd name="T14" fmla="*/ 512 w 723"/>
                  <a:gd name="T15" fmla="*/ 539 h 2105"/>
                  <a:gd name="T16" fmla="*/ 99 w 723"/>
                  <a:gd name="T17" fmla="*/ 650 h 2105"/>
                  <a:gd name="T18" fmla="*/ 83 w 723"/>
                  <a:gd name="T19" fmla="*/ 511 h 2105"/>
                  <a:gd name="T20" fmla="*/ 496 w 723"/>
                  <a:gd name="T21" fmla="*/ 402 h 2105"/>
                  <a:gd name="T22" fmla="*/ 78 w 723"/>
                  <a:gd name="T23" fmla="*/ 473 h 2105"/>
                  <a:gd name="T24" fmla="*/ 61 w 723"/>
                  <a:gd name="T25" fmla="*/ 336 h 2105"/>
                  <a:gd name="T26" fmla="*/ 475 w 723"/>
                  <a:gd name="T27" fmla="*/ 225 h 2105"/>
                  <a:gd name="T28" fmla="*/ 491 w 723"/>
                  <a:gd name="T29" fmla="*/ 362 h 2105"/>
                  <a:gd name="T30" fmla="*/ 78 w 723"/>
                  <a:gd name="T31" fmla="*/ 473 h 2105"/>
                  <a:gd name="T32" fmla="*/ 515 w 723"/>
                  <a:gd name="T33" fmla="*/ 577 h 2105"/>
                  <a:gd name="T34" fmla="*/ 531 w 723"/>
                  <a:gd name="T35" fmla="*/ 714 h 2105"/>
                  <a:gd name="T36" fmla="*/ 120 w 723"/>
                  <a:gd name="T37" fmla="*/ 825 h 2105"/>
                  <a:gd name="T38" fmla="*/ 104 w 723"/>
                  <a:gd name="T39" fmla="*/ 688 h 2105"/>
                  <a:gd name="T40" fmla="*/ 515 w 723"/>
                  <a:gd name="T41" fmla="*/ 577 h 2105"/>
                  <a:gd name="T42" fmla="*/ 536 w 723"/>
                  <a:gd name="T43" fmla="*/ 751 h 2105"/>
                  <a:gd name="T44" fmla="*/ 553 w 723"/>
                  <a:gd name="T45" fmla="*/ 888 h 2105"/>
                  <a:gd name="T46" fmla="*/ 142 w 723"/>
                  <a:gd name="T47" fmla="*/ 999 h 2105"/>
                  <a:gd name="T48" fmla="*/ 125 w 723"/>
                  <a:gd name="T49" fmla="*/ 862 h 2105"/>
                  <a:gd name="T50" fmla="*/ 536 w 723"/>
                  <a:gd name="T51" fmla="*/ 751 h 2105"/>
                  <a:gd name="T52" fmla="*/ 557 w 723"/>
                  <a:gd name="T53" fmla="*/ 926 h 2105"/>
                  <a:gd name="T54" fmla="*/ 574 w 723"/>
                  <a:gd name="T55" fmla="*/ 1063 h 2105"/>
                  <a:gd name="T56" fmla="*/ 160 w 723"/>
                  <a:gd name="T57" fmla="*/ 1174 h 2105"/>
                  <a:gd name="T58" fmla="*/ 144 w 723"/>
                  <a:gd name="T59" fmla="*/ 1037 h 2105"/>
                  <a:gd name="T60" fmla="*/ 557 w 723"/>
                  <a:gd name="T61" fmla="*/ 926 h 2105"/>
                  <a:gd name="T62" fmla="*/ 579 w 723"/>
                  <a:gd name="T63" fmla="*/ 1101 h 2105"/>
                  <a:gd name="T64" fmla="*/ 595 w 723"/>
                  <a:gd name="T65" fmla="*/ 1238 h 2105"/>
                  <a:gd name="T66" fmla="*/ 182 w 723"/>
                  <a:gd name="T67" fmla="*/ 1349 h 2105"/>
                  <a:gd name="T68" fmla="*/ 165 w 723"/>
                  <a:gd name="T69" fmla="*/ 1212 h 2105"/>
                  <a:gd name="T70" fmla="*/ 579 w 723"/>
                  <a:gd name="T71" fmla="*/ 1101 h 2105"/>
                  <a:gd name="T72" fmla="*/ 600 w 723"/>
                  <a:gd name="T73" fmla="*/ 1276 h 2105"/>
                  <a:gd name="T74" fmla="*/ 616 w 723"/>
                  <a:gd name="T75" fmla="*/ 1415 h 2105"/>
                  <a:gd name="T76" fmla="*/ 203 w 723"/>
                  <a:gd name="T77" fmla="*/ 1526 h 2105"/>
                  <a:gd name="T78" fmla="*/ 186 w 723"/>
                  <a:gd name="T79" fmla="*/ 1389 h 2105"/>
                  <a:gd name="T80" fmla="*/ 600 w 723"/>
                  <a:gd name="T81" fmla="*/ 1276 h 2105"/>
                  <a:gd name="T82" fmla="*/ 621 w 723"/>
                  <a:gd name="T83" fmla="*/ 1453 h 2105"/>
                  <a:gd name="T84" fmla="*/ 638 w 723"/>
                  <a:gd name="T85" fmla="*/ 1590 h 2105"/>
                  <a:gd name="T86" fmla="*/ 224 w 723"/>
                  <a:gd name="T87" fmla="*/ 1701 h 2105"/>
                  <a:gd name="T88" fmla="*/ 208 w 723"/>
                  <a:gd name="T89" fmla="*/ 1564 h 2105"/>
                  <a:gd name="T90" fmla="*/ 621 w 723"/>
                  <a:gd name="T91" fmla="*/ 1453 h 2105"/>
                  <a:gd name="T92" fmla="*/ 642 w 723"/>
                  <a:gd name="T93" fmla="*/ 1628 h 2105"/>
                  <a:gd name="T94" fmla="*/ 659 w 723"/>
                  <a:gd name="T95" fmla="*/ 1765 h 2105"/>
                  <a:gd name="T96" fmla="*/ 243 w 723"/>
                  <a:gd name="T97" fmla="*/ 1876 h 2105"/>
                  <a:gd name="T98" fmla="*/ 229 w 723"/>
                  <a:gd name="T99" fmla="*/ 1739 h 2105"/>
                  <a:gd name="T100" fmla="*/ 642 w 723"/>
                  <a:gd name="T101" fmla="*/ 1628 h 2105"/>
                  <a:gd name="T102" fmla="*/ 453 w 723"/>
                  <a:gd name="T103" fmla="*/ 50 h 2105"/>
                  <a:gd name="T104" fmla="*/ 470 w 723"/>
                  <a:gd name="T105" fmla="*/ 187 h 2105"/>
                  <a:gd name="T106" fmla="*/ 57 w 723"/>
                  <a:gd name="T107" fmla="*/ 298 h 2105"/>
                  <a:gd name="T108" fmla="*/ 42 w 723"/>
                  <a:gd name="T109" fmla="*/ 159 h 2105"/>
                  <a:gd name="T110" fmla="*/ 453 w 723"/>
                  <a:gd name="T111" fmla="*/ 50 h 2105"/>
                  <a:gd name="T112" fmla="*/ 264 w 723"/>
                  <a:gd name="T113" fmla="*/ 2055 h 2105"/>
                  <a:gd name="T114" fmla="*/ 248 w 723"/>
                  <a:gd name="T115" fmla="*/ 1914 h 2105"/>
                  <a:gd name="T116" fmla="*/ 664 w 723"/>
                  <a:gd name="T117" fmla="*/ 1803 h 2105"/>
                  <a:gd name="T118" fmla="*/ 680 w 723"/>
                  <a:gd name="T119" fmla="*/ 1944 h 2105"/>
                  <a:gd name="T120" fmla="*/ 264 w 723"/>
                  <a:gd name="T121" fmla="*/ 2055 h 210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23"/>
                  <a:gd name="T184" fmla="*/ 0 h 2105"/>
                  <a:gd name="T185" fmla="*/ 723 w 723"/>
                  <a:gd name="T186" fmla="*/ 2105 h 210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23" h="2105">
                    <a:moveTo>
                      <a:pt x="486" y="24"/>
                    </a:moveTo>
                    <a:lnTo>
                      <a:pt x="484" y="0"/>
                    </a:lnTo>
                    <a:lnTo>
                      <a:pt x="0" y="130"/>
                    </a:lnTo>
                    <a:lnTo>
                      <a:pt x="234" y="2105"/>
                    </a:lnTo>
                    <a:lnTo>
                      <a:pt x="723" y="1973"/>
                    </a:lnTo>
                    <a:lnTo>
                      <a:pt x="486" y="24"/>
                    </a:lnTo>
                    <a:close/>
                    <a:moveTo>
                      <a:pt x="496" y="402"/>
                    </a:moveTo>
                    <a:lnTo>
                      <a:pt x="512" y="539"/>
                    </a:lnTo>
                    <a:lnTo>
                      <a:pt x="99" y="650"/>
                    </a:lnTo>
                    <a:lnTo>
                      <a:pt x="83" y="511"/>
                    </a:lnTo>
                    <a:lnTo>
                      <a:pt x="496" y="402"/>
                    </a:lnTo>
                    <a:close/>
                    <a:moveTo>
                      <a:pt x="78" y="473"/>
                    </a:moveTo>
                    <a:lnTo>
                      <a:pt x="61" y="336"/>
                    </a:lnTo>
                    <a:lnTo>
                      <a:pt x="475" y="225"/>
                    </a:lnTo>
                    <a:lnTo>
                      <a:pt x="491" y="362"/>
                    </a:lnTo>
                    <a:lnTo>
                      <a:pt x="78" y="473"/>
                    </a:lnTo>
                    <a:close/>
                    <a:moveTo>
                      <a:pt x="515" y="577"/>
                    </a:moveTo>
                    <a:lnTo>
                      <a:pt x="531" y="714"/>
                    </a:lnTo>
                    <a:lnTo>
                      <a:pt x="120" y="825"/>
                    </a:lnTo>
                    <a:lnTo>
                      <a:pt x="104" y="688"/>
                    </a:lnTo>
                    <a:lnTo>
                      <a:pt x="515" y="577"/>
                    </a:lnTo>
                    <a:close/>
                    <a:moveTo>
                      <a:pt x="536" y="751"/>
                    </a:moveTo>
                    <a:lnTo>
                      <a:pt x="553" y="888"/>
                    </a:lnTo>
                    <a:lnTo>
                      <a:pt x="142" y="999"/>
                    </a:lnTo>
                    <a:lnTo>
                      <a:pt x="125" y="862"/>
                    </a:lnTo>
                    <a:lnTo>
                      <a:pt x="536" y="751"/>
                    </a:lnTo>
                    <a:close/>
                    <a:moveTo>
                      <a:pt x="557" y="926"/>
                    </a:moveTo>
                    <a:lnTo>
                      <a:pt x="574" y="1063"/>
                    </a:lnTo>
                    <a:lnTo>
                      <a:pt x="160" y="1174"/>
                    </a:lnTo>
                    <a:lnTo>
                      <a:pt x="144" y="1037"/>
                    </a:lnTo>
                    <a:lnTo>
                      <a:pt x="557" y="926"/>
                    </a:lnTo>
                    <a:close/>
                    <a:moveTo>
                      <a:pt x="579" y="1101"/>
                    </a:moveTo>
                    <a:lnTo>
                      <a:pt x="595" y="1238"/>
                    </a:lnTo>
                    <a:lnTo>
                      <a:pt x="182" y="1349"/>
                    </a:lnTo>
                    <a:lnTo>
                      <a:pt x="165" y="1212"/>
                    </a:lnTo>
                    <a:lnTo>
                      <a:pt x="579" y="1101"/>
                    </a:lnTo>
                    <a:close/>
                    <a:moveTo>
                      <a:pt x="600" y="1276"/>
                    </a:moveTo>
                    <a:lnTo>
                      <a:pt x="616" y="1415"/>
                    </a:lnTo>
                    <a:lnTo>
                      <a:pt x="203" y="1526"/>
                    </a:lnTo>
                    <a:lnTo>
                      <a:pt x="186" y="1389"/>
                    </a:lnTo>
                    <a:lnTo>
                      <a:pt x="600" y="1276"/>
                    </a:lnTo>
                    <a:close/>
                    <a:moveTo>
                      <a:pt x="621" y="1453"/>
                    </a:moveTo>
                    <a:lnTo>
                      <a:pt x="638" y="1590"/>
                    </a:lnTo>
                    <a:lnTo>
                      <a:pt x="224" y="1701"/>
                    </a:lnTo>
                    <a:lnTo>
                      <a:pt x="208" y="1564"/>
                    </a:lnTo>
                    <a:lnTo>
                      <a:pt x="621" y="1453"/>
                    </a:lnTo>
                    <a:close/>
                    <a:moveTo>
                      <a:pt x="642" y="1628"/>
                    </a:moveTo>
                    <a:lnTo>
                      <a:pt x="659" y="1765"/>
                    </a:lnTo>
                    <a:lnTo>
                      <a:pt x="243" y="1876"/>
                    </a:lnTo>
                    <a:lnTo>
                      <a:pt x="229" y="1739"/>
                    </a:lnTo>
                    <a:lnTo>
                      <a:pt x="642" y="1628"/>
                    </a:lnTo>
                    <a:close/>
                    <a:moveTo>
                      <a:pt x="453" y="50"/>
                    </a:moveTo>
                    <a:lnTo>
                      <a:pt x="470" y="187"/>
                    </a:lnTo>
                    <a:lnTo>
                      <a:pt x="57" y="298"/>
                    </a:lnTo>
                    <a:lnTo>
                      <a:pt x="42" y="159"/>
                    </a:lnTo>
                    <a:lnTo>
                      <a:pt x="453" y="50"/>
                    </a:lnTo>
                    <a:close/>
                    <a:moveTo>
                      <a:pt x="264" y="2055"/>
                    </a:moveTo>
                    <a:lnTo>
                      <a:pt x="248" y="1914"/>
                    </a:lnTo>
                    <a:lnTo>
                      <a:pt x="664" y="1803"/>
                    </a:lnTo>
                    <a:lnTo>
                      <a:pt x="680" y="1944"/>
                    </a:lnTo>
                    <a:lnTo>
                      <a:pt x="264" y="2055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6" name="Freeform 521"/>
              <p:cNvSpPr>
                <a:spLocks/>
              </p:cNvSpPr>
              <p:nvPr/>
            </p:nvSpPr>
            <p:spPr bwMode="gray">
              <a:xfrm>
                <a:off x="2494" y="1694"/>
                <a:ext cx="106" cy="29"/>
              </a:xfrm>
              <a:custGeom>
                <a:avLst/>
                <a:gdLst>
                  <a:gd name="T0" fmla="*/ 0 w 896"/>
                  <a:gd name="T1" fmla="*/ 120 h 238"/>
                  <a:gd name="T2" fmla="*/ 449 w 896"/>
                  <a:gd name="T3" fmla="*/ 0 h 238"/>
                  <a:gd name="T4" fmla="*/ 896 w 896"/>
                  <a:gd name="T5" fmla="*/ 120 h 238"/>
                  <a:gd name="T6" fmla="*/ 449 w 896"/>
                  <a:gd name="T7" fmla="*/ 238 h 238"/>
                  <a:gd name="T8" fmla="*/ 0 w 896"/>
                  <a:gd name="T9" fmla="*/ 120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6"/>
                  <a:gd name="T16" fmla="*/ 0 h 238"/>
                  <a:gd name="T17" fmla="*/ 896 w 896"/>
                  <a:gd name="T18" fmla="*/ 238 h 2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6" h="238">
                    <a:moveTo>
                      <a:pt x="0" y="120"/>
                    </a:moveTo>
                    <a:lnTo>
                      <a:pt x="449" y="0"/>
                    </a:lnTo>
                    <a:lnTo>
                      <a:pt x="896" y="120"/>
                    </a:lnTo>
                    <a:lnTo>
                      <a:pt x="449" y="238"/>
                    </a:lnTo>
                    <a:lnTo>
                      <a:pt x="0" y="120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7" name="Freeform 522"/>
              <p:cNvSpPr>
                <a:spLocks/>
              </p:cNvSpPr>
              <p:nvPr/>
            </p:nvSpPr>
            <p:spPr bwMode="gray">
              <a:xfrm>
                <a:off x="2545" y="1723"/>
                <a:ext cx="4" cy="222"/>
              </a:xfrm>
              <a:custGeom>
                <a:avLst/>
                <a:gdLst>
                  <a:gd name="T0" fmla="*/ 38 w 38"/>
                  <a:gd name="T1" fmla="*/ 1876 h 1876"/>
                  <a:gd name="T2" fmla="*/ 0 w 38"/>
                  <a:gd name="T3" fmla="*/ 1876 h 1876"/>
                  <a:gd name="T4" fmla="*/ 0 w 38"/>
                  <a:gd name="T5" fmla="*/ 0 h 1876"/>
                  <a:gd name="T6" fmla="*/ 38 w 38"/>
                  <a:gd name="T7" fmla="*/ 0 h 1876"/>
                  <a:gd name="T8" fmla="*/ 38 w 38"/>
                  <a:gd name="T9" fmla="*/ 1876 h 1876"/>
                  <a:gd name="T10" fmla="*/ 38 w 38"/>
                  <a:gd name="T11" fmla="*/ 1876 h 18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6"/>
                  <a:gd name="T20" fmla="*/ 38 w 38"/>
                  <a:gd name="T21" fmla="*/ 1876 h 187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6">
                    <a:moveTo>
                      <a:pt x="38" y="1876"/>
                    </a:moveTo>
                    <a:lnTo>
                      <a:pt x="0" y="1876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6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8" name="Freeform 523"/>
              <p:cNvSpPr>
                <a:spLocks/>
              </p:cNvSpPr>
              <p:nvPr/>
            </p:nvSpPr>
            <p:spPr bwMode="gray">
              <a:xfrm>
                <a:off x="2492" y="1709"/>
                <a:ext cx="4" cy="222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1000">
                      <a:schemeClr val="bg1">
                        <a:lumMod val="6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" name="Gruppieren 1"/>
            <p:cNvGrpSpPr/>
            <p:nvPr/>
          </p:nvGrpSpPr>
          <p:grpSpPr bwMode="gray">
            <a:xfrm>
              <a:off x="4123294" y="2899314"/>
              <a:ext cx="367348" cy="1000919"/>
              <a:chOff x="4123294" y="2899314"/>
              <a:chExt cx="367348" cy="1000919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518" name="Freeform 498"/>
              <p:cNvSpPr>
                <a:spLocks/>
              </p:cNvSpPr>
              <p:nvPr/>
            </p:nvSpPr>
            <p:spPr bwMode="gray">
              <a:xfrm>
                <a:off x="4247119" y="3347148"/>
                <a:ext cx="231140" cy="520065"/>
              </a:xfrm>
              <a:custGeom>
                <a:avLst/>
                <a:gdLst>
                  <a:gd name="T0" fmla="*/ 941 w 941"/>
                  <a:gd name="T1" fmla="*/ 2111 h 2126"/>
                  <a:gd name="T2" fmla="*/ 492 w 941"/>
                  <a:gd name="T3" fmla="*/ 1063 h 2126"/>
                  <a:gd name="T4" fmla="*/ 938 w 941"/>
                  <a:gd name="T5" fmla="*/ 257 h 2126"/>
                  <a:gd name="T6" fmla="*/ 905 w 941"/>
                  <a:gd name="T7" fmla="*/ 241 h 2126"/>
                  <a:gd name="T8" fmla="*/ 473 w 941"/>
                  <a:gd name="T9" fmla="*/ 1020 h 2126"/>
                  <a:gd name="T10" fmla="*/ 36 w 941"/>
                  <a:gd name="T11" fmla="*/ 0 h 2126"/>
                  <a:gd name="T12" fmla="*/ 0 w 941"/>
                  <a:gd name="T13" fmla="*/ 14 h 2126"/>
                  <a:gd name="T14" fmla="*/ 449 w 941"/>
                  <a:gd name="T15" fmla="*/ 1060 h 2126"/>
                  <a:gd name="T16" fmla="*/ 0 w 941"/>
                  <a:gd name="T17" fmla="*/ 1866 h 2126"/>
                  <a:gd name="T18" fmla="*/ 33 w 941"/>
                  <a:gd name="T19" fmla="*/ 1885 h 2126"/>
                  <a:gd name="T20" fmla="*/ 468 w 941"/>
                  <a:gd name="T21" fmla="*/ 1105 h 2126"/>
                  <a:gd name="T22" fmla="*/ 905 w 941"/>
                  <a:gd name="T23" fmla="*/ 2126 h 2126"/>
                  <a:gd name="T24" fmla="*/ 941 w 941"/>
                  <a:gd name="T25" fmla="*/ 2111 h 21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1"/>
                  <a:gd name="T40" fmla="*/ 0 h 2126"/>
                  <a:gd name="T41" fmla="*/ 941 w 941"/>
                  <a:gd name="T42" fmla="*/ 2126 h 21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1" h="2126">
                    <a:moveTo>
                      <a:pt x="941" y="2111"/>
                    </a:moveTo>
                    <a:lnTo>
                      <a:pt x="492" y="1063"/>
                    </a:lnTo>
                    <a:lnTo>
                      <a:pt x="938" y="257"/>
                    </a:lnTo>
                    <a:lnTo>
                      <a:pt x="905" y="241"/>
                    </a:lnTo>
                    <a:lnTo>
                      <a:pt x="473" y="1020"/>
                    </a:lnTo>
                    <a:lnTo>
                      <a:pt x="36" y="0"/>
                    </a:lnTo>
                    <a:lnTo>
                      <a:pt x="0" y="14"/>
                    </a:lnTo>
                    <a:lnTo>
                      <a:pt x="449" y="1060"/>
                    </a:lnTo>
                    <a:lnTo>
                      <a:pt x="0" y="1866"/>
                    </a:lnTo>
                    <a:lnTo>
                      <a:pt x="33" y="1885"/>
                    </a:lnTo>
                    <a:lnTo>
                      <a:pt x="468" y="1105"/>
                    </a:lnTo>
                    <a:lnTo>
                      <a:pt x="905" y="2126"/>
                    </a:lnTo>
                    <a:lnTo>
                      <a:pt x="941" y="2111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9" name="Freeform 499"/>
              <p:cNvSpPr>
                <a:spLocks noEditPoints="1"/>
              </p:cNvSpPr>
              <p:nvPr/>
            </p:nvSpPr>
            <p:spPr bwMode="gray">
              <a:xfrm>
                <a:off x="4123294" y="3801173"/>
                <a:ext cx="367348" cy="99060"/>
              </a:xfrm>
              <a:custGeom>
                <a:avLst/>
                <a:gdLst>
                  <a:gd name="T0" fmla="*/ 977 w 1502"/>
                  <a:gd name="T1" fmla="*/ 409 h 409"/>
                  <a:gd name="T2" fmla="*/ 0 w 1502"/>
                  <a:gd name="T3" fmla="*/ 142 h 409"/>
                  <a:gd name="T4" fmla="*/ 524 w 1502"/>
                  <a:gd name="T5" fmla="*/ 0 h 409"/>
                  <a:gd name="T6" fmla="*/ 529 w 1502"/>
                  <a:gd name="T7" fmla="*/ 2 h 409"/>
                  <a:gd name="T8" fmla="*/ 1502 w 1502"/>
                  <a:gd name="T9" fmla="*/ 262 h 409"/>
                  <a:gd name="T10" fmla="*/ 977 w 1502"/>
                  <a:gd name="T11" fmla="*/ 409 h 409"/>
                  <a:gd name="T12" fmla="*/ 977 w 1502"/>
                  <a:gd name="T13" fmla="*/ 409 h 409"/>
                  <a:gd name="T14" fmla="*/ 144 w 1502"/>
                  <a:gd name="T15" fmla="*/ 142 h 409"/>
                  <a:gd name="T16" fmla="*/ 977 w 1502"/>
                  <a:gd name="T17" fmla="*/ 368 h 409"/>
                  <a:gd name="T18" fmla="*/ 1358 w 1502"/>
                  <a:gd name="T19" fmla="*/ 262 h 409"/>
                  <a:gd name="T20" fmla="*/ 524 w 1502"/>
                  <a:gd name="T21" fmla="*/ 40 h 409"/>
                  <a:gd name="T22" fmla="*/ 144 w 1502"/>
                  <a:gd name="T23" fmla="*/ 142 h 409"/>
                  <a:gd name="T24" fmla="*/ 144 w 1502"/>
                  <a:gd name="T25" fmla="*/ 142 h 40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02"/>
                  <a:gd name="T40" fmla="*/ 0 h 409"/>
                  <a:gd name="T41" fmla="*/ 1502 w 1502"/>
                  <a:gd name="T42" fmla="*/ 409 h 40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02" h="409">
                    <a:moveTo>
                      <a:pt x="977" y="409"/>
                    </a:moveTo>
                    <a:lnTo>
                      <a:pt x="0" y="142"/>
                    </a:lnTo>
                    <a:lnTo>
                      <a:pt x="524" y="0"/>
                    </a:lnTo>
                    <a:lnTo>
                      <a:pt x="529" y="2"/>
                    </a:lnTo>
                    <a:lnTo>
                      <a:pt x="1502" y="262"/>
                    </a:lnTo>
                    <a:lnTo>
                      <a:pt x="977" y="409"/>
                    </a:lnTo>
                    <a:close/>
                    <a:moveTo>
                      <a:pt x="144" y="142"/>
                    </a:moveTo>
                    <a:lnTo>
                      <a:pt x="977" y="368"/>
                    </a:lnTo>
                    <a:lnTo>
                      <a:pt x="1358" y="262"/>
                    </a:lnTo>
                    <a:lnTo>
                      <a:pt x="524" y="40"/>
                    </a:lnTo>
                    <a:lnTo>
                      <a:pt x="144" y="14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0" name="Freeform 500"/>
              <p:cNvSpPr>
                <a:spLocks noEditPoints="1"/>
              </p:cNvSpPr>
              <p:nvPr/>
            </p:nvSpPr>
            <p:spPr bwMode="gray">
              <a:xfrm>
                <a:off x="4358562" y="3400805"/>
                <a:ext cx="119698" cy="499428"/>
              </a:xfrm>
              <a:custGeom>
                <a:avLst/>
                <a:gdLst>
                  <a:gd name="T0" fmla="*/ 0 w 489"/>
                  <a:gd name="T1" fmla="*/ 134 h 2041"/>
                  <a:gd name="T2" fmla="*/ 0 w 489"/>
                  <a:gd name="T3" fmla="*/ 2041 h 2041"/>
                  <a:gd name="T4" fmla="*/ 489 w 489"/>
                  <a:gd name="T5" fmla="*/ 1911 h 2041"/>
                  <a:gd name="T6" fmla="*/ 489 w 489"/>
                  <a:gd name="T7" fmla="*/ 0 h 2041"/>
                  <a:gd name="T8" fmla="*/ 0 w 489"/>
                  <a:gd name="T9" fmla="*/ 134 h 2041"/>
                  <a:gd name="T10" fmla="*/ 451 w 489"/>
                  <a:gd name="T11" fmla="*/ 1641 h 2041"/>
                  <a:gd name="T12" fmla="*/ 37 w 489"/>
                  <a:gd name="T13" fmla="*/ 1757 h 2041"/>
                  <a:gd name="T14" fmla="*/ 37 w 489"/>
                  <a:gd name="T15" fmla="*/ 1566 h 2041"/>
                  <a:gd name="T16" fmla="*/ 451 w 489"/>
                  <a:gd name="T17" fmla="*/ 1450 h 2041"/>
                  <a:gd name="T18" fmla="*/ 451 w 489"/>
                  <a:gd name="T19" fmla="*/ 1641 h 2041"/>
                  <a:gd name="T20" fmla="*/ 451 w 489"/>
                  <a:gd name="T21" fmla="*/ 1412 h 2041"/>
                  <a:gd name="T22" fmla="*/ 37 w 489"/>
                  <a:gd name="T23" fmla="*/ 1526 h 2041"/>
                  <a:gd name="T24" fmla="*/ 37 w 489"/>
                  <a:gd name="T25" fmla="*/ 1330 h 2041"/>
                  <a:gd name="T26" fmla="*/ 451 w 489"/>
                  <a:gd name="T27" fmla="*/ 1216 h 2041"/>
                  <a:gd name="T28" fmla="*/ 451 w 489"/>
                  <a:gd name="T29" fmla="*/ 1412 h 2041"/>
                  <a:gd name="T30" fmla="*/ 451 w 489"/>
                  <a:gd name="T31" fmla="*/ 1176 h 2041"/>
                  <a:gd name="T32" fmla="*/ 37 w 489"/>
                  <a:gd name="T33" fmla="*/ 1292 h 2041"/>
                  <a:gd name="T34" fmla="*/ 37 w 489"/>
                  <a:gd name="T35" fmla="*/ 1096 h 2041"/>
                  <a:gd name="T36" fmla="*/ 451 w 489"/>
                  <a:gd name="T37" fmla="*/ 982 h 2041"/>
                  <a:gd name="T38" fmla="*/ 451 w 489"/>
                  <a:gd name="T39" fmla="*/ 1176 h 2041"/>
                  <a:gd name="T40" fmla="*/ 451 w 489"/>
                  <a:gd name="T41" fmla="*/ 942 h 2041"/>
                  <a:gd name="T42" fmla="*/ 37 w 489"/>
                  <a:gd name="T43" fmla="*/ 1058 h 2041"/>
                  <a:gd name="T44" fmla="*/ 37 w 489"/>
                  <a:gd name="T45" fmla="*/ 862 h 2041"/>
                  <a:gd name="T46" fmla="*/ 451 w 489"/>
                  <a:gd name="T47" fmla="*/ 749 h 2041"/>
                  <a:gd name="T48" fmla="*/ 451 w 489"/>
                  <a:gd name="T49" fmla="*/ 942 h 2041"/>
                  <a:gd name="T50" fmla="*/ 451 w 489"/>
                  <a:gd name="T51" fmla="*/ 708 h 2041"/>
                  <a:gd name="T52" fmla="*/ 37 w 489"/>
                  <a:gd name="T53" fmla="*/ 822 h 2041"/>
                  <a:gd name="T54" fmla="*/ 37 w 489"/>
                  <a:gd name="T55" fmla="*/ 628 h 2041"/>
                  <a:gd name="T56" fmla="*/ 451 w 489"/>
                  <a:gd name="T57" fmla="*/ 515 h 2041"/>
                  <a:gd name="T58" fmla="*/ 451 w 489"/>
                  <a:gd name="T59" fmla="*/ 708 h 2041"/>
                  <a:gd name="T60" fmla="*/ 451 w 489"/>
                  <a:gd name="T61" fmla="*/ 475 h 2041"/>
                  <a:gd name="T62" fmla="*/ 37 w 489"/>
                  <a:gd name="T63" fmla="*/ 588 h 2041"/>
                  <a:gd name="T64" fmla="*/ 37 w 489"/>
                  <a:gd name="T65" fmla="*/ 394 h 2041"/>
                  <a:gd name="T66" fmla="*/ 451 w 489"/>
                  <a:gd name="T67" fmla="*/ 279 h 2041"/>
                  <a:gd name="T68" fmla="*/ 451 w 489"/>
                  <a:gd name="T69" fmla="*/ 475 h 2041"/>
                  <a:gd name="T70" fmla="*/ 451 w 489"/>
                  <a:gd name="T71" fmla="*/ 49 h 2041"/>
                  <a:gd name="T72" fmla="*/ 451 w 489"/>
                  <a:gd name="T73" fmla="*/ 241 h 2041"/>
                  <a:gd name="T74" fmla="*/ 37 w 489"/>
                  <a:gd name="T75" fmla="*/ 354 h 2041"/>
                  <a:gd name="T76" fmla="*/ 37 w 489"/>
                  <a:gd name="T77" fmla="*/ 163 h 2041"/>
                  <a:gd name="T78" fmla="*/ 451 w 489"/>
                  <a:gd name="T79" fmla="*/ 49 h 2041"/>
                  <a:gd name="T80" fmla="*/ 37 w 489"/>
                  <a:gd name="T81" fmla="*/ 1991 h 2041"/>
                  <a:gd name="T82" fmla="*/ 37 w 489"/>
                  <a:gd name="T83" fmla="*/ 1795 h 2041"/>
                  <a:gd name="T84" fmla="*/ 451 w 489"/>
                  <a:gd name="T85" fmla="*/ 1682 h 2041"/>
                  <a:gd name="T86" fmla="*/ 451 w 489"/>
                  <a:gd name="T87" fmla="*/ 1882 h 2041"/>
                  <a:gd name="T88" fmla="*/ 37 w 489"/>
                  <a:gd name="T89" fmla="*/ 1991 h 20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9"/>
                  <a:gd name="T136" fmla="*/ 0 h 2041"/>
                  <a:gd name="T137" fmla="*/ 489 w 489"/>
                  <a:gd name="T138" fmla="*/ 2041 h 20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9" h="2041">
                    <a:moveTo>
                      <a:pt x="0" y="134"/>
                    </a:moveTo>
                    <a:lnTo>
                      <a:pt x="0" y="2041"/>
                    </a:lnTo>
                    <a:lnTo>
                      <a:pt x="489" y="1911"/>
                    </a:lnTo>
                    <a:lnTo>
                      <a:pt x="489" y="0"/>
                    </a:lnTo>
                    <a:lnTo>
                      <a:pt x="0" y="134"/>
                    </a:lnTo>
                    <a:close/>
                    <a:moveTo>
                      <a:pt x="451" y="1641"/>
                    </a:moveTo>
                    <a:lnTo>
                      <a:pt x="37" y="1757"/>
                    </a:lnTo>
                    <a:lnTo>
                      <a:pt x="37" y="1566"/>
                    </a:lnTo>
                    <a:lnTo>
                      <a:pt x="451" y="1450"/>
                    </a:lnTo>
                    <a:lnTo>
                      <a:pt x="451" y="1641"/>
                    </a:lnTo>
                    <a:close/>
                    <a:moveTo>
                      <a:pt x="451" y="1412"/>
                    </a:moveTo>
                    <a:lnTo>
                      <a:pt x="37" y="1526"/>
                    </a:lnTo>
                    <a:lnTo>
                      <a:pt x="37" y="1330"/>
                    </a:lnTo>
                    <a:lnTo>
                      <a:pt x="451" y="1216"/>
                    </a:lnTo>
                    <a:lnTo>
                      <a:pt x="451" y="1412"/>
                    </a:lnTo>
                    <a:close/>
                    <a:moveTo>
                      <a:pt x="451" y="1176"/>
                    </a:moveTo>
                    <a:lnTo>
                      <a:pt x="37" y="1292"/>
                    </a:lnTo>
                    <a:lnTo>
                      <a:pt x="37" y="1096"/>
                    </a:lnTo>
                    <a:lnTo>
                      <a:pt x="451" y="982"/>
                    </a:lnTo>
                    <a:lnTo>
                      <a:pt x="451" y="1176"/>
                    </a:lnTo>
                    <a:close/>
                    <a:moveTo>
                      <a:pt x="451" y="942"/>
                    </a:moveTo>
                    <a:lnTo>
                      <a:pt x="37" y="1058"/>
                    </a:lnTo>
                    <a:lnTo>
                      <a:pt x="37" y="862"/>
                    </a:lnTo>
                    <a:lnTo>
                      <a:pt x="451" y="749"/>
                    </a:lnTo>
                    <a:lnTo>
                      <a:pt x="451" y="942"/>
                    </a:lnTo>
                    <a:close/>
                    <a:moveTo>
                      <a:pt x="451" y="708"/>
                    </a:moveTo>
                    <a:lnTo>
                      <a:pt x="37" y="822"/>
                    </a:lnTo>
                    <a:lnTo>
                      <a:pt x="37" y="628"/>
                    </a:lnTo>
                    <a:lnTo>
                      <a:pt x="451" y="515"/>
                    </a:lnTo>
                    <a:lnTo>
                      <a:pt x="451" y="708"/>
                    </a:lnTo>
                    <a:close/>
                    <a:moveTo>
                      <a:pt x="451" y="475"/>
                    </a:moveTo>
                    <a:lnTo>
                      <a:pt x="37" y="588"/>
                    </a:lnTo>
                    <a:lnTo>
                      <a:pt x="37" y="394"/>
                    </a:lnTo>
                    <a:lnTo>
                      <a:pt x="451" y="279"/>
                    </a:lnTo>
                    <a:lnTo>
                      <a:pt x="451" y="475"/>
                    </a:lnTo>
                    <a:close/>
                    <a:moveTo>
                      <a:pt x="451" y="49"/>
                    </a:moveTo>
                    <a:lnTo>
                      <a:pt x="451" y="241"/>
                    </a:lnTo>
                    <a:lnTo>
                      <a:pt x="37" y="354"/>
                    </a:lnTo>
                    <a:lnTo>
                      <a:pt x="37" y="163"/>
                    </a:lnTo>
                    <a:lnTo>
                      <a:pt x="451" y="49"/>
                    </a:lnTo>
                    <a:close/>
                    <a:moveTo>
                      <a:pt x="37" y="1991"/>
                    </a:moveTo>
                    <a:lnTo>
                      <a:pt x="37" y="1795"/>
                    </a:lnTo>
                    <a:lnTo>
                      <a:pt x="451" y="1682"/>
                    </a:lnTo>
                    <a:lnTo>
                      <a:pt x="451" y="1882"/>
                    </a:lnTo>
                    <a:lnTo>
                      <a:pt x="37" y="1991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1" name="Freeform 501"/>
              <p:cNvSpPr>
                <a:spLocks noEditPoints="1"/>
              </p:cNvSpPr>
              <p:nvPr/>
            </p:nvSpPr>
            <p:spPr bwMode="gray">
              <a:xfrm>
                <a:off x="4135677" y="3340957"/>
                <a:ext cx="119698" cy="499428"/>
              </a:xfrm>
              <a:custGeom>
                <a:avLst/>
                <a:gdLst>
                  <a:gd name="T0" fmla="*/ 0 w 489"/>
                  <a:gd name="T1" fmla="*/ 2044 h 2044"/>
                  <a:gd name="T2" fmla="*/ 489 w 489"/>
                  <a:gd name="T3" fmla="*/ 1914 h 2044"/>
                  <a:gd name="T4" fmla="*/ 489 w 489"/>
                  <a:gd name="T5" fmla="*/ 0 h 2044"/>
                  <a:gd name="T6" fmla="*/ 0 w 489"/>
                  <a:gd name="T7" fmla="*/ 137 h 2044"/>
                  <a:gd name="T8" fmla="*/ 0 w 489"/>
                  <a:gd name="T9" fmla="*/ 2044 h 2044"/>
                  <a:gd name="T10" fmla="*/ 38 w 489"/>
                  <a:gd name="T11" fmla="*/ 395 h 2044"/>
                  <a:gd name="T12" fmla="*/ 451 w 489"/>
                  <a:gd name="T13" fmla="*/ 282 h 2044"/>
                  <a:gd name="T14" fmla="*/ 451 w 489"/>
                  <a:gd name="T15" fmla="*/ 478 h 2044"/>
                  <a:gd name="T16" fmla="*/ 38 w 489"/>
                  <a:gd name="T17" fmla="*/ 591 h 2044"/>
                  <a:gd name="T18" fmla="*/ 38 w 489"/>
                  <a:gd name="T19" fmla="*/ 395 h 2044"/>
                  <a:gd name="T20" fmla="*/ 38 w 489"/>
                  <a:gd name="T21" fmla="*/ 631 h 2044"/>
                  <a:gd name="T22" fmla="*/ 451 w 489"/>
                  <a:gd name="T23" fmla="*/ 515 h 2044"/>
                  <a:gd name="T24" fmla="*/ 451 w 489"/>
                  <a:gd name="T25" fmla="*/ 711 h 2044"/>
                  <a:gd name="T26" fmla="*/ 38 w 489"/>
                  <a:gd name="T27" fmla="*/ 825 h 2044"/>
                  <a:gd name="T28" fmla="*/ 38 w 489"/>
                  <a:gd name="T29" fmla="*/ 631 h 2044"/>
                  <a:gd name="T30" fmla="*/ 38 w 489"/>
                  <a:gd name="T31" fmla="*/ 865 h 2044"/>
                  <a:gd name="T32" fmla="*/ 451 w 489"/>
                  <a:gd name="T33" fmla="*/ 749 h 2044"/>
                  <a:gd name="T34" fmla="*/ 451 w 489"/>
                  <a:gd name="T35" fmla="*/ 945 h 2044"/>
                  <a:gd name="T36" fmla="*/ 38 w 489"/>
                  <a:gd name="T37" fmla="*/ 1059 h 2044"/>
                  <a:gd name="T38" fmla="*/ 38 w 489"/>
                  <a:gd name="T39" fmla="*/ 865 h 2044"/>
                  <a:gd name="T40" fmla="*/ 38 w 489"/>
                  <a:gd name="T41" fmla="*/ 1099 h 2044"/>
                  <a:gd name="T42" fmla="*/ 451 w 489"/>
                  <a:gd name="T43" fmla="*/ 985 h 2044"/>
                  <a:gd name="T44" fmla="*/ 451 w 489"/>
                  <a:gd name="T45" fmla="*/ 1179 h 2044"/>
                  <a:gd name="T46" fmla="*/ 38 w 489"/>
                  <a:gd name="T47" fmla="*/ 1293 h 2044"/>
                  <a:gd name="T48" fmla="*/ 38 w 489"/>
                  <a:gd name="T49" fmla="*/ 1099 h 2044"/>
                  <a:gd name="T50" fmla="*/ 38 w 489"/>
                  <a:gd name="T51" fmla="*/ 1333 h 2044"/>
                  <a:gd name="T52" fmla="*/ 451 w 489"/>
                  <a:gd name="T53" fmla="*/ 1219 h 2044"/>
                  <a:gd name="T54" fmla="*/ 451 w 489"/>
                  <a:gd name="T55" fmla="*/ 1413 h 2044"/>
                  <a:gd name="T56" fmla="*/ 38 w 489"/>
                  <a:gd name="T57" fmla="*/ 1529 h 2044"/>
                  <a:gd name="T58" fmla="*/ 38 w 489"/>
                  <a:gd name="T59" fmla="*/ 1333 h 2044"/>
                  <a:gd name="T60" fmla="*/ 38 w 489"/>
                  <a:gd name="T61" fmla="*/ 1567 h 2044"/>
                  <a:gd name="T62" fmla="*/ 451 w 489"/>
                  <a:gd name="T63" fmla="*/ 1453 h 2044"/>
                  <a:gd name="T64" fmla="*/ 451 w 489"/>
                  <a:gd name="T65" fmla="*/ 1644 h 2044"/>
                  <a:gd name="T66" fmla="*/ 38 w 489"/>
                  <a:gd name="T67" fmla="*/ 1758 h 2044"/>
                  <a:gd name="T68" fmla="*/ 38 w 489"/>
                  <a:gd name="T69" fmla="*/ 1567 h 2044"/>
                  <a:gd name="T70" fmla="*/ 38 w 489"/>
                  <a:gd name="T71" fmla="*/ 1994 h 2044"/>
                  <a:gd name="T72" fmla="*/ 38 w 489"/>
                  <a:gd name="T73" fmla="*/ 1798 h 2044"/>
                  <a:gd name="T74" fmla="*/ 451 w 489"/>
                  <a:gd name="T75" fmla="*/ 1685 h 2044"/>
                  <a:gd name="T76" fmla="*/ 451 w 489"/>
                  <a:gd name="T77" fmla="*/ 1883 h 2044"/>
                  <a:gd name="T78" fmla="*/ 38 w 489"/>
                  <a:gd name="T79" fmla="*/ 1994 h 2044"/>
                  <a:gd name="T80" fmla="*/ 451 w 489"/>
                  <a:gd name="T81" fmla="*/ 50 h 2044"/>
                  <a:gd name="T82" fmla="*/ 451 w 489"/>
                  <a:gd name="T83" fmla="*/ 244 h 2044"/>
                  <a:gd name="T84" fmla="*/ 38 w 489"/>
                  <a:gd name="T85" fmla="*/ 357 h 2044"/>
                  <a:gd name="T86" fmla="*/ 38 w 489"/>
                  <a:gd name="T87" fmla="*/ 166 h 2044"/>
                  <a:gd name="T88" fmla="*/ 451 w 489"/>
                  <a:gd name="T89" fmla="*/ 50 h 20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9"/>
                  <a:gd name="T136" fmla="*/ 0 h 2044"/>
                  <a:gd name="T137" fmla="*/ 489 w 489"/>
                  <a:gd name="T138" fmla="*/ 2044 h 20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9" h="2044">
                    <a:moveTo>
                      <a:pt x="0" y="2044"/>
                    </a:moveTo>
                    <a:lnTo>
                      <a:pt x="489" y="1914"/>
                    </a:lnTo>
                    <a:lnTo>
                      <a:pt x="489" y="0"/>
                    </a:lnTo>
                    <a:lnTo>
                      <a:pt x="0" y="137"/>
                    </a:lnTo>
                    <a:lnTo>
                      <a:pt x="0" y="2044"/>
                    </a:lnTo>
                    <a:close/>
                    <a:moveTo>
                      <a:pt x="38" y="395"/>
                    </a:moveTo>
                    <a:lnTo>
                      <a:pt x="451" y="282"/>
                    </a:lnTo>
                    <a:lnTo>
                      <a:pt x="451" y="478"/>
                    </a:lnTo>
                    <a:lnTo>
                      <a:pt x="38" y="591"/>
                    </a:lnTo>
                    <a:lnTo>
                      <a:pt x="38" y="395"/>
                    </a:lnTo>
                    <a:close/>
                    <a:moveTo>
                      <a:pt x="38" y="631"/>
                    </a:moveTo>
                    <a:lnTo>
                      <a:pt x="451" y="515"/>
                    </a:lnTo>
                    <a:lnTo>
                      <a:pt x="451" y="711"/>
                    </a:lnTo>
                    <a:lnTo>
                      <a:pt x="38" y="825"/>
                    </a:lnTo>
                    <a:lnTo>
                      <a:pt x="38" y="631"/>
                    </a:lnTo>
                    <a:close/>
                    <a:moveTo>
                      <a:pt x="38" y="865"/>
                    </a:moveTo>
                    <a:lnTo>
                      <a:pt x="451" y="749"/>
                    </a:lnTo>
                    <a:lnTo>
                      <a:pt x="451" y="945"/>
                    </a:lnTo>
                    <a:lnTo>
                      <a:pt x="38" y="1059"/>
                    </a:lnTo>
                    <a:lnTo>
                      <a:pt x="38" y="865"/>
                    </a:lnTo>
                    <a:close/>
                    <a:moveTo>
                      <a:pt x="38" y="1099"/>
                    </a:moveTo>
                    <a:lnTo>
                      <a:pt x="451" y="985"/>
                    </a:lnTo>
                    <a:lnTo>
                      <a:pt x="451" y="1179"/>
                    </a:lnTo>
                    <a:lnTo>
                      <a:pt x="38" y="1293"/>
                    </a:lnTo>
                    <a:lnTo>
                      <a:pt x="38" y="1099"/>
                    </a:lnTo>
                    <a:close/>
                    <a:moveTo>
                      <a:pt x="38" y="1333"/>
                    </a:moveTo>
                    <a:lnTo>
                      <a:pt x="451" y="1219"/>
                    </a:lnTo>
                    <a:lnTo>
                      <a:pt x="451" y="1413"/>
                    </a:lnTo>
                    <a:lnTo>
                      <a:pt x="38" y="1529"/>
                    </a:lnTo>
                    <a:lnTo>
                      <a:pt x="38" y="1333"/>
                    </a:lnTo>
                    <a:close/>
                    <a:moveTo>
                      <a:pt x="38" y="1567"/>
                    </a:moveTo>
                    <a:lnTo>
                      <a:pt x="451" y="1453"/>
                    </a:lnTo>
                    <a:lnTo>
                      <a:pt x="451" y="1644"/>
                    </a:lnTo>
                    <a:lnTo>
                      <a:pt x="38" y="1758"/>
                    </a:lnTo>
                    <a:lnTo>
                      <a:pt x="38" y="1567"/>
                    </a:lnTo>
                    <a:close/>
                    <a:moveTo>
                      <a:pt x="38" y="1994"/>
                    </a:moveTo>
                    <a:lnTo>
                      <a:pt x="38" y="1798"/>
                    </a:lnTo>
                    <a:lnTo>
                      <a:pt x="451" y="1685"/>
                    </a:lnTo>
                    <a:lnTo>
                      <a:pt x="451" y="1883"/>
                    </a:lnTo>
                    <a:lnTo>
                      <a:pt x="38" y="1994"/>
                    </a:lnTo>
                    <a:close/>
                    <a:moveTo>
                      <a:pt x="451" y="50"/>
                    </a:moveTo>
                    <a:lnTo>
                      <a:pt x="451" y="244"/>
                    </a:lnTo>
                    <a:lnTo>
                      <a:pt x="38" y="357"/>
                    </a:lnTo>
                    <a:lnTo>
                      <a:pt x="38" y="166"/>
                    </a:lnTo>
                    <a:lnTo>
                      <a:pt x="451" y="50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2" name="Freeform 502"/>
              <p:cNvSpPr>
                <a:spLocks noEditPoints="1"/>
              </p:cNvSpPr>
              <p:nvPr/>
            </p:nvSpPr>
            <p:spPr bwMode="gray">
              <a:xfrm>
                <a:off x="4123294" y="3343020"/>
                <a:ext cx="367348" cy="99060"/>
              </a:xfrm>
              <a:custGeom>
                <a:avLst/>
                <a:gdLst>
                  <a:gd name="T0" fmla="*/ 977 w 1502"/>
                  <a:gd name="T1" fmla="*/ 408 h 408"/>
                  <a:gd name="T2" fmla="*/ 0 w 1502"/>
                  <a:gd name="T3" fmla="*/ 142 h 408"/>
                  <a:gd name="T4" fmla="*/ 524 w 1502"/>
                  <a:gd name="T5" fmla="*/ 0 h 408"/>
                  <a:gd name="T6" fmla="*/ 529 w 1502"/>
                  <a:gd name="T7" fmla="*/ 2 h 408"/>
                  <a:gd name="T8" fmla="*/ 1502 w 1502"/>
                  <a:gd name="T9" fmla="*/ 262 h 408"/>
                  <a:gd name="T10" fmla="*/ 977 w 1502"/>
                  <a:gd name="T11" fmla="*/ 408 h 408"/>
                  <a:gd name="T12" fmla="*/ 977 w 1502"/>
                  <a:gd name="T13" fmla="*/ 408 h 408"/>
                  <a:gd name="T14" fmla="*/ 144 w 1502"/>
                  <a:gd name="T15" fmla="*/ 142 h 408"/>
                  <a:gd name="T16" fmla="*/ 977 w 1502"/>
                  <a:gd name="T17" fmla="*/ 371 h 408"/>
                  <a:gd name="T18" fmla="*/ 1358 w 1502"/>
                  <a:gd name="T19" fmla="*/ 264 h 408"/>
                  <a:gd name="T20" fmla="*/ 524 w 1502"/>
                  <a:gd name="T21" fmla="*/ 40 h 408"/>
                  <a:gd name="T22" fmla="*/ 144 w 1502"/>
                  <a:gd name="T23" fmla="*/ 142 h 408"/>
                  <a:gd name="T24" fmla="*/ 144 w 1502"/>
                  <a:gd name="T25" fmla="*/ 142 h 4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02"/>
                  <a:gd name="T40" fmla="*/ 0 h 408"/>
                  <a:gd name="T41" fmla="*/ 1502 w 1502"/>
                  <a:gd name="T42" fmla="*/ 408 h 4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02" h="408">
                    <a:moveTo>
                      <a:pt x="977" y="408"/>
                    </a:moveTo>
                    <a:lnTo>
                      <a:pt x="0" y="142"/>
                    </a:lnTo>
                    <a:lnTo>
                      <a:pt x="524" y="0"/>
                    </a:lnTo>
                    <a:lnTo>
                      <a:pt x="529" y="2"/>
                    </a:lnTo>
                    <a:lnTo>
                      <a:pt x="1502" y="262"/>
                    </a:lnTo>
                    <a:lnTo>
                      <a:pt x="977" y="408"/>
                    </a:lnTo>
                    <a:close/>
                    <a:moveTo>
                      <a:pt x="144" y="142"/>
                    </a:moveTo>
                    <a:lnTo>
                      <a:pt x="977" y="371"/>
                    </a:lnTo>
                    <a:lnTo>
                      <a:pt x="1358" y="264"/>
                    </a:lnTo>
                    <a:lnTo>
                      <a:pt x="524" y="40"/>
                    </a:lnTo>
                    <a:lnTo>
                      <a:pt x="144" y="14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3" name="Freeform 503"/>
              <p:cNvSpPr>
                <a:spLocks/>
              </p:cNvSpPr>
              <p:nvPr/>
            </p:nvSpPr>
            <p:spPr bwMode="gray">
              <a:xfrm>
                <a:off x="4135677" y="3376040"/>
                <a:ext cx="231140" cy="520065"/>
              </a:xfrm>
              <a:custGeom>
                <a:avLst/>
                <a:gdLst>
                  <a:gd name="T0" fmla="*/ 940 w 940"/>
                  <a:gd name="T1" fmla="*/ 2112 h 2126"/>
                  <a:gd name="T2" fmla="*/ 491 w 940"/>
                  <a:gd name="T3" fmla="*/ 1066 h 2126"/>
                  <a:gd name="T4" fmla="*/ 940 w 940"/>
                  <a:gd name="T5" fmla="*/ 260 h 2126"/>
                  <a:gd name="T6" fmla="*/ 907 w 940"/>
                  <a:gd name="T7" fmla="*/ 241 h 2126"/>
                  <a:gd name="T8" fmla="*/ 472 w 940"/>
                  <a:gd name="T9" fmla="*/ 1021 h 2126"/>
                  <a:gd name="T10" fmla="*/ 35 w 940"/>
                  <a:gd name="T11" fmla="*/ 0 h 2126"/>
                  <a:gd name="T12" fmla="*/ 0 w 940"/>
                  <a:gd name="T13" fmla="*/ 14 h 2126"/>
                  <a:gd name="T14" fmla="*/ 449 w 940"/>
                  <a:gd name="T15" fmla="*/ 1063 h 2126"/>
                  <a:gd name="T16" fmla="*/ 2 w 940"/>
                  <a:gd name="T17" fmla="*/ 1866 h 2126"/>
                  <a:gd name="T18" fmla="*/ 35 w 940"/>
                  <a:gd name="T19" fmla="*/ 1885 h 2126"/>
                  <a:gd name="T20" fmla="*/ 468 w 940"/>
                  <a:gd name="T21" fmla="*/ 1106 h 2126"/>
                  <a:gd name="T22" fmla="*/ 907 w 940"/>
                  <a:gd name="T23" fmla="*/ 2126 h 2126"/>
                  <a:gd name="T24" fmla="*/ 940 w 940"/>
                  <a:gd name="T25" fmla="*/ 2112 h 21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0"/>
                  <a:gd name="T40" fmla="*/ 0 h 2126"/>
                  <a:gd name="T41" fmla="*/ 940 w 940"/>
                  <a:gd name="T42" fmla="*/ 2126 h 21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0" h="2126">
                    <a:moveTo>
                      <a:pt x="940" y="2112"/>
                    </a:moveTo>
                    <a:lnTo>
                      <a:pt x="491" y="1066"/>
                    </a:lnTo>
                    <a:lnTo>
                      <a:pt x="940" y="260"/>
                    </a:lnTo>
                    <a:lnTo>
                      <a:pt x="907" y="241"/>
                    </a:lnTo>
                    <a:lnTo>
                      <a:pt x="472" y="1021"/>
                    </a:lnTo>
                    <a:lnTo>
                      <a:pt x="35" y="0"/>
                    </a:lnTo>
                    <a:lnTo>
                      <a:pt x="0" y="14"/>
                    </a:lnTo>
                    <a:lnTo>
                      <a:pt x="449" y="1063"/>
                    </a:lnTo>
                    <a:lnTo>
                      <a:pt x="2" y="1866"/>
                    </a:lnTo>
                    <a:lnTo>
                      <a:pt x="35" y="1885"/>
                    </a:lnTo>
                    <a:lnTo>
                      <a:pt x="468" y="1106"/>
                    </a:lnTo>
                    <a:lnTo>
                      <a:pt x="907" y="2126"/>
                    </a:lnTo>
                    <a:lnTo>
                      <a:pt x="940" y="211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4" name="Freeform 504"/>
              <p:cNvSpPr>
                <a:spLocks/>
              </p:cNvSpPr>
              <p:nvPr/>
            </p:nvSpPr>
            <p:spPr bwMode="gray">
              <a:xfrm>
                <a:off x="4412219" y="2934398"/>
                <a:ext cx="8255" cy="458153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5" name="Freeform 505"/>
              <p:cNvSpPr>
                <a:spLocks/>
              </p:cNvSpPr>
              <p:nvPr/>
            </p:nvSpPr>
            <p:spPr bwMode="gray">
              <a:xfrm>
                <a:off x="4300777" y="2905505"/>
                <a:ext cx="10319" cy="458153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6" name="Freeform 506"/>
              <p:cNvSpPr>
                <a:spLocks noEditPoints="1"/>
              </p:cNvSpPr>
              <p:nvPr/>
            </p:nvSpPr>
            <p:spPr bwMode="gray">
              <a:xfrm>
                <a:off x="4135677" y="2899314"/>
                <a:ext cx="175419" cy="484981"/>
              </a:xfrm>
              <a:custGeom>
                <a:avLst/>
                <a:gdLst>
                  <a:gd name="T0" fmla="*/ 234 w 723"/>
                  <a:gd name="T1" fmla="*/ 132 h 1984"/>
                  <a:gd name="T2" fmla="*/ 0 w 723"/>
                  <a:gd name="T3" fmla="*/ 1984 h 1984"/>
                  <a:gd name="T4" fmla="*/ 494 w 723"/>
                  <a:gd name="T5" fmla="*/ 1847 h 1984"/>
                  <a:gd name="T6" fmla="*/ 723 w 723"/>
                  <a:gd name="T7" fmla="*/ 0 h 1984"/>
                  <a:gd name="T8" fmla="*/ 234 w 723"/>
                  <a:gd name="T9" fmla="*/ 132 h 1984"/>
                  <a:gd name="T10" fmla="*/ 480 w 723"/>
                  <a:gd name="T11" fmla="*/ 1654 h 1984"/>
                  <a:gd name="T12" fmla="*/ 66 w 723"/>
                  <a:gd name="T13" fmla="*/ 1765 h 1984"/>
                  <a:gd name="T14" fmla="*/ 83 w 723"/>
                  <a:gd name="T15" fmla="*/ 1639 h 1984"/>
                  <a:gd name="T16" fmla="*/ 494 w 723"/>
                  <a:gd name="T17" fmla="*/ 1528 h 1984"/>
                  <a:gd name="T18" fmla="*/ 480 w 723"/>
                  <a:gd name="T19" fmla="*/ 1654 h 1984"/>
                  <a:gd name="T20" fmla="*/ 499 w 723"/>
                  <a:gd name="T21" fmla="*/ 1488 h 1984"/>
                  <a:gd name="T22" fmla="*/ 88 w 723"/>
                  <a:gd name="T23" fmla="*/ 1599 h 1984"/>
                  <a:gd name="T24" fmla="*/ 104 w 723"/>
                  <a:gd name="T25" fmla="*/ 1474 h 1984"/>
                  <a:gd name="T26" fmla="*/ 515 w 723"/>
                  <a:gd name="T27" fmla="*/ 1365 h 1984"/>
                  <a:gd name="T28" fmla="*/ 499 w 723"/>
                  <a:gd name="T29" fmla="*/ 1488 h 1984"/>
                  <a:gd name="T30" fmla="*/ 520 w 723"/>
                  <a:gd name="T31" fmla="*/ 1325 h 1984"/>
                  <a:gd name="T32" fmla="*/ 109 w 723"/>
                  <a:gd name="T33" fmla="*/ 1434 h 1984"/>
                  <a:gd name="T34" fmla="*/ 123 w 723"/>
                  <a:gd name="T35" fmla="*/ 1311 h 1984"/>
                  <a:gd name="T36" fmla="*/ 534 w 723"/>
                  <a:gd name="T37" fmla="*/ 1200 h 1984"/>
                  <a:gd name="T38" fmla="*/ 520 w 723"/>
                  <a:gd name="T39" fmla="*/ 1325 h 1984"/>
                  <a:gd name="T40" fmla="*/ 541 w 723"/>
                  <a:gd name="T41" fmla="*/ 1160 h 1984"/>
                  <a:gd name="T42" fmla="*/ 130 w 723"/>
                  <a:gd name="T43" fmla="*/ 1271 h 1984"/>
                  <a:gd name="T44" fmla="*/ 144 w 723"/>
                  <a:gd name="T45" fmla="*/ 1146 h 1984"/>
                  <a:gd name="T46" fmla="*/ 555 w 723"/>
                  <a:gd name="T47" fmla="*/ 1037 h 1984"/>
                  <a:gd name="T48" fmla="*/ 541 w 723"/>
                  <a:gd name="T49" fmla="*/ 1160 h 1984"/>
                  <a:gd name="T50" fmla="*/ 560 w 723"/>
                  <a:gd name="T51" fmla="*/ 995 h 1984"/>
                  <a:gd name="T52" fmla="*/ 149 w 723"/>
                  <a:gd name="T53" fmla="*/ 1106 h 1984"/>
                  <a:gd name="T54" fmla="*/ 166 w 723"/>
                  <a:gd name="T55" fmla="*/ 983 h 1984"/>
                  <a:gd name="T56" fmla="*/ 577 w 723"/>
                  <a:gd name="T57" fmla="*/ 872 h 1984"/>
                  <a:gd name="T58" fmla="*/ 560 w 723"/>
                  <a:gd name="T59" fmla="*/ 995 h 1984"/>
                  <a:gd name="T60" fmla="*/ 581 w 723"/>
                  <a:gd name="T61" fmla="*/ 832 h 1984"/>
                  <a:gd name="T62" fmla="*/ 170 w 723"/>
                  <a:gd name="T63" fmla="*/ 943 h 1984"/>
                  <a:gd name="T64" fmla="*/ 187 w 723"/>
                  <a:gd name="T65" fmla="*/ 817 h 1984"/>
                  <a:gd name="T66" fmla="*/ 595 w 723"/>
                  <a:gd name="T67" fmla="*/ 706 h 1984"/>
                  <a:gd name="T68" fmla="*/ 581 w 723"/>
                  <a:gd name="T69" fmla="*/ 832 h 1984"/>
                  <a:gd name="T70" fmla="*/ 600 w 723"/>
                  <a:gd name="T71" fmla="*/ 666 h 1984"/>
                  <a:gd name="T72" fmla="*/ 191 w 723"/>
                  <a:gd name="T73" fmla="*/ 777 h 1984"/>
                  <a:gd name="T74" fmla="*/ 208 w 723"/>
                  <a:gd name="T75" fmla="*/ 652 h 1984"/>
                  <a:gd name="T76" fmla="*/ 617 w 723"/>
                  <a:gd name="T77" fmla="*/ 543 h 1984"/>
                  <a:gd name="T78" fmla="*/ 600 w 723"/>
                  <a:gd name="T79" fmla="*/ 666 h 1984"/>
                  <a:gd name="T80" fmla="*/ 621 w 723"/>
                  <a:gd name="T81" fmla="*/ 503 h 1984"/>
                  <a:gd name="T82" fmla="*/ 213 w 723"/>
                  <a:gd name="T83" fmla="*/ 612 h 1984"/>
                  <a:gd name="T84" fmla="*/ 227 w 723"/>
                  <a:gd name="T85" fmla="*/ 489 h 1984"/>
                  <a:gd name="T86" fmla="*/ 638 w 723"/>
                  <a:gd name="T87" fmla="*/ 378 h 1984"/>
                  <a:gd name="T88" fmla="*/ 621 w 723"/>
                  <a:gd name="T89" fmla="*/ 503 h 1984"/>
                  <a:gd name="T90" fmla="*/ 643 w 723"/>
                  <a:gd name="T91" fmla="*/ 338 h 1984"/>
                  <a:gd name="T92" fmla="*/ 232 w 723"/>
                  <a:gd name="T93" fmla="*/ 449 h 1984"/>
                  <a:gd name="T94" fmla="*/ 248 w 723"/>
                  <a:gd name="T95" fmla="*/ 324 h 1984"/>
                  <a:gd name="T96" fmla="*/ 657 w 723"/>
                  <a:gd name="T97" fmla="*/ 215 h 1984"/>
                  <a:gd name="T98" fmla="*/ 643 w 723"/>
                  <a:gd name="T99" fmla="*/ 338 h 1984"/>
                  <a:gd name="T100" fmla="*/ 678 w 723"/>
                  <a:gd name="T101" fmla="*/ 52 h 1984"/>
                  <a:gd name="T102" fmla="*/ 662 w 723"/>
                  <a:gd name="T103" fmla="*/ 175 h 1984"/>
                  <a:gd name="T104" fmla="*/ 253 w 723"/>
                  <a:gd name="T105" fmla="*/ 284 h 1984"/>
                  <a:gd name="T106" fmla="*/ 269 w 723"/>
                  <a:gd name="T107" fmla="*/ 161 h 1984"/>
                  <a:gd name="T108" fmla="*/ 678 w 723"/>
                  <a:gd name="T109" fmla="*/ 52 h 1984"/>
                  <a:gd name="T110" fmla="*/ 45 w 723"/>
                  <a:gd name="T111" fmla="*/ 1932 h 1984"/>
                  <a:gd name="T112" fmla="*/ 62 w 723"/>
                  <a:gd name="T113" fmla="*/ 1805 h 1984"/>
                  <a:gd name="T114" fmla="*/ 475 w 723"/>
                  <a:gd name="T115" fmla="*/ 1694 h 1984"/>
                  <a:gd name="T116" fmla="*/ 458 w 723"/>
                  <a:gd name="T117" fmla="*/ 1817 h 1984"/>
                  <a:gd name="T118" fmla="*/ 45 w 723"/>
                  <a:gd name="T119" fmla="*/ 1932 h 19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23"/>
                  <a:gd name="T181" fmla="*/ 0 h 1984"/>
                  <a:gd name="T182" fmla="*/ 723 w 723"/>
                  <a:gd name="T183" fmla="*/ 1984 h 19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23" h="1984">
                    <a:moveTo>
                      <a:pt x="234" y="132"/>
                    </a:moveTo>
                    <a:lnTo>
                      <a:pt x="0" y="1984"/>
                    </a:lnTo>
                    <a:lnTo>
                      <a:pt x="494" y="1847"/>
                    </a:lnTo>
                    <a:lnTo>
                      <a:pt x="723" y="0"/>
                    </a:lnTo>
                    <a:lnTo>
                      <a:pt x="234" y="132"/>
                    </a:lnTo>
                    <a:close/>
                    <a:moveTo>
                      <a:pt x="480" y="1654"/>
                    </a:moveTo>
                    <a:lnTo>
                      <a:pt x="66" y="1765"/>
                    </a:lnTo>
                    <a:lnTo>
                      <a:pt x="83" y="1639"/>
                    </a:lnTo>
                    <a:lnTo>
                      <a:pt x="494" y="1528"/>
                    </a:lnTo>
                    <a:lnTo>
                      <a:pt x="480" y="1654"/>
                    </a:lnTo>
                    <a:close/>
                    <a:moveTo>
                      <a:pt x="499" y="1488"/>
                    </a:moveTo>
                    <a:lnTo>
                      <a:pt x="88" y="1599"/>
                    </a:lnTo>
                    <a:lnTo>
                      <a:pt x="104" y="1474"/>
                    </a:lnTo>
                    <a:lnTo>
                      <a:pt x="515" y="1365"/>
                    </a:lnTo>
                    <a:lnTo>
                      <a:pt x="499" y="1488"/>
                    </a:lnTo>
                    <a:close/>
                    <a:moveTo>
                      <a:pt x="520" y="1325"/>
                    </a:moveTo>
                    <a:lnTo>
                      <a:pt x="109" y="1434"/>
                    </a:lnTo>
                    <a:lnTo>
                      <a:pt x="123" y="1311"/>
                    </a:lnTo>
                    <a:lnTo>
                      <a:pt x="534" y="1200"/>
                    </a:lnTo>
                    <a:lnTo>
                      <a:pt x="520" y="1325"/>
                    </a:lnTo>
                    <a:close/>
                    <a:moveTo>
                      <a:pt x="541" y="1160"/>
                    </a:moveTo>
                    <a:lnTo>
                      <a:pt x="130" y="1271"/>
                    </a:lnTo>
                    <a:lnTo>
                      <a:pt x="144" y="1146"/>
                    </a:lnTo>
                    <a:lnTo>
                      <a:pt x="555" y="1037"/>
                    </a:lnTo>
                    <a:lnTo>
                      <a:pt x="541" y="1160"/>
                    </a:lnTo>
                    <a:close/>
                    <a:moveTo>
                      <a:pt x="560" y="995"/>
                    </a:moveTo>
                    <a:lnTo>
                      <a:pt x="149" y="1106"/>
                    </a:lnTo>
                    <a:lnTo>
                      <a:pt x="166" y="983"/>
                    </a:lnTo>
                    <a:lnTo>
                      <a:pt x="577" y="872"/>
                    </a:lnTo>
                    <a:lnTo>
                      <a:pt x="560" y="995"/>
                    </a:lnTo>
                    <a:close/>
                    <a:moveTo>
                      <a:pt x="581" y="832"/>
                    </a:moveTo>
                    <a:lnTo>
                      <a:pt x="170" y="943"/>
                    </a:lnTo>
                    <a:lnTo>
                      <a:pt x="187" y="817"/>
                    </a:lnTo>
                    <a:lnTo>
                      <a:pt x="595" y="706"/>
                    </a:lnTo>
                    <a:lnTo>
                      <a:pt x="581" y="832"/>
                    </a:lnTo>
                    <a:close/>
                    <a:moveTo>
                      <a:pt x="600" y="666"/>
                    </a:moveTo>
                    <a:lnTo>
                      <a:pt x="191" y="777"/>
                    </a:lnTo>
                    <a:lnTo>
                      <a:pt x="208" y="652"/>
                    </a:lnTo>
                    <a:lnTo>
                      <a:pt x="617" y="543"/>
                    </a:lnTo>
                    <a:lnTo>
                      <a:pt x="600" y="666"/>
                    </a:lnTo>
                    <a:close/>
                    <a:moveTo>
                      <a:pt x="621" y="503"/>
                    </a:moveTo>
                    <a:lnTo>
                      <a:pt x="213" y="612"/>
                    </a:lnTo>
                    <a:lnTo>
                      <a:pt x="227" y="489"/>
                    </a:lnTo>
                    <a:lnTo>
                      <a:pt x="638" y="378"/>
                    </a:lnTo>
                    <a:lnTo>
                      <a:pt x="621" y="503"/>
                    </a:lnTo>
                    <a:close/>
                    <a:moveTo>
                      <a:pt x="643" y="338"/>
                    </a:moveTo>
                    <a:lnTo>
                      <a:pt x="232" y="449"/>
                    </a:lnTo>
                    <a:lnTo>
                      <a:pt x="248" y="324"/>
                    </a:lnTo>
                    <a:lnTo>
                      <a:pt x="657" y="215"/>
                    </a:lnTo>
                    <a:lnTo>
                      <a:pt x="643" y="338"/>
                    </a:lnTo>
                    <a:close/>
                    <a:moveTo>
                      <a:pt x="678" y="52"/>
                    </a:moveTo>
                    <a:lnTo>
                      <a:pt x="662" y="175"/>
                    </a:lnTo>
                    <a:lnTo>
                      <a:pt x="253" y="284"/>
                    </a:lnTo>
                    <a:lnTo>
                      <a:pt x="269" y="161"/>
                    </a:lnTo>
                    <a:lnTo>
                      <a:pt x="678" y="52"/>
                    </a:lnTo>
                    <a:close/>
                    <a:moveTo>
                      <a:pt x="45" y="1932"/>
                    </a:moveTo>
                    <a:lnTo>
                      <a:pt x="62" y="1805"/>
                    </a:lnTo>
                    <a:lnTo>
                      <a:pt x="475" y="1694"/>
                    </a:lnTo>
                    <a:lnTo>
                      <a:pt x="458" y="1817"/>
                    </a:lnTo>
                    <a:lnTo>
                      <a:pt x="45" y="193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7" name="Freeform 507"/>
              <p:cNvSpPr>
                <a:spLocks noEditPoints="1"/>
              </p:cNvSpPr>
              <p:nvPr/>
            </p:nvSpPr>
            <p:spPr bwMode="gray">
              <a:xfrm>
                <a:off x="4300777" y="2928207"/>
                <a:ext cx="177483" cy="513874"/>
              </a:xfrm>
              <a:custGeom>
                <a:avLst/>
                <a:gdLst>
                  <a:gd name="T0" fmla="*/ 489 w 723"/>
                  <a:gd name="T1" fmla="*/ 21 h 2102"/>
                  <a:gd name="T2" fmla="*/ 487 w 723"/>
                  <a:gd name="T3" fmla="*/ 0 h 2102"/>
                  <a:gd name="T4" fmla="*/ 0 w 723"/>
                  <a:gd name="T5" fmla="*/ 130 h 2102"/>
                  <a:gd name="T6" fmla="*/ 234 w 723"/>
                  <a:gd name="T7" fmla="*/ 2102 h 2102"/>
                  <a:gd name="T8" fmla="*/ 723 w 723"/>
                  <a:gd name="T9" fmla="*/ 1970 h 2102"/>
                  <a:gd name="T10" fmla="*/ 489 w 723"/>
                  <a:gd name="T11" fmla="*/ 21 h 2102"/>
                  <a:gd name="T12" fmla="*/ 496 w 723"/>
                  <a:gd name="T13" fmla="*/ 399 h 2102"/>
                  <a:gd name="T14" fmla="*/ 513 w 723"/>
                  <a:gd name="T15" fmla="*/ 536 h 2102"/>
                  <a:gd name="T16" fmla="*/ 99 w 723"/>
                  <a:gd name="T17" fmla="*/ 647 h 2102"/>
                  <a:gd name="T18" fmla="*/ 83 w 723"/>
                  <a:gd name="T19" fmla="*/ 510 h 2102"/>
                  <a:gd name="T20" fmla="*/ 496 w 723"/>
                  <a:gd name="T21" fmla="*/ 399 h 2102"/>
                  <a:gd name="T22" fmla="*/ 80 w 723"/>
                  <a:gd name="T23" fmla="*/ 472 h 2102"/>
                  <a:gd name="T24" fmla="*/ 64 w 723"/>
                  <a:gd name="T25" fmla="*/ 333 h 2102"/>
                  <a:gd name="T26" fmla="*/ 475 w 723"/>
                  <a:gd name="T27" fmla="*/ 224 h 2102"/>
                  <a:gd name="T28" fmla="*/ 491 w 723"/>
                  <a:gd name="T29" fmla="*/ 361 h 2102"/>
                  <a:gd name="T30" fmla="*/ 80 w 723"/>
                  <a:gd name="T31" fmla="*/ 472 h 2102"/>
                  <a:gd name="T32" fmla="*/ 517 w 723"/>
                  <a:gd name="T33" fmla="*/ 574 h 2102"/>
                  <a:gd name="T34" fmla="*/ 534 w 723"/>
                  <a:gd name="T35" fmla="*/ 711 h 2102"/>
                  <a:gd name="T36" fmla="*/ 121 w 723"/>
                  <a:gd name="T37" fmla="*/ 822 h 2102"/>
                  <a:gd name="T38" fmla="*/ 104 w 723"/>
                  <a:gd name="T39" fmla="*/ 685 h 2102"/>
                  <a:gd name="T40" fmla="*/ 517 w 723"/>
                  <a:gd name="T41" fmla="*/ 574 h 2102"/>
                  <a:gd name="T42" fmla="*/ 539 w 723"/>
                  <a:gd name="T43" fmla="*/ 749 h 2102"/>
                  <a:gd name="T44" fmla="*/ 555 w 723"/>
                  <a:gd name="T45" fmla="*/ 886 h 2102"/>
                  <a:gd name="T46" fmla="*/ 142 w 723"/>
                  <a:gd name="T47" fmla="*/ 997 h 2102"/>
                  <a:gd name="T48" fmla="*/ 125 w 723"/>
                  <a:gd name="T49" fmla="*/ 860 h 2102"/>
                  <a:gd name="T50" fmla="*/ 539 w 723"/>
                  <a:gd name="T51" fmla="*/ 749 h 2102"/>
                  <a:gd name="T52" fmla="*/ 560 w 723"/>
                  <a:gd name="T53" fmla="*/ 924 h 2102"/>
                  <a:gd name="T54" fmla="*/ 576 w 723"/>
                  <a:gd name="T55" fmla="*/ 1063 h 2102"/>
                  <a:gd name="T56" fmla="*/ 163 w 723"/>
                  <a:gd name="T57" fmla="*/ 1174 h 2102"/>
                  <a:gd name="T58" fmla="*/ 147 w 723"/>
                  <a:gd name="T59" fmla="*/ 1035 h 2102"/>
                  <a:gd name="T60" fmla="*/ 560 w 723"/>
                  <a:gd name="T61" fmla="*/ 924 h 2102"/>
                  <a:gd name="T62" fmla="*/ 581 w 723"/>
                  <a:gd name="T63" fmla="*/ 1101 h 2102"/>
                  <a:gd name="T64" fmla="*/ 598 w 723"/>
                  <a:gd name="T65" fmla="*/ 1238 h 2102"/>
                  <a:gd name="T66" fmla="*/ 182 w 723"/>
                  <a:gd name="T67" fmla="*/ 1349 h 2102"/>
                  <a:gd name="T68" fmla="*/ 168 w 723"/>
                  <a:gd name="T69" fmla="*/ 1212 h 2102"/>
                  <a:gd name="T70" fmla="*/ 581 w 723"/>
                  <a:gd name="T71" fmla="*/ 1101 h 2102"/>
                  <a:gd name="T72" fmla="*/ 602 w 723"/>
                  <a:gd name="T73" fmla="*/ 1275 h 2102"/>
                  <a:gd name="T74" fmla="*/ 619 w 723"/>
                  <a:gd name="T75" fmla="*/ 1412 h 2102"/>
                  <a:gd name="T76" fmla="*/ 203 w 723"/>
                  <a:gd name="T77" fmla="*/ 1524 h 2102"/>
                  <a:gd name="T78" fmla="*/ 187 w 723"/>
                  <a:gd name="T79" fmla="*/ 1387 h 2102"/>
                  <a:gd name="T80" fmla="*/ 602 w 723"/>
                  <a:gd name="T81" fmla="*/ 1275 h 2102"/>
                  <a:gd name="T82" fmla="*/ 624 w 723"/>
                  <a:gd name="T83" fmla="*/ 1450 h 2102"/>
                  <a:gd name="T84" fmla="*/ 640 w 723"/>
                  <a:gd name="T85" fmla="*/ 1587 h 2102"/>
                  <a:gd name="T86" fmla="*/ 225 w 723"/>
                  <a:gd name="T87" fmla="*/ 1698 h 2102"/>
                  <a:gd name="T88" fmla="*/ 208 w 723"/>
                  <a:gd name="T89" fmla="*/ 1561 h 2102"/>
                  <a:gd name="T90" fmla="*/ 624 w 723"/>
                  <a:gd name="T91" fmla="*/ 1450 h 2102"/>
                  <a:gd name="T92" fmla="*/ 643 w 723"/>
                  <a:gd name="T93" fmla="*/ 1625 h 2102"/>
                  <a:gd name="T94" fmla="*/ 659 w 723"/>
                  <a:gd name="T95" fmla="*/ 1762 h 2102"/>
                  <a:gd name="T96" fmla="*/ 246 w 723"/>
                  <a:gd name="T97" fmla="*/ 1875 h 2102"/>
                  <a:gd name="T98" fmla="*/ 229 w 723"/>
                  <a:gd name="T99" fmla="*/ 1736 h 2102"/>
                  <a:gd name="T100" fmla="*/ 643 w 723"/>
                  <a:gd name="T101" fmla="*/ 1625 h 2102"/>
                  <a:gd name="T102" fmla="*/ 454 w 723"/>
                  <a:gd name="T103" fmla="*/ 47 h 2102"/>
                  <a:gd name="T104" fmla="*/ 470 w 723"/>
                  <a:gd name="T105" fmla="*/ 187 h 2102"/>
                  <a:gd name="T106" fmla="*/ 59 w 723"/>
                  <a:gd name="T107" fmla="*/ 295 h 2102"/>
                  <a:gd name="T108" fmla="*/ 43 w 723"/>
                  <a:gd name="T109" fmla="*/ 158 h 2102"/>
                  <a:gd name="T110" fmla="*/ 454 w 723"/>
                  <a:gd name="T111" fmla="*/ 47 h 2102"/>
                  <a:gd name="T112" fmla="*/ 267 w 723"/>
                  <a:gd name="T113" fmla="*/ 2055 h 2102"/>
                  <a:gd name="T114" fmla="*/ 250 w 723"/>
                  <a:gd name="T115" fmla="*/ 1913 h 2102"/>
                  <a:gd name="T116" fmla="*/ 664 w 723"/>
                  <a:gd name="T117" fmla="*/ 1800 h 2102"/>
                  <a:gd name="T118" fmla="*/ 683 w 723"/>
                  <a:gd name="T119" fmla="*/ 1944 h 2102"/>
                  <a:gd name="T120" fmla="*/ 267 w 723"/>
                  <a:gd name="T121" fmla="*/ 2055 h 210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23"/>
                  <a:gd name="T184" fmla="*/ 0 h 2102"/>
                  <a:gd name="T185" fmla="*/ 723 w 723"/>
                  <a:gd name="T186" fmla="*/ 2102 h 210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23" h="2102">
                    <a:moveTo>
                      <a:pt x="489" y="21"/>
                    </a:moveTo>
                    <a:lnTo>
                      <a:pt x="487" y="0"/>
                    </a:lnTo>
                    <a:lnTo>
                      <a:pt x="0" y="130"/>
                    </a:lnTo>
                    <a:lnTo>
                      <a:pt x="234" y="2102"/>
                    </a:lnTo>
                    <a:lnTo>
                      <a:pt x="723" y="1970"/>
                    </a:lnTo>
                    <a:lnTo>
                      <a:pt x="489" y="21"/>
                    </a:lnTo>
                    <a:close/>
                    <a:moveTo>
                      <a:pt x="496" y="399"/>
                    </a:moveTo>
                    <a:lnTo>
                      <a:pt x="513" y="536"/>
                    </a:lnTo>
                    <a:lnTo>
                      <a:pt x="99" y="647"/>
                    </a:lnTo>
                    <a:lnTo>
                      <a:pt x="83" y="510"/>
                    </a:lnTo>
                    <a:lnTo>
                      <a:pt x="496" y="399"/>
                    </a:lnTo>
                    <a:close/>
                    <a:moveTo>
                      <a:pt x="80" y="472"/>
                    </a:moveTo>
                    <a:lnTo>
                      <a:pt x="64" y="333"/>
                    </a:lnTo>
                    <a:lnTo>
                      <a:pt x="475" y="224"/>
                    </a:lnTo>
                    <a:lnTo>
                      <a:pt x="491" y="361"/>
                    </a:lnTo>
                    <a:lnTo>
                      <a:pt x="80" y="472"/>
                    </a:lnTo>
                    <a:close/>
                    <a:moveTo>
                      <a:pt x="517" y="574"/>
                    </a:moveTo>
                    <a:lnTo>
                      <a:pt x="534" y="711"/>
                    </a:lnTo>
                    <a:lnTo>
                      <a:pt x="121" y="822"/>
                    </a:lnTo>
                    <a:lnTo>
                      <a:pt x="104" y="685"/>
                    </a:lnTo>
                    <a:lnTo>
                      <a:pt x="517" y="574"/>
                    </a:lnTo>
                    <a:close/>
                    <a:moveTo>
                      <a:pt x="539" y="749"/>
                    </a:moveTo>
                    <a:lnTo>
                      <a:pt x="555" y="886"/>
                    </a:lnTo>
                    <a:lnTo>
                      <a:pt x="142" y="997"/>
                    </a:lnTo>
                    <a:lnTo>
                      <a:pt x="125" y="860"/>
                    </a:lnTo>
                    <a:lnTo>
                      <a:pt x="539" y="749"/>
                    </a:lnTo>
                    <a:close/>
                    <a:moveTo>
                      <a:pt x="560" y="924"/>
                    </a:moveTo>
                    <a:lnTo>
                      <a:pt x="576" y="1063"/>
                    </a:lnTo>
                    <a:lnTo>
                      <a:pt x="163" y="1174"/>
                    </a:lnTo>
                    <a:lnTo>
                      <a:pt x="147" y="1035"/>
                    </a:lnTo>
                    <a:lnTo>
                      <a:pt x="560" y="924"/>
                    </a:lnTo>
                    <a:close/>
                    <a:moveTo>
                      <a:pt x="581" y="1101"/>
                    </a:moveTo>
                    <a:lnTo>
                      <a:pt x="598" y="1238"/>
                    </a:lnTo>
                    <a:lnTo>
                      <a:pt x="182" y="1349"/>
                    </a:lnTo>
                    <a:lnTo>
                      <a:pt x="168" y="1212"/>
                    </a:lnTo>
                    <a:lnTo>
                      <a:pt x="581" y="1101"/>
                    </a:lnTo>
                    <a:close/>
                    <a:moveTo>
                      <a:pt x="602" y="1275"/>
                    </a:moveTo>
                    <a:lnTo>
                      <a:pt x="619" y="1412"/>
                    </a:lnTo>
                    <a:lnTo>
                      <a:pt x="203" y="1524"/>
                    </a:lnTo>
                    <a:lnTo>
                      <a:pt x="187" y="1387"/>
                    </a:lnTo>
                    <a:lnTo>
                      <a:pt x="602" y="1275"/>
                    </a:lnTo>
                    <a:close/>
                    <a:moveTo>
                      <a:pt x="624" y="1450"/>
                    </a:moveTo>
                    <a:lnTo>
                      <a:pt x="640" y="1587"/>
                    </a:lnTo>
                    <a:lnTo>
                      <a:pt x="225" y="1698"/>
                    </a:lnTo>
                    <a:lnTo>
                      <a:pt x="208" y="1561"/>
                    </a:lnTo>
                    <a:lnTo>
                      <a:pt x="624" y="1450"/>
                    </a:lnTo>
                    <a:close/>
                    <a:moveTo>
                      <a:pt x="643" y="1625"/>
                    </a:moveTo>
                    <a:lnTo>
                      <a:pt x="659" y="1762"/>
                    </a:lnTo>
                    <a:lnTo>
                      <a:pt x="246" y="1875"/>
                    </a:lnTo>
                    <a:lnTo>
                      <a:pt x="229" y="1736"/>
                    </a:lnTo>
                    <a:lnTo>
                      <a:pt x="643" y="1625"/>
                    </a:lnTo>
                    <a:close/>
                    <a:moveTo>
                      <a:pt x="454" y="47"/>
                    </a:moveTo>
                    <a:lnTo>
                      <a:pt x="470" y="187"/>
                    </a:lnTo>
                    <a:lnTo>
                      <a:pt x="59" y="295"/>
                    </a:lnTo>
                    <a:lnTo>
                      <a:pt x="43" y="158"/>
                    </a:lnTo>
                    <a:lnTo>
                      <a:pt x="454" y="47"/>
                    </a:lnTo>
                    <a:close/>
                    <a:moveTo>
                      <a:pt x="267" y="2055"/>
                    </a:moveTo>
                    <a:lnTo>
                      <a:pt x="250" y="1913"/>
                    </a:lnTo>
                    <a:lnTo>
                      <a:pt x="664" y="1800"/>
                    </a:lnTo>
                    <a:lnTo>
                      <a:pt x="683" y="1944"/>
                    </a:lnTo>
                    <a:lnTo>
                      <a:pt x="267" y="2055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8" name="Freeform 508"/>
              <p:cNvSpPr>
                <a:spLocks/>
              </p:cNvSpPr>
              <p:nvPr/>
            </p:nvSpPr>
            <p:spPr bwMode="gray">
              <a:xfrm>
                <a:off x="4197589" y="2905505"/>
                <a:ext cx="218758" cy="57785"/>
              </a:xfrm>
              <a:custGeom>
                <a:avLst/>
                <a:gdLst>
                  <a:gd name="T0" fmla="*/ 0 w 895"/>
                  <a:gd name="T1" fmla="*/ 121 h 241"/>
                  <a:gd name="T2" fmla="*/ 446 w 895"/>
                  <a:gd name="T3" fmla="*/ 0 h 241"/>
                  <a:gd name="T4" fmla="*/ 895 w 895"/>
                  <a:gd name="T5" fmla="*/ 121 h 241"/>
                  <a:gd name="T6" fmla="*/ 446 w 895"/>
                  <a:gd name="T7" fmla="*/ 241 h 241"/>
                  <a:gd name="T8" fmla="*/ 0 w 895"/>
                  <a:gd name="T9" fmla="*/ 12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5"/>
                  <a:gd name="T16" fmla="*/ 0 h 241"/>
                  <a:gd name="T17" fmla="*/ 895 w 895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5" h="241">
                    <a:moveTo>
                      <a:pt x="0" y="121"/>
                    </a:moveTo>
                    <a:lnTo>
                      <a:pt x="446" y="0"/>
                    </a:lnTo>
                    <a:lnTo>
                      <a:pt x="895" y="121"/>
                    </a:lnTo>
                    <a:lnTo>
                      <a:pt x="446" y="241"/>
                    </a:lnTo>
                    <a:lnTo>
                      <a:pt x="0" y="121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9" name="Freeform 509"/>
              <p:cNvSpPr>
                <a:spLocks/>
              </p:cNvSpPr>
              <p:nvPr/>
            </p:nvSpPr>
            <p:spPr bwMode="gray">
              <a:xfrm>
                <a:off x="4300777" y="2963290"/>
                <a:ext cx="10319" cy="458153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0" name="Freeform 510"/>
              <p:cNvSpPr>
                <a:spLocks/>
              </p:cNvSpPr>
              <p:nvPr/>
            </p:nvSpPr>
            <p:spPr bwMode="gray">
              <a:xfrm>
                <a:off x="4193462" y="2934398"/>
                <a:ext cx="8255" cy="458153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" name="Gruppieren 2"/>
            <p:cNvGrpSpPr/>
            <p:nvPr/>
          </p:nvGrpSpPr>
          <p:grpSpPr bwMode="gray">
            <a:xfrm>
              <a:off x="4824969" y="2756915"/>
              <a:ext cx="138271" cy="202247"/>
              <a:chOff x="4824969" y="2756915"/>
              <a:chExt cx="138271" cy="202247"/>
            </a:xfrm>
          </p:grpSpPr>
          <p:sp>
            <p:nvSpPr>
              <p:cNvPr id="36" name="Freeform 524"/>
              <p:cNvSpPr>
                <a:spLocks/>
              </p:cNvSpPr>
              <p:nvPr/>
            </p:nvSpPr>
            <p:spPr bwMode="gray">
              <a:xfrm>
                <a:off x="4855924" y="2899314"/>
                <a:ext cx="76358" cy="20638"/>
              </a:xfrm>
              <a:custGeom>
                <a:avLst/>
                <a:gdLst>
                  <a:gd name="T0" fmla="*/ 0 w 309"/>
                  <a:gd name="T1" fmla="*/ 43 h 83"/>
                  <a:gd name="T2" fmla="*/ 155 w 309"/>
                  <a:gd name="T3" fmla="*/ 0 h 83"/>
                  <a:gd name="T4" fmla="*/ 309 w 309"/>
                  <a:gd name="T5" fmla="*/ 43 h 83"/>
                  <a:gd name="T6" fmla="*/ 155 w 309"/>
                  <a:gd name="T7" fmla="*/ 83 h 83"/>
                  <a:gd name="T8" fmla="*/ 0 w 309"/>
                  <a:gd name="T9" fmla="*/ 4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9"/>
                  <a:gd name="T16" fmla="*/ 0 h 83"/>
                  <a:gd name="T17" fmla="*/ 309 w 309"/>
                  <a:gd name="T18" fmla="*/ 83 h 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9" h="83">
                    <a:moveTo>
                      <a:pt x="0" y="43"/>
                    </a:moveTo>
                    <a:lnTo>
                      <a:pt x="155" y="0"/>
                    </a:lnTo>
                    <a:lnTo>
                      <a:pt x="309" y="43"/>
                    </a:lnTo>
                    <a:lnTo>
                      <a:pt x="155" y="83"/>
                    </a:lnTo>
                    <a:lnTo>
                      <a:pt x="0" y="43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525"/>
              <p:cNvSpPr>
                <a:spLocks/>
              </p:cNvSpPr>
              <p:nvPr/>
            </p:nvSpPr>
            <p:spPr bwMode="gray">
              <a:xfrm>
                <a:off x="4895136" y="2909632"/>
                <a:ext cx="37148" cy="49530"/>
              </a:xfrm>
              <a:custGeom>
                <a:avLst/>
                <a:gdLst>
                  <a:gd name="T0" fmla="*/ 0 w 154"/>
                  <a:gd name="T1" fmla="*/ 200 h 200"/>
                  <a:gd name="T2" fmla="*/ 0 w 154"/>
                  <a:gd name="T3" fmla="*/ 40 h 200"/>
                  <a:gd name="T4" fmla="*/ 154 w 154"/>
                  <a:gd name="T5" fmla="*/ 0 h 200"/>
                  <a:gd name="T6" fmla="*/ 154 w 154"/>
                  <a:gd name="T7" fmla="*/ 160 h 200"/>
                  <a:gd name="T8" fmla="*/ 0 w 154"/>
                  <a:gd name="T9" fmla="*/ 200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200"/>
                  <a:gd name="T17" fmla="*/ 154 w 154"/>
                  <a:gd name="T18" fmla="*/ 200 h 2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200">
                    <a:moveTo>
                      <a:pt x="0" y="200"/>
                    </a:moveTo>
                    <a:lnTo>
                      <a:pt x="0" y="40"/>
                    </a:lnTo>
                    <a:lnTo>
                      <a:pt x="154" y="0"/>
                    </a:lnTo>
                    <a:lnTo>
                      <a:pt x="154" y="16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526"/>
              <p:cNvSpPr>
                <a:spLocks/>
              </p:cNvSpPr>
              <p:nvPr/>
            </p:nvSpPr>
            <p:spPr bwMode="gray">
              <a:xfrm>
                <a:off x="4855924" y="2909632"/>
                <a:ext cx="39211" cy="49530"/>
              </a:xfrm>
              <a:custGeom>
                <a:avLst/>
                <a:gdLst>
                  <a:gd name="T0" fmla="*/ 0 w 155"/>
                  <a:gd name="T1" fmla="*/ 0 h 200"/>
                  <a:gd name="T2" fmla="*/ 0 w 155"/>
                  <a:gd name="T3" fmla="*/ 160 h 200"/>
                  <a:gd name="T4" fmla="*/ 155 w 155"/>
                  <a:gd name="T5" fmla="*/ 200 h 200"/>
                  <a:gd name="T6" fmla="*/ 155 w 155"/>
                  <a:gd name="T7" fmla="*/ 40 h 200"/>
                  <a:gd name="T8" fmla="*/ 0 w 155"/>
                  <a:gd name="T9" fmla="*/ 0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200"/>
                  <a:gd name="T17" fmla="*/ 155 w 155"/>
                  <a:gd name="T18" fmla="*/ 200 h 2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200">
                    <a:moveTo>
                      <a:pt x="0" y="0"/>
                    </a:moveTo>
                    <a:lnTo>
                      <a:pt x="0" y="160"/>
                    </a:lnTo>
                    <a:lnTo>
                      <a:pt x="155" y="200"/>
                    </a:lnTo>
                    <a:lnTo>
                      <a:pt x="155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Line 527"/>
              <p:cNvSpPr>
                <a:spLocks noChangeShapeType="1"/>
              </p:cNvSpPr>
              <p:nvPr/>
            </p:nvSpPr>
            <p:spPr bwMode="gray">
              <a:xfrm flipV="1">
                <a:off x="4895136" y="2843592"/>
                <a:ext cx="0" cy="66040"/>
              </a:xfrm>
              <a:prstGeom prst="line">
                <a:avLst/>
              </a:prstGeom>
              <a:noFill/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Freeform 528"/>
              <p:cNvSpPr>
                <a:spLocks/>
              </p:cNvSpPr>
              <p:nvPr/>
            </p:nvSpPr>
            <p:spPr bwMode="gray">
              <a:xfrm>
                <a:off x="4824969" y="2756915"/>
                <a:ext cx="138271" cy="37148"/>
              </a:xfrm>
              <a:custGeom>
                <a:avLst/>
                <a:gdLst>
                  <a:gd name="T0" fmla="*/ 0 w 565"/>
                  <a:gd name="T1" fmla="*/ 76 h 151"/>
                  <a:gd name="T2" fmla="*/ 283 w 565"/>
                  <a:gd name="T3" fmla="*/ 0 h 151"/>
                  <a:gd name="T4" fmla="*/ 565 w 565"/>
                  <a:gd name="T5" fmla="*/ 76 h 151"/>
                  <a:gd name="T6" fmla="*/ 283 w 565"/>
                  <a:gd name="T7" fmla="*/ 151 h 151"/>
                  <a:gd name="T8" fmla="*/ 0 w 565"/>
                  <a:gd name="T9" fmla="*/ 76 h 1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5"/>
                  <a:gd name="T16" fmla="*/ 0 h 151"/>
                  <a:gd name="T17" fmla="*/ 565 w 565"/>
                  <a:gd name="T18" fmla="*/ 151 h 1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5" h="151">
                    <a:moveTo>
                      <a:pt x="0" y="76"/>
                    </a:moveTo>
                    <a:lnTo>
                      <a:pt x="283" y="0"/>
                    </a:lnTo>
                    <a:lnTo>
                      <a:pt x="565" y="76"/>
                    </a:lnTo>
                    <a:lnTo>
                      <a:pt x="283" y="151"/>
                    </a:lnTo>
                    <a:lnTo>
                      <a:pt x="0" y="76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Freeform 529"/>
              <p:cNvSpPr>
                <a:spLocks/>
              </p:cNvSpPr>
              <p:nvPr/>
            </p:nvSpPr>
            <p:spPr bwMode="gray">
              <a:xfrm>
                <a:off x="4895136" y="2775489"/>
                <a:ext cx="68103" cy="88742"/>
              </a:xfrm>
              <a:custGeom>
                <a:avLst/>
                <a:gdLst>
                  <a:gd name="T0" fmla="*/ 0 w 282"/>
                  <a:gd name="T1" fmla="*/ 366 h 366"/>
                  <a:gd name="T2" fmla="*/ 0 w 282"/>
                  <a:gd name="T3" fmla="*/ 75 h 366"/>
                  <a:gd name="T4" fmla="*/ 282 w 282"/>
                  <a:gd name="T5" fmla="*/ 0 h 366"/>
                  <a:gd name="T6" fmla="*/ 282 w 282"/>
                  <a:gd name="T7" fmla="*/ 290 h 366"/>
                  <a:gd name="T8" fmla="*/ 0 w 282"/>
                  <a:gd name="T9" fmla="*/ 366 h 3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366"/>
                  <a:gd name="T17" fmla="*/ 282 w 282"/>
                  <a:gd name="T18" fmla="*/ 366 h 3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366">
                    <a:moveTo>
                      <a:pt x="0" y="366"/>
                    </a:moveTo>
                    <a:lnTo>
                      <a:pt x="0" y="75"/>
                    </a:lnTo>
                    <a:lnTo>
                      <a:pt x="282" y="0"/>
                    </a:lnTo>
                    <a:lnTo>
                      <a:pt x="282" y="290"/>
                    </a:lnTo>
                    <a:lnTo>
                      <a:pt x="0" y="36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Freeform 530"/>
              <p:cNvSpPr>
                <a:spLocks/>
              </p:cNvSpPr>
              <p:nvPr/>
            </p:nvSpPr>
            <p:spPr bwMode="gray">
              <a:xfrm>
                <a:off x="4824969" y="2775489"/>
                <a:ext cx="70168" cy="88742"/>
              </a:xfrm>
              <a:custGeom>
                <a:avLst/>
                <a:gdLst>
                  <a:gd name="T0" fmla="*/ 0 w 283"/>
                  <a:gd name="T1" fmla="*/ 0 h 366"/>
                  <a:gd name="T2" fmla="*/ 0 w 283"/>
                  <a:gd name="T3" fmla="*/ 290 h 366"/>
                  <a:gd name="T4" fmla="*/ 283 w 283"/>
                  <a:gd name="T5" fmla="*/ 366 h 366"/>
                  <a:gd name="T6" fmla="*/ 283 w 283"/>
                  <a:gd name="T7" fmla="*/ 75 h 366"/>
                  <a:gd name="T8" fmla="*/ 0 w 283"/>
                  <a:gd name="T9" fmla="*/ 0 h 3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366"/>
                  <a:gd name="T17" fmla="*/ 283 w 283"/>
                  <a:gd name="T18" fmla="*/ 366 h 3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366">
                    <a:moveTo>
                      <a:pt x="0" y="0"/>
                    </a:moveTo>
                    <a:lnTo>
                      <a:pt x="0" y="290"/>
                    </a:lnTo>
                    <a:lnTo>
                      <a:pt x="283" y="366"/>
                    </a:lnTo>
                    <a:lnTo>
                      <a:pt x="283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8" name="Freeform 535"/>
            <p:cNvSpPr>
              <a:spLocks noEditPoints="1"/>
            </p:cNvSpPr>
            <p:nvPr/>
          </p:nvSpPr>
          <p:spPr bwMode="gray">
            <a:xfrm>
              <a:off x="4179014" y="2492755"/>
              <a:ext cx="1351756" cy="474663"/>
            </a:xfrm>
            <a:custGeom>
              <a:avLst/>
              <a:gdLst>
                <a:gd name="T0" fmla="*/ 5005 w 5527"/>
                <a:gd name="T1" fmla="*/ 0 h 1937"/>
                <a:gd name="T2" fmla="*/ 4110 w 5527"/>
                <a:gd name="T3" fmla="*/ 238 h 1937"/>
                <a:gd name="T4" fmla="*/ 3661 w 5527"/>
                <a:gd name="T5" fmla="*/ 359 h 1937"/>
                <a:gd name="T6" fmla="*/ 3212 w 5527"/>
                <a:gd name="T7" fmla="*/ 477 h 1937"/>
                <a:gd name="T8" fmla="*/ 2745 w 5527"/>
                <a:gd name="T9" fmla="*/ 592 h 1937"/>
                <a:gd name="T10" fmla="*/ 2296 w 5527"/>
                <a:gd name="T11" fmla="*/ 722 h 1937"/>
                <a:gd name="T12" fmla="*/ 1419 w 5527"/>
                <a:gd name="T13" fmla="*/ 956 h 1937"/>
                <a:gd name="T14" fmla="*/ 971 w 5527"/>
                <a:gd name="T15" fmla="*/ 1074 h 1937"/>
                <a:gd name="T16" fmla="*/ 522 w 5527"/>
                <a:gd name="T17" fmla="*/ 1195 h 1937"/>
                <a:gd name="T18" fmla="*/ 0 w 5527"/>
                <a:gd name="T19" fmla="*/ 1332 h 1937"/>
                <a:gd name="T20" fmla="*/ 503 w 5527"/>
                <a:gd name="T21" fmla="*/ 1927 h 1937"/>
                <a:gd name="T22" fmla="*/ 989 w 5527"/>
                <a:gd name="T23" fmla="*/ 1818 h 1937"/>
                <a:gd name="T24" fmla="*/ 1438 w 5527"/>
                <a:gd name="T25" fmla="*/ 1688 h 1937"/>
                <a:gd name="T26" fmla="*/ 2334 w 5527"/>
                <a:gd name="T27" fmla="*/ 1459 h 1937"/>
                <a:gd name="T28" fmla="*/ 2782 w 5527"/>
                <a:gd name="T29" fmla="*/ 1329 h 1937"/>
                <a:gd name="T30" fmla="*/ 3680 w 5527"/>
                <a:gd name="T31" fmla="*/ 1103 h 1937"/>
                <a:gd name="T32" fmla="*/ 4129 w 5527"/>
                <a:gd name="T33" fmla="*/ 973 h 1937"/>
                <a:gd name="T34" fmla="*/ 5024 w 5527"/>
                <a:gd name="T35" fmla="*/ 744 h 1937"/>
                <a:gd name="T36" fmla="*/ 4986 w 5527"/>
                <a:gd name="T37" fmla="*/ 507 h 1937"/>
                <a:gd name="T38" fmla="*/ 4190 w 5527"/>
                <a:gd name="T39" fmla="*/ 720 h 1937"/>
                <a:gd name="T40" fmla="*/ 3642 w 5527"/>
                <a:gd name="T41" fmla="*/ 869 h 1937"/>
                <a:gd name="T42" fmla="*/ 2851 w 5527"/>
                <a:gd name="T43" fmla="*/ 1081 h 1937"/>
                <a:gd name="T44" fmla="*/ 2296 w 5527"/>
                <a:gd name="T45" fmla="*/ 1230 h 1937"/>
                <a:gd name="T46" fmla="*/ 1511 w 5527"/>
                <a:gd name="T47" fmla="*/ 1440 h 1937"/>
                <a:gd name="T48" fmla="*/ 952 w 5527"/>
                <a:gd name="T49" fmla="*/ 1589 h 1937"/>
                <a:gd name="T50" fmla="*/ 503 w 5527"/>
                <a:gd name="T51" fmla="*/ 1672 h 1937"/>
                <a:gd name="T52" fmla="*/ 4986 w 5527"/>
                <a:gd name="T53" fmla="*/ 283 h 1937"/>
                <a:gd name="T54" fmla="*/ 4129 w 5527"/>
                <a:gd name="T55" fmla="*/ 472 h 1937"/>
                <a:gd name="T56" fmla="*/ 4037 w 5527"/>
                <a:gd name="T57" fmla="*/ 498 h 1937"/>
                <a:gd name="T58" fmla="*/ 2782 w 5527"/>
                <a:gd name="T59" fmla="*/ 831 h 1937"/>
                <a:gd name="T60" fmla="*/ 2690 w 5527"/>
                <a:gd name="T61" fmla="*/ 855 h 1937"/>
                <a:gd name="T62" fmla="*/ 1438 w 5527"/>
                <a:gd name="T63" fmla="*/ 1188 h 1937"/>
                <a:gd name="T64" fmla="*/ 1346 w 5527"/>
                <a:gd name="T65" fmla="*/ 1214 h 1937"/>
                <a:gd name="T66" fmla="*/ 1438 w 5527"/>
                <a:gd name="T67" fmla="*/ 1419 h 1937"/>
                <a:gd name="T68" fmla="*/ 1887 w 5527"/>
                <a:gd name="T69" fmla="*/ 1107 h 1937"/>
                <a:gd name="T70" fmla="*/ 2334 w 5527"/>
                <a:gd name="T71" fmla="*/ 989 h 1937"/>
                <a:gd name="T72" fmla="*/ 3231 w 5527"/>
                <a:gd name="T73" fmla="*/ 751 h 1937"/>
                <a:gd name="T74" fmla="*/ 3680 w 5527"/>
                <a:gd name="T75" fmla="*/ 630 h 1937"/>
                <a:gd name="T76" fmla="*/ 4537 w 5527"/>
                <a:gd name="T77" fmla="*/ 404 h 1937"/>
                <a:gd name="T78" fmla="*/ 541 w 5527"/>
                <a:gd name="T79" fmla="*/ 1237 h 1937"/>
                <a:gd name="T80" fmla="*/ 952 w 5527"/>
                <a:gd name="T81" fmla="*/ 1551 h 1937"/>
                <a:gd name="T82" fmla="*/ 1400 w 5527"/>
                <a:gd name="T83" fmla="*/ 1431 h 1937"/>
                <a:gd name="T84" fmla="*/ 5024 w 5527"/>
                <a:gd name="T85" fmla="*/ 233 h 1937"/>
                <a:gd name="T86" fmla="*/ 4537 w 5527"/>
                <a:gd name="T87" fmla="*/ 354 h 1937"/>
                <a:gd name="T88" fmla="*/ 4091 w 5527"/>
                <a:gd name="T89" fmla="*/ 283 h 1937"/>
                <a:gd name="T90" fmla="*/ 3193 w 5527"/>
                <a:gd name="T91" fmla="*/ 711 h 1937"/>
                <a:gd name="T92" fmla="*/ 2745 w 5527"/>
                <a:gd name="T93" fmla="*/ 642 h 1937"/>
                <a:gd name="T94" fmla="*/ 1849 w 5527"/>
                <a:gd name="T95" fmla="*/ 1070 h 1937"/>
                <a:gd name="T96" fmla="*/ 1400 w 5527"/>
                <a:gd name="T97" fmla="*/ 999 h 1937"/>
                <a:gd name="T98" fmla="*/ 503 w 5527"/>
                <a:gd name="T99" fmla="*/ 1426 h 1937"/>
                <a:gd name="T100" fmla="*/ 170 w 5527"/>
                <a:gd name="T101" fmla="*/ 1800 h 1937"/>
                <a:gd name="T102" fmla="*/ 989 w 5527"/>
                <a:gd name="T103" fmla="*/ 1580 h 1937"/>
                <a:gd name="T104" fmla="*/ 1793 w 5527"/>
                <a:gd name="T105" fmla="*/ 1554 h 1937"/>
                <a:gd name="T106" fmla="*/ 1885 w 5527"/>
                <a:gd name="T107" fmla="*/ 1341 h 1937"/>
                <a:gd name="T108" fmla="*/ 3139 w 5527"/>
                <a:gd name="T109" fmla="*/ 1197 h 1937"/>
                <a:gd name="T110" fmla="*/ 3231 w 5527"/>
                <a:gd name="T111" fmla="*/ 982 h 1937"/>
                <a:gd name="T112" fmla="*/ 4483 w 5527"/>
                <a:gd name="T113" fmla="*/ 838 h 1937"/>
                <a:gd name="T114" fmla="*/ 4575 w 5527"/>
                <a:gd name="T115" fmla="*/ 626 h 1937"/>
                <a:gd name="T116" fmla="*/ 5033 w 5527"/>
                <a:gd name="T117" fmla="*/ 271 h 193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27"/>
                <a:gd name="T178" fmla="*/ 0 h 1937"/>
                <a:gd name="T179" fmla="*/ 5527 w 5527"/>
                <a:gd name="T180" fmla="*/ 1937 h 193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27" h="1937">
                  <a:moveTo>
                    <a:pt x="5473" y="153"/>
                  </a:moveTo>
                  <a:lnTo>
                    <a:pt x="5527" y="139"/>
                  </a:lnTo>
                  <a:lnTo>
                    <a:pt x="5473" y="125"/>
                  </a:lnTo>
                  <a:lnTo>
                    <a:pt x="5473" y="115"/>
                  </a:lnTo>
                  <a:lnTo>
                    <a:pt x="5454" y="120"/>
                  </a:lnTo>
                  <a:lnTo>
                    <a:pt x="5005" y="0"/>
                  </a:lnTo>
                  <a:lnTo>
                    <a:pt x="4556" y="120"/>
                  </a:lnTo>
                  <a:lnTo>
                    <a:pt x="4537" y="115"/>
                  </a:lnTo>
                  <a:lnTo>
                    <a:pt x="4537" y="125"/>
                  </a:lnTo>
                  <a:lnTo>
                    <a:pt x="4110" y="238"/>
                  </a:lnTo>
                  <a:lnTo>
                    <a:pt x="4091" y="233"/>
                  </a:lnTo>
                  <a:lnTo>
                    <a:pt x="4091" y="245"/>
                  </a:lnTo>
                  <a:lnTo>
                    <a:pt x="3661" y="359"/>
                  </a:lnTo>
                  <a:lnTo>
                    <a:pt x="3642" y="354"/>
                  </a:lnTo>
                  <a:lnTo>
                    <a:pt x="3642" y="363"/>
                  </a:lnTo>
                  <a:lnTo>
                    <a:pt x="3212" y="477"/>
                  </a:lnTo>
                  <a:lnTo>
                    <a:pt x="3193" y="472"/>
                  </a:lnTo>
                  <a:lnTo>
                    <a:pt x="3193" y="484"/>
                  </a:lnTo>
                  <a:lnTo>
                    <a:pt x="2763" y="597"/>
                  </a:lnTo>
                  <a:lnTo>
                    <a:pt x="2745" y="592"/>
                  </a:lnTo>
                  <a:lnTo>
                    <a:pt x="2745" y="602"/>
                  </a:lnTo>
                  <a:lnTo>
                    <a:pt x="2315" y="718"/>
                  </a:lnTo>
                  <a:lnTo>
                    <a:pt x="2315" y="715"/>
                  </a:lnTo>
                  <a:lnTo>
                    <a:pt x="2296" y="711"/>
                  </a:lnTo>
                  <a:lnTo>
                    <a:pt x="2296" y="722"/>
                  </a:lnTo>
                  <a:lnTo>
                    <a:pt x="1868" y="836"/>
                  </a:lnTo>
                  <a:lnTo>
                    <a:pt x="1866" y="836"/>
                  </a:lnTo>
                  <a:lnTo>
                    <a:pt x="1849" y="831"/>
                  </a:lnTo>
                  <a:lnTo>
                    <a:pt x="1849" y="841"/>
                  </a:lnTo>
                  <a:lnTo>
                    <a:pt x="1419" y="956"/>
                  </a:lnTo>
                  <a:lnTo>
                    <a:pt x="1400" y="949"/>
                  </a:lnTo>
                  <a:lnTo>
                    <a:pt x="1400" y="961"/>
                  </a:lnTo>
                  <a:lnTo>
                    <a:pt x="971" y="1074"/>
                  </a:lnTo>
                  <a:lnTo>
                    <a:pt x="952" y="1070"/>
                  </a:lnTo>
                  <a:lnTo>
                    <a:pt x="952" y="1079"/>
                  </a:lnTo>
                  <a:lnTo>
                    <a:pt x="522" y="1195"/>
                  </a:lnTo>
                  <a:lnTo>
                    <a:pt x="503" y="1188"/>
                  </a:lnTo>
                  <a:lnTo>
                    <a:pt x="503" y="1200"/>
                  </a:lnTo>
                  <a:lnTo>
                    <a:pt x="73" y="1313"/>
                  </a:lnTo>
                  <a:lnTo>
                    <a:pt x="54" y="1308"/>
                  </a:lnTo>
                  <a:lnTo>
                    <a:pt x="54" y="1318"/>
                  </a:lnTo>
                  <a:lnTo>
                    <a:pt x="0" y="1332"/>
                  </a:lnTo>
                  <a:lnTo>
                    <a:pt x="54" y="1346"/>
                  </a:lnTo>
                  <a:lnTo>
                    <a:pt x="54" y="1807"/>
                  </a:lnTo>
                  <a:lnTo>
                    <a:pt x="75" y="1814"/>
                  </a:lnTo>
                  <a:lnTo>
                    <a:pt x="78" y="1823"/>
                  </a:lnTo>
                  <a:lnTo>
                    <a:pt x="97" y="1818"/>
                  </a:lnTo>
                  <a:lnTo>
                    <a:pt x="503" y="1927"/>
                  </a:lnTo>
                  <a:lnTo>
                    <a:pt x="503" y="1937"/>
                  </a:lnTo>
                  <a:lnTo>
                    <a:pt x="522" y="1932"/>
                  </a:lnTo>
                  <a:lnTo>
                    <a:pt x="541" y="1937"/>
                  </a:lnTo>
                  <a:lnTo>
                    <a:pt x="541" y="1927"/>
                  </a:lnTo>
                  <a:lnTo>
                    <a:pt x="971" y="1814"/>
                  </a:lnTo>
                  <a:lnTo>
                    <a:pt x="989" y="1818"/>
                  </a:lnTo>
                  <a:lnTo>
                    <a:pt x="989" y="1807"/>
                  </a:lnTo>
                  <a:lnTo>
                    <a:pt x="1419" y="1693"/>
                  </a:lnTo>
                  <a:lnTo>
                    <a:pt x="1438" y="1698"/>
                  </a:lnTo>
                  <a:lnTo>
                    <a:pt x="1438" y="1688"/>
                  </a:lnTo>
                  <a:lnTo>
                    <a:pt x="1868" y="1573"/>
                  </a:lnTo>
                  <a:lnTo>
                    <a:pt x="1885" y="1580"/>
                  </a:lnTo>
                  <a:lnTo>
                    <a:pt x="1885" y="1568"/>
                  </a:lnTo>
                  <a:lnTo>
                    <a:pt x="2315" y="1455"/>
                  </a:lnTo>
                  <a:lnTo>
                    <a:pt x="2334" y="1459"/>
                  </a:lnTo>
                  <a:lnTo>
                    <a:pt x="2334" y="1450"/>
                  </a:lnTo>
                  <a:lnTo>
                    <a:pt x="2763" y="1334"/>
                  </a:lnTo>
                  <a:lnTo>
                    <a:pt x="2782" y="1341"/>
                  </a:lnTo>
                  <a:lnTo>
                    <a:pt x="2782" y="1329"/>
                  </a:lnTo>
                  <a:lnTo>
                    <a:pt x="3212" y="1216"/>
                  </a:lnTo>
                  <a:lnTo>
                    <a:pt x="3231" y="1221"/>
                  </a:lnTo>
                  <a:lnTo>
                    <a:pt x="3231" y="1211"/>
                  </a:lnTo>
                  <a:lnTo>
                    <a:pt x="3661" y="1096"/>
                  </a:lnTo>
                  <a:lnTo>
                    <a:pt x="3680" y="1103"/>
                  </a:lnTo>
                  <a:lnTo>
                    <a:pt x="3680" y="1091"/>
                  </a:lnTo>
                  <a:lnTo>
                    <a:pt x="4110" y="978"/>
                  </a:lnTo>
                  <a:lnTo>
                    <a:pt x="4129" y="982"/>
                  </a:lnTo>
                  <a:lnTo>
                    <a:pt x="4129" y="973"/>
                  </a:lnTo>
                  <a:lnTo>
                    <a:pt x="4556" y="857"/>
                  </a:lnTo>
                  <a:lnTo>
                    <a:pt x="4575" y="864"/>
                  </a:lnTo>
                  <a:lnTo>
                    <a:pt x="4575" y="852"/>
                  </a:lnTo>
                  <a:lnTo>
                    <a:pt x="5005" y="739"/>
                  </a:lnTo>
                  <a:lnTo>
                    <a:pt x="5024" y="744"/>
                  </a:lnTo>
                  <a:lnTo>
                    <a:pt x="5024" y="734"/>
                  </a:lnTo>
                  <a:lnTo>
                    <a:pt x="5473" y="614"/>
                  </a:lnTo>
                  <a:lnTo>
                    <a:pt x="5473" y="153"/>
                  </a:lnTo>
                  <a:close/>
                  <a:moveTo>
                    <a:pt x="4637" y="602"/>
                  </a:moveTo>
                  <a:lnTo>
                    <a:pt x="4986" y="507"/>
                  </a:lnTo>
                  <a:lnTo>
                    <a:pt x="4986" y="694"/>
                  </a:lnTo>
                  <a:lnTo>
                    <a:pt x="4637" y="602"/>
                  </a:lnTo>
                  <a:close/>
                  <a:moveTo>
                    <a:pt x="4190" y="720"/>
                  </a:moveTo>
                  <a:lnTo>
                    <a:pt x="4537" y="628"/>
                  </a:lnTo>
                  <a:lnTo>
                    <a:pt x="4537" y="815"/>
                  </a:lnTo>
                  <a:lnTo>
                    <a:pt x="4190" y="720"/>
                  </a:lnTo>
                  <a:close/>
                  <a:moveTo>
                    <a:pt x="3744" y="841"/>
                  </a:moveTo>
                  <a:lnTo>
                    <a:pt x="4091" y="748"/>
                  </a:lnTo>
                  <a:lnTo>
                    <a:pt x="4091" y="933"/>
                  </a:lnTo>
                  <a:lnTo>
                    <a:pt x="3744" y="841"/>
                  </a:lnTo>
                  <a:close/>
                  <a:moveTo>
                    <a:pt x="3297" y="961"/>
                  </a:moveTo>
                  <a:lnTo>
                    <a:pt x="3642" y="869"/>
                  </a:lnTo>
                  <a:lnTo>
                    <a:pt x="3642" y="1053"/>
                  </a:lnTo>
                  <a:lnTo>
                    <a:pt x="3297" y="961"/>
                  </a:lnTo>
                  <a:close/>
                  <a:moveTo>
                    <a:pt x="2851" y="1081"/>
                  </a:moveTo>
                  <a:lnTo>
                    <a:pt x="3193" y="989"/>
                  </a:lnTo>
                  <a:lnTo>
                    <a:pt x="3193" y="1171"/>
                  </a:lnTo>
                  <a:lnTo>
                    <a:pt x="2851" y="1081"/>
                  </a:lnTo>
                  <a:close/>
                  <a:moveTo>
                    <a:pt x="2404" y="1200"/>
                  </a:moveTo>
                  <a:lnTo>
                    <a:pt x="2745" y="1110"/>
                  </a:lnTo>
                  <a:lnTo>
                    <a:pt x="2745" y="1292"/>
                  </a:lnTo>
                  <a:lnTo>
                    <a:pt x="2404" y="1200"/>
                  </a:lnTo>
                  <a:close/>
                  <a:moveTo>
                    <a:pt x="1958" y="1320"/>
                  </a:moveTo>
                  <a:lnTo>
                    <a:pt x="2296" y="1230"/>
                  </a:lnTo>
                  <a:lnTo>
                    <a:pt x="2296" y="1410"/>
                  </a:lnTo>
                  <a:lnTo>
                    <a:pt x="1958" y="1320"/>
                  </a:lnTo>
                  <a:close/>
                  <a:moveTo>
                    <a:pt x="1511" y="1440"/>
                  </a:moveTo>
                  <a:lnTo>
                    <a:pt x="1847" y="1348"/>
                  </a:lnTo>
                  <a:lnTo>
                    <a:pt x="1847" y="1530"/>
                  </a:lnTo>
                  <a:lnTo>
                    <a:pt x="1511" y="1440"/>
                  </a:lnTo>
                  <a:close/>
                  <a:moveTo>
                    <a:pt x="1063" y="1559"/>
                  </a:moveTo>
                  <a:lnTo>
                    <a:pt x="1400" y="1469"/>
                  </a:lnTo>
                  <a:lnTo>
                    <a:pt x="1400" y="1648"/>
                  </a:lnTo>
                  <a:lnTo>
                    <a:pt x="1063" y="1559"/>
                  </a:lnTo>
                  <a:close/>
                  <a:moveTo>
                    <a:pt x="616" y="1679"/>
                  </a:moveTo>
                  <a:lnTo>
                    <a:pt x="952" y="1589"/>
                  </a:lnTo>
                  <a:lnTo>
                    <a:pt x="952" y="1769"/>
                  </a:lnTo>
                  <a:lnTo>
                    <a:pt x="616" y="1679"/>
                  </a:lnTo>
                  <a:close/>
                  <a:moveTo>
                    <a:pt x="92" y="1778"/>
                  </a:moveTo>
                  <a:lnTo>
                    <a:pt x="92" y="1358"/>
                  </a:lnTo>
                  <a:lnTo>
                    <a:pt x="503" y="1466"/>
                  </a:lnTo>
                  <a:lnTo>
                    <a:pt x="503" y="1672"/>
                  </a:lnTo>
                  <a:lnTo>
                    <a:pt x="97" y="1781"/>
                  </a:lnTo>
                  <a:lnTo>
                    <a:pt x="92" y="1778"/>
                  </a:lnTo>
                  <a:close/>
                  <a:moveTo>
                    <a:pt x="4986" y="467"/>
                  </a:moveTo>
                  <a:lnTo>
                    <a:pt x="4575" y="578"/>
                  </a:lnTo>
                  <a:lnTo>
                    <a:pt x="4575" y="392"/>
                  </a:lnTo>
                  <a:lnTo>
                    <a:pt x="4986" y="283"/>
                  </a:lnTo>
                  <a:lnTo>
                    <a:pt x="4986" y="467"/>
                  </a:lnTo>
                  <a:close/>
                  <a:moveTo>
                    <a:pt x="4575" y="354"/>
                  </a:moveTo>
                  <a:lnTo>
                    <a:pt x="4575" y="165"/>
                  </a:lnTo>
                  <a:lnTo>
                    <a:pt x="4932" y="259"/>
                  </a:lnTo>
                  <a:lnTo>
                    <a:pt x="4575" y="354"/>
                  </a:lnTo>
                  <a:close/>
                  <a:moveTo>
                    <a:pt x="4129" y="472"/>
                  </a:moveTo>
                  <a:lnTo>
                    <a:pt x="4129" y="283"/>
                  </a:lnTo>
                  <a:lnTo>
                    <a:pt x="4483" y="378"/>
                  </a:lnTo>
                  <a:lnTo>
                    <a:pt x="4129" y="472"/>
                  </a:lnTo>
                  <a:close/>
                  <a:moveTo>
                    <a:pt x="3680" y="592"/>
                  </a:moveTo>
                  <a:lnTo>
                    <a:pt x="3680" y="404"/>
                  </a:lnTo>
                  <a:lnTo>
                    <a:pt x="4037" y="498"/>
                  </a:lnTo>
                  <a:lnTo>
                    <a:pt x="3680" y="592"/>
                  </a:lnTo>
                  <a:close/>
                  <a:moveTo>
                    <a:pt x="3231" y="711"/>
                  </a:moveTo>
                  <a:lnTo>
                    <a:pt x="3231" y="522"/>
                  </a:lnTo>
                  <a:lnTo>
                    <a:pt x="3588" y="616"/>
                  </a:lnTo>
                  <a:lnTo>
                    <a:pt x="3231" y="711"/>
                  </a:lnTo>
                  <a:close/>
                  <a:moveTo>
                    <a:pt x="2782" y="831"/>
                  </a:moveTo>
                  <a:lnTo>
                    <a:pt x="2782" y="642"/>
                  </a:lnTo>
                  <a:lnTo>
                    <a:pt x="3139" y="737"/>
                  </a:lnTo>
                  <a:lnTo>
                    <a:pt x="2782" y="831"/>
                  </a:lnTo>
                  <a:close/>
                  <a:moveTo>
                    <a:pt x="2334" y="949"/>
                  </a:moveTo>
                  <a:lnTo>
                    <a:pt x="2334" y="760"/>
                  </a:lnTo>
                  <a:lnTo>
                    <a:pt x="2690" y="855"/>
                  </a:lnTo>
                  <a:lnTo>
                    <a:pt x="2334" y="949"/>
                  </a:lnTo>
                  <a:close/>
                  <a:moveTo>
                    <a:pt x="1887" y="1070"/>
                  </a:moveTo>
                  <a:lnTo>
                    <a:pt x="1887" y="881"/>
                  </a:lnTo>
                  <a:lnTo>
                    <a:pt x="2241" y="975"/>
                  </a:lnTo>
                  <a:lnTo>
                    <a:pt x="1887" y="1070"/>
                  </a:lnTo>
                  <a:close/>
                  <a:moveTo>
                    <a:pt x="1438" y="1188"/>
                  </a:moveTo>
                  <a:lnTo>
                    <a:pt x="1438" y="999"/>
                  </a:lnTo>
                  <a:lnTo>
                    <a:pt x="1793" y="1093"/>
                  </a:lnTo>
                  <a:lnTo>
                    <a:pt x="1438" y="1188"/>
                  </a:lnTo>
                  <a:close/>
                  <a:moveTo>
                    <a:pt x="989" y="1308"/>
                  </a:moveTo>
                  <a:lnTo>
                    <a:pt x="989" y="1119"/>
                  </a:lnTo>
                  <a:lnTo>
                    <a:pt x="1346" y="1214"/>
                  </a:lnTo>
                  <a:lnTo>
                    <a:pt x="989" y="1308"/>
                  </a:lnTo>
                  <a:close/>
                  <a:moveTo>
                    <a:pt x="1438" y="1228"/>
                  </a:moveTo>
                  <a:lnTo>
                    <a:pt x="1448" y="1226"/>
                  </a:lnTo>
                  <a:lnTo>
                    <a:pt x="1847" y="1119"/>
                  </a:lnTo>
                  <a:lnTo>
                    <a:pt x="1847" y="1311"/>
                  </a:lnTo>
                  <a:lnTo>
                    <a:pt x="1438" y="1419"/>
                  </a:lnTo>
                  <a:lnTo>
                    <a:pt x="1438" y="1228"/>
                  </a:lnTo>
                  <a:close/>
                  <a:moveTo>
                    <a:pt x="1887" y="1107"/>
                  </a:moveTo>
                  <a:lnTo>
                    <a:pt x="2296" y="999"/>
                  </a:lnTo>
                  <a:lnTo>
                    <a:pt x="2296" y="1190"/>
                  </a:lnTo>
                  <a:lnTo>
                    <a:pt x="1887" y="1301"/>
                  </a:lnTo>
                  <a:lnTo>
                    <a:pt x="1887" y="1107"/>
                  </a:lnTo>
                  <a:close/>
                  <a:moveTo>
                    <a:pt x="2334" y="989"/>
                  </a:moveTo>
                  <a:lnTo>
                    <a:pt x="2343" y="987"/>
                  </a:lnTo>
                  <a:lnTo>
                    <a:pt x="2745" y="881"/>
                  </a:lnTo>
                  <a:lnTo>
                    <a:pt x="2745" y="1070"/>
                  </a:lnTo>
                  <a:lnTo>
                    <a:pt x="2334" y="1181"/>
                  </a:lnTo>
                  <a:lnTo>
                    <a:pt x="2334" y="989"/>
                  </a:lnTo>
                  <a:close/>
                  <a:moveTo>
                    <a:pt x="2782" y="869"/>
                  </a:moveTo>
                  <a:lnTo>
                    <a:pt x="3193" y="760"/>
                  </a:lnTo>
                  <a:lnTo>
                    <a:pt x="3193" y="949"/>
                  </a:lnTo>
                  <a:lnTo>
                    <a:pt x="2782" y="1060"/>
                  </a:lnTo>
                  <a:lnTo>
                    <a:pt x="2782" y="869"/>
                  </a:lnTo>
                  <a:close/>
                  <a:moveTo>
                    <a:pt x="3231" y="751"/>
                  </a:moveTo>
                  <a:lnTo>
                    <a:pt x="3241" y="748"/>
                  </a:lnTo>
                  <a:lnTo>
                    <a:pt x="3642" y="642"/>
                  </a:lnTo>
                  <a:lnTo>
                    <a:pt x="3642" y="829"/>
                  </a:lnTo>
                  <a:lnTo>
                    <a:pt x="3231" y="940"/>
                  </a:lnTo>
                  <a:lnTo>
                    <a:pt x="3231" y="751"/>
                  </a:lnTo>
                  <a:close/>
                  <a:moveTo>
                    <a:pt x="3680" y="630"/>
                  </a:moveTo>
                  <a:lnTo>
                    <a:pt x="4091" y="522"/>
                  </a:lnTo>
                  <a:lnTo>
                    <a:pt x="4091" y="708"/>
                  </a:lnTo>
                  <a:lnTo>
                    <a:pt x="3680" y="819"/>
                  </a:lnTo>
                  <a:lnTo>
                    <a:pt x="3680" y="630"/>
                  </a:lnTo>
                  <a:close/>
                  <a:moveTo>
                    <a:pt x="4129" y="512"/>
                  </a:moveTo>
                  <a:lnTo>
                    <a:pt x="4537" y="404"/>
                  </a:lnTo>
                  <a:lnTo>
                    <a:pt x="4537" y="588"/>
                  </a:lnTo>
                  <a:lnTo>
                    <a:pt x="4129" y="699"/>
                  </a:lnTo>
                  <a:lnTo>
                    <a:pt x="4129" y="512"/>
                  </a:lnTo>
                  <a:close/>
                  <a:moveTo>
                    <a:pt x="897" y="1332"/>
                  </a:moveTo>
                  <a:lnTo>
                    <a:pt x="541" y="1426"/>
                  </a:lnTo>
                  <a:lnTo>
                    <a:pt x="541" y="1237"/>
                  </a:lnTo>
                  <a:lnTo>
                    <a:pt x="897" y="1332"/>
                  </a:lnTo>
                  <a:close/>
                  <a:moveTo>
                    <a:pt x="541" y="1660"/>
                  </a:moveTo>
                  <a:lnTo>
                    <a:pt x="541" y="1466"/>
                  </a:lnTo>
                  <a:lnTo>
                    <a:pt x="550" y="1464"/>
                  </a:lnTo>
                  <a:lnTo>
                    <a:pt x="952" y="1358"/>
                  </a:lnTo>
                  <a:lnTo>
                    <a:pt x="952" y="1551"/>
                  </a:lnTo>
                  <a:lnTo>
                    <a:pt x="543" y="1660"/>
                  </a:lnTo>
                  <a:lnTo>
                    <a:pt x="541" y="1660"/>
                  </a:lnTo>
                  <a:close/>
                  <a:moveTo>
                    <a:pt x="989" y="1540"/>
                  </a:moveTo>
                  <a:lnTo>
                    <a:pt x="989" y="1346"/>
                  </a:lnTo>
                  <a:lnTo>
                    <a:pt x="1400" y="1237"/>
                  </a:lnTo>
                  <a:lnTo>
                    <a:pt x="1400" y="1431"/>
                  </a:lnTo>
                  <a:lnTo>
                    <a:pt x="989" y="1540"/>
                  </a:lnTo>
                  <a:close/>
                  <a:moveTo>
                    <a:pt x="5024" y="233"/>
                  </a:moveTo>
                  <a:lnTo>
                    <a:pt x="5024" y="44"/>
                  </a:lnTo>
                  <a:lnTo>
                    <a:pt x="5381" y="139"/>
                  </a:lnTo>
                  <a:lnTo>
                    <a:pt x="5024" y="233"/>
                  </a:lnTo>
                  <a:close/>
                  <a:moveTo>
                    <a:pt x="4986" y="44"/>
                  </a:moveTo>
                  <a:lnTo>
                    <a:pt x="4986" y="233"/>
                  </a:lnTo>
                  <a:lnTo>
                    <a:pt x="4632" y="139"/>
                  </a:lnTo>
                  <a:lnTo>
                    <a:pt x="4986" y="44"/>
                  </a:lnTo>
                  <a:close/>
                  <a:moveTo>
                    <a:pt x="4537" y="165"/>
                  </a:moveTo>
                  <a:lnTo>
                    <a:pt x="4537" y="354"/>
                  </a:lnTo>
                  <a:lnTo>
                    <a:pt x="4183" y="259"/>
                  </a:lnTo>
                  <a:lnTo>
                    <a:pt x="4537" y="165"/>
                  </a:lnTo>
                  <a:close/>
                  <a:moveTo>
                    <a:pt x="4091" y="283"/>
                  </a:moveTo>
                  <a:lnTo>
                    <a:pt x="4091" y="472"/>
                  </a:lnTo>
                  <a:lnTo>
                    <a:pt x="3734" y="378"/>
                  </a:lnTo>
                  <a:lnTo>
                    <a:pt x="4091" y="283"/>
                  </a:lnTo>
                  <a:close/>
                  <a:moveTo>
                    <a:pt x="3642" y="404"/>
                  </a:moveTo>
                  <a:lnTo>
                    <a:pt x="3642" y="592"/>
                  </a:lnTo>
                  <a:lnTo>
                    <a:pt x="3285" y="498"/>
                  </a:lnTo>
                  <a:lnTo>
                    <a:pt x="3642" y="404"/>
                  </a:lnTo>
                  <a:close/>
                  <a:moveTo>
                    <a:pt x="3193" y="522"/>
                  </a:moveTo>
                  <a:lnTo>
                    <a:pt x="3193" y="711"/>
                  </a:lnTo>
                  <a:lnTo>
                    <a:pt x="2837" y="616"/>
                  </a:lnTo>
                  <a:lnTo>
                    <a:pt x="3193" y="522"/>
                  </a:lnTo>
                  <a:close/>
                  <a:moveTo>
                    <a:pt x="2745" y="642"/>
                  </a:moveTo>
                  <a:lnTo>
                    <a:pt x="2745" y="831"/>
                  </a:lnTo>
                  <a:lnTo>
                    <a:pt x="2388" y="737"/>
                  </a:lnTo>
                  <a:lnTo>
                    <a:pt x="2745" y="642"/>
                  </a:lnTo>
                  <a:close/>
                  <a:moveTo>
                    <a:pt x="2296" y="760"/>
                  </a:moveTo>
                  <a:lnTo>
                    <a:pt x="2296" y="949"/>
                  </a:lnTo>
                  <a:lnTo>
                    <a:pt x="1941" y="855"/>
                  </a:lnTo>
                  <a:lnTo>
                    <a:pt x="2296" y="760"/>
                  </a:lnTo>
                  <a:close/>
                  <a:moveTo>
                    <a:pt x="1849" y="881"/>
                  </a:moveTo>
                  <a:lnTo>
                    <a:pt x="1849" y="1070"/>
                  </a:lnTo>
                  <a:lnTo>
                    <a:pt x="1493" y="975"/>
                  </a:lnTo>
                  <a:lnTo>
                    <a:pt x="1849" y="881"/>
                  </a:lnTo>
                  <a:close/>
                  <a:moveTo>
                    <a:pt x="1400" y="999"/>
                  </a:moveTo>
                  <a:lnTo>
                    <a:pt x="1400" y="1188"/>
                  </a:lnTo>
                  <a:lnTo>
                    <a:pt x="1044" y="1093"/>
                  </a:lnTo>
                  <a:lnTo>
                    <a:pt x="1400" y="999"/>
                  </a:lnTo>
                  <a:close/>
                  <a:moveTo>
                    <a:pt x="952" y="1119"/>
                  </a:moveTo>
                  <a:lnTo>
                    <a:pt x="952" y="1308"/>
                  </a:lnTo>
                  <a:lnTo>
                    <a:pt x="595" y="1214"/>
                  </a:lnTo>
                  <a:lnTo>
                    <a:pt x="952" y="1119"/>
                  </a:lnTo>
                  <a:close/>
                  <a:moveTo>
                    <a:pt x="503" y="1237"/>
                  </a:moveTo>
                  <a:lnTo>
                    <a:pt x="503" y="1426"/>
                  </a:lnTo>
                  <a:lnTo>
                    <a:pt x="146" y="1332"/>
                  </a:lnTo>
                  <a:lnTo>
                    <a:pt x="503" y="1237"/>
                  </a:lnTo>
                  <a:close/>
                  <a:moveTo>
                    <a:pt x="170" y="1800"/>
                  </a:moveTo>
                  <a:lnTo>
                    <a:pt x="503" y="1710"/>
                  </a:lnTo>
                  <a:lnTo>
                    <a:pt x="503" y="1887"/>
                  </a:lnTo>
                  <a:lnTo>
                    <a:pt x="170" y="1800"/>
                  </a:lnTo>
                  <a:close/>
                  <a:moveTo>
                    <a:pt x="541" y="1700"/>
                  </a:moveTo>
                  <a:lnTo>
                    <a:pt x="543" y="1700"/>
                  </a:lnTo>
                  <a:lnTo>
                    <a:pt x="897" y="1792"/>
                  </a:lnTo>
                  <a:lnTo>
                    <a:pt x="541" y="1887"/>
                  </a:lnTo>
                  <a:lnTo>
                    <a:pt x="541" y="1700"/>
                  </a:lnTo>
                  <a:close/>
                  <a:moveTo>
                    <a:pt x="989" y="1580"/>
                  </a:moveTo>
                  <a:lnTo>
                    <a:pt x="992" y="1580"/>
                  </a:lnTo>
                  <a:lnTo>
                    <a:pt x="1346" y="1674"/>
                  </a:lnTo>
                  <a:lnTo>
                    <a:pt x="989" y="1769"/>
                  </a:lnTo>
                  <a:lnTo>
                    <a:pt x="989" y="1580"/>
                  </a:lnTo>
                  <a:close/>
                  <a:moveTo>
                    <a:pt x="1438" y="1459"/>
                  </a:moveTo>
                  <a:lnTo>
                    <a:pt x="1793" y="1554"/>
                  </a:lnTo>
                  <a:lnTo>
                    <a:pt x="1438" y="1648"/>
                  </a:lnTo>
                  <a:lnTo>
                    <a:pt x="1438" y="1459"/>
                  </a:lnTo>
                  <a:close/>
                  <a:moveTo>
                    <a:pt x="1885" y="1341"/>
                  </a:moveTo>
                  <a:lnTo>
                    <a:pt x="2241" y="1436"/>
                  </a:lnTo>
                  <a:lnTo>
                    <a:pt x="1885" y="1530"/>
                  </a:lnTo>
                  <a:lnTo>
                    <a:pt x="1885" y="1341"/>
                  </a:lnTo>
                  <a:close/>
                  <a:moveTo>
                    <a:pt x="2334" y="1221"/>
                  </a:moveTo>
                  <a:lnTo>
                    <a:pt x="2690" y="1315"/>
                  </a:lnTo>
                  <a:lnTo>
                    <a:pt x="2334" y="1410"/>
                  </a:lnTo>
                  <a:lnTo>
                    <a:pt x="2334" y="1221"/>
                  </a:lnTo>
                  <a:close/>
                  <a:moveTo>
                    <a:pt x="2782" y="1103"/>
                  </a:moveTo>
                  <a:lnTo>
                    <a:pt x="3139" y="1197"/>
                  </a:lnTo>
                  <a:lnTo>
                    <a:pt x="2782" y="1292"/>
                  </a:lnTo>
                  <a:lnTo>
                    <a:pt x="2782" y="1103"/>
                  </a:lnTo>
                  <a:close/>
                  <a:moveTo>
                    <a:pt x="3231" y="982"/>
                  </a:moveTo>
                  <a:lnTo>
                    <a:pt x="3588" y="1077"/>
                  </a:lnTo>
                  <a:lnTo>
                    <a:pt x="3231" y="1171"/>
                  </a:lnTo>
                  <a:lnTo>
                    <a:pt x="3231" y="982"/>
                  </a:lnTo>
                  <a:close/>
                  <a:moveTo>
                    <a:pt x="3680" y="864"/>
                  </a:moveTo>
                  <a:lnTo>
                    <a:pt x="4037" y="959"/>
                  </a:lnTo>
                  <a:lnTo>
                    <a:pt x="3680" y="1053"/>
                  </a:lnTo>
                  <a:lnTo>
                    <a:pt x="3680" y="864"/>
                  </a:lnTo>
                  <a:close/>
                  <a:moveTo>
                    <a:pt x="4129" y="744"/>
                  </a:moveTo>
                  <a:lnTo>
                    <a:pt x="4483" y="838"/>
                  </a:lnTo>
                  <a:lnTo>
                    <a:pt x="4129" y="933"/>
                  </a:lnTo>
                  <a:lnTo>
                    <a:pt x="4129" y="744"/>
                  </a:lnTo>
                  <a:close/>
                  <a:moveTo>
                    <a:pt x="4575" y="626"/>
                  </a:moveTo>
                  <a:lnTo>
                    <a:pt x="4932" y="720"/>
                  </a:lnTo>
                  <a:lnTo>
                    <a:pt x="4575" y="815"/>
                  </a:lnTo>
                  <a:lnTo>
                    <a:pt x="4575" y="626"/>
                  </a:lnTo>
                  <a:close/>
                  <a:moveTo>
                    <a:pt x="5435" y="585"/>
                  </a:moveTo>
                  <a:lnTo>
                    <a:pt x="5024" y="694"/>
                  </a:lnTo>
                  <a:lnTo>
                    <a:pt x="5024" y="307"/>
                  </a:lnTo>
                  <a:lnTo>
                    <a:pt x="5024" y="274"/>
                  </a:lnTo>
                  <a:lnTo>
                    <a:pt x="5033" y="271"/>
                  </a:lnTo>
                  <a:lnTo>
                    <a:pt x="5435" y="165"/>
                  </a:lnTo>
                  <a:lnTo>
                    <a:pt x="5435" y="585"/>
                  </a:lnTo>
                  <a:close/>
                </a:path>
              </a:pathLst>
            </a:custGeom>
            <a:gradFill flip="none" rotWithShape="1">
              <a:gsLst>
                <a:gs pos="24000">
                  <a:schemeClr val="bg1">
                    <a:lumMod val="50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  <a:tileRect/>
            </a:gradFill>
            <a:ln w="1270" cap="rnd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rgbClr val="777777"/>
                  </a:gs>
                </a:gsLst>
                <a:lin ang="0" scaled="1"/>
                <a:tileRect/>
              </a:gradFill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" name="Gruppieren 4"/>
          <p:cNvGrpSpPr/>
          <p:nvPr/>
        </p:nvGrpSpPr>
        <p:grpSpPr bwMode="gray">
          <a:xfrm>
            <a:off x="7105384" y="4067486"/>
            <a:ext cx="1386412" cy="1119306"/>
            <a:chOff x="3472452" y="1998451"/>
            <a:chExt cx="1036688" cy="836961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1005" name="Freeform 1227"/>
            <p:cNvSpPr>
              <a:spLocks/>
            </p:cNvSpPr>
            <p:nvPr/>
          </p:nvSpPr>
          <p:spPr bwMode="gray">
            <a:xfrm>
              <a:off x="4146141" y="2405836"/>
              <a:ext cx="362999" cy="429576"/>
            </a:xfrm>
            <a:custGeom>
              <a:avLst/>
              <a:gdLst>
                <a:gd name="T0" fmla="*/ 0 w 3144"/>
                <a:gd name="T1" fmla="*/ 3722 h 3722"/>
                <a:gd name="T2" fmla="*/ 0 w 3144"/>
                <a:gd name="T3" fmla="*/ 843 h 3722"/>
                <a:gd name="T4" fmla="*/ 3144 w 3144"/>
                <a:gd name="T5" fmla="*/ 0 h 3722"/>
                <a:gd name="T6" fmla="*/ 3144 w 3144"/>
                <a:gd name="T7" fmla="*/ 2877 h 3722"/>
                <a:gd name="T8" fmla="*/ 0 w 3144"/>
                <a:gd name="T9" fmla="*/ 3722 h 37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44"/>
                <a:gd name="T16" fmla="*/ 0 h 3722"/>
                <a:gd name="T17" fmla="*/ 3144 w 3144"/>
                <a:gd name="T18" fmla="*/ 3722 h 37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44" h="3722">
                  <a:moveTo>
                    <a:pt x="0" y="3722"/>
                  </a:moveTo>
                  <a:lnTo>
                    <a:pt x="0" y="843"/>
                  </a:lnTo>
                  <a:lnTo>
                    <a:pt x="3144" y="0"/>
                  </a:lnTo>
                  <a:lnTo>
                    <a:pt x="3144" y="2877"/>
                  </a:lnTo>
                  <a:lnTo>
                    <a:pt x="0" y="3722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228"/>
            <p:cNvSpPr>
              <a:spLocks/>
            </p:cNvSpPr>
            <p:nvPr/>
          </p:nvSpPr>
          <p:spPr bwMode="gray">
            <a:xfrm>
              <a:off x="4328433" y="2179159"/>
              <a:ext cx="180707" cy="275817"/>
            </a:xfrm>
            <a:custGeom>
              <a:avLst/>
              <a:gdLst>
                <a:gd name="T0" fmla="*/ 0 w 1569"/>
                <a:gd name="T1" fmla="*/ 2386 h 2386"/>
                <a:gd name="T2" fmla="*/ 1569 w 1569"/>
                <a:gd name="T3" fmla="*/ 0 h 2386"/>
                <a:gd name="T4" fmla="*/ 1569 w 1569"/>
                <a:gd name="T5" fmla="*/ 1966 h 2386"/>
                <a:gd name="T6" fmla="*/ 0 w 1569"/>
                <a:gd name="T7" fmla="*/ 2386 h 23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9"/>
                <a:gd name="T13" fmla="*/ 0 h 2386"/>
                <a:gd name="T14" fmla="*/ 1569 w 1569"/>
                <a:gd name="T15" fmla="*/ 2386 h 23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9" h="2386">
                  <a:moveTo>
                    <a:pt x="0" y="2386"/>
                  </a:moveTo>
                  <a:lnTo>
                    <a:pt x="1569" y="0"/>
                  </a:lnTo>
                  <a:lnTo>
                    <a:pt x="1569" y="1966"/>
                  </a:lnTo>
                  <a:lnTo>
                    <a:pt x="0" y="2386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7" name="Freeform 1229"/>
            <p:cNvSpPr>
              <a:spLocks/>
            </p:cNvSpPr>
            <p:nvPr/>
          </p:nvSpPr>
          <p:spPr bwMode="gray">
            <a:xfrm>
              <a:off x="3654744" y="1998451"/>
              <a:ext cx="854396" cy="456524"/>
            </a:xfrm>
            <a:custGeom>
              <a:avLst/>
              <a:gdLst>
                <a:gd name="T0" fmla="*/ 0 w 7396"/>
                <a:gd name="T1" fmla="*/ 2386 h 3950"/>
                <a:gd name="T2" fmla="*/ 1568 w 7396"/>
                <a:gd name="T3" fmla="*/ 0 h 3950"/>
                <a:gd name="T4" fmla="*/ 7396 w 7396"/>
                <a:gd name="T5" fmla="*/ 1564 h 3950"/>
                <a:gd name="T6" fmla="*/ 5827 w 7396"/>
                <a:gd name="T7" fmla="*/ 3950 h 3950"/>
                <a:gd name="T8" fmla="*/ 0 w 7396"/>
                <a:gd name="T9" fmla="*/ 2386 h 3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96"/>
                <a:gd name="T16" fmla="*/ 0 h 3950"/>
                <a:gd name="T17" fmla="*/ 7396 w 7396"/>
                <a:gd name="T18" fmla="*/ 3950 h 39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96" h="3950">
                  <a:moveTo>
                    <a:pt x="0" y="2386"/>
                  </a:moveTo>
                  <a:lnTo>
                    <a:pt x="1568" y="0"/>
                  </a:lnTo>
                  <a:lnTo>
                    <a:pt x="7396" y="1564"/>
                  </a:lnTo>
                  <a:lnTo>
                    <a:pt x="5827" y="3950"/>
                  </a:lnTo>
                  <a:lnTo>
                    <a:pt x="0" y="23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8" name="Line 1230"/>
            <p:cNvSpPr>
              <a:spLocks noChangeShapeType="1"/>
            </p:cNvSpPr>
            <p:nvPr/>
          </p:nvSpPr>
          <p:spPr bwMode="gray">
            <a:xfrm flipV="1">
              <a:off x="3924220" y="2071368"/>
              <a:ext cx="180707" cy="275817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Line 1231"/>
            <p:cNvSpPr>
              <a:spLocks noChangeShapeType="1"/>
            </p:cNvSpPr>
            <p:nvPr/>
          </p:nvSpPr>
          <p:spPr bwMode="gray">
            <a:xfrm flipV="1">
              <a:off x="4058958" y="2107827"/>
              <a:ext cx="180707" cy="274231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0" name="Line 1232"/>
            <p:cNvSpPr>
              <a:spLocks noChangeShapeType="1"/>
            </p:cNvSpPr>
            <p:nvPr/>
          </p:nvSpPr>
          <p:spPr bwMode="gray">
            <a:xfrm flipV="1">
              <a:off x="3789482" y="2034910"/>
              <a:ext cx="180707" cy="274231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1" name="Line 1233"/>
            <p:cNvSpPr>
              <a:spLocks noChangeShapeType="1"/>
            </p:cNvSpPr>
            <p:nvPr/>
          </p:nvSpPr>
          <p:spPr bwMode="gray">
            <a:xfrm flipV="1">
              <a:off x="4193696" y="2142700"/>
              <a:ext cx="180707" cy="275817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234"/>
            <p:cNvSpPr>
              <a:spLocks/>
            </p:cNvSpPr>
            <p:nvPr/>
          </p:nvSpPr>
          <p:spPr bwMode="gray">
            <a:xfrm>
              <a:off x="3472452" y="2323408"/>
              <a:ext cx="673689" cy="512004"/>
            </a:xfrm>
            <a:custGeom>
              <a:avLst/>
              <a:gdLst>
                <a:gd name="T0" fmla="*/ 0 w 5828"/>
                <a:gd name="T1" fmla="*/ 0 h 4443"/>
                <a:gd name="T2" fmla="*/ 0 w 5828"/>
                <a:gd name="T3" fmla="*/ 2880 h 4443"/>
                <a:gd name="T4" fmla="*/ 5828 w 5828"/>
                <a:gd name="T5" fmla="*/ 4443 h 4443"/>
                <a:gd name="T6" fmla="*/ 5828 w 5828"/>
                <a:gd name="T7" fmla="*/ 1564 h 4443"/>
                <a:gd name="T8" fmla="*/ 0 w 5828"/>
                <a:gd name="T9" fmla="*/ 0 h 4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28"/>
                <a:gd name="T16" fmla="*/ 0 h 4443"/>
                <a:gd name="T17" fmla="*/ 5828 w 5828"/>
                <a:gd name="T18" fmla="*/ 4443 h 44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28" h="4443">
                  <a:moveTo>
                    <a:pt x="0" y="0"/>
                  </a:moveTo>
                  <a:lnTo>
                    <a:pt x="0" y="2880"/>
                  </a:lnTo>
                  <a:lnTo>
                    <a:pt x="5828" y="4443"/>
                  </a:lnTo>
                  <a:lnTo>
                    <a:pt x="5828" y="1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3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3" name="Freeform 1235"/>
            <p:cNvSpPr>
              <a:spLocks/>
            </p:cNvSpPr>
            <p:nvPr/>
          </p:nvSpPr>
          <p:spPr bwMode="gray">
            <a:xfrm>
              <a:off x="4146141" y="2228299"/>
              <a:ext cx="182292" cy="274231"/>
            </a:xfrm>
            <a:custGeom>
              <a:avLst/>
              <a:gdLst>
                <a:gd name="T0" fmla="*/ 0 w 1575"/>
                <a:gd name="T1" fmla="*/ 2388 h 2388"/>
                <a:gd name="T2" fmla="*/ 1575 w 1575"/>
                <a:gd name="T3" fmla="*/ 0 h 2388"/>
                <a:gd name="T4" fmla="*/ 1575 w 1575"/>
                <a:gd name="T5" fmla="*/ 1965 h 2388"/>
                <a:gd name="T6" fmla="*/ 0 w 1575"/>
                <a:gd name="T7" fmla="*/ 2388 h 23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5"/>
                <a:gd name="T13" fmla="*/ 0 h 2388"/>
                <a:gd name="T14" fmla="*/ 1575 w 1575"/>
                <a:gd name="T15" fmla="*/ 2388 h 23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5" h="2388">
                  <a:moveTo>
                    <a:pt x="0" y="2388"/>
                  </a:moveTo>
                  <a:lnTo>
                    <a:pt x="1575" y="0"/>
                  </a:lnTo>
                  <a:lnTo>
                    <a:pt x="1575" y="1965"/>
                  </a:lnTo>
                  <a:lnTo>
                    <a:pt x="0" y="238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4" name="Freeform 1236"/>
            <p:cNvSpPr>
              <a:spLocks/>
            </p:cNvSpPr>
            <p:nvPr/>
          </p:nvSpPr>
          <p:spPr bwMode="gray">
            <a:xfrm>
              <a:off x="3472452" y="2047591"/>
              <a:ext cx="854396" cy="454939"/>
            </a:xfrm>
            <a:custGeom>
              <a:avLst/>
              <a:gdLst>
                <a:gd name="T0" fmla="*/ 0 w 7396"/>
                <a:gd name="T1" fmla="*/ 2383 h 3947"/>
                <a:gd name="T2" fmla="*/ 1569 w 7396"/>
                <a:gd name="T3" fmla="*/ 0 h 3947"/>
                <a:gd name="T4" fmla="*/ 7396 w 7396"/>
                <a:gd name="T5" fmla="*/ 1561 h 3947"/>
                <a:gd name="T6" fmla="*/ 5828 w 7396"/>
                <a:gd name="T7" fmla="*/ 3947 h 3947"/>
                <a:gd name="T8" fmla="*/ 0 w 7396"/>
                <a:gd name="T9" fmla="*/ 2383 h 39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96"/>
                <a:gd name="T16" fmla="*/ 0 h 3947"/>
                <a:gd name="T17" fmla="*/ 7396 w 7396"/>
                <a:gd name="T18" fmla="*/ 3947 h 39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96" h="3947">
                  <a:moveTo>
                    <a:pt x="0" y="2383"/>
                  </a:moveTo>
                  <a:lnTo>
                    <a:pt x="1569" y="0"/>
                  </a:lnTo>
                  <a:lnTo>
                    <a:pt x="7396" y="1561"/>
                  </a:lnTo>
                  <a:lnTo>
                    <a:pt x="5828" y="3947"/>
                  </a:lnTo>
                  <a:lnTo>
                    <a:pt x="0" y="238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Line 1237"/>
            <p:cNvSpPr>
              <a:spLocks noChangeShapeType="1"/>
            </p:cNvSpPr>
            <p:nvPr/>
          </p:nvSpPr>
          <p:spPr bwMode="gray">
            <a:xfrm flipV="1">
              <a:off x="3741928" y="2120508"/>
              <a:ext cx="180707" cy="274231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6" name="Line 1238"/>
            <p:cNvSpPr>
              <a:spLocks noChangeShapeType="1"/>
            </p:cNvSpPr>
            <p:nvPr/>
          </p:nvSpPr>
          <p:spPr bwMode="gray">
            <a:xfrm flipV="1">
              <a:off x="3876665" y="2156967"/>
              <a:ext cx="180707" cy="274231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7" name="Line 1239"/>
            <p:cNvSpPr>
              <a:spLocks noChangeShapeType="1"/>
            </p:cNvSpPr>
            <p:nvPr/>
          </p:nvSpPr>
          <p:spPr bwMode="gray">
            <a:xfrm flipV="1">
              <a:off x="3607190" y="2084050"/>
              <a:ext cx="180707" cy="274231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Line 1240"/>
            <p:cNvSpPr>
              <a:spLocks noChangeShapeType="1"/>
            </p:cNvSpPr>
            <p:nvPr/>
          </p:nvSpPr>
          <p:spPr bwMode="gray">
            <a:xfrm flipV="1">
              <a:off x="4011403" y="2191840"/>
              <a:ext cx="182292" cy="275817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020" name="Gruppieren 1019"/>
            <p:cNvGrpSpPr/>
            <p:nvPr/>
          </p:nvGrpSpPr>
          <p:grpSpPr bwMode="gray">
            <a:xfrm>
              <a:off x="3565656" y="2478934"/>
              <a:ext cx="473961" cy="323371"/>
              <a:chOff x="3184200" y="2477485"/>
              <a:chExt cx="569596" cy="388620"/>
            </a:xfrm>
          </p:grpSpPr>
          <p:sp>
            <p:nvSpPr>
              <p:cNvPr id="1021" name="Freeform 1587"/>
              <p:cNvSpPr>
                <a:spLocks/>
              </p:cNvSpPr>
              <p:nvPr/>
            </p:nvSpPr>
            <p:spPr bwMode="gray">
              <a:xfrm>
                <a:off x="3193725" y="2479390"/>
                <a:ext cx="9525" cy="238125"/>
              </a:xfrm>
              <a:custGeom>
                <a:avLst/>
                <a:gdLst>
                  <a:gd name="T0" fmla="*/ 59 w 59"/>
                  <a:gd name="T1" fmla="*/ 0 h 1719"/>
                  <a:gd name="T2" fmla="*/ 59 w 59"/>
                  <a:gd name="T3" fmla="*/ 1703 h 1719"/>
                  <a:gd name="T4" fmla="*/ 0 w 59"/>
                  <a:gd name="T5" fmla="*/ 1719 h 1719"/>
                  <a:gd name="T6" fmla="*/ 0 w 59"/>
                  <a:gd name="T7" fmla="*/ 16 h 1719"/>
                  <a:gd name="T8" fmla="*/ 59 w 59"/>
                  <a:gd name="T9" fmla="*/ 0 h 17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719"/>
                  <a:gd name="T17" fmla="*/ 59 w 59"/>
                  <a:gd name="T18" fmla="*/ 1719 h 17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719">
                    <a:moveTo>
                      <a:pt x="59" y="0"/>
                    </a:moveTo>
                    <a:lnTo>
                      <a:pt x="59" y="1703"/>
                    </a:lnTo>
                    <a:lnTo>
                      <a:pt x="0" y="1719"/>
                    </a:lnTo>
                    <a:lnTo>
                      <a:pt x="0" y="16"/>
                    </a:lnTo>
                    <a:lnTo>
                      <a:pt x="59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1588"/>
              <p:cNvSpPr>
                <a:spLocks/>
              </p:cNvSpPr>
              <p:nvPr/>
            </p:nvSpPr>
            <p:spPr bwMode="gray">
              <a:xfrm>
                <a:off x="3351840" y="2523205"/>
                <a:ext cx="9525" cy="240030"/>
              </a:xfrm>
              <a:custGeom>
                <a:avLst/>
                <a:gdLst>
                  <a:gd name="T0" fmla="*/ 0 w 73"/>
                  <a:gd name="T1" fmla="*/ 0 h 1725"/>
                  <a:gd name="T2" fmla="*/ 0 w 73"/>
                  <a:gd name="T3" fmla="*/ 1703 h 1725"/>
                  <a:gd name="T4" fmla="*/ 73 w 73"/>
                  <a:gd name="T5" fmla="*/ 1725 h 1725"/>
                  <a:gd name="T6" fmla="*/ 73 w 73"/>
                  <a:gd name="T7" fmla="*/ 21 h 1725"/>
                  <a:gd name="T8" fmla="*/ 0 w 73"/>
                  <a:gd name="T9" fmla="*/ 0 h 17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1725"/>
                  <a:gd name="T17" fmla="*/ 73 w 73"/>
                  <a:gd name="T18" fmla="*/ 1725 h 17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1725">
                    <a:moveTo>
                      <a:pt x="0" y="0"/>
                    </a:moveTo>
                    <a:lnTo>
                      <a:pt x="0" y="1703"/>
                    </a:lnTo>
                    <a:lnTo>
                      <a:pt x="73" y="1725"/>
                    </a:lnTo>
                    <a:lnTo>
                      <a:pt x="7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3" name="Freeform 1589"/>
              <p:cNvSpPr>
                <a:spLocks/>
              </p:cNvSpPr>
              <p:nvPr/>
            </p:nvSpPr>
            <p:spPr bwMode="gray">
              <a:xfrm>
                <a:off x="3191820" y="2477485"/>
                <a:ext cx="1905" cy="240030"/>
              </a:xfrm>
              <a:custGeom>
                <a:avLst/>
                <a:gdLst>
                  <a:gd name="T0" fmla="*/ 0 w 15"/>
                  <a:gd name="T1" fmla="*/ 0 h 1738"/>
                  <a:gd name="T2" fmla="*/ 0 w 15"/>
                  <a:gd name="T3" fmla="*/ 1703 h 1738"/>
                  <a:gd name="T4" fmla="*/ 15 w 15"/>
                  <a:gd name="T5" fmla="*/ 1738 h 1738"/>
                  <a:gd name="T6" fmla="*/ 15 w 15"/>
                  <a:gd name="T7" fmla="*/ 35 h 1738"/>
                  <a:gd name="T8" fmla="*/ 0 w 15"/>
                  <a:gd name="T9" fmla="*/ 0 h 1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738"/>
                  <a:gd name="T17" fmla="*/ 15 w 15"/>
                  <a:gd name="T18" fmla="*/ 1738 h 1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738">
                    <a:moveTo>
                      <a:pt x="0" y="0"/>
                    </a:moveTo>
                    <a:lnTo>
                      <a:pt x="0" y="1703"/>
                    </a:lnTo>
                    <a:lnTo>
                      <a:pt x="15" y="1738"/>
                    </a:lnTo>
                    <a:lnTo>
                      <a:pt x="15" y="35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1590"/>
              <p:cNvSpPr>
                <a:spLocks/>
              </p:cNvSpPr>
              <p:nvPr/>
            </p:nvSpPr>
            <p:spPr bwMode="gray">
              <a:xfrm>
                <a:off x="3193725" y="2500345"/>
                <a:ext cx="158115" cy="89535"/>
              </a:xfrm>
              <a:custGeom>
                <a:avLst/>
                <a:gdLst>
                  <a:gd name="T0" fmla="*/ 1127 w 1127"/>
                  <a:gd name="T1" fmla="*/ 303 h 643"/>
                  <a:gd name="T2" fmla="*/ 1127 w 1127"/>
                  <a:gd name="T3" fmla="*/ 643 h 643"/>
                  <a:gd name="T4" fmla="*/ 0 w 1127"/>
                  <a:gd name="T5" fmla="*/ 341 h 643"/>
                  <a:gd name="T6" fmla="*/ 0 w 1127"/>
                  <a:gd name="T7" fmla="*/ 0 h 643"/>
                  <a:gd name="T8" fmla="*/ 1127 w 1127"/>
                  <a:gd name="T9" fmla="*/ 303 h 6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643"/>
                  <a:gd name="T17" fmla="*/ 1127 w 1127"/>
                  <a:gd name="T18" fmla="*/ 643 h 6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643">
                    <a:moveTo>
                      <a:pt x="1127" y="303"/>
                    </a:moveTo>
                    <a:lnTo>
                      <a:pt x="1127" y="643"/>
                    </a:lnTo>
                    <a:lnTo>
                      <a:pt x="0" y="341"/>
                    </a:lnTo>
                    <a:lnTo>
                      <a:pt x="0" y="0"/>
                    </a:lnTo>
                    <a:lnTo>
                      <a:pt x="1127" y="30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5" name="Freeform 1591"/>
              <p:cNvSpPr>
                <a:spLocks/>
              </p:cNvSpPr>
              <p:nvPr/>
            </p:nvSpPr>
            <p:spPr bwMode="gray">
              <a:xfrm>
                <a:off x="3193725" y="2547970"/>
                <a:ext cx="158115" cy="80010"/>
              </a:xfrm>
              <a:custGeom>
                <a:avLst/>
                <a:gdLst>
                  <a:gd name="T0" fmla="*/ 1127 w 1127"/>
                  <a:gd name="T1" fmla="*/ 302 h 574"/>
                  <a:gd name="T2" fmla="*/ 1127 w 1127"/>
                  <a:gd name="T3" fmla="*/ 574 h 574"/>
                  <a:gd name="T4" fmla="*/ 0 w 1127"/>
                  <a:gd name="T5" fmla="*/ 271 h 574"/>
                  <a:gd name="T6" fmla="*/ 0 w 1127"/>
                  <a:gd name="T7" fmla="*/ 0 h 574"/>
                  <a:gd name="T8" fmla="*/ 1127 w 1127"/>
                  <a:gd name="T9" fmla="*/ 302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574"/>
                  <a:gd name="T17" fmla="*/ 1127 w 1127"/>
                  <a:gd name="T18" fmla="*/ 574 h 5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574">
                    <a:moveTo>
                      <a:pt x="1127" y="302"/>
                    </a:moveTo>
                    <a:lnTo>
                      <a:pt x="1127" y="574"/>
                    </a:lnTo>
                    <a:lnTo>
                      <a:pt x="0" y="271"/>
                    </a:lnTo>
                    <a:lnTo>
                      <a:pt x="0" y="0"/>
                    </a:lnTo>
                    <a:lnTo>
                      <a:pt x="1127" y="30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6" name="Freeform 1592"/>
              <p:cNvSpPr>
                <a:spLocks/>
              </p:cNvSpPr>
              <p:nvPr/>
            </p:nvSpPr>
            <p:spPr bwMode="gray">
              <a:xfrm>
                <a:off x="3193725" y="2586070"/>
                <a:ext cx="158115" cy="87630"/>
              </a:xfrm>
              <a:custGeom>
                <a:avLst/>
                <a:gdLst>
                  <a:gd name="T0" fmla="*/ 1127 w 1127"/>
                  <a:gd name="T1" fmla="*/ 303 h 640"/>
                  <a:gd name="T2" fmla="*/ 1127 w 1127"/>
                  <a:gd name="T3" fmla="*/ 640 h 640"/>
                  <a:gd name="T4" fmla="*/ 0 w 1127"/>
                  <a:gd name="T5" fmla="*/ 340 h 640"/>
                  <a:gd name="T6" fmla="*/ 0 w 1127"/>
                  <a:gd name="T7" fmla="*/ 0 h 640"/>
                  <a:gd name="T8" fmla="*/ 1127 w 1127"/>
                  <a:gd name="T9" fmla="*/ 303 h 6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640"/>
                  <a:gd name="T17" fmla="*/ 1127 w 1127"/>
                  <a:gd name="T18" fmla="*/ 640 h 6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640">
                    <a:moveTo>
                      <a:pt x="1127" y="303"/>
                    </a:moveTo>
                    <a:lnTo>
                      <a:pt x="1127" y="640"/>
                    </a:lnTo>
                    <a:lnTo>
                      <a:pt x="0" y="340"/>
                    </a:lnTo>
                    <a:lnTo>
                      <a:pt x="0" y="0"/>
                    </a:lnTo>
                    <a:lnTo>
                      <a:pt x="1127" y="30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7" name="Freeform 1593"/>
              <p:cNvSpPr>
                <a:spLocks/>
              </p:cNvSpPr>
              <p:nvPr/>
            </p:nvSpPr>
            <p:spPr bwMode="gray">
              <a:xfrm>
                <a:off x="3193725" y="2631790"/>
                <a:ext cx="158115" cy="80010"/>
              </a:xfrm>
              <a:custGeom>
                <a:avLst/>
                <a:gdLst>
                  <a:gd name="T0" fmla="*/ 1127 w 1127"/>
                  <a:gd name="T1" fmla="*/ 300 h 574"/>
                  <a:gd name="T2" fmla="*/ 1127 w 1127"/>
                  <a:gd name="T3" fmla="*/ 574 h 574"/>
                  <a:gd name="T4" fmla="*/ 0 w 1127"/>
                  <a:gd name="T5" fmla="*/ 272 h 574"/>
                  <a:gd name="T6" fmla="*/ 0 w 1127"/>
                  <a:gd name="T7" fmla="*/ 0 h 574"/>
                  <a:gd name="T8" fmla="*/ 1127 w 1127"/>
                  <a:gd name="T9" fmla="*/ 30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574"/>
                  <a:gd name="T17" fmla="*/ 1127 w 1127"/>
                  <a:gd name="T18" fmla="*/ 574 h 5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574">
                    <a:moveTo>
                      <a:pt x="1127" y="300"/>
                    </a:moveTo>
                    <a:lnTo>
                      <a:pt x="1127" y="574"/>
                    </a:lnTo>
                    <a:lnTo>
                      <a:pt x="0" y="272"/>
                    </a:lnTo>
                    <a:lnTo>
                      <a:pt x="0" y="0"/>
                    </a:lnTo>
                    <a:lnTo>
                      <a:pt x="1127" y="30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8" name="Freeform 1594"/>
              <p:cNvSpPr>
                <a:spLocks/>
              </p:cNvSpPr>
              <p:nvPr/>
            </p:nvSpPr>
            <p:spPr bwMode="gray">
              <a:xfrm>
                <a:off x="3193725" y="2669890"/>
                <a:ext cx="158115" cy="89535"/>
              </a:xfrm>
              <a:custGeom>
                <a:avLst/>
                <a:gdLst>
                  <a:gd name="T0" fmla="*/ 1127 w 1127"/>
                  <a:gd name="T1" fmla="*/ 302 h 640"/>
                  <a:gd name="T2" fmla="*/ 1127 w 1127"/>
                  <a:gd name="T3" fmla="*/ 640 h 640"/>
                  <a:gd name="T4" fmla="*/ 0 w 1127"/>
                  <a:gd name="T5" fmla="*/ 338 h 640"/>
                  <a:gd name="T6" fmla="*/ 0 w 1127"/>
                  <a:gd name="T7" fmla="*/ 0 h 640"/>
                  <a:gd name="T8" fmla="*/ 1127 w 1127"/>
                  <a:gd name="T9" fmla="*/ 302 h 6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640"/>
                  <a:gd name="T17" fmla="*/ 1127 w 1127"/>
                  <a:gd name="T18" fmla="*/ 640 h 6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640">
                    <a:moveTo>
                      <a:pt x="1127" y="302"/>
                    </a:moveTo>
                    <a:lnTo>
                      <a:pt x="1127" y="640"/>
                    </a:lnTo>
                    <a:lnTo>
                      <a:pt x="0" y="338"/>
                    </a:lnTo>
                    <a:lnTo>
                      <a:pt x="0" y="0"/>
                    </a:lnTo>
                    <a:lnTo>
                      <a:pt x="1127" y="30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9" name="Freeform 1595"/>
              <p:cNvSpPr>
                <a:spLocks/>
              </p:cNvSpPr>
              <p:nvPr/>
            </p:nvSpPr>
            <p:spPr bwMode="gray">
              <a:xfrm>
                <a:off x="3184200" y="2479390"/>
                <a:ext cx="9525" cy="238125"/>
              </a:xfrm>
              <a:custGeom>
                <a:avLst/>
                <a:gdLst>
                  <a:gd name="T0" fmla="*/ 0 w 69"/>
                  <a:gd name="T1" fmla="*/ 0 h 1722"/>
                  <a:gd name="T2" fmla="*/ 0 w 69"/>
                  <a:gd name="T3" fmla="*/ 1703 h 1722"/>
                  <a:gd name="T4" fmla="*/ 69 w 69"/>
                  <a:gd name="T5" fmla="*/ 1722 h 1722"/>
                  <a:gd name="T6" fmla="*/ 69 w 69"/>
                  <a:gd name="T7" fmla="*/ 19 h 1722"/>
                  <a:gd name="T8" fmla="*/ 0 w 69"/>
                  <a:gd name="T9" fmla="*/ 0 h 17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9"/>
                  <a:gd name="T16" fmla="*/ 0 h 1722"/>
                  <a:gd name="T17" fmla="*/ 69 w 69"/>
                  <a:gd name="T18" fmla="*/ 1722 h 17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9" h="1722">
                    <a:moveTo>
                      <a:pt x="0" y="0"/>
                    </a:moveTo>
                    <a:lnTo>
                      <a:pt x="0" y="1703"/>
                    </a:lnTo>
                    <a:lnTo>
                      <a:pt x="69" y="1722"/>
                    </a:lnTo>
                    <a:lnTo>
                      <a:pt x="6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0" name="Freeform 1596"/>
              <p:cNvSpPr>
                <a:spLocks/>
              </p:cNvSpPr>
              <p:nvPr/>
            </p:nvSpPr>
            <p:spPr bwMode="gray">
              <a:xfrm>
                <a:off x="3361365" y="2525110"/>
                <a:ext cx="7620" cy="238125"/>
              </a:xfrm>
              <a:custGeom>
                <a:avLst/>
                <a:gdLst>
                  <a:gd name="T0" fmla="*/ 54 w 54"/>
                  <a:gd name="T1" fmla="*/ 0 h 1720"/>
                  <a:gd name="T2" fmla="*/ 54 w 54"/>
                  <a:gd name="T3" fmla="*/ 1703 h 1720"/>
                  <a:gd name="T4" fmla="*/ 0 w 54"/>
                  <a:gd name="T5" fmla="*/ 1720 h 1720"/>
                  <a:gd name="T6" fmla="*/ 0 w 54"/>
                  <a:gd name="T7" fmla="*/ 16 h 1720"/>
                  <a:gd name="T8" fmla="*/ 54 w 54"/>
                  <a:gd name="T9" fmla="*/ 0 h 17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720"/>
                  <a:gd name="T17" fmla="*/ 54 w 54"/>
                  <a:gd name="T18" fmla="*/ 1720 h 17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720">
                    <a:moveTo>
                      <a:pt x="54" y="0"/>
                    </a:moveTo>
                    <a:lnTo>
                      <a:pt x="54" y="1703"/>
                    </a:lnTo>
                    <a:lnTo>
                      <a:pt x="0" y="1720"/>
                    </a:lnTo>
                    <a:lnTo>
                      <a:pt x="0" y="16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1" name="Freeform 1597"/>
              <p:cNvSpPr>
                <a:spLocks/>
              </p:cNvSpPr>
              <p:nvPr/>
            </p:nvSpPr>
            <p:spPr bwMode="gray">
              <a:xfrm>
                <a:off x="3184200" y="2477485"/>
                <a:ext cx="184785" cy="49530"/>
              </a:xfrm>
              <a:custGeom>
                <a:avLst/>
                <a:gdLst>
                  <a:gd name="T0" fmla="*/ 0 w 1323"/>
                  <a:gd name="T1" fmla="*/ 14 h 356"/>
                  <a:gd name="T2" fmla="*/ 55 w 1323"/>
                  <a:gd name="T3" fmla="*/ 0 h 356"/>
                  <a:gd name="T4" fmla="*/ 1323 w 1323"/>
                  <a:gd name="T5" fmla="*/ 340 h 356"/>
                  <a:gd name="T6" fmla="*/ 1269 w 1323"/>
                  <a:gd name="T7" fmla="*/ 356 h 356"/>
                  <a:gd name="T8" fmla="*/ 0 w 1323"/>
                  <a:gd name="T9" fmla="*/ 14 h 3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3"/>
                  <a:gd name="T16" fmla="*/ 0 h 356"/>
                  <a:gd name="T17" fmla="*/ 1323 w 1323"/>
                  <a:gd name="T18" fmla="*/ 356 h 3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3" h="356">
                    <a:moveTo>
                      <a:pt x="0" y="14"/>
                    </a:moveTo>
                    <a:lnTo>
                      <a:pt x="55" y="0"/>
                    </a:lnTo>
                    <a:lnTo>
                      <a:pt x="1323" y="340"/>
                    </a:lnTo>
                    <a:lnTo>
                      <a:pt x="1269" y="356"/>
                    </a:lnTo>
                    <a:lnTo>
                      <a:pt x="0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1598"/>
              <p:cNvSpPr>
                <a:spLocks/>
              </p:cNvSpPr>
              <p:nvPr/>
            </p:nvSpPr>
            <p:spPr bwMode="gray">
              <a:xfrm>
                <a:off x="3193725" y="2483200"/>
                <a:ext cx="158115" cy="60960"/>
              </a:xfrm>
              <a:custGeom>
                <a:avLst/>
                <a:gdLst>
                  <a:gd name="T0" fmla="*/ 0 w 1127"/>
                  <a:gd name="T1" fmla="*/ 0 h 437"/>
                  <a:gd name="T2" fmla="*/ 0 w 1127"/>
                  <a:gd name="T3" fmla="*/ 134 h 437"/>
                  <a:gd name="T4" fmla="*/ 1127 w 1127"/>
                  <a:gd name="T5" fmla="*/ 437 h 437"/>
                  <a:gd name="T6" fmla="*/ 1127 w 1127"/>
                  <a:gd name="T7" fmla="*/ 302 h 437"/>
                  <a:gd name="T8" fmla="*/ 0 w 1127"/>
                  <a:gd name="T9" fmla="*/ 0 h 4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437"/>
                  <a:gd name="T17" fmla="*/ 1127 w 1127"/>
                  <a:gd name="T18" fmla="*/ 437 h 4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437">
                    <a:moveTo>
                      <a:pt x="0" y="0"/>
                    </a:moveTo>
                    <a:lnTo>
                      <a:pt x="0" y="134"/>
                    </a:lnTo>
                    <a:lnTo>
                      <a:pt x="1127" y="437"/>
                    </a:lnTo>
                    <a:lnTo>
                      <a:pt x="1127" y="3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1599"/>
              <p:cNvSpPr>
                <a:spLocks/>
              </p:cNvSpPr>
              <p:nvPr/>
            </p:nvSpPr>
            <p:spPr bwMode="gray">
              <a:xfrm>
                <a:off x="3578536" y="2582260"/>
                <a:ext cx="7620" cy="238125"/>
              </a:xfrm>
              <a:custGeom>
                <a:avLst/>
                <a:gdLst>
                  <a:gd name="T0" fmla="*/ 56 w 56"/>
                  <a:gd name="T1" fmla="*/ 0 h 1717"/>
                  <a:gd name="T2" fmla="*/ 56 w 56"/>
                  <a:gd name="T3" fmla="*/ 1703 h 1717"/>
                  <a:gd name="T4" fmla="*/ 0 w 56"/>
                  <a:gd name="T5" fmla="*/ 1717 h 1717"/>
                  <a:gd name="T6" fmla="*/ 0 w 56"/>
                  <a:gd name="T7" fmla="*/ 14 h 1717"/>
                  <a:gd name="T8" fmla="*/ 56 w 56"/>
                  <a:gd name="T9" fmla="*/ 0 h 17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717"/>
                  <a:gd name="T17" fmla="*/ 56 w 56"/>
                  <a:gd name="T18" fmla="*/ 1717 h 17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717">
                    <a:moveTo>
                      <a:pt x="56" y="0"/>
                    </a:moveTo>
                    <a:lnTo>
                      <a:pt x="56" y="1703"/>
                    </a:lnTo>
                    <a:lnTo>
                      <a:pt x="0" y="1717"/>
                    </a:lnTo>
                    <a:lnTo>
                      <a:pt x="0" y="14"/>
                    </a:lnTo>
                    <a:lnTo>
                      <a:pt x="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1600"/>
              <p:cNvSpPr>
                <a:spLocks/>
              </p:cNvSpPr>
              <p:nvPr/>
            </p:nvSpPr>
            <p:spPr bwMode="gray">
              <a:xfrm>
                <a:off x="3734746" y="2626075"/>
                <a:ext cx="9525" cy="240030"/>
              </a:xfrm>
              <a:custGeom>
                <a:avLst/>
                <a:gdLst>
                  <a:gd name="T0" fmla="*/ 0 w 71"/>
                  <a:gd name="T1" fmla="*/ 0 h 1722"/>
                  <a:gd name="T2" fmla="*/ 0 w 71"/>
                  <a:gd name="T3" fmla="*/ 1703 h 1722"/>
                  <a:gd name="T4" fmla="*/ 71 w 71"/>
                  <a:gd name="T5" fmla="*/ 1722 h 1722"/>
                  <a:gd name="T6" fmla="*/ 71 w 71"/>
                  <a:gd name="T7" fmla="*/ 18 h 1722"/>
                  <a:gd name="T8" fmla="*/ 0 w 71"/>
                  <a:gd name="T9" fmla="*/ 0 h 17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722"/>
                  <a:gd name="T17" fmla="*/ 71 w 71"/>
                  <a:gd name="T18" fmla="*/ 1722 h 17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722">
                    <a:moveTo>
                      <a:pt x="0" y="0"/>
                    </a:moveTo>
                    <a:lnTo>
                      <a:pt x="0" y="1703"/>
                    </a:lnTo>
                    <a:lnTo>
                      <a:pt x="71" y="1722"/>
                    </a:lnTo>
                    <a:lnTo>
                      <a:pt x="71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1601"/>
              <p:cNvSpPr>
                <a:spLocks/>
              </p:cNvSpPr>
              <p:nvPr/>
            </p:nvSpPr>
            <p:spPr bwMode="gray">
              <a:xfrm>
                <a:off x="3576631" y="2580355"/>
                <a:ext cx="1905" cy="240030"/>
              </a:xfrm>
              <a:custGeom>
                <a:avLst/>
                <a:gdLst>
                  <a:gd name="T0" fmla="*/ 0 w 15"/>
                  <a:gd name="T1" fmla="*/ 0 h 1736"/>
                  <a:gd name="T2" fmla="*/ 0 w 15"/>
                  <a:gd name="T3" fmla="*/ 1703 h 1736"/>
                  <a:gd name="T4" fmla="*/ 15 w 15"/>
                  <a:gd name="T5" fmla="*/ 1736 h 1736"/>
                  <a:gd name="T6" fmla="*/ 15 w 15"/>
                  <a:gd name="T7" fmla="*/ 33 h 1736"/>
                  <a:gd name="T8" fmla="*/ 0 w 15"/>
                  <a:gd name="T9" fmla="*/ 0 h 1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736"/>
                  <a:gd name="T17" fmla="*/ 15 w 15"/>
                  <a:gd name="T18" fmla="*/ 1736 h 17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736">
                    <a:moveTo>
                      <a:pt x="0" y="0"/>
                    </a:moveTo>
                    <a:lnTo>
                      <a:pt x="0" y="1703"/>
                    </a:lnTo>
                    <a:lnTo>
                      <a:pt x="15" y="1736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1602"/>
              <p:cNvSpPr>
                <a:spLocks/>
              </p:cNvSpPr>
              <p:nvPr/>
            </p:nvSpPr>
            <p:spPr bwMode="gray">
              <a:xfrm>
                <a:off x="3578536" y="2603215"/>
                <a:ext cx="156210" cy="89535"/>
              </a:xfrm>
              <a:custGeom>
                <a:avLst/>
                <a:gdLst>
                  <a:gd name="T0" fmla="*/ 1127 w 1127"/>
                  <a:gd name="T1" fmla="*/ 302 h 640"/>
                  <a:gd name="T2" fmla="*/ 1127 w 1127"/>
                  <a:gd name="T3" fmla="*/ 640 h 640"/>
                  <a:gd name="T4" fmla="*/ 0 w 1127"/>
                  <a:gd name="T5" fmla="*/ 338 h 640"/>
                  <a:gd name="T6" fmla="*/ 0 w 1127"/>
                  <a:gd name="T7" fmla="*/ 0 h 640"/>
                  <a:gd name="T8" fmla="*/ 1127 w 1127"/>
                  <a:gd name="T9" fmla="*/ 302 h 6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640"/>
                  <a:gd name="T17" fmla="*/ 1127 w 1127"/>
                  <a:gd name="T18" fmla="*/ 640 h 6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640">
                    <a:moveTo>
                      <a:pt x="1127" y="302"/>
                    </a:moveTo>
                    <a:lnTo>
                      <a:pt x="1127" y="640"/>
                    </a:lnTo>
                    <a:lnTo>
                      <a:pt x="0" y="338"/>
                    </a:lnTo>
                    <a:lnTo>
                      <a:pt x="0" y="0"/>
                    </a:lnTo>
                    <a:lnTo>
                      <a:pt x="1127" y="30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7" name="Freeform 1603"/>
              <p:cNvSpPr>
                <a:spLocks/>
              </p:cNvSpPr>
              <p:nvPr/>
            </p:nvSpPr>
            <p:spPr bwMode="gray">
              <a:xfrm>
                <a:off x="3578536" y="2650840"/>
                <a:ext cx="156210" cy="78105"/>
              </a:xfrm>
              <a:custGeom>
                <a:avLst/>
                <a:gdLst>
                  <a:gd name="T0" fmla="*/ 1127 w 1127"/>
                  <a:gd name="T1" fmla="*/ 302 h 574"/>
                  <a:gd name="T2" fmla="*/ 1127 w 1127"/>
                  <a:gd name="T3" fmla="*/ 574 h 574"/>
                  <a:gd name="T4" fmla="*/ 0 w 1127"/>
                  <a:gd name="T5" fmla="*/ 274 h 574"/>
                  <a:gd name="T6" fmla="*/ 0 w 1127"/>
                  <a:gd name="T7" fmla="*/ 0 h 574"/>
                  <a:gd name="T8" fmla="*/ 1127 w 1127"/>
                  <a:gd name="T9" fmla="*/ 302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574"/>
                  <a:gd name="T17" fmla="*/ 1127 w 1127"/>
                  <a:gd name="T18" fmla="*/ 574 h 5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574">
                    <a:moveTo>
                      <a:pt x="1127" y="302"/>
                    </a:moveTo>
                    <a:lnTo>
                      <a:pt x="1127" y="574"/>
                    </a:lnTo>
                    <a:lnTo>
                      <a:pt x="0" y="274"/>
                    </a:lnTo>
                    <a:lnTo>
                      <a:pt x="0" y="0"/>
                    </a:lnTo>
                    <a:lnTo>
                      <a:pt x="1127" y="30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8" name="Freeform 1604"/>
              <p:cNvSpPr>
                <a:spLocks/>
              </p:cNvSpPr>
              <p:nvPr/>
            </p:nvSpPr>
            <p:spPr bwMode="gray">
              <a:xfrm>
                <a:off x="3578536" y="2687035"/>
                <a:ext cx="156210" cy="89535"/>
              </a:xfrm>
              <a:custGeom>
                <a:avLst/>
                <a:gdLst>
                  <a:gd name="T0" fmla="*/ 1127 w 1127"/>
                  <a:gd name="T1" fmla="*/ 300 h 640"/>
                  <a:gd name="T2" fmla="*/ 1127 w 1127"/>
                  <a:gd name="T3" fmla="*/ 640 h 640"/>
                  <a:gd name="T4" fmla="*/ 0 w 1127"/>
                  <a:gd name="T5" fmla="*/ 337 h 640"/>
                  <a:gd name="T6" fmla="*/ 0 w 1127"/>
                  <a:gd name="T7" fmla="*/ 0 h 640"/>
                  <a:gd name="T8" fmla="*/ 1127 w 1127"/>
                  <a:gd name="T9" fmla="*/ 300 h 6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640"/>
                  <a:gd name="T17" fmla="*/ 1127 w 1127"/>
                  <a:gd name="T18" fmla="*/ 640 h 6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640">
                    <a:moveTo>
                      <a:pt x="1127" y="300"/>
                    </a:moveTo>
                    <a:lnTo>
                      <a:pt x="1127" y="640"/>
                    </a:lnTo>
                    <a:lnTo>
                      <a:pt x="0" y="337"/>
                    </a:lnTo>
                    <a:lnTo>
                      <a:pt x="0" y="0"/>
                    </a:lnTo>
                    <a:lnTo>
                      <a:pt x="1127" y="30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9" name="Freeform 1605"/>
              <p:cNvSpPr>
                <a:spLocks/>
              </p:cNvSpPr>
              <p:nvPr/>
            </p:nvSpPr>
            <p:spPr bwMode="gray">
              <a:xfrm>
                <a:off x="3578536" y="2734660"/>
                <a:ext cx="156210" cy="80010"/>
              </a:xfrm>
              <a:custGeom>
                <a:avLst/>
                <a:gdLst>
                  <a:gd name="T0" fmla="*/ 1127 w 1127"/>
                  <a:gd name="T1" fmla="*/ 303 h 575"/>
                  <a:gd name="T2" fmla="*/ 1127 w 1127"/>
                  <a:gd name="T3" fmla="*/ 575 h 575"/>
                  <a:gd name="T4" fmla="*/ 0 w 1127"/>
                  <a:gd name="T5" fmla="*/ 272 h 575"/>
                  <a:gd name="T6" fmla="*/ 0 w 1127"/>
                  <a:gd name="T7" fmla="*/ 0 h 575"/>
                  <a:gd name="T8" fmla="*/ 1127 w 1127"/>
                  <a:gd name="T9" fmla="*/ 303 h 5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575"/>
                  <a:gd name="T17" fmla="*/ 1127 w 1127"/>
                  <a:gd name="T18" fmla="*/ 575 h 5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575">
                    <a:moveTo>
                      <a:pt x="1127" y="303"/>
                    </a:moveTo>
                    <a:lnTo>
                      <a:pt x="1127" y="575"/>
                    </a:lnTo>
                    <a:lnTo>
                      <a:pt x="0" y="272"/>
                    </a:lnTo>
                    <a:lnTo>
                      <a:pt x="0" y="0"/>
                    </a:lnTo>
                    <a:lnTo>
                      <a:pt x="1127" y="30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0" name="Freeform 1606"/>
              <p:cNvSpPr>
                <a:spLocks/>
              </p:cNvSpPr>
              <p:nvPr/>
            </p:nvSpPr>
            <p:spPr bwMode="gray">
              <a:xfrm>
                <a:off x="3578536" y="2772760"/>
                <a:ext cx="156210" cy="89535"/>
              </a:xfrm>
              <a:custGeom>
                <a:avLst/>
                <a:gdLst>
                  <a:gd name="T0" fmla="*/ 1127 w 1127"/>
                  <a:gd name="T1" fmla="*/ 303 h 643"/>
                  <a:gd name="T2" fmla="*/ 1127 w 1127"/>
                  <a:gd name="T3" fmla="*/ 643 h 643"/>
                  <a:gd name="T4" fmla="*/ 0 w 1127"/>
                  <a:gd name="T5" fmla="*/ 340 h 643"/>
                  <a:gd name="T6" fmla="*/ 0 w 1127"/>
                  <a:gd name="T7" fmla="*/ 0 h 643"/>
                  <a:gd name="T8" fmla="*/ 1127 w 1127"/>
                  <a:gd name="T9" fmla="*/ 303 h 6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643"/>
                  <a:gd name="T17" fmla="*/ 1127 w 1127"/>
                  <a:gd name="T18" fmla="*/ 643 h 6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643">
                    <a:moveTo>
                      <a:pt x="1127" y="303"/>
                    </a:moveTo>
                    <a:lnTo>
                      <a:pt x="1127" y="643"/>
                    </a:lnTo>
                    <a:lnTo>
                      <a:pt x="0" y="340"/>
                    </a:lnTo>
                    <a:lnTo>
                      <a:pt x="0" y="0"/>
                    </a:lnTo>
                    <a:lnTo>
                      <a:pt x="1127" y="30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rgbClr val="AFAFA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>
                <a:innerShdw blurRad="12700" dist="12700" dir="16200000">
                  <a:prstClr val="black">
                    <a:alpha val="10000"/>
                  </a:prstClr>
                </a:innerShdw>
              </a:effectLst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1" name="Freeform 1607"/>
              <p:cNvSpPr>
                <a:spLocks/>
              </p:cNvSpPr>
              <p:nvPr/>
            </p:nvSpPr>
            <p:spPr bwMode="gray">
              <a:xfrm>
                <a:off x="3569011" y="2582260"/>
                <a:ext cx="9525" cy="238125"/>
              </a:xfrm>
              <a:custGeom>
                <a:avLst/>
                <a:gdLst>
                  <a:gd name="T0" fmla="*/ 0 w 71"/>
                  <a:gd name="T1" fmla="*/ 0 h 1722"/>
                  <a:gd name="T2" fmla="*/ 0 w 71"/>
                  <a:gd name="T3" fmla="*/ 1703 h 1722"/>
                  <a:gd name="T4" fmla="*/ 71 w 71"/>
                  <a:gd name="T5" fmla="*/ 1722 h 1722"/>
                  <a:gd name="T6" fmla="*/ 71 w 71"/>
                  <a:gd name="T7" fmla="*/ 19 h 1722"/>
                  <a:gd name="T8" fmla="*/ 0 w 71"/>
                  <a:gd name="T9" fmla="*/ 0 h 17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722"/>
                  <a:gd name="T17" fmla="*/ 71 w 71"/>
                  <a:gd name="T18" fmla="*/ 1722 h 17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722">
                    <a:moveTo>
                      <a:pt x="0" y="0"/>
                    </a:moveTo>
                    <a:lnTo>
                      <a:pt x="0" y="1703"/>
                    </a:lnTo>
                    <a:lnTo>
                      <a:pt x="71" y="1722"/>
                    </a:lnTo>
                    <a:lnTo>
                      <a:pt x="71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1608"/>
              <p:cNvSpPr>
                <a:spLocks/>
              </p:cNvSpPr>
              <p:nvPr/>
            </p:nvSpPr>
            <p:spPr bwMode="gray">
              <a:xfrm>
                <a:off x="3744271" y="2626075"/>
                <a:ext cx="9525" cy="240030"/>
              </a:xfrm>
              <a:custGeom>
                <a:avLst/>
                <a:gdLst>
                  <a:gd name="T0" fmla="*/ 56 w 56"/>
                  <a:gd name="T1" fmla="*/ 0 h 1718"/>
                  <a:gd name="T2" fmla="*/ 56 w 56"/>
                  <a:gd name="T3" fmla="*/ 1703 h 1718"/>
                  <a:gd name="T4" fmla="*/ 0 w 56"/>
                  <a:gd name="T5" fmla="*/ 1718 h 1718"/>
                  <a:gd name="T6" fmla="*/ 0 w 56"/>
                  <a:gd name="T7" fmla="*/ 14 h 1718"/>
                  <a:gd name="T8" fmla="*/ 56 w 56"/>
                  <a:gd name="T9" fmla="*/ 0 h 17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718"/>
                  <a:gd name="T17" fmla="*/ 56 w 56"/>
                  <a:gd name="T18" fmla="*/ 1718 h 17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718">
                    <a:moveTo>
                      <a:pt x="56" y="0"/>
                    </a:moveTo>
                    <a:lnTo>
                      <a:pt x="56" y="1703"/>
                    </a:lnTo>
                    <a:lnTo>
                      <a:pt x="0" y="1718"/>
                    </a:lnTo>
                    <a:lnTo>
                      <a:pt x="0" y="14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1609"/>
              <p:cNvSpPr>
                <a:spLocks/>
              </p:cNvSpPr>
              <p:nvPr/>
            </p:nvSpPr>
            <p:spPr bwMode="gray">
              <a:xfrm>
                <a:off x="3569011" y="2580355"/>
                <a:ext cx="184785" cy="47625"/>
              </a:xfrm>
              <a:custGeom>
                <a:avLst/>
                <a:gdLst>
                  <a:gd name="T0" fmla="*/ 0 w 1325"/>
                  <a:gd name="T1" fmla="*/ 14 h 354"/>
                  <a:gd name="T2" fmla="*/ 54 w 1325"/>
                  <a:gd name="T3" fmla="*/ 0 h 354"/>
                  <a:gd name="T4" fmla="*/ 1325 w 1325"/>
                  <a:gd name="T5" fmla="*/ 340 h 354"/>
                  <a:gd name="T6" fmla="*/ 1269 w 1325"/>
                  <a:gd name="T7" fmla="*/ 354 h 354"/>
                  <a:gd name="T8" fmla="*/ 0 w 1325"/>
                  <a:gd name="T9" fmla="*/ 14 h 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5"/>
                  <a:gd name="T16" fmla="*/ 0 h 354"/>
                  <a:gd name="T17" fmla="*/ 1325 w 1325"/>
                  <a:gd name="T18" fmla="*/ 354 h 3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5" h="354">
                    <a:moveTo>
                      <a:pt x="0" y="14"/>
                    </a:moveTo>
                    <a:lnTo>
                      <a:pt x="54" y="0"/>
                    </a:lnTo>
                    <a:lnTo>
                      <a:pt x="1325" y="340"/>
                    </a:lnTo>
                    <a:lnTo>
                      <a:pt x="1269" y="354"/>
                    </a:lnTo>
                    <a:lnTo>
                      <a:pt x="0" y="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1610"/>
              <p:cNvSpPr>
                <a:spLocks/>
              </p:cNvSpPr>
              <p:nvPr/>
            </p:nvSpPr>
            <p:spPr bwMode="gray">
              <a:xfrm>
                <a:off x="3578536" y="2584165"/>
                <a:ext cx="156210" cy="60960"/>
              </a:xfrm>
              <a:custGeom>
                <a:avLst/>
                <a:gdLst>
                  <a:gd name="T0" fmla="*/ 0 w 1127"/>
                  <a:gd name="T1" fmla="*/ 0 h 435"/>
                  <a:gd name="T2" fmla="*/ 0 w 1127"/>
                  <a:gd name="T3" fmla="*/ 135 h 435"/>
                  <a:gd name="T4" fmla="*/ 1127 w 1127"/>
                  <a:gd name="T5" fmla="*/ 435 h 435"/>
                  <a:gd name="T6" fmla="*/ 1127 w 1127"/>
                  <a:gd name="T7" fmla="*/ 303 h 435"/>
                  <a:gd name="T8" fmla="*/ 0 w 1127"/>
                  <a:gd name="T9" fmla="*/ 0 h 4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7"/>
                  <a:gd name="T16" fmla="*/ 0 h 435"/>
                  <a:gd name="T17" fmla="*/ 1127 w 1127"/>
                  <a:gd name="T18" fmla="*/ 435 h 4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7" h="435">
                    <a:moveTo>
                      <a:pt x="0" y="0"/>
                    </a:moveTo>
                    <a:lnTo>
                      <a:pt x="0" y="135"/>
                    </a:lnTo>
                    <a:lnTo>
                      <a:pt x="1127" y="435"/>
                    </a:lnTo>
                    <a:lnTo>
                      <a:pt x="1127" y="3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57" name="Group 1178"/>
          <p:cNvGrpSpPr>
            <a:grpSpLocks/>
          </p:cNvGrpSpPr>
          <p:nvPr/>
        </p:nvGrpSpPr>
        <p:grpSpPr bwMode="gray">
          <a:xfrm rot="60000">
            <a:off x="9058233" y="3571422"/>
            <a:ext cx="1432460" cy="1114354"/>
            <a:chOff x="1882" y="1566"/>
            <a:chExt cx="734" cy="571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1058" name="Group 1038"/>
            <p:cNvGrpSpPr>
              <a:grpSpLocks/>
            </p:cNvGrpSpPr>
            <p:nvPr/>
          </p:nvGrpSpPr>
          <p:grpSpPr bwMode="gray">
            <a:xfrm>
              <a:off x="1882" y="1624"/>
              <a:ext cx="734" cy="513"/>
              <a:chOff x="1945" y="1653"/>
              <a:chExt cx="734" cy="513"/>
            </a:xfrm>
          </p:grpSpPr>
          <p:sp>
            <p:nvSpPr>
              <p:cNvPr id="1070" name="Freeform 986"/>
              <p:cNvSpPr>
                <a:spLocks/>
              </p:cNvSpPr>
              <p:nvPr/>
            </p:nvSpPr>
            <p:spPr bwMode="gray">
              <a:xfrm flipH="1">
                <a:off x="1945" y="1793"/>
                <a:ext cx="367" cy="373"/>
              </a:xfrm>
              <a:custGeom>
                <a:avLst/>
                <a:gdLst/>
                <a:ahLst/>
                <a:cxnLst>
                  <a:cxn ang="0">
                    <a:pos x="0" y="2025"/>
                  </a:cxn>
                  <a:cxn ang="0">
                    <a:pos x="0" y="540"/>
                  </a:cxn>
                  <a:cxn ang="0">
                    <a:pos x="2013" y="0"/>
                  </a:cxn>
                  <a:cxn ang="0">
                    <a:pos x="2013" y="1485"/>
                  </a:cxn>
                  <a:cxn ang="0">
                    <a:pos x="0" y="2025"/>
                  </a:cxn>
                </a:cxnLst>
                <a:rect l="0" t="0" r="r" b="b"/>
                <a:pathLst>
                  <a:path w="2013" h="2025">
                    <a:moveTo>
                      <a:pt x="0" y="2025"/>
                    </a:moveTo>
                    <a:lnTo>
                      <a:pt x="0" y="540"/>
                    </a:lnTo>
                    <a:lnTo>
                      <a:pt x="2013" y="0"/>
                    </a:lnTo>
                    <a:lnTo>
                      <a:pt x="2013" y="1485"/>
                    </a:lnTo>
                    <a:lnTo>
                      <a:pt x="0" y="2025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1" name="Freeform 987"/>
              <p:cNvSpPr>
                <a:spLocks/>
              </p:cNvSpPr>
              <p:nvPr/>
            </p:nvSpPr>
            <p:spPr bwMode="gray">
              <a:xfrm flipH="1">
                <a:off x="1945" y="1751"/>
                <a:ext cx="367" cy="145"/>
              </a:xfrm>
              <a:custGeom>
                <a:avLst/>
                <a:gdLst>
                  <a:gd name="T0" fmla="*/ 0 w 2013"/>
                  <a:gd name="T1" fmla="*/ 798 h 798"/>
                  <a:gd name="T2" fmla="*/ 0 w 2013"/>
                  <a:gd name="T3" fmla="*/ 539 h 798"/>
                  <a:gd name="T4" fmla="*/ 2013 w 2013"/>
                  <a:gd name="T5" fmla="*/ 0 h 798"/>
                  <a:gd name="T6" fmla="*/ 2013 w 2013"/>
                  <a:gd name="T7" fmla="*/ 258 h 798"/>
                  <a:gd name="T8" fmla="*/ 0 w 2013"/>
                  <a:gd name="T9" fmla="*/ 798 h 7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13"/>
                  <a:gd name="T16" fmla="*/ 0 h 798"/>
                  <a:gd name="T17" fmla="*/ 2013 w 2013"/>
                  <a:gd name="T18" fmla="*/ 798 h 7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13" h="798">
                    <a:moveTo>
                      <a:pt x="0" y="798"/>
                    </a:moveTo>
                    <a:lnTo>
                      <a:pt x="0" y="539"/>
                    </a:lnTo>
                    <a:lnTo>
                      <a:pt x="2013" y="0"/>
                    </a:lnTo>
                    <a:lnTo>
                      <a:pt x="2013" y="258"/>
                    </a:lnTo>
                    <a:lnTo>
                      <a:pt x="0" y="79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2" name="Freeform 989"/>
              <p:cNvSpPr>
                <a:spLocks/>
              </p:cNvSpPr>
              <p:nvPr/>
            </p:nvSpPr>
            <p:spPr bwMode="gray">
              <a:xfrm flipH="1">
                <a:off x="1945" y="1653"/>
                <a:ext cx="734" cy="196"/>
              </a:xfrm>
              <a:custGeom>
                <a:avLst/>
                <a:gdLst>
                  <a:gd name="T0" fmla="*/ 0 w 4031"/>
                  <a:gd name="T1" fmla="*/ 540 h 1081"/>
                  <a:gd name="T2" fmla="*/ 2018 w 4031"/>
                  <a:gd name="T3" fmla="*/ 1081 h 1081"/>
                  <a:gd name="T4" fmla="*/ 4031 w 4031"/>
                  <a:gd name="T5" fmla="*/ 541 h 1081"/>
                  <a:gd name="T6" fmla="*/ 2013 w 4031"/>
                  <a:gd name="T7" fmla="*/ 0 h 1081"/>
                  <a:gd name="T8" fmla="*/ 0 w 4031"/>
                  <a:gd name="T9" fmla="*/ 540 h 10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31"/>
                  <a:gd name="T16" fmla="*/ 0 h 1081"/>
                  <a:gd name="T17" fmla="*/ 4031 w 4031"/>
                  <a:gd name="T18" fmla="*/ 1081 h 10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31" h="1081">
                    <a:moveTo>
                      <a:pt x="0" y="540"/>
                    </a:moveTo>
                    <a:lnTo>
                      <a:pt x="2018" y="1081"/>
                    </a:lnTo>
                    <a:lnTo>
                      <a:pt x="4031" y="541"/>
                    </a:lnTo>
                    <a:lnTo>
                      <a:pt x="2013" y="0"/>
                    </a:lnTo>
                    <a:lnTo>
                      <a:pt x="0" y="54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3" name="Freeform 990"/>
              <p:cNvSpPr>
                <a:spLocks/>
              </p:cNvSpPr>
              <p:nvPr/>
            </p:nvSpPr>
            <p:spPr bwMode="gray">
              <a:xfrm flipH="1">
                <a:off x="2545" y="1792"/>
                <a:ext cx="134" cy="3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485"/>
                  </a:cxn>
                  <a:cxn ang="0">
                    <a:pos x="737" y="1684"/>
                  </a:cxn>
                  <a:cxn ang="0">
                    <a:pos x="737" y="198"/>
                  </a:cxn>
                  <a:cxn ang="0">
                    <a:pos x="0" y="0"/>
                  </a:cxn>
                </a:cxnLst>
                <a:rect l="0" t="0" r="r" b="b"/>
                <a:pathLst>
                  <a:path w="737" h="1684">
                    <a:moveTo>
                      <a:pt x="0" y="0"/>
                    </a:moveTo>
                    <a:lnTo>
                      <a:pt x="0" y="1485"/>
                    </a:lnTo>
                    <a:lnTo>
                      <a:pt x="737" y="1684"/>
                    </a:lnTo>
                    <a:lnTo>
                      <a:pt x="737" y="198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4" name="Freeform 991"/>
              <p:cNvSpPr>
                <a:spLocks/>
              </p:cNvSpPr>
              <p:nvPr/>
            </p:nvSpPr>
            <p:spPr bwMode="gray">
              <a:xfrm flipH="1">
                <a:off x="2312" y="1854"/>
                <a:ext cx="135" cy="312"/>
              </a:xfrm>
              <a:custGeom>
                <a:avLst/>
                <a:gdLst/>
                <a:ahLst/>
                <a:cxnLst>
                  <a:cxn ang="0">
                    <a:pos x="743" y="200"/>
                  </a:cxn>
                  <a:cxn ang="0">
                    <a:pos x="0" y="0"/>
                  </a:cxn>
                  <a:cxn ang="0">
                    <a:pos x="0" y="1486"/>
                  </a:cxn>
                  <a:cxn ang="0">
                    <a:pos x="743" y="1685"/>
                  </a:cxn>
                  <a:cxn ang="0">
                    <a:pos x="743" y="200"/>
                  </a:cxn>
                </a:cxnLst>
                <a:rect l="0" t="0" r="r" b="b"/>
                <a:pathLst>
                  <a:path w="743" h="1685">
                    <a:moveTo>
                      <a:pt x="743" y="200"/>
                    </a:moveTo>
                    <a:lnTo>
                      <a:pt x="0" y="0"/>
                    </a:lnTo>
                    <a:lnTo>
                      <a:pt x="0" y="1486"/>
                    </a:lnTo>
                    <a:lnTo>
                      <a:pt x="743" y="1685"/>
                    </a:lnTo>
                    <a:lnTo>
                      <a:pt x="743" y="20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5" name="Freeform 992"/>
              <p:cNvSpPr>
                <a:spLocks/>
              </p:cNvSpPr>
              <p:nvPr/>
            </p:nvSpPr>
            <p:spPr bwMode="gray">
              <a:xfrm flipH="1">
                <a:off x="2496" y="1834"/>
                <a:ext cx="49" cy="283"/>
              </a:xfrm>
              <a:custGeom>
                <a:avLst/>
                <a:gdLst/>
                <a:ahLst/>
                <a:cxnLst>
                  <a:cxn ang="0">
                    <a:pos x="269" y="72"/>
                  </a:cxn>
                  <a:cxn ang="0">
                    <a:pos x="0" y="0"/>
                  </a:cxn>
                  <a:cxn ang="0">
                    <a:pos x="0" y="1486"/>
                  </a:cxn>
                  <a:cxn ang="0">
                    <a:pos x="269" y="1557"/>
                  </a:cxn>
                  <a:cxn ang="0">
                    <a:pos x="269" y="72"/>
                  </a:cxn>
                </a:cxnLst>
                <a:rect l="0" t="0" r="r" b="b"/>
                <a:pathLst>
                  <a:path w="269" h="1557">
                    <a:moveTo>
                      <a:pt x="269" y="72"/>
                    </a:moveTo>
                    <a:lnTo>
                      <a:pt x="0" y="0"/>
                    </a:lnTo>
                    <a:lnTo>
                      <a:pt x="0" y="1486"/>
                    </a:lnTo>
                    <a:lnTo>
                      <a:pt x="269" y="1557"/>
                    </a:lnTo>
                    <a:lnTo>
                      <a:pt x="269" y="72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6" name="Freeform 993"/>
              <p:cNvSpPr>
                <a:spLocks/>
              </p:cNvSpPr>
              <p:nvPr/>
            </p:nvSpPr>
            <p:spPr bwMode="gray">
              <a:xfrm flipH="1">
                <a:off x="2447" y="1847"/>
                <a:ext cx="49" cy="28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485"/>
                  </a:cxn>
                  <a:cxn ang="0">
                    <a:pos x="269" y="1558"/>
                  </a:cxn>
                  <a:cxn ang="0">
                    <a:pos x="269" y="72"/>
                  </a:cxn>
                  <a:cxn ang="0">
                    <a:pos x="0" y="0"/>
                  </a:cxn>
                </a:cxnLst>
                <a:rect l="0" t="0" r="r" b="b"/>
                <a:pathLst>
                  <a:path w="269" h="1558">
                    <a:moveTo>
                      <a:pt x="0" y="0"/>
                    </a:moveTo>
                    <a:lnTo>
                      <a:pt x="0" y="1485"/>
                    </a:lnTo>
                    <a:lnTo>
                      <a:pt x="269" y="1558"/>
                    </a:lnTo>
                    <a:lnTo>
                      <a:pt x="269" y="72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7" name="Freeform 994"/>
              <p:cNvSpPr>
                <a:spLocks/>
              </p:cNvSpPr>
              <p:nvPr/>
            </p:nvSpPr>
            <p:spPr bwMode="gray">
              <a:xfrm flipH="1">
                <a:off x="2427" y="1858"/>
                <a:ext cx="136" cy="41"/>
              </a:xfrm>
              <a:custGeom>
                <a:avLst/>
                <a:gdLst>
                  <a:gd name="T0" fmla="*/ 0 w 747"/>
                  <a:gd name="T1" fmla="*/ 0 h 229"/>
                  <a:gd name="T2" fmla="*/ 747 w 747"/>
                  <a:gd name="T3" fmla="*/ 200 h 229"/>
                  <a:gd name="T4" fmla="*/ 747 w 747"/>
                  <a:gd name="T5" fmla="*/ 229 h 229"/>
                  <a:gd name="T6" fmla="*/ 0 w 747"/>
                  <a:gd name="T7" fmla="*/ 29 h 229"/>
                  <a:gd name="T8" fmla="*/ 0 w 747"/>
                  <a:gd name="T9" fmla="*/ 0 h 2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7"/>
                  <a:gd name="T16" fmla="*/ 0 h 229"/>
                  <a:gd name="T17" fmla="*/ 747 w 747"/>
                  <a:gd name="T18" fmla="*/ 229 h 2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7" h="229">
                    <a:moveTo>
                      <a:pt x="0" y="0"/>
                    </a:moveTo>
                    <a:lnTo>
                      <a:pt x="747" y="200"/>
                    </a:lnTo>
                    <a:lnTo>
                      <a:pt x="747" y="229"/>
                    </a:lnTo>
                    <a:lnTo>
                      <a:pt x="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8" name="Line 995"/>
              <p:cNvSpPr>
                <a:spLocks noChangeShapeType="1"/>
              </p:cNvSpPr>
              <p:nvPr/>
            </p:nvSpPr>
            <p:spPr bwMode="gray">
              <a:xfrm flipH="1">
                <a:off x="2189" y="1863"/>
                <a:ext cx="0" cy="27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9" name="Line 996"/>
              <p:cNvSpPr>
                <a:spLocks noChangeShapeType="1"/>
              </p:cNvSpPr>
              <p:nvPr/>
            </p:nvSpPr>
            <p:spPr bwMode="gray">
              <a:xfrm flipH="1">
                <a:off x="2068" y="1831"/>
                <a:ext cx="0" cy="270"/>
              </a:xfrm>
              <a:prstGeom prst="line">
                <a:avLst/>
              </a:pr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0" name="Freeform 988"/>
              <p:cNvSpPr>
                <a:spLocks/>
              </p:cNvSpPr>
              <p:nvPr/>
            </p:nvSpPr>
            <p:spPr bwMode="gray">
              <a:xfrm flipH="1">
                <a:off x="2312" y="1751"/>
                <a:ext cx="367" cy="145"/>
              </a:xfrm>
              <a:custGeom>
                <a:avLst/>
                <a:gdLst>
                  <a:gd name="T0" fmla="*/ 0 w 2018"/>
                  <a:gd name="T1" fmla="*/ 0 h 800"/>
                  <a:gd name="T2" fmla="*/ 2018 w 2018"/>
                  <a:gd name="T3" fmla="*/ 541 h 800"/>
                  <a:gd name="T4" fmla="*/ 2018 w 2018"/>
                  <a:gd name="T5" fmla="*/ 800 h 800"/>
                  <a:gd name="T6" fmla="*/ 0 w 2018"/>
                  <a:gd name="T7" fmla="*/ 258 h 800"/>
                  <a:gd name="T8" fmla="*/ 0 w 2018"/>
                  <a:gd name="T9" fmla="*/ 0 h 8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18"/>
                  <a:gd name="T16" fmla="*/ 0 h 800"/>
                  <a:gd name="T17" fmla="*/ 2018 w 2018"/>
                  <a:gd name="T18" fmla="*/ 800 h 8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18" h="800">
                    <a:moveTo>
                      <a:pt x="0" y="0"/>
                    </a:moveTo>
                    <a:lnTo>
                      <a:pt x="2018" y="541"/>
                    </a:lnTo>
                    <a:lnTo>
                      <a:pt x="2018" y="800"/>
                    </a:lnTo>
                    <a:lnTo>
                      <a:pt x="0" y="2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059" name="Group 1036"/>
            <p:cNvGrpSpPr>
              <a:grpSpLocks/>
            </p:cNvGrpSpPr>
            <p:nvPr/>
          </p:nvGrpSpPr>
          <p:grpSpPr bwMode="gray">
            <a:xfrm>
              <a:off x="2238" y="1566"/>
              <a:ext cx="334" cy="253"/>
              <a:chOff x="2244" y="1621"/>
              <a:chExt cx="258" cy="195"/>
            </a:xfrm>
          </p:grpSpPr>
          <p:sp>
            <p:nvSpPr>
              <p:cNvPr id="1061" name="Freeform 997"/>
              <p:cNvSpPr>
                <a:spLocks/>
              </p:cNvSpPr>
              <p:nvPr/>
            </p:nvSpPr>
            <p:spPr bwMode="gray">
              <a:xfrm flipH="1">
                <a:off x="2275" y="1758"/>
                <a:ext cx="4" cy="56"/>
              </a:xfrm>
              <a:custGeom>
                <a:avLst/>
                <a:gdLst>
                  <a:gd name="T0" fmla="*/ 0 w 19"/>
                  <a:gd name="T1" fmla="*/ 304 h 304"/>
                  <a:gd name="T2" fmla="*/ 0 w 19"/>
                  <a:gd name="T3" fmla="*/ 4 h 304"/>
                  <a:gd name="T4" fmla="*/ 19 w 19"/>
                  <a:gd name="T5" fmla="*/ 0 h 304"/>
                  <a:gd name="T6" fmla="*/ 19 w 19"/>
                  <a:gd name="T7" fmla="*/ 299 h 304"/>
                  <a:gd name="T8" fmla="*/ 0 w 19"/>
                  <a:gd name="T9" fmla="*/ 304 h 3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04"/>
                  <a:gd name="T17" fmla="*/ 19 w 19"/>
                  <a:gd name="T18" fmla="*/ 304 h 3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04">
                    <a:moveTo>
                      <a:pt x="0" y="304"/>
                    </a:moveTo>
                    <a:lnTo>
                      <a:pt x="0" y="4"/>
                    </a:lnTo>
                    <a:lnTo>
                      <a:pt x="19" y="0"/>
                    </a:lnTo>
                    <a:lnTo>
                      <a:pt x="19" y="299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2" name="Freeform 998"/>
              <p:cNvSpPr>
                <a:spLocks/>
              </p:cNvSpPr>
              <p:nvPr/>
            </p:nvSpPr>
            <p:spPr bwMode="gray">
              <a:xfrm flipH="1">
                <a:off x="2279" y="1760"/>
                <a:ext cx="2" cy="56"/>
              </a:xfrm>
              <a:custGeom>
                <a:avLst/>
                <a:gdLst>
                  <a:gd name="T0" fmla="*/ 0 w 16"/>
                  <a:gd name="T1" fmla="*/ 0 h 304"/>
                  <a:gd name="T2" fmla="*/ 16 w 16"/>
                  <a:gd name="T3" fmla="*/ 4 h 304"/>
                  <a:gd name="T4" fmla="*/ 16 w 16"/>
                  <a:gd name="T5" fmla="*/ 304 h 304"/>
                  <a:gd name="T6" fmla="*/ 0 w 16"/>
                  <a:gd name="T7" fmla="*/ 300 h 304"/>
                  <a:gd name="T8" fmla="*/ 0 w 16"/>
                  <a:gd name="T9" fmla="*/ 0 h 3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304"/>
                  <a:gd name="T17" fmla="*/ 16 w 16"/>
                  <a:gd name="T18" fmla="*/ 304 h 3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304">
                    <a:moveTo>
                      <a:pt x="0" y="0"/>
                    </a:moveTo>
                    <a:lnTo>
                      <a:pt x="16" y="4"/>
                    </a:lnTo>
                    <a:lnTo>
                      <a:pt x="16" y="304"/>
                    </a:lnTo>
                    <a:lnTo>
                      <a:pt x="0" y="3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3" name="Freeform 999"/>
              <p:cNvSpPr>
                <a:spLocks/>
              </p:cNvSpPr>
              <p:nvPr/>
            </p:nvSpPr>
            <p:spPr bwMode="gray">
              <a:xfrm flipH="1">
                <a:off x="2277" y="1759"/>
                <a:ext cx="6" cy="2"/>
              </a:xfrm>
              <a:custGeom>
                <a:avLst/>
                <a:gdLst>
                  <a:gd name="T0" fmla="*/ 0 w 33"/>
                  <a:gd name="T1" fmla="*/ 5 h 9"/>
                  <a:gd name="T2" fmla="*/ 17 w 33"/>
                  <a:gd name="T3" fmla="*/ 0 h 9"/>
                  <a:gd name="T4" fmla="*/ 33 w 33"/>
                  <a:gd name="T5" fmla="*/ 5 h 9"/>
                  <a:gd name="T6" fmla="*/ 17 w 33"/>
                  <a:gd name="T7" fmla="*/ 9 h 9"/>
                  <a:gd name="T8" fmla="*/ 0 w 33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9"/>
                  <a:gd name="T17" fmla="*/ 33 w 3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9">
                    <a:moveTo>
                      <a:pt x="0" y="5"/>
                    </a:moveTo>
                    <a:lnTo>
                      <a:pt x="17" y="0"/>
                    </a:lnTo>
                    <a:lnTo>
                      <a:pt x="33" y="5"/>
                    </a:lnTo>
                    <a:lnTo>
                      <a:pt x="17" y="9"/>
                    </a:lnTo>
                    <a:lnTo>
                      <a:pt x="0" y="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4" name="Freeform 1000"/>
              <p:cNvSpPr>
                <a:spLocks/>
              </p:cNvSpPr>
              <p:nvPr/>
            </p:nvSpPr>
            <p:spPr bwMode="gray">
              <a:xfrm flipH="1">
                <a:off x="2475" y="1706"/>
                <a:ext cx="3" cy="55"/>
              </a:xfrm>
              <a:custGeom>
                <a:avLst/>
                <a:gdLst>
                  <a:gd name="T0" fmla="*/ 0 w 19"/>
                  <a:gd name="T1" fmla="*/ 304 h 304"/>
                  <a:gd name="T2" fmla="*/ 0 w 19"/>
                  <a:gd name="T3" fmla="*/ 5 h 304"/>
                  <a:gd name="T4" fmla="*/ 19 w 19"/>
                  <a:gd name="T5" fmla="*/ 0 h 304"/>
                  <a:gd name="T6" fmla="*/ 19 w 19"/>
                  <a:gd name="T7" fmla="*/ 299 h 304"/>
                  <a:gd name="T8" fmla="*/ 0 w 19"/>
                  <a:gd name="T9" fmla="*/ 304 h 3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04"/>
                  <a:gd name="T17" fmla="*/ 19 w 19"/>
                  <a:gd name="T18" fmla="*/ 304 h 3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04">
                    <a:moveTo>
                      <a:pt x="0" y="304"/>
                    </a:moveTo>
                    <a:lnTo>
                      <a:pt x="0" y="5"/>
                    </a:lnTo>
                    <a:lnTo>
                      <a:pt x="19" y="0"/>
                    </a:lnTo>
                    <a:lnTo>
                      <a:pt x="19" y="299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5" name="Freeform 1001"/>
              <p:cNvSpPr>
                <a:spLocks/>
              </p:cNvSpPr>
              <p:nvPr/>
            </p:nvSpPr>
            <p:spPr bwMode="gray">
              <a:xfrm flipH="1">
                <a:off x="2478" y="1707"/>
                <a:ext cx="3" cy="55"/>
              </a:xfrm>
              <a:custGeom>
                <a:avLst/>
                <a:gdLst>
                  <a:gd name="T0" fmla="*/ 0 w 17"/>
                  <a:gd name="T1" fmla="*/ 0 h 304"/>
                  <a:gd name="T2" fmla="*/ 17 w 17"/>
                  <a:gd name="T3" fmla="*/ 5 h 304"/>
                  <a:gd name="T4" fmla="*/ 17 w 17"/>
                  <a:gd name="T5" fmla="*/ 304 h 304"/>
                  <a:gd name="T6" fmla="*/ 0 w 17"/>
                  <a:gd name="T7" fmla="*/ 299 h 304"/>
                  <a:gd name="T8" fmla="*/ 0 w 17"/>
                  <a:gd name="T9" fmla="*/ 0 h 3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304"/>
                  <a:gd name="T17" fmla="*/ 17 w 17"/>
                  <a:gd name="T18" fmla="*/ 304 h 3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304">
                    <a:moveTo>
                      <a:pt x="0" y="0"/>
                    </a:moveTo>
                    <a:lnTo>
                      <a:pt x="17" y="5"/>
                    </a:lnTo>
                    <a:lnTo>
                      <a:pt x="17" y="304"/>
                    </a:lnTo>
                    <a:lnTo>
                      <a:pt x="0" y="2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6" name="Freeform 1002"/>
              <p:cNvSpPr>
                <a:spLocks/>
              </p:cNvSpPr>
              <p:nvPr/>
            </p:nvSpPr>
            <p:spPr bwMode="gray">
              <a:xfrm flipH="1">
                <a:off x="2477" y="1706"/>
                <a:ext cx="6" cy="2"/>
              </a:xfrm>
              <a:custGeom>
                <a:avLst/>
                <a:gdLst>
                  <a:gd name="T0" fmla="*/ 0 w 33"/>
                  <a:gd name="T1" fmla="*/ 4 h 9"/>
                  <a:gd name="T2" fmla="*/ 16 w 33"/>
                  <a:gd name="T3" fmla="*/ 0 h 9"/>
                  <a:gd name="T4" fmla="*/ 33 w 33"/>
                  <a:gd name="T5" fmla="*/ 4 h 9"/>
                  <a:gd name="T6" fmla="*/ 16 w 33"/>
                  <a:gd name="T7" fmla="*/ 9 h 9"/>
                  <a:gd name="T8" fmla="*/ 0 w 33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9"/>
                  <a:gd name="T17" fmla="*/ 33 w 3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9">
                    <a:moveTo>
                      <a:pt x="0" y="4"/>
                    </a:moveTo>
                    <a:lnTo>
                      <a:pt x="16" y="0"/>
                    </a:lnTo>
                    <a:lnTo>
                      <a:pt x="33" y="4"/>
                    </a:lnTo>
                    <a:lnTo>
                      <a:pt x="16" y="9"/>
                    </a:lnTo>
                    <a:lnTo>
                      <a:pt x="0" y="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7" name="Freeform 1003"/>
              <p:cNvSpPr>
                <a:spLocks/>
              </p:cNvSpPr>
              <p:nvPr/>
            </p:nvSpPr>
            <p:spPr bwMode="gray">
              <a:xfrm flipH="1">
                <a:off x="2244" y="1686"/>
                <a:ext cx="10" cy="82"/>
              </a:xfrm>
              <a:custGeom>
                <a:avLst/>
                <a:gdLst>
                  <a:gd name="T0" fmla="*/ 0 w 56"/>
                  <a:gd name="T1" fmla="*/ 449 h 449"/>
                  <a:gd name="T2" fmla="*/ 0 w 56"/>
                  <a:gd name="T3" fmla="*/ 15 h 449"/>
                  <a:gd name="T4" fmla="*/ 56 w 56"/>
                  <a:gd name="T5" fmla="*/ 0 h 449"/>
                  <a:gd name="T6" fmla="*/ 56 w 56"/>
                  <a:gd name="T7" fmla="*/ 434 h 449"/>
                  <a:gd name="T8" fmla="*/ 0 w 56"/>
                  <a:gd name="T9" fmla="*/ 449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49"/>
                  <a:gd name="T17" fmla="*/ 56 w 56"/>
                  <a:gd name="T18" fmla="*/ 449 h 4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49">
                    <a:moveTo>
                      <a:pt x="0" y="449"/>
                    </a:moveTo>
                    <a:lnTo>
                      <a:pt x="0" y="15"/>
                    </a:lnTo>
                    <a:lnTo>
                      <a:pt x="56" y="0"/>
                    </a:lnTo>
                    <a:lnTo>
                      <a:pt x="56" y="434"/>
                    </a:lnTo>
                    <a:lnTo>
                      <a:pt x="0" y="44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8" name="Freeform 1004"/>
              <p:cNvSpPr>
                <a:spLocks/>
              </p:cNvSpPr>
              <p:nvPr/>
            </p:nvSpPr>
            <p:spPr bwMode="gray">
              <a:xfrm flipH="1">
                <a:off x="2254" y="1623"/>
                <a:ext cx="248" cy="145"/>
              </a:xfrm>
              <a:custGeom>
                <a:avLst/>
                <a:gdLst>
                  <a:gd name="T0" fmla="*/ 0 w 1359"/>
                  <a:gd name="T1" fmla="*/ 0 h 798"/>
                  <a:gd name="T2" fmla="*/ 1359 w 1359"/>
                  <a:gd name="T3" fmla="*/ 364 h 798"/>
                  <a:gd name="T4" fmla="*/ 1359 w 1359"/>
                  <a:gd name="T5" fmla="*/ 798 h 798"/>
                  <a:gd name="T6" fmla="*/ 0 w 1359"/>
                  <a:gd name="T7" fmla="*/ 433 h 798"/>
                  <a:gd name="T8" fmla="*/ 0 w 1359"/>
                  <a:gd name="T9" fmla="*/ 0 h 7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9"/>
                  <a:gd name="T16" fmla="*/ 0 h 798"/>
                  <a:gd name="T17" fmla="*/ 1359 w 1359"/>
                  <a:gd name="T18" fmla="*/ 798 h 7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9" h="798">
                    <a:moveTo>
                      <a:pt x="0" y="0"/>
                    </a:moveTo>
                    <a:lnTo>
                      <a:pt x="1359" y="364"/>
                    </a:lnTo>
                    <a:lnTo>
                      <a:pt x="1359" y="798"/>
                    </a:lnTo>
                    <a:lnTo>
                      <a:pt x="0" y="4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9" name="Freeform 1005"/>
              <p:cNvSpPr>
                <a:spLocks/>
              </p:cNvSpPr>
              <p:nvPr/>
            </p:nvSpPr>
            <p:spPr bwMode="gray">
              <a:xfrm flipH="1">
                <a:off x="2244" y="1621"/>
                <a:ext cx="257" cy="68"/>
              </a:xfrm>
              <a:custGeom>
                <a:avLst/>
                <a:gdLst>
                  <a:gd name="T0" fmla="*/ 0 w 1413"/>
                  <a:gd name="T1" fmla="*/ 14 h 378"/>
                  <a:gd name="T2" fmla="*/ 54 w 1413"/>
                  <a:gd name="T3" fmla="*/ 0 h 378"/>
                  <a:gd name="T4" fmla="*/ 1413 w 1413"/>
                  <a:gd name="T5" fmla="*/ 363 h 378"/>
                  <a:gd name="T6" fmla="*/ 1358 w 1413"/>
                  <a:gd name="T7" fmla="*/ 378 h 378"/>
                  <a:gd name="T8" fmla="*/ 0 w 1413"/>
                  <a:gd name="T9" fmla="*/ 14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13"/>
                  <a:gd name="T16" fmla="*/ 0 h 378"/>
                  <a:gd name="T17" fmla="*/ 1413 w 1413"/>
                  <a:gd name="T18" fmla="*/ 378 h 3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13" h="378">
                    <a:moveTo>
                      <a:pt x="0" y="14"/>
                    </a:moveTo>
                    <a:lnTo>
                      <a:pt x="54" y="0"/>
                    </a:lnTo>
                    <a:lnTo>
                      <a:pt x="1413" y="363"/>
                    </a:lnTo>
                    <a:lnTo>
                      <a:pt x="1358" y="37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081" name="Gruppieren 1080"/>
          <p:cNvGrpSpPr/>
          <p:nvPr/>
        </p:nvGrpSpPr>
        <p:grpSpPr bwMode="gray">
          <a:xfrm>
            <a:off x="9096339" y="4707804"/>
            <a:ext cx="1472327" cy="1140133"/>
            <a:chOff x="10425390" y="3570504"/>
            <a:chExt cx="1139825" cy="882650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1082" name="Group 2339"/>
            <p:cNvGrpSpPr>
              <a:grpSpLocks/>
            </p:cNvGrpSpPr>
            <p:nvPr/>
          </p:nvGrpSpPr>
          <p:grpSpPr bwMode="gray">
            <a:xfrm flipH="1">
              <a:off x="10425390" y="3570504"/>
              <a:ext cx="1139825" cy="882650"/>
              <a:chOff x="488" y="1550"/>
              <a:chExt cx="718" cy="556"/>
            </a:xfrm>
          </p:grpSpPr>
          <p:sp>
            <p:nvSpPr>
              <p:cNvPr id="1084" name="Freeform 1430"/>
              <p:cNvSpPr>
                <a:spLocks/>
              </p:cNvSpPr>
              <p:nvPr/>
            </p:nvSpPr>
            <p:spPr bwMode="gray">
              <a:xfrm>
                <a:off x="586" y="1550"/>
                <a:ext cx="620" cy="167"/>
              </a:xfrm>
              <a:custGeom>
                <a:avLst/>
                <a:gdLst>
                  <a:gd name="T0" fmla="*/ 0 w 4032"/>
                  <a:gd name="T1" fmla="*/ 286 h 1083"/>
                  <a:gd name="T2" fmla="*/ 2970 w 4032"/>
                  <a:gd name="T3" fmla="*/ 1083 h 1083"/>
                  <a:gd name="T4" fmla="*/ 4032 w 4032"/>
                  <a:gd name="T5" fmla="*/ 797 h 1083"/>
                  <a:gd name="T6" fmla="*/ 1061 w 4032"/>
                  <a:gd name="T7" fmla="*/ 0 h 1083"/>
                  <a:gd name="T8" fmla="*/ 0 w 4032"/>
                  <a:gd name="T9" fmla="*/ 286 h 10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32"/>
                  <a:gd name="T16" fmla="*/ 0 h 1083"/>
                  <a:gd name="T17" fmla="*/ 4032 w 4032"/>
                  <a:gd name="T18" fmla="*/ 1083 h 10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32" h="1083">
                    <a:moveTo>
                      <a:pt x="0" y="286"/>
                    </a:moveTo>
                    <a:lnTo>
                      <a:pt x="2970" y="1083"/>
                    </a:lnTo>
                    <a:lnTo>
                      <a:pt x="4032" y="797"/>
                    </a:lnTo>
                    <a:lnTo>
                      <a:pt x="1061" y="0"/>
                    </a:lnTo>
                    <a:lnTo>
                      <a:pt x="0" y="28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5" name="Freeform 1431"/>
              <p:cNvSpPr>
                <a:spLocks/>
              </p:cNvSpPr>
              <p:nvPr/>
            </p:nvSpPr>
            <p:spPr bwMode="gray">
              <a:xfrm>
                <a:off x="586" y="1594"/>
                <a:ext cx="457" cy="486"/>
              </a:xfrm>
              <a:custGeom>
                <a:avLst/>
                <a:gdLst>
                  <a:gd name="T0" fmla="*/ 0 w 2970"/>
                  <a:gd name="T1" fmla="*/ 2358 h 3155"/>
                  <a:gd name="T2" fmla="*/ 0 w 2970"/>
                  <a:gd name="T3" fmla="*/ 0 h 3155"/>
                  <a:gd name="T4" fmla="*/ 2970 w 2970"/>
                  <a:gd name="T5" fmla="*/ 797 h 3155"/>
                  <a:gd name="T6" fmla="*/ 2970 w 2970"/>
                  <a:gd name="T7" fmla="*/ 3155 h 3155"/>
                  <a:gd name="T8" fmla="*/ 0 w 2970"/>
                  <a:gd name="T9" fmla="*/ 2358 h 3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70"/>
                  <a:gd name="T16" fmla="*/ 0 h 3155"/>
                  <a:gd name="T17" fmla="*/ 2970 w 2970"/>
                  <a:gd name="T18" fmla="*/ 3155 h 3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70" h="3155">
                    <a:moveTo>
                      <a:pt x="0" y="2358"/>
                    </a:moveTo>
                    <a:lnTo>
                      <a:pt x="0" y="0"/>
                    </a:lnTo>
                    <a:lnTo>
                      <a:pt x="2970" y="797"/>
                    </a:lnTo>
                    <a:lnTo>
                      <a:pt x="2970" y="3155"/>
                    </a:lnTo>
                    <a:lnTo>
                      <a:pt x="0" y="2358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6" name="Freeform 1432"/>
              <p:cNvSpPr>
                <a:spLocks/>
              </p:cNvSpPr>
              <p:nvPr/>
            </p:nvSpPr>
            <p:spPr bwMode="gray">
              <a:xfrm>
                <a:off x="1043" y="1673"/>
                <a:ext cx="163" cy="407"/>
              </a:xfrm>
              <a:custGeom>
                <a:avLst/>
                <a:gdLst>
                  <a:gd name="T0" fmla="*/ 1062 w 1062"/>
                  <a:gd name="T1" fmla="*/ 2359 h 2644"/>
                  <a:gd name="T2" fmla="*/ 1062 w 1062"/>
                  <a:gd name="T3" fmla="*/ 0 h 2644"/>
                  <a:gd name="T4" fmla="*/ 0 w 1062"/>
                  <a:gd name="T5" fmla="*/ 286 h 2644"/>
                  <a:gd name="T6" fmla="*/ 0 w 1062"/>
                  <a:gd name="T7" fmla="*/ 2644 h 2644"/>
                  <a:gd name="T8" fmla="*/ 1062 w 1062"/>
                  <a:gd name="T9" fmla="*/ 2359 h 2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62"/>
                  <a:gd name="T16" fmla="*/ 0 h 2644"/>
                  <a:gd name="T17" fmla="*/ 1062 w 1062"/>
                  <a:gd name="T18" fmla="*/ 2644 h 2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62" h="2644">
                    <a:moveTo>
                      <a:pt x="1062" y="2359"/>
                    </a:moveTo>
                    <a:lnTo>
                      <a:pt x="1062" y="0"/>
                    </a:lnTo>
                    <a:lnTo>
                      <a:pt x="0" y="286"/>
                    </a:lnTo>
                    <a:lnTo>
                      <a:pt x="0" y="2644"/>
                    </a:lnTo>
                    <a:lnTo>
                      <a:pt x="1062" y="235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7" name="Freeform 1433"/>
              <p:cNvSpPr>
                <a:spLocks/>
              </p:cNvSpPr>
              <p:nvPr/>
            </p:nvSpPr>
            <p:spPr bwMode="gray">
              <a:xfrm>
                <a:off x="945" y="1877"/>
                <a:ext cx="98" cy="229"/>
              </a:xfrm>
              <a:custGeom>
                <a:avLst/>
                <a:gdLst/>
                <a:ahLst/>
                <a:cxnLst>
                  <a:cxn ang="0">
                    <a:pos x="0" y="1486"/>
                  </a:cxn>
                  <a:cxn ang="0">
                    <a:pos x="0" y="170"/>
                  </a:cxn>
                  <a:cxn ang="0">
                    <a:pos x="638" y="0"/>
                  </a:cxn>
                  <a:cxn ang="0">
                    <a:pos x="638" y="1314"/>
                  </a:cxn>
                  <a:cxn ang="0">
                    <a:pos x="0" y="1486"/>
                  </a:cxn>
                </a:cxnLst>
                <a:rect l="0" t="0" r="r" b="b"/>
                <a:pathLst>
                  <a:path w="638" h="1486">
                    <a:moveTo>
                      <a:pt x="0" y="1486"/>
                    </a:moveTo>
                    <a:lnTo>
                      <a:pt x="0" y="170"/>
                    </a:lnTo>
                    <a:lnTo>
                      <a:pt x="638" y="0"/>
                    </a:lnTo>
                    <a:lnTo>
                      <a:pt x="638" y="1314"/>
                    </a:lnTo>
                    <a:lnTo>
                      <a:pt x="0" y="1486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8" name="Freeform 1434"/>
              <p:cNvSpPr>
                <a:spLocks/>
              </p:cNvSpPr>
              <p:nvPr/>
            </p:nvSpPr>
            <p:spPr bwMode="gray">
              <a:xfrm>
                <a:off x="945" y="1859"/>
                <a:ext cx="98" cy="44"/>
              </a:xfrm>
              <a:custGeom>
                <a:avLst/>
                <a:gdLst>
                  <a:gd name="T0" fmla="*/ 0 w 638"/>
                  <a:gd name="T1" fmla="*/ 286 h 286"/>
                  <a:gd name="T2" fmla="*/ 0 w 638"/>
                  <a:gd name="T3" fmla="*/ 170 h 286"/>
                  <a:gd name="T4" fmla="*/ 638 w 638"/>
                  <a:gd name="T5" fmla="*/ 0 h 286"/>
                  <a:gd name="T6" fmla="*/ 638 w 638"/>
                  <a:gd name="T7" fmla="*/ 115 h 286"/>
                  <a:gd name="T8" fmla="*/ 0 w 638"/>
                  <a:gd name="T9" fmla="*/ 286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286"/>
                  <a:gd name="T17" fmla="*/ 638 w 638"/>
                  <a:gd name="T18" fmla="*/ 286 h 2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286">
                    <a:moveTo>
                      <a:pt x="0" y="286"/>
                    </a:moveTo>
                    <a:lnTo>
                      <a:pt x="0" y="170"/>
                    </a:lnTo>
                    <a:lnTo>
                      <a:pt x="638" y="0"/>
                    </a:lnTo>
                    <a:lnTo>
                      <a:pt x="638" y="115"/>
                    </a:lnTo>
                    <a:lnTo>
                      <a:pt x="0" y="28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9" name="Freeform 1435"/>
              <p:cNvSpPr>
                <a:spLocks/>
              </p:cNvSpPr>
              <p:nvPr/>
            </p:nvSpPr>
            <p:spPr bwMode="gray">
              <a:xfrm>
                <a:off x="488" y="1763"/>
                <a:ext cx="457" cy="140"/>
              </a:xfrm>
              <a:custGeom>
                <a:avLst/>
                <a:gdLst>
                  <a:gd name="T0" fmla="*/ 0 w 2970"/>
                  <a:gd name="T1" fmla="*/ 0 h 913"/>
                  <a:gd name="T2" fmla="*/ 2970 w 2970"/>
                  <a:gd name="T3" fmla="*/ 797 h 913"/>
                  <a:gd name="T4" fmla="*/ 2970 w 2970"/>
                  <a:gd name="T5" fmla="*/ 913 h 913"/>
                  <a:gd name="T6" fmla="*/ 0 w 2970"/>
                  <a:gd name="T7" fmla="*/ 116 h 913"/>
                  <a:gd name="T8" fmla="*/ 0 w 2970"/>
                  <a:gd name="T9" fmla="*/ 0 h 9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70"/>
                  <a:gd name="T16" fmla="*/ 0 h 913"/>
                  <a:gd name="T17" fmla="*/ 2970 w 2970"/>
                  <a:gd name="T18" fmla="*/ 913 h 9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70" h="913">
                    <a:moveTo>
                      <a:pt x="0" y="0"/>
                    </a:moveTo>
                    <a:lnTo>
                      <a:pt x="2970" y="797"/>
                    </a:lnTo>
                    <a:lnTo>
                      <a:pt x="2970" y="913"/>
                    </a:lnTo>
                    <a:lnTo>
                      <a:pt x="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0" name="Freeform 1436"/>
              <p:cNvSpPr>
                <a:spLocks/>
              </p:cNvSpPr>
              <p:nvPr/>
            </p:nvSpPr>
            <p:spPr bwMode="gray">
              <a:xfrm>
                <a:off x="488" y="1736"/>
                <a:ext cx="555" cy="149"/>
              </a:xfrm>
              <a:custGeom>
                <a:avLst/>
                <a:gdLst>
                  <a:gd name="T0" fmla="*/ 0 w 3607"/>
                  <a:gd name="T1" fmla="*/ 172 h 969"/>
                  <a:gd name="T2" fmla="*/ 2970 w 3607"/>
                  <a:gd name="T3" fmla="*/ 969 h 969"/>
                  <a:gd name="T4" fmla="*/ 3607 w 3607"/>
                  <a:gd name="T5" fmla="*/ 798 h 969"/>
                  <a:gd name="T6" fmla="*/ 637 w 3607"/>
                  <a:gd name="T7" fmla="*/ 0 h 969"/>
                  <a:gd name="T8" fmla="*/ 0 w 3607"/>
                  <a:gd name="T9" fmla="*/ 172 h 9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07"/>
                  <a:gd name="T16" fmla="*/ 0 h 969"/>
                  <a:gd name="T17" fmla="*/ 3607 w 3607"/>
                  <a:gd name="T18" fmla="*/ 969 h 9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07" h="969">
                    <a:moveTo>
                      <a:pt x="0" y="172"/>
                    </a:moveTo>
                    <a:lnTo>
                      <a:pt x="2970" y="969"/>
                    </a:lnTo>
                    <a:lnTo>
                      <a:pt x="3607" y="798"/>
                    </a:lnTo>
                    <a:lnTo>
                      <a:pt x="637" y="0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1" name="Freeform 1437"/>
              <p:cNvSpPr>
                <a:spLocks/>
              </p:cNvSpPr>
              <p:nvPr/>
            </p:nvSpPr>
            <p:spPr bwMode="gray">
              <a:xfrm>
                <a:off x="488" y="1781"/>
                <a:ext cx="167" cy="2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316"/>
                  </a:cxn>
                  <a:cxn ang="0">
                    <a:pos x="1086" y="1607"/>
                  </a:cxn>
                  <a:cxn ang="0">
                    <a:pos x="1086" y="291"/>
                  </a:cxn>
                  <a:cxn ang="0">
                    <a:pos x="0" y="0"/>
                  </a:cxn>
                </a:cxnLst>
                <a:rect l="0" t="0" r="r" b="b"/>
                <a:pathLst>
                  <a:path w="1086" h="1607">
                    <a:moveTo>
                      <a:pt x="0" y="0"/>
                    </a:moveTo>
                    <a:lnTo>
                      <a:pt x="0" y="1316"/>
                    </a:lnTo>
                    <a:lnTo>
                      <a:pt x="1086" y="1607"/>
                    </a:lnTo>
                    <a:lnTo>
                      <a:pt x="1086" y="291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2" name="Freeform 1438"/>
              <p:cNvSpPr>
                <a:spLocks/>
              </p:cNvSpPr>
              <p:nvPr/>
            </p:nvSpPr>
            <p:spPr bwMode="gray">
              <a:xfrm>
                <a:off x="776" y="1858"/>
                <a:ext cx="169" cy="248"/>
              </a:xfrm>
              <a:custGeom>
                <a:avLst/>
                <a:gdLst/>
                <a:ahLst/>
                <a:cxnLst>
                  <a:cxn ang="0">
                    <a:pos x="1094" y="293"/>
                  </a:cxn>
                  <a:cxn ang="0">
                    <a:pos x="0" y="0"/>
                  </a:cxn>
                  <a:cxn ang="0">
                    <a:pos x="0" y="1314"/>
                  </a:cxn>
                  <a:cxn ang="0">
                    <a:pos x="1094" y="1609"/>
                  </a:cxn>
                  <a:cxn ang="0">
                    <a:pos x="1094" y="293"/>
                  </a:cxn>
                </a:cxnLst>
                <a:rect l="0" t="0" r="r" b="b"/>
                <a:pathLst>
                  <a:path w="1094" h="1609">
                    <a:moveTo>
                      <a:pt x="1094" y="293"/>
                    </a:moveTo>
                    <a:lnTo>
                      <a:pt x="0" y="0"/>
                    </a:lnTo>
                    <a:lnTo>
                      <a:pt x="0" y="1314"/>
                    </a:lnTo>
                    <a:lnTo>
                      <a:pt x="1094" y="1609"/>
                    </a:lnTo>
                    <a:lnTo>
                      <a:pt x="1094" y="293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3" name="Freeform 1439"/>
              <p:cNvSpPr>
                <a:spLocks/>
              </p:cNvSpPr>
              <p:nvPr/>
            </p:nvSpPr>
            <p:spPr bwMode="gray">
              <a:xfrm>
                <a:off x="655" y="1826"/>
                <a:ext cx="61" cy="218"/>
              </a:xfrm>
              <a:custGeom>
                <a:avLst/>
                <a:gdLst/>
                <a:ahLst/>
                <a:cxnLst>
                  <a:cxn ang="0">
                    <a:pos x="395" y="107"/>
                  </a:cxn>
                  <a:cxn ang="0">
                    <a:pos x="0" y="0"/>
                  </a:cxn>
                  <a:cxn ang="0">
                    <a:pos x="0" y="1316"/>
                  </a:cxn>
                  <a:cxn ang="0">
                    <a:pos x="395" y="1422"/>
                  </a:cxn>
                  <a:cxn ang="0">
                    <a:pos x="395" y="107"/>
                  </a:cxn>
                </a:cxnLst>
                <a:rect l="0" t="0" r="r" b="b"/>
                <a:pathLst>
                  <a:path w="395" h="1422">
                    <a:moveTo>
                      <a:pt x="395" y="107"/>
                    </a:moveTo>
                    <a:lnTo>
                      <a:pt x="0" y="0"/>
                    </a:lnTo>
                    <a:lnTo>
                      <a:pt x="0" y="1316"/>
                    </a:lnTo>
                    <a:lnTo>
                      <a:pt x="395" y="1422"/>
                    </a:lnTo>
                    <a:lnTo>
                      <a:pt x="395" y="107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4" name="Freeform 1440"/>
              <p:cNvSpPr>
                <a:spLocks/>
              </p:cNvSpPr>
              <p:nvPr/>
            </p:nvSpPr>
            <p:spPr bwMode="gray">
              <a:xfrm>
                <a:off x="716" y="1842"/>
                <a:ext cx="60" cy="2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315"/>
                  </a:cxn>
                  <a:cxn ang="0">
                    <a:pos x="395" y="1420"/>
                  </a:cxn>
                  <a:cxn ang="0">
                    <a:pos x="395" y="106"/>
                  </a:cxn>
                  <a:cxn ang="0">
                    <a:pos x="0" y="0"/>
                  </a:cxn>
                </a:cxnLst>
                <a:rect l="0" t="0" r="r" b="b"/>
                <a:pathLst>
                  <a:path w="395" h="1420">
                    <a:moveTo>
                      <a:pt x="0" y="0"/>
                    </a:moveTo>
                    <a:lnTo>
                      <a:pt x="0" y="1315"/>
                    </a:lnTo>
                    <a:lnTo>
                      <a:pt x="395" y="1420"/>
                    </a:lnTo>
                    <a:lnTo>
                      <a:pt x="395" y="10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5" name="Freeform 1441"/>
              <p:cNvSpPr>
                <a:spLocks/>
              </p:cNvSpPr>
              <p:nvPr/>
            </p:nvSpPr>
            <p:spPr bwMode="gray">
              <a:xfrm>
                <a:off x="632" y="1855"/>
                <a:ext cx="169" cy="52"/>
              </a:xfrm>
              <a:custGeom>
                <a:avLst/>
                <a:gdLst>
                  <a:gd name="T0" fmla="*/ 0 w 1098"/>
                  <a:gd name="T1" fmla="*/ 0 h 338"/>
                  <a:gd name="T2" fmla="*/ 1098 w 1098"/>
                  <a:gd name="T3" fmla="*/ 294 h 338"/>
                  <a:gd name="T4" fmla="*/ 1098 w 1098"/>
                  <a:gd name="T5" fmla="*/ 338 h 338"/>
                  <a:gd name="T6" fmla="*/ 0 w 1098"/>
                  <a:gd name="T7" fmla="*/ 42 h 338"/>
                  <a:gd name="T8" fmla="*/ 0 w 1098"/>
                  <a:gd name="T9" fmla="*/ 0 h 3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8"/>
                  <a:gd name="T16" fmla="*/ 0 h 338"/>
                  <a:gd name="T17" fmla="*/ 1098 w 1098"/>
                  <a:gd name="T18" fmla="*/ 338 h 3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8" h="338">
                    <a:moveTo>
                      <a:pt x="0" y="0"/>
                    </a:moveTo>
                    <a:lnTo>
                      <a:pt x="1098" y="294"/>
                    </a:lnTo>
                    <a:lnTo>
                      <a:pt x="1098" y="338"/>
                    </a:lnTo>
                    <a:lnTo>
                      <a:pt x="0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6" name="Freeform 1442"/>
              <p:cNvSpPr>
                <a:spLocks/>
              </p:cNvSpPr>
              <p:nvPr/>
            </p:nvSpPr>
            <p:spPr bwMode="gray">
              <a:xfrm>
                <a:off x="918" y="1736"/>
                <a:ext cx="57" cy="23"/>
              </a:xfrm>
              <a:custGeom>
                <a:avLst/>
                <a:gdLst>
                  <a:gd name="T0" fmla="*/ 0 w 368"/>
                  <a:gd name="T1" fmla="*/ 149 h 149"/>
                  <a:gd name="T2" fmla="*/ 0 w 368"/>
                  <a:gd name="T3" fmla="*/ 97 h 149"/>
                  <a:gd name="T4" fmla="*/ 368 w 368"/>
                  <a:gd name="T5" fmla="*/ 0 h 149"/>
                  <a:gd name="T6" fmla="*/ 368 w 368"/>
                  <a:gd name="T7" fmla="*/ 50 h 149"/>
                  <a:gd name="T8" fmla="*/ 0 w 368"/>
                  <a:gd name="T9" fmla="*/ 149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8"/>
                  <a:gd name="T16" fmla="*/ 0 h 149"/>
                  <a:gd name="T17" fmla="*/ 368 w 368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8" h="149">
                    <a:moveTo>
                      <a:pt x="0" y="149"/>
                    </a:moveTo>
                    <a:lnTo>
                      <a:pt x="0" y="97"/>
                    </a:lnTo>
                    <a:lnTo>
                      <a:pt x="368" y="0"/>
                    </a:lnTo>
                    <a:lnTo>
                      <a:pt x="368" y="5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7" name="Freeform 1443"/>
              <p:cNvSpPr>
                <a:spLocks/>
              </p:cNvSpPr>
              <p:nvPr/>
            </p:nvSpPr>
            <p:spPr bwMode="gray">
              <a:xfrm>
                <a:off x="910" y="1748"/>
                <a:ext cx="8" cy="11"/>
              </a:xfrm>
              <a:custGeom>
                <a:avLst/>
                <a:gdLst>
                  <a:gd name="T0" fmla="*/ 0 w 54"/>
                  <a:gd name="T1" fmla="*/ 0 h 66"/>
                  <a:gd name="T2" fmla="*/ 54 w 54"/>
                  <a:gd name="T3" fmla="*/ 14 h 66"/>
                  <a:gd name="T4" fmla="*/ 54 w 54"/>
                  <a:gd name="T5" fmla="*/ 66 h 66"/>
                  <a:gd name="T6" fmla="*/ 0 w 54"/>
                  <a:gd name="T7" fmla="*/ 51 h 66"/>
                  <a:gd name="T8" fmla="*/ 0 w 54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66"/>
                  <a:gd name="T17" fmla="*/ 54 w 54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66">
                    <a:moveTo>
                      <a:pt x="0" y="0"/>
                    </a:moveTo>
                    <a:lnTo>
                      <a:pt x="54" y="14"/>
                    </a:lnTo>
                    <a:lnTo>
                      <a:pt x="54" y="66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8" name="Freeform 1444"/>
              <p:cNvSpPr>
                <a:spLocks/>
              </p:cNvSpPr>
              <p:nvPr/>
            </p:nvSpPr>
            <p:spPr bwMode="gray">
              <a:xfrm>
                <a:off x="910" y="1733"/>
                <a:ext cx="65" cy="18"/>
              </a:xfrm>
              <a:custGeom>
                <a:avLst/>
                <a:gdLst>
                  <a:gd name="T0" fmla="*/ 0 w 419"/>
                  <a:gd name="T1" fmla="*/ 98 h 112"/>
                  <a:gd name="T2" fmla="*/ 364 w 419"/>
                  <a:gd name="T3" fmla="*/ 0 h 112"/>
                  <a:gd name="T4" fmla="*/ 419 w 419"/>
                  <a:gd name="T5" fmla="*/ 15 h 112"/>
                  <a:gd name="T6" fmla="*/ 55 w 419"/>
                  <a:gd name="T7" fmla="*/ 112 h 112"/>
                  <a:gd name="T8" fmla="*/ 0 w 419"/>
                  <a:gd name="T9" fmla="*/ 98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9"/>
                  <a:gd name="T16" fmla="*/ 0 h 112"/>
                  <a:gd name="T17" fmla="*/ 419 w 419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9" h="112">
                    <a:moveTo>
                      <a:pt x="0" y="98"/>
                    </a:moveTo>
                    <a:lnTo>
                      <a:pt x="364" y="0"/>
                    </a:lnTo>
                    <a:lnTo>
                      <a:pt x="419" y="15"/>
                    </a:lnTo>
                    <a:lnTo>
                      <a:pt x="55" y="112"/>
                    </a:lnTo>
                    <a:lnTo>
                      <a:pt x="0" y="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9" name="Freeform 1446"/>
              <p:cNvSpPr>
                <a:spLocks/>
              </p:cNvSpPr>
              <p:nvPr/>
            </p:nvSpPr>
            <p:spPr bwMode="gray">
              <a:xfrm>
                <a:off x="602" y="1650"/>
                <a:ext cx="57" cy="23"/>
              </a:xfrm>
              <a:custGeom>
                <a:avLst/>
                <a:gdLst>
                  <a:gd name="T0" fmla="*/ 0 w 367"/>
                  <a:gd name="T1" fmla="*/ 149 h 149"/>
                  <a:gd name="T2" fmla="*/ 0 w 367"/>
                  <a:gd name="T3" fmla="*/ 97 h 149"/>
                  <a:gd name="T4" fmla="*/ 367 w 367"/>
                  <a:gd name="T5" fmla="*/ 0 h 149"/>
                  <a:gd name="T6" fmla="*/ 367 w 367"/>
                  <a:gd name="T7" fmla="*/ 50 h 149"/>
                  <a:gd name="T8" fmla="*/ 0 w 367"/>
                  <a:gd name="T9" fmla="*/ 149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7"/>
                  <a:gd name="T16" fmla="*/ 0 h 149"/>
                  <a:gd name="T17" fmla="*/ 367 w 367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7" h="149">
                    <a:moveTo>
                      <a:pt x="0" y="149"/>
                    </a:moveTo>
                    <a:lnTo>
                      <a:pt x="0" y="97"/>
                    </a:lnTo>
                    <a:lnTo>
                      <a:pt x="367" y="0"/>
                    </a:lnTo>
                    <a:lnTo>
                      <a:pt x="367" y="5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0" name="Freeform 1447"/>
              <p:cNvSpPr>
                <a:spLocks/>
              </p:cNvSpPr>
              <p:nvPr/>
            </p:nvSpPr>
            <p:spPr bwMode="gray">
              <a:xfrm>
                <a:off x="594" y="1663"/>
                <a:ext cx="8" cy="10"/>
              </a:xfrm>
              <a:custGeom>
                <a:avLst/>
                <a:gdLst>
                  <a:gd name="T0" fmla="*/ 0 w 55"/>
                  <a:gd name="T1" fmla="*/ 0 h 66"/>
                  <a:gd name="T2" fmla="*/ 55 w 55"/>
                  <a:gd name="T3" fmla="*/ 14 h 66"/>
                  <a:gd name="T4" fmla="*/ 55 w 55"/>
                  <a:gd name="T5" fmla="*/ 66 h 66"/>
                  <a:gd name="T6" fmla="*/ 0 w 55"/>
                  <a:gd name="T7" fmla="*/ 51 h 66"/>
                  <a:gd name="T8" fmla="*/ 0 w 55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66"/>
                  <a:gd name="T17" fmla="*/ 55 w 55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66">
                    <a:moveTo>
                      <a:pt x="0" y="0"/>
                    </a:moveTo>
                    <a:lnTo>
                      <a:pt x="55" y="14"/>
                    </a:lnTo>
                    <a:lnTo>
                      <a:pt x="55" y="66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1" name="Freeform 1448"/>
              <p:cNvSpPr>
                <a:spLocks/>
              </p:cNvSpPr>
              <p:nvPr/>
            </p:nvSpPr>
            <p:spPr bwMode="gray">
              <a:xfrm>
                <a:off x="594" y="1648"/>
                <a:ext cx="65" cy="17"/>
              </a:xfrm>
              <a:custGeom>
                <a:avLst/>
                <a:gdLst>
                  <a:gd name="T0" fmla="*/ 0 w 419"/>
                  <a:gd name="T1" fmla="*/ 98 h 112"/>
                  <a:gd name="T2" fmla="*/ 364 w 419"/>
                  <a:gd name="T3" fmla="*/ 0 h 112"/>
                  <a:gd name="T4" fmla="*/ 419 w 419"/>
                  <a:gd name="T5" fmla="*/ 15 h 112"/>
                  <a:gd name="T6" fmla="*/ 55 w 419"/>
                  <a:gd name="T7" fmla="*/ 112 h 112"/>
                  <a:gd name="T8" fmla="*/ 0 w 419"/>
                  <a:gd name="T9" fmla="*/ 98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9"/>
                  <a:gd name="T16" fmla="*/ 0 h 112"/>
                  <a:gd name="T17" fmla="*/ 419 w 419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9" h="112">
                    <a:moveTo>
                      <a:pt x="0" y="98"/>
                    </a:moveTo>
                    <a:lnTo>
                      <a:pt x="364" y="0"/>
                    </a:lnTo>
                    <a:lnTo>
                      <a:pt x="419" y="15"/>
                    </a:lnTo>
                    <a:lnTo>
                      <a:pt x="55" y="112"/>
                    </a:lnTo>
                    <a:lnTo>
                      <a:pt x="0" y="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2" name="Freeform 1450"/>
              <p:cNvSpPr>
                <a:spLocks/>
              </p:cNvSpPr>
              <p:nvPr/>
            </p:nvSpPr>
            <p:spPr bwMode="gray">
              <a:xfrm>
                <a:off x="905" y="1750"/>
                <a:ext cx="13" cy="108"/>
              </a:xfrm>
              <a:custGeom>
                <a:avLst/>
                <a:gdLst>
                  <a:gd name="T0" fmla="*/ 0 w 88"/>
                  <a:gd name="T1" fmla="*/ 698 h 698"/>
                  <a:gd name="T2" fmla="*/ 0 w 88"/>
                  <a:gd name="T3" fmla="*/ 24 h 698"/>
                  <a:gd name="T4" fmla="*/ 88 w 88"/>
                  <a:gd name="T5" fmla="*/ 0 h 698"/>
                  <a:gd name="T6" fmla="*/ 88 w 88"/>
                  <a:gd name="T7" fmla="*/ 674 h 698"/>
                  <a:gd name="T8" fmla="*/ 0 w 88"/>
                  <a:gd name="T9" fmla="*/ 698 h 6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698"/>
                  <a:gd name="T17" fmla="*/ 88 w 88"/>
                  <a:gd name="T18" fmla="*/ 698 h 6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698">
                    <a:moveTo>
                      <a:pt x="0" y="698"/>
                    </a:moveTo>
                    <a:lnTo>
                      <a:pt x="0" y="24"/>
                    </a:lnTo>
                    <a:lnTo>
                      <a:pt x="88" y="0"/>
                    </a:lnTo>
                    <a:lnTo>
                      <a:pt x="88" y="674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3" name="Freeform 1451"/>
              <p:cNvSpPr>
                <a:spLocks/>
              </p:cNvSpPr>
              <p:nvPr/>
            </p:nvSpPr>
            <p:spPr bwMode="gray">
              <a:xfrm>
                <a:off x="580" y="1667"/>
                <a:ext cx="325" cy="191"/>
              </a:xfrm>
              <a:custGeom>
                <a:avLst/>
                <a:gdLst>
                  <a:gd name="T0" fmla="*/ 0 w 2112"/>
                  <a:gd name="T1" fmla="*/ 0 h 1242"/>
                  <a:gd name="T2" fmla="*/ 2112 w 2112"/>
                  <a:gd name="T3" fmla="*/ 568 h 1242"/>
                  <a:gd name="T4" fmla="*/ 2112 w 2112"/>
                  <a:gd name="T5" fmla="*/ 1242 h 1242"/>
                  <a:gd name="T6" fmla="*/ 0 w 2112"/>
                  <a:gd name="T7" fmla="*/ 675 h 1242"/>
                  <a:gd name="T8" fmla="*/ 0 w 2112"/>
                  <a:gd name="T9" fmla="*/ 0 h 12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2"/>
                  <a:gd name="T16" fmla="*/ 0 h 1242"/>
                  <a:gd name="T17" fmla="*/ 2112 w 2112"/>
                  <a:gd name="T18" fmla="*/ 1242 h 12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2" h="1242">
                    <a:moveTo>
                      <a:pt x="0" y="0"/>
                    </a:moveTo>
                    <a:lnTo>
                      <a:pt x="2112" y="568"/>
                    </a:lnTo>
                    <a:lnTo>
                      <a:pt x="2112" y="1242"/>
                    </a:lnTo>
                    <a:lnTo>
                      <a:pt x="0" y="6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4" name="Freeform 1452"/>
              <p:cNvSpPr>
                <a:spLocks/>
              </p:cNvSpPr>
              <p:nvPr/>
            </p:nvSpPr>
            <p:spPr bwMode="gray">
              <a:xfrm>
                <a:off x="581" y="1663"/>
                <a:ext cx="337" cy="91"/>
              </a:xfrm>
              <a:custGeom>
                <a:avLst/>
                <a:gdLst>
                  <a:gd name="T0" fmla="*/ 0 w 2198"/>
                  <a:gd name="T1" fmla="*/ 22 h 590"/>
                  <a:gd name="T2" fmla="*/ 85 w 2198"/>
                  <a:gd name="T3" fmla="*/ 0 h 590"/>
                  <a:gd name="T4" fmla="*/ 2198 w 2198"/>
                  <a:gd name="T5" fmla="*/ 566 h 590"/>
                  <a:gd name="T6" fmla="*/ 2114 w 2198"/>
                  <a:gd name="T7" fmla="*/ 590 h 590"/>
                  <a:gd name="T8" fmla="*/ 0 w 2198"/>
                  <a:gd name="T9" fmla="*/ 22 h 5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8"/>
                  <a:gd name="T16" fmla="*/ 0 h 590"/>
                  <a:gd name="T17" fmla="*/ 2198 w 2198"/>
                  <a:gd name="T18" fmla="*/ 590 h 5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8" h="590">
                    <a:moveTo>
                      <a:pt x="0" y="22"/>
                    </a:moveTo>
                    <a:lnTo>
                      <a:pt x="85" y="0"/>
                    </a:lnTo>
                    <a:lnTo>
                      <a:pt x="2198" y="566"/>
                    </a:lnTo>
                    <a:lnTo>
                      <a:pt x="2114" y="59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083" name="WordArt 572"/>
            <p:cNvSpPr>
              <a:spLocks noChangeArrowheads="1" noChangeShapeType="1" noTextEdit="1"/>
            </p:cNvSpPr>
            <p:nvPr/>
          </p:nvSpPr>
          <p:spPr bwMode="gray">
            <a:xfrm>
              <a:off x="10939740" y="3795692"/>
              <a:ext cx="477838" cy="233363"/>
            </a:xfrm>
            <a:prstGeom prst="rect">
              <a:avLst/>
            </a:prstGeom>
            <a:ln>
              <a:noFill/>
            </a:ln>
            <a:sp3d prstMaterial="matte"/>
          </p:spPr>
          <p:txBody>
            <a:bodyPr wrap="none" fromWordArt="1">
              <a:prstTxWarp prst="textSlantUp">
                <a:avLst>
                  <a:gd name="adj" fmla="val 55556"/>
                </a:avLst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0" cap="all" spc="0" normalizeH="0" baseline="0" noProof="0" dirty="0">
                <a:ln w="9525">
                  <a:noFill/>
                  <a:round/>
                  <a:headEnd/>
                  <a:tailEnd/>
                </a:ln>
                <a:solidFill>
                  <a:srgbClr val="5F5F5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</p:grpSp>
      <p:grpSp>
        <p:nvGrpSpPr>
          <p:cNvPr id="1450" name="Gruppieren 1449"/>
          <p:cNvGrpSpPr/>
          <p:nvPr/>
        </p:nvGrpSpPr>
        <p:grpSpPr bwMode="gray">
          <a:xfrm>
            <a:off x="1638516" y="4473445"/>
            <a:ext cx="1559532" cy="1080862"/>
            <a:chOff x="9606801" y="4272373"/>
            <a:chExt cx="1804033" cy="1250316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1451" name="Freeform 1844"/>
            <p:cNvSpPr>
              <a:spLocks/>
            </p:cNvSpPr>
            <p:nvPr/>
          </p:nvSpPr>
          <p:spPr bwMode="gray">
            <a:xfrm>
              <a:off x="9681413" y="4478431"/>
              <a:ext cx="1657190" cy="445770"/>
            </a:xfrm>
            <a:custGeom>
              <a:avLst/>
              <a:gdLst>
                <a:gd name="T0" fmla="*/ 0 w 9273"/>
                <a:gd name="T1" fmla="*/ 974 h 2488"/>
                <a:gd name="T2" fmla="*/ 3628 w 9273"/>
                <a:gd name="T3" fmla="*/ 0 h 2488"/>
                <a:gd name="T4" fmla="*/ 9273 w 9273"/>
                <a:gd name="T5" fmla="*/ 1515 h 2488"/>
                <a:gd name="T6" fmla="*/ 5645 w 9273"/>
                <a:gd name="T7" fmla="*/ 2488 h 2488"/>
                <a:gd name="T8" fmla="*/ 0 w 9273"/>
                <a:gd name="T9" fmla="*/ 974 h 2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273"/>
                <a:gd name="T16" fmla="*/ 0 h 2488"/>
                <a:gd name="T17" fmla="*/ 9273 w 9273"/>
                <a:gd name="T18" fmla="*/ 2488 h 24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273" h="2488">
                  <a:moveTo>
                    <a:pt x="0" y="974"/>
                  </a:moveTo>
                  <a:lnTo>
                    <a:pt x="3628" y="0"/>
                  </a:lnTo>
                  <a:lnTo>
                    <a:pt x="9273" y="1515"/>
                  </a:lnTo>
                  <a:lnTo>
                    <a:pt x="5645" y="2488"/>
                  </a:lnTo>
                  <a:lnTo>
                    <a:pt x="0" y="9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2" name="Freeform 1845"/>
            <p:cNvSpPr>
              <a:spLocks/>
            </p:cNvSpPr>
            <p:nvPr/>
          </p:nvSpPr>
          <p:spPr bwMode="gray">
            <a:xfrm>
              <a:off x="9606801" y="4272373"/>
              <a:ext cx="1031874" cy="429260"/>
            </a:xfrm>
            <a:custGeom>
              <a:avLst/>
              <a:gdLst>
                <a:gd name="T0" fmla="*/ 0 w 5775"/>
                <a:gd name="T1" fmla="*/ 1091 h 2402"/>
                <a:gd name="T2" fmla="*/ 4077 w 5775"/>
                <a:gd name="T3" fmla="*/ 0 h 2402"/>
                <a:gd name="T4" fmla="*/ 5775 w 5775"/>
                <a:gd name="T5" fmla="*/ 1320 h 2402"/>
                <a:gd name="T6" fmla="*/ 1743 w 5775"/>
                <a:gd name="T7" fmla="*/ 2402 h 2402"/>
                <a:gd name="T8" fmla="*/ 0 w 5775"/>
                <a:gd name="T9" fmla="*/ 1091 h 24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75"/>
                <a:gd name="T16" fmla="*/ 0 h 2402"/>
                <a:gd name="T17" fmla="*/ 5775 w 5775"/>
                <a:gd name="T18" fmla="*/ 2402 h 24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75" h="2402">
                  <a:moveTo>
                    <a:pt x="0" y="1091"/>
                  </a:moveTo>
                  <a:lnTo>
                    <a:pt x="4077" y="0"/>
                  </a:lnTo>
                  <a:lnTo>
                    <a:pt x="5775" y="1320"/>
                  </a:lnTo>
                  <a:lnTo>
                    <a:pt x="1743" y="2402"/>
                  </a:lnTo>
                  <a:lnTo>
                    <a:pt x="0" y="109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3" name="Freeform 1846"/>
            <p:cNvSpPr>
              <a:spLocks/>
            </p:cNvSpPr>
            <p:nvPr/>
          </p:nvSpPr>
          <p:spPr bwMode="gray">
            <a:xfrm>
              <a:off x="9994071" y="4377334"/>
              <a:ext cx="1031874" cy="429260"/>
            </a:xfrm>
            <a:custGeom>
              <a:avLst/>
              <a:gdLst>
                <a:gd name="T0" fmla="*/ 0 w 5773"/>
                <a:gd name="T1" fmla="*/ 1094 h 2403"/>
                <a:gd name="T2" fmla="*/ 4075 w 5773"/>
                <a:gd name="T3" fmla="*/ 0 h 2403"/>
                <a:gd name="T4" fmla="*/ 5773 w 5773"/>
                <a:gd name="T5" fmla="*/ 1321 h 2403"/>
                <a:gd name="T6" fmla="*/ 1741 w 5773"/>
                <a:gd name="T7" fmla="*/ 2403 h 2403"/>
                <a:gd name="T8" fmla="*/ 0 w 5773"/>
                <a:gd name="T9" fmla="*/ 1094 h 24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73"/>
                <a:gd name="T16" fmla="*/ 0 h 2403"/>
                <a:gd name="T17" fmla="*/ 5773 w 5773"/>
                <a:gd name="T18" fmla="*/ 2403 h 24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73" h="2403">
                  <a:moveTo>
                    <a:pt x="0" y="1094"/>
                  </a:moveTo>
                  <a:lnTo>
                    <a:pt x="4075" y="0"/>
                  </a:lnTo>
                  <a:lnTo>
                    <a:pt x="5773" y="1321"/>
                  </a:lnTo>
                  <a:lnTo>
                    <a:pt x="1741" y="2403"/>
                  </a:lnTo>
                  <a:lnTo>
                    <a:pt x="0" y="109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4" name="Freeform 1847"/>
            <p:cNvSpPr>
              <a:spLocks/>
            </p:cNvSpPr>
            <p:nvPr/>
          </p:nvSpPr>
          <p:spPr bwMode="gray">
            <a:xfrm>
              <a:off x="10378960" y="4476367"/>
              <a:ext cx="1031874" cy="429260"/>
            </a:xfrm>
            <a:custGeom>
              <a:avLst/>
              <a:gdLst>
                <a:gd name="T0" fmla="*/ 0 w 5773"/>
                <a:gd name="T1" fmla="*/ 1094 h 2402"/>
                <a:gd name="T2" fmla="*/ 4075 w 5773"/>
                <a:gd name="T3" fmla="*/ 0 h 2402"/>
                <a:gd name="T4" fmla="*/ 5773 w 5773"/>
                <a:gd name="T5" fmla="*/ 1321 h 2402"/>
                <a:gd name="T6" fmla="*/ 1741 w 5773"/>
                <a:gd name="T7" fmla="*/ 2402 h 2402"/>
                <a:gd name="T8" fmla="*/ 0 w 5773"/>
                <a:gd name="T9" fmla="*/ 1094 h 24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73"/>
                <a:gd name="T16" fmla="*/ 0 h 2402"/>
                <a:gd name="T17" fmla="*/ 5773 w 5773"/>
                <a:gd name="T18" fmla="*/ 2402 h 24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73" h="2402">
                  <a:moveTo>
                    <a:pt x="0" y="1094"/>
                  </a:moveTo>
                  <a:lnTo>
                    <a:pt x="4075" y="0"/>
                  </a:lnTo>
                  <a:lnTo>
                    <a:pt x="5773" y="1321"/>
                  </a:lnTo>
                  <a:lnTo>
                    <a:pt x="1741" y="2402"/>
                  </a:lnTo>
                  <a:lnTo>
                    <a:pt x="0" y="109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5" name="Freeform 1848"/>
            <p:cNvSpPr>
              <a:spLocks/>
            </p:cNvSpPr>
            <p:nvPr/>
          </p:nvSpPr>
          <p:spPr bwMode="gray">
            <a:xfrm>
              <a:off x="9609182" y="4466048"/>
              <a:ext cx="1081404" cy="1056641"/>
            </a:xfrm>
            <a:custGeom>
              <a:avLst/>
              <a:gdLst>
                <a:gd name="T0" fmla="*/ 6044 w 6049"/>
                <a:gd name="T1" fmla="*/ 2679 h 5915"/>
                <a:gd name="T2" fmla="*/ 6044 w 6049"/>
                <a:gd name="T3" fmla="*/ 2468 h 5915"/>
                <a:gd name="T4" fmla="*/ 4306 w 6049"/>
                <a:gd name="T5" fmla="*/ 1160 h 5915"/>
                <a:gd name="T6" fmla="*/ 4306 w 6049"/>
                <a:gd name="T7" fmla="*/ 2001 h 5915"/>
                <a:gd name="T8" fmla="*/ 3895 w 6049"/>
                <a:gd name="T9" fmla="*/ 1890 h 5915"/>
                <a:gd name="T10" fmla="*/ 2154 w 6049"/>
                <a:gd name="T11" fmla="*/ 581 h 5915"/>
                <a:gd name="T12" fmla="*/ 2154 w 6049"/>
                <a:gd name="T13" fmla="*/ 1424 h 5915"/>
                <a:gd name="T14" fmla="*/ 1743 w 6049"/>
                <a:gd name="T15" fmla="*/ 1311 h 5915"/>
                <a:gd name="T16" fmla="*/ 0 w 6049"/>
                <a:gd name="T17" fmla="*/ 0 h 5915"/>
                <a:gd name="T18" fmla="*/ 0 w 6049"/>
                <a:gd name="T19" fmla="*/ 846 h 5915"/>
                <a:gd name="T20" fmla="*/ 0 w 6049"/>
                <a:gd name="T21" fmla="*/ 848 h 5915"/>
                <a:gd name="T22" fmla="*/ 0 w 6049"/>
                <a:gd name="T23" fmla="*/ 1058 h 5915"/>
                <a:gd name="T24" fmla="*/ 0 w 6049"/>
                <a:gd name="T25" fmla="*/ 4292 h 5915"/>
                <a:gd name="T26" fmla="*/ 6049 w 6049"/>
                <a:gd name="T27" fmla="*/ 5915 h 5915"/>
                <a:gd name="T28" fmla="*/ 6049 w 6049"/>
                <a:gd name="T29" fmla="*/ 2681 h 5915"/>
                <a:gd name="T30" fmla="*/ 6044 w 6049"/>
                <a:gd name="T31" fmla="*/ 2679 h 59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049"/>
                <a:gd name="T49" fmla="*/ 0 h 5915"/>
                <a:gd name="T50" fmla="*/ 6049 w 6049"/>
                <a:gd name="T51" fmla="*/ 5915 h 59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049" h="5915">
                  <a:moveTo>
                    <a:pt x="6044" y="2679"/>
                  </a:moveTo>
                  <a:lnTo>
                    <a:pt x="6044" y="2468"/>
                  </a:lnTo>
                  <a:lnTo>
                    <a:pt x="4306" y="1160"/>
                  </a:lnTo>
                  <a:lnTo>
                    <a:pt x="4306" y="2001"/>
                  </a:lnTo>
                  <a:lnTo>
                    <a:pt x="3895" y="1890"/>
                  </a:lnTo>
                  <a:lnTo>
                    <a:pt x="2154" y="581"/>
                  </a:lnTo>
                  <a:lnTo>
                    <a:pt x="2154" y="1424"/>
                  </a:lnTo>
                  <a:lnTo>
                    <a:pt x="1743" y="1311"/>
                  </a:lnTo>
                  <a:lnTo>
                    <a:pt x="0" y="0"/>
                  </a:lnTo>
                  <a:lnTo>
                    <a:pt x="0" y="846"/>
                  </a:lnTo>
                  <a:lnTo>
                    <a:pt x="0" y="848"/>
                  </a:lnTo>
                  <a:lnTo>
                    <a:pt x="0" y="1058"/>
                  </a:lnTo>
                  <a:lnTo>
                    <a:pt x="0" y="4292"/>
                  </a:lnTo>
                  <a:lnTo>
                    <a:pt x="6049" y="5915"/>
                  </a:lnTo>
                  <a:lnTo>
                    <a:pt x="6049" y="2681"/>
                  </a:lnTo>
                  <a:lnTo>
                    <a:pt x="6044" y="267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6" name="Freeform 1849"/>
            <p:cNvSpPr>
              <a:spLocks/>
            </p:cNvSpPr>
            <p:nvPr/>
          </p:nvSpPr>
          <p:spPr bwMode="gray">
            <a:xfrm>
              <a:off x="10690586" y="4713699"/>
              <a:ext cx="720248" cy="808990"/>
            </a:xfrm>
            <a:custGeom>
              <a:avLst/>
              <a:gdLst>
                <a:gd name="T0" fmla="*/ 4032 w 4032"/>
                <a:gd name="T1" fmla="*/ 0 h 4528"/>
                <a:gd name="T2" fmla="*/ 0 w 4032"/>
                <a:gd name="T3" fmla="*/ 1081 h 4528"/>
                <a:gd name="T4" fmla="*/ 2 w 4032"/>
                <a:gd name="T5" fmla="*/ 4528 h 4528"/>
                <a:gd name="T6" fmla="*/ 4032 w 4032"/>
                <a:gd name="T7" fmla="*/ 3446 h 4528"/>
                <a:gd name="T8" fmla="*/ 4032 w 4032"/>
                <a:gd name="T9" fmla="*/ 0 h 45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32"/>
                <a:gd name="T16" fmla="*/ 0 h 4528"/>
                <a:gd name="T17" fmla="*/ 4032 w 4032"/>
                <a:gd name="T18" fmla="*/ 4528 h 45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32" h="4528">
                  <a:moveTo>
                    <a:pt x="4032" y="0"/>
                  </a:moveTo>
                  <a:lnTo>
                    <a:pt x="0" y="1081"/>
                  </a:lnTo>
                  <a:lnTo>
                    <a:pt x="2" y="4528"/>
                  </a:lnTo>
                  <a:lnTo>
                    <a:pt x="4032" y="3446"/>
                  </a:lnTo>
                  <a:lnTo>
                    <a:pt x="4032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7" name="Freeform 1851"/>
            <p:cNvSpPr>
              <a:spLocks/>
            </p:cNvSpPr>
            <p:nvPr/>
          </p:nvSpPr>
          <p:spPr bwMode="gray">
            <a:xfrm>
              <a:off x="9817621" y="4988177"/>
              <a:ext cx="49530" cy="177483"/>
            </a:xfrm>
            <a:custGeom>
              <a:avLst/>
              <a:gdLst>
                <a:gd name="T0" fmla="*/ 0 w 281"/>
                <a:gd name="T1" fmla="*/ 0 h 989"/>
                <a:gd name="T2" fmla="*/ 0 w 281"/>
                <a:gd name="T3" fmla="*/ 914 h 989"/>
                <a:gd name="T4" fmla="*/ 281 w 281"/>
                <a:gd name="T5" fmla="*/ 989 h 989"/>
                <a:gd name="T6" fmla="*/ 281 w 281"/>
                <a:gd name="T7" fmla="*/ 75 h 989"/>
                <a:gd name="T8" fmla="*/ 0 w 281"/>
                <a:gd name="T9" fmla="*/ 0 h 9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1"/>
                <a:gd name="T16" fmla="*/ 0 h 989"/>
                <a:gd name="T17" fmla="*/ 281 w 281"/>
                <a:gd name="T18" fmla="*/ 989 h 9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1" h="989">
                  <a:moveTo>
                    <a:pt x="0" y="0"/>
                  </a:moveTo>
                  <a:lnTo>
                    <a:pt x="0" y="914"/>
                  </a:lnTo>
                  <a:lnTo>
                    <a:pt x="281" y="989"/>
                  </a:lnTo>
                  <a:lnTo>
                    <a:pt x="281" y="7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8" name="Freeform 1853"/>
            <p:cNvSpPr>
              <a:spLocks/>
            </p:cNvSpPr>
            <p:nvPr/>
          </p:nvSpPr>
          <p:spPr bwMode="gray">
            <a:xfrm>
              <a:off x="9706178" y="4959285"/>
              <a:ext cx="51594" cy="175419"/>
            </a:xfrm>
            <a:custGeom>
              <a:avLst/>
              <a:gdLst>
                <a:gd name="T0" fmla="*/ 0 w 284"/>
                <a:gd name="T1" fmla="*/ 0 h 988"/>
                <a:gd name="T2" fmla="*/ 0 w 284"/>
                <a:gd name="T3" fmla="*/ 912 h 988"/>
                <a:gd name="T4" fmla="*/ 284 w 284"/>
                <a:gd name="T5" fmla="*/ 988 h 988"/>
                <a:gd name="T6" fmla="*/ 284 w 284"/>
                <a:gd name="T7" fmla="*/ 76 h 988"/>
                <a:gd name="T8" fmla="*/ 0 w 284"/>
                <a:gd name="T9" fmla="*/ 0 h 9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4"/>
                <a:gd name="T16" fmla="*/ 0 h 988"/>
                <a:gd name="T17" fmla="*/ 284 w 284"/>
                <a:gd name="T18" fmla="*/ 988 h 9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4" h="988">
                  <a:moveTo>
                    <a:pt x="0" y="0"/>
                  </a:moveTo>
                  <a:lnTo>
                    <a:pt x="0" y="912"/>
                  </a:lnTo>
                  <a:lnTo>
                    <a:pt x="284" y="988"/>
                  </a:lnTo>
                  <a:lnTo>
                    <a:pt x="284" y="76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9" name="Freeform 1855"/>
            <p:cNvSpPr>
              <a:spLocks/>
            </p:cNvSpPr>
            <p:nvPr/>
          </p:nvSpPr>
          <p:spPr bwMode="gray">
            <a:xfrm>
              <a:off x="10038442" y="5048026"/>
              <a:ext cx="49530" cy="175419"/>
            </a:xfrm>
            <a:custGeom>
              <a:avLst/>
              <a:gdLst>
                <a:gd name="T0" fmla="*/ 0 w 283"/>
                <a:gd name="T1" fmla="*/ 0 h 990"/>
                <a:gd name="T2" fmla="*/ 0 w 283"/>
                <a:gd name="T3" fmla="*/ 915 h 990"/>
                <a:gd name="T4" fmla="*/ 283 w 283"/>
                <a:gd name="T5" fmla="*/ 990 h 990"/>
                <a:gd name="T6" fmla="*/ 283 w 283"/>
                <a:gd name="T7" fmla="*/ 76 h 990"/>
                <a:gd name="T8" fmla="*/ 0 w 283"/>
                <a:gd name="T9" fmla="*/ 0 h 9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"/>
                <a:gd name="T16" fmla="*/ 0 h 990"/>
                <a:gd name="T17" fmla="*/ 283 w 283"/>
                <a:gd name="T18" fmla="*/ 990 h 9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" h="990">
                  <a:moveTo>
                    <a:pt x="0" y="0"/>
                  </a:moveTo>
                  <a:lnTo>
                    <a:pt x="0" y="915"/>
                  </a:lnTo>
                  <a:lnTo>
                    <a:pt x="283" y="990"/>
                  </a:lnTo>
                  <a:lnTo>
                    <a:pt x="283" y="76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0" name="Freeform 1857"/>
            <p:cNvSpPr>
              <a:spLocks/>
            </p:cNvSpPr>
            <p:nvPr/>
          </p:nvSpPr>
          <p:spPr bwMode="gray">
            <a:xfrm>
              <a:off x="9926999" y="5017070"/>
              <a:ext cx="51594" cy="177483"/>
            </a:xfrm>
            <a:custGeom>
              <a:avLst/>
              <a:gdLst>
                <a:gd name="T0" fmla="*/ 0 w 281"/>
                <a:gd name="T1" fmla="*/ 0 h 990"/>
                <a:gd name="T2" fmla="*/ 0 w 281"/>
                <a:gd name="T3" fmla="*/ 914 h 990"/>
                <a:gd name="T4" fmla="*/ 281 w 281"/>
                <a:gd name="T5" fmla="*/ 990 h 990"/>
                <a:gd name="T6" fmla="*/ 281 w 281"/>
                <a:gd name="T7" fmla="*/ 76 h 990"/>
                <a:gd name="T8" fmla="*/ 0 w 281"/>
                <a:gd name="T9" fmla="*/ 0 h 9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1"/>
                <a:gd name="T16" fmla="*/ 0 h 990"/>
                <a:gd name="T17" fmla="*/ 281 w 281"/>
                <a:gd name="T18" fmla="*/ 990 h 9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1" h="990">
                  <a:moveTo>
                    <a:pt x="0" y="0"/>
                  </a:moveTo>
                  <a:lnTo>
                    <a:pt x="0" y="914"/>
                  </a:lnTo>
                  <a:lnTo>
                    <a:pt x="281" y="990"/>
                  </a:lnTo>
                  <a:lnTo>
                    <a:pt x="281" y="76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1" name="Freeform 1859"/>
            <p:cNvSpPr>
              <a:spLocks/>
            </p:cNvSpPr>
            <p:nvPr/>
          </p:nvSpPr>
          <p:spPr bwMode="gray">
            <a:xfrm>
              <a:off x="10259263" y="5107875"/>
              <a:ext cx="49530" cy="175419"/>
            </a:xfrm>
            <a:custGeom>
              <a:avLst/>
              <a:gdLst>
                <a:gd name="T0" fmla="*/ 0 w 284"/>
                <a:gd name="T1" fmla="*/ 0 h 988"/>
                <a:gd name="T2" fmla="*/ 0 w 284"/>
                <a:gd name="T3" fmla="*/ 912 h 988"/>
                <a:gd name="T4" fmla="*/ 284 w 284"/>
                <a:gd name="T5" fmla="*/ 988 h 988"/>
                <a:gd name="T6" fmla="*/ 284 w 284"/>
                <a:gd name="T7" fmla="*/ 76 h 988"/>
                <a:gd name="T8" fmla="*/ 0 w 284"/>
                <a:gd name="T9" fmla="*/ 0 h 9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4"/>
                <a:gd name="T16" fmla="*/ 0 h 988"/>
                <a:gd name="T17" fmla="*/ 284 w 284"/>
                <a:gd name="T18" fmla="*/ 988 h 9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4" h="988">
                  <a:moveTo>
                    <a:pt x="0" y="0"/>
                  </a:moveTo>
                  <a:lnTo>
                    <a:pt x="0" y="912"/>
                  </a:lnTo>
                  <a:lnTo>
                    <a:pt x="284" y="988"/>
                  </a:lnTo>
                  <a:lnTo>
                    <a:pt x="284" y="76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2" name="Freeform 1861"/>
            <p:cNvSpPr>
              <a:spLocks/>
            </p:cNvSpPr>
            <p:nvPr/>
          </p:nvSpPr>
          <p:spPr bwMode="gray">
            <a:xfrm>
              <a:off x="10147820" y="5076919"/>
              <a:ext cx="51594" cy="177483"/>
            </a:xfrm>
            <a:custGeom>
              <a:avLst/>
              <a:gdLst>
                <a:gd name="T0" fmla="*/ 0 w 281"/>
                <a:gd name="T1" fmla="*/ 0 h 990"/>
                <a:gd name="T2" fmla="*/ 0 w 281"/>
                <a:gd name="T3" fmla="*/ 914 h 990"/>
                <a:gd name="T4" fmla="*/ 281 w 281"/>
                <a:gd name="T5" fmla="*/ 990 h 990"/>
                <a:gd name="T6" fmla="*/ 281 w 281"/>
                <a:gd name="T7" fmla="*/ 75 h 990"/>
                <a:gd name="T8" fmla="*/ 0 w 281"/>
                <a:gd name="T9" fmla="*/ 0 h 9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1"/>
                <a:gd name="T16" fmla="*/ 0 h 990"/>
                <a:gd name="T17" fmla="*/ 281 w 281"/>
                <a:gd name="T18" fmla="*/ 990 h 9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1" h="990">
                  <a:moveTo>
                    <a:pt x="0" y="0"/>
                  </a:moveTo>
                  <a:lnTo>
                    <a:pt x="0" y="914"/>
                  </a:lnTo>
                  <a:lnTo>
                    <a:pt x="281" y="990"/>
                  </a:lnTo>
                  <a:lnTo>
                    <a:pt x="281" y="7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3" name="Freeform 1863"/>
            <p:cNvSpPr>
              <a:spLocks/>
            </p:cNvSpPr>
            <p:nvPr/>
          </p:nvSpPr>
          <p:spPr bwMode="gray">
            <a:xfrm>
              <a:off x="10480084" y="5165660"/>
              <a:ext cx="49530" cy="177483"/>
            </a:xfrm>
            <a:custGeom>
              <a:avLst/>
              <a:gdLst>
                <a:gd name="T0" fmla="*/ 0 w 281"/>
                <a:gd name="T1" fmla="*/ 0 h 990"/>
                <a:gd name="T2" fmla="*/ 0 w 281"/>
                <a:gd name="T3" fmla="*/ 914 h 990"/>
                <a:gd name="T4" fmla="*/ 281 w 281"/>
                <a:gd name="T5" fmla="*/ 990 h 990"/>
                <a:gd name="T6" fmla="*/ 281 w 281"/>
                <a:gd name="T7" fmla="*/ 76 h 990"/>
                <a:gd name="T8" fmla="*/ 0 w 281"/>
                <a:gd name="T9" fmla="*/ 0 h 9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1"/>
                <a:gd name="T16" fmla="*/ 0 h 990"/>
                <a:gd name="T17" fmla="*/ 281 w 281"/>
                <a:gd name="T18" fmla="*/ 990 h 9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1" h="990">
                  <a:moveTo>
                    <a:pt x="0" y="0"/>
                  </a:moveTo>
                  <a:lnTo>
                    <a:pt x="0" y="914"/>
                  </a:lnTo>
                  <a:lnTo>
                    <a:pt x="281" y="990"/>
                  </a:lnTo>
                  <a:lnTo>
                    <a:pt x="281" y="76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4" name="Freeform 1865"/>
            <p:cNvSpPr>
              <a:spLocks/>
            </p:cNvSpPr>
            <p:nvPr/>
          </p:nvSpPr>
          <p:spPr bwMode="gray">
            <a:xfrm>
              <a:off x="10368641" y="5136768"/>
              <a:ext cx="51594" cy="177483"/>
            </a:xfrm>
            <a:custGeom>
              <a:avLst/>
              <a:gdLst>
                <a:gd name="T0" fmla="*/ 0 w 281"/>
                <a:gd name="T1" fmla="*/ 0 h 990"/>
                <a:gd name="T2" fmla="*/ 0 w 281"/>
                <a:gd name="T3" fmla="*/ 914 h 990"/>
                <a:gd name="T4" fmla="*/ 281 w 281"/>
                <a:gd name="T5" fmla="*/ 990 h 990"/>
                <a:gd name="T6" fmla="*/ 281 w 281"/>
                <a:gd name="T7" fmla="*/ 75 h 990"/>
                <a:gd name="T8" fmla="*/ 0 w 281"/>
                <a:gd name="T9" fmla="*/ 0 h 9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1"/>
                <a:gd name="T16" fmla="*/ 0 h 990"/>
                <a:gd name="T17" fmla="*/ 281 w 281"/>
                <a:gd name="T18" fmla="*/ 990 h 9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1" h="990">
                  <a:moveTo>
                    <a:pt x="0" y="0"/>
                  </a:moveTo>
                  <a:lnTo>
                    <a:pt x="0" y="914"/>
                  </a:lnTo>
                  <a:lnTo>
                    <a:pt x="281" y="990"/>
                  </a:lnTo>
                  <a:lnTo>
                    <a:pt x="281" y="7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5" name="Freeform 1866"/>
            <p:cNvSpPr>
              <a:spLocks/>
            </p:cNvSpPr>
            <p:nvPr/>
          </p:nvSpPr>
          <p:spPr bwMode="gray">
            <a:xfrm>
              <a:off x="9706178" y="4975795"/>
              <a:ext cx="51594" cy="12383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6" name="Line 1867"/>
            <p:cNvSpPr>
              <a:spLocks noChangeShapeType="1"/>
            </p:cNvSpPr>
            <p:nvPr/>
          </p:nvSpPr>
          <p:spPr bwMode="gray">
            <a:xfrm flipH="1" flipV="1">
              <a:off x="9706178" y="4975795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7" name="Freeform 1868"/>
            <p:cNvSpPr>
              <a:spLocks/>
            </p:cNvSpPr>
            <p:nvPr/>
          </p:nvSpPr>
          <p:spPr bwMode="gray">
            <a:xfrm>
              <a:off x="9706178" y="4994369"/>
              <a:ext cx="51594" cy="12383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8" name="Line 1869"/>
            <p:cNvSpPr>
              <a:spLocks noChangeShapeType="1"/>
            </p:cNvSpPr>
            <p:nvPr/>
          </p:nvSpPr>
          <p:spPr bwMode="gray">
            <a:xfrm flipH="1" flipV="1">
              <a:off x="9706178" y="4994369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9" name="Freeform 1870"/>
            <p:cNvSpPr>
              <a:spLocks/>
            </p:cNvSpPr>
            <p:nvPr/>
          </p:nvSpPr>
          <p:spPr bwMode="gray">
            <a:xfrm>
              <a:off x="9706178" y="5031516"/>
              <a:ext cx="51594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0" name="Line 1871"/>
            <p:cNvSpPr>
              <a:spLocks noChangeShapeType="1"/>
            </p:cNvSpPr>
            <p:nvPr/>
          </p:nvSpPr>
          <p:spPr bwMode="gray">
            <a:xfrm flipH="1" flipV="1">
              <a:off x="9706178" y="5031516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1" name="Freeform 1872"/>
            <p:cNvSpPr>
              <a:spLocks/>
            </p:cNvSpPr>
            <p:nvPr/>
          </p:nvSpPr>
          <p:spPr bwMode="gray">
            <a:xfrm>
              <a:off x="9706178" y="5012942"/>
              <a:ext cx="51594" cy="12383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2" name="Line 1873"/>
            <p:cNvSpPr>
              <a:spLocks noChangeShapeType="1"/>
            </p:cNvSpPr>
            <p:nvPr/>
          </p:nvSpPr>
          <p:spPr bwMode="gray">
            <a:xfrm flipH="1" flipV="1">
              <a:off x="9706178" y="5012942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3" name="Freeform 1874"/>
            <p:cNvSpPr>
              <a:spLocks/>
            </p:cNvSpPr>
            <p:nvPr/>
          </p:nvSpPr>
          <p:spPr bwMode="gray">
            <a:xfrm>
              <a:off x="9706178" y="5050090"/>
              <a:ext cx="51594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4" name="Line 1875"/>
            <p:cNvSpPr>
              <a:spLocks noChangeShapeType="1"/>
            </p:cNvSpPr>
            <p:nvPr/>
          </p:nvSpPr>
          <p:spPr bwMode="gray">
            <a:xfrm flipH="1" flipV="1">
              <a:off x="9706178" y="5050090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5" name="Freeform 1876"/>
            <p:cNvSpPr>
              <a:spLocks/>
            </p:cNvSpPr>
            <p:nvPr/>
          </p:nvSpPr>
          <p:spPr bwMode="gray">
            <a:xfrm>
              <a:off x="9706178" y="5068664"/>
              <a:ext cx="51594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6" name="Line 1877"/>
            <p:cNvSpPr>
              <a:spLocks noChangeShapeType="1"/>
            </p:cNvSpPr>
            <p:nvPr/>
          </p:nvSpPr>
          <p:spPr bwMode="gray">
            <a:xfrm flipH="1" flipV="1">
              <a:off x="9706178" y="5068664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7" name="Freeform 1878"/>
            <p:cNvSpPr>
              <a:spLocks/>
            </p:cNvSpPr>
            <p:nvPr/>
          </p:nvSpPr>
          <p:spPr bwMode="gray">
            <a:xfrm>
              <a:off x="9706178" y="5089301"/>
              <a:ext cx="51594" cy="12383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8" name="Line 1879"/>
            <p:cNvSpPr>
              <a:spLocks noChangeShapeType="1"/>
            </p:cNvSpPr>
            <p:nvPr/>
          </p:nvSpPr>
          <p:spPr bwMode="gray">
            <a:xfrm flipH="1" flipV="1">
              <a:off x="9706178" y="5089301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9" name="Freeform 1880"/>
            <p:cNvSpPr>
              <a:spLocks/>
            </p:cNvSpPr>
            <p:nvPr/>
          </p:nvSpPr>
          <p:spPr bwMode="gray">
            <a:xfrm>
              <a:off x="9706178" y="5107875"/>
              <a:ext cx="51594" cy="12383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0" name="Line 1881"/>
            <p:cNvSpPr>
              <a:spLocks noChangeShapeType="1"/>
            </p:cNvSpPr>
            <p:nvPr/>
          </p:nvSpPr>
          <p:spPr bwMode="gray">
            <a:xfrm flipH="1" flipV="1">
              <a:off x="9706178" y="5107875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1" name="Line 1882"/>
            <p:cNvSpPr>
              <a:spLocks noChangeShapeType="1"/>
            </p:cNvSpPr>
            <p:nvPr/>
          </p:nvSpPr>
          <p:spPr bwMode="gray">
            <a:xfrm>
              <a:off x="9720624" y="4963412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2" name="Line 1883"/>
            <p:cNvSpPr>
              <a:spLocks noChangeShapeType="1"/>
            </p:cNvSpPr>
            <p:nvPr/>
          </p:nvSpPr>
          <p:spPr bwMode="gray">
            <a:xfrm>
              <a:off x="9741262" y="4967540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3" name="Freeform 1884"/>
            <p:cNvSpPr>
              <a:spLocks/>
            </p:cNvSpPr>
            <p:nvPr/>
          </p:nvSpPr>
          <p:spPr bwMode="gray">
            <a:xfrm>
              <a:off x="9817621" y="5004687"/>
              <a:ext cx="49530" cy="14446"/>
            </a:xfrm>
            <a:custGeom>
              <a:avLst/>
              <a:gdLst>
                <a:gd name="T0" fmla="*/ 283 w 283"/>
                <a:gd name="T1" fmla="*/ 75 h 75"/>
                <a:gd name="T2" fmla="*/ 0 w 283"/>
                <a:gd name="T3" fmla="*/ 0 h 75"/>
                <a:gd name="T4" fmla="*/ 283 w 283"/>
                <a:gd name="T5" fmla="*/ 75 h 75"/>
                <a:gd name="T6" fmla="*/ 0 60000 65536"/>
                <a:gd name="T7" fmla="*/ 0 60000 65536"/>
                <a:gd name="T8" fmla="*/ 0 60000 65536"/>
                <a:gd name="T9" fmla="*/ 0 w 283"/>
                <a:gd name="T10" fmla="*/ 0 h 75"/>
                <a:gd name="T11" fmla="*/ 283 w 283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3" h="75">
                  <a:moveTo>
                    <a:pt x="283" y="75"/>
                  </a:moveTo>
                  <a:lnTo>
                    <a:pt x="0" y="0"/>
                  </a:lnTo>
                  <a:lnTo>
                    <a:pt x="283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4" name="Line 1885"/>
            <p:cNvSpPr>
              <a:spLocks noChangeShapeType="1"/>
            </p:cNvSpPr>
            <p:nvPr/>
          </p:nvSpPr>
          <p:spPr bwMode="gray">
            <a:xfrm flipH="1" flipV="1">
              <a:off x="9817621" y="5004687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5" name="Freeform 1886"/>
            <p:cNvSpPr>
              <a:spLocks/>
            </p:cNvSpPr>
            <p:nvPr/>
          </p:nvSpPr>
          <p:spPr bwMode="gray">
            <a:xfrm>
              <a:off x="9817621" y="5023261"/>
              <a:ext cx="49530" cy="14446"/>
            </a:xfrm>
            <a:custGeom>
              <a:avLst/>
              <a:gdLst>
                <a:gd name="T0" fmla="*/ 283 w 283"/>
                <a:gd name="T1" fmla="*/ 76 h 76"/>
                <a:gd name="T2" fmla="*/ 0 w 283"/>
                <a:gd name="T3" fmla="*/ 0 h 76"/>
                <a:gd name="T4" fmla="*/ 283 w 283"/>
                <a:gd name="T5" fmla="*/ 76 h 76"/>
                <a:gd name="T6" fmla="*/ 0 60000 65536"/>
                <a:gd name="T7" fmla="*/ 0 60000 65536"/>
                <a:gd name="T8" fmla="*/ 0 60000 65536"/>
                <a:gd name="T9" fmla="*/ 0 w 283"/>
                <a:gd name="T10" fmla="*/ 0 h 76"/>
                <a:gd name="T11" fmla="*/ 283 w 283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3" h="76">
                  <a:moveTo>
                    <a:pt x="283" y="76"/>
                  </a:moveTo>
                  <a:lnTo>
                    <a:pt x="0" y="0"/>
                  </a:lnTo>
                  <a:lnTo>
                    <a:pt x="283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6" name="Line 1887"/>
            <p:cNvSpPr>
              <a:spLocks noChangeShapeType="1"/>
            </p:cNvSpPr>
            <p:nvPr/>
          </p:nvSpPr>
          <p:spPr bwMode="gray">
            <a:xfrm flipH="1" flipV="1">
              <a:off x="9817621" y="5023261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7" name="Freeform 1888"/>
            <p:cNvSpPr>
              <a:spLocks/>
            </p:cNvSpPr>
            <p:nvPr/>
          </p:nvSpPr>
          <p:spPr bwMode="gray">
            <a:xfrm>
              <a:off x="9817621" y="5060409"/>
              <a:ext cx="49530" cy="14446"/>
            </a:xfrm>
            <a:custGeom>
              <a:avLst/>
              <a:gdLst>
                <a:gd name="T0" fmla="*/ 283 w 283"/>
                <a:gd name="T1" fmla="*/ 76 h 76"/>
                <a:gd name="T2" fmla="*/ 0 w 283"/>
                <a:gd name="T3" fmla="*/ 0 h 76"/>
                <a:gd name="T4" fmla="*/ 283 w 283"/>
                <a:gd name="T5" fmla="*/ 76 h 76"/>
                <a:gd name="T6" fmla="*/ 0 60000 65536"/>
                <a:gd name="T7" fmla="*/ 0 60000 65536"/>
                <a:gd name="T8" fmla="*/ 0 60000 65536"/>
                <a:gd name="T9" fmla="*/ 0 w 283"/>
                <a:gd name="T10" fmla="*/ 0 h 76"/>
                <a:gd name="T11" fmla="*/ 283 w 283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3" h="76">
                  <a:moveTo>
                    <a:pt x="283" y="76"/>
                  </a:moveTo>
                  <a:lnTo>
                    <a:pt x="0" y="0"/>
                  </a:lnTo>
                  <a:lnTo>
                    <a:pt x="283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8" name="Line 1889"/>
            <p:cNvSpPr>
              <a:spLocks noChangeShapeType="1"/>
            </p:cNvSpPr>
            <p:nvPr/>
          </p:nvSpPr>
          <p:spPr bwMode="gray">
            <a:xfrm flipH="1" flipV="1">
              <a:off x="9817621" y="5060409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9" name="Freeform 1890"/>
            <p:cNvSpPr>
              <a:spLocks/>
            </p:cNvSpPr>
            <p:nvPr/>
          </p:nvSpPr>
          <p:spPr bwMode="gray">
            <a:xfrm>
              <a:off x="9817621" y="5041835"/>
              <a:ext cx="49530" cy="14446"/>
            </a:xfrm>
            <a:custGeom>
              <a:avLst/>
              <a:gdLst>
                <a:gd name="T0" fmla="*/ 283 w 283"/>
                <a:gd name="T1" fmla="*/ 76 h 76"/>
                <a:gd name="T2" fmla="*/ 0 w 283"/>
                <a:gd name="T3" fmla="*/ 0 h 76"/>
                <a:gd name="T4" fmla="*/ 283 w 283"/>
                <a:gd name="T5" fmla="*/ 76 h 76"/>
                <a:gd name="T6" fmla="*/ 0 60000 65536"/>
                <a:gd name="T7" fmla="*/ 0 60000 65536"/>
                <a:gd name="T8" fmla="*/ 0 60000 65536"/>
                <a:gd name="T9" fmla="*/ 0 w 283"/>
                <a:gd name="T10" fmla="*/ 0 h 76"/>
                <a:gd name="T11" fmla="*/ 283 w 283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3" h="76">
                  <a:moveTo>
                    <a:pt x="283" y="76"/>
                  </a:moveTo>
                  <a:lnTo>
                    <a:pt x="0" y="0"/>
                  </a:lnTo>
                  <a:lnTo>
                    <a:pt x="283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0" name="Line 1891"/>
            <p:cNvSpPr>
              <a:spLocks noChangeShapeType="1"/>
            </p:cNvSpPr>
            <p:nvPr/>
          </p:nvSpPr>
          <p:spPr bwMode="gray">
            <a:xfrm flipH="1" flipV="1">
              <a:off x="9817621" y="5041835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1" name="Freeform 1892"/>
            <p:cNvSpPr>
              <a:spLocks/>
            </p:cNvSpPr>
            <p:nvPr/>
          </p:nvSpPr>
          <p:spPr bwMode="gray">
            <a:xfrm>
              <a:off x="9817621" y="5081046"/>
              <a:ext cx="49530" cy="12383"/>
            </a:xfrm>
            <a:custGeom>
              <a:avLst/>
              <a:gdLst>
                <a:gd name="T0" fmla="*/ 283 w 283"/>
                <a:gd name="T1" fmla="*/ 75 h 75"/>
                <a:gd name="T2" fmla="*/ 0 w 283"/>
                <a:gd name="T3" fmla="*/ 0 h 75"/>
                <a:gd name="T4" fmla="*/ 283 w 283"/>
                <a:gd name="T5" fmla="*/ 75 h 75"/>
                <a:gd name="T6" fmla="*/ 0 60000 65536"/>
                <a:gd name="T7" fmla="*/ 0 60000 65536"/>
                <a:gd name="T8" fmla="*/ 0 60000 65536"/>
                <a:gd name="T9" fmla="*/ 0 w 283"/>
                <a:gd name="T10" fmla="*/ 0 h 75"/>
                <a:gd name="T11" fmla="*/ 283 w 283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3" h="75">
                  <a:moveTo>
                    <a:pt x="283" y="75"/>
                  </a:moveTo>
                  <a:lnTo>
                    <a:pt x="0" y="0"/>
                  </a:lnTo>
                  <a:lnTo>
                    <a:pt x="283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2" name="Line 1893"/>
            <p:cNvSpPr>
              <a:spLocks noChangeShapeType="1"/>
            </p:cNvSpPr>
            <p:nvPr/>
          </p:nvSpPr>
          <p:spPr bwMode="gray">
            <a:xfrm flipH="1" flipV="1">
              <a:off x="9817621" y="5081046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3" name="Freeform 1894"/>
            <p:cNvSpPr>
              <a:spLocks/>
            </p:cNvSpPr>
            <p:nvPr/>
          </p:nvSpPr>
          <p:spPr bwMode="gray">
            <a:xfrm>
              <a:off x="9817621" y="5099620"/>
              <a:ext cx="49530" cy="14446"/>
            </a:xfrm>
            <a:custGeom>
              <a:avLst/>
              <a:gdLst>
                <a:gd name="T0" fmla="*/ 283 w 283"/>
                <a:gd name="T1" fmla="*/ 78 h 78"/>
                <a:gd name="T2" fmla="*/ 0 w 283"/>
                <a:gd name="T3" fmla="*/ 0 h 78"/>
                <a:gd name="T4" fmla="*/ 283 w 283"/>
                <a:gd name="T5" fmla="*/ 78 h 78"/>
                <a:gd name="T6" fmla="*/ 0 60000 65536"/>
                <a:gd name="T7" fmla="*/ 0 60000 65536"/>
                <a:gd name="T8" fmla="*/ 0 60000 65536"/>
                <a:gd name="T9" fmla="*/ 0 w 283"/>
                <a:gd name="T10" fmla="*/ 0 h 78"/>
                <a:gd name="T11" fmla="*/ 283 w 283"/>
                <a:gd name="T12" fmla="*/ 78 h 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3" h="78">
                  <a:moveTo>
                    <a:pt x="283" y="78"/>
                  </a:moveTo>
                  <a:lnTo>
                    <a:pt x="0" y="0"/>
                  </a:lnTo>
                  <a:lnTo>
                    <a:pt x="283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4" name="Line 1895"/>
            <p:cNvSpPr>
              <a:spLocks noChangeShapeType="1"/>
            </p:cNvSpPr>
            <p:nvPr/>
          </p:nvSpPr>
          <p:spPr bwMode="gray">
            <a:xfrm flipH="1" flipV="1">
              <a:off x="9817621" y="5099620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5" name="Freeform 1896"/>
            <p:cNvSpPr>
              <a:spLocks/>
            </p:cNvSpPr>
            <p:nvPr/>
          </p:nvSpPr>
          <p:spPr bwMode="gray">
            <a:xfrm>
              <a:off x="9817621" y="5118194"/>
              <a:ext cx="49530" cy="14446"/>
            </a:xfrm>
            <a:custGeom>
              <a:avLst/>
              <a:gdLst>
                <a:gd name="T0" fmla="*/ 283 w 283"/>
                <a:gd name="T1" fmla="*/ 76 h 76"/>
                <a:gd name="T2" fmla="*/ 0 w 283"/>
                <a:gd name="T3" fmla="*/ 0 h 76"/>
                <a:gd name="T4" fmla="*/ 283 w 283"/>
                <a:gd name="T5" fmla="*/ 76 h 76"/>
                <a:gd name="T6" fmla="*/ 0 60000 65536"/>
                <a:gd name="T7" fmla="*/ 0 60000 65536"/>
                <a:gd name="T8" fmla="*/ 0 60000 65536"/>
                <a:gd name="T9" fmla="*/ 0 w 283"/>
                <a:gd name="T10" fmla="*/ 0 h 76"/>
                <a:gd name="T11" fmla="*/ 283 w 283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3" h="76">
                  <a:moveTo>
                    <a:pt x="283" y="76"/>
                  </a:moveTo>
                  <a:lnTo>
                    <a:pt x="0" y="0"/>
                  </a:lnTo>
                  <a:lnTo>
                    <a:pt x="283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6" name="Line 1897"/>
            <p:cNvSpPr>
              <a:spLocks noChangeShapeType="1"/>
            </p:cNvSpPr>
            <p:nvPr/>
          </p:nvSpPr>
          <p:spPr bwMode="gray">
            <a:xfrm flipH="1" flipV="1">
              <a:off x="9817621" y="5118194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7" name="Freeform 1898"/>
            <p:cNvSpPr>
              <a:spLocks/>
            </p:cNvSpPr>
            <p:nvPr/>
          </p:nvSpPr>
          <p:spPr bwMode="gray">
            <a:xfrm>
              <a:off x="9817621" y="5136768"/>
              <a:ext cx="49530" cy="14446"/>
            </a:xfrm>
            <a:custGeom>
              <a:avLst/>
              <a:gdLst>
                <a:gd name="T0" fmla="*/ 283 w 283"/>
                <a:gd name="T1" fmla="*/ 76 h 76"/>
                <a:gd name="T2" fmla="*/ 0 w 283"/>
                <a:gd name="T3" fmla="*/ 0 h 76"/>
                <a:gd name="T4" fmla="*/ 283 w 283"/>
                <a:gd name="T5" fmla="*/ 76 h 76"/>
                <a:gd name="T6" fmla="*/ 0 60000 65536"/>
                <a:gd name="T7" fmla="*/ 0 60000 65536"/>
                <a:gd name="T8" fmla="*/ 0 60000 65536"/>
                <a:gd name="T9" fmla="*/ 0 w 283"/>
                <a:gd name="T10" fmla="*/ 0 h 76"/>
                <a:gd name="T11" fmla="*/ 283 w 283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3" h="76">
                  <a:moveTo>
                    <a:pt x="283" y="76"/>
                  </a:moveTo>
                  <a:lnTo>
                    <a:pt x="0" y="0"/>
                  </a:lnTo>
                  <a:lnTo>
                    <a:pt x="283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8" name="Line 1899"/>
            <p:cNvSpPr>
              <a:spLocks noChangeShapeType="1"/>
            </p:cNvSpPr>
            <p:nvPr/>
          </p:nvSpPr>
          <p:spPr bwMode="gray">
            <a:xfrm flipH="1" flipV="1">
              <a:off x="9817621" y="5136768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9" name="Line 1900"/>
            <p:cNvSpPr>
              <a:spLocks noChangeShapeType="1"/>
            </p:cNvSpPr>
            <p:nvPr/>
          </p:nvSpPr>
          <p:spPr bwMode="gray">
            <a:xfrm>
              <a:off x="9832067" y="4992305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0" name="Line 1901"/>
            <p:cNvSpPr>
              <a:spLocks noChangeShapeType="1"/>
            </p:cNvSpPr>
            <p:nvPr/>
          </p:nvSpPr>
          <p:spPr bwMode="gray">
            <a:xfrm>
              <a:off x="9850641" y="4996432"/>
              <a:ext cx="0" cy="165100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1" name="Freeform 1902"/>
            <p:cNvSpPr>
              <a:spLocks/>
            </p:cNvSpPr>
            <p:nvPr/>
          </p:nvSpPr>
          <p:spPr bwMode="gray">
            <a:xfrm>
              <a:off x="9926999" y="5033580"/>
              <a:ext cx="51594" cy="14446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2" name="Line 1903"/>
            <p:cNvSpPr>
              <a:spLocks noChangeShapeType="1"/>
            </p:cNvSpPr>
            <p:nvPr/>
          </p:nvSpPr>
          <p:spPr bwMode="gray">
            <a:xfrm flipH="1" flipV="1">
              <a:off x="9926999" y="5033580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3" name="Freeform 1904"/>
            <p:cNvSpPr>
              <a:spLocks/>
            </p:cNvSpPr>
            <p:nvPr/>
          </p:nvSpPr>
          <p:spPr bwMode="gray">
            <a:xfrm>
              <a:off x="9926999" y="5052154"/>
              <a:ext cx="51594" cy="14446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4" name="Line 1905"/>
            <p:cNvSpPr>
              <a:spLocks noChangeShapeType="1"/>
            </p:cNvSpPr>
            <p:nvPr/>
          </p:nvSpPr>
          <p:spPr bwMode="gray">
            <a:xfrm flipH="1" flipV="1">
              <a:off x="9926999" y="5052154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5" name="Freeform 1906"/>
            <p:cNvSpPr>
              <a:spLocks/>
            </p:cNvSpPr>
            <p:nvPr/>
          </p:nvSpPr>
          <p:spPr bwMode="gray">
            <a:xfrm>
              <a:off x="9926999" y="5091365"/>
              <a:ext cx="51594" cy="12383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6" name="Line 1907"/>
            <p:cNvSpPr>
              <a:spLocks noChangeShapeType="1"/>
            </p:cNvSpPr>
            <p:nvPr/>
          </p:nvSpPr>
          <p:spPr bwMode="gray">
            <a:xfrm flipH="1" flipV="1">
              <a:off x="9926999" y="5091365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7" name="Freeform 1908"/>
            <p:cNvSpPr>
              <a:spLocks/>
            </p:cNvSpPr>
            <p:nvPr/>
          </p:nvSpPr>
          <p:spPr bwMode="gray">
            <a:xfrm>
              <a:off x="9926999" y="5070727"/>
              <a:ext cx="51594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8" name="Line 1909"/>
            <p:cNvSpPr>
              <a:spLocks noChangeShapeType="1"/>
            </p:cNvSpPr>
            <p:nvPr/>
          </p:nvSpPr>
          <p:spPr bwMode="gray">
            <a:xfrm flipH="1" flipV="1">
              <a:off x="9926999" y="5070727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9" name="Freeform 1910"/>
            <p:cNvSpPr>
              <a:spLocks/>
            </p:cNvSpPr>
            <p:nvPr/>
          </p:nvSpPr>
          <p:spPr bwMode="gray">
            <a:xfrm>
              <a:off x="9926999" y="5109939"/>
              <a:ext cx="51594" cy="12383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0" name="Line 1911"/>
            <p:cNvSpPr>
              <a:spLocks noChangeShapeType="1"/>
            </p:cNvSpPr>
            <p:nvPr/>
          </p:nvSpPr>
          <p:spPr bwMode="gray">
            <a:xfrm flipH="1" flipV="1">
              <a:off x="9926999" y="5109939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1" name="Freeform 1912"/>
            <p:cNvSpPr>
              <a:spLocks/>
            </p:cNvSpPr>
            <p:nvPr/>
          </p:nvSpPr>
          <p:spPr bwMode="gray">
            <a:xfrm>
              <a:off x="9926999" y="5128513"/>
              <a:ext cx="51594" cy="12383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2" name="Line 1913"/>
            <p:cNvSpPr>
              <a:spLocks noChangeShapeType="1"/>
            </p:cNvSpPr>
            <p:nvPr/>
          </p:nvSpPr>
          <p:spPr bwMode="gray">
            <a:xfrm flipH="1" flipV="1">
              <a:off x="9926999" y="5128513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3" name="Freeform 1914"/>
            <p:cNvSpPr>
              <a:spLocks/>
            </p:cNvSpPr>
            <p:nvPr/>
          </p:nvSpPr>
          <p:spPr bwMode="gray">
            <a:xfrm>
              <a:off x="9926999" y="5147086"/>
              <a:ext cx="51594" cy="14446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4" name="Line 1915"/>
            <p:cNvSpPr>
              <a:spLocks noChangeShapeType="1"/>
            </p:cNvSpPr>
            <p:nvPr/>
          </p:nvSpPr>
          <p:spPr bwMode="gray">
            <a:xfrm flipH="1" flipV="1">
              <a:off x="9926999" y="5147086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5" name="Freeform 1916"/>
            <p:cNvSpPr>
              <a:spLocks/>
            </p:cNvSpPr>
            <p:nvPr/>
          </p:nvSpPr>
          <p:spPr bwMode="gray">
            <a:xfrm>
              <a:off x="9926999" y="5165660"/>
              <a:ext cx="51594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6" name="Line 1917"/>
            <p:cNvSpPr>
              <a:spLocks noChangeShapeType="1"/>
            </p:cNvSpPr>
            <p:nvPr/>
          </p:nvSpPr>
          <p:spPr bwMode="gray">
            <a:xfrm flipH="1" flipV="1">
              <a:off x="9926999" y="5165660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7" name="Line 1918"/>
            <p:cNvSpPr>
              <a:spLocks noChangeShapeType="1"/>
            </p:cNvSpPr>
            <p:nvPr/>
          </p:nvSpPr>
          <p:spPr bwMode="gray">
            <a:xfrm>
              <a:off x="9941445" y="5021197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8" name="Line 1919"/>
            <p:cNvSpPr>
              <a:spLocks noChangeShapeType="1"/>
            </p:cNvSpPr>
            <p:nvPr/>
          </p:nvSpPr>
          <p:spPr bwMode="gray">
            <a:xfrm>
              <a:off x="9960019" y="5025325"/>
              <a:ext cx="0" cy="165100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9" name="Freeform 1920"/>
            <p:cNvSpPr>
              <a:spLocks/>
            </p:cNvSpPr>
            <p:nvPr/>
          </p:nvSpPr>
          <p:spPr bwMode="gray">
            <a:xfrm>
              <a:off x="10038442" y="5064536"/>
              <a:ext cx="49530" cy="12383"/>
            </a:xfrm>
            <a:custGeom>
              <a:avLst/>
              <a:gdLst>
                <a:gd name="T0" fmla="*/ 281 w 281"/>
                <a:gd name="T1" fmla="*/ 75 h 75"/>
                <a:gd name="T2" fmla="*/ 0 w 281"/>
                <a:gd name="T3" fmla="*/ 0 h 75"/>
                <a:gd name="T4" fmla="*/ 281 w 281"/>
                <a:gd name="T5" fmla="*/ 75 h 75"/>
                <a:gd name="T6" fmla="*/ 0 60000 65536"/>
                <a:gd name="T7" fmla="*/ 0 60000 65536"/>
                <a:gd name="T8" fmla="*/ 0 60000 65536"/>
                <a:gd name="T9" fmla="*/ 0 w 281"/>
                <a:gd name="T10" fmla="*/ 0 h 75"/>
                <a:gd name="T11" fmla="*/ 281 w 281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5">
                  <a:moveTo>
                    <a:pt x="281" y="75"/>
                  </a:moveTo>
                  <a:lnTo>
                    <a:pt x="0" y="0"/>
                  </a:lnTo>
                  <a:lnTo>
                    <a:pt x="281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0" name="Line 1921"/>
            <p:cNvSpPr>
              <a:spLocks noChangeShapeType="1"/>
            </p:cNvSpPr>
            <p:nvPr/>
          </p:nvSpPr>
          <p:spPr bwMode="gray">
            <a:xfrm flipH="1" flipV="1">
              <a:off x="10038442" y="5064536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1" name="Freeform 1922"/>
            <p:cNvSpPr>
              <a:spLocks/>
            </p:cNvSpPr>
            <p:nvPr/>
          </p:nvSpPr>
          <p:spPr bwMode="gray">
            <a:xfrm>
              <a:off x="10038442" y="5083110"/>
              <a:ext cx="49530" cy="12383"/>
            </a:xfrm>
            <a:custGeom>
              <a:avLst/>
              <a:gdLst>
                <a:gd name="T0" fmla="*/ 281 w 281"/>
                <a:gd name="T1" fmla="*/ 75 h 75"/>
                <a:gd name="T2" fmla="*/ 0 w 281"/>
                <a:gd name="T3" fmla="*/ 0 h 75"/>
                <a:gd name="T4" fmla="*/ 281 w 281"/>
                <a:gd name="T5" fmla="*/ 75 h 75"/>
                <a:gd name="T6" fmla="*/ 0 60000 65536"/>
                <a:gd name="T7" fmla="*/ 0 60000 65536"/>
                <a:gd name="T8" fmla="*/ 0 60000 65536"/>
                <a:gd name="T9" fmla="*/ 0 w 281"/>
                <a:gd name="T10" fmla="*/ 0 h 75"/>
                <a:gd name="T11" fmla="*/ 281 w 281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5">
                  <a:moveTo>
                    <a:pt x="281" y="75"/>
                  </a:moveTo>
                  <a:lnTo>
                    <a:pt x="0" y="0"/>
                  </a:lnTo>
                  <a:lnTo>
                    <a:pt x="281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2" name="Line 1923"/>
            <p:cNvSpPr>
              <a:spLocks noChangeShapeType="1"/>
            </p:cNvSpPr>
            <p:nvPr/>
          </p:nvSpPr>
          <p:spPr bwMode="gray">
            <a:xfrm flipH="1" flipV="1">
              <a:off x="10038442" y="5083110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3" name="Freeform 1924"/>
            <p:cNvSpPr>
              <a:spLocks/>
            </p:cNvSpPr>
            <p:nvPr/>
          </p:nvSpPr>
          <p:spPr bwMode="gray">
            <a:xfrm>
              <a:off x="10038442" y="5120258"/>
              <a:ext cx="49530" cy="14446"/>
            </a:xfrm>
            <a:custGeom>
              <a:avLst/>
              <a:gdLst>
                <a:gd name="T0" fmla="*/ 281 w 281"/>
                <a:gd name="T1" fmla="*/ 76 h 76"/>
                <a:gd name="T2" fmla="*/ 0 w 281"/>
                <a:gd name="T3" fmla="*/ 0 h 76"/>
                <a:gd name="T4" fmla="*/ 281 w 281"/>
                <a:gd name="T5" fmla="*/ 76 h 76"/>
                <a:gd name="T6" fmla="*/ 0 60000 65536"/>
                <a:gd name="T7" fmla="*/ 0 60000 65536"/>
                <a:gd name="T8" fmla="*/ 0 60000 65536"/>
                <a:gd name="T9" fmla="*/ 0 w 281"/>
                <a:gd name="T10" fmla="*/ 0 h 76"/>
                <a:gd name="T11" fmla="*/ 281 w 281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6">
                  <a:moveTo>
                    <a:pt x="281" y="76"/>
                  </a:moveTo>
                  <a:lnTo>
                    <a:pt x="0" y="0"/>
                  </a:lnTo>
                  <a:lnTo>
                    <a:pt x="281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4" name="Line 1925"/>
            <p:cNvSpPr>
              <a:spLocks noChangeShapeType="1"/>
            </p:cNvSpPr>
            <p:nvPr/>
          </p:nvSpPr>
          <p:spPr bwMode="gray">
            <a:xfrm flipH="1" flipV="1">
              <a:off x="10038442" y="5120258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5" name="Freeform 1926"/>
            <p:cNvSpPr>
              <a:spLocks/>
            </p:cNvSpPr>
            <p:nvPr/>
          </p:nvSpPr>
          <p:spPr bwMode="gray">
            <a:xfrm>
              <a:off x="10038442" y="5101684"/>
              <a:ext cx="49530" cy="14446"/>
            </a:xfrm>
            <a:custGeom>
              <a:avLst/>
              <a:gdLst>
                <a:gd name="T0" fmla="*/ 281 w 281"/>
                <a:gd name="T1" fmla="*/ 76 h 76"/>
                <a:gd name="T2" fmla="*/ 0 w 281"/>
                <a:gd name="T3" fmla="*/ 0 h 76"/>
                <a:gd name="T4" fmla="*/ 281 w 281"/>
                <a:gd name="T5" fmla="*/ 76 h 76"/>
                <a:gd name="T6" fmla="*/ 0 60000 65536"/>
                <a:gd name="T7" fmla="*/ 0 60000 65536"/>
                <a:gd name="T8" fmla="*/ 0 60000 65536"/>
                <a:gd name="T9" fmla="*/ 0 w 281"/>
                <a:gd name="T10" fmla="*/ 0 h 76"/>
                <a:gd name="T11" fmla="*/ 281 w 281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6">
                  <a:moveTo>
                    <a:pt x="281" y="76"/>
                  </a:moveTo>
                  <a:lnTo>
                    <a:pt x="0" y="0"/>
                  </a:lnTo>
                  <a:lnTo>
                    <a:pt x="281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6" name="Line 1927"/>
            <p:cNvSpPr>
              <a:spLocks noChangeShapeType="1"/>
            </p:cNvSpPr>
            <p:nvPr/>
          </p:nvSpPr>
          <p:spPr bwMode="gray">
            <a:xfrm flipH="1" flipV="1">
              <a:off x="10038442" y="5101684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7" name="Freeform 1928"/>
            <p:cNvSpPr>
              <a:spLocks/>
            </p:cNvSpPr>
            <p:nvPr/>
          </p:nvSpPr>
          <p:spPr bwMode="gray">
            <a:xfrm>
              <a:off x="10038442" y="5138831"/>
              <a:ext cx="49530" cy="14446"/>
            </a:xfrm>
            <a:custGeom>
              <a:avLst/>
              <a:gdLst>
                <a:gd name="T0" fmla="*/ 281 w 281"/>
                <a:gd name="T1" fmla="*/ 76 h 76"/>
                <a:gd name="T2" fmla="*/ 0 w 281"/>
                <a:gd name="T3" fmla="*/ 0 h 76"/>
                <a:gd name="T4" fmla="*/ 281 w 281"/>
                <a:gd name="T5" fmla="*/ 76 h 76"/>
                <a:gd name="T6" fmla="*/ 0 60000 65536"/>
                <a:gd name="T7" fmla="*/ 0 60000 65536"/>
                <a:gd name="T8" fmla="*/ 0 60000 65536"/>
                <a:gd name="T9" fmla="*/ 0 w 281"/>
                <a:gd name="T10" fmla="*/ 0 h 76"/>
                <a:gd name="T11" fmla="*/ 281 w 281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6">
                  <a:moveTo>
                    <a:pt x="281" y="76"/>
                  </a:moveTo>
                  <a:lnTo>
                    <a:pt x="0" y="0"/>
                  </a:lnTo>
                  <a:lnTo>
                    <a:pt x="281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8" name="Line 1929"/>
            <p:cNvSpPr>
              <a:spLocks noChangeShapeType="1"/>
            </p:cNvSpPr>
            <p:nvPr/>
          </p:nvSpPr>
          <p:spPr bwMode="gray">
            <a:xfrm flipH="1" flipV="1">
              <a:off x="10038442" y="5138831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9" name="Freeform 1930"/>
            <p:cNvSpPr>
              <a:spLocks/>
            </p:cNvSpPr>
            <p:nvPr/>
          </p:nvSpPr>
          <p:spPr bwMode="gray">
            <a:xfrm>
              <a:off x="10038442" y="5159469"/>
              <a:ext cx="49530" cy="12383"/>
            </a:xfrm>
            <a:custGeom>
              <a:avLst/>
              <a:gdLst>
                <a:gd name="T0" fmla="*/ 281 w 281"/>
                <a:gd name="T1" fmla="*/ 75 h 75"/>
                <a:gd name="T2" fmla="*/ 0 w 281"/>
                <a:gd name="T3" fmla="*/ 0 h 75"/>
                <a:gd name="T4" fmla="*/ 281 w 281"/>
                <a:gd name="T5" fmla="*/ 75 h 75"/>
                <a:gd name="T6" fmla="*/ 0 60000 65536"/>
                <a:gd name="T7" fmla="*/ 0 60000 65536"/>
                <a:gd name="T8" fmla="*/ 0 60000 65536"/>
                <a:gd name="T9" fmla="*/ 0 w 281"/>
                <a:gd name="T10" fmla="*/ 0 h 75"/>
                <a:gd name="T11" fmla="*/ 281 w 281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5">
                  <a:moveTo>
                    <a:pt x="281" y="75"/>
                  </a:moveTo>
                  <a:lnTo>
                    <a:pt x="0" y="0"/>
                  </a:lnTo>
                  <a:lnTo>
                    <a:pt x="281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0" name="Line 1931"/>
            <p:cNvSpPr>
              <a:spLocks noChangeShapeType="1"/>
            </p:cNvSpPr>
            <p:nvPr/>
          </p:nvSpPr>
          <p:spPr bwMode="gray">
            <a:xfrm flipH="1" flipV="1">
              <a:off x="10038442" y="5159469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1" name="Freeform 1932"/>
            <p:cNvSpPr>
              <a:spLocks/>
            </p:cNvSpPr>
            <p:nvPr/>
          </p:nvSpPr>
          <p:spPr bwMode="gray">
            <a:xfrm>
              <a:off x="10038442" y="5178043"/>
              <a:ext cx="49530" cy="12383"/>
            </a:xfrm>
            <a:custGeom>
              <a:avLst/>
              <a:gdLst>
                <a:gd name="T0" fmla="*/ 281 w 281"/>
                <a:gd name="T1" fmla="*/ 75 h 75"/>
                <a:gd name="T2" fmla="*/ 0 w 281"/>
                <a:gd name="T3" fmla="*/ 0 h 75"/>
                <a:gd name="T4" fmla="*/ 281 w 281"/>
                <a:gd name="T5" fmla="*/ 75 h 75"/>
                <a:gd name="T6" fmla="*/ 0 60000 65536"/>
                <a:gd name="T7" fmla="*/ 0 60000 65536"/>
                <a:gd name="T8" fmla="*/ 0 60000 65536"/>
                <a:gd name="T9" fmla="*/ 0 w 281"/>
                <a:gd name="T10" fmla="*/ 0 h 75"/>
                <a:gd name="T11" fmla="*/ 281 w 281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5">
                  <a:moveTo>
                    <a:pt x="281" y="75"/>
                  </a:moveTo>
                  <a:lnTo>
                    <a:pt x="0" y="0"/>
                  </a:lnTo>
                  <a:lnTo>
                    <a:pt x="281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2" name="Line 1933"/>
            <p:cNvSpPr>
              <a:spLocks noChangeShapeType="1"/>
            </p:cNvSpPr>
            <p:nvPr/>
          </p:nvSpPr>
          <p:spPr bwMode="gray">
            <a:xfrm flipH="1" flipV="1">
              <a:off x="10038442" y="5178043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3" name="Freeform 1934"/>
            <p:cNvSpPr>
              <a:spLocks/>
            </p:cNvSpPr>
            <p:nvPr/>
          </p:nvSpPr>
          <p:spPr bwMode="gray">
            <a:xfrm>
              <a:off x="10038442" y="5196616"/>
              <a:ext cx="49530" cy="12383"/>
            </a:xfrm>
            <a:custGeom>
              <a:avLst/>
              <a:gdLst>
                <a:gd name="T0" fmla="*/ 281 w 281"/>
                <a:gd name="T1" fmla="*/ 76 h 76"/>
                <a:gd name="T2" fmla="*/ 0 w 281"/>
                <a:gd name="T3" fmla="*/ 0 h 76"/>
                <a:gd name="T4" fmla="*/ 281 w 281"/>
                <a:gd name="T5" fmla="*/ 76 h 76"/>
                <a:gd name="T6" fmla="*/ 0 60000 65536"/>
                <a:gd name="T7" fmla="*/ 0 60000 65536"/>
                <a:gd name="T8" fmla="*/ 0 60000 65536"/>
                <a:gd name="T9" fmla="*/ 0 w 281"/>
                <a:gd name="T10" fmla="*/ 0 h 76"/>
                <a:gd name="T11" fmla="*/ 281 w 281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6">
                  <a:moveTo>
                    <a:pt x="281" y="76"/>
                  </a:moveTo>
                  <a:lnTo>
                    <a:pt x="0" y="0"/>
                  </a:lnTo>
                  <a:lnTo>
                    <a:pt x="281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4" name="Line 1935"/>
            <p:cNvSpPr>
              <a:spLocks noChangeShapeType="1"/>
            </p:cNvSpPr>
            <p:nvPr/>
          </p:nvSpPr>
          <p:spPr bwMode="gray">
            <a:xfrm flipH="1" flipV="1">
              <a:off x="10038442" y="5196616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5" name="Line 1936"/>
            <p:cNvSpPr>
              <a:spLocks noChangeShapeType="1"/>
            </p:cNvSpPr>
            <p:nvPr/>
          </p:nvSpPr>
          <p:spPr bwMode="gray">
            <a:xfrm>
              <a:off x="10052888" y="5052154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6" name="Line 1937"/>
            <p:cNvSpPr>
              <a:spLocks noChangeShapeType="1"/>
            </p:cNvSpPr>
            <p:nvPr/>
          </p:nvSpPr>
          <p:spPr bwMode="gray">
            <a:xfrm>
              <a:off x="10071462" y="5056281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7" name="Freeform 1938"/>
            <p:cNvSpPr>
              <a:spLocks/>
            </p:cNvSpPr>
            <p:nvPr/>
          </p:nvSpPr>
          <p:spPr bwMode="gray">
            <a:xfrm>
              <a:off x="10147820" y="5093429"/>
              <a:ext cx="51594" cy="14446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8" name="Line 1939"/>
            <p:cNvSpPr>
              <a:spLocks noChangeShapeType="1"/>
            </p:cNvSpPr>
            <p:nvPr/>
          </p:nvSpPr>
          <p:spPr bwMode="gray">
            <a:xfrm flipH="1" flipV="1">
              <a:off x="10147820" y="5093429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39" name="Freeform 1940"/>
            <p:cNvSpPr>
              <a:spLocks/>
            </p:cNvSpPr>
            <p:nvPr/>
          </p:nvSpPr>
          <p:spPr bwMode="gray">
            <a:xfrm>
              <a:off x="10147820" y="5112003"/>
              <a:ext cx="51594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0" name="Line 1941"/>
            <p:cNvSpPr>
              <a:spLocks noChangeShapeType="1"/>
            </p:cNvSpPr>
            <p:nvPr/>
          </p:nvSpPr>
          <p:spPr bwMode="gray">
            <a:xfrm flipH="1" flipV="1">
              <a:off x="10147820" y="5112003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1" name="Freeform 1942"/>
            <p:cNvSpPr>
              <a:spLocks/>
            </p:cNvSpPr>
            <p:nvPr/>
          </p:nvSpPr>
          <p:spPr bwMode="gray">
            <a:xfrm>
              <a:off x="10147820" y="5149150"/>
              <a:ext cx="51594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2" name="Line 1943"/>
            <p:cNvSpPr>
              <a:spLocks noChangeShapeType="1"/>
            </p:cNvSpPr>
            <p:nvPr/>
          </p:nvSpPr>
          <p:spPr bwMode="gray">
            <a:xfrm flipH="1" flipV="1">
              <a:off x="10147820" y="5149150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3" name="Freeform 1944"/>
            <p:cNvSpPr>
              <a:spLocks/>
            </p:cNvSpPr>
            <p:nvPr/>
          </p:nvSpPr>
          <p:spPr bwMode="gray">
            <a:xfrm>
              <a:off x="10147820" y="5130576"/>
              <a:ext cx="51594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4" name="Line 1945"/>
            <p:cNvSpPr>
              <a:spLocks noChangeShapeType="1"/>
            </p:cNvSpPr>
            <p:nvPr/>
          </p:nvSpPr>
          <p:spPr bwMode="gray">
            <a:xfrm flipH="1" flipV="1">
              <a:off x="10147820" y="5130576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5" name="Freeform 1946"/>
            <p:cNvSpPr>
              <a:spLocks/>
            </p:cNvSpPr>
            <p:nvPr/>
          </p:nvSpPr>
          <p:spPr bwMode="gray">
            <a:xfrm>
              <a:off x="10147820" y="5169788"/>
              <a:ext cx="51594" cy="12383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6" name="Line 1947"/>
            <p:cNvSpPr>
              <a:spLocks noChangeShapeType="1"/>
            </p:cNvSpPr>
            <p:nvPr/>
          </p:nvSpPr>
          <p:spPr bwMode="gray">
            <a:xfrm flipH="1" flipV="1">
              <a:off x="10147820" y="5169788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7" name="Freeform 1948"/>
            <p:cNvSpPr>
              <a:spLocks/>
            </p:cNvSpPr>
            <p:nvPr/>
          </p:nvSpPr>
          <p:spPr bwMode="gray">
            <a:xfrm>
              <a:off x="10147820" y="5188361"/>
              <a:ext cx="51594" cy="12383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8" name="Line 1949"/>
            <p:cNvSpPr>
              <a:spLocks noChangeShapeType="1"/>
            </p:cNvSpPr>
            <p:nvPr/>
          </p:nvSpPr>
          <p:spPr bwMode="gray">
            <a:xfrm flipH="1" flipV="1">
              <a:off x="10147820" y="5188361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9" name="Freeform 1950"/>
            <p:cNvSpPr>
              <a:spLocks/>
            </p:cNvSpPr>
            <p:nvPr/>
          </p:nvSpPr>
          <p:spPr bwMode="gray">
            <a:xfrm>
              <a:off x="10147820" y="5206935"/>
              <a:ext cx="51594" cy="12383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0" name="Line 1951"/>
            <p:cNvSpPr>
              <a:spLocks noChangeShapeType="1"/>
            </p:cNvSpPr>
            <p:nvPr/>
          </p:nvSpPr>
          <p:spPr bwMode="gray">
            <a:xfrm flipH="1" flipV="1">
              <a:off x="10147820" y="5206935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1" name="Freeform 1952"/>
            <p:cNvSpPr>
              <a:spLocks/>
            </p:cNvSpPr>
            <p:nvPr/>
          </p:nvSpPr>
          <p:spPr bwMode="gray">
            <a:xfrm>
              <a:off x="10147820" y="5225509"/>
              <a:ext cx="51594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2" name="Line 1953"/>
            <p:cNvSpPr>
              <a:spLocks noChangeShapeType="1"/>
            </p:cNvSpPr>
            <p:nvPr/>
          </p:nvSpPr>
          <p:spPr bwMode="gray">
            <a:xfrm flipH="1" flipV="1">
              <a:off x="10147820" y="5225509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3" name="Line 1954"/>
            <p:cNvSpPr>
              <a:spLocks noChangeShapeType="1"/>
            </p:cNvSpPr>
            <p:nvPr/>
          </p:nvSpPr>
          <p:spPr bwMode="gray">
            <a:xfrm>
              <a:off x="10162266" y="5081046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4" name="Line 1955"/>
            <p:cNvSpPr>
              <a:spLocks noChangeShapeType="1"/>
            </p:cNvSpPr>
            <p:nvPr/>
          </p:nvSpPr>
          <p:spPr bwMode="gray">
            <a:xfrm>
              <a:off x="10182904" y="5085174"/>
              <a:ext cx="0" cy="165100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5" name="Freeform 1956"/>
            <p:cNvSpPr>
              <a:spLocks/>
            </p:cNvSpPr>
            <p:nvPr/>
          </p:nvSpPr>
          <p:spPr bwMode="gray">
            <a:xfrm>
              <a:off x="10259263" y="5122321"/>
              <a:ext cx="49530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6" name="Line 1957"/>
            <p:cNvSpPr>
              <a:spLocks noChangeShapeType="1"/>
            </p:cNvSpPr>
            <p:nvPr/>
          </p:nvSpPr>
          <p:spPr bwMode="gray">
            <a:xfrm flipH="1" flipV="1">
              <a:off x="10259263" y="5122321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7" name="Freeform 1958"/>
            <p:cNvSpPr>
              <a:spLocks/>
            </p:cNvSpPr>
            <p:nvPr/>
          </p:nvSpPr>
          <p:spPr bwMode="gray">
            <a:xfrm>
              <a:off x="10259263" y="5140895"/>
              <a:ext cx="49530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8" name="Line 1959"/>
            <p:cNvSpPr>
              <a:spLocks noChangeShapeType="1"/>
            </p:cNvSpPr>
            <p:nvPr/>
          </p:nvSpPr>
          <p:spPr bwMode="gray">
            <a:xfrm flipH="1" flipV="1">
              <a:off x="10259263" y="5140895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59" name="Freeform 1960"/>
            <p:cNvSpPr>
              <a:spLocks/>
            </p:cNvSpPr>
            <p:nvPr/>
          </p:nvSpPr>
          <p:spPr bwMode="gray">
            <a:xfrm>
              <a:off x="10259263" y="5180106"/>
              <a:ext cx="49530" cy="12383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0" name="Line 1961"/>
            <p:cNvSpPr>
              <a:spLocks noChangeShapeType="1"/>
            </p:cNvSpPr>
            <p:nvPr/>
          </p:nvSpPr>
          <p:spPr bwMode="gray">
            <a:xfrm flipH="1" flipV="1">
              <a:off x="10259263" y="5180106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1" name="Freeform 1962"/>
            <p:cNvSpPr>
              <a:spLocks/>
            </p:cNvSpPr>
            <p:nvPr/>
          </p:nvSpPr>
          <p:spPr bwMode="gray">
            <a:xfrm>
              <a:off x="10259263" y="5161533"/>
              <a:ext cx="49530" cy="12383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2" name="Line 1963"/>
            <p:cNvSpPr>
              <a:spLocks noChangeShapeType="1"/>
            </p:cNvSpPr>
            <p:nvPr/>
          </p:nvSpPr>
          <p:spPr bwMode="gray">
            <a:xfrm flipH="1" flipV="1">
              <a:off x="10259263" y="5161533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3" name="Freeform 1964"/>
            <p:cNvSpPr>
              <a:spLocks/>
            </p:cNvSpPr>
            <p:nvPr/>
          </p:nvSpPr>
          <p:spPr bwMode="gray">
            <a:xfrm>
              <a:off x="10259263" y="5198680"/>
              <a:ext cx="49530" cy="12383"/>
            </a:xfrm>
            <a:custGeom>
              <a:avLst/>
              <a:gdLst>
                <a:gd name="T0" fmla="*/ 284 w 284"/>
                <a:gd name="T1" fmla="*/ 75 h 75"/>
                <a:gd name="T2" fmla="*/ 0 w 284"/>
                <a:gd name="T3" fmla="*/ 0 h 75"/>
                <a:gd name="T4" fmla="*/ 284 w 284"/>
                <a:gd name="T5" fmla="*/ 75 h 75"/>
                <a:gd name="T6" fmla="*/ 0 60000 65536"/>
                <a:gd name="T7" fmla="*/ 0 60000 65536"/>
                <a:gd name="T8" fmla="*/ 0 60000 65536"/>
                <a:gd name="T9" fmla="*/ 0 w 284"/>
                <a:gd name="T10" fmla="*/ 0 h 75"/>
                <a:gd name="T11" fmla="*/ 284 w 284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5">
                  <a:moveTo>
                    <a:pt x="284" y="75"/>
                  </a:moveTo>
                  <a:lnTo>
                    <a:pt x="0" y="0"/>
                  </a:lnTo>
                  <a:lnTo>
                    <a:pt x="284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4" name="Line 1965"/>
            <p:cNvSpPr>
              <a:spLocks noChangeShapeType="1"/>
            </p:cNvSpPr>
            <p:nvPr/>
          </p:nvSpPr>
          <p:spPr bwMode="gray">
            <a:xfrm flipH="1" flipV="1">
              <a:off x="10259263" y="5198680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5" name="Freeform 1966"/>
            <p:cNvSpPr>
              <a:spLocks/>
            </p:cNvSpPr>
            <p:nvPr/>
          </p:nvSpPr>
          <p:spPr bwMode="gray">
            <a:xfrm>
              <a:off x="10259263" y="5217254"/>
              <a:ext cx="49530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6" name="Line 1967"/>
            <p:cNvSpPr>
              <a:spLocks noChangeShapeType="1"/>
            </p:cNvSpPr>
            <p:nvPr/>
          </p:nvSpPr>
          <p:spPr bwMode="gray">
            <a:xfrm flipH="1" flipV="1">
              <a:off x="10259263" y="5217254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7" name="Freeform 1968"/>
            <p:cNvSpPr>
              <a:spLocks/>
            </p:cNvSpPr>
            <p:nvPr/>
          </p:nvSpPr>
          <p:spPr bwMode="gray">
            <a:xfrm>
              <a:off x="10259263" y="5235828"/>
              <a:ext cx="49530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8" name="Line 1969"/>
            <p:cNvSpPr>
              <a:spLocks noChangeShapeType="1"/>
            </p:cNvSpPr>
            <p:nvPr/>
          </p:nvSpPr>
          <p:spPr bwMode="gray">
            <a:xfrm flipH="1" flipV="1">
              <a:off x="10259263" y="5235828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69" name="Freeform 1970"/>
            <p:cNvSpPr>
              <a:spLocks/>
            </p:cNvSpPr>
            <p:nvPr/>
          </p:nvSpPr>
          <p:spPr bwMode="gray">
            <a:xfrm>
              <a:off x="10259263" y="5254401"/>
              <a:ext cx="49530" cy="14446"/>
            </a:xfrm>
            <a:custGeom>
              <a:avLst/>
              <a:gdLst>
                <a:gd name="T0" fmla="*/ 284 w 284"/>
                <a:gd name="T1" fmla="*/ 76 h 76"/>
                <a:gd name="T2" fmla="*/ 0 w 284"/>
                <a:gd name="T3" fmla="*/ 0 h 76"/>
                <a:gd name="T4" fmla="*/ 284 w 284"/>
                <a:gd name="T5" fmla="*/ 76 h 76"/>
                <a:gd name="T6" fmla="*/ 0 60000 65536"/>
                <a:gd name="T7" fmla="*/ 0 60000 65536"/>
                <a:gd name="T8" fmla="*/ 0 60000 65536"/>
                <a:gd name="T9" fmla="*/ 0 w 284"/>
                <a:gd name="T10" fmla="*/ 0 h 76"/>
                <a:gd name="T11" fmla="*/ 284 w 284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" h="76">
                  <a:moveTo>
                    <a:pt x="284" y="76"/>
                  </a:moveTo>
                  <a:lnTo>
                    <a:pt x="0" y="0"/>
                  </a:lnTo>
                  <a:lnTo>
                    <a:pt x="284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0" name="Line 1971"/>
            <p:cNvSpPr>
              <a:spLocks noChangeShapeType="1"/>
            </p:cNvSpPr>
            <p:nvPr/>
          </p:nvSpPr>
          <p:spPr bwMode="gray">
            <a:xfrm flipH="1" flipV="1">
              <a:off x="10259263" y="5254401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1" name="Line 1972"/>
            <p:cNvSpPr>
              <a:spLocks noChangeShapeType="1"/>
            </p:cNvSpPr>
            <p:nvPr/>
          </p:nvSpPr>
          <p:spPr bwMode="gray">
            <a:xfrm>
              <a:off x="10273709" y="5109939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2" name="Line 1973"/>
            <p:cNvSpPr>
              <a:spLocks noChangeShapeType="1"/>
            </p:cNvSpPr>
            <p:nvPr/>
          </p:nvSpPr>
          <p:spPr bwMode="gray">
            <a:xfrm>
              <a:off x="10292283" y="5116130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3" name="Freeform 1974"/>
            <p:cNvSpPr>
              <a:spLocks/>
            </p:cNvSpPr>
            <p:nvPr/>
          </p:nvSpPr>
          <p:spPr bwMode="gray">
            <a:xfrm>
              <a:off x="10368641" y="5153278"/>
              <a:ext cx="51594" cy="12383"/>
            </a:xfrm>
            <a:custGeom>
              <a:avLst/>
              <a:gdLst>
                <a:gd name="T0" fmla="*/ 281 w 281"/>
                <a:gd name="T1" fmla="*/ 76 h 76"/>
                <a:gd name="T2" fmla="*/ 0 w 281"/>
                <a:gd name="T3" fmla="*/ 0 h 76"/>
                <a:gd name="T4" fmla="*/ 281 w 281"/>
                <a:gd name="T5" fmla="*/ 76 h 76"/>
                <a:gd name="T6" fmla="*/ 0 60000 65536"/>
                <a:gd name="T7" fmla="*/ 0 60000 65536"/>
                <a:gd name="T8" fmla="*/ 0 60000 65536"/>
                <a:gd name="T9" fmla="*/ 0 w 281"/>
                <a:gd name="T10" fmla="*/ 0 h 76"/>
                <a:gd name="T11" fmla="*/ 281 w 281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6">
                  <a:moveTo>
                    <a:pt x="281" y="76"/>
                  </a:moveTo>
                  <a:lnTo>
                    <a:pt x="0" y="0"/>
                  </a:lnTo>
                  <a:lnTo>
                    <a:pt x="281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4" name="Line 1975"/>
            <p:cNvSpPr>
              <a:spLocks noChangeShapeType="1"/>
            </p:cNvSpPr>
            <p:nvPr/>
          </p:nvSpPr>
          <p:spPr bwMode="gray">
            <a:xfrm flipH="1" flipV="1">
              <a:off x="10368641" y="5153278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5" name="Freeform 1976"/>
            <p:cNvSpPr>
              <a:spLocks/>
            </p:cNvSpPr>
            <p:nvPr/>
          </p:nvSpPr>
          <p:spPr bwMode="gray">
            <a:xfrm>
              <a:off x="10368641" y="5171851"/>
              <a:ext cx="51594" cy="14446"/>
            </a:xfrm>
            <a:custGeom>
              <a:avLst/>
              <a:gdLst>
                <a:gd name="T0" fmla="*/ 281 w 281"/>
                <a:gd name="T1" fmla="*/ 76 h 76"/>
                <a:gd name="T2" fmla="*/ 0 w 281"/>
                <a:gd name="T3" fmla="*/ 0 h 76"/>
                <a:gd name="T4" fmla="*/ 281 w 281"/>
                <a:gd name="T5" fmla="*/ 76 h 76"/>
                <a:gd name="T6" fmla="*/ 0 60000 65536"/>
                <a:gd name="T7" fmla="*/ 0 60000 65536"/>
                <a:gd name="T8" fmla="*/ 0 60000 65536"/>
                <a:gd name="T9" fmla="*/ 0 w 281"/>
                <a:gd name="T10" fmla="*/ 0 h 76"/>
                <a:gd name="T11" fmla="*/ 281 w 281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6">
                  <a:moveTo>
                    <a:pt x="281" y="76"/>
                  </a:moveTo>
                  <a:lnTo>
                    <a:pt x="0" y="0"/>
                  </a:lnTo>
                  <a:lnTo>
                    <a:pt x="281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6" name="Line 1977"/>
            <p:cNvSpPr>
              <a:spLocks noChangeShapeType="1"/>
            </p:cNvSpPr>
            <p:nvPr/>
          </p:nvSpPr>
          <p:spPr bwMode="gray">
            <a:xfrm flipH="1" flipV="1">
              <a:off x="10368641" y="5171851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7" name="Freeform 1978"/>
            <p:cNvSpPr>
              <a:spLocks/>
            </p:cNvSpPr>
            <p:nvPr/>
          </p:nvSpPr>
          <p:spPr bwMode="gray">
            <a:xfrm>
              <a:off x="10368641" y="5208999"/>
              <a:ext cx="51594" cy="14446"/>
            </a:xfrm>
            <a:custGeom>
              <a:avLst/>
              <a:gdLst>
                <a:gd name="T0" fmla="*/ 281 w 281"/>
                <a:gd name="T1" fmla="*/ 75 h 75"/>
                <a:gd name="T2" fmla="*/ 0 w 281"/>
                <a:gd name="T3" fmla="*/ 0 h 75"/>
                <a:gd name="T4" fmla="*/ 281 w 281"/>
                <a:gd name="T5" fmla="*/ 75 h 75"/>
                <a:gd name="T6" fmla="*/ 0 60000 65536"/>
                <a:gd name="T7" fmla="*/ 0 60000 65536"/>
                <a:gd name="T8" fmla="*/ 0 60000 65536"/>
                <a:gd name="T9" fmla="*/ 0 w 281"/>
                <a:gd name="T10" fmla="*/ 0 h 75"/>
                <a:gd name="T11" fmla="*/ 281 w 281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5">
                  <a:moveTo>
                    <a:pt x="281" y="75"/>
                  </a:moveTo>
                  <a:lnTo>
                    <a:pt x="0" y="0"/>
                  </a:lnTo>
                  <a:lnTo>
                    <a:pt x="281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8" name="Line 1979"/>
            <p:cNvSpPr>
              <a:spLocks noChangeShapeType="1"/>
            </p:cNvSpPr>
            <p:nvPr/>
          </p:nvSpPr>
          <p:spPr bwMode="gray">
            <a:xfrm flipH="1" flipV="1">
              <a:off x="10368641" y="5208999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9" name="Freeform 1980"/>
            <p:cNvSpPr>
              <a:spLocks/>
            </p:cNvSpPr>
            <p:nvPr/>
          </p:nvSpPr>
          <p:spPr bwMode="gray">
            <a:xfrm>
              <a:off x="10368641" y="5190425"/>
              <a:ext cx="51594" cy="14446"/>
            </a:xfrm>
            <a:custGeom>
              <a:avLst/>
              <a:gdLst>
                <a:gd name="T0" fmla="*/ 281 w 281"/>
                <a:gd name="T1" fmla="*/ 76 h 76"/>
                <a:gd name="T2" fmla="*/ 0 w 281"/>
                <a:gd name="T3" fmla="*/ 0 h 76"/>
                <a:gd name="T4" fmla="*/ 281 w 281"/>
                <a:gd name="T5" fmla="*/ 76 h 76"/>
                <a:gd name="T6" fmla="*/ 0 60000 65536"/>
                <a:gd name="T7" fmla="*/ 0 60000 65536"/>
                <a:gd name="T8" fmla="*/ 0 60000 65536"/>
                <a:gd name="T9" fmla="*/ 0 w 281"/>
                <a:gd name="T10" fmla="*/ 0 h 76"/>
                <a:gd name="T11" fmla="*/ 281 w 281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6">
                  <a:moveTo>
                    <a:pt x="281" y="76"/>
                  </a:moveTo>
                  <a:lnTo>
                    <a:pt x="0" y="0"/>
                  </a:lnTo>
                  <a:lnTo>
                    <a:pt x="281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0" name="Line 1981"/>
            <p:cNvSpPr>
              <a:spLocks noChangeShapeType="1"/>
            </p:cNvSpPr>
            <p:nvPr/>
          </p:nvSpPr>
          <p:spPr bwMode="gray">
            <a:xfrm flipH="1" flipV="1">
              <a:off x="10368641" y="5190425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1" name="Freeform 1982"/>
            <p:cNvSpPr>
              <a:spLocks/>
            </p:cNvSpPr>
            <p:nvPr/>
          </p:nvSpPr>
          <p:spPr bwMode="gray">
            <a:xfrm>
              <a:off x="10368641" y="5227573"/>
              <a:ext cx="51594" cy="14446"/>
            </a:xfrm>
            <a:custGeom>
              <a:avLst/>
              <a:gdLst>
                <a:gd name="T0" fmla="*/ 281 w 281"/>
                <a:gd name="T1" fmla="*/ 76 h 76"/>
                <a:gd name="T2" fmla="*/ 0 w 281"/>
                <a:gd name="T3" fmla="*/ 0 h 76"/>
                <a:gd name="T4" fmla="*/ 281 w 281"/>
                <a:gd name="T5" fmla="*/ 76 h 76"/>
                <a:gd name="T6" fmla="*/ 0 60000 65536"/>
                <a:gd name="T7" fmla="*/ 0 60000 65536"/>
                <a:gd name="T8" fmla="*/ 0 60000 65536"/>
                <a:gd name="T9" fmla="*/ 0 w 281"/>
                <a:gd name="T10" fmla="*/ 0 h 76"/>
                <a:gd name="T11" fmla="*/ 281 w 281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6">
                  <a:moveTo>
                    <a:pt x="281" y="76"/>
                  </a:moveTo>
                  <a:lnTo>
                    <a:pt x="0" y="0"/>
                  </a:lnTo>
                  <a:lnTo>
                    <a:pt x="281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2" name="Line 1983"/>
            <p:cNvSpPr>
              <a:spLocks noChangeShapeType="1"/>
            </p:cNvSpPr>
            <p:nvPr/>
          </p:nvSpPr>
          <p:spPr bwMode="gray">
            <a:xfrm flipH="1" flipV="1">
              <a:off x="10368641" y="5227573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3" name="Freeform 1984"/>
            <p:cNvSpPr>
              <a:spLocks/>
            </p:cNvSpPr>
            <p:nvPr/>
          </p:nvSpPr>
          <p:spPr bwMode="gray">
            <a:xfrm>
              <a:off x="10368641" y="5248210"/>
              <a:ext cx="51594" cy="12383"/>
            </a:xfrm>
            <a:custGeom>
              <a:avLst/>
              <a:gdLst>
                <a:gd name="T0" fmla="*/ 281 w 281"/>
                <a:gd name="T1" fmla="*/ 75 h 75"/>
                <a:gd name="T2" fmla="*/ 0 w 281"/>
                <a:gd name="T3" fmla="*/ 0 h 75"/>
                <a:gd name="T4" fmla="*/ 281 w 281"/>
                <a:gd name="T5" fmla="*/ 75 h 75"/>
                <a:gd name="T6" fmla="*/ 0 60000 65536"/>
                <a:gd name="T7" fmla="*/ 0 60000 65536"/>
                <a:gd name="T8" fmla="*/ 0 60000 65536"/>
                <a:gd name="T9" fmla="*/ 0 w 281"/>
                <a:gd name="T10" fmla="*/ 0 h 75"/>
                <a:gd name="T11" fmla="*/ 281 w 281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5">
                  <a:moveTo>
                    <a:pt x="281" y="75"/>
                  </a:moveTo>
                  <a:lnTo>
                    <a:pt x="0" y="0"/>
                  </a:lnTo>
                  <a:lnTo>
                    <a:pt x="281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4" name="Line 1985"/>
            <p:cNvSpPr>
              <a:spLocks noChangeShapeType="1"/>
            </p:cNvSpPr>
            <p:nvPr/>
          </p:nvSpPr>
          <p:spPr bwMode="gray">
            <a:xfrm flipH="1" flipV="1">
              <a:off x="10368641" y="5248210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5" name="Freeform 1986"/>
            <p:cNvSpPr>
              <a:spLocks/>
            </p:cNvSpPr>
            <p:nvPr/>
          </p:nvSpPr>
          <p:spPr bwMode="gray">
            <a:xfrm>
              <a:off x="10368641" y="5266784"/>
              <a:ext cx="51594" cy="12383"/>
            </a:xfrm>
            <a:custGeom>
              <a:avLst/>
              <a:gdLst>
                <a:gd name="T0" fmla="*/ 281 w 281"/>
                <a:gd name="T1" fmla="*/ 76 h 76"/>
                <a:gd name="T2" fmla="*/ 0 w 281"/>
                <a:gd name="T3" fmla="*/ 0 h 76"/>
                <a:gd name="T4" fmla="*/ 281 w 281"/>
                <a:gd name="T5" fmla="*/ 76 h 76"/>
                <a:gd name="T6" fmla="*/ 0 60000 65536"/>
                <a:gd name="T7" fmla="*/ 0 60000 65536"/>
                <a:gd name="T8" fmla="*/ 0 60000 65536"/>
                <a:gd name="T9" fmla="*/ 0 w 281"/>
                <a:gd name="T10" fmla="*/ 0 h 76"/>
                <a:gd name="T11" fmla="*/ 281 w 281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6">
                  <a:moveTo>
                    <a:pt x="281" y="76"/>
                  </a:moveTo>
                  <a:lnTo>
                    <a:pt x="0" y="0"/>
                  </a:lnTo>
                  <a:lnTo>
                    <a:pt x="281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6" name="Line 1987"/>
            <p:cNvSpPr>
              <a:spLocks noChangeShapeType="1"/>
            </p:cNvSpPr>
            <p:nvPr/>
          </p:nvSpPr>
          <p:spPr bwMode="gray">
            <a:xfrm flipH="1" flipV="1">
              <a:off x="10368641" y="5266784"/>
              <a:ext cx="51594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7" name="Freeform 1988"/>
            <p:cNvSpPr>
              <a:spLocks/>
            </p:cNvSpPr>
            <p:nvPr/>
          </p:nvSpPr>
          <p:spPr bwMode="gray">
            <a:xfrm>
              <a:off x="10368641" y="5285358"/>
              <a:ext cx="51594" cy="14446"/>
            </a:xfrm>
            <a:custGeom>
              <a:avLst/>
              <a:gdLst>
                <a:gd name="T0" fmla="*/ 281 w 281"/>
                <a:gd name="T1" fmla="*/ 78 h 78"/>
                <a:gd name="T2" fmla="*/ 0 w 281"/>
                <a:gd name="T3" fmla="*/ 0 h 78"/>
                <a:gd name="T4" fmla="*/ 281 w 281"/>
                <a:gd name="T5" fmla="*/ 78 h 78"/>
                <a:gd name="T6" fmla="*/ 0 60000 65536"/>
                <a:gd name="T7" fmla="*/ 0 60000 65536"/>
                <a:gd name="T8" fmla="*/ 0 60000 65536"/>
                <a:gd name="T9" fmla="*/ 0 w 281"/>
                <a:gd name="T10" fmla="*/ 0 h 78"/>
                <a:gd name="T11" fmla="*/ 281 w 281"/>
                <a:gd name="T12" fmla="*/ 78 h 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1" h="78">
                  <a:moveTo>
                    <a:pt x="281" y="78"/>
                  </a:moveTo>
                  <a:lnTo>
                    <a:pt x="0" y="0"/>
                  </a:lnTo>
                  <a:lnTo>
                    <a:pt x="281" y="78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8" name="Line 1989"/>
            <p:cNvSpPr>
              <a:spLocks noChangeShapeType="1"/>
            </p:cNvSpPr>
            <p:nvPr/>
          </p:nvSpPr>
          <p:spPr bwMode="gray">
            <a:xfrm flipH="1" flipV="1">
              <a:off x="10368641" y="5285358"/>
              <a:ext cx="51594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9" name="Line 1990"/>
            <p:cNvSpPr>
              <a:spLocks noChangeShapeType="1"/>
            </p:cNvSpPr>
            <p:nvPr/>
          </p:nvSpPr>
          <p:spPr bwMode="gray">
            <a:xfrm>
              <a:off x="10383087" y="5140895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0" name="Line 1991"/>
            <p:cNvSpPr>
              <a:spLocks noChangeShapeType="1"/>
            </p:cNvSpPr>
            <p:nvPr/>
          </p:nvSpPr>
          <p:spPr bwMode="gray">
            <a:xfrm>
              <a:off x="10403725" y="5145023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1" name="Freeform 1992"/>
            <p:cNvSpPr>
              <a:spLocks/>
            </p:cNvSpPr>
            <p:nvPr/>
          </p:nvSpPr>
          <p:spPr bwMode="gray">
            <a:xfrm>
              <a:off x="10480084" y="5182170"/>
              <a:ext cx="49530" cy="14446"/>
            </a:xfrm>
            <a:custGeom>
              <a:avLst/>
              <a:gdLst>
                <a:gd name="T0" fmla="*/ 282 w 282"/>
                <a:gd name="T1" fmla="*/ 75 h 75"/>
                <a:gd name="T2" fmla="*/ 0 w 282"/>
                <a:gd name="T3" fmla="*/ 0 h 75"/>
                <a:gd name="T4" fmla="*/ 282 w 282"/>
                <a:gd name="T5" fmla="*/ 75 h 75"/>
                <a:gd name="T6" fmla="*/ 0 60000 65536"/>
                <a:gd name="T7" fmla="*/ 0 60000 65536"/>
                <a:gd name="T8" fmla="*/ 0 60000 65536"/>
                <a:gd name="T9" fmla="*/ 0 w 282"/>
                <a:gd name="T10" fmla="*/ 0 h 75"/>
                <a:gd name="T11" fmla="*/ 282 w 282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2" h="75">
                  <a:moveTo>
                    <a:pt x="282" y="75"/>
                  </a:moveTo>
                  <a:lnTo>
                    <a:pt x="0" y="0"/>
                  </a:lnTo>
                  <a:lnTo>
                    <a:pt x="282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2" name="Line 1993"/>
            <p:cNvSpPr>
              <a:spLocks noChangeShapeType="1"/>
            </p:cNvSpPr>
            <p:nvPr/>
          </p:nvSpPr>
          <p:spPr bwMode="gray">
            <a:xfrm flipH="1" flipV="1">
              <a:off x="10480084" y="5182170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3" name="Freeform 1994"/>
            <p:cNvSpPr>
              <a:spLocks/>
            </p:cNvSpPr>
            <p:nvPr/>
          </p:nvSpPr>
          <p:spPr bwMode="gray">
            <a:xfrm>
              <a:off x="10480084" y="5200744"/>
              <a:ext cx="49530" cy="14446"/>
            </a:xfrm>
            <a:custGeom>
              <a:avLst/>
              <a:gdLst>
                <a:gd name="T0" fmla="*/ 282 w 282"/>
                <a:gd name="T1" fmla="*/ 75 h 75"/>
                <a:gd name="T2" fmla="*/ 0 w 282"/>
                <a:gd name="T3" fmla="*/ 0 h 75"/>
                <a:gd name="T4" fmla="*/ 282 w 282"/>
                <a:gd name="T5" fmla="*/ 75 h 75"/>
                <a:gd name="T6" fmla="*/ 0 60000 65536"/>
                <a:gd name="T7" fmla="*/ 0 60000 65536"/>
                <a:gd name="T8" fmla="*/ 0 60000 65536"/>
                <a:gd name="T9" fmla="*/ 0 w 282"/>
                <a:gd name="T10" fmla="*/ 0 h 75"/>
                <a:gd name="T11" fmla="*/ 282 w 282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2" h="75">
                  <a:moveTo>
                    <a:pt x="282" y="75"/>
                  </a:moveTo>
                  <a:lnTo>
                    <a:pt x="0" y="0"/>
                  </a:lnTo>
                  <a:lnTo>
                    <a:pt x="282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4" name="Line 1995"/>
            <p:cNvSpPr>
              <a:spLocks noChangeShapeType="1"/>
            </p:cNvSpPr>
            <p:nvPr/>
          </p:nvSpPr>
          <p:spPr bwMode="gray">
            <a:xfrm flipH="1" flipV="1">
              <a:off x="10480084" y="5200744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5" name="Freeform 1996"/>
            <p:cNvSpPr>
              <a:spLocks/>
            </p:cNvSpPr>
            <p:nvPr/>
          </p:nvSpPr>
          <p:spPr bwMode="gray">
            <a:xfrm>
              <a:off x="10480084" y="5239955"/>
              <a:ext cx="49530" cy="12383"/>
            </a:xfrm>
            <a:custGeom>
              <a:avLst/>
              <a:gdLst>
                <a:gd name="T0" fmla="*/ 282 w 282"/>
                <a:gd name="T1" fmla="*/ 76 h 76"/>
                <a:gd name="T2" fmla="*/ 0 w 282"/>
                <a:gd name="T3" fmla="*/ 0 h 76"/>
                <a:gd name="T4" fmla="*/ 282 w 282"/>
                <a:gd name="T5" fmla="*/ 76 h 76"/>
                <a:gd name="T6" fmla="*/ 0 60000 65536"/>
                <a:gd name="T7" fmla="*/ 0 60000 65536"/>
                <a:gd name="T8" fmla="*/ 0 60000 65536"/>
                <a:gd name="T9" fmla="*/ 0 w 282"/>
                <a:gd name="T10" fmla="*/ 0 h 76"/>
                <a:gd name="T11" fmla="*/ 282 w 282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2" h="76">
                  <a:moveTo>
                    <a:pt x="282" y="76"/>
                  </a:moveTo>
                  <a:lnTo>
                    <a:pt x="0" y="0"/>
                  </a:lnTo>
                  <a:lnTo>
                    <a:pt x="282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6" name="Line 1997"/>
            <p:cNvSpPr>
              <a:spLocks noChangeShapeType="1"/>
            </p:cNvSpPr>
            <p:nvPr/>
          </p:nvSpPr>
          <p:spPr bwMode="gray">
            <a:xfrm flipH="1" flipV="1">
              <a:off x="10480084" y="5239955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7" name="Freeform 1998"/>
            <p:cNvSpPr>
              <a:spLocks/>
            </p:cNvSpPr>
            <p:nvPr/>
          </p:nvSpPr>
          <p:spPr bwMode="gray">
            <a:xfrm>
              <a:off x="10480084" y="5221381"/>
              <a:ext cx="49530" cy="12383"/>
            </a:xfrm>
            <a:custGeom>
              <a:avLst/>
              <a:gdLst>
                <a:gd name="T0" fmla="*/ 282 w 282"/>
                <a:gd name="T1" fmla="*/ 76 h 76"/>
                <a:gd name="T2" fmla="*/ 0 w 282"/>
                <a:gd name="T3" fmla="*/ 0 h 76"/>
                <a:gd name="T4" fmla="*/ 282 w 282"/>
                <a:gd name="T5" fmla="*/ 76 h 76"/>
                <a:gd name="T6" fmla="*/ 0 60000 65536"/>
                <a:gd name="T7" fmla="*/ 0 60000 65536"/>
                <a:gd name="T8" fmla="*/ 0 60000 65536"/>
                <a:gd name="T9" fmla="*/ 0 w 282"/>
                <a:gd name="T10" fmla="*/ 0 h 76"/>
                <a:gd name="T11" fmla="*/ 282 w 282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2" h="76">
                  <a:moveTo>
                    <a:pt x="282" y="76"/>
                  </a:moveTo>
                  <a:lnTo>
                    <a:pt x="0" y="0"/>
                  </a:lnTo>
                  <a:lnTo>
                    <a:pt x="282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8" name="Line 1999"/>
            <p:cNvSpPr>
              <a:spLocks noChangeShapeType="1"/>
            </p:cNvSpPr>
            <p:nvPr/>
          </p:nvSpPr>
          <p:spPr bwMode="gray">
            <a:xfrm flipH="1" flipV="1">
              <a:off x="10480084" y="5221381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99" name="Freeform 2000"/>
            <p:cNvSpPr>
              <a:spLocks/>
            </p:cNvSpPr>
            <p:nvPr/>
          </p:nvSpPr>
          <p:spPr bwMode="gray">
            <a:xfrm>
              <a:off x="10480084" y="5258529"/>
              <a:ext cx="49530" cy="12383"/>
            </a:xfrm>
            <a:custGeom>
              <a:avLst/>
              <a:gdLst>
                <a:gd name="T0" fmla="*/ 282 w 282"/>
                <a:gd name="T1" fmla="*/ 76 h 76"/>
                <a:gd name="T2" fmla="*/ 0 w 282"/>
                <a:gd name="T3" fmla="*/ 0 h 76"/>
                <a:gd name="T4" fmla="*/ 282 w 282"/>
                <a:gd name="T5" fmla="*/ 76 h 76"/>
                <a:gd name="T6" fmla="*/ 0 60000 65536"/>
                <a:gd name="T7" fmla="*/ 0 60000 65536"/>
                <a:gd name="T8" fmla="*/ 0 60000 65536"/>
                <a:gd name="T9" fmla="*/ 0 w 282"/>
                <a:gd name="T10" fmla="*/ 0 h 76"/>
                <a:gd name="T11" fmla="*/ 282 w 282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2" h="76">
                  <a:moveTo>
                    <a:pt x="282" y="76"/>
                  </a:moveTo>
                  <a:lnTo>
                    <a:pt x="0" y="0"/>
                  </a:lnTo>
                  <a:lnTo>
                    <a:pt x="282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0" name="Line 2001"/>
            <p:cNvSpPr>
              <a:spLocks noChangeShapeType="1"/>
            </p:cNvSpPr>
            <p:nvPr/>
          </p:nvSpPr>
          <p:spPr bwMode="gray">
            <a:xfrm flipH="1" flipV="1">
              <a:off x="10480084" y="5258529"/>
              <a:ext cx="49530" cy="1238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1" name="Freeform 2002"/>
            <p:cNvSpPr>
              <a:spLocks/>
            </p:cNvSpPr>
            <p:nvPr/>
          </p:nvSpPr>
          <p:spPr bwMode="gray">
            <a:xfrm>
              <a:off x="10480084" y="5277103"/>
              <a:ext cx="49530" cy="14446"/>
            </a:xfrm>
            <a:custGeom>
              <a:avLst/>
              <a:gdLst>
                <a:gd name="T0" fmla="*/ 282 w 282"/>
                <a:gd name="T1" fmla="*/ 76 h 76"/>
                <a:gd name="T2" fmla="*/ 0 w 282"/>
                <a:gd name="T3" fmla="*/ 0 h 76"/>
                <a:gd name="T4" fmla="*/ 282 w 282"/>
                <a:gd name="T5" fmla="*/ 76 h 76"/>
                <a:gd name="T6" fmla="*/ 0 60000 65536"/>
                <a:gd name="T7" fmla="*/ 0 60000 65536"/>
                <a:gd name="T8" fmla="*/ 0 60000 65536"/>
                <a:gd name="T9" fmla="*/ 0 w 282"/>
                <a:gd name="T10" fmla="*/ 0 h 76"/>
                <a:gd name="T11" fmla="*/ 282 w 282"/>
                <a:gd name="T12" fmla="*/ 76 h 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2" h="76">
                  <a:moveTo>
                    <a:pt x="282" y="76"/>
                  </a:moveTo>
                  <a:lnTo>
                    <a:pt x="0" y="0"/>
                  </a:lnTo>
                  <a:lnTo>
                    <a:pt x="282" y="76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2" name="Line 2003"/>
            <p:cNvSpPr>
              <a:spLocks noChangeShapeType="1"/>
            </p:cNvSpPr>
            <p:nvPr/>
          </p:nvSpPr>
          <p:spPr bwMode="gray">
            <a:xfrm flipH="1" flipV="1">
              <a:off x="10480084" y="5277103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3" name="Freeform 2004"/>
            <p:cNvSpPr>
              <a:spLocks/>
            </p:cNvSpPr>
            <p:nvPr/>
          </p:nvSpPr>
          <p:spPr bwMode="gray">
            <a:xfrm>
              <a:off x="10480084" y="5295676"/>
              <a:ext cx="49530" cy="14446"/>
            </a:xfrm>
            <a:custGeom>
              <a:avLst/>
              <a:gdLst>
                <a:gd name="T0" fmla="*/ 282 w 282"/>
                <a:gd name="T1" fmla="*/ 75 h 75"/>
                <a:gd name="T2" fmla="*/ 0 w 282"/>
                <a:gd name="T3" fmla="*/ 0 h 75"/>
                <a:gd name="T4" fmla="*/ 282 w 282"/>
                <a:gd name="T5" fmla="*/ 75 h 75"/>
                <a:gd name="T6" fmla="*/ 0 60000 65536"/>
                <a:gd name="T7" fmla="*/ 0 60000 65536"/>
                <a:gd name="T8" fmla="*/ 0 60000 65536"/>
                <a:gd name="T9" fmla="*/ 0 w 282"/>
                <a:gd name="T10" fmla="*/ 0 h 75"/>
                <a:gd name="T11" fmla="*/ 282 w 282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2" h="75">
                  <a:moveTo>
                    <a:pt x="282" y="75"/>
                  </a:moveTo>
                  <a:lnTo>
                    <a:pt x="0" y="0"/>
                  </a:lnTo>
                  <a:lnTo>
                    <a:pt x="282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4" name="Line 2005"/>
            <p:cNvSpPr>
              <a:spLocks noChangeShapeType="1"/>
            </p:cNvSpPr>
            <p:nvPr/>
          </p:nvSpPr>
          <p:spPr bwMode="gray">
            <a:xfrm flipH="1" flipV="1">
              <a:off x="10480084" y="5295676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5" name="Freeform 2006"/>
            <p:cNvSpPr>
              <a:spLocks/>
            </p:cNvSpPr>
            <p:nvPr/>
          </p:nvSpPr>
          <p:spPr bwMode="gray">
            <a:xfrm>
              <a:off x="10480084" y="5314250"/>
              <a:ext cx="49530" cy="14446"/>
            </a:xfrm>
            <a:custGeom>
              <a:avLst/>
              <a:gdLst>
                <a:gd name="T0" fmla="*/ 282 w 282"/>
                <a:gd name="T1" fmla="*/ 75 h 75"/>
                <a:gd name="T2" fmla="*/ 0 w 282"/>
                <a:gd name="T3" fmla="*/ 0 h 75"/>
                <a:gd name="T4" fmla="*/ 282 w 282"/>
                <a:gd name="T5" fmla="*/ 75 h 75"/>
                <a:gd name="T6" fmla="*/ 0 60000 65536"/>
                <a:gd name="T7" fmla="*/ 0 60000 65536"/>
                <a:gd name="T8" fmla="*/ 0 60000 65536"/>
                <a:gd name="T9" fmla="*/ 0 w 282"/>
                <a:gd name="T10" fmla="*/ 0 h 75"/>
                <a:gd name="T11" fmla="*/ 282 w 282"/>
                <a:gd name="T12" fmla="*/ 75 h 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2" h="75">
                  <a:moveTo>
                    <a:pt x="282" y="75"/>
                  </a:moveTo>
                  <a:lnTo>
                    <a:pt x="0" y="0"/>
                  </a:lnTo>
                  <a:lnTo>
                    <a:pt x="282" y="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6" name="Line 2007"/>
            <p:cNvSpPr>
              <a:spLocks noChangeShapeType="1"/>
            </p:cNvSpPr>
            <p:nvPr/>
          </p:nvSpPr>
          <p:spPr bwMode="gray">
            <a:xfrm flipH="1" flipV="1">
              <a:off x="10480084" y="5314250"/>
              <a:ext cx="49530" cy="1444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7" name="Line 2008"/>
            <p:cNvSpPr>
              <a:spLocks noChangeShapeType="1"/>
            </p:cNvSpPr>
            <p:nvPr/>
          </p:nvSpPr>
          <p:spPr bwMode="gray">
            <a:xfrm>
              <a:off x="10494530" y="5169788"/>
              <a:ext cx="0" cy="165100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8" name="Line 2009"/>
            <p:cNvSpPr>
              <a:spLocks noChangeShapeType="1"/>
            </p:cNvSpPr>
            <p:nvPr/>
          </p:nvSpPr>
          <p:spPr bwMode="gray">
            <a:xfrm>
              <a:off x="10513104" y="5175979"/>
              <a:ext cx="0" cy="163036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9" name="Freeform 2010"/>
            <p:cNvSpPr>
              <a:spLocks/>
            </p:cNvSpPr>
            <p:nvPr/>
          </p:nvSpPr>
          <p:spPr bwMode="gray">
            <a:xfrm>
              <a:off x="10723606" y="4951030"/>
              <a:ext cx="656272" cy="563404"/>
            </a:xfrm>
            <a:custGeom>
              <a:avLst/>
              <a:gdLst>
                <a:gd name="T0" fmla="*/ 0 w 3678"/>
                <a:gd name="T1" fmla="*/ 3151 h 3151"/>
                <a:gd name="T2" fmla="*/ 0 w 3678"/>
                <a:gd name="T3" fmla="*/ 988 h 3151"/>
                <a:gd name="T4" fmla="*/ 1930 w 3678"/>
                <a:gd name="T5" fmla="*/ 475 h 3151"/>
                <a:gd name="T6" fmla="*/ 3678 w 3678"/>
                <a:gd name="T7" fmla="*/ 0 h 3151"/>
                <a:gd name="T8" fmla="*/ 3678 w 3678"/>
                <a:gd name="T9" fmla="*/ 2166 h 3151"/>
                <a:gd name="T10" fmla="*/ 0 w 3678"/>
                <a:gd name="T11" fmla="*/ 3151 h 3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78"/>
                <a:gd name="T19" fmla="*/ 0 h 3151"/>
                <a:gd name="T20" fmla="*/ 3678 w 3678"/>
                <a:gd name="T21" fmla="*/ 3151 h 3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78" h="3151">
                  <a:moveTo>
                    <a:pt x="0" y="3151"/>
                  </a:moveTo>
                  <a:lnTo>
                    <a:pt x="0" y="988"/>
                  </a:lnTo>
                  <a:lnTo>
                    <a:pt x="1930" y="475"/>
                  </a:lnTo>
                  <a:lnTo>
                    <a:pt x="3678" y="0"/>
                  </a:lnTo>
                  <a:lnTo>
                    <a:pt x="3678" y="2166"/>
                  </a:lnTo>
                  <a:lnTo>
                    <a:pt x="0" y="315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0" name="Freeform 2011"/>
            <p:cNvSpPr>
              <a:spLocks/>
            </p:cNvSpPr>
            <p:nvPr/>
          </p:nvSpPr>
          <p:spPr bwMode="gray">
            <a:xfrm>
              <a:off x="10762817" y="5357589"/>
              <a:ext cx="272415" cy="146526"/>
            </a:xfrm>
            <a:custGeom>
              <a:avLst/>
              <a:gdLst>
                <a:gd name="T0" fmla="*/ 1521 w 1521"/>
                <a:gd name="T1" fmla="*/ 409 h 817"/>
                <a:gd name="T2" fmla="*/ 0 w 1521"/>
                <a:gd name="T3" fmla="*/ 0 h 817"/>
                <a:gd name="T4" fmla="*/ 0 w 1521"/>
                <a:gd name="T5" fmla="*/ 817 h 817"/>
                <a:gd name="T6" fmla="*/ 1521 w 1521"/>
                <a:gd name="T7" fmla="*/ 409 h 8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1"/>
                <a:gd name="T13" fmla="*/ 0 h 817"/>
                <a:gd name="T14" fmla="*/ 1521 w 1521"/>
                <a:gd name="T15" fmla="*/ 817 h 8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1" h="817">
                  <a:moveTo>
                    <a:pt x="1521" y="409"/>
                  </a:moveTo>
                  <a:lnTo>
                    <a:pt x="0" y="0"/>
                  </a:lnTo>
                  <a:lnTo>
                    <a:pt x="0" y="817"/>
                  </a:lnTo>
                  <a:lnTo>
                    <a:pt x="1521" y="409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1" name="Freeform 2012"/>
            <p:cNvSpPr>
              <a:spLocks/>
            </p:cNvSpPr>
            <p:nvPr/>
          </p:nvSpPr>
          <p:spPr bwMode="gray">
            <a:xfrm>
              <a:off x="10762817" y="5078982"/>
              <a:ext cx="272415" cy="350838"/>
            </a:xfrm>
            <a:custGeom>
              <a:avLst/>
              <a:gdLst>
                <a:gd name="T0" fmla="*/ 1521 w 1521"/>
                <a:gd name="T1" fmla="*/ 1963 h 1963"/>
                <a:gd name="T2" fmla="*/ 1521 w 1521"/>
                <a:gd name="T3" fmla="*/ 0 h 1963"/>
                <a:gd name="T4" fmla="*/ 0 w 1521"/>
                <a:gd name="T5" fmla="*/ 408 h 1963"/>
                <a:gd name="T6" fmla="*/ 0 w 1521"/>
                <a:gd name="T7" fmla="*/ 1554 h 1963"/>
                <a:gd name="T8" fmla="*/ 1521 w 1521"/>
                <a:gd name="T9" fmla="*/ 1963 h 1963"/>
                <a:gd name="T10" fmla="*/ 1521 w 1521"/>
                <a:gd name="T11" fmla="*/ 1963 h 19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1"/>
                <a:gd name="T19" fmla="*/ 0 h 1963"/>
                <a:gd name="T20" fmla="*/ 1521 w 1521"/>
                <a:gd name="T21" fmla="*/ 1963 h 19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1" h="1963">
                  <a:moveTo>
                    <a:pt x="1521" y="1963"/>
                  </a:moveTo>
                  <a:lnTo>
                    <a:pt x="1521" y="0"/>
                  </a:lnTo>
                  <a:lnTo>
                    <a:pt x="0" y="408"/>
                  </a:lnTo>
                  <a:lnTo>
                    <a:pt x="0" y="1554"/>
                  </a:lnTo>
                  <a:lnTo>
                    <a:pt x="1521" y="1963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2" name="Freeform 2013"/>
            <p:cNvSpPr>
              <a:spLocks/>
            </p:cNvSpPr>
            <p:nvPr/>
          </p:nvSpPr>
          <p:spPr bwMode="gray">
            <a:xfrm>
              <a:off x="11078571" y="4994369"/>
              <a:ext cx="272415" cy="350838"/>
            </a:xfrm>
            <a:custGeom>
              <a:avLst/>
              <a:gdLst>
                <a:gd name="T0" fmla="*/ 1521 w 1521"/>
                <a:gd name="T1" fmla="*/ 1966 h 1966"/>
                <a:gd name="T2" fmla="*/ 1521 w 1521"/>
                <a:gd name="T3" fmla="*/ 0 h 1966"/>
                <a:gd name="T4" fmla="*/ 0 w 1521"/>
                <a:gd name="T5" fmla="*/ 409 h 1966"/>
                <a:gd name="T6" fmla="*/ 0 w 1521"/>
                <a:gd name="T7" fmla="*/ 1557 h 1966"/>
                <a:gd name="T8" fmla="*/ 1521 w 1521"/>
                <a:gd name="T9" fmla="*/ 1966 h 1966"/>
                <a:gd name="T10" fmla="*/ 1521 w 1521"/>
                <a:gd name="T11" fmla="*/ 1966 h 19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1"/>
                <a:gd name="T19" fmla="*/ 0 h 1966"/>
                <a:gd name="T20" fmla="*/ 1521 w 1521"/>
                <a:gd name="T21" fmla="*/ 1966 h 19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1" h="1966">
                  <a:moveTo>
                    <a:pt x="1521" y="1966"/>
                  </a:moveTo>
                  <a:lnTo>
                    <a:pt x="1521" y="0"/>
                  </a:lnTo>
                  <a:lnTo>
                    <a:pt x="0" y="409"/>
                  </a:lnTo>
                  <a:lnTo>
                    <a:pt x="0" y="1557"/>
                  </a:lnTo>
                  <a:lnTo>
                    <a:pt x="1521" y="196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3" name="Freeform 2014"/>
            <p:cNvSpPr>
              <a:spLocks/>
            </p:cNvSpPr>
            <p:nvPr/>
          </p:nvSpPr>
          <p:spPr bwMode="gray">
            <a:xfrm>
              <a:off x="11078571" y="5272975"/>
              <a:ext cx="272415" cy="146526"/>
            </a:xfrm>
            <a:custGeom>
              <a:avLst/>
              <a:gdLst>
                <a:gd name="T0" fmla="*/ 1521 w 1521"/>
                <a:gd name="T1" fmla="*/ 409 h 815"/>
                <a:gd name="T2" fmla="*/ 0 w 1521"/>
                <a:gd name="T3" fmla="*/ 0 h 815"/>
                <a:gd name="T4" fmla="*/ 0 w 1521"/>
                <a:gd name="T5" fmla="*/ 815 h 815"/>
                <a:gd name="T6" fmla="*/ 1521 w 1521"/>
                <a:gd name="T7" fmla="*/ 409 h 8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1"/>
                <a:gd name="T13" fmla="*/ 0 h 815"/>
                <a:gd name="T14" fmla="*/ 1521 w 1521"/>
                <a:gd name="T15" fmla="*/ 815 h 8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1" h="815">
                  <a:moveTo>
                    <a:pt x="1521" y="409"/>
                  </a:moveTo>
                  <a:lnTo>
                    <a:pt x="0" y="0"/>
                  </a:lnTo>
                  <a:lnTo>
                    <a:pt x="0" y="815"/>
                  </a:lnTo>
                  <a:lnTo>
                    <a:pt x="1521" y="409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" name="Gruppieren 11"/>
          <p:cNvGrpSpPr/>
          <p:nvPr/>
        </p:nvGrpSpPr>
        <p:grpSpPr bwMode="gray">
          <a:xfrm rot="21540000">
            <a:off x="5686013" y="4412302"/>
            <a:ext cx="1937560" cy="826893"/>
            <a:chOff x="5388151" y="3277811"/>
            <a:chExt cx="1937560" cy="826893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111" name="Group 972"/>
            <p:cNvGrpSpPr>
              <a:grpSpLocks/>
            </p:cNvGrpSpPr>
            <p:nvPr/>
          </p:nvGrpSpPr>
          <p:grpSpPr bwMode="gray">
            <a:xfrm>
              <a:off x="5388151" y="3525335"/>
              <a:ext cx="1075631" cy="349046"/>
              <a:chOff x="9054" y="-6097"/>
              <a:chExt cx="4157" cy="1344"/>
            </a:xfrm>
          </p:grpSpPr>
          <p:sp>
            <p:nvSpPr>
              <p:cNvPr id="122" name="Freeform 973"/>
              <p:cNvSpPr>
                <a:spLocks/>
              </p:cNvSpPr>
              <p:nvPr/>
            </p:nvSpPr>
            <p:spPr bwMode="gray">
              <a:xfrm>
                <a:off x="9616" y="-6064"/>
                <a:ext cx="265" cy="220"/>
              </a:xfrm>
              <a:custGeom>
                <a:avLst/>
                <a:gdLst>
                  <a:gd name="T0" fmla="*/ 78 w 112"/>
                  <a:gd name="T1" fmla="*/ 93 h 93"/>
                  <a:gd name="T2" fmla="*/ 112 w 112"/>
                  <a:gd name="T3" fmla="*/ 16 h 93"/>
                  <a:gd name="T4" fmla="*/ 60 w 112"/>
                  <a:gd name="T5" fmla="*/ 3 h 93"/>
                  <a:gd name="T6" fmla="*/ 56 w 112"/>
                  <a:gd name="T7" fmla="*/ 2 h 93"/>
                  <a:gd name="T8" fmla="*/ 56 w 112"/>
                  <a:gd name="T9" fmla="*/ 2 h 93"/>
                  <a:gd name="T10" fmla="*/ 56 w 112"/>
                  <a:gd name="T11" fmla="*/ 2 h 93"/>
                  <a:gd name="T12" fmla="*/ 16 w 112"/>
                  <a:gd name="T13" fmla="*/ 22 h 93"/>
                  <a:gd name="T14" fmla="*/ 13 w 112"/>
                  <a:gd name="T15" fmla="*/ 75 h 93"/>
                  <a:gd name="T16" fmla="*/ 21 w 112"/>
                  <a:gd name="T17" fmla="*/ 78 h 93"/>
                  <a:gd name="T18" fmla="*/ 21 w 112"/>
                  <a:gd name="T19" fmla="*/ 78 h 93"/>
                  <a:gd name="T20" fmla="*/ 21 w 112"/>
                  <a:gd name="T21" fmla="*/ 78 h 93"/>
                  <a:gd name="T22" fmla="*/ 21 w 112"/>
                  <a:gd name="T23" fmla="*/ 79 h 93"/>
                  <a:gd name="T24" fmla="*/ 78 w 112"/>
                  <a:gd name="T25" fmla="*/ 93 h 9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2"/>
                  <a:gd name="T40" fmla="*/ 0 h 93"/>
                  <a:gd name="T41" fmla="*/ 112 w 112"/>
                  <a:gd name="T42" fmla="*/ 93 h 9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2" h="93">
                    <a:moveTo>
                      <a:pt x="78" y="93"/>
                    </a:moveTo>
                    <a:cubicBezTo>
                      <a:pt x="112" y="16"/>
                      <a:pt x="112" y="16"/>
                      <a:pt x="112" y="16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2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43" y="0"/>
                      <a:pt x="27" y="7"/>
                      <a:pt x="16" y="22"/>
                    </a:cubicBezTo>
                    <a:cubicBezTo>
                      <a:pt x="1" y="41"/>
                      <a:pt x="0" y="65"/>
                      <a:pt x="13" y="75"/>
                    </a:cubicBezTo>
                    <a:cubicBezTo>
                      <a:pt x="15" y="76"/>
                      <a:pt x="18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9"/>
                      <a:pt x="21" y="79"/>
                    </a:cubicBezTo>
                    <a:lnTo>
                      <a:pt x="78" y="9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Freeform 974"/>
              <p:cNvSpPr>
                <a:spLocks/>
              </p:cNvSpPr>
              <p:nvPr/>
            </p:nvSpPr>
            <p:spPr bwMode="gray">
              <a:xfrm>
                <a:off x="9751" y="-6038"/>
                <a:ext cx="184" cy="210"/>
              </a:xfrm>
              <a:custGeom>
                <a:avLst/>
                <a:gdLst>
                  <a:gd name="T0" fmla="*/ 13 w 78"/>
                  <a:gd name="T1" fmla="*/ 79 h 89"/>
                  <a:gd name="T2" fmla="*/ 63 w 78"/>
                  <a:gd name="T3" fmla="*/ 62 h 89"/>
                  <a:gd name="T4" fmla="*/ 65 w 78"/>
                  <a:gd name="T5" fmla="*/ 10 h 89"/>
                  <a:gd name="T6" fmla="*/ 16 w 78"/>
                  <a:gd name="T7" fmla="*/ 26 h 89"/>
                  <a:gd name="T8" fmla="*/ 13 w 78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89"/>
                  <a:gd name="T17" fmla="*/ 78 w 78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89">
                    <a:moveTo>
                      <a:pt x="13" y="79"/>
                    </a:moveTo>
                    <a:cubicBezTo>
                      <a:pt x="26" y="89"/>
                      <a:pt x="48" y="81"/>
                      <a:pt x="63" y="62"/>
                    </a:cubicBezTo>
                    <a:cubicBezTo>
                      <a:pt x="77" y="43"/>
                      <a:pt x="78" y="20"/>
                      <a:pt x="65" y="10"/>
                    </a:cubicBezTo>
                    <a:cubicBezTo>
                      <a:pt x="52" y="0"/>
                      <a:pt x="30" y="7"/>
                      <a:pt x="16" y="26"/>
                    </a:cubicBezTo>
                    <a:cubicBezTo>
                      <a:pt x="1" y="45"/>
                      <a:pt x="0" y="69"/>
                      <a:pt x="13" y="7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Freeform 975"/>
              <p:cNvSpPr>
                <a:spLocks/>
              </p:cNvSpPr>
              <p:nvPr/>
            </p:nvSpPr>
            <p:spPr bwMode="gray">
              <a:xfrm>
                <a:off x="9054" y="-5917"/>
                <a:ext cx="265" cy="222"/>
              </a:xfrm>
              <a:custGeom>
                <a:avLst/>
                <a:gdLst>
                  <a:gd name="T0" fmla="*/ 78 w 112"/>
                  <a:gd name="T1" fmla="*/ 94 h 94"/>
                  <a:gd name="T2" fmla="*/ 112 w 112"/>
                  <a:gd name="T3" fmla="*/ 17 h 94"/>
                  <a:gd name="T4" fmla="*/ 60 w 112"/>
                  <a:gd name="T5" fmla="*/ 4 h 94"/>
                  <a:gd name="T6" fmla="*/ 56 w 112"/>
                  <a:gd name="T7" fmla="*/ 3 h 94"/>
                  <a:gd name="T8" fmla="*/ 56 w 112"/>
                  <a:gd name="T9" fmla="*/ 3 h 94"/>
                  <a:gd name="T10" fmla="*/ 56 w 112"/>
                  <a:gd name="T11" fmla="*/ 3 h 94"/>
                  <a:gd name="T12" fmla="*/ 15 w 112"/>
                  <a:gd name="T13" fmla="*/ 23 h 94"/>
                  <a:gd name="T14" fmla="*/ 13 w 112"/>
                  <a:gd name="T15" fmla="*/ 76 h 94"/>
                  <a:gd name="T16" fmla="*/ 20 w 112"/>
                  <a:gd name="T17" fmla="*/ 79 h 94"/>
                  <a:gd name="T18" fmla="*/ 20 w 112"/>
                  <a:gd name="T19" fmla="*/ 79 h 94"/>
                  <a:gd name="T20" fmla="*/ 21 w 112"/>
                  <a:gd name="T21" fmla="*/ 79 h 94"/>
                  <a:gd name="T22" fmla="*/ 21 w 112"/>
                  <a:gd name="T23" fmla="*/ 79 h 94"/>
                  <a:gd name="T24" fmla="*/ 78 w 112"/>
                  <a:gd name="T25" fmla="*/ 94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2"/>
                  <a:gd name="T40" fmla="*/ 0 h 94"/>
                  <a:gd name="T41" fmla="*/ 112 w 112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2" h="94">
                    <a:moveTo>
                      <a:pt x="78" y="94"/>
                    </a:moveTo>
                    <a:cubicBezTo>
                      <a:pt x="112" y="17"/>
                      <a:pt x="112" y="17"/>
                      <a:pt x="112" y="17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3"/>
                      <a:pt x="57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43" y="0"/>
                      <a:pt x="27" y="8"/>
                      <a:pt x="15" y="23"/>
                    </a:cubicBezTo>
                    <a:cubicBezTo>
                      <a:pt x="1" y="42"/>
                      <a:pt x="0" y="66"/>
                      <a:pt x="13" y="76"/>
                    </a:cubicBezTo>
                    <a:cubicBezTo>
                      <a:pt x="15" y="77"/>
                      <a:pt x="18" y="78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lnTo>
                      <a:pt x="78" y="94"/>
                    </a:lnTo>
                    <a:close/>
                  </a:path>
                </a:pathLst>
              </a:custGeom>
              <a:gradFill flip="none" rotWithShape="1">
                <a:gsLst>
                  <a:gs pos="79000">
                    <a:srgbClr val="8F8F8F"/>
                  </a:gs>
                  <a:gs pos="30000">
                    <a:schemeClr val="bg1">
                      <a:lumMod val="50000"/>
                    </a:schemeClr>
                  </a:gs>
                  <a:gs pos="62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Freeform 976"/>
              <p:cNvSpPr>
                <a:spLocks/>
              </p:cNvSpPr>
              <p:nvPr/>
            </p:nvSpPr>
            <p:spPr bwMode="gray">
              <a:xfrm>
                <a:off x="9189" y="-5889"/>
                <a:ext cx="184" cy="208"/>
              </a:xfrm>
              <a:custGeom>
                <a:avLst/>
                <a:gdLst>
                  <a:gd name="T0" fmla="*/ 13 w 78"/>
                  <a:gd name="T1" fmla="*/ 78 h 88"/>
                  <a:gd name="T2" fmla="*/ 62 w 78"/>
                  <a:gd name="T3" fmla="*/ 62 h 88"/>
                  <a:gd name="T4" fmla="*/ 65 w 78"/>
                  <a:gd name="T5" fmla="*/ 10 h 88"/>
                  <a:gd name="T6" fmla="*/ 15 w 78"/>
                  <a:gd name="T7" fmla="*/ 26 h 88"/>
                  <a:gd name="T8" fmla="*/ 13 w 78"/>
                  <a:gd name="T9" fmla="*/ 78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88"/>
                  <a:gd name="T17" fmla="*/ 78 w 7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88">
                    <a:moveTo>
                      <a:pt x="13" y="78"/>
                    </a:moveTo>
                    <a:cubicBezTo>
                      <a:pt x="26" y="88"/>
                      <a:pt x="48" y="81"/>
                      <a:pt x="62" y="62"/>
                    </a:cubicBezTo>
                    <a:cubicBezTo>
                      <a:pt x="77" y="43"/>
                      <a:pt x="78" y="19"/>
                      <a:pt x="65" y="10"/>
                    </a:cubicBezTo>
                    <a:cubicBezTo>
                      <a:pt x="52" y="0"/>
                      <a:pt x="30" y="7"/>
                      <a:pt x="15" y="26"/>
                    </a:cubicBezTo>
                    <a:cubicBezTo>
                      <a:pt x="1" y="45"/>
                      <a:pt x="0" y="69"/>
                      <a:pt x="13" y="7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Freeform 977"/>
              <p:cNvSpPr>
                <a:spLocks/>
              </p:cNvSpPr>
              <p:nvPr/>
            </p:nvSpPr>
            <p:spPr bwMode="gray">
              <a:xfrm>
                <a:off x="9264" y="-5745"/>
                <a:ext cx="293" cy="321"/>
              </a:xfrm>
              <a:custGeom>
                <a:avLst/>
                <a:gdLst>
                  <a:gd name="T0" fmla="*/ 99 w 124"/>
                  <a:gd name="T1" fmla="*/ 39 h 136"/>
                  <a:gd name="T2" fmla="*/ 30 w 124"/>
                  <a:gd name="T3" fmla="*/ 7 h 136"/>
                  <a:gd name="T4" fmla="*/ 2 w 124"/>
                  <a:gd name="T5" fmla="*/ 14 h 136"/>
                  <a:gd name="T6" fmla="*/ 8 w 124"/>
                  <a:gd name="T7" fmla="*/ 27 h 136"/>
                  <a:gd name="T8" fmla="*/ 23 w 124"/>
                  <a:gd name="T9" fmla="*/ 96 h 136"/>
                  <a:gd name="T10" fmla="*/ 59 w 124"/>
                  <a:gd name="T11" fmla="*/ 125 h 136"/>
                  <a:gd name="T12" fmla="*/ 64 w 124"/>
                  <a:gd name="T13" fmla="*/ 136 h 136"/>
                  <a:gd name="T14" fmla="*/ 92 w 124"/>
                  <a:gd name="T15" fmla="*/ 128 h 136"/>
                  <a:gd name="T16" fmla="*/ 92 w 124"/>
                  <a:gd name="T17" fmla="*/ 128 h 136"/>
                  <a:gd name="T18" fmla="*/ 103 w 124"/>
                  <a:gd name="T19" fmla="*/ 123 h 136"/>
                  <a:gd name="T20" fmla="*/ 99 w 124"/>
                  <a:gd name="T21" fmla="*/ 39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4"/>
                  <a:gd name="T34" fmla="*/ 0 h 136"/>
                  <a:gd name="T35" fmla="*/ 124 w 124"/>
                  <a:gd name="T36" fmla="*/ 136 h 1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4" h="136">
                    <a:moveTo>
                      <a:pt x="99" y="39"/>
                    </a:moveTo>
                    <a:cubicBezTo>
                      <a:pt x="79" y="13"/>
                      <a:pt x="50" y="0"/>
                      <a:pt x="30" y="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0" y="46"/>
                      <a:pt x="6" y="73"/>
                      <a:pt x="23" y="96"/>
                    </a:cubicBezTo>
                    <a:cubicBezTo>
                      <a:pt x="34" y="110"/>
                      <a:pt x="46" y="119"/>
                      <a:pt x="59" y="125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6" y="127"/>
                      <a:pt x="100" y="125"/>
                      <a:pt x="103" y="123"/>
                    </a:cubicBezTo>
                    <a:cubicBezTo>
                      <a:pt x="124" y="107"/>
                      <a:pt x="122" y="69"/>
                      <a:pt x="99" y="39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Freeform 978"/>
              <p:cNvSpPr>
                <a:spLocks/>
              </p:cNvSpPr>
              <p:nvPr/>
            </p:nvSpPr>
            <p:spPr bwMode="gray">
              <a:xfrm>
                <a:off x="9198" y="-5735"/>
                <a:ext cx="295" cy="335"/>
              </a:xfrm>
              <a:custGeom>
                <a:avLst/>
                <a:gdLst>
                  <a:gd name="T0" fmla="*/ 105 w 125"/>
                  <a:gd name="T1" fmla="*/ 126 h 142"/>
                  <a:gd name="T2" fmla="*/ 25 w 125"/>
                  <a:gd name="T3" fmla="*/ 99 h 142"/>
                  <a:gd name="T4" fmla="*/ 20 w 125"/>
                  <a:gd name="T5" fmla="*/ 15 h 142"/>
                  <a:gd name="T6" fmla="*/ 100 w 125"/>
                  <a:gd name="T7" fmla="*/ 42 h 142"/>
                  <a:gd name="T8" fmla="*/ 105 w 125"/>
                  <a:gd name="T9" fmla="*/ 126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142"/>
                  <a:gd name="T17" fmla="*/ 125 w 125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142">
                    <a:moveTo>
                      <a:pt x="105" y="126"/>
                    </a:moveTo>
                    <a:cubicBezTo>
                      <a:pt x="84" y="142"/>
                      <a:pt x="48" y="130"/>
                      <a:pt x="25" y="99"/>
                    </a:cubicBezTo>
                    <a:cubicBezTo>
                      <a:pt x="2" y="69"/>
                      <a:pt x="0" y="31"/>
                      <a:pt x="20" y="15"/>
                    </a:cubicBezTo>
                    <a:cubicBezTo>
                      <a:pt x="41" y="0"/>
                      <a:pt x="77" y="12"/>
                      <a:pt x="100" y="42"/>
                    </a:cubicBezTo>
                    <a:cubicBezTo>
                      <a:pt x="123" y="73"/>
                      <a:pt x="125" y="110"/>
                      <a:pt x="105" y="12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Freeform 979"/>
              <p:cNvSpPr>
                <a:spLocks/>
              </p:cNvSpPr>
              <p:nvPr/>
            </p:nvSpPr>
            <p:spPr bwMode="gray">
              <a:xfrm>
                <a:off x="9815" y="-5596"/>
                <a:ext cx="293" cy="319"/>
              </a:xfrm>
              <a:custGeom>
                <a:avLst/>
                <a:gdLst>
                  <a:gd name="T0" fmla="*/ 99 w 124"/>
                  <a:gd name="T1" fmla="*/ 38 h 135"/>
                  <a:gd name="T2" fmla="*/ 30 w 124"/>
                  <a:gd name="T3" fmla="*/ 6 h 135"/>
                  <a:gd name="T4" fmla="*/ 2 w 124"/>
                  <a:gd name="T5" fmla="*/ 14 h 135"/>
                  <a:gd name="T6" fmla="*/ 8 w 124"/>
                  <a:gd name="T7" fmla="*/ 27 h 135"/>
                  <a:gd name="T8" fmla="*/ 23 w 124"/>
                  <a:gd name="T9" fmla="*/ 96 h 135"/>
                  <a:gd name="T10" fmla="*/ 59 w 124"/>
                  <a:gd name="T11" fmla="*/ 124 h 135"/>
                  <a:gd name="T12" fmla="*/ 64 w 124"/>
                  <a:gd name="T13" fmla="*/ 135 h 135"/>
                  <a:gd name="T14" fmla="*/ 92 w 124"/>
                  <a:gd name="T15" fmla="*/ 128 h 135"/>
                  <a:gd name="T16" fmla="*/ 92 w 124"/>
                  <a:gd name="T17" fmla="*/ 128 h 135"/>
                  <a:gd name="T18" fmla="*/ 103 w 124"/>
                  <a:gd name="T19" fmla="*/ 122 h 135"/>
                  <a:gd name="T20" fmla="*/ 99 w 124"/>
                  <a:gd name="T21" fmla="*/ 38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4"/>
                  <a:gd name="T34" fmla="*/ 0 h 135"/>
                  <a:gd name="T35" fmla="*/ 124 w 124"/>
                  <a:gd name="T36" fmla="*/ 135 h 13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4" h="135">
                    <a:moveTo>
                      <a:pt x="99" y="38"/>
                    </a:moveTo>
                    <a:cubicBezTo>
                      <a:pt x="79" y="13"/>
                      <a:pt x="50" y="0"/>
                      <a:pt x="30" y="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0" y="45"/>
                      <a:pt x="6" y="72"/>
                      <a:pt x="23" y="96"/>
                    </a:cubicBezTo>
                    <a:cubicBezTo>
                      <a:pt x="34" y="109"/>
                      <a:pt x="46" y="119"/>
                      <a:pt x="59" y="124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6" y="127"/>
                      <a:pt x="100" y="125"/>
                      <a:pt x="103" y="122"/>
                    </a:cubicBezTo>
                    <a:cubicBezTo>
                      <a:pt x="124" y="107"/>
                      <a:pt x="122" y="69"/>
                      <a:pt x="99" y="38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980"/>
              <p:cNvSpPr>
                <a:spLocks/>
              </p:cNvSpPr>
              <p:nvPr/>
            </p:nvSpPr>
            <p:spPr bwMode="gray">
              <a:xfrm>
                <a:off x="9749" y="-5589"/>
                <a:ext cx="295" cy="335"/>
              </a:xfrm>
              <a:custGeom>
                <a:avLst/>
                <a:gdLst>
                  <a:gd name="T0" fmla="*/ 105 w 125"/>
                  <a:gd name="T1" fmla="*/ 127 h 142"/>
                  <a:gd name="T2" fmla="*/ 25 w 125"/>
                  <a:gd name="T3" fmla="*/ 100 h 142"/>
                  <a:gd name="T4" fmla="*/ 20 w 125"/>
                  <a:gd name="T5" fmla="*/ 16 h 142"/>
                  <a:gd name="T6" fmla="*/ 100 w 125"/>
                  <a:gd name="T7" fmla="*/ 43 h 142"/>
                  <a:gd name="T8" fmla="*/ 105 w 125"/>
                  <a:gd name="T9" fmla="*/ 127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142"/>
                  <a:gd name="T17" fmla="*/ 125 w 125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142">
                    <a:moveTo>
                      <a:pt x="105" y="127"/>
                    </a:moveTo>
                    <a:cubicBezTo>
                      <a:pt x="84" y="142"/>
                      <a:pt x="48" y="130"/>
                      <a:pt x="25" y="100"/>
                    </a:cubicBezTo>
                    <a:cubicBezTo>
                      <a:pt x="2" y="69"/>
                      <a:pt x="0" y="32"/>
                      <a:pt x="20" y="16"/>
                    </a:cubicBezTo>
                    <a:cubicBezTo>
                      <a:pt x="41" y="0"/>
                      <a:pt x="77" y="12"/>
                      <a:pt x="100" y="43"/>
                    </a:cubicBezTo>
                    <a:cubicBezTo>
                      <a:pt x="123" y="73"/>
                      <a:pt x="125" y="111"/>
                      <a:pt x="105" y="12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Freeform 981"/>
              <p:cNvSpPr>
                <a:spLocks/>
              </p:cNvSpPr>
              <p:nvPr/>
            </p:nvSpPr>
            <p:spPr bwMode="gray">
              <a:xfrm>
                <a:off x="9127" y="-5768"/>
                <a:ext cx="1014" cy="420"/>
              </a:xfrm>
              <a:custGeom>
                <a:avLst/>
                <a:gdLst>
                  <a:gd name="T0" fmla="*/ 78 w 1014"/>
                  <a:gd name="T1" fmla="*/ 198 h 420"/>
                  <a:gd name="T2" fmla="*/ 910 w 1014"/>
                  <a:gd name="T3" fmla="*/ 420 h 420"/>
                  <a:gd name="T4" fmla="*/ 1014 w 1014"/>
                  <a:gd name="T5" fmla="*/ 271 h 420"/>
                  <a:gd name="T6" fmla="*/ 0 w 1014"/>
                  <a:gd name="T7" fmla="*/ 0 h 420"/>
                  <a:gd name="T8" fmla="*/ 78 w 1014"/>
                  <a:gd name="T9" fmla="*/ 198 h 4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4"/>
                  <a:gd name="T16" fmla="*/ 0 h 420"/>
                  <a:gd name="T17" fmla="*/ 1014 w 1014"/>
                  <a:gd name="T18" fmla="*/ 420 h 4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4" h="420">
                    <a:moveTo>
                      <a:pt x="78" y="198"/>
                    </a:moveTo>
                    <a:lnTo>
                      <a:pt x="910" y="420"/>
                    </a:lnTo>
                    <a:lnTo>
                      <a:pt x="1014" y="271"/>
                    </a:lnTo>
                    <a:lnTo>
                      <a:pt x="0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Freeform 982"/>
              <p:cNvSpPr>
                <a:spLocks/>
              </p:cNvSpPr>
              <p:nvPr/>
            </p:nvSpPr>
            <p:spPr bwMode="gray">
              <a:xfrm>
                <a:off x="10006" y="-5532"/>
                <a:ext cx="484" cy="184"/>
              </a:xfrm>
              <a:custGeom>
                <a:avLst/>
                <a:gdLst>
                  <a:gd name="T0" fmla="*/ 132 w 484"/>
                  <a:gd name="T1" fmla="*/ 35 h 184"/>
                  <a:gd name="T2" fmla="*/ 0 w 484"/>
                  <a:gd name="T3" fmla="*/ 0 h 184"/>
                  <a:gd name="T4" fmla="*/ 484 w 484"/>
                  <a:gd name="T5" fmla="*/ 64 h 184"/>
                  <a:gd name="T6" fmla="*/ 31 w 484"/>
                  <a:gd name="T7" fmla="*/ 184 h 184"/>
                  <a:gd name="T8" fmla="*/ 132 w 484"/>
                  <a:gd name="T9" fmla="*/ 35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4"/>
                  <a:gd name="T16" fmla="*/ 0 h 184"/>
                  <a:gd name="T17" fmla="*/ 484 w 484"/>
                  <a:gd name="T18" fmla="*/ 184 h 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4" h="184">
                    <a:moveTo>
                      <a:pt x="132" y="35"/>
                    </a:moveTo>
                    <a:lnTo>
                      <a:pt x="0" y="0"/>
                    </a:lnTo>
                    <a:lnTo>
                      <a:pt x="484" y="64"/>
                    </a:lnTo>
                    <a:lnTo>
                      <a:pt x="31" y="184"/>
                    </a:lnTo>
                    <a:lnTo>
                      <a:pt x="132" y="3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Freeform 983"/>
              <p:cNvSpPr>
                <a:spLocks/>
              </p:cNvSpPr>
              <p:nvPr/>
            </p:nvSpPr>
            <p:spPr bwMode="gray">
              <a:xfrm>
                <a:off x="11128" y="-5244"/>
                <a:ext cx="293" cy="319"/>
              </a:xfrm>
              <a:custGeom>
                <a:avLst/>
                <a:gdLst>
                  <a:gd name="T0" fmla="*/ 99 w 124"/>
                  <a:gd name="T1" fmla="*/ 38 h 135"/>
                  <a:gd name="T2" fmla="*/ 29 w 124"/>
                  <a:gd name="T3" fmla="*/ 6 h 135"/>
                  <a:gd name="T4" fmla="*/ 1 w 124"/>
                  <a:gd name="T5" fmla="*/ 14 h 135"/>
                  <a:gd name="T6" fmla="*/ 8 w 124"/>
                  <a:gd name="T7" fmla="*/ 26 h 135"/>
                  <a:gd name="T8" fmla="*/ 23 w 124"/>
                  <a:gd name="T9" fmla="*/ 96 h 135"/>
                  <a:gd name="T10" fmla="*/ 59 w 124"/>
                  <a:gd name="T11" fmla="*/ 124 h 135"/>
                  <a:gd name="T12" fmla="*/ 64 w 124"/>
                  <a:gd name="T13" fmla="*/ 135 h 135"/>
                  <a:gd name="T14" fmla="*/ 92 w 124"/>
                  <a:gd name="T15" fmla="*/ 128 h 135"/>
                  <a:gd name="T16" fmla="*/ 92 w 124"/>
                  <a:gd name="T17" fmla="*/ 128 h 135"/>
                  <a:gd name="T18" fmla="*/ 103 w 124"/>
                  <a:gd name="T19" fmla="*/ 122 h 135"/>
                  <a:gd name="T20" fmla="*/ 99 w 124"/>
                  <a:gd name="T21" fmla="*/ 38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4"/>
                  <a:gd name="T34" fmla="*/ 0 h 135"/>
                  <a:gd name="T35" fmla="*/ 124 w 124"/>
                  <a:gd name="T36" fmla="*/ 135 h 13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4" h="135">
                    <a:moveTo>
                      <a:pt x="99" y="38"/>
                    </a:moveTo>
                    <a:cubicBezTo>
                      <a:pt x="79" y="12"/>
                      <a:pt x="50" y="0"/>
                      <a:pt x="29" y="6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0" y="45"/>
                      <a:pt x="6" y="72"/>
                      <a:pt x="23" y="96"/>
                    </a:cubicBezTo>
                    <a:cubicBezTo>
                      <a:pt x="33" y="109"/>
                      <a:pt x="46" y="119"/>
                      <a:pt x="59" y="124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6" y="127"/>
                      <a:pt x="100" y="125"/>
                      <a:pt x="103" y="122"/>
                    </a:cubicBezTo>
                    <a:cubicBezTo>
                      <a:pt x="124" y="106"/>
                      <a:pt x="122" y="69"/>
                      <a:pt x="99" y="38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Freeform 984"/>
              <p:cNvSpPr>
                <a:spLocks/>
              </p:cNvSpPr>
              <p:nvPr/>
            </p:nvSpPr>
            <p:spPr bwMode="gray">
              <a:xfrm>
                <a:off x="11060" y="-5237"/>
                <a:ext cx="297" cy="335"/>
              </a:xfrm>
              <a:custGeom>
                <a:avLst/>
                <a:gdLst>
                  <a:gd name="T0" fmla="*/ 105 w 126"/>
                  <a:gd name="T1" fmla="*/ 126 h 142"/>
                  <a:gd name="T2" fmla="*/ 26 w 126"/>
                  <a:gd name="T3" fmla="*/ 100 h 142"/>
                  <a:gd name="T4" fmla="*/ 21 w 126"/>
                  <a:gd name="T5" fmla="*/ 16 h 142"/>
                  <a:gd name="T6" fmla="*/ 101 w 126"/>
                  <a:gd name="T7" fmla="*/ 42 h 142"/>
                  <a:gd name="T8" fmla="*/ 105 w 126"/>
                  <a:gd name="T9" fmla="*/ 126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42"/>
                  <a:gd name="T17" fmla="*/ 126 w 126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42">
                    <a:moveTo>
                      <a:pt x="105" y="126"/>
                    </a:moveTo>
                    <a:cubicBezTo>
                      <a:pt x="85" y="142"/>
                      <a:pt x="49" y="130"/>
                      <a:pt x="26" y="100"/>
                    </a:cubicBezTo>
                    <a:cubicBezTo>
                      <a:pt x="2" y="69"/>
                      <a:pt x="0" y="32"/>
                      <a:pt x="21" y="16"/>
                    </a:cubicBezTo>
                    <a:cubicBezTo>
                      <a:pt x="42" y="0"/>
                      <a:pt x="78" y="12"/>
                      <a:pt x="101" y="42"/>
                    </a:cubicBezTo>
                    <a:cubicBezTo>
                      <a:pt x="124" y="73"/>
                      <a:pt x="126" y="111"/>
                      <a:pt x="105" y="12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Freeform 985"/>
              <p:cNvSpPr>
                <a:spLocks/>
              </p:cNvSpPr>
              <p:nvPr/>
            </p:nvSpPr>
            <p:spPr bwMode="gray">
              <a:xfrm>
                <a:off x="11678" y="-5098"/>
                <a:ext cx="293" cy="322"/>
              </a:xfrm>
              <a:custGeom>
                <a:avLst/>
                <a:gdLst>
                  <a:gd name="T0" fmla="*/ 99 w 124"/>
                  <a:gd name="T1" fmla="*/ 39 h 136"/>
                  <a:gd name="T2" fmla="*/ 29 w 124"/>
                  <a:gd name="T3" fmla="*/ 7 h 136"/>
                  <a:gd name="T4" fmla="*/ 1 w 124"/>
                  <a:gd name="T5" fmla="*/ 14 h 136"/>
                  <a:gd name="T6" fmla="*/ 8 w 124"/>
                  <a:gd name="T7" fmla="*/ 27 h 136"/>
                  <a:gd name="T8" fmla="*/ 23 w 124"/>
                  <a:gd name="T9" fmla="*/ 96 h 136"/>
                  <a:gd name="T10" fmla="*/ 59 w 124"/>
                  <a:gd name="T11" fmla="*/ 125 h 136"/>
                  <a:gd name="T12" fmla="*/ 64 w 124"/>
                  <a:gd name="T13" fmla="*/ 136 h 136"/>
                  <a:gd name="T14" fmla="*/ 92 w 124"/>
                  <a:gd name="T15" fmla="*/ 128 h 136"/>
                  <a:gd name="T16" fmla="*/ 92 w 124"/>
                  <a:gd name="T17" fmla="*/ 128 h 136"/>
                  <a:gd name="T18" fmla="*/ 103 w 124"/>
                  <a:gd name="T19" fmla="*/ 123 h 136"/>
                  <a:gd name="T20" fmla="*/ 99 w 124"/>
                  <a:gd name="T21" fmla="*/ 39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4"/>
                  <a:gd name="T34" fmla="*/ 0 h 136"/>
                  <a:gd name="T35" fmla="*/ 124 w 124"/>
                  <a:gd name="T36" fmla="*/ 136 h 1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4" h="136">
                    <a:moveTo>
                      <a:pt x="99" y="39"/>
                    </a:moveTo>
                    <a:cubicBezTo>
                      <a:pt x="79" y="13"/>
                      <a:pt x="50" y="0"/>
                      <a:pt x="29" y="7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0" y="46"/>
                      <a:pt x="6" y="73"/>
                      <a:pt x="23" y="96"/>
                    </a:cubicBezTo>
                    <a:cubicBezTo>
                      <a:pt x="34" y="109"/>
                      <a:pt x="46" y="119"/>
                      <a:pt x="59" y="125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6" y="127"/>
                      <a:pt x="100" y="125"/>
                      <a:pt x="103" y="123"/>
                    </a:cubicBezTo>
                    <a:cubicBezTo>
                      <a:pt x="124" y="107"/>
                      <a:pt x="122" y="69"/>
                      <a:pt x="99" y="39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Freeform 986"/>
              <p:cNvSpPr>
                <a:spLocks/>
              </p:cNvSpPr>
              <p:nvPr/>
            </p:nvSpPr>
            <p:spPr bwMode="gray">
              <a:xfrm>
                <a:off x="11610" y="-5091"/>
                <a:ext cx="298" cy="338"/>
              </a:xfrm>
              <a:custGeom>
                <a:avLst/>
                <a:gdLst>
                  <a:gd name="T0" fmla="*/ 105 w 126"/>
                  <a:gd name="T1" fmla="*/ 127 h 143"/>
                  <a:gd name="T2" fmla="*/ 26 w 126"/>
                  <a:gd name="T3" fmla="*/ 100 h 143"/>
                  <a:gd name="T4" fmla="*/ 21 w 126"/>
                  <a:gd name="T5" fmla="*/ 16 h 143"/>
                  <a:gd name="T6" fmla="*/ 101 w 126"/>
                  <a:gd name="T7" fmla="*/ 43 h 143"/>
                  <a:gd name="T8" fmla="*/ 105 w 126"/>
                  <a:gd name="T9" fmla="*/ 127 h 1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43"/>
                  <a:gd name="T17" fmla="*/ 126 w 126"/>
                  <a:gd name="T18" fmla="*/ 143 h 1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43">
                    <a:moveTo>
                      <a:pt x="105" y="127"/>
                    </a:moveTo>
                    <a:cubicBezTo>
                      <a:pt x="85" y="143"/>
                      <a:pt x="49" y="131"/>
                      <a:pt x="26" y="100"/>
                    </a:cubicBezTo>
                    <a:cubicBezTo>
                      <a:pt x="2" y="70"/>
                      <a:pt x="0" y="32"/>
                      <a:pt x="21" y="16"/>
                    </a:cubicBezTo>
                    <a:cubicBezTo>
                      <a:pt x="42" y="0"/>
                      <a:pt x="78" y="12"/>
                      <a:pt x="101" y="43"/>
                    </a:cubicBezTo>
                    <a:cubicBezTo>
                      <a:pt x="124" y="74"/>
                      <a:pt x="126" y="111"/>
                      <a:pt x="105" y="12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Freeform 987"/>
              <p:cNvSpPr>
                <a:spLocks/>
              </p:cNvSpPr>
              <p:nvPr/>
            </p:nvSpPr>
            <p:spPr bwMode="gray">
              <a:xfrm>
                <a:off x="10991" y="-5270"/>
                <a:ext cx="1013" cy="420"/>
              </a:xfrm>
              <a:custGeom>
                <a:avLst/>
                <a:gdLst>
                  <a:gd name="T0" fmla="*/ 78 w 1013"/>
                  <a:gd name="T1" fmla="*/ 198 h 420"/>
                  <a:gd name="T2" fmla="*/ 909 w 1013"/>
                  <a:gd name="T3" fmla="*/ 420 h 420"/>
                  <a:gd name="T4" fmla="*/ 1013 w 1013"/>
                  <a:gd name="T5" fmla="*/ 272 h 420"/>
                  <a:gd name="T6" fmla="*/ 0 w 1013"/>
                  <a:gd name="T7" fmla="*/ 0 h 420"/>
                  <a:gd name="T8" fmla="*/ 78 w 1013"/>
                  <a:gd name="T9" fmla="*/ 198 h 4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3"/>
                  <a:gd name="T16" fmla="*/ 0 h 420"/>
                  <a:gd name="T17" fmla="*/ 1013 w 1013"/>
                  <a:gd name="T18" fmla="*/ 420 h 4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3" h="420">
                    <a:moveTo>
                      <a:pt x="78" y="198"/>
                    </a:moveTo>
                    <a:lnTo>
                      <a:pt x="909" y="420"/>
                    </a:lnTo>
                    <a:lnTo>
                      <a:pt x="1013" y="272"/>
                    </a:lnTo>
                    <a:lnTo>
                      <a:pt x="0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Freeform 988"/>
              <p:cNvSpPr>
                <a:spLocks/>
              </p:cNvSpPr>
              <p:nvPr/>
            </p:nvSpPr>
            <p:spPr bwMode="gray">
              <a:xfrm>
                <a:off x="11874" y="-5034"/>
                <a:ext cx="482" cy="184"/>
              </a:xfrm>
              <a:custGeom>
                <a:avLst/>
                <a:gdLst>
                  <a:gd name="T0" fmla="*/ 130 w 482"/>
                  <a:gd name="T1" fmla="*/ 36 h 184"/>
                  <a:gd name="T2" fmla="*/ 0 w 482"/>
                  <a:gd name="T3" fmla="*/ 0 h 184"/>
                  <a:gd name="T4" fmla="*/ 482 w 482"/>
                  <a:gd name="T5" fmla="*/ 64 h 184"/>
                  <a:gd name="T6" fmla="*/ 31 w 482"/>
                  <a:gd name="T7" fmla="*/ 184 h 184"/>
                  <a:gd name="T8" fmla="*/ 130 w 482"/>
                  <a:gd name="T9" fmla="*/ 36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2"/>
                  <a:gd name="T16" fmla="*/ 0 h 184"/>
                  <a:gd name="T17" fmla="*/ 482 w 482"/>
                  <a:gd name="T18" fmla="*/ 184 h 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2" h="184">
                    <a:moveTo>
                      <a:pt x="130" y="36"/>
                    </a:moveTo>
                    <a:lnTo>
                      <a:pt x="0" y="0"/>
                    </a:lnTo>
                    <a:lnTo>
                      <a:pt x="482" y="64"/>
                    </a:lnTo>
                    <a:lnTo>
                      <a:pt x="31" y="184"/>
                    </a:lnTo>
                    <a:lnTo>
                      <a:pt x="130" y="3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Freeform 989"/>
              <p:cNvSpPr>
                <a:spLocks/>
              </p:cNvSpPr>
              <p:nvPr/>
            </p:nvSpPr>
            <p:spPr bwMode="gray">
              <a:xfrm>
                <a:off x="9127" y="-5865"/>
                <a:ext cx="3121" cy="1042"/>
              </a:xfrm>
              <a:custGeom>
                <a:avLst/>
                <a:gdLst>
                  <a:gd name="T0" fmla="*/ 3121 w 3121"/>
                  <a:gd name="T1" fmla="*/ 841 h 1042"/>
                  <a:gd name="T2" fmla="*/ 3121 w 3121"/>
                  <a:gd name="T3" fmla="*/ 1042 h 1042"/>
                  <a:gd name="T4" fmla="*/ 0 w 3121"/>
                  <a:gd name="T5" fmla="*/ 201 h 1042"/>
                  <a:gd name="T6" fmla="*/ 0 w 3121"/>
                  <a:gd name="T7" fmla="*/ 0 h 1042"/>
                  <a:gd name="T8" fmla="*/ 3121 w 3121"/>
                  <a:gd name="T9" fmla="*/ 841 h 10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21"/>
                  <a:gd name="T16" fmla="*/ 0 h 1042"/>
                  <a:gd name="T17" fmla="*/ 3121 w 3121"/>
                  <a:gd name="T18" fmla="*/ 1042 h 10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21" h="1042">
                    <a:moveTo>
                      <a:pt x="3121" y="841"/>
                    </a:moveTo>
                    <a:lnTo>
                      <a:pt x="3121" y="1042"/>
                    </a:lnTo>
                    <a:lnTo>
                      <a:pt x="0" y="201"/>
                    </a:lnTo>
                    <a:lnTo>
                      <a:pt x="0" y="0"/>
                    </a:lnTo>
                    <a:lnTo>
                      <a:pt x="3121" y="841"/>
                    </a:lnTo>
                    <a:close/>
                  </a:path>
                </a:pathLst>
              </a:custGeom>
              <a:solidFill>
                <a:srgbClr val="1D6DA3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Freeform 990"/>
              <p:cNvSpPr>
                <a:spLocks/>
              </p:cNvSpPr>
              <p:nvPr/>
            </p:nvSpPr>
            <p:spPr bwMode="gray">
              <a:xfrm>
                <a:off x="12248" y="-5254"/>
                <a:ext cx="881" cy="442"/>
              </a:xfrm>
              <a:custGeom>
                <a:avLst/>
                <a:gdLst>
                  <a:gd name="T0" fmla="*/ 881 w 881"/>
                  <a:gd name="T1" fmla="*/ 0 h 442"/>
                  <a:gd name="T2" fmla="*/ 881 w 881"/>
                  <a:gd name="T3" fmla="*/ 201 h 442"/>
                  <a:gd name="T4" fmla="*/ 0 w 881"/>
                  <a:gd name="T5" fmla="*/ 442 h 442"/>
                  <a:gd name="T6" fmla="*/ 0 w 881"/>
                  <a:gd name="T7" fmla="*/ 241 h 442"/>
                  <a:gd name="T8" fmla="*/ 881 w 881"/>
                  <a:gd name="T9" fmla="*/ 0 h 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1"/>
                  <a:gd name="T16" fmla="*/ 0 h 442"/>
                  <a:gd name="T17" fmla="*/ 881 w 881"/>
                  <a:gd name="T18" fmla="*/ 442 h 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1" h="442">
                    <a:moveTo>
                      <a:pt x="881" y="0"/>
                    </a:moveTo>
                    <a:lnTo>
                      <a:pt x="881" y="201"/>
                    </a:lnTo>
                    <a:lnTo>
                      <a:pt x="0" y="442"/>
                    </a:lnTo>
                    <a:lnTo>
                      <a:pt x="0" y="241"/>
                    </a:ln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258BD1"/>
              </a:solidFill>
              <a:ln w="3175">
                <a:solidFill>
                  <a:schemeClr val="tx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Freeform 991"/>
              <p:cNvSpPr>
                <a:spLocks/>
              </p:cNvSpPr>
              <p:nvPr/>
            </p:nvSpPr>
            <p:spPr bwMode="gray">
              <a:xfrm>
                <a:off x="12330" y="-5050"/>
                <a:ext cx="263" cy="222"/>
              </a:xfrm>
              <a:custGeom>
                <a:avLst/>
                <a:gdLst>
                  <a:gd name="T0" fmla="*/ 78 w 111"/>
                  <a:gd name="T1" fmla="*/ 94 h 94"/>
                  <a:gd name="T2" fmla="*/ 111 w 111"/>
                  <a:gd name="T3" fmla="*/ 16 h 94"/>
                  <a:gd name="T4" fmla="*/ 59 w 111"/>
                  <a:gd name="T5" fmla="*/ 3 h 94"/>
                  <a:gd name="T6" fmla="*/ 56 w 111"/>
                  <a:gd name="T7" fmla="*/ 2 h 94"/>
                  <a:gd name="T8" fmla="*/ 56 w 111"/>
                  <a:gd name="T9" fmla="*/ 2 h 94"/>
                  <a:gd name="T10" fmla="*/ 56 w 111"/>
                  <a:gd name="T11" fmla="*/ 2 h 94"/>
                  <a:gd name="T12" fmla="*/ 15 w 111"/>
                  <a:gd name="T13" fmla="*/ 23 h 94"/>
                  <a:gd name="T14" fmla="*/ 13 w 111"/>
                  <a:gd name="T15" fmla="*/ 75 h 94"/>
                  <a:gd name="T16" fmla="*/ 20 w 111"/>
                  <a:gd name="T17" fmla="*/ 78 h 94"/>
                  <a:gd name="T18" fmla="*/ 20 w 111"/>
                  <a:gd name="T19" fmla="*/ 79 h 94"/>
                  <a:gd name="T20" fmla="*/ 21 w 111"/>
                  <a:gd name="T21" fmla="*/ 79 h 94"/>
                  <a:gd name="T22" fmla="*/ 21 w 111"/>
                  <a:gd name="T23" fmla="*/ 79 h 94"/>
                  <a:gd name="T24" fmla="*/ 78 w 111"/>
                  <a:gd name="T25" fmla="*/ 94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1"/>
                  <a:gd name="T40" fmla="*/ 0 h 94"/>
                  <a:gd name="T41" fmla="*/ 111 w 111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1" h="94">
                    <a:moveTo>
                      <a:pt x="78" y="94"/>
                    </a:moveTo>
                    <a:cubicBezTo>
                      <a:pt x="111" y="16"/>
                      <a:pt x="111" y="16"/>
                      <a:pt x="111" y="16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3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43" y="0"/>
                      <a:pt x="27" y="8"/>
                      <a:pt x="15" y="23"/>
                    </a:cubicBezTo>
                    <a:cubicBezTo>
                      <a:pt x="1" y="42"/>
                      <a:pt x="0" y="65"/>
                      <a:pt x="13" y="75"/>
                    </a:cubicBezTo>
                    <a:cubicBezTo>
                      <a:pt x="15" y="77"/>
                      <a:pt x="17" y="78"/>
                      <a:pt x="20" y="78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lnTo>
                      <a:pt x="78" y="94"/>
                    </a:lnTo>
                    <a:close/>
                  </a:path>
                </a:pathLst>
              </a:custGeom>
              <a:gradFill flip="none" rotWithShape="1">
                <a:gsLst>
                  <a:gs pos="79000">
                    <a:srgbClr val="8F8F8F"/>
                  </a:gs>
                  <a:gs pos="30000">
                    <a:schemeClr val="bg1">
                      <a:lumMod val="50000"/>
                    </a:schemeClr>
                  </a:gs>
                  <a:gs pos="62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Freeform 992"/>
              <p:cNvSpPr>
                <a:spLocks/>
              </p:cNvSpPr>
              <p:nvPr/>
            </p:nvSpPr>
            <p:spPr bwMode="gray">
              <a:xfrm>
                <a:off x="12465" y="-5024"/>
                <a:ext cx="184" cy="210"/>
              </a:xfrm>
              <a:custGeom>
                <a:avLst/>
                <a:gdLst>
                  <a:gd name="T0" fmla="*/ 13 w 78"/>
                  <a:gd name="T1" fmla="*/ 79 h 89"/>
                  <a:gd name="T2" fmla="*/ 62 w 78"/>
                  <a:gd name="T3" fmla="*/ 62 h 89"/>
                  <a:gd name="T4" fmla="*/ 65 w 78"/>
                  <a:gd name="T5" fmla="*/ 10 h 89"/>
                  <a:gd name="T6" fmla="*/ 15 w 78"/>
                  <a:gd name="T7" fmla="*/ 27 h 89"/>
                  <a:gd name="T8" fmla="*/ 13 w 78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89"/>
                  <a:gd name="T17" fmla="*/ 78 w 78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89">
                    <a:moveTo>
                      <a:pt x="13" y="79"/>
                    </a:moveTo>
                    <a:cubicBezTo>
                      <a:pt x="26" y="89"/>
                      <a:pt x="48" y="81"/>
                      <a:pt x="62" y="62"/>
                    </a:cubicBezTo>
                    <a:cubicBezTo>
                      <a:pt x="77" y="43"/>
                      <a:pt x="78" y="20"/>
                      <a:pt x="65" y="10"/>
                    </a:cubicBezTo>
                    <a:cubicBezTo>
                      <a:pt x="52" y="0"/>
                      <a:pt x="30" y="7"/>
                      <a:pt x="15" y="27"/>
                    </a:cubicBezTo>
                    <a:cubicBezTo>
                      <a:pt x="1" y="46"/>
                      <a:pt x="0" y="69"/>
                      <a:pt x="13" y="7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Freeform 993"/>
              <p:cNvSpPr>
                <a:spLocks/>
              </p:cNvSpPr>
              <p:nvPr/>
            </p:nvSpPr>
            <p:spPr bwMode="gray">
              <a:xfrm>
                <a:off x="12893" y="-5199"/>
                <a:ext cx="264" cy="222"/>
              </a:xfrm>
              <a:custGeom>
                <a:avLst/>
                <a:gdLst>
                  <a:gd name="T0" fmla="*/ 78 w 112"/>
                  <a:gd name="T1" fmla="*/ 94 h 94"/>
                  <a:gd name="T2" fmla="*/ 112 w 112"/>
                  <a:gd name="T3" fmla="*/ 17 h 94"/>
                  <a:gd name="T4" fmla="*/ 60 w 112"/>
                  <a:gd name="T5" fmla="*/ 3 h 94"/>
                  <a:gd name="T6" fmla="*/ 56 w 112"/>
                  <a:gd name="T7" fmla="*/ 2 h 94"/>
                  <a:gd name="T8" fmla="*/ 56 w 112"/>
                  <a:gd name="T9" fmla="*/ 2 h 94"/>
                  <a:gd name="T10" fmla="*/ 56 w 112"/>
                  <a:gd name="T11" fmla="*/ 2 h 94"/>
                  <a:gd name="T12" fmla="*/ 16 w 112"/>
                  <a:gd name="T13" fmla="*/ 23 h 94"/>
                  <a:gd name="T14" fmla="*/ 13 w 112"/>
                  <a:gd name="T15" fmla="*/ 75 h 94"/>
                  <a:gd name="T16" fmla="*/ 20 w 112"/>
                  <a:gd name="T17" fmla="*/ 79 h 94"/>
                  <a:gd name="T18" fmla="*/ 20 w 112"/>
                  <a:gd name="T19" fmla="*/ 79 h 94"/>
                  <a:gd name="T20" fmla="*/ 21 w 112"/>
                  <a:gd name="T21" fmla="*/ 79 h 94"/>
                  <a:gd name="T22" fmla="*/ 21 w 112"/>
                  <a:gd name="T23" fmla="*/ 79 h 94"/>
                  <a:gd name="T24" fmla="*/ 78 w 112"/>
                  <a:gd name="T25" fmla="*/ 94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2"/>
                  <a:gd name="T40" fmla="*/ 0 h 94"/>
                  <a:gd name="T41" fmla="*/ 112 w 112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2" h="94">
                    <a:moveTo>
                      <a:pt x="78" y="94"/>
                    </a:moveTo>
                    <a:cubicBezTo>
                      <a:pt x="112" y="17"/>
                      <a:pt x="112" y="17"/>
                      <a:pt x="112" y="1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43" y="0"/>
                      <a:pt x="27" y="8"/>
                      <a:pt x="16" y="23"/>
                    </a:cubicBezTo>
                    <a:cubicBezTo>
                      <a:pt x="1" y="42"/>
                      <a:pt x="0" y="65"/>
                      <a:pt x="13" y="75"/>
                    </a:cubicBezTo>
                    <a:cubicBezTo>
                      <a:pt x="15" y="77"/>
                      <a:pt x="18" y="78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lnTo>
                      <a:pt x="78" y="9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Freeform 994"/>
              <p:cNvSpPr>
                <a:spLocks/>
              </p:cNvSpPr>
              <p:nvPr/>
            </p:nvSpPr>
            <p:spPr bwMode="gray">
              <a:xfrm>
                <a:off x="13027" y="-5173"/>
                <a:ext cx="184" cy="210"/>
              </a:xfrm>
              <a:custGeom>
                <a:avLst/>
                <a:gdLst>
                  <a:gd name="T0" fmla="*/ 13 w 78"/>
                  <a:gd name="T1" fmla="*/ 79 h 89"/>
                  <a:gd name="T2" fmla="*/ 62 w 78"/>
                  <a:gd name="T3" fmla="*/ 62 h 89"/>
                  <a:gd name="T4" fmla="*/ 65 w 78"/>
                  <a:gd name="T5" fmla="*/ 10 h 89"/>
                  <a:gd name="T6" fmla="*/ 16 w 78"/>
                  <a:gd name="T7" fmla="*/ 27 h 89"/>
                  <a:gd name="T8" fmla="*/ 13 w 78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89"/>
                  <a:gd name="T17" fmla="*/ 78 w 78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89">
                    <a:moveTo>
                      <a:pt x="13" y="79"/>
                    </a:moveTo>
                    <a:cubicBezTo>
                      <a:pt x="26" y="89"/>
                      <a:pt x="48" y="81"/>
                      <a:pt x="62" y="62"/>
                    </a:cubicBezTo>
                    <a:cubicBezTo>
                      <a:pt x="77" y="43"/>
                      <a:pt x="78" y="20"/>
                      <a:pt x="65" y="10"/>
                    </a:cubicBezTo>
                    <a:cubicBezTo>
                      <a:pt x="52" y="0"/>
                      <a:pt x="30" y="8"/>
                      <a:pt x="16" y="27"/>
                    </a:cubicBezTo>
                    <a:cubicBezTo>
                      <a:pt x="1" y="46"/>
                      <a:pt x="0" y="69"/>
                      <a:pt x="13" y="7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Freeform 995"/>
              <p:cNvSpPr>
                <a:spLocks/>
              </p:cNvSpPr>
              <p:nvPr/>
            </p:nvSpPr>
            <p:spPr bwMode="gray">
              <a:xfrm>
                <a:off x="9127" y="-6097"/>
                <a:ext cx="4030" cy="1087"/>
              </a:xfrm>
              <a:custGeom>
                <a:avLst/>
                <a:gdLst>
                  <a:gd name="T0" fmla="*/ 0 w 4030"/>
                  <a:gd name="T1" fmla="*/ 243 h 1087"/>
                  <a:gd name="T2" fmla="*/ 905 w 4030"/>
                  <a:gd name="T3" fmla="*/ 0 h 1087"/>
                  <a:gd name="T4" fmla="*/ 4030 w 4030"/>
                  <a:gd name="T5" fmla="*/ 843 h 1087"/>
                  <a:gd name="T6" fmla="*/ 3125 w 4030"/>
                  <a:gd name="T7" fmla="*/ 1087 h 1087"/>
                  <a:gd name="T8" fmla="*/ 0 w 4030"/>
                  <a:gd name="T9" fmla="*/ 243 h 10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30"/>
                  <a:gd name="T16" fmla="*/ 0 h 1087"/>
                  <a:gd name="T17" fmla="*/ 4030 w 4030"/>
                  <a:gd name="T18" fmla="*/ 1087 h 10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30" h="1087">
                    <a:moveTo>
                      <a:pt x="0" y="243"/>
                    </a:moveTo>
                    <a:lnTo>
                      <a:pt x="905" y="0"/>
                    </a:lnTo>
                    <a:lnTo>
                      <a:pt x="4030" y="843"/>
                    </a:lnTo>
                    <a:lnTo>
                      <a:pt x="3125" y="1087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12" name="Group 1365"/>
            <p:cNvGrpSpPr>
              <a:grpSpLocks/>
            </p:cNvGrpSpPr>
            <p:nvPr/>
          </p:nvGrpSpPr>
          <p:grpSpPr bwMode="gray">
            <a:xfrm>
              <a:off x="5472494" y="3277811"/>
              <a:ext cx="909486" cy="514058"/>
              <a:chOff x="3379" y="641"/>
              <a:chExt cx="414" cy="234"/>
            </a:xfrm>
          </p:grpSpPr>
          <p:grpSp>
            <p:nvGrpSpPr>
              <p:cNvPr id="113" name="Group 1352"/>
              <p:cNvGrpSpPr>
                <a:grpSpLocks/>
              </p:cNvGrpSpPr>
              <p:nvPr/>
            </p:nvGrpSpPr>
            <p:grpSpPr bwMode="gray">
              <a:xfrm>
                <a:off x="3379" y="641"/>
                <a:ext cx="414" cy="234"/>
                <a:chOff x="2672" y="2048"/>
                <a:chExt cx="414" cy="234"/>
              </a:xfrm>
            </p:grpSpPr>
            <p:grpSp>
              <p:nvGrpSpPr>
                <p:cNvPr id="117" name="Group 1351"/>
                <p:cNvGrpSpPr>
                  <a:grpSpLocks/>
                </p:cNvGrpSpPr>
                <p:nvPr/>
              </p:nvGrpSpPr>
              <p:grpSpPr bwMode="gray">
                <a:xfrm>
                  <a:off x="2672" y="2048"/>
                  <a:ext cx="414" cy="234"/>
                  <a:chOff x="2672" y="2048"/>
                  <a:chExt cx="414" cy="234"/>
                </a:xfrm>
              </p:grpSpPr>
              <p:sp>
                <p:nvSpPr>
                  <p:cNvPr id="119" name="Freeform 998"/>
                  <p:cNvSpPr>
                    <a:spLocks/>
                  </p:cNvSpPr>
                  <p:nvPr/>
                </p:nvSpPr>
                <p:spPr bwMode="gray">
                  <a:xfrm>
                    <a:off x="2672" y="2075"/>
                    <a:ext cx="310" cy="207"/>
                  </a:xfrm>
                  <a:custGeom>
                    <a:avLst/>
                    <a:gdLst>
                      <a:gd name="T0" fmla="*/ 0 w 5386"/>
                      <a:gd name="T1" fmla="*/ 2154 h 3600"/>
                      <a:gd name="T2" fmla="*/ 5386 w 5386"/>
                      <a:gd name="T3" fmla="*/ 3600 h 3600"/>
                      <a:gd name="T4" fmla="*/ 5386 w 5386"/>
                      <a:gd name="T5" fmla="*/ 1445 h 3600"/>
                      <a:gd name="T6" fmla="*/ 0 w 5386"/>
                      <a:gd name="T7" fmla="*/ 0 h 3600"/>
                      <a:gd name="T8" fmla="*/ 0 w 5386"/>
                      <a:gd name="T9" fmla="*/ 2154 h 36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386"/>
                      <a:gd name="T16" fmla="*/ 0 h 3600"/>
                      <a:gd name="T17" fmla="*/ 5386 w 5386"/>
                      <a:gd name="T18" fmla="*/ 3600 h 36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386" h="3600">
                        <a:moveTo>
                          <a:pt x="0" y="2154"/>
                        </a:moveTo>
                        <a:lnTo>
                          <a:pt x="5386" y="3600"/>
                        </a:lnTo>
                        <a:lnTo>
                          <a:pt x="5386" y="1445"/>
                        </a:lnTo>
                        <a:lnTo>
                          <a:pt x="0" y="0"/>
                        </a:lnTo>
                        <a:lnTo>
                          <a:pt x="0" y="2154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6350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all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0" name="Freeform 999"/>
                  <p:cNvSpPr>
                    <a:spLocks/>
                  </p:cNvSpPr>
                  <p:nvPr/>
                </p:nvSpPr>
                <p:spPr bwMode="gray">
                  <a:xfrm>
                    <a:off x="2672" y="2048"/>
                    <a:ext cx="414" cy="110"/>
                  </a:xfrm>
                  <a:custGeom>
                    <a:avLst/>
                    <a:gdLst>
                      <a:gd name="T0" fmla="*/ 1797 w 7183"/>
                      <a:gd name="T1" fmla="*/ 0 h 1927"/>
                      <a:gd name="T2" fmla="*/ 0 w 7183"/>
                      <a:gd name="T3" fmla="*/ 482 h 1927"/>
                      <a:gd name="T4" fmla="*/ 5386 w 7183"/>
                      <a:gd name="T5" fmla="*/ 1927 h 1927"/>
                      <a:gd name="T6" fmla="*/ 7183 w 7183"/>
                      <a:gd name="T7" fmla="*/ 1446 h 1927"/>
                      <a:gd name="T8" fmla="*/ 1797 w 7183"/>
                      <a:gd name="T9" fmla="*/ 0 h 19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183"/>
                      <a:gd name="T16" fmla="*/ 0 h 1927"/>
                      <a:gd name="T17" fmla="*/ 7183 w 7183"/>
                      <a:gd name="T18" fmla="*/ 1927 h 19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183" h="1927">
                        <a:moveTo>
                          <a:pt x="1797" y="0"/>
                        </a:moveTo>
                        <a:lnTo>
                          <a:pt x="0" y="482"/>
                        </a:lnTo>
                        <a:lnTo>
                          <a:pt x="5386" y="1927"/>
                        </a:lnTo>
                        <a:lnTo>
                          <a:pt x="7183" y="1446"/>
                        </a:lnTo>
                        <a:lnTo>
                          <a:pt x="1797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6350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all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" name="Freeform 1000"/>
                  <p:cNvSpPr>
                    <a:spLocks/>
                  </p:cNvSpPr>
                  <p:nvPr/>
                </p:nvSpPr>
                <p:spPr bwMode="gray">
                  <a:xfrm>
                    <a:off x="2982" y="2130"/>
                    <a:ext cx="103" cy="152"/>
                  </a:xfrm>
                  <a:custGeom>
                    <a:avLst/>
                    <a:gdLst>
                      <a:gd name="T0" fmla="*/ 0 w 1797"/>
                      <a:gd name="T1" fmla="*/ 2636 h 2636"/>
                      <a:gd name="T2" fmla="*/ 1797 w 1797"/>
                      <a:gd name="T3" fmla="*/ 2152 h 2636"/>
                      <a:gd name="T4" fmla="*/ 1797 w 1797"/>
                      <a:gd name="T5" fmla="*/ 0 h 2636"/>
                      <a:gd name="T6" fmla="*/ 0 w 1797"/>
                      <a:gd name="T7" fmla="*/ 481 h 2636"/>
                      <a:gd name="T8" fmla="*/ 0 w 1797"/>
                      <a:gd name="T9" fmla="*/ 2636 h 263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797"/>
                      <a:gd name="T16" fmla="*/ 0 h 2636"/>
                      <a:gd name="T17" fmla="*/ 1797 w 1797"/>
                      <a:gd name="T18" fmla="*/ 2636 h 26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797" h="2636">
                        <a:moveTo>
                          <a:pt x="0" y="2636"/>
                        </a:moveTo>
                        <a:lnTo>
                          <a:pt x="1797" y="2152"/>
                        </a:lnTo>
                        <a:lnTo>
                          <a:pt x="1797" y="0"/>
                        </a:lnTo>
                        <a:lnTo>
                          <a:pt x="0" y="481"/>
                        </a:lnTo>
                        <a:lnTo>
                          <a:pt x="0" y="2636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6350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all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18" name="Freeform 1350"/>
                <p:cNvSpPr>
                  <a:spLocks/>
                </p:cNvSpPr>
                <p:nvPr/>
              </p:nvSpPr>
              <p:spPr bwMode="gray">
                <a:xfrm>
                  <a:off x="2694" y="2090"/>
                  <a:ext cx="264" cy="177"/>
                </a:xfrm>
                <a:custGeom>
                  <a:avLst/>
                  <a:gdLst>
                    <a:gd name="T0" fmla="*/ 0 w 5386"/>
                    <a:gd name="T1" fmla="*/ 2154 h 3600"/>
                    <a:gd name="T2" fmla="*/ 5386 w 5386"/>
                    <a:gd name="T3" fmla="*/ 3600 h 3600"/>
                    <a:gd name="T4" fmla="*/ 5386 w 5386"/>
                    <a:gd name="T5" fmla="*/ 1445 h 3600"/>
                    <a:gd name="T6" fmla="*/ 0 w 5386"/>
                    <a:gd name="T7" fmla="*/ 0 h 3600"/>
                    <a:gd name="T8" fmla="*/ 0 w 5386"/>
                    <a:gd name="T9" fmla="*/ 2154 h 36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86"/>
                    <a:gd name="T16" fmla="*/ 0 h 3600"/>
                    <a:gd name="T17" fmla="*/ 5386 w 5386"/>
                    <a:gd name="T18" fmla="*/ 3600 h 36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86" h="3600">
                      <a:moveTo>
                        <a:pt x="0" y="2154"/>
                      </a:moveTo>
                      <a:lnTo>
                        <a:pt x="5386" y="3600"/>
                      </a:lnTo>
                      <a:lnTo>
                        <a:pt x="5386" y="1445"/>
                      </a:lnTo>
                      <a:lnTo>
                        <a:pt x="0" y="0"/>
                      </a:lnTo>
                      <a:lnTo>
                        <a:pt x="0" y="2154"/>
                      </a:lnTo>
                      <a:close/>
                    </a:path>
                  </a:pathLst>
                </a:custGeom>
                <a:gradFill flip="none" rotWithShape="1">
                  <a:gsLst>
                    <a:gs pos="27000">
                      <a:schemeClr val="accent1"/>
                    </a:gs>
                    <a:gs pos="17000">
                      <a:schemeClr val="accent1"/>
                    </a:gs>
                    <a:gs pos="73000">
                      <a:schemeClr val="bg1"/>
                    </a:gs>
                    <a:gs pos="50000">
                      <a:srgbClr val="A0CFEE"/>
                    </a:gs>
                    <a:gs pos="71000">
                      <a:schemeClr val="accent1">
                        <a:lumMod val="60000"/>
                        <a:lumOff val="40000"/>
                      </a:schemeClr>
                    </a:gs>
                    <a:gs pos="45000">
                      <a:schemeClr val="bg1"/>
                    </a:gs>
                    <a:gs pos="31000">
                      <a:schemeClr val="bg2"/>
                    </a:gs>
                    <a:gs pos="75000">
                      <a:schemeClr val="accent1">
                        <a:lumMod val="50000"/>
                      </a:schemeClr>
                    </a:gs>
                    <a:gs pos="90000">
                      <a:schemeClr val="accent1"/>
                    </a:gs>
                    <a:gs pos="85000">
                      <a:schemeClr val="accent1">
                        <a:lumMod val="50000"/>
                      </a:scheme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3175" cap="rnd">
                  <a:noFill/>
                  <a:round/>
                  <a:headEnd/>
                  <a:tailEnd/>
                </a:ln>
                <a:effectLst>
                  <a:innerShdw dist="6350" dir="8100000">
                    <a:schemeClr val="tx1">
                      <a:lumMod val="65000"/>
                      <a:lumOff val="35000"/>
                    </a:schemeClr>
                  </a:innerShdw>
                </a:effectLst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14" name="Group 1001"/>
              <p:cNvGrpSpPr>
                <a:grpSpLocks/>
              </p:cNvGrpSpPr>
              <p:nvPr/>
            </p:nvGrpSpPr>
            <p:grpSpPr bwMode="gray">
              <a:xfrm>
                <a:off x="3696" y="726"/>
                <a:ext cx="95" cy="139"/>
                <a:chOff x="7768" y="839"/>
                <a:chExt cx="317" cy="469"/>
              </a:xfrm>
            </p:grpSpPr>
            <p:sp>
              <p:nvSpPr>
                <p:cNvPr id="115" name="Freeform 1002"/>
                <p:cNvSpPr>
                  <a:spLocks/>
                </p:cNvSpPr>
                <p:nvPr/>
              </p:nvSpPr>
              <p:spPr bwMode="gray">
                <a:xfrm>
                  <a:off x="7768" y="882"/>
                  <a:ext cx="159" cy="426"/>
                </a:xfrm>
                <a:custGeom>
                  <a:avLst/>
                  <a:gdLst>
                    <a:gd name="T0" fmla="*/ 0 w 820"/>
                    <a:gd name="T1" fmla="*/ 222 h 2192"/>
                    <a:gd name="T2" fmla="*/ 0 w 820"/>
                    <a:gd name="T3" fmla="*/ 2192 h 2192"/>
                    <a:gd name="T4" fmla="*/ 820 w 820"/>
                    <a:gd name="T5" fmla="*/ 1970 h 2192"/>
                    <a:gd name="T6" fmla="*/ 820 w 820"/>
                    <a:gd name="T7" fmla="*/ 0 h 2192"/>
                    <a:gd name="T8" fmla="*/ 0 w 820"/>
                    <a:gd name="T9" fmla="*/ 222 h 21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0"/>
                    <a:gd name="T16" fmla="*/ 0 h 2192"/>
                    <a:gd name="T17" fmla="*/ 820 w 820"/>
                    <a:gd name="T18" fmla="*/ 2192 h 21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0" h="2192">
                      <a:moveTo>
                        <a:pt x="0" y="222"/>
                      </a:moveTo>
                      <a:lnTo>
                        <a:pt x="0" y="2192"/>
                      </a:lnTo>
                      <a:lnTo>
                        <a:pt x="820" y="1970"/>
                      </a:lnTo>
                      <a:lnTo>
                        <a:pt x="820" y="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gradFill>
                    <a:gsLst>
                      <a:gs pos="0">
                        <a:srgbClr val="B2B2B2"/>
                      </a:gs>
                      <a:gs pos="12000">
                        <a:srgbClr val="292929"/>
                      </a:gs>
                      <a:gs pos="82001">
                        <a:srgbClr val="777777"/>
                      </a:gs>
                    </a:gsLst>
                    <a:lin ang="5400000" scaled="0"/>
                  </a:gra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dist="12700" dir="8100000">
                    <a:schemeClr val="bg1">
                      <a:lumMod val="50000"/>
                      <a:alpha val="50000"/>
                    </a:schemeClr>
                  </a:innerShdw>
                </a:effectLst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" name="Freeform 1003"/>
                <p:cNvSpPr>
                  <a:spLocks/>
                </p:cNvSpPr>
                <p:nvPr/>
              </p:nvSpPr>
              <p:spPr bwMode="gray">
                <a:xfrm>
                  <a:off x="7926" y="839"/>
                  <a:ext cx="159" cy="426"/>
                </a:xfrm>
                <a:custGeom>
                  <a:avLst/>
                  <a:gdLst>
                    <a:gd name="T0" fmla="*/ 820 w 820"/>
                    <a:gd name="T1" fmla="*/ 0 h 2193"/>
                    <a:gd name="T2" fmla="*/ 0 w 820"/>
                    <a:gd name="T3" fmla="*/ 223 h 2193"/>
                    <a:gd name="T4" fmla="*/ 0 w 820"/>
                    <a:gd name="T5" fmla="*/ 2193 h 2193"/>
                    <a:gd name="T6" fmla="*/ 820 w 820"/>
                    <a:gd name="T7" fmla="*/ 1971 h 2193"/>
                    <a:gd name="T8" fmla="*/ 820 w 820"/>
                    <a:gd name="T9" fmla="*/ 0 h 21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0"/>
                    <a:gd name="T16" fmla="*/ 0 h 2193"/>
                    <a:gd name="T17" fmla="*/ 820 w 820"/>
                    <a:gd name="T18" fmla="*/ 2193 h 21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0" h="2193">
                      <a:moveTo>
                        <a:pt x="820" y="0"/>
                      </a:moveTo>
                      <a:lnTo>
                        <a:pt x="0" y="223"/>
                      </a:lnTo>
                      <a:lnTo>
                        <a:pt x="0" y="2193"/>
                      </a:lnTo>
                      <a:lnTo>
                        <a:pt x="820" y="1971"/>
                      </a:lnTo>
                      <a:lnTo>
                        <a:pt x="820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gradFill>
                    <a:gsLst>
                      <a:gs pos="0">
                        <a:srgbClr val="B2B2B2"/>
                      </a:gs>
                      <a:gs pos="12000">
                        <a:srgbClr val="292929"/>
                      </a:gs>
                      <a:gs pos="82001">
                        <a:srgbClr val="777777"/>
                      </a:gs>
                      <a:gs pos="100000">
                        <a:srgbClr val="EAEAEA"/>
                      </a:gs>
                    </a:gsLst>
                    <a:lin ang="5400000" scaled="0"/>
                  </a:gra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dist="12700" dir="8100000">
                    <a:schemeClr val="bg1">
                      <a:lumMod val="50000"/>
                      <a:alpha val="50000"/>
                    </a:schemeClr>
                  </a:innerShdw>
                </a:effectLst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56" name="Group 1349"/>
            <p:cNvGrpSpPr>
              <a:grpSpLocks/>
            </p:cNvGrpSpPr>
            <p:nvPr/>
          </p:nvGrpSpPr>
          <p:grpSpPr bwMode="gray">
            <a:xfrm>
              <a:off x="6269076" y="3451727"/>
              <a:ext cx="1056635" cy="652977"/>
              <a:chOff x="3033" y="2137"/>
              <a:chExt cx="445" cy="275"/>
            </a:xfrm>
          </p:grpSpPr>
          <p:sp>
            <p:nvSpPr>
              <p:cNvPr id="57" name="Freeform 1344"/>
              <p:cNvSpPr>
                <a:spLocks/>
              </p:cNvSpPr>
              <p:nvPr/>
            </p:nvSpPr>
            <p:spPr bwMode="gray">
              <a:xfrm>
                <a:off x="3033" y="2167"/>
                <a:ext cx="148" cy="49"/>
              </a:xfrm>
              <a:custGeom>
                <a:avLst/>
                <a:gdLst>
                  <a:gd name="T0" fmla="*/ 1358 w 1358"/>
                  <a:gd name="T1" fmla="*/ 243 h 451"/>
                  <a:gd name="T2" fmla="*/ 453 w 1358"/>
                  <a:gd name="T3" fmla="*/ 0 h 451"/>
                  <a:gd name="T4" fmla="*/ 0 w 1358"/>
                  <a:gd name="T5" fmla="*/ 208 h 451"/>
                  <a:gd name="T6" fmla="*/ 905 w 1358"/>
                  <a:gd name="T7" fmla="*/ 451 h 451"/>
                  <a:gd name="T8" fmla="*/ 1358 w 1358"/>
                  <a:gd name="T9" fmla="*/ 243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8"/>
                  <a:gd name="T16" fmla="*/ 0 h 451"/>
                  <a:gd name="T17" fmla="*/ 1358 w 1358"/>
                  <a:gd name="T18" fmla="*/ 451 h 4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8" h="451">
                    <a:moveTo>
                      <a:pt x="1358" y="243"/>
                    </a:moveTo>
                    <a:lnTo>
                      <a:pt x="453" y="0"/>
                    </a:lnTo>
                    <a:lnTo>
                      <a:pt x="0" y="208"/>
                    </a:lnTo>
                    <a:lnTo>
                      <a:pt x="905" y="451"/>
                    </a:lnTo>
                    <a:lnTo>
                      <a:pt x="1358" y="243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58" name="Group 1348"/>
              <p:cNvGrpSpPr>
                <a:grpSpLocks/>
              </p:cNvGrpSpPr>
              <p:nvPr/>
            </p:nvGrpSpPr>
            <p:grpSpPr bwMode="gray">
              <a:xfrm>
                <a:off x="3033" y="2137"/>
                <a:ext cx="445" cy="275"/>
                <a:chOff x="3033" y="2137"/>
                <a:chExt cx="445" cy="275"/>
              </a:xfrm>
            </p:grpSpPr>
            <p:sp>
              <p:nvSpPr>
                <p:cNvPr id="59" name="Freeform 1006"/>
                <p:cNvSpPr>
                  <a:spLocks/>
                </p:cNvSpPr>
                <p:nvPr/>
              </p:nvSpPr>
              <p:spPr bwMode="gray">
                <a:xfrm>
                  <a:off x="3040" y="2288"/>
                  <a:ext cx="20" cy="23"/>
                </a:xfrm>
                <a:custGeom>
                  <a:avLst/>
                  <a:gdLst>
                    <a:gd name="T0" fmla="*/ 13 w 78"/>
                    <a:gd name="T1" fmla="*/ 79 h 89"/>
                    <a:gd name="T2" fmla="*/ 62 w 78"/>
                    <a:gd name="T3" fmla="*/ 62 h 89"/>
                    <a:gd name="T4" fmla="*/ 65 w 78"/>
                    <a:gd name="T5" fmla="*/ 10 h 89"/>
                    <a:gd name="T6" fmla="*/ 16 w 78"/>
                    <a:gd name="T7" fmla="*/ 26 h 89"/>
                    <a:gd name="T8" fmla="*/ 13 w 78"/>
                    <a:gd name="T9" fmla="*/ 79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8"/>
                    <a:gd name="T16" fmla="*/ 0 h 89"/>
                    <a:gd name="T17" fmla="*/ 78 w 78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8" h="89">
                      <a:moveTo>
                        <a:pt x="13" y="79"/>
                      </a:moveTo>
                      <a:cubicBezTo>
                        <a:pt x="26" y="89"/>
                        <a:pt x="48" y="81"/>
                        <a:pt x="62" y="62"/>
                      </a:cubicBezTo>
                      <a:cubicBezTo>
                        <a:pt x="77" y="43"/>
                        <a:pt x="78" y="20"/>
                        <a:pt x="65" y="10"/>
                      </a:cubicBezTo>
                      <a:cubicBezTo>
                        <a:pt x="52" y="0"/>
                        <a:pt x="30" y="7"/>
                        <a:pt x="16" y="26"/>
                      </a:cubicBezTo>
                      <a:cubicBezTo>
                        <a:pt x="1" y="45"/>
                        <a:pt x="0" y="69"/>
                        <a:pt x="13" y="79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" name="Freeform 1007"/>
                <p:cNvSpPr>
                  <a:spLocks/>
                </p:cNvSpPr>
                <p:nvPr/>
              </p:nvSpPr>
              <p:spPr bwMode="gray">
                <a:xfrm>
                  <a:off x="3082" y="2164"/>
                  <a:ext cx="146" cy="30"/>
                </a:xfrm>
                <a:custGeom>
                  <a:avLst/>
                  <a:gdLst>
                    <a:gd name="T0" fmla="*/ 1333 w 1333"/>
                    <a:gd name="T1" fmla="*/ 243 h 276"/>
                    <a:gd name="T2" fmla="*/ 428 w 1333"/>
                    <a:gd name="T3" fmla="*/ 0 h 276"/>
                    <a:gd name="T4" fmla="*/ 0 w 1333"/>
                    <a:gd name="T5" fmla="*/ 33 h 276"/>
                    <a:gd name="T6" fmla="*/ 905 w 1333"/>
                    <a:gd name="T7" fmla="*/ 276 h 276"/>
                    <a:gd name="T8" fmla="*/ 1333 w 1333"/>
                    <a:gd name="T9" fmla="*/ 243 h 2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33"/>
                    <a:gd name="T16" fmla="*/ 0 h 276"/>
                    <a:gd name="T17" fmla="*/ 1333 w 1333"/>
                    <a:gd name="T18" fmla="*/ 276 h 2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33" h="276">
                      <a:moveTo>
                        <a:pt x="1333" y="243"/>
                      </a:moveTo>
                      <a:lnTo>
                        <a:pt x="428" y="0"/>
                      </a:lnTo>
                      <a:lnTo>
                        <a:pt x="0" y="33"/>
                      </a:lnTo>
                      <a:lnTo>
                        <a:pt x="905" y="276"/>
                      </a:lnTo>
                      <a:lnTo>
                        <a:pt x="1333" y="243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" name="Freeform 1009"/>
                <p:cNvSpPr>
                  <a:spLocks/>
                </p:cNvSpPr>
                <p:nvPr/>
              </p:nvSpPr>
              <p:spPr bwMode="gray">
                <a:xfrm>
                  <a:off x="3033" y="2189"/>
                  <a:ext cx="99" cy="129"/>
                </a:xfrm>
                <a:custGeom>
                  <a:avLst/>
                  <a:gdLst>
                    <a:gd name="T0" fmla="*/ 905 w 905"/>
                    <a:gd name="T1" fmla="*/ 243 h 1183"/>
                    <a:gd name="T2" fmla="*/ 0 w 905"/>
                    <a:gd name="T3" fmla="*/ 0 h 1183"/>
                    <a:gd name="T4" fmla="*/ 0 w 905"/>
                    <a:gd name="T5" fmla="*/ 940 h 1183"/>
                    <a:gd name="T6" fmla="*/ 905 w 905"/>
                    <a:gd name="T7" fmla="*/ 1183 h 1183"/>
                    <a:gd name="T8" fmla="*/ 905 w 905"/>
                    <a:gd name="T9" fmla="*/ 243 h 11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05"/>
                    <a:gd name="T16" fmla="*/ 0 h 1183"/>
                    <a:gd name="T17" fmla="*/ 905 w 905"/>
                    <a:gd name="T18" fmla="*/ 1183 h 11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05" h="1183">
                      <a:moveTo>
                        <a:pt x="905" y="243"/>
                      </a:moveTo>
                      <a:lnTo>
                        <a:pt x="0" y="0"/>
                      </a:lnTo>
                      <a:lnTo>
                        <a:pt x="0" y="940"/>
                      </a:lnTo>
                      <a:lnTo>
                        <a:pt x="905" y="1183"/>
                      </a:lnTo>
                      <a:lnTo>
                        <a:pt x="905" y="243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" name="Freeform 1010"/>
                <p:cNvSpPr>
                  <a:spLocks/>
                </p:cNvSpPr>
                <p:nvPr/>
              </p:nvSpPr>
              <p:spPr bwMode="gray">
                <a:xfrm>
                  <a:off x="3125" y="2137"/>
                  <a:ext cx="196" cy="53"/>
                </a:xfrm>
                <a:custGeom>
                  <a:avLst/>
                  <a:gdLst>
                    <a:gd name="T0" fmla="*/ 1798 w 1798"/>
                    <a:gd name="T1" fmla="*/ 246 h 487"/>
                    <a:gd name="T2" fmla="*/ 881 w 1798"/>
                    <a:gd name="T3" fmla="*/ 0 h 487"/>
                    <a:gd name="T4" fmla="*/ 0 w 1798"/>
                    <a:gd name="T5" fmla="*/ 241 h 487"/>
                    <a:gd name="T6" fmla="*/ 914 w 1798"/>
                    <a:gd name="T7" fmla="*/ 487 h 487"/>
                    <a:gd name="T8" fmla="*/ 1798 w 1798"/>
                    <a:gd name="T9" fmla="*/ 246 h 48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98"/>
                    <a:gd name="T16" fmla="*/ 0 h 487"/>
                    <a:gd name="T17" fmla="*/ 1798 w 1798"/>
                    <a:gd name="T18" fmla="*/ 487 h 48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98" h="487">
                      <a:moveTo>
                        <a:pt x="1798" y="246"/>
                      </a:moveTo>
                      <a:lnTo>
                        <a:pt x="881" y="0"/>
                      </a:lnTo>
                      <a:lnTo>
                        <a:pt x="0" y="241"/>
                      </a:lnTo>
                      <a:lnTo>
                        <a:pt x="914" y="487"/>
                      </a:lnTo>
                      <a:lnTo>
                        <a:pt x="1798" y="246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" name="Freeform 1012"/>
                <p:cNvSpPr>
                  <a:spLocks/>
                </p:cNvSpPr>
                <p:nvPr/>
              </p:nvSpPr>
              <p:spPr bwMode="gray">
                <a:xfrm>
                  <a:off x="3207" y="2164"/>
                  <a:ext cx="130" cy="184"/>
                </a:xfrm>
                <a:custGeom>
                  <a:avLst/>
                  <a:gdLst>
                    <a:gd name="T0" fmla="*/ 1037 w 1190"/>
                    <a:gd name="T1" fmla="*/ 0 h 1691"/>
                    <a:gd name="T2" fmla="*/ 153 w 1190"/>
                    <a:gd name="T3" fmla="*/ 241 h 1691"/>
                    <a:gd name="T4" fmla="*/ 0 w 1190"/>
                    <a:gd name="T5" fmla="*/ 751 h 1691"/>
                    <a:gd name="T6" fmla="*/ 0 w 1190"/>
                    <a:gd name="T7" fmla="*/ 1691 h 1691"/>
                    <a:gd name="T8" fmla="*/ 1190 w 1190"/>
                    <a:gd name="T9" fmla="*/ 1370 h 1691"/>
                    <a:gd name="T10" fmla="*/ 1190 w 1190"/>
                    <a:gd name="T11" fmla="*/ 432 h 1691"/>
                    <a:gd name="T12" fmla="*/ 1037 w 1190"/>
                    <a:gd name="T13" fmla="*/ 0 h 16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0"/>
                    <a:gd name="T22" fmla="*/ 0 h 1691"/>
                    <a:gd name="T23" fmla="*/ 1190 w 1190"/>
                    <a:gd name="T24" fmla="*/ 1691 h 169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0" h="1691">
                      <a:moveTo>
                        <a:pt x="1037" y="0"/>
                      </a:moveTo>
                      <a:lnTo>
                        <a:pt x="153" y="241"/>
                      </a:lnTo>
                      <a:lnTo>
                        <a:pt x="0" y="751"/>
                      </a:lnTo>
                      <a:lnTo>
                        <a:pt x="0" y="1691"/>
                      </a:lnTo>
                      <a:lnTo>
                        <a:pt x="1190" y="1370"/>
                      </a:lnTo>
                      <a:lnTo>
                        <a:pt x="1190" y="432"/>
                      </a:lnTo>
                      <a:lnTo>
                        <a:pt x="1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" name="Freeform 1013"/>
                <p:cNvSpPr>
                  <a:spLocks/>
                </p:cNvSpPr>
                <p:nvPr/>
              </p:nvSpPr>
              <p:spPr bwMode="gray">
                <a:xfrm>
                  <a:off x="3108" y="2219"/>
                  <a:ext cx="100" cy="129"/>
                </a:xfrm>
                <a:custGeom>
                  <a:avLst/>
                  <a:gdLst>
                    <a:gd name="T0" fmla="*/ 917 w 917"/>
                    <a:gd name="T1" fmla="*/ 248 h 1188"/>
                    <a:gd name="T2" fmla="*/ 0 w 917"/>
                    <a:gd name="T3" fmla="*/ 0 h 1188"/>
                    <a:gd name="T4" fmla="*/ 0 w 917"/>
                    <a:gd name="T5" fmla="*/ 943 h 1188"/>
                    <a:gd name="T6" fmla="*/ 917 w 917"/>
                    <a:gd name="T7" fmla="*/ 1188 h 1188"/>
                    <a:gd name="T8" fmla="*/ 917 w 917"/>
                    <a:gd name="T9" fmla="*/ 248 h 11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17"/>
                    <a:gd name="T16" fmla="*/ 0 h 1188"/>
                    <a:gd name="T17" fmla="*/ 917 w 917"/>
                    <a:gd name="T18" fmla="*/ 1188 h 11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17" h="1188">
                      <a:moveTo>
                        <a:pt x="917" y="248"/>
                      </a:moveTo>
                      <a:lnTo>
                        <a:pt x="0" y="0"/>
                      </a:lnTo>
                      <a:lnTo>
                        <a:pt x="0" y="943"/>
                      </a:lnTo>
                      <a:lnTo>
                        <a:pt x="917" y="1188"/>
                      </a:lnTo>
                      <a:lnTo>
                        <a:pt x="917" y="248"/>
                      </a:lnTo>
                      <a:close/>
                    </a:path>
                  </a:pathLst>
                </a:custGeom>
                <a:solidFill>
                  <a:srgbClr val="2487CA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" name="Freeform 1016"/>
                <p:cNvSpPr>
                  <a:spLocks/>
                </p:cNvSpPr>
                <p:nvPr/>
              </p:nvSpPr>
              <p:spPr bwMode="gray">
                <a:xfrm>
                  <a:off x="3122" y="2236"/>
                  <a:ext cx="40" cy="90"/>
                </a:xfrm>
                <a:custGeom>
                  <a:avLst/>
                  <a:gdLst>
                    <a:gd name="T0" fmla="*/ 373 w 373"/>
                    <a:gd name="T1" fmla="*/ 99 h 827"/>
                    <a:gd name="T2" fmla="*/ 373 w 373"/>
                    <a:gd name="T3" fmla="*/ 827 h 827"/>
                    <a:gd name="T4" fmla="*/ 0 w 373"/>
                    <a:gd name="T5" fmla="*/ 727 h 827"/>
                    <a:gd name="T6" fmla="*/ 0 w 373"/>
                    <a:gd name="T7" fmla="*/ 0 h 827"/>
                    <a:gd name="T8" fmla="*/ 373 w 373"/>
                    <a:gd name="T9" fmla="*/ 99 h 8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3"/>
                    <a:gd name="T16" fmla="*/ 0 h 827"/>
                    <a:gd name="T17" fmla="*/ 373 w 373"/>
                    <a:gd name="T18" fmla="*/ 827 h 8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3" h="827">
                      <a:moveTo>
                        <a:pt x="373" y="99"/>
                      </a:moveTo>
                      <a:lnTo>
                        <a:pt x="373" y="827"/>
                      </a:lnTo>
                      <a:lnTo>
                        <a:pt x="0" y="727"/>
                      </a:lnTo>
                      <a:lnTo>
                        <a:pt x="0" y="0"/>
                      </a:lnTo>
                      <a:lnTo>
                        <a:pt x="373" y="99"/>
                      </a:lnTo>
                      <a:close/>
                    </a:path>
                  </a:pathLst>
                </a:custGeom>
                <a:solidFill>
                  <a:srgbClr val="1D6DA3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" name="Freeform 1017"/>
                <p:cNvSpPr>
                  <a:spLocks/>
                </p:cNvSpPr>
                <p:nvPr/>
              </p:nvSpPr>
              <p:spPr bwMode="gray">
                <a:xfrm>
                  <a:off x="3166" y="2248"/>
                  <a:ext cx="3" cy="83"/>
                </a:xfrm>
                <a:custGeom>
                  <a:avLst/>
                  <a:gdLst>
                    <a:gd name="T0" fmla="*/ 6 w 12"/>
                    <a:gd name="T1" fmla="*/ 320 h 320"/>
                    <a:gd name="T2" fmla="*/ 0 w 12"/>
                    <a:gd name="T3" fmla="*/ 314 h 320"/>
                    <a:gd name="T4" fmla="*/ 0 w 12"/>
                    <a:gd name="T5" fmla="*/ 6 h 320"/>
                    <a:gd name="T6" fmla="*/ 6 w 12"/>
                    <a:gd name="T7" fmla="*/ 0 h 320"/>
                    <a:gd name="T8" fmla="*/ 12 w 12"/>
                    <a:gd name="T9" fmla="*/ 6 h 320"/>
                    <a:gd name="T10" fmla="*/ 12 w 12"/>
                    <a:gd name="T11" fmla="*/ 314 h 320"/>
                    <a:gd name="T12" fmla="*/ 6 w 12"/>
                    <a:gd name="T13" fmla="*/ 320 h 3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"/>
                    <a:gd name="T22" fmla="*/ 0 h 320"/>
                    <a:gd name="T23" fmla="*/ 12 w 12"/>
                    <a:gd name="T24" fmla="*/ 320 h 3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" h="320">
                      <a:moveTo>
                        <a:pt x="6" y="320"/>
                      </a:moveTo>
                      <a:cubicBezTo>
                        <a:pt x="2" y="320"/>
                        <a:pt x="0" y="317"/>
                        <a:pt x="0" y="31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2"/>
                        <a:pt x="2" y="0"/>
                        <a:pt x="6" y="0"/>
                      </a:cubicBezTo>
                      <a:cubicBezTo>
                        <a:pt x="9" y="0"/>
                        <a:pt x="12" y="2"/>
                        <a:pt x="12" y="6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2" y="317"/>
                        <a:pt x="9" y="320"/>
                        <a:pt x="6" y="32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" name="Freeform 1018"/>
                <p:cNvSpPr>
                  <a:spLocks/>
                </p:cNvSpPr>
                <p:nvPr/>
              </p:nvSpPr>
              <p:spPr bwMode="gray">
                <a:xfrm>
                  <a:off x="3115" y="2233"/>
                  <a:ext cx="3" cy="82"/>
                </a:xfrm>
                <a:custGeom>
                  <a:avLst/>
                  <a:gdLst>
                    <a:gd name="T0" fmla="*/ 6 w 12"/>
                    <a:gd name="T1" fmla="*/ 320 h 320"/>
                    <a:gd name="T2" fmla="*/ 0 w 12"/>
                    <a:gd name="T3" fmla="*/ 314 h 320"/>
                    <a:gd name="T4" fmla="*/ 0 w 12"/>
                    <a:gd name="T5" fmla="*/ 6 h 320"/>
                    <a:gd name="T6" fmla="*/ 6 w 12"/>
                    <a:gd name="T7" fmla="*/ 0 h 320"/>
                    <a:gd name="T8" fmla="*/ 12 w 12"/>
                    <a:gd name="T9" fmla="*/ 6 h 320"/>
                    <a:gd name="T10" fmla="*/ 12 w 12"/>
                    <a:gd name="T11" fmla="*/ 314 h 320"/>
                    <a:gd name="T12" fmla="*/ 6 w 12"/>
                    <a:gd name="T13" fmla="*/ 320 h 3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"/>
                    <a:gd name="T22" fmla="*/ 0 h 320"/>
                    <a:gd name="T23" fmla="*/ 12 w 12"/>
                    <a:gd name="T24" fmla="*/ 320 h 3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" h="320">
                      <a:moveTo>
                        <a:pt x="6" y="320"/>
                      </a:moveTo>
                      <a:cubicBezTo>
                        <a:pt x="3" y="320"/>
                        <a:pt x="0" y="317"/>
                        <a:pt x="0" y="31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10" y="0"/>
                        <a:pt x="12" y="2"/>
                        <a:pt x="12" y="6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2" y="317"/>
                        <a:pt x="10" y="320"/>
                        <a:pt x="6" y="32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" name="Freeform 1019"/>
                <p:cNvSpPr>
                  <a:spLocks/>
                </p:cNvSpPr>
                <p:nvPr/>
              </p:nvSpPr>
              <p:spPr bwMode="gray">
                <a:xfrm>
                  <a:off x="3220" y="2182"/>
                  <a:ext cx="54" cy="56"/>
                </a:xfrm>
                <a:custGeom>
                  <a:avLst/>
                  <a:gdLst>
                    <a:gd name="T0" fmla="*/ 125 w 499"/>
                    <a:gd name="T1" fmla="*/ 102 h 518"/>
                    <a:gd name="T2" fmla="*/ 0 w 499"/>
                    <a:gd name="T3" fmla="*/ 518 h 518"/>
                    <a:gd name="T4" fmla="*/ 499 w 499"/>
                    <a:gd name="T5" fmla="*/ 385 h 518"/>
                    <a:gd name="T6" fmla="*/ 499 w 499"/>
                    <a:gd name="T7" fmla="*/ 0 h 518"/>
                    <a:gd name="T8" fmla="*/ 125 w 499"/>
                    <a:gd name="T9" fmla="*/ 102 h 5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9"/>
                    <a:gd name="T16" fmla="*/ 0 h 518"/>
                    <a:gd name="T17" fmla="*/ 499 w 499"/>
                    <a:gd name="T18" fmla="*/ 518 h 5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9" h="518">
                      <a:moveTo>
                        <a:pt x="125" y="102"/>
                      </a:moveTo>
                      <a:lnTo>
                        <a:pt x="0" y="518"/>
                      </a:lnTo>
                      <a:lnTo>
                        <a:pt x="499" y="385"/>
                      </a:lnTo>
                      <a:lnTo>
                        <a:pt x="499" y="0"/>
                      </a:lnTo>
                      <a:lnTo>
                        <a:pt x="125" y="102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" name="Freeform 1020"/>
                <p:cNvSpPr>
                  <a:spLocks/>
                </p:cNvSpPr>
                <p:nvPr/>
              </p:nvSpPr>
              <p:spPr bwMode="gray">
                <a:xfrm>
                  <a:off x="3274" y="2171"/>
                  <a:ext cx="52" cy="53"/>
                </a:xfrm>
                <a:custGeom>
                  <a:avLst/>
                  <a:gdLst>
                    <a:gd name="T0" fmla="*/ 349 w 474"/>
                    <a:gd name="T1" fmla="*/ 0 h 482"/>
                    <a:gd name="T2" fmla="*/ 0 w 474"/>
                    <a:gd name="T3" fmla="*/ 97 h 482"/>
                    <a:gd name="T4" fmla="*/ 0 w 474"/>
                    <a:gd name="T5" fmla="*/ 482 h 482"/>
                    <a:gd name="T6" fmla="*/ 474 w 474"/>
                    <a:gd name="T7" fmla="*/ 357 h 482"/>
                    <a:gd name="T8" fmla="*/ 349 w 474"/>
                    <a:gd name="T9" fmla="*/ 0 h 4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4"/>
                    <a:gd name="T16" fmla="*/ 0 h 482"/>
                    <a:gd name="T17" fmla="*/ 474 w 474"/>
                    <a:gd name="T18" fmla="*/ 482 h 4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4" h="482">
                      <a:moveTo>
                        <a:pt x="349" y="0"/>
                      </a:moveTo>
                      <a:lnTo>
                        <a:pt x="0" y="97"/>
                      </a:lnTo>
                      <a:lnTo>
                        <a:pt x="0" y="482"/>
                      </a:lnTo>
                      <a:lnTo>
                        <a:pt x="474" y="357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chemeClr val="accent1">
                        <a:lumMod val="20000"/>
                        <a:lumOff val="80000"/>
                      </a:schemeClr>
                    </a:gs>
                    <a:gs pos="77000">
                      <a:schemeClr val="accent1">
                        <a:lumMod val="20000"/>
                        <a:lumOff val="80000"/>
                      </a:schemeClr>
                    </a:gs>
                    <a:gs pos="29000">
                      <a:schemeClr val="accent1">
                        <a:lumMod val="40000"/>
                        <a:lumOff val="60000"/>
                      </a:schemeClr>
                    </a:gs>
                    <a:gs pos="40000">
                      <a:schemeClr val="accent1">
                        <a:lumMod val="40000"/>
                        <a:lumOff val="6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" name="Freeform 1021"/>
                <p:cNvSpPr>
                  <a:spLocks/>
                </p:cNvSpPr>
                <p:nvPr/>
              </p:nvSpPr>
              <p:spPr bwMode="gray">
                <a:xfrm>
                  <a:off x="3274" y="2217"/>
                  <a:ext cx="195" cy="43"/>
                </a:xfrm>
                <a:custGeom>
                  <a:avLst/>
                  <a:gdLst>
                    <a:gd name="T0" fmla="*/ 1785 w 1785"/>
                    <a:gd name="T1" fmla="*/ 364 h 397"/>
                    <a:gd name="T2" fmla="*/ 430 w 1785"/>
                    <a:gd name="T3" fmla="*/ 0 h 397"/>
                    <a:gd name="T4" fmla="*/ 0 w 1785"/>
                    <a:gd name="T5" fmla="*/ 33 h 397"/>
                    <a:gd name="T6" fmla="*/ 1358 w 1785"/>
                    <a:gd name="T7" fmla="*/ 397 h 397"/>
                    <a:gd name="T8" fmla="*/ 1785 w 1785"/>
                    <a:gd name="T9" fmla="*/ 364 h 3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5"/>
                    <a:gd name="T16" fmla="*/ 0 h 397"/>
                    <a:gd name="T17" fmla="*/ 1785 w 1785"/>
                    <a:gd name="T18" fmla="*/ 397 h 3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5" h="397">
                      <a:moveTo>
                        <a:pt x="1785" y="364"/>
                      </a:moveTo>
                      <a:lnTo>
                        <a:pt x="430" y="0"/>
                      </a:lnTo>
                      <a:lnTo>
                        <a:pt x="0" y="33"/>
                      </a:lnTo>
                      <a:lnTo>
                        <a:pt x="1358" y="397"/>
                      </a:lnTo>
                      <a:lnTo>
                        <a:pt x="1785" y="364"/>
                      </a:ln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Freeform 1022"/>
                <p:cNvSpPr>
                  <a:spLocks/>
                </p:cNvSpPr>
                <p:nvPr/>
              </p:nvSpPr>
              <p:spPr bwMode="gray">
                <a:xfrm>
                  <a:off x="3225" y="2220"/>
                  <a:ext cx="197" cy="62"/>
                </a:xfrm>
                <a:custGeom>
                  <a:avLst/>
                  <a:gdLst>
                    <a:gd name="T0" fmla="*/ 1812 w 1812"/>
                    <a:gd name="T1" fmla="*/ 364 h 572"/>
                    <a:gd name="T2" fmla="*/ 454 w 1812"/>
                    <a:gd name="T3" fmla="*/ 0 h 572"/>
                    <a:gd name="T4" fmla="*/ 0 w 1812"/>
                    <a:gd name="T5" fmla="*/ 208 h 572"/>
                    <a:gd name="T6" fmla="*/ 1358 w 1812"/>
                    <a:gd name="T7" fmla="*/ 572 h 572"/>
                    <a:gd name="T8" fmla="*/ 1812 w 1812"/>
                    <a:gd name="T9" fmla="*/ 364 h 5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2"/>
                    <a:gd name="T16" fmla="*/ 0 h 572"/>
                    <a:gd name="T17" fmla="*/ 1812 w 1812"/>
                    <a:gd name="T18" fmla="*/ 572 h 5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2" h="572">
                      <a:moveTo>
                        <a:pt x="1812" y="364"/>
                      </a:moveTo>
                      <a:lnTo>
                        <a:pt x="454" y="0"/>
                      </a:lnTo>
                      <a:lnTo>
                        <a:pt x="0" y="208"/>
                      </a:lnTo>
                      <a:lnTo>
                        <a:pt x="1358" y="572"/>
                      </a:lnTo>
                      <a:lnTo>
                        <a:pt x="1812" y="364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" name="Freeform 1023"/>
                <p:cNvSpPr>
                  <a:spLocks/>
                </p:cNvSpPr>
                <p:nvPr/>
              </p:nvSpPr>
              <p:spPr bwMode="gray">
                <a:xfrm>
                  <a:off x="3372" y="2254"/>
                  <a:ext cx="96" cy="129"/>
                </a:xfrm>
                <a:custGeom>
                  <a:avLst/>
                  <a:gdLst>
                    <a:gd name="T0" fmla="*/ 881 w 881"/>
                    <a:gd name="T1" fmla="*/ 0 h 1181"/>
                    <a:gd name="T2" fmla="*/ 454 w 881"/>
                    <a:gd name="T3" fmla="*/ 33 h 1181"/>
                    <a:gd name="T4" fmla="*/ 0 w 881"/>
                    <a:gd name="T5" fmla="*/ 241 h 1181"/>
                    <a:gd name="T6" fmla="*/ 0 w 881"/>
                    <a:gd name="T7" fmla="*/ 713 h 1181"/>
                    <a:gd name="T8" fmla="*/ 0 w 881"/>
                    <a:gd name="T9" fmla="*/ 1181 h 1181"/>
                    <a:gd name="T10" fmla="*/ 881 w 881"/>
                    <a:gd name="T11" fmla="*/ 940 h 1181"/>
                    <a:gd name="T12" fmla="*/ 881 w 881"/>
                    <a:gd name="T13" fmla="*/ 0 h 118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81"/>
                    <a:gd name="T22" fmla="*/ 0 h 1181"/>
                    <a:gd name="T23" fmla="*/ 881 w 881"/>
                    <a:gd name="T24" fmla="*/ 1181 h 118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81" h="1181">
                      <a:moveTo>
                        <a:pt x="881" y="0"/>
                      </a:moveTo>
                      <a:lnTo>
                        <a:pt x="454" y="33"/>
                      </a:lnTo>
                      <a:lnTo>
                        <a:pt x="0" y="241"/>
                      </a:lnTo>
                      <a:lnTo>
                        <a:pt x="0" y="713"/>
                      </a:lnTo>
                      <a:lnTo>
                        <a:pt x="0" y="1181"/>
                      </a:lnTo>
                      <a:lnTo>
                        <a:pt x="881" y="940"/>
                      </a:lnTo>
                      <a:lnTo>
                        <a:pt x="88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" name="Freeform 1024"/>
                <p:cNvSpPr>
                  <a:spLocks/>
                </p:cNvSpPr>
                <p:nvPr/>
              </p:nvSpPr>
              <p:spPr bwMode="gray">
                <a:xfrm>
                  <a:off x="3225" y="2241"/>
                  <a:ext cx="148" cy="143"/>
                </a:xfrm>
                <a:custGeom>
                  <a:avLst/>
                  <a:gdLst>
                    <a:gd name="T0" fmla="*/ 1358 w 1358"/>
                    <a:gd name="T1" fmla="*/ 364 h 1304"/>
                    <a:gd name="T2" fmla="*/ 0 w 1358"/>
                    <a:gd name="T3" fmla="*/ 0 h 1304"/>
                    <a:gd name="T4" fmla="*/ 0 w 1358"/>
                    <a:gd name="T5" fmla="*/ 940 h 1304"/>
                    <a:gd name="T6" fmla="*/ 1358 w 1358"/>
                    <a:gd name="T7" fmla="*/ 1304 h 1304"/>
                    <a:gd name="T8" fmla="*/ 1358 w 1358"/>
                    <a:gd name="T9" fmla="*/ 364 h 13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58"/>
                    <a:gd name="T16" fmla="*/ 0 h 1304"/>
                    <a:gd name="T17" fmla="*/ 1358 w 1358"/>
                    <a:gd name="T18" fmla="*/ 1304 h 13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58" h="1304">
                      <a:moveTo>
                        <a:pt x="1358" y="364"/>
                      </a:moveTo>
                      <a:lnTo>
                        <a:pt x="0" y="0"/>
                      </a:lnTo>
                      <a:lnTo>
                        <a:pt x="0" y="940"/>
                      </a:lnTo>
                      <a:lnTo>
                        <a:pt x="1358" y="1304"/>
                      </a:lnTo>
                      <a:lnTo>
                        <a:pt x="1358" y="36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" name="Freeform 1025"/>
                <p:cNvSpPr>
                  <a:spLocks/>
                </p:cNvSpPr>
                <p:nvPr/>
              </p:nvSpPr>
              <p:spPr bwMode="gray">
                <a:xfrm>
                  <a:off x="3280" y="2174"/>
                  <a:ext cx="23" cy="55"/>
                </a:xfrm>
                <a:custGeom>
                  <a:avLst/>
                  <a:gdLst>
                    <a:gd name="T0" fmla="*/ 0 w 210"/>
                    <a:gd name="T1" fmla="*/ 57 h 501"/>
                    <a:gd name="T2" fmla="*/ 0 w 210"/>
                    <a:gd name="T3" fmla="*/ 501 h 501"/>
                    <a:gd name="T4" fmla="*/ 99 w 210"/>
                    <a:gd name="T5" fmla="*/ 451 h 501"/>
                    <a:gd name="T6" fmla="*/ 210 w 210"/>
                    <a:gd name="T7" fmla="*/ 442 h 501"/>
                    <a:gd name="T8" fmla="*/ 210 w 210"/>
                    <a:gd name="T9" fmla="*/ 0 h 501"/>
                    <a:gd name="T10" fmla="*/ 0 w 210"/>
                    <a:gd name="T11" fmla="*/ 57 h 50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0"/>
                    <a:gd name="T19" fmla="*/ 0 h 501"/>
                    <a:gd name="T20" fmla="*/ 210 w 210"/>
                    <a:gd name="T21" fmla="*/ 501 h 50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0" h="501">
                      <a:moveTo>
                        <a:pt x="0" y="57"/>
                      </a:moveTo>
                      <a:lnTo>
                        <a:pt x="0" y="501"/>
                      </a:lnTo>
                      <a:lnTo>
                        <a:pt x="99" y="451"/>
                      </a:lnTo>
                      <a:lnTo>
                        <a:pt x="210" y="442"/>
                      </a:lnTo>
                      <a:lnTo>
                        <a:pt x="210" y="0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" name="Freeform 1026"/>
                <p:cNvSpPr>
                  <a:spLocks/>
                </p:cNvSpPr>
                <p:nvPr/>
              </p:nvSpPr>
              <p:spPr bwMode="gray">
                <a:xfrm>
                  <a:off x="3268" y="2171"/>
                  <a:ext cx="35" cy="9"/>
                </a:xfrm>
                <a:custGeom>
                  <a:avLst/>
                  <a:gdLst>
                    <a:gd name="T0" fmla="*/ 0 w 314"/>
                    <a:gd name="T1" fmla="*/ 57 h 83"/>
                    <a:gd name="T2" fmla="*/ 104 w 314"/>
                    <a:gd name="T3" fmla="*/ 83 h 83"/>
                    <a:gd name="T4" fmla="*/ 314 w 314"/>
                    <a:gd name="T5" fmla="*/ 26 h 83"/>
                    <a:gd name="T6" fmla="*/ 211 w 314"/>
                    <a:gd name="T7" fmla="*/ 0 h 83"/>
                    <a:gd name="T8" fmla="*/ 0 w 314"/>
                    <a:gd name="T9" fmla="*/ 57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4"/>
                    <a:gd name="T16" fmla="*/ 0 h 83"/>
                    <a:gd name="T17" fmla="*/ 314 w 314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4" h="83">
                      <a:moveTo>
                        <a:pt x="0" y="57"/>
                      </a:moveTo>
                      <a:lnTo>
                        <a:pt x="104" y="83"/>
                      </a:lnTo>
                      <a:lnTo>
                        <a:pt x="314" y="26"/>
                      </a:lnTo>
                      <a:lnTo>
                        <a:pt x="211" y="0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gradFill rotWithShape="1">
                  <a:gsLst>
                    <a:gs pos="100000">
                      <a:schemeClr val="tx1"/>
                    </a:gs>
                    <a:gs pos="0">
                      <a:srgbClr val="5F5F5F"/>
                    </a:gs>
                  </a:gsLst>
                  <a:lin ang="0" scaled="1"/>
                </a:gra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" name="Freeform 1027"/>
                <p:cNvSpPr>
                  <a:spLocks/>
                </p:cNvSpPr>
                <p:nvPr/>
              </p:nvSpPr>
              <p:spPr bwMode="gray">
                <a:xfrm>
                  <a:off x="3268" y="2177"/>
                  <a:ext cx="12" cy="52"/>
                </a:xfrm>
                <a:custGeom>
                  <a:avLst/>
                  <a:gdLst>
                    <a:gd name="T0" fmla="*/ 0 w 106"/>
                    <a:gd name="T1" fmla="*/ 0 h 470"/>
                    <a:gd name="T2" fmla="*/ 0 w 106"/>
                    <a:gd name="T3" fmla="*/ 444 h 470"/>
                    <a:gd name="T4" fmla="*/ 106 w 106"/>
                    <a:gd name="T5" fmla="*/ 470 h 470"/>
                    <a:gd name="T6" fmla="*/ 106 w 106"/>
                    <a:gd name="T7" fmla="*/ 26 h 470"/>
                    <a:gd name="T8" fmla="*/ 0 w 106"/>
                    <a:gd name="T9" fmla="*/ 0 h 4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6"/>
                    <a:gd name="T16" fmla="*/ 0 h 470"/>
                    <a:gd name="T17" fmla="*/ 106 w 106"/>
                    <a:gd name="T18" fmla="*/ 470 h 47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6" h="470">
                      <a:moveTo>
                        <a:pt x="0" y="0"/>
                      </a:moveTo>
                      <a:lnTo>
                        <a:pt x="0" y="444"/>
                      </a:lnTo>
                      <a:lnTo>
                        <a:pt x="106" y="470"/>
                      </a:lnTo>
                      <a:lnTo>
                        <a:pt x="106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" name="Freeform 1028"/>
                <p:cNvSpPr>
                  <a:spLocks/>
                </p:cNvSpPr>
                <p:nvPr/>
              </p:nvSpPr>
              <p:spPr bwMode="gray">
                <a:xfrm>
                  <a:off x="3392" y="2283"/>
                  <a:ext cx="62" cy="42"/>
                </a:xfrm>
                <a:custGeom>
                  <a:avLst/>
                  <a:gdLst>
                    <a:gd name="T0" fmla="*/ 0 w 572"/>
                    <a:gd name="T1" fmla="*/ 154 h 390"/>
                    <a:gd name="T2" fmla="*/ 0 w 572"/>
                    <a:gd name="T3" fmla="*/ 390 h 390"/>
                    <a:gd name="T4" fmla="*/ 572 w 572"/>
                    <a:gd name="T5" fmla="*/ 236 h 390"/>
                    <a:gd name="T6" fmla="*/ 572 w 572"/>
                    <a:gd name="T7" fmla="*/ 0 h 390"/>
                    <a:gd name="T8" fmla="*/ 0 w 572"/>
                    <a:gd name="T9" fmla="*/ 154 h 3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2"/>
                    <a:gd name="T16" fmla="*/ 0 h 390"/>
                    <a:gd name="T17" fmla="*/ 572 w 572"/>
                    <a:gd name="T18" fmla="*/ 390 h 3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2" h="390">
                      <a:moveTo>
                        <a:pt x="0" y="154"/>
                      </a:moveTo>
                      <a:lnTo>
                        <a:pt x="0" y="390"/>
                      </a:lnTo>
                      <a:lnTo>
                        <a:pt x="572" y="236"/>
                      </a:lnTo>
                      <a:lnTo>
                        <a:pt x="572" y="0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gradFill rotWithShape="1">
                  <a:gsLst>
                    <a:gs pos="45000">
                      <a:srgbClr val="000000"/>
                    </a:gs>
                    <a:gs pos="0">
                      <a:srgbClr val="5F5F5F"/>
                    </a:gs>
                  </a:gsLst>
                  <a:lin ang="0" scaled="1"/>
                </a:gradFill>
                <a:ln w="3175">
                  <a:gradFill>
                    <a:gsLst>
                      <a:gs pos="13000">
                        <a:srgbClr val="5F5F5F"/>
                      </a:gs>
                      <a:gs pos="38000">
                        <a:srgbClr val="B2B2B2"/>
                      </a:gs>
                      <a:gs pos="69000">
                        <a:srgbClr val="292929"/>
                      </a:gs>
                      <a:gs pos="82001">
                        <a:srgbClr val="777777"/>
                      </a:gs>
                    </a:gsLst>
                    <a:lin ang="5400000" scaled="0"/>
                  </a:gra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" name="Freeform 1029"/>
                <p:cNvSpPr>
                  <a:spLocks/>
                </p:cNvSpPr>
                <p:nvPr/>
              </p:nvSpPr>
              <p:spPr bwMode="gray">
                <a:xfrm>
                  <a:off x="3380" y="2349"/>
                  <a:ext cx="21" cy="23"/>
                </a:xfrm>
                <a:custGeom>
                  <a:avLst/>
                  <a:gdLst>
                    <a:gd name="T0" fmla="*/ 13 w 78"/>
                    <a:gd name="T1" fmla="*/ 79 h 89"/>
                    <a:gd name="T2" fmla="*/ 62 w 78"/>
                    <a:gd name="T3" fmla="*/ 62 h 89"/>
                    <a:gd name="T4" fmla="*/ 65 w 78"/>
                    <a:gd name="T5" fmla="*/ 10 h 89"/>
                    <a:gd name="T6" fmla="*/ 15 w 78"/>
                    <a:gd name="T7" fmla="*/ 27 h 89"/>
                    <a:gd name="T8" fmla="*/ 13 w 78"/>
                    <a:gd name="T9" fmla="*/ 79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8"/>
                    <a:gd name="T16" fmla="*/ 0 h 89"/>
                    <a:gd name="T17" fmla="*/ 78 w 78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8" h="89">
                      <a:moveTo>
                        <a:pt x="13" y="79"/>
                      </a:moveTo>
                      <a:cubicBezTo>
                        <a:pt x="26" y="89"/>
                        <a:pt x="48" y="81"/>
                        <a:pt x="62" y="62"/>
                      </a:cubicBezTo>
                      <a:cubicBezTo>
                        <a:pt x="77" y="43"/>
                        <a:pt x="78" y="20"/>
                        <a:pt x="65" y="10"/>
                      </a:cubicBezTo>
                      <a:cubicBezTo>
                        <a:pt x="52" y="0"/>
                        <a:pt x="30" y="8"/>
                        <a:pt x="15" y="27"/>
                      </a:cubicBezTo>
                      <a:cubicBezTo>
                        <a:pt x="1" y="46"/>
                        <a:pt x="0" y="69"/>
                        <a:pt x="13" y="79"/>
                      </a:cubicBezTo>
                      <a:close/>
                    </a:path>
                  </a:pathLst>
                </a:custGeom>
                <a:gradFill>
                  <a:gsLst>
                    <a:gs pos="16000">
                      <a:schemeClr val="accent4">
                        <a:lumMod val="40000"/>
                        <a:lumOff val="60000"/>
                      </a:schemeClr>
                    </a:gs>
                    <a:gs pos="91667">
                      <a:schemeClr val="bg1"/>
                    </a:gs>
                    <a:gs pos="34000">
                      <a:schemeClr val="accent4">
                        <a:lumMod val="20000"/>
                        <a:lumOff val="80000"/>
                      </a:schemeClr>
                    </a:gs>
                    <a:gs pos="0">
                      <a:schemeClr val="accent4">
                        <a:lumMod val="60000"/>
                        <a:lumOff val="4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" name="Freeform 1030"/>
                <p:cNvSpPr>
                  <a:spLocks/>
                </p:cNvSpPr>
                <p:nvPr/>
              </p:nvSpPr>
              <p:spPr bwMode="gray">
                <a:xfrm>
                  <a:off x="3444" y="2333"/>
                  <a:ext cx="20" cy="23"/>
                </a:xfrm>
                <a:custGeom>
                  <a:avLst/>
                  <a:gdLst>
                    <a:gd name="T0" fmla="*/ 13 w 78"/>
                    <a:gd name="T1" fmla="*/ 79 h 89"/>
                    <a:gd name="T2" fmla="*/ 62 w 78"/>
                    <a:gd name="T3" fmla="*/ 63 h 89"/>
                    <a:gd name="T4" fmla="*/ 65 w 78"/>
                    <a:gd name="T5" fmla="*/ 10 h 89"/>
                    <a:gd name="T6" fmla="*/ 15 w 78"/>
                    <a:gd name="T7" fmla="*/ 27 h 89"/>
                    <a:gd name="T8" fmla="*/ 13 w 78"/>
                    <a:gd name="T9" fmla="*/ 79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8"/>
                    <a:gd name="T16" fmla="*/ 0 h 89"/>
                    <a:gd name="T17" fmla="*/ 78 w 78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8" h="89">
                      <a:moveTo>
                        <a:pt x="13" y="79"/>
                      </a:moveTo>
                      <a:cubicBezTo>
                        <a:pt x="26" y="89"/>
                        <a:pt x="48" y="82"/>
                        <a:pt x="62" y="63"/>
                      </a:cubicBezTo>
                      <a:cubicBezTo>
                        <a:pt x="77" y="43"/>
                        <a:pt x="78" y="20"/>
                        <a:pt x="65" y="10"/>
                      </a:cubicBezTo>
                      <a:cubicBezTo>
                        <a:pt x="52" y="0"/>
                        <a:pt x="30" y="8"/>
                        <a:pt x="15" y="27"/>
                      </a:cubicBezTo>
                      <a:cubicBezTo>
                        <a:pt x="1" y="46"/>
                        <a:pt x="0" y="69"/>
                        <a:pt x="13" y="79"/>
                      </a:cubicBezTo>
                      <a:close/>
                    </a:path>
                  </a:pathLst>
                </a:custGeom>
                <a:gradFill>
                  <a:gsLst>
                    <a:gs pos="16000">
                      <a:schemeClr val="accent4">
                        <a:lumMod val="40000"/>
                        <a:lumOff val="60000"/>
                      </a:schemeClr>
                    </a:gs>
                    <a:gs pos="91667">
                      <a:schemeClr val="bg1"/>
                    </a:gs>
                    <a:gs pos="34000">
                      <a:schemeClr val="accent4">
                        <a:lumMod val="20000"/>
                        <a:lumOff val="80000"/>
                      </a:schemeClr>
                    </a:gs>
                    <a:gs pos="0">
                      <a:schemeClr val="accent4">
                        <a:lumMod val="60000"/>
                        <a:lumOff val="4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" name="Freeform 1031"/>
                <p:cNvSpPr>
                  <a:spLocks/>
                </p:cNvSpPr>
                <p:nvPr/>
              </p:nvSpPr>
              <p:spPr bwMode="gray">
                <a:xfrm>
                  <a:off x="3417" y="2266"/>
                  <a:ext cx="12" cy="14"/>
                </a:xfrm>
                <a:custGeom>
                  <a:avLst/>
                  <a:gdLst>
                    <a:gd name="T0" fmla="*/ 8 w 47"/>
                    <a:gd name="T1" fmla="*/ 47 h 53"/>
                    <a:gd name="T2" fmla="*/ 38 w 47"/>
                    <a:gd name="T3" fmla="*/ 37 h 53"/>
                    <a:gd name="T4" fmla="*/ 40 w 47"/>
                    <a:gd name="T5" fmla="*/ 6 h 53"/>
                    <a:gd name="T6" fmla="*/ 10 w 47"/>
                    <a:gd name="T7" fmla="*/ 16 h 53"/>
                    <a:gd name="T8" fmla="*/ 8 w 47"/>
                    <a:gd name="T9" fmla="*/ 47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53"/>
                    <a:gd name="T17" fmla="*/ 47 w 47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53">
                      <a:moveTo>
                        <a:pt x="8" y="47"/>
                      </a:moveTo>
                      <a:cubicBezTo>
                        <a:pt x="16" y="53"/>
                        <a:pt x="29" y="49"/>
                        <a:pt x="38" y="37"/>
                      </a:cubicBezTo>
                      <a:cubicBezTo>
                        <a:pt x="47" y="26"/>
                        <a:pt x="47" y="12"/>
                        <a:pt x="40" y="6"/>
                      </a:cubicBezTo>
                      <a:cubicBezTo>
                        <a:pt x="32" y="0"/>
                        <a:pt x="18" y="4"/>
                        <a:pt x="10" y="16"/>
                      </a:cubicBezTo>
                      <a:cubicBezTo>
                        <a:pt x="1" y="27"/>
                        <a:pt x="0" y="41"/>
                        <a:pt x="8" y="47"/>
                      </a:cubicBezTo>
                      <a:close/>
                    </a:path>
                  </a:pathLst>
                </a:custGeom>
                <a:gradFill>
                  <a:gsLst>
                    <a:gs pos="16000">
                      <a:schemeClr val="accent4">
                        <a:lumMod val="40000"/>
                        <a:lumOff val="60000"/>
                      </a:schemeClr>
                    </a:gs>
                    <a:gs pos="91667">
                      <a:schemeClr val="bg1"/>
                    </a:gs>
                    <a:gs pos="34000">
                      <a:schemeClr val="accent4">
                        <a:lumMod val="20000"/>
                        <a:lumOff val="80000"/>
                      </a:schemeClr>
                    </a:gs>
                    <a:gs pos="0">
                      <a:schemeClr val="accent4">
                        <a:lumMod val="60000"/>
                        <a:lumOff val="4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" name="Freeform 1032"/>
                <p:cNvSpPr>
                  <a:spLocks/>
                </p:cNvSpPr>
                <p:nvPr/>
              </p:nvSpPr>
              <p:spPr bwMode="gray">
                <a:xfrm>
                  <a:off x="3384" y="2334"/>
                  <a:ext cx="12" cy="14"/>
                </a:xfrm>
                <a:custGeom>
                  <a:avLst/>
                  <a:gdLst>
                    <a:gd name="T0" fmla="*/ 8 w 47"/>
                    <a:gd name="T1" fmla="*/ 47 h 53"/>
                    <a:gd name="T2" fmla="*/ 38 w 47"/>
                    <a:gd name="T3" fmla="*/ 37 h 53"/>
                    <a:gd name="T4" fmla="*/ 40 w 47"/>
                    <a:gd name="T5" fmla="*/ 5 h 53"/>
                    <a:gd name="T6" fmla="*/ 10 w 47"/>
                    <a:gd name="T7" fmla="*/ 15 h 53"/>
                    <a:gd name="T8" fmla="*/ 8 w 47"/>
                    <a:gd name="T9" fmla="*/ 47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53"/>
                    <a:gd name="T17" fmla="*/ 47 w 47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53">
                      <a:moveTo>
                        <a:pt x="8" y="47"/>
                      </a:moveTo>
                      <a:cubicBezTo>
                        <a:pt x="16" y="53"/>
                        <a:pt x="29" y="48"/>
                        <a:pt x="38" y="37"/>
                      </a:cubicBezTo>
                      <a:cubicBezTo>
                        <a:pt x="47" y="26"/>
                        <a:pt x="47" y="11"/>
                        <a:pt x="40" y="5"/>
                      </a:cubicBezTo>
                      <a:cubicBezTo>
                        <a:pt x="32" y="0"/>
                        <a:pt x="18" y="4"/>
                        <a:pt x="10" y="15"/>
                      </a:cubicBezTo>
                      <a:cubicBezTo>
                        <a:pt x="1" y="27"/>
                        <a:pt x="0" y="41"/>
                        <a:pt x="8" y="47"/>
                      </a:cubicBezTo>
                      <a:close/>
                    </a:path>
                  </a:pathLst>
                </a:custGeom>
                <a:gradFill>
                  <a:gsLst>
                    <a:gs pos="16000">
                      <a:schemeClr val="accent2">
                        <a:lumMod val="40000"/>
                        <a:lumOff val="60000"/>
                      </a:schemeClr>
                    </a:gs>
                    <a:gs pos="91667">
                      <a:schemeClr val="bg1"/>
                    </a:gs>
                    <a:gs pos="34000">
                      <a:schemeClr val="accent2">
                        <a:lumMod val="20000"/>
                        <a:lumOff val="80000"/>
                      </a:schemeClr>
                    </a:gs>
                    <a:gs pos="0">
                      <a:schemeClr val="accent2">
                        <a:lumMod val="60000"/>
                        <a:lumOff val="4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" name="Freeform 1033"/>
                <p:cNvSpPr>
                  <a:spLocks/>
                </p:cNvSpPr>
                <p:nvPr/>
              </p:nvSpPr>
              <p:spPr bwMode="gray">
                <a:xfrm>
                  <a:off x="3449" y="2319"/>
                  <a:ext cx="12" cy="13"/>
                </a:xfrm>
                <a:custGeom>
                  <a:avLst/>
                  <a:gdLst>
                    <a:gd name="T0" fmla="*/ 8 w 47"/>
                    <a:gd name="T1" fmla="*/ 47 h 53"/>
                    <a:gd name="T2" fmla="*/ 38 w 47"/>
                    <a:gd name="T3" fmla="*/ 37 h 53"/>
                    <a:gd name="T4" fmla="*/ 39 w 47"/>
                    <a:gd name="T5" fmla="*/ 6 h 53"/>
                    <a:gd name="T6" fmla="*/ 9 w 47"/>
                    <a:gd name="T7" fmla="*/ 16 h 53"/>
                    <a:gd name="T8" fmla="*/ 8 w 47"/>
                    <a:gd name="T9" fmla="*/ 47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53"/>
                    <a:gd name="T17" fmla="*/ 47 w 47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53">
                      <a:moveTo>
                        <a:pt x="8" y="47"/>
                      </a:moveTo>
                      <a:cubicBezTo>
                        <a:pt x="15" y="53"/>
                        <a:pt x="29" y="49"/>
                        <a:pt x="38" y="37"/>
                      </a:cubicBezTo>
                      <a:cubicBezTo>
                        <a:pt x="46" y="26"/>
                        <a:pt x="47" y="12"/>
                        <a:pt x="39" y="6"/>
                      </a:cubicBezTo>
                      <a:cubicBezTo>
                        <a:pt x="31" y="0"/>
                        <a:pt x="18" y="4"/>
                        <a:pt x="9" y="16"/>
                      </a:cubicBezTo>
                      <a:cubicBezTo>
                        <a:pt x="1" y="27"/>
                        <a:pt x="0" y="41"/>
                        <a:pt x="8" y="47"/>
                      </a:cubicBezTo>
                      <a:close/>
                    </a:path>
                  </a:pathLst>
                </a:custGeom>
                <a:gradFill>
                  <a:gsLst>
                    <a:gs pos="16000">
                      <a:schemeClr val="accent2">
                        <a:lumMod val="40000"/>
                        <a:lumOff val="60000"/>
                      </a:schemeClr>
                    </a:gs>
                    <a:gs pos="91667">
                      <a:schemeClr val="bg1"/>
                    </a:gs>
                    <a:gs pos="34000">
                      <a:schemeClr val="accent2">
                        <a:lumMod val="20000"/>
                        <a:lumOff val="80000"/>
                      </a:schemeClr>
                    </a:gs>
                    <a:gs pos="0">
                      <a:schemeClr val="accent2">
                        <a:lumMod val="60000"/>
                        <a:lumOff val="40000"/>
                      </a:schemeClr>
                    </a:gs>
                  </a:gsLst>
                  <a:lin ang="7800000" scaled="0"/>
                </a:gradFill>
                <a:ln w="3175" cap="flat">
                  <a:solidFill>
                    <a:srgbClr val="000000">
                      <a:alpha val="20000"/>
                    </a:srgb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" name="Freeform 1034"/>
                <p:cNvSpPr>
                  <a:spLocks/>
                </p:cNvSpPr>
                <p:nvPr/>
              </p:nvSpPr>
              <p:spPr bwMode="gray">
                <a:xfrm>
                  <a:off x="3305" y="2318"/>
                  <a:ext cx="28" cy="30"/>
                </a:xfrm>
                <a:custGeom>
                  <a:avLst/>
                  <a:gdLst>
                    <a:gd name="T0" fmla="*/ 0 w 258"/>
                    <a:gd name="T1" fmla="*/ 0 h 271"/>
                    <a:gd name="T2" fmla="*/ 0 w 258"/>
                    <a:gd name="T3" fmla="*/ 203 h 271"/>
                    <a:gd name="T4" fmla="*/ 258 w 258"/>
                    <a:gd name="T5" fmla="*/ 271 h 271"/>
                    <a:gd name="T6" fmla="*/ 258 w 258"/>
                    <a:gd name="T7" fmla="*/ 68 h 271"/>
                    <a:gd name="T8" fmla="*/ 0 w 258"/>
                    <a:gd name="T9" fmla="*/ 0 h 27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271"/>
                    <a:gd name="T17" fmla="*/ 258 w 258"/>
                    <a:gd name="T18" fmla="*/ 271 h 27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271">
                      <a:moveTo>
                        <a:pt x="0" y="0"/>
                      </a:moveTo>
                      <a:lnTo>
                        <a:pt x="0" y="203"/>
                      </a:lnTo>
                      <a:lnTo>
                        <a:pt x="258" y="271"/>
                      </a:lnTo>
                      <a:lnTo>
                        <a:pt x="258" y="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45000">
                      <a:srgbClr val="000000"/>
                    </a:gs>
                    <a:gs pos="0">
                      <a:srgbClr val="5F5F5F"/>
                    </a:gs>
                  </a:gsLst>
                  <a:lin ang="0" scaled="1"/>
                </a:gradFill>
                <a:ln w="3175">
                  <a:gradFill>
                    <a:gsLst>
                      <a:gs pos="13000">
                        <a:srgbClr val="5F5F5F"/>
                      </a:gs>
                      <a:gs pos="38000">
                        <a:srgbClr val="B2B2B2"/>
                      </a:gs>
                      <a:gs pos="69000">
                        <a:srgbClr val="292929"/>
                      </a:gs>
                      <a:gs pos="82001">
                        <a:srgbClr val="777777"/>
                      </a:gs>
                    </a:gsLst>
                    <a:lin ang="5400000" scaled="0"/>
                  </a:gra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" name="Freeform 1035"/>
                <p:cNvSpPr>
                  <a:spLocks/>
                </p:cNvSpPr>
                <p:nvPr/>
              </p:nvSpPr>
              <p:spPr bwMode="gray">
                <a:xfrm>
                  <a:off x="3305" y="2274"/>
                  <a:ext cx="28" cy="29"/>
                </a:xfrm>
                <a:custGeom>
                  <a:avLst/>
                  <a:gdLst>
                    <a:gd name="T0" fmla="*/ 258 w 258"/>
                    <a:gd name="T1" fmla="*/ 71 h 274"/>
                    <a:gd name="T2" fmla="*/ 0 w 258"/>
                    <a:gd name="T3" fmla="*/ 0 h 274"/>
                    <a:gd name="T4" fmla="*/ 0 w 258"/>
                    <a:gd name="T5" fmla="*/ 203 h 274"/>
                    <a:gd name="T6" fmla="*/ 258 w 258"/>
                    <a:gd name="T7" fmla="*/ 274 h 274"/>
                    <a:gd name="T8" fmla="*/ 258 w 258"/>
                    <a:gd name="T9" fmla="*/ 71 h 2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274"/>
                    <a:gd name="T17" fmla="*/ 258 w 258"/>
                    <a:gd name="T18" fmla="*/ 274 h 2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274">
                      <a:moveTo>
                        <a:pt x="258" y="71"/>
                      </a:moveTo>
                      <a:lnTo>
                        <a:pt x="0" y="0"/>
                      </a:lnTo>
                      <a:lnTo>
                        <a:pt x="0" y="203"/>
                      </a:lnTo>
                      <a:lnTo>
                        <a:pt x="258" y="274"/>
                      </a:lnTo>
                      <a:lnTo>
                        <a:pt x="258" y="71"/>
                      </a:lnTo>
                      <a:close/>
                    </a:path>
                  </a:pathLst>
                </a:custGeom>
                <a:gradFill rotWithShape="1">
                  <a:gsLst>
                    <a:gs pos="45000">
                      <a:srgbClr val="000000"/>
                    </a:gs>
                    <a:gs pos="0">
                      <a:srgbClr val="5F5F5F"/>
                    </a:gs>
                  </a:gsLst>
                  <a:lin ang="0" scaled="1"/>
                </a:gradFill>
                <a:ln w="3175">
                  <a:gradFill>
                    <a:gsLst>
                      <a:gs pos="13000">
                        <a:srgbClr val="5F5F5F"/>
                      </a:gs>
                      <a:gs pos="38000">
                        <a:srgbClr val="B2B2B2"/>
                      </a:gs>
                      <a:gs pos="69000">
                        <a:srgbClr val="292929"/>
                      </a:gs>
                      <a:gs pos="82001">
                        <a:srgbClr val="777777"/>
                      </a:gs>
                    </a:gsLst>
                    <a:lin ang="5400000" scaled="0"/>
                  </a:gra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" name="Freeform 1036"/>
                <p:cNvSpPr>
                  <a:spLocks/>
                </p:cNvSpPr>
                <p:nvPr/>
              </p:nvSpPr>
              <p:spPr bwMode="gray">
                <a:xfrm>
                  <a:off x="3305" y="2296"/>
                  <a:ext cx="28" cy="30"/>
                </a:xfrm>
                <a:custGeom>
                  <a:avLst/>
                  <a:gdLst>
                    <a:gd name="T0" fmla="*/ 258 w 258"/>
                    <a:gd name="T1" fmla="*/ 71 h 274"/>
                    <a:gd name="T2" fmla="*/ 0 w 258"/>
                    <a:gd name="T3" fmla="*/ 0 h 274"/>
                    <a:gd name="T4" fmla="*/ 0 w 258"/>
                    <a:gd name="T5" fmla="*/ 206 h 274"/>
                    <a:gd name="T6" fmla="*/ 258 w 258"/>
                    <a:gd name="T7" fmla="*/ 274 h 274"/>
                    <a:gd name="T8" fmla="*/ 258 w 258"/>
                    <a:gd name="T9" fmla="*/ 71 h 2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274"/>
                    <a:gd name="T17" fmla="*/ 258 w 258"/>
                    <a:gd name="T18" fmla="*/ 274 h 2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274">
                      <a:moveTo>
                        <a:pt x="258" y="71"/>
                      </a:moveTo>
                      <a:lnTo>
                        <a:pt x="0" y="0"/>
                      </a:lnTo>
                      <a:lnTo>
                        <a:pt x="0" y="206"/>
                      </a:lnTo>
                      <a:lnTo>
                        <a:pt x="258" y="274"/>
                      </a:lnTo>
                      <a:lnTo>
                        <a:pt x="258" y="71"/>
                      </a:lnTo>
                      <a:close/>
                    </a:path>
                  </a:pathLst>
                </a:custGeom>
                <a:gradFill rotWithShape="1">
                  <a:gsLst>
                    <a:gs pos="45000">
                      <a:srgbClr val="000000"/>
                    </a:gs>
                    <a:gs pos="0">
                      <a:srgbClr val="5F5F5F"/>
                    </a:gs>
                  </a:gsLst>
                  <a:lin ang="0" scaled="1"/>
                </a:gradFill>
                <a:ln w="3175">
                  <a:gradFill>
                    <a:gsLst>
                      <a:gs pos="13000">
                        <a:srgbClr val="5F5F5F"/>
                      </a:gs>
                      <a:gs pos="38000">
                        <a:srgbClr val="B2B2B2"/>
                      </a:gs>
                      <a:gs pos="69000">
                        <a:srgbClr val="292929"/>
                      </a:gs>
                      <a:gs pos="82001">
                        <a:srgbClr val="777777"/>
                      </a:gs>
                    </a:gsLst>
                    <a:lin ang="5400000" scaled="0"/>
                  </a:gra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" name="Freeform 1037"/>
                <p:cNvSpPr>
                  <a:spLocks/>
                </p:cNvSpPr>
                <p:nvPr/>
              </p:nvSpPr>
              <p:spPr bwMode="gray">
                <a:xfrm>
                  <a:off x="3333" y="2326"/>
                  <a:ext cx="29" cy="29"/>
                </a:xfrm>
                <a:custGeom>
                  <a:avLst/>
                  <a:gdLst>
                    <a:gd name="T0" fmla="*/ 0 w 259"/>
                    <a:gd name="T1" fmla="*/ 203 h 274"/>
                    <a:gd name="T2" fmla="*/ 259 w 259"/>
                    <a:gd name="T3" fmla="*/ 274 h 274"/>
                    <a:gd name="T4" fmla="*/ 259 w 259"/>
                    <a:gd name="T5" fmla="*/ 69 h 274"/>
                    <a:gd name="T6" fmla="*/ 0 w 259"/>
                    <a:gd name="T7" fmla="*/ 0 h 274"/>
                    <a:gd name="T8" fmla="*/ 0 w 259"/>
                    <a:gd name="T9" fmla="*/ 203 h 2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9"/>
                    <a:gd name="T16" fmla="*/ 0 h 274"/>
                    <a:gd name="T17" fmla="*/ 259 w 259"/>
                    <a:gd name="T18" fmla="*/ 274 h 2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9" h="274">
                      <a:moveTo>
                        <a:pt x="0" y="203"/>
                      </a:moveTo>
                      <a:lnTo>
                        <a:pt x="259" y="274"/>
                      </a:lnTo>
                      <a:lnTo>
                        <a:pt x="259" y="69"/>
                      </a:lnTo>
                      <a:lnTo>
                        <a:pt x="0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gradFill rotWithShape="1">
                  <a:gsLst>
                    <a:gs pos="45000">
                      <a:srgbClr val="000000"/>
                    </a:gs>
                    <a:gs pos="0">
                      <a:srgbClr val="5F5F5F"/>
                    </a:gs>
                  </a:gsLst>
                  <a:lin ang="0" scaled="1"/>
                </a:gradFill>
                <a:ln w="3175">
                  <a:gradFill>
                    <a:gsLst>
                      <a:gs pos="13000">
                        <a:srgbClr val="5F5F5F"/>
                      </a:gs>
                      <a:gs pos="38000">
                        <a:srgbClr val="B2B2B2"/>
                      </a:gs>
                      <a:gs pos="69000">
                        <a:srgbClr val="292929"/>
                      </a:gs>
                      <a:gs pos="82001">
                        <a:srgbClr val="777777"/>
                      </a:gs>
                    </a:gsLst>
                    <a:lin ang="5400000" scaled="0"/>
                  </a:gra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" name="Freeform 1038"/>
                <p:cNvSpPr>
                  <a:spLocks/>
                </p:cNvSpPr>
                <p:nvPr/>
              </p:nvSpPr>
              <p:spPr bwMode="gray">
                <a:xfrm>
                  <a:off x="3333" y="2281"/>
                  <a:ext cx="29" cy="30"/>
                </a:xfrm>
                <a:custGeom>
                  <a:avLst/>
                  <a:gdLst>
                    <a:gd name="T0" fmla="*/ 259 w 259"/>
                    <a:gd name="T1" fmla="*/ 272 h 272"/>
                    <a:gd name="T2" fmla="*/ 259 w 259"/>
                    <a:gd name="T3" fmla="*/ 69 h 272"/>
                    <a:gd name="T4" fmla="*/ 0 w 259"/>
                    <a:gd name="T5" fmla="*/ 0 h 272"/>
                    <a:gd name="T6" fmla="*/ 0 w 259"/>
                    <a:gd name="T7" fmla="*/ 203 h 272"/>
                    <a:gd name="T8" fmla="*/ 259 w 259"/>
                    <a:gd name="T9" fmla="*/ 272 h 2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9"/>
                    <a:gd name="T16" fmla="*/ 0 h 272"/>
                    <a:gd name="T17" fmla="*/ 259 w 259"/>
                    <a:gd name="T18" fmla="*/ 272 h 2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9" h="272">
                      <a:moveTo>
                        <a:pt x="259" y="272"/>
                      </a:moveTo>
                      <a:lnTo>
                        <a:pt x="259" y="69"/>
                      </a:lnTo>
                      <a:lnTo>
                        <a:pt x="0" y="0"/>
                      </a:lnTo>
                      <a:lnTo>
                        <a:pt x="0" y="203"/>
                      </a:lnTo>
                      <a:lnTo>
                        <a:pt x="259" y="272"/>
                      </a:lnTo>
                      <a:close/>
                    </a:path>
                  </a:pathLst>
                </a:custGeom>
                <a:gradFill rotWithShape="1">
                  <a:gsLst>
                    <a:gs pos="45000">
                      <a:srgbClr val="000000"/>
                    </a:gs>
                    <a:gs pos="0">
                      <a:srgbClr val="5F5F5F"/>
                    </a:gs>
                  </a:gsLst>
                  <a:lin ang="0" scaled="1"/>
                </a:gradFill>
                <a:ln w="3175">
                  <a:gradFill>
                    <a:gsLst>
                      <a:gs pos="13000">
                        <a:srgbClr val="5F5F5F"/>
                      </a:gs>
                      <a:gs pos="38000">
                        <a:srgbClr val="B2B2B2"/>
                      </a:gs>
                      <a:gs pos="69000">
                        <a:srgbClr val="292929"/>
                      </a:gs>
                      <a:gs pos="82001">
                        <a:srgbClr val="777777"/>
                      </a:gs>
                    </a:gsLst>
                    <a:lin ang="5400000" scaled="0"/>
                  </a:gra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" name="Freeform 1039"/>
                <p:cNvSpPr>
                  <a:spLocks/>
                </p:cNvSpPr>
                <p:nvPr/>
              </p:nvSpPr>
              <p:spPr bwMode="gray">
                <a:xfrm>
                  <a:off x="3333" y="2303"/>
                  <a:ext cx="29" cy="30"/>
                </a:xfrm>
                <a:custGeom>
                  <a:avLst/>
                  <a:gdLst>
                    <a:gd name="T0" fmla="*/ 0 w 259"/>
                    <a:gd name="T1" fmla="*/ 0 h 272"/>
                    <a:gd name="T2" fmla="*/ 0 w 259"/>
                    <a:gd name="T3" fmla="*/ 203 h 272"/>
                    <a:gd name="T4" fmla="*/ 259 w 259"/>
                    <a:gd name="T5" fmla="*/ 272 h 272"/>
                    <a:gd name="T6" fmla="*/ 259 w 259"/>
                    <a:gd name="T7" fmla="*/ 69 h 272"/>
                    <a:gd name="T8" fmla="*/ 0 w 259"/>
                    <a:gd name="T9" fmla="*/ 0 h 2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9"/>
                    <a:gd name="T16" fmla="*/ 0 h 272"/>
                    <a:gd name="T17" fmla="*/ 259 w 259"/>
                    <a:gd name="T18" fmla="*/ 272 h 2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9" h="272">
                      <a:moveTo>
                        <a:pt x="0" y="0"/>
                      </a:moveTo>
                      <a:lnTo>
                        <a:pt x="0" y="203"/>
                      </a:lnTo>
                      <a:lnTo>
                        <a:pt x="259" y="272"/>
                      </a:lnTo>
                      <a:lnTo>
                        <a:pt x="259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45000">
                      <a:srgbClr val="000000"/>
                    </a:gs>
                    <a:gs pos="0">
                      <a:srgbClr val="5F5F5F"/>
                    </a:gs>
                  </a:gsLst>
                  <a:lin ang="0" scaled="1"/>
                </a:gradFill>
                <a:ln w="3175">
                  <a:gradFill>
                    <a:gsLst>
                      <a:gs pos="13000">
                        <a:srgbClr val="5F5F5F"/>
                      </a:gs>
                      <a:gs pos="38000">
                        <a:srgbClr val="B2B2B2"/>
                      </a:gs>
                      <a:gs pos="69000">
                        <a:srgbClr val="292929"/>
                      </a:gs>
                      <a:gs pos="82001">
                        <a:srgbClr val="777777"/>
                      </a:gs>
                    </a:gsLst>
                    <a:lin ang="5400000" scaled="0"/>
                  </a:gra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" name="Freeform 1040"/>
                <p:cNvSpPr>
                  <a:spLocks/>
                </p:cNvSpPr>
                <p:nvPr/>
              </p:nvSpPr>
              <p:spPr bwMode="gray">
                <a:xfrm>
                  <a:off x="3048" y="2304"/>
                  <a:ext cx="32" cy="35"/>
                </a:xfrm>
                <a:custGeom>
                  <a:avLst/>
                  <a:gdLst>
                    <a:gd name="T0" fmla="*/ 98 w 123"/>
                    <a:gd name="T1" fmla="*/ 38 h 135"/>
                    <a:gd name="T2" fmla="*/ 29 w 123"/>
                    <a:gd name="T3" fmla="*/ 6 h 135"/>
                    <a:gd name="T4" fmla="*/ 1 w 123"/>
                    <a:gd name="T5" fmla="*/ 14 h 135"/>
                    <a:gd name="T6" fmla="*/ 7 w 123"/>
                    <a:gd name="T7" fmla="*/ 26 h 135"/>
                    <a:gd name="T8" fmla="*/ 23 w 123"/>
                    <a:gd name="T9" fmla="*/ 95 h 135"/>
                    <a:gd name="T10" fmla="*/ 58 w 123"/>
                    <a:gd name="T11" fmla="*/ 124 h 135"/>
                    <a:gd name="T12" fmla="*/ 64 w 123"/>
                    <a:gd name="T13" fmla="*/ 135 h 135"/>
                    <a:gd name="T14" fmla="*/ 91 w 123"/>
                    <a:gd name="T15" fmla="*/ 128 h 135"/>
                    <a:gd name="T16" fmla="*/ 91 w 123"/>
                    <a:gd name="T17" fmla="*/ 128 h 135"/>
                    <a:gd name="T18" fmla="*/ 102 w 123"/>
                    <a:gd name="T19" fmla="*/ 122 h 135"/>
                    <a:gd name="T20" fmla="*/ 98 w 123"/>
                    <a:gd name="T21" fmla="*/ 38 h 1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3"/>
                    <a:gd name="T34" fmla="*/ 0 h 135"/>
                    <a:gd name="T35" fmla="*/ 123 w 123"/>
                    <a:gd name="T36" fmla="*/ 135 h 1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3" h="135">
                      <a:moveTo>
                        <a:pt x="98" y="38"/>
                      </a:moveTo>
                      <a:cubicBezTo>
                        <a:pt x="78" y="12"/>
                        <a:pt x="50" y="0"/>
                        <a:pt x="29" y="6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0" y="45"/>
                        <a:pt x="5" y="72"/>
                        <a:pt x="23" y="95"/>
                      </a:cubicBezTo>
                      <a:cubicBezTo>
                        <a:pt x="33" y="109"/>
                        <a:pt x="45" y="119"/>
                        <a:pt x="58" y="124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91" y="128"/>
                        <a:pt x="91" y="128"/>
                        <a:pt x="91" y="128"/>
                      </a:cubicBezTo>
                      <a:cubicBezTo>
                        <a:pt x="91" y="128"/>
                        <a:pt x="91" y="128"/>
                        <a:pt x="91" y="128"/>
                      </a:cubicBezTo>
                      <a:cubicBezTo>
                        <a:pt x="95" y="126"/>
                        <a:pt x="99" y="125"/>
                        <a:pt x="102" y="122"/>
                      </a:cubicBezTo>
                      <a:cubicBezTo>
                        <a:pt x="123" y="106"/>
                        <a:pt x="121" y="69"/>
                        <a:pt x="98" y="3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" name="Freeform 1041"/>
                <p:cNvSpPr>
                  <a:spLocks/>
                </p:cNvSpPr>
                <p:nvPr/>
              </p:nvSpPr>
              <p:spPr bwMode="gray">
                <a:xfrm>
                  <a:off x="3041" y="2305"/>
                  <a:ext cx="32" cy="36"/>
                </a:xfrm>
                <a:custGeom>
                  <a:avLst/>
                  <a:gdLst>
                    <a:gd name="T0" fmla="*/ 105 w 125"/>
                    <a:gd name="T1" fmla="*/ 126 h 142"/>
                    <a:gd name="T2" fmla="*/ 25 w 125"/>
                    <a:gd name="T3" fmla="*/ 100 h 142"/>
                    <a:gd name="T4" fmla="*/ 20 w 125"/>
                    <a:gd name="T5" fmla="*/ 16 h 142"/>
                    <a:gd name="T6" fmla="*/ 100 w 125"/>
                    <a:gd name="T7" fmla="*/ 42 h 142"/>
                    <a:gd name="T8" fmla="*/ 105 w 125"/>
                    <a:gd name="T9" fmla="*/ 126 h 1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142"/>
                    <a:gd name="T17" fmla="*/ 125 w 125"/>
                    <a:gd name="T18" fmla="*/ 142 h 1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142">
                      <a:moveTo>
                        <a:pt x="105" y="126"/>
                      </a:moveTo>
                      <a:cubicBezTo>
                        <a:pt x="84" y="142"/>
                        <a:pt x="48" y="130"/>
                        <a:pt x="25" y="100"/>
                      </a:cubicBezTo>
                      <a:cubicBezTo>
                        <a:pt x="2" y="69"/>
                        <a:pt x="0" y="31"/>
                        <a:pt x="20" y="16"/>
                      </a:cubicBezTo>
                      <a:cubicBezTo>
                        <a:pt x="41" y="0"/>
                        <a:pt x="77" y="12"/>
                        <a:pt x="100" y="42"/>
                      </a:cubicBezTo>
                      <a:cubicBezTo>
                        <a:pt x="123" y="73"/>
                        <a:pt x="125" y="110"/>
                        <a:pt x="105" y="12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1" name="Freeform 1042"/>
                <p:cNvSpPr>
                  <a:spLocks/>
                </p:cNvSpPr>
                <p:nvPr/>
              </p:nvSpPr>
              <p:spPr bwMode="gray">
                <a:xfrm>
                  <a:off x="3108" y="2320"/>
                  <a:ext cx="32" cy="35"/>
                </a:xfrm>
                <a:custGeom>
                  <a:avLst/>
                  <a:gdLst>
                    <a:gd name="T0" fmla="*/ 98 w 123"/>
                    <a:gd name="T1" fmla="*/ 39 h 136"/>
                    <a:gd name="T2" fmla="*/ 29 w 123"/>
                    <a:gd name="T3" fmla="*/ 7 h 136"/>
                    <a:gd name="T4" fmla="*/ 1 w 123"/>
                    <a:gd name="T5" fmla="*/ 14 h 136"/>
                    <a:gd name="T6" fmla="*/ 7 w 123"/>
                    <a:gd name="T7" fmla="*/ 27 h 136"/>
                    <a:gd name="T8" fmla="*/ 23 w 123"/>
                    <a:gd name="T9" fmla="*/ 96 h 136"/>
                    <a:gd name="T10" fmla="*/ 58 w 123"/>
                    <a:gd name="T11" fmla="*/ 125 h 136"/>
                    <a:gd name="T12" fmla="*/ 64 w 123"/>
                    <a:gd name="T13" fmla="*/ 136 h 136"/>
                    <a:gd name="T14" fmla="*/ 91 w 123"/>
                    <a:gd name="T15" fmla="*/ 128 h 136"/>
                    <a:gd name="T16" fmla="*/ 91 w 123"/>
                    <a:gd name="T17" fmla="*/ 128 h 136"/>
                    <a:gd name="T18" fmla="*/ 102 w 123"/>
                    <a:gd name="T19" fmla="*/ 123 h 136"/>
                    <a:gd name="T20" fmla="*/ 98 w 123"/>
                    <a:gd name="T21" fmla="*/ 39 h 1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3"/>
                    <a:gd name="T34" fmla="*/ 0 h 136"/>
                    <a:gd name="T35" fmla="*/ 123 w 123"/>
                    <a:gd name="T36" fmla="*/ 136 h 1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3" h="136">
                      <a:moveTo>
                        <a:pt x="98" y="39"/>
                      </a:moveTo>
                      <a:cubicBezTo>
                        <a:pt x="78" y="13"/>
                        <a:pt x="50" y="0"/>
                        <a:pt x="29" y="7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0" y="45"/>
                        <a:pt x="5" y="73"/>
                        <a:pt x="23" y="96"/>
                      </a:cubicBezTo>
                      <a:cubicBezTo>
                        <a:pt x="33" y="109"/>
                        <a:pt x="45" y="119"/>
                        <a:pt x="58" y="125"/>
                      </a:cubicBezTo>
                      <a:cubicBezTo>
                        <a:pt x="64" y="136"/>
                        <a:pt x="64" y="136"/>
                        <a:pt x="64" y="136"/>
                      </a:cubicBezTo>
                      <a:cubicBezTo>
                        <a:pt x="91" y="128"/>
                        <a:pt x="91" y="128"/>
                        <a:pt x="91" y="128"/>
                      </a:cubicBezTo>
                      <a:cubicBezTo>
                        <a:pt x="91" y="128"/>
                        <a:pt x="91" y="128"/>
                        <a:pt x="91" y="128"/>
                      </a:cubicBezTo>
                      <a:cubicBezTo>
                        <a:pt x="95" y="127"/>
                        <a:pt x="99" y="125"/>
                        <a:pt x="102" y="123"/>
                      </a:cubicBezTo>
                      <a:cubicBezTo>
                        <a:pt x="123" y="107"/>
                        <a:pt x="121" y="69"/>
                        <a:pt x="98" y="3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" name="Freeform 1043"/>
                <p:cNvSpPr>
                  <a:spLocks/>
                </p:cNvSpPr>
                <p:nvPr/>
              </p:nvSpPr>
              <p:spPr bwMode="gray">
                <a:xfrm>
                  <a:off x="3101" y="2321"/>
                  <a:ext cx="32" cy="37"/>
                </a:xfrm>
                <a:custGeom>
                  <a:avLst/>
                  <a:gdLst>
                    <a:gd name="T0" fmla="*/ 105 w 125"/>
                    <a:gd name="T1" fmla="*/ 127 h 143"/>
                    <a:gd name="T2" fmla="*/ 25 w 125"/>
                    <a:gd name="T3" fmla="*/ 100 h 143"/>
                    <a:gd name="T4" fmla="*/ 20 w 125"/>
                    <a:gd name="T5" fmla="*/ 16 h 143"/>
                    <a:gd name="T6" fmla="*/ 100 w 125"/>
                    <a:gd name="T7" fmla="*/ 43 h 143"/>
                    <a:gd name="T8" fmla="*/ 105 w 125"/>
                    <a:gd name="T9" fmla="*/ 127 h 1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143"/>
                    <a:gd name="T17" fmla="*/ 125 w 125"/>
                    <a:gd name="T18" fmla="*/ 143 h 1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143">
                      <a:moveTo>
                        <a:pt x="105" y="127"/>
                      </a:moveTo>
                      <a:cubicBezTo>
                        <a:pt x="84" y="143"/>
                        <a:pt x="48" y="131"/>
                        <a:pt x="25" y="100"/>
                      </a:cubicBezTo>
                      <a:cubicBezTo>
                        <a:pt x="2" y="70"/>
                        <a:pt x="0" y="32"/>
                        <a:pt x="20" y="16"/>
                      </a:cubicBezTo>
                      <a:cubicBezTo>
                        <a:pt x="41" y="0"/>
                        <a:pt x="77" y="12"/>
                        <a:pt x="100" y="43"/>
                      </a:cubicBezTo>
                      <a:cubicBezTo>
                        <a:pt x="123" y="73"/>
                        <a:pt x="125" y="111"/>
                        <a:pt x="105" y="12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Freeform 1044"/>
                <p:cNvSpPr>
                  <a:spLocks/>
                </p:cNvSpPr>
                <p:nvPr/>
              </p:nvSpPr>
              <p:spPr bwMode="gray">
                <a:xfrm>
                  <a:off x="3033" y="2301"/>
                  <a:ext cx="110" cy="46"/>
                </a:xfrm>
                <a:custGeom>
                  <a:avLst/>
                  <a:gdLst>
                    <a:gd name="T0" fmla="*/ 78 w 1013"/>
                    <a:gd name="T1" fmla="*/ 198 h 420"/>
                    <a:gd name="T2" fmla="*/ 912 w 1013"/>
                    <a:gd name="T3" fmla="*/ 420 h 420"/>
                    <a:gd name="T4" fmla="*/ 1013 w 1013"/>
                    <a:gd name="T5" fmla="*/ 272 h 420"/>
                    <a:gd name="T6" fmla="*/ 0 w 1013"/>
                    <a:gd name="T7" fmla="*/ 0 h 420"/>
                    <a:gd name="T8" fmla="*/ 78 w 1013"/>
                    <a:gd name="T9" fmla="*/ 198 h 4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13"/>
                    <a:gd name="T16" fmla="*/ 0 h 420"/>
                    <a:gd name="T17" fmla="*/ 1013 w 1013"/>
                    <a:gd name="T18" fmla="*/ 420 h 4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13" h="420">
                      <a:moveTo>
                        <a:pt x="78" y="198"/>
                      </a:moveTo>
                      <a:lnTo>
                        <a:pt x="912" y="420"/>
                      </a:lnTo>
                      <a:lnTo>
                        <a:pt x="1013" y="272"/>
                      </a:lnTo>
                      <a:lnTo>
                        <a:pt x="0" y="0"/>
                      </a:lnTo>
                      <a:lnTo>
                        <a:pt x="78" y="198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4" name="Freeform 1045"/>
                <p:cNvSpPr>
                  <a:spLocks/>
                </p:cNvSpPr>
                <p:nvPr/>
              </p:nvSpPr>
              <p:spPr bwMode="gray">
                <a:xfrm>
                  <a:off x="3129" y="2327"/>
                  <a:ext cx="52" cy="20"/>
                </a:xfrm>
                <a:custGeom>
                  <a:avLst/>
                  <a:gdLst>
                    <a:gd name="T0" fmla="*/ 132 w 484"/>
                    <a:gd name="T1" fmla="*/ 36 h 184"/>
                    <a:gd name="T2" fmla="*/ 0 w 484"/>
                    <a:gd name="T3" fmla="*/ 0 h 184"/>
                    <a:gd name="T4" fmla="*/ 484 w 484"/>
                    <a:gd name="T5" fmla="*/ 64 h 184"/>
                    <a:gd name="T6" fmla="*/ 33 w 484"/>
                    <a:gd name="T7" fmla="*/ 184 h 184"/>
                    <a:gd name="T8" fmla="*/ 132 w 484"/>
                    <a:gd name="T9" fmla="*/ 36 h 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4"/>
                    <a:gd name="T16" fmla="*/ 0 h 184"/>
                    <a:gd name="T17" fmla="*/ 484 w 484"/>
                    <a:gd name="T18" fmla="*/ 184 h 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4" h="184">
                      <a:moveTo>
                        <a:pt x="132" y="36"/>
                      </a:moveTo>
                      <a:lnTo>
                        <a:pt x="0" y="0"/>
                      </a:lnTo>
                      <a:lnTo>
                        <a:pt x="484" y="64"/>
                      </a:lnTo>
                      <a:lnTo>
                        <a:pt x="33" y="184"/>
                      </a:lnTo>
                      <a:lnTo>
                        <a:pt x="132" y="3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Freeform 1046"/>
                <p:cNvSpPr>
                  <a:spLocks/>
                </p:cNvSpPr>
                <p:nvPr/>
              </p:nvSpPr>
              <p:spPr bwMode="gray">
                <a:xfrm>
                  <a:off x="3251" y="2358"/>
                  <a:ext cx="32" cy="35"/>
                </a:xfrm>
                <a:custGeom>
                  <a:avLst/>
                  <a:gdLst>
                    <a:gd name="T0" fmla="*/ 99 w 124"/>
                    <a:gd name="T1" fmla="*/ 38 h 135"/>
                    <a:gd name="T2" fmla="*/ 30 w 124"/>
                    <a:gd name="T3" fmla="*/ 6 h 135"/>
                    <a:gd name="T4" fmla="*/ 2 w 124"/>
                    <a:gd name="T5" fmla="*/ 14 h 135"/>
                    <a:gd name="T6" fmla="*/ 8 w 124"/>
                    <a:gd name="T7" fmla="*/ 27 h 135"/>
                    <a:gd name="T8" fmla="*/ 23 w 124"/>
                    <a:gd name="T9" fmla="*/ 96 h 135"/>
                    <a:gd name="T10" fmla="*/ 59 w 124"/>
                    <a:gd name="T11" fmla="*/ 124 h 135"/>
                    <a:gd name="T12" fmla="*/ 64 w 124"/>
                    <a:gd name="T13" fmla="*/ 135 h 135"/>
                    <a:gd name="T14" fmla="*/ 92 w 124"/>
                    <a:gd name="T15" fmla="*/ 128 h 135"/>
                    <a:gd name="T16" fmla="*/ 92 w 124"/>
                    <a:gd name="T17" fmla="*/ 128 h 135"/>
                    <a:gd name="T18" fmla="*/ 103 w 124"/>
                    <a:gd name="T19" fmla="*/ 122 h 135"/>
                    <a:gd name="T20" fmla="*/ 99 w 124"/>
                    <a:gd name="T21" fmla="*/ 38 h 1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4"/>
                    <a:gd name="T34" fmla="*/ 0 h 135"/>
                    <a:gd name="T35" fmla="*/ 124 w 124"/>
                    <a:gd name="T36" fmla="*/ 135 h 1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4" h="135">
                      <a:moveTo>
                        <a:pt x="99" y="38"/>
                      </a:moveTo>
                      <a:cubicBezTo>
                        <a:pt x="79" y="13"/>
                        <a:pt x="50" y="0"/>
                        <a:pt x="30" y="6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0" y="45"/>
                        <a:pt x="6" y="73"/>
                        <a:pt x="23" y="96"/>
                      </a:cubicBezTo>
                      <a:cubicBezTo>
                        <a:pt x="34" y="109"/>
                        <a:pt x="46" y="119"/>
                        <a:pt x="59" y="124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cubicBezTo>
                        <a:pt x="96" y="127"/>
                        <a:pt x="100" y="125"/>
                        <a:pt x="103" y="122"/>
                      </a:cubicBezTo>
                      <a:cubicBezTo>
                        <a:pt x="124" y="107"/>
                        <a:pt x="122" y="69"/>
                        <a:pt x="99" y="3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Freeform 1047"/>
                <p:cNvSpPr>
                  <a:spLocks/>
                </p:cNvSpPr>
                <p:nvPr/>
              </p:nvSpPr>
              <p:spPr bwMode="gray">
                <a:xfrm>
                  <a:off x="3244" y="2359"/>
                  <a:ext cx="32" cy="37"/>
                </a:xfrm>
                <a:custGeom>
                  <a:avLst/>
                  <a:gdLst>
                    <a:gd name="T0" fmla="*/ 104 w 125"/>
                    <a:gd name="T1" fmla="*/ 127 h 142"/>
                    <a:gd name="T2" fmla="*/ 25 w 125"/>
                    <a:gd name="T3" fmla="*/ 100 h 142"/>
                    <a:gd name="T4" fmla="*/ 20 w 125"/>
                    <a:gd name="T5" fmla="*/ 16 h 142"/>
                    <a:gd name="T6" fmla="*/ 100 w 125"/>
                    <a:gd name="T7" fmla="*/ 43 h 142"/>
                    <a:gd name="T8" fmla="*/ 104 w 125"/>
                    <a:gd name="T9" fmla="*/ 127 h 1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142"/>
                    <a:gd name="T17" fmla="*/ 125 w 125"/>
                    <a:gd name="T18" fmla="*/ 142 h 1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142">
                      <a:moveTo>
                        <a:pt x="104" y="127"/>
                      </a:moveTo>
                      <a:cubicBezTo>
                        <a:pt x="84" y="142"/>
                        <a:pt x="48" y="130"/>
                        <a:pt x="25" y="100"/>
                      </a:cubicBezTo>
                      <a:cubicBezTo>
                        <a:pt x="2" y="69"/>
                        <a:pt x="0" y="32"/>
                        <a:pt x="20" y="16"/>
                      </a:cubicBezTo>
                      <a:cubicBezTo>
                        <a:pt x="41" y="0"/>
                        <a:pt x="77" y="12"/>
                        <a:pt x="100" y="43"/>
                      </a:cubicBezTo>
                      <a:cubicBezTo>
                        <a:pt x="123" y="73"/>
                        <a:pt x="125" y="111"/>
                        <a:pt x="104" y="127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Freeform 1048"/>
                <p:cNvSpPr>
                  <a:spLocks/>
                </p:cNvSpPr>
                <p:nvPr/>
              </p:nvSpPr>
              <p:spPr bwMode="gray">
                <a:xfrm>
                  <a:off x="3311" y="2375"/>
                  <a:ext cx="32" cy="34"/>
                </a:xfrm>
                <a:custGeom>
                  <a:avLst/>
                  <a:gdLst>
                    <a:gd name="T0" fmla="*/ 99 w 124"/>
                    <a:gd name="T1" fmla="*/ 38 h 135"/>
                    <a:gd name="T2" fmla="*/ 30 w 124"/>
                    <a:gd name="T3" fmla="*/ 6 h 135"/>
                    <a:gd name="T4" fmla="*/ 2 w 124"/>
                    <a:gd name="T5" fmla="*/ 14 h 135"/>
                    <a:gd name="T6" fmla="*/ 8 w 124"/>
                    <a:gd name="T7" fmla="*/ 26 h 135"/>
                    <a:gd name="T8" fmla="*/ 23 w 124"/>
                    <a:gd name="T9" fmla="*/ 95 h 135"/>
                    <a:gd name="T10" fmla="*/ 59 w 124"/>
                    <a:gd name="T11" fmla="*/ 124 h 135"/>
                    <a:gd name="T12" fmla="*/ 64 w 124"/>
                    <a:gd name="T13" fmla="*/ 135 h 135"/>
                    <a:gd name="T14" fmla="*/ 92 w 124"/>
                    <a:gd name="T15" fmla="*/ 128 h 135"/>
                    <a:gd name="T16" fmla="*/ 92 w 124"/>
                    <a:gd name="T17" fmla="*/ 128 h 135"/>
                    <a:gd name="T18" fmla="*/ 103 w 124"/>
                    <a:gd name="T19" fmla="*/ 122 h 135"/>
                    <a:gd name="T20" fmla="*/ 99 w 124"/>
                    <a:gd name="T21" fmla="*/ 38 h 1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4"/>
                    <a:gd name="T34" fmla="*/ 0 h 135"/>
                    <a:gd name="T35" fmla="*/ 124 w 124"/>
                    <a:gd name="T36" fmla="*/ 135 h 1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4" h="135">
                      <a:moveTo>
                        <a:pt x="99" y="38"/>
                      </a:moveTo>
                      <a:cubicBezTo>
                        <a:pt x="79" y="12"/>
                        <a:pt x="50" y="0"/>
                        <a:pt x="30" y="6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0" y="45"/>
                        <a:pt x="6" y="72"/>
                        <a:pt x="23" y="95"/>
                      </a:cubicBezTo>
                      <a:cubicBezTo>
                        <a:pt x="34" y="109"/>
                        <a:pt x="46" y="118"/>
                        <a:pt x="59" y="124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cubicBezTo>
                        <a:pt x="96" y="126"/>
                        <a:pt x="100" y="125"/>
                        <a:pt x="103" y="122"/>
                      </a:cubicBezTo>
                      <a:cubicBezTo>
                        <a:pt x="124" y="106"/>
                        <a:pt x="122" y="69"/>
                        <a:pt x="99" y="3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8" name="Freeform 1049"/>
                <p:cNvSpPr>
                  <a:spLocks/>
                </p:cNvSpPr>
                <p:nvPr/>
              </p:nvSpPr>
              <p:spPr bwMode="gray">
                <a:xfrm>
                  <a:off x="3304" y="2375"/>
                  <a:ext cx="32" cy="37"/>
                </a:xfrm>
                <a:custGeom>
                  <a:avLst/>
                  <a:gdLst>
                    <a:gd name="T0" fmla="*/ 105 w 125"/>
                    <a:gd name="T1" fmla="*/ 126 h 142"/>
                    <a:gd name="T2" fmla="*/ 25 w 125"/>
                    <a:gd name="T3" fmla="*/ 99 h 142"/>
                    <a:gd name="T4" fmla="*/ 20 w 125"/>
                    <a:gd name="T5" fmla="*/ 15 h 142"/>
                    <a:gd name="T6" fmla="*/ 100 w 125"/>
                    <a:gd name="T7" fmla="*/ 42 h 142"/>
                    <a:gd name="T8" fmla="*/ 105 w 125"/>
                    <a:gd name="T9" fmla="*/ 126 h 1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142"/>
                    <a:gd name="T17" fmla="*/ 125 w 125"/>
                    <a:gd name="T18" fmla="*/ 142 h 1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142">
                      <a:moveTo>
                        <a:pt x="105" y="126"/>
                      </a:moveTo>
                      <a:cubicBezTo>
                        <a:pt x="84" y="142"/>
                        <a:pt x="48" y="130"/>
                        <a:pt x="25" y="99"/>
                      </a:cubicBezTo>
                      <a:cubicBezTo>
                        <a:pt x="2" y="69"/>
                        <a:pt x="0" y="31"/>
                        <a:pt x="20" y="15"/>
                      </a:cubicBezTo>
                      <a:cubicBezTo>
                        <a:pt x="41" y="0"/>
                        <a:pt x="77" y="12"/>
                        <a:pt x="100" y="42"/>
                      </a:cubicBezTo>
                      <a:cubicBezTo>
                        <a:pt x="123" y="73"/>
                        <a:pt x="125" y="110"/>
                        <a:pt x="105" y="126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0C0C0"/>
                    </a:gs>
                    <a:gs pos="100000">
                      <a:srgbClr val="EAEAEA"/>
                    </a:gs>
                  </a:gsLst>
                  <a:lin ang="0" scaled="1"/>
                </a:gra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Freeform 1050"/>
                <p:cNvSpPr>
                  <a:spLocks/>
                </p:cNvSpPr>
                <p:nvPr/>
              </p:nvSpPr>
              <p:spPr bwMode="gray">
                <a:xfrm>
                  <a:off x="3236" y="2355"/>
                  <a:ext cx="110" cy="47"/>
                </a:xfrm>
                <a:custGeom>
                  <a:avLst/>
                  <a:gdLst>
                    <a:gd name="T0" fmla="*/ 78 w 1013"/>
                    <a:gd name="T1" fmla="*/ 199 h 423"/>
                    <a:gd name="T2" fmla="*/ 909 w 1013"/>
                    <a:gd name="T3" fmla="*/ 423 h 423"/>
                    <a:gd name="T4" fmla="*/ 1013 w 1013"/>
                    <a:gd name="T5" fmla="*/ 272 h 423"/>
                    <a:gd name="T6" fmla="*/ 0 w 1013"/>
                    <a:gd name="T7" fmla="*/ 0 h 423"/>
                    <a:gd name="T8" fmla="*/ 78 w 1013"/>
                    <a:gd name="T9" fmla="*/ 199 h 4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13"/>
                    <a:gd name="T16" fmla="*/ 0 h 423"/>
                    <a:gd name="T17" fmla="*/ 1013 w 1013"/>
                    <a:gd name="T18" fmla="*/ 423 h 4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13" h="423">
                      <a:moveTo>
                        <a:pt x="78" y="199"/>
                      </a:moveTo>
                      <a:lnTo>
                        <a:pt x="909" y="423"/>
                      </a:lnTo>
                      <a:lnTo>
                        <a:pt x="1013" y="272"/>
                      </a:lnTo>
                      <a:lnTo>
                        <a:pt x="0" y="0"/>
                      </a:lnTo>
                      <a:lnTo>
                        <a:pt x="78" y="199"/>
                      </a:ln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Freeform 1051"/>
                <p:cNvSpPr>
                  <a:spLocks/>
                </p:cNvSpPr>
                <p:nvPr/>
              </p:nvSpPr>
              <p:spPr bwMode="gray">
                <a:xfrm>
                  <a:off x="3332" y="2382"/>
                  <a:ext cx="53" cy="20"/>
                </a:xfrm>
                <a:custGeom>
                  <a:avLst/>
                  <a:gdLst>
                    <a:gd name="T0" fmla="*/ 130 w 484"/>
                    <a:gd name="T1" fmla="*/ 33 h 184"/>
                    <a:gd name="T2" fmla="*/ 0 w 484"/>
                    <a:gd name="T3" fmla="*/ 0 h 184"/>
                    <a:gd name="T4" fmla="*/ 484 w 484"/>
                    <a:gd name="T5" fmla="*/ 61 h 184"/>
                    <a:gd name="T6" fmla="*/ 31 w 484"/>
                    <a:gd name="T7" fmla="*/ 184 h 184"/>
                    <a:gd name="T8" fmla="*/ 130 w 484"/>
                    <a:gd name="T9" fmla="*/ 33 h 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4"/>
                    <a:gd name="T16" fmla="*/ 0 h 184"/>
                    <a:gd name="T17" fmla="*/ 484 w 484"/>
                    <a:gd name="T18" fmla="*/ 184 h 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4" h="184">
                      <a:moveTo>
                        <a:pt x="130" y="33"/>
                      </a:moveTo>
                      <a:lnTo>
                        <a:pt x="0" y="0"/>
                      </a:lnTo>
                      <a:lnTo>
                        <a:pt x="484" y="61"/>
                      </a:lnTo>
                      <a:lnTo>
                        <a:pt x="31" y="184"/>
                      </a:lnTo>
                      <a:lnTo>
                        <a:pt x="130" y="33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Freeform 1052"/>
                <p:cNvSpPr>
                  <a:spLocks/>
                </p:cNvSpPr>
                <p:nvPr/>
              </p:nvSpPr>
              <p:spPr bwMode="gray">
                <a:xfrm>
                  <a:off x="3033" y="2291"/>
                  <a:ext cx="340" cy="114"/>
                </a:xfrm>
                <a:custGeom>
                  <a:avLst/>
                  <a:gdLst>
                    <a:gd name="T0" fmla="*/ 3120 w 3120"/>
                    <a:gd name="T1" fmla="*/ 841 h 1042"/>
                    <a:gd name="T2" fmla="*/ 3120 w 3120"/>
                    <a:gd name="T3" fmla="*/ 1042 h 1042"/>
                    <a:gd name="T4" fmla="*/ 0 w 3120"/>
                    <a:gd name="T5" fmla="*/ 201 h 1042"/>
                    <a:gd name="T6" fmla="*/ 0 w 3120"/>
                    <a:gd name="T7" fmla="*/ 0 h 1042"/>
                    <a:gd name="T8" fmla="*/ 3120 w 3120"/>
                    <a:gd name="T9" fmla="*/ 841 h 10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20"/>
                    <a:gd name="T16" fmla="*/ 0 h 1042"/>
                    <a:gd name="T17" fmla="*/ 3120 w 3120"/>
                    <a:gd name="T18" fmla="*/ 1042 h 10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20" h="1042">
                      <a:moveTo>
                        <a:pt x="3120" y="841"/>
                      </a:moveTo>
                      <a:lnTo>
                        <a:pt x="3120" y="1042"/>
                      </a:lnTo>
                      <a:lnTo>
                        <a:pt x="0" y="201"/>
                      </a:lnTo>
                      <a:lnTo>
                        <a:pt x="0" y="0"/>
                      </a:lnTo>
                      <a:lnTo>
                        <a:pt x="3120" y="841"/>
                      </a:lnTo>
                      <a:close/>
                    </a:path>
                  </a:pathLst>
                </a:custGeom>
                <a:solidFill>
                  <a:srgbClr val="1D6DA3"/>
                </a:solidFill>
                <a:ln w="6350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" name="Freeform 1053"/>
                <p:cNvSpPr>
                  <a:spLocks/>
                </p:cNvSpPr>
                <p:nvPr/>
              </p:nvSpPr>
              <p:spPr bwMode="gray">
                <a:xfrm>
                  <a:off x="3372" y="2356"/>
                  <a:ext cx="96" cy="49"/>
                </a:xfrm>
                <a:custGeom>
                  <a:avLst/>
                  <a:gdLst>
                    <a:gd name="T0" fmla="*/ 881 w 881"/>
                    <a:gd name="T1" fmla="*/ 0 h 442"/>
                    <a:gd name="T2" fmla="*/ 881 w 881"/>
                    <a:gd name="T3" fmla="*/ 201 h 442"/>
                    <a:gd name="T4" fmla="*/ 0 w 881"/>
                    <a:gd name="T5" fmla="*/ 442 h 442"/>
                    <a:gd name="T6" fmla="*/ 0 w 881"/>
                    <a:gd name="T7" fmla="*/ 241 h 442"/>
                    <a:gd name="T8" fmla="*/ 881 w 881"/>
                    <a:gd name="T9" fmla="*/ 0 h 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81"/>
                    <a:gd name="T16" fmla="*/ 0 h 442"/>
                    <a:gd name="T17" fmla="*/ 881 w 881"/>
                    <a:gd name="T18" fmla="*/ 442 h 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81" h="442">
                      <a:moveTo>
                        <a:pt x="881" y="0"/>
                      </a:moveTo>
                      <a:lnTo>
                        <a:pt x="881" y="201"/>
                      </a:lnTo>
                      <a:lnTo>
                        <a:pt x="0" y="442"/>
                      </a:lnTo>
                      <a:lnTo>
                        <a:pt x="0" y="241"/>
                      </a:lnTo>
                      <a:lnTo>
                        <a:pt x="881" y="0"/>
                      </a:lnTo>
                      <a:close/>
                    </a:path>
                  </a:pathLst>
                </a:custGeom>
                <a:solidFill>
                  <a:srgbClr val="258BD1"/>
                </a:solidFill>
                <a:ln w="3175">
                  <a:solidFill>
                    <a:schemeClr val="tx1">
                      <a:alpha val="20000"/>
                    </a:schemeClr>
                  </a:solidFill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" name="Freeform 1054"/>
                <p:cNvSpPr>
                  <a:spLocks/>
                </p:cNvSpPr>
                <p:nvPr/>
              </p:nvSpPr>
              <p:spPr bwMode="gray">
                <a:xfrm>
                  <a:off x="3382" y="2379"/>
                  <a:ext cx="29" cy="25"/>
                </a:xfrm>
                <a:custGeom>
                  <a:avLst/>
                  <a:gdLst>
                    <a:gd name="T0" fmla="*/ 78 w 112"/>
                    <a:gd name="T1" fmla="*/ 94 h 94"/>
                    <a:gd name="T2" fmla="*/ 112 w 112"/>
                    <a:gd name="T3" fmla="*/ 17 h 94"/>
                    <a:gd name="T4" fmla="*/ 60 w 112"/>
                    <a:gd name="T5" fmla="*/ 3 h 94"/>
                    <a:gd name="T6" fmla="*/ 56 w 112"/>
                    <a:gd name="T7" fmla="*/ 2 h 94"/>
                    <a:gd name="T8" fmla="*/ 56 w 112"/>
                    <a:gd name="T9" fmla="*/ 2 h 94"/>
                    <a:gd name="T10" fmla="*/ 56 w 112"/>
                    <a:gd name="T11" fmla="*/ 2 h 94"/>
                    <a:gd name="T12" fmla="*/ 15 w 112"/>
                    <a:gd name="T13" fmla="*/ 23 h 94"/>
                    <a:gd name="T14" fmla="*/ 13 w 112"/>
                    <a:gd name="T15" fmla="*/ 75 h 94"/>
                    <a:gd name="T16" fmla="*/ 20 w 112"/>
                    <a:gd name="T17" fmla="*/ 79 h 94"/>
                    <a:gd name="T18" fmla="*/ 20 w 112"/>
                    <a:gd name="T19" fmla="*/ 79 h 94"/>
                    <a:gd name="T20" fmla="*/ 21 w 112"/>
                    <a:gd name="T21" fmla="*/ 79 h 94"/>
                    <a:gd name="T22" fmla="*/ 21 w 112"/>
                    <a:gd name="T23" fmla="*/ 79 h 94"/>
                    <a:gd name="T24" fmla="*/ 78 w 112"/>
                    <a:gd name="T25" fmla="*/ 94 h 9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2"/>
                    <a:gd name="T40" fmla="*/ 0 h 94"/>
                    <a:gd name="T41" fmla="*/ 112 w 112"/>
                    <a:gd name="T42" fmla="*/ 94 h 9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2" h="94">
                      <a:moveTo>
                        <a:pt x="78" y="94"/>
                      </a:moveTo>
                      <a:cubicBezTo>
                        <a:pt x="112" y="17"/>
                        <a:pt x="112" y="17"/>
                        <a:pt x="112" y="17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58" y="3"/>
                        <a:pt x="57" y="2"/>
                        <a:pt x="56" y="2"/>
                      </a:cubicBezTo>
                      <a:cubicBezTo>
                        <a:pt x="56" y="2"/>
                        <a:pt x="56" y="2"/>
                        <a:pt x="56" y="2"/>
                      </a:cubicBezTo>
                      <a:cubicBezTo>
                        <a:pt x="56" y="2"/>
                        <a:pt x="56" y="2"/>
                        <a:pt x="56" y="2"/>
                      </a:cubicBezTo>
                      <a:cubicBezTo>
                        <a:pt x="43" y="0"/>
                        <a:pt x="27" y="8"/>
                        <a:pt x="15" y="23"/>
                      </a:cubicBezTo>
                      <a:cubicBezTo>
                        <a:pt x="1" y="42"/>
                        <a:pt x="0" y="65"/>
                        <a:pt x="13" y="75"/>
                      </a:cubicBezTo>
                      <a:cubicBezTo>
                        <a:pt x="15" y="77"/>
                        <a:pt x="17" y="78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lnTo>
                        <a:pt x="78" y="94"/>
                      </a:lnTo>
                      <a:close/>
                    </a:path>
                  </a:pathLst>
                </a:custGeom>
                <a:gradFill flip="none" rotWithShape="1">
                  <a:gsLst>
                    <a:gs pos="79000">
                      <a:srgbClr val="8F8F8F"/>
                    </a:gs>
                    <a:gs pos="30000">
                      <a:schemeClr val="bg1">
                        <a:lumMod val="50000"/>
                      </a:schemeClr>
                    </a:gs>
                    <a:gs pos="62000">
                      <a:schemeClr val="bg1">
                        <a:lumMod val="85000"/>
                      </a:schemeClr>
                    </a:gs>
                  </a:gsLst>
                  <a:lin ang="17100000" scaled="0"/>
                  <a:tileRect/>
                </a:gra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" name="Freeform 1055"/>
                <p:cNvSpPr>
                  <a:spLocks/>
                </p:cNvSpPr>
                <p:nvPr/>
              </p:nvSpPr>
              <p:spPr bwMode="gray">
                <a:xfrm>
                  <a:off x="3397" y="2382"/>
                  <a:ext cx="20" cy="23"/>
                </a:xfrm>
                <a:custGeom>
                  <a:avLst/>
                  <a:gdLst>
                    <a:gd name="T0" fmla="*/ 13 w 78"/>
                    <a:gd name="T1" fmla="*/ 79 h 89"/>
                    <a:gd name="T2" fmla="*/ 62 w 78"/>
                    <a:gd name="T3" fmla="*/ 62 h 89"/>
                    <a:gd name="T4" fmla="*/ 65 w 78"/>
                    <a:gd name="T5" fmla="*/ 10 h 89"/>
                    <a:gd name="T6" fmla="*/ 15 w 78"/>
                    <a:gd name="T7" fmla="*/ 27 h 89"/>
                    <a:gd name="T8" fmla="*/ 13 w 78"/>
                    <a:gd name="T9" fmla="*/ 79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8"/>
                    <a:gd name="T16" fmla="*/ 0 h 89"/>
                    <a:gd name="T17" fmla="*/ 78 w 78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8" h="89">
                      <a:moveTo>
                        <a:pt x="13" y="79"/>
                      </a:moveTo>
                      <a:cubicBezTo>
                        <a:pt x="26" y="89"/>
                        <a:pt x="48" y="81"/>
                        <a:pt x="62" y="62"/>
                      </a:cubicBezTo>
                      <a:cubicBezTo>
                        <a:pt x="77" y="43"/>
                        <a:pt x="78" y="20"/>
                        <a:pt x="65" y="10"/>
                      </a:cubicBezTo>
                      <a:cubicBezTo>
                        <a:pt x="52" y="0"/>
                        <a:pt x="30" y="8"/>
                        <a:pt x="15" y="27"/>
                      </a:cubicBezTo>
                      <a:cubicBezTo>
                        <a:pt x="1" y="46"/>
                        <a:pt x="0" y="69"/>
                        <a:pt x="13" y="7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" name="Freeform 1056"/>
                <p:cNvSpPr>
                  <a:spLocks/>
                </p:cNvSpPr>
                <p:nvPr/>
              </p:nvSpPr>
              <p:spPr bwMode="gray">
                <a:xfrm>
                  <a:off x="3443" y="2363"/>
                  <a:ext cx="29" cy="24"/>
                </a:xfrm>
                <a:custGeom>
                  <a:avLst/>
                  <a:gdLst>
                    <a:gd name="T0" fmla="*/ 78 w 112"/>
                    <a:gd name="T1" fmla="*/ 94 h 94"/>
                    <a:gd name="T2" fmla="*/ 112 w 112"/>
                    <a:gd name="T3" fmla="*/ 17 h 94"/>
                    <a:gd name="T4" fmla="*/ 60 w 112"/>
                    <a:gd name="T5" fmla="*/ 3 h 94"/>
                    <a:gd name="T6" fmla="*/ 56 w 112"/>
                    <a:gd name="T7" fmla="*/ 2 h 94"/>
                    <a:gd name="T8" fmla="*/ 56 w 112"/>
                    <a:gd name="T9" fmla="*/ 2 h 94"/>
                    <a:gd name="T10" fmla="*/ 56 w 112"/>
                    <a:gd name="T11" fmla="*/ 2 h 94"/>
                    <a:gd name="T12" fmla="*/ 16 w 112"/>
                    <a:gd name="T13" fmla="*/ 23 h 94"/>
                    <a:gd name="T14" fmla="*/ 13 w 112"/>
                    <a:gd name="T15" fmla="*/ 75 h 94"/>
                    <a:gd name="T16" fmla="*/ 20 w 112"/>
                    <a:gd name="T17" fmla="*/ 79 h 94"/>
                    <a:gd name="T18" fmla="*/ 20 w 112"/>
                    <a:gd name="T19" fmla="*/ 79 h 94"/>
                    <a:gd name="T20" fmla="*/ 21 w 112"/>
                    <a:gd name="T21" fmla="*/ 79 h 94"/>
                    <a:gd name="T22" fmla="*/ 21 w 112"/>
                    <a:gd name="T23" fmla="*/ 79 h 94"/>
                    <a:gd name="T24" fmla="*/ 78 w 112"/>
                    <a:gd name="T25" fmla="*/ 94 h 9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2"/>
                    <a:gd name="T40" fmla="*/ 0 h 94"/>
                    <a:gd name="T41" fmla="*/ 112 w 112"/>
                    <a:gd name="T42" fmla="*/ 94 h 9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2" h="94">
                      <a:moveTo>
                        <a:pt x="78" y="94"/>
                      </a:moveTo>
                      <a:cubicBezTo>
                        <a:pt x="112" y="17"/>
                        <a:pt x="112" y="17"/>
                        <a:pt x="112" y="17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59" y="3"/>
                        <a:pt x="57" y="3"/>
                        <a:pt x="56" y="2"/>
                      </a:cubicBezTo>
                      <a:cubicBezTo>
                        <a:pt x="56" y="2"/>
                        <a:pt x="56" y="2"/>
                        <a:pt x="56" y="2"/>
                      </a:cubicBezTo>
                      <a:cubicBezTo>
                        <a:pt x="56" y="2"/>
                        <a:pt x="56" y="2"/>
                        <a:pt x="56" y="2"/>
                      </a:cubicBezTo>
                      <a:cubicBezTo>
                        <a:pt x="43" y="0"/>
                        <a:pt x="27" y="8"/>
                        <a:pt x="16" y="23"/>
                      </a:cubicBezTo>
                      <a:cubicBezTo>
                        <a:pt x="1" y="42"/>
                        <a:pt x="0" y="65"/>
                        <a:pt x="13" y="75"/>
                      </a:cubicBezTo>
                      <a:cubicBezTo>
                        <a:pt x="15" y="77"/>
                        <a:pt x="18" y="78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lnTo>
                        <a:pt x="78" y="94"/>
                      </a:lnTo>
                      <a:close/>
                    </a:path>
                  </a:pathLst>
                </a:custGeom>
                <a:gradFill flip="none" rotWithShape="1">
                  <a:gsLst>
                    <a:gs pos="79000">
                      <a:srgbClr val="8F8F8F"/>
                    </a:gs>
                    <a:gs pos="30000">
                      <a:schemeClr val="bg1">
                        <a:lumMod val="50000"/>
                      </a:schemeClr>
                    </a:gs>
                    <a:gs pos="62000">
                      <a:schemeClr val="bg1">
                        <a:lumMod val="85000"/>
                      </a:schemeClr>
                    </a:gs>
                  </a:gsLst>
                  <a:lin ang="17100000" scaled="0"/>
                  <a:tileRect/>
                </a:gra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" name="Freeform 1057"/>
                <p:cNvSpPr>
                  <a:spLocks/>
                </p:cNvSpPr>
                <p:nvPr/>
              </p:nvSpPr>
              <p:spPr bwMode="gray">
                <a:xfrm>
                  <a:off x="3458" y="2366"/>
                  <a:ext cx="20" cy="23"/>
                </a:xfrm>
                <a:custGeom>
                  <a:avLst/>
                  <a:gdLst>
                    <a:gd name="T0" fmla="*/ 13 w 78"/>
                    <a:gd name="T1" fmla="*/ 79 h 89"/>
                    <a:gd name="T2" fmla="*/ 63 w 78"/>
                    <a:gd name="T3" fmla="*/ 63 h 89"/>
                    <a:gd name="T4" fmla="*/ 65 w 78"/>
                    <a:gd name="T5" fmla="*/ 10 h 89"/>
                    <a:gd name="T6" fmla="*/ 16 w 78"/>
                    <a:gd name="T7" fmla="*/ 27 h 89"/>
                    <a:gd name="T8" fmla="*/ 13 w 78"/>
                    <a:gd name="T9" fmla="*/ 79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8"/>
                    <a:gd name="T16" fmla="*/ 0 h 89"/>
                    <a:gd name="T17" fmla="*/ 78 w 78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8" h="89">
                      <a:moveTo>
                        <a:pt x="13" y="79"/>
                      </a:moveTo>
                      <a:cubicBezTo>
                        <a:pt x="26" y="89"/>
                        <a:pt x="48" y="82"/>
                        <a:pt x="63" y="63"/>
                      </a:cubicBezTo>
                      <a:cubicBezTo>
                        <a:pt x="77" y="44"/>
                        <a:pt x="78" y="20"/>
                        <a:pt x="65" y="10"/>
                      </a:cubicBezTo>
                      <a:cubicBezTo>
                        <a:pt x="52" y="0"/>
                        <a:pt x="30" y="8"/>
                        <a:pt x="16" y="27"/>
                      </a:cubicBezTo>
                      <a:cubicBezTo>
                        <a:pt x="1" y="46"/>
                        <a:pt x="0" y="69"/>
                        <a:pt x="13" y="7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07" name="Group 1347"/>
                <p:cNvGrpSpPr>
                  <a:grpSpLocks/>
                </p:cNvGrpSpPr>
                <p:nvPr/>
              </p:nvGrpSpPr>
              <p:grpSpPr bwMode="gray">
                <a:xfrm>
                  <a:off x="3108" y="2164"/>
                  <a:ext cx="117" cy="83"/>
                  <a:chOff x="3108" y="2164"/>
                  <a:chExt cx="117" cy="83"/>
                </a:xfrm>
              </p:grpSpPr>
              <p:sp>
                <p:nvSpPr>
                  <p:cNvPr id="108" name="Freeform 1011"/>
                  <p:cNvSpPr>
                    <a:spLocks/>
                  </p:cNvSpPr>
                  <p:nvPr/>
                </p:nvSpPr>
                <p:spPr bwMode="gray">
                  <a:xfrm>
                    <a:off x="3108" y="2164"/>
                    <a:ext cx="117" cy="83"/>
                  </a:xfrm>
                  <a:custGeom>
                    <a:avLst/>
                    <a:gdLst>
                      <a:gd name="T0" fmla="*/ 156 w 1070"/>
                      <a:gd name="T1" fmla="*/ 0 h 756"/>
                      <a:gd name="T2" fmla="*/ 0 w 1070"/>
                      <a:gd name="T3" fmla="*/ 508 h 756"/>
                      <a:gd name="T4" fmla="*/ 917 w 1070"/>
                      <a:gd name="T5" fmla="*/ 756 h 756"/>
                      <a:gd name="T6" fmla="*/ 1070 w 1070"/>
                      <a:gd name="T7" fmla="*/ 246 h 756"/>
                      <a:gd name="T8" fmla="*/ 156 w 1070"/>
                      <a:gd name="T9" fmla="*/ 0 h 7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70"/>
                      <a:gd name="T16" fmla="*/ 0 h 756"/>
                      <a:gd name="T17" fmla="*/ 1070 w 1070"/>
                      <a:gd name="T18" fmla="*/ 756 h 7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70" h="756">
                        <a:moveTo>
                          <a:pt x="156" y="0"/>
                        </a:moveTo>
                        <a:lnTo>
                          <a:pt x="0" y="508"/>
                        </a:lnTo>
                        <a:lnTo>
                          <a:pt x="917" y="756"/>
                        </a:lnTo>
                        <a:lnTo>
                          <a:pt x="1070" y="246"/>
                        </a:lnTo>
                        <a:lnTo>
                          <a:pt x="156" y="0"/>
                        </a:lnTo>
                        <a:close/>
                      </a:path>
                    </a:pathLst>
                  </a:custGeom>
                  <a:solidFill>
                    <a:srgbClr val="2487CA"/>
                  </a:solidFill>
                  <a:ln w="6350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  <a:sp3d prstMaterial="matte"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all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9" name="Freeform 1345"/>
                  <p:cNvSpPr>
                    <a:spLocks/>
                  </p:cNvSpPr>
                  <p:nvPr/>
                </p:nvSpPr>
                <p:spPr bwMode="gray">
                  <a:xfrm>
                    <a:off x="3117" y="2174"/>
                    <a:ext cx="55" cy="50"/>
                  </a:xfrm>
                  <a:custGeom>
                    <a:avLst/>
                    <a:gdLst>
                      <a:gd name="T0" fmla="*/ 106 w 505"/>
                      <a:gd name="T1" fmla="*/ 0 h 456"/>
                      <a:gd name="T2" fmla="*/ 0 w 505"/>
                      <a:gd name="T3" fmla="*/ 349 h 456"/>
                      <a:gd name="T4" fmla="*/ 399 w 505"/>
                      <a:gd name="T5" fmla="*/ 456 h 456"/>
                      <a:gd name="T6" fmla="*/ 505 w 505"/>
                      <a:gd name="T7" fmla="*/ 106 h 456"/>
                      <a:gd name="T8" fmla="*/ 106 w 505"/>
                      <a:gd name="T9" fmla="*/ 0 h 4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05"/>
                      <a:gd name="T16" fmla="*/ 0 h 456"/>
                      <a:gd name="T17" fmla="*/ 505 w 505"/>
                      <a:gd name="T18" fmla="*/ 456 h 4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05" h="456">
                        <a:moveTo>
                          <a:pt x="106" y="0"/>
                        </a:moveTo>
                        <a:lnTo>
                          <a:pt x="0" y="349"/>
                        </a:lnTo>
                        <a:lnTo>
                          <a:pt x="399" y="456"/>
                        </a:lnTo>
                        <a:lnTo>
                          <a:pt x="505" y="106"/>
                        </a:lnTo>
                        <a:lnTo>
                          <a:pt x="106" y="0"/>
                        </a:lnTo>
                        <a:close/>
                      </a:path>
                    </a:pathLst>
                  </a:custGeom>
                  <a:gradFill>
                    <a:gsLst>
                      <a:gs pos="63000">
                        <a:schemeClr val="accent1">
                          <a:lumMod val="20000"/>
                          <a:lumOff val="80000"/>
                        </a:schemeClr>
                      </a:gs>
                      <a:gs pos="77000">
                        <a:schemeClr val="accent1">
                          <a:lumMod val="20000"/>
                          <a:lumOff val="80000"/>
                        </a:schemeClr>
                      </a:gs>
                      <a:gs pos="29000">
                        <a:schemeClr val="accent1">
                          <a:lumMod val="40000"/>
                          <a:lumOff val="60000"/>
                        </a:schemeClr>
                      </a:gs>
                      <a:gs pos="40000">
                        <a:schemeClr val="accent1">
                          <a:lumMod val="40000"/>
                          <a:lumOff val="60000"/>
                        </a:schemeClr>
                      </a:gs>
                    </a:gsLst>
                    <a:lin ang="7800000" scaled="0"/>
                  </a:gradFill>
                  <a:ln w="3175" cap="flat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all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0" name="Freeform 1346"/>
                  <p:cNvSpPr>
                    <a:spLocks/>
                  </p:cNvSpPr>
                  <p:nvPr/>
                </p:nvSpPr>
                <p:spPr bwMode="gray">
                  <a:xfrm>
                    <a:off x="3161" y="2186"/>
                    <a:ext cx="55" cy="50"/>
                  </a:xfrm>
                  <a:custGeom>
                    <a:avLst/>
                    <a:gdLst>
                      <a:gd name="T0" fmla="*/ 503 w 503"/>
                      <a:gd name="T1" fmla="*/ 106 h 456"/>
                      <a:gd name="T2" fmla="*/ 106 w 503"/>
                      <a:gd name="T3" fmla="*/ 0 h 456"/>
                      <a:gd name="T4" fmla="*/ 0 w 503"/>
                      <a:gd name="T5" fmla="*/ 350 h 456"/>
                      <a:gd name="T6" fmla="*/ 397 w 503"/>
                      <a:gd name="T7" fmla="*/ 456 h 456"/>
                      <a:gd name="T8" fmla="*/ 503 w 503"/>
                      <a:gd name="T9" fmla="*/ 106 h 4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03"/>
                      <a:gd name="T16" fmla="*/ 0 h 456"/>
                      <a:gd name="T17" fmla="*/ 503 w 503"/>
                      <a:gd name="T18" fmla="*/ 456 h 4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03" h="456">
                        <a:moveTo>
                          <a:pt x="503" y="106"/>
                        </a:moveTo>
                        <a:lnTo>
                          <a:pt x="106" y="0"/>
                        </a:lnTo>
                        <a:lnTo>
                          <a:pt x="0" y="350"/>
                        </a:lnTo>
                        <a:lnTo>
                          <a:pt x="397" y="456"/>
                        </a:lnTo>
                        <a:lnTo>
                          <a:pt x="503" y="106"/>
                        </a:lnTo>
                        <a:close/>
                      </a:path>
                    </a:pathLst>
                  </a:custGeom>
                  <a:gradFill>
                    <a:gsLst>
                      <a:gs pos="63000">
                        <a:schemeClr val="accent1">
                          <a:lumMod val="20000"/>
                          <a:lumOff val="80000"/>
                        </a:schemeClr>
                      </a:gs>
                      <a:gs pos="77000">
                        <a:schemeClr val="accent1">
                          <a:lumMod val="20000"/>
                          <a:lumOff val="80000"/>
                        </a:schemeClr>
                      </a:gs>
                      <a:gs pos="29000">
                        <a:schemeClr val="accent1">
                          <a:lumMod val="40000"/>
                          <a:lumOff val="60000"/>
                        </a:schemeClr>
                      </a:gs>
                      <a:gs pos="40000">
                        <a:schemeClr val="accent1">
                          <a:lumMod val="40000"/>
                          <a:lumOff val="60000"/>
                        </a:schemeClr>
                      </a:gs>
                    </a:gsLst>
                    <a:lin ang="7800000" scaled="0"/>
                  </a:gradFill>
                  <a:ln w="3175" cap="flat">
                    <a:solidFill>
                      <a:srgbClr val="000000">
                        <a:alpha val="20000"/>
                      </a:srgbClr>
                    </a:solidFill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all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</p:grpSp>
      <p:grpSp>
        <p:nvGrpSpPr>
          <p:cNvPr id="1431" name="Gruppieren 1430"/>
          <p:cNvGrpSpPr/>
          <p:nvPr/>
        </p:nvGrpSpPr>
        <p:grpSpPr bwMode="gray">
          <a:xfrm rot="21540000">
            <a:off x="1561577" y="5352588"/>
            <a:ext cx="1610764" cy="1156583"/>
            <a:chOff x="1634126" y="3481077"/>
            <a:chExt cx="1685250" cy="1210066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1432" name="Freeform 947"/>
            <p:cNvSpPr>
              <a:spLocks/>
            </p:cNvSpPr>
            <p:nvPr/>
          </p:nvSpPr>
          <p:spPr bwMode="gray">
            <a:xfrm>
              <a:off x="1869758" y="3481077"/>
              <a:ext cx="1446689" cy="699611"/>
            </a:xfrm>
            <a:custGeom>
              <a:avLst/>
              <a:gdLst>
                <a:gd name="T0" fmla="*/ 4562 w 4562"/>
                <a:gd name="T1" fmla="*/ 1180 h 2205"/>
                <a:gd name="T2" fmla="*/ 3821 w 4562"/>
                <a:gd name="T3" fmla="*/ 0 h 2205"/>
                <a:gd name="T4" fmla="*/ 0 w 4562"/>
                <a:gd name="T5" fmla="*/ 1024 h 2205"/>
                <a:gd name="T6" fmla="*/ 741 w 4562"/>
                <a:gd name="T7" fmla="*/ 2205 h 2205"/>
                <a:gd name="T8" fmla="*/ 4562 w 4562"/>
                <a:gd name="T9" fmla="*/ 1180 h 2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2"/>
                <a:gd name="T16" fmla="*/ 0 h 2205"/>
                <a:gd name="T17" fmla="*/ 4562 w 4562"/>
                <a:gd name="T18" fmla="*/ 2205 h 22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2" h="2205">
                  <a:moveTo>
                    <a:pt x="4562" y="1180"/>
                  </a:moveTo>
                  <a:lnTo>
                    <a:pt x="3821" y="0"/>
                  </a:lnTo>
                  <a:lnTo>
                    <a:pt x="0" y="1024"/>
                  </a:lnTo>
                  <a:lnTo>
                    <a:pt x="741" y="2205"/>
                  </a:lnTo>
                  <a:lnTo>
                    <a:pt x="4562" y="118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3" name="Freeform 948"/>
            <p:cNvSpPr>
              <a:spLocks/>
            </p:cNvSpPr>
            <p:nvPr/>
          </p:nvSpPr>
          <p:spPr bwMode="gray">
            <a:xfrm>
              <a:off x="1634808" y="3805086"/>
              <a:ext cx="472599" cy="375602"/>
            </a:xfrm>
            <a:custGeom>
              <a:avLst/>
              <a:gdLst>
                <a:gd name="T0" fmla="*/ 746 w 1487"/>
                <a:gd name="T1" fmla="*/ 0 h 1181"/>
                <a:gd name="T2" fmla="*/ 1487 w 1487"/>
                <a:gd name="T3" fmla="*/ 1181 h 1181"/>
                <a:gd name="T4" fmla="*/ 1487 w 1487"/>
                <a:gd name="T5" fmla="*/ 1181 h 1181"/>
                <a:gd name="T6" fmla="*/ 0 w 1487"/>
                <a:gd name="T7" fmla="*/ 783 h 1181"/>
                <a:gd name="T8" fmla="*/ 746 w 1487"/>
                <a:gd name="T9" fmla="*/ 0 h 1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7"/>
                <a:gd name="T16" fmla="*/ 0 h 1181"/>
                <a:gd name="T17" fmla="*/ 1487 w 1487"/>
                <a:gd name="T18" fmla="*/ 1181 h 11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7" h="1181">
                  <a:moveTo>
                    <a:pt x="746" y="0"/>
                  </a:moveTo>
                  <a:lnTo>
                    <a:pt x="1487" y="1181"/>
                  </a:lnTo>
                  <a:lnTo>
                    <a:pt x="0" y="783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434" name="Group 2328"/>
            <p:cNvGrpSpPr>
              <a:grpSpLocks/>
            </p:cNvGrpSpPr>
            <p:nvPr/>
          </p:nvGrpSpPr>
          <p:grpSpPr bwMode="gray">
            <a:xfrm flipH="1">
              <a:off x="1634126" y="3852650"/>
              <a:ext cx="1685250" cy="838493"/>
              <a:chOff x="3519" y="2575"/>
              <a:chExt cx="816" cy="406"/>
            </a:xfrm>
          </p:grpSpPr>
          <p:sp>
            <p:nvSpPr>
              <p:cNvPr id="1439" name="Freeform 1477"/>
              <p:cNvSpPr>
                <a:spLocks/>
              </p:cNvSpPr>
              <p:nvPr/>
            </p:nvSpPr>
            <p:spPr bwMode="gray">
              <a:xfrm flipH="1">
                <a:off x="3519" y="2575"/>
                <a:ext cx="587" cy="380"/>
              </a:xfrm>
              <a:custGeom>
                <a:avLst/>
                <a:gdLst>
                  <a:gd name="T0" fmla="*/ 0 w 3821"/>
                  <a:gd name="T1" fmla="*/ 2473 h 2473"/>
                  <a:gd name="T2" fmla="*/ 0 w 3821"/>
                  <a:gd name="T3" fmla="*/ 1025 h 2473"/>
                  <a:gd name="T4" fmla="*/ 3821 w 3821"/>
                  <a:gd name="T5" fmla="*/ 0 h 2473"/>
                  <a:gd name="T6" fmla="*/ 3821 w 3821"/>
                  <a:gd name="T7" fmla="*/ 1448 h 2473"/>
                  <a:gd name="T8" fmla="*/ 0 w 3821"/>
                  <a:gd name="T9" fmla="*/ 2473 h 24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21"/>
                  <a:gd name="T16" fmla="*/ 0 h 2473"/>
                  <a:gd name="T17" fmla="*/ 3821 w 3821"/>
                  <a:gd name="T18" fmla="*/ 2473 h 24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21" h="2473">
                    <a:moveTo>
                      <a:pt x="0" y="2473"/>
                    </a:moveTo>
                    <a:lnTo>
                      <a:pt x="0" y="1025"/>
                    </a:lnTo>
                    <a:lnTo>
                      <a:pt x="3821" y="0"/>
                    </a:lnTo>
                    <a:lnTo>
                      <a:pt x="3821" y="1448"/>
                    </a:lnTo>
                    <a:lnTo>
                      <a:pt x="0" y="2473"/>
                    </a:lnTo>
                    <a:close/>
                  </a:path>
                </a:pathLst>
              </a:custGeom>
              <a:solidFill>
                <a:schemeClr val="accent4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0" name="Freeform 1480"/>
              <p:cNvSpPr>
                <a:spLocks/>
              </p:cNvSpPr>
              <p:nvPr/>
            </p:nvSpPr>
            <p:spPr bwMode="gray">
              <a:xfrm flipH="1">
                <a:off x="4106" y="2672"/>
                <a:ext cx="229" cy="283"/>
              </a:xfrm>
              <a:custGeom>
                <a:avLst/>
                <a:gdLst>
                  <a:gd name="T0" fmla="*/ 1487 w 1487"/>
                  <a:gd name="T1" fmla="*/ 398 h 1841"/>
                  <a:gd name="T2" fmla="*/ 1487 w 1487"/>
                  <a:gd name="T3" fmla="*/ 1841 h 1841"/>
                  <a:gd name="T4" fmla="*/ 0 w 1487"/>
                  <a:gd name="T5" fmla="*/ 1443 h 1841"/>
                  <a:gd name="T6" fmla="*/ 0 w 1487"/>
                  <a:gd name="T7" fmla="*/ 0 h 1841"/>
                  <a:gd name="T8" fmla="*/ 0 w 1487"/>
                  <a:gd name="T9" fmla="*/ 0 h 1841"/>
                  <a:gd name="T10" fmla="*/ 1487 w 1487"/>
                  <a:gd name="T11" fmla="*/ 398 h 18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7"/>
                  <a:gd name="T19" fmla="*/ 0 h 1841"/>
                  <a:gd name="T20" fmla="*/ 1487 w 1487"/>
                  <a:gd name="T21" fmla="*/ 1841 h 18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7" h="1841">
                    <a:moveTo>
                      <a:pt x="1487" y="398"/>
                    </a:moveTo>
                    <a:lnTo>
                      <a:pt x="1487" y="1841"/>
                    </a:lnTo>
                    <a:lnTo>
                      <a:pt x="0" y="1443"/>
                    </a:lnTo>
                    <a:lnTo>
                      <a:pt x="0" y="0"/>
                    </a:lnTo>
                    <a:lnTo>
                      <a:pt x="1487" y="398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1" name="Freeform 1481"/>
              <p:cNvSpPr>
                <a:spLocks/>
              </p:cNvSpPr>
              <p:nvPr/>
            </p:nvSpPr>
            <p:spPr bwMode="gray">
              <a:xfrm flipH="1">
                <a:off x="4009" y="2955"/>
                <a:ext cx="97" cy="26"/>
              </a:xfrm>
              <a:custGeom>
                <a:avLst/>
                <a:gdLst>
                  <a:gd name="T0" fmla="*/ 636 w 636"/>
                  <a:gd name="T1" fmla="*/ 167 h 167"/>
                  <a:gd name="T2" fmla="*/ 0 w 636"/>
                  <a:gd name="T3" fmla="*/ 0 h 167"/>
                  <a:gd name="T4" fmla="*/ 636 w 636"/>
                  <a:gd name="T5" fmla="*/ 167 h 167"/>
                  <a:gd name="T6" fmla="*/ 0 60000 65536"/>
                  <a:gd name="T7" fmla="*/ 0 60000 65536"/>
                  <a:gd name="T8" fmla="*/ 0 60000 65536"/>
                  <a:gd name="T9" fmla="*/ 0 w 636"/>
                  <a:gd name="T10" fmla="*/ 0 h 167"/>
                  <a:gd name="T11" fmla="*/ 636 w 636"/>
                  <a:gd name="T12" fmla="*/ 167 h 16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36" h="167">
                    <a:moveTo>
                      <a:pt x="636" y="167"/>
                    </a:moveTo>
                    <a:lnTo>
                      <a:pt x="0" y="0"/>
                    </a:lnTo>
                    <a:lnTo>
                      <a:pt x="636" y="16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sp3d prstMaterial="matte"/>
            </p:spPr>
            <p:txBody>
              <a:bodyPr/>
              <a:lstStyle>
                <a:defPPr>
                  <a:defRPr lang="de-DE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1200" cap="all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442" name="Freeform 1483"/>
              <p:cNvSpPr>
                <a:spLocks/>
              </p:cNvSpPr>
              <p:nvPr/>
            </p:nvSpPr>
            <p:spPr bwMode="gray">
              <a:xfrm flipH="1">
                <a:off x="4009" y="2923"/>
                <a:ext cx="97" cy="58"/>
              </a:xfrm>
              <a:custGeom>
                <a:avLst/>
                <a:gdLst>
                  <a:gd name="T0" fmla="*/ 0 w 636"/>
                  <a:gd name="T1" fmla="*/ 207 h 379"/>
                  <a:gd name="T2" fmla="*/ 0 w 636"/>
                  <a:gd name="T3" fmla="*/ 0 h 379"/>
                  <a:gd name="T4" fmla="*/ 636 w 636"/>
                  <a:gd name="T5" fmla="*/ 171 h 379"/>
                  <a:gd name="T6" fmla="*/ 636 w 636"/>
                  <a:gd name="T7" fmla="*/ 379 h 379"/>
                  <a:gd name="T8" fmla="*/ 0 w 636"/>
                  <a:gd name="T9" fmla="*/ 207 h 3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6"/>
                  <a:gd name="T16" fmla="*/ 0 h 379"/>
                  <a:gd name="T17" fmla="*/ 636 w 636"/>
                  <a:gd name="T18" fmla="*/ 379 h 3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6" h="379">
                    <a:moveTo>
                      <a:pt x="0" y="207"/>
                    </a:moveTo>
                    <a:lnTo>
                      <a:pt x="0" y="0"/>
                    </a:lnTo>
                    <a:lnTo>
                      <a:pt x="636" y="171"/>
                    </a:lnTo>
                    <a:lnTo>
                      <a:pt x="636" y="379"/>
                    </a:lnTo>
                    <a:lnTo>
                      <a:pt x="0" y="20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3" name="Freeform 1485"/>
              <p:cNvSpPr>
                <a:spLocks/>
              </p:cNvSpPr>
              <p:nvPr/>
            </p:nvSpPr>
            <p:spPr bwMode="gray">
              <a:xfrm flipH="1">
                <a:off x="3650" y="2885"/>
                <a:ext cx="359" cy="96"/>
              </a:xfrm>
              <a:custGeom>
                <a:avLst/>
                <a:gdLst>
                  <a:gd name="T0" fmla="*/ 1545 w 2335"/>
                  <a:gd name="T1" fmla="*/ 5 h 627"/>
                  <a:gd name="T2" fmla="*/ 0 w 2335"/>
                  <a:gd name="T3" fmla="*/ 419 h 627"/>
                  <a:gd name="T4" fmla="*/ 0 w 2335"/>
                  <a:gd name="T5" fmla="*/ 627 h 627"/>
                  <a:gd name="T6" fmla="*/ 2335 w 2335"/>
                  <a:gd name="T7" fmla="*/ 0 h 627"/>
                  <a:gd name="T8" fmla="*/ 1545 w 2335"/>
                  <a:gd name="T9" fmla="*/ 5 h 6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35"/>
                  <a:gd name="T16" fmla="*/ 0 h 627"/>
                  <a:gd name="T17" fmla="*/ 2335 w 2335"/>
                  <a:gd name="T18" fmla="*/ 627 h 6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35" h="627">
                    <a:moveTo>
                      <a:pt x="1545" y="5"/>
                    </a:moveTo>
                    <a:lnTo>
                      <a:pt x="0" y="419"/>
                    </a:lnTo>
                    <a:lnTo>
                      <a:pt x="0" y="627"/>
                    </a:lnTo>
                    <a:lnTo>
                      <a:pt x="2335" y="0"/>
                    </a:lnTo>
                    <a:lnTo>
                      <a:pt x="1545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4" name="Freeform 1486"/>
              <p:cNvSpPr>
                <a:spLocks/>
              </p:cNvSpPr>
              <p:nvPr/>
            </p:nvSpPr>
            <p:spPr bwMode="gray">
              <a:xfrm flipH="1">
                <a:off x="3771" y="2859"/>
                <a:ext cx="335" cy="90"/>
              </a:xfrm>
              <a:custGeom>
                <a:avLst/>
                <a:gdLst>
                  <a:gd name="T0" fmla="*/ 0 w 2181"/>
                  <a:gd name="T1" fmla="*/ 414 h 585"/>
                  <a:gd name="T2" fmla="*/ 636 w 2181"/>
                  <a:gd name="T3" fmla="*/ 585 h 585"/>
                  <a:gd name="T4" fmla="*/ 2181 w 2181"/>
                  <a:gd name="T5" fmla="*/ 171 h 585"/>
                  <a:gd name="T6" fmla="*/ 1545 w 2181"/>
                  <a:gd name="T7" fmla="*/ 0 h 585"/>
                  <a:gd name="T8" fmla="*/ 0 w 2181"/>
                  <a:gd name="T9" fmla="*/ 414 h 5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81"/>
                  <a:gd name="T16" fmla="*/ 0 h 585"/>
                  <a:gd name="T17" fmla="*/ 2181 w 2181"/>
                  <a:gd name="T18" fmla="*/ 585 h 5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81" h="585">
                    <a:moveTo>
                      <a:pt x="0" y="414"/>
                    </a:moveTo>
                    <a:lnTo>
                      <a:pt x="636" y="585"/>
                    </a:lnTo>
                    <a:lnTo>
                      <a:pt x="2181" y="171"/>
                    </a:lnTo>
                    <a:lnTo>
                      <a:pt x="1545" y="0"/>
                    </a:ln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5" name="Freeform 1487"/>
              <p:cNvSpPr>
                <a:spLocks/>
              </p:cNvSpPr>
              <p:nvPr/>
            </p:nvSpPr>
            <p:spPr bwMode="gray">
              <a:xfrm flipH="1">
                <a:off x="3650" y="2859"/>
                <a:ext cx="219" cy="26"/>
              </a:xfrm>
              <a:custGeom>
                <a:avLst/>
                <a:gdLst>
                  <a:gd name="T0" fmla="*/ 0 w 1426"/>
                  <a:gd name="T1" fmla="*/ 2 h 173"/>
                  <a:gd name="T2" fmla="*/ 636 w 1426"/>
                  <a:gd name="T3" fmla="*/ 173 h 173"/>
                  <a:gd name="T4" fmla="*/ 1426 w 1426"/>
                  <a:gd name="T5" fmla="*/ 168 h 173"/>
                  <a:gd name="T6" fmla="*/ 800 w 1426"/>
                  <a:gd name="T7" fmla="*/ 0 h 173"/>
                  <a:gd name="T8" fmla="*/ 0 w 1426"/>
                  <a:gd name="T9" fmla="*/ 2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26"/>
                  <a:gd name="T16" fmla="*/ 0 h 173"/>
                  <a:gd name="T17" fmla="*/ 1426 w 1426"/>
                  <a:gd name="T18" fmla="*/ 173 h 1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26" h="173">
                    <a:moveTo>
                      <a:pt x="0" y="2"/>
                    </a:moveTo>
                    <a:lnTo>
                      <a:pt x="636" y="173"/>
                    </a:lnTo>
                    <a:lnTo>
                      <a:pt x="1426" y="168"/>
                    </a:lnTo>
                    <a:lnTo>
                      <a:pt x="80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6" name="Freeform 1488"/>
              <p:cNvSpPr>
                <a:spLocks/>
              </p:cNvSpPr>
              <p:nvPr/>
            </p:nvSpPr>
            <p:spPr bwMode="gray">
              <a:xfrm flipH="1">
                <a:off x="3994" y="2750"/>
                <a:ext cx="79" cy="164"/>
              </a:xfrm>
              <a:custGeom>
                <a:avLst/>
                <a:gdLst>
                  <a:gd name="T0" fmla="*/ 0 w 512"/>
                  <a:gd name="T1" fmla="*/ 1067 h 1067"/>
                  <a:gd name="T2" fmla="*/ 0 w 512"/>
                  <a:gd name="T3" fmla="*/ 137 h 1067"/>
                  <a:gd name="T4" fmla="*/ 512 w 512"/>
                  <a:gd name="T5" fmla="*/ 0 h 1067"/>
                  <a:gd name="T6" fmla="*/ 512 w 512"/>
                  <a:gd name="T7" fmla="*/ 930 h 1067"/>
                  <a:gd name="T8" fmla="*/ 0 w 512"/>
                  <a:gd name="T9" fmla="*/ 1067 h 10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2"/>
                  <a:gd name="T16" fmla="*/ 0 h 1067"/>
                  <a:gd name="T17" fmla="*/ 512 w 512"/>
                  <a:gd name="T18" fmla="*/ 1067 h 10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2" h="1067">
                    <a:moveTo>
                      <a:pt x="0" y="1067"/>
                    </a:moveTo>
                    <a:lnTo>
                      <a:pt x="0" y="137"/>
                    </a:lnTo>
                    <a:lnTo>
                      <a:pt x="512" y="0"/>
                    </a:lnTo>
                    <a:lnTo>
                      <a:pt x="512" y="930"/>
                    </a:lnTo>
                    <a:lnTo>
                      <a:pt x="0" y="106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7" name="Freeform 1489"/>
              <p:cNvSpPr>
                <a:spLocks/>
              </p:cNvSpPr>
              <p:nvPr/>
            </p:nvSpPr>
            <p:spPr bwMode="gray">
              <a:xfrm flipH="1">
                <a:off x="3916" y="2729"/>
                <a:ext cx="78" cy="164"/>
              </a:xfrm>
              <a:custGeom>
                <a:avLst/>
                <a:gdLst>
                  <a:gd name="T0" fmla="*/ 0 w 511"/>
                  <a:gd name="T1" fmla="*/ 1068 h 1068"/>
                  <a:gd name="T2" fmla="*/ 0 w 511"/>
                  <a:gd name="T3" fmla="*/ 138 h 1068"/>
                  <a:gd name="T4" fmla="*/ 511 w 511"/>
                  <a:gd name="T5" fmla="*/ 0 h 1068"/>
                  <a:gd name="T6" fmla="*/ 511 w 511"/>
                  <a:gd name="T7" fmla="*/ 931 h 1068"/>
                  <a:gd name="T8" fmla="*/ 0 w 511"/>
                  <a:gd name="T9" fmla="*/ 1068 h 10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1"/>
                  <a:gd name="T16" fmla="*/ 0 h 1068"/>
                  <a:gd name="T17" fmla="*/ 511 w 511"/>
                  <a:gd name="T18" fmla="*/ 1068 h 10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1" h="1068">
                    <a:moveTo>
                      <a:pt x="0" y="1068"/>
                    </a:moveTo>
                    <a:lnTo>
                      <a:pt x="0" y="138"/>
                    </a:lnTo>
                    <a:lnTo>
                      <a:pt x="511" y="0"/>
                    </a:lnTo>
                    <a:lnTo>
                      <a:pt x="511" y="931"/>
                    </a:lnTo>
                    <a:lnTo>
                      <a:pt x="0" y="106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8" name="Freeform 1490"/>
              <p:cNvSpPr>
                <a:spLocks/>
              </p:cNvSpPr>
              <p:nvPr/>
            </p:nvSpPr>
            <p:spPr bwMode="gray">
              <a:xfrm flipH="1">
                <a:off x="3747" y="2684"/>
                <a:ext cx="66" cy="75"/>
              </a:xfrm>
              <a:custGeom>
                <a:avLst/>
                <a:gdLst>
                  <a:gd name="T0" fmla="*/ 0 w 432"/>
                  <a:gd name="T1" fmla="*/ 489 h 489"/>
                  <a:gd name="T2" fmla="*/ 0 w 432"/>
                  <a:gd name="T3" fmla="*/ 115 h 489"/>
                  <a:gd name="T4" fmla="*/ 432 w 432"/>
                  <a:gd name="T5" fmla="*/ 0 h 489"/>
                  <a:gd name="T6" fmla="*/ 432 w 432"/>
                  <a:gd name="T7" fmla="*/ 374 h 489"/>
                  <a:gd name="T8" fmla="*/ 0 w 432"/>
                  <a:gd name="T9" fmla="*/ 489 h 4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489"/>
                  <a:gd name="T17" fmla="*/ 432 w 432"/>
                  <a:gd name="T18" fmla="*/ 489 h 4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489">
                    <a:moveTo>
                      <a:pt x="0" y="489"/>
                    </a:moveTo>
                    <a:lnTo>
                      <a:pt x="0" y="115"/>
                    </a:lnTo>
                    <a:lnTo>
                      <a:pt x="432" y="0"/>
                    </a:lnTo>
                    <a:lnTo>
                      <a:pt x="432" y="374"/>
                    </a:lnTo>
                    <a:lnTo>
                      <a:pt x="0" y="489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9" name="Freeform 1491"/>
              <p:cNvSpPr>
                <a:spLocks/>
              </p:cNvSpPr>
              <p:nvPr/>
            </p:nvSpPr>
            <p:spPr bwMode="gray">
              <a:xfrm flipH="1">
                <a:off x="3597" y="2643"/>
                <a:ext cx="66" cy="75"/>
              </a:xfrm>
              <a:custGeom>
                <a:avLst/>
                <a:gdLst>
                  <a:gd name="T0" fmla="*/ 0 w 432"/>
                  <a:gd name="T1" fmla="*/ 489 h 489"/>
                  <a:gd name="T2" fmla="*/ 0 w 432"/>
                  <a:gd name="T3" fmla="*/ 115 h 489"/>
                  <a:gd name="T4" fmla="*/ 432 w 432"/>
                  <a:gd name="T5" fmla="*/ 0 h 489"/>
                  <a:gd name="T6" fmla="*/ 432 w 432"/>
                  <a:gd name="T7" fmla="*/ 374 h 489"/>
                  <a:gd name="T8" fmla="*/ 0 w 432"/>
                  <a:gd name="T9" fmla="*/ 489 h 4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489"/>
                  <a:gd name="T17" fmla="*/ 432 w 432"/>
                  <a:gd name="T18" fmla="*/ 489 h 4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489">
                    <a:moveTo>
                      <a:pt x="0" y="489"/>
                    </a:moveTo>
                    <a:lnTo>
                      <a:pt x="0" y="115"/>
                    </a:lnTo>
                    <a:lnTo>
                      <a:pt x="432" y="0"/>
                    </a:lnTo>
                    <a:lnTo>
                      <a:pt x="432" y="374"/>
                    </a:lnTo>
                    <a:lnTo>
                      <a:pt x="0" y="489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435" name="Line 1492"/>
            <p:cNvSpPr>
              <a:spLocks noChangeShapeType="1"/>
            </p:cNvSpPr>
            <p:nvPr/>
          </p:nvSpPr>
          <p:spPr bwMode="gray">
            <a:xfrm flipH="1" flipV="1">
              <a:off x="2113266" y="3739063"/>
              <a:ext cx="235439" cy="373811"/>
            </a:xfrm>
            <a:prstGeom prst="line">
              <a:avLst/>
            </a:prstGeom>
            <a:noFill/>
            <a:ln w="3175">
              <a:solidFill>
                <a:schemeClr val="tx1">
                  <a:alpha val="25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6" name="Line 1493"/>
            <p:cNvSpPr>
              <a:spLocks noChangeShapeType="1"/>
            </p:cNvSpPr>
            <p:nvPr/>
          </p:nvSpPr>
          <p:spPr bwMode="gray">
            <a:xfrm flipH="1" flipV="1">
              <a:off x="2356966" y="3675040"/>
              <a:ext cx="233374" cy="373811"/>
            </a:xfrm>
            <a:prstGeom prst="line">
              <a:avLst/>
            </a:prstGeom>
            <a:noFill/>
            <a:ln w="3175">
              <a:solidFill>
                <a:schemeClr val="tx1">
                  <a:alpha val="25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7" name="Line 1494"/>
            <p:cNvSpPr>
              <a:spLocks noChangeShapeType="1"/>
            </p:cNvSpPr>
            <p:nvPr/>
          </p:nvSpPr>
          <p:spPr bwMode="gray">
            <a:xfrm flipH="1" flipV="1">
              <a:off x="2592405" y="3611017"/>
              <a:ext cx="235439" cy="373811"/>
            </a:xfrm>
            <a:prstGeom prst="line">
              <a:avLst/>
            </a:prstGeom>
            <a:noFill/>
            <a:ln w="3175">
              <a:solidFill>
                <a:schemeClr val="tx1">
                  <a:alpha val="25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8" name="Line 1495"/>
            <p:cNvSpPr>
              <a:spLocks noChangeShapeType="1"/>
            </p:cNvSpPr>
            <p:nvPr/>
          </p:nvSpPr>
          <p:spPr bwMode="gray">
            <a:xfrm flipH="1" flipV="1">
              <a:off x="2831975" y="3546994"/>
              <a:ext cx="235439" cy="373811"/>
            </a:xfrm>
            <a:prstGeom prst="line">
              <a:avLst/>
            </a:prstGeom>
            <a:noFill/>
            <a:ln w="3175">
              <a:solidFill>
                <a:schemeClr val="tx1">
                  <a:alpha val="25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" name="Gruppieren 7"/>
          <p:cNvGrpSpPr/>
          <p:nvPr/>
        </p:nvGrpSpPr>
        <p:grpSpPr bwMode="gray">
          <a:xfrm>
            <a:off x="4026387" y="4626238"/>
            <a:ext cx="1463198" cy="1407478"/>
            <a:chOff x="6999870" y="292996"/>
            <a:chExt cx="1463198" cy="1407478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1615" name="Group 1377"/>
            <p:cNvGrpSpPr>
              <a:grpSpLocks/>
            </p:cNvGrpSpPr>
            <p:nvPr/>
          </p:nvGrpSpPr>
          <p:grpSpPr bwMode="gray">
            <a:xfrm flipH="1">
              <a:off x="6999870" y="404438"/>
              <a:ext cx="367348" cy="1000919"/>
              <a:chOff x="2458" y="1691"/>
              <a:chExt cx="178" cy="485"/>
            </a:xfrm>
            <a:gradFill flip="none" rotWithShape="1">
              <a:gsLst>
                <a:gs pos="100000">
                  <a:schemeClr val="bg1">
                    <a:lumMod val="6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1639" name="Freeform 511"/>
              <p:cNvSpPr>
                <a:spLocks/>
              </p:cNvSpPr>
              <p:nvPr/>
            </p:nvSpPr>
            <p:spPr bwMode="gray">
              <a:xfrm>
                <a:off x="2518" y="1908"/>
                <a:ext cx="112" cy="252"/>
              </a:xfrm>
              <a:custGeom>
                <a:avLst/>
                <a:gdLst>
                  <a:gd name="T0" fmla="*/ 938 w 938"/>
                  <a:gd name="T1" fmla="*/ 2112 h 2126"/>
                  <a:gd name="T2" fmla="*/ 489 w 938"/>
                  <a:gd name="T3" fmla="*/ 1065 h 2126"/>
                  <a:gd name="T4" fmla="*/ 938 w 938"/>
                  <a:gd name="T5" fmla="*/ 260 h 2126"/>
                  <a:gd name="T6" fmla="*/ 905 w 938"/>
                  <a:gd name="T7" fmla="*/ 241 h 2126"/>
                  <a:gd name="T8" fmla="*/ 470 w 938"/>
                  <a:gd name="T9" fmla="*/ 1021 h 2126"/>
                  <a:gd name="T10" fmla="*/ 33 w 938"/>
                  <a:gd name="T11" fmla="*/ 0 h 2126"/>
                  <a:gd name="T12" fmla="*/ 0 w 938"/>
                  <a:gd name="T13" fmla="*/ 17 h 2126"/>
                  <a:gd name="T14" fmla="*/ 449 w 938"/>
                  <a:gd name="T15" fmla="*/ 1063 h 2126"/>
                  <a:gd name="T16" fmla="*/ 0 w 938"/>
                  <a:gd name="T17" fmla="*/ 1868 h 2126"/>
                  <a:gd name="T18" fmla="*/ 33 w 938"/>
                  <a:gd name="T19" fmla="*/ 1885 h 2126"/>
                  <a:gd name="T20" fmla="*/ 468 w 938"/>
                  <a:gd name="T21" fmla="*/ 1108 h 2126"/>
                  <a:gd name="T22" fmla="*/ 905 w 938"/>
                  <a:gd name="T23" fmla="*/ 2126 h 2126"/>
                  <a:gd name="T24" fmla="*/ 938 w 938"/>
                  <a:gd name="T25" fmla="*/ 2112 h 21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8"/>
                  <a:gd name="T40" fmla="*/ 0 h 2126"/>
                  <a:gd name="T41" fmla="*/ 938 w 938"/>
                  <a:gd name="T42" fmla="*/ 2126 h 21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8" h="2126">
                    <a:moveTo>
                      <a:pt x="938" y="2112"/>
                    </a:moveTo>
                    <a:lnTo>
                      <a:pt x="489" y="1065"/>
                    </a:lnTo>
                    <a:lnTo>
                      <a:pt x="938" y="260"/>
                    </a:lnTo>
                    <a:lnTo>
                      <a:pt x="905" y="241"/>
                    </a:lnTo>
                    <a:lnTo>
                      <a:pt x="470" y="1021"/>
                    </a:lnTo>
                    <a:lnTo>
                      <a:pt x="33" y="0"/>
                    </a:lnTo>
                    <a:lnTo>
                      <a:pt x="0" y="17"/>
                    </a:lnTo>
                    <a:lnTo>
                      <a:pt x="449" y="1063"/>
                    </a:lnTo>
                    <a:lnTo>
                      <a:pt x="0" y="1868"/>
                    </a:lnTo>
                    <a:lnTo>
                      <a:pt x="33" y="1885"/>
                    </a:lnTo>
                    <a:lnTo>
                      <a:pt x="468" y="1108"/>
                    </a:lnTo>
                    <a:lnTo>
                      <a:pt x="905" y="2126"/>
                    </a:lnTo>
                    <a:lnTo>
                      <a:pt x="938" y="211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0" name="Freeform 512"/>
              <p:cNvSpPr>
                <a:spLocks noEditPoints="1"/>
              </p:cNvSpPr>
              <p:nvPr/>
            </p:nvSpPr>
            <p:spPr bwMode="gray">
              <a:xfrm>
                <a:off x="2458" y="2128"/>
                <a:ext cx="178" cy="48"/>
              </a:xfrm>
              <a:custGeom>
                <a:avLst/>
                <a:gdLst>
                  <a:gd name="T0" fmla="*/ 978 w 1500"/>
                  <a:gd name="T1" fmla="*/ 408 h 408"/>
                  <a:gd name="T2" fmla="*/ 0 w 1500"/>
                  <a:gd name="T3" fmla="*/ 139 h 408"/>
                  <a:gd name="T4" fmla="*/ 525 w 1500"/>
                  <a:gd name="T5" fmla="*/ 0 h 408"/>
                  <a:gd name="T6" fmla="*/ 529 w 1500"/>
                  <a:gd name="T7" fmla="*/ 0 h 408"/>
                  <a:gd name="T8" fmla="*/ 1500 w 1500"/>
                  <a:gd name="T9" fmla="*/ 262 h 408"/>
                  <a:gd name="T10" fmla="*/ 978 w 1500"/>
                  <a:gd name="T11" fmla="*/ 408 h 408"/>
                  <a:gd name="T12" fmla="*/ 978 w 1500"/>
                  <a:gd name="T13" fmla="*/ 408 h 408"/>
                  <a:gd name="T14" fmla="*/ 144 w 1500"/>
                  <a:gd name="T15" fmla="*/ 139 h 408"/>
                  <a:gd name="T16" fmla="*/ 978 w 1500"/>
                  <a:gd name="T17" fmla="*/ 368 h 408"/>
                  <a:gd name="T18" fmla="*/ 1359 w 1500"/>
                  <a:gd name="T19" fmla="*/ 262 h 408"/>
                  <a:gd name="T20" fmla="*/ 525 w 1500"/>
                  <a:gd name="T21" fmla="*/ 37 h 408"/>
                  <a:gd name="T22" fmla="*/ 144 w 1500"/>
                  <a:gd name="T23" fmla="*/ 139 h 408"/>
                  <a:gd name="T24" fmla="*/ 144 w 1500"/>
                  <a:gd name="T25" fmla="*/ 139 h 4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00"/>
                  <a:gd name="T40" fmla="*/ 0 h 408"/>
                  <a:gd name="T41" fmla="*/ 1500 w 1500"/>
                  <a:gd name="T42" fmla="*/ 408 h 4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00" h="408">
                    <a:moveTo>
                      <a:pt x="978" y="408"/>
                    </a:moveTo>
                    <a:lnTo>
                      <a:pt x="0" y="139"/>
                    </a:lnTo>
                    <a:lnTo>
                      <a:pt x="525" y="0"/>
                    </a:lnTo>
                    <a:lnTo>
                      <a:pt x="529" y="0"/>
                    </a:lnTo>
                    <a:lnTo>
                      <a:pt x="1500" y="262"/>
                    </a:lnTo>
                    <a:lnTo>
                      <a:pt x="978" y="408"/>
                    </a:lnTo>
                    <a:close/>
                    <a:moveTo>
                      <a:pt x="144" y="139"/>
                    </a:moveTo>
                    <a:lnTo>
                      <a:pt x="978" y="368"/>
                    </a:lnTo>
                    <a:lnTo>
                      <a:pt x="1359" y="262"/>
                    </a:lnTo>
                    <a:lnTo>
                      <a:pt x="525" y="37"/>
                    </a:lnTo>
                    <a:lnTo>
                      <a:pt x="144" y="139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1" name="Freeform 513"/>
              <p:cNvSpPr>
                <a:spLocks noEditPoints="1"/>
              </p:cNvSpPr>
              <p:nvPr/>
            </p:nvSpPr>
            <p:spPr bwMode="gray">
              <a:xfrm>
                <a:off x="2572" y="1934"/>
                <a:ext cx="58" cy="242"/>
              </a:xfrm>
              <a:custGeom>
                <a:avLst/>
                <a:gdLst>
                  <a:gd name="T0" fmla="*/ 0 w 489"/>
                  <a:gd name="T1" fmla="*/ 137 h 2043"/>
                  <a:gd name="T2" fmla="*/ 0 w 489"/>
                  <a:gd name="T3" fmla="*/ 2043 h 2043"/>
                  <a:gd name="T4" fmla="*/ 489 w 489"/>
                  <a:gd name="T5" fmla="*/ 1911 h 2043"/>
                  <a:gd name="T6" fmla="*/ 489 w 489"/>
                  <a:gd name="T7" fmla="*/ 0 h 2043"/>
                  <a:gd name="T8" fmla="*/ 0 w 489"/>
                  <a:gd name="T9" fmla="*/ 137 h 2043"/>
                  <a:gd name="T10" fmla="*/ 452 w 489"/>
                  <a:gd name="T11" fmla="*/ 1644 h 2043"/>
                  <a:gd name="T12" fmla="*/ 38 w 489"/>
                  <a:gd name="T13" fmla="*/ 1758 h 2043"/>
                  <a:gd name="T14" fmla="*/ 38 w 489"/>
                  <a:gd name="T15" fmla="*/ 1566 h 2043"/>
                  <a:gd name="T16" fmla="*/ 452 w 489"/>
                  <a:gd name="T17" fmla="*/ 1453 h 2043"/>
                  <a:gd name="T18" fmla="*/ 452 w 489"/>
                  <a:gd name="T19" fmla="*/ 1644 h 2043"/>
                  <a:gd name="T20" fmla="*/ 452 w 489"/>
                  <a:gd name="T21" fmla="*/ 1413 h 2043"/>
                  <a:gd name="T22" fmla="*/ 38 w 489"/>
                  <a:gd name="T23" fmla="*/ 1528 h 2043"/>
                  <a:gd name="T24" fmla="*/ 38 w 489"/>
                  <a:gd name="T25" fmla="*/ 1332 h 2043"/>
                  <a:gd name="T26" fmla="*/ 452 w 489"/>
                  <a:gd name="T27" fmla="*/ 1219 h 2043"/>
                  <a:gd name="T28" fmla="*/ 452 w 489"/>
                  <a:gd name="T29" fmla="*/ 1413 h 2043"/>
                  <a:gd name="T30" fmla="*/ 452 w 489"/>
                  <a:gd name="T31" fmla="*/ 1179 h 2043"/>
                  <a:gd name="T32" fmla="*/ 38 w 489"/>
                  <a:gd name="T33" fmla="*/ 1292 h 2043"/>
                  <a:gd name="T34" fmla="*/ 38 w 489"/>
                  <a:gd name="T35" fmla="*/ 1098 h 2043"/>
                  <a:gd name="T36" fmla="*/ 452 w 489"/>
                  <a:gd name="T37" fmla="*/ 985 h 2043"/>
                  <a:gd name="T38" fmla="*/ 452 w 489"/>
                  <a:gd name="T39" fmla="*/ 1179 h 2043"/>
                  <a:gd name="T40" fmla="*/ 452 w 489"/>
                  <a:gd name="T41" fmla="*/ 945 h 2043"/>
                  <a:gd name="T42" fmla="*/ 38 w 489"/>
                  <a:gd name="T43" fmla="*/ 1058 h 2043"/>
                  <a:gd name="T44" fmla="*/ 38 w 489"/>
                  <a:gd name="T45" fmla="*/ 865 h 2043"/>
                  <a:gd name="T46" fmla="*/ 452 w 489"/>
                  <a:gd name="T47" fmla="*/ 749 h 2043"/>
                  <a:gd name="T48" fmla="*/ 452 w 489"/>
                  <a:gd name="T49" fmla="*/ 945 h 2043"/>
                  <a:gd name="T50" fmla="*/ 452 w 489"/>
                  <a:gd name="T51" fmla="*/ 711 h 2043"/>
                  <a:gd name="T52" fmla="*/ 38 w 489"/>
                  <a:gd name="T53" fmla="*/ 824 h 2043"/>
                  <a:gd name="T54" fmla="*/ 38 w 489"/>
                  <a:gd name="T55" fmla="*/ 631 h 2043"/>
                  <a:gd name="T56" fmla="*/ 452 w 489"/>
                  <a:gd name="T57" fmla="*/ 515 h 2043"/>
                  <a:gd name="T58" fmla="*/ 452 w 489"/>
                  <a:gd name="T59" fmla="*/ 711 h 2043"/>
                  <a:gd name="T60" fmla="*/ 452 w 489"/>
                  <a:gd name="T61" fmla="*/ 477 h 2043"/>
                  <a:gd name="T62" fmla="*/ 38 w 489"/>
                  <a:gd name="T63" fmla="*/ 591 h 2043"/>
                  <a:gd name="T64" fmla="*/ 38 w 489"/>
                  <a:gd name="T65" fmla="*/ 395 h 2043"/>
                  <a:gd name="T66" fmla="*/ 452 w 489"/>
                  <a:gd name="T67" fmla="*/ 281 h 2043"/>
                  <a:gd name="T68" fmla="*/ 452 w 489"/>
                  <a:gd name="T69" fmla="*/ 477 h 2043"/>
                  <a:gd name="T70" fmla="*/ 452 w 489"/>
                  <a:gd name="T71" fmla="*/ 50 h 2043"/>
                  <a:gd name="T72" fmla="*/ 452 w 489"/>
                  <a:gd name="T73" fmla="*/ 241 h 2043"/>
                  <a:gd name="T74" fmla="*/ 38 w 489"/>
                  <a:gd name="T75" fmla="*/ 357 h 2043"/>
                  <a:gd name="T76" fmla="*/ 38 w 489"/>
                  <a:gd name="T77" fmla="*/ 165 h 2043"/>
                  <a:gd name="T78" fmla="*/ 452 w 489"/>
                  <a:gd name="T79" fmla="*/ 50 h 2043"/>
                  <a:gd name="T80" fmla="*/ 38 w 489"/>
                  <a:gd name="T81" fmla="*/ 1994 h 2043"/>
                  <a:gd name="T82" fmla="*/ 38 w 489"/>
                  <a:gd name="T83" fmla="*/ 1798 h 2043"/>
                  <a:gd name="T84" fmla="*/ 452 w 489"/>
                  <a:gd name="T85" fmla="*/ 1684 h 2043"/>
                  <a:gd name="T86" fmla="*/ 452 w 489"/>
                  <a:gd name="T87" fmla="*/ 1883 h 2043"/>
                  <a:gd name="T88" fmla="*/ 38 w 489"/>
                  <a:gd name="T89" fmla="*/ 1994 h 20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9"/>
                  <a:gd name="T136" fmla="*/ 0 h 2043"/>
                  <a:gd name="T137" fmla="*/ 489 w 489"/>
                  <a:gd name="T138" fmla="*/ 2043 h 20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9" h="2043">
                    <a:moveTo>
                      <a:pt x="0" y="137"/>
                    </a:moveTo>
                    <a:lnTo>
                      <a:pt x="0" y="2043"/>
                    </a:lnTo>
                    <a:lnTo>
                      <a:pt x="489" y="1911"/>
                    </a:lnTo>
                    <a:lnTo>
                      <a:pt x="489" y="0"/>
                    </a:lnTo>
                    <a:lnTo>
                      <a:pt x="0" y="137"/>
                    </a:lnTo>
                    <a:close/>
                    <a:moveTo>
                      <a:pt x="452" y="1644"/>
                    </a:moveTo>
                    <a:lnTo>
                      <a:pt x="38" y="1758"/>
                    </a:lnTo>
                    <a:lnTo>
                      <a:pt x="38" y="1566"/>
                    </a:lnTo>
                    <a:lnTo>
                      <a:pt x="452" y="1453"/>
                    </a:lnTo>
                    <a:lnTo>
                      <a:pt x="452" y="1644"/>
                    </a:lnTo>
                    <a:close/>
                    <a:moveTo>
                      <a:pt x="452" y="1413"/>
                    </a:moveTo>
                    <a:lnTo>
                      <a:pt x="38" y="1528"/>
                    </a:lnTo>
                    <a:lnTo>
                      <a:pt x="38" y="1332"/>
                    </a:lnTo>
                    <a:lnTo>
                      <a:pt x="452" y="1219"/>
                    </a:lnTo>
                    <a:lnTo>
                      <a:pt x="452" y="1413"/>
                    </a:lnTo>
                    <a:close/>
                    <a:moveTo>
                      <a:pt x="452" y="1179"/>
                    </a:moveTo>
                    <a:lnTo>
                      <a:pt x="38" y="1292"/>
                    </a:lnTo>
                    <a:lnTo>
                      <a:pt x="38" y="1098"/>
                    </a:lnTo>
                    <a:lnTo>
                      <a:pt x="452" y="985"/>
                    </a:lnTo>
                    <a:lnTo>
                      <a:pt x="452" y="1179"/>
                    </a:lnTo>
                    <a:close/>
                    <a:moveTo>
                      <a:pt x="452" y="945"/>
                    </a:moveTo>
                    <a:lnTo>
                      <a:pt x="38" y="1058"/>
                    </a:lnTo>
                    <a:lnTo>
                      <a:pt x="38" y="865"/>
                    </a:lnTo>
                    <a:lnTo>
                      <a:pt x="452" y="749"/>
                    </a:lnTo>
                    <a:lnTo>
                      <a:pt x="452" y="945"/>
                    </a:lnTo>
                    <a:close/>
                    <a:moveTo>
                      <a:pt x="452" y="711"/>
                    </a:moveTo>
                    <a:lnTo>
                      <a:pt x="38" y="824"/>
                    </a:lnTo>
                    <a:lnTo>
                      <a:pt x="38" y="631"/>
                    </a:lnTo>
                    <a:lnTo>
                      <a:pt x="452" y="515"/>
                    </a:lnTo>
                    <a:lnTo>
                      <a:pt x="452" y="711"/>
                    </a:lnTo>
                    <a:close/>
                    <a:moveTo>
                      <a:pt x="452" y="477"/>
                    </a:moveTo>
                    <a:lnTo>
                      <a:pt x="38" y="591"/>
                    </a:lnTo>
                    <a:lnTo>
                      <a:pt x="38" y="395"/>
                    </a:lnTo>
                    <a:lnTo>
                      <a:pt x="452" y="281"/>
                    </a:lnTo>
                    <a:lnTo>
                      <a:pt x="452" y="477"/>
                    </a:lnTo>
                    <a:close/>
                    <a:moveTo>
                      <a:pt x="452" y="50"/>
                    </a:moveTo>
                    <a:lnTo>
                      <a:pt x="452" y="241"/>
                    </a:lnTo>
                    <a:lnTo>
                      <a:pt x="38" y="357"/>
                    </a:lnTo>
                    <a:lnTo>
                      <a:pt x="38" y="165"/>
                    </a:lnTo>
                    <a:lnTo>
                      <a:pt x="452" y="50"/>
                    </a:lnTo>
                    <a:close/>
                    <a:moveTo>
                      <a:pt x="38" y="1994"/>
                    </a:moveTo>
                    <a:lnTo>
                      <a:pt x="38" y="1798"/>
                    </a:lnTo>
                    <a:lnTo>
                      <a:pt x="452" y="1684"/>
                    </a:lnTo>
                    <a:lnTo>
                      <a:pt x="452" y="1883"/>
                    </a:lnTo>
                    <a:lnTo>
                      <a:pt x="38" y="1994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2" name="Freeform 514"/>
              <p:cNvSpPr>
                <a:spLocks noEditPoints="1"/>
              </p:cNvSpPr>
              <p:nvPr/>
            </p:nvSpPr>
            <p:spPr bwMode="gray">
              <a:xfrm>
                <a:off x="2464" y="1906"/>
                <a:ext cx="59" cy="242"/>
              </a:xfrm>
              <a:custGeom>
                <a:avLst/>
                <a:gdLst>
                  <a:gd name="T0" fmla="*/ 0 w 492"/>
                  <a:gd name="T1" fmla="*/ 2041 h 2041"/>
                  <a:gd name="T2" fmla="*/ 492 w 492"/>
                  <a:gd name="T3" fmla="*/ 1911 h 2041"/>
                  <a:gd name="T4" fmla="*/ 492 w 492"/>
                  <a:gd name="T5" fmla="*/ 0 h 2041"/>
                  <a:gd name="T6" fmla="*/ 0 w 492"/>
                  <a:gd name="T7" fmla="*/ 135 h 2041"/>
                  <a:gd name="T8" fmla="*/ 0 w 492"/>
                  <a:gd name="T9" fmla="*/ 2041 h 2041"/>
                  <a:gd name="T10" fmla="*/ 38 w 492"/>
                  <a:gd name="T11" fmla="*/ 395 h 2041"/>
                  <a:gd name="T12" fmla="*/ 454 w 492"/>
                  <a:gd name="T13" fmla="*/ 281 h 2041"/>
                  <a:gd name="T14" fmla="*/ 454 w 492"/>
                  <a:gd name="T15" fmla="*/ 475 h 2041"/>
                  <a:gd name="T16" fmla="*/ 38 w 492"/>
                  <a:gd name="T17" fmla="*/ 591 h 2041"/>
                  <a:gd name="T18" fmla="*/ 38 w 492"/>
                  <a:gd name="T19" fmla="*/ 395 h 2041"/>
                  <a:gd name="T20" fmla="*/ 38 w 492"/>
                  <a:gd name="T21" fmla="*/ 629 h 2041"/>
                  <a:gd name="T22" fmla="*/ 454 w 492"/>
                  <a:gd name="T23" fmla="*/ 515 h 2041"/>
                  <a:gd name="T24" fmla="*/ 454 w 492"/>
                  <a:gd name="T25" fmla="*/ 709 h 2041"/>
                  <a:gd name="T26" fmla="*/ 38 w 492"/>
                  <a:gd name="T27" fmla="*/ 825 h 2041"/>
                  <a:gd name="T28" fmla="*/ 38 w 492"/>
                  <a:gd name="T29" fmla="*/ 629 h 2041"/>
                  <a:gd name="T30" fmla="*/ 38 w 492"/>
                  <a:gd name="T31" fmla="*/ 862 h 2041"/>
                  <a:gd name="T32" fmla="*/ 454 w 492"/>
                  <a:gd name="T33" fmla="*/ 749 h 2041"/>
                  <a:gd name="T34" fmla="*/ 454 w 492"/>
                  <a:gd name="T35" fmla="*/ 945 h 2041"/>
                  <a:gd name="T36" fmla="*/ 38 w 492"/>
                  <a:gd name="T37" fmla="*/ 1058 h 2041"/>
                  <a:gd name="T38" fmla="*/ 38 w 492"/>
                  <a:gd name="T39" fmla="*/ 862 h 2041"/>
                  <a:gd name="T40" fmla="*/ 38 w 492"/>
                  <a:gd name="T41" fmla="*/ 1099 h 2041"/>
                  <a:gd name="T42" fmla="*/ 454 w 492"/>
                  <a:gd name="T43" fmla="*/ 983 h 2041"/>
                  <a:gd name="T44" fmla="*/ 454 w 492"/>
                  <a:gd name="T45" fmla="*/ 1179 h 2041"/>
                  <a:gd name="T46" fmla="*/ 38 w 492"/>
                  <a:gd name="T47" fmla="*/ 1292 h 2041"/>
                  <a:gd name="T48" fmla="*/ 38 w 492"/>
                  <a:gd name="T49" fmla="*/ 1099 h 2041"/>
                  <a:gd name="T50" fmla="*/ 38 w 492"/>
                  <a:gd name="T51" fmla="*/ 1332 h 2041"/>
                  <a:gd name="T52" fmla="*/ 454 w 492"/>
                  <a:gd name="T53" fmla="*/ 1217 h 2041"/>
                  <a:gd name="T54" fmla="*/ 454 w 492"/>
                  <a:gd name="T55" fmla="*/ 1413 h 2041"/>
                  <a:gd name="T56" fmla="*/ 38 w 492"/>
                  <a:gd name="T57" fmla="*/ 1526 h 2041"/>
                  <a:gd name="T58" fmla="*/ 38 w 492"/>
                  <a:gd name="T59" fmla="*/ 1332 h 2041"/>
                  <a:gd name="T60" fmla="*/ 38 w 492"/>
                  <a:gd name="T61" fmla="*/ 1566 h 2041"/>
                  <a:gd name="T62" fmla="*/ 454 w 492"/>
                  <a:gd name="T63" fmla="*/ 1453 h 2041"/>
                  <a:gd name="T64" fmla="*/ 454 w 492"/>
                  <a:gd name="T65" fmla="*/ 1644 h 2041"/>
                  <a:gd name="T66" fmla="*/ 38 w 492"/>
                  <a:gd name="T67" fmla="*/ 1758 h 2041"/>
                  <a:gd name="T68" fmla="*/ 38 w 492"/>
                  <a:gd name="T69" fmla="*/ 1566 h 2041"/>
                  <a:gd name="T70" fmla="*/ 38 w 492"/>
                  <a:gd name="T71" fmla="*/ 1994 h 2041"/>
                  <a:gd name="T72" fmla="*/ 38 w 492"/>
                  <a:gd name="T73" fmla="*/ 1798 h 2041"/>
                  <a:gd name="T74" fmla="*/ 454 w 492"/>
                  <a:gd name="T75" fmla="*/ 1682 h 2041"/>
                  <a:gd name="T76" fmla="*/ 454 w 492"/>
                  <a:gd name="T77" fmla="*/ 1883 h 2041"/>
                  <a:gd name="T78" fmla="*/ 38 w 492"/>
                  <a:gd name="T79" fmla="*/ 1994 h 2041"/>
                  <a:gd name="T80" fmla="*/ 454 w 492"/>
                  <a:gd name="T81" fmla="*/ 50 h 2041"/>
                  <a:gd name="T82" fmla="*/ 454 w 492"/>
                  <a:gd name="T83" fmla="*/ 241 h 2041"/>
                  <a:gd name="T84" fmla="*/ 38 w 492"/>
                  <a:gd name="T85" fmla="*/ 357 h 2041"/>
                  <a:gd name="T86" fmla="*/ 38 w 492"/>
                  <a:gd name="T87" fmla="*/ 163 h 2041"/>
                  <a:gd name="T88" fmla="*/ 454 w 492"/>
                  <a:gd name="T89" fmla="*/ 50 h 20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2"/>
                  <a:gd name="T136" fmla="*/ 0 h 2041"/>
                  <a:gd name="T137" fmla="*/ 492 w 492"/>
                  <a:gd name="T138" fmla="*/ 2041 h 20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2" h="2041">
                    <a:moveTo>
                      <a:pt x="0" y="2041"/>
                    </a:moveTo>
                    <a:lnTo>
                      <a:pt x="492" y="1911"/>
                    </a:lnTo>
                    <a:lnTo>
                      <a:pt x="492" y="0"/>
                    </a:lnTo>
                    <a:lnTo>
                      <a:pt x="0" y="135"/>
                    </a:lnTo>
                    <a:lnTo>
                      <a:pt x="0" y="2041"/>
                    </a:lnTo>
                    <a:close/>
                    <a:moveTo>
                      <a:pt x="38" y="395"/>
                    </a:moveTo>
                    <a:lnTo>
                      <a:pt x="454" y="281"/>
                    </a:lnTo>
                    <a:lnTo>
                      <a:pt x="454" y="475"/>
                    </a:lnTo>
                    <a:lnTo>
                      <a:pt x="38" y="591"/>
                    </a:lnTo>
                    <a:lnTo>
                      <a:pt x="38" y="395"/>
                    </a:lnTo>
                    <a:close/>
                    <a:moveTo>
                      <a:pt x="38" y="629"/>
                    </a:moveTo>
                    <a:lnTo>
                      <a:pt x="454" y="515"/>
                    </a:lnTo>
                    <a:lnTo>
                      <a:pt x="454" y="709"/>
                    </a:lnTo>
                    <a:lnTo>
                      <a:pt x="38" y="825"/>
                    </a:lnTo>
                    <a:lnTo>
                      <a:pt x="38" y="629"/>
                    </a:lnTo>
                    <a:close/>
                    <a:moveTo>
                      <a:pt x="38" y="862"/>
                    </a:moveTo>
                    <a:lnTo>
                      <a:pt x="454" y="749"/>
                    </a:lnTo>
                    <a:lnTo>
                      <a:pt x="454" y="945"/>
                    </a:lnTo>
                    <a:lnTo>
                      <a:pt x="38" y="1058"/>
                    </a:lnTo>
                    <a:lnTo>
                      <a:pt x="38" y="862"/>
                    </a:lnTo>
                    <a:close/>
                    <a:moveTo>
                      <a:pt x="38" y="1099"/>
                    </a:moveTo>
                    <a:lnTo>
                      <a:pt x="454" y="983"/>
                    </a:lnTo>
                    <a:lnTo>
                      <a:pt x="454" y="1179"/>
                    </a:lnTo>
                    <a:lnTo>
                      <a:pt x="38" y="1292"/>
                    </a:lnTo>
                    <a:lnTo>
                      <a:pt x="38" y="1099"/>
                    </a:lnTo>
                    <a:close/>
                    <a:moveTo>
                      <a:pt x="38" y="1332"/>
                    </a:moveTo>
                    <a:lnTo>
                      <a:pt x="454" y="1217"/>
                    </a:lnTo>
                    <a:lnTo>
                      <a:pt x="454" y="1413"/>
                    </a:lnTo>
                    <a:lnTo>
                      <a:pt x="38" y="1526"/>
                    </a:lnTo>
                    <a:lnTo>
                      <a:pt x="38" y="1332"/>
                    </a:lnTo>
                    <a:close/>
                    <a:moveTo>
                      <a:pt x="38" y="1566"/>
                    </a:moveTo>
                    <a:lnTo>
                      <a:pt x="454" y="1453"/>
                    </a:lnTo>
                    <a:lnTo>
                      <a:pt x="454" y="1644"/>
                    </a:lnTo>
                    <a:lnTo>
                      <a:pt x="38" y="1758"/>
                    </a:lnTo>
                    <a:lnTo>
                      <a:pt x="38" y="1566"/>
                    </a:lnTo>
                    <a:close/>
                    <a:moveTo>
                      <a:pt x="38" y="1994"/>
                    </a:moveTo>
                    <a:lnTo>
                      <a:pt x="38" y="1798"/>
                    </a:lnTo>
                    <a:lnTo>
                      <a:pt x="454" y="1682"/>
                    </a:lnTo>
                    <a:lnTo>
                      <a:pt x="454" y="1883"/>
                    </a:lnTo>
                    <a:lnTo>
                      <a:pt x="38" y="1994"/>
                    </a:lnTo>
                    <a:close/>
                    <a:moveTo>
                      <a:pt x="454" y="50"/>
                    </a:moveTo>
                    <a:lnTo>
                      <a:pt x="454" y="241"/>
                    </a:lnTo>
                    <a:lnTo>
                      <a:pt x="38" y="357"/>
                    </a:lnTo>
                    <a:lnTo>
                      <a:pt x="38" y="163"/>
                    </a:lnTo>
                    <a:lnTo>
                      <a:pt x="454" y="50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3" name="Freeform 515"/>
              <p:cNvSpPr>
                <a:spLocks noEditPoints="1"/>
              </p:cNvSpPr>
              <p:nvPr/>
            </p:nvSpPr>
            <p:spPr bwMode="gray">
              <a:xfrm>
                <a:off x="2458" y="1906"/>
                <a:ext cx="178" cy="48"/>
              </a:xfrm>
              <a:custGeom>
                <a:avLst/>
                <a:gdLst>
                  <a:gd name="T0" fmla="*/ 978 w 1500"/>
                  <a:gd name="T1" fmla="*/ 408 h 408"/>
                  <a:gd name="T2" fmla="*/ 0 w 1500"/>
                  <a:gd name="T3" fmla="*/ 141 h 408"/>
                  <a:gd name="T4" fmla="*/ 525 w 1500"/>
                  <a:gd name="T5" fmla="*/ 0 h 408"/>
                  <a:gd name="T6" fmla="*/ 529 w 1500"/>
                  <a:gd name="T7" fmla="*/ 2 h 408"/>
                  <a:gd name="T8" fmla="*/ 1500 w 1500"/>
                  <a:gd name="T9" fmla="*/ 262 h 408"/>
                  <a:gd name="T10" fmla="*/ 978 w 1500"/>
                  <a:gd name="T11" fmla="*/ 408 h 408"/>
                  <a:gd name="T12" fmla="*/ 978 w 1500"/>
                  <a:gd name="T13" fmla="*/ 408 h 408"/>
                  <a:gd name="T14" fmla="*/ 144 w 1500"/>
                  <a:gd name="T15" fmla="*/ 141 h 408"/>
                  <a:gd name="T16" fmla="*/ 978 w 1500"/>
                  <a:gd name="T17" fmla="*/ 368 h 408"/>
                  <a:gd name="T18" fmla="*/ 1359 w 1500"/>
                  <a:gd name="T19" fmla="*/ 262 h 408"/>
                  <a:gd name="T20" fmla="*/ 525 w 1500"/>
                  <a:gd name="T21" fmla="*/ 40 h 408"/>
                  <a:gd name="T22" fmla="*/ 144 w 1500"/>
                  <a:gd name="T23" fmla="*/ 141 h 408"/>
                  <a:gd name="T24" fmla="*/ 144 w 1500"/>
                  <a:gd name="T25" fmla="*/ 141 h 4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00"/>
                  <a:gd name="T40" fmla="*/ 0 h 408"/>
                  <a:gd name="T41" fmla="*/ 1500 w 1500"/>
                  <a:gd name="T42" fmla="*/ 408 h 4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00" h="408">
                    <a:moveTo>
                      <a:pt x="978" y="408"/>
                    </a:moveTo>
                    <a:lnTo>
                      <a:pt x="0" y="141"/>
                    </a:lnTo>
                    <a:lnTo>
                      <a:pt x="525" y="0"/>
                    </a:lnTo>
                    <a:lnTo>
                      <a:pt x="529" y="2"/>
                    </a:lnTo>
                    <a:lnTo>
                      <a:pt x="1500" y="262"/>
                    </a:lnTo>
                    <a:lnTo>
                      <a:pt x="978" y="408"/>
                    </a:lnTo>
                    <a:close/>
                    <a:moveTo>
                      <a:pt x="144" y="141"/>
                    </a:moveTo>
                    <a:lnTo>
                      <a:pt x="978" y="368"/>
                    </a:lnTo>
                    <a:lnTo>
                      <a:pt x="1359" y="262"/>
                    </a:lnTo>
                    <a:lnTo>
                      <a:pt x="525" y="40"/>
                    </a:lnTo>
                    <a:lnTo>
                      <a:pt x="144" y="141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4" name="Freeform 516"/>
              <p:cNvSpPr>
                <a:spLocks/>
              </p:cNvSpPr>
              <p:nvPr/>
            </p:nvSpPr>
            <p:spPr bwMode="gray">
              <a:xfrm>
                <a:off x="2465" y="1923"/>
                <a:ext cx="111" cy="252"/>
              </a:xfrm>
              <a:custGeom>
                <a:avLst/>
                <a:gdLst>
                  <a:gd name="T0" fmla="*/ 940 w 940"/>
                  <a:gd name="T1" fmla="*/ 2112 h 2126"/>
                  <a:gd name="T2" fmla="*/ 491 w 940"/>
                  <a:gd name="T3" fmla="*/ 1063 h 2126"/>
                  <a:gd name="T4" fmla="*/ 940 w 940"/>
                  <a:gd name="T5" fmla="*/ 260 h 2126"/>
                  <a:gd name="T6" fmla="*/ 907 w 940"/>
                  <a:gd name="T7" fmla="*/ 241 h 2126"/>
                  <a:gd name="T8" fmla="*/ 472 w 940"/>
                  <a:gd name="T9" fmla="*/ 1020 h 2126"/>
                  <a:gd name="T10" fmla="*/ 35 w 940"/>
                  <a:gd name="T11" fmla="*/ 0 h 2126"/>
                  <a:gd name="T12" fmla="*/ 0 w 940"/>
                  <a:gd name="T13" fmla="*/ 14 h 2126"/>
                  <a:gd name="T14" fmla="*/ 448 w 940"/>
                  <a:gd name="T15" fmla="*/ 1060 h 2126"/>
                  <a:gd name="T16" fmla="*/ 0 w 940"/>
                  <a:gd name="T17" fmla="*/ 1866 h 2126"/>
                  <a:gd name="T18" fmla="*/ 33 w 940"/>
                  <a:gd name="T19" fmla="*/ 1885 h 2126"/>
                  <a:gd name="T20" fmla="*/ 467 w 940"/>
                  <a:gd name="T21" fmla="*/ 1105 h 2126"/>
                  <a:gd name="T22" fmla="*/ 904 w 940"/>
                  <a:gd name="T23" fmla="*/ 2126 h 2126"/>
                  <a:gd name="T24" fmla="*/ 940 w 940"/>
                  <a:gd name="T25" fmla="*/ 2112 h 21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0"/>
                  <a:gd name="T40" fmla="*/ 0 h 2126"/>
                  <a:gd name="T41" fmla="*/ 940 w 940"/>
                  <a:gd name="T42" fmla="*/ 2126 h 21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0" h="2126">
                    <a:moveTo>
                      <a:pt x="940" y="2112"/>
                    </a:moveTo>
                    <a:lnTo>
                      <a:pt x="491" y="1063"/>
                    </a:lnTo>
                    <a:lnTo>
                      <a:pt x="940" y="260"/>
                    </a:lnTo>
                    <a:lnTo>
                      <a:pt x="907" y="241"/>
                    </a:lnTo>
                    <a:lnTo>
                      <a:pt x="472" y="1020"/>
                    </a:lnTo>
                    <a:lnTo>
                      <a:pt x="35" y="0"/>
                    </a:lnTo>
                    <a:lnTo>
                      <a:pt x="0" y="14"/>
                    </a:lnTo>
                    <a:lnTo>
                      <a:pt x="448" y="1060"/>
                    </a:lnTo>
                    <a:lnTo>
                      <a:pt x="0" y="1866"/>
                    </a:lnTo>
                    <a:lnTo>
                      <a:pt x="33" y="1885"/>
                    </a:lnTo>
                    <a:lnTo>
                      <a:pt x="467" y="1105"/>
                    </a:lnTo>
                    <a:lnTo>
                      <a:pt x="904" y="2126"/>
                    </a:lnTo>
                    <a:lnTo>
                      <a:pt x="940" y="211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5" name="Freeform 517"/>
              <p:cNvSpPr>
                <a:spLocks/>
              </p:cNvSpPr>
              <p:nvPr/>
            </p:nvSpPr>
            <p:spPr bwMode="gray">
              <a:xfrm>
                <a:off x="2598" y="1709"/>
                <a:ext cx="4" cy="222"/>
              </a:xfrm>
              <a:custGeom>
                <a:avLst/>
                <a:gdLst>
                  <a:gd name="T0" fmla="*/ 37 w 37"/>
                  <a:gd name="T1" fmla="*/ 1873 h 1873"/>
                  <a:gd name="T2" fmla="*/ 0 w 37"/>
                  <a:gd name="T3" fmla="*/ 1873 h 1873"/>
                  <a:gd name="T4" fmla="*/ 0 w 37"/>
                  <a:gd name="T5" fmla="*/ 0 h 1873"/>
                  <a:gd name="T6" fmla="*/ 37 w 37"/>
                  <a:gd name="T7" fmla="*/ 0 h 1873"/>
                  <a:gd name="T8" fmla="*/ 37 w 37"/>
                  <a:gd name="T9" fmla="*/ 1873 h 1873"/>
                  <a:gd name="T10" fmla="*/ 37 w 37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1873"/>
                  <a:gd name="T20" fmla="*/ 37 w 37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1873">
                    <a:moveTo>
                      <a:pt x="37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6" name="Freeform 518"/>
              <p:cNvSpPr>
                <a:spLocks/>
              </p:cNvSpPr>
              <p:nvPr/>
            </p:nvSpPr>
            <p:spPr bwMode="gray">
              <a:xfrm>
                <a:off x="2545" y="1694"/>
                <a:ext cx="4" cy="222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7" name="Freeform 519"/>
              <p:cNvSpPr>
                <a:spLocks noEditPoints="1"/>
              </p:cNvSpPr>
              <p:nvPr/>
            </p:nvSpPr>
            <p:spPr bwMode="gray">
              <a:xfrm>
                <a:off x="2464" y="1691"/>
                <a:ext cx="86" cy="235"/>
              </a:xfrm>
              <a:custGeom>
                <a:avLst/>
                <a:gdLst>
                  <a:gd name="T0" fmla="*/ 234 w 720"/>
                  <a:gd name="T1" fmla="*/ 130 h 1984"/>
                  <a:gd name="T2" fmla="*/ 0 w 720"/>
                  <a:gd name="T3" fmla="*/ 1984 h 1984"/>
                  <a:gd name="T4" fmla="*/ 491 w 720"/>
                  <a:gd name="T5" fmla="*/ 1847 h 1984"/>
                  <a:gd name="T6" fmla="*/ 720 w 720"/>
                  <a:gd name="T7" fmla="*/ 0 h 1984"/>
                  <a:gd name="T8" fmla="*/ 234 w 720"/>
                  <a:gd name="T9" fmla="*/ 130 h 1984"/>
                  <a:gd name="T10" fmla="*/ 477 w 720"/>
                  <a:gd name="T11" fmla="*/ 1651 h 1984"/>
                  <a:gd name="T12" fmla="*/ 66 w 720"/>
                  <a:gd name="T13" fmla="*/ 1762 h 1984"/>
                  <a:gd name="T14" fmla="*/ 83 w 720"/>
                  <a:gd name="T15" fmla="*/ 1639 h 1984"/>
                  <a:gd name="T16" fmla="*/ 494 w 720"/>
                  <a:gd name="T17" fmla="*/ 1528 h 1984"/>
                  <a:gd name="T18" fmla="*/ 477 w 720"/>
                  <a:gd name="T19" fmla="*/ 1651 h 1984"/>
                  <a:gd name="T20" fmla="*/ 498 w 720"/>
                  <a:gd name="T21" fmla="*/ 1488 h 1984"/>
                  <a:gd name="T22" fmla="*/ 87 w 720"/>
                  <a:gd name="T23" fmla="*/ 1599 h 1984"/>
                  <a:gd name="T24" fmla="*/ 101 w 720"/>
                  <a:gd name="T25" fmla="*/ 1474 h 1984"/>
                  <a:gd name="T26" fmla="*/ 513 w 720"/>
                  <a:gd name="T27" fmla="*/ 1363 h 1984"/>
                  <a:gd name="T28" fmla="*/ 498 w 720"/>
                  <a:gd name="T29" fmla="*/ 1488 h 1984"/>
                  <a:gd name="T30" fmla="*/ 520 w 720"/>
                  <a:gd name="T31" fmla="*/ 1323 h 1984"/>
                  <a:gd name="T32" fmla="*/ 106 w 720"/>
                  <a:gd name="T33" fmla="*/ 1434 h 1984"/>
                  <a:gd name="T34" fmla="*/ 123 w 720"/>
                  <a:gd name="T35" fmla="*/ 1311 h 1984"/>
                  <a:gd name="T36" fmla="*/ 534 w 720"/>
                  <a:gd name="T37" fmla="*/ 1200 h 1984"/>
                  <a:gd name="T38" fmla="*/ 520 w 720"/>
                  <a:gd name="T39" fmla="*/ 1323 h 1984"/>
                  <a:gd name="T40" fmla="*/ 538 w 720"/>
                  <a:gd name="T41" fmla="*/ 1160 h 1984"/>
                  <a:gd name="T42" fmla="*/ 127 w 720"/>
                  <a:gd name="T43" fmla="*/ 1268 h 1984"/>
                  <a:gd name="T44" fmla="*/ 144 w 720"/>
                  <a:gd name="T45" fmla="*/ 1145 h 1984"/>
                  <a:gd name="T46" fmla="*/ 555 w 720"/>
                  <a:gd name="T47" fmla="*/ 1034 h 1984"/>
                  <a:gd name="T48" fmla="*/ 538 w 720"/>
                  <a:gd name="T49" fmla="*/ 1160 h 1984"/>
                  <a:gd name="T50" fmla="*/ 560 w 720"/>
                  <a:gd name="T51" fmla="*/ 994 h 1984"/>
                  <a:gd name="T52" fmla="*/ 149 w 720"/>
                  <a:gd name="T53" fmla="*/ 1105 h 1984"/>
                  <a:gd name="T54" fmla="*/ 165 w 720"/>
                  <a:gd name="T55" fmla="*/ 980 h 1984"/>
                  <a:gd name="T56" fmla="*/ 574 w 720"/>
                  <a:gd name="T57" fmla="*/ 871 h 1984"/>
                  <a:gd name="T58" fmla="*/ 560 w 720"/>
                  <a:gd name="T59" fmla="*/ 994 h 1984"/>
                  <a:gd name="T60" fmla="*/ 579 w 720"/>
                  <a:gd name="T61" fmla="*/ 831 h 1984"/>
                  <a:gd name="T62" fmla="*/ 170 w 720"/>
                  <a:gd name="T63" fmla="*/ 940 h 1984"/>
                  <a:gd name="T64" fmla="*/ 184 w 720"/>
                  <a:gd name="T65" fmla="*/ 817 h 1984"/>
                  <a:gd name="T66" fmla="*/ 595 w 720"/>
                  <a:gd name="T67" fmla="*/ 706 h 1984"/>
                  <a:gd name="T68" fmla="*/ 579 w 720"/>
                  <a:gd name="T69" fmla="*/ 831 h 1984"/>
                  <a:gd name="T70" fmla="*/ 600 w 720"/>
                  <a:gd name="T71" fmla="*/ 666 h 1984"/>
                  <a:gd name="T72" fmla="*/ 191 w 720"/>
                  <a:gd name="T73" fmla="*/ 777 h 1984"/>
                  <a:gd name="T74" fmla="*/ 205 w 720"/>
                  <a:gd name="T75" fmla="*/ 652 h 1984"/>
                  <a:gd name="T76" fmla="*/ 616 w 720"/>
                  <a:gd name="T77" fmla="*/ 543 h 1984"/>
                  <a:gd name="T78" fmla="*/ 600 w 720"/>
                  <a:gd name="T79" fmla="*/ 666 h 1984"/>
                  <a:gd name="T80" fmla="*/ 621 w 720"/>
                  <a:gd name="T81" fmla="*/ 501 h 1984"/>
                  <a:gd name="T82" fmla="*/ 210 w 720"/>
                  <a:gd name="T83" fmla="*/ 612 h 1984"/>
                  <a:gd name="T84" fmla="*/ 227 w 720"/>
                  <a:gd name="T85" fmla="*/ 489 h 1984"/>
                  <a:gd name="T86" fmla="*/ 635 w 720"/>
                  <a:gd name="T87" fmla="*/ 378 h 1984"/>
                  <a:gd name="T88" fmla="*/ 621 w 720"/>
                  <a:gd name="T89" fmla="*/ 501 h 1984"/>
                  <a:gd name="T90" fmla="*/ 640 w 720"/>
                  <a:gd name="T91" fmla="*/ 338 h 1984"/>
                  <a:gd name="T92" fmla="*/ 231 w 720"/>
                  <a:gd name="T93" fmla="*/ 446 h 1984"/>
                  <a:gd name="T94" fmla="*/ 248 w 720"/>
                  <a:gd name="T95" fmla="*/ 323 h 1984"/>
                  <a:gd name="T96" fmla="*/ 657 w 720"/>
                  <a:gd name="T97" fmla="*/ 212 h 1984"/>
                  <a:gd name="T98" fmla="*/ 640 w 720"/>
                  <a:gd name="T99" fmla="*/ 338 h 1984"/>
                  <a:gd name="T100" fmla="*/ 675 w 720"/>
                  <a:gd name="T101" fmla="*/ 49 h 1984"/>
                  <a:gd name="T102" fmla="*/ 661 w 720"/>
                  <a:gd name="T103" fmla="*/ 172 h 1984"/>
                  <a:gd name="T104" fmla="*/ 253 w 720"/>
                  <a:gd name="T105" fmla="*/ 283 h 1984"/>
                  <a:gd name="T106" fmla="*/ 267 w 720"/>
                  <a:gd name="T107" fmla="*/ 160 h 1984"/>
                  <a:gd name="T108" fmla="*/ 675 w 720"/>
                  <a:gd name="T109" fmla="*/ 49 h 1984"/>
                  <a:gd name="T110" fmla="*/ 45 w 720"/>
                  <a:gd name="T111" fmla="*/ 1932 h 1984"/>
                  <a:gd name="T112" fmla="*/ 61 w 720"/>
                  <a:gd name="T113" fmla="*/ 1802 h 1984"/>
                  <a:gd name="T114" fmla="*/ 472 w 720"/>
                  <a:gd name="T115" fmla="*/ 1693 h 1984"/>
                  <a:gd name="T116" fmla="*/ 458 w 720"/>
                  <a:gd name="T117" fmla="*/ 1816 h 1984"/>
                  <a:gd name="T118" fmla="*/ 45 w 720"/>
                  <a:gd name="T119" fmla="*/ 1932 h 19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20"/>
                  <a:gd name="T181" fmla="*/ 0 h 1984"/>
                  <a:gd name="T182" fmla="*/ 720 w 720"/>
                  <a:gd name="T183" fmla="*/ 1984 h 19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20" h="1984">
                    <a:moveTo>
                      <a:pt x="234" y="130"/>
                    </a:moveTo>
                    <a:lnTo>
                      <a:pt x="0" y="1984"/>
                    </a:lnTo>
                    <a:lnTo>
                      <a:pt x="491" y="1847"/>
                    </a:lnTo>
                    <a:lnTo>
                      <a:pt x="720" y="0"/>
                    </a:lnTo>
                    <a:lnTo>
                      <a:pt x="234" y="130"/>
                    </a:lnTo>
                    <a:close/>
                    <a:moveTo>
                      <a:pt x="477" y="1651"/>
                    </a:moveTo>
                    <a:lnTo>
                      <a:pt x="66" y="1762"/>
                    </a:lnTo>
                    <a:lnTo>
                      <a:pt x="83" y="1639"/>
                    </a:lnTo>
                    <a:lnTo>
                      <a:pt x="494" y="1528"/>
                    </a:lnTo>
                    <a:lnTo>
                      <a:pt x="477" y="1651"/>
                    </a:lnTo>
                    <a:close/>
                    <a:moveTo>
                      <a:pt x="498" y="1488"/>
                    </a:moveTo>
                    <a:lnTo>
                      <a:pt x="87" y="1599"/>
                    </a:lnTo>
                    <a:lnTo>
                      <a:pt x="101" y="1474"/>
                    </a:lnTo>
                    <a:lnTo>
                      <a:pt x="513" y="1363"/>
                    </a:lnTo>
                    <a:lnTo>
                      <a:pt x="498" y="1488"/>
                    </a:lnTo>
                    <a:close/>
                    <a:moveTo>
                      <a:pt x="520" y="1323"/>
                    </a:moveTo>
                    <a:lnTo>
                      <a:pt x="106" y="1434"/>
                    </a:lnTo>
                    <a:lnTo>
                      <a:pt x="123" y="1311"/>
                    </a:lnTo>
                    <a:lnTo>
                      <a:pt x="534" y="1200"/>
                    </a:lnTo>
                    <a:lnTo>
                      <a:pt x="520" y="1323"/>
                    </a:lnTo>
                    <a:close/>
                    <a:moveTo>
                      <a:pt x="538" y="1160"/>
                    </a:moveTo>
                    <a:lnTo>
                      <a:pt x="127" y="1268"/>
                    </a:lnTo>
                    <a:lnTo>
                      <a:pt x="144" y="1145"/>
                    </a:lnTo>
                    <a:lnTo>
                      <a:pt x="555" y="1034"/>
                    </a:lnTo>
                    <a:lnTo>
                      <a:pt x="538" y="1160"/>
                    </a:lnTo>
                    <a:close/>
                    <a:moveTo>
                      <a:pt x="560" y="994"/>
                    </a:moveTo>
                    <a:lnTo>
                      <a:pt x="149" y="1105"/>
                    </a:lnTo>
                    <a:lnTo>
                      <a:pt x="165" y="980"/>
                    </a:lnTo>
                    <a:lnTo>
                      <a:pt x="574" y="871"/>
                    </a:lnTo>
                    <a:lnTo>
                      <a:pt x="560" y="994"/>
                    </a:lnTo>
                    <a:close/>
                    <a:moveTo>
                      <a:pt x="579" y="831"/>
                    </a:moveTo>
                    <a:lnTo>
                      <a:pt x="170" y="940"/>
                    </a:lnTo>
                    <a:lnTo>
                      <a:pt x="184" y="817"/>
                    </a:lnTo>
                    <a:lnTo>
                      <a:pt x="595" y="706"/>
                    </a:lnTo>
                    <a:lnTo>
                      <a:pt x="579" y="831"/>
                    </a:lnTo>
                    <a:close/>
                    <a:moveTo>
                      <a:pt x="600" y="666"/>
                    </a:moveTo>
                    <a:lnTo>
                      <a:pt x="191" y="777"/>
                    </a:lnTo>
                    <a:lnTo>
                      <a:pt x="205" y="652"/>
                    </a:lnTo>
                    <a:lnTo>
                      <a:pt x="616" y="543"/>
                    </a:lnTo>
                    <a:lnTo>
                      <a:pt x="600" y="666"/>
                    </a:lnTo>
                    <a:close/>
                    <a:moveTo>
                      <a:pt x="621" y="501"/>
                    </a:moveTo>
                    <a:lnTo>
                      <a:pt x="210" y="612"/>
                    </a:lnTo>
                    <a:lnTo>
                      <a:pt x="227" y="489"/>
                    </a:lnTo>
                    <a:lnTo>
                      <a:pt x="635" y="378"/>
                    </a:lnTo>
                    <a:lnTo>
                      <a:pt x="621" y="501"/>
                    </a:lnTo>
                    <a:close/>
                    <a:moveTo>
                      <a:pt x="640" y="338"/>
                    </a:moveTo>
                    <a:lnTo>
                      <a:pt x="231" y="446"/>
                    </a:lnTo>
                    <a:lnTo>
                      <a:pt x="248" y="323"/>
                    </a:lnTo>
                    <a:lnTo>
                      <a:pt x="657" y="212"/>
                    </a:lnTo>
                    <a:lnTo>
                      <a:pt x="640" y="338"/>
                    </a:lnTo>
                    <a:close/>
                    <a:moveTo>
                      <a:pt x="675" y="49"/>
                    </a:moveTo>
                    <a:lnTo>
                      <a:pt x="661" y="172"/>
                    </a:lnTo>
                    <a:lnTo>
                      <a:pt x="253" y="283"/>
                    </a:lnTo>
                    <a:lnTo>
                      <a:pt x="267" y="160"/>
                    </a:lnTo>
                    <a:lnTo>
                      <a:pt x="675" y="49"/>
                    </a:lnTo>
                    <a:close/>
                    <a:moveTo>
                      <a:pt x="45" y="1932"/>
                    </a:moveTo>
                    <a:lnTo>
                      <a:pt x="61" y="1802"/>
                    </a:lnTo>
                    <a:lnTo>
                      <a:pt x="472" y="1693"/>
                    </a:lnTo>
                    <a:lnTo>
                      <a:pt x="458" y="1816"/>
                    </a:lnTo>
                    <a:lnTo>
                      <a:pt x="45" y="193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8" name="Freeform 520"/>
              <p:cNvSpPr>
                <a:spLocks noEditPoints="1"/>
              </p:cNvSpPr>
              <p:nvPr/>
            </p:nvSpPr>
            <p:spPr bwMode="gray">
              <a:xfrm>
                <a:off x="2545" y="1706"/>
                <a:ext cx="85" cy="249"/>
              </a:xfrm>
              <a:custGeom>
                <a:avLst/>
                <a:gdLst>
                  <a:gd name="T0" fmla="*/ 486 w 723"/>
                  <a:gd name="T1" fmla="*/ 24 h 2105"/>
                  <a:gd name="T2" fmla="*/ 484 w 723"/>
                  <a:gd name="T3" fmla="*/ 0 h 2105"/>
                  <a:gd name="T4" fmla="*/ 0 w 723"/>
                  <a:gd name="T5" fmla="*/ 130 h 2105"/>
                  <a:gd name="T6" fmla="*/ 234 w 723"/>
                  <a:gd name="T7" fmla="*/ 2105 h 2105"/>
                  <a:gd name="T8" fmla="*/ 723 w 723"/>
                  <a:gd name="T9" fmla="*/ 1973 h 2105"/>
                  <a:gd name="T10" fmla="*/ 486 w 723"/>
                  <a:gd name="T11" fmla="*/ 24 h 2105"/>
                  <a:gd name="T12" fmla="*/ 496 w 723"/>
                  <a:gd name="T13" fmla="*/ 402 h 2105"/>
                  <a:gd name="T14" fmla="*/ 512 w 723"/>
                  <a:gd name="T15" fmla="*/ 539 h 2105"/>
                  <a:gd name="T16" fmla="*/ 99 w 723"/>
                  <a:gd name="T17" fmla="*/ 650 h 2105"/>
                  <a:gd name="T18" fmla="*/ 83 w 723"/>
                  <a:gd name="T19" fmla="*/ 511 h 2105"/>
                  <a:gd name="T20" fmla="*/ 496 w 723"/>
                  <a:gd name="T21" fmla="*/ 402 h 2105"/>
                  <a:gd name="T22" fmla="*/ 78 w 723"/>
                  <a:gd name="T23" fmla="*/ 473 h 2105"/>
                  <a:gd name="T24" fmla="*/ 61 w 723"/>
                  <a:gd name="T25" fmla="*/ 336 h 2105"/>
                  <a:gd name="T26" fmla="*/ 475 w 723"/>
                  <a:gd name="T27" fmla="*/ 225 h 2105"/>
                  <a:gd name="T28" fmla="*/ 491 w 723"/>
                  <a:gd name="T29" fmla="*/ 362 h 2105"/>
                  <a:gd name="T30" fmla="*/ 78 w 723"/>
                  <a:gd name="T31" fmla="*/ 473 h 2105"/>
                  <a:gd name="T32" fmla="*/ 515 w 723"/>
                  <a:gd name="T33" fmla="*/ 577 h 2105"/>
                  <a:gd name="T34" fmla="*/ 531 w 723"/>
                  <a:gd name="T35" fmla="*/ 714 h 2105"/>
                  <a:gd name="T36" fmla="*/ 120 w 723"/>
                  <a:gd name="T37" fmla="*/ 825 h 2105"/>
                  <a:gd name="T38" fmla="*/ 104 w 723"/>
                  <a:gd name="T39" fmla="*/ 688 h 2105"/>
                  <a:gd name="T40" fmla="*/ 515 w 723"/>
                  <a:gd name="T41" fmla="*/ 577 h 2105"/>
                  <a:gd name="T42" fmla="*/ 536 w 723"/>
                  <a:gd name="T43" fmla="*/ 751 h 2105"/>
                  <a:gd name="T44" fmla="*/ 553 w 723"/>
                  <a:gd name="T45" fmla="*/ 888 h 2105"/>
                  <a:gd name="T46" fmla="*/ 142 w 723"/>
                  <a:gd name="T47" fmla="*/ 999 h 2105"/>
                  <a:gd name="T48" fmla="*/ 125 w 723"/>
                  <a:gd name="T49" fmla="*/ 862 h 2105"/>
                  <a:gd name="T50" fmla="*/ 536 w 723"/>
                  <a:gd name="T51" fmla="*/ 751 h 2105"/>
                  <a:gd name="T52" fmla="*/ 557 w 723"/>
                  <a:gd name="T53" fmla="*/ 926 h 2105"/>
                  <a:gd name="T54" fmla="*/ 574 w 723"/>
                  <a:gd name="T55" fmla="*/ 1063 h 2105"/>
                  <a:gd name="T56" fmla="*/ 160 w 723"/>
                  <a:gd name="T57" fmla="*/ 1174 h 2105"/>
                  <a:gd name="T58" fmla="*/ 144 w 723"/>
                  <a:gd name="T59" fmla="*/ 1037 h 2105"/>
                  <a:gd name="T60" fmla="*/ 557 w 723"/>
                  <a:gd name="T61" fmla="*/ 926 h 2105"/>
                  <a:gd name="T62" fmla="*/ 579 w 723"/>
                  <a:gd name="T63" fmla="*/ 1101 h 2105"/>
                  <a:gd name="T64" fmla="*/ 595 w 723"/>
                  <a:gd name="T65" fmla="*/ 1238 h 2105"/>
                  <a:gd name="T66" fmla="*/ 182 w 723"/>
                  <a:gd name="T67" fmla="*/ 1349 h 2105"/>
                  <a:gd name="T68" fmla="*/ 165 w 723"/>
                  <a:gd name="T69" fmla="*/ 1212 h 2105"/>
                  <a:gd name="T70" fmla="*/ 579 w 723"/>
                  <a:gd name="T71" fmla="*/ 1101 h 2105"/>
                  <a:gd name="T72" fmla="*/ 600 w 723"/>
                  <a:gd name="T73" fmla="*/ 1276 h 2105"/>
                  <a:gd name="T74" fmla="*/ 616 w 723"/>
                  <a:gd name="T75" fmla="*/ 1415 h 2105"/>
                  <a:gd name="T76" fmla="*/ 203 w 723"/>
                  <a:gd name="T77" fmla="*/ 1526 h 2105"/>
                  <a:gd name="T78" fmla="*/ 186 w 723"/>
                  <a:gd name="T79" fmla="*/ 1389 h 2105"/>
                  <a:gd name="T80" fmla="*/ 600 w 723"/>
                  <a:gd name="T81" fmla="*/ 1276 h 2105"/>
                  <a:gd name="T82" fmla="*/ 621 w 723"/>
                  <a:gd name="T83" fmla="*/ 1453 h 2105"/>
                  <a:gd name="T84" fmla="*/ 638 w 723"/>
                  <a:gd name="T85" fmla="*/ 1590 h 2105"/>
                  <a:gd name="T86" fmla="*/ 224 w 723"/>
                  <a:gd name="T87" fmla="*/ 1701 h 2105"/>
                  <a:gd name="T88" fmla="*/ 208 w 723"/>
                  <a:gd name="T89" fmla="*/ 1564 h 2105"/>
                  <a:gd name="T90" fmla="*/ 621 w 723"/>
                  <a:gd name="T91" fmla="*/ 1453 h 2105"/>
                  <a:gd name="T92" fmla="*/ 642 w 723"/>
                  <a:gd name="T93" fmla="*/ 1628 h 2105"/>
                  <a:gd name="T94" fmla="*/ 659 w 723"/>
                  <a:gd name="T95" fmla="*/ 1765 h 2105"/>
                  <a:gd name="T96" fmla="*/ 243 w 723"/>
                  <a:gd name="T97" fmla="*/ 1876 h 2105"/>
                  <a:gd name="T98" fmla="*/ 229 w 723"/>
                  <a:gd name="T99" fmla="*/ 1739 h 2105"/>
                  <a:gd name="T100" fmla="*/ 642 w 723"/>
                  <a:gd name="T101" fmla="*/ 1628 h 2105"/>
                  <a:gd name="T102" fmla="*/ 453 w 723"/>
                  <a:gd name="T103" fmla="*/ 50 h 2105"/>
                  <a:gd name="T104" fmla="*/ 470 w 723"/>
                  <a:gd name="T105" fmla="*/ 187 h 2105"/>
                  <a:gd name="T106" fmla="*/ 57 w 723"/>
                  <a:gd name="T107" fmla="*/ 298 h 2105"/>
                  <a:gd name="T108" fmla="*/ 42 w 723"/>
                  <a:gd name="T109" fmla="*/ 159 h 2105"/>
                  <a:gd name="T110" fmla="*/ 453 w 723"/>
                  <a:gd name="T111" fmla="*/ 50 h 2105"/>
                  <a:gd name="T112" fmla="*/ 264 w 723"/>
                  <a:gd name="T113" fmla="*/ 2055 h 2105"/>
                  <a:gd name="T114" fmla="*/ 248 w 723"/>
                  <a:gd name="T115" fmla="*/ 1914 h 2105"/>
                  <a:gd name="T116" fmla="*/ 664 w 723"/>
                  <a:gd name="T117" fmla="*/ 1803 h 2105"/>
                  <a:gd name="T118" fmla="*/ 680 w 723"/>
                  <a:gd name="T119" fmla="*/ 1944 h 2105"/>
                  <a:gd name="T120" fmla="*/ 264 w 723"/>
                  <a:gd name="T121" fmla="*/ 2055 h 210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23"/>
                  <a:gd name="T184" fmla="*/ 0 h 2105"/>
                  <a:gd name="T185" fmla="*/ 723 w 723"/>
                  <a:gd name="T186" fmla="*/ 2105 h 210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23" h="2105">
                    <a:moveTo>
                      <a:pt x="486" y="24"/>
                    </a:moveTo>
                    <a:lnTo>
                      <a:pt x="484" y="0"/>
                    </a:lnTo>
                    <a:lnTo>
                      <a:pt x="0" y="130"/>
                    </a:lnTo>
                    <a:lnTo>
                      <a:pt x="234" y="2105"/>
                    </a:lnTo>
                    <a:lnTo>
                      <a:pt x="723" y="1973"/>
                    </a:lnTo>
                    <a:lnTo>
                      <a:pt x="486" y="24"/>
                    </a:lnTo>
                    <a:close/>
                    <a:moveTo>
                      <a:pt x="496" y="402"/>
                    </a:moveTo>
                    <a:lnTo>
                      <a:pt x="512" y="539"/>
                    </a:lnTo>
                    <a:lnTo>
                      <a:pt x="99" y="650"/>
                    </a:lnTo>
                    <a:lnTo>
                      <a:pt x="83" y="511"/>
                    </a:lnTo>
                    <a:lnTo>
                      <a:pt x="496" y="402"/>
                    </a:lnTo>
                    <a:close/>
                    <a:moveTo>
                      <a:pt x="78" y="473"/>
                    </a:moveTo>
                    <a:lnTo>
                      <a:pt x="61" y="336"/>
                    </a:lnTo>
                    <a:lnTo>
                      <a:pt x="475" y="225"/>
                    </a:lnTo>
                    <a:lnTo>
                      <a:pt x="491" y="362"/>
                    </a:lnTo>
                    <a:lnTo>
                      <a:pt x="78" y="473"/>
                    </a:lnTo>
                    <a:close/>
                    <a:moveTo>
                      <a:pt x="515" y="577"/>
                    </a:moveTo>
                    <a:lnTo>
                      <a:pt x="531" y="714"/>
                    </a:lnTo>
                    <a:lnTo>
                      <a:pt x="120" y="825"/>
                    </a:lnTo>
                    <a:lnTo>
                      <a:pt x="104" y="688"/>
                    </a:lnTo>
                    <a:lnTo>
                      <a:pt x="515" y="577"/>
                    </a:lnTo>
                    <a:close/>
                    <a:moveTo>
                      <a:pt x="536" y="751"/>
                    </a:moveTo>
                    <a:lnTo>
                      <a:pt x="553" y="888"/>
                    </a:lnTo>
                    <a:lnTo>
                      <a:pt x="142" y="999"/>
                    </a:lnTo>
                    <a:lnTo>
                      <a:pt x="125" y="862"/>
                    </a:lnTo>
                    <a:lnTo>
                      <a:pt x="536" y="751"/>
                    </a:lnTo>
                    <a:close/>
                    <a:moveTo>
                      <a:pt x="557" y="926"/>
                    </a:moveTo>
                    <a:lnTo>
                      <a:pt x="574" y="1063"/>
                    </a:lnTo>
                    <a:lnTo>
                      <a:pt x="160" y="1174"/>
                    </a:lnTo>
                    <a:lnTo>
                      <a:pt x="144" y="1037"/>
                    </a:lnTo>
                    <a:lnTo>
                      <a:pt x="557" y="926"/>
                    </a:lnTo>
                    <a:close/>
                    <a:moveTo>
                      <a:pt x="579" y="1101"/>
                    </a:moveTo>
                    <a:lnTo>
                      <a:pt x="595" y="1238"/>
                    </a:lnTo>
                    <a:lnTo>
                      <a:pt x="182" y="1349"/>
                    </a:lnTo>
                    <a:lnTo>
                      <a:pt x="165" y="1212"/>
                    </a:lnTo>
                    <a:lnTo>
                      <a:pt x="579" y="1101"/>
                    </a:lnTo>
                    <a:close/>
                    <a:moveTo>
                      <a:pt x="600" y="1276"/>
                    </a:moveTo>
                    <a:lnTo>
                      <a:pt x="616" y="1415"/>
                    </a:lnTo>
                    <a:lnTo>
                      <a:pt x="203" y="1526"/>
                    </a:lnTo>
                    <a:lnTo>
                      <a:pt x="186" y="1389"/>
                    </a:lnTo>
                    <a:lnTo>
                      <a:pt x="600" y="1276"/>
                    </a:lnTo>
                    <a:close/>
                    <a:moveTo>
                      <a:pt x="621" y="1453"/>
                    </a:moveTo>
                    <a:lnTo>
                      <a:pt x="638" y="1590"/>
                    </a:lnTo>
                    <a:lnTo>
                      <a:pt x="224" y="1701"/>
                    </a:lnTo>
                    <a:lnTo>
                      <a:pt x="208" y="1564"/>
                    </a:lnTo>
                    <a:lnTo>
                      <a:pt x="621" y="1453"/>
                    </a:lnTo>
                    <a:close/>
                    <a:moveTo>
                      <a:pt x="642" y="1628"/>
                    </a:moveTo>
                    <a:lnTo>
                      <a:pt x="659" y="1765"/>
                    </a:lnTo>
                    <a:lnTo>
                      <a:pt x="243" y="1876"/>
                    </a:lnTo>
                    <a:lnTo>
                      <a:pt x="229" y="1739"/>
                    </a:lnTo>
                    <a:lnTo>
                      <a:pt x="642" y="1628"/>
                    </a:lnTo>
                    <a:close/>
                    <a:moveTo>
                      <a:pt x="453" y="50"/>
                    </a:moveTo>
                    <a:lnTo>
                      <a:pt x="470" y="187"/>
                    </a:lnTo>
                    <a:lnTo>
                      <a:pt x="57" y="298"/>
                    </a:lnTo>
                    <a:lnTo>
                      <a:pt x="42" y="159"/>
                    </a:lnTo>
                    <a:lnTo>
                      <a:pt x="453" y="50"/>
                    </a:lnTo>
                    <a:close/>
                    <a:moveTo>
                      <a:pt x="264" y="2055"/>
                    </a:moveTo>
                    <a:lnTo>
                      <a:pt x="248" y="1914"/>
                    </a:lnTo>
                    <a:lnTo>
                      <a:pt x="664" y="1803"/>
                    </a:lnTo>
                    <a:lnTo>
                      <a:pt x="680" y="1944"/>
                    </a:lnTo>
                    <a:lnTo>
                      <a:pt x="264" y="2055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9" name="Freeform 521"/>
              <p:cNvSpPr>
                <a:spLocks/>
              </p:cNvSpPr>
              <p:nvPr/>
            </p:nvSpPr>
            <p:spPr bwMode="gray">
              <a:xfrm>
                <a:off x="2494" y="1694"/>
                <a:ext cx="106" cy="29"/>
              </a:xfrm>
              <a:custGeom>
                <a:avLst/>
                <a:gdLst>
                  <a:gd name="T0" fmla="*/ 0 w 896"/>
                  <a:gd name="T1" fmla="*/ 120 h 238"/>
                  <a:gd name="T2" fmla="*/ 449 w 896"/>
                  <a:gd name="T3" fmla="*/ 0 h 238"/>
                  <a:gd name="T4" fmla="*/ 896 w 896"/>
                  <a:gd name="T5" fmla="*/ 120 h 238"/>
                  <a:gd name="T6" fmla="*/ 449 w 896"/>
                  <a:gd name="T7" fmla="*/ 238 h 238"/>
                  <a:gd name="T8" fmla="*/ 0 w 896"/>
                  <a:gd name="T9" fmla="*/ 120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6"/>
                  <a:gd name="T16" fmla="*/ 0 h 238"/>
                  <a:gd name="T17" fmla="*/ 896 w 896"/>
                  <a:gd name="T18" fmla="*/ 238 h 2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6" h="238">
                    <a:moveTo>
                      <a:pt x="0" y="120"/>
                    </a:moveTo>
                    <a:lnTo>
                      <a:pt x="449" y="0"/>
                    </a:lnTo>
                    <a:lnTo>
                      <a:pt x="896" y="120"/>
                    </a:lnTo>
                    <a:lnTo>
                      <a:pt x="449" y="238"/>
                    </a:lnTo>
                    <a:lnTo>
                      <a:pt x="0" y="120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0" name="Freeform 522"/>
              <p:cNvSpPr>
                <a:spLocks/>
              </p:cNvSpPr>
              <p:nvPr/>
            </p:nvSpPr>
            <p:spPr bwMode="gray">
              <a:xfrm>
                <a:off x="2545" y="1723"/>
                <a:ext cx="4" cy="222"/>
              </a:xfrm>
              <a:custGeom>
                <a:avLst/>
                <a:gdLst>
                  <a:gd name="T0" fmla="*/ 38 w 38"/>
                  <a:gd name="T1" fmla="*/ 1876 h 1876"/>
                  <a:gd name="T2" fmla="*/ 0 w 38"/>
                  <a:gd name="T3" fmla="*/ 1876 h 1876"/>
                  <a:gd name="T4" fmla="*/ 0 w 38"/>
                  <a:gd name="T5" fmla="*/ 0 h 1876"/>
                  <a:gd name="T6" fmla="*/ 38 w 38"/>
                  <a:gd name="T7" fmla="*/ 0 h 1876"/>
                  <a:gd name="T8" fmla="*/ 38 w 38"/>
                  <a:gd name="T9" fmla="*/ 1876 h 1876"/>
                  <a:gd name="T10" fmla="*/ 38 w 38"/>
                  <a:gd name="T11" fmla="*/ 1876 h 18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6"/>
                  <a:gd name="T20" fmla="*/ 38 w 38"/>
                  <a:gd name="T21" fmla="*/ 1876 h 187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6">
                    <a:moveTo>
                      <a:pt x="38" y="1876"/>
                    </a:moveTo>
                    <a:lnTo>
                      <a:pt x="0" y="1876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6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1" name="Freeform 523"/>
              <p:cNvSpPr>
                <a:spLocks/>
              </p:cNvSpPr>
              <p:nvPr/>
            </p:nvSpPr>
            <p:spPr bwMode="gray">
              <a:xfrm>
                <a:off x="2492" y="1709"/>
                <a:ext cx="4" cy="222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616" name="Gruppieren 1615"/>
            <p:cNvGrpSpPr/>
            <p:nvPr/>
          </p:nvGrpSpPr>
          <p:grpSpPr bwMode="gray">
            <a:xfrm flipH="1">
              <a:off x="8095720" y="699555"/>
              <a:ext cx="367348" cy="1000919"/>
              <a:chOff x="4123294" y="2899314"/>
              <a:chExt cx="367348" cy="1000919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1626" name="Freeform 498"/>
              <p:cNvSpPr>
                <a:spLocks/>
              </p:cNvSpPr>
              <p:nvPr/>
            </p:nvSpPr>
            <p:spPr bwMode="gray">
              <a:xfrm>
                <a:off x="4247119" y="3347148"/>
                <a:ext cx="231140" cy="520065"/>
              </a:xfrm>
              <a:custGeom>
                <a:avLst/>
                <a:gdLst>
                  <a:gd name="T0" fmla="*/ 941 w 941"/>
                  <a:gd name="T1" fmla="*/ 2111 h 2126"/>
                  <a:gd name="T2" fmla="*/ 492 w 941"/>
                  <a:gd name="T3" fmla="*/ 1063 h 2126"/>
                  <a:gd name="T4" fmla="*/ 938 w 941"/>
                  <a:gd name="T5" fmla="*/ 257 h 2126"/>
                  <a:gd name="T6" fmla="*/ 905 w 941"/>
                  <a:gd name="T7" fmla="*/ 241 h 2126"/>
                  <a:gd name="T8" fmla="*/ 473 w 941"/>
                  <a:gd name="T9" fmla="*/ 1020 h 2126"/>
                  <a:gd name="T10" fmla="*/ 36 w 941"/>
                  <a:gd name="T11" fmla="*/ 0 h 2126"/>
                  <a:gd name="T12" fmla="*/ 0 w 941"/>
                  <a:gd name="T13" fmla="*/ 14 h 2126"/>
                  <a:gd name="T14" fmla="*/ 449 w 941"/>
                  <a:gd name="T15" fmla="*/ 1060 h 2126"/>
                  <a:gd name="T16" fmla="*/ 0 w 941"/>
                  <a:gd name="T17" fmla="*/ 1866 h 2126"/>
                  <a:gd name="T18" fmla="*/ 33 w 941"/>
                  <a:gd name="T19" fmla="*/ 1885 h 2126"/>
                  <a:gd name="T20" fmla="*/ 468 w 941"/>
                  <a:gd name="T21" fmla="*/ 1105 h 2126"/>
                  <a:gd name="T22" fmla="*/ 905 w 941"/>
                  <a:gd name="T23" fmla="*/ 2126 h 2126"/>
                  <a:gd name="T24" fmla="*/ 941 w 941"/>
                  <a:gd name="T25" fmla="*/ 2111 h 21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1"/>
                  <a:gd name="T40" fmla="*/ 0 h 2126"/>
                  <a:gd name="T41" fmla="*/ 941 w 941"/>
                  <a:gd name="T42" fmla="*/ 2126 h 21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1" h="2126">
                    <a:moveTo>
                      <a:pt x="941" y="2111"/>
                    </a:moveTo>
                    <a:lnTo>
                      <a:pt x="492" y="1063"/>
                    </a:lnTo>
                    <a:lnTo>
                      <a:pt x="938" y="257"/>
                    </a:lnTo>
                    <a:lnTo>
                      <a:pt x="905" y="241"/>
                    </a:lnTo>
                    <a:lnTo>
                      <a:pt x="473" y="1020"/>
                    </a:lnTo>
                    <a:lnTo>
                      <a:pt x="36" y="0"/>
                    </a:lnTo>
                    <a:lnTo>
                      <a:pt x="0" y="14"/>
                    </a:lnTo>
                    <a:lnTo>
                      <a:pt x="449" y="1060"/>
                    </a:lnTo>
                    <a:lnTo>
                      <a:pt x="0" y="1866"/>
                    </a:lnTo>
                    <a:lnTo>
                      <a:pt x="33" y="1885"/>
                    </a:lnTo>
                    <a:lnTo>
                      <a:pt x="468" y="1105"/>
                    </a:lnTo>
                    <a:lnTo>
                      <a:pt x="905" y="2126"/>
                    </a:lnTo>
                    <a:lnTo>
                      <a:pt x="941" y="2111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7" name="Freeform 499"/>
              <p:cNvSpPr>
                <a:spLocks noEditPoints="1"/>
              </p:cNvSpPr>
              <p:nvPr/>
            </p:nvSpPr>
            <p:spPr bwMode="gray">
              <a:xfrm>
                <a:off x="4123294" y="3801173"/>
                <a:ext cx="367348" cy="99060"/>
              </a:xfrm>
              <a:custGeom>
                <a:avLst/>
                <a:gdLst>
                  <a:gd name="T0" fmla="*/ 977 w 1502"/>
                  <a:gd name="T1" fmla="*/ 409 h 409"/>
                  <a:gd name="T2" fmla="*/ 0 w 1502"/>
                  <a:gd name="T3" fmla="*/ 142 h 409"/>
                  <a:gd name="T4" fmla="*/ 524 w 1502"/>
                  <a:gd name="T5" fmla="*/ 0 h 409"/>
                  <a:gd name="T6" fmla="*/ 529 w 1502"/>
                  <a:gd name="T7" fmla="*/ 2 h 409"/>
                  <a:gd name="T8" fmla="*/ 1502 w 1502"/>
                  <a:gd name="T9" fmla="*/ 262 h 409"/>
                  <a:gd name="T10" fmla="*/ 977 w 1502"/>
                  <a:gd name="T11" fmla="*/ 409 h 409"/>
                  <a:gd name="T12" fmla="*/ 977 w 1502"/>
                  <a:gd name="T13" fmla="*/ 409 h 409"/>
                  <a:gd name="T14" fmla="*/ 144 w 1502"/>
                  <a:gd name="T15" fmla="*/ 142 h 409"/>
                  <a:gd name="T16" fmla="*/ 977 w 1502"/>
                  <a:gd name="T17" fmla="*/ 368 h 409"/>
                  <a:gd name="T18" fmla="*/ 1358 w 1502"/>
                  <a:gd name="T19" fmla="*/ 262 h 409"/>
                  <a:gd name="T20" fmla="*/ 524 w 1502"/>
                  <a:gd name="T21" fmla="*/ 40 h 409"/>
                  <a:gd name="T22" fmla="*/ 144 w 1502"/>
                  <a:gd name="T23" fmla="*/ 142 h 409"/>
                  <a:gd name="T24" fmla="*/ 144 w 1502"/>
                  <a:gd name="T25" fmla="*/ 142 h 40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02"/>
                  <a:gd name="T40" fmla="*/ 0 h 409"/>
                  <a:gd name="T41" fmla="*/ 1502 w 1502"/>
                  <a:gd name="T42" fmla="*/ 409 h 40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02" h="409">
                    <a:moveTo>
                      <a:pt x="977" y="409"/>
                    </a:moveTo>
                    <a:lnTo>
                      <a:pt x="0" y="142"/>
                    </a:lnTo>
                    <a:lnTo>
                      <a:pt x="524" y="0"/>
                    </a:lnTo>
                    <a:lnTo>
                      <a:pt x="529" y="2"/>
                    </a:lnTo>
                    <a:lnTo>
                      <a:pt x="1502" y="262"/>
                    </a:lnTo>
                    <a:lnTo>
                      <a:pt x="977" y="409"/>
                    </a:lnTo>
                    <a:close/>
                    <a:moveTo>
                      <a:pt x="144" y="142"/>
                    </a:moveTo>
                    <a:lnTo>
                      <a:pt x="977" y="368"/>
                    </a:lnTo>
                    <a:lnTo>
                      <a:pt x="1358" y="262"/>
                    </a:lnTo>
                    <a:lnTo>
                      <a:pt x="524" y="40"/>
                    </a:lnTo>
                    <a:lnTo>
                      <a:pt x="144" y="14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8" name="Freeform 500"/>
              <p:cNvSpPr>
                <a:spLocks noEditPoints="1"/>
              </p:cNvSpPr>
              <p:nvPr/>
            </p:nvSpPr>
            <p:spPr bwMode="gray">
              <a:xfrm>
                <a:off x="4358562" y="3400805"/>
                <a:ext cx="119698" cy="499428"/>
              </a:xfrm>
              <a:custGeom>
                <a:avLst/>
                <a:gdLst>
                  <a:gd name="T0" fmla="*/ 0 w 489"/>
                  <a:gd name="T1" fmla="*/ 134 h 2041"/>
                  <a:gd name="T2" fmla="*/ 0 w 489"/>
                  <a:gd name="T3" fmla="*/ 2041 h 2041"/>
                  <a:gd name="T4" fmla="*/ 489 w 489"/>
                  <a:gd name="T5" fmla="*/ 1911 h 2041"/>
                  <a:gd name="T6" fmla="*/ 489 w 489"/>
                  <a:gd name="T7" fmla="*/ 0 h 2041"/>
                  <a:gd name="T8" fmla="*/ 0 w 489"/>
                  <a:gd name="T9" fmla="*/ 134 h 2041"/>
                  <a:gd name="T10" fmla="*/ 451 w 489"/>
                  <a:gd name="T11" fmla="*/ 1641 h 2041"/>
                  <a:gd name="T12" fmla="*/ 37 w 489"/>
                  <a:gd name="T13" fmla="*/ 1757 h 2041"/>
                  <a:gd name="T14" fmla="*/ 37 w 489"/>
                  <a:gd name="T15" fmla="*/ 1566 h 2041"/>
                  <a:gd name="T16" fmla="*/ 451 w 489"/>
                  <a:gd name="T17" fmla="*/ 1450 h 2041"/>
                  <a:gd name="T18" fmla="*/ 451 w 489"/>
                  <a:gd name="T19" fmla="*/ 1641 h 2041"/>
                  <a:gd name="T20" fmla="*/ 451 w 489"/>
                  <a:gd name="T21" fmla="*/ 1412 h 2041"/>
                  <a:gd name="T22" fmla="*/ 37 w 489"/>
                  <a:gd name="T23" fmla="*/ 1526 h 2041"/>
                  <a:gd name="T24" fmla="*/ 37 w 489"/>
                  <a:gd name="T25" fmla="*/ 1330 h 2041"/>
                  <a:gd name="T26" fmla="*/ 451 w 489"/>
                  <a:gd name="T27" fmla="*/ 1216 h 2041"/>
                  <a:gd name="T28" fmla="*/ 451 w 489"/>
                  <a:gd name="T29" fmla="*/ 1412 h 2041"/>
                  <a:gd name="T30" fmla="*/ 451 w 489"/>
                  <a:gd name="T31" fmla="*/ 1176 h 2041"/>
                  <a:gd name="T32" fmla="*/ 37 w 489"/>
                  <a:gd name="T33" fmla="*/ 1292 h 2041"/>
                  <a:gd name="T34" fmla="*/ 37 w 489"/>
                  <a:gd name="T35" fmla="*/ 1096 h 2041"/>
                  <a:gd name="T36" fmla="*/ 451 w 489"/>
                  <a:gd name="T37" fmla="*/ 982 h 2041"/>
                  <a:gd name="T38" fmla="*/ 451 w 489"/>
                  <a:gd name="T39" fmla="*/ 1176 h 2041"/>
                  <a:gd name="T40" fmla="*/ 451 w 489"/>
                  <a:gd name="T41" fmla="*/ 942 h 2041"/>
                  <a:gd name="T42" fmla="*/ 37 w 489"/>
                  <a:gd name="T43" fmla="*/ 1058 h 2041"/>
                  <a:gd name="T44" fmla="*/ 37 w 489"/>
                  <a:gd name="T45" fmla="*/ 862 h 2041"/>
                  <a:gd name="T46" fmla="*/ 451 w 489"/>
                  <a:gd name="T47" fmla="*/ 749 h 2041"/>
                  <a:gd name="T48" fmla="*/ 451 w 489"/>
                  <a:gd name="T49" fmla="*/ 942 h 2041"/>
                  <a:gd name="T50" fmla="*/ 451 w 489"/>
                  <a:gd name="T51" fmla="*/ 708 h 2041"/>
                  <a:gd name="T52" fmla="*/ 37 w 489"/>
                  <a:gd name="T53" fmla="*/ 822 h 2041"/>
                  <a:gd name="T54" fmla="*/ 37 w 489"/>
                  <a:gd name="T55" fmla="*/ 628 h 2041"/>
                  <a:gd name="T56" fmla="*/ 451 w 489"/>
                  <a:gd name="T57" fmla="*/ 515 h 2041"/>
                  <a:gd name="T58" fmla="*/ 451 w 489"/>
                  <a:gd name="T59" fmla="*/ 708 h 2041"/>
                  <a:gd name="T60" fmla="*/ 451 w 489"/>
                  <a:gd name="T61" fmla="*/ 475 h 2041"/>
                  <a:gd name="T62" fmla="*/ 37 w 489"/>
                  <a:gd name="T63" fmla="*/ 588 h 2041"/>
                  <a:gd name="T64" fmla="*/ 37 w 489"/>
                  <a:gd name="T65" fmla="*/ 394 h 2041"/>
                  <a:gd name="T66" fmla="*/ 451 w 489"/>
                  <a:gd name="T67" fmla="*/ 279 h 2041"/>
                  <a:gd name="T68" fmla="*/ 451 w 489"/>
                  <a:gd name="T69" fmla="*/ 475 h 2041"/>
                  <a:gd name="T70" fmla="*/ 451 w 489"/>
                  <a:gd name="T71" fmla="*/ 49 h 2041"/>
                  <a:gd name="T72" fmla="*/ 451 w 489"/>
                  <a:gd name="T73" fmla="*/ 241 h 2041"/>
                  <a:gd name="T74" fmla="*/ 37 w 489"/>
                  <a:gd name="T75" fmla="*/ 354 h 2041"/>
                  <a:gd name="T76" fmla="*/ 37 w 489"/>
                  <a:gd name="T77" fmla="*/ 163 h 2041"/>
                  <a:gd name="T78" fmla="*/ 451 w 489"/>
                  <a:gd name="T79" fmla="*/ 49 h 2041"/>
                  <a:gd name="T80" fmla="*/ 37 w 489"/>
                  <a:gd name="T81" fmla="*/ 1991 h 2041"/>
                  <a:gd name="T82" fmla="*/ 37 w 489"/>
                  <a:gd name="T83" fmla="*/ 1795 h 2041"/>
                  <a:gd name="T84" fmla="*/ 451 w 489"/>
                  <a:gd name="T85" fmla="*/ 1682 h 2041"/>
                  <a:gd name="T86" fmla="*/ 451 w 489"/>
                  <a:gd name="T87" fmla="*/ 1882 h 2041"/>
                  <a:gd name="T88" fmla="*/ 37 w 489"/>
                  <a:gd name="T89" fmla="*/ 1991 h 20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9"/>
                  <a:gd name="T136" fmla="*/ 0 h 2041"/>
                  <a:gd name="T137" fmla="*/ 489 w 489"/>
                  <a:gd name="T138" fmla="*/ 2041 h 20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9" h="2041">
                    <a:moveTo>
                      <a:pt x="0" y="134"/>
                    </a:moveTo>
                    <a:lnTo>
                      <a:pt x="0" y="2041"/>
                    </a:lnTo>
                    <a:lnTo>
                      <a:pt x="489" y="1911"/>
                    </a:lnTo>
                    <a:lnTo>
                      <a:pt x="489" y="0"/>
                    </a:lnTo>
                    <a:lnTo>
                      <a:pt x="0" y="134"/>
                    </a:lnTo>
                    <a:close/>
                    <a:moveTo>
                      <a:pt x="451" y="1641"/>
                    </a:moveTo>
                    <a:lnTo>
                      <a:pt x="37" y="1757"/>
                    </a:lnTo>
                    <a:lnTo>
                      <a:pt x="37" y="1566"/>
                    </a:lnTo>
                    <a:lnTo>
                      <a:pt x="451" y="1450"/>
                    </a:lnTo>
                    <a:lnTo>
                      <a:pt x="451" y="1641"/>
                    </a:lnTo>
                    <a:close/>
                    <a:moveTo>
                      <a:pt x="451" y="1412"/>
                    </a:moveTo>
                    <a:lnTo>
                      <a:pt x="37" y="1526"/>
                    </a:lnTo>
                    <a:lnTo>
                      <a:pt x="37" y="1330"/>
                    </a:lnTo>
                    <a:lnTo>
                      <a:pt x="451" y="1216"/>
                    </a:lnTo>
                    <a:lnTo>
                      <a:pt x="451" y="1412"/>
                    </a:lnTo>
                    <a:close/>
                    <a:moveTo>
                      <a:pt x="451" y="1176"/>
                    </a:moveTo>
                    <a:lnTo>
                      <a:pt x="37" y="1292"/>
                    </a:lnTo>
                    <a:lnTo>
                      <a:pt x="37" y="1096"/>
                    </a:lnTo>
                    <a:lnTo>
                      <a:pt x="451" y="982"/>
                    </a:lnTo>
                    <a:lnTo>
                      <a:pt x="451" y="1176"/>
                    </a:lnTo>
                    <a:close/>
                    <a:moveTo>
                      <a:pt x="451" y="942"/>
                    </a:moveTo>
                    <a:lnTo>
                      <a:pt x="37" y="1058"/>
                    </a:lnTo>
                    <a:lnTo>
                      <a:pt x="37" y="862"/>
                    </a:lnTo>
                    <a:lnTo>
                      <a:pt x="451" y="749"/>
                    </a:lnTo>
                    <a:lnTo>
                      <a:pt x="451" y="942"/>
                    </a:lnTo>
                    <a:close/>
                    <a:moveTo>
                      <a:pt x="451" y="708"/>
                    </a:moveTo>
                    <a:lnTo>
                      <a:pt x="37" y="822"/>
                    </a:lnTo>
                    <a:lnTo>
                      <a:pt x="37" y="628"/>
                    </a:lnTo>
                    <a:lnTo>
                      <a:pt x="451" y="515"/>
                    </a:lnTo>
                    <a:lnTo>
                      <a:pt x="451" y="708"/>
                    </a:lnTo>
                    <a:close/>
                    <a:moveTo>
                      <a:pt x="451" y="475"/>
                    </a:moveTo>
                    <a:lnTo>
                      <a:pt x="37" y="588"/>
                    </a:lnTo>
                    <a:lnTo>
                      <a:pt x="37" y="394"/>
                    </a:lnTo>
                    <a:lnTo>
                      <a:pt x="451" y="279"/>
                    </a:lnTo>
                    <a:lnTo>
                      <a:pt x="451" y="475"/>
                    </a:lnTo>
                    <a:close/>
                    <a:moveTo>
                      <a:pt x="451" y="49"/>
                    </a:moveTo>
                    <a:lnTo>
                      <a:pt x="451" y="241"/>
                    </a:lnTo>
                    <a:lnTo>
                      <a:pt x="37" y="354"/>
                    </a:lnTo>
                    <a:lnTo>
                      <a:pt x="37" y="163"/>
                    </a:lnTo>
                    <a:lnTo>
                      <a:pt x="451" y="49"/>
                    </a:lnTo>
                    <a:close/>
                    <a:moveTo>
                      <a:pt x="37" y="1991"/>
                    </a:moveTo>
                    <a:lnTo>
                      <a:pt x="37" y="1795"/>
                    </a:lnTo>
                    <a:lnTo>
                      <a:pt x="451" y="1682"/>
                    </a:lnTo>
                    <a:lnTo>
                      <a:pt x="451" y="1882"/>
                    </a:lnTo>
                    <a:lnTo>
                      <a:pt x="37" y="1991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9" name="Freeform 501"/>
              <p:cNvSpPr>
                <a:spLocks noEditPoints="1"/>
              </p:cNvSpPr>
              <p:nvPr/>
            </p:nvSpPr>
            <p:spPr bwMode="gray">
              <a:xfrm>
                <a:off x="4135677" y="3340957"/>
                <a:ext cx="119698" cy="499428"/>
              </a:xfrm>
              <a:custGeom>
                <a:avLst/>
                <a:gdLst>
                  <a:gd name="T0" fmla="*/ 0 w 489"/>
                  <a:gd name="T1" fmla="*/ 2044 h 2044"/>
                  <a:gd name="T2" fmla="*/ 489 w 489"/>
                  <a:gd name="T3" fmla="*/ 1914 h 2044"/>
                  <a:gd name="T4" fmla="*/ 489 w 489"/>
                  <a:gd name="T5" fmla="*/ 0 h 2044"/>
                  <a:gd name="T6" fmla="*/ 0 w 489"/>
                  <a:gd name="T7" fmla="*/ 137 h 2044"/>
                  <a:gd name="T8" fmla="*/ 0 w 489"/>
                  <a:gd name="T9" fmla="*/ 2044 h 2044"/>
                  <a:gd name="T10" fmla="*/ 38 w 489"/>
                  <a:gd name="T11" fmla="*/ 395 h 2044"/>
                  <a:gd name="T12" fmla="*/ 451 w 489"/>
                  <a:gd name="T13" fmla="*/ 282 h 2044"/>
                  <a:gd name="T14" fmla="*/ 451 w 489"/>
                  <a:gd name="T15" fmla="*/ 478 h 2044"/>
                  <a:gd name="T16" fmla="*/ 38 w 489"/>
                  <a:gd name="T17" fmla="*/ 591 h 2044"/>
                  <a:gd name="T18" fmla="*/ 38 w 489"/>
                  <a:gd name="T19" fmla="*/ 395 h 2044"/>
                  <a:gd name="T20" fmla="*/ 38 w 489"/>
                  <a:gd name="T21" fmla="*/ 631 h 2044"/>
                  <a:gd name="T22" fmla="*/ 451 w 489"/>
                  <a:gd name="T23" fmla="*/ 515 h 2044"/>
                  <a:gd name="T24" fmla="*/ 451 w 489"/>
                  <a:gd name="T25" fmla="*/ 711 h 2044"/>
                  <a:gd name="T26" fmla="*/ 38 w 489"/>
                  <a:gd name="T27" fmla="*/ 825 h 2044"/>
                  <a:gd name="T28" fmla="*/ 38 w 489"/>
                  <a:gd name="T29" fmla="*/ 631 h 2044"/>
                  <a:gd name="T30" fmla="*/ 38 w 489"/>
                  <a:gd name="T31" fmla="*/ 865 h 2044"/>
                  <a:gd name="T32" fmla="*/ 451 w 489"/>
                  <a:gd name="T33" fmla="*/ 749 h 2044"/>
                  <a:gd name="T34" fmla="*/ 451 w 489"/>
                  <a:gd name="T35" fmla="*/ 945 h 2044"/>
                  <a:gd name="T36" fmla="*/ 38 w 489"/>
                  <a:gd name="T37" fmla="*/ 1059 h 2044"/>
                  <a:gd name="T38" fmla="*/ 38 w 489"/>
                  <a:gd name="T39" fmla="*/ 865 h 2044"/>
                  <a:gd name="T40" fmla="*/ 38 w 489"/>
                  <a:gd name="T41" fmla="*/ 1099 h 2044"/>
                  <a:gd name="T42" fmla="*/ 451 w 489"/>
                  <a:gd name="T43" fmla="*/ 985 h 2044"/>
                  <a:gd name="T44" fmla="*/ 451 w 489"/>
                  <a:gd name="T45" fmla="*/ 1179 h 2044"/>
                  <a:gd name="T46" fmla="*/ 38 w 489"/>
                  <a:gd name="T47" fmla="*/ 1293 h 2044"/>
                  <a:gd name="T48" fmla="*/ 38 w 489"/>
                  <a:gd name="T49" fmla="*/ 1099 h 2044"/>
                  <a:gd name="T50" fmla="*/ 38 w 489"/>
                  <a:gd name="T51" fmla="*/ 1333 h 2044"/>
                  <a:gd name="T52" fmla="*/ 451 w 489"/>
                  <a:gd name="T53" fmla="*/ 1219 h 2044"/>
                  <a:gd name="T54" fmla="*/ 451 w 489"/>
                  <a:gd name="T55" fmla="*/ 1413 h 2044"/>
                  <a:gd name="T56" fmla="*/ 38 w 489"/>
                  <a:gd name="T57" fmla="*/ 1529 h 2044"/>
                  <a:gd name="T58" fmla="*/ 38 w 489"/>
                  <a:gd name="T59" fmla="*/ 1333 h 2044"/>
                  <a:gd name="T60" fmla="*/ 38 w 489"/>
                  <a:gd name="T61" fmla="*/ 1567 h 2044"/>
                  <a:gd name="T62" fmla="*/ 451 w 489"/>
                  <a:gd name="T63" fmla="*/ 1453 h 2044"/>
                  <a:gd name="T64" fmla="*/ 451 w 489"/>
                  <a:gd name="T65" fmla="*/ 1644 h 2044"/>
                  <a:gd name="T66" fmla="*/ 38 w 489"/>
                  <a:gd name="T67" fmla="*/ 1758 h 2044"/>
                  <a:gd name="T68" fmla="*/ 38 w 489"/>
                  <a:gd name="T69" fmla="*/ 1567 h 2044"/>
                  <a:gd name="T70" fmla="*/ 38 w 489"/>
                  <a:gd name="T71" fmla="*/ 1994 h 2044"/>
                  <a:gd name="T72" fmla="*/ 38 w 489"/>
                  <a:gd name="T73" fmla="*/ 1798 h 2044"/>
                  <a:gd name="T74" fmla="*/ 451 w 489"/>
                  <a:gd name="T75" fmla="*/ 1685 h 2044"/>
                  <a:gd name="T76" fmla="*/ 451 w 489"/>
                  <a:gd name="T77" fmla="*/ 1883 h 2044"/>
                  <a:gd name="T78" fmla="*/ 38 w 489"/>
                  <a:gd name="T79" fmla="*/ 1994 h 2044"/>
                  <a:gd name="T80" fmla="*/ 451 w 489"/>
                  <a:gd name="T81" fmla="*/ 50 h 2044"/>
                  <a:gd name="T82" fmla="*/ 451 w 489"/>
                  <a:gd name="T83" fmla="*/ 244 h 2044"/>
                  <a:gd name="T84" fmla="*/ 38 w 489"/>
                  <a:gd name="T85" fmla="*/ 357 h 2044"/>
                  <a:gd name="T86" fmla="*/ 38 w 489"/>
                  <a:gd name="T87" fmla="*/ 166 h 2044"/>
                  <a:gd name="T88" fmla="*/ 451 w 489"/>
                  <a:gd name="T89" fmla="*/ 50 h 20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9"/>
                  <a:gd name="T136" fmla="*/ 0 h 2044"/>
                  <a:gd name="T137" fmla="*/ 489 w 489"/>
                  <a:gd name="T138" fmla="*/ 2044 h 20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9" h="2044">
                    <a:moveTo>
                      <a:pt x="0" y="2044"/>
                    </a:moveTo>
                    <a:lnTo>
                      <a:pt x="489" y="1914"/>
                    </a:lnTo>
                    <a:lnTo>
                      <a:pt x="489" y="0"/>
                    </a:lnTo>
                    <a:lnTo>
                      <a:pt x="0" y="137"/>
                    </a:lnTo>
                    <a:lnTo>
                      <a:pt x="0" y="2044"/>
                    </a:lnTo>
                    <a:close/>
                    <a:moveTo>
                      <a:pt x="38" y="395"/>
                    </a:moveTo>
                    <a:lnTo>
                      <a:pt x="451" y="282"/>
                    </a:lnTo>
                    <a:lnTo>
                      <a:pt x="451" y="478"/>
                    </a:lnTo>
                    <a:lnTo>
                      <a:pt x="38" y="591"/>
                    </a:lnTo>
                    <a:lnTo>
                      <a:pt x="38" y="395"/>
                    </a:lnTo>
                    <a:close/>
                    <a:moveTo>
                      <a:pt x="38" y="631"/>
                    </a:moveTo>
                    <a:lnTo>
                      <a:pt x="451" y="515"/>
                    </a:lnTo>
                    <a:lnTo>
                      <a:pt x="451" y="711"/>
                    </a:lnTo>
                    <a:lnTo>
                      <a:pt x="38" y="825"/>
                    </a:lnTo>
                    <a:lnTo>
                      <a:pt x="38" y="631"/>
                    </a:lnTo>
                    <a:close/>
                    <a:moveTo>
                      <a:pt x="38" y="865"/>
                    </a:moveTo>
                    <a:lnTo>
                      <a:pt x="451" y="749"/>
                    </a:lnTo>
                    <a:lnTo>
                      <a:pt x="451" y="945"/>
                    </a:lnTo>
                    <a:lnTo>
                      <a:pt x="38" y="1059"/>
                    </a:lnTo>
                    <a:lnTo>
                      <a:pt x="38" y="865"/>
                    </a:lnTo>
                    <a:close/>
                    <a:moveTo>
                      <a:pt x="38" y="1099"/>
                    </a:moveTo>
                    <a:lnTo>
                      <a:pt x="451" y="985"/>
                    </a:lnTo>
                    <a:lnTo>
                      <a:pt x="451" y="1179"/>
                    </a:lnTo>
                    <a:lnTo>
                      <a:pt x="38" y="1293"/>
                    </a:lnTo>
                    <a:lnTo>
                      <a:pt x="38" y="1099"/>
                    </a:lnTo>
                    <a:close/>
                    <a:moveTo>
                      <a:pt x="38" y="1333"/>
                    </a:moveTo>
                    <a:lnTo>
                      <a:pt x="451" y="1219"/>
                    </a:lnTo>
                    <a:lnTo>
                      <a:pt x="451" y="1413"/>
                    </a:lnTo>
                    <a:lnTo>
                      <a:pt x="38" y="1529"/>
                    </a:lnTo>
                    <a:lnTo>
                      <a:pt x="38" y="1333"/>
                    </a:lnTo>
                    <a:close/>
                    <a:moveTo>
                      <a:pt x="38" y="1567"/>
                    </a:moveTo>
                    <a:lnTo>
                      <a:pt x="451" y="1453"/>
                    </a:lnTo>
                    <a:lnTo>
                      <a:pt x="451" y="1644"/>
                    </a:lnTo>
                    <a:lnTo>
                      <a:pt x="38" y="1758"/>
                    </a:lnTo>
                    <a:lnTo>
                      <a:pt x="38" y="1567"/>
                    </a:lnTo>
                    <a:close/>
                    <a:moveTo>
                      <a:pt x="38" y="1994"/>
                    </a:moveTo>
                    <a:lnTo>
                      <a:pt x="38" y="1798"/>
                    </a:lnTo>
                    <a:lnTo>
                      <a:pt x="451" y="1685"/>
                    </a:lnTo>
                    <a:lnTo>
                      <a:pt x="451" y="1883"/>
                    </a:lnTo>
                    <a:lnTo>
                      <a:pt x="38" y="1994"/>
                    </a:lnTo>
                    <a:close/>
                    <a:moveTo>
                      <a:pt x="451" y="50"/>
                    </a:moveTo>
                    <a:lnTo>
                      <a:pt x="451" y="244"/>
                    </a:lnTo>
                    <a:lnTo>
                      <a:pt x="38" y="357"/>
                    </a:lnTo>
                    <a:lnTo>
                      <a:pt x="38" y="166"/>
                    </a:lnTo>
                    <a:lnTo>
                      <a:pt x="451" y="50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0" name="Freeform 502"/>
              <p:cNvSpPr>
                <a:spLocks noEditPoints="1"/>
              </p:cNvSpPr>
              <p:nvPr/>
            </p:nvSpPr>
            <p:spPr bwMode="gray">
              <a:xfrm>
                <a:off x="4123294" y="3343020"/>
                <a:ext cx="367348" cy="99060"/>
              </a:xfrm>
              <a:custGeom>
                <a:avLst/>
                <a:gdLst>
                  <a:gd name="T0" fmla="*/ 977 w 1502"/>
                  <a:gd name="T1" fmla="*/ 408 h 408"/>
                  <a:gd name="T2" fmla="*/ 0 w 1502"/>
                  <a:gd name="T3" fmla="*/ 142 h 408"/>
                  <a:gd name="T4" fmla="*/ 524 w 1502"/>
                  <a:gd name="T5" fmla="*/ 0 h 408"/>
                  <a:gd name="T6" fmla="*/ 529 w 1502"/>
                  <a:gd name="T7" fmla="*/ 2 h 408"/>
                  <a:gd name="T8" fmla="*/ 1502 w 1502"/>
                  <a:gd name="T9" fmla="*/ 262 h 408"/>
                  <a:gd name="T10" fmla="*/ 977 w 1502"/>
                  <a:gd name="T11" fmla="*/ 408 h 408"/>
                  <a:gd name="T12" fmla="*/ 977 w 1502"/>
                  <a:gd name="T13" fmla="*/ 408 h 408"/>
                  <a:gd name="T14" fmla="*/ 144 w 1502"/>
                  <a:gd name="T15" fmla="*/ 142 h 408"/>
                  <a:gd name="T16" fmla="*/ 977 w 1502"/>
                  <a:gd name="T17" fmla="*/ 371 h 408"/>
                  <a:gd name="T18" fmla="*/ 1358 w 1502"/>
                  <a:gd name="T19" fmla="*/ 264 h 408"/>
                  <a:gd name="T20" fmla="*/ 524 w 1502"/>
                  <a:gd name="T21" fmla="*/ 40 h 408"/>
                  <a:gd name="T22" fmla="*/ 144 w 1502"/>
                  <a:gd name="T23" fmla="*/ 142 h 408"/>
                  <a:gd name="T24" fmla="*/ 144 w 1502"/>
                  <a:gd name="T25" fmla="*/ 142 h 4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02"/>
                  <a:gd name="T40" fmla="*/ 0 h 408"/>
                  <a:gd name="T41" fmla="*/ 1502 w 1502"/>
                  <a:gd name="T42" fmla="*/ 408 h 4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02" h="408">
                    <a:moveTo>
                      <a:pt x="977" y="408"/>
                    </a:moveTo>
                    <a:lnTo>
                      <a:pt x="0" y="142"/>
                    </a:lnTo>
                    <a:lnTo>
                      <a:pt x="524" y="0"/>
                    </a:lnTo>
                    <a:lnTo>
                      <a:pt x="529" y="2"/>
                    </a:lnTo>
                    <a:lnTo>
                      <a:pt x="1502" y="262"/>
                    </a:lnTo>
                    <a:lnTo>
                      <a:pt x="977" y="408"/>
                    </a:lnTo>
                    <a:close/>
                    <a:moveTo>
                      <a:pt x="144" y="142"/>
                    </a:moveTo>
                    <a:lnTo>
                      <a:pt x="977" y="371"/>
                    </a:lnTo>
                    <a:lnTo>
                      <a:pt x="1358" y="264"/>
                    </a:lnTo>
                    <a:lnTo>
                      <a:pt x="524" y="40"/>
                    </a:lnTo>
                    <a:lnTo>
                      <a:pt x="144" y="14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1" name="Freeform 503"/>
              <p:cNvSpPr>
                <a:spLocks/>
              </p:cNvSpPr>
              <p:nvPr/>
            </p:nvSpPr>
            <p:spPr bwMode="gray">
              <a:xfrm>
                <a:off x="4135677" y="3376040"/>
                <a:ext cx="231140" cy="520065"/>
              </a:xfrm>
              <a:custGeom>
                <a:avLst/>
                <a:gdLst>
                  <a:gd name="T0" fmla="*/ 940 w 940"/>
                  <a:gd name="T1" fmla="*/ 2112 h 2126"/>
                  <a:gd name="T2" fmla="*/ 491 w 940"/>
                  <a:gd name="T3" fmla="*/ 1066 h 2126"/>
                  <a:gd name="T4" fmla="*/ 940 w 940"/>
                  <a:gd name="T5" fmla="*/ 260 h 2126"/>
                  <a:gd name="T6" fmla="*/ 907 w 940"/>
                  <a:gd name="T7" fmla="*/ 241 h 2126"/>
                  <a:gd name="T8" fmla="*/ 472 w 940"/>
                  <a:gd name="T9" fmla="*/ 1021 h 2126"/>
                  <a:gd name="T10" fmla="*/ 35 w 940"/>
                  <a:gd name="T11" fmla="*/ 0 h 2126"/>
                  <a:gd name="T12" fmla="*/ 0 w 940"/>
                  <a:gd name="T13" fmla="*/ 14 h 2126"/>
                  <a:gd name="T14" fmla="*/ 449 w 940"/>
                  <a:gd name="T15" fmla="*/ 1063 h 2126"/>
                  <a:gd name="T16" fmla="*/ 2 w 940"/>
                  <a:gd name="T17" fmla="*/ 1866 h 2126"/>
                  <a:gd name="T18" fmla="*/ 35 w 940"/>
                  <a:gd name="T19" fmla="*/ 1885 h 2126"/>
                  <a:gd name="T20" fmla="*/ 468 w 940"/>
                  <a:gd name="T21" fmla="*/ 1106 h 2126"/>
                  <a:gd name="T22" fmla="*/ 907 w 940"/>
                  <a:gd name="T23" fmla="*/ 2126 h 2126"/>
                  <a:gd name="T24" fmla="*/ 940 w 940"/>
                  <a:gd name="T25" fmla="*/ 2112 h 21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0"/>
                  <a:gd name="T40" fmla="*/ 0 h 2126"/>
                  <a:gd name="T41" fmla="*/ 940 w 940"/>
                  <a:gd name="T42" fmla="*/ 2126 h 21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0" h="2126">
                    <a:moveTo>
                      <a:pt x="940" y="2112"/>
                    </a:moveTo>
                    <a:lnTo>
                      <a:pt x="491" y="1066"/>
                    </a:lnTo>
                    <a:lnTo>
                      <a:pt x="940" y="260"/>
                    </a:lnTo>
                    <a:lnTo>
                      <a:pt x="907" y="241"/>
                    </a:lnTo>
                    <a:lnTo>
                      <a:pt x="472" y="1021"/>
                    </a:lnTo>
                    <a:lnTo>
                      <a:pt x="35" y="0"/>
                    </a:lnTo>
                    <a:lnTo>
                      <a:pt x="0" y="14"/>
                    </a:lnTo>
                    <a:lnTo>
                      <a:pt x="449" y="1063"/>
                    </a:lnTo>
                    <a:lnTo>
                      <a:pt x="2" y="1866"/>
                    </a:lnTo>
                    <a:lnTo>
                      <a:pt x="35" y="1885"/>
                    </a:lnTo>
                    <a:lnTo>
                      <a:pt x="468" y="1106"/>
                    </a:lnTo>
                    <a:lnTo>
                      <a:pt x="907" y="2126"/>
                    </a:lnTo>
                    <a:lnTo>
                      <a:pt x="940" y="211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2" name="Freeform 504"/>
              <p:cNvSpPr>
                <a:spLocks/>
              </p:cNvSpPr>
              <p:nvPr/>
            </p:nvSpPr>
            <p:spPr bwMode="gray">
              <a:xfrm>
                <a:off x="4412219" y="2934398"/>
                <a:ext cx="8255" cy="458153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3" name="Freeform 505"/>
              <p:cNvSpPr>
                <a:spLocks/>
              </p:cNvSpPr>
              <p:nvPr/>
            </p:nvSpPr>
            <p:spPr bwMode="gray">
              <a:xfrm>
                <a:off x="4300777" y="2905505"/>
                <a:ext cx="10319" cy="458153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4" name="Freeform 506"/>
              <p:cNvSpPr>
                <a:spLocks noEditPoints="1"/>
              </p:cNvSpPr>
              <p:nvPr/>
            </p:nvSpPr>
            <p:spPr bwMode="gray">
              <a:xfrm>
                <a:off x="4135677" y="2899314"/>
                <a:ext cx="175419" cy="484981"/>
              </a:xfrm>
              <a:custGeom>
                <a:avLst/>
                <a:gdLst>
                  <a:gd name="T0" fmla="*/ 234 w 723"/>
                  <a:gd name="T1" fmla="*/ 132 h 1984"/>
                  <a:gd name="T2" fmla="*/ 0 w 723"/>
                  <a:gd name="T3" fmla="*/ 1984 h 1984"/>
                  <a:gd name="T4" fmla="*/ 494 w 723"/>
                  <a:gd name="T5" fmla="*/ 1847 h 1984"/>
                  <a:gd name="T6" fmla="*/ 723 w 723"/>
                  <a:gd name="T7" fmla="*/ 0 h 1984"/>
                  <a:gd name="T8" fmla="*/ 234 w 723"/>
                  <a:gd name="T9" fmla="*/ 132 h 1984"/>
                  <a:gd name="T10" fmla="*/ 480 w 723"/>
                  <a:gd name="T11" fmla="*/ 1654 h 1984"/>
                  <a:gd name="T12" fmla="*/ 66 w 723"/>
                  <a:gd name="T13" fmla="*/ 1765 h 1984"/>
                  <a:gd name="T14" fmla="*/ 83 w 723"/>
                  <a:gd name="T15" fmla="*/ 1639 h 1984"/>
                  <a:gd name="T16" fmla="*/ 494 w 723"/>
                  <a:gd name="T17" fmla="*/ 1528 h 1984"/>
                  <a:gd name="T18" fmla="*/ 480 w 723"/>
                  <a:gd name="T19" fmla="*/ 1654 h 1984"/>
                  <a:gd name="T20" fmla="*/ 499 w 723"/>
                  <a:gd name="T21" fmla="*/ 1488 h 1984"/>
                  <a:gd name="T22" fmla="*/ 88 w 723"/>
                  <a:gd name="T23" fmla="*/ 1599 h 1984"/>
                  <a:gd name="T24" fmla="*/ 104 w 723"/>
                  <a:gd name="T25" fmla="*/ 1474 h 1984"/>
                  <a:gd name="T26" fmla="*/ 515 w 723"/>
                  <a:gd name="T27" fmla="*/ 1365 h 1984"/>
                  <a:gd name="T28" fmla="*/ 499 w 723"/>
                  <a:gd name="T29" fmla="*/ 1488 h 1984"/>
                  <a:gd name="T30" fmla="*/ 520 w 723"/>
                  <a:gd name="T31" fmla="*/ 1325 h 1984"/>
                  <a:gd name="T32" fmla="*/ 109 w 723"/>
                  <a:gd name="T33" fmla="*/ 1434 h 1984"/>
                  <a:gd name="T34" fmla="*/ 123 w 723"/>
                  <a:gd name="T35" fmla="*/ 1311 h 1984"/>
                  <a:gd name="T36" fmla="*/ 534 w 723"/>
                  <a:gd name="T37" fmla="*/ 1200 h 1984"/>
                  <a:gd name="T38" fmla="*/ 520 w 723"/>
                  <a:gd name="T39" fmla="*/ 1325 h 1984"/>
                  <a:gd name="T40" fmla="*/ 541 w 723"/>
                  <a:gd name="T41" fmla="*/ 1160 h 1984"/>
                  <a:gd name="T42" fmla="*/ 130 w 723"/>
                  <a:gd name="T43" fmla="*/ 1271 h 1984"/>
                  <a:gd name="T44" fmla="*/ 144 w 723"/>
                  <a:gd name="T45" fmla="*/ 1146 h 1984"/>
                  <a:gd name="T46" fmla="*/ 555 w 723"/>
                  <a:gd name="T47" fmla="*/ 1037 h 1984"/>
                  <a:gd name="T48" fmla="*/ 541 w 723"/>
                  <a:gd name="T49" fmla="*/ 1160 h 1984"/>
                  <a:gd name="T50" fmla="*/ 560 w 723"/>
                  <a:gd name="T51" fmla="*/ 995 h 1984"/>
                  <a:gd name="T52" fmla="*/ 149 w 723"/>
                  <a:gd name="T53" fmla="*/ 1106 h 1984"/>
                  <a:gd name="T54" fmla="*/ 166 w 723"/>
                  <a:gd name="T55" fmla="*/ 983 h 1984"/>
                  <a:gd name="T56" fmla="*/ 577 w 723"/>
                  <a:gd name="T57" fmla="*/ 872 h 1984"/>
                  <a:gd name="T58" fmla="*/ 560 w 723"/>
                  <a:gd name="T59" fmla="*/ 995 h 1984"/>
                  <a:gd name="T60" fmla="*/ 581 w 723"/>
                  <a:gd name="T61" fmla="*/ 832 h 1984"/>
                  <a:gd name="T62" fmla="*/ 170 w 723"/>
                  <a:gd name="T63" fmla="*/ 943 h 1984"/>
                  <a:gd name="T64" fmla="*/ 187 w 723"/>
                  <a:gd name="T65" fmla="*/ 817 h 1984"/>
                  <a:gd name="T66" fmla="*/ 595 w 723"/>
                  <a:gd name="T67" fmla="*/ 706 h 1984"/>
                  <a:gd name="T68" fmla="*/ 581 w 723"/>
                  <a:gd name="T69" fmla="*/ 832 h 1984"/>
                  <a:gd name="T70" fmla="*/ 600 w 723"/>
                  <a:gd name="T71" fmla="*/ 666 h 1984"/>
                  <a:gd name="T72" fmla="*/ 191 w 723"/>
                  <a:gd name="T73" fmla="*/ 777 h 1984"/>
                  <a:gd name="T74" fmla="*/ 208 w 723"/>
                  <a:gd name="T75" fmla="*/ 652 h 1984"/>
                  <a:gd name="T76" fmla="*/ 617 w 723"/>
                  <a:gd name="T77" fmla="*/ 543 h 1984"/>
                  <a:gd name="T78" fmla="*/ 600 w 723"/>
                  <a:gd name="T79" fmla="*/ 666 h 1984"/>
                  <a:gd name="T80" fmla="*/ 621 w 723"/>
                  <a:gd name="T81" fmla="*/ 503 h 1984"/>
                  <a:gd name="T82" fmla="*/ 213 w 723"/>
                  <a:gd name="T83" fmla="*/ 612 h 1984"/>
                  <a:gd name="T84" fmla="*/ 227 w 723"/>
                  <a:gd name="T85" fmla="*/ 489 h 1984"/>
                  <a:gd name="T86" fmla="*/ 638 w 723"/>
                  <a:gd name="T87" fmla="*/ 378 h 1984"/>
                  <a:gd name="T88" fmla="*/ 621 w 723"/>
                  <a:gd name="T89" fmla="*/ 503 h 1984"/>
                  <a:gd name="T90" fmla="*/ 643 w 723"/>
                  <a:gd name="T91" fmla="*/ 338 h 1984"/>
                  <a:gd name="T92" fmla="*/ 232 w 723"/>
                  <a:gd name="T93" fmla="*/ 449 h 1984"/>
                  <a:gd name="T94" fmla="*/ 248 w 723"/>
                  <a:gd name="T95" fmla="*/ 324 h 1984"/>
                  <a:gd name="T96" fmla="*/ 657 w 723"/>
                  <a:gd name="T97" fmla="*/ 215 h 1984"/>
                  <a:gd name="T98" fmla="*/ 643 w 723"/>
                  <a:gd name="T99" fmla="*/ 338 h 1984"/>
                  <a:gd name="T100" fmla="*/ 678 w 723"/>
                  <a:gd name="T101" fmla="*/ 52 h 1984"/>
                  <a:gd name="T102" fmla="*/ 662 w 723"/>
                  <a:gd name="T103" fmla="*/ 175 h 1984"/>
                  <a:gd name="T104" fmla="*/ 253 w 723"/>
                  <a:gd name="T105" fmla="*/ 284 h 1984"/>
                  <a:gd name="T106" fmla="*/ 269 w 723"/>
                  <a:gd name="T107" fmla="*/ 161 h 1984"/>
                  <a:gd name="T108" fmla="*/ 678 w 723"/>
                  <a:gd name="T109" fmla="*/ 52 h 1984"/>
                  <a:gd name="T110" fmla="*/ 45 w 723"/>
                  <a:gd name="T111" fmla="*/ 1932 h 1984"/>
                  <a:gd name="T112" fmla="*/ 62 w 723"/>
                  <a:gd name="T113" fmla="*/ 1805 h 1984"/>
                  <a:gd name="T114" fmla="*/ 475 w 723"/>
                  <a:gd name="T115" fmla="*/ 1694 h 1984"/>
                  <a:gd name="T116" fmla="*/ 458 w 723"/>
                  <a:gd name="T117" fmla="*/ 1817 h 1984"/>
                  <a:gd name="T118" fmla="*/ 45 w 723"/>
                  <a:gd name="T119" fmla="*/ 1932 h 19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23"/>
                  <a:gd name="T181" fmla="*/ 0 h 1984"/>
                  <a:gd name="T182" fmla="*/ 723 w 723"/>
                  <a:gd name="T183" fmla="*/ 1984 h 19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23" h="1984">
                    <a:moveTo>
                      <a:pt x="234" y="132"/>
                    </a:moveTo>
                    <a:lnTo>
                      <a:pt x="0" y="1984"/>
                    </a:lnTo>
                    <a:lnTo>
                      <a:pt x="494" y="1847"/>
                    </a:lnTo>
                    <a:lnTo>
                      <a:pt x="723" y="0"/>
                    </a:lnTo>
                    <a:lnTo>
                      <a:pt x="234" y="132"/>
                    </a:lnTo>
                    <a:close/>
                    <a:moveTo>
                      <a:pt x="480" y="1654"/>
                    </a:moveTo>
                    <a:lnTo>
                      <a:pt x="66" y="1765"/>
                    </a:lnTo>
                    <a:lnTo>
                      <a:pt x="83" y="1639"/>
                    </a:lnTo>
                    <a:lnTo>
                      <a:pt x="494" y="1528"/>
                    </a:lnTo>
                    <a:lnTo>
                      <a:pt x="480" y="1654"/>
                    </a:lnTo>
                    <a:close/>
                    <a:moveTo>
                      <a:pt x="499" y="1488"/>
                    </a:moveTo>
                    <a:lnTo>
                      <a:pt x="88" y="1599"/>
                    </a:lnTo>
                    <a:lnTo>
                      <a:pt x="104" y="1474"/>
                    </a:lnTo>
                    <a:lnTo>
                      <a:pt x="515" y="1365"/>
                    </a:lnTo>
                    <a:lnTo>
                      <a:pt x="499" y="1488"/>
                    </a:lnTo>
                    <a:close/>
                    <a:moveTo>
                      <a:pt x="520" y="1325"/>
                    </a:moveTo>
                    <a:lnTo>
                      <a:pt x="109" y="1434"/>
                    </a:lnTo>
                    <a:lnTo>
                      <a:pt x="123" y="1311"/>
                    </a:lnTo>
                    <a:lnTo>
                      <a:pt x="534" y="1200"/>
                    </a:lnTo>
                    <a:lnTo>
                      <a:pt x="520" y="1325"/>
                    </a:lnTo>
                    <a:close/>
                    <a:moveTo>
                      <a:pt x="541" y="1160"/>
                    </a:moveTo>
                    <a:lnTo>
                      <a:pt x="130" y="1271"/>
                    </a:lnTo>
                    <a:lnTo>
                      <a:pt x="144" y="1146"/>
                    </a:lnTo>
                    <a:lnTo>
                      <a:pt x="555" y="1037"/>
                    </a:lnTo>
                    <a:lnTo>
                      <a:pt x="541" y="1160"/>
                    </a:lnTo>
                    <a:close/>
                    <a:moveTo>
                      <a:pt x="560" y="995"/>
                    </a:moveTo>
                    <a:lnTo>
                      <a:pt x="149" y="1106"/>
                    </a:lnTo>
                    <a:lnTo>
                      <a:pt x="166" y="983"/>
                    </a:lnTo>
                    <a:lnTo>
                      <a:pt x="577" y="872"/>
                    </a:lnTo>
                    <a:lnTo>
                      <a:pt x="560" y="995"/>
                    </a:lnTo>
                    <a:close/>
                    <a:moveTo>
                      <a:pt x="581" y="832"/>
                    </a:moveTo>
                    <a:lnTo>
                      <a:pt x="170" y="943"/>
                    </a:lnTo>
                    <a:lnTo>
                      <a:pt x="187" y="817"/>
                    </a:lnTo>
                    <a:lnTo>
                      <a:pt x="595" y="706"/>
                    </a:lnTo>
                    <a:lnTo>
                      <a:pt x="581" y="832"/>
                    </a:lnTo>
                    <a:close/>
                    <a:moveTo>
                      <a:pt x="600" y="666"/>
                    </a:moveTo>
                    <a:lnTo>
                      <a:pt x="191" y="777"/>
                    </a:lnTo>
                    <a:lnTo>
                      <a:pt x="208" y="652"/>
                    </a:lnTo>
                    <a:lnTo>
                      <a:pt x="617" y="543"/>
                    </a:lnTo>
                    <a:lnTo>
                      <a:pt x="600" y="666"/>
                    </a:lnTo>
                    <a:close/>
                    <a:moveTo>
                      <a:pt x="621" y="503"/>
                    </a:moveTo>
                    <a:lnTo>
                      <a:pt x="213" y="612"/>
                    </a:lnTo>
                    <a:lnTo>
                      <a:pt x="227" y="489"/>
                    </a:lnTo>
                    <a:lnTo>
                      <a:pt x="638" y="378"/>
                    </a:lnTo>
                    <a:lnTo>
                      <a:pt x="621" y="503"/>
                    </a:lnTo>
                    <a:close/>
                    <a:moveTo>
                      <a:pt x="643" y="338"/>
                    </a:moveTo>
                    <a:lnTo>
                      <a:pt x="232" y="449"/>
                    </a:lnTo>
                    <a:lnTo>
                      <a:pt x="248" y="324"/>
                    </a:lnTo>
                    <a:lnTo>
                      <a:pt x="657" y="215"/>
                    </a:lnTo>
                    <a:lnTo>
                      <a:pt x="643" y="338"/>
                    </a:lnTo>
                    <a:close/>
                    <a:moveTo>
                      <a:pt x="678" y="52"/>
                    </a:moveTo>
                    <a:lnTo>
                      <a:pt x="662" y="175"/>
                    </a:lnTo>
                    <a:lnTo>
                      <a:pt x="253" y="284"/>
                    </a:lnTo>
                    <a:lnTo>
                      <a:pt x="269" y="161"/>
                    </a:lnTo>
                    <a:lnTo>
                      <a:pt x="678" y="52"/>
                    </a:lnTo>
                    <a:close/>
                    <a:moveTo>
                      <a:pt x="45" y="1932"/>
                    </a:moveTo>
                    <a:lnTo>
                      <a:pt x="62" y="1805"/>
                    </a:lnTo>
                    <a:lnTo>
                      <a:pt x="475" y="1694"/>
                    </a:lnTo>
                    <a:lnTo>
                      <a:pt x="458" y="1817"/>
                    </a:lnTo>
                    <a:lnTo>
                      <a:pt x="45" y="1932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5" name="Freeform 507"/>
              <p:cNvSpPr>
                <a:spLocks noEditPoints="1"/>
              </p:cNvSpPr>
              <p:nvPr/>
            </p:nvSpPr>
            <p:spPr bwMode="gray">
              <a:xfrm>
                <a:off x="4300777" y="2928207"/>
                <a:ext cx="177483" cy="513874"/>
              </a:xfrm>
              <a:custGeom>
                <a:avLst/>
                <a:gdLst>
                  <a:gd name="T0" fmla="*/ 489 w 723"/>
                  <a:gd name="T1" fmla="*/ 21 h 2102"/>
                  <a:gd name="T2" fmla="*/ 487 w 723"/>
                  <a:gd name="T3" fmla="*/ 0 h 2102"/>
                  <a:gd name="T4" fmla="*/ 0 w 723"/>
                  <a:gd name="T5" fmla="*/ 130 h 2102"/>
                  <a:gd name="T6" fmla="*/ 234 w 723"/>
                  <a:gd name="T7" fmla="*/ 2102 h 2102"/>
                  <a:gd name="T8" fmla="*/ 723 w 723"/>
                  <a:gd name="T9" fmla="*/ 1970 h 2102"/>
                  <a:gd name="T10" fmla="*/ 489 w 723"/>
                  <a:gd name="T11" fmla="*/ 21 h 2102"/>
                  <a:gd name="T12" fmla="*/ 496 w 723"/>
                  <a:gd name="T13" fmla="*/ 399 h 2102"/>
                  <a:gd name="T14" fmla="*/ 513 w 723"/>
                  <a:gd name="T15" fmla="*/ 536 h 2102"/>
                  <a:gd name="T16" fmla="*/ 99 w 723"/>
                  <a:gd name="T17" fmla="*/ 647 h 2102"/>
                  <a:gd name="T18" fmla="*/ 83 w 723"/>
                  <a:gd name="T19" fmla="*/ 510 h 2102"/>
                  <a:gd name="T20" fmla="*/ 496 w 723"/>
                  <a:gd name="T21" fmla="*/ 399 h 2102"/>
                  <a:gd name="T22" fmla="*/ 80 w 723"/>
                  <a:gd name="T23" fmla="*/ 472 h 2102"/>
                  <a:gd name="T24" fmla="*/ 64 w 723"/>
                  <a:gd name="T25" fmla="*/ 333 h 2102"/>
                  <a:gd name="T26" fmla="*/ 475 w 723"/>
                  <a:gd name="T27" fmla="*/ 224 h 2102"/>
                  <a:gd name="T28" fmla="*/ 491 w 723"/>
                  <a:gd name="T29" fmla="*/ 361 h 2102"/>
                  <a:gd name="T30" fmla="*/ 80 w 723"/>
                  <a:gd name="T31" fmla="*/ 472 h 2102"/>
                  <a:gd name="T32" fmla="*/ 517 w 723"/>
                  <a:gd name="T33" fmla="*/ 574 h 2102"/>
                  <a:gd name="T34" fmla="*/ 534 w 723"/>
                  <a:gd name="T35" fmla="*/ 711 h 2102"/>
                  <a:gd name="T36" fmla="*/ 121 w 723"/>
                  <a:gd name="T37" fmla="*/ 822 h 2102"/>
                  <a:gd name="T38" fmla="*/ 104 w 723"/>
                  <a:gd name="T39" fmla="*/ 685 h 2102"/>
                  <a:gd name="T40" fmla="*/ 517 w 723"/>
                  <a:gd name="T41" fmla="*/ 574 h 2102"/>
                  <a:gd name="T42" fmla="*/ 539 w 723"/>
                  <a:gd name="T43" fmla="*/ 749 h 2102"/>
                  <a:gd name="T44" fmla="*/ 555 w 723"/>
                  <a:gd name="T45" fmla="*/ 886 h 2102"/>
                  <a:gd name="T46" fmla="*/ 142 w 723"/>
                  <a:gd name="T47" fmla="*/ 997 h 2102"/>
                  <a:gd name="T48" fmla="*/ 125 w 723"/>
                  <a:gd name="T49" fmla="*/ 860 h 2102"/>
                  <a:gd name="T50" fmla="*/ 539 w 723"/>
                  <a:gd name="T51" fmla="*/ 749 h 2102"/>
                  <a:gd name="T52" fmla="*/ 560 w 723"/>
                  <a:gd name="T53" fmla="*/ 924 h 2102"/>
                  <a:gd name="T54" fmla="*/ 576 w 723"/>
                  <a:gd name="T55" fmla="*/ 1063 h 2102"/>
                  <a:gd name="T56" fmla="*/ 163 w 723"/>
                  <a:gd name="T57" fmla="*/ 1174 h 2102"/>
                  <a:gd name="T58" fmla="*/ 147 w 723"/>
                  <a:gd name="T59" fmla="*/ 1035 h 2102"/>
                  <a:gd name="T60" fmla="*/ 560 w 723"/>
                  <a:gd name="T61" fmla="*/ 924 h 2102"/>
                  <a:gd name="T62" fmla="*/ 581 w 723"/>
                  <a:gd name="T63" fmla="*/ 1101 h 2102"/>
                  <a:gd name="T64" fmla="*/ 598 w 723"/>
                  <a:gd name="T65" fmla="*/ 1238 h 2102"/>
                  <a:gd name="T66" fmla="*/ 182 w 723"/>
                  <a:gd name="T67" fmla="*/ 1349 h 2102"/>
                  <a:gd name="T68" fmla="*/ 168 w 723"/>
                  <a:gd name="T69" fmla="*/ 1212 h 2102"/>
                  <a:gd name="T70" fmla="*/ 581 w 723"/>
                  <a:gd name="T71" fmla="*/ 1101 h 2102"/>
                  <a:gd name="T72" fmla="*/ 602 w 723"/>
                  <a:gd name="T73" fmla="*/ 1275 h 2102"/>
                  <a:gd name="T74" fmla="*/ 619 w 723"/>
                  <a:gd name="T75" fmla="*/ 1412 h 2102"/>
                  <a:gd name="T76" fmla="*/ 203 w 723"/>
                  <a:gd name="T77" fmla="*/ 1524 h 2102"/>
                  <a:gd name="T78" fmla="*/ 187 w 723"/>
                  <a:gd name="T79" fmla="*/ 1387 h 2102"/>
                  <a:gd name="T80" fmla="*/ 602 w 723"/>
                  <a:gd name="T81" fmla="*/ 1275 h 2102"/>
                  <a:gd name="T82" fmla="*/ 624 w 723"/>
                  <a:gd name="T83" fmla="*/ 1450 h 2102"/>
                  <a:gd name="T84" fmla="*/ 640 w 723"/>
                  <a:gd name="T85" fmla="*/ 1587 h 2102"/>
                  <a:gd name="T86" fmla="*/ 225 w 723"/>
                  <a:gd name="T87" fmla="*/ 1698 h 2102"/>
                  <a:gd name="T88" fmla="*/ 208 w 723"/>
                  <a:gd name="T89" fmla="*/ 1561 h 2102"/>
                  <a:gd name="T90" fmla="*/ 624 w 723"/>
                  <a:gd name="T91" fmla="*/ 1450 h 2102"/>
                  <a:gd name="T92" fmla="*/ 643 w 723"/>
                  <a:gd name="T93" fmla="*/ 1625 h 2102"/>
                  <a:gd name="T94" fmla="*/ 659 w 723"/>
                  <a:gd name="T95" fmla="*/ 1762 h 2102"/>
                  <a:gd name="T96" fmla="*/ 246 w 723"/>
                  <a:gd name="T97" fmla="*/ 1875 h 2102"/>
                  <a:gd name="T98" fmla="*/ 229 w 723"/>
                  <a:gd name="T99" fmla="*/ 1736 h 2102"/>
                  <a:gd name="T100" fmla="*/ 643 w 723"/>
                  <a:gd name="T101" fmla="*/ 1625 h 2102"/>
                  <a:gd name="T102" fmla="*/ 454 w 723"/>
                  <a:gd name="T103" fmla="*/ 47 h 2102"/>
                  <a:gd name="T104" fmla="*/ 470 w 723"/>
                  <a:gd name="T105" fmla="*/ 187 h 2102"/>
                  <a:gd name="T106" fmla="*/ 59 w 723"/>
                  <a:gd name="T107" fmla="*/ 295 h 2102"/>
                  <a:gd name="T108" fmla="*/ 43 w 723"/>
                  <a:gd name="T109" fmla="*/ 158 h 2102"/>
                  <a:gd name="T110" fmla="*/ 454 w 723"/>
                  <a:gd name="T111" fmla="*/ 47 h 2102"/>
                  <a:gd name="T112" fmla="*/ 267 w 723"/>
                  <a:gd name="T113" fmla="*/ 2055 h 2102"/>
                  <a:gd name="T114" fmla="*/ 250 w 723"/>
                  <a:gd name="T115" fmla="*/ 1913 h 2102"/>
                  <a:gd name="T116" fmla="*/ 664 w 723"/>
                  <a:gd name="T117" fmla="*/ 1800 h 2102"/>
                  <a:gd name="T118" fmla="*/ 683 w 723"/>
                  <a:gd name="T119" fmla="*/ 1944 h 2102"/>
                  <a:gd name="T120" fmla="*/ 267 w 723"/>
                  <a:gd name="T121" fmla="*/ 2055 h 210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23"/>
                  <a:gd name="T184" fmla="*/ 0 h 2102"/>
                  <a:gd name="T185" fmla="*/ 723 w 723"/>
                  <a:gd name="T186" fmla="*/ 2102 h 210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23" h="2102">
                    <a:moveTo>
                      <a:pt x="489" y="21"/>
                    </a:moveTo>
                    <a:lnTo>
                      <a:pt x="487" y="0"/>
                    </a:lnTo>
                    <a:lnTo>
                      <a:pt x="0" y="130"/>
                    </a:lnTo>
                    <a:lnTo>
                      <a:pt x="234" y="2102"/>
                    </a:lnTo>
                    <a:lnTo>
                      <a:pt x="723" y="1970"/>
                    </a:lnTo>
                    <a:lnTo>
                      <a:pt x="489" y="21"/>
                    </a:lnTo>
                    <a:close/>
                    <a:moveTo>
                      <a:pt x="496" y="399"/>
                    </a:moveTo>
                    <a:lnTo>
                      <a:pt x="513" y="536"/>
                    </a:lnTo>
                    <a:lnTo>
                      <a:pt x="99" y="647"/>
                    </a:lnTo>
                    <a:lnTo>
                      <a:pt x="83" y="510"/>
                    </a:lnTo>
                    <a:lnTo>
                      <a:pt x="496" y="399"/>
                    </a:lnTo>
                    <a:close/>
                    <a:moveTo>
                      <a:pt x="80" y="472"/>
                    </a:moveTo>
                    <a:lnTo>
                      <a:pt x="64" y="333"/>
                    </a:lnTo>
                    <a:lnTo>
                      <a:pt x="475" y="224"/>
                    </a:lnTo>
                    <a:lnTo>
                      <a:pt x="491" y="361"/>
                    </a:lnTo>
                    <a:lnTo>
                      <a:pt x="80" y="472"/>
                    </a:lnTo>
                    <a:close/>
                    <a:moveTo>
                      <a:pt x="517" y="574"/>
                    </a:moveTo>
                    <a:lnTo>
                      <a:pt x="534" y="711"/>
                    </a:lnTo>
                    <a:lnTo>
                      <a:pt x="121" y="822"/>
                    </a:lnTo>
                    <a:lnTo>
                      <a:pt x="104" y="685"/>
                    </a:lnTo>
                    <a:lnTo>
                      <a:pt x="517" y="574"/>
                    </a:lnTo>
                    <a:close/>
                    <a:moveTo>
                      <a:pt x="539" y="749"/>
                    </a:moveTo>
                    <a:lnTo>
                      <a:pt x="555" y="886"/>
                    </a:lnTo>
                    <a:lnTo>
                      <a:pt x="142" y="997"/>
                    </a:lnTo>
                    <a:lnTo>
                      <a:pt x="125" y="860"/>
                    </a:lnTo>
                    <a:lnTo>
                      <a:pt x="539" y="749"/>
                    </a:lnTo>
                    <a:close/>
                    <a:moveTo>
                      <a:pt x="560" y="924"/>
                    </a:moveTo>
                    <a:lnTo>
                      <a:pt x="576" y="1063"/>
                    </a:lnTo>
                    <a:lnTo>
                      <a:pt x="163" y="1174"/>
                    </a:lnTo>
                    <a:lnTo>
                      <a:pt x="147" y="1035"/>
                    </a:lnTo>
                    <a:lnTo>
                      <a:pt x="560" y="924"/>
                    </a:lnTo>
                    <a:close/>
                    <a:moveTo>
                      <a:pt x="581" y="1101"/>
                    </a:moveTo>
                    <a:lnTo>
                      <a:pt x="598" y="1238"/>
                    </a:lnTo>
                    <a:lnTo>
                      <a:pt x="182" y="1349"/>
                    </a:lnTo>
                    <a:lnTo>
                      <a:pt x="168" y="1212"/>
                    </a:lnTo>
                    <a:lnTo>
                      <a:pt x="581" y="1101"/>
                    </a:lnTo>
                    <a:close/>
                    <a:moveTo>
                      <a:pt x="602" y="1275"/>
                    </a:moveTo>
                    <a:lnTo>
                      <a:pt x="619" y="1412"/>
                    </a:lnTo>
                    <a:lnTo>
                      <a:pt x="203" y="1524"/>
                    </a:lnTo>
                    <a:lnTo>
                      <a:pt x="187" y="1387"/>
                    </a:lnTo>
                    <a:lnTo>
                      <a:pt x="602" y="1275"/>
                    </a:lnTo>
                    <a:close/>
                    <a:moveTo>
                      <a:pt x="624" y="1450"/>
                    </a:moveTo>
                    <a:lnTo>
                      <a:pt x="640" y="1587"/>
                    </a:lnTo>
                    <a:lnTo>
                      <a:pt x="225" y="1698"/>
                    </a:lnTo>
                    <a:lnTo>
                      <a:pt x="208" y="1561"/>
                    </a:lnTo>
                    <a:lnTo>
                      <a:pt x="624" y="1450"/>
                    </a:lnTo>
                    <a:close/>
                    <a:moveTo>
                      <a:pt x="643" y="1625"/>
                    </a:moveTo>
                    <a:lnTo>
                      <a:pt x="659" y="1762"/>
                    </a:lnTo>
                    <a:lnTo>
                      <a:pt x="246" y="1875"/>
                    </a:lnTo>
                    <a:lnTo>
                      <a:pt x="229" y="1736"/>
                    </a:lnTo>
                    <a:lnTo>
                      <a:pt x="643" y="1625"/>
                    </a:lnTo>
                    <a:close/>
                    <a:moveTo>
                      <a:pt x="454" y="47"/>
                    </a:moveTo>
                    <a:lnTo>
                      <a:pt x="470" y="187"/>
                    </a:lnTo>
                    <a:lnTo>
                      <a:pt x="59" y="295"/>
                    </a:lnTo>
                    <a:lnTo>
                      <a:pt x="43" y="158"/>
                    </a:lnTo>
                    <a:lnTo>
                      <a:pt x="454" y="47"/>
                    </a:lnTo>
                    <a:close/>
                    <a:moveTo>
                      <a:pt x="267" y="2055"/>
                    </a:moveTo>
                    <a:lnTo>
                      <a:pt x="250" y="1913"/>
                    </a:lnTo>
                    <a:lnTo>
                      <a:pt x="664" y="1800"/>
                    </a:lnTo>
                    <a:lnTo>
                      <a:pt x="683" y="1944"/>
                    </a:lnTo>
                    <a:lnTo>
                      <a:pt x="267" y="2055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6" name="Freeform 508"/>
              <p:cNvSpPr>
                <a:spLocks/>
              </p:cNvSpPr>
              <p:nvPr/>
            </p:nvSpPr>
            <p:spPr bwMode="gray">
              <a:xfrm>
                <a:off x="4197589" y="2905505"/>
                <a:ext cx="218758" cy="57785"/>
              </a:xfrm>
              <a:custGeom>
                <a:avLst/>
                <a:gdLst>
                  <a:gd name="T0" fmla="*/ 0 w 895"/>
                  <a:gd name="T1" fmla="*/ 121 h 241"/>
                  <a:gd name="T2" fmla="*/ 446 w 895"/>
                  <a:gd name="T3" fmla="*/ 0 h 241"/>
                  <a:gd name="T4" fmla="*/ 895 w 895"/>
                  <a:gd name="T5" fmla="*/ 121 h 241"/>
                  <a:gd name="T6" fmla="*/ 446 w 895"/>
                  <a:gd name="T7" fmla="*/ 241 h 241"/>
                  <a:gd name="T8" fmla="*/ 0 w 895"/>
                  <a:gd name="T9" fmla="*/ 12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5"/>
                  <a:gd name="T16" fmla="*/ 0 h 241"/>
                  <a:gd name="T17" fmla="*/ 895 w 895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5" h="241">
                    <a:moveTo>
                      <a:pt x="0" y="121"/>
                    </a:moveTo>
                    <a:lnTo>
                      <a:pt x="446" y="0"/>
                    </a:lnTo>
                    <a:lnTo>
                      <a:pt x="895" y="121"/>
                    </a:lnTo>
                    <a:lnTo>
                      <a:pt x="446" y="241"/>
                    </a:lnTo>
                    <a:lnTo>
                      <a:pt x="0" y="121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7" name="Freeform 509"/>
              <p:cNvSpPr>
                <a:spLocks/>
              </p:cNvSpPr>
              <p:nvPr/>
            </p:nvSpPr>
            <p:spPr bwMode="gray">
              <a:xfrm>
                <a:off x="4300777" y="2963290"/>
                <a:ext cx="10319" cy="458153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8" name="Freeform 510"/>
              <p:cNvSpPr>
                <a:spLocks/>
              </p:cNvSpPr>
              <p:nvPr/>
            </p:nvSpPr>
            <p:spPr bwMode="gray">
              <a:xfrm>
                <a:off x="4193462" y="2934398"/>
                <a:ext cx="8255" cy="458153"/>
              </a:xfrm>
              <a:custGeom>
                <a:avLst/>
                <a:gdLst>
                  <a:gd name="T0" fmla="*/ 38 w 38"/>
                  <a:gd name="T1" fmla="*/ 1873 h 1873"/>
                  <a:gd name="T2" fmla="*/ 0 w 38"/>
                  <a:gd name="T3" fmla="*/ 1873 h 1873"/>
                  <a:gd name="T4" fmla="*/ 0 w 38"/>
                  <a:gd name="T5" fmla="*/ 0 h 1873"/>
                  <a:gd name="T6" fmla="*/ 38 w 38"/>
                  <a:gd name="T7" fmla="*/ 0 h 1873"/>
                  <a:gd name="T8" fmla="*/ 38 w 38"/>
                  <a:gd name="T9" fmla="*/ 1873 h 1873"/>
                  <a:gd name="T10" fmla="*/ 38 w 38"/>
                  <a:gd name="T11" fmla="*/ 1873 h 18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1873"/>
                  <a:gd name="T20" fmla="*/ 38 w 38"/>
                  <a:gd name="T21" fmla="*/ 1873 h 187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1873">
                    <a:moveTo>
                      <a:pt x="38" y="1873"/>
                    </a:moveTo>
                    <a:lnTo>
                      <a:pt x="0" y="187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873"/>
                    </a:lnTo>
                    <a:close/>
                  </a:path>
                </a:pathLst>
              </a:custGeom>
              <a:grpFill/>
              <a:ln w="1270" cap="rnd">
                <a:gradFill flip="none" rotWithShape="1">
                  <a:gsLst>
                    <a:gs pos="45000">
                      <a:schemeClr val="bg1">
                        <a:lumMod val="50000"/>
                      </a:schemeClr>
                    </a:gs>
                    <a:gs pos="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617" name="Gruppieren 1616"/>
            <p:cNvGrpSpPr/>
            <p:nvPr/>
          </p:nvGrpSpPr>
          <p:grpSpPr bwMode="gray">
            <a:xfrm flipH="1">
              <a:off x="7623122" y="557156"/>
              <a:ext cx="138271" cy="202247"/>
              <a:chOff x="4824969" y="2756915"/>
              <a:chExt cx="138271" cy="202247"/>
            </a:xfrm>
          </p:grpSpPr>
          <p:sp>
            <p:nvSpPr>
              <p:cNvPr id="1619" name="Freeform 524"/>
              <p:cNvSpPr>
                <a:spLocks/>
              </p:cNvSpPr>
              <p:nvPr/>
            </p:nvSpPr>
            <p:spPr bwMode="gray">
              <a:xfrm>
                <a:off x="4855924" y="2899314"/>
                <a:ext cx="76358" cy="20638"/>
              </a:xfrm>
              <a:custGeom>
                <a:avLst/>
                <a:gdLst>
                  <a:gd name="T0" fmla="*/ 0 w 309"/>
                  <a:gd name="T1" fmla="*/ 43 h 83"/>
                  <a:gd name="T2" fmla="*/ 155 w 309"/>
                  <a:gd name="T3" fmla="*/ 0 h 83"/>
                  <a:gd name="T4" fmla="*/ 309 w 309"/>
                  <a:gd name="T5" fmla="*/ 43 h 83"/>
                  <a:gd name="T6" fmla="*/ 155 w 309"/>
                  <a:gd name="T7" fmla="*/ 83 h 83"/>
                  <a:gd name="T8" fmla="*/ 0 w 309"/>
                  <a:gd name="T9" fmla="*/ 4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9"/>
                  <a:gd name="T16" fmla="*/ 0 h 83"/>
                  <a:gd name="T17" fmla="*/ 309 w 309"/>
                  <a:gd name="T18" fmla="*/ 83 h 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9" h="83">
                    <a:moveTo>
                      <a:pt x="0" y="43"/>
                    </a:moveTo>
                    <a:lnTo>
                      <a:pt x="155" y="0"/>
                    </a:lnTo>
                    <a:lnTo>
                      <a:pt x="309" y="43"/>
                    </a:lnTo>
                    <a:lnTo>
                      <a:pt x="155" y="83"/>
                    </a:lnTo>
                    <a:lnTo>
                      <a:pt x="0" y="43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0" name="Freeform 525"/>
              <p:cNvSpPr>
                <a:spLocks/>
              </p:cNvSpPr>
              <p:nvPr/>
            </p:nvSpPr>
            <p:spPr bwMode="gray">
              <a:xfrm>
                <a:off x="4895136" y="2909632"/>
                <a:ext cx="37148" cy="49530"/>
              </a:xfrm>
              <a:custGeom>
                <a:avLst/>
                <a:gdLst>
                  <a:gd name="T0" fmla="*/ 0 w 154"/>
                  <a:gd name="T1" fmla="*/ 200 h 200"/>
                  <a:gd name="T2" fmla="*/ 0 w 154"/>
                  <a:gd name="T3" fmla="*/ 40 h 200"/>
                  <a:gd name="T4" fmla="*/ 154 w 154"/>
                  <a:gd name="T5" fmla="*/ 0 h 200"/>
                  <a:gd name="T6" fmla="*/ 154 w 154"/>
                  <a:gd name="T7" fmla="*/ 160 h 200"/>
                  <a:gd name="T8" fmla="*/ 0 w 154"/>
                  <a:gd name="T9" fmla="*/ 200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200"/>
                  <a:gd name="T17" fmla="*/ 154 w 154"/>
                  <a:gd name="T18" fmla="*/ 200 h 2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200">
                    <a:moveTo>
                      <a:pt x="0" y="200"/>
                    </a:moveTo>
                    <a:lnTo>
                      <a:pt x="0" y="40"/>
                    </a:lnTo>
                    <a:lnTo>
                      <a:pt x="154" y="0"/>
                    </a:lnTo>
                    <a:lnTo>
                      <a:pt x="154" y="16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1" name="Freeform 526"/>
              <p:cNvSpPr>
                <a:spLocks/>
              </p:cNvSpPr>
              <p:nvPr/>
            </p:nvSpPr>
            <p:spPr bwMode="gray">
              <a:xfrm>
                <a:off x="4855924" y="2909632"/>
                <a:ext cx="39211" cy="49530"/>
              </a:xfrm>
              <a:custGeom>
                <a:avLst/>
                <a:gdLst>
                  <a:gd name="T0" fmla="*/ 0 w 155"/>
                  <a:gd name="T1" fmla="*/ 0 h 200"/>
                  <a:gd name="T2" fmla="*/ 0 w 155"/>
                  <a:gd name="T3" fmla="*/ 160 h 200"/>
                  <a:gd name="T4" fmla="*/ 155 w 155"/>
                  <a:gd name="T5" fmla="*/ 200 h 200"/>
                  <a:gd name="T6" fmla="*/ 155 w 155"/>
                  <a:gd name="T7" fmla="*/ 40 h 200"/>
                  <a:gd name="T8" fmla="*/ 0 w 155"/>
                  <a:gd name="T9" fmla="*/ 0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200"/>
                  <a:gd name="T17" fmla="*/ 155 w 155"/>
                  <a:gd name="T18" fmla="*/ 200 h 2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200">
                    <a:moveTo>
                      <a:pt x="0" y="0"/>
                    </a:moveTo>
                    <a:lnTo>
                      <a:pt x="0" y="160"/>
                    </a:lnTo>
                    <a:lnTo>
                      <a:pt x="155" y="200"/>
                    </a:lnTo>
                    <a:lnTo>
                      <a:pt x="155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2" name="Line 527"/>
              <p:cNvSpPr>
                <a:spLocks noChangeShapeType="1"/>
              </p:cNvSpPr>
              <p:nvPr/>
            </p:nvSpPr>
            <p:spPr bwMode="gray">
              <a:xfrm flipV="1">
                <a:off x="4895136" y="2843592"/>
                <a:ext cx="0" cy="66040"/>
              </a:xfrm>
              <a:prstGeom prst="line">
                <a:avLst/>
              </a:prstGeom>
              <a:noFill/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3" name="Freeform 528"/>
              <p:cNvSpPr>
                <a:spLocks/>
              </p:cNvSpPr>
              <p:nvPr/>
            </p:nvSpPr>
            <p:spPr bwMode="gray">
              <a:xfrm>
                <a:off x="4824969" y="2756915"/>
                <a:ext cx="138271" cy="37148"/>
              </a:xfrm>
              <a:custGeom>
                <a:avLst/>
                <a:gdLst>
                  <a:gd name="T0" fmla="*/ 0 w 565"/>
                  <a:gd name="T1" fmla="*/ 76 h 151"/>
                  <a:gd name="T2" fmla="*/ 283 w 565"/>
                  <a:gd name="T3" fmla="*/ 0 h 151"/>
                  <a:gd name="T4" fmla="*/ 565 w 565"/>
                  <a:gd name="T5" fmla="*/ 76 h 151"/>
                  <a:gd name="T6" fmla="*/ 283 w 565"/>
                  <a:gd name="T7" fmla="*/ 151 h 151"/>
                  <a:gd name="T8" fmla="*/ 0 w 565"/>
                  <a:gd name="T9" fmla="*/ 76 h 1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5"/>
                  <a:gd name="T16" fmla="*/ 0 h 151"/>
                  <a:gd name="T17" fmla="*/ 565 w 565"/>
                  <a:gd name="T18" fmla="*/ 151 h 1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5" h="151">
                    <a:moveTo>
                      <a:pt x="0" y="76"/>
                    </a:moveTo>
                    <a:lnTo>
                      <a:pt x="283" y="0"/>
                    </a:lnTo>
                    <a:lnTo>
                      <a:pt x="565" y="76"/>
                    </a:lnTo>
                    <a:lnTo>
                      <a:pt x="283" y="151"/>
                    </a:lnTo>
                    <a:lnTo>
                      <a:pt x="0" y="76"/>
                    </a:lnTo>
                    <a:close/>
                  </a:path>
                </a:pathLst>
              </a:custGeom>
              <a:gradFill flip="none" rotWithShape="1">
                <a:gsLst>
                  <a:gs pos="37000">
                    <a:schemeClr val="bg1">
                      <a:lumMod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4" name="Freeform 529"/>
              <p:cNvSpPr>
                <a:spLocks/>
              </p:cNvSpPr>
              <p:nvPr/>
            </p:nvSpPr>
            <p:spPr bwMode="gray">
              <a:xfrm>
                <a:off x="4895136" y="2775489"/>
                <a:ext cx="68103" cy="88742"/>
              </a:xfrm>
              <a:custGeom>
                <a:avLst/>
                <a:gdLst>
                  <a:gd name="T0" fmla="*/ 0 w 282"/>
                  <a:gd name="T1" fmla="*/ 366 h 366"/>
                  <a:gd name="T2" fmla="*/ 0 w 282"/>
                  <a:gd name="T3" fmla="*/ 75 h 366"/>
                  <a:gd name="T4" fmla="*/ 282 w 282"/>
                  <a:gd name="T5" fmla="*/ 0 h 366"/>
                  <a:gd name="T6" fmla="*/ 282 w 282"/>
                  <a:gd name="T7" fmla="*/ 290 h 366"/>
                  <a:gd name="T8" fmla="*/ 0 w 282"/>
                  <a:gd name="T9" fmla="*/ 366 h 3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366"/>
                  <a:gd name="T17" fmla="*/ 282 w 282"/>
                  <a:gd name="T18" fmla="*/ 366 h 3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366">
                    <a:moveTo>
                      <a:pt x="0" y="366"/>
                    </a:moveTo>
                    <a:lnTo>
                      <a:pt x="0" y="75"/>
                    </a:lnTo>
                    <a:lnTo>
                      <a:pt x="282" y="0"/>
                    </a:lnTo>
                    <a:lnTo>
                      <a:pt x="282" y="290"/>
                    </a:lnTo>
                    <a:lnTo>
                      <a:pt x="0" y="36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5" name="Freeform 530"/>
              <p:cNvSpPr>
                <a:spLocks/>
              </p:cNvSpPr>
              <p:nvPr/>
            </p:nvSpPr>
            <p:spPr bwMode="gray">
              <a:xfrm>
                <a:off x="4824969" y="2775489"/>
                <a:ext cx="70168" cy="88742"/>
              </a:xfrm>
              <a:custGeom>
                <a:avLst/>
                <a:gdLst>
                  <a:gd name="T0" fmla="*/ 0 w 283"/>
                  <a:gd name="T1" fmla="*/ 0 h 366"/>
                  <a:gd name="T2" fmla="*/ 0 w 283"/>
                  <a:gd name="T3" fmla="*/ 290 h 366"/>
                  <a:gd name="T4" fmla="*/ 283 w 283"/>
                  <a:gd name="T5" fmla="*/ 366 h 366"/>
                  <a:gd name="T6" fmla="*/ 283 w 283"/>
                  <a:gd name="T7" fmla="*/ 75 h 366"/>
                  <a:gd name="T8" fmla="*/ 0 w 283"/>
                  <a:gd name="T9" fmla="*/ 0 h 3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366"/>
                  <a:gd name="T17" fmla="*/ 283 w 283"/>
                  <a:gd name="T18" fmla="*/ 366 h 3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366">
                    <a:moveTo>
                      <a:pt x="0" y="0"/>
                    </a:moveTo>
                    <a:lnTo>
                      <a:pt x="0" y="290"/>
                    </a:lnTo>
                    <a:lnTo>
                      <a:pt x="283" y="366"/>
                    </a:lnTo>
                    <a:lnTo>
                      <a:pt x="283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rnd">
                <a:gradFill flip="none" rotWithShape="1">
                  <a:gsLst>
                    <a:gs pos="100000">
                      <a:srgbClr val="CBCBCB"/>
                    </a:gs>
                    <a:gs pos="0">
                      <a:srgbClr val="5F5F5F"/>
                    </a:gs>
                    <a:gs pos="5500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618" name="Freeform 535"/>
            <p:cNvSpPr>
              <a:spLocks noEditPoints="1"/>
            </p:cNvSpPr>
            <p:nvPr/>
          </p:nvSpPr>
          <p:spPr bwMode="gray">
            <a:xfrm flipH="1">
              <a:off x="7055592" y="292996"/>
              <a:ext cx="1351756" cy="474663"/>
            </a:xfrm>
            <a:custGeom>
              <a:avLst/>
              <a:gdLst>
                <a:gd name="T0" fmla="*/ 5005 w 5527"/>
                <a:gd name="T1" fmla="*/ 0 h 1937"/>
                <a:gd name="T2" fmla="*/ 4110 w 5527"/>
                <a:gd name="T3" fmla="*/ 238 h 1937"/>
                <a:gd name="T4" fmla="*/ 3661 w 5527"/>
                <a:gd name="T5" fmla="*/ 359 h 1937"/>
                <a:gd name="T6" fmla="*/ 3212 w 5527"/>
                <a:gd name="T7" fmla="*/ 477 h 1937"/>
                <a:gd name="T8" fmla="*/ 2745 w 5527"/>
                <a:gd name="T9" fmla="*/ 592 h 1937"/>
                <a:gd name="T10" fmla="*/ 2296 w 5527"/>
                <a:gd name="T11" fmla="*/ 722 h 1937"/>
                <a:gd name="T12" fmla="*/ 1419 w 5527"/>
                <a:gd name="T13" fmla="*/ 956 h 1937"/>
                <a:gd name="T14" fmla="*/ 971 w 5527"/>
                <a:gd name="T15" fmla="*/ 1074 h 1937"/>
                <a:gd name="T16" fmla="*/ 522 w 5527"/>
                <a:gd name="T17" fmla="*/ 1195 h 1937"/>
                <a:gd name="T18" fmla="*/ 0 w 5527"/>
                <a:gd name="T19" fmla="*/ 1332 h 1937"/>
                <a:gd name="T20" fmla="*/ 503 w 5527"/>
                <a:gd name="T21" fmla="*/ 1927 h 1937"/>
                <a:gd name="T22" fmla="*/ 989 w 5527"/>
                <a:gd name="T23" fmla="*/ 1818 h 1937"/>
                <a:gd name="T24" fmla="*/ 1438 w 5527"/>
                <a:gd name="T25" fmla="*/ 1688 h 1937"/>
                <a:gd name="T26" fmla="*/ 2334 w 5527"/>
                <a:gd name="T27" fmla="*/ 1459 h 1937"/>
                <a:gd name="T28" fmla="*/ 2782 w 5527"/>
                <a:gd name="T29" fmla="*/ 1329 h 1937"/>
                <a:gd name="T30" fmla="*/ 3680 w 5527"/>
                <a:gd name="T31" fmla="*/ 1103 h 1937"/>
                <a:gd name="T32" fmla="*/ 4129 w 5527"/>
                <a:gd name="T33" fmla="*/ 973 h 1937"/>
                <a:gd name="T34" fmla="*/ 5024 w 5527"/>
                <a:gd name="T35" fmla="*/ 744 h 1937"/>
                <a:gd name="T36" fmla="*/ 4986 w 5527"/>
                <a:gd name="T37" fmla="*/ 507 h 1937"/>
                <a:gd name="T38" fmla="*/ 4190 w 5527"/>
                <a:gd name="T39" fmla="*/ 720 h 1937"/>
                <a:gd name="T40" fmla="*/ 3642 w 5527"/>
                <a:gd name="T41" fmla="*/ 869 h 1937"/>
                <a:gd name="T42" fmla="*/ 2851 w 5527"/>
                <a:gd name="T43" fmla="*/ 1081 h 1937"/>
                <a:gd name="T44" fmla="*/ 2296 w 5527"/>
                <a:gd name="T45" fmla="*/ 1230 h 1937"/>
                <a:gd name="T46" fmla="*/ 1511 w 5527"/>
                <a:gd name="T47" fmla="*/ 1440 h 1937"/>
                <a:gd name="T48" fmla="*/ 952 w 5527"/>
                <a:gd name="T49" fmla="*/ 1589 h 1937"/>
                <a:gd name="T50" fmla="*/ 503 w 5527"/>
                <a:gd name="T51" fmla="*/ 1672 h 1937"/>
                <a:gd name="T52" fmla="*/ 4986 w 5527"/>
                <a:gd name="T53" fmla="*/ 283 h 1937"/>
                <a:gd name="T54" fmla="*/ 4129 w 5527"/>
                <a:gd name="T55" fmla="*/ 472 h 1937"/>
                <a:gd name="T56" fmla="*/ 4037 w 5527"/>
                <a:gd name="T57" fmla="*/ 498 h 1937"/>
                <a:gd name="T58" fmla="*/ 2782 w 5527"/>
                <a:gd name="T59" fmla="*/ 831 h 1937"/>
                <a:gd name="T60" fmla="*/ 2690 w 5527"/>
                <a:gd name="T61" fmla="*/ 855 h 1937"/>
                <a:gd name="T62" fmla="*/ 1438 w 5527"/>
                <a:gd name="T63" fmla="*/ 1188 h 1937"/>
                <a:gd name="T64" fmla="*/ 1346 w 5527"/>
                <a:gd name="T65" fmla="*/ 1214 h 1937"/>
                <a:gd name="T66" fmla="*/ 1438 w 5527"/>
                <a:gd name="T67" fmla="*/ 1419 h 1937"/>
                <a:gd name="T68" fmla="*/ 1887 w 5527"/>
                <a:gd name="T69" fmla="*/ 1107 h 1937"/>
                <a:gd name="T70" fmla="*/ 2334 w 5527"/>
                <a:gd name="T71" fmla="*/ 989 h 1937"/>
                <a:gd name="T72" fmla="*/ 3231 w 5527"/>
                <a:gd name="T73" fmla="*/ 751 h 1937"/>
                <a:gd name="T74" fmla="*/ 3680 w 5527"/>
                <a:gd name="T75" fmla="*/ 630 h 1937"/>
                <a:gd name="T76" fmla="*/ 4537 w 5527"/>
                <a:gd name="T77" fmla="*/ 404 h 1937"/>
                <a:gd name="T78" fmla="*/ 541 w 5527"/>
                <a:gd name="T79" fmla="*/ 1237 h 1937"/>
                <a:gd name="T80" fmla="*/ 952 w 5527"/>
                <a:gd name="T81" fmla="*/ 1551 h 1937"/>
                <a:gd name="T82" fmla="*/ 1400 w 5527"/>
                <a:gd name="T83" fmla="*/ 1431 h 1937"/>
                <a:gd name="T84" fmla="*/ 5024 w 5527"/>
                <a:gd name="T85" fmla="*/ 233 h 1937"/>
                <a:gd name="T86" fmla="*/ 4537 w 5527"/>
                <a:gd name="T87" fmla="*/ 354 h 1937"/>
                <a:gd name="T88" fmla="*/ 4091 w 5527"/>
                <a:gd name="T89" fmla="*/ 283 h 1937"/>
                <a:gd name="T90" fmla="*/ 3193 w 5527"/>
                <a:gd name="T91" fmla="*/ 711 h 1937"/>
                <a:gd name="T92" fmla="*/ 2745 w 5527"/>
                <a:gd name="T93" fmla="*/ 642 h 1937"/>
                <a:gd name="T94" fmla="*/ 1849 w 5527"/>
                <a:gd name="T95" fmla="*/ 1070 h 1937"/>
                <a:gd name="T96" fmla="*/ 1400 w 5527"/>
                <a:gd name="T97" fmla="*/ 999 h 1937"/>
                <a:gd name="T98" fmla="*/ 503 w 5527"/>
                <a:gd name="T99" fmla="*/ 1426 h 1937"/>
                <a:gd name="T100" fmla="*/ 170 w 5527"/>
                <a:gd name="T101" fmla="*/ 1800 h 1937"/>
                <a:gd name="T102" fmla="*/ 989 w 5527"/>
                <a:gd name="T103" fmla="*/ 1580 h 1937"/>
                <a:gd name="T104" fmla="*/ 1793 w 5527"/>
                <a:gd name="T105" fmla="*/ 1554 h 1937"/>
                <a:gd name="T106" fmla="*/ 1885 w 5527"/>
                <a:gd name="T107" fmla="*/ 1341 h 1937"/>
                <a:gd name="T108" fmla="*/ 3139 w 5527"/>
                <a:gd name="T109" fmla="*/ 1197 h 1937"/>
                <a:gd name="T110" fmla="*/ 3231 w 5527"/>
                <a:gd name="T111" fmla="*/ 982 h 1937"/>
                <a:gd name="T112" fmla="*/ 4483 w 5527"/>
                <a:gd name="T113" fmla="*/ 838 h 1937"/>
                <a:gd name="T114" fmla="*/ 4575 w 5527"/>
                <a:gd name="T115" fmla="*/ 626 h 1937"/>
                <a:gd name="T116" fmla="*/ 5033 w 5527"/>
                <a:gd name="T117" fmla="*/ 271 h 193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27"/>
                <a:gd name="T178" fmla="*/ 0 h 1937"/>
                <a:gd name="T179" fmla="*/ 5527 w 5527"/>
                <a:gd name="T180" fmla="*/ 1937 h 193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27" h="1937">
                  <a:moveTo>
                    <a:pt x="5473" y="153"/>
                  </a:moveTo>
                  <a:lnTo>
                    <a:pt x="5527" y="139"/>
                  </a:lnTo>
                  <a:lnTo>
                    <a:pt x="5473" y="125"/>
                  </a:lnTo>
                  <a:lnTo>
                    <a:pt x="5473" y="115"/>
                  </a:lnTo>
                  <a:lnTo>
                    <a:pt x="5454" y="120"/>
                  </a:lnTo>
                  <a:lnTo>
                    <a:pt x="5005" y="0"/>
                  </a:lnTo>
                  <a:lnTo>
                    <a:pt x="4556" y="120"/>
                  </a:lnTo>
                  <a:lnTo>
                    <a:pt x="4537" y="115"/>
                  </a:lnTo>
                  <a:lnTo>
                    <a:pt x="4537" y="125"/>
                  </a:lnTo>
                  <a:lnTo>
                    <a:pt x="4110" y="238"/>
                  </a:lnTo>
                  <a:lnTo>
                    <a:pt x="4091" y="233"/>
                  </a:lnTo>
                  <a:lnTo>
                    <a:pt x="4091" y="245"/>
                  </a:lnTo>
                  <a:lnTo>
                    <a:pt x="3661" y="359"/>
                  </a:lnTo>
                  <a:lnTo>
                    <a:pt x="3642" y="354"/>
                  </a:lnTo>
                  <a:lnTo>
                    <a:pt x="3642" y="363"/>
                  </a:lnTo>
                  <a:lnTo>
                    <a:pt x="3212" y="477"/>
                  </a:lnTo>
                  <a:lnTo>
                    <a:pt x="3193" y="472"/>
                  </a:lnTo>
                  <a:lnTo>
                    <a:pt x="3193" y="484"/>
                  </a:lnTo>
                  <a:lnTo>
                    <a:pt x="2763" y="597"/>
                  </a:lnTo>
                  <a:lnTo>
                    <a:pt x="2745" y="592"/>
                  </a:lnTo>
                  <a:lnTo>
                    <a:pt x="2745" y="602"/>
                  </a:lnTo>
                  <a:lnTo>
                    <a:pt x="2315" y="718"/>
                  </a:lnTo>
                  <a:lnTo>
                    <a:pt x="2315" y="715"/>
                  </a:lnTo>
                  <a:lnTo>
                    <a:pt x="2296" y="711"/>
                  </a:lnTo>
                  <a:lnTo>
                    <a:pt x="2296" y="722"/>
                  </a:lnTo>
                  <a:lnTo>
                    <a:pt x="1868" y="836"/>
                  </a:lnTo>
                  <a:lnTo>
                    <a:pt x="1866" y="836"/>
                  </a:lnTo>
                  <a:lnTo>
                    <a:pt x="1849" y="831"/>
                  </a:lnTo>
                  <a:lnTo>
                    <a:pt x="1849" y="841"/>
                  </a:lnTo>
                  <a:lnTo>
                    <a:pt x="1419" y="956"/>
                  </a:lnTo>
                  <a:lnTo>
                    <a:pt x="1400" y="949"/>
                  </a:lnTo>
                  <a:lnTo>
                    <a:pt x="1400" y="961"/>
                  </a:lnTo>
                  <a:lnTo>
                    <a:pt x="971" y="1074"/>
                  </a:lnTo>
                  <a:lnTo>
                    <a:pt x="952" y="1070"/>
                  </a:lnTo>
                  <a:lnTo>
                    <a:pt x="952" y="1079"/>
                  </a:lnTo>
                  <a:lnTo>
                    <a:pt x="522" y="1195"/>
                  </a:lnTo>
                  <a:lnTo>
                    <a:pt x="503" y="1188"/>
                  </a:lnTo>
                  <a:lnTo>
                    <a:pt x="503" y="1200"/>
                  </a:lnTo>
                  <a:lnTo>
                    <a:pt x="73" y="1313"/>
                  </a:lnTo>
                  <a:lnTo>
                    <a:pt x="54" y="1308"/>
                  </a:lnTo>
                  <a:lnTo>
                    <a:pt x="54" y="1318"/>
                  </a:lnTo>
                  <a:lnTo>
                    <a:pt x="0" y="1332"/>
                  </a:lnTo>
                  <a:lnTo>
                    <a:pt x="54" y="1346"/>
                  </a:lnTo>
                  <a:lnTo>
                    <a:pt x="54" y="1807"/>
                  </a:lnTo>
                  <a:lnTo>
                    <a:pt x="75" y="1814"/>
                  </a:lnTo>
                  <a:lnTo>
                    <a:pt x="78" y="1823"/>
                  </a:lnTo>
                  <a:lnTo>
                    <a:pt x="97" y="1818"/>
                  </a:lnTo>
                  <a:lnTo>
                    <a:pt x="503" y="1927"/>
                  </a:lnTo>
                  <a:lnTo>
                    <a:pt x="503" y="1937"/>
                  </a:lnTo>
                  <a:lnTo>
                    <a:pt x="522" y="1932"/>
                  </a:lnTo>
                  <a:lnTo>
                    <a:pt x="541" y="1937"/>
                  </a:lnTo>
                  <a:lnTo>
                    <a:pt x="541" y="1927"/>
                  </a:lnTo>
                  <a:lnTo>
                    <a:pt x="971" y="1814"/>
                  </a:lnTo>
                  <a:lnTo>
                    <a:pt x="989" y="1818"/>
                  </a:lnTo>
                  <a:lnTo>
                    <a:pt x="989" y="1807"/>
                  </a:lnTo>
                  <a:lnTo>
                    <a:pt x="1419" y="1693"/>
                  </a:lnTo>
                  <a:lnTo>
                    <a:pt x="1438" y="1698"/>
                  </a:lnTo>
                  <a:lnTo>
                    <a:pt x="1438" y="1688"/>
                  </a:lnTo>
                  <a:lnTo>
                    <a:pt x="1868" y="1573"/>
                  </a:lnTo>
                  <a:lnTo>
                    <a:pt x="1885" y="1580"/>
                  </a:lnTo>
                  <a:lnTo>
                    <a:pt x="1885" y="1568"/>
                  </a:lnTo>
                  <a:lnTo>
                    <a:pt x="2315" y="1455"/>
                  </a:lnTo>
                  <a:lnTo>
                    <a:pt x="2334" y="1459"/>
                  </a:lnTo>
                  <a:lnTo>
                    <a:pt x="2334" y="1450"/>
                  </a:lnTo>
                  <a:lnTo>
                    <a:pt x="2763" y="1334"/>
                  </a:lnTo>
                  <a:lnTo>
                    <a:pt x="2782" y="1341"/>
                  </a:lnTo>
                  <a:lnTo>
                    <a:pt x="2782" y="1329"/>
                  </a:lnTo>
                  <a:lnTo>
                    <a:pt x="3212" y="1216"/>
                  </a:lnTo>
                  <a:lnTo>
                    <a:pt x="3231" y="1221"/>
                  </a:lnTo>
                  <a:lnTo>
                    <a:pt x="3231" y="1211"/>
                  </a:lnTo>
                  <a:lnTo>
                    <a:pt x="3661" y="1096"/>
                  </a:lnTo>
                  <a:lnTo>
                    <a:pt x="3680" y="1103"/>
                  </a:lnTo>
                  <a:lnTo>
                    <a:pt x="3680" y="1091"/>
                  </a:lnTo>
                  <a:lnTo>
                    <a:pt x="4110" y="978"/>
                  </a:lnTo>
                  <a:lnTo>
                    <a:pt x="4129" y="982"/>
                  </a:lnTo>
                  <a:lnTo>
                    <a:pt x="4129" y="973"/>
                  </a:lnTo>
                  <a:lnTo>
                    <a:pt x="4556" y="857"/>
                  </a:lnTo>
                  <a:lnTo>
                    <a:pt x="4575" y="864"/>
                  </a:lnTo>
                  <a:lnTo>
                    <a:pt x="4575" y="852"/>
                  </a:lnTo>
                  <a:lnTo>
                    <a:pt x="5005" y="739"/>
                  </a:lnTo>
                  <a:lnTo>
                    <a:pt x="5024" y="744"/>
                  </a:lnTo>
                  <a:lnTo>
                    <a:pt x="5024" y="734"/>
                  </a:lnTo>
                  <a:lnTo>
                    <a:pt x="5473" y="614"/>
                  </a:lnTo>
                  <a:lnTo>
                    <a:pt x="5473" y="153"/>
                  </a:lnTo>
                  <a:close/>
                  <a:moveTo>
                    <a:pt x="4637" y="602"/>
                  </a:moveTo>
                  <a:lnTo>
                    <a:pt x="4986" y="507"/>
                  </a:lnTo>
                  <a:lnTo>
                    <a:pt x="4986" y="694"/>
                  </a:lnTo>
                  <a:lnTo>
                    <a:pt x="4637" y="602"/>
                  </a:lnTo>
                  <a:close/>
                  <a:moveTo>
                    <a:pt x="4190" y="720"/>
                  </a:moveTo>
                  <a:lnTo>
                    <a:pt x="4537" y="628"/>
                  </a:lnTo>
                  <a:lnTo>
                    <a:pt x="4537" y="815"/>
                  </a:lnTo>
                  <a:lnTo>
                    <a:pt x="4190" y="720"/>
                  </a:lnTo>
                  <a:close/>
                  <a:moveTo>
                    <a:pt x="3744" y="841"/>
                  </a:moveTo>
                  <a:lnTo>
                    <a:pt x="4091" y="748"/>
                  </a:lnTo>
                  <a:lnTo>
                    <a:pt x="4091" y="933"/>
                  </a:lnTo>
                  <a:lnTo>
                    <a:pt x="3744" y="841"/>
                  </a:lnTo>
                  <a:close/>
                  <a:moveTo>
                    <a:pt x="3297" y="961"/>
                  </a:moveTo>
                  <a:lnTo>
                    <a:pt x="3642" y="869"/>
                  </a:lnTo>
                  <a:lnTo>
                    <a:pt x="3642" y="1053"/>
                  </a:lnTo>
                  <a:lnTo>
                    <a:pt x="3297" y="961"/>
                  </a:lnTo>
                  <a:close/>
                  <a:moveTo>
                    <a:pt x="2851" y="1081"/>
                  </a:moveTo>
                  <a:lnTo>
                    <a:pt x="3193" y="989"/>
                  </a:lnTo>
                  <a:lnTo>
                    <a:pt x="3193" y="1171"/>
                  </a:lnTo>
                  <a:lnTo>
                    <a:pt x="2851" y="1081"/>
                  </a:lnTo>
                  <a:close/>
                  <a:moveTo>
                    <a:pt x="2404" y="1200"/>
                  </a:moveTo>
                  <a:lnTo>
                    <a:pt x="2745" y="1110"/>
                  </a:lnTo>
                  <a:lnTo>
                    <a:pt x="2745" y="1292"/>
                  </a:lnTo>
                  <a:lnTo>
                    <a:pt x="2404" y="1200"/>
                  </a:lnTo>
                  <a:close/>
                  <a:moveTo>
                    <a:pt x="1958" y="1320"/>
                  </a:moveTo>
                  <a:lnTo>
                    <a:pt x="2296" y="1230"/>
                  </a:lnTo>
                  <a:lnTo>
                    <a:pt x="2296" y="1410"/>
                  </a:lnTo>
                  <a:lnTo>
                    <a:pt x="1958" y="1320"/>
                  </a:lnTo>
                  <a:close/>
                  <a:moveTo>
                    <a:pt x="1511" y="1440"/>
                  </a:moveTo>
                  <a:lnTo>
                    <a:pt x="1847" y="1348"/>
                  </a:lnTo>
                  <a:lnTo>
                    <a:pt x="1847" y="1530"/>
                  </a:lnTo>
                  <a:lnTo>
                    <a:pt x="1511" y="1440"/>
                  </a:lnTo>
                  <a:close/>
                  <a:moveTo>
                    <a:pt x="1063" y="1559"/>
                  </a:moveTo>
                  <a:lnTo>
                    <a:pt x="1400" y="1469"/>
                  </a:lnTo>
                  <a:lnTo>
                    <a:pt x="1400" y="1648"/>
                  </a:lnTo>
                  <a:lnTo>
                    <a:pt x="1063" y="1559"/>
                  </a:lnTo>
                  <a:close/>
                  <a:moveTo>
                    <a:pt x="616" y="1679"/>
                  </a:moveTo>
                  <a:lnTo>
                    <a:pt x="952" y="1589"/>
                  </a:lnTo>
                  <a:lnTo>
                    <a:pt x="952" y="1769"/>
                  </a:lnTo>
                  <a:lnTo>
                    <a:pt x="616" y="1679"/>
                  </a:lnTo>
                  <a:close/>
                  <a:moveTo>
                    <a:pt x="92" y="1778"/>
                  </a:moveTo>
                  <a:lnTo>
                    <a:pt x="92" y="1358"/>
                  </a:lnTo>
                  <a:lnTo>
                    <a:pt x="503" y="1466"/>
                  </a:lnTo>
                  <a:lnTo>
                    <a:pt x="503" y="1672"/>
                  </a:lnTo>
                  <a:lnTo>
                    <a:pt x="97" y="1781"/>
                  </a:lnTo>
                  <a:lnTo>
                    <a:pt x="92" y="1778"/>
                  </a:lnTo>
                  <a:close/>
                  <a:moveTo>
                    <a:pt x="4986" y="467"/>
                  </a:moveTo>
                  <a:lnTo>
                    <a:pt x="4575" y="578"/>
                  </a:lnTo>
                  <a:lnTo>
                    <a:pt x="4575" y="392"/>
                  </a:lnTo>
                  <a:lnTo>
                    <a:pt x="4986" y="283"/>
                  </a:lnTo>
                  <a:lnTo>
                    <a:pt x="4986" y="467"/>
                  </a:lnTo>
                  <a:close/>
                  <a:moveTo>
                    <a:pt x="4575" y="354"/>
                  </a:moveTo>
                  <a:lnTo>
                    <a:pt x="4575" y="165"/>
                  </a:lnTo>
                  <a:lnTo>
                    <a:pt x="4932" y="259"/>
                  </a:lnTo>
                  <a:lnTo>
                    <a:pt x="4575" y="354"/>
                  </a:lnTo>
                  <a:close/>
                  <a:moveTo>
                    <a:pt x="4129" y="472"/>
                  </a:moveTo>
                  <a:lnTo>
                    <a:pt x="4129" y="283"/>
                  </a:lnTo>
                  <a:lnTo>
                    <a:pt x="4483" y="378"/>
                  </a:lnTo>
                  <a:lnTo>
                    <a:pt x="4129" y="472"/>
                  </a:lnTo>
                  <a:close/>
                  <a:moveTo>
                    <a:pt x="3680" y="592"/>
                  </a:moveTo>
                  <a:lnTo>
                    <a:pt x="3680" y="404"/>
                  </a:lnTo>
                  <a:lnTo>
                    <a:pt x="4037" y="498"/>
                  </a:lnTo>
                  <a:lnTo>
                    <a:pt x="3680" y="592"/>
                  </a:lnTo>
                  <a:close/>
                  <a:moveTo>
                    <a:pt x="3231" y="711"/>
                  </a:moveTo>
                  <a:lnTo>
                    <a:pt x="3231" y="522"/>
                  </a:lnTo>
                  <a:lnTo>
                    <a:pt x="3588" y="616"/>
                  </a:lnTo>
                  <a:lnTo>
                    <a:pt x="3231" y="711"/>
                  </a:lnTo>
                  <a:close/>
                  <a:moveTo>
                    <a:pt x="2782" y="831"/>
                  </a:moveTo>
                  <a:lnTo>
                    <a:pt x="2782" y="642"/>
                  </a:lnTo>
                  <a:lnTo>
                    <a:pt x="3139" y="737"/>
                  </a:lnTo>
                  <a:lnTo>
                    <a:pt x="2782" y="831"/>
                  </a:lnTo>
                  <a:close/>
                  <a:moveTo>
                    <a:pt x="2334" y="949"/>
                  </a:moveTo>
                  <a:lnTo>
                    <a:pt x="2334" y="760"/>
                  </a:lnTo>
                  <a:lnTo>
                    <a:pt x="2690" y="855"/>
                  </a:lnTo>
                  <a:lnTo>
                    <a:pt x="2334" y="949"/>
                  </a:lnTo>
                  <a:close/>
                  <a:moveTo>
                    <a:pt x="1887" y="1070"/>
                  </a:moveTo>
                  <a:lnTo>
                    <a:pt x="1887" y="881"/>
                  </a:lnTo>
                  <a:lnTo>
                    <a:pt x="2241" y="975"/>
                  </a:lnTo>
                  <a:lnTo>
                    <a:pt x="1887" y="1070"/>
                  </a:lnTo>
                  <a:close/>
                  <a:moveTo>
                    <a:pt x="1438" y="1188"/>
                  </a:moveTo>
                  <a:lnTo>
                    <a:pt x="1438" y="999"/>
                  </a:lnTo>
                  <a:lnTo>
                    <a:pt x="1793" y="1093"/>
                  </a:lnTo>
                  <a:lnTo>
                    <a:pt x="1438" y="1188"/>
                  </a:lnTo>
                  <a:close/>
                  <a:moveTo>
                    <a:pt x="989" y="1308"/>
                  </a:moveTo>
                  <a:lnTo>
                    <a:pt x="989" y="1119"/>
                  </a:lnTo>
                  <a:lnTo>
                    <a:pt x="1346" y="1214"/>
                  </a:lnTo>
                  <a:lnTo>
                    <a:pt x="989" y="1308"/>
                  </a:lnTo>
                  <a:close/>
                  <a:moveTo>
                    <a:pt x="1438" y="1228"/>
                  </a:moveTo>
                  <a:lnTo>
                    <a:pt x="1448" y="1226"/>
                  </a:lnTo>
                  <a:lnTo>
                    <a:pt x="1847" y="1119"/>
                  </a:lnTo>
                  <a:lnTo>
                    <a:pt x="1847" y="1311"/>
                  </a:lnTo>
                  <a:lnTo>
                    <a:pt x="1438" y="1419"/>
                  </a:lnTo>
                  <a:lnTo>
                    <a:pt x="1438" y="1228"/>
                  </a:lnTo>
                  <a:close/>
                  <a:moveTo>
                    <a:pt x="1887" y="1107"/>
                  </a:moveTo>
                  <a:lnTo>
                    <a:pt x="2296" y="999"/>
                  </a:lnTo>
                  <a:lnTo>
                    <a:pt x="2296" y="1190"/>
                  </a:lnTo>
                  <a:lnTo>
                    <a:pt x="1887" y="1301"/>
                  </a:lnTo>
                  <a:lnTo>
                    <a:pt x="1887" y="1107"/>
                  </a:lnTo>
                  <a:close/>
                  <a:moveTo>
                    <a:pt x="2334" y="989"/>
                  </a:moveTo>
                  <a:lnTo>
                    <a:pt x="2343" y="987"/>
                  </a:lnTo>
                  <a:lnTo>
                    <a:pt x="2745" y="881"/>
                  </a:lnTo>
                  <a:lnTo>
                    <a:pt x="2745" y="1070"/>
                  </a:lnTo>
                  <a:lnTo>
                    <a:pt x="2334" y="1181"/>
                  </a:lnTo>
                  <a:lnTo>
                    <a:pt x="2334" y="989"/>
                  </a:lnTo>
                  <a:close/>
                  <a:moveTo>
                    <a:pt x="2782" y="869"/>
                  </a:moveTo>
                  <a:lnTo>
                    <a:pt x="3193" y="760"/>
                  </a:lnTo>
                  <a:lnTo>
                    <a:pt x="3193" y="949"/>
                  </a:lnTo>
                  <a:lnTo>
                    <a:pt x="2782" y="1060"/>
                  </a:lnTo>
                  <a:lnTo>
                    <a:pt x="2782" y="869"/>
                  </a:lnTo>
                  <a:close/>
                  <a:moveTo>
                    <a:pt x="3231" y="751"/>
                  </a:moveTo>
                  <a:lnTo>
                    <a:pt x="3241" y="748"/>
                  </a:lnTo>
                  <a:lnTo>
                    <a:pt x="3642" y="642"/>
                  </a:lnTo>
                  <a:lnTo>
                    <a:pt x="3642" y="829"/>
                  </a:lnTo>
                  <a:lnTo>
                    <a:pt x="3231" y="940"/>
                  </a:lnTo>
                  <a:lnTo>
                    <a:pt x="3231" y="751"/>
                  </a:lnTo>
                  <a:close/>
                  <a:moveTo>
                    <a:pt x="3680" y="630"/>
                  </a:moveTo>
                  <a:lnTo>
                    <a:pt x="4091" y="522"/>
                  </a:lnTo>
                  <a:lnTo>
                    <a:pt x="4091" y="708"/>
                  </a:lnTo>
                  <a:lnTo>
                    <a:pt x="3680" y="819"/>
                  </a:lnTo>
                  <a:lnTo>
                    <a:pt x="3680" y="630"/>
                  </a:lnTo>
                  <a:close/>
                  <a:moveTo>
                    <a:pt x="4129" y="512"/>
                  </a:moveTo>
                  <a:lnTo>
                    <a:pt x="4537" y="404"/>
                  </a:lnTo>
                  <a:lnTo>
                    <a:pt x="4537" y="588"/>
                  </a:lnTo>
                  <a:lnTo>
                    <a:pt x="4129" y="699"/>
                  </a:lnTo>
                  <a:lnTo>
                    <a:pt x="4129" y="512"/>
                  </a:lnTo>
                  <a:close/>
                  <a:moveTo>
                    <a:pt x="897" y="1332"/>
                  </a:moveTo>
                  <a:lnTo>
                    <a:pt x="541" y="1426"/>
                  </a:lnTo>
                  <a:lnTo>
                    <a:pt x="541" y="1237"/>
                  </a:lnTo>
                  <a:lnTo>
                    <a:pt x="897" y="1332"/>
                  </a:lnTo>
                  <a:close/>
                  <a:moveTo>
                    <a:pt x="541" y="1660"/>
                  </a:moveTo>
                  <a:lnTo>
                    <a:pt x="541" y="1466"/>
                  </a:lnTo>
                  <a:lnTo>
                    <a:pt x="550" y="1464"/>
                  </a:lnTo>
                  <a:lnTo>
                    <a:pt x="952" y="1358"/>
                  </a:lnTo>
                  <a:lnTo>
                    <a:pt x="952" y="1551"/>
                  </a:lnTo>
                  <a:lnTo>
                    <a:pt x="543" y="1660"/>
                  </a:lnTo>
                  <a:lnTo>
                    <a:pt x="541" y="1660"/>
                  </a:lnTo>
                  <a:close/>
                  <a:moveTo>
                    <a:pt x="989" y="1540"/>
                  </a:moveTo>
                  <a:lnTo>
                    <a:pt x="989" y="1346"/>
                  </a:lnTo>
                  <a:lnTo>
                    <a:pt x="1400" y="1237"/>
                  </a:lnTo>
                  <a:lnTo>
                    <a:pt x="1400" y="1431"/>
                  </a:lnTo>
                  <a:lnTo>
                    <a:pt x="989" y="1540"/>
                  </a:lnTo>
                  <a:close/>
                  <a:moveTo>
                    <a:pt x="5024" y="233"/>
                  </a:moveTo>
                  <a:lnTo>
                    <a:pt x="5024" y="44"/>
                  </a:lnTo>
                  <a:lnTo>
                    <a:pt x="5381" y="139"/>
                  </a:lnTo>
                  <a:lnTo>
                    <a:pt x="5024" y="233"/>
                  </a:lnTo>
                  <a:close/>
                  <a:moveTo>
                    <a:pt x="4986" y="44"/>
                  </a:moveTo>
                  <a:lnTo>
                    <a:pt x="4986" y="233"/>
                  </a:lnTo>
                  <a:lnTo>
                    <a:pt x="4632" y="139"/>
                  </a:lnTo>
                  <a:lnTo>
                    <a:pt x="4986" y="44"/>
                  </a:lnTo>
                  <a:close/>
                  <a:moveTo>
                    <a:pt x="4537" y="165"/>
                  </a:moveTo>
                  <a:lnTo>
                    <a:pt x="4537" y="354"/>
                  </a:lnTo>
                  <a:lnTo>
                    <a:pt x="4183" y="259"/>
                  </a:lnTo>
                  <a:lnTo>
                    <a:pt x="4537" y="165"/>
                  </a:lnTo>
                  <a:close/>
                  <a:moveTo>
                    <a:pt x="4091" y="283"/>
                  </a:moveTo>
                  <a:lnTo>
                    <a:pt x="4091" y="472"/>
                  </a:lnTo>
                  <a:lnTo>
                    <a:pt x="3734" y="378"/>
                  </a:lnTo>
                  <a:lnTo>
                    <a:pt x="4091" y="283"/>
                  </a:lnTo>
                  <a:close/>
                  <a:moveTo>
                    <a:pt x="3642" y="404"/>
                  </a:moveTo>
                  <a:lnTo>
                    <a:pt x="3642" y="592"/>
                  </a:lnTo>
                  <a:lnTo>
                    <a:pt x="3285" y="498"/>
                  </a:lnTo>
                  <a:lnTo>
                    <a:pt x="3642" y="404"/>
                  </a:lnTo>
                  <a:close/>
                  <a:moveTo>
                    <a:pt x="3193" y="522"/>
                  </a:moveTo>
                  <a:lnTo>
                    <a:pt x="3193" y="711"/>
                  </a:lnTo>
                  <a:lnTo>
                    <a:pt x="2837" y="616"/>
                  </a:lnTo>
                  <a:lnTo>
                    <a:pt x="3193" y="522"/>
                  </a:lnTo>
                  <a:close/>
                  <a:moveTo>
                    <a:pt x="2745" y="642"/>
                  </a:moveTo>
                  <a:lnTo>
                    <a:pt x="2745" y="831"/>
                  </a:lnTo>
                  <a:lnTo>
                    <a:pt x="2388" y="737"/>
                  </a:lnTo>
                  <a:lnTo>
                    <a:pt x="2745" y="642"/>
                  </a:lnTo>
                  <a:close/>
                  <a:moveTo>
                    <a:pt x="2296" y="760"/>
                  </a:moveTo>
                  <a:lnTo>
                    <a:pt x="2296" y="949"/>
                  </a:lnTo>
                  <a:lnTo>
                    <a:pt x="1941" y="855"/>
                  </a:lnTo>
                  <a:lnTo>
                    <a:pt x="2296" y="760"/>
                  </a:lnTo>
                  <a:close/>
                  <a:moveTo>
                    <a:pt x="1849" y="881"/>
                  </a:moveTo>
                  <a:lnTo>
                    <a:pt x="1849" y="1070"/>
                  </a:lnTo>
                  <a:lnTo>
                    <a:pt x="1493" y="975"/>
                  </a:lnTo>
                  <a:lnTo>
                    <a:pt x="1849" y="881"/>
                  </a:lnTo>
                  <a:close/>
                  <a:moveTo>
                    <a:pt x="1400" y="999"/>
                  </a:moveTo>
                  <a:lnTo>
                    <a:pt x="1400" y="1188"/>
                  </a:lnTo>
                  <a:lnTo>
                    <a:pt x="1044" y="1093"/>
                  </a:lnTo>
                  <a:lnTo>
                    <a:pt x="1400" y="999"/>
                  </a:lnTo>
                  <a:close/>
                  <a:moveTo>
                    <a:pt x="952" y="1119"/>
                  </a:moveTo>
                  <a:lnTo>
                    <a:pt x="952" y="1308"/>
                  </a:lnTo>
                  <a:lnTo>
                    <a:pt x="595" y="1214"/>
                  </a:lnTo>
                  <a:lnTo>
                    <a:pt x="952" y="1119"/>
                  </a:lnTo>
                  <a:close/>
                  <a:moveTo>
                    <a:pt x="503" y="1237"/>
                  </a:moveTo>
                  <a:lnTo>
                    <a:pt x="503" y="1426"/>
                  </a:lnTo>
                  <a:lnTo>
                    <a:pt x="146" y="1332"/>
                  </a:lnTo>
                  <a:lnTo>
                    <a:pt x="503" y="1237"/>
                  </a:lnTo>
                  <a:close/>
                  <a:moveTo>
                    <a:pt x="170" y="1800"/>
                  </a:moveTo>
                  <a:lnTo>
                    <a:pt x="503" y="1710"/>
                  </a:lnTo>
                  <a:lnTo>
                    <a:pt x="503" y="1887"/>
                  </a:lnTo>
                  <a:lnTo>
                    <a:pt x="170" y="1800"/>
                  </a:lnTo>
                  <a:close/>
                  <a:moveTo>
                    <a:pt x="541" y="1700"/>
                  </a:moveTo>
                  <a:lnTo>
                    <a:pt x="543" y="1700"/>
                  </a:lnTo>
                  <a:lnTo>
                    <a:pt x="897" y="1792"/>
                  </a:lnTo>
                  <a:lnTo>
                    <a:pt x="541" y="1887"/>
                  </a:lnTo>
                  <a:lnTo>
                    <a:pt x="541" y="1700"/>
                  </a:lnTo>
                  <a:close/>
                  <a:moveTo>
                    <a:pt x="989" y="1580"/>
                  </a:moveTo>
                  <a:lnTo>
                    <a:pt x="992" y="1580"/>
                  </a:lnTo>
                  <a:lnTo>
                    <a:pt x="1346" y="1674"/>
                  </a:lnTo>
                  <a:lnTo>
                    <a:pt x="989" y="1769"/>
                  </a:lnTo>
                  <a:lnTo>
                    <a:pt x="989" y="1580"/>
                  </a:lnTo>
                  <a:close/>
                  <a:moveTo>
                    <a:pt x="1438" y="1459"/>
                  </a:moveTo>
                  <a:lnTo>
                    <a:pt x="1793" y="1554"/>
                  </a:lnTo>
                  <a:lnTo>
                    <a:pt x="1438" y="1648"/>
                  </a:lnTo>
                  <a:lnTo>
                    <a:pt x="1438" y="1459"/>
                  </a:lnTo>
                  <a:close/>
                  <a:moveTo>
                    <a:pt x="1885" y="1341"/>
                  </a:moveTo>
                  <a:lnTo>
                    <a:pt x="2241" y="1436"/>
                  </a:lnTo>
                  <a:lnTo>
                    <a:pt x="1885" y="1530"/>
                  </a:lnTo>
                  <a:lnTo>
                    <a:pt x="1885" y="1341"/>
                  </a:lnTo>
                  <a:close/>
                  <a:moveTo>
                    <a:pt x="2334" y="1221"/>
                  </a:moveTo>
                  <a:lnTo>
                    <a:pt x="2690" y="1315"/>
                  </a:lnTo>
                  <a:lnTo>
                    <a:pt x="2334" y="1410"/>
                  </a:lnTo>
                  <a:lnTo>
                    <a:pt x="2334" y="1221"/>
                  </a:lnTo>
                  <a:close/>
                  <a:moveTo>
                    <a:pt x="2782" y="1103"/>
                  </a:moveTo>
                  <a:lnTo>
                    <a:pt x="3139" y="1197"/>
                  </a:lnTo>
                  <a:lnTo>
                    <a:pt x="2782" y="1292"/>
                  </a:lnTo>
                  <a:lnTo>
                    <a:pt x="2782" y="1103"/>
                  </a:lnTo>
                  <a:close/>
                  <a:moveTo>
                    <a:pt x="3231" y="982"/>
                  </a:moveTo>
                  <a:lnTo>
                    <a:pt x="3588" y="1077"/>
                  </a:lnTo>
                  <a:lnTo>
                    <a:pt x="3231" y="1171"/>
                  </a:lnTo>
                  <a:lnTo>
                    <a:pt x="3231" y="982"/>
                  </a:lnTo>
                  <a:close/>
                  <a:moveTo>
                    <a:pt x="3680" y="864"/>
                  </a:moveTo>
                  <a:lnTo>
                    <a:pt x="4037" y="959"/>
                  </a:lnTo>
                  <a:lnTo>
                    <a:pt x="3680" y="1053"/>
                  </a:lnTo>
                  <a:lnTo>
                    <a:pt x="3680" y="864"/>
                  </a:lnTo>
                  <a:close/>
                  <a:moveTo>
                    <a:pt x="4129" y="744"/>
                  </a:moveTo>
                  <a:lnTo>
                    <a:pt x="4483" y="838"/>
                  </a:lnTo>
                  <a:lnTo>
                    <a:pt x="4129" y="933"/>
                  </a:lnTo>
                  <a:lnTo>
                    <a:pt x="4129" y="744"/>
                  </a:lnTo>
                  <a:close/>
                  <a:moveTo>
                    <a:pt x="4575" y="626"/>
                  </a:moveTo>
                  <a:lnTo>
                    <a:pt x="4932" y="720"/>
                  </a:lnTo>
                  <a:lnTo>
                    <a:pt x="4575" y="815"/>
                  </a:lnTo>
                  <a:lnTo>
                    <a:pt x="4575" y="626"/>
                  </a:lnTo>
                  <a:close/>
                  <a:moveTo>
                    <a:pt x="5435" y="585"/>
                  </a:moveTo>
                  <a:lnTo>
                    <a:pt x="5024" y="694"/>
                  </a:lnTo>
                  <a:lnTo>
                    <a:pt x="5024" y="307"/>
                  </a:lnTo>
                  <a:lnTo>
                    <a:pt x="5024" y="274"/>
                  </a:lnTo>
                  <a:lnTo>
                    <a:pt x="5033" y="271"/>
                  </a:lnTo>
                  <a:lnTo>
                    <a:pt x="5435" y="165"/>
                  </a:lnTo>
                  <a:lnTo>
                    <a:pt x="5435" y="585"/>
                  </a:lnTo>
                  <a:close/>
                </a:path>
              </a:pathLst>
            </a:custGeom>
            <a:gradFill flip="none" rotWithShape="1">
              <a:gsLst>
                <a:gs pos="24000">
                  <a:schemeClr val="bg1">
                    <a:lumMod val="50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  <a:tileRect/>
            </a:gradFill>
            <a:ln w="1270" cap="rnd">
              <a:gradFill flip="none" rotWithShape="1">
                <a:gsLst>
                  <a:gs pos="100000">
                    <a:schemeClr val="bg1">
                      <a:lumMod val="75000"/>
                    </a:schemeClr>
                  </a:gs>
                  <a:gs pos="0">
                    <a:srgbClr val="777777"/>
                  </a:gs>
                </a:gsLst>
                <a:lin ang="15000000" scaled="0"/>
                <a:tileRect/>
              </a:gradFill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" name="Gruppieren 9"/>
          <p:cNvGrpSpPr/>
          <p:nvPr/>
        </p:nvGrpSpPr>
        <p:grpSpPr bwMode="gray">
          <a:xfrm>
            <a:off x="3852579" y="5224878"/>
            <a:ext cx="1239780" cy="667988"/>
            <a:chOff x="4167467" y="4385721"/>
            <a:chExt cx="2904668" cy="1565023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1804" name="Gruppieren 1803"/>
            <p:cNvGrpSpPr/>
            <p:nvPr/>
          </p:nvGrpSpPr>
          <p:grpSpPr bwMode="gray">
            <a:xfrm flipH="1">
              <a:off x="4167467" y="4385721"/>
              <a:ext cx="2904668" cy="1565023"/>
              <a:chOff x="8451325" y="3709822"/>
              <a:chExt cx="1210375" cy="652145"/>
            </a:xfrm>
          </p:grpSpPr>
          <p:sp>
            <p:nvSpPr>
              <p:cNvPr id="1805" name="Freeform 3321"/>
              <p:cNvSpPr>
                <a:spLocks/>
              </p:cNvSpPr>
              <p:nvPr/>
            </p:nvSpPr>
            <p:spPr bwMode="gray">
              <a:xfrm>
                <a:off x="8513308" y="4024651"/>
                <a:ext cx="92634" cy="70871"/>
              </a:xfrm>
              <a:custGeom>
                <a:avLst/>
                <a:gdLst>
                  <a:gd name="T0" fmla="*/ 99 w 699"/>
                  <a:gd name="T1" fmla="*/ 537 h 537"/>
                  <a:gd name="T2" fmla="*/ 0 w 699"/>
                  <a:gd name="T3" fmla="*/ 152 h 537"/>
                  <a:gd name="T4" fmla="*/ 345 w 699"/>
                  <a:gd name="T5" fmla="*/ 0 h 537"/>
                  <a:gd name="T6" fmla="*/ 699 w 699"/>
                  <a:gd name="T7" fmla="*/ 88 h 537"/>
                  <a:gd name="T8" fmla="*/ 550 w 699"/>
                  <a:gd name="T9" fmla="*/ 416 h 537"/>
                  <a:gd name="T10" fmla="*/ 99 w 699"/>
                  <a:gd name="T11" fmla="*/ 537 h 5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9"/>
                  <a:gd name="T19" fmla="*/ 0 h 537"/>
                  <a:gd name="T20" fmla="*/ 699 w 699"/>
                  <a:gd name="T21" fmla="*/ 537 h 5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9" h="537">
                    <a:moveTo>
                      <a:pt x="99" y="537"/>
                    </a:moveTo>
                    <a:lnTo>
                      <a:pt x="0" y="152"/>
                    </a:lnTo>
                    <a:lnTo>
                      <a:pt x="345" y="0"/>
                    </a:lnTo>
                    <a:lnTo>
                      <a:pt x="699" y="88"/>
                    </a:lnTo>
                    <a:lnTo>
                      <a:pt x="550" y="416"/>
                    </a:lnTo>
                    <a:lnTo>
                      <a:pt x="99" y="53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6" name="Freeform 3322"/>
              <p:cNvSpPr>
                <a:spLocks/>
              </p:cNvSpPr>
              <p:nvPr/>
            </p:nvSpPr>
            <p:spPr bwMode="gray">
              <a:xfrm>
                <a:off x="8548046" y="4037598"/>
                <a:ext cx="94678" cy="103580"/>
              </a:xfrm>
              <a:custGeom>
                <a:avLst/>
                <a:gdLst>
                  <a:gd name="T0" fmla="*/ 241 w 302"/>
                  <a:gd name="T1" fmla="*/ 96 h 332"/>
                  <a:gd name="T2" fmla="*/ 66 w 302"/>
                  <a:gd name="T3" fmla="*/ 20 h 332"/>
                  <a:gd name="T4" fmla="*/ 66 w 302"/>
                  <a:gd name="T5" fmla="*/ 20 h 332"/>
                  <a:gd name="T6" fmla="*/ 16 w 302"/>
                  <a:gd name="T7" fmla="*/ 33 h 332"/>
                  <a:gd name="T8" fmla="*/ 26 w 302"/>
                  <a:gd name="T9" fmla="*/ 55 h 332"/>
                  <a:gd name="T10" fmla="*/ 58 w 302"/>
                  <a:gd name="T11" fmla="*/ 235 h 332"/>
                  <a:gd name="T12" fmla="*/ 143 w 302"/>
                  <a:gd name="T13" fmla="*/ 305 h 332"/>
                  <a:gd name="T14" fmla="*/ 155 w 302"/>
                  <a:gd name="T15" fmla="*/ 332 h 332"/>
                  <a:gd name="T16" fmla="*/ 221 w 302"/>
                  <a:gd name="T17" fmla="*/ 315 h 332"/>
                  <a:gd name="T18" fmla="*/ 221 w 302"/>
                  <a:gd name="T19" fmla="*/ 315 h 332"/>
                  <a:gd name="T20" fmla="*/ 252 w 302"/>
                  <a:gd name="T21" fmla="*/ 300 h 332"/>
                  <a:gd name="T22" fmla="*/ 241 w 302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2"/>
                  <a:gd name="T37" fmla="*/ 0 h 332"/>
                  <a:gd name="T38" fmla="*/ 302 w 302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2" h="332">
                    <a:moveTo>
                      <a:pt x="241" y="96"/>
                    </a:moveTo>
                    <a:cubicBezTo>
                      <a:pt x="191" y="30"/>
                      <a:pt x="117" y="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0" y="100"/>
                      <a:pt x="11" y="173"/>
                      <a:pt x="58" y="235"/>
                    </a:cubicBezTo>
                    <a:cubicBezTo>
                      <a:pt x="82" y="267"/>
                      <a:pt x="112" y="291"/>
                      <a:pt x="143" y="305"/>
                    </a:cubicBezTo>
                    <a:cubicBezTo>
                      <a:pt x="155" y="332"/>
                      <a:pt x="155" y="332"/>
                      <a:pt x="155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2" y="307"/>
                      <a:pt x="252" y="300"/>
                    </a:cubicBezTo>
                    <a:cubicBezTo>
                      <a:pt x="302" y="262"/>
                      <a:pt x="297" y="170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7" name="Freeform 3323"/>
              <p:cNvSpPr>
                <a:spLocks/>
              </p:cNvSpPr>
              <p:nvPr/>
            </p:nvSpPr>
            <p:spPr bwMode="gray">
              <a:xfrm>
                <a:off x="8526931" y="4040324"/>
                <a:ext cx="96040" cy="108350"/>
              </a:xfrm>
              <a:custGeom>
                <a:avLst/>
                <a:gdLst>
                  <a:gd name="T0" fmla="*/ 255 w 306"/>
                  <a:gd name="T1" fmla="*/ 307 h 346"/>
                  <a:gd name="T2" fmla="*/ 61 w 306"/>
                  <a:gd name="T3" fmla="*/ 242 h 346"/>
                  <a:gd name="T4" fmla="*/ 50 w 306"/>
                  <a:gd name="T5" fmla="*/ 38 h 346"/>
                  <a:gd name="T6" fmla="*/ 244 w 306"/>
                  <a:gd name="T7" fmla="*/ 103 h 346"/>
                  <a:gd name="T8" fmla="*/ 255 w 306"/>
                  <a:gd name="T9" fmla="*/ 307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5" y="307"/>
                    </a:moveTo>
                    <a:cubicBezTo>
                      <a:pt x="204" y="346"/>
                      <a:pt x="118" y="317"/>
                      <a:pt x="61" y="242"/>
                    </a:cubicBezTo>
                    <a:cubicBezTo>
                      <a:pt x="5" y="168"/>
                      <a:pt x="0" y="76"/>
                      <a:pt x="50" y="38"/>
                    </a:cubicBezTo>
                    <a:cubicBezTo>
                      <a:pt x="101" y="0"/>
                      <a:pt x="188" y="29"/>
                      <a:pt x="244" y="103"/>
                    </a:cubicBezTo>
                    <a:cubicBezTo>
                      <a:pt x="301" y="177"/>
                      <a:pt x="306" y="269"/>
                      <a:pt x="255" y="30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8" name="Freeform 3324"/>
              <p:cNvSpPr>
                <a:spLocks/>
              </p:cNvSpPr>
              <p:nvPr/>
            </p:nvSpPr>
            <p:spPr bwMode="gray">
              <a:xfrm>
                <a:off x="8546003" y="4061449"/>
                <a:ext cx="57896" cy="66100"/>
              </a:xfrm>
              <a:custGeom>
                <a:avLst/>
                <a:gdLst>
                  <a:gd name="T0" fmla="*/ 155 w 186"/>
                  <a:gd name="T1" fmla="*/ 188 h 211"/>
                  <a:gd name="T2" fmla="*/ 37 w 186"/>
                  <a:gd name="T3" fmla="*/ 148 h 211"/>
                  <a:gd name="T4" fmla="*/ 30 w 186"/>
                  <a:gd name="T5" fmla="*/ 24 h 211"/>
                  <a:gd name="T6" fmla="*/ 148 w 186"/>
                  <a:gd name="T7" fmla="*/ 63 h 211"/>
                  <a:gd name="T8" fmla="*/ 155 w 186"/>
                  <a:gd name="T9" fmla="*/ 188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8"/>
                    </a:moveTo>
                    <a:cubicBezTo>
                      <a:pt x="124" y="211"/>
                      <a:pt x="71" y="193"/>
                      <a:pt x="37" y="148"/>
                    </a:cubicBezTo>
                    <a:cubicBezTo>
                      <a:pt x="3" y="103"/>
                      <a:pt x="0" y="47"/>
                      <a:pt x="30" y="24"/>
                    </a:cubicBezTo>
                    <a:cubicBezTo>
                      <a:pt x="61" y="0"/>
                      <a:pt x="114" y="18"/>
                      <a:pt x="148" y="63"/>
                    </a:cubicBezTo>
                    <a:cubicBezTo>
                      <a:pt x="183" y="109"/>
                      <a:pt x="186" y="164"/>
                      <a:pt x="155" y="18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9" name="Freeform 3325"/>
              <p:cNvSpPr>
                <a:spLocks/>
              </p:cNvSpPr>
              <p:nvPr/>
            </p:nvSpPr>
            <p:spPr bwMode="gray">
              <a:xfrm>
                <a:off x="8679505" y="3819535"/>
                <a:ext cx="239759" cy="317554"/>
              </a:xfrm>
              <a:custGeom>
                <a:avLst/>
                <a:gdLst>
                  <a:gd name="T0" fmla="*/ 1811 w 1811"/>
                  <a:gd name="T1" fmla="*/ 0 h 2397"/>
                  <a:gd name="T2" fmla="*/ 0 w 1811"/>
                  <a:gd name="T3" fmla="*/ 486 h 2397"/>
                  <a:gd name="T4" fmla="*/ 0 w 1811"/>
                  <a:gd name="T5" fmla="*/ 2397 h 2397"/>
                  <a:gd name="T6" fmla="*/ 1811 w 1811"/>
                  <a:gd name="T7" fmla="*/ 1911 h 2397"/>
                  <a:gd name="T8" fmla="*/ 1811 w 1811"/>
                  <a:gd name="T9" fmla="*/ 0 h 23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1"/>
                  <a:gd name="T16" fmla="*/ 0 h 2397"/>
                  <a:gd name="T17" fmla="*/ 1811 w 1811"/>
                  <a:gd name="T18" fmla="*/ 2397 h 23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1" h="2397">
                    <a:moveTo>
                      <a:pt x="1811" y="0"/>
                    </a:moveTo>
                    <a:lnTo>
                      <a:pt x="0" y="486"/>
                    </a:lnTo>
                    <a:lnTo>
                      <a:pt x="0" y="2397"/>
                    </a:lnTo>
                    <a:lnTo>
                      <a:pt x="1811" y="1911"/>
                    </a:lnTo>
                    <a:lnTo>
                      <a:pt x="1811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0" name="Freeform 3326"/>
              <p:cNvSpPr>
                <a:spLocks/>
              </p:cNvSpPr>
              <p:nvPr/>
            </p:nvSpPr>
            <p:spPr bwMode="gray">
              <a:xfrm>
                <a:off x="8469034" y="3824706"/>
                <a:ext cx="210470" cy="310058"/>
              </a:xfrm>
              <a:custGeom>
                <a:avLst/>
                <a:gdLst>
                  <a:gd name="T0" fmla="*/ 673 w 673"/>
                  <a:gd name="T1" fmla="*/ 181 h 990"/>
                  <a:gd name="T2" fmla="*/ 0 w 673"/>
                  <a:gd name="T3" fmla="*/ 0 h 990"/>
                  <a:gd name="T4" fmla="*/ 0 w 673"/>
                  <a:gd name="T5" fmla="*/ 809 h 990"/>
                  <a:gd name="T6" fmla="*/ 183 w 673"/>
                  <a:gd name="T7" fmla="*/ 858 h 990"/>
                  <a:gd name="T8" fmla="*/ 213 w 673"/>
                  <a:gd name="T9" fmla="*/ 690 h 990"/>
                  <a:gd name="T10" fmla="*/ 449 w 673"/>
                  <a:gd name="T11" fmla="*/ 769 h 990"/>
                  <a:gd name="T12" fmla="*/ 503 w 673"/>
                  <a:gd name="T13" fmla="*/ 944 h 990"/>
                  <a:gd name="T14" fmla="*/ 673 w 673"/>
                  <a:gd name="T15" fmla="*/ 990 h 990"/>
                  <a:gd name="T16" fmla="*/ 673 w 673"/>
                  <a:gd name="T17" fmla="*/ 181 h 9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3"/>
                  <a:gd name="T28" fmla="*/ 0 h 990"/>
                  <a:gd name="T29" fmla="*/ 673 w 673"/>
                  <a:gd name="T30" fmla="*/ 990 h 9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3" h="990">
                    <a:moveTo>
                      <a:pt x="673" y="181"/>
                    </a:moveTo>
                    <a:cubicBezTo>
                      <a:pt x="673" y="181"/>
                      <a:pt x="24" y="7"/>
                      <a:pt x="0" y="0"/>
                    </a:cubicBezTo>
                    <a:cubicBezTo>
                      <a:pt x="0" y="809"/>
                      <a:pt x="0" y="809"/>
                      <a:pt x="0" y="809"/>
                    </a:cubicBezTo>
                    <a:cubicBezTo>
                      <a:pt x="183" y="858"/>
                      <a:pt x="183" y="858"/>
                      <a:pt x="183" y="858"/>
                    </a:cubicBezTo>
                    <a:cubicBezTo>
                      <a:pt x="159" y="790"/>
                      <a:pt x="169" y="723"/>
                      <a:pt x="213" y="690"/>
                    </a:cubicBezTo>
                    <a:cubicBezTo>
                      <a:pt x="275" y="643"/>
                      <a:pt x="381" y="678"/>
                      <a:pt x="449" y="769"/>
                    </a:cubicBezTo>
                    <a:cubicBezTo>
                      <a:pt x="493" y="826"/>
                      <a:pt x="511" y="892"/>
                      <a:pt x="503" y="944"/>
                    </a:cubicBezTo>
                    <a:cubicBezTo>
                      <a:pt x="673" y="990"/>
                      <a:pt x="673" y="990"/>
                      <a:pt x="673" y="990"/>
                    </a:cubicBezTo>
                    <a:lnTo>
                      <a:pt x="673" y="18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1" name="Freeform 3327"/>
              <p:cNvSpPr>
                <a:spLocks/>
              </p:cNvSpPr>
              <p:nvPr/>
            </p:nvSpPr>
            <p:spPr bwMode="gray">
              <a:xfrm>
                <a:off x="8679505" y="3790233"/>
                <a:ext cx="239759" cy="93358"/>
              </a:xfrm>
              <a:custGeom>
                <a:avLst/>
                <a:gdLst>
                  <a:gd name="T0" fmla="*/ 1811 w 1811"/>
                  <a:gd name="T1" fmla="*/ 0 h 708"/>
                  <a:gd name="T2" fmla="*/ 0 w 1811"/>
                  <a:gd name="T3" fmla="*/ 484 h 708"/>
                  <a:gd name="T4" fmla="*/ 0 w 1811"/>
                  <a:gd name="T5" fmla="*/ 708 h 708"/>
                  <a:gd name="T6" fmla="*/ 1811 w 1811"/>
                  <a:gd name="T7" fmla="*/ 224 h 708"/>
                  <a:gd name="T8" fmla="*/ 1811 w 1811"/>
                  <a:gd name="T9" fmla="*/ 0 h 7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1"/>
                  <a:gd name="T16" fmla="*/ 0 h 708"/>
                  <a:gd name="T17" fmla="*/ 1811 w 1811"/>
                  <a:gd name="T18" fmla="*/ 708 h 7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1" h="708">
                    <a:moveTo>
                      <a:pt x="1811" y="0"/>
                    </a:moveTo>
                    <a:lnTo>
                      <a:pt x="0" y="484"/>
                    </a:lnTo>
                    <a:lnTo>
                      <a:pt x="0" y="708"/>
                    </a:lnTo>
                    <a:lnTo>
                      <a:pt x="1811" y="224"/>
                    </a:lnTo>
                    <a:lnTo>
                      <a:pt x="1811" y="0"/>
                    </a:lnTo>
                    <a:close/>
                  </a:path>
                </a:pathLst>
              </a:custGeom>
              <a:gradFill flip="none" rotWithShape="1">
                <a:gsLst>
                  <a:gs pos="42000">
                    <a:srgbClr val="8F8F8F"/>
                  </a:gs>
                  <a:gs pos="54000">
                    <a:schemeClr val="bg1">
                      <a:lumMod val="50000"/>
                    </a:schemeClr>
                  </a:gs>
                  <a:gs pos="47000">
                    <a:schemeClr val="bg1">
                      <a:lumMod val="85000"/>
                    </a:schemeClr>
                  </a:gs>
                </a:gsLst>
                <a:lin ang="4500000" scaled="0"/>
                <a:tileRect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2" name="Freeform 3328"/>
              <p:cNvSpPr>
                <a:spLocks/>
              </p:cNvSpPr>
              <p:nvPr/>
            </p:nvSpPr>
            <p:spPr bwMode="gray">
              <a:xfrm>
                <a:off x="8451325" y="3799773"/>
                <a:ext cx="151212" cy="58604"/>
              </a:xfrm>
              <a:custGeom>
                <a:avLst/>
                <a:gdLst>
                  <a:gd name="T0" fmla="*/ 57 w 483"/>
                  <a:gd name="T1" fmla="*/ 0 h 187"/>
                  <a:gd name="T2" fmla="*/ 57 w 483"/>
                  <a:gd name="T3" fmla="*/ 0 h 187"/>
                  <a:gd name="T4" fmla="*/ 0 w 483"/>
                  <a:gd name="T5" fmla="*/ 73 h 187"/>
                  <a:gd name="T6" fmla="*/ 427 w 483"/>
                  <a:gd name="T7" fmla="*/ 187 h 187"/>
                  <a:gd name="T8" fmla="*/ 483 w 483"/>
                  <a:gd name="T9" fmla="*/ 109 h 187"/>
                  <a:gd name="T10" fmla="*/ 57 w 483"/>
                  <a:gd name="T11" fmla="*/ 0 h 1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3"/>
                  <a:gd name="T19" fmla="*/ 0 h 187"/>
                  <a:gd name="T20" fmla="*/ 483 w 483"/>
                  <a:gd name="T21" fmla="*/ 187 h 18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3" h="187">
                    <a:moveTo>
                      <a:pt x="57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26" y="9"/>
                      <a:pt x="0" y="42"/>
                      <a:pt x="0" y="73"/>
                    </a:cubicBezTo>
                    <a:cubicBezTo>
                      <a:pt x="427" y="187"/>
                      <a:pt x="427" y="187"/>
                      <a:pt x="427" y="187"/>
                    </a:cubicBezTo>
                    <a:cubicBezTo>
                      <a:pt x="483" y="109"/>
                      <a:pt x="483" y="109"/>
                      <a:pt x="483" y="109"/>
                    </a:cubicBezTo>
                    <a:lnTo>
                      <a:pt x="57" y="0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3" name="Freeform 3329"/>
              <p:cNvSpPr>
                <a:spLocks/>
              </p:cNvSpPr>
              <p:nvPr/>
            </p:nvSpPr>
            <p:spPr bwMode="gray">
              <a:xfrm>
                <a:off x="8584827" y="3831520"/>
                <a:ext cx="94678" cy="49746"/>
              </a:xfrm>
              <a:custGeom>
                <a:avLst/>
                <a:gdLst>
                  <a:gd name="T0" fmla="*/ 56 w 303"/>
                  <a:gd name="T1" fmla="*/ 0 h 160"/>
                  <a:gd name="T2" fmla="*/ 56 w 303"/>
                  <a:gd name="T3" fmla="*/ 0 h 160"/>
                  <a:gd name="T4" fmla="*/ 0 w 303"/>
                  <a:gd name="T5" fmla="*/ 76 h 160"/>
                  <a:gd name="T6" fmla="*/ 0 w 303"/>
                  <a:gd name="T7" fmla="*/ 94 h 160"/>
                  <a:gd name="T8" fmla="*/ 303 w 303"/>
                  <a:gd name="T9" fmla="*/ 160 h 160"/>
                  <a:gd name="T10" fmla="*/ 303 w 303"/>
                  <a:gd name="T11" fmla="*/ 65 h 160"/>
                  <a:gd name="T12" fmla="*/ 56 w 303"/>
                  <a:gd name="T13" fmla="*/ 0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3"/>
                  <a:gd name="T22" fmla="*/ 0 h 160"/>
                  <a:gd name="T23" fmla="*/ 303 w 303"/>
                  <a:gd name="T24" fmla="*/ 160 h 16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3" h="160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25" y="9"/>
                      <a:pt x="0" y="44"/>
                      <a:pt x="0" y="76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303" y="160"/>
                      <a:pt x="303" y="160"/>
                      <a:pt x="303" y="160"/>
                    </a:cubicBezTo>
                    <a:cubicBezTo>
                      <a:pt x="303" y="65"/>
                      <a:pt x="303" y="65"/>
                      <a:pt x="303" y="65"/>
                    </a:cubicBezTo>
                    <a:lnTo>
                      <a:pt x="56" y="0"/>
                    </a:lnTo>
                    <a:close/>
                  </a:path>
                </a:pathLst>
              </a:custGeom>
              <a:gradFill flip="none" rotWithShape="1">
                <a:gsLst>
                  <a:gs pos="69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4" name="Freeform 3330"/>
              <p:cNvSpPr>
                <a:spLocks/>
              </p:cNvSpPr>
              <p:nvPr/>
            </p:nvSpPr>
            <p:spPr bwMode="gray">
              <a:xfrm>
                <a:off x="8474484" y="3829075"/>
                <a:ext cx="102170" cy="241232"/>
              </a:xfrm>
              <a:custGeom>
                <a:avLst/>
                <a:gdLst>
                  <a:gd name="T0" fmla="*/ 196 w 327"/>
                  <a:gd name="T1" fmla="*/ 685 h 771"/>
                  <a:gd name="T2" fmla="*/ 327 w 327"/>
                  <a:gd name="T3" fmla="*/ 679 h 771"/>
                  <a:gd name="T4" fmla="*/ 327 w 327"/>
                  <a:gd name="T5" fmla="*/ 88 h 771"/>
                  <a:gd name="T6" fmla="*/ 0 w 327"/>
                  <a:gd name="T7" fmla="*/ 0 h 771"/>
                  <a:gd name="T8" fmla="*/ 0 w 327"/>
                  <a:gd name="T9" fmla="*/ 730 h 771"/>
                  <a:gd name="T10" fmla="*/ 154 w 327"/>
                  <a:gd name="T11" fmla="*/ 771 h 771"/>
                  <a:gd name="T12" fmla="*/ 196 w 327"/>
                  <a:gd name="T13" fmla="*/ 685 h 7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7"/>
                  <a:gd name="T22" fmla="*/ 0 h 771"/>
                  <a:gd name="T23" fmla="*/ 327 w 327"/>
                  <a:gd name="T24" fmla="*/ 771 h 7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7" h="771">
                    <a:moveTo>
                      <a:pt x="196" y="685"/>
                    </a:moveTo>
                    <a:cubicBezTo>
                      <a:pt x="231" y="658"/>
                      <a:pt x="279" y="658"/>
                      <a:pt x="327" y="679"/>
                    </a:cubicBezTo>
                    <a:cubicBezTo>
                      <a:pt x="327" y="88"/>
                      <a:pt x="327" y="88"/>
                      <a:pt x="327" y="8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30"/>
                      <a:pt x="0" y="730"/>
                      <a:pt x="0" y="730"/>
                    </a:cubicBezTo>
                    <a:cubicBezTo>
                      <a:pt x="154" y="771"/>
                      <a:pt x="154" y="771"/>
                      <a:pt x="154" y="771"/>
                    </a:cubicBezTo>
                    <a:cubicBezTo>
                      <a:pt x="156" y="735"/>
                      <a:pt x="170" y="704"/>
                      <a:pt x="196" y="6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>
                <a:noFill/>
                <a:miter lim="800000"/>
                <a:headEnd/>
                <a:tailEnd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5" name="Freeform 3331"/>
              <p:cNvSpPr>
                <a:spLocks/>
              </p:cNvSpPr>
              <p:nvPr/>
            </p:nvSpPr>
            <p:spPr bwMode="gray">
              <a:xfrm>
                <a:off x="8480614" y="3834527"/>
                <a:ext cx="90591" cy="102899"/>
              </a:xfrm>
              <a:custGeom>
                <a:avLst/>
                <a:gdLst>
                  <a:gd name="T0" fmla="*/ 0 w 683"/>
                  <a:gd name="T1" fmla="*/ 0 h 773"/>
                  <a:gd name="T2" fmla="*/ 0 w 683"/>
                  <a:gd name="T3" fmla="*/ 591 h 773"/>
                  <a:gd name="T4" fmla="*/ 683 w 683"/>
                  <a:gd name="T5" fmla="*/ 773 h 773"/>
                  <a:gd name="T6" fmla="*/ 683 w 683"/>
                  <a:gd name="T7" fmla="*/ 185 h 773"/>
                  <a:gd name="T8" fmla="*/ 0 w 683"/>
                  <a:gd name="T9" fmla="*/ 0 h 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3"/>
                  <a:gd name="T16" fmla="*/ 0 h 773"/>
                  <a:gd name="T17" fmla="*/ 683 w 683"/>
                  <a:gd name="T18" fmla="*/ 773 h 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3" h="773">
                    <a:moveTo>
                      <a:pt x="0" y="0"/>
                    </a:moveTo>
                    <a:lnTo>
                      <a:pt x="0" y="591"/>
                    </a:lnTo>
                    <a:lnTo>
                      <a:pt x="683" y="773"/>
                    </a:lnTo>
                    <a:lnTo>
                      <a:pt x="683" y="18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16500000" scaled="0"/>
              </a:gra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6" name="Freeform 3332"/>
              <p:cNvSpPr>
                <a:spLocks/>
              </p:cNvSpPr>
              <p:nvPr/>
            </p:nvSpPr>
            <p:spPr bwMode="gray">
              <a:xfrm>
                <a:off x="8679505" y="3727540"/>
                <a:ext cx="239759" cy="126749"/>
              </a:xfrm>
              <a:custGeom>
                <a:avLst/>
                <a:gdLst>
                  <a:gd name="T0" fmla="*/ 0 w 1811"/>
                  <a:gd name="T1" fmla="*/ 486 h 954"/>
                  <a:gd name="T2" fmla="*/ 0 w 1811"/>
                  <a:gd name="T3" fmla="*/ 954 h 954"/>
                  <a:gd name="T4" fmla="*/ 1811 w 1811"/>
                  <a:gd name="T5" fmla="*/ 470 h 954"/>
                  <a:gd name="T6" fmla="*/ 1811 w 1811"/>
                  <a:gd name="T7" fmla="*/ 0 h 954"/>
                  <a:gd name="T8" fmla="*/ 0 w 1811"/>
                  <a:gd name="T9" fmla="*/ 486 h 9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1"/>
                  <a:gd name="T16" fmla="*/ 0 h 954"/>
                  <a:gd name="T17" fmla="*/ 1811 w 1811"/>
                  <a:gd name="T18" fmla="*/ 954 h 9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1" h="954">
                    <a:moveTo>
                      <a:pt x="0" y="486"/>
                    </a:moveTo>
                    <a:lnTo>
                      <a:pt x="0" y="954"/>
                    </a:lnTo>
                    <a:lnTo>
                      <a:pt x="1811" y="470"/>
                    </a:lnTo>
                    <a:lnTo>
                      <a:pt x="1811" y="0"/>
                    </a:lnTo>
                    <a:lnTo>
                      <a:pt x="0" y="48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7" name="Freeform 3333"/>
              <p:cNvSpPr>
                <a:spLocks/>
              </p:cNvSpPr>
              <p:nvPr/>
            </p:nvSpPr>
            <p:spPr bwMode="gray">
              <a:xfrm>
                <a:off x="8469034" y="3727540"/>
                <a:ext cx="450229" cy="72233"/>
              </a:xfrm>
              <a:custGeom>
                <a:avLst/>
                <a:gdLst>
                  <a:gd name="T0" fmla="*/ 3401 w 3401"/>
                  <a:gd name="T1" fmla="*/ 0 h 543"/>
                  <a:gd name="T2" fmla="*/ 1590 w 3401"/>
                  <a:gd name="T3" fmla="*/ 486 h 543"/>
                  <a:gd name="T4" fmla="*/ 0 w 3401"/>
                  <a:gd name="T5" fmla="*/ 543 h 543"/>
                  <a:gd name="T6" fmla="*/ 1105 w 3401"/>
                  <a:gd name="T7" fmla="*/ 245 h 543"/>
                  <a:gd name="T8" fmla="*/ 3401 w 3401"/>
                  <a:gd name="T9" fmla="*/ 0 h 5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01"/>
                  <a:gd name="T16" fmla="*/ 0 h 543"/>
                  <a:gd name="T17" fmla="*/ 3401 w 3401"/>
                  <a:gd name="T18" fmla="*/ 543 h 5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01" h="543">
                    <a:moveTo>
                      <a:pt x="3401" y="0"/>
                    </a:moveTo>
                    <a:lnTo>
                      <a:pt x="1590" y="486"/>
                    </a:lnTo>
                    <a:lnTo>
                      <a:pt x="0" y="543"/>
                    </a:lnTo>
                    <a:lnTo>
                      <a:pt x="1105" y="245"/>
                    </a:lnTo>
                    <a:lnTo>
                      <a:pt x="3401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8" name="Freeform 3334"/>
              <p:cNvSpPr>
                <a:spLocks/>
              </p:cNvSpPr>
              <p:nvPr/>
            </p:nvSpPr>
            <p:spPr bwMode="gray">
              <a:xfrm>
                <a:off x="8469034" y="3792277"/>
                <a:ext cx="210470" cy="62012"/>
              </a:xfrm>
              <a:custGeom>
                <a:avLst/>
                <a:gdLst>
                  <a:gd name="T0" fmla="*/ 1590 w 1590"/>
                  <a:gd name="T1" fmla="*/ 0 h 468"/>
                  <a:gd name="T2" fmla="*/ 0 w 1590"/>
                  <a:gd name="T3" fmla="*/ 57 h 468"/>
                  <a:gd name="T4" fmla="*/ 1006 w 1590"/>
                  <a:gd name="T5" fmla="*/ 314 h 468"/>
                  <a:gd name="T6" fmla="*/ 1590 w 1590"/>
                  <a:gd name="T7" fmla="*/ 468 h 468"/>
                  <a:gd name="T8" fmla="*/ 1590 w 1590"/>
                  <a:gd name="T9" fmla="*/ 0 h 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0"/>
                  <a:gd name="T16" fmla="*/ 0 h 468"/>
                  <a:gd name="T17" fmla="*/ 1590 w 1590"/>
                  <a:gd name="T18" fmla="*/ 468 h 4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0" h="468">
                    <a:moveTo>
                      <a:pt x="1590" y="0"/>
                    </a:moveTo>
                    <a:lnTo>
                      <a:pt x="0" y="57"/>
                    </a:lnTo>
                    <a:lnTo>
                      <a:pt x="1006" y="314"/>
                    </a:lnTo>
                    <a:lnTo>
                      <a:pt x="1590" y="468"/>
                    </a:lnTo>
                    <a:lnTo>
                      <a:pt x="159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9" name="Freeform 3335"/>
              <p:cNvSpPr>
                <a:spLocks/>
              </p:cNvSpPr>
              <p:nvPr/>
            </p:nvSpPr>
            <p:spPr bwMode="gray">
              <a:xfrm>
                <a:off x="8875671" y="3711185"/>
                <a:ext cx="32694" cy="346857"/>
              </a:xfrm>
              <a:custGeom>
                <a:avLst/>
                <a:gdLst>
                  <a:gd name="T0" fmla="*/ 1 w 103"/>
                  <a:gd name="T1" fmla="*/ 84 h 1107"/>
                  <a:gd name="T2" fmla="*/ 88 w 103"/>
                  <a:gd name="T3" fmla="*/ 0 h 1107"/>
                  <a:gd name="T4" fmla="*/ 99 w 103"/>
                  <a:gd name="T5" fmla="*/ 26 h 1107"/>
                  <a:gd name="T6" fmla="*/ 98 w 103"/>
                  <a:gd name="T7" fmla="*/ 56 h 1107"/>
                  <a:gd name="T8" fmla="*/ 57 w 103"/>
                  <a:gd name="T9" fmla="*/ 110 h 1107"/>
                  <a:gd name="T10" fmla="*/ 57 w 103"/>
                  <a:gd name="T11" fmla="*/ 111 h 1107"/>
                  <a:gd name="T12" fmla="*/ 57 w 103"/>
                  <a:gd name="T13" fmla="*/ 112 h 1107"/>
                  <a:gd name="T14" fmla="*/ 57 w 103"/>
                  <a:gd name="T15" fmla="*/ 163 h 1107"/>
                  <a:gd name="T16" fmla="*/ 57 w 103"/>
                  <a:gd name="T17" fmla="*/ 1099 h 1107"/>
                  <a:gd name="T18" fmla="*/ 29 w 103"/>
                  <a:gd name="T19" fmla="*/ 1107 h 1107"/>
                  <a:gd name="T20" fmla="*/ 0 w 103"/>
                  <a:gd name="T21" fmla="*/ 1099 h 1107"/>
                  <a:gd name="T22" fmla="*/ 0 w 103"/>
                  <a:gd name="T23" fmla="*/ 111 h 1107"/>
                  <a:gd name="T24" fmla="*/ 1 w 103"/>
                  <a:gd name="T25" fmla="*/ 84 h 1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1107"/>
                  <a:gd name="T41" fmla="*/ 103 w 103"/>
                  <a:gd name="T42" fmla="*/ 1107 h 1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1107">
                    <a:moveTo>
                      <a:pt x="1" y="84"/>
                    </a:moveTo>
                    <a:cubicBezTo>
                      <a:pt x="1" y="38"/>
                      <a:pt x="41" y="0"/>
                      <a:pt x="88" y="0"/>
                    </a:cubicBezTo>
                    <a:cubicBezTo>
                      <a:pt x="88" y="0"/>
                      <a:pt x="95" y="12"/>
                      <a:pt x="99" y="26"/>
                    </a:cubicBezTo>
                    <a:cubicBezTo>
                      <a:pt x="103" y="40"/>
                      <a:pt x="99" y="56"/>
                      <a:pt x="98" y="56"/>
                    </a:cubicBezTo>
                    <a:cubicBezTo>
                      <a:pt x="75" y="63"/>
                      <a:pt x="57" y="85"/>
                      <a:pt x="57" y="110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7" y="111"/>
                      <a:pt x="57" y="112"/>
                      <a:pt x="57" y="112"/>
                    </a:cubicBezTo>
                    <a:cubicBezTo>
                      <a:pt x="57" y="163"/>
                      <a:pt x="57" y="163"/>
                      <a:pt x="57" y="163"/>
                    </a:cubicBezTo>
                    <a:cubicBezTo>
                      <a:pt x="57" y="1099"/>
                      <a:pt x="57" y="1099"/>
                      <a:pt x="57" y="1099"/>
                    </a:cubicBezTo>
                    <a:cubicBezTo>
                      <a:pt x="57" y="1104"/>
                      <a:pt x="45" y="1107"/>
                      <a:pt x="29" y="1107"/>
                    </a:cubicBezTo>
                    <a:cubicBezTo>
                      <a:pt x="13" y="1107"/>
                      <a:pt x="0" y="1104"/>
                      <a:pt x="0" y="1099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1" y="93"/>
                      <a:pt x="1" y="8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0" name="Freeform 3336"/>
              <p:cNvSpPr>
                <a:spLocks/>
              </p:cNvSpPr>
              <p:nvPr/>
            </p:nvSpPr>
            <p:spPr bwMode="gray">
              <a:xfrm>
                <a:off x="8889975" y="3709822"/>
                <a:ext cx="22477" cy="25214"/>
              </a:xfrm>
              <a:custGeom>
                <a:avLst/>
                <a:gdLst>
                  <a:gd name="T0" fmla="*/ 12 w 72"/>
                  <a:gd name="T1" fmla="*/ 72 h 81"/>
                  <a:gd name="T2" fmla="*/ 58 w 72"/>
                  <a:gd name="T3" fmla="*/ 56 h 81"/>
                  <a:gd name="T4" fmla="*/ 60 w 72"/>
                  <a:gd name="T5" fmla="*/ 9 h 81"/>
                  <a:gd name="T6" fmla="*/ 15 w 72"/>
                  <a:gd name="T7" fmla="*/ 24 h 81"/>
                  <a:gd name="T8" fmla="*/ 12 w 72"/>
                  <a:gd name="T9" fmla="*/ 7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81"/>
                  <a:gd name="T17" fmla="*/ 72 w 72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81">
                    <a:moveTo>
                      <a:pt x="12" y="72"/>
                    </a:moveTo>
                    <a:cubicBezTo>
                      <a:pt x="24" y="81"/>
                      <a:pt x="44" y="74"/>
                      <a:pt x="58" y="56"/>
                    </a:cubicBezTo>
                    <a:cubicBezTo>
                      <a:pt x="71" y="39"/>
                      <a:pt x="72" y="18"/>
                      <a:pt x="60" y="9"/>
                    </a:cubicBezTo>
                    <a:cubicBezTo>
                      <a:pt x="48" y="0"/>
                      <a:pt x="28" y="6"/>
                      <a:pt x="15" y="24"/>
                    </a:cubicBezTo>
                    <a:cubicBezTo>
                      <a:pt x="2" y="41"/>
                      <a:pt x="0" y="63"/>
                      <a:pt x="12" y="72"/>
                    </a:cubicBezTo>
                    <a:close/>
                  </a:path>
                </a:pathLst>
              </a:custGeom>
              <a:gradFill flip="none" rotWithShape="1">
                <a:gsLst>
                  <a:gs pos="59000">
                    <a:schemeClr val="tx1">
                      <a:lumMod val="75000"/>
                      <a:lumOff val="25000"/>
                    </a:schemeClr>
                  </a:gs>
                  <a:gs pos="0">
                    <a:schemeClr val="bg1">
                      <a:lumMod val="9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3175">
                <a:solidFill>
                  <a:srgbClr val="000000">
                    <a:alpha val="20000"/>
                  </a:srgb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1" name="Freeform 3337"/>
              <p:cNvSpPr>
                <a:spLocks/>
              </p:cNvSpPr>
              <p:nvPr/>
            </p:nvSpPr>
            <p:spPr bwMode="gray">
              <a:xfrm>
                <a:off x="8914496" y="4023969"/>
                <a:ext cx="98083" cy="74278"/>
              </a:xfrm>
              <a:custGeom>
                <a:avLst/>
                <a:gdLst>
                  <a:gd name="T0" fmla="*/ 315 w 315"/>
                  <a:gd name="T1" fmla="*/ 57 h 238"/>
                  <a:gd name="T2" fmla="*/ 140 w 315"/>
                  <a:gd name="T3" fmla="*/ 10 h 238"/>
                  <a:gd name="T4" fmla="*/ 37 w 315"/>
                  <a:gd name="T5" fmla="*/ 57 h 238"/>
                  <a:gd name="T6" fmla="*/ 31 w 315"/>
                  <a:gd name="T7" fmla="*/ 181 h 238"/>
                  <a:gd name="T8" fmla="*/ 52 w 315"/>
                  <a:gd name="T9" fmla="*/ 191 h 238"/>
                  <a:gd name="T10" fmla="*/ 230 w 315"/>
                  <a:gd name="T11" fmla="*/ 238 h 238"/>
                  <a:gd name="T12" fmla="*/ 315 w 315"/>
                  <a:gd name="T13" fmla="*/ 57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5"/>
                  <a:gd name="T22" fmla="*/ 0 h 238"/>
                  <a:gd name="T23" fmla="*/ 315 w 315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5" h="238">
                    <a:moveTo>
                      <a:pt x="315" y="57"/>
                    </a:moveTo>
                    <a:cubicBezTo>
                      <a:pt x="140" y="10"/>
                      <a:pt x="140" y="10"/>
                      <a:pt x="140" y="10"/>
                    </a:cubicBezTo>
                    <a:cubicBezTo>
                      <a:pt x="109" y="0"/>
                      <a:pt x="67" y="19"/>
                      <a:pt x="37" y="57"/>
                    </a:cubicBezTo>
                    <a:cubicBezTo>
                      <a:pt x="3" y="102"/>
                      <a:pt x="0" y="158"/>
                      <a:pt x="31" y="181"/>
                    </a:cubicBezTo>
                    <a:cubicBezTo>
                      <a:pt x="37" y="186"/>
                      <a:pt x="44" y="189"/>
                      <a:pt x="52" y="191"/>
                    </a:cubicBezTo>
                    <a:cubicBezTo>
                      <a:pt x="230" y="238"/>
                      <a:pt x="230" y="238"/>
                      <a:pt x="230" y="238"/>
                    </a:cubicBezTo>
                    <a:lnTo>
                      <a:pt x="315" y="5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2" name="Freeform 3338"/>
              <p:cNvSpPr>
                <a:spLocks/>
              </p:cNvSpPr>
              <p:nvPr/>
            </p:nvSpPr>
            <p:spPr bwMode="gray">
              <a:xfrm>
                <a:off x="8760560" y="4047138"/>
                <a:ext cx="230223" cy="111076"/>
              </a:xfrm>
              <a:custGeom>
                <a:avLst/>
                <a:gdLst>
                  <a:gd name="T0" fmla="*/ 1741 w 1741"/>
                  <a:gd name="T1" fmla="*/ 0 h 837"/>
                  <a:gd name="T2" fmla="*/ 0 w 1741"/>
                  <a:gd name="T3" fmla="*/ 478 h 837"/>
                  <a:gd name="T4" fmla="*/ 0 w 1741"/>
                  <a:gd name="T5" fmla="*/ 837 h 837"/>
                  <a:gd name="T6" fmla="*/ 1687 w 1741"/>
                  <a:gd name="T7" fmla="*/ 381 h 837"/>
                  <a:gd name="T8" fmla="*/ 1741 w 1741"/>
                  <a:gd name="T9" fmla="*/ 0 h 8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1"/>
                  <a:gd name="T16" fmla="*/ 0 h 837"/>
                  <a:gd name="T17" fmla="*/ 1741 w 1741"/>
                  <a:gd name="T18" fmla="*/ 837 h 8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1" h="837">
                    <a:moveTo>
                      <a:pt x="1741" y="0"/>
                    </a:moveTo>
                    <a:lnTo>
                      <a:pt x="0" y="478"/>
                    </a:lnTo>
                    <a:lnTo>
                      <a:pt x="0" y="837"/>
                    </a:lnTo>
                    <a:lnTo>
                      <a:pt x="1687" y="381"/>
                    </a:lnTo>
                    <a:lnTo>
                      <a:pt x="1741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3" name="Freeform 3339"/>
              <p:cNvSpPr>
                <a:spLocks/>
              </p:cNvSpPr>
              <p:nvPr/>
            </p:nvSpPr>
            <p:spPr bwMode="gray">
              <a:xfrm>
                <a:off x="8970349" y="4036917"/>
                <a:ext cx="57896" cy="66100"/>
              </a:xfrm>
              <a:custGeom>
                <a:avLst/>
                <a:gdLst>
                  <a:gd name="T0" fmla="*/ 31 w 186"/>
                  <a:gd name="T1" fmla="*/ 187 h 211"/>
                  <a:gd name="T2" fmla="*/ 149 w 186"/>
                  <a:gd name="T3" fmla="*/ 148 h 211"/>
                  <a:gd name="T4" fmla="*/ 155 w 186"/>
                  <a:gd name="T5" fmla="*/ 23 h 211"/>
                  <a:gd name="T6" fmla="*/ 37 w 186"/>
                  <a:gd name="T7" fmla="*/ 63 h 211"/>
                  <a:gd name="T8" fmla="*/ 31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31" y="187"/>
                    </a:moveTo>
                    <a:cubicBezTo>
                      <a:pt x="62" y="211"/>
                      <a:pt x="115" y="193"/>
                      <a:pt x="149" y="148"/>
                    </a:cubicBezTo>
                    <a:cubicBezTo>
                      <a:pt x="183" y="102"/>
                      <a:pt x="186" y="47"/>
                      <a:pt x="155" y="23"/>
                    </a:cubicBezTo>
                    <a:cubicBezTo>
                      <a:pt x="125" y="0"/>
                      <a:pt x="72" y="18"/>
                      <a:pt x="37" y="63"/>
                    </a:cubicBezTo>
                    <a:cubicBezTo>
                      <a:pt x="3" y="108"/>
                      <a:pt x="0" y="164"/>
                      <a:pt x="31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4" name="Freeform 3340"/>
              <p:cNvSpPr>
                <a:spLocks/>
              </p:cNvSpPr>
              <p:nvPr/>
            </p:nvSpPr>
            <p:spPr bwMode="gray">
              <a:xfrm>
                <a:off x="9006449" y="4052590"/>
                <a:ext cx="94678" cy="104261"/>
              </a:xfrm>
              <a:custGeom>
                <a:avLst/>
                <a:gdLst>
                  <a:gd name="T0" fmla="*/ 242 w 303"/>
                  <a:gd name="T1" fmla="*/ 97 h 333"/>
                  <a:gd name="T2" fmla="*/ 66 w 303"/>
                  <a:gd name="T3" fmla="*/ 21 h 333"/>
                  <a:gd name="T4" fmla="*/ 66 w 303"/>
                  <a:gd name="T5" fmla="*/ 21 h 333"/>
                  <a:gd name="T6" fmla="*/ 17 w 303"/>
                  <a:gd name="T7" fmla="*/ 34 h 333"/>
                  <a:gd name="T8" fmla="*/ 27 w 303"/>
                  <a:gd name="T9" fmla="*/ 55 h 333"/>
                  <a:gd name="T10" fmla="*/ 58 w 303"/>
                  <a:gd name="T11" fmla="*/ 236 h 333"/>
                  <a:gd name="T12" fmla="*/ 143 w 303"/>
                  <a:gd name="T13" fmla="*/ 305 h 333"/>
                  <a:gd name="T14" fmla="*/ 156 w 303"/>
                  <a:gd name="T15" fmla="*/ 333 h 333"/>
                  <a:gd name="T16" fmla="*/ 221 w 303"/>
                  <a:gd name="T17" fmla="*/ 315 h 333"/>
                  <a:gd name="T18" fmla="*/ 221 w 303"/>
                  <a:gd name="T19" fmla="*/ 315 h 333"/>
                  <a:gd name="T20" fmla="*/ 252 w 303"/>
                  <a:gd name="T21" fmla="*/ 301 h 333"/>
                  <a:gd name="T22" fmla="*/ 242 w 303"/>
                  <a:gd name="T23" fmla="*/ 97 h 3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3"/>
                  <a:gd name="T38" fmla="*/ 303 w 303"/>
                  <a:gd name="T39" fmla="*/ 333 h 3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3">
                    <a:moveTo>
                      <a:pt x="242" y="97"/>
                    </a:moveTo>
                    <a:cubicBezTo>
                      <a:pt x="192" y="31"/>
                      <a:pt x="118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6"/>
                    </a:cubicBezTo>
                    <a:cubicBezTo>
                      <a:pt x="83" y="268"/>
                      <a:pt x="113" y="292"/>
                      <a:pt x="143" y="305"/>
                    </a:cubicBezTo>
                    <a:cubicBezTo>
                      <a:pt x="156" y="333"/>
                      <a:pt x="156" y="333"/>
                      <a:pt x="156" y="333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3"/>
                      <a:pt x="243" y="308"/>
                      <a:pt x="252" y="301"/>
                    </a:cubicBezTo>
                    <a:cubicBezTo>
                      <a:pt x="303" y="262"/>
                      <a:pt x="298" y="171"/>
                      <a:pt x="242" y="9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5" name="Freeform 3341"/>
              <p:cNvSpPr>
                <a:spLocks/>
              </p:cNvSpPr>
              <p:nvPr/>
            </p:nvSpPr>
            <p:spPr bwMode="gray">
              <a:xfrm>
                <a:off x="8985334" y="4055997"/>
                <a:ext cx="96040" cy="108350"/>
              </a:xfrm>
              <a:custGeom>
                <a:avLst/>
                <a:gdLst>
                  <a:gd name="T0" fmla="*/ 256 w 306"/>
                  <a:gd name="T1" fmla="*/ 308 h 346"/>
                  <a:gd name="T2" fmla="*/ 62 w 306"/>
                  <a:gd name="T3" fmla="*/ 243 h 346"/>
                  <a:gd name="T4" fmla="*/ 51 w 306"/>
                  <a:gd name="T5" fmla="*/ 39 h 346"/>
                  <a:gd name="T6" fmla="*/ 245 w 306"/>
                  <a:gd name="T7" fmla="*/ 104 h 346"/>
                  <a:gd name="T8" fmla="*/ 256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6" y="308"/>
                    </a:moveTo>
                    <a:cubicBezTo>
                      <a:pt x="205" y="346"/>
                      <a:pt x="118" y="317"/>
                      <a:pt x="62" y="243"/>
                    </a:cubicBezTo>
                    <a:cubicBezTo>
                      <a:pt x="5" y="168"/>
                      <a:pt x="0" y="77"/>
                      <a:pt x="51" y="39"/>
                    </a:cubicBezTo>
                    <a:cubicBezTo>
                      <a:pt x="102" y="0"/>
                      <a:pt x="189" y="29"/>
                      <a:pt x="245" y="104"/>
                    </a:cubicBezTo>
                    <a:cubicBezTo>
                      <a:pt x="302" y="178"/>
                      <a:pt x="306" y="269"/>
                      <a:pt x="256" y="30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6" name="Freeform 3342"/>
              <p:cNvSpPr>
                <a:spLocks/>
              </p:cNvSpPr>
              <p:nvPr/>
            </p:nvSpPr>
            <p:spPr bwMode="gray">
              <a:xfrm>
                <a:off x="9004406" y="4077122"/>
                <a:ext cx="57896" cy="66100"/>
              </a:xfrm>
              <a:custGeom>
                <a:avLst/>
                <a:gdLst>
                  <a:gd name="T0" fmla="*/ 156 w 186"/>
                  <a:gd name="T1" fmla="*/ 187 h 211"/>
                  <a:gd name="T2" fmla="*/ 38 w 186"/>
                  <a:gd name="T3" fmla="*/ 148 h 211"/>
                  <a:gd name="T4" fmla="*/ 31 w 186"/>
                  <a:gd name="T5" fmla="*/ 23 h 211"/>
                  <a:gd name="T6" fmla="*/ 149 w 186"/>
                  <a:gd name="T7" fmla="*/ 63 h 211"/>
                  <a:gd name="T8" fmla="*/ 156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6" y="187"/>
                    </a:moveTo>
                    <a:cubicBezTo>
                      <a:pt x="125" y="211"/>
                      <a:pt x="72" y="193"/>
                      <a:pt x="38" y="148"/>
                    </a:cubicBezTo>
                    <a:cubicBezTo>
                      <a:pt x="3" y="102"/>
                      <a:pt x="0" y="47"/>
                      <a:pt x="31" y="23"/>
                    </a:cubicBezTo>
                    <a:cubicBezTo>
                      <a:pt x="62" y="0"/>
                      <a:pt x="115" y="18"/>
                      <a:pt x="149" y="63"/>
                    </a:cubicBezTo>
                    <a:cubicBezTo>
                      <a:pt x="183" y="108"/>
                      <a:pt x="186" y="164"/>
                      <a:pt x="156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7" name="Freeform 3343"/>
              <p:cNvSpPr>
                <a:spLocks/>
              </p:cNvSpPr>
              <p:nvPr/>
            </p:nvSpPr>
            <p:spPr bwMode="gray">
              <a:xfrm>
                <a:off x="9107938" y="4079166"/>
                <a:ext cx="95359" cy="104261"/>
              </a:xfrm>
              <a:custGeom>
                <a:avLst/>
                <a:gdLst>
                  <a:gd name="T0" fmla="*/ 242 w 303"/>
                  <a:gd name="T1" fmla="*/ 96 h 332"/>
                  <a:gd name="T2" fmla="*/ 66 w 303"/>
                  <a:gd name="T3" fmla="*/ 21 h 332"/>
                  <a:gd name="T4" fmla="*/ 66 w 303"/>
                  <a:gd name="T5" fmla="*/ 21 h 332"/>
                  <a:gd name="T6" fmla="*/ 17 w 303"/>
                  <a:gd name="T7" fmla="*/ 33 h 332"/>
                  <a:gd name="T8" fmla="*/ 27 w 303"/>
                  <a:gd name="T9" fmla="*/ 55 h 332"/>
                  <a:gd name="T10" fmla="*/ 58 w 303"/>
                  <a:gd name="T11" fmla="*/ 235 h 332"/>
                  <a:gd name="T12" fmla="*/ 143 w 303"/>
                  <a:gd name="T13" fmla="*/ 305 h 332"/>
                  <a:gd name="T14" fmla="*/ 156 w 303"/>
                  <a:gd name="T15" fmla="*/ 332 h 332"/>
                  <a:gd name="T16" fmla="*/ 221 w 303"/>
                  <a:gd name="T17" fmla="*/ 315 h 332"/>
                  <a:gd name="T18" fmla="*/ 221 w 303"/>
                  <a:gd name="T19" fmla="*/ 315 h 332"/>
                  <a:gd name="T20" fmla="*/ 252 w 303"/>
                  <a:gd name="T21" fmla="*/ 300 h 332"/>
                  <a:gd name="T22" fmla="*/ 242 w 303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2"/>
                  <a:gd name="T38" fmla="*/ 303 w 303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2">
                    <a:moveTo>
                      <a:pt x="242" y="96"/>
                    </a:moveTo>
                    <a:cubicBezTo>
                      <a:pt x="192" y="30"/>
                      <a:pt x="118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5"/>
                    </a:cubicBezTo>
                    <a:cubicBezTo>
                      <a:pt x="83" y="268"/>
                      <a:pt x="113" y="291"/>
                      <a:pt x="143" y="305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3" y="312"/>
                      <a:pt x="243" y="307"/>
                      <a:pt x="252" y="300"/>
                    </a:cubicBezTo>
                    <a:cubicBezTo>
                      <a:pt x="303" y="262"/>
                      <a:pt x="298" y="171"/>
                      <a:pt x="242" y="9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8" name="Freeform 3344"/>
              <p:cNvSpPr>
                <a:spLocks/>
              </p:cNvSpPr>
              <p:nvPr/>
            </p:nvSpPr>
            <p:spPr bwMode="gray">
              <a:xfrm>
                <a:off x="9087504" y="4082574"/>
                <a:ext cx="95359" cy="108350"/>
              </a:xfrm>
              <a:custGeom>
                <a:avLst/>
                <a:gdLst>
                  <a:gd name="T0" fmla="*/ 256 w 306"/>
                  <a:gd name="T1" fmla="*/ 308 h 346"/>
                  <a:gd name="T2" fmla="*/ 62 w 306"/>
                  <a:gd name="T3" fmla="*/ 242 h 346"/>
                  <a:gd name="T4" fmla="*/ 51 w 306"/>
                  <a:gd name="T5" fmla="*/ 38 h 346"/>
                  <a:gd name="T6" fmla="*/ 245 w 306"/>
                  <a:gd name="T7" fmla="*/ 103 h 346"/>
                  <a:gd name="T8" fmla="*/ 256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6" y="308"/>
                    </a:moveTo>
                    <a:cubicBezTo>
                      <a:pt x="205" y="346"/>
                      <a:pt x="118" y="317"/>
                      <a:pt x="62" y="242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2" y="0"/>
                      <a:pt x="189" y="29"/>
                      <a:pt x="245" y="103"/>
                    </a:cubicBezTo>
                    <a:cubicBezTo>
                      <a:pt x="302" y="178"/>
                      <a:pt x="306" y="269"/>
                      <a:pt x="256" y="30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9" name="Freeform 3345"/>
              <p:cNvSpPr>
                <a:spLocks/>
              </p:cNvSpPr>
              <p:nvPr/>
            </p:nvSpPr>
            <p:spPr bwMode="gray">
              <a:xfrm>
                <a:off x="9105895" y="4103698"/>
                <a:ext cx="58578" cy="65419"/>
              </a:xfrm>
              <a:custGeom>
                <a:avLst/>
                <a:gdLst>
                  <a:gd name="T0" fmla="*/ 156 w 186"/>
                  <a:gd name="T1" fmla="*/ 187 h 210"/>
                  <a:gd name="T2" fmla="*/ 38 w 186"/>
                  <a:gd name="T3" fmla="*/ 147 h 210"/>
                  <a:gd name="T4" fmla="*/ 31 w 186"/>
                  <a:gd name="T5" fmla="*/ 23 h 210"/>
                  <a:gd name="T6" fmla="*/ 149 w 186"/>
                  <a:gd name="T7" fmla="*/ 62 h 210"/>
                  <a:gd name="T8" fmla="*/ 156 w 186"/>
                  <a:gd name="T9" fmla="*/ 18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0"/>
                  <a:gd name="T17" fmla="*/ 186 w 186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0">
                    <a:moveTo>
                      <a:pt x="156" y="187"/>
                    </a:moveTo>
                    <a:cubicBezTo>
                      <a:pt x="125" y="210"/>
                      <a:pt x="72" y="192"/>
                      <a:pt x="38" y="147"/>
                    </a:cubicBezTo>
                    <a:cubicBezTo>
                      <a:pt x="3" y="102"/>
                      <a:pt x="0" y="46"/>
                      <a:pt x="31" y="23"/>
                    </a:cubicBezTo>
                    <a:cubicBezTo>
                      <a:pt x="62" y="0"/>
                      <a:pt x="115" y="17"/>
                      <a:pt x="149" y="62"/>
                    </a:cubicBezTo>
                    <a:cubicBezTo>
                      <a:pt x="184" y="108"/>
                      <a:pt x="186" y="163"/>
                      <a:pt x="156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0" name="Freeform 3346"/>
              <p:cNvSpPr>
                <a:spLocks/>
              </p:cNvSpPr>
              <p:nvPr/>
            </p:nvSpPr>
            <p:spPr bwMode="gray">
              <a:xfrm>
                <a:off x="8819818" y="4093477"/>
                <a:ext cx="230223" cy="109032"/>
              </a:xfrm>
              <a:custGeom>
                <a:avLst/>
                <a:gdLst>
                  <a:gd name="T0" fmla="*/ 0 w 1738"/>
                  <a:gd name="T1" fmla="*/ 0 h 826"/>
                  <a:gd name="T2" fmla="*/ 0 w 1738"/>
                  <a:gd name="T3" fmla="*/ 359 h 826"/>
                  <a:gd name="T4" fmla="*/ 1738 w 1738"/>
                  <a:gd name="T5" fmla="*/ 826 h 826"/>
                  <a:gd name="T6" fmla="*/ 1738 w 1738"/>
                  <a:gd name="T7" fmla="*/ 467 h 826"/>
                  <a:gd name="T8" fmla="*/ 0 w 1738"/>
                  <a:gd name="T9" fmla="*/ 0 h 8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8"/>
                  <a:gd name="T16" fmla="*/ 0 h 826"/>
                  <a:gd name="T17" fmla="*/ 1738 w 1738"/>
                  <a:gd name="T18" fmla="*/ 826 h 8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8" h="826">
                    <a:moveTo>
                      <a:pt x="0" y="0"/>
                    </a:moveTo>
                    <a:lnTo>
                      <a:pt x="0" y="359"/>
                    </a:lnTo>
                    <a:lnTo>
                      <a:pt x="1738" y="826"/>
                    </a:lnTo>
                    <a:lnTo>
                      <a:pt x="1738" y="4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1" name="Freeform 3347"/>
              <p:cNvSpPr>
                <a:spLocks/>
              </p:cNvSpPr>
              <p:nvPr/>
            </p:nvSpPr>
            <p:spPr bwMode="gray">
              <a:xfrm>
                <a:off x="9050042" y="4123460"/>
                <a:ext cx="118517" cy="79048"/>
              </a:xfrm>
              <a:custGeom>
                <a:avLst/>
                <a:gdLst>
                  <a:gd name="T0" fmla="*/ 896 w 896"/>
                  <a:gd name="T1" fmla="*/ 360 h 600"/>
                  <a:gd name="T2" fmla="*/ 896 w 896"/>
                  <a:gd name="T3" fmla="*/ 0 h 600"/>
                  <a:gd name="T4" fmla="*/ 0 w 896"/>
                  <a:gd name="T5" fmla="*/ 241 h 600"/>
                  <a:gd name="T6" fmla="*/ 0 w 896"/>
                  <a:gd name="T7" fmla="*/ 600 h 600"/>
                  <a:gd name="T8" fmla="*/ 896 w 896"/>
                  <a:gd name="T9" fmla="*/ 360 h 6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6"/>
                  <a:gd name="T16" fmla="*/ 0 h 600"/>
                  <a:gd name="T17" fmla="*/ 896 w 896"/>
                  <a:gd name="T18" fmla="*/ 600 h 6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6" h="600">
                    <a:moveTo>
                      <a:pt x="896" y="360"/>
                    </a:moveTo>
                    <a:lnTo>
                      <a:pt x="896" y="0"/>
                    </a:lnTo>
                    <a:lnTo>
                      <a:pt x="0" y="241"/>
                    </a:lnTo>
                    <a:lnTo>
                      <a:pt x="0" y="600"/>
                    </a:lnTo>
                    <a:lnTo>
                      <a:pt x="896" y="36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2" name="Freeform 3348"/>
              <p:cNvSpPr>
                <a:spLocks/>
              </p:cNvSpPr>
              <p:nvPr/>
            </p:nvSpPr>
            <p:spPr bwMode="gray">
              <a:xfrm>
                <a:off x="8679505" y="4088707"/>
                <a:ext cx="81055" cy="69508"/>
              </a:xfrm>
              <a:custGeom>
                <a:avLst/>
                <a:gdLst>
                  <a:gd name="T0" fmla="*/ 0 w 609"/>
                  <a:gd name="T1" fmla="*/ 0 h 522"/>
                  <a:gd name="T2" fmla="*/ 0 w 609"/>
                  <a:gd name="T3" fmla="*/ 359 h 522"/>
                  <a:gd name="T4" fmla="*/ 609 w 609"/>
                  <a:gd name="T5" fmla="*/ 522 h 522"/>
                  <a:gd name="T6" fmla="*/ 609 w 609"/>
                  <a:gd name="T7" fmla="*/ 163 h 522"/>
                  <a:gd name="T8" fmla="*/ 0 w 609"/>
                  <a:gd name="T9" fmla="*/ 0 h 5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9"/>
                  <a:gd name="T16" fmla="*/ 0 h 522"/>
                  <a:gd name="T17" fmla="*/ 609 w 609"/>
                  <a:gd name="T18" fmla="*/ 522 h 5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9" h="522">
                    <a:moveTo>
                      <a:pt x="0" y="0"/>
                    </a:moveTo>
                    <a:lnTo>
                      <a:pt x="0" y="359"/>
                    </a:lnTo>
                    <a:lnTo>
                      <a:pt x="609" y="522"/>
                    </a:lnTo>
                    <a:lnTo>
                      <a:pt x="609" y="1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3" name="Freeform 3349"/>
              <p:cNvSpPr>
                <a:spLocks/>
              </p:cNvSpPr>
              <p:nvPr/>
            </p:nvSpPr>
            <p:spPr bwMode="gray">
              <a:xfrm>
                <a:off x="8679505" y="4024651"/>
                <a:ext cx="489054" cy="130838"/>
              </a:xfrm>
              <a:custGeom>
                <a:avLst/>
                <a:gdLst>
                  <a:gd name="T0" fmla="*/ 2796 w 3692"/>
                  <a:gd name="T1" fmla="*/ 506 h 987"/>
                  <a:gd name="T2" fmla="*/ 2383 w 3692"/>
                  <a:gd name="T3" fmla="*/ 394 h 987"/>
                  <a:gd name="T4" fmla="*/ 2248 w 3692"/>
                  <a:gd name="T5" fmla="*/ 359 h 987"/>
                  <a:gd name="T6" fmla="*/ 1953 w 3692"/>
                  <a:gd name="T7" fmla="*/ 281 h 987"/>
                  <a:gd name="T8" fmla="*/ 2352 w 3692"/>
                  <a:gd name="T9" fmla="*/ 172 h 987"/>
                  <a:gd name="T10" fmla="*/ 2383 w 3692"/>
                  <a:gd name="T11" fmla="*/ 154 h 987"/>
                  <a:gd name="T12" fmla="*/ 1802 w 3692"/>
                  <a:gd name="T13" fmla="*/ 0 h 987"/>
                  <a:gd name="T14" fmla="*/ 0 w 3692"/>
                  <a:gd name="T15" fmla="*/ 487 h 987"/>
                  <a:gd name="T16" fmla="*/ 609 w 3692"/>
                  <a:gd name="T17" fmla="*/ 650 h 987"/>
                  <a:gd name="T18" fmla="*/ 1067 w 3692"/>
                  <a:gd name="T19" fmla="*/ 524 h 987"/>
                  <a:gd name="T20" fmla="*/ 1899 w 3692"/>
                  <a:gd name="T21" fmla="*/ 746 h 987"/>
                  <a:gd name="T22" fmla="*/ 2796 w 3692"/>
                  <a:gd name="T23" fmla="*/ 987 h 987"/>
                  <a:gd name="T24" fmla="*/ 3692 w 3692"/>
                  <a:gd name="T25" fmla="*/ 746 h 987"/>
                  <a:gd name="T26" fmla="*/ 2796 w 3692"/>
                  <a:gd name="T27" fmla="*/ 506 h 9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92"/>
                  <a:gd name="T43" fmla="*/ 0 h 987"/>
                  <a:gd name="T44" fmla="*/ 3692 w 3692"/>
                  <a:gd name="T45" fmla="*/ 987 h 9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92" h="987">
                    <a:moveTo>
                      <a:pt x="2796" y="506"/>
                    </a:moveTo>
                    <a:lnTo>
                      <a:pt x="2383" y="394"/>
                    </a:lnTo>
                    <a:lnTo>
                      <a:pt x="2248" y="359"/>
                    </a:lnTo>
                    <a:lnTo>
                      <a:pt x="1953" y="281"/>
                    </a:lnTo>
                    <a:lnTo>
                      <a:pt x="2352" y="172"/>
                    </a:lnTo>
                    <a:lnTo>
                      <a:pt x="2383" y="154"/>
                    </a:lnTo>
                    <a:lnTo>
                      <a:pt x="1802" y="0"/>
                    </a:lnTo>
                    <a:lnTo>
                      <a:pt x="0" y="487"/>
                    </a:lnTo>
                    <a:lnTo>
                      <a:pt x="609" y="650"/>
                    </a:lnTo>
                    <a:lnTo>
                      <a:pt x="1067" y="524"/>
                    </a:lnTo>
                    <a:lnTo>
                      <a:pt x="1899" y="746"/>
                    </a:lnTo>
                    <a:lnTo>
                      <a:pt x="2796" y="987"/>
                    </a:lnTo>
                    <a:lnTo>
                      <a:pt x="3692" y="746"/>
                    </a:lnTo>
                    <a:lnTo>
                      <a:pt x="2796" y="50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4" name="Freeform 3350"/>
              <p:cNvSpPr>
                <a:spLocks/>
              </p:cNvSpPr>
              <p:nvPr/>
            </p:nvSpPr>
            <p:spPr bwMode="gray">
              <a:xfrm>
                <a:off x="8674056" y="4086662"/>
                <a:ext cx="98083" cy="74278"/>
              </a:xfrm>
              <a:custGeom>
                <a:avLst/>
                <a:gdLst>
                  <a:gd name="T0" fmla="*/ 314 w 314"/>
                  <a:gd name="T1" fmla="*/ 57 h 238"/>
                  <a:gd name="T2" fmla="*/ 140 w 314"/>
                  <a:gd name="T3" fmla="*/ 10 h 238"/>
                  <a:gd name="T4" fmla="*/ 37 w 314"/>
                  <a:gd name="T5" fmla="*/ 57 h 238"/>
                  <a:gd name="T6" fmla="*/ 31 w 314"/>
                  <a:gd name="T7" fmla="*/ 181 h 238"/>
                  <a:gd name="T8" fmla="*/ 51 w 314"/>
                  <a:gd name="T9" fmla="*/ 191 h 238"/>
                  <a:gd name="T10" fmla="*/ 229 w 314"/>
                  <a:gd name="T11" fmla="*/ 238 h 238"/>
                  <a:gd name="T12" fmla="*/ 314 w 314"/>
                  <a:gd name="T13" fmla="*/ 57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4"/>
                  <a:gd name="T22" fmla="*/ 0 h 238"/>
                  <a:gd name="T23" fmla="*/ 314 w 314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4" h="238">
                    <a:moveTo>
                      <a:pt x="314" y="57"/>
                    </a:moveTo>
                    <a:cubicBezTo>
                      <a:pt x="140" y="10"/>
                      <a:pt x="140" y="10"/>
                      <a:pt x="140" y="10"/>
                    </a:cubicBezTo>
                    <a:cubicBezTo>
                      <a:pt x="109" y="0"/>
                      <a:pt x="66" y="19"/>
                      <a:pt x="37" y="57"/>
                    </a:cubicBezTo>
                    <a:cubicBezTo>
                      <a:pt x="3" y="102"/>
                      <a:pt x="0" y="158"/>
                      <a:pt x="31" y="181"/>
                    </a:cubicBezTo>
                    <a:cubicBezTo>
                      <a:pt x="37" y="186"/>
                      <a:pt x="44" y="189"/>
                      <a:pt x="51" y="191"/>
                    </a:cubicBezTo>
                    <a:cubicBezTo>
                      <a:pt x="229" y="238"/>
                      <a:pt x="229" y="238"/>
                      <a:pt x="229" y="238"/>
                    </a:cubicBezTo>
                    <a:lnTo>
                      <a:pt x="314" y="57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5" name="Freeform 3351"/>
              <p:cNvSpPr>
                <a:spLocks/>
              </p:cNvSpPr>
              <p:nvPr/>
            </p:nvSpPr>
            <p:spPr bwMode="gray">
              <a:xfrm>
                <a:off x="8729909" y="4099610"/>
                <a:ext cx="57896" cy="66100"/>
              </a:xfrm>
              <a:custGeom>
                <a:avLst/>
                <a:gdLst>
                  <a:gd name="T0" fmla="*/ 31 w 186"/>
                  <a:gd name="T1" fmla="*/ 187 h 211"/>
                  <a:gd name="T2" fmla="*/ 149 w 186"/>
                  <a:gd name="T3" fmla="*/ 148 h 211"/>
                  <a:gd name="T4" fmla="*/ 155 w 186"/>
                  <a:gd name="T5" fmla="*/ 23 h 211"/>
                  <a:gd name="T6" fmla="*/ 37 w 186"/>
                  <a:gd name="T7" fmla="*/ 63 h 211"/>
                  <a:gd name="T8" fmla="*/ 31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31" y="187"/>
                    </a:moveTo>
                    <a:cubicBezTo>
                      <a:pt x="61" y="211"/>
                      <a:pt x="114" y="193"/>
                      <a:pt x="149" y="148"/>
                    </a:cubicBezTo>
                    <a:cubicBezTo>
                      <a:pt x="183" y="102"/>
                      <a:pt x="186" y="47"/>
                      <a:pt x="155" y="23"/>
                    </a:cubicBezTo>
                    <a:cubicBezTo>
                      <a:pt x="124" y="0"/>
                      <a:pt x="72" y="18"/>
                      <a:pt x="37" y="63"/>
                    </a:cubicBezTo>
                    <a:cubicBezTo>
                      <a:pt x="3" y="108"/>
                      <a:pt x="0" y="164"/>
                      <a:pt x="31" y="187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6" name="Freeform 3352"/>
              <p:cNvSpPr>
                <a:spLocks/>
              </p:cNvSpPr>
              <p:nvPr/>
            </p:nvSpPr>
            <p:spPr bwMode="gray">
              <a:xfrm>
                <a:off x="8805515" y="4106424"/>
                <a:ext cx="94678" cy="104261"/>
              </a:xfrm>
              <a:custGeom>
                <a:avLst/>
                <a:gdLst>
                  <a:gd name="T0" fmla="*/ 241 w 303"/>
                  <a:gd name="T1" fmla="*/ 96 h 332"/>
                  <a:gd name="T2" fmla="*/ 66 w 303"/>
                  <a:gd name="T3" fmla="*/ 20 h 332"/>
                  <a:gd name="T4" fmla="*/ 66 w 303"/>
                  <a:gd name="T5" fmla="*/ 20 h 332"/>
                  <a:gd name="T6" fmla="*/ 17 w 303"/>
                  <a:gd name="T7" fmla="*/ 33 h 332"/>
                  <a:gd name="T8" fmla="*/ 27 w 303"/>
                  <a:gd name="T9" fmla="*/ 54 h 332"/>
                  <a:gd name="T10" fmla="*/ 58 w 303"/>
                  <a:gd name="T11" fmla="*/ 235 h 332"/>
                  <a:gd name="T12" fmla="*/ 143 w 303"/>
                  <a:gd name="T13" fmla="*/ 304 h 332"/>
                  <a:gd name="T14" fmla="*/ 156 w 303"/>
                  <a:gd name="T15" fmla="*/ 332 h 332"/>
                  <a:gd name="T16" fmla="*/ 221 w 303"/>
                  <a:gd name="T17" fmla="*/ 315 h 332"/>
                  <a:gd name="T18" fmla="*/ 221 w 303"/>
                  <a:gd name="T19" fmla="*/ 315 h 332"/>
                  <a:gd name="T20" fmla="*/ 252 w 303"/>
                  <a:gd name="T21" fmla="*/ 300 h 332"/>
                  <a:gd name="T22" fmla="*/ 241 w 303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2"/>
                  <a:gd name="T38" fmla="*/ 303 w 303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2">
                    <a:moveTo>
                      <a:pt x="241" y="96"/>
                    </a:moveTo>
                    <a:cubicBezTo>
                      <a:pt x="191" y="30"/>
                      <a:pt x="118" y="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0" y="99"/>
                      <a:pt x="11" y="173"/>
                      <a:pt x="58" y="235"/>
                    </a:cubicBezTo>
                    <a:cubicBezTo>
                      <a:pt x="83" y="267"/>
                      <a:pt x="113" y="291"/>
                      <a:pt x="143" y="304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7"/>
                      <a:pt x="252" y="300"/>
                    </a:cubicBezTo>
                    <a:cubicBezTo>
                      <a:pt x="303" y="262"/>
                      <a:pt x="298" y="170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7" name="Freeform 3353"/>
              <p:cNvSpPr>
                <a:spLocks/>
              </p:cNvSpPr>
              <p:nvPr/>
            </p:nvSpPr>
            <p:spPr bwMode="gray">
              <a:xfrm>
                <a:off x="8785081" y="4109832"/>
                <a:ext cx="95359" cy="108350"/>
              </a:xfrm>
              <a:custGeom>
                <a:avLst/>
                <a:gdLst>
                  <a:gd name="T0" fmla="*/ 256 w 306"/>
                  <a:gd name="T1" fmla="*/ 308 h 347"/>
                  <a:gd name="T2" fmla="*/ 62 w 306"/>
                  <a:gd name="T3" fmla="*/ 243 h 347"/>
                  <a:gd name="T4" fmla="*/ 51 w 306"/>
                  <a:gd name="T5" fmla="*/ 39 h 347"/>
                  <a:gd name="T6" fmla="*/ 245 w 306"/>
                  <a:gd name="T7" fmla="*/ 104 h 347"/>
                  <a:gd name="T8" fmla="*/ 256 w 306"/>
                  <a:gd name="T9" fmla="*/ 308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7"/>
                  <a:gd name="T17" fmla="*/ 306 w 306"/>
                  <a:gd name="T18" fmla="*/ 347 h 3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7">
                    <a:moveTo>
                      <a:pt x="256" y="308"/>
                    </a:moveTo>
                    <a:cubicBezTo>
                      <a:pt x="205" y="347"/>
                      <a:pt x="118" y="317"/>
                      <a:pt x="62" y="243"/>
                    </a:cubicBezTo>
                    <a:cubicBezTo>
                      <a:pt x="5" y="169"/>
                      <a:pt x="0" y="77"/>
                      <a:pt x="51" y="39"/>
                    </a:cubicBezTo>
                    <a:cubicBezTo>
                      <a:pt x="102" y="0"/>
                      <a:pt x="188" y="29"/>
                      <a:pt x="245" y="104"/>
                    </a:cubicBezTo>
                    <a:cubicBezTo>
                      <a:pt x="301" y="178"/>
                      <a:pt x="306" y="270"/>
                      <a:pt x="256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8" name="Freeform 3354"/>
              <p:cNvSpPr>
                <a:spLocks/>
              </p:cNvSpPr>
              <p:nvPr/>
            </p:nvSpPr>
            <p:spPr bwMode="gray">
              <a:xfrm>
                <a:off x="8803471" y="4130956"/>
                <a:ext cx="57896" cy="66100"/>
              </a:xfrm>
              <a:custGeom>
                <a:avLst/>
                <a:gdLst>
                  <a:gd name="T0" fmla="*/ 155 w 186"/>
                  <a:gd name="T1" fmla="*/ 187 h 211"/>
                  <a:gd name="T2" fmla="*/ 37 w 186"/>
                  <a:gd name="T3" fmla="*/ 148 h 211"/>
                  <a:gd name="T4" fmla="*/ 31 w 186"/>
                  <a:gd name="T5" fmla="*/ 24 h 211"/>
                  <a:gd name="T6" fmla="*/ 149 w 186"/>
                  <a:gd name="T7" fmla="*/ 63 h 211"/>
                  <a:gd name="T8" fmla="*/ 155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7"/>
                    </a:moveTo>
                    <a:cubicBezTo>
                      <a:pt x="125" y="211"/>
                      <a:pt x="72" y="193"/>
                      <a:pt x="37" y="148"/>
                    </a:cubicBezTo>
                    <a:cubicBezTo>
                      <a:pt x="3" y="103"/>
                      <a:pt x="0" y="47"/>
                      <a:pt x="31" y="24"/>
                    </a:cubicBezTo>
                    <a:cubicBezTo>
                      <a:pt x="62" y="0"/>
                      <a:pt x="115" y="18"/>
                      <a:pt x="149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9" name="Freeform 3355"/>
              <p:cNvSpPr>
                <a:spLocks/>
              </p:cNvSpPr>
              <p:nvPr/>
            </p:nvSpPr>
            <p:spPr bwMode="gray">
              <a:xfrm>
                <a:off x="8907685" y="4133001"/>
                <a:ext cx="94678" cy="104261"/>
              </a:xfrm>
              <a:custGeom>
                <a:avLst/>
                <a:gdLst>
                  <a:gd name="T0" fmla="*/ 241 w 303"/>
                  <a:gd name="T1" fmla="*/ 96 h 333"/>
                  <a:gd name="T2" fmla="*/ 66 w 303"/>
                  <a:gd name="T3" fmla="*/ 21 h 333"/>
                  <a:gd name="T4" fmla="*/ 66 w 303"/>
                  <a:gd name="T5" fmla="*/ 21 h 333"/>
                  <a:gd name="T6" fmla="*/ 17 w 303"/>
                  <a:gd name="T7" fmla="*/ 34 h 333"/>
                  <a:gd name="T8" fmla="*/ 27 w 303"/>
                  <a:gd name="T9" fmla="*/ 55 h 333"/>
                  <a:gd name="T10" fmla="*/ 58 w 303"/>
                  <a:gd name="T11" fmla="*/ 236 h 333"/>
                  <a:gd name="T12" fmla="*/ 143 w 303"/>
                  <a:gd name="T13" fmla="*/ 305 h 333"/>
                  <a:gd name="T14" fmla="*/ 156 w 303"/>
                  <a:gd name="T15" fmla="*/ 333 h 333"/>
                  <a:gd name="T16" fmla="*/ 221 w 303"/>
                  <a:gd name="T17" fmla="*/ 315 h 333"/>
                  <a:gd name="T18" fmla="*/ 221 w 303"/>
                  <a:gd name="T19" fmla="*/ 315 h 333"/>
                  <a:gd name="T20" fmla="*/ 252 w 303"/>
                  <a:gd name="T21" fmla="*/ 301 h 333"/>
                  <a:gd name="T22" fmla="*/ 241 w 303"/>
                  <a:gd name="T23" fmla="*/ 96 h 3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3"/>
                  <a:gd name="T38" fmla="*/ 303 w 303"/>
                  <a:gd name="T39" fmla="*/ 333 h 3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3">
                    <a:moveTo>
                      <a:pt x="241" y="96"/>
                    </a:moveTo>
                    <a:cubicBezTo>
                      <a:pt x="191" y="31"/>
                      <a:pt x="118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6"/>
                    </a:cubicBezTo>
                    <a:cubicBezTo>
                      <a:pt x="83" y="268"/>
                      <a:pt x="113" y="292"/>
                      <a:pt x="143" y="305"/>
                    </a:cubicBezTo>
                    <a:cubicBezTo>
                      <a:pt x="156" y="333"/>
                      <a:pt x="156" y="333"/>
                      <a:pt x="156" y="333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3"/>
                      <a:pt x="243" y="308"/>
                      <a:pt x="252" y="301"/>
                    </a:cubicBezTo>
                    <a:cubicBezTo>
                      <a:pt x="303" y="262"/>
                      <a:pt x="298" y="171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0" name="Freeform 3356"/>
              <p:cNvSpPr>
                <a:spLocks/>
              </p:cNvSpPr>
              <p:nvPr/>
            </p:nvSpPr>
            <p:spPr bwMode="gray">
              <a:xfrm>
                <a:off x="8886570" y="4136408"/>
                <a:ext cx="95359" cy="108350"/>
              </a:xfrm>
              <a:custGeom>
                <a:avLst/>
                <a:gdLst>
                  <a:gd name="T0" fmla="*/ 256 w 306"/>
                  <a:gd name="T1" fmla="*/ 308 h 346"/>
                  <a:gd name="T2" fmla="*/ 62 w 306"/>
                  <a:gd name="T3" fmla="*/ 243 h 346"/>
                  <a:gd name="T4" fmla="*/ 51 w 306"/>
                  <a:gd name="T5" fmla="*/ 39 h 346"/>
                  <a:gd name="T6" fmla="*/ 245 w 306"/>
                  <a:gd name="T7" fmla="*/ 104 h 346"/>
                  <a:gd name="T8" fmla="*/ 256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6" y="308"/>
                    </a:moveTo>
                    <a:cubicBezTo>
                      <a:pt x="205" y="346"/>
                      <a:pt x="118" y="317"/>
                      <a:pt x="62" y="243"/>
                    </a:cubicBezTo>
                    <a:cubicBezTo>
                      <a:pt x="5" y="168"/>
                      <a:pt x="0" y="77"/>
                      <a:pt x="51" y="39"/>
                    </a:cubicBezTo>
                    <a:cubicBezTo>
                      <a:pt x="102" y="0"/>
                      <a:pt x="188" y="29"/>
                      <a:pt x="245" y="104"/>
                    </a:cubicBezTo>
                    <a:cubicBezTo>
                      <a:pt x="301" y="178"/>
                      <a:pt x="306" y="269"/>
                      <a:pt x="256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1" name="Freeform 3357"/>
              <p:cNvSpPr>
                <a:spLocks/>
              </p:cNvSpPr>
              <p:nvPr/>
            </p:nvSpPr>
            <p:spPr bwMode="gray">
              <a:xfrm>
                <a:off x="8904960" y="4157533"/>
                <a:ext cx="58578" cy="65419"/>
              </a:xfrm>
              <a:custGeom>
                <a:avLst/>
                <a:gdLst>
                  <a:gd name="T0" fmla="*/ 155 w 186"/>
                  <a:gd name="T1" fmla="*/ 187 h 210"/>
                  <a:gd name="T2" fmla="*/ 37 w 186"/>
                  <a:gd name="T3" fmla="*/ 148 h 210"/>
                  <a:gd name="T4" fmla="*/ 31 w 186"/>
                  <a:gd name="T5" fmla="*/ 23 h 210"/>
                  <a:gd name="T6" fmla="*/ 149 w 186"/>
                  <a:gd name="T7" fmla="*/ 63 h 210"/>
                  <a:gd name="T8" fmla="*/ 155 w 186"/>
                  <a:gd name="T9" fmla="*/ 18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0"/>
                  <a:gd name="T17" fmla="*/ 186 w 186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0">
                    <a:moveTo>
                      <a:pt x="155" y="187"/>
                    </a:moveTo>
                    <a:cubicBezTo>
                      <a:pt x="125" y="210"/>
                      <a:pt x="72" y="193"/>
                      <a:pt x="37" y="148"/>
                    </a:cubicBezTo>
                    <a:cubicBezTo>
                      <a:pt x="3" y="102"/>
                      <a:pt x="0" y="47"/>
                      <a:pt x="31" y="23"/>
                    </a:cubicBezTo>
                    <a:cubicBezTo>
                      <a:pt x="62" y="0"/>
                      <a:pt x="115" y="18"/>
                      <a:pt x="149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2" name="Freeform 3358"/>
              <p:cNvSpPr>
                <a:spLocks/>
              </p:cNvSpPr>
              <p:nvPr/>
            </p:nvSpPr>
            <p:spPr bwMode="gray">
              <a:xfrm>
                <a:off x="8990102" y="4155488"/>
                <a:ext cx="59940" cy="79048"/>
              </a:xfrm>
              <a:custGeom>
                <a:avLst/>
                <a:gdLst>
                  <a:gd name="T0" fmla="*/ 0 w 453"/>
                  <a:gd name="T1" fmla="*/ 596 h 596"/>
                  <a:gd name="T2" fmla="*/ 0 w 453"/>
                  <a:gd name="T3" fmla="*/ 121 h 596"/>
                  <a:gd name="T4" fmla="*/ 453 w 453"/>
                  <a:gd name="T5" fmla="*/ 0 h 596"/>
                  <a:gd name="T6" fmla="*/ 453 w 453"/>
                  <a:gd name="T7" fmla="*/ 473 h 596"/>
                  <a:gd name="T8" fmla="*/ 0 w 453"/>
                  <a:gd name="T9" fmla="*/ 596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3"/>
                  <a:gd name="T16" fmla="*/ 0 h 596"/>
                  <a:gd name="T17" fmla="*/ 453 w 453"/>
                  <a:gd name="T18" fmla="*/ 596 h 5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3" h="596">
                    <a:moveTo>
                      <a:pt x="0" y="596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73"/>
                    </a:lnTo>
                    <a:lnTo>
                      <a:pt x="0" y="59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3" name="Freeform 3359"/>
              <p:cNvSpPr>
                <a:spLocks/>
              </p:cNvSpPr>
              <p:nvPr/>
            </p:nvSpPr>
            <p:spPr bwMode="gray">
              <a:xfrm>
                <a:off x="9168559" y="4107106"/>
                <a:ext cx="59940" cy="79048"/>
              </a:xfrm>
              <a:custGeom>
                <a:avLst/>
                <a:gdLst>
                  <a:gd name="T0" fmla="*/ 0 w 451"/>
                  <a:gd name="T1" fmla="*/ 595 h 595"/>
                  <a:gd name="T2" fmla="*/ 0 w 451"/>
                  <a:gd name="T3" fmla="*/ 120 h 595"/>
                  <a:gd name="T4" fmla="*/ 451 w 451"/>
                  <a:gd name="T5" fmla="*/ 0 h 595"/>
                  <a:gd name="T6" fmla="*/ 451 w 451"/>
                  <a:gd name="T7" fmla="*/ 472 h 595"/>
                  <a:gd name="T8" fmla="*/ 0 w 451"/>
                  <a:gd name="T9" fmla="*/ 595 h 5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595"/>
                  <a:gd name="T17" fmla="*/ 451 w 451"/>
                  <a:gd name="T18" fmla="*/ 595 h 5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595">
                    <a:moveTo>
                      <a:pt x="0" y="595"/>
                    </a:moveTo>
                    <a:lnTo>
                      <a:pt x="0" y="120"/>
                    </a:lnTo>
                    <a:lnTo>
                      <a:pt x="451" y="0"/>
                    </a:lnTo>
                    <a:lnTo>
                      <a:pt x="451" y="472"/>
                    </a:lnTo>
                    <a:lnTo>
                      <a:pt x="0" y="595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4" name="Freeform 3360"/>
              <p:cNvSpPr>
                <a:spLocks/>
              </p:cNvSpPr>
              <p:nvPr/>
            </p:nvSpPr>
            <p:spPr bwMode="gray">
              <a:xfrm>
                <a:off x="9443737" y="4169799"/>
                <a:ext cx="94678" cy="104261"/>
              </a:xfrm>
              <a:custGeom>
                <a:avLst/>
                <a:gdLst>
                  <a:gd name="T0" fmla="*/ 242 w 303"/>
                  <a:gd name="T1" fmla="*/ 96 h 332"/>
                  <a:gd name="T2" fmla="*/ 66 w 303"/>
                  <a:gd name="T3" fmla="*/ 21 h 332"/>
                  <a:gd name="T4" fmla="*/ 66 w 303"/>
                  <a:gd name="T5" fmla="*/ 21 h 332"/>
                  <a:gd name="T6" fmla="*/ 17 w 303"/>
                  <a:gd name="T7" fmla="*/ 33 h 332"/>
                  <a:gd name="T8" fmla="*/ 27 w 303"/>
                  <a:gd name="T9" fmla="*/ 55 h 332"/>
                  <a:gd name="T10" fmla="*/ 58 w 303"/>
                  <a:gd name="T11" fmla="*/ 235 h 332"/>
                  <a:gd name="T12" fmla="*/ 143 w 303"/>
                  <a:gd name="T13" fmla="*/ 305 h 332"/>
                  <a:gd name="T14" fmla="*/ 156 w 303"/>
                  <a:gd name="T15" fmla="*/ 332 h 332"/>
                  <a:gd name="T16" fmla="*/ 221 w 303"/>
                  <a:gd name="T17" fmla="*/ 315 h 332"/>
                  <a:gd name="T18" fmla="*/ 221 w 303"/>
                  <a:gd name="T19" fmla="*/ 315 h 332"/>
                  <a:gd name="T20" fmla="*/ 252 w 303"/>
                  <a:gd name="T21" fmla="*/ 300 h 332"/>
                  <a:gd name="T22" fmla="*/ 242 w 303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2"/>
                  <a:gd name="T38" fmla="*/ 303 w 303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2">
                    <a:moveTo>
                      <a:pt x="242" y="96"/>
                    </a:moveTo>
                    <a:cubicBezTo>
                      <a:pt x="192" y="30"/>
                      <a:pt x="118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5"/>
                    </a:cubicBezTo>
                    <a:cubicBezTo>
                      <a:pt x="83" y="268"/>
                      <a:pt x="113" y="291"/>
                      <a:pt x="143" y="305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3" y="312"/>
                      <a:pt x="243" y="308"/>
                      <a:pt x="252" y="300"/>
                    </a:cubicBezTo>
                    <a:cubicBezTo>
                      <a:pt x="303" y="262"/>
                      <a:pt x="298" y="171"/>
                      <a:pt x="242" y="9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5" name="Freeform 3361"/>
              <p:cNvSpPr>
                <a:spLocks/>
              </p:cNvSpPr>
              <p:nvPr/>
            </p:nvSpPr>
            <p:spPr bwMode="gray">
              <a:xfrm>
                <a:off x="9422622" y="4173206"/>
                <a:ext cx="96040" cy="108350"/>
              </a:xfrm>
              <a:custGeom>
                <a:avLst/>
                <a:gdLst>
                  <a:gd name="T0" fmla="*/ 256 w 306"/>
                  <a:gd name="T1" fmla="*/ 308 h 346"/>
                  <a:gd name="T2" fmla="*/ 62 w 306"/>
                  <a:gd name="T3" fmla="*/ 243 h 346"/>
                  <a:gd name="T4" fmla="*/ 51 w 306"/>
                  <a:gd name="T5" fmla="*/ 38 h 346"/>
                  <a:gd name="T6" fmla="*/ 245 w 306"/>
                  <a:gd name="T7" fmla="*/ 103 h 346"/>
                  <a:gd name="T8" fmla="*/ 256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6" y="308"/>
                    </a:moveTo>
                    <a:cubicBezTo>
                      <a:pt x="205" y="346"/>
                      <a:pt x="118" y="317"/>
                      <a:pt x="62" y="243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2" y="0"/>
                      <a:pt x="189" y="29"/>
                      <a:pt x="245" y="103"/>
                    </a:cubicBezTo>
                    <a:cubicBezTo>
                      <a:pt x="302" y="178"/>
                      <a:pt x="306" y="269"/>
                      <a:pt x="256" y="30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6" name="Freeform 3362"/>
              <p:cNvSpPr>
                <a:spLocks/>
              </p:cNvSpPr>
              <p:nvPr/>
            </p:nvSpPr>
            <p:spPr bwMode="gray">
              <a:xfrm>
                <a:off x="9441694" y="4194331"/>
                <a:ext cx="57896" cy="66100"/>
              </a:xfrm>
              <a:custGeom>
                <a:avLst/>
                <a:gdLst>
                  <a:gd name="T0" fmla="*/ 156 w 186"/>
                  <a:gd name="T1" fmla="*/ 187 h 210"/>
                  <a:gd name="T2" fmla="*/ 38 w 186"/>
                  <a:gd name="T3" fmla="*/ 147 h 210"/>
                  <a:gd name="T4" fmla="*/ 31 w 186"/>
                  <a:gd name="T5" fmla="*/ 23 h 210"/>
                  <a:gd name="T6" fmla="*/ 149 w 186"/>
                  <a:gd name="T7" fmla="*/ 63 h 210"/>
                  <a:gd name="T8" fmla="*/ 156 w 186"/>
                  <a:gd name="T9" fmla="*/ 18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0"/>
                  <a:gd name="T17" fmla="*/ 186 w 186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0">
                    <a:moveTo>
                      <a:pt x="156" y="187"/>
                    </a:moveTo>
                    <a:cubicBezTo>
                      <a:pt x="125" y="210"/>
                      <a:pt x="72" y="192"/>
                      <a:pt x="38" y="147"/>
                    </a:cubicBezTo>
                    <a:cubicBezTo>
                      <a:pt x="3" y="102"/>
                      <a:pt x="0" y="46"/>
                      <a:pt x="31" y="23"/>
                    </a:cubicBezTo>
                    <a:cubicBezTo>
                      <a:pt x="62" y="0"/>
                      <a:pt x="115" y="17"/>
                      <a:pt x="149" y="63"/>
                    </a:cubicBezTo>
                    <a:cubicBezTo>
                      <a:pt x="183" y="108"/>
                      <a:pt x="186" y="163"/>
                      <a:pt x="156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7" name="Freeform 3363"/>
              <p:cNvSpPr>
                <a:spLocks/>
              </p:cNvSpPr>
              <p:nvPr/>
            </p:nvSpPr>
            <p:spPr bwMode="gray">
              <a:xfrm>
                <a:off x="9545226" y="4196375"/>
                <a:ext cx="94678" cy="104261"/>
              </a:xfrm>
              <a:custGeom>
                <a:avLst/>
                <a:gdLst>
                  <a:gd name="T0" fmla="*/ 242 w 303"/>
                  <a:gd name="T1" fmla="*/ 96 h 332"/>
                  <a:gd name="T2" fmla="*/ 66 w 303"/>
                  <a:gd name="T3" fmla="*/ 20 h 332"/>
                  <a:gd name="T4" fmla="*/ 66 w 303"/>
                  <a:gd name="T5" fmla="*/ 20 h 332"/>
                  <a:gd name="T6" fmla="*/ 17 w 303"/>
                  <a:gd name="T7" fmla="*/ 33 h 332"/>
                  <a:gd name="T8" fmla="*/ 27 w 303"/>
                  <a:gd name="T9" fmla="*/ 54 h 332"/>
                  <a:gd name="T10" fmla="*/ 58 w 303"/>
                  <a:gd name="T11" fmla="*/ 235 h 332"/>
                  <a:gd name="T12" fmla="*/ 143 w 303"/>
                  <a:gd name="T13" fmla="*/ 304 h 332"/>
                  <a:gd name="T14" fmla="*/ 156 w 303"/>
                  <a:gd name="T15" fmla="*/ 332 h 332"/>
                  <a:gd name="T16" fmla="*/ 221 w 303"/>
                  <a:gd name="T17" fmla="*/ 315 h 332"/>
                  <a:gd name="T18" fmla="*/ 221 w 303"/>
                  <a:gd name="T19" fmla="*/ 315 h 332"/>
                  <a:gd name="T20" fmla="*/ 252 w 303"/>
                  <a:gd name="T21" fmla="*/ 300 h 332"/>
                  <a:gd name="T22" fmla="*/ 242 w 303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2"/>
                  <a:gd name="T38" fmla="*/ 303 w 303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2">
                    <a:moveTo>
                      <a:pt x="242" y="96"/>
                    </a:moveTo>
                    <a:cubicBezTo>
                      <a:pt x="192" y="30"/>
                      <a:pt x="118" y="0"/>
                      <a:pt x="66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0" y="100"/>
                      <a:pt x="11" y="173"/>
                      <a:pt x="58" y="235"/>
                    </a:cubicBezTo>
                    <a:cubicBezTo>
                      <a:pt x="83" y="267"/>
                      <a:pt x="113" y="291"/>
                      <a:pt x="143" y="304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3" y="312"/>
                      <a:pt x="243" y="307"/>
                      <a:pt x="252" y="300"/>
                    </a:cubicBezTo>
                    <a:cubicBezTo>
                      <a:pt x="303" y="262"/>
                      <a:pt x="298" y="170"/>
                      <a:pt x="242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8" name="Freeform 3364"/>
              <p:cNvSpPr>
                <a:spLocks/>
              </p:cNvSpPr>
              <p:nvPr/>
            </p:nvSpPr>
            <p:spPr bwMode="gray">
              <a:xfrm>
                <a:off x="9524111" y="4199783"/>
                <a:ext cx="96040" cy="108350"/>
              </a:xfrm>
              <a:custGeom>
                <a:avLst/>
                <a:gdLst>
                  <a:gd name="T0" fmla="*/ 256 w 306"/>
                  <a:gd name="T1" fmla="*/ 308 h 347"/>
                  <a:gd name="T2" fmla="*/ 62 w 306"/>
                  <a:gd name="T3" fmla="*/ 243 h 347"/>
                  <a:gd name="T4" fmla="*/ 51 w 306"/>
                  <a:gd name="T5" fmla="*/ 39 h 347"/>
                  <a:gd name="T6" fmla="*/ 245 w 306"/>
                  <a:gd name="T7" fmla="*/ 104 h 347"/>
                  <a:gd name="T8" fmla="*/ 256 w 306"/>
                  <a:gd name="T9" fmla="*/ 308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7"/>
                  <a:gd name="T17" fmla="*/ 306 w 306"/>
                  <a:gd name="T18" fmla="*/ 347 h 3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7">
                    <a:moveTo>
                      <a:pt x="256" y="308"/>
                    </a:moveTo>
                    <a:cubicBezTo>
                      <a:pt x="205" y="347"/>
                      <a:pt x="118" y="318"/>
                      <a:pt x="62" y="243"/>
                    </a:cubicBezTo>
                    <a:cubicBezTo>
                      <a:pt x="5" y="169"/>
                      <a:pt x="0" y="77"/>
                      <a:pt x="51" y="39"/>
                    </a:cubicBezTo>
                    <a:cubicBezTo>
                      <a:pt x="102" y="0"/>
                      <a:pt x="189" y="30"/>
                      <a:pt x="245" y="104"/>
                    </a:cubicBezTo>
                    <a:cubicBezTo>
                      <a:pt x="302" y="178"/>
                      <a:pt x="306" y="270"/>
                      <a:pt x="256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9" name="Freeform 3365"/>
              <p:cNvSpPr>
                <a:spLocks/>
              </p:cNvSpPr>
              <p:nvPr/>
            </p:nvSpPr>
            <p:spPr bwMode="gray">
              <a:xfrm>
                <a:off x="9543183" y="4220907"/>
                <a:ext cx="57896" cy="66100"/>
              </a:xfrm>
              <a:custGeom>
                <a:avLst/>
                <a:gdLst>
                  <a:gd name="T0" fmla="*/ 156 w 186"/>
                  <a:gd name="T1" fmla="*/ 187 h 211"/>
                  <a:gd name="T2" fmla="*/ 38 w 186"/>
                  <a:gd name="T3" fmla="*/ 148 h 211"/>
                  <a:gd name="T4" fmla="*/ 31 w 186"/>
                  <a:gd name="T5" fmla="*/ 24 h 211"/>
                  <a:gd name="T6" fmla="*/ 149 w 186"/>
                  <a:gd name="T7" fmla="*/ 63 h 211"/>
                  <a:gd name="T8" fmla="*/ 156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6" y="187"/>
                    </a:moveTo>
                    <a:cubicBezTo>
                      <a:pt x="125" y="211"/>
                      <a:pt x="72" y="193"/>
                      <a:pt x="38" y="148"/>
                    </a:cubicBezTo>
                    <a:cubicBezTo>
                      <a:pt x="3" y="103"/>
                      <a:pt x="0" y="47"/>
                      <a:pt x="31" y="24"/>
                    </a:cubicBezTo>
                    <a:cubicBezTo>
                      <a:pt x="62" y="0"/>
                      <a:pt x="115" y="18"/>
                      <a:pt x="149" y="63"/>
                    </a:cubicBezTo>
                    <a:cubicBezTo>
                      <a:pt x="184" y="108"/>
                      <a:pt x="186" y="164"/>
                      <a:pt x="156" y="187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0" name="Freeform 3366"/>
              <p:cNvSpPr>
                <a:spLocks/>
              </p:cNvSpPr>
              <p:nvPr/>
            </p:nvSpPr>
            <p:spPr bwMode="gray">
              <a:xfrm>
                <a:off x="9596992" y="4211367"/>
                <a:ext cx="64708" cy="71552"/>
              </a:xfrm>
              <a:custGeom>
                <a:avLst/>
                <a:gdLst>
                  <a:gd name="T0" fmla="*/ 184 w 207"/>
                  <a:gd name="T1" fmla="*/ 84 h 227"/>
                  <a:gd name="T2" fmla="*/ 132 w 207"/>
                  <a:gd name="T3" fmla="*/ 21 h 227"/>
                  <a:gd name="T4" fmla="*/ 0 w 207"/>
                  <a:gd name="T5" fmla="*/ 0 h 227"/>
                  <a:gd name="T6" fmla="*/ 42 w 207"/>
                  <a:gd name="T7" fmla="*/ 45 h 227"/>
                  <a:gd name="T8" fmla="*/ 101 w 207"/>
                  <a:gd name="T9" fmla="*/ 227 h 227"/>
                  <a:gd name="T10" fmla="*/ 101 w 207"/>
                  <a:gd name="T11" fmla="*/ 227 h 227"/>
                  <a:gd name="T12" fmla="*/ 185 w 207"/>
                  <a:gd name="T13" fmla="*/ 205 h 227"/>
                  <a:gd name="T14" fmla="*/ 185 w 207"/>
                  <a:gd name="T15" fmla="*/ 205 h 227"/>
                  <a:gd name="T16" fmla="*/ 205 w 207"/>
                  <a:gd name="T17" fmla="*/ 199 h 227"/>
                  <a:gd name="T18" fmla="*/ 184 w 207"/>
                  <a:gd name="T19" fmla="*/ 84 h 2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7"/>
                  <a:gd name="T31" fmla="*/ 0 h 227"/>
                  <a:gd name="T32" fmla="*/ 207 w 207"/>
                  <a:gd name="T33" fmla="*/ 227 h 2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7" h="227">
                    <a:moveTo>
                      <a:pt x="184" y="84"/>
                    </a:moveTo>
                    <a:cubicBezTo>
                      <a:pt x="174" y="64"/>
                      <a:pt x="156" y="27"/>
                      <a:pt x="132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3"/>
                      <a:pt x="29" y="28"/>
                      <a:pt x="42" y="45"/>
                    </a:cubicBezTo>
                    <a:cubicBezTo>
                      <a:pt x="87" y="104"/>
                      <a:pt x="107" y="172"/>
                      <a:pt x="101" y="227"/>
                    </a:cubicBezTo>
                    <a:cubicBezTo>
                      <a:pt x="101" y="227"/>
                      <a:pt x="101" y="227"/>
                      <a:pt x="101" y="227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205" y="199"/>
                      <a:pt x="205" y="199"/>
                      <a:pt x="205" y="199"/>
                    </a:cubicBezTo>
                    <a:cubicBezTo>
                      <a:pt x="205" y="158"/>
                      <a:pt x="207" y="128"/>
                      <a:pt x="184" y="8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1" name="Freeform 3367"/>
              <p:cNvSpPr>
                <a:spLocks/>
              </p:cNvSpPr>
              <p:nvPr/>
            </p:nvSpPr>
            <p:spPr bwMode="gray">
              <a:xfrm>
                <a:off x="9256425" y="4222270"/>
                <a:ext cx="207065" cy="92677"/>
              </a:xfrm>
              <a:custGeom>
                <a:avLst/>
                <a:gdLst>
                  <a:gd name="T0" fmla="*/ 0 w 1564"/>
                  <a:gd name="T1" fmla="*/ 0 h 695"/>
                  <a:gd name="T2" fmla="*/ 0 w 1564"/>
                  <a:gd name="T3" fmla="*/ 274 h 695"/>
                  <a:gd name="T4" fmla="*/ 1564 w 1564"/>
                  <a:gd name="T5" fmla="*/ 695 h 695"/>
                  <a:gd name="T6" fmla="*/ 1564 w 1564"/>
                  <a:gd name="T7" fmla="*/ 421 h 695"/>
                  <a:gd name="T8" fmla="*/ 0 w 1564"/>
                  <a:gd name="T9" fmla="*/ 0 h 6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4"/>
                  <a:gd name="T16" fmla="*/ 0 h 695"/>
                  <a:gd name="T17" fmla="*/ 1564 w 1564"/>
                  <a:gd name="T18" fmla="*/ 695 h 6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4" h="695">
                    <a:moveTo>
                      <a:pt x="0" y="0"/>
                    </a:moveTo>
                    <a:lnTo>
                      <a:pt x="0" y="274"/>
                    </a:lnTo>
                    <a:lnTo>
                      <a:pt x="1564" y="695"/>
                    </a:lnTo>
                    <a:lnTo>
                      <a:pt x="1564" y="4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2" name="Freeform 3368"/>
              <p:cNvSpPr>
                <a:spLocks/>
              </p:cNvSpPr>
              <p:nvPr/>
            </p:nvSpPr>
            <p:spPr bwMode="gray">
              <a:xfrm>
                <a:off x="9256425" y="4190924"/>
                <a:ext cx="325582" cy="87225"/>
              </a:xfrm>
              <a:custGeom>
                <a:avLst/>
                <a:gdLst>
                  <a:gd name="T0" fmla="*/ 1739 w 2460"/>
                  <a:gd name="T1" fmla="*/ 224 h 659"/>
                  <a:gd name="T2" fmla="*/ 898 w 2460"/>
                  <a:gd name="T3" fmla="*/ 0 h 659"/>
                  <a:gd name="T4" fmla="*/ 0 w 2460"/>
                  <a:gd name="T5" fmla="*/ 238 h 659"/>
                  <a:gd name="T6" fmla="*/ 844 w 2460"/>
                  <a:gd name="T7" fmla="*/ 465 h 659"/>
                  <a:gd name="T8" fmla="*/ 844 w 2460"/>
                  <a:gd name="T9" fmla="*/ 465 h 659"/>
                  <a:gd name="T10" fmla="*/ 1564 w 2460"/>
                  <a:gd name="T11" fmla="*/ 659 h 659"/>
                  <a:gd name="T12" fmla="*/ 2460 w 2460"/>
                  <a:gd name="T13" fmla="*/ 418 h 659"/>
                  <a:gd name="T14" fmla="*/ 1739 w 2460"/>
                  <a:gd name="T15" fmla="*/ 224 h 6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60"/>
                  <a:gd name="T25" fmla="*/ 0 h 659"/>
                  <a:gd name="T26" fmla="*/ 2460 w 2460"/>
                  <a:gd name="T27" fmla="*/ 659 h 6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60" h="659">
                    <a:moveTo>
                      <a:pt x="1739" y="224"/>
                    </a:moveTo>
                    <a:lnTo>
                      <a:pt x="898" y="0"/>
                    </a:lnTo>
                    <a:lnTo>
                      <a:pt x="0" y="238"/>
                    </a:lnTo>
                    <a:lnTo>
                      <a:pt x="844" y="465"/>
                    </a:lnTo>
                    <a:lnTo>
                      <a:pt x="1564" y="659"/>
                    </a:lnTo>
                    <a:lnTo>
                      <a:pt x="2460" y="418"/>
                    </a:lnTo>
                    <a:lnTo>
                      <a:pt x="1739" y="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3" name="Freeform 3369"/>
              <p:cNvSpPr>
                <a:spLocks/>
              </p:cNvSpPr>
              <p:nvPr/>
            </p:nvSpPr>
            <p:spPr bwMode="gray">
              <a:xfrm>
                <a:off x="9463490" y="4246121"/>
                <a:ext cx="118517" cy="68826"/>
              </a:xfrm>
              <a:custGeom>
                <a:avLst/>
                <a:gdLst>
                  <a:gd name="T0" fmla="*/ 0 w 896"/>
                  <a:gd name="T1" fmla="*/ 515 h 515"/>
                  <a:gd name="T2" fmla="*/ 896 w 896"/>
                  <a:gd name="T3" fmla="*/ 274 h 515"/>
                  <a:gd name="T4" fmla="*/ 896 w 896"/>
                  <a:gd name="T5" fmla="*/ 0 h 515"/>
                  <a:gd name="T6" fmla="*/ 0 w 896"/>
                  <a:gd name="T7" fmla="*/ 241 h 515"/>
                  <a:gd name="T8" fmla="*/ 0 w 896"/>
                  <a:gd name="T9" fmla="*/ 515 h 5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6"/>
                  <a:gd name="T16" fmla="*/ 0 h 515"/>
                  <a:gd name="T17" fmla="*/ 896 w 896"/>
                  <a:gd name="T18" fmla="*/ 515 h 5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6" h="515">
                    <a:moveTo>
                      <a:pt x="0" y="515"/>
                    </a:moveTo>
                    <a:lnTo>
                      <a:pt x="896" y="274"/>
                    </a:lnTo>
                    <a:lnTo>
                      <a:pt x="896" y="0"/>
                    </a:lnTo>
                    <a:lnTo>
                      <a:pt x="0" y="241"/>
                    </a:lnTo>
                    <a:lnTo>
                      <a:pt x="0" y="51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4" name="Freeform 3370"/>
              <p:cNvSpPr>
                <a:spLocks/>
              </p:cNvSpPr>
              <p:nvPr/>
            </p:nvSpPr>
            <p:spPr bwMode="gray">
              <a:xfrm>
                <a:off x="9242803" y="4223633"/>
                <a:ext cx="94678" cy="104261"/>
              </a:xfrm>
              <a:custGeom>
                <a:avLst/>
                <a:gdLst>
                  <a:gd name="T0" fmla="*/ 241 w 303"/>
                  <a:gd name="T1" fmla="*/ 96 h 333"/>
                  <a:gd name="T2" fmla="*/ 66 w 303"/>
                  <a:gd name="T3" fmla="*/ 21 h 333"/>
                  <a:gd name="T4" fmla="*/ 66 w 303"/>
                  <a:gd name="T5" fmla="*/ 21 h 333"/>
                  <a:gd name="T6" fmla="*/ 17 w 303"/>
                  <a:gd name="T7" fmla="*/ 34 h 333"/>
                  <a:gd name="T8" fmla="*/ 27 w 303"/>
                  <a:gd name="T9" fmla="*/ 55 h 333"/>
                  <a:gd name="T10" fmla="*/ 58 w 303"/>
                  <a:gd name="T11" fmla="*/ 236 h 333"/>
                  <a:gd name="T12" fmla="*/ 143 w 303"/>
                  <a:gd name="T13" fmla="*/ 305 h 333"/>
                  <a:gd name="T14" fmla="*/ 156 w 303"/>
                  <a:gd name="T15" fmla="*/ 333 h 333"/>
                  <a:gd name="T16" fmla="*/ 221 w 303"/>
                  <a:gd name="T17" fmla="*/ 315 h 333"/>
                  <a:gd name="T18" fmla="*/ 221 w 303"/>
                  <a:gd name="T19" fmla="*/ 315 h 333"/>
                  <a:gd name="T20" fmla="*/ 252 w 303"/>
                  <a:gd name="T21" fmla="*/ 301 h 333"/>
                  <a:gd name="T22" fmla="*/ 241 w 303"/>
                  <a:gd name="T23" fmla="*/ 96 h 3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3"/>
                  <a:gd name="T38" fmla="*/ 303 w 303"/>
                  <a:gd name="T39" fmla="*/ 333 h 3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3">
                    <a:moveTo>
                      <a:pt x="241" y="96"/>
                    </a:moveTo>
                    <a:cubicBezTo>
                      <a:pt x="191" y="31"/>
                      <a:pt x="118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6"/>
                    </a:cubicBezTo>
                    <a:cubicBezTo>
                      <a:pt x="83" y="268"/>
                      <a:pt x="113" y="292"/>
                      <a:pt x="143" y="305"/>
                    </a:cubicBezTo>
                    <a:cubicBezTo>
                      <a:pt x="156" y="333"/>
                      <a:pt x="156" y="333"/>
                      <a:pt x="156" y="333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3"/>
                      <a:pt x="243" y="308"/>
                      <a:pt x="252" y="301"/>
                    </a:cubicBezTo>
                    <a:cubicBezTo>
                      <a:pt x="303" y="262"/>
                      <a:pt x="298" y="171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5" name="Freeform 3371"/>
              <p:cNvSpPr>
                <a:spLocks/>
              </p:cNvSpPr>
              <p:nvPr/>
            </p:nvSpPr>
            <p:spPr bwMode="gray">
              <a:xfrm>
                <a:off x="9221687" y="4227040"/>
                <a:ext cx="96040" cy="108350"/>
              </a:xfrm>
              <a:custGeom>
                <a:avLst/>
                <a:gdLst>
                  <a:gd name="T0" fmla="*/ 256 w 306"/>
                  <a:gd name="T1" fmla="*/ 308 h 346"/>
                  <a:gd name="T2" fmla="*/ 62 w 306"/>
                  <a:gd name="T3" fmla="*/ 243 h 346"/>
                  <a:gd name="T4" fmla="*/ 51 w 306"/>
                  <a:gd name="T5" fmla="*/ 39 h 346"/>
                  <a:gd name="T6" fmla="*/ 245 w 306"/>
                  <a:gd name="T7" fmla="*/ 104 h 346"/>
                  <a:gd name="T8" fmla="*/ 256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6" y="308"/>
                    </a:moveTo>
                    <a:cubicBezTo>
                      <a:pt x="205" y="346"/>
                      <a:pt x="118" y="317"/>
                      <a:pt x="62" y="243"/>
                    </a:cubicBezTo>
                    <a:cubicBezTo>
                      <a:pt x="5" y="168"/>
                      <a:pt x="0" y="77"/>
                      <a:pt x="51" y="39"/>
                    </a:cubicBezTo>
                    <a:cubicBezTo>
                      <a:pt x="102" y="0"/>
                      <a:pt x="188" y="29"/>
                      <a:pt x="245" y="104"/>
                    </a:cubicBezTo>
                    <a:cubicBezTo>
                      <a:pt x="301" y="178"/>
                      <a:pt x="306" y="269"/>
                      <a:pt x="256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6" name="Freeform 3372"/>
              <p:cNvSpPr>
                <a:spLocks/>
              </p:cNvSpPr>
              <p:nvPr/>
            </p:nvSpPr>
            <p:spPr bwMode="gray">
              <a:xfrm>
                <a:off x="9240759" y="4248165"/>
                <a:ext cx="57896" cy="66100"/>
              </a:xfrm>
              <a:custGeom>
                <a:avLst/>
                <a:gdLst>
                  <a:gd name="T0" fmla="*/ 155 w 186"/>
                  <a:gd name="T1" fmla="*/ 187 h 211"/>
                  <a:gd name="T2" fmla="*/ 37 w 186"/>
                  <a:gd name="T3" fmla="*/ 148 h 211"/>
                  <a:gd name="T4" fmla="*/ 31 w 186"/>
                  <a:gd name="T5" fmla="*/ 23 h 211"/>
                  <a:gd name="T6" fmla="*/ 149 w 186"/>
                  <a:gd name="T7" fmla="*/ 63 h 211"/>
                  <a:gd name="T8" fmla="*/ 155 w 186"/>
                  <a:gd name="T9" fmla="*/ 18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1"/>
                  <a:gd name="T17" fmla="*/ 186 w 186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1">
                    <a:moveTo>
                      <a:pt x="155" y="187"/>
                    </a:moveTo>
                    <a:cubicBezTo>
                      <a:pt x="125" y="211"/>
                      <a:pt x="72" y="193"/>
                      <a:pt x="37" y="148"/>
                    </a:cubicBezTo>
                    <a:cubicBezTo>
                      <a:pt x="3" y="102"/>
                      <a:pt x="0" y="47"/>
                      <a:pt x="31" y="23"/>
                    </a:cubicBezTo>
                    <a:cubicBezTo>
                      <a:pt x="62" y="0"/>
                      <a:pt x="115" y="18"/>
                      <a:pt x="149" y="63"/>
                    </a:cubicBezTo>
                    <a:cubicBezTo>
                      <a:pt x="183" y="108"/>
                      <a:pt x="186" y="164"/>
                      <a:pt x="155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7" name="Freeform 3373"/>
              <p:cNvSpPr>
                <a:spLocks/>
              </p:cNvSpPr>
              <p:nvPr/>
            </p:nvSpPr>
            <p:spPr bwMode="gray">
              <a:xfrm>
                <a:off x="9344292" y="4250210"/>
                <a:ext cx="94678" cy="104261"/>
              </a:xfrm>
              <a:custGeom>
                <a:avLst/>
                <a:gdLst>
                  <a:gd name="T0" fmla="*/ 241 w 303"/>
                  <a:gd name="T1" fmla="*/ 96 h 332"/>
                  <a:gd name="T2" fmla="*/ 66 w 303"/>
                  <a:gd name="T3" fmla="*/ 21 h 332"/>
                  <a:gd name="T4" fmla="*/ 66 w 303"/>
                  <a:gd name="T5" fmla="*/ 21 h 332"/>
                  <a:gd name="T6" fmla="*/ 17 w 303"/>
                  <a:gd name="T7" fmla="*/ 33 h 332"/>
                  <a:gd name="T8" fmla="*/ 27 w 303"/>
                  <a:gd name="T9" fmla="*/ 55 h 332"/>
                  <a:gd name="T10" fmla="*/ 58 w 303"/>
                  <a:gd name="T11" fmla="*/ 235 h 332"/>
                  <a:gd name="T12" fmla="*/ 143 w 303"/>
                  <a:gd name="T13" fmla="*/ 305 h 332"/>
                  <a:gd name="T14" fmla="*/ 156 w 303"/>
                  <a:gd name="T15" fmla="*/ 332 h 332"/>
                  <a:gd name="T16" fmla="*/ 221 w 303"/>
                  <a:gd name="T17" fmla="*/ 315 h 332"/>
                  <a:gd name="T18" fmla="*/ 221 w 303"/>
                  <a:gd name="T19" fmla="*/ 315 h 332"/>
                  <a:gd name="T20" fmla="*/ 252 w 303"/>
                  <a:gd name="T21" fmla="*/ 300 h 332"/>
                  <a:gd name="T22" fmla="*/ 241 w 303"/>
                  <a:gd name="T23" fmla="*/ 96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3"/>
                  <a:gd name="T37" fmla="*/ 0 h 332"/>
                  <a:gd name="T38" fmla="*/ 303 w 303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3" h="332">
                    <a:moveTo>
                      <a:pt x="241" y="96"/>
                    </a:moveTo>
                    <a:cubicBezTo>
                      <a:pt x="191" y="30"/>
                      <a:pt x="118" y="0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0" y="100"/>
                      <a:pt x="11" y="174"/>
                      <a:pt x="58" y="235"/>
                    </a:cubicBezTo>
                    <a:cubicBezTo>
                      <a:pt x="83" y="268"/>
                      <a:pt x="113" y="291"/>
                      <a:pt x="143" y="305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21" y="315"/>
                      <a:pt x="221" y="315"/>
                      <a:pt x="221" y="315"/>
                    </a:cubicBezTo>
                    <a:cubicBezTo>
                      <a:pt x="232" y="312"/>
                      <a:pt x="243" y="307"/>
                      <a:pt x="252" y="300"/>
                    </a:cubicBezTo>
                    <a:cubicBezTo>
                      <a:pt x="303" y="262"/>
                      <a:pt x="298" y="171"/>
                      <a:pt x="241" y="9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8" name="Freeform 3374"/>
              <p:cNvSpPr>
                <a:spLocks/>
              </p:cNvSpPr>
              <p:nvPr/>
            </p:nvSpPr>
            <p:spPr bwMode="gray">
              <a:xfrm>
                <a:off x="9323176" y="4253617"/>
                <a:ext cx="96040" cy="108350"/>
              </a:xfrm>
              <a:custGeom>
                <a:avLst/>
                <a:gdLst>
                  <a:gd name="T0" fmla="*/ 256 w 306"/>
                  <a:gd name="T1" fmla="*/ 308 h 346"/>
                  <a:gd name="T2" fmla="*/ 62 w 306"/>
                  <a:gd name="T3" fmla="*/ 242 h 346"/>
                  <a:gd name="T4" fmla="*/ 51 w 306"/>
                  <a:gd name="T5" fmla="*/ 38 h 346"/>
                  <a:gd name="T6" fmla="*/ 245 w 306"/>
                  <a:gd name="T7" fmla="*/ 103 h 346"/>
                  <a:gd name="T8" fmla="*/ 256 w 306"/>
                  <a:gd name="T9" fmla="*/ 308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346"/>
                  <a:gd name="T17" fmla="*/ 306 w 306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346">
                    <a:moveTo>
                      <a:pt x="256" y="308"/>
                    </a:moveTo>
                    <a:cubicBezTo>
                      <a:pt x="205" y="346"/>
                      <a:pt x="118" y="317"/>
                      <a:pt x="62" y="242"/>
                    </a:cubicBezTo>
                    <a:cubicBezTo>
                      <a:pt x="5" y="168"/>
                      <a:pt x="0" y="77"/>
                      <a:pt x="51" y="38"/>
                    </a:cubicBezTo>
                    <a:cubicBezTo>
                      <a:pt x="102" y="0"/>
                      <a:pt x="188" y="29"/>
                      <a:pt x="245" y="103"/>
                    </a:cubicBezTo>
                    <a:cubicBezTo>
                      <a:pt x="301" y="178"/>
                      <a:pt x="306" y="269"/>
                      <a:pt x="256" y="30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9" name="Freeform 3375"/>
              <p:cNvSpPr>
                <a:spLocks/>
              </p:cNvSpPr>
              <p:nvPr/>
            </p:nvSpPr>
            <p:spPr bwMode="gray">
              <a:xfrm>
                <a:off x="9342248" y="4274742"/>
                <a:ext cx="57896" cy="66100"/>
              </a:xfrm>
              <a:custGeom>
                <a:avLst/>
                <a:gdLst>
                  <a:gd name="T0" fmla="*/ 156 w 186"/>
                  <a:gd name="T1" fmla="*/ 187 h 210"/>
                  <a:gd name="T2" fmla="*/ 37 w 186"/>
                  <a:gd name="T3" fmla="*/ 147 h 210"/>
                  <a:gd name="T4" fmla="*/ 31 w 186"/>
                  <a:gd name="T5" fmla="*/ 23 h 210"/>
                  <a:gd name="T6" fmla="*/ 149 w 186"/>
                  <a:gd name="T7" fmla="*/ 62 h 210"/>
                  <a:gd name="T8" fmla="*/ 156 w 186"/>
                  <a:gd name="T9" fmla="*/ 18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210"/>
                  <a:gd name="T17" fmla="*/ 186 w 186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210">
                    <a:moveTo>
                      <a:pt x="156" y="187"/>
                    </a:moveTo>
                    <a:cubicBezTo>
                      <a:pt x="125" y="210"/>
                      <a:pt x="72" y="192"/>
                      <a:pt x="37" y="147"/>
                    </a:cubicBezTo>
                    <a:cubicBezTo>
                      <a:pt x="3" y="102"/>
                      <a:pt x="0" y="46"/>
                      <a:pt x="31" y="23"/>
                    </a:cubicBezTo>
                    <a:cubicBezTo>
                      <a:pt x="62" y="0"/>
                      <a:pt x="115" y="17"/>
                      <a:pt x="149" y="62"/>
                    </a:cubicBezTo>
                    <a:cubicBezTo>
                      <a:pt x="183" y="108"/>
                      <a:pt x="186" y="163"/>
                      <a:pt x="156" y="18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0" name="Freeform 3376"/>
              <p:cNvSpPr>
                <a:spLocks/>
              </p:cNvSpPr>
              <p:nvPr/>
            </p:nvSpPr>
            <p:spPr bwMode="gray">
              <a:xfrm>
                <a:off x="9396058" y="4265201"/>
                <a:ext cx="64708" cy="71552"/>
              </a:xfrm>
              <a:custGeom>
                <a:avLst/>
                <a:gdLst>
                  <a:gd name="T0" fmla="*/ 184 w 207"/>
                  <a:gd name="T1" fmla="*/ 84 h 228"/>
                  <a:gd name="T2" fmla="*/ 132 w 207"/>
                  <a:gd name="T3" fmla="*/ 21 h 228"/>
                  <a:gd name="T4" fmla="*/ 0 w 207"/>
                  <a:gd name="T5" fmla="*/ 0 h 228"/>
                  <a:gd name="T6" fmla="*/ 41 w 207"/>
                  <a:gd name="T7" fmla="*/ 46 h 228"/>
                  <a:gd name="T8" fmla="*/ 100 w 207"/>
                  <a:gd name="T9" fmla="*/ 228 h 228"/>
                  <a:gd name="T10" fmla="*/ 101 w 207"/>
                  <a:gd name="T11" fmla="*/ 228 h 228"/>
                  <a:gd name="T12" fmla="*/ 185 w 207"/>
                  <a:gd name="T13" fmla="*/ 205 h 228"/>
                  <a:gd name="T14" fmla="*/ 185 w 207"/>
                  <a:gd name="T15" fmla="*/ 205 h 228"/>
                  <a:gd name="T16" fmla="*/ 205 w 207"/>
                  <a:gd name="T17" fmla="*/ 200 h 228"/>
                  <a:gd name="T18" fmla="*/ 184 w 207"/>
                  <a:gd name="T19" fmla="*/ 84 h 2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7"/>
                  <a:gd name="T31" fmla="*/ 0 h 228"/>
                  <a:gd name="T32" fmla="*/ 207 w 207"/>
                  <a:gd name="T33" fmla="*/ 228 h 2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7" h="228">
                    <a:moveTo>
                      <a:pt x="184" y="84"/>
                    </a:moveTo>
                    <a:cubicBezTo>
                      <a:pt x="174" y="64"/>
                      <a:pt x="157" y="28"/>
                      <a:pt x="132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4"/>
                      <a:pt x="29" y="29"/>
                      <a:pt x="41" y="46"/>
                    </a:cubicBezTo>
                    <a:cubicBezTo>
                      <a:pt x="87" y="105"/>
                      <a:pt x="107" y="172"/>
                      <a:pt x="100" y="228"/>
                    </a:cubicBezTo>
                    <a:cubicBezTo>
                      <a:pt x="101" y="228"/>
                      <a:pt x="101" y="228"/>
                      <a:pt x="101" y="228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205" y="200"/>
                      <a:pt x="205" y="200"/>
                      <a:pt x="205" y="200"/>
                    </a:cubicBezTo>
                    <a:cubicBezTo>
                      <a:pt x="205" y="158"/>
                      <a:pt x="207" y="129"/>
                      <a:pt x="184" y="8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4" name="Freeform 3380"/>
              <p:cNvSpPr>
                <a:spLocks/>
              </p:cNvSpPr>
              <p:nvPr/>
            </p:nvSpPr>
            <p:spPr bwMode="gray">
              <a:xfrm>
                <a:off x="9417388" y="4217931"/>
                <a:ext cx="238397" cy="84499"/>
              </a:xfrm>
              <a:custGeom>
                <a:avLst/>
                <a:gdLst>
                  <a:gd name="T0" fmla="*/ 0 w 1797"/>
                  <a:gd name="T1" fmla="*/ 637 h 637"/>
                  <a:gd name="T2" fmla="*/ 1797 w 1797"/>
                  <a:gd name="T3" fmla="*/ 153 h 637"/>
                  <a:gd name="T4" fmla="*/ 1797 w 1797"/>
                  <a:gd name="T5" fmla="*/ 0 h 637"/>
                  <a:gd name="T6" fmla="*/ 0 w 1797"/>
                  <a:gd name="T7" fmla="*/ 484 h 637"/>
                  <a:gd name="T8" fmla="*/ 0 w 1797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97"/>
                  <a:gd name="T16" fmla="*/ 0 h 637"/>
                  <a:gd name="T17" fmla="*/ 1797 w 1797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97" h="637">
                    <a:moveTo>
                      <a:pt x="0" y="637"/>
                    </a:moveTo>
                    <a:lnTo>
                      <a:pt x="1797" y="153"/>
                    </a:lnTo>
                    <a:lnTo>
                      <a:pt x="1797" y="0"/>
                    </a:lnTo>
                    <a:lnTo>
                      <a:pt x="0" y="484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5" name="Freeform 3381"/>
              <p:cNvSpPr>
                <a:spLocks/>
              </p:cNvSpPr>
              <p:nvPr/>
            </p:nvSpPr>
            <p:spPr bwMode="gray">
              <a:xfrm>
                <a:off x="9423518" y="4280624"/>
                <a:ext cx="14985" cy="17036"/>
              </a:xfrm>
              <a:custGeom>
                <a:avLst/>
                <a:gdLst>
                  <a:gd name="T0" fmla="*/ 8 w 48"/>
                  <a:gd name="T1" fmla="*/ 49 h 55"/>
                  <a:gd name="T2" fmla="*/ 39 w 48"/>
                  <a:gd name="T3" fmla="*/ 39 h 55"/>
                  <a:gd name="T4" fmla="*/ 40 w 48"/>
                  <a:gd name="T5" fmla="*/ 6 h 55"/>
                  <a:gd name="T6" fmla="*/ 10 w 48"/>
                  <a:gd name="T7" fmla="*/ 17 h 55"/>
                  <a:gd name="T8" fmla="*/ 8 w 48"/>
                  <a:gd name="T9" fmla="*/ 4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55"/>
                  <a:gd name="T17" fmla="*/ 48 w 48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55">
                    <a:moveTo>
                      <a:pt x="8" y="49"/>
                    </a:moveTo>
                    <a:cubicBezTo>
                      <a:pt x="16" y="55"/>
                      <a:pt x="30" y="50"/>
                      <a:pt x="39" y="39"/>
                    </a:cubicBezTo>
                    <a:cubicBezTo>
                      <a:pt x="48" y="27"/>
                      <a:pt x="48" y="13"/>
                      <a:pt x="40" y="6"/>
                    </a:cubicBezTo>
                    <a:cubicBezTo>
                      <a:pt x="32" y="0"/>
                      <a:pt x="19" y="5"/>
                      <a:pt x="10" y="17"/>
                    </a:cubicBezTo>
                    <a:cubicBezTo>
                      <a:pt x="1" y="28"/>
                      <a:pt x="0" y="43"/>
                      <a:pt x="8" y="49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6" name="Freeform 3382"/>
              <p:cNvSpPr>
                <a:spLocks/>
              </p:cNvSpPr>
              <p:nvPr/>
            </p:nvSpPr>
            <p:spPr bwMode="gray">
              <a:xfrm>
                <a:off x="9441229" y="4275854"/>
                <a:ext cx="14985" cy="17036"/>
              </a:xfrm>
              <a:custGeom>
                <a:avLst/>
                <a:gdLst>
                  <a:gd name="T0" fmla="*/ 8 w 48"/>
                  <a:gd name="T1" fmla="*/ 49 h 55"/>
                  <a:gd name="T2" fmla="*/ 39 w 48"/>
                  <a:gd name="T3" fmla="*/ 39 h 55"/>
                  <a:gd name="T4" fmla="*/ 40 w 48"/>
                  <a:gd name="T5" fmla="*/ 6 h 55"/>
                  <a:gd name="T6" fmla="*/ 10 w 48"/>
                  <a:gd name="T7" fmla="*/ 17 h 55"/>
                  <a:gd name="T8" fmla="*/ 8 w 48"/>
                  <a:gd name="T9" fmla="*/ 4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55"/>
                  <a:gd name="T17" fmla="*/ 48 w 48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55">
                    <a:moveTo>
                      <a:pt x="8" y="49"/>
                    </a:moveTo>
                    <a:cubicBezTo>
                      <a:pt x="16" y="55"/>
                      <a:pt x="30" y="50"/>
                      <a:pt x="39" y="39"/>
                    </a:cubicBezTo>
                    <a:cubicBezTo>
                      <a:pt x="48" y="27"/>
                      <a:pt x="48" y="12"/>
                      <a:pt x="40" y="6"/>
                    </a:cubicBezTo>
                    <a:cubicBezTo>
                      <a:pt x="32" y="0"/>
                      <a:pt x="19" y="5"/>
                      <a:pt x="10" y="17"/>
                    </a:cubicBezTo>
                    <a:cubicBezTo>
                      <a:pt x="1" y="28"/>
                      <a:pt x="0" y="43"/>
                      <a:pt x="8" y="49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2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2">
                      <a:lumMod val="20000"/>
                      <a:lumOff val="80000"/>
                    </a:schemeClr>
                  </a:gs>
                  <a:gs pos="0">
                    <a:schemeClr val="accent2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7" name="Freeform 3383"/>
              <p:cNvSpPr>
                <a:spLocks/>
              </p:cNvSpPr>
              <p:nvPr/>
            </p:nvSpPr>
            <p:spPr bwMode="gray">
              <a:xfrm>
                <a:off x="9638076" y="4222701"/>
                <a:ext cx="15666" cy="17036"/>
              </a:xfrm>
              <a:custGeom>
                <a:avLst/>
                <a:gdLst>
                  <a:gd name="T0" fmla="*/ 8 w 49"/>
                  <a:gd name="T1" fmla="*/ 48 h 54"/>
                  <a:gd name="T2" fmla="*/ 39 w 49"/>
                  <a:gd name="T3" fmla="*/ 38 h 54"/>
                  <a:gd name="T4" fmla="*/ 41 w 49"/>
                  <a:gd name="T5" fmla="*/ 6 h 54"/>
                  <a:gd name="T6" fmla="*/ 10 w 49"/>
                  <a:gd name="T7" fmla="*/ 16 h 54"/>
                  <a:gd name="T8" fmla="*/ 8 w 49"/>
                  <a:gd name="T9" fmla="*/ 4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4"/>
                  <a:gd name="T17" fmla="*/ 49 w 49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4">
                    <a:moveTo>
                      <a:pt x="8" y="48"/>
                    </a:moveTo>
                    <a:cubicBezTo>
                      <a:pt x="16" y="54"/>
                      <a:pt x="30" y="50"/>
                      <a:pt x="39" y="38"/>
                    </a:cubicBezTo>
                    <a:cubicBezTo>
                      <a:pt x="48" y="26"/>
                      <a:pt x="49" y="12"/>
                      <a:pt x="41" y="6"/>
                    </a:cubicBezTo>
                    <a:cubicBezTo>
                      <a:pt x="33" y="0"/>
                      <a:pt x="19" y="4"/>
                      <a:pt x="10" y="16"/>
                    </a:cubicBezTo>
                    <a:cubicBezTo>
                      <a:pt x="1" y="28"/>
                      <a:pt x="0" y="42"/>
                      <a:pt x="8" y="48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4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4">
                      <a:lumMod val="20000"/>
                      <a:lumOff val="80000"/>
                    </a:schemeClr>
                  </a:gs>
                  <a:gs pos="0">
                    <a:schemeClr val="accent4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8" name="Freeform 3384"/>
              <p:cNvSpPr>
                <a:spLocks/>
              </p:cNvSpPr>
              <p:nvPr/>
            </p:nvSpPr>
            <p:spPr bwMode="gray">
              <a:xfrm>
                <a:off x="9620367" y="4227471"/>
                <a:ext cx="15666" cy="17036"/>
              </a:xfrm>
              <a:custGeom>
                <a:avLst/>
                <a:gdLst>
                  <a:gd name="T0" fmla="*/ 8 w 49"/>
                  <a:gd name="T1" fmla="*/ 48 h 55"/>
                  <a:gd name="T2" fmla="*/ 39 w 49"/>
                  <a:gd name="T3" fmla="*/ 38 h 55"/>
                  <a:gd name="T4" fmla="*/ 41 w 49"/>
                  <a:gd name="T5" fmla="*/ 6 h 55"/>
                  <a:gd name="T6" fmla="*/ 10 w 49"/>
                  <a:gd name="T7" fmla="*/ 16 h 55"/>
                  <a:gd name="T8" fmla="*/ 8 w 49"/>
                  <a:gd name="T9" fmla="*/ 48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55"/>
                  <a:gd name="T17" fmla="*/ 49 w 49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55">
                    <a:moveTo>
                      <a:pt x="8" y="48"/>
                    </a:moveTo>
                    <a:cubicBezTo>
                      <a:pt x="16" y="55"/>
                      <a:pt x="30" y="50"/>
                      <a:pt x="39" y="38"/>
                    </a:cubicBezTo>
                    <a:cubicBezTo>
                      <a:pt x="48" y="26"/>
                      <a:pt x="49" y="12"/>
                      <a:pt x="41" y="6"/>
                    </a:cubicBezTo>
                    <a:cubicBezTo>
                      <a:pt x="33" y="0"/>
                      <a:pt x="19" y="4"/>
                      <a:pt x="10" y="16"/>
                    </a:cubicBezTo>
                    <a:cubicBezTo>
                      <a:pt x="1" y="28"/>
                      <a:pt x="0" y="42"/>
                      <a:pt x="8" y="48"/>
                    </a:cubicBezTo>
                    <a:close/>
                  </a:path>
                </a:pathLst>
              </a:custGeom>
              <a:gradFill>
                <a:gsLst>
                  <a:gs pos="16000">
                    <a:schemeClr val="accent2">
                      <a:lumMod val="40000"/>
                      <a:lumOff val="60000"/>
                    </a:schemeClr>
                  </a:gs>
                  <a:gs pos="91667">
                    <a:schemeClr val="bg1"/>
                  </a:gs>
                  <a:gs pos="34000">
                    <a:schemeClr val="accent2">
                      <a:lumMod val="20000"/>
                      <a:lumOff val="80000"/>
                    </a:schemeClr>
                  </a:gs>
                  <a:gs pos="0">
                    <a:schemeClr val="accent2">
                      <a:lumMod val="60000"/>
                      <a:lumOff val="4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873" name="Freeform 632"/>
            <p:cNvSpPr>
              <a:spLocks/>
            </p:cNvSpPr>
            <p:nvPr/>
          </p:nvSpPr>
          <p:spPr bwMode="gray">
            <a:xfrm flipH="1">
              <a:off x="4182808" y="5131940"/>
              <a:ext cx="2342291" cy="625691"/>
            </a:xfrm>
            <a:custGeom>
              <a:avLst/>
              <a:gdLst>
                <a:gd name="T0" fmla="*/ 1797 w 7183"/>
                <a:gd name="T1" fmla="*/ 0 h 1927"/>
                <a:gd name="T2" fmla="*/ 0 w 7183"/>
                <a:gd name="T3" fmla="*/ 482 h 1927"/>
                <a:gd name="T4" fmla="*/ 5386 w 7183"/>
                <a:gd name="T5" fmla="*/ 1927 h 1927"/>
                <a:gd name="T6" fmla="*/ 7183 w 7183"/>
                <a:gd name="T7" fmla="*/ 1446 h 1927"/>
                <a:gd name="T8" fmla="*/ 1797 w 7183"/>
                <a:gd name="T9" fmla="*/ 0 h 19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83"/>
                <a:gd name="T16" fmla="*/ 0 h 1927"/>
                <a:gd name="T17" fmla="*/ 7183 w 7183"/>
                <a:gd name="T18" fmla="*/ 1927 h 1927"/>
                <a:gd name="connsiteX0" fmla="*/ 2502 w 10103"/>
                <a:gd name="connsiteY0" fmla="*/ 0 h 10000"/>
                <a:gd name="connsiteX1" fmla="*/ 0 w 10103"/>
                <a:gd name="connsiteY1" fmla="*/ 2501 h 10000"/>
                <a:gd name="connsiteX2" fmla="*/ 7498 w 10103"/>
                <a:gd name="connsiteY2" fmla="*/ 10000 h 10000"/>
                <a:gd name="connsiteX3" fmla="*/ 10103 w 10103"/>
                <a:gd name="connsiteY3" fmla="*/ 7658 h 10000"/>
                <a:gd name="connsiteX4" fmla="*/ 2502 w 10103"/>
                <a:gd name="connsiteY4" fmla="*/ 0 h 10000"/>
                <a:gd name="connsiteX0" fmla="*/ 2502 w 10103"/>
                <a:gd name="connsiteY0" fmla="*/ 0 h 10115"/>
                <a:gd name="connsiteX1" fmla="*/ 0 w 10103"/>
                <a:gd name="connsiteY1" fmla="*/ 2501 h 10115"/>
                <a:gd name="connsiteX2" fmla="*/ 7642 w 10103"/>
                <a:gd name="connsiteY2" fmla="*/ 10115 h 10115"/>
                <a:gd name="connsiteX3" fmla="*/ 10103 w 10103"/>
                <a:gd name="connsiteY3" fmla="*/ 7658 h 10115"/>
                <a:gd name="connsiteX4" fmla="*/ 2502 w 10103"/>
                <a:gd name="connsiteY4" fmla="*/ 0 h 1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3" h="10115">
                  <a:moveTo>
                    <a:pt x="2502" y="0"/>
                  </a:moveTo>
                  <a:lnTo>
                    <a:pt x="0" y="2501"/>
                  </a:lnTo>
                  <a:lnTo>
                    <a:pt x="7642" y="10115"/>
                  </a:lnTo>
                  <a:lnTo>
                    <a:pt x="10103" y="7658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" name="Gruppieren 10"/>
          <p:cNvGrpSpPr/>
          <p:nvPr/>
        </p:nvGrpSpPr>
        <p:grpSpPr bwMode="gray">
          <a:xfrm>
            <a:off x="2814694" y="5879569"/>
            <a:ext cx="1004578" cy="557825"/>
            <a:chOff x="4684512" y="4673359"/>
            <a:chExt cx="1004578" cy="557825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145" name="Group 864"/>
            <p:cNvGrpSpPr>
              <a:grpSpLocks/>
            </p:cNvGrpSpPr>
            <p:nvPr/>
          </p:nvGrpSpPr>
          <p:grpSpPr bwMode="gray">
            <a:xfrm flipH="1">
              <a:off x="4684512" y="4905195"/>
              <a:ext cx="1004578" cy="325989"/>
              <a:chOff x="9054" y="-6097"/>
              <a:chExt cx="4157" cy="1344"/>
            </a:xfrm>
          </p:grpSpPr>
          <p:sp>
            <p:nvSpPr>
              <p:cNvPr id="154" name="Freeform 865"/>
              <p:cNvSpPr>
                <a:spLocks/>
              </p:cNvSpPr>
              <p:nvPr/>
            </p:nvSpPr>
            <p:spPr bwMode="gray">
              <a:xfrm>
                <a:off x="9616" y="-6064"/>
                <a:ext cx="265" cy="220"/>
              </a:xfrm>
              <a:custGeom>
                <a:avLst/>
                <a:gdLst>
                  <a:gd name="T0" fmla="*/ 78 w 112"/>
                  <a:gd name="T1" fmla="*/ 93 h 93"/>
                  <a:gd name="T2" fmla="*/ 112 w 112"/>
                  <a:gd name="T3" fmla="*/ 16 h 93"/>
                  <a:gd name="T4" fmla="*/ 60 w 112"/>
                  <a:gd name="T5" fmla="*/ 3 h 93"/>
                  <a:gd name="T6" fmla="*/ 56 w 112"/>
                  <a:gd name="T7" fmla="*/ 2 h 93"/>
                  <a:gd name="T8" fmla="*/ 56 w 112"/>
                  <a:gd name="T9" fmla="*/ 2 h 93"/>
                  <a:gd name="T10" fmla="*/ 56 w 112"/>
                  <a:gd name="T11" fmla="*/ 2 h 93"/>
                  <a:gd name="T12" fmla="*/ 16 w 112"/>
                  <a:gd name="T13" fmla="*/ 22 h 93"/>
                  <a:gd name="T14" fmla="*/ 13 w 112"/>
                  <a:gd name="T15" fmla="*/ 75 h 93"/>
                  <a:gd name="T16" fmla="*/ 21 w 112"/>
                  <a:gd name="T17" fmla="*/ 78 h 93"/>
                  <a:gd name="T18" fmla="*/ 21 w 112"/>
                  <a:gd name="T19" fmla="*/ 78 h 93"/>
                  <a:gd name="T20" fmla="*/ 21 w 112"/>
                  <a:gd name="T21" fmla="*/ 78 h 93"/>
                  <a:gd name="T22" fmla="*/ 21 w 112"/>
                  <a:gd name="T23" fmla="*/ 79 h 93"/>
                  <a:gd name="T24" fmla="*/ 78 w 112"/>
                  <a:gd name="T25" fmla="*/ 93 h 9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2"/>
                  <a:gd name="T40" fmla="*/ 0 h 93"/>
                  <a:gd name="T41" fmla="*/ 112 w 112"/>
                  <a:gd name="T42" fmla="*/ 93 h 9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2" h="93">
                    <a:moveTo>
                      <a:pt x="78" y="93"/>
                    </a:moveTo>
                    <a:cubicBezTo>
                      <a:pt x="112" y="16"/>
                      <a:pt x="112" y="16"/>
                      <a:pt x="112" y="16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2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43" y="0"/>
                      <a:pt x="27" y="7"/>
                      <a:pt x="16" y="22"/>
                    </a:cubicBezTo>
                    <a:cubicBezTo>
                      <a:pt x="1" y="41"/>
                      <a:pt x="0" y="65"/>
                      <a:pt x="13" y="75"/>
                    </a:cubicBezTo>
                    <a:cubicBezTo>
                      <a:pt x="15" y="76"/>
                      <a:pt x="18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9"/>
                      <a:pt x="21" y="79"/>
                    </a:cubicBezTo>
                    <a:lnTo>
                      <a:pt x="78" y="93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Freeform 866"/>
              <p:cNvSpPr>
                <a:spLocks/>
              </p:cNvSpPr>
              <p:nvPr/>
            </p:nvSpPr>
            <p:spPr bwMode="gray">
              <a:xfrm>
                <a:off x="9751" y="-6038"/>
                <a:ext cx="184" cy="210"/>
              </a:xfrm>
              <a:custGeom>
                <a:avLst/>
                <a:gdLst>
                  <a:gd name="T0" fmla="*/ 13 w 78"/>
                  <a:gd name="T1" fmla="*/ 79 h 89"/>
                  <a:gd name="T2" fmla="*/ 63 w 78"/>
                  <a:gd name="T3" fmla="*/ 62 h 89"/>
                  <a:gd name="T4" fmla="*/ 65 w 78"/>
                  <a:gd name="T5" fmla="*/ 10 h 89"/>
                  <a:gd name="T6" fmla="*/ 16 w 78"/>
                  <a:gd name="T7" fmla="*/ 26 h 89"/>
                  <a:gd name="T8" fmla="*/ 13 w 78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89"/>
                  <a:gd name="T17" fmla="*/ 78 w 78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89">
                    <a:moveTo>
                      <a:pt x="13" y="79"/>
                    </a:moveTo>
                    <a:cubicBezTo>
                      <a:pt x="26" y="89"/>
                      <a:pt x="48" y="81"/>
                      <a:pt x="63" y="62"/>
                    </a:cubicBezTo>
                    <a:cubicBezTo>
                      <a:pt x="77" y="43"/>
                      <a:pt x="78" y="20"/>
                      <a:pt x="65" y="10"/>
                    </a:cubicBezTo>
                    <a:cubicBezTo>
                      <a:pt x="52" y="0"/>
                      <a:pt x="30" y="7"/>
                      <a:pt x="16" y="26"/>
                    </a:cubicBezTo>
                    <a:cubicBezTo>
                      <a:pt x="1" y="45"/>
                      <a:pt x="0" y="69"/>
                      <a:pt x="13" y="7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Freeform 867"/>
              <p:cNvSpPr>
                <a:spLocks/>
              </p:cNvSpPr>
              <p:nvPr/>
            </p:nvSpPr>
            <p:spPr bwMode="gray">
              <a:xfrm>
                <a:off x="9054" y="-5917"/>
                <a:ext cx="265" cy="222"/>
              </a:xfrm>
              <a:custGeom>
                <a:avLst/>
                <a:gdLst>
                  <a:gd name="T0" fmla="*/ 78 w 112"/>
                  <a:gd name="T1" fmla="*/ 94 h 94"/>
                  <a:gd name="T2" fmla="*/ 112 w 112"/>
                  <a:gd name="T3" fmla="*/ 17 h 94"/>
                  <a:gd name="T4" fmla="*/ 60 w 112"/>
                  <a:gd name="T5" fmla="*/ 4 h 94"/>
                  <a:gd name="T6" fmla="*/ 56 w 112"/>
                  <a:gd name="T7" fmla="*/ 3 h 94"/>
                  <a:gd name="T8" fmla="*/ 56 w 112"/>
                  <a:gd name="T9" fmla="*/ 3 h 94"/>
                  <a:gd name="T10" fmla="*/ 56 w 112"/>
                  <a:gd name="T11" fmla="*/ 3 h 94"/>
                  <a:gd name="T12" fmla="*/ 15 w 112"/>
                  <a:gd name="T13" fmla="*/ 23 h 94"/>
                  <a:gd name="T14" fmla="*/ 13 w 112"/>
                  <a:gd name="T15" fmla="*/ 76 h 94"/>
                  <a:gd name="T16" fmla="*/ 20 w 112"/>
                  <a:gd name="T17" fmla="*/ 79 h 94"/>
                  <a:gd name="T18" fmla="*/ 20 w 112"/>
                  <a:gd name="T19" fmla="*/ 79 h 94"/>
                  <a:gd name="T20" fmla="*/ 21 w 112"/>
                  <a:gd name="T21" fmla="*/ 79 h 94"/>
                  <a:gd name="T22" fmla="*/ 21 w 112"/>
                  <a:gd name="T23" fmla="*/ 79 h 94"/>
                  <a:gd name="T24" fmla="*/ 78 w 112"/>
                  <a:gd name="T25" fmla="*/ 94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2"/>
                  <a:gd name="T40" fmla="*/ 0 h 94"/>
                  <a:gd name="T41" fmla="*/ 112 w 112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2" h="94">
                    <a:moveTo>
                      <a:pt x="78" y="94"/>
                    </a:moveTo>
                    <a:cubicBezTo>
                      <a:pt x="112" y="17"/>
                      <a:pt x="112" y="17"/>
                      <a:pt x="112" y="17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3"/>
                      <a:pt x="57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43" y="0"/>
                      <a:pt x="27" y="8"/>
                      <a:pt x="15" y="23"/>
                    </a:cubicBezTo>
                    <a:cubicBezTo>
                      <a:pt x="1" y="42"/>
                      <a:pt x="0" y="66"/>
                      <a:pt x="13" y="76"/>
                    </a:cubicBezTo>
                    <a:cubicBezTo>
                      <a:pt x="15" y="77"/>
                      <a:pt x="18" y="78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lnTo>
                      <a:pt x="78" y="94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Freeform 868"/>
              <p:cNvSpPr>
                <a:spLocks/>
              </p:cNvSpPr>
              <p:nvPr/>
            </p:nvSpPr>
            <p:spPr bwMode="gray">
              <a:xfrm>
                <a:off x="9189" y="-5889"/>
                <a:ext cx="184" cy="208"/>
              </a:xfrm>
              <a:custGeom>
                <a:avLst/>
                <a:gdLst>
                  <a:gd name="T0" fmla="*/ 13 w 78"/>
                  <a:gd name="T1" fmla="*/ 78 h 88"/>
                  <a:gd name="T2" fmla="*/ 62 w 78"/>
                  <a:gd name="T3" fmla="*/ 62 h 88"/>
                  <a:gd name="T4" fmla="*/ 65 w 78"/>
                  <a:gd name="T5" fmla="*/ 10 h 88"/>
                  <a:gd name="T6" fmla="*/ 15 w 78"/>
                  <a:gd name="T7" fmla="*/ 26 h 88"/>
                  <a:gd name="T8" fmla="*/ 13 w 78"/>
                  <a:gd name="T9" fmla="*/ 78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88"/>
                  <a:gd name="T17" fmla="*/ 78 w 7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88">
                    <a:moveTo>
                      <a:pt x="13" y="78"/>
                    </a:moveTo>
                    <a:cubicBezTo>
                      <a:pt x="26" y="88"/>
                      <a:pt x="48" y="81"/>
                      <a:pt x="62" y="62"/>
                    </a:cubicBezTo>
                    <a:cubicBezTo>
                      <a:pt x="77" y="43"/>
                      <a:pt x="78" y="19"/>
                      <a:pt x="65" y="10"/>
                    </a:cubicBezTo>
                    <a:cubicBezTo>
                      <a:pt x="52" y="0"/>
                      <a:pt x="30" y="7"/>
                      <a:pt x="15" y="26"/>
                    </a:cubicBezTo>
                    <a:cubicBezTo>
                      <a:pt x="1" y="45"/>
                      <a:pt x="0" y="69"/>
                      <a:pt x="13" y="7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Freeform 869"/>
              <p:cNvSpPr>
                <a:spLocks/>
              </p:cNvSpPr>
              <p:nvPr/>
            </p:nvSpPr>
            <p:spPr bwMode="gray">
              <a:xfrm>
                <a:off x="9264" y="-5745"/>
                <a:ext cx="293" cy="321"/>
              </a:xfrm>
              <a:custGeom>
                <a:avLst/>
                <a:gdLst>
                  <a:gd name="T0" fmla="*/ 99 w 124"/>
                  <a:gd name="T1" fmla="*/ 39 h 136"/>
                  <a:gd name="T2" fmla="*/ 30 w 124"/>
                  <a:gd name="T3" fmla="*/ 7 h 136"/>
                  <a:gd name="T4" fmla="*/ 2 w 124"/>
                  <a:gd name="T5" fmla="*/ 14 h 136"/>
                  <a:gd name="T6" fmla="*/ 8 w 124"/>
                  <a:gd name="T7" fmla="*/ 27 h 136"/>
                  <a:gd name="T8" fmla="*/ 23 w 124"/>
                  <a:gd name="T9" fmla="*/ 96 h 136"/>
                  <a:gd name="T10" fmla="*/ 59 w 124"/>
                  <a:gd name="T11" fmla="*/ 125 h 136"/>
                  <a:gd name="T12" fmla="*/ 64 w 124"/>
                  <a:gd name="T13" fmla="*/ 136 h 136"/>
                  <a:gd name="T14" fmla="*/ 92 w 124"/>
                  <a:gd name="T15" fmla="*/ 128 h 136"/>
                  <a:gd name="T16" fmla="*/ 92 w 124"/>
                  <a:gd name="T17" fmla="*/ 128 h 136"/>
                  <a:gd name="T18" fmla="*/ 103 w 124"/>
                  <a:gd name="T19" fmla="*/ 123 h 136"/>
                  <a:gd name="T20" fmla="*/ 99 w 124"/>
                  <a:gd name="T21" fmla="*/ 39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4"/>
                  <a:gd name="T34" fmla="*/ 0 h 136"/>
                  <a:gd name="T35" fmla="*/ 124 w 124"/>
                  <a:gd name="T36" fmla="*/ 136 h 1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4" h="136">
                    <a:moveTo>
                      <a:pt x="99" y="39"/>
                    </a:moveTo>
                    <a:cubicBezTo>
                      <a:pt x="79" y="13"/>
                      <a:pt x="50" y="0"/>
                      <a:pt x="30" y="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0" y="46"/>
                      <a:pt x="6" y="73"/>
                      <a:pt x="23" y="96"/>
                    </a:cubicBezTo>
                    <a:cubicBezTo>
                      <a:pt x="34" y="110"/>
                      <a:pt x="46" y="119"/>
                      <a:pt x="59" y="125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6" y="127"/>
                      <a:pt x="100" y="125"/>
                      <a:pt x="103" y="123"/>
                    </a:cubicBezTo>
                    <a:cubicBezTo>
                      <a:pt x="124" y="107"/>
                      <a:pt x="122" y="69"/>
                      <a:pt x="99" y="39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Freeform 870"/>
              <p:cNvSpPr>
                <a:spLocks/>
              </p:cNvSpPr>
              <p:nvPr/>
            </p:nvSpPr>
            <p:spPr bwMode="gray">
              <a:xfrm>
                <a:off x="9198" y="-5735"/>
                <a:ext cx="295" cy="335"/>
              </a:xfrm>
              <a:custGeom>
                <a:avLst/>
                <a:gdLst>
                  <a:gd name="T0" fmla="*/ 105 w 125"/>
                  <a:gd name="T1" fmla="*/ 126 h 142"/>
                  <a:gd name="T2" fmla="*/ 25 w 125"/>
                  <a:gd name="T3" fmla="*/ 99 h 142"/>
                  <a:gd name="T4" fmla="*/ 20 w 125"/>
                  <a:gd name="T5" fmla="*/ 15 h 142"/>
                  <a:gd name="T6" fmla="*/ 100 w 125"/>
                  <a:gd name="T7" fmla="*/ 42 h 142"/>
                  <a:gd name="T8" fmla="*/ 105 w 125"/>
                  <a:gd name="T9" fmla="*/ 126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142"/>
                  <a:gd name="T17" fmla="*/ 125 w 125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142">
                    <a:moveTo>
                      <a:pt x="105" y="126"/>
                    </a:moveTo>
                    <a:cubicBezTo>
                      <a:pt x="84" y="142"/>
                      <a:pt x="48" y="130"/>
                      <a:pt x="25" y="99"/>
                    </a:cubicBezTo>
                    <a:cubicBezTo>
                      <a:pt x="2" y="69"/>
                      <a:pt x="0" y="31"/>
                      <a:pt x="20" y="15"/>
                    </a:cubicBezTo>
                    <a:cubicBezTo>
                      <a:pt x="41" y="0"/>
                      <a:pt x="77" y="12"/>
                      <a:pt x="100" y="42"/>
                    </a:cubicBezTo>
                    <a:cubicBezTo>
                      <a:pt x="123" y="73"/>
                      <a:pt x="125" y="110"/>
                      <a:pt x="105" y="12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Freeform 871"/>
              <p:cNvSpPr>
                <a:spLocks/>
              </p:cNvSpPr>
              <p:nvPr/>
            </p:nvSpPr>
            <p:spPr bwMode="gray">
              <a:xfrm>
                <a:off x="9815" y="-5596"/>
                <a:ext cx="293" cy="319"/>
              </a:xfrm>
              <a:custGeom>
                <a:avLst/>
                <a:gdLst>
                  <a:gd name="T0" fmla="*/ 99 w 124"/>
                  <a:gd name="T1" fmla="*/ 38 h 135"/>
                  <a:gd name="T2" fmla="*/ 30 w 124"/>
                  <a:gd name="T3" fmla="*/ 6 h 135"/>
                  <a:gd name="T4" fmla="*/ 2 w 124"/>
                  <a:gd name="T5" fmla="*/ 14 h 135"/>
                  <a:gd name="T6" fmla="*/ 8 w 124"/>
                  <a:gd name="T7" fmla="*/ 27 h 135"/>
                  <a:gd name="T8" fmla="*/ 23 w 124"/>
                  <a:gd name="T9" fmla="*/ 96 h 135"/>
                  <a:gd name="T10" fmla="*/ 59 w 124"/>
                  <a:gd name="T11" fmla="*/ 124 h 135"/>
                  <a:gd name="T12" fmla="*/ 64 w 124"/>
                  <a:gd name="T13" fmla="*/ 135 h 135"/>
                  <a:gd name="T14" fmla="*/ 92 w 124"/>
                  <a:gd name="T15" fmla="*/ 128 h 135"/>
                  <a:gd name="T16" fmla="*/ 92 w 124"/>
                  <a:gd name="T17" fmla="*/ 128 h 135"/>
                  <a:gd name="T18" fmla="*/ 103 w 124"/>
                  <a:gd name="T19" fmla="*/ 122 h 135"/>
                  <a:gd name="T20" fmla="*/ 99 w 124"/>
                  <a:gd name="T21" fmla="*/ 38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4"/>
                  <a:gd name="T34" fmla="*/ 0 h 135"/>
                  <a:gd name="T35" fmla="*/ 124 w 124"/>
                  <a:gd name="T36" fmla="*/ 135 h 13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4" h="135">
                    <a:moveTo>
                      <a:pt x="99" y="38"/>
                    </a:moveTo>
                    <a:cubicBezTo>
                      <a:pt x="79" y="13"/>
                      <a:pt x="50" y="0"/>
                      <a:pt x="30" y="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0" y="45"/>
                      <a:pt x="6" y="72"/>
                      <a:pt x="23" y="96"/>
                    </a:cubicBezTo>
                    <a:cubicBezTo>
                      <a:pt x="34" y="109"/>
                      <a:pt x="46" y="119"/>
                      <a:pt x="59" y="124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6" y="127"/>
                      <a:pt x="100" y="125"/>
                      <a:pt x="103" y="122"/>
                    </a:cubicBezTo>
                    <a:cubicBezTo>
                      <a:pt x="124" y="107"/>
                      <a:pt x="122" y="69"/>
                      <a:pt x="99" y="38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Freeform 872"/>
              <p:cNvSpPr>
                <a:spLocks/>
              </p:cNvSpPr>
              <p:nvPr/>
            </p:nvSpPr>
            <p:spPr bwMode="gray">
              <a:xfrm>
                <a:off x="9749" y="-5589"/>
                <a:ext cx="295" cy="335"/>
              </a:xfrm>
              <a:custGeom>
                <a:avLst/>
                <a:gdLst>
                  <a:gd name="T0" fmla="*/ 105 w 125"/>
                  <a:gd name="T1" fmla="*/ 127 h 142"/>
                  <a:gd name="T2" fmla="*/ 25 w 125"/>
                  <a:gd name="T3" fmla="*/ 100 h 142"/>
                  <a:gd name="T4" fmla="*/ 20 w 125"/>
                  <a:gd name="T5" fmla="*/ 16 h 142"/>
                  <a:gd name="T6" fmla="*/ 100 w 125"/>
                  <a:gd name="T7" fmla="*/ 43 h 142"/>
                  <a:gd name="T8" fmla="*/ 105 w 125"/>
                  <a:gd name="T9" fmla="*/ 127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142"/>
                  <a:gd name="T17" fmla="*/ 125 w 125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142">
                    <a:moveTo>
                      <a:pt x="105" y="127"/>
                    </a:moveTo>
                    <a:cubicBezTo>
                      <a:pt x="84" y="142"/>
                      <a:pt x="48" y="130"/>
                      <a:pt x="25" y="100"/>
                    </a:cubicBezTo>
                    <a:cubicBezTo>
                      <a:pt x="2" y="69"/>
                      <a:pt x="0" y="32"/>
                      <a:pt x="20" y="16"/>
                    </a:cubicBezTo>
                    <a:cubicBezTo>
                      <a:pt x="41" y="0"/>
                      <a:pt x="77" y="12"/>
                      <a:pt x="100" y="43"/>
                    </a:cubicBezTo>
                    <a:cubicBezTo>
                      <a:pt x="123" y="73"/>
                      <a:pt x="125" y="111"/>
                      <a:pt x="105" y="12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Freeform 873"/>
              <p:cNvSpPr>
                <a:spLocks/>
              </p:cNvSpPr>
              <p:nvPr/>
            </p:nvSpPr>
            <p:spPr bwMode="gray">
              <a:xfrm>
                <a:off x="9127" y="-5768"/>
                <a:ext cx="1014" cy="420"/>
              </a:xfrm>
              <a:custGeom>
                <a:avLst/>
                <a:gdLst>
                  <a:gd name="T0" fmla="*/ 78 w 1014"/>
                  <a:gd name="T1" fmla="*/ 198 h 420"/>
                  <a:gd name="T2" fmla="*/ 910 w 1014"/>
                  <a:gd name="T3" fmla="*/ 420 h 420"/>
                  <a:gd name="T4" fmla="*/ 1014 w 1014"/>
                  <a:gd name="T5" fmla="*/ 271 h 420"/>
                  <a:gd name="T6" fmla="*/ 0 w 1014"/>
                  <a:gd name="T7" fmla="*/ 0 h 420"/>
                  <a:gd name="T8" fmla="*/ 78 w 1014"/>
                  <a:gd name="T9" fmla="*/ 198 h 4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4"/>
                  <a:gd name="T16" fmla="*/ 0 h 420"/>
                  <a:gd name="T17" fmla="*/ 1014 w 1014"/>
                  <a:gd name="T18" fmla="*/ 420 h 4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4" h="420">
                    <a:moveTo>
                      <a:pt x="78" y="198"/>
                    </a:moveTo>
                    <a:lnTo>
                      <a:pt x="910" y="420"/>
                    </a:lnTo>
                    <a:lnTo>
                      <a:pt x="1014" y="271"/>
                    </a:lnTo>
                    <a:lnTo>
                      <a:pt x="0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Freeform 874"/>
              <p:cNvSpPr>
                <a:spLocks/>
              </p:cNvSpPr>
              <p:nvPr/>
            </p:nvSpPr>
            <p:spPr bwMode="gray">
              <a:xfrm>
                <a:off x="10006" y="-5532"/>
                <a:ext cx="484" cy="184"/>
              </a:xfrm>
              <a:custGeom>
                <a:avLst/>
                <a:gdLst>
                  <a:gd name="T0" fmla="*/ 132 w 484"/>
                  <a:gd name="T1" fmla="*/ 35 h 184"/>
                  <a:gd name="T2" fmla="*/ 0 w 484"/>
                  <a:gd name="T3" fmla="*/ 0 h 184"/>
                  <a:gd name="T4" fmla="*/ 484 w 484"/>
                  <a:gd name="T5" fmla="*/ 64 h 184"/>
                  <a:gd name="T6" fmla="*/ 31 w 484"/>
                  <a:gd name="T7" fmla="*/ 184 h 184"/>
                  <a:gd name="T8" fmla="*/ 132 w 484"/>
                  <a:gd name="T9" fmla="*/ 35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4"/>
                  <a:gd name="T16" fmla="*/ 0 h 184"/>
                  <a:gd name="T17" fmla="*/ 484 w 484"/>
                  <a:gd name="T18" fmla="*/ 184 h 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4" h="184">
                    <a:moveTo>
                      <a:pt x="132" y="35"/>
                    </a:moveTo>
                    <a:lnTo>
                      <a:pt x="0" y="0"/>
                    </a:lnTo>
                    <a:lnTo>
                      <a:pt x="484" y="64"/>
                    </a:lnTo>
                    <a:lnTo>
                      <a:pt x="31" y="184"/>
                    </a:lnTo>
                    <a:lnTo>
                      <a:pt x="132" y="35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Freeform 875"/>
              <p:cNvSpPr>
                <a:spLocks/>
              </p:cNvSpPr>
              <p:nvPr/>
            </p:nvSpPr>
            <p:spPr bwMode="gray">
              <a:xfrm>
                <a:off x="11128" y="-5244"/>
                <a:ext cx="293" cy="319"/>
              </a:xfrm>
              <a:custGeom>
                <a:avLst/>
                <a:gdLst>
                  <a:gd name="T0" fmla="*/ 99 w 124"/>
                  <a:gd name="T1" fmla="*/ 38 h 135"/>
                  <a:gd name="T2" fmla="*/ 29 w 124"/>
                  <a:gd name="T3" fmla="*/ 6 h 135"/>
                  <a:gd name="T4" fmla="*/ 1 w 124"/>
                  <a:gd name="T5" fmla="*/ 14 h 135"/>
                  <a:gd name="T6" fmla="*/ 8 w 124"/>
                  <a:gd name="T7" fmla="*/ 26 h 135"/>
                  <a:gd name="T8" fmla="*/ 23 w 124"/>
                  <a:gd name="T9" fmla="*/ 96 h 135"/>
                  <a:gd name="T10" fmla="*/ 59 w 124"/>
                  <a:gd name="T11" fmla="*/ 124 h 135"/>
                  <a:gd name="T12" fmla="*/ 64 w 124"/>
                  <a:gd name="T13" fmla="*/ 135 h 135"/>
                  <a:gd name="T14" fmla="*/ 92 w 124"/>
                  <a:gd name="T15" fmla="*/ 128 h 135"/>
                  <a:gd name="T16" fmla="*/ 92 w 124"/>
                  <a:gd name="T17" fmla="*/ 128 h 135"/>
                  <a:gd name="T18" fmla="*/ 103 w 124"/>
                  <a:gd name="T19" fmla="*/ 122 h 135"/>
                  <a:gd name="T20" fmla="*/ 99 w 124"/>
                  <a:gd name="T21" fmla="*/ 38 h 1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4"/>
                  <a:gd name="T34" fmla="*/ 0 h 135"/>
                  <a:gd name="T35" fmla="*/ 124 w 124"/>
                  <a:gd name="T36" fmla="*/ 135 h 13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4" h="135">
                    <a:moveTo>
                      <a:pt x="99" y="38"/>
                    </a:moveTo>
                    <a:cubicBezTo>
                      <a:pt x="79" y="12"/>
                      <a:pt x="50" y="0"/>
                      <a:pt x="29" y="6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0" y="45"/>
                      <a:pt x="6" y="72"/>
                      <a:pt x="23" y="96"/>
                    </a:cubicBezTo>
                    <a:cubicBezTo>
                      <a:pt x="33" y="109"/>
                      <a:pt x="46" y="119"/>
                      <a:pt x="59" y="124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6" y="127"/>
                      <a:pt x="100" y="125"/>
                      <a:pt x="103" y="122"/>
                    </a:cubicBezTo>
                    <a:cubicBezTo>
                      <a:pt x="124" y="106"/>
                      <a:pt x="122" y="69"/>
                      <a:pt x="99" y="38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Freeform 876"/>
              <p:cNvSpPr>
                <a:spLocks/>
              </p:cNvSpPr>
              <p:nvPr/>
            </p:nvSpPr>
            <p:spPr bwMode="gray">
              <a:xfrm>
                <a:off x="11060" y="-5237"/>
                <a:ext cx="297" cy="335"/>
              </a:xfrm>
              <a:custGeom>
                <a:avLst/>
                <a:gdLst>
                  <a:gd name="T0" fmla="*/ 105 w 126"/>
                  <a:gd name="T1" fmla="*/ 126 h 142"/>
                  <a:gd name="T2" fmla="*/ 26 w 126"/>
                  <a:gd name="T3" fmla="*/ 100 h 142"/>
                  <a:gd name="T4" fmla="*/ 21 w 126"/>
                  <a:gd name="T5" fmla="*/ 16 h 142"/>
                  <a:gd name="T6" fmla="*/ 101 w 126"/>
                  <a:gd name="T7" fmla="*/ 42 h 142"/>
                  <a:gd name="T8" fmla="*/ 105 w 126"/>
                  <a:gd name="T9" fmla="*/ 126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42"/>
                  <a:gd name="T17" fmla="*/ 126 w 126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42">
                    <a:moveTo>
                      <a:pt x="105" y="126"/>
                    </a:moveTo>
                    <a:cubicBezTo>
                      <a:pt x="85" y="142"/>
                      <a:pt x="49" y="130"/>
                      <a:pt x="26" y="100"/>
                    </a:cubicBezTo>
                    <a:cubicBezTo>
                      <a:pt x="2" y="69"/>
                      <a:pt x="0" y="32"/>
                      <a:pt x="21" y="16"/>
                    </a:cubicBezTo>
                    <a:cubicBezTo>
                      <a:pt x="42" y="0"/>
                      <a:pt x="78" y="12"/>
                      <a:pt x="101" y="42"/>
                    </a:cubicBezTo>
                    <a:cubicBezTo>
                      <a:pt x="124" y="73"/>
                      <a:pt x="126" y="111"/>
                      <a:pt x="105" y="12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Freeform 877"/>
              <p:cNvSpPr>
                <a:spLocks/>
              </p:cNvSpPr>
              <p:nvPr/>
            </p:nvSpPr>
            <p:spPr bwMode="gray">
              <a:xfrm>
                <a:off x="11678" y="-5098"/>
                <a:ext cx="293" cy="322"/>
              </a:xfrm>
              <a:custGeom>
                <a:avLst/>
                <a:gdLst>
                  <a:gd name="T0" fmla="*/ 99 w 124"/>
                  <a:gd name="T1" fmla="*/ 39 h 136"/>
                  <a:gd name="T2" fmla="*/ 29 w 124"/>
                  <a:gd name="T3" fmla="*/ 7 h 136"/>
                  <a:gd name="T4" fmla="*/ 1 w 124"/>
                  <a:gd name="T5" fmla="*/ 14 h 136"/>
                  <a:gd name="T6" fmla="*/ 8 w 124"/>
                  <a:gd name="T7" fmla="*/ 27 h 136"/>
                  <a:gd name="T8" fmla="*/ 23 w 124"/>
                  <a:gd name="T9" fmla="*/ 96 h 136"/>
                  <a:gd name="T10" fmla="*/ 59 w 124"/>
                  <a:gd name="T11" fmla="*/ 125 h 136"/>
                  <a:gd name="T12" fmla="*/ 64 w 124"/>
                  <a:gd name="T13" fmla="*/ 136 h 136"/>
                  <a:gd name="T14" fmla="*/ 92 w 124"/>
                  <a:gd name="T15" fmla="*/ 128 h 136"/>
                  <a:gd name="T16" fmla="*/ 92 w 124"/>
                  <a:gd name="T17" fmla="*/ 128 h 136"/>
                  <a:gd name="T18" fmla="*/ 103 w 124"/>
                  <a:gd name="T19" fmla="*/ 123 h 136"/>
                  <a:gd name="T20" fmla="*/ 99 w 124"/>
                  <a:gd name="T21" fmla="*/ 39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4"/>
                  <a:gd name="T34" fmla="*/ 0 h 136"/>
                  <a:gd name="T35" fmla="*/ 124 w 124"/>
                  <a:gd name="T36" fmla="*/ 136 h 1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4" h="136">
                    <a:moveTo>
                      <a:pt x="99" y="39"/>
                    </a:moveTo>
                    <a:cubicBezTo>
                      <a:pt x="79" y="13"/>
                      <a:pt x="50" y="0"/>
                      <a:pt x="29" y="7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0" y="46"/>
                      <a:pt x="6" y="73"/>
                      <a:pt x="23" y="96"/>
                    </a:cubicBezTo>
                    <a:cubicBezTo>
                      <a:pt x="34" y="109"/>
                      <a:pt x="46" y="119"/>
                      <a:pt x="59" y="125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6" y="127"/>
                      <a:pt x="100" y="125"/>
                      <a:pt x="103" y="123"/>
                    </a:cubicBezTo>
                    <a:cubicBezTo>
                      <a:pt x="124" y="107"/>
                      <a:pt x="122" y="69"/>
                      <a:pt x="99" y="39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Freeform 878"/>
              <p:cNvSpPr>
                <a:spLocks/>
              </p:cNvSpPr>
              <p:nvPr/>
            </p:nvSpPr>
            <p:spPr bwMode="gray">
              <a:xfrm>
                <a:off x="11610" y="-5091"/>
                <a:ext cx="298" cy="338"/>
              </a:xfrm>
              <a:custGeom>
                <a:avLst/>
                <a:gdLst>
                  <a:gd name="T0" fmla="*/ 105 w 126"/>
                  <a:gd name="T1" fmla="*/ 127 h 143"/>
                  <a:gd name="T2" fmla="*/ 26 w 126"/>
                  <a:gd name="T3" fmla="*/ 100 h 143"/>
                  <a:gd name="T4" fmla="*/ 21 w 126"/>
                  <a:gd name="T5" fmla="*/ 16 h 143"/>
                  <a:gd name="T6" fmla="*/ 101 w 126"/>
                  <a:gd name="T7" fmla="*/ 43 h 143"/>
                  <a:gd name="T8" fmla="*/ 105 w 126"/>
                  <a:gd name="T9" fmla="*/ 127 h 1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43"/>
                  <a:gd name="T17" fmla="*/ 126 w 126"/>
                  <a:gd name="T18" fmla="*/ 143 h 1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43">
                    <a:moveTo>
                      <a:pt x="105" y="127"/>
                    </a:moveTo>
                    <a:cubicBezTo>
                      <a:pt x="85" y="143"/>
                      <a:pt x="49" y="131"/>
                      <a:pt x="26" y="100"/>
                    </a:cubicBezTo>
                    <a:cubicBezTo>
                      <a:pt x="2" y="70"/>
                      <a:pt x="0" y="32"/>
                      <a:pt x="21" y="16"/>
                    </a:cubicBezTo>
                    <a:cubicBezTo>
                      <a:pt x="42" y="0"/>
                      <a:pt x="78" y="12"/>
                      <a:pt x="101" y="43"/>
                    </a:cubicBezTo>
                    <a:cubicBezTo>
                      <a:pt x="124" y="74"/>
                      <a:pt x="126" y="111"/>
                      <a:pt x="105" y="127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" name="Freeform 879"/>
              <p:cNvSpPr>
                <a:spLocks/>
              </p:cNvSpPr>
              <p:nvPr/>
            </p:nvSpPr>
            <p:spPr bwMode="gray">
              <a:xfrm>
                <a:off x="10991" y="-5270"/>
                <a:ext cx="1013" cy="420"/>
              </a:xfrm>
              <a:custGeom>
                <a:avLst/>
                <a:gdLst>
                  <a:gd name="T0" fmla="*/ 78 w 1013"/>
                  <a:gd name="T1" fmla="*/ 198 h 420"/>
                  <a:gd name="T2" fmla="*/ 909 w 1013"/>
                  <a:gd name="T3" fmla="*/ 420 h 420"/>
                  <a:gd name="T4" fmla="*/ 1013 w 1013"/>
                  <a:gd name="T5" fmla="*/ 272 h 420"/>
                  <a:gd name="T6" fmla="*/ 0 w 1013"/>
                  <a:gd name="T7" fmla="*/ 0 h 420"/>
                  <a:gd name="T8" fmla="*/ 78 w 1013"/>
                  <a:gd name="T9" fmla="*/ 198 h 4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3"/>
                  <a:gd name="T16" fmla="*/ 0 h 420"/>
                  <a:gd name="T17" fmla="*/ 1013 w 1013"/>
                  <a:gd name="T18" fmla="*/ 420 h 4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3" h="420">
                    <a:moveTo>
                      <a:pt x="78" y="198"/>
                    </a:moveTo>
                    <a:lnTo>
                      <a:pt x="909" y="420"/>
                    </a:lnTo>
                    <a:lnTo>
                      <a:pt x="1013" y="272"/>
                    </a:lnTo>
                    <a:lnTo>
                      <a:pt x="0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Freeform 880"/>
              <p:cNvSpPr>
                <a:spLocks/>
              </p:cNvSpPr>
              <p:nvPr/>
            </p:nvSpPr>
            <p:spPr bwMode="gray">
              <a:xfrm>
                <a:off x="11874" y="-5034"/>
                <a:ext cx="482" cy="184"/>
              </a:xfrm>
              <a:custGeom>
                <a:avLst/>
                <a:gdLst>
                  <a:gd name="T0" fmla="*/ 130 w 482"/>
                  <a:gd name="T1" fmla="*/ 36 h 184"/>
                  <a:gd name="T2" fmla="*/ 0 w 482"/>
                  <a:gd name="T3" fmla="*/ 0 h 184"/>
                  <a:gd name="T4" fmla="*/ 482 w 482"/>
                  <a:gd name="T5" fmla="*/ 64 h 184"/>
                  <a:gd name="T6" fmla="*/ 31 w 482"/>
                  <a:gd name="T7" fmla="*/ 184 h 184"/>
                  <a:gd name="T8" fmla="*/ 130 w 482"/>
                  <a:gd name="T9" fmla="*/ 36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2"/>
                  <a:gd name="T16" fmla="*/ 0 h 184"/>
                  <a:gd name="T17" fmla="*/ 482 w 482"/>
                  <a:gd name="T18" fmla="*/ 184 h 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2" h="184">
                    <a:moveTo>
                      <a:pt x="130" y="36"/>
                    </a:moveTo>
                    <a:lnTo>
                      <a:pt x="0" y="0"/>
                    </a:lnTo>
                    <a:lnTo>
                      <a:pt x="482" y="64"/>
                    </a:lnTo>
                    <a:lnTo>
                      <a:pt x="31" y="184"/>
                    </a:lnTo>
                    <a:lnTo>
                      <a:pt x="130" y="3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Freeform 881"/>
              <p:cNvSpPr>
                <a:spLocks/>
              </p:cNvSpPr>
              <p:nvPr/>
            </p:nvSpPr>
            <p:spPr bwMode="gray">
              <a:xfrm>
                <a:off x="9127" y="-5854"/>
                <a:ext cx="3121" cy="1042"/>
              </a:xfrm>
              <a:custGeom>
                <a:avLst/>
                <a:gdLst>
                  <a:gd name="T0" fmla="*/ 3121 w 3121"/>
                  <a:gd name="T1" fmla="*/ 841 h 1042"/>
                  <a:gd name="T2" fmla="*/ 3121 w 3121"/>
                  <a:gd name="T3" fmla="*/ 1042 h 1042"/>
                  <a:gd name="T4" fmla="*/ 0 w 3121"/>
                  <a:gd name="T5" fmla="*/ 201 h 1042"/>
                  <a:gd name="T6" fmla="*/ 0 w 3121"/>
                  <a:gd name="T7" fmla="*/ 0 h 1042"/>
                  <a:gd name="T8" fmla="*/ 3121 w 3121"/>
                  <a:gd name="T9" fmla="*/ 841 h 10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21"/>
                  <a:gd name="T16" fmla="*/ 0 h 1042"/>
                  <a:gd name="T17" fmla="*/ 3121 w 3121"/>
                  <a:gd name="T18" fmla="*/ 1042 h 10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21" h="1042">
                    <a:moveTo>
                      <a:pt x="3121" y="841"/>
                    </a:moveTo>
                    <a:lnTo>
                      <a:pt x="3121" y="1042"/>
                    </a:lnTo>
                    <a:lnTo>
                      <a:pt x="0" y="201"/>
                    </a:lnTo>
                    <a:lnTo>
                      <a:pt x="0" y="0"/>
                    </a:lnTo>
                    <a:lnTo>
                      <a:pt x="3121" y="841"/>
                    </a:lnTo>
                    <a:close/>
                  </a:path>
                </a:pathLst>
              </a:custGeom>
              <a:solidFill>
                <a:srgbClr val="999999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Freeform 882"/>
              <p:cNvSpPr>
                <a:spLocks/>
              </p:cNvSpPr>
              <p:nvPr/>
            </p:nvSpPr>
            <p:spPr bwMode="gray">
              <a:xfrm>
                <a:off x="12248" y="-5254"/>
                <a:ext cx="881" cy="442"/>
              </a:xfrm>
              <a:custGeom>
                <a:avLst/>
                <a:gdLst>
                  <a:gd name="T0" fmla="*/ 881 w 881"/>
                  <a:gd name="T1" fmla="*/ 0 h 442"/>
                  <a:gd name="T2" fmla="*/ 881 w 881"/>
                  <a:gd name="T3" fmla="*/ 201 h 442"/>
                  <a:gd name="T4" fmla="*/ 0 w 881"/>
                  <a:gd name="T5" fmla="*/ 442 h 442"/>
                  <a:gd name="T6" fmla="*/ 0 w 881"/>
                  <a:gd name="T7" fmla="*/ 241 h 442"/>
                  <a:gd name="T8" fmla="*/ 881 w 881"/>
                  <a:gd name="T9" fmla="*/ 0 h 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1"/>
                  <a:gd name="T16" fmla="*/ 0 h 442"/>
                  <a:gd name="T17" fmla="*/ 881 w 881"/>
                  <a:gd name="T18" fmla="*/ 442 h 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1" h="442">
                    <a:moveTo>
                      <a:pt x="881" y="0"/>
                    </a:moveTo>
                    <a:lnTo>
                      <a:pt x="881" y="201"/>
                    </a:lnTo>
                    <a:lnTo>
                      <a:pt x="0" y="442"/>
                    </a:lnTo>
                    <a:lnTo>
                      <a:pt x="0" y="241"/>
                    </a:lnTo>
                    <a:lnTo>
                      <a:pt x="881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Freeform 883"/>
              <p:cNvSpPr>
                <a:spLocks/>
              </p:cNvSpPr>
              <p:nvPr/>
            </p:nvSpPr>
            <p:spPr bwMode="gray">
              <a:xfrm>
                <a:off x="12330" y="-5050"/>
                <a:ext cx="263" cy="222"/>
              </a:xfrm>
              <a:custGeom>
                <a:avLst/>
                <a:gdLst>
                  <a:gd name="T0" fmla="*/ 78 w 111"/>
                  <a:gd name="T1" fmla="*/ 94 h 94"/>
                  <a:gd name="T2" fmla="*/ 111 w 111"/>
                  <a:gd name="T3" fmla="*/ 16 h 94"/>
                  <a:gd name="T4" fmla="*/ 59 w 111"/>
                  <a:gd name="T5" fmla="*/ 3 h 94"/>
                  <a:gd name="T6" fmla="*/ 56 w 111"/>
                  <a:gd name="T7" fmla="*/ 2 h 94"/>
                  <a:gd name="T8" fmla="*/ 56 w 111"/>
                  <a:gd name="T9" fmla="*/ 2 h 94"/>
                  <a:gd name="T10" fmla="*/ 56 w 111"/>
                  <a:gd name="T11" fmla="*/ 2 h 94"/>
                  <a:gd name="T12" fmla="*/ 15 w 111"/>
                  <a:gd name="T13" fmla="*/ 23 h 94"/>
                  <a:gd name="T14" fmla="*/ 13 w 111"/>
                  <a:gd name="T15" fmla="*/ 75 h 94"/>
                  <a:gd name="T16" fmla="*/ 20 w 111"/>
                  <a:gd name="T17" fmla="*/ 78 h 94"/>
                  <a:gd name="T18" fmla="*/ 20 w 111"/>
                  <a:gd name="T19" fmla="*/ 79 h 94"/>
                  <a:gd name="T20" fmla="*/ 21 w 111"/>
                  <a:gd name="T21" fmla="*/ 79 h 94"/>
                  <a:gd name="T22" fmla="*/ 21 w 111"/>
                  <a:gd name="T23" fmla="*/ 79 h 94"/>
                  <a:gd name="T24" fmla="*/ 78 w 111"/>
                  <a:gd name="T25" fmla="*/ 94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1"/>
                  <a:gd name="T40" fmla="*/ 0 h 94"/>
                  <a:gd name="T41" fmla="*/ 111 w 111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1" h="94">
                    <a:moveTo>
                      <a:pt x="78" y="94"/>
                    </a:moveTo>
                    <a:cubicBezTo>
                      <a:pt x="111" y="16"/>
                      <a:pt x="111" y="16"/>
                      <a:pt x="111" y="16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3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43" y="0"/>
                      <a:pt x="27" y="8"/>
                      <a:pt x="15" y="23"/>
                    </a:cubicBezTo>
                    <a:cubicBezTo>
                      <a:pt x="1" y="42"/>
                      <a:pt x="0" y="65"/>
                      <a:pt x="13" y="75"/>
                    </a:cubicBezTo>
                    <a:cubicBezTo>
                      <a:pt x="15" y="77"/>
                      <a:pt x="17" y="78"/>
                      <a:pt x="20" y="78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lnTo>
                      <a:pt x="78" y="94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Freeform 884"/>
              <p:cNvSpPr>
                <a:spLocks/>
              </p:cNvSpPr>
              <p:nvPr/>
            </p:nvSpPr>
            <p:spPr bwMode="gray">
              <a:xfrm>
                <a:off x="12465" y="-5024"/>
                <a:ext cx="184" cy="210"/>
              </a:xfrm>
              <a:custGeom>
                <a:avLst/>
                <a:gdLst>
                  <a:gd name="T0" fmla="*/ 13 w 78"/>
                  <a:gd name="T1" fmla="*/ 79 h 89"/>
                  <a:gd name="T2" fmla="*/ 62 w 78"/>
                  <a:gd name="T3" fmla="*/ 62 h 89"/>
                  <a:gd name="T4" fmla="*/ 65 w 78"/>
                  <a:gd name="T5" fmla="*/ 10 h 89"/>
                  <a:gd name="T6" fmla="*/ 15 w 78"/>
                  <a:gd name="T7" fmla="*/ 27 h 89"/>
                  <a:gd name="T8" fmla="*/ 13 w 78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89"/>
                  <a:gd name="T17" fmla="*/ 78 w 78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89">
                    <a:moveTo>
                      <a:pt x="13" y="79"/>
                    </a:moveTo>
                    <a:cubicBezTo>
                      <a:pt x="26" y="89"/>
                      <a:pt x="48" y="81"/>
                      <a:pt x="62" y="62"/>
                    </a:cubicBezTo>
                    <a:cubicBezTo>
                      <a:pt x="77" y="43"/>
                      <a:pt x="78" y="20"/>
                      <a:pt x="65" y="10"/>
                    </a:cubicBezTo>
                    <a:cubicBezTo>
                      <a:pt x="52" y="0"/>
                      <a:pt x="30" y="7"/>
                      <a:pt x="15" y="27"/>
                    </a:cubicBezTo>
                    <a:cubicBezTo>
                      <a:pt x="1" y="46"/>
                      <a:pt x="0" y="69"/>
                      <a:pt x="13" y="79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Freeform 885"/>
              <p:cNvSpPr>
                <a:spLocks/>
              </p:cNvSpPr>
              <p:nvPr/>
            </p:nvSpPr>
            <p:spPr bwMode="gray">
              <a:xfrm>
                <a:off x="12893" y="-5199"/>
                <a:ext cx="264" cy="222"/>
              </a:xfrm>
              <a:custGeom>
                <a:avLst/>
                <a:gdLst>
                  <a:gd name="T0" fmla="*/ 78 w 112"/>
                  <a:gd name="T1" fmla="*/ 94 h 94"/>
                  <a:gd name="T2" fmla="*/ 112 w 112"/>
                  <a:gd name="T3" fmla="*/ 17 h 94"/>
                  <a:gd name="T4" fmla="*/ 60 w 112"/>
                  <a:gd name="T5" fmla="*/ 3 h 94"/>
                  <a:gd name="T6" fmla="*/ 56 w 112"/>
                  <a:gd name="T7" fmla="*/ 2 h 94"/>
                  <a:gd name="T8" fmla="*/ 56 w 112"/>
                  <a:gd name="T9" fmla="*/ 2 h 94"/>
                  <a:gd name="T10" fmla="*/ 56 w 112"/>
                  <a:gd name="T11" fmla="*/ 2 h 94"/>
                  <a:gd name="T12" fmla="*/ 16 w 112"/>
                  <a:gd name="T13" fmla="*/ 23 h 94"/>
                  <a:gd name="T14" fmla="*/ 13 w 112"/>
                  <a:gd name="T15" fmla="*/ 75 h 94"/>
                  <a:gd name="T16" fmla="*/ 20 w 112"/>
                  <a:gd name="T17" fmla="*/ 79 h 94"/>
                  <a:gd name="T18" fmla="*/ 20 w 112"/>
                  <a:gd name="T19" fmla="*/ 79 h 94"/>
                  <a:gd name="T20" fmla="*/ 21 w 112"/>
                  <a:gd name="T21" fmla="*/ 79 h 94"/>
                  <a:gd name="T22" fmla="*/ 21 w 112"/>
                  <a:gd name="T23" fmla="*/ 79 h 94"/>
                  <a:gd name="T24" fmla="*/ 78 w 112"/>
                  <a:gd name="T25" fmla="*/ 94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2"/>
                  <a:gd name="T40" fmla="*/ 0 h 94"/>
                  <a:gd name="T41" fmla="*/ 112 w 112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2" h="94">
                    <a:moveTo>
                      <a:pt x="78" y="94"/>
                    </a:moveTo>
                    <a:cubicBezTo>
                      <a:pt x="112" y="17"/>
                      <a:pt x="112" y="17"/>
                      <a:pt x="112" y="1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43" y="0"/>
                      <a:pt x="27" y="8"/>
                      <a:pt x="16" y="23"/>
                    </a:cubicBezTo>
                    <a:cubicBezTo>
                      <a:pt x="1" y="42"/>
                      <a:pt x="0" y="65"/>
                      <a:pt x="13" y="75"/>
                    </a:cubicBezTo>
                    <a:cubicBezTo>
                      <a:pt x="15" y="77"/>
                      <a:pt x="18" y="78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lnTo>
                      <a:pt x="78" y="94"/>
                    </a:lnTo>
                    <a:close/>
                  </a:path>
                </a:pathLst>
              </a:custGeom>
              <a:gradFill flip="none" rotWithShape="1">
                <a:gsLst>
                  <a:gs pos="62000">
                    <a:srgbClr val="8F8F8F"/>
                  </a:gs>
                  <a:gs pos="38000">
                    <a:schemeClr val="bg1">
                      <a:lumMod val="50000"/>
                    </a:schemeClr>
                  </a:gs>
                  <a:gs pos="57000">
                    <a:schemeClr val="bg1">
                      <a:lumMod val="85000"/>
                    </a:schemeClr>
                  </a:gs>
                </a:gsLst>
                <a:lin ang="17100000" scaled="0"/>
                <a:tileRect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Freeform 886"/>
              <p:cNvSpPr>
                <a:spLocks/>
              </p:cNvSpPr>
              <p:nvPr/>
            </p:nvSpPr>
            <p:spPr bwMode="gray">
              <a:xfrm>
                <a:off x="13027" y="-5173"/>
                <a:ext cx="184" cy="210"/>
              </a:xfrm>
              <a:custGeom>
                <a:avLst/>
                <a:gdLst>
                  <a:gd name="T0" fmla="*/ 13 w 78"/>
                  <a:gd name="T1" fmla="*/ 79 h 89"/>
                  <a:gd name="T2" fmla="*/ 62 w 78"/>
                  <a:gd name="T3" fmla="*/ 62 h 89"/>
                  <a:gd name="T4" fmla="*/ 65 w 78"/>
                  <a:gd name="T5" fmla="*/ 10 h 89"/>
                  <a:gd name="T6" fmla="*/ 16 w 78"/>
                  <a:gd name="T7" fmla="*/ 27 h 89"/>
                  <a:gd name="T8" fmla="*/ 13 w 78"/>
                  <a:gd name="T9" fmla="*/ 7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89"/>
                  <a:gd name="T17" fmla="*/ 78 w 78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89">
                    <a:moveTo>
                      <a:pt x="13" y="79"/>
                    </a:moveTo>
                    <a:cubicBezTo>
                      <a:pt x="26" y="89"/>
                      <a:pt x="48" y="81"/>
                      <a:pt x="62" y="62"/>
                    </a:cubicBezTo>
                    <a:cubicBezTo>
                      <a:pt x="77" y="43"/>
                      <a:pt x="78" y="20"/>
                      <a:pt x="65" y="10"/>
                    </a:cubicBezTo>
                    <a:cubicBezTo>
                      <a:pt x="52" y="0"/>
                      <a:pt x="30" y="8"/>
                      <a:pt x="16" y="27"/>
                    </a:cubicBezTo>
                    <a:cubicBezTo>
                      <a:pt x="1" y="46"/>
                      <a:pt x="0" y="69"/>
                      <a:pt x="13" y="79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" name="Freeform 887"/>
              <p:cNvSpPr>
                <a:spLocks/>
              </p:cNvSpPr>
              <p:nvPr/>
            </p:nvSpPr>
            <p:spPr bwMode="gray">
              <a:xfrm>
                <a:off x="9127" y="-6097"/>
                <a:ext cx="4030" cy="1087"/>
              </a:xfrm>
              <a:custGeom>
                <a:avLst/>
                <a:gdLst>
                  <a:gd name="T0" fmla="*/ 0 w 4030"/>
                  <a:gd name="T1" fmla="*/ 243 h 1087"/>
                  <a:gd name="T2" fmla="*/ 905 w 4030"/>
                  <a:gd name="T3" fmla="*/ 0 h 1087"/>
                  <a:gd name="T4" fmla="*/ 4030 w 4030"/>
                  <a:gd name="T5" fmla="*/ 843 h 1087"/>
                  <a:gd name="T6" fmla="*/ 3125 w 4030"/>
                  <a:gd name="T7" fmla="*/ 1087 h 1087"/>
                  <a:gd name="T8" fmla="*/ 0 w 4030"/>
                  <a:gd name="T9" fmla="*/ 243 h 10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30"/>
                  <a:gd name="T16" fmla="*/ 0 h 1087"/>
                  <a:gd name="T17" fmla="*/ 4030 w 4030"/>
                  <a:gd name="T18" fmla="*/ 1087 h 10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30" h="1087">
                    <a:moveTo>
                      <a:pt x="0" y="243"/>
                    </a:moveTo>
                    <a:lnTo>
                      <a:pt x="905" y="0"/>
                    </a:lnTo>
                    <a:lnTo>
                      <a:pt x="4030" y="843"/>
                    </a:lnTo>
                    <a:lnTo>
                      <a:pt x="3125" y="1087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46" name="Group 888"/>
            <p:cNvGrpSpPr>
              <a:grpSpLocks/>
            </p:cNvGrpSpPr>
            <p:nvPr/>
          </p:nvGrpSpPr>
          <p:grpSpPr bwMode="gray">
            <a:xfrm flipH="1">
              <a:off x="4758241" y="4673359"/>
              <a:ext cx="852328" cy="482918"/>
              <a:chOff x="2408" y="3819"/>
              <a:chExt cx="461" cy="261"/>
            </a:xfrm>
          </p:grpSpPr>
          <p:grpSp>
            <p:nvGrpSpPr>
              <p:cNvPr id="147" name="Group 889"/>
              <p:cNvGrpSpPr>
                <a:grpSpLocks/>
              </p:cNvGrpSpPr>
              <p:nvPr/>
            </p:nvGrpSpPr>
            <p:grpSpPr bwMode="gray">
              <a:xfrm>
                <a:off x="2408" y="3819"/>
                <a:ext cx="461" cy="261"/>
                <a:chOff x="2408" y="3819"/>
                <a:chExt cx="461" cy="261"/>
              </a:xfrm>
            </p:grpSpPr>
            <p:sp>
              <p:nvSpPr>
                <p:cNvPr id="151" name="Freeform 890"/>
                <p:cNvSpPr>
                  <a:spLocks/>
                </p:cNvSpPr>
                <p:nvPr/>
              </p:nvSpPr>
              <p:spPr bwMode="gray">
                <a:xfrm>
                  <a:off x="2408" y="3849"/>
                  <a:ext cx="346" cy="231"/>
                </a:xfrm>
                <a:custGeom>
                  <a:avLst/>
                  <a:gdLst>
                    <a:gd name="T0" fmla="*/ 0 w 5386"/>
                    <a:gd name="T1" fmla="*/ 2154 h 3600"/>
                    <a:gd name="T2" fmla="*/ 5386 w 5386"/>
                    <a:gd name="T3" fmla="*/ 3600 h 3600"/>
                    <a:gd name="T4" fmla="*/ 5386 w 5386"/>
                    <a:gd name="T5" fmla="*/ 1445 h 3600"/>
                    <a:gd name="T6" fmla="*/ 0 w 5386"/>
                    <a:gd name="T7" fmla="*/ 0 h 3600"/>
                    <a:gd name="T8" fmla="*/ 0 w 5386"/>
                    <a:gd name="T9" fmla="*/ 2154 h 36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386"/>
                    <a:gd name="T16" fmla="*/ 0 h 3600"/>
                    <a:gd name="T17" fmla="*/ 5386 w 5386"/>
                    <a:gd name="T18" fmla="*/ 3600 h 36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386" h="3600">
                      <a:moveTo>
                        <a:pt x="0" y="2154"/>
                      </a:moveTo>
                      <a:lnTo>
                        <a:pt x="5386" y="3600"/>
                      </a:lnTo>
                      <a:lnTo>
                        <a:pt x="5386" y="1445"/>
                      </a:lnTo>
                      <a:lnTo>
                        <a:pt x="0" y="0"/>
                      </a:lnTo>
                      <a:lnTo>
                        <a:pt x="0" y="215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" name="Freeform 891"/>
                <p:cNvSpPr>
                  <a:spLocks/>
                </p:cNvSpPr>
                <p:nvPr/>
              </p:nvSpPr>
              <p:spPr bwMode="gray">
                <a:xfrm>
                  <a:off x="2408" y="3819"/>
                  <a:ext cx="461" cy="123"/>
                </a:xfrm>
                <a:custGeom>
                  <a:avLst/>
                  <a:gdLst>
                    <a:gd name="T0" fmla="*/ 1797 w 7183"/>
                    <a:gd name="T1" fmla="*/ 0 h 1927"/>
                    <a:gd name="T2" fmla="*/ 0 w 7183"/>
                    <a:gd name="T3" fmla="*/ 482 h 1927"/>
                    <a:gd name="T4" fmla="*/ 5386 w 7183"/>
                    <a:gd name="T5" fmla="*/ 1927 h 1927"/>
                    <a:gd name="T6" fmla="*/ 7183 w 7183"/>
                    <a:gd name="T7" fmla="*/ 1446 h 1927"/>
                    <a:gd name="T8" fmla="*/ 1797 w 7183"/>
                    <a:gd name="T9" fmla="*/ 0 h 19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183"/>
                    <a:gd name="T16" fmla="*/ 0 h 1927"/>
                    <a:gd name="T17" fmla="*/ 7183 w 7183"/>
                    <a:gd name="T18" fmla="*/ 1927 h 19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183" h="1927">
                      <a:moveTo>
                        <a:pt x="1797" y="0"/>
                      </a:moveTo>
                      <a:lnTo>
                        <a:pt x="0" y="482"/>
                      </a:lnTo>
                      <a:lnTo>
                        <a:pt x="5386" y="1927"/>
                      </a:lnTo>
                      <a:lnTo>
                        <a:pt x="7183" y="1446"/>
                      </a:lnTo>
                      <a:lnTo>
                        <a:pt x="1797" y="0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" name="Freeform 892"/>
                <p:cNvSpPr>
                  <a:spLocks/>
                </p:cNvSpPr>
                <p:nvPr/>
              </p:nvSpPr>
              <p:spPr bwMode="gray">
                <a:xfrm>
                  <a:off x="2754" y="3911"/>
                  <a:ext cx="115" cy="169"/>
                </a:xfrm>
                <a:custGeom>
                  <a:avLst/>
                  <a:gdLst>
                    <a:gd name="T0" fmla="*/ 0 w 1797"/>
                    <a:gd name="T1" fmla="*/ 2636 h 2636"/>
                    <a:gd name="T2" fmla="*/ 1797 w 1797"/>
                    <a:gd name="T3" fmla="*/ 2152 h 2636"/>
                    <a:gd name="T4" fmla="*/ 1797 w 1797"/>
                    <a:gd name="T5" fmla="*/ 0 h 2636"/>
                    <a:gd name="T6" fmla="*/ 0 w 1797"/>
                    <a:gd name="T7" fmla="*/ 481 h 2636"/>
                    <a:gd name="T8" fmla="*/ 0 w 1797"/>
                    <a:gd name="T9" fmla="*/ 2636 h 26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97"/>
                    <a:gd name="T16" fmla="*/ 0 h 2636"/>
                    <a:gd name="T17" fmla="*/ 1797 w 1797"/>
                    <a:gd name="T18" fmla="*/ 2636 h 26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97" h="2636">
                      <a:moveTo>
                        <a:pt x="0" y="2636"/>
                      </a:moveTo>
                      <a:lnTo>
                        <a:pt x="1797" y="2152"/>
                      </a:lnTo>
                      <a:lnTo>
                        <a:pt x="1797" y="0"/>
                      </a:lnTo>
                      <a:lnTo>
                        <a:pt x="0" y="481"/>
                      </a:lnTo>
                      <a:lnTo>
                        <a:pt x="0" y="263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48" name="Group 893"/>
              <p:cNvGrpSpPr>
                <a:grpSpLocks/>
              </p:cNvGrpSpPr>
              <p:nvPr/>
            </p:nvGrpSpPr>
            <p:grpSpPr bwMode="gray">
              <a:xfrm>
                <a:off x="2759" y="3918"/>
                <a:ext cx="105" cy="155"/>
                <a:chOff x="7768" y="839"/>
                <a:chExt cx="317" cy="469"/>
              </a:xfrm>
            </p:grpSpPr>
            <p:sp>
              <p:nvSpPr>
                <p:cNvPr id="149" name="Freeform 894"/>
                <p:cNvSpPr>
                  <a:spLocks/>
                </p:cNvSpPr>
                <p:nvPr/>
              </p:nvSpPr>
              <p:spPr bwMode="gray">
                <a:xfrm>
                  <a:off x="7768" y="882"/>
                  <a:ext cx="159" cy="426"/>
                </a:xfrm>
                <a:custGeom>
                  <a:avLst/>
                  <a:gdLst>
                    <a:gd name="T0" fmla="*/ 0 w 820"/>
                    <a:gd name="T1" fmla="*/ 222 h 2192"/>
                    <a:gd name="T2" fmla="*/ 0 w 820"/>
                    <a:gd name="T3" fmla="*/ 2192 h 2192"/>
                    <a:gd name="T4" fmla="*/ 820 w 820"/>
                    <a:gd name="T5" fmla="*/ 1970 h 2192"/>
                    <a:gd name="T6" fmla="*/ 820 w 820"/>
                    <a:gd name="T7" fmla="*/ 0 h 2192"/>
                    <a:gd name="T8" fmla="*/ 0 w 820"/>
                    <a:gd name="T9" fmla="*/ 222 h 21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0"/>
                    <a:gd name="T16" fmla="*/ 0 h 2192"/>
                    <a:gd name="T17" fmla="*/ 820 w 820"/>
                    <a:gd name="T18" fmla="*/ 2192 h 21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0" h="2192">
                      <a:moveTo>
                        <a:pt x="0" y="222"/>
                      </a:moveTo>
                      <a:lnTo>
                        <a:pt x="0" y="2192"/>
                      </a:lnTo>
                      <a:lnTo>
                        <a:pt x="820" y="1970"/>
                      </a:lnTo>
                      <a:lnTo>
                        <a:pt x="820" y="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gradFill flip="none" rotWithShape="1">
                    <a:gsLst>
                      <a:gs pos="0">
                        <a:srgbClr val="B2B2B2"/>
                      </a:gs>
                      <a:gs pos="12000">
                        <a:srgbClr val="292929"/>
                      </a:gs>
                      <a:gs pos="82001">
                        <a:srgbClr val="777777"/>
                      </a:gs>
                    </a:gsLst>
                    <a:lin ang="18900000" scaled="1"/>
                    <a:tileRect/>
                  </a:gra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dist="12700" dir="8100000">
                    <a:schemeClr val="bg1">
                      <a:lumMod val="50000"/>
                      <a:alpha val="50000"/>
                    </a:schemeClr>
                  </a:innerShdw>
                </a:effectLst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" name="Freeform 895"/>
                <p:cNvSpPr>
                  <a:spLocks/>
                </p:cNvSpPr>
                <p:nvPr/>
              </p:nvSpPr>
              <p:spPr bwMode="gray">
                <a:xfrm>
                  <a:off x="7926" y="839"/>
                  <a:ext cx="159" cy="426"/>
                </a:xfrm>
                <a:custGeom>
                  <a:avLst/>
                  <a:gdLst>
                    <a:gd name="T0" fmla="*/ 820 w 820"/>
                    <a:gd name="T1" fmla="*/ 0 h 2193"/>
                    <a:gd name="T2" fmla="*/ 0 w 820"/>
                    <a:gd name="T3" fmla="*/ 223 h 2193"/>
                    <a:gd name="T4" fmla="*/ 0 w 820"/>
                    <a:gd name="T5" fmla="*/ 2193 h 2193"/>
                    <a:gd name="T6" fmla="*/ 820 w 820"/>
                    <a:gd name="T7" fmla="*/ 1971 h 2193"/>
                    <a:gd name="T8" fmla="*/ 820 w 820"/>
                    <a:gd name="T9" fmla="*/ 0 h 21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0"/>
                    <a:gd name="T16" fmla="*/ 0 h 2193"/>
                    <a:gd name="T17" fmla="*/ 820 w 820"/>
                    <a:gd name="T18" fmla="*/ 2193 h 21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0" h="2193">
                      <a:moveTo>
                        <a:pt x="820" y="0"/>
                      </a:moveTo>
                      <a:lnTo>
                        <a:pt x="0" y="223"/>
                      </a:lnTo>
                      <a:lnTo>
                        <a:pt x="0" y="2193"/>
                      </a:lnTo>
                      <a:lnTo>
                        <a:pt x="820" y="1971"/>
                      </a:lnTo>
                      <a:lnTo>
                        <a:pt x="820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gradFill flip="none" rotWithShape="1">
                    <a:gsLst>
                      <a:gs pos="0">
                        <a:srgbClr val="B2B2B2"/>
                      </a:gs>
                      <a:gs pos="12000">
                        <a:srgbClr val="292929"/>
                      </a:gs>
                      <a:gs pos="82001">
                        <a:srgbClr val="777777"/>
                      </a:gs>
                    </a:gsLst>
                    <a:lin ang="18900000" scaled="1"/>
                    <a:tileRect/>
                  </a:gradFill>
                  <a:prstDash val="solid"/>
                  <a:miter lim="800000"/>
                  <a:headEnd type="none" w="med" len="med"/>
                  <a:tailEnd type="none" w="med" len="med"/>
                </a:ln>
                <a:effectLst>
                  <a:innerShdw dist="12700" dir="8100000">
                    <a:schemeClr val="bg1">
                      <a:lumMod val="50000"/>
                      <a:alpha val="50000"/>
                    </a:schemeClr>
                  </a:innerShdw>
                </a:effectLst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sp>
        <p:nvSpPr>
          <p:cNvPr id="2096" name="Text Box 3317"/>
          <p:cNvSpPr txBox="1">
            <a:spLocks noChangeArrowheads="1"/>
          </p:cNvSpPr>
          <p:nvPr/>
        </p:nvSpPr>
        <p:spPr bwMode="gray">
          <a:xfrm>
            <a:off x="7885693" y="1411846"/>
            <a:ext cx="2809422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 wrap="none" tIns="0" rIns="0" bIns="0">
            <a:spAutoFit/>
          </a:bodyPr>
          <a:lstStyle>
            <a:defPPr>
              <a:defRPr lang="de-DE"/>
            </a:defPPr>
            <a:lvl1pPr>
              <a:lnSpc>
                <a:spcPct val="80000"/>
              </a:lnSpc>
              <a:spcAft>
                <a:spcPts val="1000"/>
              </a:spcAft>
              <a:defRPr sz="1800">
                <a:latin typeface="Bebas Neue" panose="020B0506020202020201" pitchFamily="34" charset="0"/>
                <a:cs typeface="Calibri" pitchFamily="34" charset="0"/>
              </a:defRPr>
            </a:lvl1pPr>
          </a:lstStyle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all" spc="0" normalizeH="0" baseline="0" noProof="1">
                <a:ln>
                  <a:noFill/>
                </a:ln>
                <a:solidFill>
                  <a:srgbClr val="C00000"/>
                </a:solidFill>
                <a:uLnTx/>
                <a:uFillTx/>
                <a:latin typeface="Candara" panose="020E0502030303020204" pitchFamily="34" charset="0"/>
              </a:rPr>
              <a:t>KİMYASAL ÖLÇÜMLER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YANICI GAZ-BUHARLAR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TOKSİK GAZ-BUHARLAR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UÇUCU ORGANİK BİLEŞİKLER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SOLUNABİLİR TOZLAR</a:t>
            </a:r>
            <a:endParaRPr kumimoji="0" lang="en-US" sz="1400" b="0" i="0" u="none" strike="noStrike" kern="0" cap="all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2099" name="Text Box 3317"/>
          <p:cNvSpPr txBox="1">
            <a:spLocks noChangeArrowheads="1"/>
          </p:cNvSpPr>
          <p:nvPr/>
        </p:nvSpPr>
        <p:spPr bwMode="gray">
          <a:xfrm>
            <a:off x="1413054" y="1414097"/>
            <a:ext cx="2565767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 wrap="none" tIns="0" rIns="0" bIns="0">
            <a:spAutoFit/>
          </a:bodyPr>
          <a:lstStyle>
            <a:defPPr>
              <a:defRPr lang="de-DE"/>
            </a:defPPr>
            <a:lvl1pPr>
              <a:lnSpc>
                <a:spcPct val="80000"/>
              </a:lnSpc>
              <a:spcAft>
                <a:spcPts val="1000"/>
              </a:spcAft>
              <a:defRPr sz="1800">
                <a:latin typeface="Bebas Neue" panose="020B0506020202020201" pitchFamily="34" charset="0"/>
                <a:cs typeface="Calibri" pitchFamily="34" charset="0"/>
              </a:defRPr>
            </a:lvl1pPr>
          </a:lstStyle>
          <a:p>
            <a:pPr>
              <a:lnSpc>
                <a:spcPct val="100000"/>
              </a:lnSpc>
              <a:spcAft>
                <a:spcPts val="0"/>
              </a:spcAft>
              <a:defRPr/>
            </a:pPr>
            <a:r>
              <a:rPr lang="tr-TR" sz="2200" b="1" kern="0" cap="all" noProof="1">
                <a:solidFill>
                  <a:schemeClr val="accent3">
                    <a:lumMod val="50000"/>
                  </a:schemeClr>
                </a:solidFill>
                <a:latin typeface="Candara" panose="020E0502030303020204" pitchFamily="34" charset="0"/>
              </a:rPr>
              <a:t>FİZİKSEL ÖLÇÜMLER</a:t>
            </a:r>
            <a:endParaRPr lang="en-US" sz="2200" b="1" kern="0" cap="all" noProof="1">
              <a:solidFill>
                <a:schemeClr val="accent3">
                  <a:lumMod val="50000"/>
                </a:schemeClr>
              </a:solidFill>
              <a:latin typeface="Candara" panose="020E0502030303020204" pitchFamily="34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GÜRÜLTÜ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TİTREŞİM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AYDINLATMA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TERMAL KONFOR</a:t>
            </a:r>
            <a:endParaRPr kumimoji="0" lang="tr-TR" sz="1400" b="0" i="0" u="none" strike="noStrike" kern="0" cap="all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grpSp>
        <p:nvGrpSpPr>
          <p:cNvPr id="22" name="Grup 21"/>
          <p:cNvGrpSpPr/>
          <p:nvPr/>
        </p:nvGrpSpPr>
        <p:grpSpPr>
          <a:xfrm>
            <a:off x="8345369" y="3017484"/>
            <a:ext cx="843676" cy="1455648"/>
            <a:chOff x="6314191" y="4877296"/>
            <a:chExt cx="843676" cy="1455648"/>
          </a:xfrm>
        </p:grpSpPr>
        <p:sp>
          <p:nvSpPr>
            <p:cNvPr id="967" name="Freeform 6"/>
            <p:cNvSpPr>
              <a:spLocks/>
            </p:cNvSpPr>
            <p:nvPr/>
          </p:nvSpPr>
          <p:spPr bwMode="gray">
            <a:xfrm>
              <a:off x="6552765" y="5884772"/>
              <a:ext cx="392412" cy="397993"/>
            </a:xfrm>
            <a:custGeom>
              <a:avLst/>
              <a:gdLst/>
              <a:ahLst/>
              <a:cxnLst>
                <a:cxn ang="0">
                  <a:pos x="510" y="579"/>
                </a:cxn>
                <a:cxn ang="0">
                  <a:pos x="0" y="518"/>
                </a:cxn>
                <a:cxn ang="0">
                  <a:pos x="437" y="338"/>
                </a:cxn>
                <a:cxn ang="0">
                  <a:pos x="87" y="229"/>
                </a:cxn>
                <a:cxn ang="0">
                  <a:pos x="354" y="71"/>
                </a:cxn>
                <a:cxn ang="0">
                  <a:pos x="156" y="0"/>
                </a:cxn>
              </a:cxnLst>
              <a:rect l="0" t="0" r="r" b="b"/>
              <a:pathLst>
                <a:path w="510" h="579">
                  <a:moveTo>
                    <a:pt x="510" y="579"/>
                  </a:moveTo>
                  <a:lnTo>
                    <a:pt x="0" y="518"/>
                  </a:lnTo>
                  <a:lnTo>
                    <a:pt x="437" y="338"/>
                  </a:lnTo>
                  <a:lnTo>
                    <a:pt x="87" y="229"/>
                  </a:lnTo>
                  <a:lnTo>
                    <a:pt x="354" y="71"/>
                  </a:lnTo>
                  <a:lnTo>
                    <a:pt x="156" y="0"/>
                  </a:lnTo>
                </a:path>
              </a:pathLst>
            </a:custGeom>
            <a:noFill/>
            <a:ln w="4445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8" name="Freeform 7"/>
            <p:cNvSpPr>
              <a:spLocks/>
            </p:cNvSpPr>
            <p:nvPr/>
          </p:nvSpPr>
          <p:spPr bwMode="gray">
            <a:xfrm>
              <a:off x="6520449" y="5685432"/>
              <a:ext cx="440887" cy="647512"/>
            </a:xfrm>
            <a:custGeom>
              <a:avLst/>
              <a:gdLst/>
              <a:ahLst/>
              <a:cxnLst>
                <a:cxn ang="0">
                  <a:pos x="0" y="942"/>
                </a:cxn>
                <a:cxn ang="0">
                  <a:pos x="288" y="0"/>
                </a:cxn>
                <a:cxn ang="0">
                  <a:pos x="573" y="942"/>
                </a:cxn>
              </a:cxnLst>
              <a:rect l="0" t="0" r="r" b="b"/>
              <a:pathLst>
                <a:path w="573" h="942">
                  <a:moveTo>
                    <a:pt x="0" y="942"/>
                  </a:moveTo>
                  <a:lnTo>
                    <a:pt x="288" y="0"/>
                  </a:lnTo>
                  <a:lnTo>
                    <a:pt x="573" y="942"/>
                  </a:lnTo>
                </a:path>
              </a:pathLst>
            </a:custGeom>
            <a:noFill/>
            <a:ln w="44450" cap="flat">
              <a:solidFill>
                <a:schemeClr val="bg1">
                  <a:lumMod val="50000"/>
                </a:schemeClr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9" name="Oval 8"/>
            <p:cNvSpPr>
              <a:spLocks noChangeArrowheads="1"/>
            </p:cNvSpPr>
            <p:nvPr/>
          </p:nvSpPr>
          <p:spPr bwMode="gray">
            <a:xfrm>
              <a:off x="6654774" y="5587824"/>
              <a:ext cx="181951" cy="195215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1" name="Grup 20"/>
            <p:cNvGrpSpPr/>
            <p:nvPr/>
          </p:nvGrpSpPr>
          <p:grpSpPr>
            <a:xfrm>
              <a:off x="6314191" y="4877296"/>
              <a:ext cx="843676" cy="830162"/>
              <a:chOff x="5942500" y="4895825"/>
              <a:chExt cx="1564025" cy="830162"/>
            </a:xfrm>
          </p:grpSpPr>
          <p:sp>
            <p:nvSpPr>
              <p:cNvPr id="970" name="Freeform 9"/>
              <p:cNvSpPr>
                <a:spLocks/>
              </p:cNvSpPr>
              <p:nvPr/>
            </p:nvSpPr>
            <p:spPr bwMode="gray">
              <a:xfrm>
                <a:off x="6338092" y="5312184"/>
                <a:ext cx="780208" cy="413803"/>
              </a:xfrm>
              <a:custGeom>
                <a:avLst/>
                <a:gdLst/>
                <a:ahLst/>
                <a:cxnLst>
                  <a:cxn ang="0">
                    <a:pos x="66" y="255"/>
                  </a:cxn>
                  <a:cxn ang="0">
                    <a:pos x="64" y="230"/>
                  </a:cxn>
                  <a:cxn ang="0">
                    <a:pos x="222" y="72"/>
                  </a:cxn>
                  <a:cxn ang="0">
                    <a:pos x="380" y="227"/>
                  </a:cxn>
                  <a:cxn ang="0">
                    <a:pos x="429" y="130"/>
                  </a:cxn>
                  <a:cxn ang="0">
                    <a:pos x="222" y="0"/>
                  </a:cxn>
                  <a:cxn ang="0">
                    <a:pos x="0" y="168"/>
                  </a:cxn>
                  <a:cxn ang="0">
                    <a:pos x="66" y="255"/>
                  </a:cxn>
                </a:cxnLst>
                <a:rect l="0" t="0" r="r" b="b"/>
                <a:pathLst>
                  <a:path w="429" h="255">
                    <a:moveTo>
                      <a:pt x="66" y="255"/>
                    </a:moveTo>
                    <a:cubicBezTo>
                      <a:pt x="64" y="247"/>
                      <a:pt x="64" y="238"/>
                      <a:pt x="64" y="230"/>
                    </a:cubicBezTo>
                    <a:cubicBezTo>
                      <a:pt x="64" y="142"/>
                      <a:pt x="134" y="72"/>
                      <a:pt x="222" y="72"/>
                    </a:cubicBezTo>
                    <a:cubicBezTo>
                      <a:pt x="308" y="72"/>
                      <a:pt x="378" y="141"/>
                      <a:pt x="380" y="227"/>
                    </a:cubicBezTo>
                    <a:cubicBezTo>
                      <a:pt x="403" y="200"/>
                      <a:pt x="421" y="166"/>
                      <a:pt x="429" y="130"/>
                    </a:cubicBezTo>
                    <a:cubicBezTo>
                      <a:pt x="392" y="53"/>
                      <a:pt x="313" y="0"/>
                      <a:pt x="222" y="0"/>
                    </a:cubicBezTo>
                    <a:cubicBezTo>
                      <a:pt x="116" y="0"/>
                      <a:pt x="27" y="71"/>
                      <a:pt x="0" y="168"/>
                    </a:cubicBezTo>
                    <a:cubicBezTo>
                      <a:pt x="15" y="202"/>
                      <a:pt x="37" y="232"/>
                      <a:pt x="66" y="255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14288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9" name="Grup 18"/>
              <p:cNvGrpSpPr/>
              <p:nvPr/>
            </p:nvGrpSpPr>
            <p:grpSpPr>
              <a:xfrm>
                <a:off x="5942500" y="4895825"/>
                <a:ext cx="1564025" cy="727513"/>
                <a:chOff x="5942500" y="4895825"/>
                <a:chExt cx="1564025" cy="727513"/>
              </a:xfrm>
            </p:grpSpPr>
            <p:sp>
              <p:nvSpPr>
                <p:cNvPr id="971" name="Freeform 10"/>
                <p:cNvSpPr>
                  <a:spLocks/>
                </p:cNvSpPr>
                <p:nvPr/>
              </p:nvSpPr>
              <p:spPr bwMode="gray">
                <a:xfrm>
                  <a:off x="6066310" y="5105054"/>
                  <a:ext cx="1326507" cy="518284"/>
                </a:xfrm>
                <a:custGeom>
                  <a:avLst/>
                  <a:gdLst/>
                  <a:ahLst/>
                  <a:cxnLst>
                    <a:cxn ang="0">
                      <a:pos x="377" y="76"/>
                    </a:cxn>
                    <a:cxn ang="0">
                      <a:pos x="702" y="286"/>
                    </a:cxn>
                    <a:cxn ang="0">
                      <a:pos x="730" y="183"/>
                    </a:cxn>
                    <a:cxn ang="0">
                      <a:pos x="377" y="0"/>
                    </a:cxn>
                    <a:cxn ang="0">
                      <a:pos x="0" y="220"/>
                    </a:cxn>
                    <a:cxn ang="0">
                      <a:pos x="38" y="319"/>
                    </a:cxn>
                    <a:cxn ang="0">
                      <a:pos x="377" y="76"/>
                    </a:cxn>
                  </a:cxnLst>
                  <a:rect l="0" t="0" r="r" b="b"/>
                  <a:pathLst>
                    <a:path w="730" h="319">
                      <a:moveTo>
                        <a:pt x="377" y="76"/>
                      </a:moveTo>
                      <a:cubicBezTo>
                        <a:pt x="522" y="76"/>
                        <a:pt x="646" y="162"/>
                        <a:pt x="702" y="286"/>
                      </a:cubicBezTo>
                      <a:cubicBezTo>
                        <a:pt x="716" y="254"/>
                        <a:pt x="726" y="219"/>
                        <a:pt x="730" y="183"/>
                      </a:cubicBezTo>
                      <a:cubicBezTo>
                        <a:pt x="652" y="72"/>
                        <a:pt x="523" y="0"/>
                        <a:pt x="377" y="0"/>
                      </a:cubicBezTo>
                      <a:cubicBezTo>
                        <a:pt x="215" y="0"/>
                        <a:pt x="74" y="88"/>
                        <a:pt x="0" y="220"/>
                      </a:cubicBezTo>
                      <a:cubicBezTo>
                        <a:pt x="8" y="255"/>
                        <a:pt x="21" y="288"/>
                        <a:pt x="38" y="319"/>
                      </a:cubicBezTo>
                      <a:cubicBezTo>
                        <a:pt x="86" y="177"/>
                        <a:pt x="219" y="76"/>
                        <a:pt x="377" y="7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 w="1428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4" name="Freeform 10"/>
                <p:cNvSpPr>
                  <a:spLocks/>
                </p:cNvSpPr>
                <p:nvPr/>
              </p:nvSpPr>
              <p:spPr bwMode="gray">
                <a:xfrm>
                  <a:off x="5942500" y="4895825"/>
                  <a:ext cx="1564025" cy="518284"/>
                </a:xfrm>
                <a:custGeom>
                  <a:avLst/>
                  <a:gdLst/>
                  <a:ahLst/>
                  <a:cxnLst>
                    <a:cxn ang="0">
                      <a:pos x="377" y="76"/>
                    </a:cxn>
                    <a:cxn ang="0">
                      <a:pos x="702" y="286"/>
                    </a:cxn>
                    <a:cxn ang="0">
                      <a:pos x="730" y="183"/>
                    </a:cxn>
                    <a:cxn ang="0">
                      <a:pos x="377" y="0"/>
                    </a:cxn>
                    <a:cxn ang="0">
                      <a:pos x="0" y="220"/>
                    </a:cxn>
                    <a:cxn ang="0">
                      <a:pos x="38" y="319"/>
                    </a:cxn>
                    <a:cxn ang="0">
                      <a:pos x="377" y="76"/>
                    </a:cxn>
                  </a:cxnLst>
                  <a:rect l="0" t="0" r="r" b="b"/>
                  <a:pathLst>
                    <a:path w="730" h="319">
                      <a:moveTo>
                        <a:pt x="377" y="76"/>
                      </a:moveTo>
                      <a:cubicBezTo>
                        <a:pt x="522" y="76"/>
                        <a:pt x="646" y="162"/>
                        <a:pt x="702" y="286"/>
                      </a:cubicBezTo>
                      <a:cubicBezTo>
                        <a:pt x="716" y="254"/>
                        <a:pt x="726" y="219"/>
                        <a:pt x="730" y="183"/>
                      </a:cubicBezTo>
                      <a:cubicBezTo>
                        <a:pt x="652" y="72"/>
                        <a:pt x="523" y="0"/>
                        <a:pt x="377" y="0"/>
                      </a:cubicBezTo>
                      <a:cubicBezTo>
                        <a:pt x="215" y="0"/>
                        <a:pt x="74" y="88"/>
                        <a:pt x="0" y="220"/>
                      </a:cubicBezTo>
                      <a:cubicBezTo>
                        <a:pt x="8" y="255"/>
                        <a:pt x="21" y="288"/>
                        <a:pt x="38" y="319"/>
                      </a:cubicBezTo>
                      <a:cubicBezTo>
                        <a:pt x="86" y="177"/>
                        <a:pt x="219" y="76"/>
                        <a:pt x="377" y="76"/>
                      </a:cubicBezTo>
                      <a:close/>
                    </a:path>
                  </a:pathLst>
                </a:custGeom>
                <a:solidFill>
                  <a:schemeClr val="accent1">
                    <a:lumMod val="40000"/>
                    <a:lumOff val="60000"/>
                  </a:schemeClr>
                </a:solidFill>
                <a:ln w="14288" cap="flat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1364" name="Group 170"/>
          <p:cNvGrpSpPr>
            <a:grpSpLocks/>
          </p:cNvGrpSpPr>
          <p:nvPr/>
        </p:nvGrpSpPr>
        <p:grpSpPr bwMode="gray">
          <a:xfrm>
            <a:off x="6930410" y="4322807"/>
            <a:ext cx="219175" cy="331701"/>
            <a:chOff x="3232" y="933"/>
            <a:chExt cx="354" cy="639"/>
          </a:xfrm>
        </p:grpSpPr>
        <p:sp>
          <p:nvSpPr>
            <p:cNvPr id="1365" name="Freeform 171"/>
            <p:cNvSpPr>
              <a:spLocks/>
            </p:cNvSpPr>
            <p:nvPr/>
          </p:nvSpPr>
          <p:spPr bwMode="gray">
            <a:xfrm>
              <a:off x="3299" y="1243"/>
              <a:ext cx="121" cy="329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90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4" y="204"/>
                </a:cxn>
                <a:cxn ang="0">
                  <a:pos x="45" y="51"/>
                </a:cxn>
                <a:cxn ang="0">
                  <a:pos x="36" y="39"/>
                </a:cxn>
                <a:cxn ang="0">
                  <a:pos x="45" y="51"/>
                </a:cxn>
                <a:cxn ang="0">
                  <a:pos x="44" y="204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66" name="Group 172"/>
            <p:cNvGrpSpPr>
              <a:grpSpLocks/>
            </p:cNvGrpSpPr>
            <p:nvPr/>
          </p:nvGrpSpPr>
          <p:grpSpPr bwMode="gray">
            <a:xfrm>
              <a:off x="3354" y="1258"/>
              <a:ext cx="232" cy="168"/>
              <a:chOff x="2844" y="1025"/>
              <a:chExt cx="466" cy="338"/>
            </a:xfrm>
          </p:grpSpPr>
          <p:sp>
            <p:nvSpPr>
              <p:cNvPr id="1374" name="Freeform 173"/>
              <p:cNvSpPr>
                <a:spLocks/>
              </p:cNvSpPr>
              <p:nvPr/>
            </p:nvSpPr>
            <p:spPr bwMode="gray">
              <a:xfrm>
                <a:off x="2844" y="1103"/>
                <a:ext cx="338" cy="224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0" y="90"/>
                  </a:cxn>
                  <a:cxn ang="0">
                    <a:pos x="338" y="0"/>
                  </a:cxn>
                  <a:cxn ang="0">
                    <a:pos x="338" y="135"/>
                  </a:cxn>
                  <a:cxn ang="0">
                    <a:pos x="0" y="224"/>
                  </a:cxn>
                  <a:cxn ang="0">
                    <a:pos x="0" y="224"/>
                  </a:cxn>
                </a:cxnLst>
                <a:rect l="0" t="0" r="r" b="b"/>
                <a:pathLst>
                  <a:path w="338" h="224">
                    <a:moveTo>
                      <a:pt x="0" y="224"/>
                    </a:moveTo>
                    <a:lnTo>
                      <a:pt x="0" y="90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4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6D6D6C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5" name="Freeform 174"/>
              <p:cNvSpPr>
                <a:spLocks/>
              </p:cNvSpPr>
              <p:nvPr/>
            </p:nvSpPr>
            <p:spPr bwMode="gray">
              <a:xfrm>
                <a:off x="3182" y="1025"/>
                <a:ext cx="128" cy="246"/>
              </a:xfrm>
              <a:custGeom>
                <a:avLst/>
                <a:gdLst/>
                <a:ahLst/>
                <a:cxnLst>
                  <a:cxn ang="0">
                    <a:pos x="83" y="10"/>
                  </a:cxn>
                  <a:cxn ang="0">
                    <a:pos x="83" y="10"/>
                  </a:cxn>
                  <a:cxn ang="0">
                    <a:pos x="47" y="0"/>
                  </a:cxn>
                  <a:cxn ang="0">
                    <a:pos x="0" y="78"/>
                  </a:cxn>
                  <a:cxn ang="0">
                    <a:pos x="0" y="213"/>
                  </a:cxn>
                  <a:cxn ang="0">
                    <a:pos x="128" y="246"/>
                  </a:cxn>
                  <a:cxn ang="0">
                    <a:pos x="128" y="113"/>
                  </a:cxn>
                  <a:cxn ang="0">
                    <a:pos x="128" y="111"/>
                  </a:cxn>
                  <a:cxn ang="0">
                    <a:pos x="83" y="10"/>
                  </a:cxn>
                </a:cxnLst>
                <a:rect l="0" t="0" r="r" b="b"/>
                <a:pathLst>
                  <a:path w="128" h="246">
                    <a:moveTo>
                      <a:pt x="83" y="10"/>
                    </a:moveTo>
                    <a:lnTo>
                      <a:pt x="83" y="10"/>
                    </a:lnTo>
                    <a:lnTo>
                      <a:pt x="47" y="0"/>
                    </a:lnTo>
                    <a:lnTo>
                      <a:pt x="0" y="78"/>
                    </a:lnTo>
                    <a:lnTo>
                      <a:pt x="0" y="213"/>
                    </a:lnTo>
                    <a:lnTo>
                      <a:pt x="128" y="246"/>
                    </a:lnTo>
                    <a:lnTo>
                      <a:pt x="128" y="113"/>
                    </a:lnTo>
                    <a:lnTo>
                      <a:pt x="128" y="111"/>
                    </a:lnTo>
                    <a:lnTo>
                      <a:pt x="83" y="10"/>
                    </a:lnTo>
                    <a:close/>
                  </a:path>
                </a:pathLst>
              </a:custGeom>
              <a:solidFill>
                <a:srgbClr val="A0A0A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6" name="Freeform 175"/>
              <p:cNvSpPr>
                <a:spLocks/>
              </p:cNvSpPr>
              <p:nvPr/>
            </p:nvSpPr>
            <p:spPr bwMode="gray">
              <a:xfrm>
                <a:off x="2972" y="1136"/>
                <a:ext cx="338" cy="227"/>
              </a:xfrm>
              <a:custGeom>
                <a:avLst/>
                <a:gdLst/>
                <a:ahLst/>
                <a:cxnLst>
                  <a:cxn ang="0">
                    <a:pos x="0" y="227"/>
                  </a:cxn>
                  <a:cxn ang="0">
                    <a:pos x="0" y="92"/>
                  </a:cxn>
                  <a:cxn ang="0">
                    <a:pos x="338" y="0"/>
                  </a:cxn>
                  <a:cxn ang="0">
                    <a:pos x="338" y="135"/>
                  </a:cxn>
                  <a:cxn ang="0">
                    <a:pos x="0" y="227"/>
                  </a:cxn>
                  <a:cxn ang="0">
                    <a:pos x="0" y="227"/>
                  </a:cxn>
                </a:cxnLst>
                <a:rect l="0" t="0" r="r" b="b"/>
                <a:pathLst>
                  <a:path w="338" h="227">
                    <a:moveTo>
                      <a:pt x="0" y="227"/>
                    </a:moveTo>
                    <a:lnTo>
                      <a:pt x="0" y="92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30303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7" name="Freeform 176"/>
              <p:cNvSpPr>
                <a:spLocks/>
              </p:cNvSpPr>
              <p:nvPr/>
            </p:nvSpPr>
            <p:spPr bwMode="gray">
              <a:xfrm>
                <a:off x="2898" y="1072"/>
                <a:ext cx="353" cy="107"/>
              </a:xfrm>
              <a:custGeom>
                <a:avLst/>
                <a:gdLst/>
                <a:ahLst/>
                <a:cxnLst>
                  <a:cxn ang="0">
                    <a:pos x="147" y="2"/>
                  </a:cxn>
                  <a:cxn ang="0">
                    <a:pos x="144" y="0"/>
                  </a:cxn>
                  <a:cxn ang="0">
                    <a:pos x="2" y="38"/>
                  </a:cxn>
                  <a:cxn ang="0">
                    <a:pos x="2" y="43"/>
                  </a:cxn>
                  <a:cxn ang="0">
                    <a:pos x="5" y="45"/>
                  </a:cxn>
                  <a:cxn ang="0">
                    <a:pos x="147" y="6"/>
                  </a:cxn>
                  <a:cxn ang="0">
                    <a:pos x="147" y="2"/>
                  </a:cxn>
                </a:cxnLst>
                <a:rect l="0" t="0" r="r" b="b"/>
                <a:pathLst>
                  <a:path w="149" h="45">
                    <a:moveTo>
                      <a:pt x="147" y="2"/>
                    </a:moveTo>
                    <a:cubicBezTo>
                      <a:pt x="146" y="0"/>
                      <a:pt x="144" y="0"/>
                      <a:pt x="144" y="0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0" y="39"/>
                      <a:pt x="2" y="43"/>
                    </a:cubicBezTo>
                    <a:cubicBezTo>
                      <a:pt x="3" y="45"/>
                      <a:pt x="5" y="45"/>
                      <a:pt x="5" y="45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9" y="5"/>
                      <a:pt x="147" y="2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8" name="Freeform 177"/>
              <p:cNvSpPr>
                <a:spLocks/>
              </p:cNvSpPr>
              <p:nvPr/>
            </p:nvSpPr>
            <p:spPr bwMode="gray">
              <a:xfrm>
                <a:off x="2844" y="1117"/>
                <a:ext cx="128" cy="246"/>
              </a:xfrm>
              <a:custGeom>
                <a:avLst/>
                <a:gdLst/>
                <a:ahLst/>
                <a:cxnLst>
                  <a:cxn ang="0">
                    <a:pos x="83" y="7"/>
                  </a:cxn>
                  <a:cxn ang="0">
                    <a:pos x="83" y="7"/>
                  </a:cxn>
                  <a:cxn ang="0">
                    <a:pos x="47" y="0"/>
                  </a:cxn>
                  <a:cxn ang="0">
                    <a:pos x="0" y="76"/>
                  </a:cxn>
                  <a:cxn ang="0">
                    <a:pos x="0" y="210"/>
                  </a:cxn>
                  <a:cxn ang="0">
                    <a:pos x="128" y="246"/>
                  </a:cxn>
                  <a:cxn ang="0">
                    <a:pos x="128" y="111"/>
                  </a:cxn>
                  <a:cxn ang="0">
                    <a:pos x="128" y="111"/>
                  </a:cxn>
                  <a:cxn ang="0">
                    <a:pos x="83" y="7"/>
                  </a:cxn>
                </a:cxnLst>
                <a:rect l="0" t="0" r="r" b="b"/>
                <a:pathLst>
                  <a:path w="128" h="246">
                    <a:moveTo>
                      <a:pt x="83" y="7"/>
                    </a:moveTo>
                    <a:lnTo>
                      <a:pt x="83" y="7"/>
                    </a:lnTo>
                    <a:lnTo>
                      <a:pt x="47" y="0"/>
                    </a:lnTo>
                    <a:lnTo>
                      <a:pt x="0" y="76"/>
                    </a:lnTo>
                    <a:lnTo>
                      <a:pt x="0" y="210"/>
                    </a:lnTo>
                    <a:lnTo>
                      <a:pt x="128" y="246"/>
                    </a:lnTo>
                    <a:lnTo>
                      <a:pt x="128" y="111"/>
                    </a:lnTo>
                    <a:lnTo>
                      <a:pt x="128" y="111"/>
                    </a:lnTo>
                    <a:lnTo>
                      <a:pt x="83" y="7"/>
                    </a:lnTo>
                    <a:close/>
                  </a:path>
                </a:pathLst>
              </a:custGeom>
              <a:solidFill>
                <a:srgbClr val="B6B6B6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9" name="Freeform 178"/>
              <p:cNvSpPr>
                <a:spLocks/>
              </p:cNvSpPr>
              <p:nvPr/>
            </p:nvSpPr>
            <p:spPr bwMode="gray">
              <a:xfrm>
                <a:off x="2901" y="1160"/>
                <a:ext cx="16" cy="19"/>
              </a:xfrm>
              <a:custGeom>
                <a:avLst/>
                <a:gdLst/>
                <a:ahLst/>
                <a:cxnLst>
                  <a:cxn ang="0">
                    <a:pos x="5" y="7"/>
                  </a:cxn>
                  <a:cxn ang="0">
                    <a:pos x="1" y="5"/>
                  </a:cxn>
                  <a:cxn ang="0">
                    <a:pos x="1" y="1"/>
                  </a:cxn>
                  <a:cxn ang="0">
                    <a:pos x="5" y="2"/>
                  </a:cxn>
                  <a:cxn ang="0">
                    <a:pos x="5" y="7"/>
                  </a:cxn>
                </a:cxnLst>
                <a:rect l="0" t="0" r="r" b="b"/>
                <a:pathLst>
                  <a:path w="7" h="8">
                    <a:moveTo>
                      <a:pt x="5" y="7"/>
                    </a:move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6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67" name="Freeform 179"/>
            <p:cNvSpPr>
              <a:spLocks/>
            </p:cNvSpPr>
            <p:nvPr/>
          </p:nvSpPr>
          <p:spPr bwMode="gray">
            <a:xfrm>
              <a:off x="3232" y="1023"/>
              <a:ext cx="266" cy="310"/>
            </a:xfrm>
            <a:custGeom>
              <a:avLst/>
              <a:gdLst/>
              <a:ahLst/>
              <a:cxnLst>
                <a:cxn ang="0">
                  <a:pos x="192" y="194"/>
                </a:cxn>
                <a:cxn ang="0">
                  <a:pos x="169" y="49"/>
                </a:cxn>
                <a:cxn ang="0">
                  <a:pos x="143" y="24"/>
                </a:cxn>
                <a:cxn ang="0">
                  <a:pos x="100" y="12"/>
                </a:cxn>
                <a:cxn ang="0">
                  <a:pos x="60" y="2"/>
                </a:cxn>
                <a:cxn ang="0">
                  <a:pos x="30" y="11"/>
                </a:cxn>
                <a:cxn ang="0">
                  <a:pos x="4" y="159"/>
                </a:cxn>
                <a:cxn ang="0">
                  <a:pos x="36" y="168"/>
                </a:cxn>
                <a:cxn ang="0">
                  <a:pos x="54" y="47"/>
                </a:cxn>
                <a:cxn ang="0">
                  <a:pos x="53" y="164"/>
                </a:cxn>
                <a:cxn ang="0">
                  <a:pos x="62" y="174"/>
                </a:cxn>
                <a:cxn ang="0">
                  <a:pos x="113" y="188"/>
                </a:cxn>
                <a:cxn ang="0">
                  <a:pos x="140" y="169"/>
                </a:cxn>
                <a:cxn ang="0">
                  <a:pos x="140" y="169"/>
                </a:cxn>
                <a:cxn ang="0">
                  <a:pos x="138" y="87"/>
                </a:cxn>
                <a:cxn ang="0">
                  <a:pos x="136" y="70"/>
                </a:cxn>
                <a:cxn ang="0">
                  <a:pos x="136" y="69"/>
                </a:cxn>
                <a:cxn ang="0">
                  <a:pos x="136" y="70"/>
                </a:cxn>
                <a:cxn ang="0">
                  <a:pos x="138" y="87"/>
                </a:cxn>
                <a:cxn ang="0">
                  <a:pos x="159" y="203"/>
                </a:cxn>
                <a:cxn ang="0">
                  <a:pos x="192" y="194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8" name="Freeform 181"/>
            <p:cNvSpPr>
              <a:spLocks/>
            </p:cNvSpPr>
            <p:nvPr/>
          </p:nvSpPr>
          <p:spPr bwMode="gray">
            <a:xfrm>
              <a:off x="3318" y="1006"/>
              <a:ext cx="88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9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30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E0CBAE"/>
            </a:solidFill>
            <a:ln w="3175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9" name="Freeform 180"/>
            <p:cNvSpPr>
              <a:spLocks/>
            </p:cNvSpPr>
            <p:nvPr/>
          </p:nvSpPr>
          <p:spPr bwMode="gray">
            <a:xfrm>
              <a:off x="3302" y="1029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0" name="Oval 182"/>
            <p:cNvSpPr>
              <a:spLocks noChangeArrowheads="1"/>
            </p:cNvSpPr>
            <p:nvPr/>
          </p:nvSpPr>
          <p:spPr bwMode="gray">
            <a:xfrm flipH="1">
              <a:off x="3306" y="937"/>
              <a:ext cx="106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71" name="Group 183"/>
            <p:cNvGrpSpPr>
              <a:grpSpLocks/>
            </p:cNvGrpSpPr>
            <p:nvPr/>
          </p:nvGrpSpPr>
          <p:grpSpPr bwMode="gray">
            <a:xfrm>
              <a:off x="3306" y="933"/>
              <a:ext cx="126" cy="67"/>
              <a:chOff x="2446" y="1964"/>
              <a:chExt cx="126" cy="67"/>
            </a:xfrm>
          </p:grpSpPr>
          <p:sp>
            <p:nvSpPr>
              <p:cNvPr id="1372" name="Freeform 184"/>
              <p:cNvSpPr>
                <a:spLocks/>
              </p:cNvSpPr>
              <p:nvPr/>
            </p:nvSpPr>
            <p:spPr bwMode="gray">
              <a:xfrm>
                <a:off x="2534" y="1972"/>
                <a:ext cx="38" cy="30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2" y="22"/>
                  </a:cxn>
                  <a:cxn ang="0">
                    <a:pos x="20" y="5"/>
                  </a:cxn>
                  <a:cxn ang="0">
                    <a:pos x="0" y="4"/>
                  </a:cxn>
                  <a:cxn ang="0">
                    <a:pos x="12" y="22"/>
                  </a:cxn>
                </a:cxnLst>
                <a:rect l="0" t="0" r="r" b="b"/>
                <a:pathLst>
                  <a:path w="28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7" y="21"/>
                      <a:pt x="28" y="13"/>
                      <a:pt x="20" y="5"/>
                    </a:cubicBezTo>
                    <a:cubicBezTo>
                      <a:pt x="15" y="0"/>
                      <a:pt x="4" y="3"/>
                      <a:pt x="0" y="4"/>
                    </a:cubicBezTo>
                    <a:cubicBezTo>
                      <a:pt x="0" y="4"/>
                      <a:pt x="10" y="15"/>
                      <a:pt x="12" y="2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3" name="Freeform 185"/>
              <p:cNvSpPr>
                <a:spLocks/>
              </p:cNvSpPr>
              <p:nvPr/>
            </p:nvSpPr>
            <p:spPr bwMode="gray">
              <a:xfrm>
                <a:off x="2446" y="1964"/>
                <a:ext cx="104" cy="67"/>
              </a:xfrm>
              <a:custGeom>
                <a:avLst/>
                <a:gdLst/>
                <a:ahLst/>
                <a:cxnLst>
                  <a:cxn ang="0">
                    <a:pos x="77" y="28"/>
                  </a:cxn>
                  <a:cxn ang="0">
                    <a:pos x="66" y="11"/>
                  </a:cxn>
                  <a:cxn ang="0">
                    <a:pos x="38" y="1"/>
                  </a:cxn>
                  <a:cxn ang="0">
                    <a:pos x="0" y="38"/>
                  </a:cxn>
                  <a:cxn ang="0">
                    <a:pos x="0" y="38"/>
                  </a:cxn>
                  <a:cxn ang="0">
                    <a:pos x="77" y="28"/>
                  </a:cxn>
                  <a:cxn ang="0">
                    <a:pos x="77" y="28"/>
                  </a:cxn>
                  <a:cxn ang="0">
                    <a:pos x="77" y="28"/>
                  </a:cxn>
                </a:cxnLst>
                <a:rect l="0" t="0" r="r" b="b"/>
                <a:pathLst>
                  <a:path w="77" h="49">
                    <a:moveTo>
                      <a:pt x="77" y="28"/>
                    </a:moveTo>
                    <a:cubicBezTo>
                      <a:pt x="75" y="21"/>
                      <a:pt x="71" y="15"/>
                      <a:pt x="66" y="11"/>
                    </a:cubicBezTo>
                    <a:cubicBezTo>
                      <a:pt x="58" y="4"/>
                      <a:pt x="48" y="0"/>
                      <a:pt x="38" y="1"/>
                    </a:cubicBezTo>
                    <a:cubicBezTo>
                      <a:pt x="17" y="2"/>
                      <a:pt x="1" y="1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49"/>
                      <a:pt x="69" y="44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380" name="Group 253"/>
          <p:cNvGrpSpPr>
            <a:grpSpLocks/>
          </p:cNvGrpSpPr>
          <p:nvPr/>
        </p:nvGrpSpPr>
        <p:grpSpPr bwMode="gray">
          <a:xfrm>
            <a:off x="5658060" y="5207637"/>
            <a:ext cx="240654" cy="309374"/>
            <a:chOff x="2022" y="1053"/>
            <a:chExt cx="304" cy="635"/>
          </a:xfrm>
        </p:grpSpPr>
        <p:sp>
          <p:nvSpPr>
            <p:cNvPr id="1381" name="Freeform 254"/>
            <p:cNvSpPr>
              <a:spLocks/>
            </p:cNvSpPr>
            <p:nvPr/>
          </p:nvSpPr>
          <p:spPr bwMode="gray">
            <a:xfrm>
              <a:off x="2089" y="1359"/>
              <a:ext cx="121" cy="329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90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4" y="204"/>
                </a:cxn>
                <a:cxn ang="0">
                  <a:pos x="45" y="51"/>
                </a:cxn>
                <a:cxn ang="0">
                  <a:pos x="36" y="39"/>
                </a:cxn>
                <a:cxn ang="0">
                  <a:pos x="45" y="51"/>
                </a:cxn>
                <a:cxn ang="0">
                  <a:pos x="44" y="204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82" name="Group 255"/>
            <p:cNvGrpSpPr>
              <a:grpSpLocks/>
            </p:cNvGrpSpPr>
            <p:nvPr/>
          </p:nvGrpSpPr>
          <p:grpSpPr bwMode="gray">
            <a:xfrm>
              <a:off x="2199" y="1411"/>
              <a:ext cx="127" cy="137"/>
              <a:chOff x="2408" y="1629"/>
              <a:chExt cx="127" cy="137"/>
            </a:xfrm>
          </p:grpSpPr>
          <p:sp>
            <p:nvSpPr>
              <p:cNvPr id="1387" name="Freeform 256"/>
              <p:cNvSpPr>
                <a:spLocks/>
              </p:cNvSpPr>
              <p:nvPr/>
            </p:nvSpPr>
            <p:spPr bwMode="gray">
              <a:xfrm>
                <a:off x="2408" y="1645"/>
                <a:ext cx="127" cy="34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77" y="0"/>
                  </a:cxn>
                  <a:cxn ang="0">
                    <a:pos x="227" y="12"/>
                  </a:cxn>
                  <a:cxn ang="0">
                    <a:pos x="47" y="62"/>
                  </a:cxn>
                  <a:cxn ang="0">
                    <a:pos x="0" y="47"/>
                  </a:cxn>
                </a:cxnLst>
                <a:rect l="0" t="0" r="r" b="b"/>
                <a:pathLst>
                  <a:path w="227" h="62">
                    <a:moveTo>
                      <a:pt x="0" y="47"/>
                    </a:moveTo>
                    <a:lnTo>
                      <a:pt x="177" y="0"/>
                    </a:lnTo>
                    <a:lnTo>
                      <a:pt x="227" y="12"/>
                    </a:lnTo>
                    <a:lnTo>
                      <a:pt x="47" y="62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6633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8" name="Freeform 257"/>
              <p:cNvSpPr>
                <a:spLocks/>
              </p:cNvSpPr>
              <p:nvPr/>
            </p:nvSpPr>
            <p:spPr bwMode="gray">
              <a:xfrm>
                <a:off x="2434" y="1651"/>
                <a:ext cx="101" cy="115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50"/>
                  </a:cxn>
                  <a:cxn ang="0">
                    <a:pos x="180" y="0"/>
                  </a:cxn>
                  <a:cxn ang="0">
                    <a:pos x="180" y="158"/>
                  </a:cxn>
                  <a:cxn ang="0">
                    <a:pos x="0" y="206"/>
                  </a:cxn>
                </a:cxnLst>
                <a:rect l="0" t="0" r="r" b="b"/>
                <a:pathLst>
                  <a:path w="180" h="206">
                    <a:moveTo>
                      <a:pt x="0" y="206"/>
                    </a:moveTo>
                    <a:lnTo>
                      <a:pt x="0" y="50"/>
                    </a:lnTo>
                    <a:lnTo>
                      <a:pt x="180" y="0"/>
                    </a:lnTo>
                    <a:lnTo>
                      <a:pt x="180" y="158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9" name="Freeform 258"/>
              <p:cNvSpPr>
                <a:spLocks/>
              </p:cNvSpPr>
              <p:nvPr/>
            </p:nvSpPr>
            <p:spPr bwMode="gray">
              <a:xfrm>
                <a:off x="2408" y="1671"/>
                <a:ext cx="26" cy="9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59"/>
                  </a:cxn>
                  <a:cxn ang="0">
                    <a:pos x="47" y="171"/>
                  </a:cxn>
                  <a:cxn ang="0">
                    <a:pos x="47" y="15"/>
                  </a:cxn>
                  <a:cxn ang="0">
                    <a:pos x="0" y="0"/>
                  </a:cxn>
                </a:cxnLst>
                <a:rect l="0" t="0" r="r" b="b"/>
                <a:pathLst>
                  <a:path w="47" h="171">
                    <a:moveTo>
                      <a:pt x="0" y="0"/>
                    </a:moveTo>
                    <a:lnTo>
                      <a:pt x="0" y="159"/>
                    </a:lnTo>
                    <a:lnTo>
                      <a:pt x="47" y="171"/>
                    </a:lnTo>
                    <a:lnTo>
                      <a:pt x="4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24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0" name="Freeform 259"/>
              <p:cNvSpPr>
                <a:spLocks/>
              </p:cNvSpPr>
              <p:nvPr/>
            </p:nvSpPr>
            <p:spPr bwMode="gray">
              <a:xfrm>
                <a:off x="2487" y="1632"/>
                <a:ext cx="11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19" y="47"/>
                  </a:cxn>
                  <a:cxn ang="0">
                    <a:pos x="19" y="4"/>
                  </a:cxn>
                  <a:cxn ang="0">
                    <a:pos x="0" y="0"/>
                  </a:cxn>
                </a:cxnLst>
                <a:rect l="0" t="0" r="r" b="b"/>
                <a:pathLst>
                  <a:path w="19" h="47">
                    <a:moveTo>
                      <a:pt x="0" y="0"/>
                    </a:moveTo>
                    <a:lnTo>
                      <a:pt x="0" y="42"/>
                    </a:lnTo>
                    <a:lnTo>
                      <a:pt x="19" y="47"/>
                    </a:lnTo>
                    <a:lnTo>
                      <a:pt x="1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1" name="Freeform 260"/>
              <p:cNvSpPr>
                <a:spLocks/>
              </p:cNvSpPr>
              <p:nvPr/>
            </p:nvSpPr>
            <p:spPr bwMode="gray">
              <a:xfrm>
                <a:off x="2446" y="1632"/>
                <a:ext cx="58" cy="40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0" y="28"/>
                  </a:cxn>
                  <a:cxn ang="0">
                    <a:pos x="0" y="73"/>
                  </a:cxn>
                  <a:cxn ang="0">
                    <a:pos x="14" y="68"/>
                  </a:cxn>
                  <a:cxn ang="0">
                    <a:pos x="14" y="37"/>
                  </a:cxn>
                  <a:cxn ang="0">
                    <a:pos x="92" y="16"/>
                  </a:cxn>
                  <a:cxn ang="0">
                    <a:pos x="92" y="47"/>
                  </a:cxn>
                  <a:cxn ang="0">
                    <a:pos x="104" y="45"/>
                  </a:cxn>
                  <a:cxn ang="0">
                    <a:pos x="104" y="0"/>
                  </a:cxn>
                </a:cxnLst>
                <a:rect l="0" t="0" r="r" b="b"/>
                <a:pathLst>
                  <a:path w="104" h="73">
                    <a:moveTo>
                      <a:pt x="104" y="0"/>
                    </a:moveTo>
                    <a:lnTo>
                      <a:pt x="0" y="28"/>
                    </a:lnTo>
                    <a:lnTo>
                      <a:pt x="0" y="73"/>
                    </a:lnTo>
                    <a:lnTo>
                      <a:pt x="14" y="68"/>
                    </a:lnTo>
                    <a:lnTo>
                      <a:pt x="14" y="37"/>
                    </a:lnTo>
                    <a:lnTo>
                      <a:pt x="92" y="16"/>
                    </a:lnTo>
                    <a:lnTo>
                      <a:pt x="92" y="47"/>
                    </a:lnTo>
                    <a:lnTo>
                      <a:pt x="104" y="45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2" name="Freeform 261"/>
              <p:cNvSpPr>
                <a:spLocks/>
              </p:cNvSpPr>
              <p:nvPr/>
            </p:nvSpPr>
            <p:spPr bwMode="gray">
              <a:xfrm>
                <a:off x="2437" y="1645"/>
                <a:ext cx="9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3"/>
                  </a:cxn>
                  <a:cxn ang="0">
                    <a:pos x="16" y="50"/>
                  </a:cxn>
                  <a:cxn ang="0">
                    <a:pos x="16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0" y="43"/>
                    </a:lnTo>
                    <a:lnTo>
                      <a:pt x="16" y="50"/>
                    </a:lnTo>
                    <a:lnTo>
                      <a:pt x="16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3" name="Freeform 262"/>
              <p:cNvSpPr>
                <a:spLocks/>
              </p:cNvSpPr>
              <p:nvPr/>
            </p:nvSpPr>
            <p:spPr bwMode="gray">
              <a:xfrm>
                <a:off x="2437" y="1629"/>
                <a:ext cx="67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01" y="0"/>
                  </a:cxn>
                  <a:cxn ang="0">
                    <a:pos x="120" y="5"/>
                  </a:cxn>
                  <a:cxn ang="0">
                    <a:pos x="16" y="33"/>
                  </a:cxn>
                  <a:cxn ang="0">
                    <a:pos x="0" y="28"/>
                  </a:cxn>
                </a:cxnLst>
                <a:rect l="0" t="0" r="r" b="b"/>
                <a:pathLst>
                  <a:path w="120" h="33">
                    <a:moveTo>
                      <a:pt x="0" y="28"/>
                    </a:moveTo>
                    <a:lnTo>
                      <a:pt x="101" y="0"/>
                    </a:lnTo>
                    <a:lnTo>
                      <a:pt x="120" y="5"/>
                    </a:lnTo>
                    <a:lnTo>
                      <a:pt x="16" y="3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83" name="Freeform 263"/>
            <p:cNvSpPr>
              <a:spLocks/>
            </p:cNvSpPr>
            <p:nvPr/>
          </p:nvSpPr>
          <p:spPr bwMode="gray">
            <a:xfrm>
              <a:off x="2022" y="1139"/>
              <a:ext cx="266" cy="310"/>
            </a:xfrm>
            <a:custGeom>
              <a:avLst/>
              <a:gdLst/>
              <a:ahLst/>
              <a:cxnLst>
                <a:cxn ang="0">
                  <a:pos x="192" y="194"/>
                </a:cxn>
                <a:cxn ang="0">
                  <a:pos x="169" y="49"/>
                </a:cxn>
                <a:cxn ang="0">
                  <a:pos x="143" y="24"/>
                </a:cxn>
                <a:cxn ang="0">
                  <a:pos x="100" y="12"/>
                </a:cxn>
                <a:cxn ang="0">
                  <a:pos x="60" y="2"/>
                </a:cxn>
                <a:cxn ang="0">
                  <a:pos x="30" y="11"/>
                </a:cxn>
                <a:cxn ang="0">
                  <a:pos x="4" y="159"/>
                </a:cxn>
                <a:cxn ang="0">
                  <a:pos x="36" y="168"/>
                </a:cxn>
                <a:cxn ang="0">
                  <a:pos x="54" y="47"/>
                </a:cxn>
                <a:cxn ang="0">
                  <a:pos x="53" y="164"/>
                </a:cxn>
                <a:cxn ang="0">
                  <a:pos x="62" y="174"/>
                </a:cxn>
                <a:cxn ang="0">
                  <a:pos x="113" y="188"/>
                </a:cxn>
                <a:cxn ang="0">
                  <a:pos x="140" y="169"/>
                </a:cxn>
                <a:cxn ang="0">
                  <a:pos x="140" y="169"/>
                </a:cxn>
                <a:cxn ang="0">
                  <a:pos x="138" y="87"/>
                </a:cxn>
                <a:cxn ang="0">
                  <a:pos x="136" y="70"/>
                </a:cxn>
                <a:cxn ang="0">
                  <a:pos x="136" y="69"/>
                </a:cxn>
                <a:cxn ang="0">
                  <a:pos x="136" y="70"/>
                </a:cxn>
                <a:cxn ang="0">
                  <a:pos x="138" y="87"/>
                </a:cxn>
                <a:cxn ang="0">
                  <a:pos x="159" y="203"/>
                </a:cxn>
                <a:cxn ang="0">
                  <a:pos x="192" y="194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Freeform 264"/>
            <p:cNvSpPr>
              <a:spLocks/>
            </p:cNvSpPr>
            <p:nvPr/>
          </p:nvSpPr>
          <p:spPr bwMode="gray">
            <a:xfrm>
              <a:off x="2108" y="1122"/>
              <a:ext cx="88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9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30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Oval 265"/>
            <p:cNvSpPr>
              <a:spLocks noChangeArrowheads="1"/>
            </p:cNvSpPr>
            <p:nvPr/>
          </p:nvSpPr>
          <p:spPr bwMode="gray">
            <a:xfrm flipH="1">
              <a:off x="2096" y="1053"/>
              <a:ext cx="106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Freeform 266"/>
            <p:cNvSpPr>
              <a:spLocks/>
            </p:cNvSpPr>
            <p:nvPr/>
          </p:nvSpPr>
          <p:spPr bwMode="gray">
            <a:xfrm>
              <a:off x="2125" y="1166"/>
              <a:ext cx="32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22"/>
                </a:cxn>
                <a:cxn ang="0">
                  <a:pos x="5" y="239"/>
                </a:cxn>
                <a:cxn ang="0">
                  <a:pos x="29" y="265"/>
                </a:cxn>
                <a:cxn ang="0">
                  <a:pos x="52" y="253"/>
                </a:cxn>
                <a:cxn ang="0">
                  <a:pos x="38" y="29"/>
                </a:cxn>
                <a:cxn ang="0">
                  <a:pos x="55" y="15"/>
                </a:cxn>
                <a:cxn ang="0">
                  <a:pos x="0" y="0"/>
                </a:cxn>
              </a:cxnLst>
              <a:rect l="0" t="0" r="r" b="b"/>
              <a:pathLst>
                <a:path w="55" h="265">
                  <a:moveTo>
                    <a:pt x="0" y="0"/>
                  </a:moveTo>
                  <a:lnTo>
                    <a:pt x="14" y="22"/>
                  </a:lnTo>
                  <a:lnTo>
                    <a:pt x="5" y="239"/>
                  </a:lnTo>
                  <a:lnTo>
                    <a:pt x="29" y="265"/>
                  </a:lnTo>
                  <a:lnTo>
                    <a:pt x="52" y="253"/>
                  </a:lnTo>
                  <a:lnTo>
                    <a:pt x="38" y="29"/>
                  </a:lnTo>
                  <a:lnTo>
                    <a:pt x="5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94" name="Group 170"/>
          <p:cNvGrpSpPr>
            <a:grpSpLocks/>
          </p:cNvGrpSpPr>
          <p:nvPr/>
        </p:nvGrpSpPr>
        <p:grpSpPr bwMode="gray">
          <a:xfrm>
            <a:off x="9226285" y="3561063"/>
            <a:ext cx="219175" cy="331701"/>
            <a:chOff x="3232" y="933"/>
            <a:chExt cx="354" cy="639"/>
          </a:xfrm>
        </p:grpSpPr>
        <p:sp>
          <p:nvSpPr>
            <p:cNvPr id="1395" name="Freeform 171"/>
            <p:cNvSpPr>
              <a:spLocks/>
            </p:cNvSpPr>
            <p:nvPr/>
          </p:nvSpPr>
          <p:spPr bwMode="gray">
            <a:xfrm>
              <a:off x="3299" y="1243"/>
              <a:ext cx="121" cy="329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90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4" y="204"/>
                </a:cxn>
                <a:cxn ang="0">
                  <a:pos x="45" y="51"/>
                </a:cxn>
                <a:cxn ang="0">
                  <a:pos x="36" y="39"/>
                </a:cxn>
                <a:cxn ang="0">
                  <a:pos x="45" y="51"/>
                </a:cxn>
                <a:cxn ang="0">
                  <a:pos x="44" y="204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96" name="Group 172"/>
            <p:cNvGrpSpPr>
              <a:grpSpLocks/>
            </p:cNvGrpSpPr>
            <p:nvPr/>
          </p:nvGrpSpPr>
          <p:grpSpPr bwMode="gray">
            <a:xfrm>
              <a:off x="3354" y="1258"/>
              <a:ext cx="232" cy="168"/>
              <a:chOff x="2844" y="1025"/>
              <a:chExt cx="466" cy="338"/>
            </a:xfrm>
          </p:grpSpPr>
          <p:sp>
            <p:nvSpPr>
              <p:cNvPr id="1404" name="Freeform 173"/>
              <p:cNvSpPr>
                <a:spLocks/>
              </p:cNvSpPr>
              <p:nvPr/>
            </p:nvSpPr>
            <p:spPr bwMode="gray">
              <a:xfrm>
                <a:off x="2844" y="1103"/>
                <a:ext cx="338" cy="224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0" y="90"/>
                  </a:cxn>
                  <a:cxn ang="0">
                    <a:pos x="338" y="0"/>
                  </a:cxn>
                  <a:cxn ang="0">
                    <a:pos x="338" y="135"/>
                  </a:cxn>
                  <a:cxn ang="0">
                    <a:pos x="0" y="224"/>
                  </a:cxn>
                  <a:cxn ang="0">
                    <a:pos x="0" y="224"/>
                  </a:cxn>
                </a:cxnLst>
                <a:rect l="0" t="0" r="r" b="b"/>
                <a:pathLst>
                  <a:path w="338" h="224">
                    <a:moveTo>
                      <a:pt x="0" y="224"/>
                    </a:moveTo>
                    <a:lnTo>
                      <a:pt x="0" y="90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4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6D6D6C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5" name="Freeform 174"/>
              <p:cNvSpPr>
                <a:spLocks/>
              </p:cNvSpPr>
              <p:nvPr/>
            </p:nvSpPr>
            <p:spPr bwMode="gray">
              <a:xfrm>
                <a:off x="3182" y="1025"/>
                <a:ext cx="128" cy="246"/>
              </a:xfrm>
              <a:custGeom>
                <a:avLst/>
                <a:gdLst/>
                <a:ahLst/>
                <a:cxnLst>
                  <a:cxn ang="0">
                    <a:pos x="83" y="10"/>
                  </a:cxn>
                  <a:cxn ang="0">
                    <a:pos x="83" y="10"/>
                  </a:cxn>
                  <a:cxn ang="0">
                    <a:pos x="47" y="0"/>
                  </a:cxn>
                  <a:cxn ang="0">
                    <a:pos x="0" y="78"/>
                  </a:cxn>
                  <a:cxn ang="0">
                    <a:pos x="0" y="213"/>
                  </a:cxn>
                  <a:cxn ang="0">
                    <a:pos x="128" y="246"/>
                  </a:cxn>
                  <a:cxn ang="0">
                    <a:pos x="128" y="113"/>
                  </a:cxn>
                  <a:cxn ang="0">
                    <a:pos x="128" y="111"/>
                  </a:cxn>
                  <a:cxn ang="0">
                    <a:pos x="83" y="10"/>
                  </a:cxn>
                </a:cxnLst>
                <a:rect l="0" t="0" r="r" b="b"/>
                <a:pathLst>
                  <a:path w="128" h="246">
                    <a:moveTo>
                      <a:pt x="83" y="10"/>
                    </a:moveTo>
                    <a:lnTo>
                      <a:pt x="83" y="10"/>
                    </a:lnTo>
                    <a:lnTo>
                      <a:pt x="47" y="0"/>
                    </a:lnTo>
                    <a:lnTo>
                      <a:pt x="0" y="78"/>
                    </a:lnTo>
                    <a:lnTo>
                      <a:pt x="0" y="213"/>
                    </a:lnTo>
                    <a:lnTo>
                      <a:pt x="128" y="246"/>
                    </a:lnTo>
                    <a:lnTo>
                      <a:pt x="128" y="113"/>
                    </a:lnTo>
                    <a:lnTo>
                      <a:pt x="128" y="111"/>
                    </a:lnTo>
                    <a:lnTo>
                      <a:pt x="83" y="10"/>
                    </a:lnTo>
                    <a:close/>
                  </a:path>
                </a:pathLst>
              </a:custGeom>
              <a:solidFill>
                <a:srgbClr val="A0A0A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6" name="Freeform 175"/>
              <p:cNvSpPr>
                <a:spLocks/>
              </p:cNvSpPr>
              <p:nvPr/>
            </p:nvSpPr>
            <p:spPr bwMode="gray">
              <a:xfrm>
                <a:off x="2972" y="1136"/>
                <a:ext cx="338" cy="227"/>
              </a:xfrm>
              <a:custGeom>
                <a:avLst/>
                <a:gdLst/>
                <a:ahLst/>
                <a:cxnLst>
                  <a:cxn ang="0">
                    <a:pos x="0" y="227"/>
                  </a:cxn>
                  <a:cxn ang="0">
                    <a:pos x="0" y="92"/>
                  </a:cxn>
                  <a:cxn ang="0">
                    <a:pos x="338" y="0"/>
                  </a:cxn>
                  <a:cxn ang="0">
                    <a:pos x="338" y="135"/>
                  </a:cxn>
                  <a:cxn ang="0">
                    <a:pos x="0" y="227"/>
                  </a:cxn>
                  <a:cxn ang="0">
                    <a:pos x="0" y="227"/>
                  </a:cxn>
                </a:cxnLst>
                <a:rect l="0" t="0" r="r" b="b"/>
                <a:pathLst>
                  <a:path w="338" h="227">
                    <a:moveTo>
                      <a:pt x="0" y="227"/>
                    </a:moveTo>
                    <a:lnTo>
                      <a:pt x="0" y="92"/>
                    </a:lnTo>
                    <a:lnTo>
                      <a:pt x="338" y="0"/>
                    </a:lnTo>
                    <a:lnTo>
                      <a:pt x="338" y="135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30303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7" name="Freeform 176"/>
              <p:cNvSpPr>
                <a:spLocks/>
              </p:cNvSpPr>
              <p:nvPr/>
            </p:nvSpPr>
            <p:spPr bwMode="gray">
              <a:xfrm>
                <a:off x="2898" y="1072"/>
                <a:ext cx="353" cy="107"/>
              </a:xfrm>
              <a:custGeom>
                <a:avLst/>
                <a:gdLst/>
                <a:ahLst/>
                <a:cxnLst>
                  <a:cxn ang="0">
                    <a:pos x="147" y="2"/>
                  </a:cxn>
                  <a:cxn ang="0">
                    <a:pos x="144" y="0"/>
                  </a:cxn>
                  <a:cxn ang="0">
                    <a:pos x="2" y="38"/>
                  </a:cxn>
                  <a:cxn ang="0">
                    <a:pos x="2" y="43"/>
                  </a:cxn>
                  <a:cxn ang="0">
                    <a:pos x="5" y="45"/>
                  </a:cxn>
                  <a:cxn ang="0">
                    <a:pos x="147" y="6"/>
                  </a:cxn>
                  <a:cxn ang="0">
                    <a:pos x="147" y="2"/>
                  </a:cxn>
                </a:cxnLst>
                <a:rect l="0" t="0" r="r" b="b"/>
                <a:pathLst>
                  <a:path w="149" h="45">
                    <a:moveTo>
                      <a:pt x="147" y="2"/>
                    </a:moveTo>
                    <a:cubicBezTo>
                      <a:pt x="146" y="0"/>
                      <a:pt x="144" y="0"/>
                      <a:pt x="144" y="0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0" y="39"/>
                      <a:pt x="2" y="43"/>
                    </a:cubicBezTo>
                    <a:cubicBezTo>
                      <a:pt x="3" y="45"/>
                      <a:pt x="5" y="45"/>
                      <a:pt x="5" y="45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7" y="6"/>
                      <a:pt x="149" y="5"/>
                      <a:pt x="147" y="2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8" name="Freeform 177"/>
              <p:cNvSpPr>
                <a:spLocks/>
              </p:cNvSpPr>
              <p:nvPr/>
            </p:nvSpPr>
            <p:spPr bwMode="gray">
              <a:xfrm>
                <a:off x="2844" y="1117"/>
                <a:ext cx="128" cy="246"/>
              </a:xfrm>
              <a:custGeom>
                <a:avLst/>
                <a:gdLst/>
                <a:ahLst/>
                <a:cxnLst>
                  <a:cxn ang="0">
                    <a:pos x="83" y="7"/>
                  </a:cxn>
                  <a:cxn ang="0">
                    <a:pos x="83" y="7"/>
                  </a:cxn>
                  <a:cxn ang="0">
                    <a:pos x="47" y="0"/>
                  </a:cxn>
                  <a:cxn ang="0">
                    <a:pos x="0" y="76"/>
                  </a:cxn>
                  <a:cxn ang="0">
                    <a:pos x="0" y="210"/>
                  </a:cxn>
                  <a:cxn ang="0">
                    <a:pos x="128" y="246"/>
                  </a:cxn>
                  <a:cxn ang="0">
                    <a:pos x="128" y="111"/>
                  </a:cxn>
                  <a:cxn ang="0">
                    <a:pos x="128" y="111"/>
                  </a:cxn>
                  <a:cxn ang="0">
                    <a:pos x="83" y="7"/>
                  </a:cxn>
                </a:cxnLst>
                <a:rect l="0" t="0" r="r" b="b"/>
                <a:pathLst>
                  <a:path w="128" h="246">
                    <a:moveTo>
                      <a:pt x="83" y="7"/>
                    </a:moveTo>
                    <a:lnTo>
                      <a:pt x="83" y="7"/>
                    </a:lnTo>
                    <a:lnTo>
                      <a:pt x="47" y="0"/>
                    </a:lnTo>
                    <a:lnTo>
                      <a:pt x="0" y="76"/>
                    </a:lnTo>
                    <a:lnTo>
                      <a:pt x="0" y="210"/>
                    </a:lnTo>
                    <a:lnTo>
                      <a:pt x="128" y="246"/>
                    </a:lnTo>
                    <a:lnTo>
                      <a:pt x="128" y="111"/>
                    </a:lnTo>
                    <a:lnTo>
                      <a:pt x="128" y="111"/>
                    </a:lnTo>
                    <a:lnTo>
                      <a:pt x="83" y="7"/>
                    </a:lnTo>
                    <a:close/>
                  </a:path>
                </a:pathLst>
              </a:custGeom>
              <a:solidFill>
                <a:srgbClr val="B6B6B6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9" name="Freeform 178"/>
              <p:cNvSpPr>
                <a:spLocks/>
              </p:cNvSpPr>
              <p:nvPr/>
            </p:nvSpPr>
            <p:spPr bwMode="gray">
              <a:xfrm>
                <a:off x="2901" y="1160"/>
                <a:ext cx="16" cy="19"/>
              </a:xfrm>
              <a:custGeom>
                <a:avLst/>
                <a:gdLst/>
                <a:ahLst/>
                <a:cxnLst>
                  <a:cxn ang="0">
                    <a:pos x="5" y="7"/>
                  </a:cxn>
                  <a:cxn ang="0">
                    <a:pos x="1" y="5"/>
                  </a:cxn>
                  <a:cxn ang="0">
                    <a:pos x="1" y="1"/>
                  </a:cxn>
                  <a:cxn ang="0">
                    <a:pos x="5" y="2"/>
                  </a:cxn>
                  <a:cxn ang="0">
                    <a:pos x="5" y="7"/>
                  </a:cxn>
                </a:cxnLst>
                <a:rect l="0" t="0" r="r" b="b"/>
                <a:pathLst>
                  <a:path w="7" h="8">
                    <a:moveTo>
                      <a:pt x="5" y="7"/>
                    </a:move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ubicBezTo>
                      <a:pt x="6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97" name="Freeform 179"/>
            <p:cNvSpPr>
              <a:spLocks/>
            </p:cNvSpPr>
            <p:nvPr/>
          </p:nvSpPr>
          <p:spPr bwMode="gray">
            <a:xfrm>
              <a:off x="3232" y="1023"/>
              <a:ext cx="266" cy="310"/>
            </a:xfrm>
            <a:custGeom>
              <a:avLst/>
              <a:gdLst/>
              <a:ahLst/>
              <a:cxnLst>
                <a:cxn ang="0">
                  <a:pos x="192" y="194"/>
                </a:cxn>
                <a:cxn ang="0">
                  <a:pos x="169" y="49"/>
                </a:cxn>
                <a:cxn ang="0">
                  <a:pos x="143" y="24"/>
                </a:cxn>
                <a:cxn ang="0">
                  <a:pos x="100" y="12"/>
                </a:cxn>
                <a:cxn ang="0">
                  <a:pos x="60" y="2"/>
                </a:cxn>
                <a:cxn ang="0">
                  <a:pos x="30" y="11"/>
                </a:cxn>
                <a:cxn ang="0">
                  <a:pos x="4" y="159"/>
                </a:cxn>
                <a:cxn ang="0">
                  <a:pos x="36" y="168"/>
                </a:cxn>
                <a:cxn ang="0">
                  <a:pos x="54" y="47"/>
                </a:cxn>
                <a:cxn ang="0">
                  <a:pos x="53" y="164"/>
                </a:cxn>
                <a:cxn ang="0">
                  <a:pos x="62" y="174"/>
                </a:cxn>
                <a:cxn ang="0">
                  <a:pos x="113" y="188"/>
                </a:cxn>
                <a:cxn ang="0">
                  <a:pos x="140" y="169"/>
                </a:cxn>
                <a:cxn ang="0">
                  <a:pos x="140" y="169"/>
                </a:cxn>
                <a:cxn ang="0">
                  <a:pos x="138" y="87"/>
                </a:cxn>
                <a:cxn ang="0">
                  <a:pos x="136" y="70"/>
                </a:cxn>
                <a:cxn ang="0">
                  <a:pos x="136" y="69"/>
                </a:cxn>
                <a:cxn ang="0">
                  <a:pos x="136" y="70"/>
                </a:cxn>
                <a:cxn ang="0">
                  <a:pos x="138" y="87"/>
                </a:cxn>
                <a:cxn ang="0">
                  <a:pos x="159" y="203"/>
                </a:cxn>
                <a:cxn ang="0">
                  <a:pos x="192" y="194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rgbClr val="F8F8F8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8" name="Freeform 181"/>
            <p:cNvSpPr>
              <a:spLocks/>
            </p:cNvSpPr>
            <p:nvPr/>
          </p:nvSpPr>
          <p:spPr bwMode="gray">
            <a:xfrm>
              <a:off x="3318" y="1006"/>
              <a:ext cx="88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9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30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rgbClr val="E0CBAE"/>
            </a:solidFill>
            <a:ln w="3175" algn="ctr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9" name="Freeform 180"/>
            <p:cNvSpPr>
              <a:spLocks/>
            </p:cNvSpPr>
            <p:nvPr/>
          </p:nvSpPr>
          <p:spPr bwMode="gray">
            <a:xfrm>
              <a:off x="3302" y="1029"/>
              <a:ext cx="118" cy="252"/>
            </a:xfrm>
            <a:custGeom>
              <a:avLst/>
              <a:gdLst/>
              <a:ahLst/>
              <a:cxnLst>
                <a:cxn ang="0">
                  <a:pos x="87" y="103"/>
                </a:cxn>
                <a:cxn ang="0">
                  <a:pos x="63" y="122"/>
                </a:cxn>
                <a:cxn ang="0">
                  <a:pos x="63" y="122"/>
                </a:cxn>
                <a:cxn ang="0">
                  <a:pos x="63" y="41"/>
                </a:cxn>
                <a:cxn ang="0">
                  <a:pos x="76" y="15"/>
                </a:cxn>
                <a:cxn ang="0">
                  <a:pos x="63" y="12"/>
                </a:cxn>
                <a:cxn ang="0">
                  <a:pos x="49" y="37"/>
                </a:cxn>
                <a:cxn ang="0">
                  <a:pos x="49" y="118"/>
                </a:cxn>
                <a:cxn ang="0">
                  <a:pos x="19" y="110"/>
                </a:cxn>
                <a:cxn ang="0">
                  <a:pos x="18" y="29"/>
                </a:cxn>
                <a:cxn ang="0">
                  <a:pos x="31" y="3"/>
                </a:cxn>
                <a:cxn ang="0">
                  <a:pos x="21" y="0"/>
                </a:cxn>
                <a:cxn ang="0">
                  <a:pos x="6" y="26"/>
                </a:cxn>
                <a:cxn ang="0">
                  <a:pos x="6" y="107"/>
                </a:cxn>
                <a:cxn ang="0">
                  <a:pos x="1" y="99"/>
                </a:cxn>
                <a:cxn ang="0">
                  <a:pos x="0" y="159"/>
                </a:cxn>
                <a:cxn ang="0">
                  <a:pos x="10" y="170"/>
                </a:cxn>
                <a:cxn ang="0">
                  <a:pos x="61" y="184"/>
                </a:cxn>
                <a:cxn ang="0">
                  <a:pos x="87" y="164"/>
                </a:cxn>
                <a:cxn ang="0">
                  <a:pos x="87" y="103"/>
                </a:cxn>
              </a:cxnLst>
              <a:rect l="0" t="0" r="r" b="b"/>
              <a:pathLst>
                <a:path w="87" h="185">
                  <a:moveTo>
                    <a:pt x="87" y="103"/>
                  </a:moveTo>
                  <a:cubicBezTo>
                    <a:pt x="84" y="113"/>
                    <a:pt x="72" y="121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22"/>
                    <a:pt x="63" y="51"/>
                    <a:pt x="63" y="41"/>
                  </a:cubicBezTo>
                  <a:cubicBezTo>
                    <a:pt x="63" y="30"/>
                    <a:pt x="71" y="15"/>
                    <a:pt x="76" y="15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58" y="12"/>
                    <a:pt x="50" y="26"/>
                    <a:pt x="49" y="37"/>
                  </a:cubicBezTo>
                  <a:cubicBezTo>
                    <a:pt x="48" y="49"/>
                    <a:pt x="49" y="118"/>
                    <a:pt x="49" y="118"/>
                  </a:cubicBezTo>
                  <a:cubicBezTo>
                    <a:pt x="40" y="116"/>
                    <a:pt x="28" y="112"/>
                    <a:pt x="19" y="110"/>
                  </a:cubicBezTo>
                  <a:cubicBezTo>
                    <a:pt x="18" y="108"/>
                    <a:pt x="18" y="39"/>
                    <a:pt x="18" y="29"/>
                  </a:cubicBezTo>
                  <a:cubicBezTo>
                    <a:pt x="18" y="18"/>
                    <a:pt x="27" y="3"/>
                    <a:pt x="3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7" y="15"/>
                    <a:pt x="6" y="26"/>
                  </a:cubicBezTo>
                  <a:cubicBezTo>
                    <a:pt x="5" y="37"/>
                    <a:pt x="6" y="100"/>
                    <a:pt x="6" y="107"/>
                  </a:cubicBezTo>
                  <a:cubicBezTo>
                    <a:pt x="3" y="105"/>
                    <a:pt x="2" y="102"/>
                    <a:pt x="1" y="99"/>
                  </a:cubicBezTo>
                  <a:cubicBezTo>
                    <a:pt x="0" y="119"/>
                    <a:pt x="0" y="141"/>
                    <a:pt x="0" y="159"/>
                  </a:cubicBezTo>
                  <a:cubicBezTo>
                    <a:pt x="1" y="164"/>
                    <a:pt x="4" y="169"/>
                    <a:pt x="10" y="170"/>
                  </a:cubicBezTo>
                  <a:cubicBezTo>
                    <a:pt x="22" y="172"/>
                    <a:pt x="53" y="182"/>
                    <a:pt x="61" y="184"/>
                  </a:cubicBezTo>
                  <a:cubicBezTo>
                    <a:pt x="69" y="185"/>
                    <a:pt x="85" y="176"/>
                    <a:pt x="87" y="164"/>
                  </a:cubicBezTo>
                  <a:cubicBezTo>
                    <a:pt x="87" y="144"/>
                    <a:pt x="87" y="123"/>
                    <a:pt x="87" y="10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0" name="Oval 182"/>
            <p:cNvSpPr>
              <a:spLocks noChangeArrowheads="1"/>
            </p:cNvSpPr>
            <p:nvPr/>
          </p:nvSpPr>
          <p:spPr bwMode="gray">
            <a:xfrm flipH="1">
              <a:off x="3306" y="937"/>
              <a:ext cx="106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401" name="Group 183"/>
            <p:cNvGrpSpPr>
              <a:grpSpLocks/>
            </p:cNvGrpSpPr>
            <p:nvPr/>
          </p:nvGrpSpPr>
          <p:grpSpPr bwMode="gray">
            <a:xfrm>
              <a:off x="3306" y="933"/>
              <a:ext cx="126" cy="67"/>
              <a:chOff x="2446" y="1964"/>
              <a:chExt cx="126" cy="67"/>
            </a:xfrm>
          </p:grpSpPr>
          <p:sp>
            <p:nvSpPr>
              <p:cNvPr id="1402" name="Freeform 184"/>
              <p:cNvSpPr>
                <a:spLocks/>
              </p:cNvSpPr>
              <p:nvPr/>
            </p:nvSpPr>
            <p:spPr bwMode="gray">
              <a:xfrm>
                <a:off x="2534" y="1972"/>
                <a:ext cx="38" cy="30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2" y="22"/>
                  </a:cxn>
                  <a:cxn ang="0">
                    <a:pos x="20" y="5"/>
                  </a:cxn>
                  <a:cxn ang="0">
                    <a:pos x="0" y="4"/>
                  </a:cxn>
                  <a:cxn ang="0">
                    <a:pos x="12" y="22"/>
                  </a:cxn>
                </a:cxnLst>
                <a:rect l="0" t="0" r="r" b="b"/>
                <a:pathLst>
                  <a:path w="28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7" y="21"/>
                      <a:pt x="28" y="13"/>
                      <a:pt x="20" y="5"/>
                    </a:cubicBezTo>
                    <a:cubicBezTo>
                      <a:pt x="15" y="0"/>
                      <a:pt x="4" y="3"/>
                      <a:pt x="0" y="4"/>
                    </a:cubicBezTo>
                    <a:cubicBezTo>
                      <a:pt x="0" y="4"/>
                      <a:pt x="10" y="15"/>
                      <a:pt x="12" y="2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3" name="Freeform 185"/>
              <p:cNvSpPr>
                <a:spLocks/>
              </p:cNvSpPr>
              <p:nvPr/>
            </p:nvSpPr>
            <p:spPr bwMode="gray">
              <a:xfrm>
                <a:off x="2446" y="1964"/>
                <a:ext cx="104" cy="67"/>
              </a:xfrm>
              <a:custGeom>
                <a:avLst/>
                <a:gdLst/>
                <a:ahLst/>
                <a:cxnLst>
                  <a:cxn ang="0">
                    <a:pos x="77" y="28"/>
                  </a:cxn>
                  <a:cxn ang="0">
                    <a:pos x="66" y="11"/>
                  </a:cxn>
                  <a:cxn ang="0">
                    <a:pos x="38" y="1"/>
                  </a:cxn>
                  <a:cxn ang="0">
                    <a:pos x="0" y="38"/>
                  </a:cxn>
                  <a:cxn ang="0">
                    <a:pos x="0" y="38"/>
                  </a:cxn>
                  <a:cxn ang="0">
                    <a:pos x="77" y="28"/>
                  </a:cxn>
                  <a:cxn ang="0">
                    <a:pos x="77" y="28"/>
                  </a:cxn>
                  <a:cxn ang="0">
                    <a:pos x="77" y="28"/>
                  </a:cxn>
                </a:cxnLst>
                <a:rect l="0" t="0" r="r" b="b"/>
                <a:pathLst>
                  <a:path w="77" h="49">
                    <a:moveTo>
                      <a:pt x="77" y="28"/>
                    </a:moveTo>
                    <a:cubicBezTo>
                      <a:pt x="75" y="21"/>
                      <a:pt x="71" y="15"/>
                      <a:pt x="66" y="11"/>
                    </a:cubicBezTo>
                    <a:cubicBezTo>
                      <a:pt x="58" y="4"/>
                      <a:pt x="48" y="0"/>
                      <a:pt x="38" y="1"/>
                    </a:cubicBezTo>
                    <a:cubicBezTo>
                      <a:pt x="17" y="2"/>
                      <a:pt x="1" y="1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49"/>
                      <a:pt x="69" y="44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412" name="Group 253"/>
          <p:cNvGrpSpPr>
            <a:grpSpLocks/>
          </p:cNvGrpSpPr>
          <p:nvPr/>
        </p:nvGrpSpPr>
        <p:grpSpPr bwMode="gray">
          <a:xfrm>
            <a:off x="3619288" y="4388013"/>
            <a:ext cx="240654" cy="309374"/>
            <a:chOff x="2022" y="1053"/>
            <a:chExt cx="304" cy="635"/>
          </a:xfrm>
        </p:grpSpPr>
        <p:sp>
          <p:nvSpPr>
            <p:cNvPr id="1413" name="Freeform 254"/>
            <p:cNvSpPr>
              <a:spLocks/>
            </p:cNvSpPr>
            <p:nvPr/>
          </p:nvSpPr>
          <p:spPr bwMode="gray">
            <a:xfrm>
              <a:off x="2089" y="1359"/>
              <a:ext cx="121" cy="329"/>
            </a:xfrm>
            <a:custGeom>
              <a:avLst/>
              <a:gdLst/>
              <a:ahLst/>
              <a:cxnLst>
                <a:cxn ang="0">
                  <a:pos x="89" y="156"/>
                </a:cxn>
                <a:cxn ang="0">
                  <a:pos x="90" y="7"/>
                </a:cxn>
                <a:cxn ang="0">
                  <a:pos x="89" y="5"/>
                </a:cxn>
                <a:cxn ang="0">
                  <a:pos x="63" y="20"/>
                </a:cxn>
                <a:cxn ang="0">
                  <a:pos x="12" y="10"/>
                </a:cxn>
                <a:cxn ang="0">
                  <a:pos x="3" y="0"/>
                </a:cxn>
                <a:cxn ang="0">
                  <a:pos x="3" y="36"/>
                </a:cxn>
                <a:cxn ang="0">
                  <a:pos x="2" y="205"/>
                </a:cxn>
                <a:cxn ang="0">
                  <a:pos x="44" y="204"/>
                </a:cxn>
                <a:cxn ang="0">
                  <a:pos x="45" y="51"/>
                </a:cxn>
                <a:cxn ang="0">
                  <a:pos x="36" y="39"/>
                </a:cxn>
                <a:cxn ang="0">
                  <a:pos x="45" y="51"/>
                </a:cxn>
                <a:cxn ang="0">
                  <a:pos x="44" y="204"/>
                </a:cxn>
                <a:cxn ang="0">
                  <a:pos x="44" y="211"/>
                </a:cxn>
                <a:cxn ang="0">
                  <a:pos x="88" y="218"/>
                </a:cxn>
                <a:cxn ang="0">
                  <a:pos x="89" y="156"/>
                </a:cxn>
              </a:cxnLst>
              <a:rect l="0" t="0" r="r" b="b"/>
              <a:pathLst>
                <a:path w="90" h="245">
                  <a:moveTo>
                    <a:pt x="89" y="156"/>
                  </a:moveTo>
                  <a:cubicBezTo>
                    <a:pt x="89" y="140"/>
                    <a:pt x="90" y="47"/>
                    <a:pt x="90" y="7"/>
                  </a:cubicBezTo>
                  <a:cubicBezTo>
                    <a:pt x="89" y="6"/>
                    <a:pt x="89" y="6"/>
                    <a:pt x="89" y="5"/>
                  </a:cubicBezTo>
                  <a:cubicBezTo>
                    <a:pt x="87" y="16"/>
                    <a:pt x="71" y="22"/>
                    <a:pt x="63" y="20"/>
                  </a:cubicBezTo>
                  <a:cubicBezTo>
                    <a:pt x="55" y="19"/>
                    <a:pt x="24" y="13"/>
                    <a:pt x="12" y="10"/>
                  </a:cubicBezTo>
                  <a:cubicBezTo>
                    <a:pt x="6" y="9"/>
                    <a:pt x="4" y="4"/>
                    <a:pt x="3" y="0"/>
                  </a:cubicBezTo>
                  <a:cubicBezTo>
                    <a:pt x="2" y="18"/>
                    <a:pt x="3" y="32"/>
                    <a:pt x="3" y="36"/>
                  </a:cubicBezTo>
                  <a:cubicBezTo>
                    <a:pt x="3" y="49"/>
                    <a:pt x="0" y="181"/>
                    <a:pt x="2" y="205"/>
                  </a:cubicBezTo>
                  <a:cubicBezTo>
                    <a:pt x="3" y="228"/>
                    <a:pt x="43" y="224"/>
                    <a:pt x="44" y="204"/>
                  </a:cubicBezTo>
                  <a:cubicBezTo>
                    <a:pt x="43" y="170"/>
                    <a:pt x="46" y="55"/>
                    <a:pt x="45" y="51"/>
                  </a:cubicBezTo>
                  <a:cubicBezTo>
                    <a:pt x="45" y="47"/>
                    <a:pt x="36" y="46"/>
                    <a:pt x="36" y="39"/>
                  </a:cubicBezTo>
                  <a:cubicBezTo>
                    <a:pt x="36" y="46"/>
                    <a:pt x="45" y="47"/>
                    <a:pt x="45" y="51"/>
                  </a:cubicBezTo>
                  <a:cubicBezTo>
                    <a:pt x="46" y="55"/>
                    <a:pt x="43" y="170"/>
                    <a:pt x="44" y="204"/>
                  </a:cubicBezTo>
                  <a:cubicBezTo>
                    <a:pt x="44" y="206"/>
                    <a:pt x="44" y="211"/>
                    <a:pt x="44" y="211"/>
                  </a:cubicBezTo>
                  <a:cubicBezTo>
                    <a:pt x="46" y="245"/>
                    <a:pt x="87" y="235"/>
                    <a:pt x="88" y="218"/>
                  </a:cubicBezTo>
                  <a:cubicBezTo>
                    <a:pt x="90" y="201"/>
                    <a:pt x="88" y="171"/>
                    <a:pt x="89" y="15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414" name="Group 255"/>
            <p:cNvGrpSpPr>
              <a:grpSpLocks/>
            </p:cNvGrpSpPr>
            <p:nvPr/>
          </p:nvGrpSpPr>
          <p:grpSpPr bwMode="gray">
            <a:xfrm>
              <a:off x="2199" y="1411"/>
              <a:ext cx="127" cy="137"/>
              <a:chOff x="2408" y="1629"/>
              <a:chExt cx="127" cy="137"/>
            </a:xfrm>
          </p:grpSpPr>
          <p:sp>
            <p:nvSpPr>
              <p:cNvPr id="1419" name="Freeform 256"/>
              <p:cNvSpPr>
                <a:spLocks/>
              </p:cNvSpPr>
              <p:nvPr/>
            </p:nvSpPr>
            <p:spPr bwMode="gray">
              <a:xfrm>
                <a:off x="2408" y="1645"/>
                <a:ext cx="127" cy="34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77" y="0"/>
                  </a:cxn>
                  <a:cxn ang="0">
                    <a:pos x="227" y="12"/>
                  </a:cxn>
                  <a:cxn ang="0">
                    <a:pos x="47" y="62"/>
                  </a:cxn>
                  <a:cxn ang="0">
                    <a:pos x="0" y="47"/>
                  </a:cxn>
                </a:cxnLst>
                <a:rect l="0" t="0" r="r" b="b"/>
                <a:pathLst>
                  <a:path w="227" h="62">
                    <a:moveTo>
                      <a:pt x="0" y="47"/>
                    </a:moveTo>
                    <a:lnTo>
                      <a:pt x="177" y="0"/>
                    </a:lnTo>
                    <a:lnTo>
                      <a:pt x="227" y="12"/>
                    </a:lnTo>
                    <a:lnTo>
                      <a:pt x="47" y="62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6633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0" name="Freeform 257"/>
              <p:cNvSpPr>
                <a:spLocks/>
              </p:cNvSpPr>
              <p:nvPr/>
            </p:nvSpPr>
            <p:spPr bwMode="gray">
              <a:xfrm>
                <a:off x="2434" y="1651"/>
                <a:ext cx="101" cy="115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50"/>
                  </a:cxn>
                  <a:cxn ang="0">
                    <a:pos x="180" y="0"/>
                  </a:cxn>
                  <a:cxn ang="0">
                    <a:pos x="180" y="158"/>
                  </a:cxn>
                  <a:cxn ang="0">
                    <a:pos x="0" y="206"/>
                  </a:cxn>
                </a:cxnLst>
                <a:rect l="0" t="0" r="r" b="b"/>
                <a:pathLst>
                  <a:path w="180" h="206">
                    <a:moveTo>
                      <a:pt x="0" y="206"/>
                    </a:moveTo>
                    <a:lnTo>
                      <a:pt x="0" y="50"/>
                    </a:lnTo>
                    <a:lnTo>
                      <a:pt x="180" y="0"/>
                    </a:lnTo>
                    <a:lnTo>
                      <a:pt x="180" y="158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1" name="Freeform 258"/>
              <p:cNvSpPr>
                <a:spLocks/>
              </p:cNvSpPr>
              <p:nvPr/>
            </p:nvSpPr>
            <p:spPr bwMode="gray">
              <a:xfrm>
                <a:off x="2408" y="1671"/>
                <a:ext cx="26" cy="9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59"/>
                  </a:cxn>
                  <a:cxn ang="0">
                    <a:pos x="47" y="171"/>
                  </a:cxn>
                  <a:cxn ang="0">
                    <a:pos x="47" y="15"/>
                  </a:cxn>
                  <a:cxn ang="0">
                    <a:pos x="0" y="0"/>
                  </a:cxn>
                </a:cxnLst>
                <a:rect l="0" t="0" r="r" b="b"/>
                <a:pathLst>
                  <a:path w="47" h="171">
                    <a:moveTo>
                      <a:pt x="0" y="0"/>
                    </a:moveTo>
                    <a:lnTo>
                      <a:pt x="0" y="159"/>
                    </a:lnTo>
                    <a:lnTo>
                      <a:pt x="47" y="171"/>
                    </a:lnTo>
                    <a:lnTo>
                      <a:pt x="4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24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4" name="Freeform 259"/>
              <p:cNvSpPr>
                <a:spLocks/>
              </p:cNvSpPr>
              <p:nvPr/>
            </p:nvSpPr>
            <p:spPr bwMode="gray">
              <a:xfrm>
                <a:off x="2487" y="1632"/>
                <a:ext cx="11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19" y="47"/>
                  </a:cxn>
                  <a:cxn ang="0">
                    <a:pos x="19" y="4"/>
                  </a:cxn>
                  <a:cxn ang="0">
                    <a:pos x="0" y="0"/>
                  </a:cxn>
                </a:cxnLst>
                <a:rect l="0" t="0" r="r" b="b"/>
                <a:pathLst>
                  <a:path w="19" h="47">
                    <a:moveTo>
                      <a:pt x="0" y="0"/>
                    </a:moveTo>
                    <a:lnTo>
                      <a:pt x="0" y="42"/>
                    </a:lnTo>
                    <a:lnTo>
                      <a:pt x="19" y="47"/>
                    </a:lnTo>
                    <a:lnTo>
                      <a:pt x="1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2" name="Freeform 260"/>
              <p:cNvSpPr>
                <a:spLocks/>
              </p:cNvSpPr>
              <p:nvPr/>
            </p:nvSpPr>
            <p:spPr bwMode="gray">
              <a:xfrm>
                <a:off x="2446" y="1632"/>
                <a:ext cx="58" cy="40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0" y="28"/>
                  </a:cxn>
                  <a:cxn ang="0">
                    <a:pos x="0" y="73"/>
                  </a:cxn>
                  <a:cxn ang="0">
                    <a:pos x="14" y="68"/>
                  </a:cxn>
                  <a:cxn ang="0">
                    <a:pos x="14" y="37"/>
                  </a:cxn>
                  <a:cxn ang="0">
                    <a:pos x="92" y="16"/>
                  </a:cxn>
                  <a:cxn ang="0">
                    <a:pos x="92" y="47"/>
                  </a:cxn>
                  <a:cxn ang="0">
                    <a:pos x="104" y="45"/>
                  </a:cxn>
                  <a:cxn ang="0">
                    <a:pos x="104" y="0"/>
                  </a:cxn>
                </a:cxnLst>
                <a:rect l="0" t="0" r="r" b="b"/>
                <a:pathLst>
                  <a:path w="104" h="73">
                    <a:moveTo>
                      <a:pt x="104" y="0"/>
                    </a:moveTo>
                    <a:lnTo>
                      <a:pt x="0" y="28"/>
                    </a:lnTo>
                    <a:lnTo>
                      <a:pt x="0" y="73"/>
                    </a:lnTo>
                    <a:lnTo>
                      <a:pt x="14" y="68"/>
                    </a:lnTo>
                    <a:lnTo>
                      <a:pt x="14" y="37"/>
                    </a:lnTo>
                    <a:lnTo>
                      <a:pt x="92" y="16"/>
                    </a:lnTo>
                    <a:lnTo>
                      <a:pt x="92" y="47"/>
                    </a:lnTo>
                    <a:lnTo>
                      <a:pt x="104" y="45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3" name="Freeform 261"/>
              <p:cNvSpPr>
                <a:spLocks/>
              </p:cNvSpPr>
              <p:nvPr/>
            </p:nvSpPr>
            <p:spPr bwMode="gray">
              <a:xfrm>
                <a:off x="2437" y="1645"/>
                <a:ext cx="9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3"/>
                  </a:cxn>
                  <a:cxn ang="0">
                    <a:pos x="16" y="50"/>
                  </a:cxn>
                  <a:cxn ang="0">
                    <a:pos x="16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0" y="43"/>
                    </a:lnTo>
                    <a:lnTo>
                      <a:pt x="16" y="50"/>
                    </a:lnTo>
                    <a:lnTo>
                      <a:pt x="16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4" name="Freeform 262"/>
              <p:cNvSpPr>
                <a:spLocks/>
              </p:cNvSpPr>
              <p:nvPr/>
            </p:nvSpPr>
            <p:spPr bwMode="gray">
              <a:xfrm>
                <a:off x="2437" y="1629"/>
                <a:ext cx="67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01" y="0"/>
                  </a:cxn>
                  <a:cxn ang="0">
                    <a:pos x="120" y="5"/>
                  </a:cxn>
                  <a:cxn ang="0">
                    <a:pos x="16" y="33"/>
                  </a:cxn>
                  <a:cxn ang="0">
                    <a:pos x="0" y="28"/>
                  </a:cxn>
                </a:cxnLst>
                <a:rect l="0" t="0" r="r" b="b"/>
                <a:pathLst>
                  <a:path w="120" h="33">
                    <a:moveTo>
                      <a:pt x="0" y="28"/>
                    </a:moveTo>
                    <a:lnTo>
                      <a:pt x="101" y="0"/>
                    </a:lnTo>
                    <a:lnTo>
                      <a:pt x="120" y="5"/>
                    </a:lnTo>
                    <a:lnTo>
                      <a:pt x="16" y="3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8E4700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415" name="Freeform 263"/>
            <p:cNvSpPr>
              <a:spLocks/>
            </p:cNvSpPr>
            <p:nvPr/>
          </p:nvSpPr>
          <p:spPr bwMode="gray">
            <a:xfrm>
              <a:off x="2022" y="1139"/>
              <a:ext cx="266" cy="310"/>
            </a:xfrm>
            <a:custGeom>
              <a:avLst/>
              <a:gdLst/>
              <a:ahLst/>
              <a:cxnLst>
                <a:cxn ang="0">
                  <a:pos x="192" y="194"/>
                </a:cxn>
                <a:cxn ang="0">
                  <a:pos x="169" y="49"/>
                </a:cxn>
                <a:cxn ang="0">
                  <a:pos x="143" y="24"/>
                </a:cxn>
                <a:cxn ang="0">
                  <a:pos x="100" y="12"/>
                </a:cxn>
                <a:cxn ang="0">
                  <a:pos x="60" y="2"/>
                </a:cxn>
                <a:cxn ang="0">
                  <a:pos x="30" y="11"/>
                </a:cxn>
                <a:cxn ang="0">
                  <a:pos x="4" y="159"/>
                </a:cxn>
                <a:cxn ang="0">
                  <a:pos x="36" y="168"/>
                </a:cxn>
                <a:cxn ang="0">
                  <a:pos x="54" y="47"/>
                </a:cxn>
                <a:cxn ang="0">
                  <a:pos x="53" y="164"/>
                </a:cxn>
                <a:cxn ang="0">
                  <a:pos x="62" y="174"/>
                </a:cxn>
                <a:cxn ang="0">
                  <a:pos x="113" y="188"/>
                </a:cxn>
                <a:cxn ang="0">
                  <a:pos x="140" y="169"/>
                </a:cxn>
                <a:cxn ang="0">
                  <a:pos x="140" y="169"/>
                </a:cxn>
                <a:cxn ang="0">
                  <a:pos x="138" y="87"/>
                </a:cxn>
                <a:cxn ang="0">
                  <a:pos x="136" y="70"/>
                </a:cxn>
                <a:cxn ang="0">
                  <a:pos x="136" y="69"/>
                </a:cxn>
                <a:cxn ang="0">
                  <a:pos x="136" y="70"/>
                </a:cxn>
                <a:cxn ang="0">
                  <a:pos x="138" y="87"/>
                </a:cxn>
                <a:cxn ang="0">
                  <a:pos x="159" y="203"/>
                </a:cxn>
                <a:cxn ang="0">
                  <a:pos x="192" y="194"/>
                </a:cxn>
              </a:cxnLst>
              <a:rect l="0" t="0" r="r" b="b"/>
              <a:pathLst>
                <a:path w="198" h="231">
                  <a:moveTo>
                    <a:pt x="192" y="194"/>
                  </a:moveTo>
                  <a:cubicBezTo>
                    <a:pt x="189" y="184"/>
                    <a:pt x="172" y="67"/>
                    <a:pt x="169" y="49"/>
                  </a:cubicBezTo>
                  <a:cubicBezTo>
                    <a:pt x="166" y="32"/>
                    <a:pt x="151" y="26"/>
                    <a:pt x="143" y="24"/>
                  </a:cubicBezTo>
                  <a:cubicBezTo>
                    <a:pt x="135" y="21"/>
                    <a:pt x="113" y="16"/>
                    <a:pt x="100" y="12"/>
                  </a:cubicBezTo>
                  <a:cubicBezTo>
                    <a:pt x="88" y="9"/>
                    <a:pt x="69" y="3"/>
                    <a:pt x="60" y="2"/>
                  </a:cubicBezTo>
                  <a:cubicBezTo>
                    <a:pt x="51" y="0"/>
                    <a:pt x="33" y="3"/>
                    <a:pt x="30" y="11"/>
                  </a:cubicBezTo>
                  <a:cubicBezTo>
                    <a:pt x="28" y="17"/>
                    <a:pt x="8" y="139"/>
                    <a:pt x="4" y="159"/>
                  </a:cubicBezTo>
                  <a:cubicBezTo>
                    <a:pt x="0" y="180"/>
                    <a:pt x="31" y="184"/>
                    <a:pt x="36" y="168"/>
                  </a:cubicBezTo>
                  <a:cubicBezTo>
                    <a:pt x="40" y="157"/>
                    <a:pt x="55" y="38"/>
                    <a:pt x="54" y="47"/>
                  </a:cubicBezTo>
                  <a:cubicBezTo>
                    <a:pt x="54" y="53"/>
                    <a:pt x="53" y="121"/>
                    <a:pt x="53" y="164"/>
                  </a:cubicBezTo>
                  <a:cubicBezTo>
                    <a:pt x="54" y="169"/>
                    <a:pt x="56" y="173"/>
                    <a:pt x="62" y="174"/>
                  </a:cubicBezTo>
                  <a:cubicBezTo>
                    <a:pt x="74" y="177"/>
                    <a:pt x="106" y="187"/>
                    <a:pt x="113" y="188"/>
                  </a:cubicBezTo>
                  <a:cubicBezTo>
                    <a:pt x="121" y="190"/>
                    <a:pt x="137" y="180"/>
                    <a:pt x="140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41"/>
                    <a:pt x="140" y="110"/>
                    <a:pt x="138" y="87"/>
                  </a:cubicBezTo>
                  <a:cubicBezTo>
                    <a:pt x="137" y="78"/>
                    <a:pt x="137" y="73"/>
                    <a:pt x="136" y="70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7" y="75"/>
                    <a:pt x="138" y="81"/>
                    <a:pt x="138" y="87"/>
                  </a:cubicBezTo>
                  <a:cubicBezTo>
                    <a:pt x="141" y="109"/>
                    <a:pt x="148" y="149"/>
                    <a:pt x="159" y="203"/>
                  </a:cubicBezTo>
                  <a:cubicBezTo>
                    <a:pt x="165" y="231"/>
                    <a:pt x="198" y="218"/>
                    <a:pt x="192" y="194"/>
                  </a:cubicBezTo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6" name="Freeform 264"/>
            <p:cNvSpPr>
              <a:spLocks/>
            </p:cNvSpPr>
            <p:nvPr/>
          </p:nvSpPr>
          <p:spPr bwMode="gray">
            <a:xfrm>
              <a:off x="2108" y="1122"/>
              <a:ext cx="88" cy="55"/>
            </a:xfrm>
            <a:custGeom>
              <a:avLst/>
              <a:gdLst/>
              <a:ahLst/>
              <a:cxnLst>
                <a:cxn ang="0">
                  <a:pos x="29" y="39"/>
                </a:cxn>
                <a:cxn ang="0">
                  <a:pos x="9" y="23"/>
                </a:cxn>
                <a:cxn ang="0">
                  <a:pos x="15" y="13"/>
                </a:cxn>
                <a:cxn ang="0">
                  <a:pos x="53" y="16"/>
                </a:cxn>
                <a:cxn ang="0">
                  <a:pos x="57" y="30"/>
                </a:cxn>
                <a:cxn ang="0">
                  <a:pos x="29" y="39"/>
                </a:cxn>
              </a:cxnLst>
              <a:rect l="0" t="0" r="r" b="b"/>
              <a:pathLst>
                <a:path w="66" h="41">
                  <a:moveTo>
                    <a:pt x="29" y="39"/>
                  </a:moveTo>
                  <a:cubicBezTo>
                    <a:pt x="14" y="37"/>
                    <a:pt x="0" y="25"/>
                    <a:pt x="9" y="23"/>
                  </a:cubicBezTo>
                  <a:cubicBezTo>
                    <a:pt x="16" y="21"/>
                    <a:pt x="13" y="16"/>
                    <a:pt x="15" y="13"/>
                  </a:cubicBezTo>
                  <a:cubicBezTo>
                    <a:pt x="18" y="10"/>
                    <a:pt x="53" y="0"/>
                    <a:pt x="53" y="16"/>
                  </a:cubicBezTo>
                  <a:cubicBezTo>
                    <a:pt x="53" y="21"/>
                    <a:pt x="47" y="25"/>
                    <a:pt x="57" y="30"/>
                  </a:cubicBezTo>
                  <a:cubicBezTo>
                    <a:pt x="66" y="33"/>
                    <a:pt x="46" y="41"/>
                    <a:pt x="29" y="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7" name="Oval 265"/>
            <p:cNvSpPr>
              <a:spLocks noChangeArrowheads="1"/>
            </p:cNvSpPr>
            <p:nvPr/>
          </p:nvSpPr>
          <p:spPr bwMode="gray">
            <a:xfrm flipH="1">
              <a:off x="2096" y="1053"/>
              <a:ext cx="106" cy="105"/>
            </a:xfrm>
            <a:prstGeom prst="ellipse">
              <a:avLst/>
            </a:prstGeom>
            <a:solidFill>
              <a:srgbClr val="E0CBAE"/>
            </a:solidFill>
            <a:ln w="3175" algn="ctr">
              <a:solidFill>
                <a:srgbClr val="000000">
                  <a:alpha val="20000"/>
                </a:srgb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8" name="Freeform 266"/>
            <p:cNvSpPr>
              <a:spLocks/>
            </p:cNvSpPr>
            <p:nvPr/>
          </p:nvSpPr>
          <p:spPr bwMode="gray">
            <a:xfrm>
              <a:off x="2125" y="1166"/>
              <a:ext cx="32" cy="1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22"/>
                </a:cxn>
                <a:cxn ang="0">
                  <a:pos x="5" y="239"/>
                </a:cxn>
                <a:cxn ang="0">
                  <a:pos x="29" y="265"/>
                </a:cxn>
                <a:cxn ang="0">
                  <a:pos x="52" y="253"/>
                </a:cxn>
                <a:cxn ang="0">
                  <a:pos x="38" y="29"/>
                </a:cxn>
                <a:cxn ang="0">
                  <a:pos x="55" y="15"/>
                </a:cxn>
                <a:cxn ang="0">
                  <a:pos x="0" y="0"/>
                </a:cxn>
              </a:cxnLst>
              <a:rect l="0" t="0" r="r" b="b"/>
              <a:pathLst>
                <a:path w="55" h="265">
                  <a:moveTo>
                    <a:pt x="0" y="0"/>
                  </a:moveTo>
                  <a:lnTo>
                    <a:pt x="14" y="22"/>
                  </a:lnTo>
                  <a:lnTo>
                    <a:pt x="5" y="239"/>
                  </a:lnTo>
                  <a:lnTo>
                    <a:pt x="29" y="265"/>
                  </a:lnTo>
                  <a:lnTo>
                    <a:pt x="52" y="253"/>
                  </a:lnTo>
                  <a:lnTo>
                    <a:pt x="38" y="29"/>
                  </a:lnTo>
                  <a:lnTo>
                    <a:pt x="5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4848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2" name="Gruppieren 1554"/>
          <p:cNvGrpSpPr/>
          <p:nvPr/>
        </p:nvGrpSpPr>
        <p:grpSpPr bwMode="gray">
          <a:xfrm>
            <a:off x="1327993" y="6571326"/>
            <a:ext cx="1917601" cy="207689"/>
            <a:chOff x="2270728" y="5188211"/>
            <a:chExt cx="1895178" cy="246299"/>
          </a:xfrm>
        </p:grpSpPr>
        <p:sp>
          <p:nvSpPr>
            <p:cNvPr id="2633" name="Doppelte Welle 1124"/>
            <p:cNvSpPr/>
            <p:nvPr/>
          </p:nvSpPr>
          <p:spPr bwMode="gray">
            <a:xfrm rot="21540000" flipV="1">
              <a:off x="2270728" y="5264485"/>
              <a:ext cx="1862685" cy="170025"/>
            </a:xfrm>
            <a:custGeom>
              <a:avLst/>
              <a:gdLst>
                <a:gd name="connsiteX0" fmla="*/ 0 w 2336337"/>
                <a:gd name="connsiteY0" fmla="*/ 33726 h 320529"/>
                <a:gd name="connsiteX1" fmla="*/ 223154 w 2336337"/>
                <a:gd name="connsiteY1" fmla="*/ 33726 h 320529"/>
                <a:gd name="connsiteX2" fmla="*/ 443954 w 2336337"/>
                <a:gd name="connsiteY2" fmla="*/ 37053 h 320529"/>
                <a:gd name="connsiteX3" fmla="*/ 443932 w 2336337"/>
                <a:gd name="connsiteY3" fmla="*/ 37007 h 320529"/>
                <a:gd name="connsiteX4" fmla="*/ 499721 w 2336337"/>
                <a:gd name="connsiteY4" fmla="*/ 952 h 320529"/>
                <a:gd name="connsiteX5" fmla="*/ 667086 w 2336337"/>
                <a:gd name="connsiteY5" fmla="*/ 37007 h 320529"/>
                <a:gd name="connsiteX6" fmla="*/ 890239 w 2336337"/>
                <a:gd name="connsiteY6" fmla="*/ 37007 h 320529"/>
                <a:gd name="connsiteX7" fmla="*/ 890807 w 2336337"/>
                <a:gd name="connsiteY7" fmla="*/ 38181 h 320529"/>
                <a:gd name="connsiteX8" fmla="*/ 945180 w 2336337"/>
                <a:gd name="connsiteY8" fmla="*/ 4127 h 320529"/>
                <a:gd name="connsiteX9" fmla="*/ 1112545 w 2336337"/>
                <a:gd name="connsiteY9" fmla="*/ 40182 h 320529"/>
                <a:gd name="connsiteX10" fmla="*/ 1335698 w 2336337"/>
                <a:gd name="connsiteY10" fmla="*/ 40182 h 320529"/>
                <a:gd name="connsiteX11" fmla="*/ 1336665 w 2336337"/>
                <a:gd name="connsiteY11" fmla="*/ 42181 h 320529"/>
                <a:gd name="connsiteX12" fmla="*/ 1389407 w 2336337"/>
                <a:gd name="connsiteY12" fmla="*/ 10433 h 320529"/>
                <a:gd name="connsiteX13" fmla="*/ 1556772 w 2336337"/>
                <a:gd name="connsiteY13" fmla="*/ 46488 h 320529"/>
                <a:gd name="connsiteX14" fmla="*/ 1779925 w 2336337"/>
                <a:gd name="connsiteY14" fmla="*/ 46488 h 320529"/>
                <a:gd name="connsiteX15" fmla="*/ 1781132 w 2336337"/>
                <a:gd name="connsiteY15" fmla="*/ 48985 h 320529"/>
                <a:gd name="connsiteX16" fmla="*/ 2001607 w 2336337"/>
                <a:gd name="connsiteY16" fmla="*/ 52772 h 320529"/>
                <a:gd name="connsiteX17" fmla="*/ 2224760 w 2336337"/>
                <a:gd name="connsiteY17" fmla="*/ 52772 h 320529"/>
                <a:gd name="connsiteX18" fmla="*/ 2336337 w 2336337"/>
                <a:gd name="connsiteY18" fmla="*/ 283523 h 320529"/>
                <a:gd name="connsiteX19" fmla="*/ 2113183 w 2336337"/>
                <a:gd name="connsiteY19" fmla="*/ 283523 h 320529"/>
                <a:gd name="connsiteX20" fmla="*/ 1890030 w 2336337"/>
                <a:gd name="connsiteY20" fmla="*/ 283523 h 320529"/>
                <a:gd name="connsiteX21" fmla="*/ 1888823 w 2336337"/>
                <a:gd name="connsiteY21" fmla="*/ 281027 h 320529"/>
                <a:gd name="connsiteX22" fmla="*/ 1668348 w 2336337"/>
                <a:gd name="connsiteY22" fmla="*/ 277239 h 320529"/>
                <a:gd name="connsiteX23" fmla="*/ 1445195 w 2336337"/>
                <a:gd name="connsiteY23" fmla="*/ 277239 h 320529"/>
                <a:gd name="connsiteX24" fmla="*/ 1444228 w 2336337"/>
                <a:gd name="connsiteY24" fmla="*/ 275240 h 320529"/>
                <a:gd name="connsiteX25" fmla="*/ 1224121 w 2336337"/>
                <a:gd name="connsiteY25" fmla="*/ 270933 h 320529"/>
                <a:gd name="connsiteX26" fmla="*/ 1000968 w 2336337"/>
                <a:gd name="connsiteY26" fmla="*/ 270933 h 320529"/>
                <a:gd name="connsiteX27" fmla="*/ 1000400 w 2336337"/>
                <a:gd name="connsiteY27" fmla="*/ 269759 h 320529"/>
                <a:gd name="connsiteX28" fmla="*/ 778662 w 2336337"/>
                <a:gd name="connsiteY28" fmla="*/ 267758 h 320529"/>
                <a:gd name="connsiteX29" fmla="*/ 557862 w 2336337"/>
                <a:gd name="connsiteY29" fmla="*/ 264432 h 320529"/>
                <a:gd name="connsiteX30" fmla="*/ 557884 w 2336337"/>
                <a:gd name="connsiteY30" fmla="*/ 264477 h 320529"/>
                <a:gd name="connsiteX31" fmla="*/ 334730 w 2336337"/>
                <a:gd name="connsiteY31" fmla="*/ 264477 h 320529"/>
                <a:gd name="connsiteX32" fmla="*/ 111577 w 2336337"/>
                <a:gd name="connsiteY32" fmla="*/ 264477 h 320529"/>
                <a:gd name="connsiteX33" fmla="*/ 0 w 2336337"/>
                <a:gd name="connsiteY33" fmla="*/ 33726 h 320529"/>
                <a:gd name="connsiteX0" fmla="*/ 0 w 2336337"/>
                <a:gd name="connsiteY0" fmla="*/ 33726 h 320529"/>
                <a:gd name="connsiteX1" fmla="*/ 443954 w 2336337"/>
                <a:gd name="connsiteY1" fmla="*/ 37053 h 320529"/>
                <a:gd name="connsiteX2" fmla="*/ 443932 w 2336337"/>
                <a:gd name="connsiteY2" fmla="*/ 37007 h 320529"/>
                <a:gd name="connsiteX3" fmla="*/ 499721 w 2336337"/>
                <a:gd name="connsiteY3" fmla="*/ 952 h 320529"/>
                <a:gd name="connsiteX4" fmla="*/ 667086 w 2336337"/>
                <a:gd name="connsiteY4" fmla="*/ 37007 h 320529"/>
                <a:gd name="connsiteX5" fmla="*/ 890239 w 2336337"/>
                <a:gd name="connsiteY5" fmla="*/ 37007 h 320529"/>
                <a:gd name="connsiteX6" fmla="*/ 890807 w 2336337"/>
                <a:gd name="connsiteY6" fmla="*/ 38181 h 320529"/>
                <a:gd name="connsiteX7" fmla="*/ 945180 w 2336337"/>
                <a:gd name="connsiteY7" fmla="*/ 4127 h 320529"/>
                <a:gd name="connsiteX8" fmla="*/ 1112545 w 2336337"/>
                <a:gd name="connsiteY8" fmla="*/ 40182 h 320529"/>
                <a:gd name="connsiteX9" fmla="*/ 1335698 w 2336337"/>
                <a:gd name="connsiteY9" fmla="*/ 40182 h 320529"/>
                <a:gd name="connsiteX10" fmla="*/ 1336665 w 2336337"/>
                <a:gd name="connsiteY10" fmla="*/ 42181 h 320529"/>
                <a:gd name="connsiteX11" fmla="*/ 1389407 w 2336337"/>
                <a:gd name="connsiteY11" fmla="*/ 10433 h 320529"/>
                <a:gd name="connsiteX12" fmla="*/ 1556772 w 2336337"/>
                <a:gd name="connsiteY12" fmla="*/ 46488 h 320529"/>
                <a:gd name="connsiteX13" fmla="*/ 1779925 w 2336337"/>
                <a:gd name="connsiteY13" fmla="*/ 46488 h 320529"/>
                <a:gd name="connsiteX14" fmla="*/ 1781132 w 2336337"/>
                <a:gd name="connsiteY14" fmla="*/ 48985 h 320529"/>
                <a:gd name="connsiteX15" fmla="*/ 2001607 w 2336337"/>
                <a:gd name="connsiteY15" fmla="*/ 52772 h 320529"/>
                <a:gd name="connsiteX16" fmla="*/ 2224760 w 2336337"/>
                <a:gd name="connsiteY16" fmla="*/ 52772 h 320529"/>
                <a:gd name="connsiteX17" fmla="*/ 2336337 w 2336337"/>
                <a:gd name="connsiteY17" fmla="*/ 283523 h 320529"/>
                <a:gd name="connsiteX18" fmla="*/ 2113183 w 2336337"/>
                <a:gd name="connsiteY18" fmla="*/ 283523 h 320529"/>
                <a:gd name="connsiteX19" fmla="*/ 1890030 w 2336337"/>
                <a:gd name="connsiteY19" fmla="*/ 283523 h 320529"/>
                <a:gd name="connsiteX20" fmla="*/ 1888823 w 2336337"/>
                <a:gd name="connsiteY20" fmla="*/ 281027 h 320529"/>
                <a:gd name="connsiteX21" fmla="*/ 1668348 w 2336337"/>
                <a:gd name="connsiteY21" fmla="*/ 277239 h 320529"/>
                <a:gd name="connsiteX22" fmla="*/ 1445195 w 2336337"/>
                <a:gd name="connsiteY22" fmla="*/ 277239 h 320529"/>
                <a:gd name="connsiteX23" fmla="*/ 1444228 w 2336337"/>
                <a:gd name="connsiteY23" fmla="*/ 275240 h 320529"/>
                <a:gd name="connsiteX24" fmla="*/ 1224121 w 2336337"/>
                <a:gd name="connsiteY24" fmla="*/ 270933 h 320529"/>
                <a:gd name="connsiteX25" fmla="*/ 1000968 w 2336337"/>
                <a:gd name="connsiteY25" fmla="*/ 270933 h 320529"/>
                <a:gd name="connsiteX26" fmla="*/ 1000400 w 2336337"/>
                <a:gd name="connsiteY26" fmla="*/ 269759 h 320529"/>
                <a:gd name="connsiteX27" fmla="*/ 778662 w 2336337"/>
                <a:gd name="connsiteY27" fmla="*/ 267758 h 320529"/>
                <a:gd name="connsiteX28" fmla="*/ 557862 w 2336337"/>
                <a:gd name="connsiteY28" fmla="*/ 264432 h 320529"/>
                <a:gd name="connsiteX29" fmla="*/ 557884 w 2336337"/>
                <a:gd name="connsiteY29" fmla="*/ 264477 h 320529"/>
                <a:gd name="connsiteX30" fmla="*/ 334730 w 2336337"/>
                <a:gd name="connsiteY30" fmla="*/ 264477 h 320529"/>
                <a:gd name="connsiteX31" fmla="*/ 111577 w 2336337"/>
                <a:gd name="connsiteY31" fmla="*/ 264477 h 320529"/>
                <a:gd name="connsiteX32" fmla="*/ 0 w 2336337"/>
                <a:gd name="connsiteY32" fmla="*/ 33726 h 320529"/>
                <a:gd name="connsiteX0" fmla="*/ 0 w 2336337"/>
                <a:gd name="connsiteY0" fmla="*/ 33726 h 320529"/>
                <a:gd name="connsiteX1" fmla="*/ 443954 w 2336337"/>
                <a:gd name="connsiteY1" fmla="*/ 37053 h 320529"/>
                <a:gd name="connsiteX2" fmla="*/ 499721 w 2336337"/>
                <a:gd name="connsiteY2" fmla="*/ 952 h 320529"/>
                <a:gd name="connsiteX3" fmla="*/ 667086 w 2336337"/>
                <a:gd name="connsiteY3" fmla="*/ 37007 h 320529"/>
                <a:gd name="connsiteX4" fmla="*/ 890239 w 2336337"/>
                <a:gd name="connsiteY4" fmla="*/ 37007 h 320529"/>
                <a:gd name="connsiteX5" fmla="*/ 890807 w 2336337"/>
                <a:gd name="connsiteY5" fmla="*/ 38181 h 320529"/>
                <a:gd name="connsiteX6" fmla="*/ 945180 w 2336337"/>
                <a:gd name="connsiteY6" fmla="*/ 4127 h 320529"/>
                <a:gd name="connsiteX7" fmla="*/ 1112545 w 2336337"/>
                <a:gd name="connsiteY7" fmla="*/ 40182 h 320529"/>
                <a:gd name="connsiteX8" fmla="*/ 1335698 w 2336337"/>
                <a:gd name="connsiteY8" fmla="*/ 40182 h 320529"/>
                <a:gd name="connsiteX9" fmla="*/ 1336665 w 2336337"/>
                <a:gd name="connsiteY9" fmla="*/ 42181 h 320529"/>
                <a:gd name="connsiteX10" fmla="*/ 1389407 w 2336337"/>
                <a:gd name="connsiteY10" fmla="*/ 10433 h 320529"/>
                <a:gd name="connsiteX11" fmla="*/ 1556772 w 2336337"/>
                <a:gd name="connsiteY11" fmla="*/ 46488 h 320529"/>
                <a:gd name="connsiteX12" fmla="*/ 1779925 w 2336337"/>
                <a:gd name="connsiteY12" fmla="*/ 46488 h 320529"/>
                <a:gd name="connsiteX13" fmla="*/ 1781132 w 2336337"/>
                <a:gd name="connsiteY13" fmla="*/ 48985 h 320529"/>
                <a:gd name="connsiteX14" fmla="*/ 2001607 w 2336337"/>
                <a:gd name="connsiteY14" fmla="*/ 52772 h 320529"/>
                <a:gd name="connsiteX15" fmla="*/ 2224760 w 2336337"/>
                <a:gd name="connsiteY15" fmla="*/ 52772 h 320529"/>
                <a:gd name="connsiteX16" fmla="*/ 2336337 w 2336337"/>
                <a:gd name="connsiteY16" fmla="*/ 283523 h 320529"/>
                <a:gd name="connsiteX17" fmla="*/ 2113183 w 2336337"/>
                <a:gd name="connsiteY17" fmla="*/ 283523 h 320529"/>
                <a:gd name="connsiteX18" fmla="*/ 1890030 w 2336337"/>
                <a:gd name="connsiteY18" fmla="*/ 283523 h 320529"/>
                <a:gd name="connsiteX19" fmla="*/ 1888823 w 2336337"/>
                <a:gd name="connsiteY19" fmla="*/ 281027 h 320529"/>
                <a:gd name="connsiteX20" fmla="*/ 1668348 w 2336337"/>
                <a:gd name="connsiteY20" fmla="*/ 277239 h 320529"/>
                <a:gd name="connsiteX21" fmla="*/ 1445195 w 2336337"/>
                <a:gd name="connsiteY21" fmla="*/ 277239 h 320529"/>
                <a:gd name="connsiteX22" fmla="*/ 1444228 w 2336337"/>
                <a:gd name="connsiteY22" fmla="*/ 275240 h 320529"/>
                <a:gd name="connsiteX23" fmla="*/ 1224121 w 2336337"/>
                <a:gd name="connsiteY23" fmla="*/ 270933 h 320529"/>
                <a:gd name="connsiteX24" fmla="*/ 1000968 w 2336337"/>
                <a:gd name="connsiteY24" fmla="*/ 270933 h 320529"/>
                <a:gd name="connsiteX25" fmla="*/ 1000400 w 2336337"/>
                <a:gd name="connsiteY25" fmla="*/ 269759 h 320529"/>
                <a:gd name="connsiteX26" fmla="*/ 778662 w 2336337"/>
                <a:gd name="connsiteY26" fmla="*/ 267758 h 320529"/>
                <a:gd name="connsiteX27" fmla="*/ 557862 w 2336337"/>
                <a:gd name="connsiteY27" fmla="*/ 264432 h 320529"/>
                <a:gd name="connsiteX28" fmla="*/ 557884 w 2336337"/>
                <a:gd name="connsiteY28" fmla="*/ 264477 h 320529"/>
                <a:gd name="connsiteX29" fmla="*/ 334730 w 2336337"/>
                <a:gd name="connsiteY29" fmla="*/ 264477 h 320529"/>
                <a:gd name="connsiteX30" fmla="*/ 111577 w 2336337"/>
                <a:gd name="connsiteY30" fmla="*/ 264477 h 320529"/>
                <a:gd name="connsiteX31" fmla="*/ 0 w 2336337"/>
                <a:gd name="connsiteY31" fmla="*/ 33726 h 320529"/>
                <a:gd name="connsiteX0" fmla="*/ 0 w 2336337"/>
                <a:gd name="connsiteY0" fmla="*/ 34280 h 321083"/>
                <a:gd name="connsiteX1" fmla="*/ 499721 w 2336337"/>
                <a:gd name="connsiteY1" fmla="*/ 1506 h 321083"/>
                <a:gd name="connsiteX2" fmla="*/ 667086 w 2336337"/>
                <a:gd name="connsiteY2" fmla="*/ 37561 h 321083"/>
                <a:gd name="connsiteX3" fmla="*/ 890239 w 2336337"/>
                <a:gd name="connsiteY3" fmla="*/ 37561 h 321083"/>
                <a:gd name="connsiteX4" fmla="*/ 890807 w 2336337"/>
                <a:gd name="connsiteY4" fmla="*/ 38735 h 321083"/>
                <a:gd name="connsiteX5" fmla="*/ 945180 w 2336337"/>
                <a:gd name="connsiteY5" fmla="*/ 4681 h 321083"/>
                <a:gd name="connsiteX6" fmla="*/ 1112545 w 2336337"/>
                <a:gd name="connsiteY6" fmla="*/ 40736 h 321083"/>
                <a:gd name="connsiteX7" fmla="*/ 1335698 w 2336337"/>
                <a:gd name="connsiteY7" fmla="*/ 40736 h 321083"/>
                <a:gd name="connsiteX8" fmla="*/ 1336665 w 2336337"/>
                <a:gd name="connsiteY8" fmla="*/ 42735 h 321083"/>
                <a:gd name="connsiteX9" fmla="*/ 1389407 w 2336337"/>
                <a:gd name="connsiteY9" fmla="*/ 10987 h 321083"/>
                <a:gd name="connsiteX10" fmla="*/ 1556772 w 2336337"/>
                <a:gd name="connsiteY10" fmla="*/ 47042 h 321083"/>
                <a:gd name="connsiteX11" fmla="*/ 1779925 w 2336337"/>
                <a:gd name="connsiteY11" fmla="*/ 47042 h 321083"/>
                <a:gd name="connsiteX12" fmla="*/ 1781132 w 2336337"/>
                <a:gd name="connsiteY12" fmla="*/ 49539 h 321083"/>
                <a:gd name="connsiteX13" fmla="*/ 2001607 w 2336337"/>
                <a:gd name="connsiteY13" fmla="*/ 53326 h 321083"/>
                <a:gd name="connsiteX14" fmla="*/ 2224760 w 2336337"/>
                <a:gd name="connsiteY14" fmla="*/ 53326 h 321083"/>
                <a:gd name="connsiteX15" fmla="*/ 2336337 w 2336337"/>
                <a:gd name="connsiteY15" fmla="*/ 284077 h 321083"/>
                <a:gd name="connsiteX16" fmla="*/ 2113183 w 2336337"/>
                <a:gd name="connsiteY16" fmla="*/ 284077 h 321083"/>
                <a:gd name="connsiteX17" fmla="*/ 1890030 w 2336337"/>
                <a:gd name="connsiteY17" fmla="*/ 284077 h 321083"/>
                <a:gd name="connsiteX18" fmla="*/ 1888823 w 2336337"/>
                <a:gd name="connsiteY18" fmla="*/ 281581 h 321083"/>
                <a:gd name="connsiteX19" fmla="*/ 1668348 w 2336337"/>
                <a:gd name="connsiteY19" fmla="*/ 277793 h 321083"/>
                <a:gd name="connsiteX20" fmla="*/ 1445195 w 2336337"/>
                <a:gd name="connsiteY20" fmla="*/ 277793 h 321083"/>
                <a:gd name="connsiteX21" fmla="*/ 1444228 w 2336337"/>
                <a:gd name="connsiteY21" fmla="*/ 275794 h 321083"/>
                <a:gd name="connsiteX22" fmla="*/ 1224121 w 2336337"/>
                <a:gd name="connsiteY22" fmla="*/ 271487 h 321083"/>
                <a:gd name="connsiteX23" fmla="*/ 1000968 w 2336337"/>
                <a:gd name="connsiteY23" fmla="*/ 271487 h 321083"/>
                <a:gd name="connsiteX24" fmla="*/ 1000400 w 2336337"/>
                <a:gd name="connsiteY24" fmla="*/ 270313 h 321083"/>
                <a:gd name="connsiteX25" fmla="*/ 778662 w 2336337"/>
                <a:gd name="connsiteY25" fmla="*/ 268312 h 321083"/>
                <a:gd name="connsiteX26" fmla="*/ 557862 w 2336337"/>
                <a:gd name="connsiteY26" fmla="*/ 264986 h 321083"/>
                <a:gd name="connsiteX27" fmla="*/ 557884 w 2336337"/>
                <a:gd name="connsiteY27" fmla="*/ 265031 h 321083"/>
                <a:gd name="connsiteX28" fmla="*/ 334730 w 2336337"/>
                <a:gd name="connsiteY28" fmla="*/ 265031 h 321083"/>
                <a:gd name="connsiteX29" fmla="*/ 111577 w 2336337"/>
                <a:gd name="connsiteY29" fmla="*/ 265031 h 321083"/>
                <a:gd name="connsiteX30" fmla="*/ 0 w 2336337"/>
                <a:gd name="connsiteY30" fmla="*/ 34280 h 321083"/>
                <a:gd name="connsiteX0" fmla="*/ 0 w 2336337"/>
                <a:gd name="connsiteY0" fmla="*/ 30552 h 317355"/>
                <a:gd name="connsiteX1" fmla="*/ 667086 w 2336337"/>
                <a:gd name="connsiteY1" fmla="*/ 33833 h 317355"/>
                <a:gd name="connsiteX2" fmla="*/ 890239 w 2336337"/>
                <a:gd name="connsiteY2" fmla="*/ 33833 h 317355"/>
                <a:gd name="connsiteX3" fmla="*/ 890807 w 2336337"/>
                <a:gd name="connsiteY3" fmla="*/ 35007 h 317355"/>
                <a:gd name="connsiteX4" fmla="*/ 945180 w 2336337"/>
                <a:gd name="connsiteY4" fmla="*/ 953 h 317355"/>
                <a:gd name="connsiteX5" fmla="*/ 1112545 w 2336337"/>
                <a:gd name="connsiteY5" fmla="*/ 37008 h 317355"/>
                <a:gd name="connsiteX6" fmla="*/ 1335698 w 2336337"/>
                <a:gd name="connsiteY6" fmla="*/ 37008 h 317355"/>
                <a:gd name="connsiteX7" fmla="*/ 1336665 w 2336337"/>
                <a:gd name="connsiteY7" fmla="*/ 39007 h 317355"/>
                <a:gd name="connsiteX8" fmla="*/ 1389407 w 2336337"/>
                <a:gd name="connsiteY8" fmla="*/ 7259 h 317355"/>
                <a:gd name="connsiteX9" fmla="*/ 1556772 w 2336337"/>
                <a:gd name="connsiteY9" fmla="*/ 43314 h 317355"/>
                <a:gd name="connsiteX10" fmla="*/ 1779925 w 2336337"/>
                <a:gd name="connsiteY10" fmla="*/ 43314 h 317355"/>
                <a:gd name="connsiteX11" fmla="*/ 1781132 w 2336337"/>
                <a:gd name="connsiteY11" fmla="*/ 45811 h 317355"/>
                <a:gd name="connsiteX12" fmla="*/ 2001607 w 2336337"/>
                <a:gd name="connsiteY12" fmla="*/ 49598 h 317355"/>
                <a:gd name="connsiteX13" fmla="*/ 2224760 w 2336337"/>
                <a:gd name="connsiteY13" fmla="*/ 49598 h 317355"/>
                <a:gd name="connsiteX14" fmla="*/ 2336337 w 2336337"/>
                <a:gd name="connsiteY14" fmla="*/ 280349 h 317355"/>
                <a:gd name="connsiteX15" fmla="*/ 2113183 w 2336337"/>
                <a:gd name="connsiteY15" fmla="*/ 280349 h 317355"/>
                <a:gd name="connsiteX16" fmla="*/ 1890030 w 2336337"/>
                <a:gd name="connsiteY16" fmla="*/ 280349 h 317355"/>
                <a:gd name="connsiteX17" fmla="*/ 1888823 w 2336337"/>
                <a:gd name="connsiteY17" fmla="*/ 277853 h 317355"/>
                <a:gd name="connsiteX18" fmla="*/ 1668348 w 2336337"/>
                <a:gd name="connsiteY18" fmla="*/ 274065 h 317355"/>
                <a:gd name="connsiteX19" fmla="*/ 1445195 w 2336337"/>
                <a:gd name="connsiteY19" fmla="*/ 274065 h 317355"/>
                <a:gd name="connsiteX20" fmla="*/ 1444228 w 2336337"/>
                <a:gd name="connsiteY20" fmla="*/ 272066 h 317355"/>
                <a:gd name="connsiteX21" fmla="*/ 1224121 w 2336337"/>
                <a:gd name="connsiteY21" fmla="*/ 267759 h 317355"/>
                <a:gd name="connsiteX22" fmla="*/ 1000968 w 2336337"/>
                <a:gd name="connsiteY22" fmla="*/ 267759 h 317355"/>
                <a:gd name="connsiteX23" fmla="*/ 1000400 w 2336337"/>
                <a:gd name="connsiteY23" fmla="*/ 266585 h 317355"/>
                <a:gd name="connsiteX24" fmla="*/ 778662 w 2336337"/>
                <a:gd name="connsiteY24" fmla="*/ 264584 h 317355"/>
                <a:gd name="connsiteX25" fmla="*/ 557862 w 2336337"/>
                <a:gd name="connsiteY25" fmla="*/ 261258 h 317355"/>
                <a:gd name="connsiteX26" fmla="*/ 557884 w 2336337"/>
                <a:gd name="connsiteY26" fmla="*/ 261303 h 317355"/>
                <a:gd name="connsiteX27" fmla="*/ 334730 w 2336337"/>
                <a:gd name="connsiteY27" fmla="*/ 261303 h 317355"/>
                <a:gd name="connsiteX28" fmla="*/ 111577 w 2336337"/>
                <a:gd name="connsiteY28" fmla="*/ 261303 h 317355"/>
                <a:gd name="connsiteX29" fmla="*/ 0 w 2336337"/>
                <a:gd name="connsiteY29" fmla="*/ 30552 h 317355"/>
                <a:gd name="connsiteX0" fmla="*/ 0 w 2336337"/>
                <a:gd name="connsiteY0" fmla="*/ 30550 h 317353"/>
                <a:gd name="connsiteX1" fmla="*/ 890239 w 2336337"/>
                <a:gd name="connsiteY1" fmla="*/ 33831 h 317353"/>
                <a:gd name="connsiteX2" fmla="*/ 890807 w 2336337"/>
                <a:gd name="connsiteY2" fmla="*/ 35005 h 317353"/>
                <a:gd name="connsiteX3" fmla="*/ 945180 w 2336337"/>
                <a:gd name="connsiteY3" fmla="*/ 951 h 317353"/>
                <a:gd name="connsiteX4" fmla="*/ 1112545 w 2336337"/>
                <a:gd name="connsiteY4" fmla="*/ 37006 h 317353"/>
                <a:gd name="connsiteX5" fmla="*/ 1335698 w 2336337"/>
                <a:gd name="connsiteY5" fmla="*/ 37006 h 317353"/>
                <a:gd name="connsiteX6" fmla="*/ 1336665 w 2336337"/>
                <a:gd name="connsiteY6" fmla="*/ 39005 h 317353"/>
                <a:gd name="connsiteX7" fmla="*/ 1389407 w 2336337"/>
                <a:gd name="connsiteY7" fmla="*/ 7257 h 317353"/>
                <a:gd name="connsiteX8" fmla="*/ 1556772 w 2336337"/>
                <a:gd name="connsiteY8" fmla="*/ 43312 h 317353"/>
                <a:gd name="connsiteX9" fmla="*/ 1779925 w 2336337"/>
                <a:gd name="connsiteY9" fmla="*/ 43312 h 317353"/>
                <a:gd name="connsiteX10" fmla="*/ 1781132 w 2336337"/>
                <a:gd name="connsiteY10" fmla="*/ 45809 h 317353"/>
                <a:gd name="connsiteX11" fmla="*/ 2001607 w 2336337"/>
                <a:gd name="connsiteY11" fmla="*/ 49596 h 317353"/>
                <a:gd name="connsiteX12" fmla="*/ 2224760 w 2336337"/>
                <a:gd name="connsiteY12" fmla="*/ 49596 h 317353"/>
                <a:gd name="connsiteX13" fmla="*/ 2336337 w 2336337"/>
                <a:gd name="connsiteY13" fmla="*/ 280347 h 317353"/>
                <a:gd name="connsiteX14" fmla="*/ 2113183 w 2336337"/>
                <a:gd name="connsiteY14" fmla="*/ 280347 h 317353"/>
                <a:gd name="connsiteX15" fmla="*/ 1890030 w 2336337"/>
                <a:gd name="connsiteY15" fmla="*/ 280347 h 317353"/>
                <a:gd name="connsiteX16" fmla="*/ 1888823 w 2336337"/>
                <a:gd name="connsiteY16" fmla="*/ 277851 h 317353"/>
                <a:gd name="connsiteX17" fmla="*/ 1668348 w 2336337"/>
                <a:gd name="connsiteY17" fmla="*/ 274063 h 317353"/>
                <a:gd name="connsiteX18" fmla="*/ 1445195 w 2336337"/>
                <a:gd name="connsiteY18" fmla="*/ 274063 h 317353"/>
                <a:gd name="connsiteX19" fmla="*/ 1444228 w 2336337"/>
                <a:gd name="connsiteY19" fmla="*/ 272064 h 317353"/>
                <a:gd name="connsiteX20" fmla="*/ 1224121 w 2336337"/>
                <a:gd name="connsiteY20" fmla="*/ 267757 h 317353"/>
                <a:gd name="connsiteX21" fmla="*/ 1000968 w 2336337"/>
                <a:gd name="connsiteY21" fmla="*/ 267757 h 317353"/>
                <a:gd name="connsiteX22" fmla="*/ 1000400 w 2336337"/>
                <a:gd name="connsiteY22" fmla="*/ 266583 h 317353"/>
                <a:gd name="connsiteX23" fmla="*/ 778662 w 2336337"/>
                <a:gd name="connsiteY23" fmla="*/ 264582 h 317353"/>
                <a:gd name="connsiteX24" fmla="*/ 557862 w 2336337"/>
                <a:gd name="connsiteY24" fmla="*/ 261256 h 317353"/>
                <a:gd name="connsiteX25" fmla="*/ 557884 w 2336337"/>
                <a:gd name="connsiteY25" fmla="*/ 261301 h 317353"/>
                <a:gd name="connsiteX26" fmla="*/ 334730 w 2336337"/>
                <a:gd name="connsiteY26" fmla="*/ 261301 h 317353"/>
                <a:gd name="connsiteX27" fmla="*/ 111577 w 2336337"/>
                <a:gd name="connsiteY27" fmla="*/ 261301 h 317353"/>
                <a:gd name="connsiteX28" fmla="*/ 0 w 2336337"/>
                <a:gd name="connsiteY28" fmla="*/ 30550 h 317353"/>
                <a:gd name="connsiteX0" fmla="*/ 0 w 2336337"/>
                <a:gd name="connsiteY0" fmla="*/ 30550 h 317353"/>
                <a:gd name="connsiteX1" fmla="*/ 890239 w 2336337"/>
                <a:gd name="connsiteY1" fmla="*/ 33831 h 317353"/>
                <a:gd name="connsiteX2" fmla="*/ 945180 w 2336337"/>
                <a:gd name="connsiteY2" fmla="*/ 951 h 317353"/>
                <a:gd name="connsiteX3" fmla="*/ 1112545 w 2336337"/>
                <a:gd name="connsiteY3" fmla="*/ 37006 h 317353"/>
                <a:gd name="connsiteX4" fmla="*/ 1335698 w 2336337"/>
                <a:gd name="connsiteY4" fmla="*/ 37006 h 317353"/>
                <a:gd name="connsiteX5" fmla="*/ 1336665 w 2336337"/>
                <a:gd name="connsiteY5" fmla="*/ 39005 h 317353"/>
                <a:gd name="connsiteX6" fmla="*/ 1389407 w 2336337"/>
                <a:gd name="connsiteY6" fmla="*/ 7257 h 317353"/>
                <a:gd name="connsiteX7" fmla="*/ 1556772 w 2336337"/>
                <a:gd name="connsiteY7" fmla="*/ 43312 h 317353"/>
                <a:gd name="connsiteX8" fmla="*/ 1779925 w 2336337"/>
                <a:gd name="connsiteY8" fmla="*/ 43312 h 317353"/>
                <a:gd name="connsiteX9" fmla="*/ 1781132 w 2336337"/>
                <a:gd name="connsiteY9" fmla="*/ 45809 h 317353"/>
                <a:gd name="connsiteX10" fmla="*/ 2001607 w 2336337"/>
                <a:gd name="connsiteY10" fmla="*/ 49596 h 317353"/>
                <a:gd name="connsiteX11" fmla="*/ 2224760 w 2336337"/>
                <a:gd name="connsiteY11" fmla="*/ 49596 h 317353"/>
                <a:gd name="connsiteX12" fmla="*/ 2336337 w 2336337"/>
                <a:gd name="connsiteY12" fmla="*/ 280347 h 317353"/>
                <a:gd name="connsiteX13" fmla="*/ 2113183 w 2336337"/>
                <a:gd name="connsiteY13" fmla="*/ 280347 h 317353"/>
                <a:gd name="connsiteX14" fmla="*/ 1890030 w 2336337"/>
                <a:gd name="connsiteY14" fmla="*/ 280347 h 317353"/>
                <a:gd name="connsiteX15" fmla="*/ 1888823 w 2336337"/>
                <a:gd name="connsiteY15" fmla="*/ 277851 h 317353"/>
                <a:gd name="connsiteX16" fmla="*/ 1668348 w 2336337"/>
                <a:gd name="connsiteY16" fmla="*/ 274063 h 317353"/>
                <a:gd name="connsiteX17" fmla="*/ 1445195 w 2336337"/>
                <a:gd name="connsiteY17" fmla="*/ 274063 h 317353"/>
                <a:gd name="connsiteX18" fmla="*/ 1444228 w 2336337"/>
                <a:gd name="connsiteY18" fmla="*/ 272064 h 317353"/>
                <a:gd name="connsiteX19" fmla="*/ 1224121 w 2336337"/>
                <a:gd name="connsiteY19" fmla="*/ 267757 h 317353"/>
                <a:gd name="connsiteX20" fmla="*/ 1000968 w 2336337"/>
                <a:gd name="connsiteY20" fmla="*/ 267757 h 317353"/>
                <a:gd name="connsiteX21" fmla="*/ 1000400 w 2336337"/>
                <a:gd name="connsiteY21" fmla="*/ 266583 h 317353"/>
                <a:gd name="connsiteX22" fmla="*/ 778662 w 2336337"/>
                <a:gd name="connsiteY22" fmla="*/ 264582 h 317353"/>
                <a:gd name="connsiteX23" fmla="*/ 557862 w 2336337"/>
                <a:gd name="connsiteY23" fmla="*/ 261256 h 317353"/>
                <a:gd name="connsiteX24" fmla="*/ 557884 w 2336337"/>
                <a:gd name="connsiteY24" fmla="*/ 261301 h 317353"/>
                <a:gd name="connsiteX25" fmla="*/ 334730 w 2336337"/>
                <a:gd name="connsiteY25" fmla="*/ 261301 h 317353"/>
                <a:gd name="connsiteX26" fmla="*/ 111577 w 2336337"/>
                <a:gd name="connsiteY26" fmla="*/ 261301 h 317353"/>
                <a:gd name="connsiteX27" fmla="*/ 0 w 2336337"/>
                <a:gd name="connsiteY27" fmla="*/ 30550 h 317353"/>
                <a:gd name="connsiteX0" fmla="*/ 0 w 2336337"/>
                <a:gd name="connsiteY0" fmla="*/ 30550 h 317353"/>
                <a:gd name="connsiteX1" fmla="*/ 890239 w 2336337"/>
                <a:gd name="connsiteY1" fmla="*/ 33831 h 317353"/>
                <a:gd name="connsiteX2" fmla="*/ 1112545 w 2336337"/>
                <a:gd name="connsiteY2" fmla="*/ 37006 h 317353"/>
                <a:gd name="connsiteX3" fmla="*/ 1335698 w 2336337"/>
                <a:gd name="connsiteY3" fmla="*/ 37006 h 317353"/>
                <a:gd name="connsiteX4" fmla="*/ 1336665 w 2336337"/>
                <a:gd name="connsiteY4" fmla="*/ 39005 h 317353"/>
                <a:gd name="connsiteX5" fmla="*/ 1389407 w 2336337"/>
                <a:gd name="connsiteY5" fmla="*/ 7257 h 317353"/>
                <a:gd name="connsiteX6" fmla="*/ 1556772 w 2336337"/>
                <a:gd name="connsiteY6" fmla="*/ 43312 h 317353"/>
                <a:gd name="connsiteX7" fmla="*/ 1779925 w 2336337"/>
                <a:gd name="connsiteY7" fmla="*/ 43312 h 317353"/>
                <a:gd name="connsiteX8" fmla="*/ 1781132 w 2336337"/>
                <a:gd name="connsiteY8" fmla="*/ 45809 h 317353"/>
                <a:gd name="connsiteX9" fmla="*/ 2001607 w 2336337"/>
                <a:gd name="connsiteY9" fmla="*/ 49596 h 317353"/>
                <a:gd name="connsiteX10" fmla="*/ 2224760 w 2336337"/>
                <a:gd name="connsiteY10" fmla="*/ 49596 h 317353"/>
                <a:gd name="connsiteX11" fmla="*/ 2336337 w 2336337"/>
                <a:gd name="connsiteY11" fmla="*/ 280347 h 317353"/>
                <a:gd name="connsiteX12" fmla="*/ 2113183 w 2336337"/>
                <a:gd name="connsiteY12" fmla="*/ 280347 h 317353"/>
                <a:gd name="connsiteX13" fmla="*/ 1890030 w 2336337"/>
                <a:gd name="connsiteY13" fmla="*/ 280347 h 317353"/>
                <a:gd name="connsiteX14" fmla="*/ 1888823 w 2336337"/>
                <a:gd name="connsiteY14" fmla="*/ 277851 h 317353"/>
                <a:gd name="connsiteX15" fmla="*/ 1668348 w 2336337"/>
                <a:gd name="connsiteY15" fmla="*/ 274063 h 317353"/>
                <a:gd name="connsiteX16" fmla="*/ 1445195 w 2336337"/>
                <a:gd name="connsiteY16" fmla="*/ 274063 h 317353"/>
                <a:gd name="connsiteX17" fmla="*/ 1444228 w 2336337"/>
                <a:gd name="connsiteY17" fmla="*/ 272064 h 317353"/>
                <a:gd name="connsiteX18" fmla="*/ 1224121 w 2336337"/>
                <a:gd name="connsiteY18" fmla="*/ 267757 h 317353"/>
                <a:gd name="connsiteX19" fmla="*/ 1000968 w 2336337"/>
                <a:gd name="connsiteY19" fmla="*/ 267757 h 317353"/>
                <a:gd name="connsiteX20" fmla="*/ 1000400 w 2336337"/>
                <a:gd name="connsiteY20" fmla="*/ 266583 h 317353"/>
                <a:gd name="connsiteX21" fmla="*/ 778662 w 2336337"/>
                <a:gd name="connsiteY21" fmla="*/ 264582 h 317353"/>
                <a:gd name="connsiteX22" fmla="*/ 557862 w 2336337"/>
                <a:gd name="connsiteY22" fmla="*/ 261256 h 317353"/>
                <a:gd name="connsiteX23" fmla="*/ 557884 w 2336337"/>
                <a:gd name="connsiteY23" fmla="*/ 261301 h 317353"/>
                <a:gd name="connsiteX24" fmla="*/ 334730 w 2336337"/>
                <a:gd name="connsiteY24" fmla="*/ 261301 h 317353"/>
                <a:gd name="connsiteX25" fmla="*/ 111577 w 2336337"/>
                <a:gd name="connsiteY25" fmla="*/ 261301 h 317353"/>
                <a:gd name="connsiteX26" fmla="*/ 0 w 2336337"/>
                <a:gd name="connsiteY26" fmla="*/ 30550 h 317353"/>
                <a:gd name="connsiteX0" fmla="*/ 0 w 2336337"/>
                <a:gd name="connsiteY0" fmla="*/ 24246 h 311049"/>
                <a:gd name="connsiteX1" fmla="*/ 1112545 w 2336337"/>
                <a:gd name="connsiteY1" fmla="*/ 30702 h 311049"/>
                <a:gd name="connsiteX2" fmla="*/ 1335698 w 2336337"/>
                <a:gd name="connsiteY2" fmla="*/ 30702 h 311049"/>
                <a:gd name="connsiteX3" fmla="*/ 1336665 w 2336337"/>
                <a:gd name="connsiteY3" fmla="*/ 32701 h 311049"/>
                <a:gd name="connsiteX4" fmla="*/ 1389407 w 2336337"/>
                <a:gd name="connsiteY4" fmla="*/ 953 h 311049"/>
                <a:gd name="connsiteX5" fmla="*/ 1556772 w 2336337"/>
                <a:gd name="connsiteY5" fmla="*/ 37008 h 311049"/>
                <a:gd name="connsiteX6" fmla="*/ 1779925 w 2336337"/>
                <a:gd name="connsiteY6" fmla="*/ 37008 h 311049"/>
                <a:gd name="connsiteX7" fmla="*/ 1781132 w 2336337"/>
                <a:gd name="connsiteY7" fmla="*/ 39505 h 311049"/>
                <a:gd name="connsiteX8" fmla="*/ 2001607 w 2336337"/>
                <a:gd name="connsiteY8" fmla="*/ 43292 h 311049"/>
                <a:gd name="connsiteX9" fmla="*/ 2224760 w 2336337"/>
                <a:gd name="connsiteY9" fmla="*/ 43292 h 311049"/>
                <a:gd name="connsiteX10" fmla="*/ 2336337 w 2336337"/>
                <a:gd name="connsiteY10" fmla="*/ 274043 h 311049"/>
                <a:gd name="connsiteX11" fmla="*/ 2113183 w 2336337"/>
                <a:gd name="connsiteY11" fmla="*/ 274043 h 311049"/>
                <a:gd name="connsiteX12" fmla="*/ 1890030 w 2336337"/>
                <a:gd name="connsiteY12" fmla="*/ 274043 h 311049"/>
                <a:gd name="connsiteX13" fmla="*/ 1888823 w 2336337"/>
                <a:gd name="connsiteY13" fmla="*/ 271547 h 311049"/>
                <a:gd name="connsiteX14" fmla="*/ 1668348 w 2336337"/>
                <a:gd name="connsiteY14" fmla="*/ 267759 h 311049"/>
                <a:gd name="connsiteX15" fmla="*/ 1445195 w 2336337"/>
                <a:gd name="connsiteY15" fmla="*/ 267759 h 311049"/>
                <a:gd name="connsiteX16" fmla="*/ 1444228 w 2336337"/>
                <a:gd name="connsiteY16" fmla="*/ 265760 h 311049"/>
                <a:gd name="connsiteX17" fmla="*/ 1224121 w 2336337"/>
                <a:gd name="connsiteY17" fmla="*/ 261453 h 311049"/>
                <a:gd name="connsiteX18" fmla="*/ 1000968 w 2336337"/>
                <a:gd name="connsiteY18" fmla="*/ 261453 h 311049"/>
                <a:gd name="connsiteX19" fmla="*/ 1000400 w 2336337"/>
                <a:gd name="connsiteY19" fmla="*/ 260279 h 311049"/>
                <a:gd name="connsiteX20" fmla="*/ 778662 w 2336337"/>
                <a:gd name="connsiteY20" fmla="*/ 258278 h 311049"/>
                <a:gd name="connsiteX21" fmla="*/ 557862 w 2336337"/>
                <a:gd name="connsiteY21" fmla="*/ 254952 h 311049"/>
                <a:gd name="connsiteX22" fmla="*/ 557884 w 2336337"/>
                <a:gd name="connsiteY22" fmla="*/ 254997 h 311049"/>
                <a:gd name="connsiteX23" fmla="*/ 334730 w 2336337"/>
                <a:gd name="connsiteY23" fmla="*/ 254997 h 311049"/>
                <a:gd name="connsiteX24" fmla="*/ 111577 w 2336337"/>
                <a:gd name="connsiteY24" fmla="*/ 254997 h 311049"/>
                <a:gd name="connsiteX25" fmla="*/ 0 w 2336337"/>
                <a:gd name="connsiteY25" fmla="*/ 24246 h 311049"/>
                <a:gd name="connsiteX0" fmla="*/ 0 w 2336337"/>
                <a:gd name="connsiteY0" fmla="*/ 24244 h 311047"/>
                <a:gd name="connsiteX1" fmla="*/ 1335698 w 2336337"/>
                <a:gd name="connsiteY1" fmla="*/ 30700 h 311047"/>
                <a:gd name="connsiteX2" fmla="*/ 1336665 w 2336337"/>
                <a:gd name="connsiteY2" fmla="*/ 32699 h 311047"/>
                <a:gd name="connsiteX3" fmla="*/ 1389407 w 2336337"/>
                <a:gd name="connsiteY3" fmla="*/ 951 h 311047"/>
                <a:gd name="connsiteX4" fmla="*/ 1556772 w 2336337"/>
                <a:gd name="connsiteY4" fmla="*/ 37006 h 311047"/>
                <a:gd name="connsiteX5" fmla="*/ 1779925 w 2336337"/>
                <a:gd name="connsiteY5" fmla="*/ 37006 h 311047"/>
                <a:gd name="connsiteX6" fmla="*/ 1781132 w 2336337"/>
                <a:gd name="connsiteY6" fmla="*/ 39503 h 311047"/>
                <a:gd name="connsiteX7" fmla="*/ 2001607 w 2336337"/>
                <a:gd name="connsiteY7" fmla="*/ 43290 h 311047"/>
                <a:gd name="connsiteX8" fmla="*/ 2224760 w 2336337"/>
                <a:gd name="connsiteY8" fmla="*/ 43290 h 311047"/>
                <a:gd name="connsiteX9" fmla="*/ 2336337 w 2336337"/>
                <a:gd name="connsiteY9" fmla="*/ 274041 h 311047"/>
                <a:gd name="connsiteX10" fmla="*/ 2113183 w 2336337"/>
                <a:gd name="connsiteY10" fmla="*/ 274041 h 311047"/>
                <a:gd name="connsiteX11" fmla="*/ 1890030 w 2336337"/>
                <a:gd name="connsiteY11" fmla="*/ 274041 h 311047"/>
                <a:gd name="connsiteX12" fmla="*/ 1888823 w 2336337"/>
                <a:gd name="connsiteY12" fmla="*/ 271545 h 311047"/>
                <a:gd name="connsiteX13" fmla="*/ 1668348 w 2336337"/>
                <a:gd name="connsiteY13" fmla="*/ 267757 h 311047"/>
                <a:gd name="connsiteX14" fmla="*/ 1445195 w 2336337"/>
                <a:gd name="connsiteY14" fmla="*/ 267757 h 311047"/>
                <a:gd name="connsiteX15" fmla="*/ 1444228 w 2336337"/>
                <a:gd name="connsiteY15" fmla="*/ 265758 h 311047"/>
                <a:gd name="connsiteX16" fmla="*/ 1224121 w 2336337"/>
                <a:gd name="connsiteY16" fmla="*/ 261451 h 311047"/>
                <a:gd name="connsiteX17" fmla="*/ 1000968 w 2336337"/>
                <a:gd name="connsiteY17" fmla="*/ 261451 h 311047"/>
                <a:gd name="connsiteX18" fmla="*/ 1000400 w 2336337"/>
                <a:gd name="connsiteY18" fmla="*/ 260277 h 311047"/>
                <a:gd name="connsiteX19" fmla="*/ 778662 w 2336337"/>
                <a:gd name="connsiteY19" fmla="*/ 258276 h 311047"/>
                <a:gd name="connsiteX20" fmla="*/ 557862 w 2336337"/>
                <a:gd name="connsiteY20" fmla="*/ 254950 h 311047"/>
                <a:gd name="connsiteX21" fmla="*/ 557884 w 2336337"/>
                <a:gd name="connsiteY21" fmla="*/ 254995 h 311047"/>
                <a:gd name="connsiteX22" fmla="*/ 334730 w 2336337"/>
                <a:gd name="connsiteY22" fmla="*/ 254995 h 311047"/>
                <a:gd name="connsiteX23" fmla="*/ 111577 w 2336337"/>
                <a:gd name="connsiteY23" fmla="*/ 254995 h 311047"/>
                <a:gd name="connsiteX24" fmla="*/ 0 w 2336337"/>
                <a:gd name="connsiteY24" fmla="*/ 24244 h 311047"/>
                <a:gd name="connsiteX0" fmla="*/ 0 w 2336337"/>
                <a:gd name="connsiteY0" fmla="*/ 24244 h 311047"/>
                <a:gd name="connsiteX1" fmla="*/ 1336665 w 2336337"/>
                <a:gd name="connsiteY1" fmla="*/ 32699 h 311047"/>
                <a:gd name="connsiteX2" fmla="*/ 1389407 w 2336337"/>
                <a:gd name="connsiteY2" fmla="*/ 951 h 311047"/>
                <a:gd name="connsiteX3" fmla="*/ 1556772 w 2336337"/>
                <a:gd name="connsiteY3" fmla="*/ 37006 h 311047"/>
                <a:gd name="connsiteX4" fmla="*/ 1779925 w 2336337"/>
                <a:gd name="connsiteY4" fmla="*/ 37006 h 311047"/>
                <a:gd name="connsiteX5" fmla="*/ 1781132 w 2336337"/>
                <a:gd name="connsiteY5" fmla="*/ 39503 h 311047"/>
                <a:gd name="connsiteX6" fmla="*/ 2001607 w 2336337"/>
                <a:gd name="connsiteY6" fmla="*/ 43290 h 311047"/>
                <a:gd name="connsiteX7" fmla="*/ 2224760 w 2336337"/>
                <a:gd name="connsiteY7" fmla="*/ 43290 h 311047"/>
                <a:gd name="connsiteX8" fmla="*/ 2336337 w 2336337"/>
                <a:gd name="connsiteY8" fmla="*/ 274041 h 311047"/>
                <a:gd name="connsiteX9" fmla="*/ 2113183 w 2336337"/>
                <a:gd name="connsiteY9" fmla="*/ 274041 h 311047"/>
                <a:gd name="connsiteX10" fmla="*/ 1890030 w 2336337"/>
                <a:gd name="connsiteY10" fmla="*/ 274041 h 311047"/>
                <a:gd name="connsiteX11" fmla="*/ 1888823 w 2336337"/>
                <a:gd name="connsiteY11" fmla="*/ 271545 h 311047"/>
                <a:gd name="connsiteX12" fmla="*/ 1668348 w 2336337"/>
                <a:gd name="connsiteY12" fmla="*/ 267757 h 311047"/>
                <a:gd name="connsiteX13" fmla="*/ 1445195 w 2336337"/>
                <a:gd name="connsiteY13" fmla="*/ 267757 h 311047"/>
                <a:gd name="connsiteX14" fmla="*/ 1444228 w 2336337"/>
                <a:gd name="connsiteY14" fmla="*/ 265758 h 311047"/>
                <a:gd name="connsiteX15" fmla="*/ 1224121 w 2336337"/>
                <a:gd name="connsiteY15" fmla="*/ 261451 h 311047"/>
                <a:gd name="connsiteX16" fmla="*/ 1000968 w 2336337"/>
                <a:gd name="connsiteY16" fmla="*/ 261451 h 311047"/>
                <a:gd name="connsiteX17" fmla="*/ 1000400 w 2336337"/>
                <a:gd name="connsiteY17" fmla="*/ 260277 h 311047"/>
                <a:gd name="connsiteX18" fmla="*/ 778662 w 2336337"/>
                <a:gd name="connsiteY18" fmla="*/ 258276 h 311047"/>
                <a:gd name="connsiteX19" fmla="*/ 557862 w 2336337"/>
                <a:gd name="connsiteY19" fmla="*/ 254950 h 311047"/>
                <a:gd name="connsiteX20" fmla="*/ 557884 w 2336337"/>
                <a:gd name="connsiteY20" fmla="*/ 254995 h 311047"/>
                <a:gd name="connsiteX21" fmla="*/ 334730 w 2336337"/>
                <a:gd name="connsiteY21" fmla="*/ 254995 h 311047"/>
                <a:gd name="connsiteX22" fmla="*/ 111577 w 2336337"/>
                <a:gd name="connsiteY22" fmla="*/ 254995 h 311047"/>
                <a:gd name="connsiteX23" fmla="*/ 0 w 2336337"/>
                <a:gd name="connsiteY23" fmla="*/ 24244 h 311047"/>
                <a:gd name="connsiteX0" fmla="*/ 0 w 2336337"/>
                <a:gd name="connsiteY0" fmla="*/ 28410 h 315213"/>
                <a:gd name="connsiteX1" fmla="*/ 1389407 w 2336337"/>
                <a:gd name="connsiteY1" fmla="*/ 5117 h 315213"/>
                <a:gd name="connsiteX2" fmla="*/ 1556772 w 2336337"/>
                <a:gd name="connsiteY2" fmla="*/ 41172 h 315213"/>
                <a:gd name="connsiteX3" fmla="*/ 1779925 w 2336337"/>
                <a:gd name="connsiteY3" fmla="*/ 41172 h 315213"/>
                <a:gd name="connsiteX4" fmla="*/ 1781132 w 2336337"/>
                <a:gd name="connsiteY4" fmla="*/ 43669 h 315213"/>
                <a:gd name="connsiteX5" fmla="*/ 2001607 w 2336337"/>
                <a:gd name="connsiteY5" fmla="*/ 47456 h 315213"/>
                <a:gd name="connsiteX6" fmla="*/ 2224760 w 2336337"/>
                <a:gd name="connsiteY6" fmla="*/ 47456 h 315213"/>
                <a:gd name="connsiteX7" fmla="*/ 2336337 w 2336337"/>
                <a:gd name="connsiteY7" fmla="*/ 278207 h 315213"/>
                <a:gd name="connsiteX8" fmla="*/ 2113183 w 2336337"/>
                <a:gd name="connsiteY8" fmla="*/ 278207 h 315213"/>
                <a:gd name="connsiteX9" fmla="*/ 1890030 w 2336337"/>
                <a:gd name="connsiteY9" fmla="*/ 278207 h 315213"/>
                <a:gd name="connsiteX10" fmla="*/ 1888823 w 2336337"/>
                <a:gd name="connsiteY10" fmla="*/ 275711 h 315213"/>
                <a:gd name="connsiteX11" fmla="*/ 1668348 w 2336337"/>
                <a:gd name="connsiteY11" fmla="*/ 271923 h 315213"/>
                <a:gd name="connsiteX12" fmla="*/ 1445195 w 2336337"/>
                <a:gd name="connsiteY12" fmla="*/ 271923 h 315213"/>
                <a:gd name="connsiteX13" fmla="*/ 1444228 w 2336337"/>
                <a:gd name="connsiteY13" fmla="*/ 269924 h 315213"/>
                <a:gd name="connsiteX14" fmla="*/ 1224121 w 2336337"/>
                <a:gd name="connsiteY14" fmla="*/ 265617 h 315213"/>
                <a:gd name="connsiteX15" fmla="*/ 1000968 w 2336337"/>
                <a:gd name="connsiteY15" fmla="*/ 265617 h 315213"/>
                <a:gd name="connsiteX16" fmla="*/ 1000400 w 2336337"/>
                <a:gd name="connsiteY16" fmla="*/ 264443 h 315213"/>
                <a:gd name="connsiteX17" fmla="*/ 778662 w 2336337"/>
                <a:gd name="connsiteY17" fmla="*/ 262442 h 315213"/>
                <a:gd name="connsiteX18" fmla="*/ 557862 w 2336337"/>
                <a:gd name="connsiteY18" fmla="*/ 259116 h 315213"/>
                <a:gd name="connsiteX19" fmla="*/ 557884 w 2336337"/>
                <a:gd name="connsiteY19" fmla="*/ 259161 h 315213"/>
                <a:gd name="connsiteX20" fmla="*/ 334730 w 2336337"/>
                <a:gd name="connsiteY20" fmla="*/ 259161 h 315213"/>
                <a:gd name="connsiteX21" fmla="*/ 111577 w 2336337"/>
                <a:gd name="connsiteY21" fmla="*/ 259161 h 315213"/>
                <a:gd name="connsiteX22" fmla="*/ 0 w 2336337"/>
                <a:gd name="connsiteY22" fmla="*/ 28410 h 315213"/>
                <a:gd name="connsiteX0" fmla="*/ 0 w 2336337"/>
                <a:gd name="connsiteY0" fmla="*/ 17961 h 304764"/>
                <a:gd name="connsiteX1" fmla="*/ 1556772 w 2336337"/>
                <a:gd name="connsiteY1" fmla="*/ 30723 h 304764"/>
                <a:gd name="connsiteX2" fmla="*/ 1779925 w 2336337"/>
                <a:gd name="connsiteY2" fmla="*/ 30723 h 304764"/>
                <a:gd name="connsiteX3" fmla="*/ 1781132 w 2336337"/>
                <a:gd name="connsiteY3" fmla="*/ 33220 h 304764"/>
                <a:gd name="connsiteX4" fmla="*/ 2001607 w 2336337"/>
                <a:gd name="connsiteY4" fmla="*/ 37007 h 304764"/>
                <a:gd name="connsiteX5" fmla="*/ 2224760 w 2336337"/>
                <a:gd name="connsiteY5" fmla="*/ 37007 h 304764"/>
                <a:gd name="connsiteX6" fmla="*/ 2336337 w 2336337"/>
                <a:gd name="connsiteY6" fmla="*/ 267758 h 304764"/>
                <a:gd name="connsiteX7" fmla="*/ 2113183 w 2336337"/>
                <a:gd name="connsiteY7" fmla="*/ 267758 h 304764"/>
                <a:gd name="connsiteX8" fmla="*/ 1890030 w 2336337"/>
                <a:gd name="connsiteY8" fmla="*/ 267758 h 304764"/>
                <a:gd name="connsiteX9" fmla="*/ 1888823 w 2336337"/>
                <a:gd name="connsiteY9" fmla="*/ 265262 h 304764"/>
                <a:gd name="connsiteX10" fmla="*/ 1668348 w 2336337"/>
                <a:gd name="connsiteY10" fmla="*/ 261474 h 304764"/>
                <a:gd name="connsiteX11" fmla="*/ 1445195 w 2336337"/>
                <a:gd name="connsiteY11" fmla="*/ 261474 h 304764"/>
                <a:gd name="connsiteX12" fmla="*/ 1444228 w 2336337"/>
                <a:gd name="connsiteY12" fmla="*/ 259475 h 304764"/>
                <a:gd name="connsiteX13" fmla="*/ 1224121 w 2336337"/>
                <a:gd name="connsiteY13" fmla="*/ 255168 h 304764"/>
                <a:gd name="connsiteX14" fmla="*/ 1000968 w 2336337"/>
                <a:gd name="connsiteY14" fmla="*/ 255168 h 304764"/>
                <a:gd name="connsiteX15" fmla="*/ 1000400 w 2336337"/>
                <a:gd name="connsiteY15" fmla="*/ 253994 h 304764"/>
                <a:gd name="connsiteX16" fmla="*/ 778662 w 2336337"/>
                <a:gd name="connsiteY16" fmla="*/ 251993 h 304764"/>
                <a:gd name="connsiteX17" fmla="*/ 557862 w 2336337"/>
                <a:gd name="connsiteY17" fmla="*/ 248667 h 304764"/>
                <a:gd name="connsiteX18" fmla="*/ 557884 w 2336337"/>
                <a:gd name="connsiteY18" fmla="*/ 248712 h 304764"/>
                <a:gd name="connsiteX19" fmla="*/ 334730 w 2336337"/>
                <a:gd name="connsiteY19" fmla="*/ 248712 h 304764"/>
                <a:gd name="connsiteX20" fmla="*/ 111577 w 2336337"/>
                <a:gd name="connsiteY20" fmla="*/ 248712 h 304764"/>
                <a:gd name="connsiteX21" fmla="*/ 0 w 2336337"/>
                <a:gd name="connsiteY21" fmla="*/ 17961 h 304764"/>
                <a:gd name="connsiteX0" fmla="*/ 0 w 2336337"/>
                <a:gd name="connsiteY0" fmla="*/ 17961 h 304764"/>
                <a:gd name="connsiteX1" fmla="*/ 1779925 w 2336337"/>
                <a:gd name="connsiteY1" fmla="*/ 30723 h 304764"/>
                <a:gd name="connsiteX2" fmla="*/ 1781132 w 2336337"/>
                <a:gd name="connsiteY2" fmla="*/ 33220 h 304764"/>
                <a:gd name="connsiteX3" fmla="*/ 2001607 w 2336337"/>
                <a:gd name="connsiteY3" fmla="*/ 37007 h 304764"/>
                <a:gd name="connsiteX4" fmla="*/ 2224760 w 2336337"/>
                <a:gd name="connsiteY4" fmla="*/ 37007 h 304764"/>
                <a:gd name="connsiteX5" fmla="*/ 2336337 w 2336337"/>
                <a:gd name="connsiteY5" fmla="*/ 267758 h 304764"/>
                <a:gd name="connsiteX6" fmla="*/ 2113183 w 2336337"/>
                <a:gd name="connsiteY6" fmla="*/ 267758 h 304764"/>
                <a:gd name="connsiteX7" fmla="*/ 1890030 w 2336337"/>
                <a:gd name="connsiteY7" fmla="*/ 267758 h 304764"/>
                <a:gd name="connsiteX8" fmla="*/ 1888823 w 2336337"/>
                <a:gd name="connsiteY8" fmla="*/ 265262 h 304764"/>
                <a:gd name="connsiteX9" fmla="*/ 1668348 w 2336337"/>
                <a:gd name="connsiteY9" fmla="*/ 261474 h 304764"/>
                <a:gd name="connsiteX10" fmla="*/ 1445195 w 2336337"/>
                <a:gd name="connsiteY10" fmla="*/ 261474 h 304764"/>
                <a:gd name="connsiteX11" fmla="*/ 1444228 w 2336337"/>
                <a:gd name="connsiteY11" fmla="*/ 259475 h 304764"/>
                <a:gd name="connsiteX12" fmla="*/ 1224121 w 2336337"/>
                <a:gd name="connsiteY12" fmla="*/ 255168 h 304764"/>
                <a:gd name="connsiteX13" fmla="*/ 1000968 w 2336337"/>
                <a:gd name="connsiteY13" fmla="*/ 255168 h 304764"/>
                <a:gd name="connsiteX14" fmla="*/ 1000400 w 2336337"/>
                <a:gd name="connsiteY14" fmla="*/ 253994 h 304764"/>
                <a:gd name="connsiteX15" fmla="*/ 778662 w 2336337"/>
                <a:gd name="connsiteY15" fmla="*/ 251993 h 304764"/>
                <a:gd name="connsiteX16" fmla="*/ 557862 w 2336337"/>
                <a:gd name="connsiteY16" fmla="*/ 248667 h 304764"/>
                <a:gd name="connsiteX17" fmla="*/ 557884 w 2336337"/>
                <a:gd name="connsiteY17" fmla="*/ 248712 h 304764"/>
                <a:gd name="connsiteX18" fmla="*/ 334730 w 2336337"/>
                <a:gd name="connsiteY18" fmla="*/ 248712 h 304764"/>
                <a:gd name="connsiteX19" fmla="*/ 111577 w 2336337"/>
                <a:gd name="connsiteY19" fmla="*/ 248712 h 304764"/>
                <a:gd name="connsiteX20" fmla="*/ 0 w 2336337"/>
                <a:gd name="connsiteY20" fmla="*/ 17961 h 304764"/>
                <a:gd name="connsiteX0" fmla="*/ 0 w 2336337"/>
                <a:gd name="connsiteY0" fmla="*/ 17961 h 304764"/>
                <a:gd name="connsiteX1" fmla="*/ 1779925 w 2336337"/>
                <a:gd name="connsiteY1" fmla="*/ 30723 h 304764"/>
                <a:gd name="connsiteX2" fmla="*/ 2001607 w 2336337"/>
                <a:gd name="connsiteY2" fmla="*/ 37007 h 304764"/>
                <a:gd name="connsiteX3" fmla="*/ 2224760 w 2336337"/>
                <a:gd name="connsiteY3" fmla="*/ 37007 h 304764"/>
                <a:gd name="connsiteX4" fmla="*/ 2336337 w 2336337"/>
                <a:gd name="connsiteY4" fmla="*/ 267758 h 304764"/>
                <a:gd name="connsiteX5" fmla="*/ 2113183 w 2336337"/>
                <a:gd name="connsiteY5" fmla="*/ 267758 h 304764"/>
                <a:gd name="connsiteX6" fmla="*/ 1890030 w 2336337"/>
                <a:gd name="connsiteY6" fmla="*/ 267758 h 304764"/>
                <a:gd name="connsiteX7" fmla="*/ 1888823 w 2336337"/>
                <a:gd name="connsiteY7" fmla="*/ 265262 h 304764"/>
                <a:gd name="connsiteX8" fmla="*/ 1668348 w 2336337"/>
                <a:gd name="connsiteY8" fmla="*/ 261474 h 304764"/>
                <a:gd name="connsiteX9" fmla="*/ 1445195 w 2336337"/>
                <a:gd name="connsiteY9" fmla="*/ 261474 h 304764"/>
                <a:gd name="connsiteX10" fmla="*/ 1444228 w 2336337"/>
                <a:gd name="connsiteY10" fmla="*/ 259475 h 304764"/>
                <a:gd name="connsiteX11" fmla="*/ 1224121 w 2336337"/>
                <a:gd name="connsiteY11" fmla="*/ 255168 h 304764"/>
                <a:gd name="connsiteX12" fmla="*/ 1000968 w 2336337"/>
                <a:gd name="connsiteY12" fmla="*/ 255168 h 304764"/>
                <a:gd name="connsiteX13" fmla="*/ 1000400 w 2336337"/>
                <a:gd name="connsiteY13" fmla="*/ 253994 h 304764"/>
                <a:gd name="connsiteX14" fmla="*/ 778662 w 2336337"/>
                <a:gd name="connsiteY14" fmla="*/ 251993 h 304764"/>
                <a:gd name="connsiteX15" fmla="*/ 557862 w 2336337"/>
                <a:gd name="connsiteY15" fmla="*/ 248667 h 304764"/>
                <a:gd name="connsiteX16" fmla="*/ 557884 w 2336337"/>
                <a:gd name="connsiteY16" fmla="*/ 248712 h 304764"/>
                <a:gd name="connsiteX17" fmla="*/ 334730 w 2336337"/>
                <a:gd name="connsiteY17" fmla="*/ 248712 h 304764"/>
                <a:gd name="connsiteX18" fmla="*/ 111577 w 2336337"/>
                <a:gd name="connsiteY18" fmla="*/ 248712 h 304764"/>
                <a:gd name="connsiteX19" fmla="*/ 0 w 2336337"/>
                <a:gd name="connsiteY19" fmla="*/ 17961 h 304764"/>
                <a:gd name="connsiteX0" fmla="*/ 0 w 2336337"/>
                <a:gd name="connsiteY0" fmla="*/ 13811 h 300614"/>
                <a:gd name="connsiteX1" fmla="*/ 1779925 w 2336337"/>
                <a:gd name="connsiteY1" fmla="*/ 26573 h 300614"/>
                <a:gd name="connsiteX2" fmla="*/ 2224760 w 2336337"/>
                <a:gd name="connsiteY2" fmla="*/ 32857 h 300614"/>
                <a:gd name="connsiteX3" fmla="*/ 2336337 w 2336337"/>
                <a:gd name="connsiteY3" fmla="*/ 263608 h 300614"/>
                <a:gd name="connsiteX4" fmla="*/ 2113183 w 2336337"/>
                <a:gd name="connsiteY4" fmla="*/ 263608 h 300614"/>
                <a:gd name="connsiteX5" fmla="*/ 1890030 w 2336337"/>
                <a:gd name="connsiteY5" fmla="*/ 263608 h 300614"/>
                <a:gd name="connsiteX6" fmla="*/ 1888823 w 2336337"/>
                <a:gd name="connsiteY6" fmla="*/ 261112 h 300614"/>
                <a:gd name="connsiteX7" fmla="*/ 1668348 w 2336337"/>
                <a:gd name="connsiteY7" fmla="*/ 257324 h 300614"/>
                <a:gd name="connsiteX8" fmla="*/ 1445195 w 2336337"/>
                <a:gd name="connsiteY8" fmla="*/ 257324 h 300614"/>
                <a:gd name="connsiteX9" fmla="*/ 1444228 w 2336337"/>
                <a:gd name="connsiteY9" fmla="*/ 255325 h 300614"/>
                <a:gd name="connsiteX10" fmla="*/ 1224121 w 2336337"/>
                <a:gd name="connsiteY10" fmla="*/ 251018 h 300614"/>
                <a:gd name="connsiteX11" fmla="*/ 1000968 w 2336337"/>
                <a:gd name="connsiteY11" fmla="*/ 251018 h 300614"/>
                <a:gd name="connsiteX12" fmla="*/ 1000400 w 2336337"/>
                <a:gd name="connsiteY12" fmla="*/ 249844 h 300614"/>
                <a:gd name="connsiteX13" fmla="*/ 778662 w 2336337"/>
                <a:gd name="connsiteY13" fmla="*/ 247843 h 300614"/>
                <a:gd name="connsiteX14" fmla="*/ 557862 w 2336337"/>
                <a:gd name="connsiteY14" fmla="*/ 244517 h 300614"/>
                <a:gd name="connsiteX15" fmla="*/ 557884 w 2336337"/>
                <a:gd name="connsiteY15" fmla="*/ 244562 h 300614"/>
                <a:gd name="connsiteX16" fmla="*/ 334730 w 2336337"/>
                <a:gd name="connsiteY16" fmla="*/ 244562 h 300614"/>
                <a:gd name="connsiteX17" fmla="*/ 111577 w 2336337"/>
                <a:gd name="connsiteY17" fmla="*/ 244562 h 300614"/>
                <a:gd name="connsiteX18" fmla="*/ 0 w 2336337"/>
                <a:gd name="connsiteY18" fmla="*/ 13811 h 300614"/>
                <a:gd name="connsiteX0" fmla="*/ 0 w 2336337"/>
                <a:gd name="connsiteY0" fmla="*/ 20529 h 307332"/>
                <a:gd name="connsiteX1" fmla="*/ 2224760 w 2336337"/>
                <a:gd name="connsiteY1" fmla="*/ 39575 h 307332"/>
                <a:gd name="connsiteX2" fmla="*/ 2336337 w 2336337"/>
                <a:gd name="connsiteY2" fmla="*/ 270326 h 307332"/>
                <a:gd name="connsiteX3" fmla="*/ 2113183 w 2336337"/>
                <a:gd name="connsiteY3" fmla="*/ 270326 h 307332"/>
                <a:gd name="connsiteX4" fmla="*/ 1890030 w 2336337"/>
                <a:gd name="connsiteY4" fmla="*/ 270326 h 307332"/>
                <a:gd name="connsiteX5" fmla="*/ 1888823 w 2336337"/>
                <a:gd name="connsiteY5" fmla="*/ 267830 h 307332"/>
                <a:gd name="connsiteX6" fmla="*/ 1668348 w 2336337"/>
                <a:gd name="connsiteY6" fmla="*/ 264042 h 307332"/>
                <a:gd name="connsiteX7" fmla="*/ 1445195 w 2336337"/>
                <a:gd name="connsiteY7" fmla="*/ 264042 h 307332"/>
                <a:gd name="connsiteX8" fmla="*/ 1444228 w 2336337"/>
                <a:gd name="connsiteY8" fmla="*/ 262043 h 307332"/>
                <a:gd name="connsiteX9" fmla="*/ 1224121 w 2336337"/>
                <a:gd name="connsiteY9" fmla="*/ 257736 h 307332"/>
                <a:gd name="connsiteX10" fmla="*/ 1000968 w 2336337"/>
                <a:gd name="connsiteY10" fmla="*/ 257736 h 307332"/>
                <a:gd name="connsiteX11" fmla="*/ 1000400 w 2336337"/>
                <a:gd name="connsiteY11" fmla="*/ 256562 h 307332"/>
                <a:gd name="connsiteX12" fmla="*/ 778662 w 2336337"/>
                <a:gd name="connsiteY12" fmla="*/ 254561 h 307332"/>
                <a:gd name="connsiteX13" fmla="*/ 557862 w 2336337"/>
                <a:gd name="connsiteY13" fmla="*/ 251235 h 307332"/>
                <a:gd name="connsiteX14" fmla="*/ 557884 w 2336337"/>
                <a:gd name="connsiteY14" fmla="*/ 251280 h 307332"/>
                <a:gd name="connsiteX15" fmla="*/ 334730 w 2336337"/>
                <a:gd name="connsiteY15" fmla="*/ 251280 h 307332"/>
                <a:gd name="connsiteX16" fmla="*/ 111577 w 2336337"/>
                <a:gd name="connsiteY16" fmla="*/ 251280 h 307332"/>
                <a:gd name="connsiteX17" fmla="*/ 0 w 2336337"/>
                <a:gd name="connsiteY17" fmla="*/ 20529 h 307332"/>
                <a:gd name="connsiteX0" fmla="*/ 0 w 2336337"/>
                <a:gd name="connsiteY0" fmla="*/ 27806 h 314609"/>
                <a:gd name="connsiteX1" fmla="*/ 2221772 w 2336337"/>
                <a:gd name="connsiteY1" fmla="*/ 29894 h 314609"/>
                <a:gd name="connsiteX2" fmla="*/ 2336337 w 2336337"/>
                <a:gd name="connsiteY2" fmla="*/ 277603 h 314609"/>
                <a:gd name="connsiteX3" fmla="*/ 2113183 w 2336337"/>
                <a:gd name="connsiteY3" fmla="*/ 277603 h 314609"/>
                <a:gd name="connsiteX4" fmla="*/ 1890030 w 2336337"/>
                <a:gd name="connsiteY4" fmla="*/ 277603 h 314609"/>
                <a:gd name="connsiteX5" fmla="*/ 1888823 w 2336337"/>
                <a:gd name="connsiteY5" fmla="*/ 275107 h 314609"/>
                <a:gd name="connsiteX6" fmla="*/ 1668348 w 2336337"/>
                <a:gd name="connsiteY6" fmla="*/ 271319 h 314609"/>
                <a:gd name="connsiteX7" fmla="*/ 1445195 w 2336337"/>
                <a:gd name="connsiteY7" fmla="*/ 271319 h 314609"/>
                <a:gd name="connsiteX8" fmla="*/ 1444228 w 2336337"/>
                <a:gd name="connsiteY8" fmla="*/ 269320 h 314609"/>
                <a:gd name="connsiteX9" fmla="*/ 1224121 w 2336337"/>
                <a:gd name="connsiteY9" fmla="*/ 265013 h 314609"/>
                <a:gd name="connsiteX10" fmla="*/ 1000968 w 2336337"/>
                <a:gd name="connsiteY10" fmla="*/ 265013 h 314609"/>
                <a:gd name="connsiteX11" fmla="*/ 1000400 w 2336337"/>
                <a:gd name="connsiteY11" fmla="*/ 263839 h 314609"/>
                <a:gd name="connsiteX12" fmla="*/ 778662 w 2336337"/>
                <a:gd name="connsiteY12" fmla="*/ 261838 h 314609"/>
                <a:gd name="connsiteX13" fmla="*/ 557862 w 2336337"/>
                <a:gd name="connsiteY13" fmla="*/ 258512 h 314609"/>
                <a:gd name="connsiteX14" fmla="*/ 557884 w 2336337"/>
                <a:gd name="connsiteY14" fmla="*/ 258557 h 314609"/>
                <a:gd name="connsiteX15" fmla="*/ 334730 w 2336337"/>
                <a:gd name="connsiteY15" fmla="*/ 258557 h 314609"/>
                <a:gd name="connsiteX16" fmla="*/ 111577 w 2336337"/>
                <a:gd name="connsiteY16" fmla="*/ 258557 h 314609"/>
                <a:gd name="connsiteX17" fmla="*/ 0 w 2336337"/>
                <a:gd name="connsiteY17" fmla="*/ 27806 h 314609"/>
                <a:gd name="connsiteX0" fmla="*/ 0 w 2336337"/>
                <a:gd name="connsiteY0" fmla="*/ 21776 h 308579"/>
                <a:gd name="connsiteX1" fmla="*/ 2221772 w 2336337"/>
                <a:gd name="connsiteY1" fmla="*/ 23864 h 308579"/>
                <a:gd name="connsiteX2" fmla="*/ 2336337 w 2336337"/>
                <a:gd name="connsiteY2" fmla="*/ 271573 h 308579"/>
                <a:gd name="connsiteX3" fmla="*/ 2113183 w 2336337"/>
                <a:gd name="connsiteY3" fmla="*/ 271573 h 308579"/>
                <a:gd name="connsiteX4" fmla="*/ 1890030 w 2336337"/>
                <a:gd name="connsiteY4" fmla="*/ 271573 h 308579"/>
                <a:gd name="connsiteX5" fmla="*/ 1888823 w 2336337"/>
                <a:gd name="connsiteY5" fmla="*/ 269077 h 308579"/>
                <a:gd name="connsiteX6" fmla="*/ 1668348 w 2336337"/>
                <a:gd name="connsiteY6" fmla="*/ 265289 h 308579"/>
                <a:gd name="connsiteX7" fmla="*/ 1445195 w 2336337"/>
                <a:gd name="connsiteY7" fmla="*/ 265289 h 308579"/>
                <a:gd name="connsiteX8" fmla="*/ 1444228 w 2336337"/>
                <a:gd name="connsiteY8" fmla="*/ 263290 h 308579"/>
                <a:gd name="connsiteX9" fmla="*/ 1224121 w 2336337"/>
                <a:gd name="connsiteY9" fmla="*/ 258983 h 308579"/>
                <a:gd name="connsiteX10" fmla="*/ 1000968 w 2336337"/>
                <a:gd name="connsiteY10" fmla="*/ 258983 h 308579"/>
                <a:gd name="connsiteX11" fmla="*/ 1000400 w 2336337"/>
                <a:gd name="connsiteY11" fmla="*/ 257809 h 308579"/>
                <a:gd name="connsiteX12" fmla="*/ 778662 w 2336337"/>
                <a:gd name="connsiteY12" fmla="*/ 255808 h 308579"/>
                <a:gd name="connsiteX13" fmla="*/ 557862 w 2336337"/>
                <a:gd name="connsiteY13" fmla="*/ 252482 h 308579"/>
                <a:gd name="connsiteX14" fmla="*/ 557884 w 2336337"/>
                <a:gd name="connsiteY14" fmla="*/ 252527 h 308579"/>
                <a:gd name="connsiteX15" fmla="*/ 334730 w 2336337"/>
                <a:gd name="connsiteY15" fmla="*/ 252527 h 308579"/>
                <a:gd name="connsiteX16" fmla="*/ 111577 w 2336337"/>
                <a:gd name="connsiteY16" fmla="*/ 252527 h 308579"/>
                <a:gd name="connsiteX17" fmla="*/ 0 w 2336337"/>
                <a:gd name="connsiteY17" fmla="*/ 21776 h 308579"/>
                <a:gd name="connsiteX0" fmla="*/ 0 w 2336337"/>
                <a:gd name="connsiteY0" fmla="*/ 13401 h 300204"/>
                <a:gd name="connsiteX1" fmla="*/ 2221772 w 2336337"/>
                <a:gd name="connsiteY1" fmla="*/ 15489 h 300204"/>
                <a:gd name="connsiteX2" fmla="*/ 2336337 w 2336337"/>
                <a:gd name="connsiteY2" fmla="*/ 263198 h 300204"/>
                <a:gd name="connsiteX3" fmla="*/ 2113183 w 2336337"/>
                <a:gd name="connsiteY3" fmla="*/ 263198 h 300204"/>
                <a:gd name="connsiteX4" fmla="*/ 1890030 w 2336337"/>
                <a:gd name="connsiteY4" fmla="*/ 263198 h 300204"/>
                <a:gd name="connsiteX5" fmla="*/ 1888823 w 2336337"/>
                <a:gd name="connsiteY5" fmla="*/ 260702 h 300204"/>
                <a:gd name="connsiteX6" fmla="*/ 1668348 w 2336337"/>
                <a:gd name="connsiteY6" fmla="*/ 256914 h 300204"/>
                <a:gd name="connsiteX7" fmla="*/ 1445195 w 2336337"/>
                <a:gd name="connsiteY7" fmla="*/ 256914 h 300204"/>
                <a:gd name="connsiteX8" fmla="*/ 1444228 w 2336337"/>
                <a:gd name="connsiteY8" fmla="*/ 254915 h 300204"/>
                <a:gd name="connsiteX9" fmla="*/ 1224121 w 2336337"/>
                <a:gd name="connsiteY9" fmla="*/ 250608 h 300204"/>
                <a:gd name="connsiteX10" fmla="*/ 1000968 w 2336337"/>
                <a:gd name="connsiteY10" fmla="*/ 250608 h 300204"/>
                <a:gd name="connsiteX11" fmla="*/ 1000400 w 2336337"/>
                <a:gd name="connsiteY11" fmla="*/ 249434 h 300204"/>
                <a:gd name="connsiteX12" fmla="*/ 778662 w 2336337"/>
                <a:gd name="connsiteY12" fmla="*/ 247433 h 300204"/>
                <a:gd name="connsiteX13" fmla="*/ 557862 w 2336337"/>
                <a:gd name="connsiteY13" fmla="*/ 244107 h 300204"/>
                <a:gd name="connsiteX14" fmla="*/ 557884 w 2336337"/>
                <a:gd name="connsiteY14" fmla="*/ 244152 h 300204"/>
                <a:gd name="connsiteX15" fmla="*/ 334730 w 2336337"/>
                <a:gd name="connsiteY15" fmla="*/ 244152 h 300204"/>
                <a:gd name="connsiteX16" fmla="*/ 111577 w 2336337"/>
                <a:gd name="connsiteY16" fmla="*/ 244152 h 300204"/>
                <a:gd name="connsiteX17" fmla="*/ 0 w 2336337"/>
                <a:gd name="connsiteY17" fmla="*/ 13401 h 300204"/>
                <a:gd name="connsiteX0" fmla="*/ 0 w 2336337"/>
                <a:gd name="connsiteY0" fmla="*/ 15913 h 302716"/>
                <a:gd name="connsiteX1" fmla="*/ 2221772 w 2336337"/>
                <a:gd name="connsiteY1" fmla="*/ 18001 h 302716"/>
                <a:gd name="connsiteX2" fmla="*/ 2336337 w 2336337"/>
                <a:gd name="connsiteY2" fmla="*/ 265710 h 302716"/>
                <a:gd name="connsiteX3" fmla="*/ 2113183 w 2336337"/>
                <a:gd name="connsiteY3" fmla="*/ 265710 h 302716"/>
                <a:gd name="connsiteX4" fmla="*/ 1890030 w 2336337"/>
                <a:gd name="connsiteY4" fmla="*/ 265710 h 302716"/>
                <a:gd name="connsiteX5" fmla="*/ 1888823 w 2336337"/>
                <a:gd name="connsiteY5" fmla="*/ 263214 h 302716"/>
                <a:gd name="connsiteX6" fmla="*/ 1668348 w 2336337"/>
                <a:gd name="connsiteY6" fmla="*/ 259426 h 302716"/>
                <a:gd name="connsiteX7" fmla="*/ 1445195 w 2336337"/>
                <a:gd name="connsiteY7" fmla="*/ 259426 h 302716"/>
                <a:gd name="connsiteX8" fmla="*/ 1444228 w 2336337"/>
                <a:gd name="connsiteY8" fmla="*/ 257427 h 302716"/>
                <a:gd name="connsiteX9" fmla="*/ 1224121 w 2336337"/>
                <a:gd name="connsiteY9" fmla="*/ 253120 h 302716"/>
                <a:gd name="connsiteX10" fmla="*/ 1000968 w 2336337"/>
                <a:gd name="connsiteY10" fmla="*/ 253120 h 302716"/>
                <a:gd name="connsiteX11" fmla="*/ 1000400 w 2336337"/>
                <a:gd name="connsiteY11" fmla="*/ 251946 h 302716"/>
                <a:gd name="connsiteX12" fmla="*/ 778662 w 2336337"/>
                <a:gd name="connsiteY12" fmla="*/ 249945 h 302716"/>
                <a:gd name="connsiteX13" fmla="*/ 557862 w 2336337"/>
                <a:gd name="connsiteY13" fmla="*/ 246619 h 302716"/>
                <a:gd name="connsiteX14" fmla="*/ 557884 w 2336337"/>
                <a:gd name="connsiteY14" fmla="*/ 246664 h 302716"/>
                <a:gd name="connsiteX15" fmla="*/ 334730 w 2336337"/>
                <a:gd name="connsiteY15" fmla="*/ 246664 h 302716"/>
                <a:gd name="connsiteX16" fmla="*/ 111577 w 2336337"/>
                <a:gd name="connsiteY16" fmla="*/ 246664 h 302716"/>
                <a:gd name="connsiteX17" fmla="*/ 0 w 2336337"/>
                <a:gd name="connsiteY17" fmla="*/ 15913 h 3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6337" h="302716">
                  <a:moveTo>
                    <a:pt x="0" y="15913"/>
                  </a:moveTo>
                  <a:cubicBezTo>
                    <a:pt x="352197" y="-19371"/>
                    <a:pt x="1832383" y="14525"/>
                    <a:pt x="2221772" y="18001"/>
                  </a:cubicBezTo>
                  <a:lnTo>
                    <a:pt x="2336337" y="265710"/>
                  </a:lnTo>
                  <a:cubicBezTo>
                    <a:pt x="2261952" y="393904"/>
                    <a:pt x="2187568" y="137515"/>
                    <a:pt x="2113183" y="265710"/>
                  </a:cubicBezTo>
                  <a:cubicBezTo>
                    <a:pt x="2038799" y="393904"/>
                    <a:pt x="1964414" y="137515"/>
                    <a:pt x="1890030" y="265710"/>
                  </a:cubicBezTo>
                  <a:lnTo>
                    <a:pt x="1888823" y="263214"/>
                  </a:lnTo>
                  <a:cubicBezTo>
                    <a:pt x="1815530" y="382194"/>
                    <a:pt x="1741939" y="132599"/>
                    <a:pt x="1668348" y="259426"/>
                  </a:cubicBezTo>
                  <a:cubicBezTo>
                    <a:pt x="1593964" y="387620"/>
                    <a:pt x="1519579" y="131231"/>
                    <a:pt x="1445195" y="259426"/>
                  </a:cubicBezTo>
                  <a:lnTo>
                    <a:pt x="1444228" y="257427"/>
                  </a:lnTo>
                  <a:cubicBezTo>
                    <a:pt x="1371079" y="375128"/>
                    <a:pt x="1297600" y="126486"/>
                    <a:pt x="1224121" y="253120"/>
                  </a:cubicBezTo>
                  <a:cubicBezTo>
                    <a:pt x="1149737" y="381314"/>
                    <a:pt x="1075352" y="124925"/>
                    <a:pt x="1000968" y="253120"/>
                  </a:cubicBezTo>
                  <a:lnTo>
                    <a:pt x="1000400" y="251946"/>
                  </a:lnTo>
                  <a:cubicBezTo>
                    <a:pt x="926603" y="375297"/>
                    <a:pt x="852633" y="122464"/>
                    <a:pt x="778662" y="249945"/>
                  </a:cubicBezTo>
                  <a:cubicBezTo>
                    <a:pt x="704973" y="376942"/>
                    <a:pt x="631282" y="126506"/>
                    <a:pt x="557862" y="246619"/>
                  </a:cubicBezTo>
                  <a:cubicBezTo>
                    <a:pt x="557869" y="246634"/>
                    <a:pt x="557877" y="246649"/>
                    <a:pt x="557884" y="246664"/>
                  </a:cubicBezTo>
                  <a:cubicBezTo>
                    <a:pt x="483499" y="374858"/>
                    <a:pt x="409115" y="118469"/>
                    <a:pt x="334730" y="246664"/>
                  </a:cubicBezTo>
                  <a:cubicBezTo>
                    <a:pt x="260346" y="374858"/>
                    <a:pt x="185961" y="118469"/>
                    <a:pt x="111577" y="246664"/>
                  </a:cubicBezTo>
                  <a:lnTo>
                    <a:pt x="0" y="1591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isometricOffAxis2Top">
                <a:rot lat="600000" lon="20400000" rev="564914"/>
              </a:camera>
              <a:lightRig rig="threePt" dir="t">
                <a:rot lat="0" lon="0" rev="10800000"/>
              </a:lightRig>
            </a:scene3d>
            <a:sp3d extrusionH="3810000" prstMaterial="matt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  </a:t>
              </a:r>
            </a:p>
          </p:txBody>
        </p:sp>
        <p:sp>
          <p:nvSpPr>
            <p:cNvPr id="2634" name="Doppelte Welle 1124"/>
            <p:cNvSpPr/>
            <p:nvPr/>
          </p:nvSpPr>
          <p:spPr bwMode="gray">
            <a:xfrm rot="21540000" flipV="1">
              <a:off x="2303221" y="5188211"/>
              <a:ext cx="1862685" cy="181874"/>
            </a:xfrm>
            <a:custGeom>
              <a:avLst/>
              <a:gdLst/>
              <a:ahLst/>
              <a:cxnLst/>
              <a:rect l="l" t="t" r="r" b="b"/>
              <a:pathLst>
                <a:path w="2336337" h="323810">
                  <a:moveTo>
                    <a:pt x="55789" y="952"/>
                  </a:moveTo>
                  <a:cubicBezTo>
                    <a:pt x="111577" y="12971"/>
                    <a:pt x="167365" y="133153"/>
                    <a:pt x="223154" y="37007"/>
                  </a:cubicBezTo>
                  <a:cubicBezTo>
                    <a:pt x="296843" y="-89990"/>
                    <a:pt x="370534" y="160447"/>
                    <a:pt x="443954" y="40334"/>
                  </a:cubicBezTo>
                  <a:lnTo>
                    <a:pt x="443932" y="40288"/>
                  </a:lnTo>
                  <a:cubicBezTo>
                    <a:pt x="462528" y="8239"/>
                    <a:pt x="481124" y="227"/>
                    <a:pt x="499721" y="4233"/>
                  </a:cubicBezTo>
                  <a:cubicBezTo>
                    <a:pt x="555509" y="16252"/>
                    <a:pt x="611297" y="136434"/>
                    <a:pt x="667086" y="40288"/>
                  </a:cubicBezTo>
                  <a:cubicBezTo>
                    <a:pt x="741470" y="-87906"/>
                    <a:pt x="815855" y="168483"/>
                    <a:pt x="890239" y="40288"/>
                  </a:cubicBezTo>
                  <a:lnTo>
                    <a:pt x="890807" y="41462"/>
                  </a:lnTo>
                  <a:cubicBezTo>
                    <a:pt x="908815" y="11063"/>
                    <a:pt x="926998" y="3491"/>
                    <a:pt x="945180" y="7408"/>
                  </a:cubicBezTo>
                  <a:cubicBezTo>
                    <a:pt x="1000968" y="19427"/>
                    <a:pt x="1056756" y="139609"/>
                    <a:pt x="1112545" y="43463"/>
                  </a:cubicBezTo>
                  <a:cubicBezTo>
                    <a:pt x="1186929" y="-84731"/>
                    <a:pt x="1261314" y="171658"/>
                    <a:pt x="1335698" y="43463"/>
                  </a:cubicBezTo>
                  <a:lnTo>
                    <a:pt x="1336665" y="45462"/>
                  </a:lnTo>
                  <a:cubicBezTo>
                    <a:pt x="1354026" y="16968"/>
                    <a:pt x="1371716" y="9903"/>
                    <a:pt x="1389407" y="13714"/>
                  </a:cubicBezTo>
                  <a:cubicBezTo>
                    <a:pt x="1445195" y="25733"/>
                    <a:pt x="1500983" y="145915"/>
                    <a:pt x="1556772" y="49769"/>
                  </a:cubicBezTo>
                  <a:cubicBezTo>
                    <a:pt x="1631156" y="-78425"/>
                    <a:pt x="1705541" y="177964"/>
                    <a:pt x="1779925" y="49769"/>
                  </a:cubicBezTo>
                  <a:lnTo>
                    <a:pt x="1781132" y="52266"/>
                  </a:lnTo>
                  <a:cubicBezTo>
                    <a:pt x="1854425" y="-66715"/>
                    <a:pt x="1928016" y="182881"/>
                    <a:pt x="2001607" y="56053"/>
                  </a:cubicBezTo>
                  <a:cubicBezTo>
                    <a:pt x="2075991" y="-72141"/>
                    <a:pt x="2150376" y="184248"/>
                    <a:pt x="2224760" y="56053"/>
                  </a:cubicBezTo>
                  <a:lnTo>
                    <a:pt x="2336337" y="286804"/>
                  </a:lnTo>
                  <a:cubicBezTo>
                    <a:pt x="2261952" y="414998"/>
                    <a:pt x="2187568" y="158609"/>
                    <a:pt x="2113183" y="286804"/>
                  </a:cubicBezTo>
                  <a:cubicBezTo>
                    <a:pt x="2038799" y="414998"/>
                    <a:pt x="1964414" y="158609"/>
                    <a:pt x="1890030" y="286804"/>
                  </a:cubicBezTo>
                  <a:lnTo>
                    <a:pt x="1888823" y="284308"/>
                  </a:lnTo>
                  <a:cubicBezTo>
                    <a:pt x="1815530" y="403288"/>
                    <a:pt x="1741939" y="153693"/>
                    <a:pt x="1668348" y="280520"/>
                  </a:cubicBezTo>
                  <a:cubicBezTo>
                    <a:pt x="1593964" y="408714"/>
                    <a:pt x="1519579" y="152325"/>
                    <a:pt x="1445195" y="280520"/>
                  </a:cubicBezTo>
                  <a:lnTo>
                    <a:pt x="1444228" y="278521"/>
                  </a:lnTo>
                  <a:cubicBezTo>
                    <a:pt x="1371079" y="396222"/>
                    <a:pt x="1297600" y="147580"/>
                    <a:pt x="1224121" y="274214"/>
                  </a:cubicBezTo>
                  <a:cubicBezTo>
                    <a:pt x="1149737" y="402408"/>
                    <a:pt x="1075352" y="146019"/>
                    <a:pt x="1000968" y="274214"/>
                  </a:cubicBezTo>
                  <a:lnTo>
                    <a:pt x="1000400" y="273040"/>
                  </a:lnTo>
                  <a:cubicBezTo>
                    <a:pt x="926603" y="396391"/>
                    <a:pt x="852633" y="143558"/>
                    <a:pt x="778662" y="271039"/>
                  </a:cubicBezTo>
                  <a:cubicBezTo>
                    <a:pt x="704973" y="398036"/>
                    <a:pt x="631282" y="147600"/>
                    <a:pt x="557862" y="267713"/>
                  </a:cubicBezTo>
                  <a:lnTo>
                    <a:pt x="557884" y="267758"/>
                  </a:lnTo>
                  <a:cubicBezTo>
                    <a:pt x="483499" y="395952"/>
                    <a:pt x="409115" y="139563"/>
                    <a:pt x="334730" y="267758"/>
                  </a:cubicBezTo>
                  <a:cubicBezTo>
                    <a:pt x="260346" y="395952"/>
                    <a:pt x="185961" y="139563"/>
                    <a:pt x="111577" y="267758"/>
                  </a:cubicBezTo>
                  <a:lnTo>
                    <a:pt x="0" y="37007"/>
                  </a:lnTo>
                  <a:cubicBezTo>
                    <a:pt x="18596" y="4958"/>
                    <a:pt x="37192" y="-3054"/>
                    <a:pt x="55789" y="952"/>
                  </a:cubicBezTo>
                  <a:close/>
                </a:path>
              </a:pathLst>
            </a:custGeom>
            <a:gradFill>
              <a:gsLst>
                <a:gs pos="87000">
                  <a:schemeClr val="accent6">
                    <a:lumMod val="40000"/>
                    <a:lumOff val="60000"/>
                  </a:schemeClr>
                </a:gs>
                <a:gs pos="65000">
                  <a:schemeClr val="accent6">
                    <a:lumMod val="60000"/>
                    <a:lumOff val="40000"/>
                  </a:schemeClr>
                </a:gs>
                <a:gs pos="33000">
                  <a:schemeClr val="accent6">
                    <a:alpha val="50000"/>
                  </a:schemeClr>
                </a:gs>
                <a:gs pos="100000">
                  <a:schemeClr val="accent6">
                    <a:lumMod val="20000"/>
                    <a:lumOff val="80000"/>
                    <a:alpha val="85000"/>
                  </a:schemeClr>
                </a:gs>
              </a:gsLst>
              <a:lin ang="5400000" scaled="0"/>
            </a:gradFill>
            <a:ln>
              <a:noFill/>
            </a:ln>
            <a:scene3d>
              <a:camera prst="isometricOffAxis2Top">
                <a:rot lat="600000" lon="20400000" rev="564914"/>
              </a:camera>
              <a:lightRig rig="threePt" dir="t">
                <a:rot lat="0" lon="0" rev="10800000"/>
              </a:lightRig>
            </a:scene3d>
            <a:sp3d extrusionH="3810000" prstMaterial="matt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  </a:t>
              </a:r>
            </a:p>
          </p:txBody>
        </p:sp>
      </p:grpSp>
      <p:grpSp>
        <p:nvGrpSpPr>
          <p:cNvPr id="23" name="Grup 22"/>
          <p:cNvGrpSpPr/>
          <p:nvPr/>
        </p:nvGrpSpPr>
        <p:grpSpPr>
          <a:xfrm>
            <a:off x="4442657" y="2835000"/>
            <a:ext cx="2890815" cy="1305809"/>
            <a:chOff x="4442657" y="2835000"/>
            <a:chExt cx="2890815" cy="1305809"/>
          </a:xfrm>
        </p:grpSpPr>
        <p:grpSp>
          <p:nvGrpSpPr>
            <p:cNvPr id="2444" name="Gruppieren 6"/>
            <p:cNvGrpSpPr/>
            <p:nvPr/>
          </p:nvGrpSpPr>
          <p:grpSpPr>
            <a:xfrm>
              <a:off x="4442657" y="3300573"/>
              <a:ext cx="2890815" cy="840236"/>
              <a:chOff x="1477025" y="2641289"/>
              <a:chExt cx="2890815" cy="840236"/>
            </a:xfrm>
          </p:grpSpPr>
          <p:sp>
            <p:nvSpPr>
              <p:cNvPr id="2445" name="Freeform 2086"/>
              <p:cNvSpPr>
                <a:spLocks/>
              </p:cNvSpPr>
              <p:nvPr/>
            </p:nvSpPr>
            <p:spPr bwMode="gray">
              <a:xfrm>
                <a:off x="1477025" y="2641289"/>
                <a:ext cx="2890815" cy="778297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80" y="0"/>
                  </a:cxn>
                  <a:cxn ang="0">
                    <a:pos x="160" y="22"/>
                  </a:cxn>
                  <a:cxn ang="0">
                    <a:pos x="80" y="43"/>
                  </a:cxn>
                  <a:cxn ang="0">
                    <a:pos x="0" y="22"/>
                  </a:cxn>
                </a:cxnLst>
                <a:rect l="0" t="0" r="r" b="b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90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63500" dist="12700" dir="8100000" algn="t" rotWithShape="0">
                  <a:prstClr val="black">
                    <a:alpha val="40000"/>
                  </a:prstClr>
                </a:outerShdw>
              </a:effectLst>
              <a:scene3d>
                <a:camera prst="perspectiveAbove" fov="0"/>
                <a:lightRig rig="threePt" dir="t">
                  <a:rot lat="0" lon="0" rev="10200000"/>
                </a:lightRig>
              </a:scene3d>
              <a:sp3d extrusionH="381000"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6" name="Freeform 1310"/>
              <p:cNvSpPr>
                <a:spLocks/>
              </p:cNvSpPr>
              <p:nvPr/>
            </p:nvSpPr>
            <p:spPr bwMode="gray">
              <a:xfrm>
                <a:off x="1686396" y="2697380"/>
                <a:ext cx="2472072" cy="666115"/>
              </a:xfrm>
              <a:custGeom>
                <a:avLst/>
                <a:gdLst>
                  <a:gd name="T0" fmla="*/ 0 w 160"/>
                  <a:gd name="T1" fmla="*/ 22 h 43"/>
                  <a:gd name="T2" fmla="*/ 80 w 160"/>
                  <a:gd name="T3" fmla="*/ 0 h 43"/>
                  <a:gd name="T4" fmla="*/ 160 w 160"/>
                  <a:gd name="T5" fmla="*/ 22 h 43"/>
                  <a:gd name="T6" fmla="*/ 80 w 160"/>
                  <a:gd name="T7" fmla="*/ 43 h 43"/>
                  <a:gd name="T8" fmla="*/ 0 w 160"/>
                  <a:gd name="T9" fmla="*/ 2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43"/>
                  <a:gd name="T17" fmla="*/ 160 w 160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43">
                    <a:moveTo>
                      <a:pt x="0" y="22"/>
                    </a:moveTo>
                    <a:lnTo>
                      <a:pt x="80" y="0"/>
                    </a:lnTo>
                    <a:lnTo>
                      <a:pt x="160" y="22"/>
                    </a:lnTo>
                    <a:lnTo>
                      <a:pt x="80" y="4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7" name="Freeform 1451"/>
              <p:cNvSpPr>
                <a:spLocks/>
              </p:cNvSpPr>
              <p:nvPr/>
            </p:nvSpPr>
            <p:spPr bwMode="gray">
              <a:xfrm rot="10800000" flipH="1">
                <a:off x="2883751" y="3252027"/>
                <a:ext cx="854393" cy="229498"/>
              </a:xfrm>
              <a:custGeom>
                <a:avLst/>
                <a:gdLst/>
                <a:ahLst/>
                <a:cxnLst>
                  <a:cxn ang="0">
                    <a:pos x="2887" y="54"/>
                  </a:cxn>
                  <a:cxn ang="0">
                    <a:pos x="898" y="0"/>
                  </a:cxn>
                  <a:cxn ang="0">
                    <a:pos x="1344" y="120"/>
                  </a:cxn>
                  <a:cxn ang="0">
                    <a:pos x="0" y="482"/>
                  </a:cxn>
                  <a:cxn ang="0">
                    <a:pos x="1344" y="843"/>
                  </a:cxn>
                  <a:cxn ang="0">
                    <a:pos x="2688" y="482"/>
                  </a:cxn>
                  <a:cxn ang="0">
                    <a:pos x="3137" y="602"/>
                  </a:cxn>
                  <a:cxn ang="0">
                    <a:pos x="2887" y="54"/>
                  </a:cxn>
                </a:cxnLst>
                <a:rect l="0" t="0" r="r" b="b"/>
                <a:pathLst>
                  <a:path w="3137" h="843">
                    <a:moveTo>
                      <a:pt x="2887" y="54"/>
                    </a:moveTo>
                    <a:lnTo>
                      <a:pt x="898" y="0"/>
                    </a:lnTo>
                    <a:lnTo>
                      <a:pt x="1344" y="120"/>
                    </a:lnTo>
                    <a:lnTo>
                      <a:pt x="0" y="482"/>
                    </a:lnTo>
                    <a:lnTo>
                      <a:pt x="1344" y="843"/>
                    </a:lnTo>
                    <a:lnTo>
                      <a:pt x="2688" y="482"/>
                    </a:lnTo>
                    <a:lnTo>
                      <a:pt x="3137" y="602"/>
                    </a:lnTo>
                    <a:lnTo>
                      <a:pt x="2887" y="54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448" name="Gruppieren 879"/>
            <p:cNvGrpSpPr/>
            <p:nvPr/>
          </p:nvGrpSpPr>
          <p:grpSpPr>
            <a:xfrm>
              <a:off x="6062400" y="3435640"/>
              <a:ext cx="175419" cy="138272"/>
              <a:chOff x="3507934" y="3142331"/>
              <a:chExt cx="175419" cy="138272"/>
            </a:xfrm>
          </p:grpSpPr>
          <p:sp>
            <p:nvSpPr>
              <p:cNvPr id="2449" name="Freeform 1701"/>
              <p:cNvSpPr>
                <a:spLocks noChangeAspect="1"/>
              </p:cNvSpPr>
              <p:nvPr/>
            </p:nvSpPr>
            <p:spPr bwMode="gray">
              <a:xfrm>
                <a:off x="3507934" y="3142331"/>
                <a:ext cx="175419" cy="47467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accent2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0" name="Freeform 1702"/>
              <p:cNvSpPr>
                <a:spLocks noChangeAspect="1"/>
              </p:cNvSpPr>
              <p:nvPr/>
            </p:nvSpPr>
            <p:spPr bwMode="gray">
              <a:xfrm>
                <a:off x="3595349" y="3166212"/>
                <a:ext cx="88004" cy="114391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1" name="Freeform 1703"/>
              <p:cNvSpPr>
                <a:spLocks noChangeAspect="1"/>
              </p:cNvSpPr>
              <p:nvPr/>
            </p:nvSpPr>
            <p:spPr bwMode="gray">
              <a:xfrm>
                <a:off x="3507934" y="3166212"/>
                <a:ext cx="87415" cy="11439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452" name="Gruppieren 1"/>
            <p:cNvGrpSpPr/>
            <p:nvPr/>
          </p:nvGrpSpPr>
          <p:grpSpPr>
            <a:xfrm>
              <a:off x="5005351" y="2835000"/>
              <a:ext cx="889675" cy="853588"/>
              <a:chOff x="2039719" y="2175716"/>
              <a:chExt cx="889675" cy="853588"/>
            </a:xfrm>
          </p:grpSpPr>
          <p:grpSp>
            <p:nvGrpSpPr>
              <p:cNvPr id="2453" name="Gruppieren 791"/>
              <p:cNvGrpSpPr/>
              <p:nvPr/>
            </p:nvGrpSpPr>
            <p:grpSpPr>
              <a:xfrm>
                <a:off x="2039719" y="2176090"/>
                <a:ext cx="886290" cy="851112"/>
                <a:chOff x="9443646" y="2636058"/>
                <a:chExt cx="830962" cy="797981"/>
              </a:xfrm>
            </p:grpSpPr>
            <p:sp>
              <p:nvSpPr>
                <p:cNvPr id="2456" name="Freeform 1865"/>
                <p:cNvSpPr>
                  <a:spLocks/>
                </p:cNvSpPr>
                <p:nvPr/>
              </p:nvSpPr>
              <p:spPr bwMode="gray">
                <a:xfrm flipH="1">
                  <a:off x="10135640" y="2636058"/>
                  <a:ext cx="138206" cy="615604"/>
                </a:xfrm>
                <a:custGeom>
                  <a:avLst/>
                  <a:gdLst>
                    <a:gd name="T0" fmla="*/ 0 w 255"/>
                    <a:gd name="T1" fmla="*/ 68 h 1131"/>
                    <a:gd name="T2" fmla="*/ 0 w 255"/>
                    <a:gd name="T3" fmla="*/ 335 h 1131"/>
                    <a:gd name="T4" fmla="*/ 0 w 255"/>
                    <a:gd name="T5" fmla="*/ 375 h 1131"/>
                    <a:gd name="T6" fmla="*/ 0 w 255"/>
                    <a:gd name="T7" fmla="*/ 564 h 1131"/>
                    <a:gd name="T8" fmla="*/ 0 w 255"/>
                    <a:gd name="T9" fmla="*/ 600 h 1131"/>
                    <a:gd name="T10" fmla="*/ 0 w 255"/>
                    <a:gd name="T11" fmla="*/ 867 h 1131"/>
                    <a:gd name="T12" fmla="*/ 0 w 255"/>
                    <a:gd name="T13" fmla="*/ 900 h 1131"/>
                    <a:gd name="T14" fmla="*/ 0 w 255"/>
                    <a:gd name="T15" fmla="*/ 1131 h 1131"/>
                    <a:gd name="T16" fmla="*/ 255 w 255"/>
                    <a:gd name="T17" fmla="*/ 1063 h 1131"/>
                    <a:gd name="T18" fmla="*/ 255 w 255"/>
                    <a:gd name="T19" fmla="*/ 831 h 1131"/>
                    <a:gd name="T20" fmla="*/ 255 w 255"/>
                    <a:gd name="T21" fmla="*/ 798 h 1131"/>
                    <a:gd name="T22" fmla="*/ 255 w 255"/>
                    <a:gd name="T23" fmla="*/ 531 h 1131"/>
                    <a:gd name="T24" fmla="*/ 255 w 255"/>
                    <a:gd name="T25" fmla="*/ 496 h 1131"/>
                    <a:gd name="T26" fmla="*/ 255 w 255"/>
                    <a:gd name="T27" fmla="*/ 307 h 1131"/>
                    <a:gd name="T28" fmla="*/ 255 w 255"/>
                    <a:gd name="T29" fmla="*/ 267 h 1131"/>
                    <a:gd name="T30" fmla="*/ 255 w 255"/>
                    <a:gd name="T31" fmla="*/ 0 h 1131"/>
                    <a:gd name="T32" fmla="*/ 0 w 255"/>
                    <a:gd name="T33" fmla="*/ 68 h 113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5"/>
                    <a:gd name="T52" fmla="*/ 0 h 1131"/>
                    <a:gd name="T53" fmla="*/ 255 w 255"/>
                    <a:gd name="T54" fmla="*/ 1131 h 113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5" h="1131">
                      <a:moveTo>
                        <a:pt x="0" y="68"/>
                      </a:moveTo>
                      <a:lnTo>
                        <a:pt x="0" y="335"/>
                      </a:lnTo>
                      <a:lnTo>
                        <a:pt x="0" y="375"/>
                      </a:lnTo>
                      <a:lnTo>
                        <a:pt x="0" y="564"/>
                      </a:lnTo>
                      <a:lnTo>
                        <a:pt x="0" y="600"/>
                      </a:lnTo>
                      <a:lnTo>
                        <a:pt x="0" y="867"/>
                      </a:lnTo>
                      <a:lnTo>
                        <a:pt x="0" y="900"/>
                      </a:lnTo>
                      <a:lnTo>
                        <a:pt x="0" y="1131"/>
                      </a:lnTo>
                      <a:lnTo>
                        <a:pt x="255" y="1063"/>
                      </a:lnTo>
                      <a:lnTo>
                        <a:pt x="255" y="831"/>
                      </a:lnTo>
                      <a:lnTo>
                        <a:pt x="255" y="798"/>
                      </a:lnTo>
                      <a:lnTo>
                        <a:pt x="255" y="531"/>
                      </a:lnTo>
                      <a:lnTo>
                        <a:pt x="255" y="496"/>
                      </a:lnTo>
                      <a:lnTo>
                        <a:pt x="255" y="307"/>
                      </a:lnTo>
                      <a:lnTo>
                        <a:pt x="255" y="267"/>
                      </a:lnTo>
                      <a:lnTo>
                        <a:pt x="255" y="0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7" name="Freeform 1873"/>
                <p:cNvSpPr>
                  <a:spLocks/>
                </p:cNvSpPr>
                <p:nvPr/>
              </p:nvSpPr>
              <p:spPr bwMode="gray">
                <a:xfrm flipH="1">
                  <a:off x="9443646" y="2636990"/>
                  <a:ext cx="830957" cy="793102"/>
                </a:xfrm>
                <a:custGeom>
                  <a:avLst/>
                  <a:gdLst>
                    <a:gd name="T0" fmla="*/ 258 w 1535"/>
                    <a:gd name="T1" fmla="*/ 0 h 1472"/>
                    <a:gd name="T2" fmla="*/ 0 w 1535"/>
                    <a:gd name="T3" fmla="*/ 69 h 1472"/>
                    <a:gd name="T4" fmla="*/ 0 w 1535"/>
                    <a:gd name="T5" fmla="*/ 1131 h 1472"/>
                    <a:gd name="T6" fmla="*/ 1280 w 1535"/>
                    <a:gd name="T7" fmla="*/ 1472 h 1472"/>
                    <a:gd name="T8" fmla="*/ 1280 w 1535"/>
                    <a:gd name="T9" fmla="*/ 411 h 1472"/>
                    <a:gd name="T10" fmla="*/ 1535 w 1535"/>
                    <a:gd name="T11" fmla="*/ 343 h 1472"/>
                    <a:gd name="T12" fmla="*/ 258 w 1535"/>
                    <a:gd name="T13" fmla="*/ 0 h 14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35"/>
                    <a:gd name="T22" fmla="*/ 0 h 1472"/>
                    <a:gd name="T23" fmla="*/ 1535 w 1535"/>
                    <a:gd name="T24" fmla="*/ 1472 h 14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35" h="1472">
                      <a:moveTo>
                        <a:pt x="258" y="0"/>
                      </a:moveTo>
                      <a:lnTo>
                        <a:pt x="0" y="69"/>
                      </a:lnTo>
                      <a:lnTo>
                        <a:pt x="0" y="1131"/>
                      </a:lnTo>
                      <a:lnTo>
                        <a:pt x="1280" y="1472"/>
                      </a:lnTo>
                      <a:lnTo>
                        <a:pt x="1280" y="411"/>
                      </a:lnTo>
                      <a:lnTo>
                        <a:pt x="1535" y="34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58" name="Freeform 1874"/>
                <p:cNvSpPr>
                  <a:spLocks/>
                </p:cNvSpPr>
                <p:nvPr/>
              </p:nvSpPr>
              <p:spPr bwMode="gray">
                <a:xfrm flipH="1">
                  <a:off x="9443646" y="3193359"/>
                  <a:ext cx="830957" cy="223947"/>
                </a:xfrm>
                <a:custGeom>
                  <a:avLst/>
                  <a:gdLst>
                    <a:gd name="T0" fmla="*/ 1535 w 1535"/>
                    <a:gd name="T1" fmla="*/ 342 h 410"/>
                    <a:gd name="T2" fmla="*/ 255 w 1535"/>
                    <a:gd name="T3" fmla="*/ 0 h 410"/>
                    <a:gd name="T4" fmla="*/ 0 w 1535"/>
                    <a:gd name="T5" fmla="*/ 68 h 410"/>
                    <a:gd name="T6" fmla="*/ 1280 w 1535"/>
                    <a:gd name="T7" fmla="*/ 410 h 410"/>
                    <a:gd name="T8" fmla="*/ 1535 w 1535"/>
                    <a:gd name="T9" fmla="*/ 342 h 4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35"/>
                    <a:gd name="T16" fmla="*/ 0 h 410"/>
                    <a:gd name="T17" fmla="*/ 1535 w 1535"/>
                    <a:gd name="T18" fmla="*/ 410 h 4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35" h="410">
                      <a:moveTo>
                        <a:pt x="1535" y="342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10"/>
                      </a:lnTo>
                      <a:lnTo>
                        <a:pt x="1535" y="34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59" name="Group 1875"/>
                <p:cNvGrpSpPr>
                  <a:grpSpLocks/>
                </p:cNvGrpSpPr>
                <p:nvPr/>
              </p:nvGrpSpPr>
              <p:grpSpPr bwMode="gray">
                <a:xfrm flipH="1">
                  <a:off x="9526226" y="3134798"/>
                  <a:ext cx="683715" cy="268351"/>
                  <a:chOff x="4645" y="1915"/>
                  <a:chExt cx="356" cy="139"/>
                </a:xfrm>
              </p:grpSpPr>
              <p:grpSp>
                <p:nvGrpSpPr>
                  <p:cNvPr id="2519" name="Group 1876"/>
                  <p:cNvGrpSpPr>
                    <a:grpSpLocks/>
                  </p:cNvGrpSpPr>
                  <p:nvPr/>
                </p:nvGrpSpPr>
                <p:grpSpPr bwMode="gray">
                  <a:xfrm>
                    <a:off x="4645" y="1915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532" name="Freeform 1877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33" name="Freeform 1878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34" name="Freeform 1879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8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520" name="Group 1880"/>
                  <p:cNvGrpSpPr>
                    <a:grpSpLocks/>
                  </p:cNvGrpSpPr>
                  <p:nvPr/>
                </p:nvGrpSpPr>
                <p:grpSpPr bwMode="gray">
                  <a:xfrm>
                    <a:off x="4735" y="1939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529" name="Freeform 1881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30" name="Freeform 1882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31" name="Freeform 1883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521" name="Group 1884"/>
                  <p:cNvGrpSpPr>
                    <a:grpSpLocks/>
                  </p:cNvGrpSpPr>
                  <p:nvPr/>
                </p:nvGrpSpPr>
                <p:grpSpPr bwMode="gray">
                  <a:xfrm>
                    <a:off x="4825" y="1963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526" name="Freeform 1885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27" name="Freeform 1886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28" name="Freeform 1887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522" name="Group 1888"/>
                  <p:cNvGrpSpPr>
                    <a:grpSpLocks/>
                  </p:cNvGrpSpPr>
                  <p:nvPr/>
                </p:nvGrpSpPr>
                <p:grpSpPr bwMode="gray">
                  <a:xfrm>
                    <a:off x="4915" y="1987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523" name="Freeform 1889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24" name="Freeform 1890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25" name="Freeform 1891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2460" name="Freeform 1892"/>
                <p:cNvSpPr>
                  <a:spLocks/>
                </p:cNvSpPr>
                <p:nvPr/>
              </p:nvSpPr>
              <p:spPr bwMode="gray">
                <a:xfrm flipH="1">
                  <a:off x="9443646" y="3050497"/>
                  <a:ext cx="830957" cy="223947"/>
                </a:xfrm>
                <a:custGeom>
                  <a:avLst/>
                  <a:gdLst>
                    <a:gd name="T0" fmla="*/ 1535 w 1535"/>
                    <a:gd name="T1" fmla="*/ 342 h 411"/>
                    <a:gd name="T2" fmla="*/ 255 w 1535"/>
                    <a:gd name="T3" fmla="*/ 0 h 411"/>
                    <a:gd name="T4" fmla="*/ 0 w 1535"/>
                    <a:gd name="T5" fmla="*/ 69 h 411"/>
                    <a:gd name="T6" fmla="*/ 1280 w 1535"/>
                    <a:gd name="T7" fmla="*/ 411 h 411"/>
                    <a:gd name="T8" fmla="*/ 1535 w 1535"/>
                    <a:gd name="T9" fmla="*/ 342 h 4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35"/>
                    <a:gd name="T16" fmla="*/ 0 h 411"/>
                    <a:gd name="T17" fmla="*/ 1535 w 1535"/>
                    <a:gd name="T18" fmla="*/ 411 h 4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35" h="411">
                      <a:moveTo>
                        <a:pt x="1535" y="342"/>
                      </a:moveTo>
                      <a:lnTo>
                        <a:pt x="255" y="0"/>
                      </a:lnTo>
                      <a:lnTo>
                        <a:pt x="0" y="69"/>
                      </a:lnTo>
                      <a:lnTo>
                        <a:pt x="1280" y="411"/>
                      </a:lnTo>
                      <a:lnTo>
                        <a:pt x="1535" y="34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1" name="Freeform 1894"/>
                <p:cNvSpPr>
                  <a:spLocks/>
                </p:cNvSpPr>
                <p:nvPr/>
              </p:nvSpPr>
              <p:spPr bwMode="gray">
                <a:xfrm flipH="1">
                  <a:off x="9443646" y="2759622"/>
                  <a:ext cx="830957" cy="223947"/>
                </a:xfrm>
                <a:custGeom>
                  <a:avLst/>
                  <a:gdLst>
                    <a:gd name="T0" fmla="*/ 1535 w 1535"/>
                    <a:gd name="T1" fmla="*/ 340 h 408"/>
                    <a:gd name="T2" fmla="*/ 255 w 1535"/>
                    <a:gd name="T3" fmla="*/ 0 h 408"/>
                    <a:gd name="T4" fmla="*/ 0 w 1535"/>
                    <a:gd name="T5" fmla="*/ 68 h 408"/>
                    <a:gd name="T6" fmla="*/ 1280 w 1535"/>
                    <a:gd name="T7" fmla="*/ 408 h 408"/>
                    <a:gd name="T8" fmla="*/ 1535 w 1535"/>
                    <a:gd name="T9" fmla="*/ 340 h 40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35"/>
                    <a:gd name="T16" fmla="*/ 0 h 408"/>
                    <a:gd name="T17" fmla="*/ 1535 w 1535"/>
                    <a:gd name="T18" fmla="*/ 408 h 40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35" h="408">
                      <a:moveTo>
                        <a:pt x="1535" y="340"/>
                      </a:moveTo>
                      <a:lnTo>
                        <a:pt x="255" y="0"/>
                      </a:lnTo>
                      <a:lnTo>
                        <a:pt x="0" y="68"/>
                      </a:lnTo>
                      <a:lnTo>
                        <a:pt x="1280" y="408"/>
                      </a:lnTo>
                      <a:lnTo>
                        <a:pt x="1535" y="34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62" name="Group 1912"/>
                <p:cNvGrpSpPr>
                  <a:grpSpLocks/>
                </p:cNvGrpSpPr>
                <p:nvPr/>
              </p:nvGrpSpPr>
              <p:grpSpPr bwMode="gray">
                <a:xfrm flipH="1">
                  <a:off x="9523028" y="2699914"/>
                  <a:ext cx="683715" cy="268351"/>
                  <a:chOff x="4645" y="1915"/>
                  <a:chExt cx="356" cy="139"/>
                </a:xfrm>
              </p:grpSpPr>
              <p:grpSp>
                <p:nvGrpSpPr>
                  <p:cNvPr id="2503" name="Group 1913"/>
                  <p:cNvGrpSpPr>
                    <a:grpSpLocks/>
                  </p:cNvGrpSpPr>
                  <p:nvPr/>
                </p:nvGrpSpPr>
                <p:grpSpPr bwMode="gray">
                  <a:xfrm>
                    <a:off x="4645" y="1915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516" name="Freeform 1914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17" name="Freeform 1915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18" name="Freeform 1916"/>
                    <p:cNvSpPr>
                      <a:spLocks/>
                    </p:cNvSpPr>
                    <p:nvPr/>
                  </p:nvSpPr>
                  <p:spPr bwMode="gray">
                    <a:xfrm>
                      <a:off x="1316" y="1589"/>
                      <a:ext cx="296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504" name="Group 1917"/>
                  <p:cNvGrpSpPr>
                    <a:grpSpLocks/>
                  </p:cNvGrpSpPr>
                  <p:nvPr/>
                </p:nvGrpSpPr>
                <p:grpSpPr bwMode="gray">
                  <a:xfrm>
                    <a:off x="4735" y="1939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513" name="Freeform 1918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14" name="Freeform 1919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15" name="Freeform 1920"/>
                    <p:cNvSpPr>
                      <a:spLocks/>
                    </p:cNvSpPr>
                    <p:nvPr/>
                  </p:nvSpPr>
                  <p:spPr bwMode="gray">
                    <a:xfrm>
                      <a:off x="1316" y="1589"/>
                      <a:ext cx="296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505" name="Group 1921"/>
                  <p:cNvGrpSpPr>
                    <a:grpSpLocks/>
                  </p:cNvGrpSpPr>
                  <p:nvPr/>
                </p:nvGrpSpPr>
                <p:grpSpPr bwMode="gray">
                  <a:xfrm>
                    <a:off x="4825" y="1963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510" name="Freeform 1922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11" name="Freeform 1923"/>
                    <p:cNvSpPr>
                      <a:spLocks/>
                    </p:cNvSpPr>
                    <p:nvPr/>
                  </p:nvSpPr>
                  <p:spPr bwMode="gray">
                    <a:xfrm>
                      <a:off x="1606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12" name="Freeform 1924"/>
                    <p:cNvSpPr>
                      <a:spLocks/>
                    </p:cNvSpPr>
                    <p:nvPr/>
                  </p:nvSpPr>
                  <p:spPr bwMode="gray">
                    <a:xfrm>
                      <a:off x="1316" y="1589"/>
                      <a:ext cx="296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506" name="Group 1925"/>
                  <p:cNvGrpSpPr>
                    <a:grpSpLocks/>
                  </p:cNvGrpSpPr>
                  <p:nvPr/>
                </p:nvGrpSpPr>
                <p:grpSpPr bwMode="gray">
                  <a:xfrm>
                    <a:off x="4915" y="1987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507" name="Freeform 1926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08" name="Freeform 1927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09" name="Freeform 1928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2463" name="Group 1929"/>
                <p:cNvGrpSpPr>
                  <a:grpSpLocks/>
                </p:cNvGrpSpPr>
                <p:nvPr/>
              </p:nvGrpSpPr>
              <p:grpSpPr bwMode="gray">
                <a:xfrm flipH="1">
                  <a:off x="9526591" y="2989039"/>
                  <a:ext cx="683715" cy="268351"/>
                  <a:chOff x="4645" y="1915"/>
                  <a:chExt cx="356" cy="139"/>
                </a:xfrm>
              </p:grpSpPr>
              <p:grpSp>
                <p:nvGrpSpPr>
                  <p:cNvPr id="2487" name="Group 1930"/>
                  <p:cNvGrpSpPr>
                    <a:grpSpLocks/>
                  </p:cNvGrpSpPr>
                  <p:nvPr/>
                </p:nvGrpSpPr>
                <p:grpSpPr bwMode="gray">
                  <a:xfrm>
                    <a:off x="4645" y="1915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500" name="Freeform 1931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01" name="Freeform 1932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02" name="Freeform 1933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488" name="Group 1934"/>
                  <p:cNvGrpSpPr>
                    <a:grpSpLocks/>
                  </p:cNvGrpSpPr>
                  <p:nvPr/>
                </p:nvGrpSpPr>
                <p:grpSpPr bwMode="gray">
                  <a:xfrm>
                    <a:off x="4735" y="1939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497" name="Freeform 1935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98" name="Freeform 1936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99" name="Freeform 1937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489" name="Group 1938"/>
                  <p:cNvGrpSpPr>
                    <a:grpSpLocks/>
                  </p:cNvGrpSpPr>
                  <p:nvPr/>
                </p:nvGrpSpPr>
                <p:grpSpPr bwMode="gray">
                  <a:xfrm>
                    <a:off x="4825" y="1963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494" name="Freeform 1939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95" name="Freeform 1940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96" name="Freeform 1941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490" name="Group 1942"/>
                  <p:cNvGrpSpPr>
                    <a:grpSpLocks/>
                  </p:cNvGrpSpPr>
                  <p:nvPr/>
                </p:nvGrpSpPr>
                <p:grpSpPr bwMode="gray">
                  <a:xfrm>
                    <a:off x="4915" y="1987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491" name="Freeform 1943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92" name="Freeform 1944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93" name="Freeform 1945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2464" name="Freeform 1893"/>
                <p:cNvSpPr>
                  <a:spLocks/>
                </p:cNvSpPr>
                <p:nvPr/>
              </p:nvSpPr>
              <p:spPr bwMode="gray">
                <a:xfrm flipH="1">
                  <a:off x="9443646" y="2904416"/>
                  <a:ext cx="830957" cy="231026"/>
                </a:xfrm>
                <a:custGeom>
                  <a:avLst/>
                  <a:gdLst>
                    <a:gd name="T0" fmla="*/ 1535 w 1535"/>
                    <a:gd name="T1" fmla="*/ 343 h 411"/>
                    <a:gd name="T2" fmla="*/ 255 w 1535"/>
                    <a:gd name="T3" fmla="*/ 0 h 411"/>
                    <a:gd name="T4" fmla="*/ 0 w 1535"/>
                    <a:gd name="T5" fmla="*/ 69 h 411"/>
                    <a:gd name="T6" fmla="*/ 1280 w 1535"/>
                    <a:gd name="T7" fmla="*/ 411 h 411"/>
                    <a:gd name="T8" fmla="*/ 1535 w 1535"/>
                    <a:gd name="T9" fmla="*/ 343 h 4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35"/>
                    <a:gd name="T16" fmla="*/ 0 h 411"/>
                    <a:gd name="T17" fmla="*/ 1535 w 1535"/>
                    <a:gd name="T18" fmla="*/ 411 h 4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35" h="411">
                      <a:moveTo>
                        <a:pt x="1535" y="343"/>
                      </a:moveTo>
                      <a:lnTo>
                        <a:pt x="255" y="0"/>
                      </a:lnTo>
                      <a:lnTo>
                        <a:pt x="0" y="69"/>
                      </a:lnTo>
                      <a:lnTo>
                        <a:pt x="1280" y="411"/>
                      </a:lnTo>
                      <a:lnTo>
                        <a:pt x="1535" y="343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de-DE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de-DE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65" name="Group 1895"/>
                <p:cNvGrpSpPr>
                  <a:grpSpLocks/>
                </p:cNvGrpSpPr>
                <p:nvPr/>
              </p:nvGrpSpPr>
              <p:grpSpPr bwMode="gray">
                <a:xfrm flipH="1">
                  <a:off x="9524949" y="2847142"/>
                  <a:ext cx="685635" cy="268351"/>
                  <a:chOff x="4645" y="1768"/>
                  <a:chExt cx="357" cy="139"/>
                </a:xfrm>
              </p:grpSpPr>
              <p:grpSp>
                <p:nvGrpSpPr>
                  <p:cNvPr id="2471" name="Group 1896"/>
                  <p:cNvGrpSpPr>
                    <a:grpSpLocks/>
                  </p:cNvGrpSpPr>
                  <p:nvPr/>
                </p:nvGrpSpPr>
                <p:grpSpPr bwMode="gray">
                  <a:xfrm>
                    <a:off x="4735" y="1792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484" name="Freeform 1898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85" name="Freeform 1899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86" name="Freeform 1897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472" name="Group 1900"/>
                  <p:cNvGrpSpPr>
                    <a:grpSpLocks/>
                  </p:cNvGrpSpPr>
                  <p:nvPr/>
                </p:nvGrpSpPr>
                <p:grpSpPr bwMode="gray">
                  <a:xfrm>
                    <a:off x="4645" y="1768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481" name="Freeform 1902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82" name="Freeform 1903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83" name="Freeform 1901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473" name="Group 1904"/>
                  <p:cNvGrpSpPr>
                    <a:grpSpLocks/>
                  </p:cNvGrpSpPr>
                  <p:nvPr/>
                </p:nvGrpSpPr>
                <p:grpSpPr bwMode="gray">
                  <a:xfrm>
                    <a:off x="4825" y="1817"/>
                    <a:ext cx="86" cy="67"/>
                    <a:chOff x="1315" y="1508"/>
                    <a:chExt cx="596" cy="469"/>
                  </a:xfrm>
                </p:grpSpPr>
                <p:sp>
                  <p:nvSpPr>
                    <p:cNvPr id="2478" name="Freeform 1906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79" name="Freeform 1907"/>
                    <p:cNvSpPr>
                      <a:spLocks/>
                    </p:cNvSpPr>
                    <p:nvPr/>
                  </p:nvSpPr>
                  <p:spPr bwMode="gray">
                    <a:xfrm>
                      <a:off x="1315" y="1589"/>
                      <a:ext cx="297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80" name="Freeform 1905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474" name="Group 1908"/>
                  <p:cNvGrpSpPr>
                    <a:grpSpLocks/>
                  </p:cNvGrpSpPr>
                  <p:nvPr/>
                </p:nvGrpSpPr>
                <p:grpSpPr bwMode="gray">
                  <a:xfrm>
                    <a:off x="4915" y="1840"/>
                    <a:ext cx="87" cy="67"/>
                    <a:chOff x="1310" y="1508"/>
                    <a:chExt cx="601" cy="469"/>
                  </a:xfrm>
                </p:grpSpPr>
                <p:sp>
                  <p:nvSpPr>
                    <p:cNvPr id="2475" name="Freeform 1910"/>
                    <p:cNvSpPr>
                      <a:spLocks/>
                    </p:cNvSpPr>
                    <p:nvPr/>
                  </p:nvSpPr>
                  <p:spPr bwMode="gray">
                    <a:xfrm>
                      <a:off x="1612" y="1589"/>
                      <a:ext cx="299" cy="388"/>
                    </a:xfrm>
                    <a:custGeom>
                      <a:avLst/>
                      <a:gdLst>
                        <a:gd name="T0" fmla="*/ 0 w 453"/>
                        <a:gd name="T1" fmla="*/ 589 h 589"/>
                        <a:gd name="T2" fmla="*/ 0 w 453"/>
                        <a:gd name="T3" fmla="*/ 121 h 589"/>
                        <a:gd name="T4" fmla="*/ 453 w 453"/>
                        <a:gd name="T5" fmla="*/ 0 h 589"/>
                        <a:gd name="T6" fmla="*/ 453 w 453"/>
                        <a:gd name="T7" fmla="*/ 468 h 589"/>
                        <a:gd name="T8" fmla="*/ 0 w 453"/>
                        <a:gd name="T9" fmla="*/ 589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3"/>
                        <a:gd name="T16" fmla="*/ 0 h 589"/>
                        <a:gd name="T17" fmla="*/ 453 w 453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3" h="589">
                          <a:moveTo>
                            <a:pt x="0" y="589"/>
                          </a:moveTo>
                          <a:lnTo>
                            <a:pt x="0" y="121"/>
                          </a:lnTo>
                          <a:lnTo>
                            <a:pt x="453" y="0"/>
                          </a:lnTo>
                          <a:lnTo>
                            <a:pt x="453" y="468"/>
                          </a:lnTo>
                          <a:lnTo>
                            <a:pt x="0" y="589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76" name="Freeform 1911"/>
                    <p:cNvSpPr>
                      <a:spLocks/>
                    </p:cNvSpPr>
                    <p:nvPr/>
                  </p:nvSpPr>
                  <p:spPr bwMode="gray">
                    <a:xfrm>
                      <a:off x="1310" y="1589"/>
                      <a:ext cx="296" cy="388"/>
                    </a:xfrm>
                    <a:custGeom>
                      <a:avLst/>
                      <a:gdLst>
                        <a:gd name="T0" fmla="*/ 0 w 451"/>
                        <a:gd name="T1" fmla="*/ 0 h 589"/>
                        <a:gd name="T2" fmla="*/ 0 w 451"/>
                        <a:gd name="T3" fmla="*/ 468 h 589"/>
                        <a:gd name="T4" fmla="*/ 451 w 451"/>
                        <a:gd name="T5" fmla="*/ 589 h 589"/>
                        <a:gd name="T6" fmla="*/ 451 w 451"/>
                        <a:gd name="T7" fmla="*/ 121 h 589"/>
                        <a:gd name="T8" fmla="*/ 0 w 451"/>
                        <a:gd name="T9" fmla="*/ 0 h 58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451"/>
                        <a:gd name="T16" fmla="*/ 0 h 589"/>
                        <a:gd name="T17" fmla="*/ 451 w 451"/>
                        <a:gd name="T18" fmla="*/ 589 h 58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451" h="589">
                          <a:moveTo>
                            <a:pt x="0" y="0"/>
                          </a:moveTo>
                          <a:lnTo>
                            <a:pt x="0" y="468"/>
                          </a:lnTo>
                          <a:lnTo>
                            <a:pt x="451" y="589"/>
                          </a:lnTo>
                          <a:lnTo>
                            <a:pt x="451" y="12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77" name="Freeform 1909"/>
                    <p:cNvSpPr>
                      <a:spLocks/>
                    </p:cNvSpPr>
                    <p:nvPr/>
                  </p:nvSpPr>
                  <p:spPr bwMode="gray">
                    <a:xfrm>
                      <a:off x="1315" y="1508"/>
                      <a:ext cx="596" cy="161"/>
                    </a:xfrm>
                    <a:custGeom>
                      <a:avLst/>
                      <a:gdLst>
                        <a:gd name="T0" fmla="*/ 0 w 904"/>
                        <a:gd name="T1" fmla="*/ 123 h 244"/>
                        <a:gd name="T2" fmla="*/ 451 w 904"/>
                        <a:gd name="T3" fmla="*/ 0 h 244"/>
                        <a:gd name="T4" fmla="*/ 904 w 904"/>
                        <a:gd name="T5" fmla="*/ 123 h 244"/>
                        <a:gd name="T6" fmla="*/ 451 w 904"/>
                        <a:gd name="T7" fmla="*/ 244 h 244"/>
                        <a:gd name="T8" fmla="*/ 0 w 904"/>
                        <a:gd name="T9" fmla="*/ 123 h 24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04"/>
                        <a:gd name="T16" fmla="*/ 0 h 244"/>
                        <a:gd name="T17" fmla="*/ 904 w 904"/>
                        <a:gd name="T18" fmla="*/ 244 h 24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04" h="244">
                          <a:moveTo>
                            <a:pt x="0" y="123"/>
                          </a:moveTo>
                          <a:lnTo>
                            <a:pt x="451" y="0"/>
                          </a:lnTo>
                          <a:lnTo>
                            <a:pt x="904" y="123"/>
                          </a:lnTo>
                          <a:lnTo>
                            <a:pt x="451" y="244"/>
                          </a:lnTo>
                          <a:lnTo>
                            <a:pt x="0" y="12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6350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defPPr>
                        <a:defRPr lang="de-DE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de-DE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2466" name="Group 1946"/>
                <p:cNvGrpSpPr>
                  <a:grpSpLocks/>
                </p:cNvGrpSpPr>
                <p:nvPr/>
              </p:nvGrpSpPr>
              <p:grpSpPr bwMode="gray">
                <a:xfrm flipH="1">
                  <a:off x="9581929" y="2671460"/>
                  <a:ext cx="692679" cy="762579"/>
                  <a:chOff x="4616" y="1680"/>
                  <a:chExt cx="361" cy="395"/>
                </a:xfrm>
              </p:grpSpPr>
              <p:sp>
                <p:nvSpPr>
                  <p:cNvPr id="2467" name="Freeform 1947"/>
                  <p:cNvSpPr>
                    <a:spLocks noEditPoints="1"/>
                  </p:cNvSpPr>
                  <p:nvPr/>
                </p:nvSpPr>
                <p:spPr bwMode="gray">
                  <a:xfrm>
                    <a:off x="4616" y="1902"/>
                    <a:ext cx="361" cy="173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4 h 607"/>
                      <a:gd name="T4" fmla="*/ 1280 w 1280"/>
                      <a:gd name="T5" fmla="*/ 607 h 607"/>
                      <a:gd name="T6" fmla="*/ 1280 w 1280"/>
                      <a:gd name="T7" fmla="*/ 342 h 607"/>
                      <a:gd name="T8" fmla="*/ 0 w 1280"/>
                      <a:gd name="T9" fmla="*/ 0 h 607"/>
                      <a:gd name="T10" fmla="*/ 1250 w 1280"/>
                      <a:gd name="T11" fmla="*/ 566 h 607"/>
                      <a:gd name="T12" fmla="*/ 33 w 1280"/>
                      <a:gd name="T13" fmla="*/ 240 h 607"/>
                      <a:gd name="T14" fmla="*/ 33 w 1280"/>
                      <a:gd name="T15" fmla="*/ 42 h 607"/>
                      <a:gd name="T16" fmla="*/ 1247 w 1280"/>
                      <a:gd name="T17" fmla="*/ 368 h 607"/>
                      <a:gd name="T18" fmla="*/ 1250 w 1280"/>
                      <a:gd name="T19" fmla="*/ 368 h 607"/>
                      <a:gd name="T20" fmla="*/ 1250 w 1280"/>
                      <a:gd name="T21" fmla="*/ 566 h 60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280"/>
                      <a:gd name="T34" fmla="*/ 0 h 607"/>
                      <a:gd name="T35" fmla="*/ 1280 w 1280"/>
                      <a:gd name="T36" fmla="*/ 607 h 60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280" h="607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280" y="607"/>
                        </a:lnTo>
                        <a:lnTo>
                          <a:pt x="1280" y="342"/>
                        </a:lnTo>
                        <a:lnTo>
                          <a:pt x="0" y="0"/>
                        </a:lnTo>
                        <a:close/>
                        <a:moveTo>
                          <a:pt x="1250" y="566"/>
                        </a:moveTo>
                        <a:lnTo>
                          <a:pt x="33" y="240"/>
                        </a:lnTo>
                        <a:lnTo>
                          <a:pt x="33" y="42"/>
                        </a:lnTo>
                        <a:lnTo>
                          <a:pt x="1247" y="368"/>
                        </a:lnTo>
                        <a:lnTo>
                          <a:pt x="1250" y="368"/>
                        </a:lnTo>
                        <a:lnTo>
                          <a:pt x="1250" y="566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68" name="Freeform 1948"/>
                  <p:cNvSpPr>
                    <a:spLocks noEditPoints="1"/>
                  </p:cNvSpPr>
                  <p:nvPr/>
                </p:nvSpPr>
                <p:spPr bwMode="gray">
                  <a:xfrm>
                    <a:off x="4616" y="1828"/>
                    <a:ext cx="361" cy="172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5 h 607"/>
                      <a:gd name="T4" fmla="*/ 1280 w 1280"/>
                      <a:gd name="T5" fmla="*/ 607 h 607"/>
                      <a:gd name="T6" fmla="*/ 1280 w 1280"/>
                      <a:gd name="T7" fmla="*/ 343 h 607"/>
                      <a:gd name="T8" fmla="*/ 0 w 1280"/>
                      <a:gd name="T9" fmla="*/ 0 h 607"/>
                      <a:gd name="T10" fmla="*/ 1250 w 1280"/>
                      <a:gd name="T11" fmla="*/ 565 h 607"/>
                      <a:gd name="T12" fmla="*/ 33 w 1280"/>
                      <a:gd name="T13" fmla="*/ 241 h 607"/>
                      <a:gd name="T14" fmla="*/ 33 w 1280"/>
                      <a:gd name="T15" fmla="*/ 43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5 h 60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280"/>
                      <a:gd name="T34" fmla="*/ 0 h 607"/>
                      <a:gd name="T35" fmla="*/ 1280 w 1280"/>
                      <a:gd name="T36" fmla="*/ 607 h 60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280" h="607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280" y="607"/>
                        </a:lnTo>
                        <a:lnTo>
                          <a:pt x="1280" y="343"/>
                        </a:lnTo>
                        <a:lnTo>
                          <a:pt x="0" y="0"/>
                        </a:lnTo>
                        <a:close/>
                        <a:moveTo>
                          <a:pt x="1250" y="565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5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69" name="Freeform 1949"/>
                  <p:cNvSpPr>
                    <a:spLocks noEditPoints="1"/>
                  </p:cNvSpPr>
                  <p:nvPr/>
                </p:nvSpPr>
                <p:spPr bwMode="gray">
                  <a:xfrm>
                    <a:off x="4616" y="1755"/>
                    <a:ext cx="361" cy="171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5 h 607"/>
                      <a:gd name="T4" fmla="*/ 1280 w 1280"/>
                      <a:gd name="T5" fmla="*/ 607 h 607"/>
                      <a:gd name="T6" fmla="*/ 1280 w 1280"/>
                      <a:gd name="T7" fmla="*/ 343 h 607"/>
                      <a:gd name="T8" fmla="*/ 0 w 1280"/>
                      <a:gd name="T9" fmla="*/ 0 h 607"/>
                      <a:gd name="T10" fmla="*/ 1250 w 1280"/>
                      <a:gd name="T11" fmla="*/ 567 h 607"/>
                      <a:gd name="T12" fmla="*/ 33 w 1280"/>
                      <a:gd name="T13" fmla="*/ 241 h 607"/>
                      <a:gd name="T14" fmla="*/ 33 w 1280"/>
                      <a:gd name="T15" fmla="*/ 43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7 h 60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280"/>
                      <a:gd name="T34" fmla="*/ 0 h 607"/>
                      <a:gd name="T35" fmla="*/ 1280 w 1280"/>
                      <a:gd name="T36" fmla="*/ 607 h 60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280" h="607">
                        <a:moveTo>
                          <a:pt x="0" y="0"/>
                        </a:moveTo>
                        <a:lnTo>
                          <a:pt x="0" y="265"/>
                        </a:lnTo>
                        <a:lnTo>
                          <a:pt x="1280" y="607"/>
                        </a:lnTo>
                        <a:lnTo>
                          <a:pt x="1280" y="343"/>
                        </a:lnTo>
                        <a:lnTo>
                          <a:pt x="0" y="0"/>
                        </a:lnTo>
                        <a:close/>
                        <a:moveTo>
                          <a:pt x="1250" y="567"/>
                        </a:moveTo>
                        <a:lnTo>
                          <a:pt x="33" y="241"/>
                        </a:lnTo>
                        <a:lnTo>
                          <a:pt x="33" y="43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7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70" name="Freeform 1950"/>
                  <p:cNvSpPr>
                    <a:spLocks noEditPoints="1"/>
                  </p:cNvSpPr>
                  <p:nvPr/>
                </p:nvSpPr>
                <p:spPr bwMode="gray">
                  <a:xfrm>
                    <a:off x="4616" y="1680"/>
                    <a:ext cx="361" cy="173"/>
                  </a:xfrm>
                  <a:custGeom>
                    <a:avLst/>
                    <a:gdLst>
                      <a:gd name="T0" fmla="*/ 0 w 1280"/>
                      <a:gd name="T1" fmla="*/ 0 h 607"/>
                      <a:gd name="T2" fmla="*/ 0 w 1280"/>
                      <a:gd name="T3" fmla="*/ 264 h 607"/>
                      <a:gd name="T4" fmla="*/ 1280 w 1280"/>
                      <a:gd name="T5" fmla="*/ 607 h 607"/>
                      <a:gd name="T6" fmla="*/ 1280 w 1280"/>
                      <a:gd name="T7" fmla="*/ 342 h 607"/>
                      <a:gd name="T8" fmla="*/ 0 w 1280"/>
                      <a:gd name="T9" fmla="*/ 0 h 607"/>
                      <a:gd name="T10" fmla="*/ 1250 w 1280"/>
                      <a:gd name="T11" fmla="*/ 564 h 607"/>
                      <a:gd name="T12" fmla="*/ 33 w 1280"/>
                      <a:gd name="T13" fmla="*/ 241 h 607"/>
                      <a:gd name="T14" fmla="*/ 33 w 1280"/>
                      <a:gd name="T15" fmla="*/ 40 h 607"/>
                      <a:gd name="T16" fmla="*/ 1247 w 1280"/>
                      <a:gd name="T17" fmla="*/ 366 h 607"/>
                      <a:gd name="T18" fmla="*/ 1250 w 1280"/>
                      <a:gd name="T19" fmla="*/ 366 h 607"/>
                      <a:gd name="T20" fmla="*/ 1250 w 1280"/>
                      <a:gd name="T21" fmla="*/ 564 h 60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280"/>
                      <a:gd name="T34" fmla="*/ 0 h 607"/>
                      <a:gd name="T35" fmla="*/ 1280 w 1280"/>
                      <a:gd name="T36" fmla="*/ 607 h 60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280" h="607">
                        <a:moveTo>
                          <a:pt x="0" y="0"/>
                        </a:moveTo>
                        <a:lnTo>
                          <a:pt x="0" y="264"/>
                        </a:lnTo>
                        <a:lnTo>
                          <a:pt x="1280" y="607"/>
                        </a:lnTo>
                        <a:lnTo>
                          <a:pt x="1280" y="342"/>
                        </a:lnTo>
                        <a:lnTo>
                          <a:pt x="0" y="0"/>
                        </a:lnTo>
                        <a:close/>
                        <a:moveTo>
                          <a:pt x="1250" y="564"/>
                        </a:moveTo>
                        <a:lnTo>
                          <a:pt x="33" y="241"/>
                        </a:lnTo>
                        <a:lnTo>
                          <a:pt x="33" y="40"/>
                        </a:lnTo>
                        <a:lnTo>
                          <a:pt x="1247" y="366"/>
                        </a:lnTo>
                        <a:lnTo>
                          <a:pt x="1250" y="366"/>
                        </a:lnTo>
                        <a:lnTo>
                          <a:pt x="1250" y="564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de-D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2454" name="Freeform 1952"/>
              <p:cNvSpPr>
                <a:spLocks/>
              </p:cNvSpPr>
              <p:nvPr/>
            </p:nvSpPr>
            <p:spPr bwMode="gray">
              <a:xfrm flipH="1">
                <a:off x="2043827" y="2175716"/>
                <a:ext cx="885567" cy="238664"/>
              </a:xfrm>
              <a:custGeom>
                <a:avLst/>
                <a:gdLst>
                  <a:gd name="T0" fmla="*/ 1535 w 1535"/>
                  <a:gd name="T1" fmla="*/ 340 h 408"/>
                  <a:gd name="T2" fmla="*/ 255 w 1535"/>
                  <a:gd name="T3" fmla="*/ 0 h 408"/>
                  <a:gd name="T4" fmla="*/ 0 w 1535"/>
                  <a:gd name="T5" fmla="*/ 68 h 408"/>
                  <a:gd name="T6" fmla="*/ 1280 w 1535"/>
                  <a:gd name="T7" fmla="*/ 408 h 408"/>
                  <a:gd name="T8" fmla="*/ 1535 w 1535"/>
                  <a:gd name="T9" fmla="*/ 340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35"/>
                  <a:gd name="T16" fmla="*/ 0 h 408"/>
                  <a:gd name="T17" fmla="*/ 1535 w 1535"/>
                  <a:gd name="T18" fmla="*/ 408 h 4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35" h="408">
                    <a:moveTo>
                      <a:pt x="1535" y="340"/>
                    </a:moveTo>
                    <a:lnTo>
                      <a:pt x="255" y="0"/>
                    </a:lnTo>
                    <a:lnTo>
                      <a:pt x="0" y="68"/>
                    </a:lnTo>
                    <a:lnTo>
                      <a:pt x="1280" y="408"/>
                    </a:lnTo>
                    <a:lnTo>
                      <a:pt x="1535" y="34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55" name="Freeform 1951"/>
              <p:cNvSpPr>
                <a:spLocks/>
              </p:cNvSpPr>
              <p:nvPr/>
            </p:nvSpPr>
            <p:spPr bwMode="gray">
              <a:xfrm flipH="1">
                <a:off x="2043828" y="2373635"/>
                <a:ext cx="147367" cy="655669"/>
              </a:xfrm>
              <a:custGeom>
                <a:avLst/>
                <a:gdLst>
                  <a:gd name="T0" fmla="*/ 0 w 255"/>
                  <a:gd name="T1" fmla="*/ 68 h 1129"/>
                  <a:gd name="T2" fmla="*/ 0 w 255"/>
                  <a:gd name="T3" fmla="*/ 333 h 1129"/>
                  <a:gd name="T4" fmla="*/ 0 w 255"/>
                  <a:gd name="T5" fmla="*/ 373 h 1129"/>
                  <a:gd name="T6" fmla="*/ 0 w 255"/>
                  <a:gd name="T7" fmla="*/ 564 h 1129"/>
                  <a:gd name="T8" fmla="*/ 0 w 255"/>
                  <a:gd name="T9" fmla="*/ 597 h 1129"/>
                  <a:gd name="T10" fmla="*/ 0 w 255"/>
                  <a:gd name="T11" fmla="*/ 864 h 1129"/>
                  <a:gd name="T12" fmla="*/ 0 w 255"/>
                  <a:gd name="T13" fmla="*/ 897 h 1129"/>
                  <a:gd name="T14" fmla="*/ 0 w 255"/>
                  <a:gd name="T15" fmla="*/ 1129 h 1129"/>
                  <a:gd name="T16" fmla="*/ 255 w 255"/>
                  <a:gd name="T17" fmla="*/ 1060 h 1129"/>
                  <a:gd name="T18" fmla="*/ 255 w 255"/>
                  <a:gd name="T19" fmla="*/ 829 h 1129"/>
                  <a:gd name="T20" fmla="*/ 255 w 255"/>
                  <a:gd name="T21" fmla="*/ 796 h 1129"/>
                  <a:gd name="T22" fmla="*/ 255 w 255"/>
                  <a:gd name="T23" fmla="*/ 529 h 1129"/>
                  <a:gd name="T24" fmla="*/ 255 w 255"/>
                  <a:gd name="T25" fmla="*/ 496 h 1129"/>
                  <a:gd name="T26" fmla="*/ 255 w 255"/>
                  <a:gd name="T27" fmla="*/ 304 h 1129"/>
                  <a:gd name="T28" fmla="*/ 255 w 255"/>
                  <a:gd name="T29" fmla="*/ 264 h 1129"/>
                  <a:gd name="T30" fmla="*/ 255 w 255"/>
                  <a:gd name="T31" fmla="*/ 0 h 1129"/>
                  <a:gd name="T32" fmla="*/ 0 w 255"/>
                  <a:gd name="T33" fmla="*/ 68 h 11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5"/>
                  <a:gd name="T52" fmla="*/ 0 h 1129"/>
                  <a:gd name="T53" fmla="*/ 255 w 255"/>
                  <a:gd name="T54" fmla="*/ 1129 h 11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5" h="1129">
                    <a:moveTo>
                      <a:pt x="0" y="68"/>
                    </a:moveTo>
                    <a:lnTo>
                      <a:pt x="0" y="333"/>
                    </a:lnTo>
                    <a:lnTo>
                      <a:pt x="0" y="373"/>
                    </a:lnTo>
                    <a:lnTo>
                      <a:pt x="0" y="564"/>
                    </a:lnTo>
                    <a:lnTo>
                      <a:pt x="0" y="597"/>
                    </a:lnTo>
                    <a:lnTo>
                      <a:pt x="0" y="864"/>
                    </a:lnTo>
                    <a:lnTo>
                      <a:pt x="0" y="897"/>
                    </a:lnTo>
                    <a:lnTo>
                      <a:pt x="0" y="1129"/>
                    </a:lnTo>
                    <a:lnTo>
                      <a:pt x="255" y="1060"/>
                    </a:lnTo>
                    <a:lnTo>
                      <a:pt x="255" y="829"/>
                    </a:lnTo>
                    <a:lnTo>
                      <a:pt x="255" y="796"/>
                    </a:lnTo>
                    <a:lnTo>
                      <a:pt x="255" y="529"/>
                    </a:lnTo>
                    <a:lnTo>
                      <a:pt x="255" y="496"/>
                    </a:lnTo>
                    <a:lnTo>
                      <a:pt x="255" y="304"/>
                    </a:lnTo>
                    <a:lnTo>
                      <a:pt x="255" y="264"/>
                    </a:lnTo>
                    <a:lnTo>
                      <a:pt x="255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535" name="Gruppieren 11"/>
            <p:cNvGrpSpPr/>
            <p:nvPr/>
          </p:nvGrpSpPr>
          <p:grpSpPr>
            <a:xfrm>
              <a:off x="5456878" y="3482309"/>
              <a:ext cx="590148" cy="528320"/>
              <a:chOff x="2891319" y="3293717"/>
              <a:chExt cx="590148" cy="528320"/>
            </a:xfrm>
          </p:grpSpPr>
          <p:sp>
            <p:nvSpPr>
              <p:cNvPr id="2536" name="Freeform 1635"/>
              <p:cNvSpPr>
                <a:spLocks noChangeAspect="1"/>
              </p:cNvSpPr>
              <p:nvPr/>
            </p:nvSpPr>
            <p:spPr bwMode="gray">
              <a:xfrm>
                <a:off x="2918062" y="3505454"/>
                <a:ext cx="170110" cy="56508"/>
              </a:xfrm>
              <a:custGeom>
                <a:avLst/>
                <a:gdLst/>
                <a:ahLst/>
                <a:cxnLst>
                  <a:cxn ang="0">
                    <a:pos x="765" y="172"/>
                  </a:cxn>
                  <a:cxn ang="0">
                    <a:pos x="120" y="0"/>
                  </a:cxn>
                  <a:cxn ang="0">
                    <a:pos x="0" y="52"/>
                  </a:cxn>
                  <a:cxn ang="0">
                    <a:pos x="765" y="255"/>
                  </a:cxn>
                  <a:cxn ang="0">
                    <a:pos x="765" y="172"/>
                  </a:cxn>
                </a:cxnLst>
                <a:rect l="0" t="0" r="r" b="b"/>
                <a:pathLst>
                  <a:path w="765" h="255">
                    <a:moveTo>
                      <a:pt x="765" y="172"/>
                    </a:moveTo>
                    <a:lnTo>
                      <a:pt x="120" y="0"/>
                    </a:lnTo>
                    <a:lnTo>
                      <a:pt x="0" y="52"/>
                    </a:lnTo>
                    <a:lnTo>
                      <a:pt x="765" y="255"/>
                    </a:lnTo>
                    <a:lnTo>
                      <a:pt x="765" y="17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7" name="Freeform 1636"/>
              <p:cNvSpPr>
                <a:spLocks noChangeAspect="1"/>
              </p:cNvSpPr>
              <p:nvPr/>
            </p:nvSpPr>
            <p:spPr bwMode="gray">
              <a:xfrm>
                <a:off x="3088172" y="3518389"/>
                <a:ext cx="95262" cy="43573"/>
              </a:xfrm>
              <a:custGeom>
                <a:avLst/>
                <a:gdLst/>
                <a:ahLst/>
                <a:cxnLst>
                  <a:cxn ang="0">
                    <a:pos x="428" y="0"/>
                  </a:cxn>
                  <a:cxn ang="0">
                    <a:pos x="0" y="113"/>
                  </a:cxn>
                  <a:cxn ang="0">
                    <a:pos x="0" y="196"/>
                  </a:cxn>
                  <a:cxn ang="0">
                    <a:pos x="428" y="83"/>
                  </a:cxn>
                  <a:cxn ang="0">
                    <a:pos x="428" y="0"/>
                  </a:cxn>
                </a:cxnLst>
                <a:rect l="0" t="0" r="r" b="b"/>
                <a:pathLst>
                  <a:path w="428" h="196">
                    <a:moveTo>
                      <a:pt x="428" y="0"/>
                    </a:moveTo>
                    <a:lnTo>
                      <a:pt x="0" y="113"/>
                    </a:lnTo>
                    <a:lnTo>
                      <a:pt x="0" y="196"/>
                    </a:lnTo>
                    <a:lnTo>
                      <a:pt x="428" y="83"/>
                    </a:lnTo>
                    <a:lnTo>
                      <a:pt x="42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8" name="Freeform 1637"/>
              <p:cNvSpPr>
                <a:spLocks noChangeAspect="1"/>
              </p:cNvSpPr>
              <p:nvPr/>
            </p:nvSpPr>
            <p:spPr bwMode="gray">
              <a:xfrm>
                <a:off x="2992230" y="3485029"/>
                <a:ext cx="149017" cy="42211"/>
              </a:xfrm>
              <a:custGeom>
                <a:avLst/>
                <a:gdLst/>
                <a:ahLst/>
                <a:cxnLst>
                  <a:cxn ang="0">
                    <a:pos x="671" y="149"/>
                  </a:cxn>
                  <a:cxn ang="0">
                    <a:pos x="120" y="0"/>
                  </a:cxn>
                  <a:cxn ang="0">
                    <a:pos x="0" y="52"/>
                  </a:cxn>
                  <a:cxn ang="0">
                    <a:pos x="515" y="189"/>
                  </a:cxn>
                  <a:cxn ang="0">
                    <a:pos x="671" y="149"/>
                  </a:cxn>
                </a:cxnLst>
                <a:rect l="0" t="0" r="r" b="b"/>
                <a:pathLst>
                  <a:path w="671" h="189">
                    <a:moveTo>
                      <a:pt x="671" y="149"/>
                    </a:moveTo>
                    <a:lnTo>
                      <a:pt x="120" y="0"/>
                    </a:lnTo>
                    <a:lnTo>
                      <a:pt x="0" y="52"/>
                    </a:lnTo>
                    <a:lnTo>
                      <a:pt x="515" y="189"/>
                    </a:lnTo>
                    <a:lnTo>
                      <a:pt x="671" y="14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9" name="Freeform 1638"/>
              <p:cNvSpPr>
                <a:spLocks noChangeAspect="1"/>
              </p:cNvSpPr>
              <p:nvPr/>
            </p:nvSpPr>
            <p:spPr bwMode="gray">
              <a:xfrm>
                <a:off x="2944599" y="3480263"/>
                <a:ext cx="238835" cy="63317"/>
              </a:xfrm>
              <a:custGeom>
                <a:avLst/>
                <a:gdLst/>
                <a:ahLst/>
                <a:cxnLst>
                  <a:cxn ang="0">
                    <a:pos x="0" y="114"/>
                  </a:cxn>
                  <a:cxn ang="0">
                    <a:pos x="99" y="90"/>
                  </a:cxn>
                  <a:cxn ang="0">
                    <a:pos x="645" y="237"/>
                  </a:cxn>
                  <a:cxn ang="0">
                    <a:pos x="884" y="173"/>
                  </a:cxn>
                  <a:cxn ang="0">
                    <a:pos x="333" y="24"/>
                  </a:cxn>
                  <a:cxn ang="0">
                    <a:pos x="432" y="0"/>
                  </a:cxn>
                  <a:cxn ang="0">
                    <a:pos x="1073" y="173"/>
                  </a:cxn>
                  <a:cxn ang="0">
                    <a:pos x="645" y="286"/>
                  </a:cxn>
                  <a:cxn ang="0">
                    <a:pos x="0" y="114"/>
                  </a:cxn>
                </a:cxnLst>
                <a:rect l="0" t="0" r="r" b="b"/>
                <a:pathLst>
                  <a:path w="1073" h="286">
                    <a:moveTo>
                      <a:pt x="0" y="114"/>
                    </a:moveTo>
                    <a:lnTo>
                      <a:pt x="99" y="90"/>
                    </a:lnTo>
                    <a:lnTo>
                      <a:pt x="645" y="237"/>
                    </a:lnTo>
                    <a:lnTo>
                      <a:pt x="884" y="173"/>
                    </a:lnTo>
                    <a:lnTo>
                      <a:pt x="333" y="24"/>
                    </a:lnTo>
                    <a:lnTo>
                      <a:pt x="432" y="0"/>
                    </a:lnTo>
                    <a:lnTo>
                      <a:pt x="1073" y="173"/>
                    </a:lnTo>
                    <a:lnTo>
                      <a:pt x="645" y="286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0" name="Freeform 1641"/>
              <p:cNvSpPr>
                <a:spLocks noChangeAspect="1"/>
              </p:cNvSpPr>
              <p:nvPr/>
            </p:nvSpPr>
            <p:spPr bwMode="gray">
              <a:xfrm>
                <a:off x="3164382" y="3297802"/>
                <a:ext cx="21094" cy="393517"/>
              </a:xfrm>
              <a:custGeom>
                <a:avLst/>
                <a:gdLst/>
                <a:ahLst/>
                <a:cxnLst>
                  <a:cxn ang="0">
                    <a:pos x="94" y="1772"/>
                  </a:cxn>
                  <a:cxn ang="0">
                    <a:pos x="0" y="1746"/>
                  </a:cxn>
                  <a:cxn ang="0">
                    <a:pos x="0" y="0"/>
                  </a:cxn>
                  <a:cxn ang="0">
                    <a:pos x="94" y="29"/>
                  </a:cxn>
                  <a:cxn ang="0">
                    <a:pos x="94" y="1772"/>
                  </a:cxn>
                </a:cxnLst>
                <a:rect l="0" t="0" r="r" b="b"/>
                <a:pathLst>
                  <a:path w="94" h="1772">
                    <a:moveTo>
                      <a:pt x="94" y="1772"/>
                    </a:moveTo>
                    <a:lnTo>
                      <a:pt x="0" y="1746"/>
                    </a:lnTo>
                    <a:lnTo>
                      <a:pt x="0" y="0"/>
                    </a:lnTo>
                    <a:lnTo>
                      <a:pt x="94" y="29"/>
                    </a:lnTo>
                    <a:lnTo>
                      <a:pt x="94" y="177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1" name="Freeform 1642"/>
              <p:cNvSpPr>
                <a:spLocks noChangeAspect="1"/>
              </p:cNvSpPr>
              <p:nvPr/>
            </p:nvSpPr>
            <p:spPr bwMode="gray">
              <a:xfrm>
                <a:off x="3099060" y="3506815"/>
                <a:ext cx="86416" cy="23148"/>
              </a:xfrm>
              <a:custGeom>
                <a:avLst/>
                <a:gdLst/>
                <a:ahLst/>
                <a:cxnLst>
                  <a:cxn ang="0">
                    <a:pos x="389" y="23"/>
                  </a:cxn>
                  <a:cxn ang="0">
                    <a:pos x="295" y="0"/>
                  </a:cxn>
                  <a:cxn ang="0">
                    <a:pos x="0" y="80"/>
                  </a:cxn>
                  <a:cxn ang="0">
                    <a:pos x="94" y="103"/>
                  </a:cxn>
                  <a:cxn ang="0">
                    <a:pos x="389" y="23"/>
                  </a:cxn>
                </a:cxnLst>
                <a:rect l="0" t="0" r="r" b="b"/>
                <a:pathLst>
                  <a:path w="389" h="103">
                    <a:moveTo>
                      <a:pt x="389" y="23"/>
                    </a:moveTo>
                    <a:lnTo>
                      <a:pt x="295" y="0"/>
                    </a:lnTo>
                    <a:lnTo>
                      <a:pt x="0" y="80"/>
                    </a:lnTo>
                    <a:lnTo>
                      <a:pt x="94" y="10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2" name="Freeform 1643"/>
              <p:cNvSpPr>
                <a:spLocks noChangeAspect="1"/>
              </p:cNvSpPr>
              <p:nvPr/>
            </p:nvSpPr>
            <p:spPr bwMode="gray">
              <a:xfrm>
                <a:off x="3082049" y="3320950"/>
                <a:ext cx="20413" cy="392155"/>
              </a:xfrm>
              <a:custGeom>
                <a:avLst/>
                <a:gdLst/>
                <a:ahLst/>
                <a:cxnLst>
                  <a:cxn ang="0">
                    <a:pos x="94" y="1767"/>
                  </a:cxn>
                  <a:cxn ang="0">
                    <a:pos x="0" y="1744"/>
                  </a:cxn>
                  <a:cxn ang="0">
                    <a:pos x="0" y="0"/>
                  </a:cxn>
                  <a:cxn ang="0">
                    <a:pos x="94" y="24"/>
                  </a:cxn>
                  <a:cxn ang="0">
                    <a:pos x="94" y="1767"/>
                  </a:cxn>
                </a:cxnLst>
                <a:rect l="0" t="0" r="r" b="b"/>
                <a:pathLst>
                  <a:path w="94" h="1767">
                    <a:moveTo>
                      <a:pt x="94" y="1767"/>
                    </a:moveTo>
                    <a:lnTo>
                      <a:pt x="0" y="1744"/>
                    </a:lnTo>
                    <a:lnTo>
                      <a:pt x="0" y="0"/>
                    </a:lnTo>
                    <a:lnTo>
                      <a:pt x="94" y="24"/>
                    </a:lnTo>
                    <a:lnTo>
                      <a:pt x="94" y="176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3" name="Freeform 1644"/>
              <p:cNvSpPr>
                <a:spLocks noChangeAspect="1"/>
              </p:cNvSpPr>
              <p:nvPr/>
            </p:nvSpPr>
            <p:spPr bwMode="gray">
              <a:xfrm>
                <a:off x="3102462" y="3299164"/>
                <a:ext cx="100705" cy="413941"/>
              </a:xfrm>
              <a:custGeom>
                <a:avLst/>
                <a:gdLst/>
                <a:ahLst/>
                <a:cxnLst>
                  <a:cxn ang="0">
                    <a:pos x="451" y="1744"/>
                  </a:cxn>
                  <a:cxn ang="0">
                    <a:pos x="451" y="0"/>
                  </a:cxn>
                  <a:cxn ang="0">
                    <a:pos x="373" y="22"/>
                  </a:cxn>
                  <a:cxn ang="0">
                    <a:pos x="373" y="957"/>
                  </a:cxn>
                  <a:cxn ang="0">
                    <a:pos x="78" y="1037"/>
                  </a:cxn>
                  <a:cxn ang="0">
                    <a:pos x="78" y="100"/>
                  </a:cxn>
                  <a:cxn ang="0">
                    <a:pos x="0" y="121"/>
                  </a:cxn>
                  <a:cxn ang="0">
                    <a:pos x="0" y="1864"/>
                  </a:cxn>
                  <a:cxn ang="0">
                    <a:pos x="451" y="1744"/>
                  </a:cxn>
                </a:cxnLst>
                <a:rect l="0" t="0" r="r" b="b"/>
                <a:pathLst>
                  <a:path w="451" h="1864">
                    <a:moveTo>
                      <a:pt x="451" y="1744"/>
                    </a:moveTo>
                    <a:lnTo>
                      <a:pt x="451" y="0"/>
                    </a:lnTo>
                    <a:lnTo>
                      <a:pt x="373" y="22"/>
                    </a:lnTo>
                    <a:lnTo>
                      <a:pt x="373" y="957"/>
                    </a:lnTo>
                    <a:lnTo>
                      <a:pt x="78" y="1037"/>
                    </a:lnTo>
                    <a:lnTo>
                      <a:pt x="78" y="100"/>
                    </a:lnTo>
                    <a:lnTo>
                      <a:pt x="0" y="121"/>
                    </a:lnTo>
                    <a:lnTo>
                      <a:pt x="0" y="1864"/>
                    </a:lnTo>
                    <a:lnTo>
                      <a:pt x="451" y="174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4" name="Freeform 1645"/>
              <p:cNvSpPr>
                <a:spLocks noChangeAspect="1"/>
              </p:cNvSpPr>
              <p:nvPr/>
            </p:nvSpPr>
            <p:spPr bwMode="gray">
              <a:xfrm>
                <a:off x="3082049" y="3316865"/>
                <a:ext cx="38105" cy="9532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73" y="0"/>
                  </a:cxn>
                  <a:cxn ang="0">
                    <a:pos x="172" y="22"/>
                  </a:cxn>
                  <a:cxn ang="0">
                    <a:pos x="94" y="43"/>
                  </a:cxn>
                  <a:cxn ang="0">
                    <a:pos x="0" y="19"/>
                  </a:cxn>
                </a:cxnLst>
                <a:rect l="0" t="0" r="r" b="b"/>
                <a:pathLst>
                  <a:path w="172" h="43">
                    <a:moveTo>
                      <a:pt x="0" y="19"/>
                    </a:moveTo>
                    <a:lnTo>
                      <a:pt x="73" y="0"/>
                    </a:lnTo>
                    <a:lnTo>
                      <a:pt x="172" y="22"/>
                    </a:lnTo>
                    <a:lnTo>
                      <a:pt x="94" y="43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5" name="Freeform 1646"/>
              <p:cNvSpPr>
                <a:spLocks noChangeAspect="1"/>
              </p:cNvSpPr>
              <p:nvPr/>
            </p:nvSpPr>
            <p:spPr bwMode="gray">
              <a:xfrm>
                <a:off x="3164382" y="3293717"/>
                <a:ext cx="38785" cy="10893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73" y="0"/>
                  </a:cxn>
                  <a:cxn ang="0">
                    <a:pos x="172" y="26"/>
                  </a:cxn>
                  <a:cxn ang="0">
                    <a:pos x="94" y="48"/>
                  </a:cxn>
                  <a:cxn ang="0">
                    <a:pos x="0" y="19"/>
                  </a:cxn>
                </a:cxnLst>
                <a:rect l="0" t="0" r="r" b="b"/>
                <a:pathLst>
                  <a:path w="172" h="48">
                    <a:moveTo>
                      <a:pt x="0" y="19"/>
                    </a:moveTo>
                    <a:lnTo>
                      <a:pt x="73" y="0"/>
                    </a:lnTo>
                    <a:lnTo>
                      <a:pt x="172" y="26"/>
                    </a:lnTo>
                    <a:lnTo>
                      <a:pt x="94" y="48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6" name="Freeform 1647"/>
              <p:cNvSpPr>
                <a:spLocks noChangeAspect="1"/>
              </p:cNvSpPr>
              <p:nvPr/>
            </p:nvSpPr>
            <p:spPr bwMode="gray">
              <a:xfrm>
                <a:off x="3393010" y="3691319"/>
                <a:ext cx="88457" cy="96677"/>
              </a:xfrm>
              <a:custGeom>
                <a:avLst/>
                <a:gdLst/>
                <a:ahLst/>
                <a:cxnLst>
                  <a:cxn ang="0">
                    <a:pos x="135" y="53"/>
                  </a:cxn>
                  <a:cxn ang="0">
                    <a:pos x="37" y="11"/>
                  </a:cxn>
                  <a:cxn ang="0">
                    <a:pos x="37" y="11"/>
                  </a:cxn>
                  <a:cxn ang="0">
                    <a:pos x="9" y="18"/>
                  </a:cxn>
                  <a:cxn ang="0">
                    <a:pos x="15" y="30"/>
                  </a:cxn>
                  <a:cxn ang="0">
                    <a:pos x="32" y="131"/>
                  </a:cxn>
                  <a:cxn ang="0">
                    <a:pos x="80" y="170"/>
                  </a:cxn>
                  <a:cxn ang="0">
                    <a:pos x="87" y="185"/>
                  </a:cxn>
                  <a:cxn ang="0">
                    <a:pos x="123" y="176"/>
                  </a:cxn>
                  <a:cxn ang="0">
                    <a:pos x="123" y="176"/>
                  </a:cxn>
                  <a:cxn ang="0">
                    <a:pos x="141" y="167"/>
                  </a:cxn>
                  <a:cxn ang="0">
                    <a:pos x="135" y="53"/>
                  </a:cxn>
                </a:cxnLst>
                <a:rect l="0" t="0" r="r" b="b"/>
                <a:pathLst>
                  <a:path w="169" h="185">
                    <a:moveTo>
                      <a:pt x="135" y="53"/>
                    </a:moveTo>
                    <a:cubicBezTo>
                      <a:pt x="107" y="16"/>
                      <a:pt x="65" y="0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0" y="55"/>
                      <a:pt x="6" y="97"/>
                      <a:pt x="32" y="131"/>
                    </a:cubicBezTo>
                    <a:cubicBezTo>
                      <a:pt x="46" y="149"/>
                      <a:pt x="63" y="162"/>
                      <a:pt x="80" y="170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123" y="176"/>
                      <a:pt x="123" y="176"/>
                      <a:pt x="123" y="176"/>
                    </a:cubicBezTo>
                    <a:cubicBezTo>
                      <a:pt x="123" y="176"/>
                      <a:pt x="123" y="176"/>
                      <a:pt x="123" y="176"/>
                    </a:cubicBezTo>
                    <a:cubicBezTo>
                      <a:pt x="130" y="174"/>
                      <a:pt x="135" y="171"/>
                      <a:pt x="141" y="167"/>
                    </a:cubicBezTo>
                    <a:cubicBezTo>
                      <a:pt x="169" y="146"/>
                      <a:pt x="166" y="95"/>
                      <a:pt x="135" y="53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7" name="Freeform 1648"/>
              <p:cNvSpPr>
                <a:spLocks noChangeAspect="1"/>
              </p:cNvSpPr>
              <p:nvPr/>
            </p:nvSpPr>
            <p:spPr bwMode="gray">
              <a:xfrm>
                <a:off x="3373277" y="3693361"/>
                <a:ext cx="89138" cy="102124"/>
              </a:xfrm>
              <a:custGeom>
                <a:avLst/>
                <a:gdLst/>
                <a:ahLst/>
                <a:cxnLst>
                  <a:cxn ang="0">
                    <a:pos x="143" y="172"/>
                  </a:cxn>
                  <a:cxn ang="0">
                    <a:pos x="35" y="136"/>
                  </a:cxn>
                  <a:cxn ang="0">
                    <a:pos x="29" y="21"/>
                  </a:cxn>
                  <a:cxn ang="0">
                    <a:pos x="137" y="58"/>
                  </a:cxn>
                  <a:cxn ang="0">
                    <a:pos x="143" y="172"/>
                  </a:cxn>
                </a:cxnLst>
                <a:rect l="0" t="0" r="r" b="b"/>
                <a:pathLst>
                  <a:path w="171" h="194">
                    <a:moveTo>
                      <a:pt x="143" y="172"/>
                    </a:moveTo>
                    <a:cubicBezTo>
                      <a:pt x="115" y="194"/>
                      <a:pt x="66" y="177"/>
                      <a:pt x="35" y="136"/>
                    </a:cubicBezTo>
                    <a:cubicBezTo>
                      <a:pt x="3" y="94"/>
                      <a:pt x="0" y="43"/>
                      <a:pt x="29" y="21"/>
                    </a:cubicBezTo>
                    <a:cubicBezTo>
                      <a:pt x="57" y="0"/>
                      <a:pt x="106" y="16"/>
                      <a:pt x="137" y="58"/>
                    </a:cubicBezTo>
                    <a:cubicBezTo>
                      <a:pt x="169" y="99"/>
                      <a:pt x="171" y="151"/>
                      <a:pt x="143" y="172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8" name="Freeform 1649"/>
              <p:cNvSpPr>
                <a:spLocks noChangeAspect="1"/>
              </p:cNvSpPr>
              <p:nvPr/>
            </p:nvSpPr>
            <p:spPr bwMode="gray">
              <a:xfrm>
                <a:off x="3390968" y="3713105"/>
                <a:ext cx="54435" cy="62636"/>
              </a:xfrm>
              <a:custGeom>
                <a:avLst/>
                <a:gdLst/>
                <a:ahLst/>
                <a:cxnLst>
                  <a:cxn ang="0">
                    <a:pos x="87" y="105"/>
                  </a:cxn>
                  <a:cxn ang="0">
                    <a:pos x="21" y="82"/>
                  </a:cxn>
                  <a:cxn ang="0">
                    <a:pos x="17" y="13"/>
                  </a:cxn>
                  <a:cxn ang="0">
                    <a:pos x="83" y="35"/>
                  </a:cxn>
                  <a:cxn ang="0">
                    <a:pos x="87" y="105"/>
                  </a:cxn>
                </a:cxnLst>
                <a:rect l="0" t="0" r="r" b="b"/>
                <a:pathLst>
                  <a:path w="104" h="118">
                    <a:moveTo>
                      <a:pt x="87" y="105"/>
                    </a:moveTo>
                    <a:cubicBezTo>
                      <a:pt x="69" y="118"/>
                      <a:pt x="40" y="108"/>
                      <a:pt x="21" y="82"/>
                    </a:cubicBezTo>
                    <a:cubicBezTo>
                      <a:pt x="2" y="57"/>
                      <a:pt x="0" y="26"/>
                      <a:pt x="17" y="13"/>
                    </a:cubicBezTo>
                    <a:cubicBezTo>
                      <a:pt x="34" y="0"/>
                      <a:pt x="64" y="10"/>
                      <a:pt x="83" y="35"/>
                    </a:cubicBezTo>
                    <a:cubicBezTo>
                      <a:pt x="102" y="60"/>
                      <a:pt x="104" y="91"/>
                      <a:pt x="8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9" name="Freeform 1650"/>
              <p:cNvSpPr>
                <a:spLocks noChangeAspect="1"/>
              </p:cNvSpPr>
              <p:nvPr/>
            </p:nvSpPr>
            <p:spPr bwMode="gray">
              <a:xfrm>
                <a:off x="3180712" y="3599407"/>
                <a:ext cx="100705" cy="134803"/>
              </a:xfrm>
              <a:custGeom>
                <a:avLst/>
                <a:gdLst/>
                <a:ahLst/>
                <a:cxnLst>
                  <a:cxn ang="0">
                    <a:pos x="0" y="610"/>
                  </a:cxn>
                  <a:cxn ang="0">
                    <a:pos x="0" y="121"/>
                  </a:cxn>
                  <a:cxn ang="0">
                    <a:pos x="454" y="0"/>
                  </a:cxn>
                  <a:cxn ang="0">
                    <a:pos x="454" y="489"/>
                  </a:cxn>
                  <a:cxn ang="0">
                    <a:pos x="0" y="610"/>
                  </a:cxn>
                </a:cxnLst>
                <a:rect l="0" t="0" r="r" b="b"/>
                <a:pathLst>
                  <a:path w="454" h="610">
                    <a:moveTo>
                      <a:pt x="0" y="610"/>
                    </a:moveTo>
                    <a:lnTo>
                      <a:pt x="0" y="121"/>
                    </a:lnTo>
                    <a:lnTo>
                      <a:pt x="454" y="0"/>
                    </a:lnTo>
                    <a:lnTo>
                      <a:pt x="454" y="489"/>
                    </a:lnTo>
                    <a:lnTo>
                      <a:pt x="0" y="61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0" name="Freeform 1651"/>
              <p:cNvSpPr>
                <a:spLocks noChangeAspect="1"/>
              </p:cNvSpPr>
              <p:nvPr/>
            </p:nvSpPr>
            <p:spPr bwMode="gray">
              <a:xfrm>
                <a:off x="3102462" y="3551069"/>
                <a:ext cx="178956" cy="74891"/>
              </a:xfrm>
              <a:custGeom>
                <a:avLst/>
                <a:gdLst/>
                <a:ahLst/>
                <a:cxnLst>
                  <a:cxn ang="0">
                    <a:pos x="0" y="120"/>
                  </a:cxn>
                  <a:cxn ang="0">
                    <a:pos x="451" y="0"/>
                  </a:cxn>
                  <a:cxn ang="0">
                    <a:pos x="806" y="217"/>
                  </a:cxn>
                  <a:cxn ang="0">
                    <a:pos x="352" y="338"/>
                  </a:cxn>
                  <a:cxn ang="0">
                    <a:pos x="0" y="120"/>
                  </a:cxn>
                </a:cxnLst>
                <a:rect l="0" t="0" r="r" b="b"/>
                <a:pathLst>
                  <a:path w="806" h="338">
                    <a:moveTo>
                      <a:pt x="0" y="120"/>
                    </a:moveTo>
                    <a:lnTo>
                      <a:pt x="451" y="0"/>
                    </a:lnTo>
                    <a:lnTo>
                      <a:pt x="806" y="217"/>
                    </a:lnTo>
                    <a:lnTo>
                      <a:pt x="352" y="33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1" name="Freeform 1652"/>
              <p:cNvSpPr>
                <a:spLocks noChangeAspect="1"/>
              </p:cNvSpPr>
              <p:nvPr/>
            </p:nvSpPr>
            <p:spPr bwMode="gray">
              <a:xfrm>
                <a:off x="3180712" y="3694042"/>
                <a:ext cx="201410" cy="53785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4" y="0"/>
                  </a:cxn>
                  <a:cxn ang="0">
                    <a:pos x="907" y="123"/>
                  </a:cxn>
                  <a:cxn ang="0">
                    <a:pos x="454" y="243"/>
                  </a:cxn>
                  <a:cxn ang="0">
                    <a:pos x="0" y="123"/>
                  </a:cxn>
                </a:cxnLst>
                <a:rect l="0" t="0" r="r" b="b"/>
                <a:pathLst>
                  <a:path w="907" h="243">
                    <a:moveTo>
                      <a:pt x="0" y="123"/>
                    </a:moveTo>
                    <a:lnTo>
                      <a:pt x="454" y="0"/>
                    </a:lnTo>
                    <a:lnTo>
                      <a:pt x="907" y="123"/>
                    </a:lnTo>
                    <a:lnTo>
                      <a:pt x="454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2" name="Freeform 1653"/>
              <p:cNvSpPr>
                <a:spLocks noChangeAspect="1"/>
              </p:cNvSpPr>
              <p:nvPr/>
            </p:nvSpPr>
            <p:spPr bwMode="gray">
              <a:xfrm>
                <a:off x="3273933" y="3600769"/>
                <a:ext cx="96623" cy="124591"/>
              </a:xfrm>
              <a:custGeom>
                <a:avLst/>
                <a:gdLst/>
                <a:ahLst/>
                <a:cxnLst>
                  <a:cxn ang="0">
                    <a:pos x="1" y="62"/>
                  </a:cxn>
                  <a:cxn ang="0">
                    <a:pos x="1" y="60"/>
                  </a:cxn>
                  <a:cxn ang="0">
                    <a:pos x="1" y="48"/>
                  </a:cxn>
                  <a:cxn ang="0">
                    <a:pos x="1" y="39"/>
                  </a:cxn>
                  <a:cxn ang="0">
                    <a:pos x="1" y="38"/>
                  </a:cxn>
                  <a:cxn ang="0">
                    <a:pos x="1" y="30"/>
                  </a:cxn>
                  <a:cxn ang="0">
                    <a:pos x="1" y="28"/>
                  </a:cxn>
                  <a:cxn ang="0">
                    <a:pos x="2" y="28"/>
                  </a:cxn>
                  <a:cxn ang="0">
                    <a:pos x="33" y="12"/>
                  </a:cxn>
                  <a:cxn ang="0">
                    <a:pos x="77" y="4"/>
                  </a:cxn>
                  <a:cxn ang="0">
                    <a:pos x="88" y="7"/>
                  </a:cxn>
                  <a:cxn ang="0">
                    <a:pos x="101" y="10"/>
                  </a:cxn>
                  <a:cxn ang="0">
                    <a:pos x="101" y="10"/>
                  </a:cxn>
                  <a:cxn ang="0">
                    <a:pos x="185" y="32"/>
                  </a:cxn>
                  <a:cxn ang="0">
                    <a:pos x="135" y="80"/>
                  </a:cxn>
                  <a:cxn ang="0">
                    <a:pos x="80" y="68"/>
                  </a:cxn>
                  <a:cxn ang="0">
                    <a:pos x="79" y="200"/>
                  </a:cxn>
                  <a:cxn ang="0">
                    <a:pos x="13" y="220"/>
                  </a:cxn>
                  <a:cxn ang="0">
                    <a:pos x="0" y="199"/>
                  </a:cxn>
                  <a:cxn ang="0">
                    <a:pos x="1" y="62"/>
                  </a:cxn>
                </a:cxnLst>
                <a:rect l="0" t="0" r="r" b="b"/>
                <a:pathLst>
                  <a:path w="185" h="238">
                    <a:moveTo>
                      <a:pt x="1" y="62"/>
                    </a:moveTo>
                    <a:cubicBezTo>
                      <a:pt x="1" y="61"/>
                      <a:pt x="1" y="61"/>
                      <a:pt x="1" y="60"/>
                    </a:cubicBezTo>
                    <a:cubicBezTo>
                      <a:pt x="1" y="56"/>
                      <a:pt x="2" y="52"/>
                      <a:pt x="1" y="48"/>
                    </a:cubicBezTo>
                    <a:cubicBezTo>
                      <a:pt x="1" y="48"/>
                      <a:pt x="1" y="44"/>
                      <a:pt x="1" y="39"/>
                    </a:cubicBezTo>
                    <a:cubicBezTo>
                      <a:pt x="1" y="39"/>
                      <a:pt x="1" y="38"/>
                      <a:pt x="1" y="38"/>
                    </a:cubicBezTo>
                    <a:cubicBezTo>
                      <a:pt x="1" y="35"/>
                      <a:pt x="1" y="32"/>
                      <a:pt x="1" y="30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7" y="7"/>
                      <a:pt x="23" y="14"/>
                      <a:pt x="33" y="12"/>
                    </a:cubicBezTo>
                    <a:cubicBezTo>
                      <a:pt x="41" y="10"/>
                      <a:pt x="60" y="0"/>
                      <a:pt x="77" y="4"/>
                    </a:cubicBezTo>
                    <a:cubicBezTo>
                      <a:pt x="83" y="6"/>
                      <a:pt x="88" y="7"/>
                      <a:pt x="88" y="7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85" y="32"/>
                      <a:pt x="185" y="32"/>
                      <a:pt x="185" y="32"/>
                    </a:cubicBezTo>
                    <a:cubicBezTo>
                      <a:pt x="135" y="80"/>
                      <a:pt x="135" y="80"/>
                      <a:pt x="135" y="80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115"/>
                      <a:pt x="80" y="187"/>
                      <a:pt x="79" y="200"/>
                    </a:cubicBezTo>
                    <a:cubicBezTo>
                      <a:pt x="78" y="234"/>
                      <a:pt x="34" y="238"/>
                      <a:pt x="13" y="220"/>
                    </a:cubicBezTo>
                    <a:cubicBezTo>
                      <a:pt x="6" y="215"/>
                      <a:pt x="0" y="208"/>
                      <a:pt x="0" y="199"/>
                    </a:cubicBezTo>
                    <a:cubicBezTo>
                      <a:pt x="1" y="172"/>
                      <a:pt x="2" y="117"/>
                      <a:pt x="1" y="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3" name="Freeform 1654"/>
              <p:cNvSpPr>
                <a:spLocks noChangeAspect="1"/>
              </p:cNvSpPr>
              <p:nvPr/>
            </p:nvSpPr>
            <p:spPr bwMode="gray">
              <a:xfrm>
                <a:off x="3102462" y="3577621"/>
                <a:ext cx="277620" cy="210375"/>
              </a:xfrm>
              <a:custGeom>
                <a:avLst/>
                <a:gdLst/>
                <a:ahLst/>
                <a:cxnLst>
                  <a:cxn ang="0">
                    <a:pos x="796" y="357"/>
                  </a:cxn>
                  <a:cxn ang="0">
                    <a:pos x="796" y="768"/>
                  </a:cxn>
                  <a:cxn ang="0">
                    <a:pos x="352" y="648"/>
                  </a:cxn>
                  <a:cxn ang="0">
                    <a:pos x="352" y="218"/>
                  </a:cxn>
                  <a:cxn ang="0">
                    <a:pos x="0" y="0"/>
                  </a:cxn>
                  <a:cxn ang="0">
                    <a:pos x="0" y="612"/>
                  </a:cxn>
                  <a:cxn ang="0">
                    <a:pos x="1250" y="948"/>
                  </a:cxn>
                  <a:cxn ang="0">
                    <a:pos x="1250" y="480"/>
                  </a:cxn>
                  <a:cxn ang="0">
                    <a:pos x="796" y="357"/>
                  </a:cxn>
                </a:cxnLst>
                <a:rect l="0" t="0" r="r" b="b"/>
                <a:pathLst>
                  <a:path w="1250" h="948">
                    <a:moveTo>
                      <a:pt x="796" y="357"/>
                    </a:moveTo>
                    <a:lnTo>
                      <a:pt x="796" y="768"/>
                    </a:lnTo>
                    <a:lnTo>
                      <a:pt x="352" y="648"/>
                    </a:lnTo>
                    <a:lnTo>
                      <a:pt x="352" y="218"/>
                    </a:lnTo>
                    <a:lnTo>
                      <a:pt x="0" y="0"/>
                    </a:lnTo>
                    <a:lnTo>
                      <a:pt x="0" y="612"/>
                    </a:lnTo>
                    <a:lnTo>
                      <a:pt x="1250" y="948"/>
                    </a:lnTo>
                    <a:lnTo>
                      <a:pt x="1250" y="480"/>
                    </a:lnTo>
                    <a:lnTo>
                      <a:pt x="796" y="35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4" name="Freeform 1655"/>
              <p:cNvSpPr>
                <a:spLocks noChangeAspect="1"/>
              </p:cNvSpPr>
              <p:nvPr/>
            </p:nvSpPr>
            <p:spPr bwMode="gray">
              <a:xfrm>
                <a:off x="3279376" y="3630044"/>
                <a:ext cx="201410" cy="53785"/>
              </a:xfrm>
              <a:custGeom>
                <a:avLst/>
                <a:gdLst/>
                <a:ahLst/>
                <a:cxnLst>
                  <a:cxn ang="0">
                    <a:pos x="0" y="120"/>
                  </a:cxn>
                  <a:cxn ang="0">
                    <a:pos x="454" y="0"/>
                  </a:cxn>
                  <a:cxn ang="0">
                    <a:pos x="905" y="120"/>
                  </a:cxn>
                  <a:cxn ang="0">
                    <a:pos x="454" y="243"/>
                  </a:cxn>
                  <a:cxn ang="0">
                    <a:pos x="0" y="120"/>
                  </a:cxn>
                </a:cxnLst>
                <a:rect l="0" t="0" r="r" b="b"/>
                <a:pathLst>
                  <a:path w="905" h="243">
                    <a:moveTo>
                      <a:pt x="0" y="120"/>
                    </a:moveTo>
                    <a:lnTo>
                      <a:pt x="454" y="0"/>
                    </a:lnTo>
                    <a:lnTo>
                      <a:pt x="905" y="120"/>
                    </a:lnTo>
                    <a:lnTo>
                      <a:pt x="454" y="243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5" name="Freeform 1656"/>
              <p:cNvSpPr>
                <a:spLocks noChangeAspect="1"/>
              </p:cNvSpPr>
              <p:nvPr/>
            </p:nvSpPr>
            <p:spPr bwMode="gray">
              <a:xfrm>
                <a:off x="3380081" y="3656597"/>
                <a:ext cx="100705" cy="131399"/>
              </a:xfrm>
              <a:custGeom>
                <a:avLst/>
                <a:gdLst/>
                <a:ahLst/>
                <a:cxnLst>
                  <a:cxn ang="0">
                    <a:pos x="0" y="591"/>
                  </a:cxn>
                  <a:cxn ang="0">
                    <a:pos x="0" y="123"/>
                  </a:cxn>
                  <a:cxn ang="0">
                    <a:pos x="451" y="0"/>
                  </a:cxn>
                  <a:cxn ang="0">
                    <a:pos x="451" y="470"/>
                  </a:cxn>
                  <a:cxn ang="0">
                    <a:pos x="0" y="591"/>
                  </a:cxn>
                </a:cxnLst>
                <a:rect l="0" t="0" r="r" b="b"/>
                <a:pathLst>
                  <a:path w="451" h="591">
                    <a:moveTo>
                      <a:pt x="0" y="591"/>
                    </a:moveTo>
                    <a:lnTo>
                      <a:pt x="0" y="123"/>
                    </a:lnTo>
                    <a:lnTo>
                      <a:pt x="451" y="0"/>
                    </a:lnTo>
                    <a:lnTo>
                      <a:pt x="451" y="470"/>
                    </a:lnTo>
                    <a:lnTo>
                      <a:pt x="0" y="59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6" name="Freeform 1657"/>
              <p:cNvSpPr>
                <a:spLocks noChangeAspect="1"/>
              </p:cNvSpPr>
              <p:nvPr/>
            </p:nvSpPr>
            <p:spPr bwMode="gray">
              <a:xfrm>
                <a:off x="3175269" y="3516347"/>
                <a:ext cx="54435" cy="73529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0" y="303"/>
                  </a:cxn>
                  <a:cxn ang="0">
                    <a:pos x="38" y="331"/>
                  </a:cxn>
                  <a:cxn ang="0">
                    <a:pos x="246" y="29"/>
                  </a:cxn>
                  <a:cxn ang="0">
                    <a:pos x="208" y="0"/>
                  </a:cxn>
                </a:cxnLst>
                <a:rect l="0" t="0" r="r" b="b"/>
                <a:pathLst>
                  <a:path w="246" h="331">
                    <a:moveTo>
                      <a:pt x="208" y="0"/>
                    </a:moveTo>
                    <a:lnTo>
                      <a:pt x="0" y="303"/>
                    </a:lnTo>
                    <a:lnTo>
                      <a:pt x="38" y="331"/>
                    </a:lnTo>
                    <a:lnTo>
                      <a:pt x="246" y="29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7" name="Freeform 1658"/>
              <p:cNvSpPr>
                <a:spLocks noChangeAspect="1"/>
              </p:cNvSpPr>
              <p:nvPr/>
            </p:nvSpPr>
            <p:spPr bwMode="gray">
              <a:xfrm>
                <a:off x="3192280" y="3477540"/>
                <a:ext cx="66683" cy="85103"/>
              </a:xfrm>
              <a:custGeom>
                <a:avLst/>
                <a:gdLst/>
                <a:ahLst/>
                <a:cxnLst>
                  <a:cxn ang="0">
                    <a:pos x="302" y="366"/>
                  </a:cxn>
                  <a:cxn ang="0">
                    <a:pos x="170" y="194"/>
                  </a:cxn>
                  <a:cxn ang="0">
                    <a:pos x="283" y="109"/>
                  </a:cxn>
                  <a:cxn ang="0">
                    <a:pos x="267" y="85"/>
                  </a:cxn>
                  <a:cxn ang="0">
                    <a:pos x="153" y="173"/>
                  </a:cxn>
                  <a:cxn ang="0">
                    <a:pos x="23" y="0"/>
                  </a:cxn>
                  <a:cxn ang="0">
                    <a:pos x="0" y="17"/>
                  </a:cxn>
                  <a:cxn ang="0">
                    <a:pos x="130" y="189"/>
                  </a:cxn>
                  <a:cxn ang="0">
                    <a:pos x="16" y="277"/>
                  </a:cxn>
                  <a:cxn ang="0">
                    <a:pos x="35" y="298"/>
                  </a:cxn>
                  <a:cxn ang="0">
                    <a:pos x="148" y="213"/>
                  </a:cxn>
                  <a:cxn ang="0">
                    <a:pos x="278" y="385"/>
                  </a:cxn>
                  <a:cxn ang="0">
                    <a:pos x="302" y="366"/>
                  </a:cxn>
                </a:cxnLst>
                <a:rect l="0" t="0" r="r" b="b"/>
                <a:pathLst>
                  <a:path w="302" h="385">
                    <a:moveTo>
                      <a:pt x="302" y="366"/>
                    </a:moveTo>
                    <a:lnTo>
                      <a:pt x="170" y="194"/>
                    </a:lnTo>
                    <a:lnTo>
                      <a:pt x="283" y="109"/>
                    </a:lnTo>
                    <a:lnTo>
                      <a:pt x="267" y="85"/>
                    </a:lnTo>
                    <a:lnTo>
                      <a:pt x="153" y="173"/>
                    </a:lnTo>
                    <a:lnTo>
                      <a:pt x="23" y="0"/>
                    </a:lnTo>
                    <a:lnTo>
                      <a:pt x="0" y="17"/>
                    </a:lnTo>
                    <a:lnTo>
                      <a:pt x="130" y="189"/>
                    </a:lnTo>
                    <a:lnTo>
                      <a:pt x="16" y="277"/>
                    </a:lnTo>
                    <a:lnTo>
                      <a:pt x="35" y="298"/>
                    </a:lnTo>
                    <a:lnTo>
                      <a:pt x="148" y="213"/>
                    </a:lnTo>
                    <a:lnTo>
                      <a:pt x="278" y="385"/>
                    </a:lnTo>
                    <a:lnTo>
                      <a:pt x="302" y="36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8" name="Freeform 1659"/>
              <p:cNvSpPr>
                <a:spLocks noChangeAspect="1"/>
              </p:cNvSpPr>
              <p:nvPr/>
            </p:nvSpPr>
            <p:spPr bwMode="gray">
              <a:xfrm>
                <a:off x="3179352" y="3467327"/>
                <a:ext cx="92540" cy="104847"/>
              </a:xfrm>
              <a:custGeom>
                <a:avLst/>
                <a:gdLst/>
                <a:ahLst/>
                <a:cxnLst>
                  <a:cxn ang="0">
                    <a:pos x="147" y="178"/>
                  </a:cxn>
                  <a:cxn ang="0">
                    <a:pos x="35" y="140"/>
                  </a:cxn>
                  <a:cxn ang="0">
                    <a:pos x="29" y="22"/>
                  </a:cxn>
                  <a:cxn ang="0">
                    <a:pos x="141" y="60"/>
                  </a:cxn>
                  <a:cxn ang="0">
                    <a:pos x="147" y="178"/>
                  </a:cxn>
                </a:cxnLst>
                <a:rect l="0" t="0" r="r" b="b"/>
                <a:pathLst>
                  <a:path w="176" h="200">
                    <a:moveTo>
                      <a:pt x="147" y="178"/>
                    </a:moveTo>
                    <a:cubicBezTo>
                      <a:pt x="118" y="200"/>
                      <a:pt x="68" y="183"/>
                      <a:pt x="35" y="140"/>
                    </a:cubicBezTo>
                    <a:cubicBezTo>
                      <a:pt x="2" y="97"/>
                      <a:pt x="0" y="45"/>
                      <a:pt x="29" y="22"/>
                    </a:cubicBezTo>
                    <a:cubicBezTo>
                      <a:pt x="58" y="0"/>
                      <a:pt x="108" y="17"/>
                      <a:pt x="141" y="60"/>
                    </a:cubicBezTo>
                    <a:cubicBezTo>
                      <a:pt x="173" y="103"/>
                      <a:pt x="176" y="156"/>
                      <a:pt x="147" y="178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9" name="Freeform 1660"/>
              <p:cNvSpPr>
                <a:spLocks noChangeAspect="1"/>
              </p:cNvSpPr>
              <p:nvPr/>
            </p:nvSpPr>
            <p:spPr bwMode="gray">
              <a:xfrm>
                <a:off x="3086131" y="3662043"/>
                <a:ext cx="88457" cy="97358"/>
              </a:xfrm>
              <a:custGeom>
                <a:avLst/>
                <a:gdLst/>
                <a:ahLst/>
                <a:cxnLst>
                  <a:cxn ang="0">
                    <a:pos x="135" y="54"/>
                  </a:cxn>
                  <a:cxn ang="0">
                    <a:pos x="37" y="12"/>
                  </a:cxn>
                  <a:cxn ang="0">
                    <a:pos x="37" y="12"/>
                  </a:cxn>
                  <a:cxn ang="0">
                    <a:pos x="9" y="19"/>
                  </a:cxn>
                  <a:cxn ang="0">
                    <a:pos x="15" y="31"/>
                  </a:cxn>
                  <a:cxn ang="0">
                    <a:pos x="32" y="132"/>
                  </a:cxn>
                  <a:cxn ang="0">
                    <a:pos x="80" y="171"/>
                  </a:cxn>
                  <a:cxn ang="0">
                    <a:pos x="87" y="186"/>
                  </a:cxn>
                  <a:cxn ang="0">
                    <a:pos x="123" y="176"/>
                  </a:cxn>
                  <a:cxn ang="0">
                    <a:pos x="123" y="176"/>
                  </a:cxn>
                  <a:cxn ang="0">
                    <a:pos x="141" y="168"/>
                  </a:cxn>
                  <a:cxn ang="0">
                    <a:pos x="135" y="54"/>
                  </a:cxn>
                </a:cxnLst>
                <a:rect l="0" t="0" r="r" b="b"/>
                <a:pathLst>
                  <a:path w="169" h="186">
                    <a:moveTo>
                      <a:pt x="135" y="54"/>
                    </a:moveTo>
                    <a:cubicBezTo>
                      <a:pt x="107" y="17"/>
                      <a:pt x="65" y="0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0" y="56"/>
                      <a:pt x="6" y="97"/>
                      <a:pt x="32" y="132"/>
                    </a:cubicBezTo>
                    <a:cubicBezTo>
                      <a:pt x="46" y="150"/>
                      <a:pt x="63" y="163"/>
                      <a:pt x="80" y="171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123" y="176"/>
                      <a:pt x="123" y="176"/>
                      <a:pt x="123" y="176"/>
                    </a:cubicBezTo>
                    <a:cubicBezTo>
                      <a:pt x="123" y="176"/>
                      <a:pt x="123" y="176"/>
                      <a:pt x="123" y="176"/>
                    </a:cubicBezTo>
                    <a:cubicBezTo>
                      <a:pt x="130" y="175"/>
                      <a:pt x="135" y="172"/>
                      <a:pt x="141" y="168"/>
                    </a:cubicBezTo>
                    <a:cubicBezTo>
                      <a:pt x="169" y="147"/>
                      <a:pt x="166" y="96"/>
                      <a:pt x="135" y="54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0" name="Freeform 1661"/>
              <p:cNvSpPr>
                <a:spLocks noChangeAspect="1"/>
              </p:cNvSpPr>
              <p:nvPr/>
            </p:nvSpPr>
            <p:spPr bwMode="gray">
              <a:xfrm>
                <a:off x="3065718" y="3665447"/>
                <a:ext cx="89818" cy="100762"/>
              </a:xfrm>
              <a:custGeom>
                <a:avLst/>
                <a:gdLst/>
                <a:ahLst/>
                <a:cxnLst>
                  <a:cxn ang="0">
                    <a:pos x="143" y="172"/>
                  </a:cxn>
                  <a:cxn ang="0">
                    <a:pos x="35" y="135"/>
                  </a:cxn>
                  <a:cxn ang="0">
                    <a:pos x="29" y="21"/>
                  </a:cxn>
                  <a:cxn ang="0">
                    <a:pos x="137" y="58"/>
                  </a:cxn>
                  <a:cxn ang="0">
                    <a:pos x="143" y="172"/>
                  </a:cxn>
                </a:cxnLst>
                <a:rect l="0" t="0" r="r" b="b"/>
                <a:pathLst>
                  <a:path w="171" h="193">
                    <a:moveTo>
                      <a:pt x="143" y="172"/>
                    </a:moveTo>
                    <a:cubicBezTo>
                      <a:pt x="115" y="193"/>
                      <a:pt x="66" y="177"/>
                      <a:pt x="35" y="135"/>
                    </a:cubicBezTo>
                    <a:cubicBezTo>
                      <a:pt x="3" y="94"/>
                      <a:pt x="0" y="43"/>
                      <a:pt x="29" y="21"/>
                    </a:cubicBezTo>
                    <a:cubicBezTo>
                      <a:pt x="57" y="0"/>
                      <a:pt x="106" y="16"/>
                      <a:pt x="137" y="58"/>
                    </a:cubicBezTo>
                    <a:cubicBezTo>
                      <a:pt x="169" y="99"/>
                      <a:pt x="171" y="150"/>
                      <a:pt x="143" y="172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1" name="Freeform 1662"/>
              <p:cNvSpPr>
                <a:spLocks noChangeAspect="1"/>
              </p:cNvSpPr>
              <p:nvPr/>
            </p:nvSpPr>
            <p:spPr bwMode="gray">
              <a:xfrm>
                <a:off x="3084090" y="3685191"/>
                <a:ext cx="54435" cy="61274"/>
              </a:xfrm>
              <a:custGeom>
                <a:avLst/>
                <a:gdLst/>
                <a:ahLst/>
                <a:cxnLst>
                  <a:cxn ang="0">
                    <a:pos x="87" y="104"/>
                  </a:cxn>
                  <a:cxn ang="0">
                    <a:pos x="21" y="82"/>
                  </a:cxn>
                  <a:cxn ang="0">
                    <a:pos x="17" y="13"/>
                  </a:cxn>
                  <a:cxn ang="0">
                    <a:pos x="83" y="35"/>
                  </a:cxn>
                  <a:cxn ang="0">
                    <a:pos x="87" y="104"/>
                  </a:cxn>
                </a:cxnLst>
                <a:rect l="0" t="0" r="r" b="b"/>
                <a:pathLst>
                  <a:path w="104" h="117">
                    <a:moveTo>
                      <a:pt x="87" y="104"/>
                    </a:moveTo>
                    <a:cubicBezTo>
                      <a:pt x="69" y="117"/>
                      <a:pt x="40" y="108"/>
                      <a:pt x="21" y="82"/>
                    </a:cubicBezTo>
                    <a:cubicBezTo>
                      <a:pt x="1" y="57"/>
                      <a:pt x="0" y="26"/>
                      <a:pt x="17" y="13"/>
                    </a:cubicBezTo>
                    <a:cubicBezTo>
                      <a:pt x="34" y="0"/>
                      <a:pt x="64" y="10"/>
                      <a:pt x="83" y="35"/>
                    </a:cubicBezTo>
                    <a:cubicBezTo>
                      <a:pt x="102" y="60"/>
                      <a:pt x="104" y="91"/>
                      <a:pt x="87" y="1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2" name="Freeform 1663"/>
              <p:cNvSpPr>
                <a:spLocks noChangeAspect="1"/>
              </p:cNvSpPr>
              <p:nvPr/>
            </p:nvSpPr>
            <p:spPr bwMode="gray">
              <a:xfrm>
                <a:off x="3292305" y="3717871"/>
                <a:ext cx="88457" cy="97358"/>
              </a:xfrm>
              <a:custGeom>
                <a:avLst/>
                <a:gdLst/>
                <a:ahLst/>
                <a:cxnLst>
                  <a:cxn ang="0">
                    <a:pos x="135" y="54"/>
                  </a:cxn>
                  <a:cxn ang="0">
                    <a:pos x="37" y="11"/>
                  </a:cxn>
                  <a:cxn ang="0">
                    <a:pos x="37" y="11"/>
                  </a:cxn>
                  <a:cxn ang="0">
                    <a:pos x="10" y="19"/>
                  </a:cxn>
                  <a:cxn ang="0">
                    <a:pos x="15" y="31"/>
                  </a:cxn>
                  <a:cxn ang="0">
                    <a:pos x="33" y="132"/>
                  </a:cxn>
                  <a:cxn ang="0">
                    <a:pos x="80" y="170"/>
                  </a:cxn>
                  <a:cxn ang="0">
                    <a:pos x="87" y="186"/>
                  </a:cxn>
                  <a:cxn ang="0">
                    <a:pos x="124" y="176"/>
                  </a:cxn>
                  <a:cxn ang="0">
                    <a:pos x="124" y="176"/>
                  </a:cxn>
                  <a:cxn ang="0">
                    <a:pos x="141" y="168"/>
                  </a:cxn>
                  <a:cxn ang="0">
                    <a:pos x="135" y="54"/>
                  </a:cxn>
                </a:cxnLst>
                <a:rect l="0" t="0" r="r" b="b"/>
                <a:pathLst>
                  <a:path w="169" h="186">
                    <a:moveTo>
                      <a:pt x="135" y="54"/>
                    </a:moveTo>
                    <a:cubicBezTo>
                      <a:pt x="107" y="17"/>
                      <a:pt x="66" y="0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0" y="56"/>
                      <a:pt x="6" y="97"/>
                      <a:pt x="33" y="132"/>
                    </a:cubicBezTo>
                    <a:cubicBezTo>
                      <a:pt x="46" y="150"/>
                      <a:pt x="63" y="163"/>
                      <a:pt x="80" y="170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124" y="176"/>
                      <a:pt x="124" y="176"/>
                      <a:pt x="124" y="176"/>
                    </a:cubicBezTo>
                    <a:cubicBezTo>
                      <a:pt x="124" y="176"/>
                      <a:pt x="124" y="176"/>
                      <a:pt x="124" y="176"/>
                    </a:cubicBezTo>
                    <a:cubicBezTo>
                      <a:pt x="130" y="174"/>
                      <a:pt x="136" y="172"/>
                      <a:pt x="141" y="168"/>
                    </a:cubicBezTo>
                    <a:cubicBezTo>
                      <a:pt x="169" y="146"/>
                      <a:pt x="167" y="95"/>
                      <a:pt x="135" y="54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3" name="Freeform 1664"/>
              <p:cNvSpPr>
                <a:spLocks noChangeAspect="1"/>
              </p:cNvSpPr>
              <p:nvPr/>
            </p:nvSpPr>
            <p:spPr bwMode="gray">
              <a:xfrm>
                <a:off x="3272572" y="3720594"/>
                <a:ext cx="89818" cy="101443"/>
              </a:xfrm>
              <a:custGeom>
                <a:avLst/>
                <a:gdLst/>
                <a:ahLst/>
                <a:cxnLst>
                  <a:cxn ang="0">
                    <a:pos x="143" y="172"/>
                  </a:cxn>
                  <a:cxn ang="0">
                    <a:pos x="34" y="136"/>
                  </a:cxn>
                  <a:cxn ang="0">
                    <a:pos x="28" y="22"/>
                  </a:cxn>
                  <a:cxn ang="0">
                    <a:pos x="137" y="58"/>
                  </a:cxn>
                  <a:cxn ang="0">
                    <a:pos x="143" y="172"/>
                  </a:cxn>
                </a:cxnLst>
                <a:rect l="0" t="0" r="r" b="b"/>
                <a:pathLst>
                  <a:path w="171" h="194">
                    <a:moveTo>
                      <a:pt x="143" y="172"/>
                    </a:moveTo>
                    <a:cubicBezTo>
                      <a:pt x="114" y="194"/>
                      <a:pt x="66" y="178"/>
                      <a:pt x="34" y="136"/>
                    </a:cubicBezTo>
                    <a:cubicBezTo>
                      <a:pt x="3" y="95"/>
                      <a:pt x="0" y="43"/>
                      <a:pt x="28" y="22"/>
                    </a:cubicBezTo>
                    <a:cubicBezTo>
                      <a:pt x="56" y="0"/>
                      <a:pt x="105" y="17"/>
                      <a:pt x="137" y="58"/>
                    </a:cubicBezTo>
                    <a:cubicBezTo>
                      <a:pt x="168" y="100"/>
                      <a:pt x="171" y="151"/>
                      <a:pt x="143" y="172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4" name="Freeform 1665"/>
              <p:cNvSpPr>
                <a:spLocks noChangeAspect="1"/>
              </p:cNvSpPr>
              <p:nvPr/>
            </p:nvSpPr>
            <p:spPr bwMode="gray">
              <a:xfrm>
                <a:off x="3290263" y="3740338"/>
                <a:ext cx="54435" cy="61955"/>
              </a:xfrm>
              <a:custGeom>
                <a:avLst/>
                <a:gdLst/>
                <a:ahLst/>
                <a:cxnLst>
                  <a:cxn ang="0">
                    <a:pos x="87" y="105"/>
                  </a:cxn>
                  <a:cxn ang="0">
                    <a:pos x="21" y="83"/>
                  </a:cxn>
                  <a:cxn ang="0">
                    <a:pos x="18" y="13"/>
                  </a:cxn>
                  <a:cxn ang="0">
                    <a:pos x="84" y="35"/>
                  </a:cxn>
                  <a:cxn ang="0">
                    <a:pos x="87" y="105"/>
                  </a:cxn>
                </a:cxnLst>
                <a:rect l="0" t="0" r="r" b="b"/>
                <a:pathLst>
                  <a:path w="104" h="118">
                    <a:moveTo>
                      <a:pt x="87" y="105"/>
                    </a:moveTo>
                    <a:cubicBezTo>
                      <a:pt x="70" y="118"/>
                      <a:pt x="40" y="108"/>
                      <a:pt x="21" y="83"/>
                    </a:cubicBezTo>
                    <a:cubicBezTo>
                      <a:pt x="2" y="58"/>
                      <a:pt x="0" y="26"/>
                      <a:pt x="18" y="13"/>
                    </a:cubicBezTo>
                    <a:cubicBezTo>
                      <a:pt x="35" y="0"/>
                      <a:pt x="64" y="10"/>
                      <a:pt x="84" y="35"/>
                    </a:cubicBezTo>
                    <a:cubicBezTo>
                      <a:pt x="103" y="61"/>
                      <a:pt x="104" y="92"/>
                      <a:pt x="87" y="10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5" name="Freeform 1666"/>
              <p:cNvSpPr>
                <a:spLocks noChangeAspect="1"/>
              </p:cNvSpPr>
              <p:nvPr/>
            </p:nvSpPr>
            <p:spPr bwMode="gray">
              <a:xfrm>
                <a:off x="3231745" y="3591918"/>
                <a:ext cx="175554" cy="149101"/>
              </a:xfrm>
              <a:custGeom>
                <a:avLst/>
                <a:gdLst/>
                <a:ahLst/>
                <a:cxnLst>
                  <a:cxn ang="0">
                    <a:pos x="1" y="75"/>
                  </a:cxn>
                  <a:cxn ang="0">
                    <a:pos x="2" y="63"/>
                  </a:cxn>
                  <a:cxn ang="0">
                    <a:pos x="33" y="31"/>
                  </a:cxn>
                  <a:cxn ang="0">
                    <a:pos x="101" y="44"/>
                  </a:cxn>
                  <a:cxn ang="0">
                    <a:pos x="166" y="60"/>
                  </a:cxn>
                  <a:cxn ang="0">
                    <a:pos x="166" y="89"/>
                  </a:cxn>
                  <a:cxn ang="0">
                    <a:pos x="166" y="60"/>
                  </a:cxn>
                  <a:cxn ang="0">
                    <a:pos x="166" y="60"/>
                  </a:cxn>
                  <a:cxn ang="0">
                    <a:pos x="166" y="4"/>
                  </a:cxn>
                  <a:cxn ang="0">
                    <a:pos x="184" y="24"/>
                  </a:cxn>
                  <a:cxn ang="0">
                    <a:pos x="332" y="14"/>
                  </a:cxn>
                  <a:cxn ang="0">
                    <a:pos x="332" y="18"/>
                  </a:cxn>
                  <a:cxn ang="0">
                    <a:pos x="332" y="53"/>
                  </a:cxn>
                  <a:cxn ang="0">
                    <a:pos x="314" y="114"/>
                  </a:cxn>
                  <a:cxn ang="0">
                    <a:pos x="216" y="141"/>
                  </a:cxn>
                  <a:cxn ang="0">
                    <a:pos x="194" y="140"/>
                  </a:cxn>
                  <a:cxn ang="0">
                    <a:pos x="81" y="110"/>
                  </a:cxn>
                  <a:cxn ang="0">
                    <a:pos x="80" y="233"/>
                  </a:cxn>
                  <a:cxn ang="0">
                    <a:pos x="80" y="240"/>
                  </a:cxn>
                  <a:cxn ang="0">
                    <a:pos x="0" y="239"/>
                  </a:cxn>
                  <a:cxn ang="0">
                    <a:pos x="1" y="75"/>
                  </a:cxn>
                </a:cxnLst>
                <a:rect l="0" t="0" r="r" b="b"/>
                <a:pathLst>
                  <a:path w="335" h="284">
                    <a:moveTo>
                      <a:pt x="1" y="75"/>
                    </a:moveTo>
                    <a:cubicBezTo>
                      <a:pt x="1" y="75"/>
                      <a:pt x="1" y="68"/>
                      <a:pt x="2" y="63"/>
                    </a:cubicBezTo>
                    <a:cubicBezTo>
                      <a:pt x="6" y="40"/>
                      <a:pt x="23" y="33"/>
                      <a:pt x="33" y="31"/>
                    </a:cubicBezTo>
                    <a:cubicBezTo>
                      <a:pt x="48" y="28"/>
                      <a:pt x="101" y="44"/>
                      <a:pt x="101" y="44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35"/>
                      <a:pt x="166" y="8"/>
                      <a:pt x="166" y="4"/>
                    </a:cubicBezTo>
                    <a:cubicBezTo>
                      <a:pt x="168" y="13"/>
                      <a:pt x="172" y="23"/>
                      <a:pt x="184" y="24"/>
                    </a:cubicBezTo>
                    <a:cubicBezTo>
                      <a:pt x="199" y="27"/>
                      <a:pt x="335" y="0"/>
                      <a:pt x="332" y="14"/>
                    </a:cubicBezTo>
                    <a:cubicBezTo>
                      <a:pt x="332" y="16"/>
                      <a:pt x="332" y="16"/>
                      <a:pt x="332" y="18"/>
                    </a:cubicBezTo>
                    <a:cubicBezTo>
                      <a:pt x="332" y="53"/>
                      <a:pt x="332" y="53"/>
                      <a:pt x="332" y="53"/>
                    </a:cubicBezTo>
                    <a:cubicBezTo>
                      <a:pt x="332" y="94"/>
                      <a:pt x="335" y="108"/>
                      <a:pt x="314" y="114"/>
                    </a:cubicBezTo>
                    <a:cubicBezTo>
                      <a:pt x="304" y="117"/>
                      <a:pt x="223" y="140"/>
                      <a:pt x="216" y="141"/>
                    </a:cubicBezTo>
                    <a:cubicBezTo>
                      <a:pt x="210" y="142"/>
                      <a:pt x="202" y="144"/>
                      <a:pt x="194" y="140"/>
                    </a:cubicBezTo>
                    <a:cubicBezTo>
                      <a:pt x="169" y="134"/>
                      <a:pt x="119" y="121"/>
                      <a:pt x="81" y="110"/>
                    </a:cubicBezTo>
                    <a:cubicBezTo>
                      <a:pt x="80" y="233"/>
                      <a:pt x="80" y="233"/>
                      <a:pt x="80" y="233"/>
                    </a:cubicBezTo>
                    <a:cubicBezTo>
                      <a:pt x="80" y="236"/>
                      <a:pt x="80" y="238"/>
                      <a:pt x="80" y="240"/>
                    </a:cubicBezTo>
                    <a:cubicBezTo>
                      <a:pt x="78" y="284"/>
                      <a:pt x="0" y="277"/>
                      <a:pt x="0" y="239"/>
                    </a:cubicBezTo>
                    <a:cubicBezTo>
                      <a:pt x="1" y="213"/>
                      <a:pt x="1" y="102"/>
                      <a:pt x="1" y="7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6" name="Freeform 1667"/>
              <p:cNvSpPr>
                <a:spLocks noChangeAspect="1"/>
              </p:cNvSpPr>
              <p:nvPr/>
            </p:nvSpPr>
            <p:spPr bwMode="gray">
              <a:xfrm>
                <a:off x="3216776" y="3455072"/>
                <a:ext cx="227267" cy="179057"/>
              </a:xfrm>
              <a:custGeom>
                <a:avLst/>
                <a:gdLst/>
                <a:ahLst/>
                <a:cxnLst>
                  <a:cxn ang="0">
                    <a:pos x="76" y="203"/>
                  </a:cxn>
                  <a:cxn ang="0">
                    <a:pos x="119" y="216"/>
                  </a:cxn>
                  <a:cxn ang="0">
                    <a:pos x="138" y="93"/>
                  </a:cxn>
                  <a:cxn ang="0">
                    <a:pos x="188" y="45"/>
                  </a:cxn>
                  <a:cxn ang="0">
                    <a:pos x="269" y="23"/>
                  </a:cxn>
                  <a:cxn ang="0">
                    <a:pos x="346" y="3"/>
                  </a:cxn>
                  <a:cxn ang="0">
                    <a:pos x="403" y="22"/>
                  </a:cxn>
                  <a:cxn ang="0">
                    <a:pos x="428" y="163"/>
                  </a:cxn>
                  <a:cxn ang="0">
                    <a:pos x="428" y="163"/>
                  </a:cxn>
                  <a:cxn ang="0">
                    <a:pos x="430" y="169"/>
                  </a:cxn>
                  <a:cxn ang="0">
                    <a:pos x="430" y="169"/>
                  </a:cxn>
                  <a:cxn ang="0">
                    <a:pos x="417" y="201"/>
                  </a:cxn>
                  <a:cxn ang="0">
                    <a:pos x="388" y="202"/>
                  </a:cxn>
                  <a:cxn ang="0">
                    <a:pos x="376" y="199"/>
                  </a:cxn>
                  <a:cxn ang="0">
                    <a:pos x="376" y="199"/>
                  </a:cxn>
                  <a:cxn ang="0">
                    <a:pos x="371" y="198"/>
                  </a:cxn>
                  <a:cxn ang="0">
                    <a:pos x="359" y="194"/>
                  </a:cxn>
                  <a:cxn ang="0">
                    <a:pos x="358" y="129"/>
                  </a:cxn>
                  <a:cxn ang="0">
                    <a:pos x="363" y="131"/>
                  </a:cxn>
                  <a:cxn ang="0">
                    <a:pos x="357" y="89"/>
                  </a:cxn>
                  <a:cxn ang="0">
                    <a:pos x="360" y="291"/>
                  </a:cxn>
                  <a:cxn ang="0">
                    <a:pos x="342" y="311"/>
                  </a:cxn>
                  <a:cxn ang="0">
                    <a:pos x="244" y="338"/>
                  </a:cxn>
                  <a:cxn ang="0">
                    <a:pos x="194" y="301"/>
                  </a:cxn>
                  <a:cxn ang="0">
                    <a:pos x="194" y="291"/>
                  </a:cxn>
                  <a:cxn ang="0">
                    <a:pos x="194" y="236"/>
                  </a:cxn>
                  <a:cxn ang="0">
                    <a:pos x="196" y="167"/>
                  </a:cxn>
                  <a:cxn ang="0">
                    <a:pos x="200" y="142"/>
                  </a:cxn>
                  <a:cxn ang="0">
                    <a:pos x="202" y="134"/>
                  </a:cxn>
                  <a:cxn ang="0">
                    <a:pos x="200" y="142"/>
                  </a:cxn>
                  <a:cxn ang="0">
                    <a:pos x="196" y="167"/>
                  </a:cxn>
                  <a:cxn ang="0">
                    <a:pos x="186" y="230"/>
                  </a:cxn>
                  <a:cxn ang="0">
                    <a:pos x="186" y="234"/>
                  </a:cxn>
                  <a:cxn ang="0">
                    <a:pos x="186" y="234"/>
                  </a:cxn>
                  <a:cxn ang="0">
                    <a:pos x="185" y="241"/>
                  </a:cxn>
                  <a:cxn ang="0">
                    <a:pos x="169" y="280"/>
                  </a:cxn>
                  <a:cxn ang="0">
                    <a:pos x="143" y="291"/>
                  </a:cxn>
                  <a:cxn ang="0">
                    <a:pos x="52" y="264"/>
                  </a:cxn>
                  <a:cxn ang="0">
                    <a:pos x="76" y="203"/>
                  </a:cxn>
                </a:cxnLst>
                <a:rect l="0" t="0" r="r" b="b"/>
                <a:pathLst>
                  <a:path w="433" h="341">
                    <a:moveTo>
                      <a:pt x="76" y="203"/>
                    </a:moveTo>
                    <a:cubicBezTo>
                      <a:pt x="80" y="205"/>
                      <a:pt x="97" y="210"/>
                      <a:pt x="119" y="216"/>
                    </a:cubicBezTo>
                    <a:cubicBezTo>
                      <a:pt x="128" y="160"/>
                      <a:pt x="135" y="108"/>
                      <a:pt x="138" y="93"/>
                    </a:cubicBezTo>
                    <a:cubicBezTo>
                      <a:pt x="143" y="60"/>
                      <a:pt x="172" y="50"/>
                      <a:pt x="188" y="45"/>
                    </a:cubicBezTo>
                    <a:cubicBezTo>
                      <a:pt x="202" y="40"/>
                      <a:pt x="245" y="30"/>
                      <a:pt x="269" y="23"/>
                    </a:cubicBezTo>
                    <a:cubicBezTo>
                      <a:pt x="291" y="17"/>
                      <a:pt x="328" y="6"/>
                      <a:pt x="346" y="3"/>
                    </a:cubicBezTo>
                    <a:cubicBezTo>
                      <a:pt x="363" y="0"/>
                      <a:pt x="397" y="6"/>
                      <a:pt x="403" y="22"/>
                    </a:cubicBezTo>
                    <a:cubicBezTo>
                      <a:pt x="405" y="27"/>
                      <a:pt x="416" y="94"/>
                      <a:pt x="428" y="163"/>
                    </a:cubicBezTo>
                    <a:cubicBezTo>
                      <a:pt x="428" y="163"/>
                      <a:pt x="428" y="163"/>
                      <a:pt x="428" y="163"/>
                    </a:cubicBezTo>
                    <a:cubicBezTo>
                      <a:pt x="430" y="169"/>
                      <a:pt x="430" y="169"/>
                      <a:pt x="430" y="169"/>
                    </a:cubicBezTo>
                    <a:cubicBezTo>
                      <a:pt x="430" y="169"/>
                      <a:pt x="430" y="169"/>
                      <a:pt x="430" y="169"/>
                    </a:cubicBezTo>
                    <a:cubicBezTo>
                      <a:pt x="433" y="186"/>
                      <a:pt x="426" y="197"/>
                      <a:pt x="417" y="201"/>
                    </a:cubicBezTo>
                    <a:cubicBezTo>
                      <a:pt x="408" y="205"/>
                      <a:pt x="399" y="204"/>
                      <a:pt x="388" y="202"/>
                    </a:cubicBezTo>
                    <a:cubicBezTo>
                      <a:pt x="376" y="199"/>
                      <a:pt x="376" y="199"/>
                      <a:pt x="376" y="199"/>
                    </a:cubicBezTo>
                    <a:cubicBezTo>
                      <a:pt x="376" y="199"/>
                      <a:pt x="376" y="199"/>
                      <a:pt x="376" y="199"/>
                    </a:cubicBezTo>
                    <a:cubicBezTo>
                      <a:pt x="374" y="199"/>
                      <a:pt x="373" y="198"/>
                      <a:pt x="371" y="198"/>
                    </a:cubicBezTo>
                    <a:cubicBezTo>
                      <a:pt x="367" y="197"/>
                      <a:pt x="363" y="195"/>
                      <a:pt x="359" y="194"/>
                    </a:cubicBezTo>
                    <a:cubicBezTo>
                      <a:pt x="358" y="129"/>
                      <a:pt x="358" y="129"/>
                      <a:pt x="358" y="129"/>
                    </a:cubicBezTo>
                    <a:cubicBezTo>
                      <a:pt x="359" y="130"/>
                      <a:pt x="361" y="130"/>
                      <a:pt x="363" y="131"/>
                    </a:cubicBezTo>
                    <a:cubicBezTo>
                      <a:pt x="359" y="102"/>
                      <a:pt x="357" y="84"/>
                      <a:pt x="357" y="89"/>
                    </a:cubicBezTo>
                    <a:cubicBezTo>
                      <a:pt x="357" y="101"/>
                      <a:pt x="359" y="210"/>
                      <a:pt x="360" y="291"/>
                    </a:cubicBezTo>
                    <a:cubicBezTo>
                      <a:pt x="357" y="300"/>
                      <a:pt x="353" y="310"/>
                      <a:pt x="342" y="311"/>
                    </a:cubicBezTo>
                    <a:cubicBezTo>
                      <a:pt x="318" y="316"/>
                      <a:pt x="258" y="335"/>
                      <a:pt x="244" y="338"/>
                    </a:cubicBezTo>
                    <a:cubicBezTo>
                      <a:pt x="229" y="341"/>
                      <a:pt x="198" y="323"/>
                      <a:pt x="194" y="301"/>
                    </a:cubicBezTo>
                    <a:cubicBezTo>
                      <a:pt x="194" y="298"/>
                      <a:pt x="194" y="295"/>
                      <a:pt x="194" y="291"/>
                    </a:cubicBezTo>
                    <a:cubicBezTo>
                      <a:pt x="194" y="236"/>
                      <a:pt x="194" y="236"/>
                      <a:pt x="194" y="236"/>
                    </a:cubicBezTo>
                    <a:cubicBezTo>
                      <a:pt x="194" y="212"/>
                      <a:pt x="195" y="188"/>
                      <a:pt x="196" y="167"/>
                    </a:cubicBezTo>
                    <a:cubicBezTo>
                      <a:pt x="198" y="156"/>
                      <a:pt x="199" y="148"/>
                      <a:pt x="200" y="142"/>
                    </a:cubicBezTo>
                    <a:cubicBezTo>
                      <a:pt x="200" y="139"/>
                      <a:pt x="201" y="137"/>
                      <a:pt x="202" y="134"/>
                    </a:cubicBezTo>
                    <a:cubicBezTo>
                      <a:pt x="201" y="136"/>
                      <a:pt x="200" y="139"/>
                      <a:pt x="200" y="142"/>
                    </a:cubicBezTo>
                    <a:cubicBezTo>
                      <a:pt x="198" y="150"/>
                      <a:pt x="197" y="158"/>
                      <a:pt x="196" y="167"/>
                    </a:cubicBezTo>
                    <a:cubicBezTo>
                      <a:pt x="194" y="183"/>
                      <a:pt x="191" y="204"/>
                      <a:pt x="186" y="230"/>
                    </a:cubicBezTo>
                    <a:cubicBezTo>
                      <a:pt x="186" y="232"/>
                      <a:pt x="186" y="233"/>
                      <a:pt x="186" y="234"/>
                    </a:cubicBezTo>
                    <a:cubicBezTo>
                      <a:pt x="186" y="234"/>
                      <a:pt x="186" y="234"/>
                      <a:pt x="186" y="234"/>
                    </a:cubicBezTo>
                    <a:cubicBezTo>
                      <a:pt x="185" y="241"/>
                      <a:pt x="185" y="241"/>
                      <a:pt x="185" y="241"/>
                    </a:cubicBezTo>
                    <a:cubicBezTo>
                      <a:pt x="181" y="261"/>
                      <a:pt x="176" y="273"/>
                      <a:pt x="169" y="280"/>
                    </a:cubicBezTo>
                    <a:cubicBezTo>
                      <a:pt x="163" y="287"/>
                      <a:pt x="154" y="290"/>
                      <a:pt x="143" y="291"/>
                    </a:cubicBezTo>
                    <a:cubicBezTo>
                      <a:pt x="115" y="283"/>
                      <a:pt x="85" y="274"/>
                      <a:pt x="52" y="264"/>
                    </a:cubicBezTo>
                    <a:cubicBezTo>
                      <a:pt x="0" y="249"/>
                      <a:pt x="32" y="187"/>
                      <a:pt x="76" y="203"/>
                    </a:cubicBezTo>
                    <a:close/>
                  </a:path>
                </a:pathLst>
              </a:custGeom>
              <a:solidFill>
                <a:srgbClr val="F8F8F8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7" name="Freeform 1668"/>
              <p:cNvSpPr>
                <a:spLocks noChangeAspect="1"/>
              </p:cNvSpPr>
              <p:nvPr/>
            </p:nvSpPr>
            <p:spPr bwMode="gray">
              <a:xfrm>
                <a:off x="3334492" y="3445541"/>
                <a:ext cx="58518" cy="36765"/>
              </a:xfrm>
              <a:custGeom>
                <a:avLst/>
                <a:gdLst/>
                <a:ahLst/>
                <a:cxnLst>
                  <a:cxn ang="0">
                    <a:pos x="62" y="67"/>
                  </a:cxn>
                  <a:cxn ang="0">
                    <a:pos x="96" y="39"/>
                  </a:cxn>
                  <a:cxn ang="0">
                    <a:pos x="86" y="22"/>
                  </a:cxn>
                  <a:cxn ang="0">
                    <a:pos x="21" y="27"/>
                  </a:cxn>
                  <a:cxn ang="0">
                    <a:pos x="15" y="50"/>
                  </a:cxn>
                  <a:cxn ang="0">
                    <a:pos x="62" y="67"/>
                  </a:cxn>
                </a:cxnLst>
                <a:rect l="0" t="0" r="r" b="b"/>
                <a:pathLst>
                  <a:path w="112" h="70">
                    <a:moveTo>
                      <a:pt x="62" y="67"/>
                    </a:moveTo>
                    <a:cubicBezTo>
                      <a:pt x="89" y="63"/>
                      <a:pt x="112" y="43"/>
                      <a:pt x="96" y="39"/>
                    </a:cubicBezTo>
                    <a:cubicBezTo>
                      <a:pt x="84" y="36"/>
                      <a:pt x="91" y="27"/>
                      <a:pt x="86" y="22"/>
                    </a:cubicBezTo>
                    <a:cubicBezTo>
                      <a:pt x="81" y="17"/>
                      <a:pt x="21" y="0"/>
                      <a:pt x="21" y="27"/>
                    </a:cubicBezTo>
                    <a:cubicBezTo>
                      <a:pt x="21" y="36"/>
                      <a:pt x="32" y="43"/>
                      <a:pt x="15" y="50"/>
                    </a:cubicBezTo>
                    <a:cubicBezTo>
                      <a:pt x="0" y="57"/>
                      <a:pt x="34" y="70"/>
                      <a:pt x="62" y="67"/>
                    </a:cubicBezTo>
                    <a:close/>
                  </a:path>
                </a:pathLst>
              </a:custGeom>
              <a:solidFill>
                <a:srgbClr val="E0CBAE"/>
              </a:solidFill>
              <a:ln w="3175" algn="ctr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8" name="Freeform 151"/>
              <p:cNvSpPr>
                <a:spLocks/>
              </p:cNvSpPr>
              <p:nvPr/>
            </p:nvSpPr>
            <p:spPr bwMode="gray">
              <a:xfrm flipH="1">
                <a:off x="3318212" y="3459834"/>
                <a:ext cx="91496" cy="178561"/>
              </a:xfrm>
              <a:custGeom>
                <a:avLst/>
                <a:gdLst/>
                <a:ahLst/>
                <a:cxnLst>
                  <a:cxn ang="0">
                    <a:pos x="87" y="103"/>
                  </a:cxn>
                  <a:cxn ang="0">
                    <a:pos x="63" y="122"/>
                  </a:cxn>
                  <a:cxn ang="0">
                    <a:pos x="63" y="122"/>
                  </a:cxn>
                  <a:cxn ang="0">
                    <a:pos x="63" y="41"/>
                  </a:cxn>
                  <a:cxn ang="0">
                    <a:pos x="76" y="15"/>
                  </a:cxn>
                  <a:cxn ang="0">
                    <a:pos x="63" y="12"/>
                  </a:cxn>
                  <a:cxn ang="0">
                    <a:pos x="49" y="37"/>
                  </a:cxn>
                  <a:cxn ang="0">
                    <a:pos x="49" y="118"/>
                  </a:cxn>
                  <a:cxn ang="0">
                    <a:pos x="19" y="110"/>
                  </a:cxn>
                  <a:cxn ang="0">
                    <a:pos x="18" y="29"/>
                  </a:cxn>
                  <a:cxn ang="0">
                    <a:pos x="31" y="3"/>
                  </a:cxn>
                  <a:cxn ang="0">
                    <a:pos x="21" y="0"/>
                  </a:cxn>
                  <a:cxn ang="0">
                    <a:pos x="6" y="26"/>
                  </a:cxn>
                  <a:cxn ang="0">
                    <a:pos x="6" y="107"/>
                  </a:cxn>
                  <a:cxn ang="0">
                    <a:pos x="1" y="99"/>
                  </a:cxn>
                  <a:cxn ang="0">
                    <a:pos x="0" y="159"/>
                  </a:cxn>
                  <a:cxn ang="0">
                    <a:pos x="10" y="170"/>
                  </a:cxn>
                  <a:cxn ang="0">
                    <a:pos x="61" y="184"/>
                  </a:cxn>
                  <a:cxn ang="0">
                    <a:pos x="87" y="164"/>
                  </a:cxn>
                  <a:cxn ang="0">
                    <a:pos x="87" y="103"/>
                  </a:cxn>
                </a:cxnLst>
                <a:rect l="0" t="0" r="r" b="b"/>
                <a:pathLst>
                  <a:path w="87" h="185">
                    <a:moveTo>
                      <a:pt x="87" y="103"/>
                    </a:moveTo>
                    <a:cubicBezTo>
                      <a:pt x="84" y="113"/>
                      <a:pt x="72" y="121"/>
                      <a:pt x="63" y="122"/>
                    </a:cubicBez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51"/>
                      <a:pt x="63" y="41"/>
                    </a:cubicBezTo>
                    <a:cubicBezTo>
                      <a:pt x="63" y="30"/>
                      <a:pt x="71" y="15"/>
                      <a:pt x="76" y="15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8" y="12"/>
                      <a:pt x="50" y="26"/>
                      <a:pt x="49" y="37"/>
                    </a:cubicBezTo>
                    <a:cubicBezTo>
                      <a:pt x="48" y="49"/>
                      <a:pt x="49" y="118"/>
                      <a:pt x="49" y="118"/>
                    </a:cubicBezTo>
                    <a:cubicBezTo>
                      <a:pt x="40" y="116"/>
                      <a:pt x="28" y="112"/>
                      <a:pt x="19" y="110"/>
                    </a:cubicBezTo>
                    <a:cubicBezTo>
                      <a:pt x="18" y="108"/>
                      <a:pt x="18" y="39"/>
                      <a:pt x="18" y="29"/>
                    </a:cubicBezTo>
                    <a:cubicBezTo>
                      <a:pt x="18" y="18"/>
                      <a:pt x="27" y="3"/>
                      <a:pt x="31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7" y="15"/>
                      <a:pt x="6" y="26"/>
                    </a:cubicBezTo>
                    <a:cubicBezTo>
                      <a:pt x="5" y="37"/>
                      <a:pt x="6" y="100"/>
                      <a:pt x="6" y="107"/>
                    </a:cubicBezTo>
                    <a:cubicBezTo>
                      <a:pt x="3" y="105"/>
                      <a:pt x="2" y="102"/>
                      <a:pt x="1" y="99"/>
                    </a:cubicBezTo>
                    <a:cubicBezTo>
                      <a:pt x="0" y="119"/>
                      <a:pt x="0" y="141"/>
                      <a:pt x="0" y="159"/>
                    </a:cubicBezTo>
                    <a:cubicBezTo>
                      <a:pt x="1" y="164"/>
                      <a:pt x="4" y="169"/>
                      <a:pt x="10" y="170"/>
                    </a:cubicBezTo>
                    <a:cubicBezTo>
                      <a:pt x="22" y="172"/>
                      <a:pt x="53" y="182"/>
                      <a:pt x="61" y="184"/>
                    </a:cubicBezTo>
                    <a:cubicBezTo>
                      <a:pt x="69" y="185"/>
                      <a:pt x="85" y="176"/>
                      <a:pt x="87" y="164"/>
                    </a:cubicBezTo>
                    <a:cubicBezTo>
                      <a:pt x="87" y="144"/>
                      <a:pt x="87" y="123"/>
                      <a:pt x="87" y="10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9" name="Freeform 1669"/>
              <p:cNvSpPr>
                <a:spLocks noChangeAspect="1"/>
              </p:cNvSpPr>
              <p:nvPr/>
            </p:nvSpPr>
            <p:spPr bwMode="gray">
              <a:xfrm>
                <a:off x="3322924" y="3393117"/>
                <a:ext cx="77570" cy="76252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145" y="75"/>
                  </a:cxn>
                  <a:cxn ang="0">
                    <a:pos x="70" y="143"/>
                  </a:cxn>
                  <a:cxn ang="0">
                    <a:pos x="2" y="69"/>
                  </a:cxn>
                  <a:cxn ang="0">
                    <a:pos x="76" y="1"/>
                  </a:cxn>
                </a:cxnLst>
                <a:rect l="0" t="0" r="r" b="b"/>
                <a:pathLst>
                  <a:path w="147" h="145">
                    <a:moveTo>
                      <a:pt x="76" y="1"/>
                    </a:moveTo>
                    <a:cubicBezTo>
                      <a:pt x="116" y="3"/>
                      <a:pt x="147" y="36"/>
                      <a:pt x="145" y="75"/>
                    </a:cubicBezTo>
                    <a:cubicBezTo>
                      <a:pt x="143" y="114"/>
                      <a:pt x="110" y="145"/>
                      <a:pt x="70" y="143"/>
                    </a:cubicBezTo>
                    <a:cubicBezTo>
                      <a:pt x="31" y="141"/>
                      <a:pt x="0" y="108"/>
                      <a:pt x="2" y="69"/>
                    </a:cubicBezTo>
                    <a:cubicBezTo>
                      <a:pt x="4" y="30"/>
                      <a:pt x="37" y="0"/>
                      <a:pt x="76" y="1"/>
                    </a:cubicBezTo>
                  </a:path>
                </a:pathLst>
              </a:cu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570" name="Group 1684"/>
              <p:cNvGrpSpPr>
                <a:grpSpLocks noChangeAspect="1"/>
              </p:cNvGrpSpPr>
              <p:nvPr/>
            </p:nvGrpSpPr>
            <p:grpSpPr bwMode="gray">
              <a:xfrm>
                <a:off x="3380081" y="3374054"/>
                <a:ext cx="100705" cy="326796"/>
                <a:chOff x="2834" y="3637"/>
                <a:chExt cx="148" cy="480"/>
              </a:xfrm>
            </p:grpSpPr>
            <p:sp>
              <p:nvSpPr>
                <p:cNvPr id="2588" name="Freeform 1685"/>
                <p:cNvSpPr>
                  <a:spLocks noChangeAspect="1"/>
                </p:cNvSpPr>
                <p:nvPr/>
              </p:nvSpPr>
              <p:spPr bwMode="gray">
                <a:xfrm>
                  <a:off x="2834" y="3637"/>
                  <a:ext cx="148" cy="480"/>
                </a:xfrm>
                <a:custGeom>
                  <a:avLst/>
                  <a:gdLst/>
                  <a:ahLst/>
                  <a:cxnLst>
                    <a:cxn ang="0">
                      <a:pos x="0" y="1472"/>
                    </a:cxn>
                    <a:cxn ang="0">
                      <a:pos x="0" y="120"/>
                    </a:cxn>
                    <a:cxn ang="0">
                      <a:pos x="451" y="0"/>
                    </a:cxn>
                    <a:cxn ang="0">
                      <a:pos x="451" y="1351"/>
                    </a:cxn>
                    <a:cxn ang="0">
                      <a:pos x="0" y="1472"/>
                    </a:cxn>
                  </a:cxnLst>
                  <a:rect l="0" t="0" r="r" b="b"/>
                  <a:pathLst>
                    <a:path w="451" h="1472">
                      <a:moveTo>
                        <a:pt x="0" y="1472"/>
                      </a:moveTo>
                      <a:lnTo>
                        <a:pt x="0" y="120"/>
                      </a:lnTo>
                      <a:lnTo>
                        <a:pt x="451" y="0"/>
                      </a:lnTo>
                      <a:lnTo>
                        <a:pt x="451" y="1351"/>
                      </a:lnTo>
                      <a:lnTo>
                        <a:pt x="0" y="1472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9" name="Freeform 1686"/>
                <p:cNvSpPr>
                  <a:spLocks noChangeAspect="1"/>
                </p:cNvSpPr>
                <p:nvPr/>
              </p:nvSpPr>
              <p:spPr bwMode="gray">
                <a:xfrm>
                  <a:off x="2834" y="3690"/>
                  <a:ext cx="148" cy="39"/>
                </a:xfrm>
                <a:custGeom>
                  <a:avLst/>
                  <a:gdLst/>
                  <a:ahLst/>
                  <a:cxnLst>
                    <a:cxn ang="0">
                      <a:pos x="451" y="0"/>
                    </a:cxn>
                    <a:cxn ang="0">
                      <a:pos x="0" y="120"/>
                    </a:cxn>
                    <a:cxn ang="0">
                      <a:pos x="451" y="0"/>
                    </a:cxn>
                  </a:cxnLst>
                  <a:rect l="0" t="0" r="r" b="b"/>
                  <a:pathLst>
                    <a:path w="451" h="120">
                      <a:moveTo>
                        <a:pt x="451" y="0"/>
                      </a:moveTo>
                      <a:lnTo>
                        <a:pt x="0" y="12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0" name="Line 1687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834" y="3690"/>
                  <a:ext cx="148" cy="39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6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1" name="Freeform 1688"/>
                <p:cNvSpPr>
                  <a:spLocks noChangeAspect="1"/>
                </p:cNvSpPr>
                <p:nvPr/>
              </p:nvSpPr>
              <p:spPr bwMode="gray">
                <a:xfrm>
                  <a:off x="2834" y="3742"/>
                  <a:ext cx="148" cy="39"/>
                </a:xfrm>
                <a:custGeom>
                  <a:avLst/>
                  <a:gdLst/>
                  <a:ahLst/>
                  <a:cxnLst>
                    <a:cxn ang="0">
                      <a:pos x="451" y="0"/>
                    </a:cxn>
                    <a:cxn ang="0">
                      <a:pos x="0" y="121"/>
                    </a:cxn>
                    <a:cxn ang="0">
                      <a:pos x="451" y="0"/>
                    </a:cxn>
                  </a:cxnLst>
                  <a:rect l="0" t="0" r="r" b="b"/>
                  <a:pathLst>
                    <a:path w="451" h="121">
                      <a:moveTo>
                        <a:pt x="451" y="0"/>
                      </a:moveTo>
                      <a:lnTo>
                        <a:pt x="0" y="121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2" name="Line 1689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834" y="3742"/>
                  <a:ext cx="148" cy="39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6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3" name="Freeform 1690"/>
                <p:cNvSpPr>
                  <a:spLocks noChangeAspect="1"/>
                </p:cNvSpPr>
                <p:nvPr/>
              </p:nvSpPr>
              <p:spPr bwMode="gray">
                <a:xfrm>
                  <a:off x="2834" y="3846"/>
                  <a:ext cx="148" cy="40"/>
                </a:xfrm>
                <a:custGeom>
                  <a:avLst/>
                  <a:gdLst/>
                  <a:ahLst/>
                  <a:cxnLst>
                    <a:cxn ang="0">
                      <a:pos x="451" y="0"/>
                    </a:cxn>
                    <a:cxn ang="0">
                      <a:pos x="0" y="121"/>
                    </a:cxn>
                    <a:cxn ang="0">
                      <a:pos x="451" y="0"/>
                    </a:cxn>
                  </a:cxnLst>
                  <a:rect l="0" t="0" r="r" b="b"/>
                  <a:pathLst>
                    <a:path w="451" h="121">
                      <a:moveTo>
                        <a:pt x="451" y="0"/>
                      </a:moveTo>
                      <a:lnTo>
                        <a:pt x="0" y="121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4" name="Line 1691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834" y="3846"/>
                  <a:ext cx="148" cy="40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6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5" name="Freeform 1692"/>
                <p:cNvSpPr>
                  <a:spLocks noChangeAspect="1"/>
                </p:cNvSpPr>
                <p:nvPr/>
              </p:nvSpPr>
              <p:spPr bwMode="gray">
                <a:xfrm>
                  <a:off x="2834" y="3794"/>
                  <a:ext cx="148" cy="39"/>
                </a:xfrm>
                <a:custGeom>
                  <a:avLst/>
                  <a:gdLst/>
                  <a:ahLst/>
                  <a:cxnLst>
                    <a:cxn ang="0">
                      <a:pos x="451" y="0"/>
                    </a:cxn>
                    <a:cxn ang="0">
                      <a:pos x="0" y="120"/>
                    </a:cxn>
                    <a:cxn ang="0">
                      <a:pos x="451" y="0"/>
                    </a:cxn>
                  </a:cxnLst>
                  <a:rect l="0" t="0" r="r" b="b"/>
                  <a:pathLst>
                    <a:path w="451" h="120">
                      <a:moveTo>
                        <a:pt x="451" y="0"/>
                      </a:moveTo>
                      <a:lnTo>
                        <a:pt x="0" y="12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6" name="Line 1693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834" y="3794"/>
                  <a:ext cx="148" cy="39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6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7" name="Freeform 1694"/>
                <p:cNvSpPr>
                  <a:spLocks noChangeAspect="1"/>
                </p:cNvSpPr>
                <p:nvPr/>
              </p:nvSpPr>
              <p:spPr bwMode="gray">
                <a:xfrm>
                  <a:off x="2834" y="3899"/>
                  <a:ext cx="148" cy="39"/>
                </a:xfrm>
                <a:custGeom>
                  <a:avLst/>
                  <a:gdLst/>
                  <a:ahLst/>
                  <a:cxnLst>
                    <a:cxn ang="0">
                      <a:pos x="451" y="0"/>
                    </a:cxn>
                    <a:cxn ang="0">
                      <a:pos x="0" y="121"/>
                    </a:cxn>
                    <a:cxn ang="0">
                      <a:pos x="451" y="0"/>
                    </a:cxn>
                  </a:cxnLst>
                  <a:rect l="0" t="0" r="r" b="b"/>
                  <a:pathLst>
                    <a:path w="451" h="121">
                      <a:moveTo>
                        <a:pt x="451" y="0"/>
                      </a:moveTo>
                      <a:lnTo>
                        <a:pt x="0" y="121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8" name="Line 1695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834" y="3899"/>
                  <a:ext cx="148" cy="39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6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9" name="Freeform 1696"/>
                <p:cNvSpPr>
                  <a:spLocks noChangeAspect="1"/>
                </p:cNvSpPr>
                <p:nvPr/>
              </p:nvSpPr>
              <p:spPr bwMode="gray">
                <a:xfrm>
                  <a:off x="2834" y="3952"/>
                  <a:ext cx="148" cy="39"/>
                </a:xfrm>
                <a:custGeom>
                  <a:avLst/>
                  <a:gdLst/>
                  <a:ahLst/>
                  <a:cxnLst>
                    <a:cxn ang="0">
                      <a:pos x="451" y="0"/>
                    </a:cxn>
                    <a:cxn ang="0">
                      <a:pos x="0" y="120"/>
                    </a:cxn>
                    <a:cxn ang="0">
                      <a:pos x="451" y="0"/>
                    </a:cxn>
                  </a:cxnLst>
                  <a:rect l="0" t="0" r="r" b="b"/>
                  <a:pathLst>
                    <a:path w="451" h="120">
                      <a:moveTo>
                        <a:pt x="451" y="0"/>
                      </a:moveTo>
                      <a:lnTo>
                        <a:pt x="0" y="12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00" name="Line 1697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834" y="3952"/>
                  <a:ext cx="148" cy="39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6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01" name="Freeform 1698"/>
                <p:cNvSpPr>
                  <a:spLocks noChangeAspect="1"/>
                </p:cNvSpPr>
                <p:nvPr/>
              </p:nvSpPr>
              <p:spPr bwMode="gray">
                <a:xfrm>
                  <a:off x="2834" y="4004"/>
                  <a:ext cx="148" cy="39"/>
                </a:xfrm>
                <a:custGeom>
                  <a:avLst/>
                  <a:gdLst/>
                  <a:ahLst/>
                  <a:cxnLst>
                    <a:cxn ang="0">
                      <a:pos x="451" y="0"/>
                    </a:cxn>
                    <a:cxn ang="0">
                      <a:pos x="0" y="121"/>
                    </a:cxn>
                    <a:cxn ang="0">
                      <a:pos x="451" y="0"/>
                    </a:cxn>
                  </a:cxnLst>
                  <a:rect l="0" t="0" r="r" b="b"/>
                  <a:pathLst>
                    <a:path w="451" h="121">
                      <a:moveTo>
                        <a:pt x="451" y="0"/>
                      </a:moveTo>
                      <a:lnTo>
                        <a:pt x="0" y="121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6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02" name="Line 1699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834" y="4004"/>
                  <a:ext cx="148" cy="39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6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571" name="Freeform 1701"/>
              <p:cNvSpPr>
                <a:spLocks noChangeAspect="1"/>
              </p:cNvSpPr>
              <p:nvPr/>
            </p:nvSpPr>
            <p:spPr bwMode="gray">
              <a:xfrm>
                <a:off x="2891319" y="3387624"/>
                <a:ext cx="175419" cy="47467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4" y="123"/>
                  </a:cxn>
                  <a:cxn ang="0">
                    <a:pos x="451" y="244"/>
                  </a:cxn>
                  <a:cxn ang="0">
                    <a:pos x="0" y="123"/>
                  </a:cxn>
                </a:cxnLst>
                <a:rect l="0" t="0" r="r" b="b"/>
                <a:pathLst>
                  <a:path w="904" h="244">
                    <a:moveTo>
                      <a:pt x="0" y="123"/>
                    </a:moveTo>
                    <a:lnTo>
                      <a:pt x="451" y="0"/>
                    </a:lnTo>
                    <a:lnTo>
                      <a:pt x="904" y="123"/>
                    </a:lnTo>
                    <a:lnTo>
                      <a:pt x="451" y="24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accent2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2" name="Freeform 1702"/>
              <p:cNvSpPr>
                <a:spLocks noChangeAspect="1"/>
              </p:cNvSpPr>
              <p:nvPr/>
            </p:nvSpPr>
            <p:spPr bwMode="gray">
              <a:xfrm>
                <a:off x="2978734" y="3411505"/>
                <a:ext cx="88004" cy="114391"/>
              </a:xfrm>
              <a:custGeom>
                <a:avLst/>
                <a:gdLst/>
                <a:ahLst/>
                <a:cxnLst>
                  <a:cxn ang="0">
                    <a:pos x="0" y="589"/>
                  </a:cxn>
                  <a:cxn ang="0">
                    <a:pos x="0" y="121"/>
                  </a:cxn>
                  <a:cxn ang="0">
                    <a:pos x="453" y="0"/>
                  </a:cxn>
                  <a:cxn ang="0">
                    <a:pos x="453" y="468"/>
                  </a:cxn>
                  <a:cxn ang="0">
                    <a:pos x="0" y="589"/>
                  </a:cxn>
                </a:cxnLst>
                <a:rect l="0" t="0" r="r" b="b"/>
                <a:pathLst>
                  <a:path w="453" h="589">
                    <a:moveTo>
                      <a:pt x="0" y="589"/>
                    </a:moveTo>
                    <a:lnTo>
                      <a:pt x="0" y="121"/>
                    </a:lnTo>
                    <a:lnTo>
                      <a:pt x="453" y="0"/>
                    </a:lnTo>
                    <a:lnTo>
                      <a:pt x="453" y="468"/>
                    </a:lnTo>
                    <a:lnTo>
                      <a:pt x="0" y="589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3" name="Freeform 1703"/>
              <p:cNvSpPr>
                <a:spLocks noChangeAspect="1"/>
              </p:cNvSpPr>
              <p:nvPr/>
            </p:nvSpPr>
            <p:spPr bwMode="gray">
              <a:xfrm>
                <a:off x="2891319" y="3411505"/>
                <a:ext cx="87415" cy="11439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68"/>
                  </a:cxn>
                  <a:cxn ang="0">
                    <a:pos x="451" y="589"/>
                  </a:cxn>
                  <a:cxn ang="0">
                    <a:pos x="451" y="121"/>
                  </a:cxn>
                  <a:cxn ang="0">
                    <a:pos x="0" y="0"/>
                  </a:cxn>
                </a:cxnLst>
                <a:rect l="0" t="0" r="r" b="b"/>
                <a:pathLst>
                  <a:path w="451" h="589">
                    <a:moveTo>
                      <a:pt x="0" y="0"/>
                    </a:moveTo>
                    <a:lnTo>
                      <a:pt x="0" y="468"/>
                    </a:lnTo>
                    <a:lnTo>
                      <a:pt x="451" y="589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574" name="Group 1670"/>
              <p:cNvGrpSpPr>
                <a:grpSpLocks noChangeAspect="1"/>
              </p:cNvGrpSpPr>
              <p:nvPr/>
            </p:nvGrpSpPr>
            <p:grpSpPr bwMode="gray">
              <a:xfrm>
                <a:off x="3080688" y="3293717"/>
                <a:ext cx="400099" cy="106889"/>
                <a:chOff x="2394" y="3519"/>
                <a:chExt cx="588" cy="157"/>
              </a:xfrm>
            </p:grpSpPr>
            <p:sp>
              <p:nvSpPr>
                <p:cNvPr id="2575" name="Freeform 1671"/>
                <p:cNvSpPr>
                  <a:spLocks noChangeAspect="1"/>
                </p:cNvSpPr>
                <p:nvPr/>
              </p:nvSpPr>
              <p:spPr bwMode="gray">
                <a:xfrm>
                  <a:off x="2394" y="3519"/>
                  <a:ext cx="588" cy="157"/>
                </a:xfrm>
                <a:custGeom>
                  <a:avLst/>
                  <a:gdLst/>
                  <a:ahLst/>
                  <a:cxnLst>
                    <a:cxn ang="0">
                      <a:pos x="0" y="121"/>
                    </a:cxn>
                    <a:cxn ang="0">
                      <a:pos x="1349" y="482"/>
                    </a:cxn>
                    <a:cxn ang="0">
                      <a:pos x="1800" y="362"/>
                    </a:cxn>
                    <a:cxn ang="0">
                      <a:pos x="451" y="0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1800" h="482">
                      <a:moveTo>
                        <a:pt x="0" y="121"/>
                      </a:moveTo>
                      <a:lnTo>
                        <a:pt x="1349" y="482"/>
                      </a:lnTo>
                      <a:lnTo>
                        <a:pt x="1800" y="362"/>
                      </a:lnTo>
                      <a:lnTo>
                        <a:pt x="451" y="0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noFill/>
                <a:ln w="6350" cap="flat" cmpd="sng">
                  <a:solidFill>
                    <a:schemeClr val="bg1">
                      <a:lumMod val="85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6" name="Freeform 1672"/>
                <p:cNvSpPr>
                  <a:spLocks noChangeAspect="1"/>
                </p:cNvSpPr>
                <p:nvPr/>
              </p:nvSpPr>
              <p:spPr bwMode="gray">
                <a:xfrm>
                  <a:off x="2456" y="3535"/>
                  <a:ext cx="149" cy="40"/>
                </a:xfrm>
                <a:custGeom>
                  <a:avLst/>
                  <a:gdLst/>
                  <a:ahLst/>
                  <a:cxnLst>
                    <a:cxn ang="0">
                      <a:pos x="454" y="0"/>
                    </a:cxn>
                    <a:cxn ang="0">
                      <a:pos x="0" y="123"/>
                    </a:cxn>
                    <a:cxn ang="0">
                      <a:pos x="454" y="0"/>
                    </a:cxn>
                  </a:cxnLst>
                  <a:rect l="0" t="0" r="r" b="b"/>
                  <a:pathLst>
                    <a:path w="454" h="123">
                      <a:moveTo>
                        <a:pt x="454" y="0"/>
                      </a:moveTo>
                      <a:lnTo>
                        <a:pt x="0" y="123"/>
                      </a:lnTo>
                      <a:lnTo>
                        <a:pt x="45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7" name="Line 1673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456" y="3535"/>
                  <a:ext cx="149" cy="40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8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8" name="Freeform 1674"/>
                <p:cNvSpPr>
                  <a:spLocks noChangeAspect="1"/>
                </p:cNvSpPr>
                <p:nvPr/>
              </p:nvSpPr>
              <p:spPr bwMode="gray">
                <a:xfrm>
                  <a:off x="2520" y="3552"/>
                  <a:ext cx="148" cy="40"/>
                </a:xfrm>
                <a:custGeom>
                  <a:avLst/>
                  <a:gdLst/>
                  <a:ahLst/>
                  <a:cxnLst>
                    <a:cxn ang="0">
                      <a:pos x="453" y="0"/>
                    </a:cxn>
                    <a:cxn ang="0">
                      <a:pos x="0" y="123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453" h="123">
                      <a:moveTo>
                        <a:pt x="453" y="0"/>
                      </a:moveTo>
                      <a:lnTo>
                        <a:pt x="0" y="123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9" name="Line 1675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520" y="3552"/>
                  <a:ext cx="148" cy="40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8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0" name="Freeform 1676"/>
                <p:cNvSpPr>
                  <a:spLocks noChangeAspect="1"/>
                </p:cNvSpPr>
                <p:nvPr/>
              </p:nvSpPr>
              <p:spPr bwMode="gray">
                <a:xfrm>
                  <a:off x="2583" y="3569"/>
                  <a:ext cx="147" cy="40"/>
                </a:xfrm>
                <a:custGeom>
                  <a:avLst/>
                  <a:gdLst/>
                  <a:ahLst/>
                  <a:cxnLst>
                    <a:cxn ang="0">
                      <a:pos x="451" y="0"/>
                    </a:cxn>
                    <a:cxn ang="0">
                      <a:pos x="0" y="123"/>
                    </a:cxn>
                    <a:cxn ang="0">
                      <a:pos x="451" y="0"/>
                    </a:cxn>
                  </a:cxnLst>
                  <a:rect l="0" t="0" r="r" b="b"/>
                  <a:pathLst>
                    <a:path w="451" h="123">
                      <a:moveTo>
                        <a:pt x="451" y="0"/>
                      </a:moveTo>
                      <a:lnTo>
                        <a:pt x="0" y="123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1" name="Line 1677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583" y="3569"/>
                  <a:ext cx="147" cy="40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8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2" name="Freeform 1678"/>
                <p:cNvSpPr>
                  <a:spLocks noChangeAspect="1"/>
                </p:cNvSpPr>
                <p:nvPr/>
              </p:nvSpPr>
              <p:spPr bwMode="gray">
                <a:xfrm>
                  <a:off x="2645" y="3586"/>
                  <a:ext cx="148" cy="39"/>
                </a:xfrm>
                <a:custGeom>
                  <a:avLst/>
                  <a:gdLst/>
                  <a:ahLst/>
                  <a:cxnLst>
                    <a:cxn ang="0">
                      <a:pos x="453" y="0"/>
                    </a:cxn>
                    <a:cxn ang="0">
                      <a:pos x="0" y="120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453" h="120">
                      <a:moveTo>
                        <a:pt x="453" y="0"/>
                      </a:moveTo>
                      <a:lnTo>
                        <a:pt x="0" y="12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3" name="Line 1679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645" y="3586"/>
                  <a:ext cx="148" cy="39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8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4" name="Freeform 1680"/>
                <p:cNvSpPr>
                  <a:spLocks noChangeAspect="1"/>
                </p:cNvSpPr>
                <p:nvPr/>
              </p:nvSpPr>
              <p:spPr bwMode="gray">
                <a:xfrm>
                  <a:off x="2709" y="3603"/>
                  <a:ext cx="147" cy="39"/>
                </a:xfrm>
                <a:custGeom>
                  <a:avLst/>
                  <a:gdLst/>
                  <a:ahLst/>
                  <a:cxnLst>
                    <a:cxn ang="0">
                      <a:pos x="451" y="0"/>
                    </a:cxn>
                    <a:cxn ang="0">
                      <a:pos x="0" y="120"/>
                    </a:cxn>
                    <a:cxn ang="0">
                      <a:pos x="451" y="0"/>
                    </a:cxn>
                  </a:cxnLst>
                  <a:rect l="0" t="0" r="r" b="b"/>
                  <a:pathLst>
                    <a:path w="451" h="120">
                      <a:moveTo>
                        <a:pt x="451" y="0"/>
                      </a:moveTo>
                      <a:lnTo>
                        <a:pt x="0" y="120"/>
                      </a:lnTo>
                      <a:lnTo>
                        <a:pt x="4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5" name="Line 1681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709" y="3603"/>
                  <a:ext cx="147" cy="39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8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6" name="Freeform 1682"/>
                <p:cNvSpPr>
                  <a:spLocks noChangeAspect="1"/>
                </p:cNvSpPr>
                <p:nvPr/>
              </p:nvSpPr>
              <p:spPr bwMode="gray">
                <a:xfrm>
                  <a:off x="2771" y="3620"/>
                  <a:ext cx="148" cy="39"/>
                </a:xfrm>
                <a:custGeom>
                  <a:avLst/>
                  <a:gdLst/>
                  <a:ahLst/>
                  <a:cxnLst>
                    <a:cxn ang="0">
                      <a:pos x="453" y="0"/>
                    </a:cxn>
                    <a:cxn ang="0">
                      <a:pos x="0" y="120"/>
                    </a:cxn>
                    <a:cxn ang="0">
                      <a:pos x="453" y="0"/>
                    </a:cxn>
                  </a:cxnLst>
                  <a:rect l="0" t="0" r="r" b="b"/>
                  <a:pathLst>
                    <a:path w="453" h="120">
                      <a:moveTo>
                        <a:pt x="453" y="0"/>
                      </a:moveTo>
                      <a:lnTo>
                        <a:pt x="0" y="12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7" name="Line 1683"/>
                <p:cNvSpPr>
                  <a:spLocks noChangeAspect="1" noChangeShapeType="1"/>
                </p:cNvSpPr>
                <p:nvPr/>
              </p:nvSpPr>
              <p:spPr bwMode="gray">
                <a:xfrm flipH="1">
                  <a:off x="2771" y="3620"/>
                  <a:ext cx="148" cy="39"/>
                </a:xfrm>
                <a:prstGeom prst="line">
                  <a:avLst/>
                </a:prstGeom>
                <a:noFill/>
                <a:ln w="6350">
                  <a:solidFill>
                    <a:schemeClr val="bg1">
                      <a:lumMod val="85000"/>
                    </a:scheme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18" name="Grup 17"/>
          <p:cNvGrpSpPr/>
          <p:nvPr/>
        </p:nvGrpSpPr>
        <p:grpSpPr>
          <a:xfrm>
            <a:off x="5464795" y="3079284"/>
            <a:ext cx="2782638" cy="1835828"/>
            <a:chOff x="5635796" y="1973293"/>
            <a:chExt cx="2782638" cy="1835828"/>
          </a:xfrm>
        </p:grpSpPr>
        <p:sp>
          <p:nvSpPr>
            <p:cNvPr id="2272" name="Freeform 1953"/>
            <p:cNvSpPr>
              <a:spLocks/>
            </p:cNvSpPr>
            <p:nvPr/>
          </p:nvSpPr>
          <p:spPr bwMode="gray">
            <a:xfrm>
              <a:off x="5635796" y="3059949"/>
              <a:ext cx="2782638" cy="749172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63500" cap="flat" cmpd="sng">
              <a:solidFill>
                <a:schemeClr val="bg1">
                  <a:lumMod val="8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12700" dir="8100000" algn="t" rotWithShape="0">
                <a:prstClr val="black">
                  <a:alpha val="40000"/>
                </a:prstClr>
              </a:outerShdw>
            </a:effectLst>
            <a:scene3d>
              <a:camera prst="perspectiveAbove" fov="0">
                <a:rot lat="21000000" lon="0" rev="0"/>
              </a:camera>
              <a:lightRig rig="threePt" dir="t">
                <a:rot lat="0" lon="0" rev="108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  <p:grpSp>
          <p:nvGrpSpPr>
            <p:cNvPr id="2273" name="Gruppieren 1256"/>
            <p:cNvGrpSpPr/>
            <p:nvPr/>
          </p:nvGrpSpPr>
          <p:grpSpPr bwMode="gray">
            <a:xfrm>
              <a:off x="6309276" y="1973293"/>
              <a:ext cx="1820192" cy="1750878"/>
              <a:chOff x="4123294" y="2492755"/>
              <a:chExt cx="1463198" cy="1407478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grpSp>
            <p:nvGrpSpPr>
              <p:cNvPr id="2274" name="Group 1377"/>
              <p:cNvGrpSpPr>
                <a:grpSpLocks/>
              </p:cNvGrpSpPr>
              <p:nvPr/>
            </p:nvGrpSpPr>
            <p:grpSpPr bwMode="gray">
              <a:xfrm>
                <a:off x="5219144" y="2604197"/>
                <a:ext cx="367348" cy="1000919"/>
                <a:chOff x="2458" y="1691"/>
                <a:chExt cx="178" cy="485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2298" name="Freeform 511"/>
                <p:cNvSpPr>
                  <a:spLocks/>
                </p:cNvSpPr>
                <p:nvPr/>
              </p:nvSpPr>
              <p:spPr bwMode="gray">
                <a:xfrm>
                  <a:off x="2518" y="1908"/>
                  <a:ext cx="112" cy="252"/>
                </a:xfrm>
                <a:custGeom>
                  <a:avLst/>
                  <a:gdLst>
                    <a:gd name="T0" fmla="*/ 938 w 938"/>
                    <a:gd name="T1" fmla="*/ 2112 h 2126"/>
                    <a:gd name="T2" fmla="*/ 489 w 938"/>
                    <a:gd name="T3" fmla="*/ 1065 h 2126"/>
                    <a:gd name="T4" fmla="*/ 938 w 938"/>
                    <a:gd name="T5" fmla="*/ 260 h 2126"/>
                    <a:gd name="T6" fmla="*/ 905 w 938"/>
                    <a:gd name="T7" fmla="*/ 241 h 2126"/>
                    <a:gd name="T8" fmla="*/ 470 w 938"/>
                    <a:gd name="T9" fmla="*/ 1021 h 2126"/>
                    <a:gd name="T10" fmla="*/ 33 w 938"/>
                    <a:gd name="T11" fmla="*/ 0 h 2126"/>
                    <a:gd name="T12" fmla="*/ 0 w 938"/>
                    <a:gd name="T13" fmla="*/ 17 h 2126"/>
                    <a:gd name="T14" fmla="*/ 449 w 938"/>
                    <a:gd name="T15" fmla="*/ 1063 h 2126"/>
                    <a:gd name="T16" fmla="*/ 0 w 938"/>
                    <a:gd name="T17" fmla="*/ 1868 h 2126"/>
                    <a:gd name="T18" fmla="*/ 33 w 938"/>
                    <a:gd name="T19" fmla="*/ 1885 h 2126"/>
                    <a:gd name="T20" fmla="*/ 468 w 938"/>
                    <a:gd name="T21" fmla="*/ 1108 h 2126"/>
                    <a:gd name="T22" fmla="*/ 905 w 938"/>
                    <a:gd name="T23" fmla="*/ 2126 h 2126"/>
                    <a:gd name="T24" fmla="*/ 938 w 938"/>
                    <a:gd name="T25" fmla="*/ 2112 h 21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38"/>
                    <a:gd name="T40" fmla="*/ 0 h 2126"/>
                    <a:gd name="T41" fmla="*/ 938 w 938"/>
                    <a:gd name="T42" fmla="*/ 2126 h 21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38" h="2126">
                      <a:moveTo>
                        <a:pt x="938" y="2112"/>
                      </a:moveTo>
                      <a:lnTo>
                        <a:pt x="489" y="1065"/>
                      </a:lnTo>
                      <a:lnTo>
                        <a:pt x="938" y="260"/>
                      </a:lnTo>
                      <a:lnTo>
                        <a:pt x="905" y="241"/>
                      </a:lnTo>
                      <a:lnTo>
                        <a:pt x="470" y="1021"/>
                      </a:lnTo>
                      <a:lnTo>
                        <a:pt x="33" y="0"/>
                      </a:lnTo>
                      <a:lnTo>
                        <a:pt x="0" y="17"/>
                      </a:lnTo>
                      <a:lnTo>
                        <a:pt x="449" y="1063"/>
                      </a:lnTo>
                      <a:lnTo>
                        <a:pt x="0" y="1868"/>
                      </a:lnTo>
                      <a:lnTo>
                        <a:pt x="33" y="1885"/>
                      </a:lnTo>
                      <a:lnTo>
                        <a:pt x="468" y="1108"/>
                      </a:lnTo>
                      <a:lnTo>
                        <a:pt x="905" y="2126"/>
                      </a:lnTo>
                      <a:lnTo>
                        <a:pt x="938" y="2112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9" name="Freeform 512"/>
                <p:cNvSpPr>
                  <a:spLocks noEditPoints="1"/>
                </p:cNvSpPr>
                <p:nvPr/>
              </p:nvSpPr>
              <p:spPr bwMode="gray">
                <a:xfrm>
                  <a:off x="2458" y="2128"/>
                  <a:ext cx="178" cy="48"/>
                </a:xfrm>
                <a:custGeom>
                  <a:avLst/>
                  <a:gdLst>
                    <a:gd name="T0" fmla="*/ 978 w 1500"/>
                    <a:gd name="T1" fmla="*/ 408 h 408"/>
                    <a:gd name="T2" fmla="*/ 0 w 1500"/>
                    <a:gd name="T3" fmla="*/ 139 h 408"/>
                    <a:gd name="T4" fmla="*/ 525 w 1500"/>
                    <a:gd name="T5" fmla="*/ 0 h 408"/>
                    <a:gd name="T6" fmla="*/ 529 w 1500"/>
                    <a:gd name="T7" fmla="*/ 0 h 408"/>
                    <a:gd name="T8" fmla="*/ 1500 w 1500"/>
                    <a:gd name="T9" fmla="*/ 262 h 408"/>
                    <a:gd name="T10" fmla="*/ 978 w 1500"/>
                    <a:gd name="T11" fmla="*/ 408 h 408"/>
                    <a:gd name="T12" fmla="*/ 978 w 1500"/>
                    <a:gd name="T13" fmla="*/ 408 h 408"/>
                    <a:gd name="T14" fmla="*/ 144 w 1500"/>
                    <a:gd name="T15" fmla="*/ 139 h 408"/>
                    <a:gd name="T16" fmla="*/ 978 w 1500"/>
                    <a:gd name="T17" fmla="*/ 368 h 408"/>
                    <a:gd name="T18" fmla="*/ 1359 w 1500"/>
                    <a:gd name="T19" fmla="*/ 262 h 408"/>
                    <a:gd name="T20" fmla="*/ 525 w 1500"/>
                    <a:gd name="T21" fmla="*/ 37 h 408"/>
                    <a:gd name="T22" fmla="*/ 144 w 1500"/>
                    <a:gd name="T23" fmla="*/ 139 h 408"/>
                    <a:gd name="T24" fmla="*/ 144 w 1500"/>
                    <a:gd name="T25" fmla="*/ 139 h 40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00"/>
                    <a:gd name="T40" fmla="*/ 0 h 408"/>
                    <a:gd name="T41" fmla="*/ 1500 w 1500"/>
                    <a:gd name="T42" fmla="*/ 408 h 40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00" h="408">
                      <a:moveTo>
                        <a:pt x="978" y="408"/>
                      </a:moveTo>
                      <a:lnTo>
                        <a:pt x="0" y="139"/>
                      </a:lnTo>
                      <a:lnTo>
                        <a:pt x="525" y="0"/>
                      </a:lnTo>
                      <a:lnTo>
                        <a:pt x="529" y="0"/>
                      </a:lnTo>
                      <a:lnTo>
                        <a:pt x="1500" y="262"/>
                      </a:lnTo>
                      <a:lnTo>
                        <a:pt x="978" y="408"/>
                      </a:lnTo>
                      <a:close/>
                      <a:moveTo>
                        <a:pt x="144" y="139"/>
                      </a:moveTo>
                      <a:lnTo>
                        <a:pt x="978" y="368"/>
                      </a:lnTo>
                      <a:lnTo>
                        <a:pt x="1359" y="262"/>
                      </a:lnTo>
                      <a:lnTo>
                        <a:pt x="525" y="37"/>
                      </a:lnTo>
                      <a:lnTo>
                        <a:pt x="144" y="139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0" name="Freeform 513"/>
                <p:cNvSpPr>
                  <a:spLocks noEditPoints="1"/>
                </p:cNvSpPr>
                <p:nvPr/>
              </p:nvSpPr>
              <p:spPr bwMode="gray">
                <a:xfrm>
                  <a:off x="2572" y="1934"/>
                  <a:ext cx="58" cy="242"/>
                </a:xfrm>
                <a:custGeom>
                  <a:avLst/>
                  <a:gdLst>
                    <a:gd name="T0" fmla="*/ 0 w 489"/>
                    <a:gd name="T1" fmla="*/ 137 h 2043"/>
                    <a:gd name="T2" fmla="*/ 0 w 489"/>
                    <a:gd name="T3" fmla="*/ 2043 h 2043"/>
                    <a:gd name="T4" fmla="*/ 489 w 489"/>
                    <a:gd name="T5" fmla="*/ 1911 h 2043"/>
                    <a:gd name="T6" fmla="*/ 489 w 489"/>
                    <a:gd name="T7" fmla="*/ 0 h 2043"/>
                    <a:gd name="T8" fmla="*/ 0 w 489"/>
                    <a:gd name="T9" fmla="*/ 137 h 2043"/>
                    <a:gd name="T10" fmla="*/ 452 w 489"/>
                    <a:gd name="T11" fmla="*/ 1644 h 2043"/>
                    <a:gd name="T12" fmla="*/ 38 w 489"/>
                    <a:gd name="T13" fmla="*/ 1758 h 2043"/>
                    <a:gd name="T14" fmla="*/ 38 w 489"/>
                    <a:gd name="T15" fmla="*/ 1566 h 2043"/>
                    <a:gd name="T16" fmla="*/ 452 w 489"/>
                    <a:gd name="T17" fmla="*/ 1453 h 2043"/>
                    <a:gd name="T18" fmla="*/ 452 w 489"/>
                    <a:gd name="T19" fmla="*/ 1644 h 2043"/>
                    <a:gd name="T20" fmla="*/ 452 w 489"/>
                    <a:gd name="T21" fmla="*/ 1413 h 2043"/>
                    <a:gd name="T22" fmla="*/ 38 w 489"/>
                    <a:gd name="T23" fmla="*/ 1528 h 2043"/>
                    <a:gd name="T24" fmla="*/ 38 w 489"/>
                    <a:gd name="T25" fmla="*/ 1332 h 2043"/>
                    <a:gd name="T26" fmla="*/ 452 w 489"/>
                    <a:gd name="T27" fmla="*/ 1219 h 2043"/>
                    <a:gd name="T28" fmla="*/ 452 w 489"/>
                    <a:gd name="T29" fmla="*/ 1413 h 2043"/>
                    <a:gd name="T30" fmla="*/ 452 w 489"/>
                    <a:gd name="T31" fmla="*/ 1179 h 2043"/>
                    <a:gd name="T32" fmla="*/ 38 w 489"/>
                    <a:gd name="T33" fmla="*/ 1292 h 2043"/>
                    <a:gd name="T34" fmla="*/ 38 w 489"/>
                    <a:gd name="T35" fmla="*/ 1098 h 2043"/>
                    <a:gd name="T36" fmla="*/ 452 w 489"/>
                    <a:gd name="T37" fmla="*/ 985 h 2043"/>
                    <a:gd name="T38" fmla="*/ 452 w 489"/>
                    <a:gd name="T39" fmla="*/ 1179 h 2043"/>
                    <a:gd name="T40" fmla="*/ 452 w 489"/>
                    <a:gd name="T41" fmla="*/ 945 h 2043"/>
                    <a:gd name="T42" fmla="*/ 38 w 489"/>
                    <a:gd name="T43" fmla="*/ 1058 h 2043"/>
                    <a:gd name="T44" fmla="*/ 38 w 489"/>
                    <a:gd name="T45" fmla="*/ 865 h 2043"/>
                    <a:gd name="T46" fmla="*/ 452 w 489"/>
                    <a:gd name="T47" fmla="*/ 749 h 2043"/>
                    <a:gd name="T48" fmla="*/ 452 w 489"/>
                    <a:gd name="T49" fmla="*/ 945 h 2043"/>
                    <a:gd name="T50" fmla="*/ 452 w 489"/>
                    <a:gd name="T51" fmla="*/ 711 h 2043"/>
                    <a:gd name="T52" fmla="*/ 38 w 489"/>
                    <a:gd name="T53" fmla="*/ 824 h 2043"/>
                    <a:gd name="T54" fmla="*/ 38 w 489"/>
                    <a:gd name="T55" fmla="*/ 631 h 2043"/>
                    <a:gd name="T56" fmla="*/ 452 w 489"/>
                    <a:gd name="T57" fmla="*/ 515 h 2043"/>
                    <a:gd name="T58" fmla="*/ 452 w 489"/>
                    <a:gd name="T59" fmla="*/ 711 h 2043"/>
                    <a:gd name="T60" fmla="*/ 452 w 489"/>
                    <a:gd name="T61" fmla="*/ 477 h 2043"/>
                    <a:gd name="T62" fmla="*/ 38 w 489"/>
                    <a:gd name="T63" fmla="*/ 591 h 2043"/>
                    <a:gd name="T64" fmla="*/ 38 w 489"/>
                    <a:gd name="T65" fmla="*/ 395 h 2043"/>
                    <a:gd name="T66" fmla="*/ 452 w 489"/>
                    <a:gd name="T67" fmla="*/ 281 h 2043"/>
                    <a:gd name="T68" fmla="*/ 452 w 489"/>
                    <a:gd name="T69" fmla="*/ 477 h 2043"/>
                    <a:gd name="T70" fmla="*/ 452 w 489"/>
                    <a:gd name="T71" fmla="*/ 50 h 2043"/>
                    <a:gd name="T72" fmla="*/ 452 w 489"/>
                    <a:gd name="T73" fmla="*/ 241 h 2043"/>
                    <a:gd name="T74" fmla="*/ 38 w 489"/>
                    <a:gd name="T75" fmla="*/ 357 h 2043"/>
                    <a:gd name="T76" fmla="*/ 38 w 489"/>
                    <a:gd name="T77" fmla="*/ 165 h 2043"/>
                    <a:gd name="T78" fmla="*/ 452 w 489"/>
                    <a:gd name="T79" fmla="*/ 50 h 2043"/>
                    <a:gd name="T80" fmla="*/ 38 w 489"/>
                    <a:gd name="T81" fmla="*/ 1994 h 2043"/>
                    <a:gd name="T82" fmla="*/ 38 w 489"/>
                    <a:gd name="T83" fmla="*/ 1798 h 2043"/>
                    <a:gd name="T84" fmla="*/ 452 w 489"/>
                    <a:gd name="T85" fmla="*/ 1684 h 2043"/>
                    <a:gd name="T86" fmla="*/ 452 w 489"/>
                    <a:gd name="T87" fmla="*/ 1883 h 2043"/>
                    <a:gd name="T88" fmla="*/ 38 w 489"/>
                    <a:gd name="T89" fmla="*/ 1994 h 20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89"/>
                    <a:gd name="T136" fmla="*/ 0 h 2043"/>
                    <a:gd name="T137" fmla="*/ 489 w 489"/>
                    <a:gd name="T138" fmla="*/ 2043 h 20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89" h="2043">
                      <a:moveTo>
                        <a:pt x="0" y="137"/>
                      </a:moveTo>
                      <a:lnTo>
                        <a:pt x="0" y="2043"/>
                      </a:lnTo>
                      <a:lnTo>
                        <a:pt x="489" y="1911"/>
                      </a:lnTo>
                      <a:lnTo>
                        <a:pt x="489" y="0"/>
                      </a:lnTo>
                      <a:lnTo>
                        <a:pt x="0" y="137"/>
                      </a:lnTo>
                      <a:close/>
                      <a:moveTo>
                        <a:pt x="452" y="1644"/>
                      </a:moveTo>
                      <a:lnTo>
                        <a:pt x="38" y="1758"/>
                      </a:lnTo>
                      <a:lnTo>
                        <a:pt x="38" y="1566"/>
                      </a:lnTo>
                      <a:lnTo>
                        <a:pt x="452" y="1453"/>
                      </a:lnTo>
                      <a:lnTo>
                        <a:pt x="452" y="1644"/>
                      </a:lnTo>
                      <a:close/>
                      <a:moveTo>
                        <a:pt x="452" y="1413"/>
                      </a:moveTo>
                      <a:lnTo>
                        <a:pt x="38" y="1528"/>
                      </a:lnTo>
                      <a:lnTo>
                        <a:pt x="38" y="1332"/>
                      </a:lnTo>
                      <a:lnTo>
                        <a:pt x="452" y="1219"/>
                      </a:lnTo>
                      <a:lnTo>
                        <a:pt x="452" y="1413"/>
                      </a:lnTo>
                      <a:close/>
                      <a:moveTo>
                        <a:pt x="452" y="1179"/>
                      </a:moveTo>
                      <a:lnTo>
                        <a:pt x="38" y="1292"/>
                      </a:lnTo>
                      <a:lnTo>
                        <a:pt x="38" y="1098"/>
                      </a:lnTo>
                      <a:lnTo>
                        <a:pt x="452" y="985"/>
                      </a:lnTo>
                      <a:lnTo>
                        <a:pt x="452" y="1179"/>
                      </a:lnTo>
                      <a:close/>
                      <a:moveTo>
                        <a:pt x="452" y="945"/>
                      </a:moveTo>
                      <a:lnTo>
                        <a:pt x="38" y="1058"/>
                      </a:lnTo>
                      <a:lnTo>
                        <a:pt x="38" y="865"/>
                      </a:lnTo>
                      <a:lnTo>
                        <a:pt x="452" y="749"/>
                      </a:lnTo>
                      <a:lnTo>
                        <a:pt x="452" y="945"/>
                      </a:lnTo>
                      <a:close/>
                      <a:moveTo>
                        <a:pt x="452" y="711"/>
                      </a:moveTo>
                      <a:lnTo>
                        <a:pt x="38" y="824"/>
                      </a:lnTo>
                      <a:lnTo>
                        <a:pt x="38" y="631"/>
                      </a:lnTo>
                      <a:lnTo>
                        <a:pt x="452" y="515"/>
                      </a:lnTo>
                      <a:lnTo>
                        <a:pt x="452" y="711"/>
                      </a:lnTo>
                      <a:close/>
                      <a:moveTo>
                        <a:pt x="452" y="477"/>
                      </a:moveTo>
                      <a:lnTo>
                        <a:pt x="38" y="591"/>
                      </a:lnTo>
                      <a:lnTo>
                        <a:pt x="38" y="395"/>
                      </a:lnTo>
                      <a:lnTo>
                        <a:pt x="452" y="281"/>
                      </a:lnTo>
                      <a:lnTo>
                        <a:pt x="452" y="477"/>
                      </a:lnTo>
                      <a:close/>
                      <a:moveTo>
                        <a:pt x="452" y="50"/>
                      </a:moveTo>
                      <a:lnTo>
                        <a:pt x="452" y="241"/>
                      </a:lnTo>
                      <a:lnTo>
                        <a:pt x="38" y="357"/>
                      </a:lnTo>
                      <a:lnTo>
                        <a:pt x="38" y="165"/>
                      </a:lnTo>
                      <a:lnTo>
                        <a:pt x="452" y="50"/>
                      </a:lnTo>
                      <a:close/>
                      <a:moveTo>
                        <a:pt x="38" y="1994"/>
                      </a:moveTo>
                      <a:lnTo>
                        <a:pt x="38" y="1798"/>
                      </a:lnTo>
                      <a:lnTo>
                        <a:pt x="452" y="1684"/>
                      </a:lnTo>
                      <a:lnTo>
                        <a:pt x="452" y="1883"/>
                      </a:lnTo>
                      <a:lnTo>
                        <a:pt x="38" y="1994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1" name="Freeform 514"/>
                <p:cNvSpPr>
                  <a:spLocks noEditPoints="1"/>
                </p:cNvSpPr>
                <p:nvPr/>
              </p:nvSpPr>
              <p:spPr bwMode="gray">
                <a:xfrm>
                  <a:off x="2464" y="1906"/>
                  <a:ext cx="59" cy="242"/>
                </a:xfrm>
                <a:custGeom>
                  <a:avLst/>
                  <a:gdLst>
                    <a:gd name="T0" fmla="*/ 0 w 492"/>
                    <a:gd name="T1" fmla="*/ 2041 h 2041"/>
                    <a:gd name="T2" fmla="*/ 492 w 492"/>
                    <a:gd name="T3" fmla="*/ 1911 h 2041"/>
                    <a:gd name="T4" fmla="*/ 492 w 492"/>
                    <a:gd name="T5" fmla="*/ 0 h 2041"/>
                    <a:gd name="T6" fmla="*/ 0 w 492"/>
                    <a:gd name="T7" fmla="*/ 135 h 2041"/>
                    <a:gd name="T8" fmla="*/ 0 w 492"/>
                    <a:gd name="T9" fmla="*/ 2041 h 2041"/>
                    <a:gd name="T10" fmla="*/ 38 w 492"/>
                    <a:gd name="T11" fmla="*/ 395 h 2041"/>
                    <a:gd name="T12" fmla="*/ 454 w 492"/>
                    <a:gd name="T13" fmla="*/ 281 h 2041"/>
                    <a:gd name="T14" fmla="*/ 454 w 492"/>
                    <a:gd name="T15" fmla="*/ 475 h 2041"/>
                    <a:gd name="T16" fmla="*/ 38 w 492"/>
                    <a:gd name="T17" fmla="*/ 591 h 2041"/>
                    <a:gd name="T18" fmla="*/ 38 w 492"/>
                    <a:gd name="T19" fmla="*/ 395 h 2041"/>
                    <a:gd name="T20" fmla="*/ 38 w 492"/>
                    <a:gd name="T21" fmla="*/ 629 h 2041"/>
                    <a:gd name="T22" fmla="*/ 454 w 492"/>
                    <a:gd name="T23" fmla="*/ 515 h 2041"/>
                    <a:gd name="T24" fmla="*/ 454 w 492"/>
                    <a:gd name="T25" fmla="*/ 709 h 2041"/>
                    <a:gd name="T26" fmla="*/ 38 w 492"/>
                    <a:gd name="T27" fmla="*/ 825 h 2041"/>
                    <a:gd name="T28" fmla="*/ 38 w 492"/>
                    <a:gd name="T29" fmla="*/ 629 h 2041"/>
                    <a:gd name="T30" fmla="*/ 38 w 492"/>
                    <a:gd name="T31" fmla="*/ 862 h 2041"/>
                    <a:gd name="T32" fmla="*/ 454 w 492"/>
                    <a:gd name="T33" fmla="*/ 749 h 2041"/>
                    <a:gd name="T34" fmla="*/ 454 w 492"/>
                    <a:gd name="T35" fmla="*/ 945 h 2041"/>
                    <a:gd name="T36" fmla="*/ 38 w 492"/>
                    <a:gd name="T37" fmla="*/ 1058 h 2041"/>
                    <a:gd name="T38" fmla="*/ 38 w 492"/>
                    <a:gd name="T39" fmla="*/ 862 h 2041"/>
                    <a:gd name="T40" fmla="*/ 38 w 492"/>
                    <a:gd name="T41" fmla="*/ 1099 h 2041"/>
                    <a:gd name="T42" fmla="*/ 454 w 492"/>
                    <a:gd name="T43" fmla="*/ 983 h 2041"/>
                    <a:gd name="T44" fmla="*/ 454 w 492"/>
                    <a:gd name="T45" fmla="*/ 1179 h 2041"/>
                    <a:gd name="T46" fmla="*/ 38 w 492"/>
                    <a:gd name="T47" fmla="*/ 1292 h 2041"/>
                    <a:gd name="T48" fmla="*/ 38 w 492"/>
                    <a:gd name="T49" fmla="*/ 1099 h 2041"/>
                    <a:gd name="T50" fmla="*/ 38 w 492"/>
                    <a:gd name="T51" fmla="*/ 1332 h 2041"/>
                    <a:gd name="T52" fmla="*/ 454 w 492"/>
                    <a:gd name="T53" fmla="*/ 1217 h 2041"/>
                    <a:gd name="T54" fmla="*/ 454 w 492"/>
                    <a:gd name="T55" fmla="*/ 1413 h 2041"/>
                    <a:gd name="T56" fmla="*/ 38 w 492"/>
                    <a:gd name="T57" fmla="*/ 1526 h 2041"/>
                    <a:gd name="T58" fmla="*/ 38 w 492"/>
                    <a:gd name="T59" fmla="*/ 1332 h 2041"/>
                    <a:gd name="T60" fmla="*/ 38 w 492"/>
                    <a:gd name="T61" fmla="*/ 1566 h 2041"/>
                    <a:gd name="T62" fmla="*/ 454 w 492"/>
                    <a:gd name="T63" fmla="*/ 1453 h 2041"/>
                    <a:gd name="T64" fmla="*/ 454 w 492"/>
                    <a:gd name="T65" fmla="*/ 1644 h 2041"/>
                    <a:gd name="T66" fmla="*/ 38 w 492"/>
                    <a:gd name="T67" fmla="*/ 1758 h 2041"/>
                    <a:gd name="T68" fmla="*/ 38 w 492"/>
                    <a:gd name="T69" fmla="*/ 1566 h 2041"/>
                    <a:gd name="T70" fmla="*/ 38 w 492"/>
                    <a:gd name="T71" fmla="*/ 1994 h 2041"/>
                    <a:gd name="T72" fmla="*/ 38 w 492"/>
                    <a:gd name="T73" fmla="*/ 1798 h 2041"/>
                    <a:gd name="T74" fmla="*/ 454 w 492"/>
                    <a:gd name="T75" fmla="*/ 1682 h 2041"/>
                    <a:gd name="T76" fmla="*/ 454 w 492"/>
                    <a:gd name="T77" fmla="*/ 1883 h 2041"/>
                    <a:gd name="T78" fmla="*/ 38 w 492"/>
                    <a:gd name="T79" fmla="*/ 1994 h 2041"/>
                    <a:gd name="T80" fmla="*/ 454 w 492"/>
                    <a:gd name="T81" fmla="*/ 50 h 2041"/>
                    <a:gd name="T82" fmla="*/ 454 w 492"/>
                    <a:gd name="T83" fmla="*/ 241 h 2041"/>
                    <a:gd name="T84" fmla="*/ 38 w 492"/>
                    <a:gd name="T85" fmla="*/ 357 h 2041"/>
                    <a:gd name="T86" fmla="*/ 38 w 492"/>
                    <a:gd name="T87" fmla="*/ 163 h 2041"/>
                    <a:gd name="T88" fmla="*/ 454 w 492"/>
                    <a:gd name="T89" fmla="*/ 50 h 204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2"/>
                    <a:gd name="T136" fmla="*/ 0 h 2041"/>
                    <a:gd name="T137" fmla="*/ 492 w 492"/>
                    <a:gd name="T138" fmla="*/ 2041 h 204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2" h="2041">
                      <a:moveTo>
                        <a:pt x="0" y="2041"/>
                      </a:moveTo>
                      <a:lnTo>
                        <a:pt x="492" y="1911"/>
                      </a:lnTo>
                      <a:lnTo>
                        <a:pt x="492" y="0"/>
                      </a:lnTo>
                      <a:lnTo>
                        <a:pt x="0" y="135"/>
                      </a:lnTo>
                      <a:lnTo>
                        <a:pt x="0" y="2041"/>
                      </a:lnTo>
                      <a:close/>
                      <a:moveTo>
                        <a:pt x="38" y="395"/>
                      </a:moveTo>
                      <a:lnTo>
                        <a:pt x="454" y="281"/>
                      </a:lnTo>
                      <a:lnTo>
                        <a:pt x="454" y="475"/>
                      </a:lnTo>
                      <a:lnTo>
                        <a:pt x="38" y="591"/>
                      </a:lnTo>
                      <a:lnTo>
                        <a:pt x="38" y="395"/>
                      </a:lnTo>
                      <a:close/>
                      <a:moveTo>
                        <a:pt x="38" y="629"/>
                      </a:moveTo>
                      <a:lnTo>
                        <a:pt x="454" y="515"/>
                      </a:lnTo>
                      <a:lnTo>
                        <a:pt x="454" y="709"/>
                      </a:lnTo>
                      <a:lnTo>
                        <a:pt x="38" y="825"/>
                      </a:lnTo>
                      <a:lnTo>
                        <a:pt x="38" y="629"/>
                      </a:lnTo>
                      <a:close/>
                      <a:moveTo>
                        <a:pt x="38" y="862"/>
                      </a:moveTo>
                      <a:lnTo>
                        <a:pt x="454" y="749"/>
                      </a:lnTo>
                      <a:lnTo>
                        <a:pt x="454" y="945"/>
                      </a:lnTo>
                      <a:lnTo>
                        <a:pt x="38" y="1058"/>
                      </a:lnTo>
                      <a:lnTo>
                        <a:pt x="38" y="862"/>
                      </a:lnTo>
                      <a:close/>
                      <a:moveTo>
                        <a:pt x="38" y="1099"/>
                      </a:moveTo>
                      <a:lnTo>
                        <a:pt x="454" y="983"/>
                      </a:lnTo>
                      <a:lnTo>
                        <a:pt x="454" y="1179"/>
                      </a:lnTo>
                      <a:lnTo>
                        <a:pt x="38" y="1292"/>
                      </a:lnTo>
                      <a:lnTo>
                        <a:pt x="38" y="1099"/>
                      </a:lnTo>
                      <a:close/>
                      <a:moveTo>
                        <a:pt x="38" y="1332"/>
                      </a:moveTo>
                      <a:lnTo>
                        <a:pt x="454" y="1217"/>
                      </a:lnTo>
                      <a:lnTo>
                        <a:pt x="454" y="1413"/>
                      </a:lnTo>
                      <a:lnTo>
                        <a:pt x="38" y="1526"/>
                      </a:lnTo>
                      <a:lnTo>
                        <a:pt x="38" y="1332"/>
                      </a:lnTo>
                      <a:close/>
                      <a:moveTo>
                        <a:pt x="38" y="1566"/>
                      </a:moveTo>
                      <a:lnTo>
                        <a:pt x="454" y="1453"/>
                      </a:lnTo>
                      <a:lnTo>
                        <a:pt x="454" y="1644"/>
                      </a:lnTo>
                      <a:lnTo>
                        <a:pt x="38" y="1758"/>
                      </a:lnTo>
                      <a:lnTo>
                        <a:pt x="38" y="1566"/>
                      </a:lnTo>
                      <a:close/>
                      <a:moveTo>
                        <a:pt x="38" y="1994"/>
                      </a:moveTo>
                      <a:lnTo>
                        <a:pt x="38" y="1798"/>
                      </a:lnTo>
                      <a:lnTo>
                        <a:pt x="454" y="1682"/>
                      </a:lnTo>
                      <a:lnTo>
                        <a:pt x="454" y="1883"/>
                      </a:lnTo>
                      <a:lnTo>
                        <a:pt x="38" y="1994"/>
                      </a:lnTo>
                      <a:close/>
                      <a:moveTo>
                        <a:pt x="454" y="50"/>
                      </a:moveTo>
                      <a:lnTo>
                        <a:pt x="454" y="241"/>
                      </a:lnTo>
                      <a:lnTo>
                        <a:pt x="38" y="357"/>
                      </a:lnTo>
                      <a:lnTo>
                        <a:pt x="38" y="163"/>
                      </a:lnTo>
                      <a:lnTo>
                        <a:pt x="454" y="50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2" name="Freeform 515"/>
                <p:cNvSpPr>
                  <a:spLocks noEditPoints="1"/>
                </p:cNvSpPr>
                <p:nvPr/>
              </p:nvSpPr>
              <p:spPr bwMode="gray">
                <a:xfrm>
                  <a:off x="2458" y="1906"/>
                  <a:ext cx="178" cy="48"/>
                </a:xfrm>
                <a:custGeom>
                  <a:avLst/>
                  <a:gdLst>
                    <a:gd name="T0" fmla="*/ 978 w 1500"/>
                    <a:gd name="T1" fmla="*/ 408 h 408"/>
                    <a:gd name="T2" fmla="*/ 0 w 1500"/>
                    <a:gd name="T3" fmla="*/ 141 h 408"/>
                    <a:gd name="T4" fmla="*/ 525 w 1500"/>
                    <a:gd name="T5" fmla="*/ 0 h 408"/>
                    <a:gd name="T6" fmla="*/ 529 w 1500"/>
                    <a:gd name="T7" fmla="*/ 2 h 408"/>
                    <a:gd name="T8" fmla="*/ 1500 w 1500"/>
                    <a:gd name="T9" fmla="*/ 262 h 408"/>
                    <a:gd name="T10" fmla="*/ 978 w 1500"/>
                    <a:gd name="T11" fmla="*/ 408 h 408"/>
                    <a:gd name="T12" fmla="*/ 978 w 1500"/>
                    <a:gd name="T13" fmla="*/ 408 h 408"/>
                    <a:gd name="T14" fmla="*/ 144 w 1500"/>
                    <a:gd name="T15" fmla="*/ 141 h 408"/>
                    <a:gd name="T16" fmla="*/ 978 w 1500"/>
                    <a:gd name="T17" fmla="*/ 368 h 408"/>
                    <a:gd name="T18" fmla="*/ 1359 w 1500"/>
                    <a:gd name="T19" fmla="*/ 262 h 408"/>
                    <a:gd name="T20" fmla="*/ 525 w 1500"/>
                    <a:gd name="T21" fmla="*/ 40 h 408"/>
                    <a:gd name="T22" fmla="*/ 144 w 1500"/>
                    <a:gd name="T23" fmla="*/ 141 h 408"/>
                    <a:gd name="T24" fmla="*/ 144 w 1500"/>
                    <a:gd name="T25" fmla="*/ 141 h 40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00"/>
                    <a:gd name="T40" fmla="*/ 0 h 408"/>
                    <a:gd name="T41" fmla="*/ 1500 w 1500"/>
                    <a:gd name="T42" fmla="*/ 408 h 40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00" h="408">
                      <a:moveTo>
                        <a:pt x="978" y="408"/>
                      </a:moveTo>
                      <a:lnTo>
                        <a:pt x="0" y="141"/>
                      </a:lnTo>
                      <a:lnTo>
                        <a:pt x="525" y="0"/>
                      </a:lnTo>
                      <a:lnTo>
                        <a:pt x="529" y="2"/>
                      </a:lnTo>
                      <a:lnTo>
                        <a:pt x="1500" y="262"/>
                      </a:lnTo>
                      <a:lnTo>
                        <a:pt x="978" y="408"/>
                      </a:lnTo>
                      <a:close/>
                      <a:moveTo>
                        <a:pt x="144" y="141"/>
                      </a:moveTo>
                      <a:lnTo>
                        <a:pt x="978" y="368"/>
                      </a:lnTo>
                      <a:lnTo>
                        <a:pt x="1359" y="262"/>
                      </a:lnTo>
                      <a:lnTo>
                        <a:pt x="525" y="40"/>
                      </a:lnTo>
                      <a:lnTo>
                        <a:pt x="144" y="141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3" name="Freeform 516"/>
                <p:cNvSpPr>
                  <a:spLocks/>
                </p:cNvSpPr>
                <p:nvPr/>
              </p:nvSpPr>
              <p:spPr bwMode="gray">
                <a:xfrm>
                  <a:off x="2465" y="1923"/>
                  <a:ext cx="111" cy="252"/>
                </a:xfrm>
                <a:custGeom>
                  <a:avLst/>
                  <a:gdLst>
                    <a:gd name="T0" fmla="*/ 940 w 940"/>
                    <a:gd name="T1" fmla="*/ 2112 h 2126"/>
                    <a:gd name="T2" fmla="*/ 491 w 940"/>
                    <a:gd name="T3" fmla="*/ 1063 h 2126"/>
                    <a:gd name="T4" fmla="*/ 940 w 940"/>
                    <a:gd name="T5" fmla="*/ 260 h 2126"/>
                    <a:gd name="T6" fmla="*/ 907 w 940"/>
                    <a:gd name="T7" fmla="*/ 241 h 2126"/>
                    <a:gd name="T8" fmla="*/ 472 w 940"/>
                    <a:gd name="T9" fmla="*/ 1020 h 2126"/>
                    <a:gd name="T10" fmla="*/ 35 w 940"/>
                    <a:gd name="T11" fmla="*/ 0 h 2126"/>
                    <a:gd name="T12" fmla="*/ 0 w 940"/>
                    <a:gd name="T13" fmla="*/ 14 h 2126"/>
                    <a:gd name="T14" fmla="*/ 448 w 940"/>
                    <a:gd name="T15" fmla="*/ 1060 h 2126"/>
                    <a:gd name="T16" fmla="*/ 0 w 940"/>
                    <a:gd name="T17" fmla="*/ 1866 h 2126"/>
                    <a:gd name="T18" fmla="*/ 33 w 940"/>
                    <a:gd name="T19" fmla="*/ 1885 h 2126"/>
                    <a:gd name="T20" fmla="*/ 467 w 940"/>
                    <a:gd name="T21" fmla="*/ 1105 h 2126"/>
                    <a:gd name="T22" fmla="*/ 904 w 940"/>
                    <a:gd name="T23" fmla="*/ 2126 h 2126"/>
                    <a:gd name="T24" fmla="*/ 940 w 940"/>
                    <a:gd name="T25" fmla="*/ 2112 h 21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40"/>
                    <a:gd name="T40" fmla="*/ 0 h 2126"/>
                    <a:gd name="T41" fmla="*/ 940 w 940"/>
                    <a:gd name="T42" fmla="*/ 2126 h 21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40" h="2126">
                      <a:moveTo>
                        <a:pt x="940" y="2112"/>
                      </a:moveTo>
                      <a:lnTo>
                        <a:pt x="491" y="1063"/>
                      </a:lnTo>
                      <a:lnTo>
                        <a:pt x="940" y="260"/>
                      </a:lnTo>
                      <a:lnTo>
                        <a:pt x="907" y="241"/>
                      </a:lnTo>
                      <a:lnTo>
                        <a:pt x="472" y="1020"/>
                      </a:lnTo>
                      <a:lnTo>
                        <a:pt x="35" y="0"/>
                      </a:lnTo>
                      <a:lnTo>
                        <a:pt x="0" y="14"/>
                      </a:lnTo>
                      <a:lnTo>
                        <a:pt x="448" y="1060"/>
                      </a:lnTo>
                      <a:lnTo>
                        <a:pt x="0" y="1866"/>
                      </a:lnTo>
                      <a:lnTo>
                        <a:pt x="33" y="1885"/>
                      </a:lnTo>
                      <a:lnTo>
                        <a:pt x="467" y="1105"/>
                      </a:lnTo>
                      <a:lnTo>
                        <a:pt x="904" y="2126"/>
                      </a:lnTo>
                      <a:lnTo>
                        <a:pt x="940" y="2112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4" name="Freeform 517"/>
                <p:cNvSpPr>
                  <a:spLocks/>
                </p:cNvSpPr>
                <p:nvPr/>
              </p:nvSpPr>
              <p:spPr bwMode="gray">
                <a:xfrm>
                  <a:off x="2598" y="1709"/>
                  <a:ext cx="4" cy="222"/>
                </a:xfrm>
                <a:custGeom>
                  <a:avLst/>
                  <a:gdLst>
                    <a:gd name="T0" fmla="*/ 37 w 37"/>
                    <a:gd name="T1" fmla="*/ 1873 h 1873"/>
                    <a:gd name="T2" fmla="*/ 0 w 37"/>
                    <a:gd name="T3" fmla="*/ 1873 h 1873"/>
                    <a:gd name="T4" fmla="*/ 0 w 37"/>
                    <a:gd name="T5" fmla="*/ 0 h 1873"/>
                    <a:gd name="T6" fmla="*/ 37 w 37"/>
                    <a:gd name="T7" fmla="*/ 0 h 1873"/>
                    <a:gd name="T8" fmla="*/ 37 w 37"/>
                    <a:gd name="T9" fmla="*/ 1873 h 1873"/>
                    <a:gd name="T10" fmla="*/ 37 w 37"/>
                    <a:gd name="T11" fmla="*/ 1873 h 18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1873"/>
                    <a:gd name="T20" fmla="*/ 37 w 37"/>
                    <a:gd name="T21" fmla="*/ 1873 h 187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1873">
                      <a:moveTo>
                        <a:pt x="37" y="1873"/>
                      </a:moveTo>
                      <a:lnTo>
                        <a:pt x="0" y="1873"/>
                      </a:lnTo>
                      <a:lnTo>
                        <a:pt x="0" y="0"/>
                      </a:lnTo>
                      <a:lnTo>
                        <a:pt x="37" y="0"/>
                      </a:lnTo>
                      <a:lnTo>
                        <a:pt x="37" y="1873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5" name="Freeform 518"/>
                <p:cNvSpPr>
                  <a:spLocks/>
                </p:cNvSpPr>
                <p:nvPr/>
              </p:nvSpPr>
              <p:spPr bwMode="gray">
                <a:xfrm>
                  <a:off x="2545" y="1694"/>
                  <a:ext cx="4" cy="222"/>
                </a:xfrm>
                <a:custGeom>
                  <a:avLst/>
                  <a:gdLst>
                    <a:gd name="T0" fmla="*/ 38 w 38"/>
                    <a:gd name="T1" fmla="*/ 1873 h 1873"/>
                    <a:gd name="T2" fmla="*/ 0 w 38"/>
                    <a:gd name="T3" fmla="*/ 1873 h 1873"/>
                    <a:gd name="T4" fmla="*/ 0 w 38"/>
                    <a:gd name="T5" fmla="*/ 0 h 1873"/>
                    <a:gd name="T6" fmla="*/ 38 w 38"/>
                    <a:gd name="T7" fmla="*/ 0 h 1873"/>
                    <a:gd name="T8" fmla="*/ 38 w 38"/>
                    <a:gd name="T9" fmla="*/ 1873 h 1873"/>
                    <a:gd name="T10" fmla="*/ 38 w 38"/>
                    <a:gd name="T11" fmla="*/ 1873 h 18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1873"/>
                    <a:gd name="T20" fmla="*/ 38 w 38"/>
                    <a:gd name="T21" fmla="*/ 1873 h 187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1873">
                      <a:moveTo>
                        <a:pt x="38" y="1873"/>
                      </a:moveTo>
                      <a:lnTo>
                        <a:pt x="0" y="1873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1873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6" name="Freeform 519"/>
                <p:cNvSpPr>
                  <a:spLocks noEditPoints="1"/>
                </p:cNvSpPr>
                <p:nvPr/>
              </p:nvSpPr>
              <p:spPr bwMode="gray">
                <a:xfrm>
                  <a:off x="2464" y="1691"/>
                  <a:ext cx="86" cy="235"/>
                </a:xfrm>
                <a:custGeom>
                  <a:avLst/>
                  <a:gdLst>
                    <a:gd name="T0" fmla="*/ 234 w 720"/>
                    <a:gd name="T1" fmla="*/ 130 h 1984"/>
                    <a:gd name="T2" fmla="*/ 0 w 720"/>
                    <a:gd name="T3" fmla="*/ 1984 h 1984"/>
                    <a:gd name="T4" fmla="*/ 491 w 720"/>
                    <a:gd name="T5" fmla="*/ 1847 h 1984"/>
                    <a:gd name="T6" fmla="*/ 720 w 720"/>
                    <a:gd name="T7" fmla="*/ 0 h 1984"/>
                    <a:gd name="T8" fmla="*/ 234 w 720"/>
                    <a:gd name="T9" fmla="*/ 130 h 1984"/>
                    <a:gd name="T10" fmla="*/ 477 w 720"/>
                    <a:gd name="T11" fmla="*/ 1651 h 1984"/>
                    <a:gd name="T12" fmla="*/ 66 w 720"/>
                    <a:gd name="T13" fmla="*/ 1762 h 1984"/>
                    <a:gd name="T14" fmla="*/ 83 w 720"/>
                    <a:gd name="T15" fmla="*/ 1639 h 1984"/>
                    <a:gd name="T16" fmla="*/ 494 w 720"/>
                    <a:gd name="T17" fmla="*/ 1528 h 1984"/>
                    <a:gd name="T18" fmla="*/ 477 w 720"/>
                    <a:gd name="T19" fmla="*/ 1651 h 1984"/>
                    <a:gd name="T20" fmla="*/ 498 w 720"/>
                    <a:gd name="T21" fmla="*/ 1488 h 1984"/>
                    <a:gd name="T22" fmla="*/ 87 w 720"/>
                    <a:gd name="T23" fmla="*/ 1599 h 1984"/>
                    <a:gd name="T24" fmla="*/ 101 w 720"/>
                    <a:gd name="T25" fmla="*/ 1474 h 1984"/>
                    <a:gd name="T26" fmla="*/ 513 w 720"/>
                    <a:gd name="T27" fmla="*/ 1363 h 1984"/>
                    <a:gd name="T28" fmla="*/ 498 w 720"/>
                    <a:gd name="T29" fmla="*/ 1488 h 1984"/>
                    <a:gd name="T30" fmla="*/ 520 w 720"/>
                    <a:gd name="T31" fmla="*/ 1323 h 1984"/>
                    <a:gd name="T32" fmla="*/ 106 w 720"/>
                    <a:gd name="T33" fmla="*/ 1434 h 1984"/>
                    <a:gd name="T34" fmla="*/ 123 w 720"/>
                    <a:gd name="T35" fmla="*/ 1311 h 1984"/>
                    <a:gd name="T36" fmla="*/ 534 w 720"/>
                    <a:gd name="T37" fmla="*/ 1200 h 1984"/>
                    <a:gd name="T38" fmla="*/ 520 w 720"/>
                    <a:gd name="T39" fmla="*/ 1323 h 1984"/>
                    <a:gd name="T40" fmla="*/ 538 w 720"/>
                    <a:gd name="T41" fmla="*/ 1160 h 1984"/>
                    <a:gd name="T42" fmla="*/ 127 w 720"/>
                    <a:gd name="T43" fmla="*/ 1268 h 1984"/>
                    <a:gd name="T44" fmla="*/ 144 w 720"/>
                    <a:gd name="T45" fmla="*/ 1145 h 1984"/>
                    <a:gd name="T46" fmla="*/ 555 w 720"/>
                    <a:gd name="T47" fmla="*/ 1034 h 1984"/>
                    <a:gd name="T48" fmla="*/ 538 w 720"/>
                    <a:gd name="T49" fmla="*/ 1160 h 1984"/>
                    <a:gd name="T50" fmla="*/ 560 w 720"/>
                    <a:gd name="T51" fmla="*/ 994 h 1984"/>
                    <a:gd name="T52" fmla="*/ 149 w 720"/>
                    <a:gd name="T53" fmla="*/ 1105 h 1984"/>
                    <a:gd name="T54" fmla="*/ 165 w 720"/>
                    <a:gd name="T55" fmla="*/ 980 h 1984"/>
                    <a:gd name="T56" fmla="*/ 574 w 720"/>
                    <a:gd name="T57" fmla="*/ 871 h 1984"/>
                    <a:gd name="T58" fmla="*/ 560 w 720"/>
                    <a:gd name="T59" fmla="*/ 994 h 1984"/>
                    <a:gd name="T60" fmla="*/ 579 w 720"/>
                    <a:gd name="T61" fmla="*/ 831 h 1984"/>
                    <a:gd name="T62" fmla="*/ 170 w 720"/>
                    <a:gd name="T63" fmla="*/ 940 h 1984"/>
                    <a:gd name="T64" fmla="*/ 184 w 720"/>
                    <a:gd name="T65" fmla="*/ 817 h 1984"/>
                    <a:gd name="T66" fmla="*/ 595 w 720"/>
                    <a:gd name="T67" fmla="*/ 706 h 1984"/>
                    <a:gd name="T68" fmla="*/ 579 w 720"/>
                    <a:gd name="T69" fmla="*/ 831 h 1984"/>
                    <a:gd name="T70" fmla="*/ 600 w 720"/>
                    <a:gd name="T71" fmla="*/ 666 h 1984"/>
                    <a:gd name="T72" fmla="*/ 191 w 720"/>
                    <a:gd name="T73" fmla="*/ 777 h 1984"/>
                    <a:gd name="T74" fmla="*/ 205 w 720"/>
                    <a:gd name="T75" fmla="*/ 652 h 1984"/>
                    <a:gd name="T76" fmla="*/ 616 w 720"/>
                    <a:gd name="T77" fmla="*/ 543 h 1984"/>
                    <a:gd name="T78" fmla="*/ 600 w 720"/>
                    <a:gd name="T79" fmla="*/ 666 h 1984"/>
                    <a:gd name="T80" fmla="*/ 621 w 720"/>
                    <a:gd name="T81" fmla="*/ 501 h 1984"/>
                    <a:gd name="T82" fmla="*/ 210 w 720"/>
                    <a:gd name="T83" fmla="*/ 612 h 1984"/>
                    <a:gd name="T84" fmla="*/ 227 w 720"/>
                    <a:gd name="T85" fmla="*/ 489 h 1984"/>
                    <a:gd name="T86" fmla="*/ 635 w 720"/>
                    <a:gd name="T87" fmla="*/ 378 h 1984"/>
                    <a:gd name="T88" fmla="*/ 621 w 720"/>
                    <a:gd name="T89" fmla="*/ 501 h 1984"/>
                    <a:gd name="T90" fmla="*/ 640 w 720"/>
                    <a:gd name="T91" fmla="*/ 338 h 1984"/>
                    <a:gd name="T92" fmla="*/ 231 w 720"/>
                    <a:gd name="T93" fmla="*/ 446 h 1984"/>
                    <a:gd name="T94" fmla="*/ 248 w 720"/>
                    <a:gd name="T95" fmla="*/ 323 h 1984"/>
                    <a:gd name="T96" fmla="*/ 657 w 720"/>
                    <a:gd name="T97" fmla="*/ 212 h 1984"/>
                    <a:gd name="T98" fmla="*/ 640 w 720"/>
                    <a:gd name="T99" fmla="*/ 338 h 1984"/>
                    <a:gd name="T100" fmla="*/ 675 w 720"/>
                    <a:gd name="T101" fmla="*/ 49 h 1984"/>
                    <a:gd name="T102" fmla="*/ 661 w 720"/>
                    <a:gd name="T103" fmla="*/ 172 h 1984"/>
                    <a:gd name="T104" fmla="*/ 253 w 720"/>
                    <a:gd name="T105" fmla="*/ 283 h 1984"/>
                    <a:gd name="T106" fmla="*/ 267 w 720"/>
                    <a:gd name="T107" fmla="*/ 160 h 1984"/>
                    <a:gd name="T108" fmla="*/ 675 w 720"/>
                    <a:gd name="T109" fmla="*/ 49 h 1984"/>
                    <a:gd name="T110" fmla="*/ 45 w 720"/>
                    <a:gd name="T111" fmla="*/ 1932 h 1984"/>
                    <a:gd name="T112" fmla="*/ 61 w 720"/>
                    <a:gd name="T113" fmla="*/ 1802 h 1984"/>
                    <a:gd name="T114" fmla="*/ 472 w 720"/>
                    <a:gd name="T115" fmla="*/ 1693 h 1984"/>
                    <a:gd name="T116" fmla="*/ 458 w 720"/>
                    <a:gd name="T117" fmla="*/ 1816 h 1984"/>
                    <a:gd name="T118" fmla="*/ 45 w 720"/>
                    <a:gd name="T119" fmla="*/ 1932 h 19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720"/>
                    <a:gd name="T181" fmla="*/ 0 h 1984"/>
                    <a:gd name="T182" fmla="*/ 720 w 720"/>
                    <a:gd name="T183" fmla="*/ 1984 h 19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720" h="1984">
                      <a:moveTo>
                        <a:pt x="234" y="130"/>
                      </a:moveTo>
                      <a:lnTo>
                        <a:pt x="0" y="1984"/>
                      </a:lnTo>
                      <a:lnTo>
                        <a:pt x="491" y="1847"/>
                      </a:lnTo>
                      <a:lnTo>
                        <a:pt x="720" y="0"/>
                      </a:lnTo>
                      <a:lnTo>
                        <a:pt x="234" y="130"/>
                      </a:lnTo>
                      <a:close/>
                      <a:moveTo>
                        <a:pt x="477" y="1651"/>
                      </a:moveTo>
                      <a:lnTo>
                        <a:pt x="66" y="1762"/>
                      </a:lnTo>
                      <a:lnTo>
                        <a:pt x="83" y="1639"/>
                      </a:lnTo>
                      <a:lnTo>
                        <a:pt x="494" y="1528"/>
                      </a:lnTo>
                      <a:lnTo>
                        <a:pt x="477" y="1651"/>
                      </a:lnTo>
                      <a:close/>
                      <a:moveTo>
                        <a:pt x="498" y="1488"/>
                      </a:moveTo>
                      <a:lnTo>
                        <a:pt x="87" y="1599"/>
                      </a:lnTo>
                      <a:lnTo>
                        <a:pt x="101" y="1474"/>
                      </a:lnTo>
                      <a:lnTo>
                        <a:pt x="513" y="1363"/>
                      </a:lnTo>
                      <a:lnTo>
                        <a:pt x="498" y="1488"/>
                      </a:lnTo>
                      <a:close/>
                      <a:moveTo>
                        <a:pt x="520" y="1323"/>
                      </a:moveTo>
                      <a:lnTo>
                        <a:pt x="106" y="1434"/>
                      </a:lnTo>
                      <a:lnTo>
                        <a:pt x="123" y="1311"/>
                      </a:lnTo>
                      <a:lnTo>
                        <a:pt x="534" y="1200"/>
                      </a:lnTo>
                      <a:lnTo>
                        <a:pt x="520" y="1323"/>
                      </a:lnTo>
                      <a:close/>
                      <a:moveTo>
                        <a:pt x="538" y="1160"/>
                      </a:moveTo>
                      <a:lnTo>
                        <a:pt x="127" y="1268"/>
                      </a:lnTo>
                      <a:lnTo>
                        <a:pt x="144" y="1145"/>
                      </a:lnTo>
                      <a:lnTo>
                        <a:pt x="555" y="1034"/>
                      </a:lnTo>
                      <a:lnTo>
                        <a:pt x="538" y="1160"/>
                      </a:lnTo>
                      <a:close/>
                      <a:moveTo>
                        <a:pt x="560" y="994"/>
                      </a:moveTo>
                      <a:lnTo>
                        <a:pt x="149" y="1105"/>
                      </a:lnTo>
                      <a:lnTo>
                        <a:pt x="165" y="980"/>
                      </a:lnTo>
                      <a:lnTo>
                        <a:pt x="574" y="871"/>
                      </a:lnTo>
                      <a:lnTo>
                        <a:pt x="560" y="994"/>
                      </a:lnTo>
                      <a:close/>
                      <a:moveTo>
                        <a:pt x="579" y="831"/>
                      </a:moveTo>
                      <a:lnTo>
                        <a:pt x="170" y="940"/>
                      </a:lnTo>
                      <a:lnTo>
                        <a:pt x="184" y="817"/>
                      </a:lnTo>
                      <a:lnTo>
                        <a:pt x="595" y="706"/>
                      </a:lnTo>
                      <a:lnTo>
                        <a:pt x="579" y="831"/>
                      </a:lnTo>
                      <a:close/>
                      <a:moveTo>
                        <a:pt x="600" y="666"/>
                      </a:moveTo>
                      <a:lnTo>
                        <a:pt x="191" y="777"/>
                      </a:lnTo>
                      <a:lnTo>
                        <a:pt x="205" y="652"/>
                      </a:lnTo>
                      <a:lnTo>
                        <a:pt x="616" y="543"/>
                      </a:lnTo>
                      <a:lnTo>
                        <a:pt x="600" y="666"/>
                      </a:lnTo>
                      <a:close/>
                      <a:moveTo>
                        <a:pt x="621" y="501"/>
                      </a:moveTo>
                      <a:lnTo>
                        <a:pt x="210" y="612"/>
                      </a:lnTo>
                      <a:lnTo>
                        <a:pt x="227" y="489"/>
                      </a:lnTo>
                      <a:lnTo>
                        <a:pt x="635" y="378"/>
                      </a:lnTo>
                      <a:lnTo>
                        <a:pt x="621" y="501"/>
                      </a:lnTo>
                      <a:close/>
                      <a:moveTo>
                        <a:pt x="640" y="338"/>
                      </a:moveTo>
                      <a:lnTo>
                        <a:pt x="231" y="446"/>
                      </a:lnTo>
                      <a:lnTo>
                        <a:pt x="248" y="323"/>
                      </a:lnTo>
                      <a:lnTo>
                        <a:pt x="657" y="212"/>
                      </a:lnTo>
                      <a:lnTo>
                        <a:pt x="640" y="338"/>
                      </a:lnTo>
                      <a:close/>
                      <a:moveTo>
                        <a:pt x="675" y="49"/>
                      </a:moveTo>
                      <a:lnTo>
                        <a:pt x="661" y="172"/>
                      </a:lnTo>
                      <a:lnTo>
                        <a:pt x="253" y="283"/>
                      </a:lnTo>
                      <a:lnTo>
                        <a:pt x="267" y="160"/>
                      </a:lnTo>
                      <a:lnTo>
                        <a:pt x="675" y="49"/>
                      </a:lnTo>
                      <a:close/>
                      <a:moveTo>
                        <a:pt x="45" y="1932"/>
                      </a:moveTo>
                      <a:lnTo>
                        <a:pt x="61" y="1802"/>
                      </a:lnTo>
                      <a:lnTo>
                        <a:pt x="472" y="1693"/>
                      </a:lnTo>
                      <a:lnTo>
                        <a:pt x="458" y="1816"/>
                      </a:lnTo>
                      <a:lnTo>
                        <a:pt x="45" y="1932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7" name="Freeform 520"/>
                <p:cNvSpPr>
                  <a:spLocks noEditPoints="1"/>
                </p:cNvSpPr>
                <p:nvPr/>
              </p:nvSpPr>
              <p:spPr bwMode="gray">
                <a:xfrm>
                  <a:off x="2545" y="1706"/>
                  <a:ext cx="85" cy="249"/>
                </a:xfrm>
                <a:custGeom>
                  <a:avLst/>
                  <a:gdLst>
                    <a:gd name="T0" fmla="*/ 486 w 723"/>
                    <a:gd name="T1" fmla="*/ 24 h 2105"/>
                    <a:gd name="T2" fmla="*/ 484 w 723"/>
                    <a:gd name="T3" fmla="*/ 0 h 2105"/>
                    <a:gd name="T4" fmla="*/ 0 w 723"/>
                    <a:gd name="T5" fmla="*/ 130 h 2105"/>
                    <a:gd name="T6" fmla="*/ 234 w 723"/>
                    <a:gd name="T7" fmla="*/ 2105 h 2105"/>
                    <a:gd name="T8" fmla="*/ 723 w 723"/>
                    <a:gd name="T9" fmla="*/ 1973 h 2105"/>
                    <a:gd name="T10" fmla="*/ 486 w 723"/>
                    <a:gd name="T11" fmla="*/ 24 h 2105"/>
                    <a:gd name="T12" fmla="*/ 496 w 723"/>
                    <a:gd name="T13" fmla="*/ 402 h 2105"/>
                    <a:gd name="T14" fmla="*/ 512 w 723"/>
                    <a:gd name="T15" fmla="*/ 539 h 2105"/>
                    <a:gd name="T16" fmla="*/ 99 w 723"/>
                    <a:gd name="T17" fmla="*/ 650 h 2105"/>
                    <a:gd name="T18" fmla="*/ 83 w 723"/>
                    <a:gd name="T19" fmla="*/ 511 h 2105"/>
                    <a:gd name="T20" fmla="*/ 496 w 723"/>
                    <a:gd name="T21" fmla="*/ 402 h 2105"/>
                    <a:gd name="T22" fmla="*/ 78 w 723"/>
                    <a:gd name="T23" fmla="*/ 473 h 2105"/>
                    <a:gd name="T24" fmla="*/ 61 w 723"/>
                    <a:gd name="T25" fmla="*/ 336 h 2105"/>
                    <a:gd name="T26" fmla="*/ 475 w 723"/>
                    <a:gd name="T27" fmla="*/ 225 h 2105"/>
                    <a:gd name="T28" fmla="*/ 491 w 723"/>
                    <a:gd name="T29" fmla="*/ 362 h 2105"/>
                    <a:gd name="T30" fmla="*/ 78 w 723"/>
                    <a:gd name="T31" fmla="*/ 473 h 2105"/>
                    <a:gd name="T32" fmla="*/ 515 w 723"/>
                    <a:gd name="T33" fmla="*/ 577 h 2105"/>
                    <a:gd name="T34" fmla="*/ 531 w 723"/>
                    <a:gd name="T35" fmla="*/ 714 h 2105"/>
                    <a:gd name="T36" fmla="*/ 120 w 723"/>
                    <a:gd name="T37" fmla="*/ 825 h 2105"/>
                    <a:gd name="T38" fmla="*/ 104 w 723"/>
                    <a:gd name="T39" fmla="*/ 688 h 2105"/>
                    <a:gd name="T40" fmla="*/ 515 w 723"/>
                    <a:gd name="T41" fmla="*/ 577 h 2105"/>
                    <a:gd name="T42" fmla="*/ 536 w 723"/>
                    <a:gd name="T43" fmla="*/ 751 h 2105"/>
                    <a:gd name="T44" fmla="*/ 553 w 723"/>
                    <a:gd name="T45" fmla="*/ 888 h 2105"/>
                    <a:gd name="T46" fmla="*/ 142 w 723"/>
                    <a:gd name="T47" fmla="*/ 999 h 2105"/>
                    <a:gd name="T48" fmla="*/ 125 w 723"/>
                    <a:gd name="T49" fmla="*/ 862 h 2105"/>
                    <a:gd name="T50" fmla="*/ 536 w 723"/>
                    <a:gd name="T51" fmla="*/ 751 h 2105"/>
                    <a:gd name="T52" fmla="*/ 557 w 723"/>
                    <a:gd name="T53" fmla="*/ 926 h 2105"/>
                    <a:gd name="T54" fmla="*/ 574 w 723"/>
                    <a:gd name="T55" fmla="*/ 1063 h 2105"/>
                    <a:gd name="T56" fmla="*/ 160 w 723"/>
                    <a:gd name="T57" fmla="*/ 1174 h 2105"/>
                    <a:gd name="T58" fmla="*/ 144 w 723"/>
                    <a:gd name="T59" fmla="*/ 1037 h 2105"/>
                    <a:gd name="T60" fmla="*/ 557 w 723"/>
                    <a:gd name="T61" fmla="*/ 926 h 2105"/>
                    <a:gd name="T62" fmla="*/ 579 w 723"/>
                    <a:gd name="T63" fmla="*/ 1101 h 2105"/>
                    <a:gd name="T64" fmla="*/ 595 w 723"/>
                    <a:gd name="T65" fmla="*/ 1238 h 2105"/>
                    <a:gd name="T66" fmla="*/ 182 w 723"/>
                    <a:gd name="T67" fmla="*/ 1349 h 2105"/>
                    <a:gd name="T68" fmla="*/ 165 w 723"/>
                    <a:gd name="T69" fmla="*/ 1212 h 2105"/>
                    <a:gd name="T70" fmla="*/ 579 w 723"/>
                    <a:gd name="T71" fmla="*/ 1101 h 2105"/>
                    <a:gd name="T72" fmla="*/ 600 w 723"/>
                    <a:gd name="T73" fmla="*/ 1276 h 2105"/>
                    <a:gd name="T74" fmla="*/ 616 w 723"/>
                    <a:gd name="T75" fmla="*/ 1415 h 2105"/>
                    <a:gd name="T76" fmla="*/ 203 w 723"/>
                    <a:gd name="T77" fmla="*/ 1526 h 2105"/>
                    <a:gd name="T78" fmla="*/ 186 w 723"/>
                    <a:gd name="T79" fmla="*/ 1389 h 2105"/>
                    <a:gd name="T80" fmla="*/ 600 w 723"/>
                    <a:gd name="T81" fmla="*/ 1276 h 2105"/>
                    <a:gd name="T82" fmla="*/ 621 w 723"/>
                    <a:gd name="T83" fmla="*/ 1453 h 2105"/>
                    <a:gd name="T84" fmla="*/ 638 w 723"/>
                    <a:gd name="T85" fmla="*/ 1590 h 2105"/>
                    <a:gd name="T86" fmla="*/ 224 w 723"/>
                    <a:gd name="T87" fmla="*/ 1701 h 2105"/>
                    <a:gd name="T88" fmla="*/ 208 w 723"/>
                    <a:gd name="T89" fmla="*/ 1564 h 2105"/>
                    <a:gd name="T90" fmla="*/ 621 w 723"/>
                    <a:gd name="T91" fmla="*/ 1453 h 2105"/>
                    <a:gd name="T92" fmla="*/ 642 w 723"/>
                    <a:gd name="T93" fmla="*/ 1628 h 2105"/>
                    <a:gd name="T94" fmla="*/ 659 w 723"/>
                    <a:gd name="T95" fmla="*/ 1765 h 2105"/>
                    <a:gd name="T96" fmla="*/ 243 w 723"/>
                    <a:gd name="T97" fmla="*/ 1876 h 2105"/>
                    <a:gd name="T98" fmla="*/ 229 w 723"/>
                    <a:gd name="T99" fmla="*/ 1739 h 2105"/>
                    <a:gd name="T100" fmla="*/ 642 w 723"/>
                    <a:gd name="T101" fmla="*/ 1628 h 2105"/>
                    <a:gd name="T102" fmla="*/ 453 w 723"/>
                    <a:gd name="T103" fmla="*/ 50 h 2105"/>
                    <a:gd name="T104" fmla="*/ 470 w 723"/>
                    <a:gd name="T105" fmla="*/ 187 h 2105"/>
                    <a:gd name="T106" fmla="*/ 57 w 723"/>
                    <a:gd name="T107" fmla="*/ 298 h 2105"/>
                    <a:gd name="T108" fmla="*/ 42 w 723"/>
                    <a:gd name="T109" fmla="*/ 159 h 2105"/>
                    <a:gd name="T110" fmla="*/ 453 w 723"/>
                    <a:gd name="T111" fmla="*/ 50 h 2105"/>
                    <a:gd name="T112" fmla="*/ 264 w 723"/>
                    <a:gd name="T113" fmla="*/ 2055 h 2105"/>
                    <a:gd name="T114" fmla="*/ 248 w 723"/>
                    <a:gd name="T115" fmla="*/ 1914 h 2105"/>
                    <a:gd name="T116" fmla="*/ 664 w 723"/>
                    <a:gd name="T117" fmla="*/ 1803 h 2105"/>
                    <a:gd name="T118" fmla="*/ 680 w 723"/>
                    <a:gd name="T119" fmla="*/ 1944 h 2105"/>
                    <a:gd name="T120" fmla="*/ 264 w 723"/>
                    <a:gd name="T121" fmla="*/ 2055 h 210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23"/>
                    <a:gd name="T184" fmla="*/ 0 h 2105"/>
                    <a:gd name="T185" fmla="*/ 723 w 723"/>
                    <a:gd name="T186" fmla="*/ 2105 h 210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23" h="2105">
                      <a:moveTo>
                        <a:pt x="486" y="24"/>
                      </a:moveTo>
                      <a:lnTo>
                        <a:pt x="484" y="0"/>
                      </a:lnTo>
                      <a:lnTo>
                        <a:pt x="0" y="130"/>
                      </a:lnTo>
                      <a:lnTo>
                        <a:pt x="234" y="2105"/>
                      </a:lnTo>
                      <a:lnTo>
                        <a:pt x="723" y="1973"/>
                      </a:lnTo>
                      <a:lnTo>
                        <a:pt x="486" y="24"/>
                      </a:lnTo>
                      <a:close/>
                      <a:moveTo>
                        <a:pt x="496" y="402"/>
                      </a:moveTo>
                      <a:lnTo>
                        <a:pt x="512" y="539"/>
                      </a:lnTo>
                      <a:lnTo>
                        <a:pt x="99" y="650"/>
                      </a:lnTo>
                      <a:lnTo>
                        <a:pt x="83" y="511"/>
                      </a:lnTo>
                      <a:lnTo>
                        <a:pt x="496" y="402"/>
                      </a:lnTo>
                      <a:close/>
                      <a:moveTo>
                        <a:pt x="78" y="473"/>
                      </a:moveTo>
                      <a:lnTo>
                        <a:pt x="61" y="336"/>
                      </a:lnTo>
                      <a:lnTo>
                        <a:pt x="475" y="225"/>
                      </a:lnTo>
                      <a:lnTo>
                        <a:pt x="491" y="362"/>
                      </a:lnTo>
                      <a:lnTo>
                        <a:pt x="78" y="473"/>
                      </a:lnTo>
                      <a:close/>
                      <a:moveTo>
                        <a:pt x="515" y="577"/>
                      </a:moveTo>
                      <a:lnTo>
                        <a:pt x="531" y="714"/>
                      </a:lnTo>
                      <a:lnTo>
                        <a:pt x="120" y="825"/>
                      </a:lnTo>
                      <a:lnTo>
                        <a:pt x="104" y="688"/>
                      </a:lnTo>
                      <a:lnTo>
                        <a:pt x="515" y="577"/>
                      </a:lnTo>
                      <a:close/>
                      <a:moveTo>
                        <a:pt x="536" y="751"/>
                      </a:moveTo>
                      <a:lnTo>
                        <a:pt x="553" y="888"/>
                      </a:lnTo>
                      <a:lnTo>
                        <a:pt x="142" y="999"/>
                      </a:lnTo>
                      <a:lnTo>
                        <a:pt x="125" y="862"/>
                      </a:lnTo>
                      <a:lnTo>
                        <a:pt x="536" y="751"/>
                      </a:lnTo>
                      <a:close/>
                      <a:moveTo>
                        <a:pt x="557" y="926"/>
                      </a:moveTo>
                      <a:lnTo>
                        <a:pt x="574" y="1063"/>
                      </a:lnTo>
                      <a:lnTo>
                        <a:pt x="160" y="1174"/>
                      </a:lnTo>
                      <a:lnTo>
                        <a:pt x="144" y="1037"/>
                      </a:lnTo>
                      <a:lnTo>
                        <a:pt x="557" y="926"/>
                      </a:lnTo>
                      <a:close/>
                      <a:moveTo>
                        <a:pt x="579" y="1101"/>
                      </a:moveTo>
                      <a:lnTo>
                        <a:pt x="595" y="1238"/>
                      </a:lnTo>
                      <a:lnTo>
                        <a:pt x="182" y="1349"/>
                      </a:lnTo>
                      <a:lnTo>
                        <a:pt x="165" y="1212"/>
                      </a:lnTo>
                      <a:lnTo>
                        <a:pt x="579" y="1101"/>
                      </a:lnTo>
                      <a:close/>
                      <a:moveTo>
                        <a:pt x="600" y="1276"/>
                      </a:moveTo>
                      <a:lnTo>
                        <a:pt x="616" y="1415"/>
                      </a:lnTo>
                      <a:lnTo>
                        <a:pt x="203" y="1526"/>
                      </a:lnTo>
                      <a:lnTo>
                        <a:pt x="186" y="1389"/>
                      </a:lnTo>
                      <a:lnTo>
                        <a:pt x="600" y="1276"/>
                      </a:lnTo>
                      <a:close/>
                      <a:moveTo>
                        <a:pt x="621" y="1453"/>
                      </a:moveTo>
                      <a:lnTo>
                        <a:pt x="638" y="1590"/>
                      </a:lnTo>
                      <a:lnTo>
                        <a:pt x="224" y="1701"/>
                      </a:lnTo>
                      <a:lnTo>
                        <a:pt x="208" y="1564"/>
                      </a:lnTo>
                      <a:lnTo>
                        <a:pt x="621" y="1453"/>
                      </a:lnTo>
                      <a:close/>
                      <a:moveTo>
                        <a:pt x="642" y="1628"/>
                      </a:moveTo>
                      <a:lnTo>
                        <a:pt x="659" y="1765"/>
                      </a:lnTo>
                      <a:lnTo>
                        <a:pt x="243" y="1876"/>
                      </a:lnTo>
                      <a:lnTo>
                        <a:pt x="229" y="1739"/>
                      </a:lnTo>
                      <a:lnTo>
                        <a:pt x="642" y="1628"/>
                      </a:lnTo>
                      <a:close/>
                      <a:moveTo>
                        <a:pt x="453" y="50"/>
                      </a:moveTo>
                      <a:lnTo>
                        <a:pt x="470" y="187"/>
                      </a:lnTo>
                      <a:lnTo>
                        <a:pt x="57" y="298"/>
                      </a:lnTo>
                      <a:lnTo>
                        <a:pt x="42" y="159"/>
                      </a:lnTo>
                      <a:lnTo>
                        <a:pt x="453" y="50"/>
                      </a:lnTo>
                      <a:close/>
                      <a:moveTo>
                        <a:pt x="264" y="2055"/>
                      </a:moveTo>
                      <a:lnTo>
                        <a:pt x="248" y="1914"/>
                      </a:lnTo>
                      <a:lnTo>
                        <a:pt x="664" y="1803"/>
                      </a:lnTo>
                      <a:lnTo>
                        <a:pt x="680" y="1944"/>
                      </a:lnTo>
                      <a:lnTo>
                        <a:pt x="264" y="2055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8" name="Freeform 521"/>
                <p:cNvSpPr>
                  <a:spLocks/>
                </p:cNvSpPr>
                <p:nvPr/>
              </p:nvSpPr>
              <p:spPr bwMode="gray">
                <a:xfrm>
                  <a:off x="2494" y="1694"/>
                  <a:ext cx="106" cy="29"/>
                </a:xfrm>
                <a:custGeom>
                  <a:avLst/>
                  <a:gdLst>
                    <a:gd name="T0" fmla="*/ 0 w 896"/>
                    <a:gd name="T1" fmla="*/ 120 h 238"/>
                    <a:gd name="T2" fmla="*/ 449 w 896"/>
                    <a:gd name="T3" fmla="*/ 0 h 238"/>
                    <a:gd name="T4" fmla="*/ 896 w 896"/>
                    <a:gd name="T5" fmla="*/ 120 h 238"/>
                    <a:gd name="T6" fmla="*/ 449 w 896"/>
                    <a:gd name="T7" fmla="*/ 238 h 238"/>
                    <a:gd name="T8" fmla="*/ 0 w 896"/>
                    <a:gd name="T9" fmla="*/ 120 h 2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6"/>
                    <a:gd name="T16" fmla="*/ 0 h 238"/>
                    <a:gd name="T17" fmla="*/ 896 w 896"/>
                    <a:gd name="T18" fmla="*/ 238 h 2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6" h="238">
                      <a:moveTo>
                        <a:pt x="0" y="120"/>
                      </a:moveTo>
                      <a:lnTo>
                        <a:pt x="449" y="0"/>
                      </a:lnTo>
                      <a:lnTo>
                        <a:pt x="896" y="120"/>
                      </a:lnTo>
                      <a:lnTo>
                        <a:pt x="449" y="23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9" name="Freeform 522"/>
                <p:cNvSpPr>
                  <a:spLocks/>
                </p:cNvSpPr>
                <p:nvPr/>
              </p:nvSpPr>
              <p:spPr bwMode="gray">
                <a:xfrm>
                  <a:off x="2545" y="1723"/>
                  <a:ext cx="4" cy="222"/>
                </a:xfrm>
                <a:custGeom>
                  <a:avLst/>
                  <a:gdLst>
                    <a:gd name="T0" fmla="*/ 38 w 38"/>
                    <a:gd name="T1" fmla="*/ 1876 h 1876"/>
                    <a:gd name="T2" fmla="*/ 0 w 38"/>
                    <a:gd name="T3" fmla="*/ 1876 h 1876"/>
                    <a:gd name="T4" fmla="*/ 0 w 38"/>
                    <a:gd name="T5" fmla="*/ 0 h 1876"/>
                    <a:gd name="T6" fmla="*/ 38 w 38"/>
                    <a:gd name="T7" fmla="*/ 0 h 1876"/>
                    <a:gd name="T8" fmla="*/ 38 w 38"/>
                    <a:gd name="T9" fmla="*/ 1876 h 1876"/>
                    <a:gd name="T10" fmla="*/ 38 w 38"/>
                    <a:gd name="T11" fmla="*/ 1876 h 187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1876"/>
                    <a:gd name="T20" fmla="*/ 38 w 38"/>
                    <a:gd name="T21" fmla="*/ 1876 h 187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1876">
                      <a:moveTo>
                        <a:pt x="38" y="1876"/>
                      </a:moveTo>
                      <a:lnTo>
                        <a:pt x="0" y="1876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1876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0" name="Freeform 523"/>
                <p:cNvSpPr>
                  <a:spLocks/>
                </p:cNvSpPr>
                <p:nvPr/>
              </p:nvSpPr>
              <p:spPr bwMode="gray">
                <a:xfrm>
                  <a:off x="2492" y="1709"/>
                  <a:ext cx="4" cy="222"/>
                </a:xfrm>
                <a:custGeom>
                  <a:avLst/>
                  <a:gdLst>
                    <a:gd name="T0" fmla="*/ 38 w 38"/>
                    <a:gd name="T1" fmla="*/ 1873 h 1873"/>
                    <a:gd name="T2" fmla="*/ 0 w 38"/>
                    <a:gd name="T3" fmla="*/ 1873 h 1873"/>
                    <a:gd name="T4" fmla="*/ 0 w 38"/>
                    <a:gd name="T5" fmla="*/ 0 h 1873"/>
                    <a:gd name="T6" fmla="*/ 38 w 38"/>
                    <a:gd name="T7" fmla="*/ 0 h 1873"/>
                    <a:gd name="T8" fmla="*/ 38 w 38"/>
                    <a:gd name="T9" fmla="*/ 1873 h 1873"/>
                    <a:gd name="T10" fmla="*/ 38 w 38"/>
                    <a:gd name="T11" fmla="*/ 1873 h 18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1873"/>
                    <a:gd name="T20" fmla="*/ 38 w 38"/>
                    <a:gd name="T21" fmla="*/ 1873 h 187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1873">
                      <a:moveTo>
                        <a:pt x="38" y="1873"/>
                      </a:moveTo>
                      <a:lnTo>
                        <a:pt x="0" y="1873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1873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1000">
                        <a:schemeClr val="bg1">
                          <a:lumMod val="65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275" name="Gruppieren 1258"/>
              <p:cNvGrpSpPr/>
              <p:nvPr/>
            </p:nvGrpSpPr>
            <p:grpSpPr bwMode="gray">
              <a:xfrm>
                <a:off x="4123294" y="2899314"/>
                <a:ext cx="367348" cy="1000919"/>
                <a:chOff x="4123294" y="2899314"/>
                <a:chExt cx="367348" cy="1000919"/>
              </a:xfrm>
              <a:solidFill>
                <a:schemeClr val="tx1">
                  <a:lumMod val="50000"/>
                  <a:lumOff val="50000"/>
                </a:schemeClr>
              </a:solidFill>
            </p:grpSpPr>
            <p:sp>
              <p:nvSpPr>
                <p:cNvPr id="2285" name="Freeform 498"/>
                <p:cNvSpPr>
                  <a:spLocks/>
                </p:cNvSpPr>
                <p:nvPr/>
              </p:nvSpPr>
              <p:spPr bwMode="gray">
                <a:xfrm>
                  <a:off x="4247119" y="3347148"/>
                  <a:ext cx="231140" cy="520065"/>
                </a:xfrm>
                <a:custGeom>
                  <a:avLst/>
                  <a:gdLst>
                    <a:gd name="T0" fmla="*/ 941 w 941"/>
                    <a:gd name="T1" fmla="*/ 2111 h 2126"/>
                    <a:gd name="T2" fmla="*/ 492 w 941"/>
                    <a:gd name="T3" fmla="*/ 1063 h 2126"/>
                    <a:gd name="T4" fmla="*/ 938 w 941"/>
                    <a:gd name="T5" fmla="*/ 257 h 2126"/>
                    <a:gd name="T6" fmla="*/ 905 w 941"/>
                    <a:gd name="T7" fmla="*/ 241 h 2126"/>
                    <a:gd name="T8" fmla="*/ 473 w 941"/>
                    <a:gd name="T9" fmla="*/ 1020 h 2126"/>
                    <a:gd name="T10" fmla="*/ 36 w 941"/>
                    <a:gd name="T11" fmla="*/ 0 h 2126"/>
                    <a:gd name="T12" fmla="*/ 0 w 941"/>
                    <a:gd name="T13" fmla="*/ 14 h 2126"/>
                    <a:gd name="T14" fmla="*/ 449 w 941"/>
                    <a:gd name="T15" fmla="*/ 1060 h 2126"/>
                    <a:gd name="T16" fmla="*/ 0 w 941"/>
                    <a:gd name="T17" fmla="*/ 1866 h 2126"/>
                    <a:gd name="T18" fmla="*/ 33 w 941"/>
                    <a:gd name="T19" fmla="*/ 1885 h 2126"/>
                    <a:gd name="T20" fmla="*/ 468 w 941"/>
                    <a:gd name="T21" fmla="*/ 1105 h 2126"/>
                    <a:gd name="T22" fmla="*/ 905 w 941"/>
                    <a:gd name="T23" fmla="*/ 2126 h 2126"/>
                    <a:gd name="T24" fmla="*/ 941 w 941"/>
                    <a:gd name="T25" fmla="*/ 2111 h 21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41"/>
                    <a:gd name="T40" fmla="*/ 0 h 2126"/>
                    <a:gd name="T41" fmla="*/ 941 w 941"/>
                    <a:gd name="T42" fmla="*/ 2126 h 21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41" h="2126">
                      <a:moveTo>
                        <a:pt x="941" y="2111"/>
                      </a:moveTo>
                      <a:lnTo>
                        <a:pt x="492" y="1063"/>
                      </a:lnTo>
                      <a:lnTo>
                        <a:pt x="938" y="257"/>
                      </a:lnTo>
                      <a:lnTo>
                        <a:pt x="905" y="241"/>
                      </a:lnTo>
                      <a:lnTo>
                        <a:pt x="473" y="1020"/>
                      </a:lnTo>
                      <a:lnTo>
                        <a:pt x="36" y="0"/>
                      </a:lnTo>
                      <a:lnTo>
                        <a:pt x="0" y="14"/>
                      </a:lnTo>
                      <a:lnTo>
                        <a:pt x="449" y="1060"/>
                      </a:lnTo>
                      <a:lnTo>
                        <a:pt x="0" y="1866"/>
                      </a:lnTo>
                      <a:lnTo>
                        <a:pt x="33" y="1885"/>
                      </a:lnTo>
                      <a:lnTo>
                        <a:pt x="468" y="1105"/>
                      </a:lnTo>
                      <a:lnTo>
                        <a:pt x="905" y="2126"/>
                      </a:lnTo>
                      <a:lnTo>
                        <a:pt x="941" y="2111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6" name="Freeform 499"/>
                <p:cNvSpPr>
                  <a:spLocks noEditPoints="1"/>
                </p:cNvSpPr>
                <p:nvPr/>
              </p:nvSpPr>
              <p:spPr bwMode="gray">
                <a:xfrm>
                  <a:off x="4123294" y="3801173"/>
                  <a:ext cx="367348" cy="99060"/>
                </a:xfrm>
                <a:custGeom>
                  <a:avLst/>
                  <a:gdLst>
                    <a:gd name="T0" fmla="*/ 977 w 1502"/>
                    <a:gd name="T1" fmla="*/ 409 h 409"/>
                    <a:gd name="T2" fmla="*/ 0 w 1502"/>
                    <a:gd name="T3" fmla="*/ 142 h 409"/>
                    <a:gd name="T4" fmla="*/ 524 w 1502"/>
                    <a:gd name="T5" fmla="*/ 0 h 409"/>
                    <a:gd name="T6" fmla="*/ 529 w 1502"/>
                    <a:gd name="T7" fmla="*/ 2 h 409"/>
                    <a:gd name="T8" fmla="*/ 1502 w 1502"/>
                    <a:gd name="T9" fmla="*/ 262 h 409"/>
                    <a:gd name="T10" fmla="*/ 977 w 1502"/>
                    <a:gd name="T11" fmla="*/ 409 h 409"/>
                    <a:gd name="T12" fmla="*/ 977 w 1502"/>
                    <a:gd name="T13" fmla="*/ 409 h 409"/>
                    <a:gd name="T14" fmla="*/ 144 w 1502"/>
                    <a:gd name="T15" fmla="*/ 142 h 409"/>
                    <a:gd name="T16" fmla="*/ 977 w 1502"/>
                    <a:gd name="T17" fmla="*/ 368 h 409"/>
                    <a:gd name="T18" fmla="*/ 1358 w 1502"/>
                    <a:gd name="T19" fmla="*/ 262 h 409"/>
                    <a:gd name="T20" fmla="*/ 524 w 1502"/>
                    <a:gd name="T21" fmla="*/ 40 h 409"/>
                    <a:gd name="T22" fmla="*/ 144 w 1502"/>
                    <a:gd name="T23" fmla="*/ 142 h 409"/>
                    <a:gd name="T24" fmla="*/ 144 w 1502"/>
                    <a:gd name="T25" fmla="*/ 142 h 40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02"/>
                    <a:gd name="T40" fmla="*/ 0 h 409"/>
                    <a:gd name="T41" fmla="*/ 1502 w 1502"/>
                    <a:gd name="T42" fmla="*/ 409 h 40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02" h="409">
                      <a:moveTo>
                        <a:pt x="977" y="409"/>
                      </a:moveTo>
                      <a:lnTo>
                        <a:pt x="0" y="142"/>
                      </a:lnTo>
                      <a:lnTo>
                        <a:pt x="524" y="0"/>
                      </a:lnTo>
                      <a:lnTo>
                        <a:pt x="529" y="2"/>
                      </a:lnTo>
                      <a:lnTo>
                        <a:pt x="1502" y="262"/>
                      </a:lnTo>
                      <a:lnTo>
                        <a:pt x="977" y="409"/>
                      </a:lnTo>
                      <a:close/>
                      <a:moveTo>
                        <a:pt x="144" y="142"/>
                      </a:moveTo>
                      <a:lnTo>
                        <a:pt x="977" y="368"/>
                      </a:lnTo>
                      <a:lnTo>
                        <a:pt x="1358" y="262"/>
                      </a:lnTo>
                      <a:lnTo>
                        <a:pt x="524" y="40"/>
                      </a:lnTo>
                      <a:lnTo>
                        <a:pt x="144" y="142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7" name="Freeform 500"/>
                <p:cNvSpPr>
                  <a:spLocks noEditPoints="1"/>
                </p:cNvSpPr>
                <p:nvPr/>
              </p:nvSpPr>
              <p:spPr bwMode="gray">
                <a:xfrm>
                  <a:off x="4358562" y="3400805"/>
                  <a:ext cx="119698" cy="499428"/>
                </a:xfrm>
                <a:custGeom>
                  <a:avLst/>
                  <a:gdLst>
                    <a:gd name="T0" fmla="*/ 0 w 489"/>
                    <a:gd name="T1" fmla="*/ 134 h 2041"/>
                    <a:gd name="T2" fmla="*/ 0 w 489"/>
                    <a:gd name="T3" fmla="*/ 2041 h 2041"/>
                    <a:gd name="T4" fmla="*/ 489 w 489"/>
                    <a:gd name="T5" fmla="*/ 1911 h 2041"/>
                    <a:gd name="T6" fmla="*/ 489 w 489"/>
                    <a:gd name="T7" fmla="*/ 0 h 2041"/>
                    <a:gd name="T8" fmla="*/ 0 w 489"/>
                    <a:gd name="T9" fmla="*/ 134 h 2041"/>
                    <a:gd name="T10" fmla="*/ 451 w 489"/>
                    <a:gd name="T11" fmla="*/ 1641 h 2041"/>
                    <a:gd name="T12" fmla="*/ 37 w 489"/>
                    <a:gd name="T13" fmla="*/ 1757 h 2041"/>
                    <a:gd name="T14" fmla="*/ 37 w 489"/>
                    <a:gd name="T15" fmla="*/ 1566 h 2041"/>
                    <a:gd name="T16" fmla="*/ 451 w 489"/>
                    <a:gd name="T17" fmla="*/ 1450 h 2041"/>
                    <a:gd name="T18" fmla="*/ 451 w 489"/>
                    <a:gd name="T19" fmla="*/ 1641 h 2041"/>
                    <a:gd name="T20" fmla="*/ 451 w 489"/>
                    <a:gd name="T21" fmla="*/ 1412 h 2041"/>
                    <a:gd name="T22" fmla="*/ 37 w 489"/>
                    <a:gd name="T23" fmla="*/ 1526 h 2041"/>
                    <a:gd name="T24" fmla="*/ 37 w 489"/>
                    <a:gd name="T25" fmla="*/ 1330 h 2041"/>
                    <a:gd name="T26" fmla="*/ 451 w 489"/>
                    <a:gd name="T27" fmla="*/ 1216 h 2041"/>
                    <a:gd name="T28" fmla="*/ 451 w 489"/>
                    <a:gd name="T29" fmla="*/ 1412 h 2041"/>
                    <a:gd name="T30" fmla="*/ 451 w 489"/>
                    <a:gd name="T31" fmla="*/ 1176 h 2041"/>
                    <a:gd name="T32" fmla="*/ 37 w 489"/>
                    <a:gd name="T33" fmla="*/ 1292 h 2041"/>
                    <a:gd name="T34" fmla="*/ 37 w 489"/>
                    <a:gd name="T35" fmla="*/ 1096 h 2041"/>
                    <a:gd name="T36" fmla="*/ 451 w 489"/>
                    <a:gd name="T37" fmla="*/ 982 h 2041"/>
                    <a:gd name="T38" fmla="*/ 451 w 489"/>
                    <a:gd name="T39" fmla="*/ 1176 h 2041"/>
                    <a:gd name="T40" fmla="*/ 451 w 489"/>
                    <a:gd name="T41" fmla="*/ 942 h 2041"/>
                    <a:gd name="T42" fmla="*/ 37 w 489"/>
                    <a:gd name="T43" fmla="*/ 1058 h 2041"/>
                    <a:gd name="T44" fmla="*/ 37 w 489"/>
                    <a:gd name="T45" fmla="*/ 862 h 2041"/>
                    <a:gd name="T46" fmla="*/ 451 w 489"/>
                    <a:gd name="T47" fmla="*/ 749 h 2041"/>
                    <a:gd name="T48" fmla="*/ 451 w 489"/>
                    <a:gd name="T49" fmla="*/ 942 h 2041"/>
                    <a:gd name="T50" fmla="*/ 451 w 489"/>
                    <a:gd name="T51" fmla="*/ 708 h 2041"/>
                    <a:gd name="T52" fmla="*/ 37 w 489"/>
                    <a:gd name="T53" fmla="*/ 822 h 2041"/>
                    <a:gd name="T54" fmla="*/ 37 w 489"/>
                    <a:gd name="T55" fmla="*/ 628 h 2041"/>
                    <a:gd name="T56" fmla="*/ 451 w 489"/>
                    <a:gd name="T57" fmla="*/ 515 h 2041"/>
                    <a:gd name="T58" fmla="*/ 451 w 489"/>
                    <a:gd name="T59" fmla="*/ 708 h 2041"/>
                    <a:gd name="T60" fmla="*/ 451 w 489"/>
                    <a:gd name="T61" fmla="*/ 475 h 2041"/>
                    <a:gd name="T62" fmla="*/ 37 w 489"/>
                    <a:gd name="T63" fmla="*/ 588 h 2041"/>
                    <a:gd name="T64" fmla="*/ 37 w 489"/>
                    <a:gd name="T65" fmla="*/ 394 h 2041"/>
                    <a:gd name="T66" fmla="*/ 451 w 489"/>
                    <a:gd name="T67" fmla="*/ 279 h 2041"/>
                    <a:gd name="T68" fmla="*/ 451 w 489"/>
                    <a:gd name="T69" fmla="*/ 475 h 2041"/>
                    <a:gd name="T70" fmla="*/ 451 w 489"/>
                    <a:gd name="T71" fmla="*/ 49 h 2041"/>
                    <a:gd name="T72" fmla="*/ 451 w 489"/>
                    <a:gd name="T73" fmla="*/ 241 h 2041"/>
                    <a:gd name="T74" fmla="*/ 37 w 489"/>
                    <a:gd name="T75" fmla="*/ 354 h 2041"/>
                    <a:gd name="T76" fmla="*/ 37 w 489"/>
                    <a:gd name="T77" fmla="*/ 163 h 2041"/>
                    <a:gd name="T78" fmla="*/ 451 w 489"/>
                    <a:gd name="T79" fmla="*/ 49 h 2041"/>
                    <a:gd name="T80" fmla="*/ 37 w 489"/>
                    <a:gd name="T81" fmla="*/ 1991 h 2041"/>
                    <a:gd name="T82" fmla="*/ 37 w 489"/>
                    <a:gd name="T83" fmla="*/ 1795 h 2041"/>
                    <a:gd name="T84" fmla="*/ 451 w 489"/>
                    <a:gd name="T85" fmla="*/ 1682 h 2041"/>
                    <a:gd name="T86" fmla="*/ 451 w 489"/>
                    <a:gd name="T87" fmla="*/ 1882 h 2041"/>
                    <a:gd name="T88" fmla="*/ 37 w 489"/>
                    <a:gd name="T89" fmla="*/ 1991 h 204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89"/>
                    <a:gd name="T136" fmla="*/ 0 h 2041"/>
                    <a:gd name="T137" fmla="*/ 489 w 489"/>
                    <a:gd name="T138" fmla="*/ 2041 h 204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89" h="2041">
                      <a:moveTo>
                        <a:pt x="0" y="134"/>
                      </a:moveTo>
                      <a:lnTo>
                        <a:pt x="0" y="2041"/>
                      </a:lnTo>
                      <a:lnTo>
                        <a:pt x="489" y="1911"/>
                      </a:lnTo>
                      <a:lnTo>
                        <a:pt x="489" y="0"/>
                      </a:lnTo>
                      <a:lnTo>
                        <a:pt x="0" y="134"/>
                      </a:lnTo>
                      <a:close/>
                      <a:moveTo>
                        <a:pt x="451" y="1641"/>
                      </a:moveTo>
                      <a:lnTo>
                        <a:pt x="37" y="1757"/>
                      </a:lnTo>
                      <a:lnTo>
                        <a:pt x="37" y="1566"/>
                      </a:lnTo>
                      <a:lnTo>
                        <a:pt x="451" y="1450"/>
                      </a:lnTo>
                      <a:lnTo>
                        <a:pt x="451" y="1641"/>
                      </a:lnTo>
                      <a:close/>
                      <a:moveTo>
                        <a:pt x="451" y="1412"/>
                      </a:moveTo>
                      <a:lnTo>
                        <a:pt x="37" y="1526"/>
                      </a:lnTo>
                      <a:lnTo>
                        <a:pt x="37" y="1330"/>
                      </a:lnTo>
                      <a:lnTo>
                        <a:pt x="451" y="1216"/>
                      </a:lnTo>
                      <a:lnTo>
                        <a:pt x="451" y="1412"/>
                      </a:lnTo>
                      <a:close/>
                      <a:moveTo>
                        <a:pt x="451" y="1176"/>
                      </a:moveTo>
                      <a:lnTo>
                        <a:pt x="37" y="1292"/>
                      </a:lnTo>
                      <a:lnTo>
                        <a:pt x="37" y="1096"/>
                      </a:lnTo>
                      <a:lnTo>
                        <a:pt x="451" y="982"/>
                      </a:lnTo>
                      <a:lnTo>
                        <a:pt x="451" y="1176"/>
                      </a:lnTo>
                      <a:close/>
                      <a:moveTo>
                        <a:pt x="451" y="942"/>
                      </a:moveTo>
                      <a:lnTo>
                        <a:pt x="37" y="1058"/>
                      </a:lnTo>
                      <a:lnTo>
                        <a:pt x="37" y="862"/>
                      </a:lnTo>
                      <a:lnTo>
                        <a:pt x="451" y="749"/>
                      </a:lnTo>
                      <a:lnTo>
                        <a:pt x="451" y="942"/>
                      </a:lnTo>
                      <a:close/>
                      <a:moveTo>
                        <a:pt x="451" y="708"/>
                      </a:moveTo>
                      <a:lnTo>
                        <a:pt x="37" y="822"/>
                      </a:lnTo>
                      <a:lnTo>
                        <a:pt x="37" y="628"/>
                      </a:lnTo>
                      <a:lnTo>
                        <a:pt x="451" y="515"/>
                      </a:lnTo>
                      <a:lnTo>
                        <a:pt x="451" y="708"/>
                      </a:lnTo>
                      <a:close/>
                      <a:moveTo>
                        <a:pt x="451" y="475"/>
                      </a:moveTo>
                      <a:lnTo>
                        <a:pt x="37" y="588"/>
                      </a:lnTo>
                      <a:lnTo>
                        <a:pt x="37" y="394"/>
                      </a:lnTo>
                      <a:lnTo>
                        <a:pt x="451" y="279"/>
                      </a:lnTo>
                      <a:lnTo>
                        <a:pt x="451" y="475"/>
                      </a:lnTo>
                      <a:close/>
                      <a:moveTo>
                        <a:pt x="451" y="49"/>
                      </a:moveTo>
                      <a:lnTo>
                        <a:pt x="451" y="241"/>
                      </a:lnTo>
                      <a:lnTo>
                        <a:pt x="37" y="354"/>
                      </a:lnTo>
                      <a:lnTo>
                        <a:pt x="37" y="163"/>
                      </a:lnTo>
                      <a:lnTo>
                        <a:pt x="451" y="49"/>
                      </a:lnTo>
                      <a:close/>
                      <a:moveTo>
                        <a:pt x="37" y="1991"/>
                      </a:moveTo>
                      <a:lnTo>
                        <a:pt x="37" y="1795"/>
                      </a:lnTo>
                      <a:lnTo>
                        <a:pt x="451" y="1682"/>
                      </a:lnTo>
                      <a:lnTo>
                        <a:pt x="451" y="1882"/>
                      </a:lnTo>
                      <a:lnTo>
                        <a:pt x="37" y="1991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8" name="Freeform 501"/>
                <p:cNvSpPr>
                  <a:spLocks noEditPoints="1"/>
                </p:cNvSpPr>
                <p:nvPr/>
              </p:nvSpPr>
              <p:spPr bwMode="gray">
                <a:xfrm>
                  <a:off x="4135677" y="3340957"/>
                  <a:ext cx="119698" cy="499428"/>
                </a:xfrm>
                <a:custGeom>
                  <a:avLst/>
                  <a:gdLst>
                    <a:gd name="T0" fmla="*/ 0 w 489"/>
                    <a:gd name="T1" fmla="*/ 2044 h 2044"/>
                    <a:gd name="T2" fmla="*/ 489 w 489"/>
                    <a:gd name="T3" fmla="*/ 1914 h 2044"/>
                    <a:gd name="T4" fmla="*/ 489 w 489"/>
                    <a:gd name="T5" fmla="*/ 0 h 2044"/>
                    <a:gd name="T6" fmla="*/ 0 w 489"/>
                    <a:gd name="T7" fmla="*/ 137 h 2044"/>
                    <a:gd name="T8" fmla="*/ 0 w 489"/>
                    <a:gd name="T9" fmla="*/ 2044 h 2044"/>
                    <a:gd name="T10" fmla="*/ 38 w 489"/>
                    <a:gd name="T11" fmla="*/ 395 h 2044"/>
                    <a:gd name="T12" fmla="*/ 451 w 489"/>
                    <a:gd name="T13" fmla="*/ 282 h 2044"/>
                    <a:gd name="T14" fmla="*/ 451 w 489"/>
                    <a:gd name="T15" fmla="*/ 478 h 2044"/>
                    <a:gd name="T16" fmla="*/ 38 w 489"/>
                    <a:gd name="T17" fmla="*/ 591 h 2044"/>
                    <a:gd name="T18" fmla="*/ 38 w 489"/>
                    <a:gd name="T19" fmla="*/ 395 h 2044"/>
                    <a:gd name="T20" fmla="*/ 38 w 489"/>
                    <a:gd name="T21" fmla="*/ 631 h 2044"/>
                    <a:gd name="T22" fmla="*/ 451 w 489"/>
                    <a:gd name="T23" fmla="*/ 515 h 2044"/>
                    <a:gd name="T24" fmla="*/ 451 w 489"/>
                    <a:gd name="T25" fmla="*/ 711 h 2044"/>
                    <a:gd name="T26" fmla="*/ 38 w 489"/>
                    <a:gd name="T27" fmla="*/ 825 h 2044"/>
                    <a:gd name="T28" fmla="*/ 38 w 489"/>
                    <a:gd name="T29" fmla="*/ 631 h 2044"/>
                    <a:gd name="T30" fmla="*/ 38 w 489"/>
                    <a:gd name="T31" fmla="*/ 865 h 2044"/>
                    <a:gd name="T32" fmla="*/ 451 w 489"/>
                    <a:gd name="T33" fmla="*/ 749 h 2044"/>
                    <a:gd name="T34" fmla="*/ 451 w 489"/>
                    <a:gd name="T35" fmla="*/ 945 h 2044"/>
                    <a:gd name="T36" fmla="*/ 38 w 489"/>
                    <a:gd name="T37" fmla="*/ 1059 h 2044"/>
                    <a:gd name="T38" fmla="*/ 38 w 489"/>
                    <a:gd name="T39" fmla="*/ 865 h 2044"/>
                    <a:gd name="T40" fmla="*/ 38 w 489"/>
                    <a:gd name="T41" fmla="*/ 1099 h 2044"/>
                    <a:gd name="T42" fmla="*/ 451 w 489"/>
                    <a:gd name="T43" fmla="*/ 985 h 2044"/>
                    <a:gd name="T44" fmla="*/ 451 w 489"/>
                    <a:gd name="T45" fmla="*/ 1179 h 2044"/>
                    <a:gd name="T46" fmla="*/ 38 w 489"/>
                    <a:gd name="T47" fmla="*/ 1293 h 2044"/>
                    <a:gd name="T48" fmla="*/ 38 w 489"/>
                    <a:gd name="T49" fmla="*/ 1099 h 2044"/>
                    <a:gd name="T50" fmla="*/ 38 w 489"/>
                    <a:gd name="T51" fmla="*/ 1333 h 2044"/>
                    <a:gd name="T52" fmla="*/ 451 w 489"/>
                    <a:gd name="T53" fmla="*/ 1219 h 2044"/>
                    <a:gd name="T54" fmla="*/ 451 w 489"/>
                    <a:gd name="T55" fmla="*/ 1413 h 2044"/>
                    <a:gd name="T56" fmla="*/ 38 w 489"/>
                    <a:gd name="T57" fmla="*/ 1529 h 2044"/>
                    <a:gd name="T58" fmla="*/ 38 w 489"/>
                    <a:gd name="T59" fmla="*/ 1333 h 2044"/>
                    <a:gd name="T60" fmla="*/ 38 w 489"/>
                    <a:gd name="T61" fmla="*/ 1567 h 2044"/>
                    <a:gd name="T62" fmla="*/ 451 w 489"/>
                    <a:gd name="T63" fmla="*/ 1453 h 2044"/>
                    <a:gd name="T64" fmla="*/ 451 w 489"/>
                    <a:gd name="T65" fmla="*/ 1644 h 2044"/>
                    <a:gd name="T66" fmla="*/ 38 w 489"/>
                    <a:gd name="T67" fmla="*/ 1758 h 2044"/>
                    <a:gd name="T68" fmla="*/ 38 w 489"/>
                    <a:gd name="T69" fmla="*/ 1567 h 2044"/>
                    <a:gd name="T70" fmla="*/ 38 w 489"/>
                    <a:gd name="T71" fmla="*/ 1994 h 2044"/>
                    <a:gd name="T72" fmla="*/ 38 w 489"/>
                    <a:gd name="T73" fmla="*/ 1798 h 2044"/>
                    <a:gd name="T74" fmla="*/ 451 w 489"/>
                    <a:gd name="T75" fmla="*/ 1685 h 2044"/>
                    <a:gd name="T76" fmla="*/ 451 w 489"/>
                    <a:gd name="T77" fmla="*/ 1883 h 2044"/>
                    <a:gd name="T78" fmla="*/ 38 w 489"/>
                    <a:gd name="T79" fmla="*/ 1994 h 2044"/>
                    <a:gd name="T80" fmla="*/ 451 w 489"/>
                    <a:gd name="T81" fmla="*/ 50 h 2044"/>
                    <a:gd name="T82" fmla="*/ 451 w 489"/>
                    <a:gd name="T83" fmla="*/ 244 h 2044"/>
                    <a:gd name="T84" fmla="*/ 38 w 489"/>
                    <a:gd name="T85" fmla="*/ 357 h 2044"/>
                    <a:gd name="T86" fmla="*/ 38 w 489"/>
                    <a:gd name="T87" fmla="*/ 166 h 2044"/>
                    <a:gd name="T88" fmla="*/ 451 w 489"/>
                    <a:gd name="T89" fmla="*/ 50 h 20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89"/>
                    <a:gd name="T136" fmla="*/ 0 h 2044"/>
                    <a:gd name="T137" fmla="*/ 489 w 489"/>
                    <a:gd name="T138" fmla="*/ 2044 h 20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89" h="2044">
                      <a:moveTo>
                        <a:pt x="0" y="2044"/>
                      </a:moveTo>
                      <a:lnTo>
                        <a:pt x="489" y="1914"/>
                      </a:lnTo>
                      <a:lnTo>
                        <a:pt x="489" y="0"/>
                      </a:lnTo>
                      <a:lnTo>
                        <a:pt x="0" y="137"/>
                      </a:lnTo>
                      <a:lnTo>
                        <a:pt x="0" y="2044"/>
                      </a:lnTo>
                      <a:close/>
                      <a:moveTo>
                        <a:pt x="38" y="395"/>
                      </a:moveTo>
                      <a:lnTo>
                        <a:pt x="451" y="282"/>
                      </a:lnTo>
                      <a:lnTo>
                        <a:pt x="451" y="478"/>
                      </a:lnTo>
                      <a:lnTo>
                        <a:pt x="38" y="591"/>
                      </a:lnTo>
                      <a:lnTo>
                        <a:pt x="38" y="395"/>
                      </a:lnTo>
                      <a:close/>
                      <a:moveTo>
                        <a:pt x="38" y="631"/>
                      </a:moveTo>
                      <a:lnTo>
                        <a:pt x="451" y="515"/>
                      </a:lnTo>
                      <a:lnTo>
                        <a:pt x="451" y="711"/>
                      </a:lnTo>
                      <a:lnTo>
                        <a:pt x="38" y="825"/>
                      </a:lnTo>
                      <a:lnTo>
                        <a:pt x="38" y="631"/>
                      </a:lnTo>
                      <a:close/>
                      <a:moveTo>
                        <a:pt x="38" y="865"/>
                      </a:moveTo>
                      <a:lnTo>
                        <a:pt x="451" y="749"/>
                      </a:lnTo>
                      <a:lnTo>
                        <a:pt x="451" y="945"/>
                      </a:lnTo>
                      <a:lnTo>
                        <a:pt x="38" y="1059"/>
                      </a:lnTo>
                      <a:lnTo>
                        <a:pt x="38" y="865"/>
                      </a:lnTo>
                      <a:close/>
                      <a:moveTo>
                        <a:pt x="38" y="1099"/>
                      </a:moveTo>
                      <a:lnTo>
                        <a:pt x="451" y="985"/>
                      </a:lnTo>
                      <a:lnTo>
                        <a:pt x="451" y="1179"/>
                      </a:lnTo>
                      <a:lnTo>
                        <a:pt x="38" y="1293"/>
                      </a:lnTo>
                      <a:lnTo>
                        <a:pt x="38" y="1099"/>
                      </a:lnTo>
                      <a:close/>
                      <a:moveTo>
                        <a:pt x="38" y="1333"/>
                      </a:moveTo>
                      <a:lnTo>
                        <a:pt x="451" y="1219"/>
                      </a:lnTo>
                      <a:lnTo>
                        <a:pt x="451" y="1413"/>
                      </a:lnTo>
                      <a:lnTo>
                        <a:pt x="38" y="1529"/>
                      </a:lnTo>
                      <a:lnTo>
                        <a:pt x="38" y="1333"/>
                      </a:lnTo>
                      <a:close/>
                      <a:moveTo>
                        <a:pt x="38" y="1567"/>
                      </a:moveTo>
                      <a:lnTo>
                        <a:pt x="451" y="1453"/>
                      </a:lnTo>
                      <a:lnTo>
                        <a:pt x="451" y="1644"/>
                      </a:lnTo>
                      <a:lnTo>
                        <a:pt x="38" y="1758"/>
                      </a:lnTo>
                      <a:lnTo>
                        <a:pt x="38" y="1567"/>
                      </a:lnTo>
                      <a:close/>
                      <a:moveTo>
                        <a:pt x="38" y="1994"/>
                      </a:moveTo>
                      <a:lnTo>
                        <a:pt x="38" y="1798"/>
                      </a:lnTo>
                      <a:lnTo>
                        <a:pt x="451" y="1685"/>
                      </a:lnTo>
                      <a:lnTo>
                        <a:pt x="451" y="1883"/>
                      </a:lnTo>
                      <a:lnTo>
                        <a:pt x="38" y="1994"/>
                      </a:lnTo>
                      <a:close/>
                      <a:moveTo>
                        <a:pt x="451" y="50"/>
                      </a:moveTo>
                      <a:lnTo>
                        <a:pt x="451" y="244"/>
                      </a:lnTo>
                      <a:lnTo>
                        <a:pt x="38" y="357"/>
                      </a:lnTo>
                      <a:lnTo>
                        <a:pt x="38" y="166"/>
                      </a:lnTo>
                      <a:lnTo>
                        <a:pt x="451" y="50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9" name="Freeform 502"/>
                <p:cNvSpPr>
                  <a:spLocks noEditPoints="1"/>
                </p:cNvSpPr>
                <p:nvPr/>
              </p:nvSpPr>
              <p:spPr bwMode="gray">
                <a:xfrm>
                  <a:off x="4123294" y="3343020"/>
                  <a:ext cx="367348" cy="99060"/>
                </a:xfrm>
                <a:custGeom>
                  <a:avLst/>
                  <a:gdLst>
                    <a:gd name="T0" fmla="*/ 977 w 1502"/>
                    <a:gd name="T1" fmla="*/ 408 h 408"/>
                    <a:gd name="T2" fmla="*/ 0 w 1502"/>
                    <a:gd name="T3" fmla="*/ 142 h 408"/>
                    <a:gd name="T4" fmla="*/ 524 w 1502"/>
                    <a:gd name="T5" fmla="*/ 0 h 408"/>
                    <a:gd name="T6" fmla="*/ 529 w 1502"/>
                    <a:gd name="T7" fmla="*/ 2 h 408"/>
                    <a:gd name="T8" fmla="*/ 1502 w 1502"/>
                    <a:gd name="T9" fmla="*/ 262 h 408"/>
                    <a:gd name="T10" fmla="*/ 977 w 1502"/>
                    <a:gd name="T11" fmla="*/ 408 h 408"/>
                    <a:gd name="T12" fmla="*/ 977 w 1502"/>
                    <a:gd name="T13" fmla="*/ 408 h 408"/>
                    <a:gd name="T14" fmla="*/ 144 w 1502"/>
                    <a:gd name="T15" fmla="*/ 142 h 408"/>
                    <a:gd name="T16" fmla="*/ 977 w 1502"/>
                    <a:gd name="T17" fmla="*/ 371 h 408"/>
                    <a:gd name="T18" fmla="*/ 1358 w 1502"/>
                    <a:gd name="T19" fmla="*/ 264 h 408"/>
                    <a:gd name="T20" fmla="*/ 524 w 1502"/>
                    <a:gd name="T21" fmla="*/ 40 h 408"/>
                    <a:gd name="T22" fmla="*/ 144 w 1502"/>
                    <a:gd name="T23" fmla="*/ 142 h 408"/>
                    <a:gd name="T24" fmla="*/ 144 w 1502"/>
                    <a:gd name="T25" fmla="*/ 142 h 40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02"/>
                    <a:gd name="T40" fmla="*/ 0 h 408"/>
                    <a:gd name="T41" fmla="*/ 1502 w 1502"/>
                    <a:gd name="T42" fmla="*/ 408 h 40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02" h="408">
                      <a:moveTo>
                        <a:pt x="977" y="408"/>
                      </a:moveTo>
                      <a:lnTo>
                        <a:pt x="0" y="142"/>
                      </a:lnTo>
                      <a:lnTo>
                        <a:pt x="524" y="0"/>
                      </a:lnTo>
                      <a:lnTo>
                        <a:pt x="529" y="2"/>
                      </a:lnTo>
                      <a:lnTo>
                        <a:pt x="1502" y="262"/>
                      </a:lnTo>
                      <a:lnTo>
                        <a:pt x="977" y="408"/>
                      </a:lnTo>
                      <a:close/>
                      <a:moveTo>
                        <a:pt x="144" y="142"/>
                      </a:moveTo>
                      <a:lnTo>
                        <a:pt x="977" y="371"/>
                      </a:lnTo>
                      <a:lnTo>
                        <a:pt x="1358" y="264"/>
                      </a:lnTo>
                      <a:lnTo>
                        <a:pt x="524" y="40"/>
                      </a:lnTo>
                      <a:lnTo>
                        <a:pt x="144" y="142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0" name="Freeform 503"/>
                <p:cNvSpPr>
                  <a:spLocks/>
                </p:cNvSpPr>
                <p:nvPr/>
              </p:nvSpPr>
              <p:spPr bwMode="gray">
                <a:xfrm>
                  <a:off x="4135677" y="3376040"/>
                  <a:ext cx="231140" cy="520065"/>
                </a:xfrm>
                <a:custGeom>
                  <a:avLst/>
                  <a:gdLst>
                    <a:gd name="T0" fmla="*/ 940 w 940"/>
                    <a:gd name="T1" fmla="*/ 2112 h 2126"/>
                    <a:gd name="T2" fmla="*/ 491 w 940"/>
                    <a:gd name="T3" fmla="*/ 1066 h 2126"/>
                    <a:gd name="T4" fmla="*/ 940 w 940"/>
                    <a:gd name="T5" fmla="*/ 260 h 2126"/>
                    <a:gd name="T6" fmla="*/ 907 w 940"/>
                    <a:gd name="T7" fmla="*/ 241 h 2126"/>
                    <a:gd name="T8" fmla="*/ 472 w 940"/>
                    <a:gd name="T9" fmla="*/ 1021 h 2126"/>
                    <a:gd name="T10" fmla="*/ 35 w 940"/>
                    <a:gd name="T11" fmla="*/ 0 h 2126"/>
                    <a:gd name="T12" fmla="*/ 0 w 940"/>
                    <a:gd name="T13" fmla="*/ 14 h 2126"/>
                    <a:gd name="T14" fmla="*/ 449 w 940"/>
                    <a:gd name="T15" fmla="*/ 1063 h 2126"/>
                    <a:gd name="T16" fmla="*/ 2 w 940"/>
                    <a:gd name="T17" fmla="*/ 1866 h 2126"/>
                    <a:gd name="T18" fmla="*/ 35 w 940"/>
                    <a:gd name="T19" fmla="*/ 1885 h 2126"/>
                    <a:gd name="T20" fmla="*/ 468 w 940"/>
                    <a:gd name="T21" fmla="*/ 1106 h 2126"/>
                    <a:gd name="T22" fmla="*/ 907 w 940"/>
                    <a:gd name="T23" fmla="*/ 2126 h 2126"/>
                    <a:gd name="T24" fmla="*/ 940 w 940"/>
                    <a:gd name="T25" fmla="*/ 2112 h 21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40"/>
                    <a:gd name="T40" fmla="*/ 0 h 2126"/>
                    <a:gd name="T41" fmla="*/ 940 w 940"/>
                    <a:gd name="T42" fmla="*/ 2126 h 21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40" h="2126">
                      <a:moveTo>
                        <a:pt x="940" y="2112"/>
                      </a:moveTo>
                      <a:lnTo>
                        <a:pt x="491" y="1066"/>
                      </a:lnTo>
                      <a:lnTo>
                        <a:pt x="940" y="260"/>
                      </a:lnTo>
                      <a:lnTo>
                        <a:pt x="907" y="241"/>
                      </a:lnTo>
                      <a:lnTo>
                        <a:pt x="472" y="1021"/>
                      </a:lnTo>
                      <a:lnTo>
                        <a:pt x="35" y="0"/>
                      </a:lnTo>
                      <a:lnTo>
                        <a:pt x="0" y="14"/>
                      </a:lnTo>
                      <a:lnTo>
                        <a:pt x="449" y="1063"/>
                      </a:lnTo>
                      <a:lnTo>
                        <a:pt x="2" y="1866"/>
                      </a:lnTo>
                      <a:lnTo>
                        <a:pt x="35" y="1885"/>
                      </a:lnTo>
                      <a:lnTo>
                        <a:pt x="468" y="1106"/>
                      </a:lnTo>
                      <a:lnTo>
                        <a:pt x="907" y="2126"/>
                      </a:lnTo>
                      <a:lnTo>
                        <a:pt x="940" y="2112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1" name="Freeform 504"/>
                <p:cNvSpPr>
                  <a:spLocks/>
                </p:cNvSpPr>
                <p:nvPr/>
              </p:nvSpPr>
              <p:spPr bwMode="gray">
                <a:xfrm>
                  <a:off x="4412219" y="2934398"/>
                  <a:ext cx="8255" cy="458153"/>
                </a:xfrm>
                <a:custGeom>
                  <a:avLst/>
                  <a:gdLst>
                    <a:gd name="T0" fmla="*/ 38 w 38"/>
                    <a:gd name="T1" fmla="*/ 1873 h 1873"/>
                    <a:gd name="T2" fmla="*/ 0 w 38"/>
                    <a:gd name="T3" fmla="*/ 1873 h 1873"/>
                    <a:gd name="T4" fmla="*/ 0 w 38"/>
                    <a:gd name="T5" fmla="*/ 0 h 1873"/>
                    <a:gd name="T6" fmla="*/ 38 w 38"/>
                    <a:gd name="T7" fmla="*/ 0 h 1873"/>
                    <a:gd name="T8" fmla="*/ 38 w 38"/>
                    <a:gd name="T9" fmla="*/ 1873 h 1873"/>
                    <a:gd name="T10" fmla="*/ 38 w 38"/>
                    <a:gd name="T11" fmla="*/ 1873 h 18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1873"/>
                    <a:gd name="T20" fmla="*/ 38 w 38"/>
                    <a:gd name="T21" fmla="*/ 1873 h 187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1873">
                      <a:moveTo>
                        <a:pt x="38" y="1873"/>
                      </a:moveTo>
                      <a:lnTo>
                        <a:pt x="0" y="1873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1873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2" name="Freeform 505"/>
                <p:cNvSpPr>
                  <a:spLocks/>
                </p:cNvSpPr>
                <p:nvPr/>
              </p:nvSpPr>
              <p:spPr bwMode="gray">
                <a:xfrm>
                  <a:off x="4300777" y="2905505"/>
                  <a:ext cx="10319" cy="458153"/>
                </a:xfrm>
                <a:custGeom>
                  <a:avLst/>
                  <a:gdLst>
                    <a:gd name="T0" fmla="*/ 38 w 38"/>
                    <a:gd name="T1" fmla="*/ 1873 h 1873"/>
                    <a:gd name="T2" fmla="*/ 0 w 38"/>
                    <a:gd name="T3" fmla="*/ 1873 h 1873"/>
                    <a:gd name="T4" fmla="*/ 0 w 38"/>
                    <a:gd name="T5" fmla="*/ 0 h 1873"/>
                    <a:gd name="T6" fmla="*/ 38 w 38"/>
                    <a:gd name="T7" fmla="*/ 0 h 1873"/>
                    <a:gd name="T8" fmla="*/ 38 w 38"/>
                    <a:gd name="T9" fmla="*/ 1873 h 1873"/>
                    <a:gd name="T10" fmla="*/ 38 w 38"/>
                    <a:gd name="T11" fmla="*/ 1873 h 18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1873"/>
                    <a:gd name="T20" fmla="*/ 38 w 38"/>
                    <a:gd name="T21" fmla="*/ 1873 h 187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1873">
                      <a:moveTo>
                        <a:pt x="38" y="1873"/>
                      </a:moveTo>
                      <a:lnTo>
                        <a:pt x="0" y="1873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1873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3" name="Freeform 506"/>
                <p:cNvSpPr>
                  <a:spLocks noEditPoints="1"/>
                </p:cNvSpPr>
                <p:nvPr/>
              </p:nvSpPr>
              <p:spPr bwMode="gray">
                <a:xfrm>
                  <a:off x="4135677" y="2899314"/>
                  <a:ext cx="175419" cy="484981"/>
                </a:xfrm>
                <a:custGeom>
                  <a:avLst/>
                  <a:gdLst>
                    <a:gd name="T0" fmla="*/ 234 w 723"/>
                    <a:gd name="T1" fmla="*/ 132 h 1984"/>
                    <a:gd name="T2" fmla="*/ 0 w 723"/>
                    <a:gd name="T3" fmla="*/ 1984 h 1984"/>
                    <a:gd name="T4" fmla="*/ 494 w 723"/>
                    <a:gd name="T5" fmla="*/ 1847 h 1984"/>
                    <a:gd name="T6" fmla="*/ 723 w 723"/>
                    <a:gd name="T7" fmla="*/ 0 h 1984"/>
                    <a:gd name="T8" fmla="*/ 234 w 723"/>
                    <a:gd name="T9" fmla="*/ 132 h 1984"/>
                    <a:gd name="T10" fmla="*/ 480 w 723"/>
                    <a:gd name="T11" fmla="*/ 1654 h 1984"/>
                    <a:gd name="T12" fmla="*/ 66 w 723"/>
                    <a:gd name="T13" fmla="*/ 1765 h 1984"/>
                    <a:gd name="T14" fmla="*/ 83 w 723"/>
                    <a:gd name="T15" fmla="*/ 1639 h 1984"/>
                    <a:gd name="T16" fmla="*/ 494 w 723"/>
                    <a:gd name="T17" fmla="*/ 1528 h 1984"/>
                    <a:gd name="T18" fmla="*/ 480 w 723"/>
                    <a:gd name="T19" fmla="*/ 1654 h 1984"/>
                    <a:gd name="T20" fmla="*/ 499 w 723"/>
                    <a:gd name="T21" fmla="*/ 1488 h 1984"/>
                    <a:gd name="T22" fmla="*/ 88 w 723"/>
                    <a:gd name="T23" fmla="*/ 1599 h 1984"/>
                    <a:gd name="T24" fmla="*/ 104 w 723"/>
                    <a:gd name="T25" fmla="*/ 1474 h 1984"/>
                    <a:gd name="T26" fmla="*/ 515 w 723"/>
                    <a:gd name="T27" fmla="*/ 1365 h 1984"/>
                    <a:gd name="T28" fmla="*/ 499 w 723"/>
                    <a:gd name="T29" fmla="*/ 1488 h 1984"/>
                    <a:gd name="T30" fmla="*/ 520 w 723"/>
                    <a:gd name="T31" fmla="*/ 1325 h 1984"/>
                    <a:gd name="T32" fmla="*/ 109 w 723"/>
                    <a:gd name="T33" fmla="*/ 1434 h 1984"/>
                    <a:gd name="T34" fmla="*/ 123 w 723"/>
                    <a:gd name="T35" fmla="*/ 1311 h 1984"/>
                    <a:gd name="T36" fmla="*/ 534 w 723"/>
                    <a:gd name="T37" fmla="*/ 1200 h 1984"/>
                    <a:gd name="T38" fmla="*/ 520 w 723"/>
                    <a:gd name="T39" fmla="*/ 1325 h 1984"/>
                    <a:gd name="T40" fmla="*/ 541 w 723"/>
                    <a:gd name="T41" fmla="*/ 1160 h 1984"/>
                    <a:gd name="T42" fmla="*/ 130 w 723"/>
                    <a:gd name="T43" fmla="*/ 1271 h 1984"/>
                    <a:gd name="T44" fmla="*/ 144 w 723"/>
                    <a:gd name="T45" fmla="*/ 1146 h 1984"/>
                    <a:gd name="T46" fmla="*/ 555 w 723"/>
                    <a:gd name="T47" fmla="*/ 1037 h 1984"/>
                    <a:gd name="T48" fmla="*/ 541 w 723"/>
                    <a:gd name="T49" fmla="*/ 1160 h 1984"/>
                    <a:gd name="T50" fmla="*/ 560 w 723"/>
                    <a:gd name="T51" fmla="*/ 995 h 1984"/>
                    <a:gd name="T52" fmla="*/ 149 w 723"/>
                    <a:gd name="T53" fmla="*/ 1106 h 1984"/>
                    <a:gd name="T54" fmla="*/ 166 w 723"/>
                    <a:gd name="T55" fmla="*/ 983 h 1984"/>
                    <a:gd name="T56" fmla="*/ 577 w 723"/>
                    <a:gd name="T57" fmla="*/ 872 h 1984"/>
                    <a:gd name="T58" fmla="*/ 560 w 723"/>
                    <a:gd name="T59" fmla="*/ 995 h 1984"/>
                    <a:gd name="T60" fmla="*/ 581 w 723"/>
                    <a:gd name="T61" fmla="*/ 832 h 1984"/>
                    <a:gd name="T62" fmla="*/ 170 w 723"/>
                    <a:gd name="T63" fmla="*/ 943 h 1984"/>
                    <a:gd name="T64" fmla="*/ 187 w 723"/>
                    <a:gd name="T65" fmla="*/ 817 h 1984"/>
                    <a:gd name="T66" fmla="*/ 595 w 723"/>
                    <a:gd name="T67" fmla="*/ 706 h 1984"/>
                    <a:gd name="T68" fmla="*/ 581 w 723"/>
                    <a:gd name="T69" fmla="*/ 832 h 1984"/>
                    <a:gd name="T70" fmla="*/ 600 w 723"/>
                    <a:gd name="T71" fmla="*/ 666 h 1984"/>
                    <a:gd name="T72" fmla="*/ 191 w 723"/>
                    <a:gd name="T73" fmla="*/ 777 h 1984"/>
                    <a:gd name="T74" fmla="*/ 208 w 723"/>
                    <a:gd name="T75" fmla="*/ 652 h 1984"/>
                    <a:gd name="T76" fmla="*/ 617 w 723"/>
                    <a:gd name="T77" fmla="*/ 543 h 1984"/>
                    <a:gd name="T78" fmla="*/ 600 w 723"/>
                    <a:gd name="T79" fmla="*/ 666 h 1984"/>
                    <a:gd name="T80" fmla="*/ 621 w 723"/>
                    <a:gd name="T81" fmla="*/ 503 h 1984"/>
                    <a:gd name="T82" fmla="*/ 213 w 723"/>
                    <a:gd name="T83" fmla="*/ 612 h 1984"/>
                    <a:gd name="T84" fmla="*/ 227 w 723"/>
                    <a:gd name="T85" fmla="*/ 489 h 1984"/>
                    <a:gd name="T86" fmla="*/ 638 w 723"/>
                    <a:gd name="T87" fmla="*/ 378 h 1984"/>
                    <a:gd name="T88" fmla="*/ 621 w 723"/>
                    <a:gd name="T89" fmla="*/ 503 h 1984"/>
                    <a:gd name="T90" fmla="*/ 643 w 723"/>
                    <a:gd name="T91" fmla="*/ 338 h 1984"/>
                    <a:gd name="T92" fmla="*/ 232 w 723"/>
                    <a:gd name="T93" fmla="*/ 449 h 1984"/>
                    <a:gd name="T94" fmla="*/ 248 w 723"/>
                    <a:gd name="T95" fmla="*/ 324 h 1984"/>
                    <a:gd name="T96" fmla="*/ 657 w 723"/>
                    <a:gd name="T97" fmla="*/ 215 h 1984"/>
                    <a:gd name="T98" fmla="*/ 643 w 723"/>
                    <a:gd name="T99" fmla="*/ 338 h 1984"/>
                    <a:gd name="T100" fmla="*/ 678 w 723"/>
                    <a:gd name="T101" fmla="*/ 52 h 1984"/>
                    <a:gd name="T102" fmla="*/ 662 w 723"/>
                    <a:gd name="T103" fmla="*/ 175 h 1984"/>
                    <a:gd name="T104" fmla="*/ 253 w 723"/>
                    <a:gd name="T105" fmla="*/ 284 h 1984"/>
                    <a:gd name="T106" fmla="*/ 269 w 723"/>
                    <a:gd name="T107" fmla="*/ 161 h 1984"/>
                    <a:gd name="T108" fmla="*/ 678 w 723"/>
                    <a:gd name="T109" fmla="*/ 52 h 1984"/>
                    <a:gd name="T110" fmla="*/ 45 w 723"/>
                    <a:gd name="T111" fmla="*/ 1932 h 1984"/>
                    <a:gd name="T112" fmla="*/ 62 w 723"/>
                    <a:gd name="T113" fmla="*/ 1805 h 1984"/>
                    <a:gd name="T114" fmla="*/ 475 w 723"/>
                    <a:gd name="T115" fmla="*/ 1694 h 1984"/>
                    <a:gd name="T116" fmla="*/ 458 w 723"/>
                    <a:gd name="T117" fmla="*/ 1817 h 1984"/>
                    <a:gd name="T118" fmla="*/ 45 w 723"/>
                    <a:gd name="T119" fmla="*/ 1932 h 19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723"/>
                    <a:gd name="T181" fmla="*/ 0 h 1984"/>
                    <a:gd name="T182" fmla="*/ 723 w 723"/>
                    <a:gd name="T183" fmla="*/ 1984 h 19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723" h="1984">
                      <a:moveTo>
                        <a:pt x="234" y="132"/>
                      </a:moveTo>
                      <a:lnTo>
                        <a:pt x="0" y="1984"/>
                      </a:lnTo>
                      <a:lnTo>
                        <a:pt x="494" y="1847"/>
                      </a:lnTo>
                      <a:lnTo>
                        <a:pt x="723" y="0"/>
                      </a:lnTo>
                      <a:lnTo>
                        <a:pt x="234" y="132"/>
                      </a:lnTo>
                      <a:close/>
                      <a:moveTo>
                        <a:pt x="480" y="1654"/>
                      </a:moveTo>
                      <a:lnTo>
                        <a:pt x="66" y="1765"/>
                      </a:lnTo>
                      <a:lnTo>
                        <a:pt x="83" y="1639"/>
                      </a:lnTo>
                      <a:lnTo>
                        <a:pt x="494" y="1528"/>
                      </a:lnTo>
                      <a:lnTo>
                        <a:pt x="480" y="1654"/>
                      </a:lnTo>
                      <a:close/>
                      <a:moveTo>
                        <a:pt x="499" y="1488"/>
                      </a:moveTo>
                      <a:lnTo>
                        <a:pt x="88" y="1599"/>
                      </a:lnTo>
                      <a:lnTo>
                        <a:pt x="104" y="1474"/>
                      </a:lnTo>
                      <a:lnTo>
                        <a:pt x="515" y="1365"/>
                      </a:lnTo>
                      <a:lnTo>
                        <a:pt x="499" y="1488"/>
                      </a:lnTo>
                      <a:close/>
                      <a:moveTo>
                        <a:pt x="520" y="1325"/>
                      </a:moveTo>
                      <a:lnTo>
                        <a:pt x="109" y="1434"/>
                      </a:lnTo>
                      <a:lnTo>
                        <a:pt x="123" y="1311"/>
                      </a:lnTo>
                      <a:lnTo>
                        <a:pt x="534" y="1200"/>
                      </a:lnTo>
                      <a:lnTo>
                        <a:pt x="520" y="1325"/>
                      </a:lnTo>
                      <a:close/>
                      <a:moveTo>
                        <a:pt x="541" y="1160"/>
                      </a:moveTo>
                      <a:lnTo>
                        <a:pt x="130" y="1271"/>
                      </a:lnTo>
                      <a:lnTo>
                        <a:pt x="144" y="1146"/>
                      </a:lnTo>
                      <a:lnTo>
                        <a:pt x="555" y="1037"/>
                      </a:lnTo>
                      <a:lnTo>
                        <a:pt x="541" y="1160"/>
                      </a:lnTo>
                      <a:close/>
                      <a:moveTo>
                        <a:pt x="560" y="995"/>
                      </a:moveTo>
                      <a:lnTo>
                        <a:pt x="149" y="1106"/>
                      </a:lnTo>
                      <a:lnTo>
                        <a:pt x="166" y="983"/>
                      </a:lnTo>
                      <a:lnTo>
                        <a:pt x="577" y="872"/>
                      </a:lnTo>
                      <a:lnTo>
                        <a:pt x="560" y="995"/>
                      </a:lnTo>
                      <a:close/>
                      <a:moveTo>
                        <a:pt x="581" y="832"/>
                      </a:moveTo>
                      <a:lnTo>
                        <a:pt x="170" y="943"/>
                      </a:lnTo>
                      <a:lnTo>
                        <a:pt x="187" y="817"/>
                      </a:lnTo>
                      <a:lnTo>
                        <a:pt x="595" y="706"/>
                      </a:lnTo>
                      <a:lnTo>
                        <a:pt x="581" y="832"/>
                      </a:lnTo>
                      <a:close/>
                      <a:moveTo>
                        <a:pt x="600" y="666"/>
                      </a:moveTo>
                      <a:lnTo>
                        <a:pt x="191" y="777"/>
                      </a:lnTo>
                      <a:lnTo>
                        <a:pt x="208" y="652"/>
                      </a:lnTo>
                      <a:lnTo>
                        <a:pt x="617" y="543"/>
                      </a:lnTo>
                      <a:lnTo>
                        <a:pt x="600" y="666"/>
                      </a:lnTo>
                      <a:close/>
                      <a:moveTo>
                        <a:pt x="621" y="503"/>
                      </a:moveTo>
                      <a:lnTo>
                        <a:pt x="213" y="612"/>
                      </a:lnTo>
                      <a:lnTo>
                        <a:pt x="227" y="489"/>
                      </a:lnTo>
                      <a:lnTo>
                        <a:pt x="638" y="378"/>
                      </a:lnTo>
                      <a:lnTo>
                        <a:pt x="621" y="503"/>
                      </a:lnTo>
                      <a:close/>
                      <a:moveTo>
                        <a:pt x="643" y="338"/>
                      </a:moveTo>
                      <a:lnTo>
                        <a:pt x="232" y="449"/>
                      </a:lnTo>
                      <a:lnTo>
                        <a:pt x="248" y="324"/>
                      </a:lnTo>
                      <a:lnTo>
                        <a:pt x="657" y="215"/>
                      </a:lnTo>
                      <a:lnTo>
                        <a:pt x="643" y="338"/>
                      </a:lnTo>
                      <a:close/>
                      <a:moveTo>
                        <a:pt x="678" y="52"/>
                      </a:moveTo>
                      <a:lnTo>
                        <a:pt x="662" y="175"/>
                      </a:lnTo>
                      <a:lnTo>
                        <a:pt x="253" y="284"/>
                      </a:lnTo>
                      <a:lnTo>
                        <a:pt x="269" y="161"/>
                      </a:lnTo>
                      <a:lnTo>
                        <a:pt x="678" y="52"/>
                      </a:lnTo>
                      <a:close/>
                      <a:moveTo>
                        <a:pt x="45" y="1932"/>
                      </a:moveTo>
                      <a:lnTo>
                        <a:pt x="62" y="1805"/>
                      </a:lnTo>
                      <a:lnTo>
                        <a:pt x="475" y="1694"/>
                      </a:lnTo>
                      <a:lnTo>
                        <a:pt x="458" y="1817"/>
                      </a:lnTo>
                      <a:lnTo>
                        <a:pt x="45" y="1932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4" name="Freeform 507"/>
                <p:cNvSpPr>
                  <a:spLocks noEditPoints="1"/>
                </p:cNvSpPr>
                <p:nvPr/>
              </p:nvSpPr>
              <p:spPr bwMode="gray">
                <a:xfrm>
                  <a:off x="4300777" y="2928207"/>
                  <a:ext cx="177483" cy="513874"/>
                </a:xfrm>
                <a:custGeom>
                  <a:avLst/>
                  <a:gdLst>
                    <a:gd name="T0" fmla="*/ 489 w 723"/>
                    <a:gd name="T1" fmla="*/ 21 h 2102"/>
                    <a:gd name="T2" fmla="*/ 487 w 723"/>
                    <a:gd name="T3" fmla="*/ 0 h 2102"/>
                    <a:gd name="T4" fmla="*/ 0 w 723"/>
                    <a:gd name="T5" fmla="*/ 130 h 2102"/>
                    <a:gd name="T6" fmla="*/ 234 w 723"/>
                    <a:gd name="T7" fmla="*/ 2102 h 2102"/>
                    <a:gd name="T8" fmla="*/ 723 w 723"/>
                    <a:gd name="T9" fmla="*/ 1970 h 2102"/>
                    <a:gd name="T10" fmla="*/ 489 w 723"/>
                    <a:gd name="T11" fmla="*/ 21 h 2102"/>
                    <a:gd name="T12" fmla="*/ 496 w 723"/>
                    <a:gd name="T13" fmla="*/ 399 h 2102"/>
                    <a:gd name="T14" fmla="*/ 513 w 723"/>
                    <a:gd name="T15" fmla="*/ 536 h 2102"/>
                    <a:gd name="T16" fmla="*/ 99 w 723"/>
                    <a:gd name="T17" fmla="*/ 647 h 2102"/>
                    <a:gd name="T18" fmla="*/ 83 w 723"/>
                    <a:gd name="T19" fmla="*/ 510 h 2102"/>
                    <a:gd name="T20" fmla="*/ 496 w 723"/>
                    <a:gd name="T21" fmla="*/ 399 h 2102"/>
                    <a:gd name="T22" fmla="*/ 80 w 723"/>
                    <a:gd name="T23" fmla="*/ 472 h 2102"/>
                    <a:gd name="T24" fmla="*/ 64 w 723"/>
                    <a:gd name="T25" fmla="*/ 333 h 2102"/>
                    <a:gd name="T26" fmla="*/ 475 w 723"/>
                    <a:gd name="T27" fmla="*/ 224 h 2102"/>
                    <a:gd name="T28" fmla="*/ 491 w 723"/>
                    <a:gd name="T29" fmla="*/ 361 h 2102"/>
                    <a:gd name="T30" fmla="*/ 80 w 723"/>
                    <a:gd name="T31" fmla="*/ 472 h 2102"/>
                    <a:gd name="T32" fmla="*/ 517 w 723"/>
                    <a:gd name="T33" fmla="*/ 574 h 2102"/>
                    <a:gd name="T34" fmla="*/ 534 w 723"/>
                    <a:gd name="T35" fmla="*/ 711 h 2102"/>
                    <a:gd name="T36" fmla="*/ 121 w 723"/>
                    <a:gd name="T37" fmla="*/ 822 h 2102"/>
                    <a:gd name="T38" fmla="*/ 104 w 723"/>
                    <a:gd name="T39" fmla="*/ 685 h 2102"/>
                    <a:gd name="T40" fmla="*/ 517 w 723"/>
                    <a:gd name="T41" fmla="*/ 574 h 2102"/>
                    <a:gd name="T42" fmla="*/ 539 w 723"/>
                    <a:gd name="T43" fmla="*/ 749 h 2102"/>
                    <a:gd name="T44" fmla="*/ 555 w 723"/>
                    <a:gd name="T45" fmla="*/ 886 h 2102"/>
                    <a:gd name="T46" fmla="*/ 142 w 723"/>
                    <a:gd name="T47" fmla="*/ 997 h 2102"/>
                    <a:gd name="T48" fmla="*/ 125 w 723"/>
                    <a:gd name="T49" fmla="*/ 860 h 2102"/>
                    <a:gd name="T50" fmla="*/ 539 w 723"/>
                    <a:gd name="T51" fmla="*/ 749 h 2102"/>
                    <a:gd name="T52" fmla="*/ 560 w 723"/>
                    <a:gd name="T53" fmla="*/ 924 h 2102"/>
                    <a:gd name="T54" fmla="*/ 576 w 723"/>
                    <a:gd name="T55" fmla="*/ 1063 h 2102"/>
                    <a:gd name="T56" fmla="*/ 163 w 723"/>
                    <a:gd name="T57" fmla="*/ 1174 h 2102"/>
                    <a:gd name="T58" fmla="*/ 147 w 723"/>
                    <a:gd name="T59" fmla="*/ 1035 h 2102"/>
                    <a:gd name="T60" fmla="*/ 560 w 723"/>
                    <a:gd name="T61" fmla="*/ 924 h 2102"/>
                    <a:gd name="T62" fmla="*/ 581 w 723"/>
                    <a:gd name="T63" fmla="*/ 1101 h 2102"/>
                    <a:gd name="T64" fmla="*/ 598 w 723"/>
                    <a:gd name="T65" fmla="*/ 1238 h 2102"/>
                    <a:gd name="T66" fmla="*/ 182 w 723"/>
                    <a:gd name="T67" fmla="*/ 1349 h 2102"/>
                    <a:gd name="T68" fmla="*/ 168 w 723"/>
                    <a:gd name="T69" fmla="*/ 1212 h 2102"/>
                    <a:gd name="T70" fmla="*/ 581 w 723"/>
                    <a:gd name="T71" fmla="*/ 1101 h 2102"/>
                    <a:gd name="T72" fmla="*/ 602 w 723"/>
                    <a:gd name="T73" fmla="*/ 1275 h 2102"/>
                    <a:gd name="T74" fmla="*/ 619 w 723"/>
                    <a:gd name="T75" fmla="*/ 1412 h 2102"/>
                    <a:gd name="T76" fmla="*/ 203 w 723"/>
                    <a:gd name="T77" fmla="*/ 1524 h 2102"/>
                    <a:gd name="T78" fmla="*/ 187 w 723"/>
                    <a:gd name="T79" fmla="*/ 1387 h 2102"/>
                    <a:gd name="T80" fmla="*/ 602 w 723"/>
                    <a:gd name="T81" fmla="*/ 1275 h 2102"/>
                    <a:gd name="T82" fmla="*/ 624 w 723"/>
                    <a:gd name="T83" fmla="*/ 1450 h 2102"/>
                    <a:gd name="T84" fmla="*/ 640 w 723"/>
                    <a:gd name="T85" fmla="*/ 1587 h 2102"/>
                    <a:gd name="T86" fmla="*/ 225 w 723"/>
                    <a:gd name="T87" fmla="*/ 1698 h 2102"/>
                    <a:gd name="T88" fmla="*/ 208 w 723"/>
                    <a:gd name="T89" fmla="*/ 1561 h 2102"/>
                    <a:gd name="T90" fmla="*/ 624 w 723"/>
                    <a:gd name="T91" fmla="*/ 1450 h 2102"/>
                    <a:gd name="T92" fmla="*/ 643 w 723"/>
                    <a:gd name="T93" fmla="*/ 1625 h 2102"/>
                    <a:gd name="T94" fmla="*/ 659 w 723"/>
                    <a:gd name="T95" fmla="*/ 1762 h 2102"/>
                    <a:gd name="T96" fmla="*/ 246 w 723"/>
                    <a:gd name="T97" fmla="*/ 1875 h 2102"/>
                    <a:gd name="T98" fmla="*/ 229 w 723"/>
                    <a:gd name="T99" fmla="*/ 1736 h 2102"/>
                    <a:gd name="T100" fmla="*/ 643 w 723"/>
                    <a:gd name="T101" fmla="*/ 1625 h 2102"/>
                    <a:gd name="T102" fmla="*/ 454 w 723"/>
                    <a:gd name="T103" fmla="*/ 47 h 2102"/>
                    <a:gd name="T104" fmla="*/ 470 w 723"/>
                    <a:gd name="T105" fmla="*/ 187 h 2102"/>
                    <a:gd name="T106" fmla="*/ 59 w 723"/>
                    <a:gd name="T107" fmla="*/ 295 h 2102"/>
                    <a:gd name="T108" fmla="*/ 43 w 723"/>
                    <a:gd name="T109" fmla="*/ 158 h 2102"/>
                    <a:gd name="T110" fmla="*/ 454 w 723"/>
                    <a:gd name="T111" fmla="*/ 47 h 2102"/>
                    <a:gd name="T112" fmla="*/ 267 w 723"/>
                    <a:gd name="T113" fmla="*/ 2055 h 2102"/>
                    <a:gd name="T114" fmla="*/ 250 w 723"/>
                    <a:gd name="T115" fmla="*/ 1913 h 2102"/>
                    <a:gd name="T116" fmla="*/ 664 w 723"/>
                    <a:gd name="T117" fmla="*/ 1800 h 2102"/>
                    <a:gd name="T118" fmla="*/ 683 w 723"/>
                    <a:gd name="T119" fmla="*/ 1944 h 2102"/>
                    <a:gd name="T120" fmla="*/ 267 w 723"/>
                    <a:gd name="T121" fmla="*/ 2055 h 210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23"/>
                    <a:gd name="T184" fmla="*/ 0 h 2102"/>
                    <a:gd name="T185" fmla="*/ 723 w 723"/>
                    <a:gd name="T186" fmla="*/ 2102 h 210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23" h="2102">
                      <a:moveTo>
                        <a:pt x="489" y="21"/>
                      </a:moveTo>
                      <a:lnTo>
                        <a:pt x="487" y="0"/>
                      </a:lnTo>
                      <a:lnTo>
                        <a:pt x="0" y="130"/>
                      </a:lnTo>
                      <a:lnTo>
                        <a:pt x="234" y="2102"/>
                      </a:lnTo>
                      <a:lnTo>
                        <a:pt x="723" y="1970"/>
                      </a:lnTo>
                      <a:lnTo>
                        <a:pt x="489" y="21"/>
                      </a:lnTo>
                      <a:close/>
                      <a:moveTo>
                        <a:pt x="496" y="399"/>
                      </a:moveTo>
                      <a:lnTo>
                        <a:pt x="513" y="536"/>
                      </a:lnTo>
                      <a:lnTo>
                        <a:pt x="99" y="647"/>
                      </a:lnTo>
                      <a:lnTo>
                        <a:pt x="83" y="510"/>
                      </a:lnTo>
                      <a:lnTo>
                        <a:pt x="496" y="399"/>
                      </a:lnTo>
                      <a:close/>
                      <a:moveTo>
                        <a:pt x="80" y="472"/>
                      </a:moveTo>
                      <a:lnTo>
                        <a:pt x="64" y="333"/>
                      </a:lnTo>
                      <a:lnTo>
                        <a:pt x="475" y="224"/>
                      </a:lnTo>
                      <a:lnTo>
                        <a:pt x="491" y="361"/>
                      </a:lnTo>
                      <a:lnTo>
                        <a:pt x="80" y="472"/>
                      </a:lnTo>
                      <a:close/>
                      <a:moveTo>
                        <a:pt x="517" y="574"/>
                      </a:moveTo>
                      <a:lnTo>
                        <a:pt x="534" y="711"/>
                      </a:lnTo>
                      <a:lnTo>
                        <a:pt x="121" y="822"/>
                      </a:lnTo>
                      <a:lnTo>
                        <a:pt x="104" y="685"/>
                      </a:lnTo>
                      <a:lnTo>
                        <a:pt x="517" y="574"/>
                      </a:lnTo>
                      <a:close/>
                      <a:moveTo>
                        <a:pt x="539" y="749"/>
                      </a:moveTo>
                      <a:lnTo>
                        <a:pt x="555" y="886"/>
                      </a:lnTo>
                      <a:lnTo>
                        <a:pt x="142" y="997"/>
                      </a:lnTo>
                      <a:lnTo>
                        <a:pt x="125" y="860"/>
                      </a:lnTo>
                      <a:lnTo>
                        <a:pt x="539" y="749"/>
                      </a:lnTo>
                      <a:close/>
                      <a:moveTo>
                        <a:pt x="560" y="924"/>
                      </a:moveTo>
                      <a:lnTo>
                        <a:pt x="576" y="1063"/>
                      </a:lnTo>
                      <a:lnTo>
                        <a:pt x="163" y="1174"/>
                      </a:lnTo>
                      <a:lnTo>
                        <a:pt x="147" y="1035"/>
                      </a:lnTo>
                      <a:lnTo>
                        <a:pt x="560" y="924"/>
                      </a:lnTo>
                      <a:close/>
                      <a:moveTo>
                        <a:pt x="581" y="1101"/>
                      </a:moveTo>
                      <a:lnTo>
                        <a:pt x="598" y="1238"/>
                      </a:lnTo>
                      <a:lnTo>
                        <a:pt x="182" y="1349"/>
                      </a:lnTo>
                      <a:lnTo>
                        <a:pt x="168" y="1212"/>
                      </a:lnTo>
                      <a:lnTo>
                        <a:pt x="581" y="1101"/>
                      </a:lnTo>
                      <a:close/>
                      <a:moveTo>
                        <a:pt x="602" y="1275"/>
                      </a:moveTo>
                      <a:lnTo>
                        <a:pt x="619" y="1412"/>
                      </a:lnTo>
                      <a:lnTo>
                        <a:pt x="203" y="1524"/>
                      </a:lnTo>
                      <a:lnTo>
                        <a:pt x="187" y="1387"/>
                      </a:lnTo>
                      <a:lnTo>
                        <a:pt x="602" y="1275"/>
                      </a:lnTo>
                      <a:close/>
                      <a:moveTo>
                        <a:pt x="624" y="1450"/>
                      </a:moveTo>
                      <a:lnTo>
                        <a:pt x="640" y="1587"/>
                      </a:lnTo>
                      <a:lnTo>
                        <a:pt x="225" y="1698"/>
                      </a:lnTo>
                      <a:lnTo>
                        <a:pt x="208" y="1561"/>
                      </a:lnTo>
                      <a:lnTo>
                        <a:pt x="624" y="1450"/>
                      </a:lnTo>
                      <a:close/>
                      <a:moveTo>
                        <a:pt x="643" y="1625"/>
                      </a:moveTo>
                      <a:lnTo>
                        <a:pt x="659" y="1762"/>
                      </a:lnTo>
                      <a:lnTo>
                        <a:pt x="246" y="1875"/>
                      </a:lnTo>
                      <a:lnTo>
                        <a:pt x="229" y="1736"/>
                      </a:lnTo>
                      <a:lnTo>
                        <a:pt x="643" y="1625"/>
                      </a:lnTo>
                      <a:close/>
                      <a:moveTo>
                        <a:pt x="454" y="47"/>
                      </a:moveTo>
                      <a:lnTo>
                        <a:pt x="470" y="187"/>
                      </a:lnTo>
                      <a:lnTo>
                        <a:pt x="59" y="295"/>
                      </a:lnTo>
                      <a:lnTo>
                        <a:pt x="43" y="158"/>
                      </a:lnTo>
                      <a:lnTo>
                        <a:pt x="454" y="47"/>
                      </a:lnTo>
                      <a:close/>
                      <a:moveTo>
                        <a:pt x="267" y="2055"/>
                      </a:moveTo>
                      <a:lnTo>
                        <a:pt x="250" y="1913"/>
                      </a:lnTo>
                      <a:lnTo>
                        <a:pt x="664" y="1800"/>
                      </a:lnTo>
                      <a:lnTo>
                        <a:pt x="683" y="1944"/>
                      </a:lnTo>
                      <a:lnTo>
                        <a:pt x="267" y="2055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5" name="Freeform 508"/>
                <p:cNvSpPr>
                  <a:spLocks/>
                </p:cNvSpPr>
                <p:nvPr/>
              </p:nvSpPr>
              <p:spPr bwMode="gray">
                <a:xfrm>
                  <a:off x="4197589" y="2905505"/>
                  <a:ext cx="218758" cy="57785"/>
                </a:xfrm>
                <a:custGeom>
                  <a:avLst/>
                  <a:gdLst>
                    <a:gd name="T0" fmla="*/ 0 w 895"/>
                    <a:gd name="T1" fmla="*/ 121 h 241"/>
                    <a:gd name="T2" fmla="*/ 446 w 895"/>
                    <a:gd name="T3" fmla="*/ 0 h 241"/>
                    <a:gd name="T4" fmla="*/ 895 w 895"/>
                    <a:gd name="T5" fmla="*/ 121 h 241"/>
                    <a:gd name="T6" fmla="*/ 446 w 895"/>
                    <a:gd name="T7" fmla="*/ 241 h 241"/>
                    <a:gd name="T8" fmla="*/ 0 w 895"/>
                    <a:gd name="T9" fmla="*/ 121 h 24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5"/>
                    <a:gd name="T16" fmla="*/ 0 h 241"/>
                    <a:gd name="T17" fmla="*/ 895 w 895"/>
                    <a:gd name="T18" fmla="*/ 241 h 24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5" h="241">
                      <a:moveTo>
                        <a:pt x="0" y="121"/>
                      </a:moveTo>
                      <a:lnTo>
                        <a:pt x="446" y="0"/>
                      </a:lnTo>
                      <a:lnTo>
                        <a:pt x="895" y="121"/>
                      </a:lnTo>
                      <a:lnTo>
                        <a:pt x="446" y="241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6" name="Freeform 509"/>
                <p:cNvSpPr>
                  <a:spLocks/>
                </p:cNvSpPr>
                <p:nvPr/>
              </p:nvSpPr>
              <p:spPr bwMode="gray">
                <a:xfrm>
                  <a:off x="4300777" y="2963290"/>
                  <a:ext cx="10319" cy="458153"/>
                </a:xfrm>
                <a:custGeom>
                  <a:avLst/>
                  <a:gdLst>
                    <a:gd name="T0" fmla="*/ 38 w 38"/>
                    <a:gd name="T1" fmla="*/ 1873 h 1873"/>
                    <a:gd name="T2" fmla="*/ 0 w 38"/>
                    <a:gd name="T3" fmla="*/ 1873 h 1873"/>
                    <a:gd name="T4" fmla="*/ 0 w 38"/>
                    <a:gd name="T5" fmla="*/ 0 h 1873"/>
                    <a:gd name="T6" fmla="*/ 38 w 38"/>
                    <a:gd name="T7" fmla="*/ 0 h 1873"/>
                    <a:gd name="T8" fmla="*/ 38 w 38"/>
                    <a:gd name="T9" fmla="*/ 1873 h 1873"/>
                    <a:gd name="T10" fmla="*/ 38 w 38"/>
                    <a:gd name="T11" fmla="*/ 1873 h 18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1873"/>
                    <a:gd name="T20" fmla="*/ 38 w 38"/>
                    <a:gd name="T21" fmla="*/ 1873 h 187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1873">
                      <a:moveTo>
                        <a:pt x="38" y="1873"/>
                      </a:moveTo>
                      <a:lnTo>
                        <a:pt x="0" y="1873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1873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7" name="Freeform 510"/>
                <p:cNvSpPr>
                  <a:spLocks/>
                </p:cNvSpPr>
                <p:nvPr/>
              </p:nvSpPr>
              <p:spPr bwMode="gray">
                <a:xfrm>
                  <a:off x="4193462" y="2934398"/>
                  <a:ext cx="8255" cy="458153"/>
                </a:xfrm>
                <a:custGeom>
                  <a:avLst/>
                  <a:gdLst>
                    <a:gd name="T0" fmla="*/ 38 w 38"/>
                    <a:gd name="T1" fmla="*/ 1873 h 1873"/>
                    <a:gd name="T2" fmla="*/ 0 w 38"/>
                    <a:gd name="T3" fmla="*/ 1873 h 1873"/>
                    <a:gd name="T4" fmla="*/ 0 w 38"/>
                    <a:gd name="T5" fmla="*/ 0 h 1873"/>
                    <a:gd name="T6" fmla="*/ 38 w 38"/>
                    <a:gd name="T7" fmla="*/ 0 h 1873"/>
                    <a:gd name="T8" fmla="*/ 38 w 38"/>
                    <a:gd name="T9" fmla="*/ 1873 h 1873"/>
                    <a:gd name="T10" fmla="*/ 38 w 38"/>
                    <a:gd name="T11" fmla="*/ 1873 h 18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1873"/>
                    <a:gd name="T20" fmla="*/ 38 w 38"/>
                    <a:gd name="T21" fmla="*/ 1873 h 187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1873">
                      <a:moveTo>
                        <a:pt x="38" y="1873"/>
                      </a:moveTo>
                      <a:lnTo>
                        <a:pt x="0" y="1873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1873"/>
                      </a:lnTo>
                      <a:close/>
                    </a:path>
                  </a:pathLst>
                </a:custGeom>
                <a:grpFill/>
                <a:ln w="1270" cap="rnd">
                  <a:gradFill flip="none" rotWithShape="1">
                    <a:gsLst>
                      <a:gs pos="0">
                        <a:schemeClr val="tx1">
                          <a:lumMod val="65000"/>
                          <a:lumOff val="35000"/>
                        </a:schemeClr>
                      </a:gs>
                      <a:gs pos="100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276" name="Gruppieren 1259"/>
              <p:cNvGrpSpPr/>
              <p:nvPr/>
            </p:nvGrpSpPr>
            <p:grpSpPr bwMode="gray">
              <a:xfrm>
                <a:off x="4824969" y="2756915"/>
                <a:ext cx="138271" cy="202247"/>
                <a:chOff x="4824969" y="2756915"/>
                <a:chExt cx="138271" cy="202247"/>
              </a:xfrm>
            </p:grpSpPr>
            <p:sp>
              <p:nvSpPr>
                <p:cNvPr id="2278" name="Freeform 524"/>
                <p:cNvSpPr>
                  <a:spLocks/>
                </p:cNvSpPr>
                <p:nvPr/>
              </p:nvSpPr>
              <p:spPr bwMode="gray">
                <a:xfrm>
                  <a:off x="4855924" y="2899314"/>
                  <a:ext cx="76358" cy="20638"/>
                </a:xfrm>
                <a:custGeom>
                  <a:avLst/>
                  <a:gdLst>
                    <a:gd name="T0" fmla="*/ 0 w 309"/>
                    <a:gd name="T1" fmla="*/ 43 h 83"/>
                    <a:gd name="T2" fmla="*/ 155 w 309"/>
                    <a:gd name="T3" fmla="*/ 0 h 83"/>
                    <a:gd name="T4" fmla="*/ 309 w 309"/>
                    <a:gd name="T5" fmla="*/ 43 h 83"/>
                    <a:gd name="T6" fmla="*/ 155 w 309"/>
                    <a:gd name="T7" fmla="*/ 83 h 83"/>
                    <a:gd name="T8" fmla="*/ 0 w 309"/>
                    <a:gd name="T9" fmla="*/ 43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9"/>
                    <a:gd name="T16" fmla="*/ 0 h 83"/>
                    <a:gd name="T17" fmla="*/ 309 w 309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9" h="83">
                      <a:moveTo>
                        <a:pt x="0" y="43"/>
                      </a:moveTo>
                      <a:lnTo>
                        <a:pt x="155" y="0"/>
                      </a:lnTo>
                      <a:lnTo>
                        <a:pt x="309" y="43"/>
                      </a:lnTo>
                      <a:lnTo>
                        <a:pt x="155" y="8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gradFill flip="none" rotWithShape="1">
                  <a:gsLst>
                    <a:gs pos="3700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8900000" scaled="1"/>
                  <a:tileRect/>
                </a:gradFill>
                <a:ln w="1270" cap="rnd">
                  <a:gradFill flip="none" rotWithShape="1">
                    <a:gsLst>
                      <a:gs pos="100000">
                        <a:srgbClr val="CBCBCB"/>
                      </a:gs>
                      <a:gs pos="0">
                        <a:srgbClr val="5F5F5F"/>
                      </a:gs>
                      <a:gs pos="55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79" name="Freeform 525"/>
                <p:cNvSpPr>
                  <a:spLocks/>
                </p:cNvSpPr>
                <p:nvPr/>
              </p:nvSpPr>
              <p:spPr bwMode="gray">
                <a:xfrm>
                  <a:off x="4895136" y="2909632"/>
                  <a:ext cx="37148" cy="49530"/>
                </a:xfrm>
                <a:custGeom>
                  <a:avLst/>
                  <a:gdLst>
                    <a:gd name="T0" fmla="*/ 0 w 154"/>
                    <a:gd name="T1" fmla="*/ 200 h 200"/>
                    <a:gd name="T2" fmla="*/ 0 w 154"/>
                    <a:gd name="T3" fmla="*/ 40 h 200"/>
                    <a:gd name="T4" fmla="*/ 154 w 154"/>
                    <a:gd name="T5" fmla="*/ 0 h 200"/>
                    <a:gd name="T6" fmla="*/ 154 w 154"/>
                    <a:gd name="T7" fmla="*/ 160 h 200"/>
                    <a:gd name="T8" fmla="*/ 0 w 154"/>
                    <a:gd name="T9" fmla="*/ 200 h 2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4"/>
                    <a:gd name="T16" fmla="*/ 0 h 200"/>
                    <a:gd name="T17" fmla="*/ 154 w 154"/>
                    <a:gd name="T18" fmla="*/ 200 h 2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4" h="200">
                      <a:moveTo>
                        <a:pt x="0" y="200"/>
                      </a:moveTo>
                      <a:lnTo>
                        <a:pt x="0" y="40"/>
                      </a:lnTo>
                      <a:lnTo>
                        <a:pt x="154" y="0"/>
                      </a:lnTo>
                      <a:lnTo>
                        <a:pt x="154" y="160"/>
                      </a:lnTo>
                      <a:lnTo>
                        <a:pt x="0" y="20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" cap="rnd">
                  <a:gradFill flip="none" rotWithShape="1">
                    <a:gsLst>
                      <a:gs pos="100000">
                        <a:srgbClr val="CBCBCB"/>
                      </a:gs>
                      <a:gs pos="0">
                        <a:srgbClr val="5F5F5F"/>
                      </a:gs>
                      <a:gs pos="55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0" name="Freeform 526"/>
                <p:cNvSpPr>
                  <a:spLocks/>
                </p:cNvSpPr>
                <p:nvPr/>
              </p:nvSpPr>
              <p:spPr bwMode="gray">
                <a:xfrm>
                  <a:off x="4855924" y="2909632"/>
                  <a:ext cx="39211" cy="49530"/>
                </a:xfrm>
                <a:custGeom>
                  <a:avLst/>
                  <a:gdLst>
                    <a:gd name="T0" fmla="*/ 0 w 155"/>
                    <a:gd name="T1" fmla="*/ 0 h 200"/>
                    <a:gd name="T2" fmla="*/ 0 w 155"/>
                    <a:gd name="T3" fmla="*/ 160 h 200"/>
                    <a:gd name="T4" fmla="*/ 155 w 155"/>
                    <a:gd name="T5" fmla="*/ 200 h 200"/>
                    <a:gd name="T6" fmla="*/ 155 w 155"/>
                    <a:gd name="T7" fmla="*/ 40 h 200"/>
                    <a:gd name="T8" fmla="*/ 0 w 155"/>
                    <a:gd name="T9" fmla="*/ 0 h 2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5"/>
                    <a:gd name="T16" fmla="*/ 0 h 200"/>
                    <a:gd name="T17" fmla="*/ 155 w 155"/>
                    <a:gd name="T18" fmla="*/ 200 h 2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5" h="200">
                      <a:moveTo>
                        <a:pt x="0" y="0"/>
                      </a:moveTo>
                      <a:lnTo>
                        <a:pt x="0" y="160"/>
                      </a:lnTo>
                      <a:lnTo>
                        <a:pt x="155" y="200"/>
                      </a:lnTo>
                      <a:lnTo>
                        <a:pt x="155" y="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1270" cap="rnd">
                  <a:gradFill flip="none" rotWithShape="1">
                    <a:gsLst>
                      <a:gs pos="100000">
                        <a:srgbClr val="CBCBCB"/>
                      </a:gs>
                      <a:gs pos="0">
                        <a:srgbClr val="5F5F5F"/>
                      </a:gs>
                      <a:gs pos="55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1" name="Line 527"/>
                <p:cNvSpPr>
                  <a:spLocks noChangeShapeType="1"/>
                </p:cNvSpPr>
                <p:nvPr/>
              </p:nvSpPr>
              <p:spPr bwMode="gray">
                <a:xfrm flipV="1">
                  <a:off x="4895136" y="2843592"/>
                  <a:ext cx="0" cy="66040"/>
                </a:xfrm>
                <a:prstGeom prst="line">
                  <a:avLst/>
                </a:prstGeom>
                <a:noFill/>
                <a:ln w="1270" cap="rnd">
                  <a:gradFill flip="none" rotWithShape="1">
                    <a:gsLst>
                      <a:gs pos="100000">
                        <a:srgbClr val="CBCBCB"/>
                      </a:gs>
                      <a:gs pos="0">
                        <a:srgbClr val="5F5F5F"/>
                      </a:gs>
                      <a:gs pos="55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2" name="Freeform 528"/>
                <p:cNvSpPr>
                  <a:spLocks/>
                </p:cNvSpPr>
                <p:nvPr/>
              </p:nvSpPr>
              <p:spPr bwMode="gray">
                <a:xfrm>
                  <a:off x="4824969" y="2756915"/>
                  <a:ext cx="138271" cy="37148"/>
                </a:xfrm>
                <a:custGeom>
                  <a:avLst/>
                  <a:gdLst>
                    <a:gd name="T0" fmla="*/ 0 w 565"/>
                    <a:gd name="T1" fmla="*/ 76 h 151"/>
                    <a:gd name="T2" fmla="*/ 283 w 565"/>
                    <a:gd name="T3" fmla="*/ 0 h 151"/>
                    <a:gd name="T4" fmla="*/ 565 w 565"/>
                    <a:gd name="T5" fmla="*/ 76 h 151"/>
                    <a:gd name="T6" fmla="*/ 283 w 565"/>
                    <a:gd name="T7" fmla="*/ 151 h 151"/>
                    <a:gd name="T8" fmla="*/ 0 w 565"/>
                    <a:gd name="T9" fmla="*/ 76 h 15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5"/>
                    <a:gd name="T16" fmla="*/ 0 h 151"/>
                    <a:gd name="T17" fmla="*/ 565 w 565"/>
                    <a:gd name="T18" fmla="*/ 151 h 15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5" h="151">
                      <a:moveTo>
                        <a:pt x="0" y="76"/>
                      </a:moveTo>
                      <a:lnTo>
                        <a:pt x="283" y="0"/>
                      </a:lnTo>
                      <a:lnTo>
                        <a:pt x="565" y="76"/>
                      </a:lnTo>
                      <a:lnTo>
                        <a:pt x="283" y="15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gradFill flip="none" rotWithShape="1">
                  <a:gsLst>
                    <a:gs pos="3700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8900000" scaled="1"/>
                  <a:tileRect/>
                </a:gradFill>
                <a:ln w="1270" cap="rnd">
                  <a:gradFill flip="none" rotWithShape="1">
                    <a:gsLst>
                      <a:gs pos="100000">
                        <a:srgbClr val="CBCBCB"/>
                      </a:gs>
                      <a:gs pos="0">
                        <a:srgbClr val="5F5F5F"/>
                      </a:gs>
                      <a:gs pos="55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3" name="Freeform 529"/>
                <p:cNvSpPr>
                  <a:spLocks/>
                </p:cNvSpPr>
                <p:nvPr/>
              </p:nvSpPr>
              <p:spPr bwMode="gray">
                <a:xfrm>
                  <a:off x="4895136" y="2775489"/>
                  <a:ext cx="68103" cy="88742"/>
                </a:xfrm>
                <a:custGeom>
                  <a:avLst/>
                  <a:gdLst>
                    <a:gd name="T0" fmla="*/ 0 w 282"/>
                    <a:gd name="T1" fmla="*/ 366 h 366"/>
                    <a:gd name="T2" fmla="*/ 0 w 282"/>
                    <a:gd name="T3" fmla="*/ 75 h 366"/>
                    <a:gd name="T4" fmla="*/ 282 w 282"/>
                    <a:gd name="T5" fmla="*/ 0 h 366"/>
                    <a:gd name="T6" fmla="*/ 282 w 282"/>
                    <a:gd name="T7" fmla="*/ 290 h 366"/>
                    <a:gd name="T8" fmla="*/ 0 w 282"/>
                    <a:gd name="T9" fmla="*/ 366 h 3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2"/>
                    <a:gd name="T16" fmla="*/ 0 h 366"/>
                    <a:gd name="T17" fmla="*/ 282 w 282"/>
                    <a:gd name="T18" fmla="*/ 366 h 3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2" h="366">
                      <a:moveTo>
                        <a:pt x="0" y="366"/>
                      </a:moveTo>
                      <a:lnTo>
                        <a:pt x="0" y="75"/>
                      </a:lnTo>
                      <a:lnTo>
                        <a:pt x="282" y="0"/>
                      </a:lnTo>
                      <a:lnTo>
                        <a:pt x="282" y="290"/>
                      </a:lnTo>
                      <a:lnTo>
                        <a:pt x="0" y="36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1270" cap="rnd">
                  <a:gradFill flip="none" rotWithShape="1">
                    <a:gsLst>
                      <a:gs pos="100000">
                        <a:srgbClr val="CBCBCB"/>
                      </a:gs>
                      <a:gs pos="0">
                        <a:srgbClr val="5F5F5F"/>
                      </a:gs>
                      <a:gs pos="55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4" name="Freeform 530"/>
                <p:cNvSpPr>
                  <a:spLocks/>
                </p:cNvSpPr>
                <p:nvPr/>
              </p:nvSpPr>
              <p:spPr bwMode="gray">
                <a:xfrm>
                  <a:off x="4824969" y="2775489"/>
                  <a:ext cx="70168" cy="88742"/>
                </a:xfrm>
                <a:custGeom>
                  <a:avLst/>
                  <a:gdLst>
                    <a:gd name="T0" fmla="*/ 0 w 283"/>
                    <a:gd name="T1" fmla="*/ 0 h 366"/>
                    <a:gd name="T2" fmla="*/ 0 w 283"/>
                    <a:gd name="T3" fmla="*/ 290 h 366"/>
                    <a:gd name="T4" fmla="*/ 283 w 283"/>
                    <a:gd name="T5" fmla="*/ 366 h 366"/>
                    <a:gd name="T6" fmla="*/ 283 w 283"/>
                    <a:gd name="T7" fmla="*/ 75 h 366"/>
                    <a:gd name="T8" fmla="*/ 0 w 283"/>
                    <a:gd name="T9" fmla="*/ 0 h 3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3"/>
                    <a:gd name="T16" fmla="*/ 0 h 366"/>
                    <a:gd name="T17" fmla="*/ 283 w 283"/>
                    <a:gd name="T18" fmla="*/ 366 h 3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3" h="366">
                      <a:moveTo>
                        <a:pt x="0" y="0"/>
                      </a:moveTo>
                      <a:lnTo>
                        <a:pt x="0" y="290"/>
                      </a:lnTo>
                      <a:lnTo>
                        <a:pt x="283" y="366"/>
                      </a:lnTo>
                      <a:lnTo>
                        <a:pt x="283" y="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1270" cap="rnd">
                  <a:gradFill flip="none" rotWithShape="1">
                    <a:gsLst>
                      <a:gs pos="100000">
                        <a:srgbClr val="CBCBCB"/>
                      </a:gs>
                      <a:gs pos="0">
                        <a:srgbClr val="5F5F5F"/>
                      </a:gs>
                      <a:gs pos="55000">
                        <a:srgbClr val="777777"/>
                      </a:gs>
                    </a:gsLst>
                    <a:lin ang="0" scaled="1"/>
                    <a:tileRect/>
                  </a:gradFill>
                  <a:round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277" name="Freeform 535"/>
              <p:cNvSpPr>
                <a:spLocks noEditPoints="1"/>
              </p:cNvSpPr>
              <p:nvPr/>
            </p:nvSpPr>
            <p:spPr bwMode="gray">
              <a:xfrm>
                <a:off x="4179014" y="2492755"/>
                <a:ext cx="1351756" cy="474663"/>
              </a:xfrm>
              <a:custGeom>
                <a:avLst/>
                <a:gdLst>
                  <a:gd name="T0" fmla="*/ 5005 w 5527"/>
                  <a:gd name="T1" fmla="*/ 0 h 1937"/>
                  <a:gd name="T2" fmla="*/ 4110 w 5527"/>
                  <a:gd name="T3" fmla="*/ 238 h 1937"/>
                  <a:gd name="T4" fmla="*/ 3661 w 5527"/>
                  <a:gd name="T5" fmla="*/ 359 h 1937"/>
                  <a:gd name="T6" fmla="*/ 3212 w 5527"/>
                  <a:gd name="T7" fmla="*/ 477 h 1937"/>
                  <a:gd name="T8" fmla="*/ 2745 w 5527"/>
                  <a:gd name="T9" fmla="*/ 592 h 1937"/>
                  <a:gd name="T10" fmla="*/ 2296 w 5527"/>
                  <a:gd name="T11" fmla="*/ 722 h 1937"/>
                  <a:gd name="T12" fmla="*/ 1419 w 5527"/>
                  <a:gd name="T13" fmla="*/ 956 h 1937"/>
                  <a:gd name="T14" fmla="*/ 971 w 5527"/>
                  <a:gd name="T15" fmla="*/ 1074 h 1937"/>
                  <a:gd name="T16" fmla="*/ 522 w 5527"/>
                  <a:gd name="T17" fmla="*/ 1195 h 1937"/>
                  <a:gd name="T18" fmla="*/ 0 w 5527"/>
                  <a:gd name="T19" fmla="*/ 1332 h 1937"/>
                  <a:gd name="T20" fmla="*/ 503 w 5527"/>
                  <a:gd name="T21" fmla="*/ 1927 h 1937"/>
                  <a:gd name="T22" fmla="*/ 989 w 5527"/>
                  <a:gd name="T23" fmla="*/ 1818 h 1937"/>
                  <a:gd name="T24" fmla="*/ 1438 w 5527"/>
                  <a:gd name="T25" fmla="*/ 1688 h 1937"/>
                  <a:gd name="T26" fmla="*/ 2334 w 5527"/>
                  <a:gd name="T27" fmla="*/ 1459 h 1937"/>
                  <a:gd name="T28" fmla="*/ 2782 w 5527"/>
                  <a:gd name="T29" fmla="*/ 1329 h 1937"/>
                  <a:gd name="T30" fmla="*/ 3680 w 5527"/>
                  <a:gd name="T31" fmla="*/ 1103 h 1937"/>
                  <a:gd name="T32" fmla="*/ 4129 w 5527"/>
                  <a:gd name="T33" fmla="*/ 973 h 1937"/>
                  <a:gd name="T34" fmla="*/ 5024 w 5527"/>
                  <a:gd name="T35" fmla="*/ 744 h 1937"/>
                  <a:gd name="T36" fmla="*/ 4986 w 5527"/>
                  <a:gd name="T37" fmla="*/ 507 h 1937"/>
                  <a:gd name="T38" fmla="*/ 4190 w 5527"/>
                  <a:gd name="T39" fmla="*/ 720 h 1937"/>
                  <a:gd name="T40" fmla="*/ 3642 w 5527"/>
                  <a:gd name="T41" fmla="*/ 869 h 1937"/>
                  <a:gd name="T42" fmla="*/ 2851 w 5527"/>
                  <a:gd name="T43" fmla="*/ 1081 h 1937"/>
                  <a:gd name="T44" fmla="*/ 2296 w 5527"/>
                  <a:gd name="T45" fmla="*/ 1230 h 1937"/>
                  <a:gd name="T46" fmla="*/ 1511 w 5527"/>
                  <a:gd name="T47" fmla="*/ 1440 h 1937"/>
                  <a:gd name="T48" fmla="*/ 952 w 5527"/>
                  <a:gd name="T49" fmla="*/ 1589 h 1937"/>
                  <a:gd name="T50" fmla="*/ 503 w 5527"/>
                  <a:gd name="T51" fmla="*/ 1672 h 1937"/>
                  <a:gd name="T52" fmla="*/ 4986 w 5527"/>
                  <a:gd name="T53" fmla="*/ 283 h 1937"/>
                  <a:gd name="T54" fmla="*/ 4129 w 5527"/>
                  <a:gd name="T55" fmla="*/ 472 h 1937"/>
                  <a:gd name="T56" fmla="*/ 4037 w 5527"/>
                  <a:gd name="T57" fmla="*/ 498 h 1937"/>
                  <a:gd name="T58" fmla="*/ 2782 w 5527"/>
                  <a:gd name="T59" fmla="*/ 831 h 1937"/>
                  <a:gd name="T60" fmla="*/ 2690 w 5527"/>
                  <a:gd name="T61" fmla="*/ 855 h 1937"/>
                  <a:gd name="T62" fmla="*/ 1438 w 5527"/>
                  <a:gd name="T63" fmla="*/ 1188 h 1937"/>
                  <a:gd name="T64" fmla="*/ 1346 w 5527"/>
                  <a:gd name="T65" fmla="*/ 1214 h 1937"/>
                  <a:gd name="T66" fmla="*/ 1438 w 5527"/>
                  <a:gd name="T67" fmla="*/ 1419 h 1937"/>
                  <a:gd name="T68" fmla="*/ 1887 w 5527"/>
                  <a:gd name="T69" fmla="*/ 1107 h 1937"/>
                  <a:gd name="T70" fmla="*/ 2334 w 5527"/>
                  <a:gd name="T71" fmla="*/ 989 h 1937"/>
                  <a:gd name="T72" fmla="*/ 3231 w 5527"/>
                  <a:gd name="T73" fmla="*/ 751 h 1937"/>
                  <a:gd name="T74" fmla="*/ 3680 w 5527"/>
                  <a:gd name="T75" fmla="*/ 630 h 1937"/>
                  <a:gd name="T76" fmla="*/ 4537 w 5527"/>
                  <a:gd name="T77" fmla="*/ 404 h 1937"/>
                  <a:gd name="T78" fmla="*/ 541 w 5527"/>
                  <a:gd name="T79" fmla="*/ 1237 h 1937"/>
                  <a:gd name="T80" fmla="*/ 952 w 5527"/>
                  <a:gd name="T81" fmla="*/ 1551 h 1937"/>
                  <a:gd name="T82" fmla="*/ 1400 w 5527"/>
                  <a:gd name="T83" fmla="*/ 1431 h 1937"/>
                  <a:gd name="T84" fmla="*/ 5024 w 5527"/>
                  <a:gd name="T85" fmla="*/ 233 h 1937"/>
                  <a:gd name="T86" fmla="*/ 4537 w 5527"/>
                  <a:gd name="T87" fmla="*/ 354 h 1937"/>
                  <a:gd name="T88" fmla="*/ 4091 w 5527"/>
                  <a:gd name="T89" fmla="*/ 283 h 1937"/>
                  <a:gd name="T90" fmla="*/ 3193 w 5527"/>
                  <a:gd name="T91" fmla="*/ 711 h 1937"/>
                  <a:gd name="T92" fmla="*/ 2745 w 5527"/>
                  <a:gd name="T93" fmla="*/ 642 h 1937"/>
                  <a:gd name="T94" fmla="*/ 1849 w 5527"/>
                  <a:gd name="T95" fmla="*/ 1070 h 1937"/>
                  <a:gd name="T96" fmla="*/ 1400 w 5527"/>
                  <a:gd name="T97" fmla="*/ 999 h 1937"/>
                  <a:gd name="T98" fmla="*/ 503 w 5527"/>
                  <a:gd name="T99" fmla="*/ 1426 h 1937"/>
                  <a:gd name="T100" fmla="*/ 170 w 5527"/>
                  <a:gd name="T101" fmla="*/ 1800 h 1937"/>
                  <a:gd name="T102" fmla="*/ 989 w 5527"/>
                  <a:gd name="T103" fmla="*/ 1580 h 1937"/>
                  <a:gd name="T104" fmla="*/ 1793 w 5527"/>
                  <a:gd name="T105" fmla="*/ 1554 h 1937"/>
                  <a:gd name="T106" fmla="*/ 1885 w 5527"/>
                  <a:gd name="T107" fmla="*/ 1341 h 1937"/>
                  <a:gd name="T108" fmla="*/ 3139 w 5527"/>
                  <a:gd name="T109" fmla="*/ 1197 h 1937"/>
                  <a:gd name="T110" fmla="*/ 3231 w 5527"/>
                  <a:gd name="T111" fmla="*/ 982 h 1937"/>
                  <a:gd name="T112" fmla="*/ 4483 w 5527"/>
                  <a:gd name="T113" fmla="*/ 838 h 1937"/>
                  <a:gd name="T114" fmla="*/ 4575 w 5527"/>
                  <a:gd name="T115" fmla="*/ 626 h 1937"/>
                  <a:gd name="T116" fmla="*/ 5033 w 5527"/>
                  <a:gd name="T117" fmla="*/ 271 h 193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27"/>
                  <a:gd name="T178" fmla="*/ 0 h 1937"/>
                  <a:gd name="T179" fmla="*/ 5527 w 5527"/>
                  <a:gd name="T180" fmla="*/ 1937 h 193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27" h="1937">
                    <a:moveTo>
                      <a:pt x="5473" y="153"/>
                    </a:moveTo>
                    <a:lnTo>
                      <a:pt x="5527" y="139"/>
                    </a:lnTo>
                    <a:lnTo>
                      <a:pt x="5473" y="125"/>
                    </a:lnTo>
                    <a:lnTo>
                      <a:pt x="5473" y="115"/>
                    </a:lnTo>
                    <a:lnTo>
                      <a:pt x="5454" y="120"/>
                    </a:lnTo>
                    <a:lnTo>
                      <a:pt x="5005" y="0"/>
                    </a:lnTo>
                    <a:lnTo>
                      <a:pt x="4556" y="120"/>
                    </a:lnTo>
                    <a:lnTo>
                      <a:pt x="4537" y="115"/>
                    </a:lnTo>
                    <a:lnTo>
                      <a:pt x="4537" y="125"/>
                    </a:lnTo>
                    <a:lnTo>
                      <a:pt x="4110" y="238"/>
                    </a:lnTo>
                    <a:lnTo>
                      <a:pt x="4091" y="233"/>
                    </a:lnTo>
                    <a:lnTo>
                      <a:pt x="4091" y="245"/>
                    </a:lnTo>
                    <a:lnTo>
                      <a:pt x="3661" y="359"/>
                    </a:lnTo>
                    <a:lnTo>
                      <a:pt x="3642" y="354"/>
                    </a:lnTo>
                    <a:lnTo>
                      <a:pt x="3642" y="363"/>
                    </a:lnTo>
                    <a:lnTo>
                      <a:pt x="3212" y="477"/>
                    </a:lnTo>
                    <a:lnTo>
                      <a:pt x="3193" y="472"/>
                    </a:lnTo>
                    <a:lnTo>
                      <a:pt x="3193" y="484"/>
                    </a:lnTo>
                    <a:lnTo>
                      <a:pt x="2763" y="597"/>
                    </a:lnTo>
                    <a:lnTo>
                      <a:pt x="2745" y="592"/>
                    </a:lnTo>
                    <a:lnTo>
                      <a:pt x="2745" y="602"/>
                    </a:lnTo>
                    <a:lnTo>
                      <a:pt x="2315" y="718"/>
                    </a:lnTo>
                    <a:lnTo>
                      <a:pt x="2315" y="715"/>
                    </a:lnTo>
                    <a:lnTo>
                      <a:pt x="2296" y="711"/>
                    </a:lnTo>
                    <a:lnTo>
                      <a:pt x="2296" y="722"/>
                    </a:lnTo>
                    <a:lnTo>
                      <a:pt x="1868" y="836"/>
                    </a:lnTo>
                    <a:lnTo>
                      <a:pt x="1866" y="836"/>
                    </a:lnTo>
                    <a:lnTo>
                      <a:pt x="1849" y="831"/>
                    </a:lnTo>
                    <a:lnTo>
                      <a:pt x="1849" y="841"/>
                    </a:lnTo>
                    <a:lnTo>
                      <a:pt x="1419" y="956"/>
                    </a:lnTo>
                    <a:lnTo>
                      <a:pt x="1400" y="949"/>
                    </a:lnTo>
                    <a:lnTo>
                      <a:pt x="1400" y="961"/>
                    </a:lnTo>
                    <a:lnTo>
                      <a:pt x="971" y="1074"/>
                    </a:lnTo>
                    <a:lnTo>
                      <a:pt x="952" y="1070"/>
                    </a:lnTo>
                    <a:lnTo>
                      <a:pt x="952" y="1079"/>
                    </a:lnTo>
                    <a:lnTo>
                      <a:pt x="522" y="1195"/>
                    </a:lnTo>
                    <a:lnTo>
                      <a:pt x="503" y="1188"/>
                    </a:lnTo>
                    <a:lnTo>
                      <a:pt x="503" y="1200"/>
                    </a:lnTo>
                    <a:lnTo>
                      <a:pt x="73" y="1313"/>
                    </a:lnTo>
                    <a:lnTo>
                      <a:pt x="54" y="1308"/>
                    </a:lnTo>
                    <a:lnTo>
                      <a:pt x="54" y="1318"/>
                    </a:lnTo>
                    <a:lnTo>
                      <a:pt x="0" y="1332"/>
                    </a:lnTo>
                    <a:lnTo>
                      <a:pt x="54" y="1346"/>
                    </a:lnTo>
                    <a:lnTo>
                      <a:pt x="54" y="1807"/>
                    </a:lnTo>
                    <a:lnTo>
                      <a:pt x="75" y="1814"/>
                    </a:lnTo>
                    <a:lnTo>
                      <a:pt x="78" y="1823"/>
                    </a:lnTo>
                    <a:lnTo>
                      <a:pt x="97" y="1818"/>
                    </a:lnTo>
                    <a:lnTo>
                      <a:pt x="503" y="1927"/>
                    </a:lnTo>
                    <a:lnTo>
                      <a:pt x="503" y="1937"/>
                    </a:lnTo>
                    <a:lnTo>
                      <a:pt x="522" y="1932"/>
                    </a:lnTo>
                    <a:lnTo>
                      <a:pt x="541" y="1937"/>
                    </a:lnTo>
                    <a:lnTo>
                      <a:pt x="541" y="1927"/>
                    </a:lnTo>
                    <a:lnTo>
                      <a:pt x="971" y="1814"/>
                    </a:lnTo>
                    <a:lnTo>
                      <a:pt x="989" y="1818"/>
                    </a:lnTo>
                    <a:lnTo>
                      <a:pt x="989" y="1807"/>
                    </a:lnTo>
                    <a:lnTo>
                      <a:pt x="1419" y="1693"/>
                    </a:lnTo>
                    <a:lnTo>
                      <a:pt x="1438" y="1698"/>
                    </a:lnTo>
                    <a:lnTo>
                      <a:pt x="1438" y="1688"/>
                    </a:lnTo>
                    <a:lnTo>
                      <a:pt x="1868" y="1573"/>
                    </a:lnTo>
                    <a:lnTo>
                      <a:pt x="1885" y="1580"/>
                    </a:lnTo>
                    <a:lnTo>
                      <a:pt x="1885" y="1568"/>
                    </a:lnTo>
                    <a:lnTo>
                      <a:pt x="2315" y="1455"/>
                    </a:lnTo>
                    <a:lnTo>
                      <a:pt x="2334" y="1459"/>
                    </a:lnTo>
                    <a:lnTo>
                      <a:pt x="2334" y="1450"/>
                    </a:lnTo>
                    <a:lnTo>
                      <a:pt x="2763" y="1334"/>
                    </a:lnTo>
                    <a:lnTo>
                      <a:pt x="2782" y="1341"/>
                    </a:lnTo>
                    <a:lnTo>
                      <a:pt x="2782" y="1329"/>
                    </a:lnTo>
                    <a:lnTo>
                      <a:pt x="3212" y="1216"/>
                    </a:lnTo>
                    <a:lnTo>
                      <a:pt x="3231" y="1221"/>
                    </a:lnTo>
                    <a:lnTo>
                      <a:pt x="3231" y="1211"/>
                    </a:lnTo>
                    <a:lnTo>
                      <a:pt x="3661" y="1096"/>
                    </a:lnTo>
                    <a:lnTo>
                      <a:pt x="3680" y="1103"/>
                    </a:lnTo>
                    <a:lnTo>
                      <a:pt x="3680" y="1091"/>
                    </a:lnTo>
                    <a:lnTo>
                      <a:pt x="4110" y="978"/>
                    </a:lnTo>
                    <a:lnTo>
                      <a:pt x="4129" y="982"/>
                    </a:lnTo>
                    <a:lnTo>
                      <a:pt x="4129" y="973"/>
                    </a:lnTo>
                    <a:lnTo>
                      <a:pt x="4556" y="857"/>
                    </a:lnTo>
                    <a:lnTo>
                      <a:pt x="4575" y="864"/>
                    </a:lnTo>
                    <a:lnTo>
                      <a:pt x="4575" y="852"/>
                    </a:lnTo>
                    <a:lnTo>
                      <a:pt x="5005" y="739"/>
                    </a:lnTo>
                    <a:lnTo>
                      <a:pt x="5024" y="744"/>
                    </a:lnTo>
                    <a:lnTo>
                      <a:pt x="5024" y="734"/>
                    </a:lnTo>
                    <a:lnTo>
                      <a:pt x="5473" y="614"/>
                    </a:lnTo>
                    <a:lnTo>
                      <a:pt x="5473" y="153"/>
                    </a:lnTo>
                    <a:close/>
                    <a:moveTo>
                      <a:pt x="4637" y="602"/>
                    </a:moveTo>
                    <a:lnTo>
                      <a:pt x="4986" y="507"/>
                    </a:lnTo>
                    <a:lnTo>
                      <a:pt x="4986" y="694"/>
                    </a:lnTo>
                    <a:lnTo>
                      <a:pt x="4637" y="602"/>
                    </a:lnTo>
                    <a:close/>
                    <a:moveTo>
                      <a:pt x="4190" y="720"/>
                    </a:moveTo>
                    <a:lnTo>
                      <a:pt x="4537" y="628"/>
                    </a:lnTo>
                    <a:lnTo>
                      <a:pt x="4537" y="815"/>
                    </a:lnTo>
                    <a:lnTo>
                      <a:pt x="4190" y="720"/>
                    </a:lnTo>
                    <a:close/>
                    <a:moveTo>
                      <a:pt x="3744" y="841"/>
                    </a:moveTo>
                    <a:lnTo>
                      <a:pt x="4091" y="748"/>
                    </a:lnTo>
                    <a:lnTo>
                      <a:pt x="4091" y="933"/>
                    </a:lnTo>
                    <a:lnTo>
                      <a:pt x="3744" y="841"/>
                    </a:lnTo>
                    <a:close/>
                    <a:moveTo>
                      <a:pt x="3297" y="961"/>
                    </a:moveTo>
                    <a:lnTo>
                      <a:pt x="3642" y="869"/>
                    </a:lnTo>
                    <a:lnTo>
                      <a:pt x="3642" y="1053"/>
                    </a:lnTo>
                    <a:lnTo>
                      <a:pt x="3297" y="961"/>
                    </a:lnTo>
                    <a:close/>
                    <a:moveTo>
                      <a:pt x="2851" y="1081"/>
                    </a:moveTo>
                    <a:lnTo>
                      <a:pt x="3193" y="989"/>
                    </a:lnTo>
                    <a:lnTo>
                      <a:pt x="3193" y="1171"/>
                    </a:lnTo>
                    <a:lnTo>
                      <a:pt x="2851" y="1081"/>
                    </a:lnTo>
                    <a:close/>
                    <a:moveTo>
                      <a:pt x="2404" y="1200"/>
                    </a:moveTo>
                    <a:lnTo>
                      <a:pt x="2745" y="1110"/>
                    </a:lnTo>
                    <a:lnTo>
                      <a:pt x="2745" y="1292"/>
                    </a:lnTo>
                    <a:lnTo>
                      <a:pt x="2404" y="1200"/>
                    </a:lnTo>
                    <a:close/>
                    <a:moveTo>
                      <a:pt x="1958" y="1320"/>
                    </a:moveTo>
                    <a:lnTo>
                      <a:pt x="2296" y="1230"/>
                    </a:lnTo>
                    <a:lnTo>
                      <a:pt x="2296" y="1410"/>
                    </a:lnTo>
                    <a:lnTo>
                      <a:pt x="1958" y="1320"/>
                    </a:lnTo>
                    <a:close/>
                    <a:moveTo>
                      <a:pt x="1511" y="1440"/>
                    </a:moveTo>
                    <a:lnTo>
                      <a:pt x="1847" y="1348"/>
                    </a:lnTo>
                    <a:lnTo>
                      <a:pt x="1847" y="1530"/>
                    </a:lnTo>
                    <a:lnTo>
                      <a:pt x="1511" y="1440"/>
                    </a:lnTo>
                    <a:close/>
                    <a:moveTo>
                      <a:pt x="1063" y="1559"/>
                    </a:moveTo>
                    <a:lnTo>
                      <a:pt x="1400" y="1469"/>
                    </a:lnTo>
                    <a:lnTo>
                      <a:pt x="1400" y="1648"/>
                    </a:lnTo>
                    <a:lnTo>
                      <a:pt x="1063" y="1559"/>
                    </a:lnTo>
                    <a:close/>
                    <a:moveTo>
                      <a:pt x="616" y="1679"/>
                    </a:moveTo>
                    <a:lnTo>
                      <a:pt x="952" y="1589"/>
                    </a:lnTo>
                    <a:lnTo>
                      <a:pt x="952" y="1769"/>
                    </a:lnTo>
                    <a:lnTo>
                      <a:pt x="616" y="1679"/>
                    </a:lnTo>
                    <a:close/>
                    <a:moveTo>
                      <a:pt x="92" y="1778"/>
                    </a:moveTo>
                    <a:lnTo>
                      <a:pt x="92" y="1358"/>
                    </a:lnTo>
                    <a:lnTo>
                      <a:pt x="503" y="1466"/>
                    </a:lnTo>
                    <a:lnTo>
                      <a:pt x="503" y="1672"/>
                    </a:lnTo>
                    <a:lnTo>
                      <a:pt x="97" y="1781"/>
                    </a:lnTo>
                    <a:lnTo>
                      <a:pt x="92" y="1778"/>
                    </a:lnTo>
                    <a:close/>
                    <a:moveTo>
                      <a:pt x="4986" y="467"/>
                    </a:moveTo>
                    <a:lnTo>
                      <a:pt x="4575" y="578"/>
                    </a:lnTo>
                    <a:lnTo>
                      <a:pt x="4575" y="392"/>
                    </a:lnTo>
                    <a:lnTo>
                      <a:pt x="4986" y="283"/>
                    </a:lnTo>
                    <a:lnTo>
                      <a:pt x="4986" y="467"/>
                    </a:lnTo>
                    <a:close/>
                    <a:moveTo>
                      <a:pt x="4575" y="354"/>
                    </a:moveTo>
                    <a:lnTo>
                      <a:pt x="4575" y="165"/>
                    </a:lnTo>
                    <a:lnTo>
                      <a:pt x="4932" y="259"/>
                    </a:lnTo>
                    <a:lnTo>
                      <a:pt x="4575" y="354"/>
                    </a:lnTo>
                    <a:close/>
                    <a:moveTo>
                      <a:pt x="4129" y="472"/>
                    </a:moveTo>
                    <a:lnTo>
                      <a:pt x="4129" y="283"/>
                    </a:lnTo>
                    <a:lnTo>
                      <a:pt x="4483" y="378"/>
                    </a:lnTo>
                    <a:lnTo>
                      <a:pt x="4129" y="472"/>
                    </a:lnTo>
                    <a:close/>
                    <a:moveTo>
                      <a:pt x="3680" y="592"/>
                    </a:moveTo>
                    <a:lnTo>
                      <a:pt x="3680" y="404"/>
                    </a:lnTo>
                    <a:lnTo>
                      <a:pt x="4037" y="498"/>
                    </a:lnTo>
                    <a:lnTo>
                      <a:pt x="3680" y="592"/>
                    </a:lnTo>
                    <a:close/>
                    <a:moveTo>
                      <a:pt x="3231" y="711"/>
                    </a:moveTo>
                    <a:lnTo>
                      <a:pt x="3231" y="522"/>
                    </a:lnTo>
                    <a:lnTo>
                      <a:pt x="3588" y="616"/>
                    </a:lnTo>
                    <a:lnTo>
                      <a:pt x="3231" y="711"/>
                    </a:lnTo>
                    <a:close/>
                    <a:moveTo>
                      <a:pt x="2782" y="831"/>
                    </a:moveTo>
                    <a:lnTo>
                      <a:pt x="2782" y="642"/>
                    </a:lnTo>
                    <a:lnTo>
                      <a:pt x="3139" y="737"/>
                    </a:lnTo>
                    <a:lnTo>
                      <a:pt x="2782" y="831"/>
                    </a:lnTo>
                    <a:close/>
                    <a:moveTo>
                      <a:pt x="2334" y="949"/>
                    </a:moveTo>
                    <a:lnTo>
                      <a:pt x="2334" y="760"/>
                    </a:lnTo>
                    <a:lnTo>
                      <a:pt x="2690" y="855"/>
                    </a:lnTo>
                    <a:lnTo>
                      <a:pt x="2334" y="949"/>
                    </a:lnTo>
                    <a:close/>
                    <a:moveTo>
                      <a:pt x="1887" y="1070"/>
                    </a:moveTo>
                    <a:lnTo>
                      <a:pt x="1887" y="881"/>
                    </a:lnTo>
                    <a:lnTo>
                      <a:pt x="2241" y="975"/>
                    </a:lnTo>
                    <a:lnTo>
                      <a:pt x="1887" y="1070"/>
                    </a:lnTo>
                    <a:close/>
                    <a:moveTo>
                      <a:pt x="1438" y="1188"/>
                    </a:moveTo>
                    <a:lnTo>
                      <a:pt x="1438" y="999"/>
                    </a:lnTo>
                    <a:lnTo>
                      <a:pt x="1793" y="1093"/>
                    </a:lnTo>
                    <a:lnTo>
                      <a:pt x="1438" y="1188"/>
                    </a:lnTo>
                    <a:close/>
                    <a:moveTo>
                      <a:pt x="989" y="1308"/>
                    </a:moveTo>
                    <a:lnTo>
                      <a:pt x="989" y="1119"/>
                    </a:lnTo>
                    <a:lnTo>
                      <a:pt x="1346" y="1214"/>
                    </a:lnTo>
                    <a:lnTo>
                      <a:pt x="989" y="1308"/>
                    </a:lnTo>
                    <a:close/>
                    <a:moveTo>
                      <a:pt x="1438" y="1228"/>
                    </a:moveTo>
                    <a:lnTo>
                      <a:pt x="1448" y="1226"/>
                    </a:lnTo>
                    <a:lnTo>
                      <a:pt x="1847" y="1119"/>
                    </a:lnTo>
                    <a:lnTo>
                      <a:pt x="1847" y="1311"/>
                    </a:lnTo>
                    <a:lnTo>
                      <a:pt x="1438" y="1419"/>
                    </a:lnTo>
                    <a:lnTo>
                      <a:pt x="1438" y="1228"/>
                    </a:lnTo>
                    <a:close/>
                    <a:moveTo>
                      <a:pt x="1887" y="1107"/>
                    </a:moveTo>
                    <a:lnTo>
                      <a:pt x="2296" y="999"/>
                    </a:lnTo>
                    <a:lnTo>
                      <a:pt x="2296" y="1190"/>
                    </a:lnTo>
                    <a:lnTo>
                      <a:pt x="1887" y="1301"/>
                    </a:lnTo>
                    <a:lnTo>
                      <a:pt x="1887" y="1107"/>
                    </a:lnTo>
                    <a:close/>
                    <a:moveTo>
                      <a:pt x="2334" y="989"/>
                    </a:moveTo>
                    <a:lnTo>
                      <a:pt x="2343" y="987"/>
                    </a:lnTo>
                    <a:lnTo>
                      <a:pt x="2745" y="881"/>
                    </a:lnTo>
                    <a:lnTo>
                      <a:pt x="2745" y="1070"/>
                    </a:lnTo>
                    <a:lnTo>
                      <a:pt x="2334" y="1181"/>
                    </a:lnTo>
                    <a:lnTo>
                      <a:pt x="2334" y="989"/>
                    </a:lnTo>
                    <a:close/>
                    <a:moveTo>
                      <a:pt x="2782" y="869"/>
                    </a:moveTo>
                    <a:lnTo>
                      <a:pt x="3193" y="760"/>
                    </a:lnTo>
                    <a:lnTo>
                      <a:pt x="3193" y="949"/>
                    </a:lnTo>
                    <a:lnTo>
                      <a:pt x="2782" y="1060"/>
                    </a:lnTo>
                    <a:lnTo>
                      <a:pt x="2782" y="869"/>
                    </a:lnTo>
                    <a:close/>
                    <a:moveTo>
                      <a:pt x="3231" y="751"/>
                    </a:moveTo>
                    <a:lnTo>
                      <a:pt x="3241" y="748"/>
                    </a:lnTo>
                    <a:lnTo>
                      <a:pt x="3642" y="642"/>
                    </a:lnTo>
                    <a:lnTo>
                      <a:pt x="3642" y="829"/>
                    </a:lnTo>
                    <a:lnTo>
                      <a:pt x="3231" y="940"/>
                    </a:lnTo>
                    <a:lnTo>
                      <a:pt x="3231" y="751"/>
                    </a:lnTo>
                    <a:close/>
                    <a:moveTo>
                      <a:pt x="3680" y="630"/>
                    </a:moveTo>
                    <a:lnTo>
                      <a:pt x="4091" y="522"/>
                    </a:lnTo>
                    <a:lnTo>
                      <a:pt x="4091" y="708"/>
                    </a:lnTo>
                    <a:lnTo>
                      <a:pt x="3680" y="819"/>
                    </a:lnTo>
                    <a:lnTo>
                      <a:pt x="3680" y="630"/>
                    </a:lnTo>
                    <a:close/>
                    <a:moveTo>
                      <a:pt x="4129" y="512"/>
                    </a:moveTo>
                    <a:lnTo>
                      <a:pt x="4537" y="404"/>
                    </a:lnTo>
                    <a:lnTo>
                      <a:pt x="4537" y="588"/>
                    </a:lnTo>
                    <a:lnTo>
                      <a:pt x="4129" y="699"/>
                    </a:lnTo>
                    <a:lnTo>
                      <a:pt x="4129" y="512"/>
                    </a:lnTo>
                    <a:close/>
                    <a:moveTo>
                      <a:pt x="897" y="1332"/>
                    </a:moveTo>
                    <a:lnTo>
                      <a:pt x="541" y="1426"/>
                    </a:lnTo>
                    <a:lnTo>
                      <a:pt x="541" y="1237"/>
                    </a:lnTo>
                    <a:lnTo>
                      <a:pt x="897" y="1332"/>
                    </a:lnTo>
                    <a:close/>
                    <a:moveTo>
                      <a:pt x="541" y="1660"/>
                    </a:moveTo>
                    <a:lnTo>
                      <a:pt x="541" y="1466"/>
                    </a:lnTo>
                    <a:lnTo>
                      <a:pt x="550" y="1464"/>
                    </a:lnTo>
                    <a:lnTo>
                      <a:pt x="952" y="1358"/>
                    </a:lnTo>
                    <a:lnTo>
                      <a:pt x="952" y="1551"/>
                    </a:lnTo>
                    <a:lnTo>
                      <a:pt x="543" y="1660"/>
                    </a:lnTo>
                    <a:lnTo>
                      <a:pt x="541" y="1660"/>
                    </a:lnTo>
                    <a:close/>
                    <a:moveTo>
                      <a:pt x="989" y="1540"/>
                    </a:moveTo>
                    <a:lnTo>
                      <a:pt x="989" y="1346"/>
                    </a:lnTo>
                    <a:lnTo>
                      <a:pt x="1400" y="1237"/>
                    </a:lnTo>
                    <a:lnTo>
                      <a:pt x="1400" y="1431"/>
                    </a:lnTo>
                    <a:lnTo>
                      <a:pt x="989" y="1540"/>
                    </a:lnTo>
                    <a:close/>
                    <a:moveTo>
                      <a:pt x="5024" y="233"/>
                    </a:moveTo>
                    <a:lnTo>
                      <a:pt x="5024" y="44"/>
                    </a:lnTo>
                    <a:lnTo>
                      <a:pt x="5381" y="139"/>
                    </a:lnTo>
                    <a:lnTo>
                      <a:pt x="5024" y="233"/>
                    </a:lnTo>
                    <a:close/>
                    <a:moveTo>
                      <a:pt x="4986" y="44"/>
                    </a:moveTo>
                    <a:lnTo>
                      <a:pt x="4986" y="233"/>
                    </a:lnTo>
                    <a:lnTo>
                      <a:pt x="4632" y="139"/>
                    </a:lnTo>
                    <a:lnTo>
                      <a:pt x="4986" y="44"/>
                    </a:lnTo>
                    <a:close/>
                    <a:moveTo>
                      <a:pt x="4537" y="165"/>
                    </a:moveTo>
                    <a:lnTo>
                      <a:pt x="4537" y="354"/>
                    </a:lnTo>
                    <a:lnTo>
                      <a:pt x="4183" y="259"/>
                    </a:lnTo>
                    <a:lnTo>
                      <a:pt x="4537" y="165"/>
                    </a:lnTo>
                    <a:close/>
                    <a:moveTo>
                      <a:pt x="4091" y="283"/>
                    </a:moveTo>
                    <a:lnTo>
                      <a:pt x="4091" y="472"/>
                    </a:lnTo>
                    <a:lnTo>
                      <a:pt x="3734" y="378"/>
                    </a:lnTo>
                    <a:lnTo>
                      <a:pt x="4091" y="283"/>
                    </a:lnTo>
                    <a:close/>
                    <a:moveTo>
                      <a:pt x="3642" y="404"/>
                    </a:moveTo>
                    <a:lnTo>
                      <a:pt x="3642" y="592"/>
                    </a:lnTo>
                    <a:lnTo>
                      <a:pt x="3285" y="498"/>
                    </a:lnTo>
                    <a:lnTo>
                      <a:pt x="3642" y="404"/>
                    </a:lnTo>
                    <a:close/>
                    <a:moveTo>
                      <a:pt x="3193" y="522"/>
                    </a:moveTo>
                    <a:lnTo>
                      <a:pt x="3193" y="711"/>
                    </a:lnTo>
                    <a:lnTo>
                      <a:pt x="2837" y="616"/>
                    </a:lnTo>
                    <a:lnTo>
                      <a:pt x="3193" y="522"/>
                    </a:lnTo>
                    <a:close/>
                    <a:moveTo>
                      <a:pt x="2745" y="642"/>
                    </a:moveTo>
                    <a:lnTo>
                      <a:pt x="2745" y="831"/>
                    </a:lnTo>
                    <a:lnTo>
                      <a:pt x="2388" y="737"/>
                    </a:lnTo>
                    <a:lnTo>
                      <a:pt x="2745" y="642"/>
                    </a:lnTo>
                    <a:close/>
                    <a:moveTo>
                      <a:pt x="2296" y="760"/>
                    </a:moveTo>
                    <a:lnTo>
                      <a:pt x="2296" y="949"/>
                    </a:lnTo>
                    <a:lnTo>
                      <a:pt x="1941" y="855"/>
                    </a:lnTo>
                    <a:lnTo>
                      <a:pt x="2296" y="760"/>
                    </a:lnTo>
                    <a:close/>
                    <a:moveTo>
                      <a:pt x="1849" y="881"/>
                    </a:moveTo>
                    <a:lnTo>
                      <a:pt x="1849" y="1070"/>
                    </a:lnTo>
                    <a:lnTo>
                      <a:pt x="1493" y="975"/>
                    </a:lnTo>
                    <a:lnTo>
                      <a:pt x="1849" y="881"/>
                    </a:lnTo>
                    <a:close/>
                    <a:moveTo>
                      <a:pt x="1400" y="999"/>
                    </a:moveTo>
                    <a:lnTo>
                      <a:pt x="1400" y="1188"/>
                    </a:lnTo>
                    <a:lnTo>
                      <a:pt x="1044" y="1093"/>
                    </a:lnTo>
                    <a:lnTo>
                      <a:pt x="1400" y="999"/>
                    </a:lnTo>
                    <a:close/>
                    <a:moveTo>
                      <a:pt x="952" y="1119"/>
                    </a:moveTo>
                    <a:lnTo>
                      <a:pt x="952" y="1308"/>
                    </a:lnTo>
                    <a:lnTo>
                      <a:pt x="595" y="1214"/>
                    </a:lnTo>
                    <a:lnTo>
                      <a:pt x="952" y="1119"/>
                    </a:lnTo>
                    <a:close/>
                    <a:moveTo>
                      <a:pt x="503" y="1237"/>
                    </a:moveTo>
                    <a:lnTo>
                      <a:pt x="503" y="1426"/>
                    </a:lnTo>
                    <a:lnTo>
                      <a:pt x="146" y="1332"/>
                    </a:lnTo>
                    <a:lnTo>
                      <a:pt x="503" y="1237"/>
                    </a:lnTo>
                    <a:close/>
                    <a:moveTo>
                      <a:pt x="170" y="1800"/>
                    </a:moveTo>
                    <a:lnTo>
                      <a:pt x="503" y="1710"/>
                    </a:lnTo>
                    <a:lnTo>
                      <a:pt x="503" y="1887"/>
                    </a:lnTo>
                    <a:lnTo>
                      <a:pt x="170" y="1800"/>
                    </a:lnTo>
                    <a:close/>
                    <a:moveTo>
                      <a:pt x="541" y="1700"/>
                    </a:moveTo>
                    <a:lnTo>
                      <a:pt x="543" y="1700"/>
                    </a:lnTo>
                    <a:lnTo>
                      <a:pt x="897" y="1792"/>
                    </a:lnTo>
                    <a:lnTo>
                      <a:pt x="541" y="1887"/>
                    </a:lnTo>
                    <a:lnTo>
                      <a:pt x="541" y="1700"/>
                    </a:lnTo>
                    <a:close/>
                    <a:moveTo>
                      <a:pt x="989" y="1580"/>
                    </a:moveTo>
                    <a:lnTo>
                      <a:pt x="992" y="1580"/>
                    </a:lnTo>
                    <a:lnTo>
                      <a:pt x="1346" y="1674"/>
                    </a:lnTo>
                    <a:lnTo>
                      <a:pt x="989" y="1769"/>
                    </a:lnTo>
                    <a:lnTo>
                      <a:pt x="989" y="1580"/>
                    </a:lnTo>
                    <a:close/>
                    <a:moveTo>
                      <a:pt x="1438" y="1459"/>
                    </a:moveTo>
                    <a:lnTo>
                      <a:pt x="1793" y="1554"/>
                    </a:lnTo>
                    <a:lnTo>
                      <a:pt x="1438" y="1648"/>
                    </a:lnTo>
                    <a:lnTo>
                      <a:pt x="1438" y="1459"/>
                    </a:lnTo>
                    <a:close/>
                    <a:moveTo>
                      <a:pt x="1885" y="1341"/>
                    </a:moveTo>
                    <a:lnTo>
                      <a:pt x="2241" y="1436"/>
                    </a:lnTo>
                    <a:lnTo>
                      <a:pt x="1885" y="1530"/>
                    </a:lnTo>
                    <a:lnTo>
                      <a:pt x="1885" y="1341"/>
                    </a:lnTo>
                    <a:close/>
                    <a:moveTo>
                      <a:pt x="2334" y="1221"/>
                    </a:moveTo>
                    <a:lnTo>
                      <a:pt x="2690" y="1315"/>
                    </a:lnTo>
                    <a:lnTo>
                      <a:pt x="2334" y="1410"/>
                    </a:lnTo>
                    <a:lnTo>
                      <a:pt x="2334" y="1221"/>
                    </a:lnTo>
                    <a:close/>
                    <a:moveTo>
                      <a:pt x="2782" y="1103"/>
                    </a:moveTo>
                    <a:lnTo>
                      <a:pt x="3139" y="1197"/>
                    </a:lnTo>
                    <a:lnTo>
                      <a:pt x="2782" y="1292"/>
                    </a:lnTo>
                    <a:lnTo>
                      <a:pt x="2782" y="1103"/>
                    </a:lnTo>
                    <a:close/>
                    <a:moveTo>
                      <a:pt x="3231" y="982"/>
                    </a:moveTo>
                    <a:lnTo>
                      <a:pt x="3588" y="1077"/>
                    </a:lnTo>
                    <a:lnTo>
                      <a:pt x="3231" y="1171"/>
                    </a:lnTo>
                    <a:lnTo>
                      <a:pt x="3231" y="982"/>
                    </a:lnTo>
                    <a:close/>
                    <a:moveTo>
                      <a:pt x="3680" y="864"/>
                    </a:moveTo>
                    <a:lnTo>
                      <a:pt x="4037" y="959"/>
                    </a:lnTo>
                    <a:lnTo>
                      <a:pt x="3680" y="1053"/>
                    </a:lnTo>
                    <a:lnTo>
                      <a:pt x="3680" y="864"/>
                    </a:lnTo>
                    <a:close/>
                    <a:moveTo>
                      <a:pt x="4129" y="744"/>
                    </a:moveTo>
                    <a:lnTo>
                      <a:pt x="4483" y="838"/>
                    </a:lnTo>
                    <a:lnTo>
                      <a:pt x="4129" y="933"/>
                    </a:lnTo>
                    <a:lnTo>
                      <a:pt x="4129" y="744"/>
                    </a:lnTo>
                    <a:close/>
                    <a:moveTo>
                      <a:pt x="4575" y="626"/>
                    </a:moveTo>
                    <a:lnTo>
                      <a:pt x="4932" y="720"/>
                    </a:lnTo>
                    <a:lnTo>
                      <a:pt x="4575" y="815"/>
                    </a:lnTo>
                    <a:lnTo>
                      <a:pt x="4575" y="626"/>
                    </a:lnTo>
                    <a:close/>
                    <a:moveTo>
                      <a:pt x="5435" y="585"/>
                    </a:moveTo>
                    <a:lnTo>
                      <a:pt x="5024" y="694"/>
                    </a:lnTo>
                    <a:lnTo>
                      <a:pt x="5024" y="307"/>
                    </a:lnTo>
                    <a:lnTo>
                      <a:pt x="5024" y="274"/>
                    </a:lnTo>
                    <a:lnTo>
                      <a:pt x="5033" y="271"/>
                    </a:lnTo>
                    <a:lnTo>
                      <a:pt x="5435" y="165"/>
                    </a:lnTo>
                    <a:lnTo>
                      <a:pt x="5435" y="585"/>
                    </a:lnTo>
                    <a:close/>
                  </a:path>
                </a:pathLst>
              </a:custGeom>
              <a:gradFill flip="none" rotWithShape="1">
                <a:gsLst>
                  <a:gs pos="24000">
                    <a:schemeClr val="bg1">
                      <a:lumMod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6200000" scaled="0"/>
                <a:tileRect/>
              </a:gradFill>
              <a:ln w="1270" cap="rnd">
                <a:gradFill flip="none" rotWithShape="1">
                  <a:gsLst>
                    <a:gs pos="100000">
                      <a:schemeClr val="bg1">
                        <a:lumMod val="75000"/>
                      </a:schemeClr>
                    </a:gs>
                    <a:gs pos="0">
                      <a:srgbClr val="777777"/>
                    </a:gs>
                  </a:gsLst>
                  <a:lin ang="0" scaled="1"/>
                  <a:tileRect/>
                </a:gradFill>
                <a:round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100" name="Line 3316"/>
          <p:cNvSpPr>
            <a:spLocks noChangeShapeType="1"/>
          </p:cNvSpPr>
          <p:nvPr/>
        </p:nvSpPr>
        <p:spPr bwMode="gray">
          <a:xfrm rot="5400000">
            <a:off x="-1092740" y="3587912"/>
            <a:ext cx="4284000" cy="123"/>
          </a:xfrm>
          <a:prstGeom prst="line">
            <a:avLst/>
          </a:prstGeom>
          <a:noFill/>
          <a:ln w="12700">
            <a:solidFill>
              <a:schemeClr val="bg1">
                <a:lumMod val="50000"/>
              </a:schemeClr>
            </a:solidFill>
            <a:prstDash val="dash"/>
            <a:round/>
            <a:headEnd type="oval"/>
            <a:tailEnd type="none"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Bebas Neue" panose="020B0506020202020201" pitchFamily="34" charset="0"/>
              <a:cs typeface="Calibri" pitchFamily="34" charset="0"/>
            </a:endParaRPr>
          </a:p>
        </p:txBody>
      </p:sp>
      <p:sp>
        <p:nvSpPr>
          <p:cNvPr id="2097" name="Line 3316"/>
          <p:cNvSpPr>
            <a:spLocks noChangeShapeType="1"/>
          </p:cNvSpPr>
          <p:nvPr/>
        </p:nvSpPr>
        <p:spPr bwMode="gray">
          <a:xfrm rot="5400000">
            <a:off x="8629603" y="3953735"/>
            <a:ext cx="4824000" cy="123"/>
          </a:xfrm>
          <a:prstGeom prst="line">
            <a:avLst/>
          </a:prstGeom>
          <a:noFill/>
          <a:ln w="12700">
            <a:solidFill>
              <a:schemeClr val="bg1">
                <a:lumMod val="50000"/>
              </a:schemeClr>
            </a:solidFill>
            <a:prstDash val="dash"/>
            <a:round/>
            <a:headEnd type="oval"/>
            <a:tailEnd type="none"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endParaRPr lang="en-US" sz="1600" kern="0" cap="all" dirty="0">
              <a:solidFill>
                <a:sysClr val="windowText" lastClr="000000"/>
              </a:solidFill>
              <a:latin typeface="Bebas Neue" panose="020B0506020202020201" pitchFamily="34" charset="0"/>
              <a:cs typeface="Calibri" pitchFamily="34" charset="0"/>
            </a:endParaRPr>
          </a:p>
        </p:txBody>
      </p:sp>
      <p:sp>
        <p:nvSpPr>
          <p:cNvPr id="40963" name="_h1"/>
          <p:cNvSpPr>
            <a:spLocks noGrp="1" noChangeArrowheads="1"/>
          </p:cNvSpPr>
          <p:nvPr>
            <p:ph type="title"/>
          </p:nvPr>
        </p:nvSpPr>
        <p:spPr bwMode="gray">
          <a:xfrm>
            <a:off x="540000" y="432000"/>
            <a:ext cx="11109600" cy="548048"/>
          </a:xfrm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r>
              <a:rPr lang="tr-TR" b="1" noProof="1">
                <a:latin typeface="Candara" panose="020E0502030303020204" pitchFamily="34" charset="0"/>
              </a:rPr>
              <a:t>PERİYODİK KONTROLLER </a:t>
            </a:r>
            <a:r>
              <a:rPr lang="tr-TR" sz="3200" b="1" noProof="1">
                <a:latin typeface="Candara" panose="020E0502030303020204" pitchFamily="34" charset="0"/>
              </a:rPr>
              <a:t>– BASINÇLI KAPLAR ve ARAÇLAR</a:t>
            </a:r>
            <a:endParaRPr lang="en-US" sz="3200" b="1" noProof="1">
              <a:latin typeface="Candara" panose="020E0502030303020204" pitchFamily="34" charset="0"/>
            </a:endParaRPr>
          </a:p>
        </p:txBody>
      </p:sp>
      <p:sp>
        <p:nvSpPr>
          <p:cNvPr id="2096" name="Text Box 3317"/>
          <p:cNvSpPr txBox="1">
            <a:spLocks noChangeArrowheads="1"/>
          </p:cNvSpPr>
          <p:nvPr/>
        </p:nvSpPr>
        <p:spPr bwMode="gray">
          <a:xfrm>
            <a:off x="8224241" y="1358681"/>
            <a:ext cx="2726066" cy="3046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 wrap="none" tIns="0" rIns="0" bIns="0">
            <a:spAutoFit/>
          </a:bodyPr>
          <a:lstStyle>
            <a:defPPr>
              <a:defRPr lang="de-DE"/>
            </a:defPPr>
            <a:lvl1pPr>
              <a:lnSpc>
                <a:spcPct val="80000"/>
              </a:lnSpc>
              <a:spcAft>
                <a:spcPts val="1000"/>
              </a:spcAft>
              <a:defRPr sz="1800">
                <a:latin typeface="Bebas Neue" panose="020B0506020202020201" pitchFamily="34" charset="0"/>
                <a:cs typeface="Calibri" pitchFamily="34" charset="0"/>
              </a:defRPr>
            </a:lvl1pPr>
          </a:lstStyle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all" spc="0" normalizeH="0" baseline="0" noProof="1">
                <a:ln>
                  <a:noFill/>
                </a:ln>
                <a:solidFill>
                  <a:srgbClr val="C00000"/>
                </a:solidFill>
                <a:uLnTx/>
                <a:uFillTx/>
                <a:latin typeface="Candara" panose="020E0502030303020204" pitchFamily="34" charset="0"/>
              </a:rPr>
              <a:t>KALDIRMA araçları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all" spc="0" normalizeH="0" baseline="0" noProof="1">
                <a:ln>
                  <a:noFill/>
                </a:ln>
                <a:solidFill>
                  <a:srgbClr val="C00000"/>
                </a:solidFill>
                <a:uLnTx/>
                <a:uFillTx/>
                <a:latin typeface="Candara" panose="020E0502030303020204" pitchFamily="34" charset="0"/>
              </a:rPr>
              <a:t>İLETME ARAÇLARI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KULE VE MOBİL VİNÇ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CARASKAL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FORKLİFT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LİFT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PLATFORM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DIŞ CEPHE ASANSÖRÜ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HUBZUG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IRGAT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ZİNCİRLİ</a:t>
            </a:r>
            <a:r>
              <a:rPr kumimoji="0" lang="tr-TR" sz="1400" b="0" i="0" u="none" strike="noStrike" kern="0" cap="all" spc="0" normalizeH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 ÇEKTİRME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baseline="0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HALATLI</a:t>
            </a: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 ÇEKTİRME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DİĞER MAKİNALAR</a:t>
            </a:r>
            <a:endParaRPr kumimoji="0" lang="en-US" sz="1400" b="0" i="0" u="none" strike="noStrike" kern="0" cap="all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2099" name="Text Box 3317"/>
          <p:cNvSpPr txBox="1">
            <a:spLocks noChangeArrowheads="1"/>
          </p:cNvSpPr>
          <p:nvPr/>
        </p:nvSpPr>
        <p:spPr bwMode="gray">
          <a:xfrm>
            <a:off x="1040899" y="1243969"/>
            <a:ext cx="2415085" cy="22775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 wrap="none" tIns="0" rIns="0" bIns="0">
            <a:spAutoFit/>
          </a:bodyPr>
          <a:lstStyle>
            <a:defPPr>
              <a:defRPr lang="de-DE"/>
            </a:defPPr>
            <a:lvl1pPr>
              <a:lnSpc>
                <a:spcPct val="80000"/>
              </a:lnSpc>
              <a:spcAft>
                <a:spcPts val="1000"/>
              </a:spcAft>
              <a:defRPr sz="1800">
                <a:latin typeface="Bebas Neue" panose="020B0506020202020201" pitchFamily="34" charset="0"/>
                <a:cs typeface="Calibri" pitchFamily="34" charset="0"/>
              </a:defRPr>
            </a:lvl1pPr>
          </a:lstStyle>
          <a:p>
            <a:pPr>
              <a:lnSpc>
                <a:spcPct val="100000"/>
              </a:lnSpc>
              <a:spcAft>
                <a:spcPts val="0"/>
              </a:spcAft>
              <a:defRPr/>
            </a:pPr>
            <a:r>
              <a:rPr lang="tr-TR" sz="2200" b="1" kern="0" cap="all" noProof="1">
                <a:solidFill>
                  <a:schemeClr val="accent3">
                    <a:lumMod val="50000"/>
                  </a:schemeClr>
                </a:solidFill>
                <a:latin typeface="Candara" panose="020E0502030303020204" pitchFamily="34" charset="0"/>
              </a:rPr>
              <a:t>BASINÇLI KAPLAR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BUHAR KAZANLARI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KALORİFER KAZANLARI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SICAK SU KAZANLARI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BUHARLI PİŞİRME KAZANLARI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GENLEŞME KAZANLARI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HİDROFOR TANKLARI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OTOKLAV TANKLARI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KOMPRESSÖR TANKALARI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DİĞER BASINÇLI KAPLAR</a:t>
            </a:r>
          </a:p>
        </p:txBody>
      </p:sp>
      <p:grpSp>
        <p:nvGrpSpPr>
          <p:cNvPr id="1002" name="Gruppieren 1"/>
          <p:cNvGrpSpPr/>
          <p:nvPr/>
        </p:nvGrpSpPr>
        <p:grpSpPr bwMode="gray">
          <a:xfrm>
            <a:off x="1534206" y="4793057"/>
            <a:ext cx="9507459" cy="1897383"/>
            <a:chOff x="1165939" y="3611553"/>
            <a:chExt cx="9507459" cy="1897383"/>
          </a:xfrm>
        </p:grpSpPr>
        <p:sp>
          <p:nvSpPr>
            <p:cNvPr id="1003" name="Freeform 8"/>
            <p:cNvSpPr>
              <a:spLocks/>
            </p:cNvSpPr>
            <p:nvPr/>
          </p:nvSpPr>
          <p:spPr bwMode="gray">
            <a:xfrm>
              <a:off x="1165939" y="4172893"/>
              <a:ext cx="2682875" cy="72231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6675" cap="flat" cmpd="sng">
              <a:solidFill>
                <a:schemeClr val="bg1">
                  <a:lumMod val="7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63500" dir="10800000" sx="102000" sy="102000" algn="ctr" rotWithShape="0">
                <a:prstClr val="black">
                  <a:alpha val="25000"/>
                </a:prstClr>
              </a:outerShdw>
            </a:effectLst>
            <a:scene3d>
              <a:camera prst="perspectiveAbove" fov="0">
                <a:rot lat="21000000" lon="0" rev="0"/>
              </a:camera>
              <a:lightRig rig="threePt" dir="t">
                <a:rot lat="0" lon="0" rev="108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004" name="Freeform 11"/>
            <p:cNvSpPr>
              <a:spLocks/>
            </p:cNvSpPr>
            <p:nvPr/>
          </p:nvSpPr>
          <p:spPr bwMode="gray">
            <a:xfrm>
              <a:off x="7404497" y="3641080"/>
              <a:ext cx="2682875" cy="70145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gradFill>
              <a:gsLst>
                <a:gs pos="45000">
                  <a:schemeClr val="tx1">
                    <a:lumMod val="75000"/>
                    <a:lumOff val="25000"/>
                  </a:schemeClr>
                </a:gs>
                <a:gs pos="51000">
                  <a:schemeClr val="tx2"/>
                </a:gs>
              </a:gsLst>
              <a:lin ang="17400000" scaled="0"/>
            </a:gradFill>
            <a:ln w="66675" cap="flat" cmpd="sng">
              <a:solidFill>
                <a:schemeClr val="bg1">
                  <a:lumMod val="7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63500" dir="10800000" sx="102000" sy="102000" algn="ctr" rotWithShape="0">
                <a:prstClr val="black">
                  <a:alpha val="25000"/>
                </a:prstClr>
              </a:outerShdw>
            </a:effectLst>
            <a:scene3d>
              <a:camera prst="perspectiveAbove" fov="0">
                <a:rot lat="21000000" lon="0" rev="0"/>
              </a:camera>
              <a:lightRig rig="threePt" dir="t">
                <a:rot lat="0" lon="0" rev="108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019" name="Freeform 10"/>
            <p:cNvSpPr>
              <a:spLocks/>
            </p:cNvSpPr>
            <p:nvPr/>
          </p:nvSpPr>
          <p:spPr bwMode="gray">
            <a:xfrm>
              <a:off x="3271440" y="3611553"/>
              <a:ext cx="2682875" cy="72231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gradFill>
              <a:gsLst>
                <a:gs pos="45000">
                  <a:schemeClr val="tx1">
                    <a:lumMod val="75000"/>
                    <a:lumOff val="25000"/>
                  </a:schemeClr>
                </a:gs>
                <a:gs pos="51000">
                  <a:schemeClr val="tx2"/>
                </a:gs>
              </a:gsLst>
              <a:lin ang="13500000" scaled="0"/>
            </a:gradFill>
            <a:ln w="66675" cap="flat" cmpd="sng">
              <a:solidFill>
                <a:schemeClr val="bg1">
                  <a:lumMod val="7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63500" dir="10800000" sx="102000" sy="102000" algn="ctr" rotWithShape="0">
                <a:prstClr val="black">
                  <a:alpha val="25000"/>
                </a:prstClr>
              </a:outerShdw>
            </a:effectLst>
            <a:scene3d>
              <a:camera prst="perspectiveAbove" fov="0">
                <a:rot lat="21000000" lon="0" rev="0"/>
              </a:camera>
              <a:lightRig rig="threePt" dir="t">
                <a:rot lat="0" lon="0" rev="108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7"/>
            <p:cNvSpPr>
              <a:spLocks/>
            </p:cNvSpPr>
            <p:nvPr/>
          </p:nvSpPr>
          <p:spPr bwMode="gray">
            <a:xfrm>
              <a:off x="3223281" y="4736296"/>
              <a:ext cx="2682875" cy="72231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gradFill flip="none" rotWithShape="1">
              <a:gsLst>
                <a:gs pos="49000">
                  <a:schemeClr val="tx1">
                    <a:lumMod val="75000"/>
                    <a:lumOff val="25000"/>
                  </a:schemeClr>
                </a:gs>
                <a:gs pos="55000">
                  <a:schemeClr val="bg1">
                    <a:lumMod val="85000"/>
                  </a:schemeClr>
                </a:gs>
              </a:gsLst>
              <a:lin ang="6300000" scaled="0"/>
              <a:tileRect/>
            </a:gradFill>
            <a:ln w="66675" cap="flat" cmpd="sng">
              <a:solidFill>
                <a:schemeClr val="bg1">
                  <a:lumMod val="7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63500" dir="10800000" sx="102000" sy="102000" algn="ctr" rotWithShape="0">
                <a:prstClr val="black">
                  <a:alpha val="25000"/>
                </a:prstClr>
              </a:outerShdw>
            </a:effectLst>
            <a:scene3d>
              <a:camera prst="perspectiveAbove" fov="0">
                <a:rot lat="21000000" lon="0" rev="0"/>
              </a:camera>
              <a:lightRig rig="threePt" dir="t">
                <a:rot lat="0" lon="0" rev="108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1046" name="Freeform 10"/>
            <p:cNvSpPr>
              <a:spLocks/>
            </p:cNvSpPr>
            <p:nvPr/>
          </p:nvSpPr>
          <p:spPr bwMode="gray">
            <a:xfrm>
              <a:off x="7735331" y="4786623"/>
              <a:ext cx="2938067" cy="72231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gradFill>
              <a:gsLst>
                <a:gs pos="45000">
                  <a:schemeClr val="tx1">
                    <a:lumMod val="75000"/>
                    <a:lumOff val="25000"/>
                  </a:schemeClr>
                </a:gs>
                <a:gs pos="51000">
                  <a:schemeClr val="tx2"/>
                </a:gs>
              </a:gsLst>
              <a:lin ang="3900000" scaled="0"/>
            </a:gradFill>
            <a:ln w="66675" cap="flat" cmpd="sng">
              <a:solidFill>
                <a:schemeClr val="bg1">
                  <a:lumMod val="7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outerShdw blurRad="63500" dist="63500" dir="10800000" sx="102000" sy="102000" algn="ctr" rotWithShape="0">
                <a:prstClr val="black">
                  <a:alpha val="25000"/>
                </a:prstClr>
              </a:outerShdw>
            </a:effectLst>
            <a:scene3d>
              <a:camera prst="perspectiveAbove" fov="0">
                <a:rot lat="21000000" lon="0" rev="0"/>
              </a:camera>
              <a:lightRig rig="threePt" dir="t">
                <a:rot lat="0" lon="0" rev="10800000"/>
              </a:lightRig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1047" name="Group 199"/>
            <p:cNvGrpSpPr>
              <a:grpSpLocks/>
            </p:cNvGrpSpPr>
            <p:nvPr/>
          </p:nvGrpSpPr>
          <p:grpSpPr bwMode="gray">
            <a:xfrm>
              <a:off x="4388188" y="3908592"/>
              <a:ext cx="4666925" cy="1253762"/>
              <a:chOff x="-7576" y="1579"/>
              <a:chExt cx="5374" cy="1441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sp>
            <p:nvSpPr>
              <p:cNvPr id="1672" name="Freeform 203"/>
              <p:cNvSpPr>
                <a:spLocks/>
              </p:cNvSpPr>
              <p:nvPr/>
            </p:nvSpPr>
            <p:spPr bwMode="gray">
              <a:xfrm>
                <a:off x="-7576" y="1579"/>
                <a:ext cx="5374" cy="1441"/>
              </a:xfrm>
              <a:custGeom>
                <a:avLst/>
                <a:gdLst>
                  <a:gd name="T0" fmla="*/ 4032 w 5374"/>
                  <a:gd name="T1" fmla="*/ 0 h 1441"/>
                  <a:gd name="T2" fmla="*/ 2688 w 5374"/>
                  <a:gd name="T3" fmla="*/ 359 h 1441"/>
                  <a:gd name="T4" fmla="*/ 1344 w 5374"/>
                  <a:gd name="T5" fmla="*/ 0 h 1441"/>
                  <a:gd name="T6" fmla="*/ 0 w 5374"/>
                  <a:gd name="T7" fmla="*/ 359 h 1441"/>
                  <a:gd name="T8" fmla="*/ 1344 w 5374"/>
                  <a:gd name="T9" fmla="*/ 720 h 1441"/>
                  <a:gd name="T10" fmla="*/ 0 w 5374"/>
                  <a:gd name="T11" fmla="*/ 1081 h 1441"/>
                  <a:gd name="T12" fmla="*/ 1344 w 5374"/>
                  <a:gd name="T13" fmla="*/ 1441 h 1441"/>
                  <a:gd name="T14" fmla="*/ 2688 w 5374"/>
                  <a:gd name="T15" fmla="*/ 1081 h 1441"/>
                  <a:gd name="T16" fmla="*/ 4032 w 5374"/>
                  <a:gd name="T17" fmla="*/ 1441 h 1441"/>
                  <a:gd name="T18" fmla="*/ 5374 w 5374"/>
                  <a:gd name="T19" fmla="*/ 1081 h 1441"/>
                  <a:gd name="T20" fmla="*/ 4032 w 5374"/>
                  <a:gd name="T21" fmla="*/ 720 h 1441"/>
                  <a:gd name="T22" fmla="*/ 5374 w 5374"/>
                  <a:gd name="T23" fmla="*/ 359 h 1441"/>
                  <a:gd name="T24" fmla="*/ 4032 w 5374"/>
                  <a:gd name="T25" fmla="*/ 0 h 14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374"/>
                  <a:gd name="T40" fmla="*/ 0 h 1441"/>
                  <a:gd name="T41" fmla="*/ 5374 w 5374"/>
                  <a:gd name="T42" fmla="*/ 1441 h 14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374" h="1441">
                    <a:moveTo>
                      <a:pt x="4032" y="0"/>
                    </a:moveTo>
                    <a:lnTo>
                      <a:pt x="2688" y="359"/>
                    </a:lnTo>
                    <a:lnTo>
                      <a:pt x="1344" y="0"/>
                    </a:lnTo>
                    <a:lnTo>
                      <a:pt x="0" y="359"/>
                    </a:lnTo>
                    <a:lnTo>
                      <a:pt x="1344" y="720"/>
                    </a:lnTo>
                    <a:lnTo>
                      <a:pt x="0" y="1081"/>
                    </a:lnTo>
                    <a:lnTo>
                      <a:pt x="1344" y="1441"/>
                    </a:lnTo>
                    <a:lnTo>
                      <a:pt x="2688" y="1081"/>
                    </a:lnTo>
                    <a:lnTo>
                      <a:pt x="4032" y="1441"/>
                    </a:lnTo>
                    <a:lnTo>
                      <a:pt x="5374" y="1081"/>
                    </a:lnTo>
                    <a:lnTo>
                      <a:pt x="4032" y="720"/>
                    </a:lnTo>
                    <a:lnTo>
                      <a:pt x="5374" y="359"/>
                    </a:lnTo>
                    <a:lnTo>
                      <a:pt x="4032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3" name="Freeform 204"/>
              <p:cNvSpPr>
                <a:spLocks/>
              </p:cNvSpPr>
              <p:nvPr/>
            </p:nvSpPr>
            <p:spPr bwMode="gray">
              <a:xfrm>
                <a:off x="-5133" y="2233"/>
                <a:ext cx="491" cy="132"/>
              </a:xfrm>
              <a:custGeom>
                <a:avLst/>
                <a:gdLst>
                  <a:gd name="T0" fmla="*/ 368 w 491"/>
                  <a:gd name="T1" fmla="*/ 0 h 132"/>
                  <a:gd name="T2" fmla="*/ 245 w 491"/>
                  <a:gd name="T3" fmla="*/ 33 h 132"/>
                  <a:gd name="T4" fmla="*/ 122 w 491"/>
                  <a:gd name="T5" fmla="*/ 0 h 132"/>
                  <a:gd name="T6" fmla="*/ 0 w 491"/>
                  <a:gd name="T7" fmla="*/ 33 h 132"/>
                  <a:gd name="T8" fmla="*/ 122 w 491"/>
                  <a:gd name="T9" fmla="*/ 66 h 132"/>
                  <a:gd name="T10" fmla="*/ 0 w 491"/>
                  <a:gd name="T11" fmla="*/ 99 h 132"/>
                  <a:gd name="T12" fmla="*/ 122 w 491"/>
                  <a:gd name="T13" fmla="*/ 132 h 132"/>
                  <a:gd name="T14" fmla="*/ 245 w 491"/>
                  <a:gd name="T15" fmla="*/ 99 h 132"/>
                  <a:gd name="T16" fmla="*/ 368 w 491"/>
                  <a:gd name="T17" fmla="*/ 132 h 132"/>
                  <a:gd name="T18" fmla="*/ 491 w 491"/>
                  <a:gd name="T19" fmla="*/ 99 h 132"/>
                  <a:gd name="T20" fmla="*/ 368 w 491"/>
                  <a:gd name="T21" fmla="*/ 66 h 132"/>
                  <a:gd name="T22" fmla="*/ 491 w 491"/>
                  <a:gd name="T23" fmla="*/ 33 h 132"/>
                  <a:gd name="T24" fmla="*/ 368 w 491"/>
                  <a:gd name="T25" fmla="*/ 0 h 1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1"/>
                  <a:gd name="T40" fmla="*/ 0 h 132"/>
                  <a:gd name="T41" fmla="*/ 491 w 491"/>
                  <a:gd name="T42" fmla="*/ 132 h 1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1" h="132">
                    <a:moveTo>
                      <a:pt x="368" y="0"/>
                    </a:moveTo>
                    <a:lnTo>
                      <a:pt x="245" y="33"/>
                    </a:lnTo>
                    <a:lnTo>
                      <a:pt x="122" y="0"/>
                    </a:lnTo>
                    <a:lnTo>
                      <a:pt x="0" y="33"/>
                    </a:lnTo>
                    <a:lnTo>
                      <a:pt x="122" y="66"/>
                    </a:lnTo>
                    <a:lnTo>
                      <a:pt x="0" y="99"/>
                    </a:lnTo>
                    <a:lnTo>
                      <a:pt x="122" y="132"/>
                    </a:lnTo>
                    <a:lnTo>
                      <a:pt x="245" y="99"/>
                    </a:lnTo>
                    <a:lnTo>
                      <a:pt x="368" y="132"/>
                    </a:lnTo>
                    <a:lnTo>
                      <a:pt x="491" y="99"/>
                    </a:lnTo>
                    <a:lnTo>
                      <a:pt x="368" y="66"/>
                    </a:lnTo>
                    <a:lnTo>
                      <a:pt x="491" y="33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4" name="Freeform 205"/>
              <p:cNvSpPr>
                <a:spLocks/>
              </p:cNvSpPr>
              <p:nvPr/>
            </p:nvSpPr>
            <p:spPr bwMode="gray">
              <a:xfrm>
                <a:off x="-6067" y="1982"/>
                <a:ext cx="565" cy="152"/>
              </a:xfrm>
              <a:custGeom>
                <a:avLst/>
                <a:gdLst>
                  <a:gd name="T0" fmla="*/ 565 w 565"/>
                  <a:gd name="T1" fmla="*/ 121 h 152"/>
                  <a:gd name="T2" fmla="*/ 116 w 565"/>
                  <a:gd name="T3" fmla="*/ 0 h 152"/>
                  <a:gd name="T4" fmla="*/ 0 w 565"/>
                  <a:gd name="T5" fmla="*/ 31 h 152"/>
                  <a:gd name="T6" fmla="*/ 449 w 565"/>
                  <a:gd name="T7" fmla="*/ 152 h 152"/>
                  <a:gd name="T8" fmla="*/ 565 w 565"/>
                  <a:gd name="T9" fmla="*/ 121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5"/>
                  <a:gd name="T16" fmla="*/ 0 h 152"/>
                  <a:gd name="T17" fmla="*/ 565 w 565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5" h="152">
                    <a:moveTo>
                      <a:pt x="565" y="121"/>
                    </a:moveTo>
                    <a:lnTo>
                      <a:pt x="116" y="0"/>
                    </a:lnTo>
                    <a:lnTo>
                      <a:pt x="0" y="31"/>
                    </a:lnTo>
                    <a:lnTo>
                      <a:pt x="449" y="152"/>
                    </a:lnTo>
                    <a:lnTo>
                      <a:pt x="565" y="121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5" name="Freeform 206"/>
              <p:cNvSpPr>
                <a:spLocks/>
              </p:cNvSpPr>
              <p:nvPr/>
            </p:nvSpPr>
            <p:spPr bwMode="gray">
              <a:xfrm>
                <a:off x="-6962" y="1742"/>
                <a:ext cx="565" cy="153"/>
              </a:xfrm>
              <a:custGeom>
                <a:avLst/>
                <a:gdLst>
                  <a:gd name="T0" fmla="*/ 565 w 565"/>
                  <a:gd name="T1" fmla="*/ 120 h 153"/>
                  <a:gd name="T2" fmla="*/ 116 w 565"/>
                  <a:gd name="T3" fmla="*/ 0 h 153"/>
                  <a:gd name="T4" fmla="*/ 0 w 565"/>
                  <a:gd name="T5" fmla="*/ 33 h 153"/>
                  <a:gd name="T6" fmla="*/ 447 w 565"/>
                  <a:gd name="T7" fmla="*/ 153 h 153"/>
                  <a:gd name="T8" fmla="*/ 565 w 565"/>
                  <a:gd name="T9" fmla="*/ 12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5"/>
                  <a:gd name="T16" fmla="*/ 0 h 153"/>
                  <a:gd name="T17" fmla="*/ 565 w 565"/>
                  <a:gd name="T18" fmla="*/ 153 h 1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5" h="153">
                    <a:moveTo>
                      <a:pt x="565" y="120"/>
                    </a:moveTo>
                    <a:lnTo>
                      <a:pt x="116" y="0"/>
                    </a:lnTo>
                    <a:lnTo>
                      <a:pt x="0" y="33"/>
                    </a:lnTo>
                    <a:lnTo>
                      <a:pt x="447" y="153"/>
                    </a:lnTo>
                    <a:lnTo>
                      <a:pt x="565" y="12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6" name="Freeform 207"/>
              <p:cNvSpPr>
                <a:spLocks/>
              </p:cNvSpPr>
              <p:nvPr/>
            </p:nvSpPr>
            <p:spPr bwMode="gray">
              <a:xfrm>
                <a:off x="-6962" y="2703"/>
                <a:ext cx="565" cy="154"/>
              </a:xfrm>
              <a:custGeom>
                <a:avLst/>
                <a:gdLst>
                  <a:gd name="T0" fmla="*/ 0 w 565"/>
                  <a:gd name="T1" fmla="*/ 120 h 154"/>
                  <a:gd name="T2" fmla="*/ 447 w 565"/>
                  <a:gd name="T3" fmla="*/ 0 h 154"/>
                  <a:gd name="T4" fmla="*/ 565 w 565"/>
                  <a:gd name="T5" fmla="*/ 33 h 154"/>
                  <a:gd name="T6" fmla="*/ 116 w 565"/>
                  <a:gd name="T7" fmla="*/ 154 h 154"/>
                  <a:gd name="T8" fmla="*/ 0 w 565"/>
                  <a:gd name="T9" fmla="*/ 12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5"/>
                  <a:gd name="T16" fmla="*/ 0 h 154"/>
                  <a:gd name="T17" fmla="*/ 565 w 565"/>
                  <a:gd name="T18" fmla="*/ 154 h 1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5" h="154">
                    <a:moveTo>
                      <a:pt x="0" y="120"/>
                    </a:moveTo>
                    <a:lnTo>
                      <a:pt x="447" y="0"/>
                    </a:lnTo>
                    <a:lnTo>
                      <a:pt x="565" y="33"/>
                    </a:lnTo>
                    <a:lnTo>
                      <a:pt x="116" y="154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7" name="Freeform 208"/>
              <p:cNvSpPr>
                <a:spLocks/>
              </p:cNvSpPr>
              <p:nvPr/>
            </p:nvSpPr>
            <p:spPr bwMode="gray">
              <a:xfrm>
                <a:off x="-6067" y="2464"/>
                <a:ext cx="565" cy="152"/>
              </a:xfrm>
              <a:custGeom>
                <a:avLst/>
                <a:gdLst>
                  <a:gd name="T0" fmla="*/ 0 w 565"/>
                  <a:gd name="T1" fmla="*/ 121 h 152"/>
                  <a:gd name="T2" fmla="*/ 449 w 565"/>
                  <a:gd name="T3" fmla="*/ 0 h 152"/>
                  <a:gd name="T4" fmla="*/ 565 w 565"/>
                  <a:gd name="T5" fmla="*/ 31 h 152"/>
                  <a:gd name="T6" fmla="*/ 116 w 565"/>
                  <a:gd name="T7" fmla="*/ 152 h 152"/>
                  <a:gd name="T8" fmla="*/ 0 w 565"/>
                  <a:gd name="T9" fmla="*/ 121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5"/>
                  <a:gd name="T16" fmla="*/ 0 h 152"/>
                  <a:gd name="T17" fmla="*/ 565 w 565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5" h="152">
                    <a:moveTo>
                      <a:pt x="0" y="121"/>
                    </a:moveTo>
                    <a:lnTo>
                      <a:pt x="449" y="0"/>
                    </a:lnTo>
                    <a:lnTo>
                      <a:pt x="565" y="31"/>
                    </a:lnTo>
                    <a:lnTo>
                      <a:pt x="116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8" name="Freeform 209"/>
              <p:cNvSpPr>
                <a:spLocks/>
              </p:cNvSpPr>
              <p:nvPr/>
            </p:nvSpPr>
            <p:spPr bwMode="gray">
              <a:xfrm>
                <a:off x="-4276" y="1982"/>
                <a:ext cx="567" cy="152"/>
              </a:xfrm>
              <a:custGeom>
                <a:avLst/>
                <a:gdLst>
                  <a:gd name="T0" fmla="*/ 0 w 567"/>
                  <a:gd name="T1" fmla="*/ 121 h 152"/>
                  <a:gd name="T2" fmla="*/ 449 w 567"/>
                  <a:gd name="T3" fmla="*/ 0 h 152"/>
                  <a:gd name="T4" fmla="*/ 567 w 567"/>
                  <a:gd name="T5" fmla="*/ 31 h 152"/>
                  <a:gd name="T6" fmla="*/ 118 w 567"/>
                  <a:gd name="T7" fmla="*/ 152 h 152"/>
                  <a:gd name="T8" fmla="*/ 0 w 567"/>
                  <a:gd name="T9" fmla="*/ 121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7"/>
                  <a:gd name="T16" fmla="*/ 0 h 152"/>
                  <a:gd name="T17" fmla="*/ 567 w 567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7" h="152">
                    <a:moveTo>
                      <a:pt x="0" y="121"/>
                    </a:moveTo>
                    <a:lnTo>
                      <a:pt x="449" y="0"/>
                    </a:lnTo>
                    <a:lnTo>
                      <a:pt x="567" y="31"/>
                    </a:lnTo>
                    <a:lnTo>
                      <a:pt x="118" y="152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9" name="Freeform 210"/>
              <p:cNvSpPr>
                <a:spLocks/>
              </p:cNvSpPr>
              <p:nvPr/>
            </p:nvSpPr>
            <p:spPr bwMode="gray">
              <a:xfrm>
                <a:off x="-3378" y="1742"/>
                <a:ext cx="564" cy="153"/>
              </a:xfrm>
              <a:custGeom>
                <a:avLst/>
                <a:gdLst>
                  <a:gd name="T0" fmla="*/ 0 w 564"/>
                  <a:gd name="T1" fmla="*/ 120 h 153"/>
                  <a:gd name="T2" fmla="*/ 446 w 564"/>
                  <a:gd name="T3" fmla="*/ 0 h 153"/>
                  <a:gd name="T4" fmla="*/ 564 w 564"/>
                  <a:gd name="T5" fmla="*/ 33 h 153"/>
                  <a:gd name="T6" fmla="*/ 115 w 564"/>
                  <a:gd name="T7" fmla="*/ 153 h 153"/>
                  <a:gd name="T8" fmla="*/ 0 w 564"/>
                  <a:gd name="T9" fmla="*/ 12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4"/>
                  <a:gd name="T16" fmla="*/ 0 h 153"/>
                  <a:gd name="T17" fmla="*/ 564 w 564"/>
                  <a:gd name="T18" fmla="*/ 153 h 1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4" h="153">
                    <a:moveTo>
                      <a:pt x="0" y="120"/>
                    </a:moveTo>
                    <a:lnTo>
                      <a:pt x="446" y="0"/>
                    </a:lnTo>
                    <a:lnTo>
                      <a:pt x="564" y="33"/>
                    </a:lnTo>
                    <a:lnTo>
                      <a:pt x="115" y="153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0" name="Freeform 211"/>
              <p:cNvSpPr>
                <a:spLocks/>
              </p:cNvSpPr>
              <p:nvPr/>
            </p:nvSpPr>
            <p:spPr bwMode="gray">
              <a:xfrm>
                <a:off x="-3378" y="2703"/>
                <a:ext cx="564" cy="154"/>
              </a:xfrm>
              <a:custGeom>
                <a:avLst/>
                <a:gdLst>
                  <a:gd name="T0" fmla="*/ 564 w 564"/>
                  <a:gd name="T1" fmla="*/ 120 h 154"/>
                  <a:gd name="T2" fmla="*/ 115 w 564"/>
                  <a:gd name="T3" fmla="*/ 0 h 154"/>
                  <a:gd name="T4" fmla="*/ 0 w 564"/>
                  <a:gd name="T5" fmla="*/ 33 h 154"/>
                  <a:gd name="T6" fmla="*/ 446 w 564"/>
                  <a:gd name="T7" fmla="*/ 154 h 154"/>
                  <a:gd name="T8" fmla="*/ 564 w 564"/>
                  <a:gd name="T9" fmla="*/ 12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4"/>
                  <a:gd name="T16" fmla="*/ 0 h 154"/>
                  <a:gd name="T17" fmla="*/ 564 w 564"/>
                  <a:gd name="T18" fmla="*/ 154 h 1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4" h="154">
                    <a:moveTo>
                      <a:pt x="564" y="120"/>
                    </a:moveTo>
                    <a:lnTo>
                      <a:pt x="115" y="0"/>
                    </a:lnTo>
                    <a:lnTo>
                      <a:pt x="0" y="33"/>
                    </a:lnTo>
                    <a:lnTo>
                      <a:pt x="446" y="154"/>
                    </a:lnTo>
                    <a:lnTo>
                      <a:pt x="564" y="12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1" name="Freeform 212"/>
              <p:cNvSpPr>
                <a:spLocks/>
              </p:cNvSpPr>
              <p:nvPr/>
            </p:nvSpPr>
            <p:spPr bwMode="gray">
              <a:xfrm>
                <a:off x="-4276" y="2464"/>
                <a:ext cx="567" cy="152"/>
              </a:xfrm>
              <a:custGeom>
                <a:avLst/>
                <a:gdLst>
                  <a:gd name="T0" fmla="*/ 567 w 567"/>
                  <a:gd name="T1" fmla="*/ 121 h 152"/>
                  <a:gd name="T2" fmla="*/ 118 w 567"/>
                  <a:gd name="T3" fmla="*/ 0 h 152"/>
                  <a:gd name="T4" fmla="*/ 0 w 567"/>
                  <a:gd name="T5" fmla="*/ 31 h 152"/>
                  <a:gd name="T6" fmla="*/ 449 w 567"/>
                  <a:gd name="T7" fmla="*/ 152 h 152"/>
                  <a:gd name="T8" fmla="*/ 567 w 567"/>
                  <a:gd name="T9" fmla="*/ 121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7"/>
                  <a:gd name="T16" fmla="*/ 0 h 152"/>
                  <a:gd name="T17" fmla="*/ 567 w 567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7" h="152">
                    <a:moveTo>
                      <a:pt x="567" y="121"/>
                    </a:moveTo>
                    <a:lnTo>
                      <a:pt x="118" y="0"/>
                    </a:lnTo>
                    <a:lnTo>
                      <a:pt x="0" y="31"/>
                    </a:lnTo>
                    <a:lnTo>
                      <a:pt x="449" y="152"/>
                    </a:lnTo>
                    <a:lnTo>
                      <a:pt x="567" y="121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048" name="Gruppieren 1026"/>
            <p:cNvGrpSpPr/>
            <p:nvPr/>
          </p:nvGrpSpPr>
          <p:grpSpPr bwMode="gray">
            <a:xfrm>
              <a:off x="2539941" y="4723252"/>
              <a:ext cx="1252180" cy="357852"/>
              <a:chOff x="702424" y="3989365"/>
              <a:chExt cx="3105432" cy="887477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grpSp>
            <p:nvGrpSpPr>
              <p:cNvPr id="1327" name="Group 287"/>
              <p:cNvGrpSpPr>
                <a:grpSpLocks/>
              </p:cNvGrpSpPr>
              <p:nvPr/>
            </p:nvGrpSpPr>
            <p:grpSpPr bwMode="gray">
              <a:xfrm>
                <a:off x="702424" y="3989365"/>
                <a:ext cx="2048476" cy="603103"/>
                <a:chOff x="-6626" y="-3101"/>
                <a:chExt cx="4070" cy="1202"/>
              </a:xfrm>
            </p:grpSpPr>
            <p:sp>
              <p:nvSpPr>
                <p:cNvPr id="1356" name="Freeform 288"/>
                <p:cNvSpPr>
                  <a:spLocks/>
                </p:cNvSpPr>
                <p:nvPr/>
              </p:nvSpPr>
              <p:spPr bwMode="gray">
                <a:xfrm>
                  <a:off x="-4366" y="-2444"/>
                  <a:ext cx="1810" cy="545"/>
                </a:xfrm>
                <a:custGeom>
                  <a:avLst/>
                  <a:gdLst>
                    <a:gd name="T0" fmla="*/ 0 w 1810"/>
                    <a:gd name="T1" fmla="*/ 484 h 545"/>
                    <a:gd name="T2" fmla="*/ 0 w 1810"/>
                    <a:gd name="T3" fmla="*/ 545 h 545"/>
                    <a:gd name="T4" fmla="*/ 1810 w 1810"/>
                    <a:gd name="T5" fmla="*/ 61 h 545"/>
                    <a:gd name="T6" fmla="*/ 1810 w 1810"/>
                    <a:gd name="T7" fmla="*/ 0 h 545"/>
                    <a:gd name="T8" fmla="*/ 0 w 1810"/>
                    <a:gd name="T9" fmla="*/ 484 h 5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5"/>
                    <a:gd name="T17" fmla="*/ 1810 w 1810"/>
                    <a:gd name="T18" fmla="*/ 545 h 5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5">
                      <a:moveTo>
                        <a:pt x="0" y="484"/>
                      </a:moveTo>
                      <a:lnTo>
                        <a:pt x="0" y="545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7" name="Freeform 289"/>
                <p:cNvSpPr>
                  <a:spLocks/>
                </p:cNvSpPr>
                <p:nvPr/>
              </p:nvSpPr>
              <p:spPr bwMode="gray">
                <a:xfrm>
                  <a:off x="-4534" y="-2491"/>
                  <a:ext cx="1978" cy="531"/>
                </a:xfrm>
                <a:custGeom>
                  <a:avLst/>
                  <a:gdLst>
                    <a:gd name="T0" fmla="*/ 0 w 1978"/>
                    <a:gd name="T1" fmla="*/ 486 h 531"/>
                    <a:gd name="T2" fmla="*/ 168 w 1978"/>
                    <a:gd name="T3" fmla="*/ 531 h 531"/>
                    <a:gd name="T4" fmla="*/ 1978 w 1978"/>
                    <a:gd name="T5" fmla="*/ 47 h 531"/>
                    <a:gd name="T6" fmla="*/ 1810 w 1978"/>
                    <a:gd name="T7" fmla="*/ 0 h 531"/>
                    <a:gd name="T8" fmla="*/ 0 w 1978"/>
                    <a:gd name="T9" fmla="*/ 486 h 5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8"/>
                    <a:gd name="T16" fmla="*/ 0 h 531"/>
                    <a:gd name="T17" fmla="*/ 1978 w 1978"/>
                    <a:gd name="T18" fmla="*/ 531 h 5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8" h="531">
                      <a:moveTo>
                        <a:pt x="0" y="486"/>
                      </a:moveTo>
                      <a:lnTo>
                        <a:pt x="168" y="531"/>
                      </a:lnTo>
                      <a:lnTo>
                        <a:pt x="1978" y="47"/>
                      </a:lnTo>
                      <a:lnTo>
                        <a:pt x="1810" y="0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8" name="Freeform 290"/>
                <p:cNvSpPr>
                  <a:spLocks/>
                </p:cNvSpPr>
                <p:nvPr/>
              </p:nvSpPr>
              <p:spPr bwMode="gray">
                <a:xfrm>
                  <a:off x="-4534" y="-2005"/>
                  <a:ext cx="168" cy="106"/>
                </a:xfrm>
                <a:custGeom>
                  <a:avLst/>
                  <a:gdLst>
                    <a:gd name="T0" fmla="*/ 168 w 168"/>
                    <a:gd name="T1" fmla="*/ 106 h 106"/>
                    <a:gd name="T2" fmla="*/ 168 w 168"/>
                    <a:gd name="T3" fmla="*/ 45 h 106"/>
                    <a:gd name="T4" fmla="*/ 0 w 168"/>
                    <a:gd name="T5" fmla="*/ 0 h 106"/>
                    <a:gd name="T6" fmla="*/ 0 w 168"/>
                    <a:gd name="T7" fmla="*/ 62 h 106"/>
                    <a:gd name="T8" fmla="*/ 168 w 168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106"/>
                    <a:gd name="T17" fmla="*/ 168 w 168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106">
                      <a:moveTo>
                        <a:pt x="168" y="106"/>
                      </a:moveTo>
                      <a:lnTo>
                        <a:pt x="168" y="45"/>
                      </a:lnTo>
                      <a:lnTo>
                        <a:pt x="0" y="0"/>
                      </a:lnTo>
                      <a:lnTo>
                        <a:pt x="0" y="62"/>
                      </a:lnTo>
                      <a:lnTo>
                        <a:pt x="168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9" name="Freeform 291"/>
                <p:cNvSpPr>
                  <a:spLocks/>
                </p:cNvSpPr>
                <p:nvPr/>
              </p:nvSpPr>
              <p:spPr bwMode="gray">
                <a:xfrm>
                  <a:off x="-4888" y="-2586"/>
                  <a:ext cx="1810" cy="548"/>
                </a:xfrm>
                <a:custGeom>
                  <a:avLst/>
                  <a:gdLst>
                    <a:gd name="T0" fmla="*/ 0 w 1810"/>
                    <a:gd name="T1" fmla="*/ 487 h 548"/>
                    <a:gd name="T2" fmla="*/ 0 w 1810"/>
                    <a:gd name="T3" fmla="*/ 548 h 548"/>
                    <a:gd name="T4" fmla="*/ 1810 w 1810"/>
                    <a:gd name="T5" fmla="*/ 61 h 548"/>
                    <a:gd name="T6" fmla="*/ 1810 w 1810"/>
                    <a:gd name="T7" fmla="*/ 0 h 548"/>
                    <a:gd name="T8" fmla="*/ 0 w 1810"/>
                    <a:gd name="T9" fmla="*/ 487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8"/>
                    <a:gd name="T17" fmla="*/ 1810 w 1810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8">
                      <a:moveTo>
                        <a:pt x="0" y="487"/>
                      </a:moveTo>
                      <a:lnTo>
                        <a:pt x="0" y="548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0" name="Freeform 292"/>
                <p:cNvSpPr>
                  <a:spLocks/>
                </p:cNvSpPr>
                <p:nvPr/>
              </p:nvSpPr>
              <p:spPr bwMode="gray">
                <a:xfrm>
                  <a:off x="-5058" y="-2631"/>
                  <a:ext cx="1980" cy="532"/>
                </a:xfrm>
                <a:custGeom>
                  <a:avLst/>
                  <a:gdLst>
                    <a:gd name="T0" fmla="*/ 0 w 1980"/>
                    <a:gd name="T1" fmla="*/ 487 h 532"/>
                    <a:gd name="T2" fmla="*/ 170 w 1980"/>
                    <a:gd name="T3" fmla="*/ 532 h 532"/>
                    <a:gd name="T4" fmla="*/ 1980 w 1980"/>
                    <a:gd name="T5" fmla="*/ 45 h 532"/>
                    <a:gd name="T6" fmla="*/ 1810 w 1980"/>
                    <a:gd name="T7" fmla="*/ 0 h 532"/>
                    <a:gd name="T8" fmla="*/ 0 w 1980"/>
                    <a:gd name="T9" fmla="*/ 487 h 5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0"/>
                    <a:gd name="T16" fmla="*/ 0 h 532"/>
                    <a:gd name="T17" fmla="*/ 1980 w 1980"/>
                    <a:gd name="T18" fmla="*/ 532 h 5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0" h="532">
                      <a:moveTo>
                        <a:pt x="0" y="487"/>
                      </a:moveTo>
                      <a:lnTo>
                        <a:pt x="170" y="532"/>
                      </a:lnTo>
                      <a:lnTo>
                        <a:pt x="1980" y="45"/>
                      </a:lnTo>
                      <a:lnTo>
                        <a:pt x="1810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1" name="Freeform 293"/>
                <p:cNvSpPr>
                  <a:spLocks/>
                </p:cNvSpPr>
                <p:nvPr/>
              </p:nvSpPr>
              <p:spPr bwMode="gray">
                <a:xfrm>
                  <a:off x="-5058" y="-2144"/>
                  <a:ext cx="170" cy="106"/>
                </a:xfrm>
                <a:custGeom>
                  <a:avLst/>
                  <a:gdLst>
                    <a:gd name="T0" fmla="*/ 170 w 170"/>
                    <a:gd name="T1" fmla="*/ 106 h 106"/>
                    <a:gd name="T2" fmla="*/ 170 w 170"/>
                    <a:gd name="T3" fmla="*/ 45 h 106"/>
                    <a:gd name="T4" fmla="*/ 0 w 170"/>
                    <a:gd name="T5" fmla="*/ 0 h 106"/>
                    <a:gd name="T6" fmla="*/ 0 w 170"/>
                    <a:gd name="T7" fmla="*/ 61 h 106"/>
                    <a:gd name="T8" fmla="*/ 170 w 170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0"/>
                    <a:gd name="T16" fmla="*/ 0 h 106"/>
                    <a:gd name="T17" fmla="*/ 170 w 17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0" h="106">
                      <a:moveTo>
                        <a:pt x="170" y="106"/>
                      </a:moveTo>
                      <a:lnTo>
                        <a:pt x="170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70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2" name="Freeform 294"/>
                <p:cNvSpPr>
                  <a:spLocks/>
                </p:cNvSpPr>
                <p:nvPr/>
              </p:nvSpPr>
              <p:spPr bwMode="gray">
                <a:xfrm>
                  <a:off x="-5412" y="-2725"/>
                  <a:ext cx="1809" cy="545"/>
                </a:xfrm>
                <a:custGeom>
                  <a:avLst/>
                  <a:gdLst>
                    <a:gd name="T0" fmla="*/ 0 w 1809"/>
                    <a:gd name="T1" fmla="*/ 484 h 545"/>
                    <a:gd name="T2" fmla="*/ 0 w 1809"/>
                    <a:gd name="T3" fmla="*/ 545 h 545"/>
                    <a:gd name="T4" fmla="*/ 1809 w 1809"/>
                    <a:gd name="T5" fmla="*/ 61 h 545"/>
                    <a:gd name="T6" fmla="*/ 1809 w 1809"/>
                    <a:gd name="T7" fmla="*/ 0 h 545"/>
                    <a:gd name="T8" fmla="*/ 0 w 1809"/>
                    <a:gd name="T9" fmla="*/ 484 h 5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545"/>
                    <a:gd name="T17" fmla="*/ 1809 w 1809"/>
                    <a:gd name="T18" fmla="*/ 545 h 5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545">
                      <a:moveTo>
                        <a:pt x="0" y="484"/>
                      </a:moveTo>
                      <a:lnTo>
                        <a:pt x="0" y="545"/>
                      </a:lnTo>
                      <a:lnTo>
                        <a:pt x="1809" y="61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3" name="Freeform 295"/>
                <p:cNvSpPr>
                  <a:spLocks/>
                </p:cNvSpPr>
                <p:nvPr/>
              </p:nvSpPr>
              <p:spPr bwMode="gray">
                <a:xfrm>
                  <a:off x="-5580" y="-2770"/>
                  <a:ext cx="1977" cy="529"/>
                </a:xfrm>
                <a:custGeom>
                  <a:avLst/>
                  <a:gdLst>
                    <a:gd name="T0" fmla="*/ 0 w 1977"/>
                    <a:gd name="T1" fmla="*/ 484 h 529"/>
                    <a:gd name="T2" fmla="*/ 168 w 1977"/>
                    <a:gd name="T3" fmla="*/ 529 h 529"/>
                    <a:gd name="T4" fmla="*/ 1977 w 1977"/>
                    <a:gd name="T5" fmla="*/ 45 h 529"/>
                    <a:gd name="T6" fmla="*/ 1809 w 1977"/>
                    <a:gd name="T7" fmla="*/ 0 h 529"/>
                    <a:gd name="T8" fmla="*/ 0 w 1977"/>
                    <a:gd name="T9" fmla="*/ 484 h 5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7"/>
                    <a:gd name="T16" fmla="*/ 0 h 529"/>
                    <a:gd name="T17" fmla="*/ 1977 w 1977"/>
                    <a:gd name="T18" fmla="*/ 529 h 5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7" h="529">
                      <a:moveTo>
                        <a:pt x="0" y="484"/>
                      </a:moveTo>
                      <a:lnTo>
                        <a:pt x="168" y="529"/>
                      </a:lnTo>
                      <a:lnTo>
                        <a:pt x="1977" y="45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0" name="Freeform 296"/>
                <p:cNvSpPr>
                  <a:spLocks/>
                </p:cNvSpPr>
                <p:nvPr/>
              </p:nvSpPr>
              <p:spPr bwMode="gray">
                <a:xfrm>
                  <a:off x="-5580" y="-2286"/>
                  <a:ext cx="168" cy="106"/>
                </a:xfrm>
                <a:custGeom>
                  <a:avLst/>
                  <a:gdLst>
                    <a:gd name="T0" fmla="*/ 168 w 168"/>
                    <a:gd name="T1" fmla="*/ 106 h 106"/>
                    <a:gd name="T2" fmla="*/ 168 w 168"/>
                    <a:gd name="T3" fmla="*/ 45 h 106"/>
                    <a:gd name="T4" fmla="*/ 0 w 168"/>
                    <a:gd name="T5" fmla="*/ 0 h 106"/>
                    <a:gd name="T6" fmla="*/ 0 w 168"/>
                    <a:gd name="T7" fmla="*/ 61 h 106"/>
                    <a:gd name="T8" fmla="*/ 168 w 168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106"/>
                    <a:gd name="T17" fmla="*/ 168 w 168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106">
                      <a:moveTo>
                        <a:pt x="168" y="106"/>
                      </a:moveTo>
                      <a:lnTo>
                        <a:pt x="168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68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1" name="Freeform 297"/>
                <p:cNvSpPr>
                  <a:spLocks/>
                </p:cNvSpPr>
                <p:nvPr/>
              </p:nvSpPr>
              <p:spPr bwMode="gray">
                <a:xfrm>
                  <a:off x="-5934" y="-2867"/>
                  <a:ext cx="1809" cy="548"/>
                </a:xfrm>
                <a:custGeom>
                  <a:avLst/>
                  <a:gdLst>
                    <a:gd name="T0" fmla="*/ 0 w 1809"/>
                    <a:gd name="T1" fmla="*/ 487 h 548"/>
                    <a:gd name="T2" fmla="*/ 0 w 1809"/>
                    <a:gd name="T3" fmla="*/ 548 h 548"/>
                    <a:gd name="T4" fmla="*/ 1809 w 1809"/>
                    <a:gd name="T5" fmla="*/ 61 h 548"/>
                    <a:gd name="T6" fmla="*/ 1809 w 1809"/>
                    <a:gd name="T7" fmla="*/ 0 h 548"/>
                    <a:gd name="T8" fmla="*/ 0 w 1809"/>
                    <a:gd name="T9" fmla="*/ 487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548"/>
                    <a:gd name="T17" fmla="*/ 1809 w 1809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548">
                      <a:moveTo>
                        <a:pt x="0" y="487"/>
                      </a:moveTo>
                      <a:lnTo>
                        <a:pt x="0" y="548"/>
                      </a:lnTo>
                      <a:lnTo>
                        <a:pt x="1809" y="61"/>
                      </a:lnTo>
                      <a:lnTo>
                        <a:pt x="1809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5" name="Freeform 298"/>
                <p:cNvSpPr>
                  <a:spLocks/>
                </p:cNvSpPr>
                <p:nvPr/>
              </p:nvSpPr>
              <p:spPr bwMode="gray">
                <a:xfrm>
                  <a:off x="-6104" y="-2912"/>
                  <a:ext cx="1979" cy="532"/>
                </a:xfrm>
                <a:custGeom>
                  <a:avLst/>
                  <a:gdLst>
                    <a:gd name="T0" fmla="*/ 0 w 1979"/>
                    <a:gd name="T1" fmla="*/ 487 h 532"/>
                    <a:gd name="T2" fmla="*/ 170 w 1979"/>
                    <a:gd name="T3" fmla="*/ 532 h 532"/>
                    <a:gd name="T4" fmla="*/ 1979 w 1979"/>
                    <a:gd name="T5" fmla="*/ 45 h 532"/>
                    <a:gd name="T6" fmla="*/ 1809 w 1979"/>
                    <a:gd name="T7" fmla="*/ 0 h 532"/>
                    <a:gd name="T8" fmla="*/ 0 w 1979"/>
                    <a:gd name="T9" fmla="*/ 487 h 5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9"/>
                    <a:gd name="T16" fmla="*/ 0 h 532"/>
                    <a:gd name="T17" fmla="*/ 1979 w 1979"/>
                    <a:gd name="T18" fmla="*/ 532 h 5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9" h="532">
                      <a:moveTo>
                        <a:pt x="0" y="487"/>
                      </a:moveTo>
                      <a:lnTo>
                        <a:pt x="170" y="532"/>
                      </a:lnTo>
                      <a:lnTo>
                        <a:pt x="1979" y="45"/>
                      </a:lnTo>
                      <a:lnTo>
                        <a:pt x="1809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6" name="Freeform 299"/>
                <p:cNvSpPr>
                  <a:spLocks/>
                </p:cNvSpPr>
                <p:nvPr/>
              </p:nvSpPr>
              <p:spPr bwMode="gray">
                <a:xfrm>
                  <a:off x="-6104" y="-2425"/>
                  <a:ext cx="170" cy="106"/>
                </a:xfrm>
                <a:custGeom>
                  <a:avLst/>
                  <a:gdLst>
                    <a:gd name="T0" fmla="*/ 170 w 170"/>
                    <a:gd name="T1" fmla="*/ 106 h 106"/>
                    <a:gd name="T2" fmla="*/ 170 w 170"/>
                    <a:gd name="T3" fmla="*/ 45 h 106"/>
                    <a:gd name="T4" fmla="*/ 0 w 170"/>
                    <a:gd name="T5" fmla="*/ 0 h 106"/>
                    <a:gd name="T6" fmla="*/ 0 w 170"/>
                    <a:gd name="T7" fmla="*/ 61 h 106"/>
                    <a:gd name="T8" fmla="*/ 170 w 170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0"/>
                    <a:gd name="T16" fmla="*/ 0 h 106"/>
                    <a:gd name="T17" fmla="*/ 170 w 17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0" h="106">
                      <a:moveTo>
                        <a:pt x="170" y="106"/>
                      </a:moveTo>
                      <a:lnTo>
                        <a:pt x="170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70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7" name="Freeform 300"/>
                <p:cNvSpPr>
                  <a:spLocks/>
                </p:cNvSpPr>
                <p:nvPr/>
              </p:nvSpPr>
              <p:spPr bwMode="gray">
                <a:xfrm>
                  <a:off x="-6459" y="-3006"/>
                  <a:ext cx="1810" cy="548"/>
                </a:xfrm>
                <a:custGeom>
                  <a:avLst/>
                  <a:gdLst>
                    <a:gd name="T0" fmla="*/ 0 w 1810"/>
                    <a:gd name="T1" fmla="*/ 484 h 548"/>
                    <a:gd name="T2" fmla="*/ 0 w 1810"/>
                    <a:gd name="T3" fmla="*/ 548 h 548"/>
                    <a:gd name="T4" fmla="*/ 1810 w 1810"/>
                    <a:gd name="T5" fmla="*/ 61 h 548"/>
                    <a:gd name="T6" fmla="*/ 1810 w 1810"/>
                    <a:gd name="T7" fmla="*/ 0 h 548"/>
                    <a:gd name="T8" fmla="*/ 0 w 1810"/>
                    <a:gd name="T9" fmla="*/ 484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8"/>
                    <a:gd name="T17" fmla="*/ 1810 w 1810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8">
                      <a:moveTo>
                        <a:pt x="0" y="484"/>
                      </a:moveTo>
                      <a:lnTo>
                        <a:pt x="0" y="548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8" name="Freeform 301"/>
                <p:cNvSpPr>
                  <a:spLocks/>
                </p:cNvSpPr>
                <p:nvPr/>
              </p:nvSpPr>
              <p:spPr bwMode="gray">
                <a:xfrm>
                  <a:off x="-6626" y="-3051"/>
                  <a:ext cx="1977" cy="529"/>
                </a:xfrm>
                <a:custGeom>
                  <a:avLst/>
                  <a:gdLst>
                    <a:gd name="T0" fmla="*/ 0 w 1977"/>
                    <a:gd name="T1" fmla="*/ 484 h 529"/>
                    <a:gd name="T2" fmla="*/ 167 w 1977"/>
                    <a:gd name="T3" fmla="*/ 529 h 529"/>
                    <a:gd name="T4" fmla="*/ 1977 w 1977"/>
                    <a:gd name="T5" fmla="*/ 45 h 529"/>
                    <a:gd name="T6" fmla="*/ 1809 w 1977"/>
                    <a:gd name="T7" fmla="*/ 0 h 529"/>
                    <a:gd name="T8" fmla="*/ 0 w 1977"/>
                    <a:gd name="T9" fmla="*/ 484 h 5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7"/>
                    <a:gd name="T16" fmla="*/ 0 h 529"/>
                    <a:gd name="T17" fmla="*/ 1977 w 1977"/>
                    <a:gd name="T18" fmla="*/ 529 h 5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7" h="529">
                      <a:moveTo>
                        <a:pt x="0" y="484"/>
                      </a:moveTo>
                      <a:lnTo>
                        <a:pt x="167" y="529"/>
                      </a:lnTo>
                      <a:lnTo>
                        <a:pt x="1977" y="45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9" name="Freeform 302"/>
                <p:cNvSpPr>
                  <a:spLocks/>
                </p:cNvSpPr>
                <p:nvPr/>
              </p:nvSpPr>
              <p:spPr bwMode="gray">
                <a:xfrm>
                  <a:off x="-6626" y="-2567"/>
                  <a:ext cx="167" cy="109"/>
                </a:xfrm>
                <a:custGeom>
                  <a:avLst/>
                  <a:gdLst>
                    <a:gd name="T0" fmla="*/ 167 w 167"/>
                    <a:gd name="T1" fmla="*/ 109 h 109"/>
                    <a:gd name="T2" fmla="*/ 167 w 167"/>
                    <a:gd name="T3" fmla="*/ 45 h 109"/>
                    <a:gd name="T4" fmla="*/ 0 w 167"/>
                    <a:gd name="T5" fmla="*/ 0 h 109"/>
                    <a:gd name="T6" fmla="*/ 0 w 167"/>
                    <a:gd name="T7" fmla="*/ 61 h 109"/>
                    <a:gd name="T8" fmla="*/ 167 w 167"/>
                    <a:gd name="T9" fmla="*/ 109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7"/>
                    <a:gd name="T16" fmla="*/ 0 h 109"/>
                    <a:gd name="T17" fmla="*/ 167 w 167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7" h="109">
                      <a:moveTo>
                        <a:pt x="167" y="109"/>
                      </a:moveTo>
                      <a:lnTo>
                        <a:pt x="167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67" y="109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0" name="Freeform 303"/>
                <p:cNvSpPr>
                  <a:spLocks/>
                </p:cNvSpPr>
                <p:nvPr/>
              </p:nvSpPr>
              <p:spPr bwMode="gray">
                <a:xfrm>
                  <a:off x="-6324" y="-2678"/>
                  <a:ext cx="2313" cy="628"/>
                </a:xfrm>
                <a:custGeom>
                  <a:avLst/>
                  <a:gdLst>
                    <a:gd name="T0" fmla="*/ 2313 w 2313"/>
                    <a:gd name="T1" fmla="*/ 607 h 628"/>
                    <a:gd name="T2" fmla="*/ 50 w 2313"/>
                    <a:gd name="T3" fmla="*/ 0 h 628"/>
                    <a:gd name="T4" fmla="*/ 0 w 2313"/>
                    <a:gd name="T5" fmla="*/ 21 h 628"/>
                    <a:gd name="T6" fmla="*/ 2263 w 2313"/>
                    <a:gd name="T7" fmla="*/ 628 h 628"/>
                    <a:gd name="T8" fmla="*/ 2313 w 2313"/>
                    <a:gd name="T9" fmla="*/ 607 h 6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13"/>
                    <a:gd name="T16" fmla="*/ 0 h 628"/>
                    <a:gd name="T17" fmla="*/ 2313 w 2313"/>
                    <a:gd name="T18" fmla="*/ 628 h 6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13" h="628">
                      <a:moveTo>
                        <a:pt x="2313" y="607"/>
                      </a:moveTo>
                      <a:lnTo>
                        <a:pt x="50" y="0"/>
                      </a:lnTo>
                      <a:lnTo>
                        <a:pt x="0" y="21"/>
                      </a:lnTo>
                      <a:lnTo>
                        <a:pt x="2263" y="628"/>
                      </a:lnTo>
                      <a:lnTo>
                        <a:pt x="2313" y="60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1" name="Freeform 304"/>
                <p:cNvSpPr>
                  <a:spLocks/>
                </p:cNvSpPr>
                <p:nvPr/>
              </p:nvSpPr>
              <p:spPr bwMode="gray">
                <a:xfrm>
                  <a:off x="-6274" y="-2763"/>
                  <a:ext cx="2263" cy="692"/>
                </a:xfrm>
                <a:custGeom>
                  <a:avLst/>
                  <a:gdLst>
                    <a:gd name="T0" fmla="*/ 2263 w 2263"/>
                    <a:gd name="T1" fmla="*/ 692 h 692"/>
                    <a:gd name="T2" fmla="*/ 2263 w 2263"/>
                    <a:gd name="T3" fmla="*/ 607 h 692"/>
                    <a:gd name="T4" fmla="*/ 0 w 2263"/>
                    <a:gd name="T5" fmla="*/ 0 h 692"/>
                    <a:gd name="T6" fmla="*/ 0 w 2263"/>
                    <a:gd name="T7" fmla="*/ 85 h 692"/>
                    <a:gd name="T8" fmla="*/ 2263 w 2263"/>
                    <a:gd name="T9" fmla="*/ 692 h 6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92"/>
                    <a:gd name="T17" fmla="*/ 2263 w 2263"/>
                    <a:gd name="T18" fmla="*/ 692 h 6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92">
                      <a:moveTo>
                        <a:pt x="2263" y="692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85"/>
                      </a:lnTo>
                      <a:lnTo>
                        <a:pt x="2263" y="692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2" name="Freeform 305"/>
                <p:cNvSpPr>
                  <a:spLocks/>
                </p:cNvSpPr>
                <p:nvPr/>
              </p:nvSpPr>
              <p:spPr bwMode="gray">
                <a:xfrm>
                  <a:off x="-6298" y="-2806"/>
                  <a:ext cx="2279" cy="652"/>
                </a:xfrm>
                <a:custGeom>
                  <a:avLst/>
                  <a:gdLst>
                    <a:gd name="T0" fmla="*/ 965 w 965"/>
                    <a:gd name="T1" fmla="*/ 257 h 276"/>
                    <a:gd name="T2" fmla="*/ 38 w 965"/>
                    <a:gd name="T3" fmla="*/ 8 h 276"/>
                    <a:gd name="T4" fmla="*/ 7 w 965"/>
                    <a:gd name="T5" fmla="*/ 0 h 276"/>
                    <a:gd name="T6" fmla="*/ 0 w 965"/>
                    <a:gd name="T7" fmla="*/ 8 h 276"/>
                    <a:gd name="T8" fmla="*/ 0 w 965"/>
                    <a:gd name="T9" fmla="*/ 14 h 276"/>
                    <a:gd name="T10" fmla="*/ 4 w 965"/>
                    <a:gd name="T11" fmla="*/ 19 h 276"/>
                    <a:gd name="T12" fmla="*/ 962 w 965"/>
                    <a:gd name="T13" fmla="*/ 276 h 276"/>
                    <a:gd name="T14" fmla="*/ 965 w 965"/>
                    <a:gd name="T15" fmla="*/ 257 h 2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65"/>
                    <a:gd name="T25" fmla="*/ 0 h 276"/>
                    <a:gd name="T26" fmla="*/ 965 w 965"/>
                    <a:gd name="T27" fmla="*/ 276 h 27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65" h="276">
                      <a:moveTo>
                        <a:pt x="965" y="257"/>
                      </a:move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1"/>
                        <a:pt x="0" y="5"/>
                        <a:pt x="0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6"/>
                        <a:pt x="1" y="18"/>
                        <a:pt x="4" y="19"/>
                      </a:cubicBezTo>
                      <a:cubicBezTo>
                        <a:pt x="962" y="276"/>
                        <a:pt x="962" y="276"/>
                        <a:pt x="962" y="276"/>
                      </a:cubicBezTo>
                      <a:lnTo>
                        <a:pt x="965" y="25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3" name="Freeform 306"/>
                <p:cNvSpPr>
                  <a:spLocks/>
                </p:cNvSpPr>
                <p:nvPr/>
              </p:nvSpPr>
              <p:spPr bwMode="gray">
                <a:xfrm>
                  <a:off x="-6282" y="-2822"/>
                  <a:ext cx="2330" cy="623"/>
                </a:xfrm>
                <a:custGeom>
                  <a:avLst/>
                  <a:gdLst>
                    <a:gd name="T0" fmla="*/ 2330 w 2330"/>
                    <a:gd name="T1" fmla="*/ 607 h 623"/>
                    <a:gd name="T2" fmla="*/ 2263 w 2330"/>
                    <a:gd name="T3" fmla="*/ 623 h 623"/>
                    <a:gd name="T4" fmla="*/ 0 w 2330"/>
                    <a:gd name="T5" fmla="*/ 16 h 623"/>
                    <a:gd name="T6" fmla="*/ 67 w 2330"/>
                    <a:gd name="T7" fmla="*/ 0 h 623"/>
                    <a:gd name="T8" fmla="*/ 2330 w 2330"/>
                    <a:gd name="T9" fmla="*/ 607 h 6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0"/>
                    <a:gd name="T16" fmla="*/ 0 h 623"/>
                    <a:gd name="T17" fmla="*/ 2330 w 2330"/>
                    <a:gd name="T18" fmla="*/ 623 h 6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0" h="623">
                      <a:moveTo>
                        <a:pt x="2330" y="607"/>
                      </a:moveTo>
                      <a:lnTo>
                        <a:pt x="2263" y="623"/>
                      </a:lnTo>
                      <a:lnTo>
                        <a:pt x="0" y="16"/>
                      </a:lnTo>
                      <a:lnTo>
                        <a:pt x="67" y="0"/>
                      </a:lnTo>
                      <a:lnTo>
                        <a:pt x="2330" y="60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4" name="Freeform 307"/>
                <p:cNvSpPr>
                  <a:spLocks/>
                </p:cNvSpPr>
                <p:nvPr/>
              </p:nvSpPr>
              <p:spPr bwMode="gray">
                <a:xfrm>
                  <a:off x="-6324" y="-2657"/>
                  <a:ext cx="2263" cy="617"/>
                </a:xfrm>
                <a:custGeom>
                  <a:avLst/>
                  <a:gdLst>
                    <a:gd name="T0" fmla="*/ 2263 w 2263"/>
                    <a:gd name="T1" fmla="*/ 617 h 617"/>
                    <a:gd name="T2" fmla="*/ 2263 w 2263"/>
                    <a:gd name="T3" fmla="*/ 607 h 617"/>
                    <a:gd name="T4" fmla="*/ 0 w 2263"/>
                    <a:gd name="T5" fmla="*/ 0 h 617"/>
                    <a:gd name="T6" fmla="*/ 0 w 2263"/>
                    <a:gd name="T7" fmla="*/ 10 h 617"/>
                    <a:gd name="T8" fmla="*/ 2263 w 2263"/>
                    <a:gd name="T9" fmla="*/ 617 h 6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17"/>
                    <a:gd name="T17" fmla="*/ 2263 w 2263"/>
                    <a:gd name="T18" fmla="*/ 617 h 6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17">
                      <a:moveTo>
                        <a:pt x="2263" y="617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263" y="61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5" name="Freeform 308"/>
                <p:cNvSpPr>
                  <a:spLocks/>
                </p:cNvSpPr>
                <p:nvPr/>
              </p:nvSpPr>
              <p:spPr bwMode="gray">
                <a:xfrm>
                  <a:off x="-4061" y="-2217"/>
                  <a:ext cx="144" cy="177"/>
                </a:xfrm>
                <a:custGeom>
                  <a:avLst/>
                  <a:gdLst>
                    <a:gd name="T0" fmla="*/ 40 w 61"/>
                    <a:gd name="T1" fmla="*/ 57 h 75"/>
                    <a:gd name="T2" fmla="*/ 40 w 61"/>
                    <a:gd name="T3" fmla="*/ 21 h 75"/>
                    <a:gd name="T4" fmla="*/ 43 w 61"/>
                    <a:gd name="T5" fmla="*/ 20 h 75"/>
                    <a:gd name="T6" fmla="*/ 50 w 61"/>
                    <a:gd name="T7" fmla="*/ 11 h 75"/>
                    <a:gd name="T8" fmla="*/ 50 w 61"/>
                    <a:gd name="T9" fmla="*/ 6 h 75"/>
                    <a:gd name="T10" fmla="*/ 43 w 61"/>
                    <a:gd name="T11" fmla="*/ 1 h 75"/>
                    <a:gd name="T12" fmla="*/ 18 w 61"/>
                    <a:gd name="T13" fmla="*/ 8 h 75"/>
                    <a:gd name="T14" fmla="*/ 11 w 61"/>
                    <a:gd name="T15" fmla="*/ 16 h 75"/>
                    <a:gd name="T16" fmla="*/ 11 w 61"/>
                    <a:gd name="T17" fmla="*/ 22 h 75"/>
                    <a:gd name="T18" fmla="*/ 18 w 61"/>
                    <a:gd name="T19" fmla="*/ 27 h 75"/>
                    <a:gd name="T20" fmla="*/ 21 w 61"/>
                    <a:gd name="T21" fmla="*/ 26 h 75"/>
                    <a:gd name="T22" fmla="*/ 21 w 61"/>
                    <a:gd name="T23" fmla="*/ 62 h 75"/>
                    <a:gd name="T24" fmla="*/ 0 w 61"/>
                    <a:gd name="T25" fmla="*/ 71 h 75"/>
                    <a:gd name="T26" fmla="*/ 0 w 61"/>
                    <a:gd name="T27" fmla="*/ 75 h 75"/>
                    <a:gd name="T28" fmla="*/ 61 w 61"/>
                    <a:gd name="T29" fmla="*/ 58 h 75"/>
                    <a:gd name="T30" fmla="*/ 61 w 61"/>
                    <a:gd name="T31" fmla="*/ 55 h 75"/>
                    <a:gd name="T32" fmla="*/ 40 w 61"/>
                    <a:gd name="T33" fmla="*/ 57 h 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75"/>
                    <a:gd name="T53" fmla="*/ 61 w 61"/>
                    <a:gd name="T54" fmla="*/ 75 h 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75">
                      <a:moveTo>
                        <a:pt x="40" y="57"/>
                      </a:move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3" y="20"/>
                        <a:pt x="43" y="20"/>
                        <a:pt x="43" y="20"/>
                      </a:cubicBezTo>
                      <a:cubicBezTo>
                        <a:pt x="47" y="19"/>
                        <a:pt x="50" y="15"/>
                        <a:pt x="50" y="11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2"/>
                        <a:pt x="47" y="0"/>
                        <a:pt x="43" y="1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4" y="9"/>
                        <a:pt x="11" y="12"/>
                        <a:pt x="11" y="16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5"/>
                        <a:pt x="14" y="28"/>
                        <a:pt x="18" y="27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lnTo>
                        <a:pt x="40" y="5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6" name="Freeform 309"/>
                <p:cNvSpPr>
                  <a:spLocks/>
                </p:cNvSpPr>
                <p:nvPr/>
              </p:nvSpPr>
              <p:spPr bwMode="gray">
                <a:xfrm>
                  <a:off x="-5285" y="-2957"/>
                  <a:ext cx="2313" cy="628"/>
                </a:xfrm>
                <a:custGeom>
                  <a:avLst/>
                  <a:gdLst>
                    <a:gd name="T0" fmla="*/ 2313 w 2313"/>
                    <a:gd name="T1" fmla="*/ 607 h 628"/>
                    <a:gd name="T2" fmla="*/ 50 w 2313"/>
                    <a:gd name="T3" fmla="*/ 0 h 628"/>
                    <a:gd name="T4" fmla="*/ 0 w 2313"/>
                    <a:gd name="T5" fmla="*/ 21 h 628"/>
                    <a:gd name="T6" fmla="*/ 2263 w 2313"/>
                    <a:gd name="T7" fmla="*/ 628 h 628"/>
                    <a:gd name="T8" fmla="*/ 2313 w 2313"/>
                    <a:gd name="T9" fmla="*/ 607 h 6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13"/>
                    <a:gd name="T16" fmla="*/ 0 h 628"/>
                    <a:gd name="T17" fmla="*/ 2313 w 2313"/>
                    <a:gd name="T18" fmla="*/ 628 h 6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13" h="628">
                      <a:moveTo>
                        <a:pt x="2313" y="607"/>
                      </a:moveTo>
                      <a:lnTo>
                        <a:pt x="50" y="0"/>
                      </a:lnTo>
                      <a:lnTo>
                        <a:pt x="0" y="21"/>
                      </a:lnTo>
                      <a:lnTo>
                        <a:pt x="2263" y="628"/>
                      </a:lnTo>
                      <a:lnTo>
                        <a:pt x="2313" y="60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7" name="Freeform 310"/>
                <p:cNvSpPr>
                  <a:spLocks/>
                </p:cNvSpPr>
                <p:nvPr/>
              </p:nvSpPr>
              <p:spPr bwMode="gray">
                <a:xfrm>
                  <a:off x="-5235" y="-3042"/>
                  <a:ext cx="2263" cy="692"/>
                </a:xfrm>
                <a:custGeom>
                  <a:avLst/>
                  <a:gdLst>
                    <a:gd name="T0" fmla="*/ 2263 w 2263"/>
                    <a:gd name="T1" fmla="*/ 692 h 692"/>
                    <a:gd name="T2" fmla="*/ 2263 w 2263"/>
                    <a:gd name="T3" fmla="*/ 607 h 692"/>
                    <a:gd name="T4" fmla="*/ 0 w 2263"/>
                    <a:gd name="T5" fmla="*/ 0 h 692"/>
                    <a:gd name="T6" fmla="*/ 0 w 2263"/>
                    <a:gd name="T7" fmla="*/ 85 h 692"/>
                    <a:gd name="T8" fmla="*/ 2263 w 2263"/>
                    <a:gd name="T9" fmla="*/ 692 h 6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92"/>
                    <a:gd name="T17" fmla="*/ 2263 w 2263"/>
                    <a:gd name="T18" fmla="*/ 692 h 6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92">
                      <a:moveTo>
                        <a:pt x="2263" y="692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85"/>
                      </a:lnTo>
                      <a:lnTo>
                        <a:pt x="2263" y="692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8" name="Freeform 311"/>
                <p:cNvSpPr>
                  <a:spLocks/>
                </p:cNvSpPr>
                <p:nvPr/>
              </p:nvSpPr>
              <p:spPr bwMode="gray">
                <a:xfrm>
                  <a:off x="-5259" y="-3084"/>
                  <a:ext cx="2280" cy="652"/>
                </a:xfrm>
                <a:custGeom>
                  <a:avLst/>
                  <a:gdLst>
                    <a:gd name="T0" fmla="*/ 965 w 965"/>
                    <a:gd name="T1" fmla="*/ 257 h 276"/>
                    <a:gd name="T2" fmla="*/ 38 w 965"/>
                    <a:gd name="T3" fmla="*/ 8 h 276"/>
                    <a:gd name="T4" fmla="*/ 7 w 965"/>
                    <a:gd name="T5" fmla="*/ 0 h 276"/>
                    <a:gd name="T6" fmla="*/ 0 w 965"/>
                    <a:gd name="T7" fmla="*/ 8 h 276"/>
                    <a:gd name="T8" fmla="*/ 0 w 965"/>
                    <a:gd name="T9" fmla="*/ 14 h 276"/>
                    <a:gd name="T10" fmla="*/ 3 w 965"/>
                    <a:gd name="T11" fmla="*/ 19 h 276"/>
                    <a:gd name="T12" fmla="*/ 962 w 965"/>
                    <a:gd name="T13" fmla="*/ 276 h 276"/>
                    <a:gd name="T14" fmla="*/ 965 w 965"/>
                    <a:gd name="T15" fmla="*/ 257 h 2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65"/>
                    <a:gd name="T25" fmla="*/ 0 h 276"/>
                    <a:gd name="T26" fmla="*/ 965 w 965"/>
                    <a:gd name="T27" fmla="*/ 276 h 27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65" h="276">
                      <a:moveTo>
                        <a:pt x="965" y="257"/>
                      </a:move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1"/>
                        <a:pt x="0" y="5"/>
                        <a:pt x="0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6"/>
                        <a:pt x="1" y="18"/>
                        <a:pt x="3" y="19"/>
                      </a:cubicBezTo>
                      <a:cubicBezTo>
                        <a:pt x="962" y="276"/>
                        <a:pt x="962" y="276"/>
                        <a:pt x="962" y="276"/>
                      </a:cubicBezTo>
                      <a:lnTo>
                        <a:pt x="965" y="25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9" name="Freeform 312"/>
                <p:cNvSpPr>
                  <a:spLocks/>
                </p:cNvSpPr>
                <p:nvPr/>
              </p:nvSpPr>
              <p:spPr bwMode="gray">
                <a:xfrm>
                  <a:off x="-5242" y="-3101"/>
                  <a:ext cx="2329" cy="624"/>
                </a:xfrm>
                <a:custGeom>
                  <a:avLst/>
                  <a:gdLst>
                    <a:gd name="T0" fmla="*/ 2329 w 2329"/>
                    <a:gd name="T1" fmla="*/ 607 h 624"/>
                    <a:gd name="T2" fmla="*/ 2263 w 2329"/>
                    <a:gd name="T3" fmla="*/ 624 h 624"/>
                    <a:gd name="T4" fmla="*/ 0 w 2329"/>
                    <a:gd name="T5" fmla="*/ 17 h 624"/>
                    <a:gd name="T6" fmla="*/ 66 w 2329"/>
                    <a:gd name="T7" fmla="*/ 0 h 624"/>
                    <a:gd name="T8" fmla="*/ 2329 w 2329"/>
                    <a:gd name="T9" fmla="*/ 607 h 6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29"/>
                    <a:gd name="T16" fmla="*/ 0 h 624"/>
                    <a:gd name="T17" fmla="*/ 2329 w 2329"/>
                    <a:gd name="T18" fmla="*/ 624 h 6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29" h="624">
                      <a:moveTo>
                        <a:pt x="2329" y="607"/>
                      </a:moveTo>
                      <a:lnTo>
                        <a:pt x="2263" y="624"/>
                      </a:lnTo>
                      <a:lnTo>
                        <a:pt x="0" y="17"/>
                      </a:lnTo>
                      <a:lnTo>
                        <a:pt x="66" y="0"/>
                      </a:lnTo>
                      <a:lnTo>
                        <a:pt x="2329" y="60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0" name="Freeform 313"/>
                <p:cNvSpPr>
                  <a:spLocks/>
                </p:cNvSpPr>
                <p:nvPr/>
              </p:nvSpPr>
              <p:spPr bwMode="gray">
                <a:xfrm>
                  <a:off x="-5285" y="-2936"/>
                  <a:ext cx="2263" cy="617"/>
                </a:xfrm>
                <a:custGeom>
                  <a:avLst/>
                  <a:gdLst>
                    <a:gd name="T0" fmla="*/ 2263 w 2263"/>
                    <a:gd name="T1" fmla="*/ 617 h 617"/>
                    <a:gd name="T2" fmla="*/ 2263 w 2263"/>
                    <a:gd name="T3" fmla="*/ 607 h 617"/>
                    <a:gd name="T4" fmla="*/ 0 w 2263"/>
                    <a:gd name="T5" fmla="*/ 0 h 617"/>
                    <a:gd name="T6" fmla="*/ 0 w 2263"/>
                    <a:gd name="T7" fmla="*/ 10 h 617"/>
                    <a:gd name="T8" fmla="*/ 2263 w 2263"/>
                    <a:gd name="T9" fmla="*/ 617 h 6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17"/>
                    <a:gd name="T17" fmla="*/ 2263 w 2263"/>
                    <a:gd name="T18" fmla="*/ 617 h 6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17">
                      <a:moveTo>
                        <a:pt x="2263" y="617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263" y="61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1" name="Freeform 314"/>
                <p:cNvSpPr>
                  <a:spLocks/>
                </p:cNvSpPr>
                <p:nvPr/>
              </p:nvSpPr>
              <p:spPr bwMode="gray">
                <a:xfrm>
                  <a:off x="-3022" y="-2496"/>
                  <a:ext cx="144" cy="177"/>
                </a:xfrm>
                <a:custGeom>
                  <a:avLst/>
                  <a:gdLst>
                    <a:gd name="T0" fmla="*/ 40 w 61"/>
                    <a:gd name="T1" fmla="*/ 57 h 75"/>
                    <a:gd name="T2" fmla="*/ 40 w 61"/>
                    <a:gd name="T3" fmla="*/ 21 h 75"/>
                    <a:gd name="T4" fmla="*/ 43 w 61"/>
                    <a:gd name="T5" fmla="*/ 20 h 75"/>
                    <a:gd name="T6" fmla="*/ 50 w 61"/>
                    <a:gd name="T7" fmla="*/ 11 h 75"/>
                    <a:gd name="T8" fmla="*/ 50 w 61"/>
                    <a:gd name="T9" fmla="*/ 6 h 75"/>
                    <a:gd name="T10" fmla="*/ 43 w 61"/>
                    <a:gd name="T11" fmla="*/ 1 h 75"/>
                    <a:gd name="T12" fmla="*/ 18 w 61"/>
                    <a:gd name="T13" fmla="*/ 8 h 75"/>
                    <a:gd name="T14" fmla="*/ 11 w 61"/>
                    <a:gd name="T15" fmla="*/ 16 h 75"/>
                    <a:gd name="T16" fmla="*/ 11 w 61"/>
                    <a:gd name="T17" fmla="*/ 22 h 75"/>
                    <a:gd name="T18" fmla="*/ 18 w 61"/>
                    <a:gd name="T19" fmla="*/ 27 h 75"/>
                    <a:gd name="T20" fmla="*/ 21 w 61"/>
                    <a:gd name="T21" fmla="*/ 26 h 75"/>
                    <a:gd name="T22" fmla="*/ 21 w 61"/>
                    <a:gd name="T23" fmla="*/ 62 h 75"/>
                    <a:gd name="T24" fmla="*/ 0 w 61"/>
                    <a:gd name="T25" fmla="*/ 71 h 75"/>
                    <a:gd name="T26" fmla="*/ 0 w 61"/>
                    <a:gd name="T27" fmla="*/ 75 h 75"/>
                    <a:gd name="T28" fmla="*/ 61 w 61"/>
                    <a:gd name="T29" fmla="*/ 58 h 75"/>
                    <a:gd name="T30" fmla="*/ 61 w 61"/>
                    <a:gd name="T31" fmla="*/ 55 h 75"/>
                    <a:gd name="T32" fmla="*/ 40 w 61"/>
                    <a:gd name="T33" fmla="*/ 57 h 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75"/>
                    <a:gd name="T53" fmla="*/ 61 w 61"/>
                    <a:gd name="T54" fmla="*/ 75 h 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75">
                      <a:moveTo>
                        <a:pt x="40" y="57"/>
                      </a:move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3" y="20"/>
                        <a:pt x="43" y="20"/>
                        <a:pt x="43" y="20"/>
                      </a:cubicBezTo>
                      <a:cubicBezTo>
                        <a:pt x="47" y="19"/>
                        <a:pt x="50" y="15"/>
                        <a:pt x="50" y="11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2"/>
                        <a:pt x="47" y="0"/>
                        <a:pt x="43" y="1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4" y="9"/>
                        <a:pt x="11" y="12"/>
                        <a:pt x="11" y="16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5"/>
                        <a:pt x="14" y="28"/>
                        <a:pt x="18" y="27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lnTo>
                        <a:pt x="40" y="5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328" name="Group 287"/>
              <p:cNvGrpSpPr>
                <a:grpSpLocks/>
              </p:cNvGrpSpPr>
              <p:nvPr/>
            </p:nvGrpSpPr>
            <p:grpSpPr bwMode="gray">
              <a:xfrm>
                <a:off x="1759380" y="4273739"/>
                <a:ext cx="2048476" cy="603103"/>
                <a:chOff x="-6626" y="-3101"/>
                <a:chExt cx="4070" cy="1202"/>
              </a:xfrm>
            </p:grpSpPr>
            <p:sp>
              <p:nvSpPr>
                <p:cNvPr id="1329" name="Freeform 288"/>
                <p:cNvSpPr>
                  <a:spLocks/>
                </p:cNvSpPr>
                <p:nvPr/>
              </p:nvSpPr>
              <p:spPr bwMode="gray">
                <a:xfrm>
                  <a:off x="-4366" y="-2444"/>
                  <a:ext cx="1810" cy="545"/>
                </a:xfrm>
                <a:custGeom>
                  <a:avLst/>
                  <a:gdLst>
                    <a:gd name="T0" fmla="*/ 0 w 1810"/>
                    <a:gd name="T1" fmla="*/ 484 h 545"/>
                    <a:gd name="T2" fmla="*/ 0 w 1810"/>
                    <a:gd name="T3" fmla="*/ 545 h 545"/>
                    <a:gd name="T4" fmla="*/ 1810 w 1810"/>
                    <a:gd name="T5" fmla="*/ 61 h 545"/>
                    <a:gd name="T6" fmla="*/ 1810 w 1810"/>
                    <a:gd name="T7" fmla="*/ 0 h 545"/>
                    <a:gd name="T8" fmla="*/ 0 w 1810"/>
                    <a:gd name="T9" fmla="*/ 484 h 5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5"/>
                    <a:gd name="T17" fmla="*/ 1810 w 1810"/>
                    <a:gd name="T18" fmla="*/ 545 h 5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5">
                      <a:moveTo>
                        <a:pt x="0" y="484"/>
                      </a:moveTo>
                      <a:lnTo>
                        <a:pt x="0" y="545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0" name="Freeform 289"/>
                <p:cNvSpPr>
                  <a:spLocks/>
                </p:cNvSpPr>
                <p:nvPr/>
              </p:nvSpPr>
              <p:spPr bwMode="gray">
                <a:xfrm>
                  <a:off x="-4534" y="-2491"/>
                  <a:ext cx="1978" cy="531"/>
                </a:xfrm>
                <a:custGeom>
                  <a:avLst/>
                  <a:gdLst>
                    <a:gd name="T0" fmla="*/ 0 w 1978"/>
                    <a:gd name="T1" fmla="*/ 486 h 531"/>
                    <a:gd name="T2" fmla="*/ 168 w 1978"/>
                    <a:gd name="T3" fmla="*/ 531 h 531"/>
                    <a:gd name="T4" fmla="*/ 1978 w 1978"/>
                    <a:gd name="T5" fmla="*/ 47 h 531"/>
                    <a:gd name="T6" fmla="*/ 1810 w 1978"/>
                    <a:gd name="T7" fmla="*/ 0 h 531"/>
                    <a:gd name="T8" fmla="*/ 0 w 1978"/>
                    <a:gd name="T9" fmla="*/ 486 h 5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8"/>
                    <a:gd name="T16" fmla="*/ 0 h 531"/>
                    <a:gd name="T17" fmla="*/ 1978 w 1978"/>
                    <a:gd name="T18" fmla="*/ 531 h 5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8" h="531">
                      <a:moveTo>
                        <a:pt x="0" y="486"/>
                      </a:moveTo>
                      <a:lnTo>
                        <a:pt x="168" y="531"/>
                      </a:lnTo>
                      <a:lnTo>
                        <a:pt x="1978" y="47"/>
                      </a:lnTo>
                      <a:lnTo>
                        <a:pt x="1810" y="0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1" name="Freeform 290"/>
                <p:cNvSpPr>
                  <a:spLocks/>
                </p:cNvSpPr>
                <p:nvPr/>
              </p:nvSpPr>
              <p:spPr bwMode="gray">
                <a:xfrm>
                  <a:off x="-4534" y="-2005"/>
                  <a:ext cx="168" cy="106"/>
                </a:xfrm>
                <a:custGeom>
                  <a:avLst/>
                  <a:gdLst>
                    <a:gd name="T0" fmla="*/ 168 w 168"/>
                    <a:gd name="T1" fmla="*/ 106 h 106"/>
                    <a:gd name="T2" fmla="*/ 168 w 168"/>
                    <a:gd name="T3" fmla="*/ 45 h 106"/>
                    <a:gd name="T4" fmla="*/ 0 w 168"/>
                    <a:gd name="T5" fmla="*/ 0 h 106"/>
                    <a:gd name="T6" fmla="*/ 0 w 168"/>
                    <a:gd name="T7" fmla="*/ 62 h 106"/>
                    <a:gd name="T8" fmla="*/ 168 w 168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106"/>
                    <a:gd name="T17" fmla="*/ 168 w 168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106">
                      <a:moveTo>
                        <a:pt x="168" y="106"/>
                      </a:moveTo>
                      <a:lnTo>
                        <a:pt x="168" y="45"/>
                      </a:lnTo>
                      <a:lnTo>
                        <a:pt x="0" y="0"/>
                      </a:lnTo>
                      <a:lnTo>
                        <a:pt x="0" y="62"/>
                      </a:lnTo>
                      <a:lnTo>
                        <a:pt x="168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2" name="Freeform 291"/>
                <p:cNvSpPr>
                  <a:spLocks/>
                </p:cNvSpPr>
                <p:nvPr/>
              </p:nvSpPr>
              <p:spPr bwMode="gray">
                <a:xfrm>
                  <a:off x="-4888" y="-2586"/>
                  <a:ext cx="1810" cy="548"/>
                </a:xfrm>
                <a:custGeom>
                  <a:avLst/>
                  <a:gdLst>
                    <a:gd name="T0" fmla="*/ 0 w 1810"/>
                    <a:gd name="T1" fmla="*/ 487 h 548"/>
                    <a:gd name="T2" fmla="*/ 0 w 1810"/>
                    <a:gd name="T3" fmla="*/ 548 h 548"/>
                    <a:gd name="T4" fmla="*/ 1810 w 1810"/>
                    <a:gd name="T5" fmla="*/ 61 h 548"/>
                    <a:gd name="T6" fmla="*/ 1810 w 1810"/>
                    <a:gd name="T7" fmla="*/ 0 h 548"/>
                    <a:gd name="T8" fmla="*/ 0 w 1810"/>
                    <a:gd name="T9" fmla="*/ 487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8"/>
                    <a:gd name="T17" fmla="*/ 1810 w 1810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8">
                      <a:moveTo>
                        <a:pt x="0" y="487"/>
                      </a:moveTo>
                      <a:lnTo>
                        <a:pt x="0" y="548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3" name="Freeform 292"/>
                <p:cNvSpPr>
                  <a:spLocks/>
                </p:cNvSpPr>
                <p:nvPr/>
              </p:nvSpPr>
              <p:spPr bwMode="gray">
                <a:xfrm>
                  <a:off x="-5058" y="-2631"/>
                  <a:ext cx="1980" cy="532"/>
                </a:xfrm>
                <a:custGeom>
                  <a:avLst/>
                  <a:gdLst>
                    <a:gd name="T0" fmla="*/ 0 w 1980"/>
                    <a:gd name="T1" fmla="*/ 487 h 532"/>
                    <a:gd name="T2" fmla="*/ 170 w 1980"/>
                    <a:gd name="T3" fmla="*/ 532 h 532"/>
                    <a:gd name="T4" fmla="*/ 1980 w 1980"/>
                    <a:gd name="T5" fmla="*/ 45 h 532"/>
                    <a:gd name="T6" fmla="*/ 1810 w 1980"/>
                    <a:gd name="T7" fmla="*/ 0 h 532"/>
                    <a:gd name="T8" fmla="*/ 0 w 1980"/>
                    <a:gd name="T9" fmla="*/ 487 h 5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0"/>
                    <a:gd name="T16" fmla="*/ 0 h 532"/>
                    <a:gd name="T17" fmla="*/ 1980 w 1980"/>
                    <a:gd name="T18" fmla="*/ 532 h 5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0" h="532">
                      <a:moveTo>
                        <a:pt x="0" y="487"/>
                      </a:moveTo>
                      <a:lnTo>
                        <a:pt x="170" y="532"/>
                      </a:lnTo>
                      <a:lnTo>
                        <a:pt x="1980" y="45"/>
                      </a:lnTo>
                      <a:lnTo>
                        <a:pt x="1810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4" name="Freeform 293"/>
                <p:cNvSpPr>
                  <a:spLocks/>
                </p:cNvSpPr>
                <p:nvPr/>
              </p:nvSpPr>
              <p:spPr bwMode="gray">
                <a:xfrm>
                  <a:off x="-5058" y="-2144"/>
                  <a:ext cx="170" cy="106"/>
                </a:xfrm>
                <a:custGeom>
                  <a:avLst/>
                  <a:gdLst>
                    <a:gd name="T0" fmla="*/ 170 w 170"/>
                    <a:gd name="T1" fmla="*/ 106 h 106"/>
                    <a:gd name="T2" fmla="*/ 170 w 170"/>
                    <a:gd name="T3" fmla="*/ 45 h 106"/>
                    <a:gd name="T4" fmla="*/ 0 w 170"/>
                    <a:gd name="T5" fmla="*/ 0 h 106"/>
                    <a:gd name="T6" fmla="*/ 0 w 170"/>
                    <a:gd name="T7" fmla="*/ 61 h 106"/>
                    <a:gd name="T8" fmla="*/ 170 w 170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0"/>
                    <a:gd name="T16" fmla="*/ 0 h 106"/>
                    <a:gd name="T17" fmla="*/ 170 w 17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0" h="106">
                      <a:moveTo>
                        <a:pt x="170" y="106"/>
                      </a:moveTo>
                      <a:lnTo>
                        <a:pt x="170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70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5" name="Freeform 294"/>
                <p:cNvSpPr>
                  <a:spLocks/>
                </p:cNvSpPr>
                <p:nvPr/>
              </p:nvSpPr>
              <p:spPr bwMode="gray">
                <a:xfrm>
                  <a:off x="-5412" y="-2725"/>
                  <a:ext cx="1809" cy="545"/>
                </a:xfrm>
                <a:custGeom>
                  <a:avLst/>
                  <a:gdLst>
                    <a:gd name="T0" fmla="*/ 0 w 1809"/>
                    <a:gd name="T1" fmla="*/ 484 h 545"/>
                    <a:gd name="T2" fmla="*/ 0 w 1809"/>
                    <a:gd name="T3" fmla="*/ 545 h 545"/>
                    <a:gd name="T4" fmla="*/ 1809 w 1809"/>
                    <a:gd name="T5" fmla="*/ 61 h 545"/>
                    <a:gd name="T6" fmla="*/ 1809 w 1809"/>
                    <a:gd name="T7" fmla="*/ 0 h 545"/>
                    <a:gd name="T8" fmla="*/ 0 w 1809"/>
                    <a:gd name="T9" fmla="*/ 484 h 5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545"/>
                    <a:gd name="T17" fmla="*/ 1809 w 1809"/>
                    <a:gd name="T18" fmla="*/ 545 h 5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545">
                      <a:moveTo>
                        <a:pt x="0" y="484"/>
                      </a:moveTo>
                      <a:lnTo>
                        <a:pt x="0" y="545"/>
                      </a:lnTo>
                      <a:lnTo>
                        <a:pt x="1809" y="61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6" name="Freeform 295"/>
                <p:cNvSpPr>
                  <a:spLocks/>
                </p:cNvSpPr>
                <p:nvPr/>
              </p:nvSpPr>
              <p:spPr bwMode="gray">
                <a:xfrm>
                  <a:off x="-5580" y="-2770"/>
                  <a:ext cx="1977" cy="529"/>
                </a:xfrm>
                <a:custGeom>
                  <a:avLst/>
                  <a:gdLst>
                    <a:gd name="T0" fmla="*/ 0 w 1977"/>
                    <a:gd name="T1" fmla="*/ 484 h 529"/>
                    <a:gd name="T2" fmla="*/ 168 w 1977"/>
                    <a:gd name="T3" fmla="*/ 529 h 529"/>
                    <a:gd name="T4" fmla="*/ 1977 w 1977"/>
                    <a:gd name="T5" fmla="*/ 45 h 529"/>
                    <a:gd name="T6" fmla="*/ 1809 w 1977"/>
                    <a:gd name="T7" fmla="*/ 0 h 529"/>
                    <a:gd name="T8" fmla="*/ 0 w 1977"/>
                    <a:gd name="T9" fmla="*/ 484 h 5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7"/>
                    <a:gd name="T16" fmla="*/ 0 h 529"/>
                    <a:gd name="T17" fmla="*/ 1977 w 1977"/>
                    <a:gd name="T18" fmla="*/ 529 h 5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7" h="529">
                      <a:moveTo>
                        <a:pt x="0" y="484"/>
                      </a:moveTo>
                      <a:lnTo>
                        <a:pt x="168" y="529"/>
                      </a:lnTo>
                      <a:lnTo>
                        <a:pt x="1977" y="45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7" name="Freeform 296"/>
                <p:cNvSpPr>
                  <a:spLocks/>
                </p:cNvSpPr>
                <p:nvPr/>
              </p:nvSpPr>
              <p:spPr bwMode="gray">
                <a:xfrm>
                  <a:off x="-5580" y="-2286"/>
                  <a:ext cx="168" cy="106"/>
                </a:xfrm>
                <a:custGeom>
                  <a:avLst/>
                  <a:gdLst>
                    <a:gd name="T0" fmla="*/ 168 w 168"/>
                    <a:gd name="T1" fmla="*/ 106 h 106"/>
                    <a:gd name="T2" fmla="*/ 168 w 168"/>
                    <a:gd name="T3" fmla="*/ 45 h 106"/>
                    <a:gd name="T4" fmla="*/ 0 w 168"/>
                    <a:gd name="T5" fmla="*/ 0 h 106"/>
                    <a:gd name="T6" fmla="*/ 0 w 168"/>
                    <a:gd name="T7" fmla="*/ 61 h 106"/>
                    <a:gd name="T8" fmla="*/ 168 w 168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106"/>
                    <a:gd name="T17" fmla="*/ 168 w 168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106">
                      <a:moveTo>
                        <a:pt x="168" y="106"/>
                      </a:moveTo>
                      <a:lnTo>
                        <a:pt x="168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68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8" name="Freeform 297"/>
                <p:cNvSpPr>
                  <a:spLocks/>
                </p:cNvSpPr>
                <p:nvPr/>
              </p:nvSpPr>
              <p:spPr bwMode="gray">
                <a:xfrm>
                  <a:off x="-5934" y="-2867"/>
                  <a:ext cx="1809" cy="548"/>
                </a:xfrm>
                <a:custGeom>
                  <a:avLst/>
                  <a:gdLst>
                    <a:gd name="T0" fmla="*/ 0 w 1809"/>
                    <a:gd name="T1" fmla="*/ 487 h 548"/>
                    <a:gd name="T2" fmla="*/ 0 w 1809"/>
                    <a:gd name="T3" fmla="*/ 548 h 548"/>
                    <a:gd name="T4" fmla="*/ 1809 w 1809"/>
                    <a:gd name="T5" fmla="*/ 61 h 548"/>
                    <a:gd name="T6" fmla="*/ 1809 w 1809"/>
                    <a:gd name="T7" fmla="*/ 0 h 548"/>
                    <a:gd name="T8" fmla="*/ 0 w 1809"/>
                    <a:gd name="T9" fmla="*/ 487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548"/>
                    <a:gd name="T17" fmla="*/ 1809 w 1809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548">
                      <a:moveTo>
                        <a:pt x="0" y="487"/>
                      </a:moveTo>
                      <a:lnTo>
                        <a:pt x="0" y="548"/>
                      </a:lnTo>
                      <a:lnTo>
                        <a:pt x="1809" y="61"/>
                      </a:lnTo>
                      <a:lnTo>
                        <a:pt x="1809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9" name="Freeform 298"/>
                <p:cNvSpPr>
                  <a:spLocks/>
                </p:cNvSpPr>
                <p:nvPr/>
              </p:nvSpPr>
              <p:spPr bwMode="gray">
                <a:xfrm>
                  <a:off x="-6104" y="-2912"/>
                  <a:ext cx="1979" cy="532"/>
                </a:xfrm>
                <a:custGeom>
                  <a:avLst/>
                  <a:gdLst>
                    <a:gd name="T0" fmla="*/ 0 w 1979"/>
                    <a:gd name="T1" fmla="*/ 487 h 532"/>
                    <a:gd name="T2" fmla="*/ 170 w 1979"/>
                    <a:gd name="T3" fmla="*/ 532 h 532"/>
                    <a:gd name="T4" fmla="*/ 1979 w 1979"/>
                    <a:gd name="T5" fmla="*/ 45 h 532"/>
                    <a:gd name="T6" fmla="*/ 1809 w 1979"/>
                    <a:gd name="T7" fmla="*/ 0 h 532"/>
                    <a:gd name="T8" fmla="*/ 0 w 1979"/>
                    <a:gd name="T9" fmla="*/ 487 h 5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9"/>
                    <a:gd name="T16" fmla="*/ 0 h 532"/>
                    <a:gd name="T17" fmla="*/ 1979 w 1979"/>
                    <a:gd name="T18" fmla="*/ 532 h 5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9" h="532">
                      <a:moveTo>
                        <a:pt x="0" y="487"/>
                      </a:moveTo>
                      <a:lnTo>
                        <a:pt x="170" y="532"/>
                      </a:lnTo>
                      <a:lnTo>
                        <a:pt x="1979" y="45"/>
                      </a:lnTo>
                      <a:lnTo>
                        <a:pt x="1809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0" name="Freeform 299"/>
                <p:cNvSpPr>
                  <a:spLocks/>
                </p:cNvSpPr>
                <p:nvPr/>
              </p:nvSpPr>
              <p:spPr bwMode="gray">
                <a:xfrm>
                  <a:off x="-6104" y="-2425"/>
                  <a:ext cx="170" cy="106"/>
                </a:xfrm>
                <a:custGeom>
                  <a:avLst/>
                  <a:gdLst>
                    <a:gd name="T0" fmla="*/ 170 w 170"/>
                    <a:gd name="T1" fmla="*/ 106 h 106"/>
                    <a:gd name="T2" fmla="*/ 170 w 170"/>
                    <a:gd name="T3" fmla="*/ 45 h 106"/>
                    <a:gd name="T4" fmla="*/ 0 w 170"/>
                    <a:gd name="T5" fmla="*/ 0 h 106"/>
                    <a:gd name="T6" fmla="*/ 0 w 170"/>
                    <a:gd name="T7" fmla="*/ 61 h 106"/>
                    <a:gd name="T8" fmla="*/ 170 w 170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0"/>
                    <a:gd name="T16" fmla="*/ 0 h 106"/>
                    <a:gd name="T17" fmla="*/ 170 w 17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0" h="106">
                      <a:moveTo>
                        <a:pt x="170" y="106"/>
                      </a:moveTo>
                      <a:lnTo>
                        <a:pt x="170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70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1" name="Freeform 300"/>
                <p:cNvSpPr>
                  <a:spLocks/>
                </p:cNvSpPr>
                <p:nvPr/>
              </p:nvSpPr>
              <p:spPr bwMode="gray">
                <a:xfrm>
                  <a:off x="-6459" y="-3006"/>
                  <a:ext cx="1810" cy="548"/>
                </a:xfrm>
                <a:custGeom>
                  <a:avLst/>
                  <a:gdLst>
                    <a:gd name="T0" fmla="*/ 0 w 1810"/>
                    <a:gd name="T1" fmla="*/ 484 h 548"/>
                    <a:gd name="T2" fmla="*/ 0 w 1810"/>
                    <a:gd name="T3" fmla="*/ 548 h 548"/>
                    <a:gd name="T4" fmla="*/ 1810 w 1810"/>
                    <a:gd name="T5" fmla="*/ 61 h 548"/>
                    <a:gd name="T6" fmla="*/ 1810 w 1810"/>
                    <a:gd name="T7" fmla="*/ 0 h 548"/>
                    <a:gd name="T8" fmla="*/ 0 w 1810"/>
                    <a:gd name="T9" fmla="*/ 484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8"/>
                    <a:gd name="T17" fmla="*/ 1810 w 1810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8">
                      <a:moveTo>
                        <a:pt x="0" y="484"/>
                      </a:moveTo>
                      <a:lnTo>
                        <a:pt x="0" y="548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2" name="Freeform 301"/>
                <p:cNvSpPr>
                  <a:spLocks/>
                </p:cNvSpPr>
                <p:nvPr/>
              </p:nvSpPr>
              <p:spPr bwMode="gray">
                <a:xfrm>
                  <a:off x="-6626" y="-3051"/>
                  <a:ext cx="1977" cy="529"/>
                </a:xfrm>
                <a:custGeom>
                  <a:avLst/>
                  <a:gdLst>
                    <a:gd name="T0" fmla="*/ 0 w 1977"/>
                    <a:gd name="T1" fmla="*/ 484 h 529"/>
                    <a:gd name="T2" fmla="*/ 167 w 1977"/>
                    <a:gd name="T3" fmla="*/ 529 h 529"/>
                    <a:gd name="T4" fmla="*/ 1977 w 1977"/>
                    <a:gd name="T5" fmla="*/ 45 h 529"/>
                    <a:gd name="T6" fmla="*/ 1809 w 1977"/>
                    <a:gd name="T7" fmla="*/ 0 h 529"/>
                    <a:gd name="T8" fmla="*/ 0 w 1977"/>
                    <a:gd name="T9" fmla="*/ 484 h 5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7"/>
                    <a:gd name="T16" fmla="*/ 0 h 529"/>
                    <a:gd name="T17" fmla="*/ 1977 w 1977"/>
                    <a:gd name="T18" fmla="*/ 529 h 5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7" h="529">
                      <a:moveTo>
                        <a:pt x="0" y="484"/>
                      </a:moveTo>
                      <a:lnTo>
                        <a:pt x="167" y="529"/>
                      </a:lnTo>
                      <a:lnTo>
                        <a:pt x="1977" y="45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3" name="Freeform 302"/>
                <p:cNvSpPr>
                  <a:spLocks/>
                </p:cNvSpPr>
                <p:nvPr/>
              </p:nvSpPr>
              <p:spPr bwMode="gray">
                <a:xfrm>
                  <a:off x="-6626" y="-2567"/>
                  <a:ext cx="167" cy="109"/>
                </a:xfrm>
                <a:custGeom>
                  <a:avLst/>
                  <a:gdLst>
                    <a:gd name="T0" fmla="*/ 167 w 167"/>
                    <a:gd name="T1" fmla="*/ 109 h 109"/>
                    <a:gd name="T2" fmla="*/ 167 w 167"/>
                    <a:gd name="T3" fmla="*/ 45 h 109"/>
                    <a:gd name="T4" fmla="*/ 0 w 167"/>
                    <a:gd name="T5" fmla="*/ 0 h 109"/>
                    <a:gd name="T6" fmla="*/ 0 w 167"/>
                    <a:gd name="T7" fmla="*/ 61 h 109"/>
                    <a:gd name="T8" fmla="*/ 167 w 167"/>
                    <a:gd name="T9" fmla="*/ 109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7"/>
                    <a:gd name="T16" fmla="*/ 0 h 109"/>
                    <a:gd name="T17" fmla="*/ 167 w 167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7" h="109">
                      <a:moveTo>
                        <a:pt x="167" y="109"/>
                      </a:moveTo>
                      <a:lnTo>
                        <a:pt x="167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67" y="109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4" name="Freeform 303"/>
                <p:cNvSpPr>
                  <a:spLocks/>
                </p:cNvSpPr>
                <p:nvPr/>
              </p:nvSpPr>
              <p:spPr bwMode="gray">
                <a:xfrm>
                  <a:off x="-6324" y="-2678"/>
                  <a:ext cx="2313" cy="628"/>
                </a:xfrm>
                <a:custGeom>
                  <a:avLst/>
                  <a:gdLst>
                    <a:gd name="T0" fmla="*/ 2313 w 2313"/>
                    <a:gd name="T1" fmla="*/ 607 h 628"/>
                    <a:gd name="T2" fmla="*/ 50 w 2313"/>
                    <a:gd name="T3" fmla="*/ 0 h 628"/>
                    <a:gd name="T4" fmla="*/ 0 w 2313"/>
                    <a:gd name="T5" fmla="*/ 21 h 628"/>
                    <a:gd name="T6" fmla="*/ 2263 w 2313"/>
                    <a:gd name="T7" fmla="*/ 628 h 628"/>
                    <a:gd name="T8" fmla="*/ 2313 w 2313"/>
                    <a:gd name="T9" fmla="*/ 607 h 6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13"/>
                    <a:gd name="T16" fmla="*/ 0 h 628"/>
                    <a:gd name="T17" fmla="*/ 2313 w 2313"/>
                    <a:gd name="T18" fmla="*/ 628 h 6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13" h="628">
                      <a:moveTo>
                        <a:pt x="2313" y="607"/>
                      </a:moveTo>
                      <a:lnTo>
                        <a:pt x="50" y="0"/>
                      </a:lnTo>
                      <a:lnTo>
                        <a:pt x="0" y="21"/>
                      </a:lnTo>
                      <a:lnTo>
                        <a:pt x="2263" y="628"/>
                      </a:lnTo>
                      <a:lnTo>
                        <a:pt x="2313" y="60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5" name="Freeform 304"/>
                <p:cNvSpPr>
                  <a:spLocks/>
                </p:cNvSpPr>
                <p:nvPr/>
              </p:nvSpPr>
              <p:spPr bwMode="gray">
                <a:xfrm>
                  <a:off x="-6274" y="-2763"/>
                  <a:ext cx="2263" cy="692"/>
                </a:xfrm>
                <a:custGeom>
                  <a:avLst/>
                  <a:gdLst>
                    <a:gd name="T0" fmla="*/ 2263 w 2263"/>
                    <a:gd name="T1" fmla="*/ 692 h 692"/>
                    <a:gd name="T2" fmla="*/ 2263 w 2263"/>
                    <a:gd name="T3" fmla="*/ 607 h 692"/>
                    <a:gd name="T4" fmla="*/ 0 w 2263"/>
                    <a:gd name="T5" fmla="*/ 0 h 692"/>
                    <a:gd name="T6" fmla="*/ 0 w 2263"/>
                    <a:gd name="T7" fmla="*/ 85 h 692"/>
                    <a:gd name="T8" fmla="*/ 2263 w 2263"/>
                    <a:gd name="T9" fmla="*/ 692 h 6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92"/>
                    <a:gd name="T17" fmla="*/ 2263 w 2263"/>
                    <a:gd name="T18" fmla="*/ 692 h 6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92">
                      <a:moveTo>
                        <a:pt x="2263" y="692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85"/>
                      </a:lnTo>
                      <a:lnTo>
                        <a:pt x="2263" y="692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6" name="Freeform 305"/>
                <p:cNvSpPr>
                  <a:spLocks/>
                </p:cNvSpPr>
                <p:nvPr/>
              </p:nvSpPr>
              <p:spPr bwMode="gray">
                <a:xfrm>
                  <a:off x="-6298" y="-2806"/>
                  <a:ext cx="2279" cy="652"/>
                </a:xfrm>
                <a:custGeom>
                  <a:avLst/>
                  <a:gdLst>
                    <a:gd name="T0" fmla="*/ 965 w 965"/>
                    <a:gd name="T1" fmla="*/ 257 h 276"/>
                    <a:gd name="T2" fmla="*/ 38 w 965"/>
                    <a:gd name="T3" fmla="*/ 8 h 276"/>
                    <a:gd name="T4" fmla="*/ 7 w 965"/>
                    <a:gd name="T5" fmla="*/ 0 h 276"/>
                    <a:gd name="T6" fmla="*/ 0 w 965"/>
                    <a:gd name="T7" fmla="*/ 8 h 276"/>
                    <a:gd name="T8" fmla="*/ 0 w 965"/>
                    <a:gd name="T9" fmla="*/ 14 h 276"/>
                    <a:gd name="T10" fmla="*/ 4 w 965"/>
                    <a:gd name="T11" fmla="*/ 19 h 276"/>
                    <a:gd name="T12" fmla="*/ 962 w 965"/>
                    <a:gd name="T13" fmla="*/ 276 h 276"/>
                    <a:gd name="T14" fmla="*/ 965 w 965"/>
                    <a:gd name="T15" fmla="*/ 257 h 2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65"/>
                    <a:gd name="T25" fmla="*/ 0 h 276"/>
                    <a:gd name="T26" fmla="*/ 965 w 965"/>
                    <a:gd name="T27" fmla="*/ 276 h 27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65" h="276">
                      <a:moveTo>
                        <a:pt x="965" y="257"/>
                      </a:move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1"/>
                        <a:pt x="0" y="5"/>
                        <a:pt x="0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6"/>
                        <a:pt x="1" y="18"/>
                        <a:pt x="4" y="19"/>
                      </a:cubicBezTo>
                      <a:cubicBezTo>
                        <a:pt x="962" y="276"/>
                        <a:pt x="962" y="276"/>
                        <a:pt x="962" y="276"/>
                      </a:cubicBezTo>
                      <a:lnTo>
                        <a:pt x="965" y="25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7" name="Freeform 306"/>
                <p:cNvSpPr>
                  <a:spLocks/>
                </p:cNvSpPr>
                <p:nvPr/>
              </p:nvSpPr>
              <p:spPr bwMode="gray">
                <a:xfrm>
                  <a:off x="-6282" y="-2822"/>
                  <a:ext cx="2330" cy="623"/>
                </a:xfrm>
                <a:custGeom>
                  <a:avLst/>
                  <a:gdLst>
                    <a:gd name="T0" fmla="*/ 2330 w 2330"/>
                    <a:gd name="T1" fmla="*/ 607 h 623"/>
                    <a:gd name="T2" fmla="*/ 2263 w 2330"/>
                    <a:gd name="T3" fmla="*/ 623 h 623"/>
                    <a:gd name="T4" fmla="*/ 0 w 2330"/>
                    <a:gd name="T5" fmla="*/ 16 h 623"/>
                    <a:gd name="T6" fmla="*/ 67 w 2330"/>
                    <a:gd name="T7" fmla="*/ 0 h 623"/>
                    <a:gd name="T8" fmla="*/ 2330 w 2330"/>
                    <a:gd name="T9" fmla="*/ 607 h 6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0"/>
                    <a:gd name="T16" fmla="*/ 0 h 623"/>
                    <a:gd name="T17" fmla="*/ 2330 w 2330"/>
                    <a:gd name="T18" fmla="*/ 623 h 6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0" h="623">
                      <a:moveTo>
                        <a:pt x="2330" y="607"/>
                      </a:moveTo>
                      <a:lnTo>
                        <a:pt x="2263" y="623"/>
                      </a:lnTo>
                      <a:lnTo>
                        <a:pt x="0" y="16"/>
                      </a:lnTo>
                      <a:lnTo>
                        <a:pt x="67" y="0"/>
                      </a:lnTo>
                      <a:lnTo>
                        <a:pt x="2330" y="60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8" name="Freeform 307"/>
                <p:cNvSpPr>
                  <a:spLocks/>
                </p:cNvSpPr>
                <p:nvPr/>
              </p:nvSpPr>
              <p:spPr bwMode="gray">
                <a:xfrm>
                  <a:off x="-6324" y="-2657"/>
                  <a:ext cx="2263" cy="617"/>
                </a:xfrm>
                <a:custGeom>
                  <a:avLst/>
                  <a:gdLst>
                    <a:gd name="T0" fmla="*/ 2263 w 2263"/>
                    <a:gd name="T1" fmla="*/ 617 h 617"/>
                    <a:gd name="T2" fmla="*/ 2263 w 2263"/>
                    <a:gd name="T3" fmla="*/ 607 h 617"/>
                    <a:gd name="T4" fmla="*/ 0 w 2263"/>
                    <a:gd name="T5" fmla="*/ 0 h 617"/>
                    <a:gd name="T6" fmla="*/ 0 w 2263"/>
                    <a:gd name="T7" fmla="*/ 10 h 617"/>
                    <a:gd name="T8" fmla="*/ 2263 w 2263"/>
                    <a:gd name="T9" fmla="*/ 617 h 6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17"/>
                    <a:gd name="T17" fmla="*/ 2263 w 2263"/>
                    <a:gd name="T18" fmla="*/ 617 h 6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17">
                      <a:moveTo>
                        <a:pt x="2263" y="617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263" y="61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9" name="Freeform 308"/>
                <p:cNvSpPr>
                  <a:spLocks/>
                </p:cNvSpPr>
                <p:nvPr/>
              </p:nvSpPr>
              <p:spPr bwMode="gray">
                <a:xfrm>
                  <a:off x="-4061" y="-2217"/>
                  <a:ext cx="144" cy="177"/>
                </a:xfrm>
                <a:custGeom>
                  <a:avLst/>
                  <a:gdLst>
                    <a:gd name="T0" fmla="*/ 40 w 61"/>
                    <a:gd name="T1" fmla="*/ 57 h 75"/>
                    <a:gd name="T2" fmla="*/ 40 w 61"/>
                    <a:gd name="T3" fmla="*/ 21 h 75"/>
                    <a:gd name="T4" fmla="*/ 43 w 61"/>
                    <a:gd name="T5" fmla="*/ 20 h 75"/>
                    <a:gd name="T6" fmla="*/ 50 w 61"/>
                    <a:gd name="T7" fmla="*/ 11 h 75"/>
                    <a:gd name="T8" fmla="*/ 50 w 61"/>
                    <a:gd name="T9" fmla="*/ 6 h 75"/>
                    <a:gd name="T10" fmla="*/ 43 w 61"/>
                    <a:gd name="T11" fmla="*/ 1 h 75"/>
                    <a:gd name="T12" fmla="*/ 18 w 61"/>
                    <a:gd name="T13" fmla="*/ 8 h 75"/>
                    <a:gd name="T14" fmla="*/ 11 w 61"/>
                    <a:gd name="T15" fmla="*/ 16 h 75"/>
                    <a:gd name="T16" fmla="*/ 11 w 61"/>
                    <a:gd name="T17" fmla="*/ 22 h 75"/>
                    <a:gd name="T18" fmla="*/ 18 w 61"/>
                    <a:gd name="T19" fmla="*/ 27 h 75"/>
                    <a:gd name="T20" fmla="*/ 21 w 61"/>
                    <a:gd name="T21" fmla="*/ 26 h 75"/>
                    <a:gd name="T22" fmla="*/ 21 w 61"/>
                    <a:gd name="T23" fmla="*/ 62 h 75"/>
                    <a:gd name="T24" fmla="*/ 0 w 61"/>
                    <a:gd name="T25" fmla="*/ 71 h 75"/>
                    <a:gd name="T26" fmla="*/ 0 w 61"/>
                    <a:gd name="T27" fmla="*/ 75 h 75"/>
                    <a:gd name="T28" fmla="*/ 61 w 61"/>
                    <a:gd name="T29" fmla="*/ 58 h 75"/>
                    <a:gd name="T30" fmla="*/ 61 w 61"/>
                    <a:gd name="T31" fmla="*/ 55 h 75"/>
                    <a:gd name="T32" fmla="*/ 40 w 61"/>
                    <a:gd name="T33" fmla="*/ 57 h 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75"/>
                    <a:gd name="T53" fmla="*/ 61 w 61"/>
                    <a:gd name="T54" fmla="*/ 75 h 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75">
                      <a:moveTo>
                        <a:pt x="40" y="57"/>
                      </a:move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3" y="20"/>
                        <a:pt x="43" y="20"/>
                        <a:pt x="43" y="20"/>
                      </a:cubicBezTo>
                      <a:cubicBezTo>
                        <a:pt x="47" y="19"/>
                        <a:pt x="50" y="15"/>
                        <a:pt x="50" y="11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2"/>
                        <a:pt x="47" y="0"/>
                        <a:pt x="43" y="1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4" y="9"/>
                        <a:pt x="11" y="12"/>
                        <a:pt x="11" y="16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5"/>
                        <a:pt x="14" y="28"/>
                        <a:pt x="18" y="27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lnTo>
                        <a:pt x="40" y="5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0" name="Freeform 309"/>
                <p:cNvSpPr>
                  <a:spLocks/>
                </p:cNvSpPr>
                <p:nvPr/>
              </p:nvSpPr>
              <p:spPr bwMode="gray">
                <a:xfrm>
                  <a:off x="-5285" y="-2957"/>
                  <a:ext cx="2313" cy="628"/>
                </a:xfrm>
                <a:custGeom>
                  <a:avLst/>
                  <a:gdLst>
                    <a:gd name="T0" fmla="*/ 2313 w 2313"/>
                    <a:gd name="T1" fmla="*/ 607 h 628"/>
                    <a:gd name="T2" fmla="*/ 50 w 2313"/>
                    <a:gd name="T3" fmla="*/ 0 h 628"/>
                    <a:gd name="T4" fmla="*/ 0 w 2313"/>
                    <a:gd name="T5" fmla="*/ 21 h 628"/>
                    <a:gd name="T6" fmla="*/ 2263 w 2313"/>
                    <a:gd name="T7" fmla="*/ 628 h 628"/>
                    <a:gd name="T8" fmla="*/ 2313 w 2313"/>
                    <a:gd name="T9" fmla="*/ 607 h 6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13"/>
                    <a:gd name="T16" fmla="*/ 0 h 628"/>
                    <a:gd name="T17" fmla="*/ 2313 w 2313"/>
                    <a:gd name="T18" fmla="*/ 628 h 6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13" h="628">
                      <a:moveTo>
                        <a:pt x="2313" y="607"/>
                      </a:moveTo>
                      <a:lnTo>
                        <a:pt x="50" y="0"/>
                      </a:lnTo>
                      <a:lnTo>
                        <a:pt x="0" y="21"/>
                      </a:lnTo>
                      <a:lnTo>
                        <a:pt x="2263" y="628"/>
                      </a:lnTo>
                      <a:lnTo>
                        <a:pt x="2313" y="60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1" name="Freeform 310"/>
                <p:cNvSpPr>
                  <a:spLocks/>
                </p:cNvSpPr>
                <p:nvPr/>
              </p:nvSpPr>
              <p:spPr bwMode="gray">
                <a:xfrm>
                  <a:off x="-5235" y="-3042"/>
                  <a:ext cx="2263" cy="692"/>
                </a:xfrm>
                <a:custGeom>
                  <a:avLst/>
                  <a:gdLst>
                    <a:gd name="T0" fmla="*/ 2263 w 2263"/>
                    <a:gd name="T1" fmla="*/ 692 h 692"/>
                    <a:gd name="T2" fmla="*/ 2263 w 2263"/>
                    <a:gd name="T3" fmla="*/ 607 h 692"/>
                    <a:gd name="T4" fmla="*/ 0 w 2263"/>
                    <a:gd name="T5" fmla="*/ 0 h 692"/>
                    <a:gd name="T6" fmla="*/ 0 w 2263"/>
                    <a:gd name="T7" fmla="*/ 85 h 692"/>
                    <a:gd name="T8" fmla="*/ 2263 w 2263"/>
                    <a:gd name="T9" fmla="*/ 692 h 6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92"/>
                    <a:gd name="T17" fmla="*/ 2263 w 2263"/>
                    <a:gd name="T18" fmla="*/ 692 h 6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92">
                      <a:moveTo>
                        <a:pt x="2263" y="692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85"/>
                      </a:lnTo>
                      <a:lnTo>
                        <a:pt x="2263" y="692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2" name="Freeform 311"/>
                <p:cNvSpPr>
                  <a:spLocks/>
                </p:cNvSpPr>
                <p:nvPr/>
              </p:nvSpPr>
              <p:spPr bwMode="gray">
                <a:xfrm>
                  <a:off x="-5259" y="-3084"/>
                  <a:ext cx="2280" cy="652"/>
                </a:xfrm>
                <a:custGeom>
                  <a:avLst/>
                  <a:gdLst>
                    <a:gd name="T0" fmla="*/ 965 w 965"/>
                    <a:gd name="T1" fmla="*/ 257 h 276"/>
                    <a:gd name="T2" fmla="*/ 38 w 965"/>
                    <a:gd name="T3" fmla="*/ 8 h 276"/>
                    <a:gd name="T4" fmla="*/ 7 w 965"/>
                    <a:gd name="T5" fmla="*/ 0 h 276"/>
                    <a:gd name="T6" fmla="*/ 0 w 965"/>
                    <a:gd name="T7" fmla="*/ 8 h 276"/>
                    <a:gd name="T8" fmla="*/ 0 w 965"/>
                    <a:gd name="T9" fmla="*/ 14 h 276"/>
                    <a:gd name="T10" fmla="*/ 3 w 965"/>
                    <a:gd name="T11" fmla="*/ 19 h 276"/>
                    <a:gd name="T12" fmla="*/ 962 w 965"/>
                    <a:gd name="T13" fmla="*/ 276 h 276"/>
                    <a:gd name="T14" fmla="*/ 965 w 965"/>
                    <a:gd name="T15" fmla="*/ 257 h 2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65"/>
                    <a:gd name="T25" fmla="*/ 0 h 276"/>
                    <a:gd name="T26" fmla="*/ 965 w 965"/>
                    <a:gd name="T27" fmla="*/ 276 h 27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65" h="276">
                      <a:moveTo>
                        <a:pt x="965" y="257"/>
                      </a:move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1"/>
                        <a:pt x="0" y="5"/>
                        <a:pt x="0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6"/>
                        <a:pt x="1" y="18"/>
                        <a:pt x="3" y="19"/>
                      </a:cubicBezTo>
                      <a:cubicBezTo>
                        <a:pt x="962" y="276"/>
                        <a:pt x="962" y="276"/>
                        <a:pt x="962" y="276"/>
                      </a:cubicBezTo>
                      <a:lnTo>
                        <a:pt x="965" y="25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3" name="Freeform 312"/>
                <p:cNvSpPr>
                  <a:spLocks/>
                </p:cNvSpPr>
                <p:nvPr/>
              </p:nvSpPr>
              <p:spPr bwMode="gray">
                <a:xfrm>
                  <a:off x="-5242" y="-3101"/>
                  <a:ext cx="2329" cy="624"/>
                </a:xfrm>
                <a:custGeom>
                  <a:avLst/>
                  <a:gdLst>
                    <a:gd name="T0" fmla="*/ 2329 w 2329"/>
                    <a:gd name="T1" fmla="*/ 607 h 624"/>
                    <a:gd name="T2" fmla="*/ 2263 w 2329"/>
                    <a:gd name="T3" fmla="*/ 624 h 624"/>
                    <a:gd name="T4" fmla="*/ 0 w 2329"/>
                    <a:gd name="T5" fmla="*/ 17 h 624"/>
                    <a:gd name="T6" fmla="*/ 66 w 2329"/>
                    <a:gd name="T7" fmla="*/ 0 h 624"/>
                    <a:gd name="T8" fmla="*/ 2329 w 2329"/>
                    <a:gd name="T9" fmla="*/ 607 h 6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29"/>
                    <a:gd name="T16" fmla="*/ 0 h 624"/>
                    <a:gd name="T17" fmla="*/ 2329 w 2329"/>
                    <a:gd name="T18" fmla="*/ 624 h 6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29" h="624">
                      <a:moveTo>
                        <a:pt x="2329" y="607"/>
                      </a:moveTo>
                      <a:lnTo>
                        <a:pt x="2263" y="624"/>
                      </a:lnTo>
                      <a:lnTo>
                        <a:pt x="0" y="17"/>
                      </a:lnTo>
                      <a:lnTo>
                        <a:pt x="66" y="0"/>
                      </a:lnTo>
                      <a:lnTo>
                        <a:pt x="2329" y="60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4" name="Freeform 313"/>
                <p:cNvSpPr>
                  <a:spLocks/>
                </p:cNvSpPr>
                <p:nvPr/>
              </p:nvSpPr>
              <p:spPr bwMode="gray">
                <a:xfrm>
                  <a:off x="-5285" y="-2936"/>
                  <a:ext cx="2263" cy="617"/>
                </a:xfrm>
                <a:custGeom>
                  <a:avLst/>
                  <a:gdLst>
                    <a:gd name="T0" fmla="*/ 2263 w 2263"/>
                    <a:gd name="T1" fmla="*/ 617 h 617"/>
                    <a:gd name="T2" fmla="*/ 2263 w 2263"/>
                    <a:gd name="T3" fmla="*/ 607 h 617"/>
                    <a:gd name="T4" fmla="*/ 0 w 2263"/>
                    <a:gd name="T5" fmla="*/ 0 h 617"/>
                    <a:gd name="T6" fmla="*/ 0 w 2263"/>
                    <a:gd name="T7" fmla="*/ 10 h 617"/>
                    <a:gd name="T8" fmla="*/ 2263 w 2263"/>
                    <a:gd name="T9" fmla="*/ 617 h 6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17"/>
                    <a:gd name="T17" fmla="*/ 2263 w 2263"/>
                    <a:gd name="T18" fmla="*/ 617 h 6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17">
                      <a:moveTo>
                        <a:pt x="2263" y="617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263" y="61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5" name="Freeform 314"/>
                <p:cNvSpPr>
                  <a:spLocks/>
                </p:cNvSpPr>
                <p:nvPr/>
              </p:nvSpPr>
              <p:spPr bwMode="gray">
                <a:xfrm>
                  <a:off x="-3022" y="-2496"/>
                  <a:ext cx="144" cy="177"/>
                </a:xfrm>
                <a:custGeom>
                  <a:avLst/>
                  <a:gdLst>
                    <a:gd name="T0" fmla="*/ 40 w 61"/>
                    <a:gd name="T1" fmla="*/ 57 h 75"/>
                    <a:gd name="T2" fmla="*/ 40 w 61"/>
                    <a:gd name="T3" fmla="*/ 21 h 75"/>
                    <a:gd name="T4" fmla="*/ 43 w 61"/>
                    <a:gd name="T5" fmla="*/ 20 h 75"/>
                    <a:gd name="T6" fmla="*/ 50 w 61"/>
                    <a:gd name="T7" fmla="*/ 11 h 75"/>
                    <a:gd name="T8" fmla="*/ 50 w 61"/>
                    <a:gd name="T9" fmla="*/ 6 h 75"/>
                    <a:gd name="T10" fmla="*/ 43 w 61"/>
                    <a:gd name="T11" fmla="*/ 1 h 75"/>
                    <a:gd name="T12" fmla="*/ 18 w 61"/>
                    <a:gd name="T13" fmla="*/ 8 h 75"/>
                    <a:gd name="T14" fmla="*/ 11 w 61"/>
                    <a:gd name="T15" fmla="*/ 16 h 75"/>
                    <a:gd name="T16" fmla="*/ 11 w 61"/>
                    <a:gd name="T17" fmla="*/ 22 h 75"/>
                    <a:gd name="T18" fmla="*/ 18 w 61"/>
                    <a:gd name="T19" fmla="*/ 27 h 75"/>
                    <a:gd name="T20" fmla="*/ 21 w 61"/>
                    <a:gd name="T21" fmla="*/ 26 h 75"/>
                    <a:gd name="T22" fmla="*/ 21 w 61"/>
                    <a:gd name="T23" fmla="*/ 62 h 75"/>
                    <a:gd name="T24" fmla="*/ 0 w 61"/>
                    <a:gd name="T25" fmla="*/ 71 h 75"/>
                    <a:gd name="T26" fmla="*/ 0 w 61"/>
                    <a:gd name="T27" fmla="*/ 75 h 75"/>
                    <a:gd name="T28" fmla="*/ 61 w 61"/>
                    <a:gd name="T29" fmla="*/ 58 h 75"/>
                    <a:gd name="T30" fmla="*/ 61 w 61"/>
                    <a:gd name="T31" fmla="*/ 55 h 75"/>
                    <a:gd name="T32" fmla="*/ 40 w 61"/>
                    <a:gd name="T33" fmla="*/ 57 h 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75"/>
                    <a:gd name="T53" fmla="*/ 61 w 61"/>
                    <a:gd name="T54" fmla="*/ 75 h 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75">
                      <a:moveTo>
                        <a:pt x="40" y="57"/>
                      </a:move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3" y="20"/>
                        <a:pt x="43" y="20"/>
                        <a:pt x="43" y="20"/>
                      </a:cubicBezTo>
                      <a:cubicBezTo>
                        <a:pt x="47" y="19"/>
                        <a:pt x="50" y="15"/>
                        <a:pt x="50" y="11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2"/>
                        <a:pt x="47" y="0"/>
                        <a:pt x="43" y="1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4" y="9"/>
                        <a:pt x="11" y="12"/>
                        <a:pt x="11" y="16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5"/>
                        <a:pt x="14" y="28"/>
                        <a:pt x="18" y="27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lnTo>
                        <a:pt x="40" y="5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049" name="Gruppieren 1083"/>
            <p:cNvGrpSpPr/>
            <p:nvPr/>
          </p:nvGrpSpPr>
          <p:grpSpPr bwMode="gray">
            <a:xfrm>
              <a:off x="3213179" y="4537609"/>
              <a:ext cx="1252180" cy="357852"/>
              <a:chOff x="702424" y="3989365"/>
              <a:chExt cx="3105432" cy="887477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grpSp>
            <p:nvGrpSpPr>
              <p:cNvPr id="1050" name="Group 287"/>
              <p:cNvGrpSpPr>
                <a:grpSpLocks/>
              </p:cNvGrpSpPr>
              <p:nvPr/>
            </p:nvGrpSpPr>
            <p:grpSpPr bwMode="gray">
              <a:xfrm>
                <a:off x="702424" y="3989365"/>
                <a:ext cx="2048476" cy="603103"/>
                <a:chOff x="-6626" y="-3101"/>
                <a:chExt cx="4070" cy="1202"/>
              </a:xfrm>
            </p:grpSpPr>
            <p:sp>
              <p:nvSpPr>
                <p:cNvPr id="1300" name="Freeform 288"/>
                <p:cNvSpPr>
                  <a:spLocks/>
                </p:cNvSpPr>
                <p:nvPr/>
              </p:nvSpPr>
              <p:spPr bwMode="gray">
                <a:xfrm>
                  <a:off x="-4366" y="-2444"/>
                  <a:ext cx="1810" cy="545"/>
                </a:xfrm>
                <a:custGeom>
                  <a:avLst/>
                  <a:gdLst>
                    <a:gd name="T0" fmla="*/ 0 w 1810"/>
                    <a:gd name="T1" fmla="*/ 484 h 545"/>
                    <a:gd name="T2" fmla="*/ 0 w 1810"/>
                    <a:gd name="T3" fmla="*/ 545 h 545"/>
                    <a:gd name="T4" fmla="*/ 1810 w 1810"/>
                    <a:gd name="T5" fmla="*/ 61 h 545"/>
                    <a:gd name="T6" fmla="*/ 1810 w 1810"/>
                    <a:gd name="T7" fmla="*/ 0 h 545"/>
                    <a:gd name="T8" fmla="*/ 0 w 1810"/>
                    <a:gd name="T9" fmla="*/ 484 h 5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5"/>
                    <a:gd name="T17" fmla="*/ 1810 w 1810"/>
                    <a:gd name="T18" fmla="*/ 545 h 5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5">
                      <a:moveTo>
                        <a:pt x="0" y="484"/>
                      </a:moveTo>
                      <a:lnTo>
                        <a:pt x="0" y="545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1" name="Freeform 289"/>
                <p:cNvSpPr>
                  <a:spLocks/>
                </p:cNvSpPr>
                <p:nvPr/>
              </p:nvSpPr>
              <p:spPr bwMode="gray">
                <a:xfrm>
                  <a:off x="-4534" y="-2491"/>
                  <a:ext cx="1978" cy="531"/>
                </a:xfrm>
                <a:custGeom>
                  <a:avLst/>
                  <a:gdLst>
                    <a:gd name="T0" fmla="*/ 0 w 1978"/>
                    <a:gd name="T1" fmla="*/ 486 h 531"/>
                    <a:gd name="T2" fmla="*/ 168 w 1978"/>
                    <a:gd name="T3" fmla="*/ 531 h 531"/>
                    <a:gd name="T4" fmla="*/ 1978 w 1978"/>
                    <a:gd name="T5" fmla="*/ 47 h 531"/>
                    <a:gd name="T6" fmla="*/ 1810 w 1978"/>
                    <a:gd name="T7" fmla="*/ 0 h 531"/>
                    <a:gd name="T8" fmla="*/ 0 w 1978"/>
                    <a:gd name="T9" fmla="*/ 486 h 5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8"/>
                    <a:gd name="T16" fmla="*/ 0 h 531"/>
                    <a:gd name="T17" fmla="*/ 1978 w 1978"/>
                    <a:gd name="T18" fmla="*/ 531 h 5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8" h="531">
                      <a:moveTo>
                        <a:pt x="0" y="486"/>
                      </a:moveTo>
                      <a:lnTo>
                        <a:pt x="168" y="531"/>
                      </a:lnTo>
                      <a:lnTo>
                        <a:pt x="1978" y="47"/>
                      </a:lnTo>
                      <a:lnTo>
                        <a:pt x="1810" y="0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2" name="Freeform 290"/>
                <p:cNvSpPr>
                  <a:spLocks/>
                </p:cNvSpPr>
                <p:nvPr/>
              </p:nvSpPr>
              <p:spPr bwMode="gray">
                <a:xfrm>
                  <a:off x="-4534" y="-2005"/>
                  <a:ext cx="168" cy="106"/>
                </a:xfrm>
                <a:custGeom>
                  <a:avLst/>
                  <a:gdLst>
                    <a:gd name="T0" fmla="*/ 168 w 168"/>
                    <a:gd name="T1" fmla="*/ 106 h 106"/>
                    <a:gd name="T2" fmla="*/ 168 w 168"/>
                    <a:gd name="T3" fmla="*/ 45 h 106"/>
                    <a:gd name="T4" fmla="*/ 0 w 168"/>
                    <a:gd name="T5" fmla="*/ 0 h 106"/>
                    <a:gd name="T6" fmla="*/ 0 w 168"/>
                    <a:gd name="T7" fmla="*/ 62 h 106"/>
                    <a:gd name="T8" fmla="*/ 168 w 168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106"/>
                    <a:gd name="T17" fmla="*/ 168 w 168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106">
                      <a:moveTo>
                        <a:pt x="168" y="106"/>
                      </a:moveTo>
                      <a:lnTo>
                        <a:pt x="168" y="45"/>
                      </a:lnTo>
                      <a:lnTo>
                        <a:pt x="0" y="0"/>
                      </a:lnTo>
                      <a:lnTo>
                        <a:pt x="0" y="62"/>
                      </a:lnTo>
                      <a:lnTo>
                        <a:pt x="168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3" name="Freeform 291"/>
                <p:cNvSpPr>
                  <a:spLocks/>
                </p:cNvSpPr>
                <p:nvPr/>
              </p:nvSpPr>
              <p:spPr bwMode="gray">
                <a:xfrm>
                  <a:off x="-4888" y="-2586"/>
                  <a:ext cx="1810" cy="548"/>
                </a:xfrm>
                <a:custGeom>
                  <a:avLst/>
                  <a:gdLst>
                    <a:gd name="T0" fmla="*/ 0 w 1810"/>
                    <a:gd name="T1" fmla="*/ 487 h 548"/>
                    <a:gd name="T2" fmla="*/ 0 w 1810"/>
                    <a:gd name="T3" fmla="*/ 548 h 548"/>
                    <a:gd name="T4" fmla="*/ 1810 w 1810"/>
                    <a:gd name="T5" fmla="*/ 61 h 548"/>
                    <a:gd name="T6" fmla="*/ 1810 w 1810"/>
                    <a:gd name="T7" fmla="*/ 0 h 548"/>
                    <a:gd name="T8" fmla="*/ 0 w 1810"/>
                    <a:gd name="T9" fmla="*/ 487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8"/>
                    <a:gd name="T17" fmla="*/ 1810 w 1810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8">
                      <a:moveTo>
                        <a:pt x="0" y="487"/>
                      </a:moveTo>
                      <a:lnTo>
                        <a:pt x="0" y="548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4" name="Freeform 292"/>
                <p:cNvSpPr>
                  <a:spLocks/>
                </p:cNvSpPr>
                <p:nvPr/>
              </p:nvSpPr>
              <p:spPr bwMode="gray">
                <a:xfrm>
                  <a:off x="-5058" y="-2631"/>
                  <a:ext cx="1980" cy="532"/>
                </a:xfrm>
                <a:custGeom>
                  <a:avLst/>
                  <a:gdLst>
                    <a:gd name="T0" fmla="*/ 0 w 1980"/>
                    <a:gd name="T1" fmla="*/ 487 h 532"/>
                    <a:gd name="T2" fmla="*/ 170 w 1980"/>
                    <a:gd name="T3" fmla="*/ 532 h 532"/>
                    <a:gd name="T4" fmla="*/ 1980 w 1980"/>
                    <a:gd name="T5" fmla="*/ 45 h 532"/>
                    <a:gd name="T6" fmla="*/ 1810 w 1980"/>
                    <a:gd name="T7" fmla="*/ 0 h 532"/>
                    <a:gd name="T8" fmla="*/ 0 w 1980"/>
                    <a:gd name="T9" fmla="*/ 487 h 5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0"/>
                    <a:gd name="T16" fmla="*/ 0 h 532"/>
                    <a:gd name="T17" fmla="*/ 1980 w 1980"/>
                    <a:gd name="T18" fmla="*/ 532 h 5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0" h="532">
                      <a:moveTo>
                        <a:pt x="0" y="487"/>
                      </a:moveTo>
                      <a:lnTo>
                        <a:pt x="170" y="532"/>
                      </a:lnTo>
                      <a:lnTo>
                        <a:pt x="1980" y="45"/>
                      </a:lnTo>
                      <a:lnTo>
                        <a:pt x="1810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5" name="Freeform 293"/>
                <p:cNvSpPr>
                  <a:spLocks/>
                </p:cNvSpPr>
                <p:nvPr/>
              </p:nvSpPr>
              <p:spPr bwMode="gray">
                <a:xfrm>
                  <a:off x="-5058" y="-2144"/>
                  <a:ext cx="170" cy="106"/>
                </a:xfrm>
                <a:custGeom>
                  <a:avLst/>
                  <a:gdLst>
                    <a:gd name="T0" fmla="*/ 170 w 170"/>
                    <a:gd name="T1" fmla="*/ 106 h 106"/>
                    <a:gd name="T2" fmla="*/ 170 w 170"/>
                    <a:gd name="T3" fmla="*/ 45 h 106"/>
                    <a:gd name="T4" fmla="*/ 0 w 170"/>
                    <a:gd name="T5" fmla="*/ 0 h 106"/>
                    <a:gd name="T6" fmla="*/ 0 w 170"/>
                    <a:gd name="T7" fmla="*/ 61 h 106"/>
                    <a:gd name="T8" fmla="*/ 170 w 170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0"/>
                    <a:gd name="T16" fmla="*/ 0 h 106"/>
                    <a:gd name="T17" fmla="*/ 170 w 17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0" h="106">
                      <a:moveTo>
                        <a:pt x="170" y="106"/>
                      </a:moveTo>
                      <a:lnTo>
                        <a:pt x="170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70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6" name="Freeform 294"/>
                <p:cNvSpPr>
                  <a:spLocks/>
                </p:cNvSpPr>
                <p:nvPr/>
              </p:nvSpPr>
              <p:spPr bwMode="gray">
                <a:xfrm>
                  <a:off x="-5412" y="-2725"/>
                  <a:ext cx="1809" cy="545"/>
                </a:xfrm>
                <a:custGeom>
                  <a:avLst/>
                  <a:gdLst>
                    <a:gd name="T0" fmla="*/ 0 w 1809"/>
                    <a:gd name="T1" fmla="*/ 484 h 545"/>
                    <a:gd name="T2" fmla="*/ 0 w 1809"/>
                    <a:gd name="T3" fmla="*/ 545 h 545"/>
                    <a:gd name="T4" fmla="*/ 1809 w 1809"/>
                    <a:gd name="T5" fmla="*/ 61 h 545"/>
                    <a:gd name="T6" fmla="*/ 1809 w 1809"/>
                    <a:gd name="T7" fmla="*/ 0 h 545"/>
                    <a:gd name="T8" fmla="*/ 0 w 1809"/>
                    <a:gd name="T9" fmla="*/ 484 h 5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545"/>
                    <a:gd name="T17" fmla="*/ 1809 w 1809"/>
                    <a:gd name="T18" fmla="*/ 545 h 5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545">
                      <a:moveTo>
                        <a:pt x="0" y="484"/>
                      </a:moveTo>
                      <a:lnTo>
                        <a:pt x="0" y="545"/>
                      </a:lnTo>
                      <a:lnTo>
                        <a:pt x="1809" y="61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7" name="Freeform 295"/>
                <p:cNvSpPr>
                  <a:spLocks/>
                </p:cNvSpPr>
                <p:nvPr/>
              </p:nvSpPr>
              <p:spPr bwMode="gray">
                <a:xfrm>
                  <a:off x="-5580" y="-2770"/>
                  <a:ext cx="1977" cy="529"/>
                </a:xfrm>
                <a:custGeom>
                  <a:avLst/>
                  <a:gdLst>
                    <a:gd name="T0" fmla="*/ 0 w 1977"/>
                    <a:gd name="T1" fmla="*/ 484 h 529"/>
                    <a:gd name="T2" fmla="*/ 168 w 1977"/>
                    <a:gd name="T3" fmla="*/ 529 h 529"/>
                    <a:gd name="T4" fmla="*/ 1977 w 1977"/>
                    <a:gd name="T5" fmla="*/ 45 h 529"/>
                    <a:gd name="T6" fmla="*/ 1809 w 1977"/>
                    <a:gd name="T7" fmla="*/ 0 h 529"/>
                    <a:gd name="T8" fmla="*/ 0 w 1977"/>
                    <a:gd name="T9" fmla="*/ 484 h 5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7"/>
                    <a:gd name="T16" fmla="*/ 0 h 529"/>
                    <a:gd name="T17" fmla="*/ 1977 w 1977"/>
                    <a:gd name="T18" fmla="*/ 529 h 5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7" h="529">
                      <a:moveTo>
                        <a:pt x="0" y="484"/>
                      </a:moveTo>
                      <a:lnTo>
                        <a:pt x="168" y="529"/>
                      </a:lnTo>
                      <a:lnTo>
                        <a:pt x="1977" y="45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8" name="Freeform 296"/>
                <p:cNvSpPr>
                  <a:spLocks/>
                </p:cNvSpPr>
                <p:nvPr/>
              </p:nvSpPr>
              <p:spPr bwMode="gray">
                <a:xfrm>
                  <a:off x="-5580" y="-2286"/>
                  <a:ext cx="168" cy="106"/>
                </a:xfrm>
                <a:custGeom>
                  <a:avLst/>
                  <a:gdLst>
                    <a:gd name="T0" fmla="*/ 168 w 168"/>
                    <a:gd name="T1" fmla="*/ 106 h 106"/>
                    <a:gd name="T2" fmla="*/ 168 w 168"/>
                    <a:gd name="T3" fmla="*/ 45 h 106"/>
                    <a:gd name="T4" fmla="*/ 0 w 168"/>
                    <a:gd name="T5" fmla="*/ 0 h 106"/>
                    <a:gd name="T6" fmla="*/ 0 w 168"/>
                    <a:gd name="T7" fmla="*/ 61 h 106"/>
                    <a:gd name="T8" fmla="*/ 168 w 168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106"/>
                    <a:gd name="T17" fmla="*/ 168 w 168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106">
                      <a:moveTo>
                        <a:pt x="168" y="106"/>
                      </a:moveTo>
                      <a:lnTo>
                        <a:pt x="168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68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9" name="Freeform 297"/>
                <p:cNvSpPr>
                  <a:spLocks/>
                </p:cNvSpPr>
                <p:nvPr/>
              </p:nvSpPr>
              <p:spPr bwMode="gray">
                <a:xfrm>
                  <a:off x="-5934" y="-2867"/>
                  <a:ext cx="1809" cy="548"/>
                </a:xfrm>
                <a:custGeom>
                  <a:avLst/>
                  <a:gdLst>
                    <a:gd name="T0" fmla="*/ 0 w 1809"/>
                    <a:gd name="T1" fmla="*/ 487 h 548"/>
                    <a:gd name="T2" fmla="*/ 0 w 1809"/>
                    <a:gd name="T3" fmla="*/ 548 h 548"/>
                    <a:gd name="T4" fmla="*/ 1809 w 1809"/>
                    <a:gd name="T5" fmla="*/ 61 h 548"/>
                    <a:gd name="T6" fmla="*/ 1809 w 1809"/>
                    <a:gd name="T7" fmla="*/ 0 h 548"/>
                    <a:gd name="T8" fmla="*/ 0 w 1809"/>
                    <a:gd name="T9" fmla="*/ 487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548"/>
                    <a:gd name="T17" fmla="*/ 1809 w 1809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548">
                      <a:moveTo>
                        <a:pt x="0" y="487"/>
                      </a:moveTo>
                      <a:lnTo>
                        <a:pt x="0" y="548"/>
                      </a:lnTo>
                      <a:lnTo>
                        <a:pt x="1809" y="61"/>
                      </a:lnTo>
                      <a:lnTo>
                        <a:pt x="1809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0" name="Freeform 298"/>
                <p:cNvSpPr>
                  <a:spLocks/>
                </p:cNvSpPr>
                <p:nvPr/>
              </p:nvSpPr>
              <p:spPr bwMode="gray">
                <a:xfrm>
                  <a:off x="-6104" y="-2912"/>
                  <a:ext cx="1979" cy="532"/>
                </a:xfrm>
                <a:custGeom>
                  <a:avLst/>
                  <a:gdLst>
                    <a:gd name="T0" fmla="*/ 0 w 1979"/>
                    <a:gd name="T1" fmla="*/ 487 h 532"/>
                    <a:gd name="T2" fmla="*/ 170 w 1979"/>
                    <a:gd name="T3" fmla="*/ 532 h 532"/>
                    <a:gd name="T4" fmla="*/ 1979 w 1979"/>
                    <a:gd name="T5" fmla="*/ 45 h 532"/>
                    <a:gd name="T6" fmla="*/ 1809 w 1979"/>
                    <a:gd name="T7" fmla="*/ 0 h 532"/>
                    <a:gd name="T8" fmla="*/ 0 w 1979"/>
                    <a:gd name="T9" fmla="*/ 487 h 5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9"/>
                    <a:gd name="T16" fmla="*/ 0 h 532"/>
                    <a:gd name="T17" fmla="*/ 1979 w 1979"/>
                    <a:gd name="T18" fmla="*/ 532 h 5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9" h="532">
                      <a:moveTo>
                        <a:pt x="0" y="487"/>
                      </a:moveTo>
                      <a:lnTo>
                        <a:pt x="170" y="532"/>
                      </a:lnTo>
                      <a:lnTo>
                        <a:pt x="1979" y="45"/>
                      </a:lnTo>
                      <a:lnTo>
                        <a:pt x="1809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1" name="Freeform 299"/>
                <p:cNvSpPr>
                  <a:spLocks/>
                </p:cNvSpPr>
                <p:nvPr/>
              </p:nvSpPr>
              <p:spPr bwMode="gray">
                <a:xfrm>
                  <a:off x="-6104" y="-2425"/>
                  <a:ext cx="170" cy="106"/>
                </a:xfrm>
                <a:custGeom>
                  <a:avLst/>
                  <a:gdLst>
                    <a:gd name="T0" fmla="*/ 170 w 170"/>
                    <a:gd name="T1" fmla="*/ 106 h 106"/>
                    <a:gd name="T2" fmla="*/ 170 w 170"/>
                    <a:gd name="T3" fmla="*/ 45 h 106"/>
                    <a:gd name="T4" fmla="*/ 0 w 170"/>
                    <a:gd name="T5" fmla="*/ 0 h 106"/>
                    <a:gd name="T6" fmla="*/ 0 w 170"/>
                    <a:gd name="T7" fmla="*/ 61 h 106"/>
                    <a:gd name="T8" fmla="*/ 170 w 170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0"/>
                    <a:gd name="T16" fmla="*/ 0 h 106"/>
                    <a:gd name="T17" fmla="*/ 170 w 17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0" h="106">
                      <a:moveTo>
                        <a:pt x="170" y="106"/>
                      </a:moveTo>
                      <a:lnTo>
                        <a:pt x="170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70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2" name="Freeform 300"/>
                <p:cNvSpPr>
                  <a:spLocks/>
                </p:cNvSpPr>
                <p:nvPr/>
              </p:nvSpPr>
              <p:spPr bwMode="gray">
                <a:xfrm>
                  <a:off x="-6459" y="-3006"/>
                  <a:ext cx="1810" cy="548"/>
                </a:xfrm>
                <a:custGeom>
                  <a:avLst/>
                  <a:gdLst>
                    <a:gd name="T0" fmla="*/ 0 w 1810"/>
                    <a:gd name="T1" fmla="*/ 484 h 548"/>
                    <a:gd name="T2" fmla="*/ 0 w 1810"/>
                    <a:gd name="T3" fmla="*/ 548 h 548"/>
                    <a:gd name="T4" fmla="*/ 1810 w 1810"/>
                    <a:gd name="T5" fmla="*/ 61 h 548"/>
                    <a:gd name="T6" fmla="*/ 1810 w 1810"/>
                    <a:gd name="T7" fmla="*/ 0 h 548"/>
                    <a:gd name="T8" fmla="*/ 0 w 1810"/>
                    <a:gd name="T9" fmla="*/ 484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8"/>
                    <a:gd name="T17" fmla="*/ 1810 w 1810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8">
                      <a:moveTo>
                        <a:pt x="0" y="484"/>
                      </a:moveTo>
                      <a:lnTo>
                        <a:pt x="0" y="548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3" name="Freeform 301"/>
                <p:cNvSpPr>
                  <a:spLocks/>
                </p:cNvSpPr>
                <p:nvPr/>
              </p:nvSpPr>
              <p:spPr bwMode="gray">
                <a:xfrm>
                  <a:off x="-6626" y="-3051"/>
                  <a:ext cx="1977" cy="529"/>
                </a:xfrm>
                <a:custGeom>
                  <a:avLst/>
                  <a:gdLst>
                    <a:gd name="T0" fmla="*/ 0 w 1977"/>
                    <a:gd name="T1" fmla="*/ 484 h 529"/>
                    <a:gd name="T2" fmla="*/ 167 w 1977"/>
                    <a:gd name="T3" fmla="*/ 529 h 529"/>
                    <a:gd name="T4" fmla="*/ 1977 w 1977"/>
                    <a:gd name="T5" fmla="*/ 45 h 529"/>
                    <a:gd name="T6" fmla="*/ 1809 w 1977"/>
                    <a:gd name="T7" fmla="*/ 0 h 529"/>
                    <a:gd name="T8" fmla="*/ 0 w 1977"/>
                    <a:gd name="T9" fmla="*/ 484 h 5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7"/>
                    <a:gd name="T16" fmla="*/ 0 h 529"/>
                    <a:gd name="T17" fmla="*/ 1977 w 1977"/>
                    <a:gd name="T18" fmla="*/ 529 h 5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7" h="529">
                      <a:moveTo>
                        <a:pt x="0" y="484"/>
                      </a:moveTo>
                      <a:lnTo>
                        <a:pt x="167" y="529"/>
                      </a:lnTo>
                      <a:lnTo>
                        <a:pt x="1977" y="45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4" name="Freeform 302"/>
                <p:cNvSpPr>
                  <a:spLocks/>
                </p:cNvSpPr>
                <p:nvPr/>
              </p:nvSpPr>
              <p:spPr bwMode="gray">
                <a:xfrm>
                  <a:off x="-6626" y="-2567"/>
                  <a:ext cx="167" cy="109"/>
                </a:xfrm>
                <a:custGeom>
                  <a:avLst/>
                  <a:gdLst>
                    <a:gd name="T0" fmla="*/ 167 w 167"/>
                    <a:gd name="T1" fmla="*/ 109 h 109"/>
                    <a:gd name="T2" fmla="*/ 167 w 167"/>
                    <a:gd name="T3" fmla="*/ 45 h 109"/>
                    <a:gd name="T4" fmla="*/ 0 w 167"/>
                    <a:gd name="T5" fmla="*/ 0 h 109"/>
                    <a:gd name="T6" fmla="*/ 0 w 167"/>
                    <a:gd name="T7" fmla="*/ 61 h 109"/>
                    <a:gd name="T8" fmla="*/ 167 w 167"/>
                    <a:gd name="T9" fmla="*/ 109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7"/>
                    <a:gd name="T16" fmla="*/ 0 h 109"/>
                    <a:gd name="T17" fmla="*/ 167 w 167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7" h="109">
                      <a:moveTo>
                        <a:pt x="167" y="109"/>
                      </a:moveTo>
                      <a:lnTo>
                        <a:pt x="167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67" y="109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5" name="Freeform 303"/>
                <p:cNvSpPr>
                  <a:spLocks/>
                </p:cNvSpPr>
                <p:nvPr/>
              </p:nvSpPr>
              <p:spPr bwMode="gray">
                <a:xfrm>
                  <a:off x="-6324" y="-2678"/>
                  <a:ext cx="2313" cy="628"/>
                </a:xfrm>
                <a:custGeom>
                  <a:avLst/>
                  <a:gdLst>
                    <a:gd name="T0" fmla="*/ 2313 w 2313"/>
                    <a:gd name="T1" fmla="*/ 607 h 628"/>
                    <a:gd name="T2" fmla="*/ 50 w 2313"/>
                    <a:gd name="T3" fmla="*/ 0 h 628"/>
                    <a:gd name="T4" fmla="*/ 0 w 2313"/>
                    <a:gd name="T5" fmla="*/ 21 h 628"/>
                    <a:gd name="T6" fmla="*/ 2263 w 2313"/>
                    <a:gd name="T7" fmla="*/ 628 h 628"/>
                    <a:gd name="T8" fmla="*/ 2313 w 2313"/>
                    <a:gd name="T9" fmla="*/ 607 h 6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13"/>
                    <a:gd name="T16" fmla="*/ 0 h 628"/>
                    <a:gd name="T17" fmla="*/ 2313 w 2313"/>
                    <a:gd name="T18" fmla="*/ 628 h 6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13" h="628">
                      <a:moveTo>
                        <a:pt x="2313" y="607"/>
                      </a:moveTo>
                      <a:lnTo>
                        <a:pt x="50" y="0"/>
                      </a:lnTo>
                      <a:lnTo>
                        <a:pt x="0" y="21"/>
                      </a:lnTo>
                      <a:lnTo>
                        <a:pt x="2263" y="628"/>
                      </a:lnTo>
                      <a:lnTo>
                        <a:pt x="2313" y="60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6" name="Freeform 304"/>
                <p:cNvSpPr>
                  <a:spLocks/>
                </p:cNvSpPr>
                <p:nvPr/>
              </p:nvSpPr>
              <p:spPr bwMode="gray">
                <a:xfrm>
                  <a:off x="-6274" y="-2763"/>
                  <a:ext cx="2263" cy="692"/>
                </a:xfrm>
                <a:custGeom>
                  <a:avLst/>
                  <a:gdLst>
                    <a:gd name="T0" fmla="*/ 2263 w 2263"/>
                    <a:gd name="T1" fmla="*/ 692 h 692"/>
                    <a:gd name="T2" fmla="*/ 2263 w 2263"/>
                    <a:gd name="T3" fmla="*/ 607 h 692"/>
                    <a:gd name="T4" fmla="*/ 0 w 2263"/>
                    <a:gd name="T5" fmla="*/ 0 h 692"/>
                    <a:gd name="T6" fmla="*/ 0 w 2263"/>
                    <a:gd name="T7" fmla="*/ 85 h 692"/>
                    <a:gd name="T8" fmla="*/ 2263 w 2263"/>
                    <a:gd name="T9" fmla="*/ 692 h 6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92"/>
                    <a:gd name="T17" fmla="*/ 2263 w 2263"/>
                    <a:gd name="T18" fmla="*/ 692 h 6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92">
                      <a:moveTo>
                        <a:pt x="2263" y="692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85"/>
                      </a:lnTo>
                      <a:lnTo>
                        <a:pt x="2263" y="692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7" name="Freeform 305"/>
                <p:cNvSpPr>
                  <a:spLocks/>
                </p:cNvSpPr>
                <p:nvPr/>
              </p:nvSpPr>
              <p:spPr bwMode="gray">
                <a:xfrm>
                  <a:off x="-6298" y="-2806"/>
                  <a:ext cx="2279" cy="652"/>
                </a:xfrm>
                <a:custGeom>
                  <a:avLst/>
                  <a:gdLst>
                    <a:gd name="T0" fmla="*/ 965 w 965"/>
                    <a:gd name="T1" fmla="*/ 257 h 276"/>
                    <a:gd name="T2" fmla="*/ 38 w 965"/>
                    <a:gd name="T3" fmla="*/ 8 h 276"/>
                    <a:gd name="T4" fmla="*/ 7 w 965"/>
                    <a:gd name="T5" fmla="*/ 0 h 276"/>
                    <a:gd name="T6" fmla="*/ 0 w 965"/>
                    <a:gd name="T7" fmla="*/ 8 h 276"/>
                    <a:gd name="T8" fmla="*/ 0 w 965"/>
                    <a:gd name="T9" fmla="*/ 14 h 276"/>
                    <a:gd name="T10" fmla="*/ 4 w 965"/>
                    <a:gd name="T11" fmla="*/ 19 h 276"/>
                    <a:gd name="T12" fmla="*/ 962 w 965"/>
                    <a:gd name="T13" fmla="*/ 276 h 276"/>
                    <a:gd name="T14" fmla="*/ 965 w 965"/>
                    <a:gd name="T15" fmla="*/ 257 h 2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65"/>
                    <a:gd name="T25" fmla="*/ 0 h 276"/>
                    <a:gd name="T26" fmla="*/ 965 w 965"/>
                    <a:gd name="T27" fmla="*/ 276 h 27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65" h="276">
                      <a:moveTo>
                        <a:pt x="965" y="257"/>
                      </a:move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1"/>
                        <a:pt x="0" y="5"/>
                        <a:pt x="0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6"/>
                        <a:pt x="1" y="18"/>
                        <a:pt x="4" y="19"/>
                      </a:cubicBezTo>
                      <a:cubicBezTo>
                        <a:pt x="962" y="276"/>
                        <a:pt x="962" y="276"/>
                        <a:pt x="962" y="276"/>
                      </a:cubicBezTo>
                      <a:lnTo>
                        <a:pt x="965" y="25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8" name="Freeform 306"/>
                <p:cNvSpPr>
                  <a:spLocks/>
                </p:cNvSpPr>
                <p:nvPr/>
              </p:nvSpPr>
              <p:spPr bwMode="gray">
                <a:xfrm>
                  <a:off x="-6282" y="-2822"/>
                  <a:ext cx="2330" cy="623"/>
                </a:xfrm>
                <a:custGeom>
                  <a:avLst/>
                  <a:gdLst>
                    <a:gd name="T0" fmla="*/ 2330 w 2330"/>
                    <a:gd name="T1" fmla="*/ 607 h 623"/>
                    <a:gd name="T2" fmla="*/ 2263 w 2330"/>
                    <a:gd name="T3" fmla="*/ 623 h 623"/>
                    <a:gd name="T4" fmla="*/ 0 w 2330"/>
                    <a:gd name="T5" fmla="*/ 16 h 623"/>
                    <a:gd name="T6" fmla="*/ 67 w 2330"/>
                    <a:gd name="T7" fmla="*/ 0 h 623"/>
                    <a:gd name="T8" fmla="*/ 2330 w 2330"/>
                    <a:gd name="T9" fmla="*/ 607 h 6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0"/>
                    <a:gd name="T16" fmla="*/ 0 h 623"/>
                    <a:gd name="T17" fmla="*/ 2330 w 2330"/>
                    <a:gd name="T18" fmla="*/ 623 h 6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0" h="623">
                      <a:moveTo>
                        <a:pt x="2330" y="607"/>
                      </a:moveTo>
                      <a:lnTo>
                        <a:pt x="2263" y="623"/>
                      </a:lnTo>
                      <a:lnTo>
                        <a:pt x="0" y="16"/>
                      </a:lnTo>
                      <a:lnTo>
                        <a:pt x="67" y="0"/>
                      </a:lnTo>
                      <a:lnTo>
                        <a:pt x="2330" y="60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9" name="Freeform 307"/>
                <p:cNvSpPr>
                  <a:spLocks/>
                </p:cNvSpPr>
                <p:nvPr/>
              </p:nvSpPr>
              <p:spPr bwMode="gray">
                <a:xfrm>
                  <a:off x="-6324" y="-2657"/>
                  <a:ext cx="2263" cy="617"/>
                </a:xfrm>
                <a:custGeom>
                  <a:avLst/>
                  <a:gdLst>
                    <a:gd name="T0" fmla="*/ 2263 w 2263"/>
                    <a:gd name="T1" fmla="*/ 617 h 617"/>
                    <a:gd name="T2" fmla="*/ 2263 w 2263"/>
                    <a:gd name="T3" fmla="*/ 607 h 617"/>
                    <a:gd name="T4" fmla="*/ 0 w 2263"/>
                    <a:gd name="T5" fmla="*/ 0 h 617"/>
                    <a:gd name="T6" fmla="*/ 0 w 2263"/>
                    <a:gd name="T7" fmla="*/ 10 h 617"/>
                    <a:gd name="T8" fmla="*/ 2263 w 2263"/>
                    <a:gd name="T9" fmla="*/ 617 h 6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17"/>
                    <a:gd name="T17" fmla="*/ 2263 w 2263"/>
                    <a:gd name="T18" fmla="*/ 617 h 6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17">
                      <a:moveTo>
                        <a:pt x="2263" y="617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263" y="61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0" name="Freeform 308"/>
                <p:cNvSpPr>
                  <a:spLocks/>
                </p:cNvSpPr>
                <p:nvPr/>
              </p:nvSpPr>
              <p:spPr bwMode="gray">
                <a:xfrm>
                  <a:off x="-4061" y="-2217"/>
                  <a:ext cx="144" cy="177"/>
                </a:xfrm>
                <a:custGeom>
                  <a:avLst/>
                  <a:gdLst>
                    <a:gd name="T0" fmla="*/ 40 w 61"/>
                    <a:gd name="T1" fmla="*/ 57 h 75"/>
                    <a:gd name="T2" fmla="*/ 40 w 61"/>
                    <a:gd name="T3" fmla="*/ 21 h 75"/>
                    <a:gd name="T4" fmla="*/ 43 w 61"/>
                    <a:gd name="T5" fmla="*/ 20 h 75"/>
                    <a:gd name="T6" fmla="*/ 50 w 61"/>
                    <a:gd name="T7" fmla="*/ 11 h 75"/>
                    <a:gd name="T8" fmla="*/ 50 w 61"/>
                    <a:gd name="T9" fmla="*/ 6 h 75"/>
                    <a:gd name="T10" fmla="*/ 43 w 61"/>
                    <a:gd name="T11" fmla="*/ 1 h 75"/>
                    <a:gd name="T12" fmla="*/ 18 w 61"/>
                    <a:gd name="T13" fmla="*/ 8 h 75"/>
                    <a:gd name="T14" fmla="*/ 11 w 61"/>
                    <a:gd name="T15" fmla="*/ 16 h 75"/>
                    <a:gd name="T16" fmla="*/ 11 w 61"/>
                    <a:gd name="T17" fmla="*/ 22 h 75"/>
                    <a:gd name="T18" fmla="*/ 18 w 61"/>
                    <a:gd name="T19" fmla="*/ 27 h 75"/>
                    <a:gd name="T20" fmla="*/ 21 w 61"/>
                    <a:gd name="T21" fmla="*/ 26 h 75"/>
                    <a:gd name="T22" fmla="*/ 21 w 61"/>
                    <a:gd name="T23" fmla="*/ 62 h 75"/>
                    <a:gd name="T24" fmla="*/ 0 w 61"/>
                    <a:gd name="T25" fmla="*/ 71 h 75"/>
                    <a:gd name="T26" fmla="*/ 0 w 61"/>
                    <a:gd name="T27" fmla="*/ 75 h 75"/>
                    <a:gd name="T28" fmla="*/ 61 w 61"/>
                    <a:gd name="T29" fmla="*/ 58 h 75"/>
                    <a:gd name="T30" fmla="*/ 61 w 61"/>
                    <a:gd name="T31" fmla="*/ 55 h 75"/>
                    <a:gd name="T32" fmla="*/ 40 w 61"/>
                    <a:gd name="T33" fmla="*/ 57 h 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75"/>
                    <a:gd name="T53" fmla="*/ 61 w 61"/>
                    <a:gd name="T54" fmla="*/ 75 h 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75">
                      <a:moveTo>
                        <a:pt x="40" y="57"/>
                      </a:move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3" y="20"/>
                        <a:pt x="43" y="20"/>
                        <a:pt x="43" y="20"/>
                      </a:cubicBezTo>
                      <a:cubicBezTo>
                        <a:pt x="47" y="19"/>
                        <a:pt x="50" y="15"/>
                        <a:pt x="50" y="11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2"/>
                        <a:pt x="47" y="0"/>
                        <a:pt x="43" y="1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4" y="9"/>
                        <a:pt x="11" y="12"/>
                        <a:pt x="11" y="16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5"/>
                        <a:pt x="14" y="28"/>
                        <a:pt x="18" y="27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lnTo>
                        <a:pt x="40" y="5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1" name="Freeform 309"/>
                <p:cNvSpPr>
                  <a:spLocks/>
                </p:cNvSpPr>
                <p:nvPr/>
              </p:nvSpPr>
              <p:spPr bwMode="gray">
                <a:xfrm>
                  <a:off x="-5285" y="-2957"/>
                  <a:ext cx="2313" cy="628"/>
                </a:xfrm>
                <a:custGeom>
                  <a:avLst/>
                  <a:gdLst>
                    <a:gd name="T0" fmla="*/ 2313 w 2313"/>
                    <a:gd name="T1" fmla="*/ 607 h 628"/>
                    <a:gd name="T2" fmla="*/ 50 w 2313"/>
                    <a:gd name="T3" fmla="*/ 0 h 628"/>
                    <a:gd name="T4" fmla="*/ 0 w 2313"/>
                    <a:gd name="T5" fmla="*/ 21 h 628"/>
                    <a:gd name="T6" fmla="*/ 2263 w 2313"/>
                    <a:gd name="T7" fmla="*/ 628 h 628"/>
                    <a:gd name="T8" fmla="*/ 2313 w 2313"/>
                    <a:gd name="T9" fmla="*/ 607 h 6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13"/>
                    <a:gd name="T16" fmla="*/ 0 h 628"/>
                    <a:gd name="T17" fmla="*/ 2313 w 2313"/>
                    <a:gd name="T18" fmla="*/ 628 h 6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13" h="628">
                      <a:moveTo>
                        <a:pt x="2313" y="607"/>
                      </a:moveTo>
                      <a:lnTo>
                        <a:pt x="50" y="0"/>
                      </a:lnTo>
                      <a:lnTo>
                        <a:pt x="0" y="21"/>
                      </a:lnTo>
                      <a:lnTo>
                        <a:pt x="2263" y="628"/>
                      </a:lnTo>
                      <a:lnTo>
                        <a:pt x="2313" y="60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2" name="Freeform 310"/>
                <p:cNvSpPr>
                  <a:spLocks/>
                </p:cNvSpPr>
                <p:nvPr/>
              </p:nvSpPr>
              <p:spPr bwMode="gray">
                <a:xfrm>
                  <a:off x="-5235" y="-3042"/>
                  <a:ext cx="2263" cy="692"/>
                </a:xfrm>
                <a:custGeom>
                  <a:avLst/>
                  <a:gdLst>
                    <a:gd name="T0" fmla="*/ 2263 w 2263"/>
                    <a:gd name="T1" fmla="*/ 692 h 692"/>
                    <a:gd name="T2" fmla="*/ 2263 w 2263"/>
                    <a:gd name="T3" fmla="*/ 607 h 692"/>
                    <a:gd name="T4" fmla="*/ 0 w 2263"/>
                    <a:gd name="T5" fmla="*/ 0 h 692"/>
                    <a:gd name="T6" fmla="*/ 0 w 2263"/>
                    <a:gd name="T7" fmla="*/ 85 h 692"/>
                    <a:gd name="T8" fmla="*/ 2263 w 2263"/>
                    <a:gd name="T9" fmla="*/ 692 h 6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92"/>
                    <a:gd name="T17" fmla="*/ 2263 w 2263"/>
                    <a:gd name="T18" fmla="*/ 692 h 6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92">
                      <a:moveTo>
                        <a:pt x="2263" y="692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85"/>
                      </a:lnTo>
                      <a:lnTo>
                        <a:pt x="2263" y="692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3" name="Freeform 311"/>
                <p:cNvSpPr>
                  <a:spLocks/>
                </p:cNvSpPr>
                <p:nvPr/>
              </p:nvSpPr>
              <p:spPr bwMode="gray">
                <a:xfrm>
                  <a:off x="-5259" y="-3084"/>
                  <a:ext cx="2280" cy="652"/>
                </a:xfrm>
                <a:custGeom>
                  <a:avLst/>
                  <a:gdLst>
                    <a:gd name="T0" fmla="*/ 965 w 965"/>
                    <a:gd name="T1" fmla="*/ 257 h 276"/>
                    <a:gd name="T2" fmla="*/ 38 w 965"/>
                    <a:gd name="T3" fmla="*/ 8 h 276"/>
                    <a:gd name="T4" fmla="*/ 7 w 965"/>
                    <a:gd name="T5" fmla="*/ 0 h 276"/>
                    <a:gd name="T6" fmla="*/ 0 w 965"/>
                    <a:gd name="T7" fmla="*/ 8 h 276"/>
                    <a:gd name="T8" fmla="*/ 0 w 965"/>
                    <a:gd name="T9" fmla="*/ 14 h 276"/>
                    <a:gd name="T10" fmla="*/ 3 w 965"/>
                    <a:gd name="T11" fmla="*/ 19 h 276"/>
                    <a:gd name="T12" fmla="*/ 962 w 965"/>
                    <a:gd name="T13" fmla="*/ 276 h 276"/>
                    <a:gd name="T14" fmla="*/ 965 w 965"/>
                    <a:gd name="T15" fmla="*/ 257 h 2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65"/>
                    <a:gd name="T25" fmla="*/ 0 h 276"/>
                    <a:gd name="T26" fmla="*/ 965 w 965"/>
                    <a:gd name="T27" fmla="*/ 276 h 27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65" h="276">
                      <a:moveTo>
                        <a:pt x="965" y="257"/>
                      </a:move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1"/>
                        <a:pt x="0" y="5"/>
                        <a:pt x="0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6"/>
                        <a:pt x="1" y="18"/>
                        <a:pt x="3" y="19"/>
                      </a:cubicBezTo>
                      <a:cubicBezTo>
                        <a:pt x="962" y="276"/>
                        <a:pt x="962" y="276"/>
                        <a:pt x="962" y="276"/>
                      </a:cubicBezTo>
                      <a:lnTo>
                        <a:pt x="965" y="25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4" name="Freeform 312"/>
                <p:cNvSpPr>
                  <a:spLocks/>
                </p:cNvSpPr>
                <p:nvPr/>
              </p:nvSpPr>
              <p:spPr bwMode="gray">
                <a:xfrm>
                  <a:off x="-5242" y="-3101"/>
                  <a:ext cx="2329" cy="624"/>
                </a:xfrm>
                <a:custGeom>
                  <a:avLst/>
                  <a:gdLst>
                    <a:gd name="T0" fmla="*/ 2329 w 2329"/>
                    <a:gd name="T1" fmla="*/ 607 h 624"/>
                    <a:gd name="T2" fmla="*/ 2263 w 2329"/>
                    <a:gd name="T3" fmla="*/ 624 h 624"/>
                    <a:gd name="T4" fmla="*/ 0 w 2329"/>
                    <a:gd name="T5" fmla="*/ 17 h 624"/>
                    <a:gd name="T6" fmla="*/ 66 w 2329"/>
                    <a:gd name="T7" fmla="*/ 0 h 624"/>
                    <a:gd name="T8" fmla="*/ 2329 w 2329"/>
                    <a:gd name="T9" fmla="*/ 607 h 6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29"/>
                    <a:gd name="T16" fmla="*/ 0 h 624"/>
                    <a:gd name="T17" fmla="*/ 2329 w 2329"/>
                    <a:gd name="T18" fmla="*/ 624 h 6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29" h="624">
                      <a:moveTo>
                        <a:pt x="2329" y="607"/>
                      </a:moveTo>
                      <a:lnTo>
                        <a:pt x="2263" y="624"/>
                      </a:lnTo>
                      <a:lnTo>
                        <a:pt x="0" y="17"/>
                      </a:lnTo>
                      <a:lnTo>
                        <a:pt x="66" y="0"/>
                      </a:lnTo>
                      <a:lnTo>
                        <a:pt x="2329" y="60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5" name="Freeform 313"/>
                <p:cNvSpPr>
                  <a:spLocks/>
                </p:cNvSpPr>
                <p:nvPr/>
              </p:nvSpPr>
              <p:spPr bwMode="gray">
                <a:xfrm>
                  <a:off x="-5285" y="-2936"/>
                  <a:ext cx="2263" cy="617"/>
                </a:xfrm>
                <a:custGeom>
                  <a:avLst/>
                  <a:gdLst>
                    <a:gd name="T0" fmla="*/ 2263 w 2263"/>
                    <a:gd name="T1" fmla="*/ 617 h 617"/>
                    <a:gd name="T2" fmla="*/ 2263 w 2263"/>
                    <a:gd name="T3" fmla="*/ 607 h 617"/>
                    <a:gd name="T4" fmla="*/ 0 w 2263"/>
                    <a:gd name="T5" fmla="*/ 0 h 617"/>
                    <a:gd name="T6" fmla="*/ 0 w 2263"/>
                    <a:gd name="T7" fmla="*/ 10 h 617"/>
                    <a:gd name="T8" fmla="*/ 2263 w 2263"/>
                    <a:gd name="T9" fmla="*/ 617 h 6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17"/>
                    <a:gd name="T17" fmla="*/ 2263 w 2263"/>
                    <a:gd name="T18" fmla="*/ 617 h 6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17">
                      <a:moveTo>
                        <a:pt x="2263" y="617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263" y="61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6" name="Freeform 314"/>
                <p:cNvSpPr>
                  <a:spLocks/>
                </p:cNvSpPr>
                <p:nvPr/>
              </p:nvSpPr>
              <p:spPr bwMode="gray">
                <a:xfrm>
                  <a:off x="-3022" y="-2496"/>
                  <a:ext cx="144" cy="177"/>
                </a:xfrm>
                <a:custGeom>
                  <a:avLst/>
                  <a:gdLst>
                    <a:gd name="T0" fmla="*/ 40 w 61"/>
                    <a:gd name="T1" fmla="*/ 57 h 75"/>
                    <a:gd name="T2" fmla="*/ 40 w 61"/>
                    <a:gd name="T3" fmla="*/ 21 h 75"/>
                    <a:gd name="T4" fmla="*/ 43 w 61"/>
                    <a:gd name="T5" fmla="*/ 20 h 75"/>
                    <a:gd name="T6" fmla="*/ 50 w 61"/>
                    <a:gd name="T7" fmla="*/ 11 h 75"/>
                    <a:gd name="T8" fmla="*/ 50 w 61"/>
                    <a:gd name="T9" fmla="*/ 6 h 75"/>
                    <a:gd name="T10" fmla="*/ 43 w 61"/>
                    <a:gd name="T11" fmla="*/ 1 h 75"/>
                    <a:gd name="T12" fmla="*/ 18 w 61"/>
                    <a:gd name="T13" fmla="*/ 8 h 75"/>
                    <a:gd name="T14" fmla="*/ 11 w 61"/>
                    <a:gd name="T15" fmla="*/ 16 h 75"/>
                    <a:gd name="T16" fmla="*/ 11 w 61"/>
                    <a:gd name="T17" fmla="*/ 22 h 75"/>
                    <a:gd name="T18" fmla="*/ 18 w 61"/>
                    <a:gd name="T19" fmla="*/ 27 h 75"/>
                    <a:gd name="T20" fmla="*/ 21 w 61"/>
                    <a:gd name="T21" fmla="*/ 26 h 75"/>
                    <a:gd name="T22" fmla="*/ 21 w 61"/>
                    <a:gd name="T23" fmla="*/ 62 h 75"/>
                    <a:gd name="T24" fmla="*/ 0 w 61"/>
                    <a:gd name="T25" fmla="*/ 71 h 75"/>
                    <a:gd name="T26" fmla="*/ 0 w 61"/>
                    <a:gd name="T27" fmla="*/ 75 h 75"/>
                    <a:gd name="T28" fmla="*/ 61 w 61"/>
                    <a:gd name="T29" fmla="*/ 58 h 75"/>
                    <a:gd name="T30" fmla="*/ 61 w 61"/>
                    <a:gd name="T31" fmla="*/ 55 h 75"/>
                    <a:gd name="T32" fmla="*/ 40 w 61"/>
                    <a:gd name="T33" fmla="*/ 57 h 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75"/>
                    <a:gd name="T53" fmla="*/ 61 w 61"/>
                    <a:gd name="T54" fmla="*/ 75 h 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75">
                      <a:moveTo>
                        <a:pt x="40" y="57"/>
                      </a:move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3" y="20"/>
                        <a:pt x="43" y="20"/>
                        <a:pt x="43" y="20"/>
                      </a:cubicBezTo>
                      <a:cubicBezTo>
                        <a:pt x="47" y="19"/>
                        <a:pt x="50" y="15"/>
                        <a:pt x="50" y="11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2"/>
                        <a:pt x="47" y="0"/>
                        <a:pt x="43" y="1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4" y="9"/>
                        <a:pt x="11" y="12"/>
                        <a:pt x="11" y="16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5"/>
                        <a:pt x="14" y="28"/>
                        <a:pt x="18" y="27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lnTo>
                        <a:pt x="40" y="5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051" name="Group 287"/>
              <p:cNvGrpSpPr>
                <a:grpSpLocks/>
              </p:cNvGrpSpPr>
              <p:nvPr/>
            </p:nvGrpSpPr>
            <p:grpSpPr bwMode="gray">
              <a:xfrm>
                <a:off x="1759380" y="4273739"/>
                <a:ext cx="2048476" cy="603103"/>
                <a:chOff x="-6626" y="-3101"/>
                <a:chExt cx="4070" cy="1202"/>
              </a:xfrm>
            </p:grpSpPr>
            <p:sp>
              <p:nvSpPr>
                <p:cNvPr id="1052" name="Freeform 288"/>
                <p:cNvSpPr>
                  <a:spLocks/>
                </p:cNvSpPr>
                <p:nvPr/>
              </p:nvSpPr>
              <p:spPr bwMode="gray">
                <a:xfrm>
                  <a:off x="-4366" y="-2444"/>
                  <a:ext cx="1810" cy="545"/>
                </a:xfrm>
                <a:custGeom>
                  <a:avLst/>
                  <a:gdLst>
                    <a:gd name="T0" fmla="*/ 0 w 1810"/>
                    <a:gd name="T1" fmla="*/ 484 h 545"/>
                    <a:gd name="T2" fmla="*/ 0 w 1810"/>
                    <a:gd name="T3" fmla="*/ 545 h 545"/>
                    <a:gd name="T4" fmla="*/ 1810 w 1810"/>
                    <a:gd name="T5" fmla="*/ 61 h 545"/>
                    <a:gd name="T6" fmla="*/ 1810 w 1810"/>
                    <a:gd name="T7" fmla="*/ 0 h 545"/>
                    <a:gd name="T8" fmla="*/ 0 w 1810"/>
                    <a:gd name="T9" fmla="*/ 484 h 5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5"/>
                    <a:gd name="T17" fmla="*/ 1810 w 1810"/>
                    <a:gd name="T18" fmla="*/ 545 h 5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5">
                      <a:moveTo>
                        <a:pt x="0" y="484"/>
                      </a:moveTo>
                      <a:lnTo>
                        <a:pt x="0" y="545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3" name="Freeform 289"/>
                <p:cNvSpPr>
                  <a:spLocks/>
                </p:cNvSpPr>
                <p:nvPr/>
              </p:nvSpPr>
              <p:spPr bwMode="gray">
                <a:xfrm>
                  <a:off x="-4534" y="-2491"/>
                  <a:ext cx="1978" cy="531"/>
                </a:xfrm>
                <a:custGeom>
                  <a:avLst/>
                  <a:gdLst>
                    <a:gd name="T0" fmla="*/ 0 w 1978"/>
                    <a:gd name="T1" fmla="*/ 486 h 531"/>
                    <a:gd name="T2" fmla="*/ 168 w 1978"/>
                    <a:gd name="T3" fmla="*/ 531 h 531"/>
                    <a:gd name="T4" fmla="*/ 1978 w 1978"/>
                    <a:gd name="T5" fmla="*/ 47 h 531"/>
                    <a:gd name="T6" fmla="*/ 1810 w 1978"/>
                    <a:gd name="T7" fmla="*/ 0 h 531"/>
                    <a:gd name="T8" fmla="*/ 0 w 1978"/>
                    <a:gd name="T9" fmla="*/ 486 h 5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8"/>
                    <a:gd name="T16" fmla="*/ 0 h 531"/>
                    <a:gd name="T17" fmla="*/ 1978 w 1978"/>
                    <a:gd name="T18" fmla="*/ 531 h 5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8" h="531">
                      <a:moveTo>
                        <a:pt x="0" y="486"/>
                      </a:moveTo>
                      <a:lnTo>
                        <a:pt x="168" y="531"/>
                      </a:lnTo>
                      <a:lnTo>
                        <a:pt x="1978" y="47"/>
                      </a:lnTo>
                      <a:lnTo>
                        <a:pt x="1810" y="0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4" name="Freeform 290"/>
                <p:cNvSpPr>
                  <a:spLocks/>
                </p:cNvSpPr>
                <p:nvPr/>
              </p:nvSpPr>
              <p:spPr bwMode="gray">
                <a:xfrm>
                  <a:off x="-4534" y="-2005"/>
                  <a:ext cx="168" cy="106"/>
                </a:xfrm>
                <a:custGeom>
                  <a:avLst/>
                  <a:gdLst>
                    <a:gd name="T0" fmla="*/ 168 w 168"/>
                    <a:gd name="T1" fmla="*/ 106 h 106"/>
                    <a:gd name="T2" fmla="*/ 168 w 168"/>
                    <a:gd name="T3" fmla="*/ 45 h 106"/>
                    <a:gd name="T4" fmla="*/ 0 w 168"/>
                    <a:gd name="T5" fmla="*/ 0 h 106"/>
                    <a:gd name="T6" fmla="*/ 0 w 168"/>
                    <a:gd name="T7" fmla="*/ 62 h 106"/>
                    <a:gd name="T8" fmla="*/ 168 w 168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106"/>
                    <a:gd name="T17" fmla="*/ 168 w 168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106">
                      <a:moveTo>
                        <a:pt x="168" y="106"/>
                      </a:moveTo>
                      <a:lnTo>
                        <a:pt x="168" y="45"/>
                      </a:lnTo>
                      <a:lnTo>
                        <a:pt x="0" y="0"/>
                      </a:lnTo>
                      <a:lnTo>
                        <a:pt x="0" y="62"/>
                      </a:lnTo>
                      <a:lnTo>
                        <a:pt x="168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5" name="Freeform 291"/>
                <p:cNvSpPr>
                  <a:spLocks/>
                </p:cNvSpPr>
                <p:nvPr/>
              </p:nvSpPr>
              <p:spPr bwMode="gray">
                <a:xfrm>
                  <a:off x="-4888" y="-2586"/>
                  <a:ext cx="1810" cy="548"/>
                </a:xfrm>
                <a:custGeom>
                  <a:avLst/>
                  <a:gdLst>
                    <a:gd name="T0" fmla="*/ 0 w 1810"/>
                    <a:gd name="T1" fmla="*/ 487 h 548"/>
                    <a:gd name="T2" fmla="*/ 0 w 1810"/>
                    <a:gd name="T3" fmla="*/ 548 h 548"/>
                    <a:gd name="T4" fmla="*/ 1810 w 1810"/>
                    <a:gd name="T5" fmla="*/ 61 h 548"/>
                    <a:gd name="T6" fmla="*/ 1810 w 1810"/>
                    <a:gd name="T7" fmla="*/ 0 h 548"/>
                    <a:gd name="T8" fmla="*/ 0 w 1810"/>
                    <a:gd name="T9" fmla="*/ 487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8"/>
                    <a:gd name="T17" fmla="*/ 1810 w 1810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8">
                      <a:moveTo>
                        <a:pt x="0" y="487"/>
                      </a:moveTo>
                      <a:lnTo>
                        <a:pt x="0" y="548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6" name="Freeform 292"/>
                <p:cNvSpPr>
                  <a:spLocks/>
                </p:cNvSpPr>
                <p:nvPr/>
              </p:nvSpPr>
              <p:spPr bwMode="gray">
                <a:xfrm>
                  <a:off x="-5058" y="-2631"/>
                  <a:ext cx="1980" cy="532"/>
                </a:xfrm>
                <a:custGeom>
                  <a:avLst/>
                  <a:gdLst>
                    <a:gd name="T0" fmla="*/ 0 w 1980"/>
                    <a:gd name="T1" fmla="*/ 487 h 532"/>
                    <a:gd name="T2" fmla="*/ 170 w 1980"/>
                    <a:gd name="T3" fmla="*/ 532 h 532"/>
                    <a:gd name="T4" fmla="*/ 1980 w 1980"/>
                    <a:gd name="T5" fmla="*/ 45 h 532"/>
                    <a:gd name="T6" fmla="*/ 1810 w 1980"/>
                    <a:gd name="T7" fmla="*/ 0 h 532"/>
                    <a:gd name="T8" fmla="*/ 0 w 1980"/>
                    <a:gd name="T9" fmla="*/ 487 h 5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0"/>
                    <a:gd name="T16" fmla="*/ 0 h 532"/>
                    <a:gd name="T17" fmla="*/ 1980 w 1980"/>
                    <a:gd name="T18" fmla="*/ 532 h 5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0" h="532">
                      <a:moveTo>
                        <a:pt x="0" y="487"/>
                      </a:moveTo>
                      <a:lnTo>
                        <a:pt x="170" y="532"/>
                      </a:lnTo>
                      <a:lnTo>
                        <a:pt x="1980" y="45"/>
                      </a:lnTo>
                      <a:lnTo>
                        <a:pt x="1810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0" name="Freeform 293"/>
                <p:cNvSpPr>
                  <a:spLocks/>
                </p:cNvSpPr>
                <p:nvPr/>
              </p:nvSpPr>
              <p:spPr bwMode="gray">
                <a:xfrm>
                  <a:off x="-5058" y="-2144"/>
                  <a:ext cx="170" cy="106"/>
                </a:xfrm>
                <a:custGeom>
                  <a:avLst/>
                  <a:gdLst>
                    <a:gd name="T0" fmla="*/ 170 w 170"/>
                    <a:gd name="T1" fmla="*/ 106 h 106"/>
                    <a:gd name="T2" fmla="*/ 170 w 170"/>
                    <a:gd name="T3" fmla="*/ 45 h 106"/>
                    <a:gd name="T4" fmla="*/ 0 w 170"/>
                    <a:gd name="T5" fmla="*/ 0 h 106"/>
                    <a:gd name="T6" fmla="*/ 0 w 170"/>
                    <a:gd name="T7" fmla="*/ 61 h 106"/>
                    <a:gd name="T8" fmla="*/ 170 w 170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0"/>
                    <a:gd name="T16" fmla="*/ 0 h 106"/>
                    <a:gd name="T17" fmla="*/ 170 w 17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0" h="106">
                      <a:moveTo>
                        <a:pt x="170" y="106"/>
                      </a:moveTo>
                      <a:lnTo>
                        <a:pt x="170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70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5" name="Freeform 294"/>
                <p:cNvSpPr>
                  <a:spLocks/>
                </p:cNvSpPr>
                <p:nvPr/>
              </p:nvSpPr>
              <p:spPr bwMode="gray">
                <a:xfrm>
                  <a:off x="-5412" y="-2725"/>
                  <a:ext cx="1809" cy="545"/>
                </a:xfrm>
                <a:custGeom>
                  <a:avLst/>
                  <a:gdLst>
                    <a:gd name="T0" fmla="*/ 0 w 1809"/>
                    <a:gd name="T1" fmla="*/ 484 h 545"/>
                    <a:gd name="T2" fmla="*/ 0 w 1809"/>
                    <a:gd name="T3" fmla="*/ 545 h 545"/>
                    <a:gd name="T4" fmla="*/ 1809 w 1809"/>
                    <a:gd name="T5" fmla="*/ 61 h 545"/>
                    <a:gd name="T6" fmla="*/ 1809 w 1809"/>
                    <a:gd name="T7" fmla="*/ 0 h 545"/>
                    <a:gd name="T8" fmla="*/ 0 w 1809"/>
                    <a:gd name="T9" fmla="*/ 484 h 5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545"/>
                    <a:gd name="T17" fmla="*/ 1809 w 1809"/>
                    <a:gd name="T18" fmla="*/ 545 h 5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545">
                      <a:moveTo>
                        <a:pt x="0" y="484"/>
                      </a:moveTo>
                      <a:lnTo>
                        <a:pt x="0" y="545"/>
                      </a:lnTo>
                      <a:lnTo>
                        <a:pt x="1809" y="61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7" name="Freeform 295"/>
                <p:cNvSpPr>
                  <a:spLocks/>
                </p:cNvSpPr>
                <p:nvPr/>
              </p:nvSpPr>
              <p:spPr bwMode="gray">
                <a:xfrm>
                  <a:off x="-5580" y="-2770"/>
                  <a:ext cx="1977" cy="529"/>
                </a:xfrm>
                <a:custGeom>
                  <a:avLst/>
                  <a:gdLst>
                    <a:gd name="T0" fmla="*/ 0 w 1977"/>
                    <a:gd name="T1" fmla="*/ 484 h 529"/>
                    <a:gd name="T2" fmla="*/ 168 w 1977"/>
                    <a:gd name="T3" fmla="*/ 529 h 529"/>
                    <a:gd name="T4" fmla="*/ 1977 w 1977"/>
                    <a:gd name="T5" fmla="*/ 45 h 529"/>
                    <a:gd name="T6" fmla="*/ 1809 w 1977"/>
                    <a:gd name="T7" fmla="*/ 0 h 529"/>
                    <a:gd name="T8" fmla="*/ 0 w 1977"/>
                    <a:gd name="T9" fmla="*/ 484 h 5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7"/>
                    <a:gd name="T16" fmla="*/ 0 h 529"/>
                    <a:gd name="T17" fmla="*/ 1977 w 1977"/>
                    <a:gd name="T18" fmla="*/ 529 h 5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7" h="529">
                      <a:moveTo>
                        <a:pt x="0" y="484"/>
                      </a:moveTo>
                      <a:lnTo>
                        <a:pt x="168" y="529"/>
                      </a:lnTo>
                      <a:lnTo>
                        <a:pt x="1977" y="45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1" name="Freeform 296"/>
                <p:cNvSpPr>
                  <a:spLocks/>
                </p:cNvSpPr>
                <p:nvPr/>
              </p:nvSpPr>
              <p:spPr bwMode="gray">
                <a:xfrm>
                  <a:off x="-5580" y="-2286"/>
                  <a:ext cx="168" cy="106"/>
                </a:xfrm>
                <a:custGeom>
                  <a:avLst/>
                  <a:gdLst>
                    <a:gd name="T0" fmla="*/ 168 w 168"/>
                    <a:gd name="T1" fmla="*/ 106 h 106"/>
                    <a:gd name="T2" fmla="*/ 168 w 168"/>
                    <a:gd name="T3" fmla="*/ 45 h 106"/>
                    <a:gd name="T4" fmla="*/ 0 w 168"/>
                    <a:gd name="T5" fmla="*/ 0 h 106"/>
                    <a:gd name="T6" fmla="*/ 0 w 168"/>
                    <a:gd name="T7" fmla="*/ 61 h 106"/>
                    <a:gd name="T8" fmla="*/ 168 w 168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8"/>
                    <a:gd name="T16" fmla="*/ 0 h 106"/>
                    <a:gd name="T17" fmla="*/ 168 w 168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8" h="106">
                      <a:moveTo>
                        <a:pt x="168" y="106"/>
                      </a:moveTo>
                      <a:lnTo>
                        <a:pt x="168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68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2" name="Freeform 297"/>
                <p:cNvSpPr>
                  <a:spLocks/>
                </p:cNvSpPr>
                <p:nvPr/>
              </p:nvSpPr>
              <p:spPr bwMode="gray">
                <a:xfrm>
                  <a:off x="-5934" y="-2867"/>
                  <a:ext cx="1809" cy="548"/>
                </a:xfrm>
                <a:custGeom>
                  <a:avLst/>
                  <a:gdLst>
                    <a:gd name="T0" fmla="*/ 0 w 1809"/>
                    <a:gd name="T1" fmla="*/ 487 h 548"/>
                    <a:gd name="T2" fmla="*/ 0 w 1809"/>
                    <a:gd name="T3" fmla="*/ 548 h 548"/>
                    <a:gd name="T4" fmla="*/ 1809 w 1809"/>
                    <a:gd name="T5" fmla="*/ 61 h 548"/>
                    <a:gd name="T6" fmla="*/ 1809 w 1809"/>
                    <a:gd name="T7" fmla="*/ 0 h 548"/>
                    <a:gd name="T8" fmla="*/ 0 w 1809"/>
                    <a:gd name="T9" fmla="*/ 487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09"/>
                    <a:gd name="T16" fmla="*/ 0 h 548"/>
                    <a:gd name="T17" fmla="*/ 1809 w 1809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09" h="548">
                      <a:moveTo>
                        <a:pt x="0" y="487"/>
                      </a:moveTo>
                      <a:lnTo>
                        <a:pt x="0" y="548"/>
                      </a:lnTo>
                      <a:lnTo>
                        <a:pt x="1809" y="61"/>
                      </a:lnTo>
                      <a:lnTo>
                        <a:pt x="1809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3" name="Freeform 298"/>
                <p:cNvSpPr>
                  <a:spLocks/>
                </p:cNvSpPr>
                <p:nvPr/>
              </p:nvSpPr>
              <p:spPr bwMode="gray">
                <a:xfrm>
                  <a:off x="-6104" y="-2912"/>
                  <a:ext cx="1979" cy="532"/>
                </a:xfrm>
                <a:custGeom>
                  <a:avLst/>
                  <a:gdLst>
                    <a:gd name="T0" fmla="*/ 0 w 1979"/>
                    <a:gd name="T1" fmla="*/ 487 h 532"/>
                    <a:gd name="T2" fmla="*/ 170 w 1979"/>
                    <a:gd name="T3" fmla="*/ 532 h 532"/>
                    <a:gd name="T4" fmla="*/ 1979 w 1979"/>
                    <a:gd name="T5" fmla="*/ 45 h 532"/>
                    <a:gd name="T6" fmla="*/ 1809 w 1979"/>
                    <a:gd name="T7" fmla="*/ 0 h 532"/>
                    <a:gd name="T8" fmla="*/ 0 w 1979"/>
                    <a:gd name="T9" fmla="*/ 487 h 5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9"/>
                    <a:gd name="T16" fmla="*/ 0 h 532"/>
                    <a:gd name="T17" fmla="*/ 1979 w 1979"/>
                    <a:gd name="T18" fmla="*/ 532 h 5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9" h="532">
                      <a:moveTo>
                        <a:pt x="0" y="487"/>
                      </a:moveTo>
                      <a:lnTo>
                        <a:pt x="170" y="532"/>
                      </a:lnTo>
                      <a:lnTo>
                        <a:pt x="1979" y="45"/>
                      </a:lnTo>
                      <a:lnTo>
                        <a:pt x="1809" y="0"/>
                      </a:lnTo>
                      <a:lnTo>
                        <a:pt x="0" y="487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4" name="Freeform 299"/>
                <p:cNvSpPr>
                  <a:spLocks/>
                </p:cNvSpPr>
                <p:nvPr/>
              </p:nvSpPr>
              <p:spPr bwMode="gray">
                <a:xfrm>
                  <a:off x="-6104" y="-2425"/>
                  <a:ext cx="170" cy="106"/>
                </a:xfrm>
                <a:custGeom>
                  <a:avLst/>
                  <a:gdLst>
                    <a:gd name="T0" fmla="*/ 170 w 170"/>
                    <a:gd name="T1" fmla="*/ 106 h 106"/>
                    <a:gd name="T2" fmla="*/ 170 w 170"/>
                    <a:gd name="T3" fmla="*/ 45 h 106"/>
                    <a:gd name="T4" fmla="*/ 0 w 170"/>
                    <a:gd name="T5" fmla="*/ 0 h 106"/>
                    <a:gd name="T6" fmla="*/ 0 w 170"/>
                    <a:gd name="T7" fmla="*/ 61 h 106"/>
                    <a:gd name="T8" fmla="*/ 170 w 170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0"/>
                    <a:gd name="T16" fmla="*/ 0 h 106"/>
                    <a:gd name="T17" fmla="*/ 170 w 17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0" h="106">
                      <a:moveTo>
                        <a:pt x="170" y="106"/>
                      </a:moveTo>
                      <a:lnTo>
                        <a:pt x="170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70" y="106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5" name="Freeform 300"/>
                <p:cNvSpPr>
                  <a:spLocks/>
                </p:cNvSpPr>
                <p:nvPr/>
              </p:nvSpPr>
              <p:spPr bwMode="gray">
                <a:xfrm>
                  <a:off x="-6459" y="-3006"/>
                  <a:ext cx="1810" cy="548"/>
                </a:xfrm>
                <a:custGeom>
                  <a:avLst/>
                  <a:gdLst>
                    <a:gd name="T0" fmla="*/ 0 w 1810"/>
                    <a:gd name="T1" fmla="*/ 484 h 548"/>
                    <a:gd name="T2" fmla="*/ 0 w 1810"/>
                    <a:gd name="T3" fmla="*/ 548 h 548"/>
                    <a:gd name="T4" fmla="*/ 1810 w 1810"/>
                    <a:gd name="T5" fmla="*/ 61 h 548"/>
                    <a:gd name="T6" fmla="*/ 1810 w 1810"/>
                    <a:gd name="T7" fmla="*/ 0 h 548"/>
                    <a:gd name="T8" fmla="*/ 0 w 1810"/>
                    <a:gd name="T9" fmla="*/ 484 h 5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10"/>
                    <a:gd name="T16" fmla="*/ 0 h 548"/>
                    <a:gd name="T17" fmla="*/ 1810 w 1810"/>
                    <a:gd name="T18" fmla="*/ 548 h 5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10" h="548">
                      <a:moveTo>
                        <a:pt x="0" y="484"/>
                      </a:moveTo>
                      <a:lnTo>
                        <a:pt x="0" y="548"/>
                      </a:lnTo>
                      <a:lnTo>
                        <a:pt x="1810" y="61"/>
                      </a:lnTo>
                      <a:lnTo>
                        <a:pt x="1810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7E2A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6" name="Freeform 301"/>
                <p:cNvSpPr>
                  <a:spLocks/>
                </p:cNvSpPr>
                <p:nvPr/>
              </p:nvSpPr>
              <p:spPr bwMode="gray">
                <a:xfrm>
                  <a:off x="-6626" y="-3051"/>
                  <a:ext cx="1977" cy="529"/>
                </a:xfrm>
                <a:custGeom>
                  <a:avLst/>
                  <a:gdLst>
                    <a:gd name="T0" fmla="*/ 0 w 1977"/>
                    <a:gd name="T1" fmla="*/ 484 h 529"/>
                    <a:gd name="T2" fmla="*/ 167 w 1977"/>
                    <a:gd name="T3" fmla="*/ 529 h 529"/>
                    <a:gd name="T4" fmla="*/ 1977 w 1977"/>
                    <a:gd name="T5" fmla="*/ 45 h 529"/>
                    <a:gd name="T6" fmla="*/ 1809 w 1977"/>
                    <a:gd name="T7" fmla="*/ 0 h 529"/>
                    <a:gd name="T8" fmla="*/ 0 w 1977"/>
                    <a:gd name="T9" fmla="*/ 484 h 5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77"/>
                    <a:gd name="T16" fmla="*/ 0 h 529"/>
                    <a:gd name="T17" fmla="*/ 1977 w 1977"/>
                    <a:gd name="T18" fmla="*/ 529 h 5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77" h="529">
                      <a:moveTo>
                        <a:pt x="0" y="484"/>
                      </a:moveTo>
                      <a:lnTo>
                        <a:pt x="167" y="529"/>
                      </a:lnTo>
                      <a:lnTo>
                        <a:pt x="1977" y="45"/>
                      </a:lnTo>
                      <a:lnTo>
                        <a:pt x="1809" y="0"/>
                      </a:lnTo>
                      <a:lnTo>
                        <a:pt x="0" y="484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7" name="Freeform 302"/>
                <p:cNvSpPr>
                  <a:spLocks/>
                </p:cNvSpPr>
                <p:nvPr/>
              </p:nvSpPr>
              <p:spPr bwMode="gray">
                <a:xfrm>
                  <a:off x="-6626" y="-2567"/>
                  <a:ext cx="167" cy="109"/>
                </a:xfrm>
                <a:custGeom>
                  <a:avLst/>
                  <a:gdLst>
                    <a:gd name="T0" fmla="*/ 167 w 167"/>
                    <a:gd name="T1" fmla="*/ 109 h 109"/>
                    <a:gd name="T2" fmla="*/ 167 w 167"/>
                    <a:gd name="T3" fmla="*/ 45 h 109"/>
                    <a:gd name="T4" fmla="*/ 0 w 167"/>
                    <a:gd name="T5" fmla="*/ 0 h 109"/>
                    <a:gd name="T6" fmla="*/ 0 w 167"/>
                    <a:gd name="T7" fmla="*/ 61 h 109"/>
                    <a:gd name="T8" fmla="*/ 167 w 167"/>
                    <a:gd name="T9" fmla="*/ 109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7"/>
                    <a:gd name="T16" fmla="*/ 0 h 109"/>
                    <a:gd name="T17" fmla="*/ 167 w 167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7" h="109">
                      <a:moveTo>
                        <a:pt x="167" y="109"/>
                      </a:moveTo>
                      <a:lnTo>
                        <a:pt x="167" y="45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67" y="109"/>
                      </a:lnTo>
                      <a:close/>
                    </a:path>
                  </a:pathLst>
                </a:custGeom>
                <a:solidFill>
                  <a:srgbClr val="682300"/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8" name="Freeform 303"/>
                <p:cNvSpPr>
                  <a:spLocks/>
                </p:cNvSpPr>
                <p:nvPr/>
              </p:nvSpPr>
              <p:spPr bwMode="gray">
                <a:xfrm>
                  <a:off x="-6324" y="-2678"/>
                  <a:ext cx="2313" cy="628"/>
                </a:xfrm>
                <a:custGeom>
                  <a:avLst/>
                  <a:gdLst>
                    <a:gd name="T0" fmla="*/ 2313 w 2313"/>
                    <a:gd name="T1" fmla="*/ 607 h 628"/>
                    <a:gd name="T2" fmla="*/ 50 w 2313"/>
                    <a:gd name="T3" fmla="*/ 0 h 628"/>
                    <a:gd name="T4" fmla="*/ 0 w 2313"/>
                    <a:gd name="T5" fmla="*/ 21 h 628"/>
                    <a:gd name="T6" fmla="*/ 2263 w 2313"/>
                    <a:gd name="T7" fmla="*/ 628 h 628"/>
                    <a:gd name="T8" fmla="*/ 2313 w 2313"/>
                    <a:gd name="T9" fmla="*/ 607 h 6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13"/>
                    <a:gd name="T16" fmla="*/ 0 h 628"/>
                    <a:gd name="T17" fmla="*/ 2313 w 2313"/>
                    <a:gd name="T18" fmla="*/ 628 h 6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13" h="628">
                      <a:moveTo>
                        <a:pt x="2313" y="607"/>
                      </a:moveTo>
                      <a:lnTo>
                        <a:pt x="50" y="0"/>
                      </a:lnTo>
                      <a:lnTo>
                        <a:pt x="0" y="21"/>
                      </a:lnTo>
                      <a:lnTo>
                        <a:pt x="2263" y="628"/>
                      </a:lnTo>
                      <a:lnTo>
                        <a:pt x="2313" y="60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9" name="Freeform 304"/>
                <p:cNvSpPr>
                  <a:spLocks/>
                </p:cNvSpPr>
                <p:nvPr/>
              </p:nvSpPr>
              <p:spPr bwMode="gray">
                <a:xfrm>
                  <a:off x="-6274" y="-2763"/>
                  <a:ext cx="2263" cy="692"/>
                </a:xfrm>
                <a:custGeom>
                  <a:avLst/>
                  <a:gdLst>
                    <a:gd name="T0" fmla="*/ 2263 w 2263"/>
                    <a:gd name="T1" fmla="*/ 692 h 692"/>
                    <a:gd name="T2" fmla="*/ 2263 w 2263"/>
                    <a:gd name="T3" fmla="*/ 607 h 692"/>
                    <a:gd name="T4" fmla="*/ 0 w 2263"/>
                    <a:gd name="T5" fmla="*/ 0 h 692"/>
                    <a:gd name="T6" fmla="*/ 0 w 2263"/>
                    <a:gd name="T7" fmla="*/ 85 h 692"/>
                    <a:gd name="T8" fmla="*/ 2263 w 2263"/>
                    <a:gd name="T9" fmla="*/ 692 h 6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92"/>
                    <a:gd name="T17" fmla="*/ 2263 w 2263"/>
                    <a:gd name="T18" fmla="*/ 692 h 6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92">
                      <a:moveTo>
                        <a:pt x="2263" y="692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85"/>
                      </a:lnTo>
                      <a:lnTo>
                        <a:pt x="2263" y="692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0" name="Freeform 305"/>
                <p:cNvSpPr>
                  <a:spLocks/>
                </p:cNvSpPr>
                <p:nvPr/>
              </p:nvSpPr>
              <p:spPr bwMode="gray">
                <a:xfrm>
                  <a:off x="-6298" y="-2806"/>
                  <a:ext cx="2279" cy="652"/>
                </a:xfrm>
                <a:custGeom>
                  <a:avLst/>
                  <a:gdLst>
                    <a:gd name="T0" fmla="*/ 965 w 965"/>
                    <a:gd name="T1" fmla="*/ 257 h 276"/>
                    <a:gd name="T2" fmla="*/ 38 w 965"/>
                    <a:gd name="T3" fmla="*/ 8 h 276"/>
                    <a:gd name="T4" fmla="*/ 7 w 965"/>
                    <a:gd name="T5" fmla="*/ 0 h 276"/>
                    <a:gd name="T6" fmla="*/ 0 w 965"/>
                    <a:gd name="T7" fmla="*/ 8 h 276"/>
                    <a:gd name="T8" fmla="*/ 0 w 965"/>
                    <a:gd name="T9" fmla="*/ 14 h 276"/>
                    <a:gd name="T10" fmla="*/ 4 w 965"/>
                    <a:gd name="T11" fmla="*/ 19 h 276"/>
                    <a:gd name="T12" fmla="*/ 962 w 965"/>
                    <a:gd name="T13" fmla="*/ 276 h 276"/>
                    <a:gd name="T14" fmla="*/ 965 w 965"/>
                    <a:gd name="T15" fmla="*/ 257 h 2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65"/>
                    <a:gd name="T25" fmla="*/ 0 h 276"/>
                    <a:gd name="T26" fmla="*/ 965 w 965"/>
                    <a:gd name="T27" fmla="*/ 276 h 27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65" h="276">
                      <a:moveTo>
                        <a:pt x="965" y="257"/>
                      </a:move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1"/>
                        <a:pt x="0" y="5"/>
                        <a:pt x="0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6"/>
                        <a:pt x="1" y="18"/>
                        <a:pt x="4" y="19"/>
                      </a:cubicBezTo>
                      <a:cubicBezTo>
                        <a:pt x="962" y="276"/>
                        <a:pt x="962" y="276"/>
                        <a:pt x="962" y="276"/>
                      </a:cubicBezTo>
                      <a:lnTo>
                        <a:pt x="965" y="25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1" name="Freeform 306"/>
                <p:cNvSpPr>
                  <a:spLocks/>
                </p:cNvSpPr>
                <p:nvPr/>
              </p:nvSpPr>
              <p:spPr bwMode="gray">
                <a:xfrm>
                  <a:off x="-6282" y="-2822"/>
                  <a:ext cx="2330" cy="623"/>
                </a:xfrm>
                <a:custGeom>
                  <a:avLst/>
                  <a:gdLst>
                    <a:gd name="T0" fmla="*/ 2330 w 2330"/>
                    <a:gd name="T1" fmla="*/ 607 h 623"/>
                    <a:gd name="T2" fmla="*/ 2263 w 2330"/>
                    <a:gd name="T3" fmla="*/ 623 h 623"/>
                    <a:gd name="T4" fmla="*/ 0 w 2330"/>
                    <a:gd name="T5" fmla="*/ 16 h 623"/>
                    <a:gd name="T6" fmla="*/ 67 w 2330"/>
                    <a:gd name="T7" fmla="*/ 0 h 623"/>
                    <a:gd name="T8" fmla="*/ 2330 w 2330"/>
                    <a:gd name="T9" fmla="*/ 607 h 6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0"/>
                    <a:gd name="T16" fmla="*/ 0 h 623"/>
                    <a:gd name="T17" fmla="*/ 2330 w 2330"/>
                    <a:gd name="T18" fmla="*/ 623 h 6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0" h="623">
                      <a:moveTo>
                        <a:pt x="2330" y="607"/>
                      </a:moveTo>
                      <a:lnTo>
                        <a:pt x="2263" y="623"/>
                      </a:lnTo>
                      <a:lnTo>
                        <a:pt x="0" y="16"/>
                      </a:lnTo>
                      <a:lnTo>
                        <a:pt x="67" y="0"/>
                      </a:lnTo>
                      <a:lnTo>
                        <a:pt x="2330" y="60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2" name="Freeform 307"/>
                <p:cNvSpPr>
                  <a:spLocks/>
                </p:cNvSpPr>
                <p:nvPr/>
              </p:nvSpPr>
              <p:spPr bwMode="gray">
                <a:xfrm>
                  <a:off x="-6324" y="-2657"/>
                  <a:ext cx="2263" cy="617"/>
                </a:xfrm>
                <a:custGeom>
                  <a:avLst/>
                  <a:gdLst>
                    <a:gd name="T0" fmla="*/ 2263 w 2263"/>
                    <a:gd name="T1" fmla="*/ 617 h 617"/>
                    <a:gd name="T2" fmla="*/ 2263 w 2263"/>
                    <a:gd name="T3" fmla="*/ 607 h 617"/>
                    <a:gd name="T4" fmla="*/ 0 w 2263"/>
                    <a:gd name="T5" fmla="*/ 0 h 617"/>
                    <a:gd name="T6" fmla="*/ 0 w 2263"/>
                    <a:gd name="T7" fmla="*/ 10 h 617"/>
                    <a:gd name="T8" fmla="*/ 2263 w 2263"/>
                    <a:gd name="T9" fmla="*/ 617 h 6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17"/>
                    <a:gd name="T17" fmla="*/ 2263 w 2263"/>
                    <a:gd name="T18" fmla="*/ 617 h 6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17">
                      <a:moveTo>
                        <a:pt x="2263" y="617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263" y="61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3" name="Freeform 308"/>
                <p:cNvSpPr>
                  <a:spLocks/>
                </p:cNvSpPr>
                <p:nvPr/>
              </p:nvSpPr>
              <p:spPr bwMode="gray">
                <a:xfrm>
                  <a:off x="-4061" y="-2217"/>
                  <a:ext cx="144" cy="177"/>
                </a:xfrm>
                <a:custGeom>
                  <a:avLst/>
                  <a:gdLst>
                    <a:gd name="T0" fmla="*/ 40 w 61"/>
                    <a:gd name="T1" fmla="*/ 57 h 75"/>
                    <a:gd name="T2" fmla="*/ 40 w 61"/>
                    <a:gd name="T3" fmla="*/ 21 h 75"/>
                    <a:gd name="T4" fmla="*/ 43 w 61"/>
                    <a:gd name="T5" fmla="*/ 20 h 75"/>
                    <a:gd name="T6" fmla="*/ 50 w 61"/>
                    <a:gd name="T7" fmla="*/ 11 h 75"/>
                    <a:gd name="T8" fmla="*/ 50 w 61"/>
                    <a:gd name="T9" fmla="*/ 6 h 75"/>
                    <a:gd name="T10" fmla="*/ 43 w 61"/>
                    <a:gd name="T11" fmla="*/ 1 h 75"/>
                    <a:gd name="T12" fmla="*/ 18 w 61"/>
                    <a:gd name="T13" fmla="*/ 8 h 75"/>
                    <a:gd name="T14" fmla="*/ 11 w 61"/>
                    <a:gd name="T15" fmla="*/ 16 h 75"/>
                    <a:gd name="T16" fmla="*/ 11 w 61"/>
                    <a:gd name="T17" fmla="*/ 22 h 75"/>
                    <a:gd name="T18" fmla="*/ 18 w 61"/>
                    <a:gd name="T19" fmla="*/ 27 h 75"/>
                    <a:gd name="T20" fmla="*/ 21 w 61"/>
                    <a:gd name="T21" fmla="*/ 26 h 75"/>
                    <a:gd name="T22" fmla="*/ 21 w 61"/>
                    <a:gd name="T23" fmla="*/ 62 h 75"/>
                    <a:gd name="T24" fmla="*/ 0 w 61"/>
                    <a:gd name="T25" fmla="*/ 71 h 75"/>
                    <a:gd name="T26" fmla="*/ 0 w 61"/>
                    <a:gd name="T27" fmla="*/ 75 h 75"/>
                    <a:gd name="T28" fmla="*/ 61 w 61"/>
                    <a:gd name="T29" fmla="*/ 58 h 75"/>
                    <a:gd name="T30" fmla="*/ 61 w 61"/>
                    <a:gd name="T31" fmla="*/ 55 h 75"/>
                    <a:gd name="T32" fmla="*/ 40 w 61"/>
                    <a:gd name="T33" fmla="*/ 57 h 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75"/>
                    <a:gd name="T53" fmla="*/ 61 w 61"/>
                    <a:gd name="T54" fmla="*/ 75 h 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75">
                      <a:moveTo>
                        <a:pt x="40" y="57"/>
                      </a:move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3" y="20"/>
                        <a:pt x="43" y="20"/>
                        <a:pt x="43" y="20"/>
                      </a:cubicBezTo>
                      <a:cubicBezTo>
                        <a:pt x="47" y="19"/>
                        <a:pt x="50" y="15"/>
                        <a:pt x="50" y="11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2"/>
                        <a:pt x="47" y="0"/>
                        <a:pt x="43" y="1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4" y="9"/>
                        <a:pt x="11" y="12"/>
                        <a:pt x="11" y="16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5"/>
                        <a:pt x="14" y="28"/>
                        <a:pt x="18" y="27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lnTo>
                        <a:pt x="40" y="5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4" name="Freeform 309"/>
                <p:cNvSpPr>
                  <a:spLocks/>
                </p:cNvSpPr>
                <p:nvPr/>
              </p:nvSpPr>
              <p:spPr bwMode="gray">
                <a:xfrm>
                  <a:off x="-5285" y="-2957"/>
                  <a:ext cx="2313" cy="628"/>
                </a:xfrm>
                <a:custGeom>
                  <a:avLst/>
                  <a:gdLst>
                    <a:gd name="T0" fmla="*/ 2313 w 2313"/>
                    <a:gd name="T1" fmla="*/ 607 h 628"/>
                    <a:gd name="T2" fmla="*/ 50 w 2313"/>
                    <a:gd name="T3" fmla="*/ 0 h 628"/>
                    <a:gd name="T4" fmla="*/ 0 w 2313"/>
                    <a:gd name="T5" fmla="*/ 21 h 628"/>
                    <a:gd name="T6" fmla="*/ 2263 w 2313"/>
                    <a:gd name="T7" fmla="*/ 628 h 628"/>
                    <a:gd name="T8" fmla="*/ 2313 w 2313"/>
                    <a:gd name="T9" fmla="*/ 607 h 6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13"/>
                    <a:gd name="T16" fmla="*/ 0 h 628"/>
                    <a:gd name="T17" fmla="*/ 2313 w 2313"/>
                    <a:gd name="T18" fmla="*/ 628 h 6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13" h="628">
                      <a:moveTo>
                        <a:pt x="2313" y="607"/>
                      </a:moveTo>
                      <a:lnTo>
                        <a:pt x="50" y="0"/>
                      </a:lnTo>
                      <a:lnTo>
                        <a:pt x="0" y="21"/>
                      </a:lnTo>
                      <a:lnTo>
                        <a:pt x="2263" y="628"/>
                      </a:lnTo>
                      <a:lnTo>
                        <a:pt x="2313" y="60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5" name="Freeform 310"/>
                <p:cNvSpPr>
                  <a:spLocks/>
                </p:cNvSpPr>
                <p:nvPr/>
              </p:nvSpPr>
              <p:spPr bwMode="gray">
                <a:xfrm>
                  <a:off x="-5235" y="-3042"/>
                  <a:ext cx="2263" cy="692"/>
                </a:xfrm>
                <a:custGeom>
                  <a:avLst/>
                  <a:gdLst>
                    <a:gd name="T0" fmla="*/ 2263 w 2263"/>
                    <a:gd name="T1" fmla="*/ 692 h 692"/>
                    <a:gd name="T2" fmla="*/ 2263 w 2263"/>
                    <a:gd name="T3" fmla="*/ 607 h 692"/>
                    <a:gd name="T4" fmla="*/ 0 w 2263"/>
                    <a:gd name="T5" fmla="*/ 0 h 692"/>
                    <a:gd name="T6" fmla="*/ 0 w 2263"/>
                    <a:gd name="T7" fmla="*/ 85 h 692"/>
                    <a:gd name="T8" fmla="*/ 2263 w 2263"/>
                    <a:gd name="T9" fmla="*/ 692 h 6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92"/>
                    <a:gd name="T17" fmla="*/ 2263 w 2263"/>
                    <a:gd name="T18" fmla="*/ 692 h 6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92">
                      <a:moveTo>
                        <a:pt x="2263" y="692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85"/>
                      </a:lnTo>
                      <a:lnTo>
                        <a:pt x="2263" y="692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6" name="Freeform 311"/>
                <p:cNvSpPr>
                  <a:spLocks/>
                </p:cNvSpPr>
                <p:nvPr/>
              </p:nvSpPr>
              <p:spPr bwMode="gray">
                <a:xfrm>
                  <a:off x="-5259" y="-3084"/>
                  <a:ext cx="2280" cy="652"/>
                </a:xfrm>
                <a:custGeom>
                  <a:avLst/>
                  <a:gdLst>
                    <a:gd name="T0" fmla="*/ 965 w 965"/>
                    <a:gd name="T1" fmla="*/ 257 h 276"/>
                    <a:gd name="T2" fmla="*/ 38 w 965"/>
                    <a:gd name="T3" fmla="*/ 8 h 276"/>
                    <a:gd name="T4" fmla="*/ 7 w 965"/>
                    <a:gd name="T5" fmla="*/ 0 h 276"/>
                    <a:gd name="T6" fmla="*/ 0 w 965"/>
                    <a:gd name="T7" fmla="*/ 8 h 276"/>
                    <a:gd name="T8" fmla="*/ 0 w 965"/>
                    <a:gd name="T9" fmla="*/ 14 h 276"/>
                    <a:gd name="T10" fmla="*/ 3 w 965"/>
                    <a:gd name="T11" fmla="*/ 19 h 276"/>
                    <a:gd name="T12" fmla="*/ 962 w 965"/>
                    <a:gd name="T13" fmla="*/ 276 h 276"/>
                    <a:gd name="T14" fmla="*/ 965 w 965"/>
                    <a:gd name="T15" fmla="*/ 257 h 27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65"/>
                    <a:gd name="T25" fmla="*/ 0 h 276"/>
                    <a:gd name="T26" fmla="*/ 965 w 965"/>
                    <a:gd name="T27" fmla="*/ 276 h 27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65" h="276">
                      <a:moveTo>
                        <a:pt x="965" y="257"/>
                      </a:move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1"/>
                        <a:pt x="0" y="5"/>
                        <a:pt x="0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6"/>
                        <a:pt x="1" y="18"/>
                        <a:pt x="3" y="19"/>
                      </a:cubicBezTo>
                      <a:cubicBezTo>
                        <a:pt x="962" y="276"/>
                        <a:pt x="962" y="276"/>
                        <a:pt x="962" y="276"/>
                      </a:cubicBezTo>
                      <a:lnTo>
                        <a:pt x="965" y="25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7" name="Freeform 312"/>
                <p:cNvSpPr>
                  <a:spLocks/>
                </p:cNvSpPr>
                <p:nvPr/>
              </p:nvSpPr>
              <p:spPr bwMode="gray">
                <a:xfrm>
                  <a:off x="-5242" y="-3101"/>
                  <a:ext cx="2329" cy="624"/>
                </a:xfrm>
                <a:custGeom>
                  <a:avLst/>
                  <a:gdLst>
                    <a:gd name="T0" fmla="*/ 2329 w 2329"/>
                    <a:gd name="T1" fmla="*/ 607 h 624"/>
                    <a:gd name="T2" fmla="*/ 2263 w 2329"/>
                    <a:gd name="T3" fmla="*/ 624 h 624"/>
                    <a:gd name="T4" fmla="*/ 0 w 2329"/>
                    <a:gd name="T5" fmla="*/ 17 h 624"/>
                    <a:gd name="T6" fmla="*/ 66 w 2329"/>
                    <a:gd name="T7" fmla="*/ 0 h 624"/>
                    <a:gd name="T8" fmla="*/ 2329 w 2329"/>
                    <a:gd name="T9" fmla="*/ 607 h 6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29"/>
                    <a:gd name="T16" fmla="*/ 0 h 624"/>
                    <a:gd name="T17" fmla="*/ 2329 w 2329"/>
                    <a:gd name="T18" fmla="*/ 624 h 6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29" h="624">
                      <a:moveTo>
                        <a:pt x="2329" y="607"/>
                      </a:moveTo>
                      <a:lnTo>
                        <a:pt x="2263" y="624"/>
                      </a:lnTo>
                      <a:lnTo>
                        <a:pt x="0" y="17"/>
                      </a:lnTo>
                      <a:lnTo>
                        <a:pt x="66" y="0"/>
                      </a:lnTo>
                      <a:lnTo>
                        <a:pt x="2329" y="60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8" name="Freeform 313"/>
                <p:cNvSpPr>
                  <a:spLocks/>
                </p:cNvSpPr>
                <p:nvPr/>
              </p:nvSpPr>
              <p:spPr bwMode="gray">
                <a:xfrm>
                  <a:off x="-5285" y="-2936"/>
                  <a:ext cx="2263" cy="617"/>
                </a:xfrm>
                <a:custGeom>
                  <a:avLst/>
                  <a:gdLst>
                    <a:gd name="T0" fmla="*/ 2263 w 2263"/>
                    <a:gd name="T1" fmla="*/ 617 h 617"/>
                    <a:gd name="T2" fmla="*/ 2263 w 2263"/>
                    <a:gd name="T3" fmla="*/ 607 h 617"/>
                    <a:gd name="T4" fmla="*/ 0 w 2263"/>
                    <a:gd name="T5" fmla="*/ 0 h 617"/>
                    <a:gd name="T6" fmla="*/ 0 w 2263"/>
                    <a:gd name="T7" fmla="*/ 10 h 617"/>
                    <a:gd name="T8" fmla="*/ 2263 w 2263"/>
                    <a:gd name="T9" fmla="*/ 617 h 6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63"/>
                    <a:gd name="T16" fmla="*/ 0 h 617"/>
                    <a:gd name="T17" fmla="*/ 2263 w 2263"/>
                    <a:gd name="T18" fmla="*/ 617 h 6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63" h="617">
                      <a:moveTo>
                        <a:pt x="2263" y="617"/>
                      </a:moveTo>
                      <a:lnTo>
                        <a:pt x="2263" y="607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263" y="61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9" name="Freeform 314"/>
                <p:cNvSpPr>
                  <a:spLocks/>
                </p:cNvSpPr>
                <p:nvPr/>
              </p:nvSpPr>
              <p:spPr bwMode="gray">
                <a:xfrm>
                  <a:off x="-3022" y="-2496"/>
                  <a:ext cx="144" cy="177"/>
                </a:xfrm>
                <a:custGeom>
                  <a:avLst/>
                  <a:gdLst>
                    <a:gd name="T0" fmla="*/ 40 w 61"/>
                    <a:gd name="T1" fmla="*/ 57 h 75"/>
                    <a:gd name="T2" fmla="*/ 40 w 61"/>
                    <a:gd name="T3" fmla="*/ 21 h 75"/>
                    <a:gd name="T4" fmla="*/ 43 w 61"/>
                    <a:gd name="T5" fmla="*/ 20 h 75"/>
                    <a:gd name="T6" fmla="*/ 50 w 61"/>
                    <a:gd name="T7" fmla="*/ 11 h 75"/>
                    <a:gd name="T8" fmla="*/ 50 w 61"/>
                    <a:gd name="T9" fmla="*/ 6 h 75"/>
                    <a:gd name="T10" fmla="*/ 43 w 61"/>
                    <a:gd name="T11" fmla="*/ 1 h 75"/>
                    <a:gd name="T12" fmla="*/ 18 w 61"/>
                    <a:gd name="T13" fmla="*/ 8 h 75"/>
                    <a:gd name="T14" fmla="*/ 11 w 61"/>
                    <a:gd name="T15" fmla="*/ 16 h 75"/>
                    <a:gd name="T16" fmla="*/ 11 w 61"/>
                    <a:gd name="T17" fmla="*/ 22 h 75"/>
                    <a:gd name="T18" fmla="*/ 18 w 61"/>
                    <a:gd name="T19" fmla="*/ 27 h 75"/>
                    <a:gd name="T20" fmla="*/ 21 w 61"/>
                    <a:gd name="T21" fmla="*/ 26 h 75"/>
                    <a:gd name="T22" fmla="*/ 21 w 61"/>
                    <a:gd name="T23" fmla="*/ 62 h 75"/>
                    <a:gd name="T24" fmla="*/ 0 w 61"/>
                    <a:gd name="T25" fmla="*/ 71 h 75"/>
                    <a:gd name="T26" fmla="*/ 0 w 61"/>
                    <a:gd name="T27" fmla="*/ 75 h 75"/>
                    <a:gd name="T28" fmla="*/ 61 w 61"/>
                    <a:gd name="T29" fmla="*/ 58 h 75"/>
                    <a:gd name="T30" fmla="*/ 61 w 61"/>
                    <a:gd name="T31" fmla="*/ 55 h 75"/>
                    <a:gd name="T32" fmla="*/ 40 w 61"/>
                    <a:gd name="T33" fmla="*/ 57 h 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75"/>
                    <a:gd name="T53" fmla="*/ 61 w 61"/>
                    <a:gd name="T54" fmla="*/ 75 h 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75">
                      <a:moveTo>
                        <a:pt x="40" y="57"/>
                      </a:move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3" y="20"/>
                        <a:pt x="43" y="20"/>
                        <a:pt x="43" y="20"/>
                      </a:cubicBezTo>
                      <a:cubicBezTo>
                        <a:pt x="47" y="19"/>
                        <a:pt x="50" y="15"/>
                        <a:pt x="50" y="11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2"/>
                        <a:pt x="47" y="0"/>
                        <a:pt x="43" y="1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4" y="9"/>
                        <a:pt x="11" y="12"/>
                        <a:pt x="11" y="16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5"/>
                        <a:pt x="14" y="28"/>
                        <a:pt x="18" y="27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lnTo>
                        <a:pt x="40" y="5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sp>
        <p:nvSpPr>
          <p:cNvPr id="1695" name="Freeform 681"/>
          <p:cNvSpPr>
            <a:spLocks/>
          </p:cNvSpPr>
          <p:nvPr/>
        </p:nvSpPr>
        <p:spPr bwMode="gray">
          <a:xfrm flipH="1">
            <a:off x="1914508" y="4873829"/>
            <a:ext cx="1623860" cy="436804"/>
          </a:xfrm>
          <a:custGeom>
            <a:avLst/>
            <a:gdLst>
              <a:gd name="T0" fmla="*/ 0 w 9273"/>
              <a:gd name="T1" fmla="*/ 974 h 2488"/>
              <a:gd name="T2" fmla="*/ 3628 w 9273"/>
              <a:gd name="T3" fmla="*/ 0 h 2488"/>
              <a:gd name="T4" fmla="*/ 9273 w 9273"/>
              <a:gd name="T5" fmla="*/ 1515 h 2488"/>
              <a:gd name="T6" fmla="*/ 5645 w 9273"/>
              <a:gd name="T7" fmla="*/ 2488 h 2488"/>
              <a:gd name="T8" fmla="*/ 0 w 9273"/>
              <a:gd name="T9" fmla="*/ 974 h 24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273"/>
              <a:gd name="T16" fmla="*/ 0 h 2488"/>
              <a:gd name="T17" fmla="*/ 9273 w 9273"/>
              <a:gd name="T18" fmla="*/ 2488 h 24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273" h="2488">
                <a:moveTo>
                  <a:pt x="0" y="974"/>
                </a:moveTo>
                <a:lnTo>
                  <a:pt x="3628" y="0"/>
                </a:lnTo>
                <a:lnTo>
                  <a:pt x="9273" y="1515"/>
                </a:lnTo>
                <a:lnTo>
                  <a:pt x="5645" y="2488"/>
                </a:lnTo>
                <a:lnTo>
                  <a:pt x="0" y="97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96" name="Freeform 683"/>
          <p:cNvSpPr>
            <a:spLocks/>
          </p:cNvSpPr>
          <p:nvPr/>
        </p:nvSpPr>
        <p:spPr bwMode="gray">
          <a:xfrm flipH="1">
            <a:off x="2219867" y="4770695"/>
            <a:ext cx="1011121" cy="420626"/>
          </a:xfrm>
          <a:custGeom>
            <a:avLst/>
            <a:gdLst>
              <a:gd name="T0" fmla="*/ 0 w 5773"/>
              <a:gd name="T1" fmla="*/ 1094 h 2403"/>
              <a:gd name="T2" fmla="*/ 4075 w 5773"/>
              <a:gd name="T3" fmla="*/ 0 h 2403"/>
              <a:gd name="T4" fmla="*/ 5773 w 5773"/>
              <a:gd name="T5" fmla="*/ 1321 h 2403"/>
              <a:gd name="T6" fmla="*/ 1741 w 5773"/>
              <a:gd name="T7" fmla="*/ 2403 h 2403"/>
              <a:gd name="T8" fmla="*/ 0 w 5773"/>
              <a:gd name="T9" fmla="*/ 1094 h 24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73"/>
              <a:gd name="T16" fmla="*/ 0 h 2403"/>
              <a:gd name="T17" fmla="*/ 5773 w 5773"/>
              <a:gd name="T18" fmla="*/ 2403 h 240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73" h="2403">
                <a:moveTo>
                  <a:pt x="0" y="1094"/>
                </a:moveTo>
                <a:lnTo>
                  <a:pt x="4075" y="0"/>
                </a:lnTo>
                <a:lnTo>
                  <a:pt x="5773" y="1321"/>
                </a:lnTo>
                <a:lnTo>
                  <a:pt x="1741" y="2403"/>
                </a:lnTo>
                <a:lnTo>
                  <a:pt x="0" y="109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97" name="Freeform 682"/>
          <p:cNvSpPr>
            <a:spLocks/>
          </p:cNvSpPr>
          <p:nvPr/>
        </p:nvSpPr>
        <p:spPr bwMode="gray">
          <a:xfrm flipH="1">
            <a:off x="2598026" y="4669582"/>
            <a:ext cx="1011121" cy="420626"/>
          </a:xfrm>
          <a:custGeom>
            <a:avLst/>
            <a:gdLst>
              <a:gd name="T0" fmla="*/ 0 w 5775"/>
              <a:gd name="T1" fmla="*/ 1091 h 2402"/>
              <a:gd name="T2" fmla="*/ 4077 w 5775"/>
              <a:gd name="T3" fmla="*/ 0 h 2402"/>
              <a:gd name="T4" fmla="*/ 5775 w 5775"/>
              <a:gd name="T5" fmla="*/ 1320 h 2402"/>
              <a:gd name="T6" fmla="*/ 1743 w 5775"/>
              <a:gd name="T7" fmla="*/ 2402 h 2402"/>
              <a:gd name="T8" fmla="*/ 0 w 5775"/>
              <a:gd name="T9" fmla="*/ 1091 h 24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75"/>
              <a:gd name="T16" fmla="*/ 0 h 2402"/>
              <a:gd name="T17" fmla="*/ 5775 w 5775"/>
              <a:gd name="T18" fmla="*/ 2402 h 240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75" h="2402">
                <a:moveTo>
                  <a:pt x="0" y="1091"/>
                </a:moveTo>
                <a:lnTo>
                  <a:pt x="4077" y="0"/>
                </a:lnTo>
                <a:lnTo>
                  <a:pt x="5775" y="1320"/>
                </a:lnTo>
                <a:lnTo>
                  <a:pt x="1743" y="2402"/>
                </a:lnTo>
                <a:lnTo>
                  <a:pt x="0" y="109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98" name="Freeform 684"/>
          <p:cNvSpPr>
            <a:spLocks/>
          </p:cNvSpPr>
          <p:nvPr/>
        </p:nvSpPr>
        <p:spPr bwMode="gray">
          <a:xfrm flipH="1">
            <a:off x="1843730" y="4871806"/>
            <a:ext cx="1011121" cy="420626"/>
          </a:xfrm>
          <a:custGeom>
            <a:avLst/>
            <a:gdLst>
              <a:gd name="T0" fmla="*/ 0 w 5773"/>
              <a:gd name="T1" fmla="*/ 1094 h 2402"/>
              <a:gd name="T2" fmla="*/ 4075 w 5773"/>
              <a:gd name="T3" fmla="*/ 0 h 2402"/>
              <a:gd name="T4" fmla="*/ 5773 w 5773"/>
              <a:gd name="T5" fmla="*/ 1321 h 2402"/>
              <a:gd name="T6" fmla="*/ 1741 w 5773"/>
              <a:gd name="T7" fmla="*/ 2402 h 2402"/>
              <a:gd name="T8" fmla="*/ 0 w 5773"/>
              <a:gd name="T9" fmla="*/ 1094 h 24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73"/>
              <a:gd name="T16" fmla="*/ 0 h 2402"/>
              <a:gd name="T17" fmla="*/ 5773 w 5773"/>
              <a:gd name="T18" fmla="*/ 2402 h 240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73" h="2402">
                <a:moveTo>
                  <a:pt x="0" y="1094"/>
                </a:moveTo>
                <a:lnTo>
                  <a:pt x="4075" y="0"/>
                </a:lnTo>
                <a:lnTo>
                  <a:pt x="5773" y="1321"/>
                </a:lnTo>
                <a:lnTo>
                  <a:pt x="1741" y="2402"/>
                </a:lnTo>
                <a:lnTo>
                  <a:pt x="0" y="109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99" name="Freeform 685"/>
          <p:cNvSpPr>
            <a:spLocks/>
          </p:cNvSpPr>
          <p:nvPr/>
        </p:nvSpPr>
        <p:spPr bwMode="gray">
          <a:xfrm flipH="1">
            <a:off x="2549492" y="4861695"/>
            <a:ext cx="1059655" cy="1035388"/>
          </a:xfrm>
          <a:custGeom>
            <a:avLst/>
            <a:gdLst>
              <a:gd name="T0" fmla="*/ 6044 w 6049"/>
              <a:gd name="T1" fmla="*/ 2679 h 5915"/>
              <a:gd name="T2" fmla="*/ 6044 w 6049"/>
              <a:gd name="T3" fmla="*/ 2468 h 5915"/>
              <a:gd name="T4" fmla="*/ 4306 w 6049"/>
              <a:gd name="T5" fmla="*/ 1160 h 5915"/>
              <a:gd name="T6" fmla="*/ 4306 w 6049"/>
              <a:gd name="T7" fmla="*/ 2001 h 5915"/>
              <a:gd name="T8" fmla="*/ 3895 w 6049"/>
              <a:gd name="T9" fmla="*/ 1890 h 5915"/>
              <a:gd name="T10" fmla="*/ 2154 w 6049"/>
              <a:gd name="T11" fmla="*/ 581 h 5915"/>
              <a:gd name="T12" fmla="*/ 2154 w 6049"/>
              <a:gd name="T13" fmla="*/ 1424 h 5915"/>
              <a:gd name="T14" fmla="*/ 1743 w 6049"/>
              <a:gd name="T15" fmla="*/ 1311 h 5915"/>
              <a:gd name="T16" fmla="*/ 0 w 6049"/>
              <a:gd name="T17" fmla="*/ 0 h 5915"/>
              <a:gd name="T18" fmla="*/ 0 w 6049"/>
              <a:gd name="T19" fmla="*/ 846 h 5915"/>
              <a:gd name="T20" fmla="*/ 0 w 6049"/>
              <a:gd name="T21" fmla="*/ 848 h 5915"/>
              <a:gd name="T22" fmla="*/ 0 w 6049"/>
              <a:gd name="T23" fmla="*/ 1058 h 5915"/>
              <a:gd name="T24" fmla="*/ 0 w 6049"/>
              <a:gd name="T25" fmla="*/ 4292 h 5915"/>
              <a:gd name="T26" fmla="*/ 6049 w 6049"/>
              <a:gd name="T27" fmla="*/ 5915 h 5915"/>
              <a:gd name="T28" fmla="*/ 6049 w 6049"/>
              <a:gd name="T29" fmla="*/ 2681 h 5915"/>
              <a:gd name="T30" fmla="*/ 6044 w 6049"/>
              <a:gd name="T31" fmla="*/ 2679 h 59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6049"/>
              <a:gd name="T49" fmla="*/ 0 h 5915"/>
              <a:gd name="T50" fmla="*/ 6049 w 6049"/>
              <a:gd name="T51" fmla="*/ 5915 h 591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6049" h="5915">
                <a:moveTo>
                  <a:pt x="6044" y="2679"/>
                </a:moveTo>
                <a:lnTo>
                  <a:pt x="6044" y="2468"/>
                </a:lnTo>
                <a:lnTo>
                  <a:pt x="4306" y="1160"/>
                </a:lnTo>
                <a:lnTo>
                  <a:pt x="4306" y="2001"/>
                </a:lnTo>
                <a:lnTo>
                  <a:pt x="3895" y="1890"/>
                </a:lnTo>
                <a:lnTo>
                  <a:pt x="2154" y="581"/>
                </a:lnTo>
                <a:lnTo>
                  <a:pt x="2154" y="1424"/>
                </a:lnTo>
                <a:lnTo>
                  <a:pt x="1743" y="1311"/>
                </a:lnTo>
                <a:lnTo>
                  <a:pt x="0" y="0"/>
                </a:lnTo>
                <a:lnTo>
                  <a:pt x="0" y="846"/>
                </a:lnTo>
                <a:lnTo>
                  <a:pt x="0" y="848"/>
                </a:lnTo>
                <a:lnTo>
                  <a:pt x="0" y="1058"/>
                </a:lnTo>
                <a:lnTo>
                  <a:pt x="0" y="4292"/>
                </a:lnTo>
                <a:lnTo>
                  <a:pt x="6049" y="5915"/>
                </a:lnTo>
                <a:lnTo>
                  <a:pt x="6049" y="2681"/>
                </a:lnTo>
                <a:lnTo>
                  <a:pt x="6044" y="267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00" name="Freeform 686"/>
          <p:cNvSpPr>
            <a:spLocks/>
          </p:cNvSpPr>
          <p:nvPr/>
        </p:nvSpPr>
        <p:spPr bwMode="gray">
          <a:xfrm flipH="1">
            <a:off x="1843730" y="5104365"/>
            <a:ext cx="705762" cy="792718"/>
          </a:xfrm>
          <a:custGeom>
            <a:avLst/>
            <a:gdLst>
              <a:gd name="T0" fmla="*/ 4032 w 4032"/>
              <a:gd name="T1" fmla="*/ 0 h 4528"/>
              <a:gd name="T2" fmla="*/ 0 w 4032"/>
              <a:gd name="T3" fmla="*/ 1081 h 4528"/>
              <a:gd name="T4" fmla="*/ 2 w 4032"/>
              <a:gd name="T5" fmla="*/ 4528 h 4528"/>
              <a:gd name="T6" fmla="*/ 4032 w 4032"/>
              <a:gd name="T7" fmla="*/ 3446 h 4528"/>
              <a:gd name="T8" fmla="*/ 4032 w 4032"/>
              <a:gd name="T9" fmla="*/ 0 h 45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32"/>
              <a:gd name="T16" fmla="*/ 0 h 4528"/>
              <a:gd name="T17" fmla="*/ 4032 w 4032"/>
              <a:gd name="T18" fmla="*/ 4528 h 45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32" h="4528">
                <a:moveTo>
                  <a:pt x="4032" y="0"/>
                </a:moveTo>
                <a:lnTo>
                  <a:pt x="0" y="1081"/>
                </a:lnTo>
                <a:lnTo>
                  <a:pt x="2" y="4528"/>
                </a:lnTo>
                <a:lnTo>
                  <a:pt x="4032" y="3446"/>
                </a:lnTo>
                <a:lnTo>
                  <a:pt x="403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>
            <a:noFill/>
            <a:prstDash val="solid"/>
            <a:miter lim="800000"/>
            <a:headEnd type="none" w="med" len="med"/>
            <a:tailEnd type="none" w="med" len="med"/>
          </a:ln>
          <a:effectLst/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701" name="Group 852"/>
          <p:cNvGrpSpPr>
            <a:grpSpLocks/>
          </p:cNvGrpSpPr>
          <p:nvPr/>
        </p:nvGrpSpPr>
        <p:grpSpPr bwMode="gray">
          <a:xfrm flipH="1">
            <a:off x="1934731" y="5413767"/>
            <a:ext cx="503538" cy="202224"/>
            <a:chOff x="4943" y="2411"/>
            <a:chExt cx="249" cy="100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1708" name="Freeform 853"/>
            <p:cNvSpPr>
              <a:spLocks/>
            </p:cNvSpPr>
            <p:nvPr/>
          </p:nvSpPr>
          <p:spPr bwMode="gray">
            <a:xfrm>
              <a:off x="4943" y="2465"/>
              <a:ext cx="50" cy="46"/>
            </a:xfrm>
            <a:custGeom>
              <a:avLst/>
              <a:gdLst>
                <a:gd name="T0" fmla="*/ 0 w 685"/>
                <a:gd name="T1" fmla="*/ 182 h 631"/>
                <a:gd name="T2" fmla="*/ 0 w 685"/>
                <a:gd name="T3" fmla="*/ 631 h 631"/>
                <a:gd name="T4" fmla="*/ 685 w 685"/>
                <a:gd name="T5" fmla="*/ 447 h 631"/>
                <a:gd name="T6" fmla="*/ 685 w 685"/>
                <a:gd name="T7" fmla="*/ 0 h 631"/>
                <a:gd name="T8" fmla="*/ 0 w 685"/>
                <a:gd name="T9" fmla="*/ 182 h 6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631"/>
                <a:gd name="T17" fmla="*/ 685 w 685"/>
                <a:gd name="T18" fmla="*/ 631 h 6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631">
                  <a:moveTo>
                    <a:pt x="0" y="182"/>
                  </a:moveTo>
                  <a:lnTo>
                    <a:pt x="0" y="631"/>
                  </a:lnTo>
                  <a:lnTo>
                    <a:pt x="685" y="447"/>
                  </a:lnTo>
                  <a:lnTo>
                    <a:pt x="685" y="0"/>
                  </a:lnTo>
                  <a:lnTo>
                    <a:pt x="0" y="182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9" name="Freeform 854"/>
            <p:cNvSpPr>
              <a:spLocks/>
            </p:cNvSpPr>
            <p:nvPr/>
          </p:nvSpPr>
          <p:spPr bwMode="gray">
            <a:xfrm>
              <a:off x="4993" y="2451"/>
              <a:ext cx="50" cy="46"/>
            </a:xfrm>
            <a:custGeom>
              <a:avLst/>
              <a:gdLst>
                <a:gd name="T0" fmla="*/ 0 w 682"/>
                <a:gd name="T1" fmla="*/ 184 h 631"/>
                <a:gd name="T2" fmla="*/ 0 w 682"/>
                <a:gd name="T3" fmla="*/ 631 h 631"/>
                <a:gd name="T4" fmla="*/ 682 w 682"/>
                <a:gd name="T5" fmla="*/ 446 h 631"/>
                <a:gd name="T6" fmla="*/ 682 w 682"/>
                <a:gd name="T7" fmla="*/ 0 h 631"/>
                <a:gd name="T8" fmla="*/ 0 w 682"/>
                <a:gd name="T9" fmla="*/ 184 h 6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2"/>
                <a:gd name="T16" fmla="*/ 0 h 631"/>
                <a:gd name="T17" fmla="*/ 682 w 682"/>
                <a:gd name="T18" fmla="*/ 631 h 6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2" h="631">
                  <a:moveTo>
                    <a:pt x="0" y="184"/>
                  </a:moveTo>
                  <a:lnTo>
                    <a:pt x="0" y="631"/>
                  </a:lnTo>
                  <a:lnTo>
                    <a:pt x="682" y="446"/>
                  </a:lnTo>
                  <a:lnTo>
                    <a:pt x="682" y="0"/>
                  </a:lnTo>
                  <a:lnTo>
                    <a:pt x="0" y="184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0" name="Freeform 855"/>
            <p:cNvSpPr>
              <a:spLocks/>
            </p:cNvSpPr>
            <p:nvPr/>
          </p:nvSpPr>
          <p:spPr bwMode="gray">
            <a:xfrm>
              <a:off x="5142" y="2411"/>
              <a:ext cx="50" cy="46"/>
            </a:xfrm>
            <a:custGeom>
              <a:avLst/>
              <a:gdLst>
                <a:gd name="T0" fmla="*/ 0 w 685"/>
                <a:gd name="T1" fmla="*/ 631 h 631"/>
                <a:gd name="T2" fmla="*/ 685 w 685"/>
                <a:gd name="T3" fmla="*/ 447 h 631"/>
                <a:gd name="T4" fmla="*/ 685 w 685"/>
                <a:gd name="T5" fmla="*/ 0 h 631"/>
                <a:gd name="T6" fmla="*/ 0 w 685"/>
                <a:gd name="T7" fmla="*/ 185 h 631"/>
                <a:gd name="T8" fmla="*/ 0 w 685"/>
                <a:gd name="T9" fmla="*/ 631 h 6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631"/>
                <a:gd name="T17" fmla="*/ 685 w 685"/>
                <a:gd name="T18" fmla="*/ 631 h 6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631">
                  <a:moveTo>
                    <a:pt x="0" y="631"/>
                  </a:moveTo>
                  <a:lnTo>
                    <a:pt x="685" y="447"/>
                  </a:lnTo>
                  <a:lnTo>
                    <a:pt x="685" y="0"/>
                  </a:lnTo>
                  <a:lnTo>
                    <a:pt x="0" y="185"/>
                  </a:lnTo>
                  <a:lnTo>
                    <a:pt x="0" y="631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1" name="Freeform 856"/>
            <p:cNvSpPr>
              <a:spLocks/>
            </p:cNvSpPr>
            <p:nvPr/>
          </p:nvSpPr>
          <p:spPr bwMode="gray">
            <a:xfrm>
              <a:off x="5093" y="2425"/>
              <a:ext cx="49" cy="45"/>
            </a:xfrm>
            <a:custGeom>
              <a:avLst/>
              <a:gdLst>
                <a:gd name="T0" fmla="*/ 0 w 685"/>
                <a:gd name="T1" fmla="*/ 182 h 628"/>
                <a:gd name="T2" fmla="*/ 0 w 685"/>
                <a:gd name="T3" fmla="*/ 628 h 628"/>
                <a:gd name="T4" fmla="*/ 685 w 685"/>
                <a:gd name="T5" fmla="*/ 446 h 628"/>
                <a:gd name="T6" fmla="*/ 685 w 685"/>
                <a:gd name="T7" fmla="*/ 0 h 628"/>
                <a:gd name="T8" fmla="*/ 0 w 685"/>
                <a:gd name="T9" fmla="*/ 182 h 6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628"/>
                <a:gd name="T17" fmla="*/ 685 w 685"/>
                <a:gd name="T18" fmla="*/ 628 h 6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628">
                  <a:moveTo>
                    <a:pt x="0" y="182"/>
                  </a:moveTo>
                  <a:lnTo>
                    <a:pt x="0" y="628"/>
                  </a:lnTo>
                  <a:lnTo>
                    <a:pt x="685" y="446"/>
                  </a:lnTo>
                  <a:lnTo>
                    <a:pt x="685" y="0"/>
                  </a:lnTo>
                  <a:lnTo>
                    <a:pt x="0" y="182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2" name="Freeform 857"/>
            <p:cNvSpPr>
              <a:spLocks/>
            </p:cNvSpPr>
            <p:nvPr/>
          </p:nvSpPr>
          <p:spPr bwMode="gray">
            <a:xfrm>
              <a:off x="5043" y="2438"/>
              <a:ext cx="50" cy="46"/>
            </a:xfrm>
            <a:custGeom>
              <a:avLst/>
              <a:gdLst>
                <a:gd name="T0" fmla="*/ 0 w 685"/>
                <a:gd name="T1" fmla="*/ 184 h 630"/>
                <a:gd name="T2" fmla="*/ 0 w 685"/>
                <a:gd name="T3" fmla="*/ 630 h 630"/>
                <a:gd name="T4" fmla="*/ 685 w 685"/>
                <a:gd name="T5" fmla="*/ 446 h 630"/>
                <a:gd name="T6" fmla="*/ 685 w 685"/>
                <a:gd name="T7" fmla="*/ 0 h 630"/>
                <a:gd name="T8" fmla="*/ 0 w 685"/>
                <a:gd name="T9" fmla="*/ 184 h 6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630"/>
                <a:gd name="T17" fmla="*/ 685 w 685"/>
                <a:gd name="T18" fmla="*/ 630 h 6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630">
                  <a:moveTo>
                    <a:pt x="0" y="184"/>
                  </a:moveTo>
                  <a:lnTo>
                    <a:pt x="0" y="630"/>
                  </a:lnTo>
                  <a:lnTo>
                    <a:pt x="685" y="446"/>
                  </a:lnTo>
                  <a:lnTo>
                    <a:pt x="685" y="0"/>
                  </a:lnTo>
                  <a:lnTo>
                    <a:pt x="0" y="184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02" name="Group 858"/>
          <p:cNvGrpSpPr>
            <a:grpSpLocks/>
          </p:cNvGrpSpPr>
          <p:nvPr/>
        </p:nvGrpSpPr>
        <p:grpSpPr bwMode="gray">
          <a:xfrm>
            <a:off x="2824517" y="5359166"/>
            <a:ext cx="503538" cy="202224"/>
            <a:chOff x="4943" y="2411"/>
            <a:chExt cx="249" cy="100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1703" name="Freeform 859"/>
            <p:cNvSpPr>
              <a:spLocks/>
            </p:cNvSpPr>
            <p:nvPr/>
          </p:nvSpPr>
          <p:spPr bwMode="gray">
            <a:xfrm>
              <a:off x="4943" y="2465"/>
              <a:ext cx="50" cy="46"/>
            </a:xfrm>
            <a:custGeom>
              <a:avLst/>
              <a:gdLst>
                <a:gd name="T0" fmla="*/ 0 w 685"/>
                <a:gd name="T1" fmla="*/ 182 h 631"/>
                <a:gd name="T2" fmla="*/ 0 w 685"/>
                <a:gd name="T3" fmla="*/ 631 h 631"/>
                <a:gd name="T4" fmla="*/ 685 w 685"/>
                <a:gd name="T5" fmla="*/ 447 h 631"/>
                <a:gd name="T6" fmla="*/ 685 w 685"/>
                <a:gd name="T7" fmla="*/ 0 h 631"/>
                <a:gd name="T8" fmla="*/ 0 w 685"/>
                <a:gd name="T9" fmla="*/ 182 h 6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631"/>
                <a:gd name="T17" fmla="*/ 685 w 685"/>
                <a:gd name="T18" fmla="*/ 631 h 6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631">
                  <a:moveTo>
                    <a:pt x="0" y="182"/>
                  </a:moveTo>
                  <a:lnTo>
                    <a:pt x="0" y="631"/>
                  </a:lnTo>
                  <a:lnTo>
                    <a:pt x="685" y="447"/>
                  </a:lnTo>
                  <a:lnTo>
                    <a:pt x="685" y="0"/>
                  </a:lnTo>
                  <a:lnTo>
                    <a:pt x="0" y="182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4" name="Freeform 860"/>
            <p:cNvSpPr>
              <a:spLocks/>
            </p:cNvSpPr>
            <p:nvPr/>
          </p:nvSpPr>
          <p:spPr bwMode="gray">
            <a:xfrm>
              <a:off x="4993" y="2451"/>
              <a:ext cx="50" cy="46"/>
            </a:xfrm>
            <a:custGeom>
              <a:avLst/>
              <a:gdLst>
                <a:gd name="T0" fmla="*/ 0 w 682"/>
                <a:gd name="T1" fmla="*/ 184 h 631"/>
                <a:gd name="T2" fmla="*/ 0 w 682"/>
                <a:gd name="T3" fmla="*/ 631 h 631"/>
                <a:gd name="T4" fmla="*/ 682 w 682"/>
                <a:gd name="T5" fmla="*/ 446 h 631"/>
                <a:gd name="T6" fmla="*/ 682 w 682"/>
                <a:gd name="T7" fmla="*/ 0 h 631"/>
                <a:gd name="T8" fmla="*/ 0 w 682"/>
                <a:gd name="T9" fmla="*/ 184 h 6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2"/>
                <a:gd name="T16" fmla="*/ 0 h 631"/>
                <a:gd name="T17" fmla="*/ 682 w 682"/>
                <a:gd name="T18" fmla="*/ 631 h 6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2" h="631">
                  <a:moveTo>
                    <a:pt x="0" y="184"/>
                  </a:moveTo>
                  <a:lnTo>
                    <a:pt x="0" y="631"/>
                  </a:lnTo>
                  <a:lnTo>
                    <a:pt x="682" y="446"/>
                  </a:lnTo>
                  <a:lnTo>
                    <a:pt x="682" y="0"/>
                  </a:lnTo>
                  <a:lnTo>
                    <a:pt x="0" y="184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5" name="Freeform 861"/>
            <p:cNvSpPr>
              <a:spLocks/>
            </p:cNvSpPr>
            <p:nvPr/>
          </p:nvSpPr>
          <p:spPr bwMode="gray">
            <a:xfrm>
              <a:off x="5142" y="2411"/>
              <a:ext cx="50" cy="46"/>
            </a:xfrm>
            <a:custGeom>
              <a:avLst/>
              <a:gdLst>
                <a:gd name="T0" fmla="*/ 0 w 685"/>
                <a:gd name="T1" fmla="*/ 631 h 631"/>
                <a:gd name="T2" fmla="*/ 685 w 685"/>
                <a:gd name="T3" fmla="*/ 447 h 631"/>
                <a:gd name="T4" fmla="*/ 685 w 685"/>
                <a:gd name="T5" fmla="*/ 0 h 631"/>
                <a:gd name="T6" fmla="*/ 0 w 685"/>
                <a:gd name="T7" fmla="*/ 185 h 631"/>
                <a:gd name="T8" fmla="*/ 0 w 685"/>
                <a:gd name="T9" fmla="*/ 631 h 6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631"/>
                <a:gd name="T17" fmla="*/ 685 w 685"/>
                <a:gd name="T18" fmla="*/ 631 h 6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631">
                  <a:moveTo>
                    <a:pt x="0" y="631"/>
                  </a:moveTo>
                  <a:lnTo>
                    <a:pt x="685" y="447"/>
                  </a:lnTo>
                  <a:lnTo>
                    <a:pt x="685" y="0"/>
                  </a:lnTo>
                  <a:lnTo>
                    <a:pt x="0" y="185"/>
                  </a:lnTo>
                  <a:lnTo>
                    <a:pt x="0" y="631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6" name="Freeform 862"/>
            <p:cNvSpPr>
              <a:spLocks/>
            </p:cNvSpPr>
            <p:nvPr/>
          </p:nvSpPr>
          <p:spPr bwMode="gray">
            <a:xfrm>
              <a:off x="5093" y="2425"/>
              <a:ext cx="49" cy="45"/>
            </a:xfrm>
            <a:custGeom>
              <a:avLst/>
              <a:gdLst>
                <a:gd name="T0" fmla="*/ 0 w 685"/>
                <a:gd name="T1" fmla="*/ 182 h 628"/>
                <a:gd name="T2" fmla="*/ 0 w 685"/>
                <a:gd name="T3" fmla="*/ 628 h 628"/>
                <a:gd name="T4" fmla="*/ 685 w 685"/>
                <a:gd name="T5" fmla="*/ 446 h 628"/>
                <a:gd name="T6" fmla="*/ 685 w 685"/>
                <a:gd name="T7" fmla="*/ 0 h 628"/>
                <a:gd name="T8" fmla="*/ 0 w 685"/>
                <a:gd name="T9" fmla="*/ 182 h 6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628"/>
                <a:gd name="T17" fmla="*/ 685 w 685"/>
                <a:gd name="T18" fmla="*/ 628 h 6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628">
                  <a:moveTo>
                    <a:pt x="0" y="182"/>
                  </a:moveTo>
                  <a:lnTo>
                    <a:pt x="0" y="628"/>
                  </a:lnTo>
                  <a:lnTo>
                    <a:pt x="685" y="446"/>
                  </a:lnTo>
                  <a:lnTo>
                    <a:pt x="685" y="0"/>
                  </a:lnTo>
                  <a:lnTo>
                    <a:pt x="0" y="182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7" name="Freeform 863"/>
            <p:cNvSpPr>
              <a:spLocks/>
            </p:cNvSpPr>
            <p:nvPr/>
          </p:nvSpPr>
          <p:spPr bwMode="gray">
            <a:xfrm>
              <a:off x="5043" y="2438"/>
              <a:ext cx="50" cy="46"/>
            </a:xfrm>
            <a:custGeom>
              <a:avLst/>
              <a:gdLst>
                <a:gd name="T0" fmla="*/ 0 w 685"/>
                <a:gd name="T1" fmla="*/ 184 h 630"/>
                <a:gd name="T2" fmla="*/ 0 w 685"/>
                <a:gd name="T3" fmla="*/ 630 h 630"/>
                <a:gd name="T4" fmla="*/ 685 w 685"/>
                <a:gd name="T5" fmla="*/ 446 h 630"/>
                <a:gd name="T6" fmla="*/ 685 w 685"/>
                <a:gd name="T7" fmla="*/ 0 h 630"/>
                <a:gd name="T8" fmla="*/ 0 w 685"/>
                <a:gd name="T9" fmla="*/ 184 h 6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630"/>
                <a:gd name="T17" fmla="*/ 685 w 685"/>
                <a:gd name="T18" fmla="*/ 630 h 6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630">
                  <a:moveTo>
                    <a:pt x="0" y="184"/>
                  </a:moveTo>
                  <a:lnTo>
                    <a:pt x="0" y="630"/>
                  </a:lnTo>
                  <a:lnTo>
                    <a:pt x="685" y="446"/>
                  </a:lnTo>
                  <a:lnTo>
                    <a:pt x="685" y="0"/>
                  </a:lnTo>
                  <a:lnTo>
                    <a:pt x="0" y="184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14" name="Group 1038"/>
          <p:cNvGrpSpPr>
            <a:grpSpLocks/>
          </p:cNvGrpSpPr>
          <p:nvPr/>
        </p:nvGrpSpPr>
        <p:grpSpPr bwMode="gray">
          <a:xfrm>
            <a:off x="4167240" y="4151576"/>
            <a:ext cx="1607541" cy="1123528"/>
            <a:chOff x="1945" y="1653"/>
            <a:chExt cx="734" cy="513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1725" name="Freeform 986"/>
            <p:cNvSpPr>
              <a:spLocks/>
            </p:cNvSpPr>
            <p:nvPr/>
          </p:nvSpPr>
          <p:spPr bwMode="gray">
            <a:xfrm flipH="1">
              <a:off x="1945" y="1793"/>
              <a:ext cx="367" cy="373"/>
            </a:xfrm>
            <a:custGeom>
              <a:avLst/>
              <a:gdLst/>
              <a:ahLst/>
              <a:cxnLst>
                <a:cxn ang="0">
                  <a:pos x="0" y="2025"/>
                </a:cxn>
                <a:cxn ang="0">
                  <a:pos x="0" y="540"/>
                </a:cxn>
                <a:cxn ang="0">
                  <a:pos x="2013" y="0"/>
                </a:cxn>
                <a:cxn ang="0">
                  <a:pos x="2013" y="1485"/>
                </a:cxn>
                <a:cxn ang="0">
                  <a:pos x="0" y="2025"/>
                </a:cxn>
              </a:cxnLst>
              <a:rect l="0" t="0" r="r" b="b"/>
              <a:pathLst>
                <a:path w="2013" h="2025">
                  <a:moveTo>
                    <a:pt x="0" y="2025"/>
                  </a:moveTo>
                  <a:lnTo>
                    <a:pt x="0" y="540"/>
                  </a:lnTo>
                  <a:lnTo>
                    <a:pt x="2013" y="0"/>
                  </a:lnTo>
                  <a:lnTo>
                    <a:pt x="2013" y="1485"/>
                  </a:lnTo>
                  <a:lnTo>
                    <a:pt x="0" y="2025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6" name="Freeform 987"/>
            <p:cNvSpPr>
              <a:spLocks/>
            </p:cNvSpPr>
            <p:nvPr/>
          </p:nvSpPr>
          <p:spPr bwMode="gray">
            <a:xfrm flipH="1">
              <a:off x="1945" y="1751"/>
              <a:ext cx="367" cy="145"/>
            </a:xfrm>
            <a:custGeom>
              <a:avLst/>
              <a:gdLst>
                <a:gd name="T0" fmla="*/ 0 w 2013"/>
                <a:gd name="T1" fmla="*/ 798 h 798"/>
                <a:gd name="T2" fmla="*/ 0 w 2013"/>
                <a:gd name="T3" fmla="*/ 539 h 798"/>
                <a:gd name="T4" fmla="*/ 2013 w 2013"/>
                <a:gd name="T5" fmla="*/ 0 h 798"/>
                <a:gd name="T6" fmla="*/ 2013 w 2013"/>
                <a:gd name="T7" fmla="*/ 258 h 798"/>
                <a:gd name="T8" fmla="*/ 0 w 2013"/>
                <a:gd name="T9" fmla="*/ 798 h 7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3"/>
                <a:gd name="T16" fmla="*/ 0 h 798"/>
                <a:gd name="T17" fmla="*/ 2013 w 2013"/>
                <a:gd name="T18" fmla="*/ 798 h 7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3" h="798">
                  <a:moveTo>
                    <a:pt x="0" y="798"/>
                  </a:moveTo>
                  <a:lnTo>
                    <a:pt x="0" y="539"/>
                  </a:lnTo>
                  <a:lnTo>
                    <a:pt x="2013" y="0"/>
                  </a:lnTo>
                  <a:lnTo>
                    <a:pt x="2013" y="258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7" name="Freeform 989"/>
            <p:cNvSpPr>
              <a:spLocks/>
            </p:cNvSpPr>
            <p:nvPr/>
          </p:nvSpPr>
          <p:spPr bwMode="gray">
            <a:xfrm flipH="1">
              <a:off x="1945" y="1653"/>
              <a:ext cx="734" cy="196"/>
            </a:xfrm>
            <a:custGeom>
              <a:avLst/>
              <a:gdLst>
                <a:gd name="T0" fmla="*/ 0 w 4031"/>
                <a:gd name="T1" fmla="*/ 540 h 1081"/>
                <a:gd name="T2" fmla="*/ 2018 w 4031"/>
                <a:gd name="T3" fmla="*/ 1081 h 1081"/>
                <a:gd name="T4" fmla="*/ 4031 w 4031"/>
                <a:gd name="T5" fmla="*/ 541 h 1081"/>
                <a:gd name="T6" fmla="*/ 2013 w 4031"/>
                <a:gd name="T7" fmla="*/ 0 h 1081"/>
                <a:gd name="T8" fmla="*/ 0 w 4031"/>
                <a:gd name="T9" fmla="*/ 540 h 10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31"/>
                <a:gd name="T16" fmla="*/ 0 h 1081"/>
                <a:gd name="T17" fmla="*/ 4031 w 4031"/>
                <a:gd name="T18" fmla="*/ 1081 h 10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31" h="1081">
                  <a:moveTo>
                    <a:pt x="0" y="540"/>
                  </a:moveTo>
                  <a:lnTo>
                    <a:pt x="2018" y="1081"/>
                  </a:lnTo>
                  <a:lnTo>
                    <a:pt x="4031" y="541"/>
                  </a:lnTo>
                  <a:lnTo>
                    <a:pt x="2013" y="0"/>
                  </a:lnTo>
                  <a:lnTo>
                    <a:pt x="0" y="5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8" name="Freeform 990"/>
            <p:cNvSpPr>
              <a:spLocks/>
            </p:cNvSpPr>
            <p:nvPr/>
          </p:nvSpPr>
          <p:spPr bwMode="gray">
            <a:xfrm flipH="1">
              <a:off x="2545" y="1792"/>
              <a:ext cx="134" cy="3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85"/>
                </a:cxn>
                <a:cxn ang="0">
                  <a:pos x="737" y="1684"/>
                </a:cxn>
                <a:cxn ang="0">
                  <a:pos x="737" y="198"/>
                </a:cxn>
                <a:cxn ang="0">
                  <a:pos x="0" y="0"/>
                </a:cxn>
              </a:cxnLst>
              <a:rect l="0" t="0" r="r" b="b"/>
              <a:pathLst>
                <a:path w="737" h="1684">
                  <a:moveTo>
                    <a:pt x="0" y="0"/>
                  </a:moveTo>
                  <a:lnTo>
                    <a:pt x="0" y="1485"/>
                  </a:lnTo>
                  <a:lnTo>
                    <a:pt x="737" y="1684"/>
                  </a:lnTo>
                  <a:lnTo>
                    <a:pt x="737" y="198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9" name="Freeform 991"/>
            <p:cNvSpPr>
              <a:spLocks/>
            </p:cNvSpPr>
            <p:nvPr/>
          </p:nvSpPr>
          <p:spPr bwMode="gray">
            <a:xfrm flipH="1">
              <a:off x="2312" y="1854"/>
              <a:ext cx="135" cy="312"/>
            </a:xfrm>
            <a:custGeom>
              <a:avLst/>
              <a:gdLst/>
              <a:ahLst/>
              <a:cxnLst>
                <a:cxn ang="0">
                  <a:pos x="743" y="200"/>
                </a:cxn>
                <a:cxn ang="0">
                  <a:pos x="0" y="0"/>
                </a:cxn>
                <a:cxn ang="0">
                  <a:pos x="0" y="1486"/>
                </a:cxn>
                <a:cxn ang="0">
                  <a:pos x="743" y="1685"/>
                </a:cxn>
                <a:cxn ang="0">
                  <a:pos x="743" y="200"/>
                </a:cxn>
              </a:cxnLst>
              <a:rect l="0" t="0" r="r" b="b"/>
              <a:pathLst>
                <a:path w="743" h="1685">
                  <a:moveTo>
                    <a:pt x="743" y="200"/>
                  </a:moveTo>
                  <a:lnTo>
                    <a:pt x="0" y="0"/>
                  </a:lnTo>
                  <a:lnTo>
                    <a:pt x="0" y="1486"/>
                  </a:lnTo>
                  <a:lnTo>
                    <a:pt x="743" y="1685"/>
                  </a:lnTo>
                  <a:lnTo>
                    <a:pt x="743" y="20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0" name="Freeform 992"/>
            <p:cNvSpPr>
              <a:spLocks/>
            </p:cNvSpPr>
            <p:nvPr/>
          </p:nvSpPr>
          <p:spPr bwMode="gray">
            <a:xfrm flipH="1">
              <a:off x="2496" y="1834"/>
              <a:ext cx="49" cy="283"/>
            </a:xfrm>
            <a:custGeom>
              <a:avLst/>
              <a:gdLst/>
              <a:ahLst/>
              <a:cxnLst>
                <a:cxn ang="0">
                  <a:pos x="269" y="72"/>
                </a:cxn>
                <a:cxn ang="0">
                  <a:pos x="0" y="0"/>
                </a:cxn>
                <a:cxn ang="0">
                  <a:pos x="0" y="1486"/>
                </a:cxn>
                <a:cxn ang="0">
                  <a:pos x="269" y="1557"/>
                </a:cxn>
                <a:cxn ang="0">
                  <a:pos x="269" y="72"/>
                </a:cxn>
              </a:cxnLst>
              <a:rect l="0" t="0" r="r" b="b"/>
              <a:pathLst>
                <a:path w="269" h="1557">
                  <a:moveTo>
                    <a:pt x="269" y="72"/>
                  </a:moveTo>
                  <a:lnTo>
                    <a:pt x="0" y="0"/>
                  </a:lnTo>
                  <a:lnTo>
                    <a:pt x="0" y="1486"/>
                  </a:lnTo>
                  <a:lnTo>
                    <a:pt x="269" y="1557"/>
                  </a:lnTo>
                  <a:lnTo>
                    <a:pt x="269" y="72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1" name="Freeform 993"/>
            <p:cNvSpPr>
              <a:spLocks/>
            </p:cNvSpPr>
            <p:nvPr/>
          </p:nvSpPr>
          <p:spPr bwMode="gray">
            <a:xfrm flipH="1">
              <a:off x="2447" y="1847"/>
              <a:ext cx="49" cy="2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85"/>
                </a:cxn>
                <a:cxn ang="0">
                  <a:pos x="269" y="1558"/>
                </a:cxn>
                <a:cxn ang="0">
                  <a:pos x="269" y="72"/>
                </a:cxn>
                <a:cxn ang="0">
                  <a:pos x="0" y="0"/>
                </a:cxn>
              </a:cxnLst>
              <a:rect l="0" t="0" r="r" b="b"/>
              <a:pathLst>
                <a:path w="269" h="1558">
                  <a:moveTo>
                    <a:pt x="0" y="0"/>
                  </a:moveTo>
                  <a:lnTo>
                    <a:pt x="0" y="1485"/>
                  </a:lnTo>
                  <a:lnTo>
                    <a:pt x="269" y="1558"/>
                  </a:lnTo>
                  <a:lnTo>
                    <a:pt x="269" y="72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2" name="Freeform 994"/>
            <p:cNvSpPr>
              <a:spLocks/>
            </p:cNvSpPr>
            <p:nvPr/>
          </p:nvSpPr>
          <p:spPr bwMode="gray">
            <a:xfrm flipH="1">
              <a:off x="2427" y="1858"/>
              <a:ext cx="136" cy="41"/>
            </a:xfrm>
            <a:custGeom>
              <a:avLst/>
              <a:gdLst>
                <a:gd name="T0" fmla="*/ 0 w 747"/>
                <a:gd name="T1" fmla="*/ 0 h 229"/>
                <a:gd name="T2" fmla="*/ 747 w 747"/>
                <a:gd name="T3" fmla="*/ 200 h 229"/>
                <a:gd name="T4" fmla="*/ 747 w 747"/>
                <a:gd name="T5" fmla="*/ 229 h 229"/>
                <a:gd name="T6" fmla="*/ 0 w 747"/>
                <a:gd name="T7" fmla="*/ 29 h 229"/>
                <a:gd name="T8" fmla="*/ 0 w 747"/>
                <a:gd name="T9" fmla="*/ 0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7"/>
                <a:gd name="T16" fmla="*/ 0 h 229"/>
                <a:gd name="T17" fmla="*/ 747 w 747"/>
                <a:gd name="T18" fmla="*/ 229 h 2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7" h="229">
                  <a:moveTo>
                    <a:pt x="0" y="0"/>
                  </a:moveTo>
                  <a:lnTo>
                    <a:pt x="747" y="200"/>
                  </a:lnTo>
                  <a:lnTo>
                    <a:pt x="747" y="229"/>
                  </a:ln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3" name="Line 995"/>
            <p:cNvSpPr>
              <a:spLocks noChangeShapeType="1"/>
            </p:cNvSpPr>
            <p:nvPr/>
          </p:nvSpPr>
          <p:spPr bwMode="gray">
            <a:xfrm flipH="1">
              <a:off x="2189" y="1863"/>
              <a:ext cx="0" cy="270"/>
            </a:xfrm>
            <a:prstGeom prst="line">
              <a:avLst/>
            </a:pr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4" name="Line 996"/>
            <p:cNvSpPr>
              <a:spLocks noChangeShapeType="1"/>
            </p:cNvSpPr>
            <p:nvPr/>
          </p:nvSpPr>
          <p:spPr bwMode="gray">
            <a:xfrm flipH="1">
              <a:off x="2068" y="1831"/>
              <a:ext cx="0" cy="270"/>
            </a:xfrm>
            <a:prstGeom prst="line">
              <a:avLst/>
            </a:pr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5" name="Freeform 988"/>
            <p:cNvSpPr>
              <a:spLocks/>
            </p:cNvSpPr>
            <p:nvPr/>
          </p:nvSpPr>
          <p:spPr bwMode="gray">
            <a:xfrm flipH="1">
              <a:off x="2312" y="1751"/>
              <a:ext cx="367" cy="145"/>
            </a:xfrm>
            <a:custGeom>
              <a:avLst/>
              <a:gdLst>
                <a:gd name="T0" fmla="*/ 0 w 2018"/>
                <a:gd name="T1" fmla="*/ 0 h 800"/>
                <a:gd name="T2" fmla="*/ 2018 w 2018"/>
                <a:gd name="T3" fmla="*/ 541 h 800"/>
                <a:gd name="T4" fmla="*/ 2018 w 2018"/>
                <a:gd name="T5" fmla="*/ 800 h 800"/>
                <a:gd name="T6" fmla="*/ 0 w 2018"/>
                <a:gd name="T7" fmla="*/ 258 h 800"/>
                <a:gd name="T8" fmla="*/ 0 w 2018"/>
                <a:gd name="T9" fmla="*/ 0 h 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8"/>
                <a:gd name="T16" fmla="*/ 0 h 800"/>
                <a:gd name="T17" fmla="*/ 2018 w 2018"/>
                <a:gd name="T18" fmla="*/ 800 h 8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8" h="800">
                  <a:moveTo>
                    <a:pt x="0" y="0"/>
                  </a:moveTo>
                  <a:lnTo>
                    <a:pt x="2018" y="541"/>
                  </a:lnTo>
                  <a:lnTo>
                    <a:pt x="2018" y="800"/>
                  </a:lnTo>
                  <a:lnTo>
                    <a:pt x="0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15" name="Gruppieren 1142"/>
          <p:cNvGrpSpPr/>
          <p:nvPr/>
        </p:nvGrpSpPr>
        <p:grpSpPr bwMode="gray">
          <a:xfrm flipH="1">
            <a:off x="4887242" y="4042004"/>
            <a:ext cx="583798" cy="447461"/>
            <a:chOff x="3336639" y="2839785"/>
            <a:chExt cx="689293" cy="528321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1716" name="Group 1036"/>
            <p:cNvGrpSpPr>
              <a:grpSpLocks/>
            </p:cNvGrpSpPr>
            <p:nvPr/>
          </p:nvGrpSpPr>
          <p:grpSpPr bwMode="gray">
            <a:xfrm flipH="1">
              <a:off x="3336639" y="2839785"/>
              <a:ext cx="689293" cy="528321"/>
              <a:chOff x="2244" y="1621"/>
              <a:chExt cx="258" cy="198"/>
            </a:xfrm>
          </p:grpSpPr>
          <p:sp>
            <p:nvSpPr>
              <p:cNvPr id="1718" name="Freeform 998"/>
              <p:cNvSpPr>
                <a:spLocks/>
              </p:cNvSpPr>
              <p:nvPr/>
            </p:nvSpPr>
            <p:spPr bwMode="gray">
              <a:xfrm flipH="1">
                <a:off x="2276" y="1758"/>
                <a:ext cx="5" cy="61"/>
              </a:xfrm>
              <a:custGeom>
                <a:avLst/>
                <a:gdLst>
                  <a:gd name="T0" fmla="*/ 0 w 16"/>
                  <a:gd name="T1" fmla="*/ 0 h 304"/>
                  <a:gd name="T2" fmla="*/ 16 w 16"/>
                  <a:gd name="T3" fmla="*/ 4 h 304"/>
                  <a:gd name="T4" fmla="*/ 16 w 16"/>
                  <a:gd name="T5" fmla="*/ 304 h 304"/>
                  <a:gd name="T6" fmla="*/ 0 w 16"/>
                  <a:gd name="T7" fmla="*/ 300 h 304"/>
                  <a:gd name="T8" fmla="*/ 0 w 16"/>
                  <a:gd name="T9" fmla="*/ 0 h 3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304"/>
                  <a:gd name="T17" fmla="*/ 16 w 16"/>
                  <a:gd name="T18" fmla="*/ 304 h 3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304">
                    <a:moveTo>
                      <a:pt x="0" y="0"/>
                    </a:moveTo>
                    <a:lnTo>
                      <a:pt x="16" y="4"/>
                    </a:lnTo>
                    <a:lnTo>
                      <a:pt x="16" y="304"/>
                    </a:lnTo>
                    <a:lnTo>
                      <a:pt x="0" y="3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9" name="Freeform 997"/>
              <p:cNvSpPr>
                <a:spLocks/>
              </p:cNvSpPr>
              <p:nvPr/>
            </p:nvSpPr>
            <p:spPr bwMode="gray">
              <a:xfrm flipH="1">
                <a:off x="2274" y="1758"/>
                <a:ext cx="5" cy="61"/>
              </a:xfrm>
              <a:custGeom>
                <a:avLst/>
                <a:gdLst>
                  <a:gd name="T0" fmla="*/ 0 w 19"/>
                  <a:gd name="T1" fmla="*/ 304 h 304"/>
                  <a:gd name="T2" fmla="*/ 0 w 19"/>
                  <a:gd name="T3" fmla="*/ 4 h 304"/>
                  <a:gd name="T4" fmla="*/ 19 w 19"/>
                  <a:gd name="T5" fmla="*/ 0 h 304"/>
                  <a:gd name="T6" fmla="*/ 19 w 19"/>
                  <a:gd name="T7" fmla="*/ 299 h 304"/>
                  <a:gd name="T8" fmla="*/ 0 w 19"/>
                  <a:gd name="T9" fmla="*/ 304 h 3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04"/>
                  <a:gd name="T17" fmla="*/ 19 w 19"/>
                  <a:gd name="T18" fmla="*/ 304 h 3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04">
                    <a:moveTo>
                      <a:pt x="0" y="304"/>
                    </a:moveTo>
                    <a:lnTo>
                      <a:pt x="0" y="4"/>
                    </a:lnTo>
                    <a:lnTo>
                      <a:pt x="19" y="0"/>
                    </a:lnTo>
                    <a:lnTo>
                      <a:pt x="19" y="299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0" name="Freeform 1001"/>
              <p:cNvSpPr>
                <a:spLocks/>
              </p:cNvSpPr>
              <p:nvPr/>
            </p:nvSpPr>
            <p:spPr bwMode="gray">
              <a:xfrm flipH="1">
                <a:off x="2478" y="1706"/>
                <a:ext cx="3" cy="55"/>
              </a:xfrm>
              <a:custGeom>
                <a:avLst/>
                <a:gdLst>
                  <a:gd name="T0" fmla="*/ 0 w 17"/>
                  <a:gd name="T1" fmla="*/ 0 h 304"/>
                  <a:gd name="T2" fmla="*/ 17 w 17"/>
                  <a:gd name="T3" fmla="*/ 5 h 304"/>
                  <a:gd name="T4" fmla="*/ 17 w 17"/>
                  <a:gd name="T5" fmla="*/ 304 h 304"/>
                  <a:gd name="T6" fmla="*/ 0 w 17"/>
                  <a:gd name="T7" fmla="*/ 299 h 304"/>
                  <a:gd name="T8" fmla="*/ 0 w 17"/>
                  <a:gd name="T9" fmla="*/ 0 h 3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304"/>
                  <a:gd name="T17" fmla="*/ 17 w 17"/>
                  <a:gd name="T18" fmla="*/ 304 h 3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304">
                    <a:moveTo>
                      <a:pt x="0" y="0"/>
                    </a:moveTo>
                    <a:lnTo>
                      <a:pt x="17" y="5"/>
                    </a:lnTo>
                    <a:lnTo>
                      <a:pt x="17" y="304"/>
                    </a:lnTo>
                    <a:lnTo>
                      <a:pt x="0" y="2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1" name="Freeform 1003"/>
              <p:cNvSpPr>
                <a:spLocks/>
              </p:cNvSpPr>
              <p:nvPr/>
            </p:nvSpPr>
            <p:spPr bwMode="gray">
              <a:xfrm flipH="1">
                <a:off x="2244" y="1686"/>
                <a:ext cx="10" cy="82"/>
              </a:xfrm>
              <a:custGeom>
                <a:avLst/>
                <a:gdLst>
                  <a:gd name="T0" fmla="*/ 0 w 56"/>
                  <a:gd name="T1" fmla="*/ 449 h 449"/>
                  <a:gd name="T2" fmla="*/ 0 w 56"/>
                  <a:gd name="T3" fmla="*/ 15 h 449"/>
                  <a:gd name="T4" fmla="*/ 56 w 56"/>
                  <a:gd name="T5" fmla="*/ 0 h 449"/>
                  <a:gd name="T6" fmla="*/ 56 w 56"/>
                  <a:gd name="T7" fmla="*/ 434 h 449"/>
                  <a:gd name="T8" fmla="*/ 0 w 56"/>
                  <a:gd name="T9" fmla="*/ 449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49"/>
                  <a:gd name="T17" fmla="*/ 56 w 56"/>
                  <a:gd name="T18" fmla="*/ 449 h 4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49">
                    <a:moveTo>
                      <a:pt x="0" y="449"/>
                    </a:moveTo>
                    <a:lnTo>
                      <a:pt x="0" y="15"/>
                    </a:lnTo>
                    <a:lnTo>
                      <a:pt x="56" y="0"/>
                    </a:lnTo>
                    <a:lnTo>
                      <a:pt x="56" y="434"/>
                    </a:lnTo>
                    <a:lnTo>
                      <a:pt x="0" y="44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2" name="Freeform 1000"/>
              <p:cNvSpPr>
                <a:spLocks/>
              </p:cNvSpPr>
              <p:nvPr/>
            </p:nvSpPr>
            <p:spPr bwMode="gray">
              <a:xfrm flipH="1">
                <a:off x="2474" y="1706"/>
                <a:ext cx="5" cy="55"/>
              </a:xfrm>
              <a:custGeom>
                <a:avLst/>
                <a:gdLst>
                  <a:gd name="T0" fmla="*/ 0 w 19"/>
                  <a:gd name="T1" fmla="*/ 304 h 304"/>
                  <a:gd name="T2" fmla="*/ 0 w 19"/>
                  <a:gd name="T3" fmla="*/ 5 h 304"/>
                  <a:gd name="T4" fmla="*/ 19 w 19"/>
                  <a:gd name="T5" fmla="*/ 0 h 304"/>
                  <a:gd name="T6" fmla="*/ 19 w 19"/>
                  <a:gd name="T7" fmla="*/ 299 h 304"/>
                  <a:gd name="T8" fmla="*/ 0 w 19"/>
                  <a:gd name="T9" fmla="*/ 304 h 3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304"/>
                  <a:gd name="T17" fmla="*/ 19 w 19"/>
                  <a:gd name="T18" fmla="*/ 304 h 3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304">
                    <a:moveTo>
                      <a:pt x="0" y="304"/>
                    </a:moveTo>
                    <a:lnTo>
                      <a:pt x="0" y="5"/>
                    </a:lnTo>
                    <a:lnTo>
                      <a:pt x="19" y="0"/>
                    </a:lnTo>
                    <a:lnTo>
                      <a:pt x="19" y="299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3" name="Freeform 1004"/>
              <p:cNvSpPr>
                <a:spLocks/>
              </p:cNvSpPr>
              <p:nvPr/>
            </p:nvSpPr>
            <p:spPr bwMode="gray">
              <a:xfrm flipH="1">
                <a:off x="2254" y="1623"/>
                <a:ext cx="248" cy="145"/>
              </a:xfrm>
              <a:custGeom>
                <a:avLst/>
                <a:gdLst>
                  <a:gd name="T0" fmla="*/ 0 w 1359"/>
                  <a:gd name="T1" fmla="*/ 0 h 798"/>
                  <a:gd name="T2" fmla="*/ 1359 w 1359"/>
                  <a:gd name="T3" fmla="*/ 364 h 798"/>
                  <a:gd name="T4" fmla="*/ 1359 w 1359"/>
                  <a:gd name="T5" fmla="*/ 798 h 798"/>
                  <a:gd name="T6" fmla="*/ 0 w 1359"/>
                  <a:gd name="T7" fmla="*/ 433 h 798"/>
                  <a:gd name="T8" fmla="*/ 0 w 1359"/>
                  <a:gd name="T9" fmla="*/ 0 h 7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9"/>
                  <a:gd name="T16" fmla="*/ 0 h 798"/>
                  <a:gd name="T17" fmla="*/ 1359 w 1359"/>
                  <a:gd name="T18" fmla="*/ 798 h 7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9" h="798">
                    <a:moveTo>
                      <a:pt x="0" y="0"/>
                    </a:moveTo>
                    <a:lnTo>
                      <a:pt x="1359" y="364"/>
                    </a:lnTo>
                    <a:lnTo>
                      <a:pt x="1359" y="798"/>
                    </a:lnTo>
                    <a:lnTo>
                      <a:pt x="0" y="4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4" name="Freeform 1005"/>
              <p:cNvSpPr>
                <a:spLocks/>
              </p:cNvSpPr>
              <p:nvPr/>
            </p:nvSpPr>
            <p:spPr bwMode="gray">
              <a:xfrm flipH="1">
                <a:off x="2244" y="1621"/>
                <a:ext cx="257" cy="68"/>
              </a:xfrm>
              <a:custGeom>
                <a:avLst/>
                <a:gdLst>
                  <a:gd name="T0" fmla="*/ 0 w 1413"/>
                  <a:gd name="T1" fmla="*/ 14 h 378"/>
                  <a:gd name="T2" fmla="*/ 54 w 1413"/>
                  <a:gd name="T3" fmla="*/ 0 h 378"/>
                  <a:gd name="T4" fmla="*/ 1413 w 1413"/>
                  <a:gd name="T5" fmla="*/ 363 h 378"/>
                  <a:gd name="T6" fmla="*/ 1358 w 1413"/>
                  <a:gd name="T7" fmla="*/ 378 h 378"/>
                  <a:gd name="T8" fmla="*/ 0 w 1413"/>
                  <a:gd name="T9" fmla="*/ 14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13"/>
                  <a:gd name="T16" fmla="*/ 0 h 378"/>
                  <a:gd name="T17" fmla="*/ 1413 w 1413"/>
                  <a:gd name="T18" fmla="*/ 378 h 3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13" h="378">
                    <a:moveTo>
                      <a:pt x="0" y="14"/>
                    </a:moveTo>
                    <a:lnTo>
                      <a:pt x="54" y="0"/>
                    </a:lnTo>
                    <a:lnTo>
                      <a:pt x="1413" y="363"/>
                    </a:lnTo>
                    <a:lnTo>
                      <a:pt x="1358" y="37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717" name="WordArt 1037"/>
            <p:cNvSpPr>
              <a:spLocks noChangeArrowheads="1" noChangeShapeType="1" noTextEdit="1"/>
            </p:cNvSpPr>
            <p:nvPr/>
          </p:nvSpPr>
          <p:spPr bwMode="gray">
            <a:xfrm flipH="1">
              <a:off x="3379978" y="2912016"/>
              <a:ext cx="575786" cy="280671"/>
            </a:xfrm>
            <a:prstGeom prst="rect">
              <a:avLst/>
            </a:prstGeom>
            <a:noFill/>
            <a:sp3d prstMaterial="matte"/>
          </p:spPr>
          <p:txBody>
            <a:bodyPr wrap="none" fromWordArt="1">
              <a:prstTxWarp prst="textSlantUp">
                <a:avLst>
                  <a:gd name="adj" fmla="val 55556"/>
                </a:avLst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0" i="0" u="none" strike="noStrike" kern="10" cap="all" spc="0" normalizeH="0" baseline="0" noProof="0" dirty="0">
                  <a:ln w="9525">
                    <a:noFill/>
                    <a:round/>
                    <a:headEnd/>
                    <a:tailEnd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Talaşlı</a:t>
              </a:r>
              <a:r>
                <a:rPr kumimoji="0" lang="tr-TR" sz="3600" b="0" i="0" u="none" strike="noStrike" kern="10" cap="all" spc="0" normalizeH="0" noProof="0" dirty="0">
                  <a:ln w="9525">
                    <a:noFill/>
                    <a:round/>
                    <a:headEnd/>
                    <a:tailEnd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 imalat</a:t>
              </a:r>
              <a:endParaRPr kumimoji="0" lang="en-US" sz="3600" b="0" i="0" u="none" strike="noStrike" kern="10" cap="all" spc="0" normalizeH="0" baseline="0" noProof="0" dirty="0">
                <a:ln w="9525">
                  <a:noFill/>
                  <a:round/>
                  <a:headEnd/>
                  <a:tailEnd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</p:grpSp>
      <p:grpSp>
        <p:nvGrpSpPr>
          <p:cNvPr id="1736" name="Gruppieren 1163"/>
          <p:cNvGrpSpPr/>
          <p:nvPr/>
        </p:nvGrpSpPr>
        <p:grpSpPr bwMode="gray">
          <a:xfrm>
            <a:off x="8100546" y="3879816"/>
            <a:ext cx="1098190" cy="1284962"/>
            <a:chOff x="7732279" y="2492572"/>
            <a:chExt cx="1098190" cy="1284962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1737" name="Group 2336"/>
            <p:cNvGrpSpPr>
              <a:grpSpLocks/>
            </p:cNvGrpSpPr>
            <p:nvPr/>
          </p:nvGrpSpPr>
          <p:grpSpPr bwMode="gray">
            <a:xfrm flipH="1">
              <a:off x="7732279" y="2799070"/>
              <a:ext cx="1098190" cy="978464"/>
              <a:chOff x="2671" y="1627"/>
              <a:chExt cx="532" cy="474"/>
            </a:xfrm>
          </p:grpSpPr>
          <p:sp>
            <p:nvSpPr>
              <p:cNvPr id="1748" name="Freeform 1374"/>
              <p:cNvSpPr>
                <a:spLocks/>
              </p:cNvSpPr>
              <p:nvPr/>
            </p:nvSpPr>
            <p:spPr bwMode="gray">
              <a:xfrm>
                <a:off x="3127" y="1749"/>
                <a:ext cx="76" cy="352"/>
              </a:xfrm>
              <a:custGeom>
                <a:avLst/>
                <a:gdLst>
                  <a:gd name="T0" fmla="*/ 0 w 494"/>
                  <a:gd name="T1" fmla="*/ 2293 h 2293"/>
                  <a:gd name="T2" fmla="*/ 0 w 494"/>
                  <a:gd name="T3" fmla="*/ 130 h 2293"/>
                  <a:gd name="T4" fmla="*/ 494 w 494"/>
                  <a:gd name="T5" fmla="*/ 0 h 2293"/>
                  <a:gd name="T6" fmla="*/ 494 w 494"/>
                  <a:gd name="T7" fmla="*/ 2162 h 2293"/>
                  <a:gd name="T8" fmla="*/ 0 w 494"/>
                  <a:gd name="T9" fmla="*/ 2293 h 22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4"/>
                  <a:gd name="T16" fmla="*/ 0 h 2293"/>
                  <a:gd name="T17" fmla="*/ 494 w 494"/>
                  <a:gd name="T18" fmla="*/ 2293 h 22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4" h="2293">
                    <a:moveTo>
                      <a:pt x="0" y="2293"/>
                    </a:moveTo>
                    <a:lnTo>
                      <a:pt x="0" y="130"/>
                    </a:lnTo>
                    <a:lnTo>
                      <a:pt x="494" y="0"/>
                    </a:lnTo>
                    <a:lnTo>
                      <a:pt x="494" y="2162"/>
                    </a:lnTo>
                    <a:lnTo>
                      <a:pt x="0" y="2293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9" name="Freeform 1375"/>
              <p:cNvSpPr>
                <a:spLocks/>
              </p:cNvSpPr>
              <p:nvPr/>
            </p:nvSpPr>
            <p:spPr bwMode="gray">
              <a:xfrm>
                <a:off x="3127" y="1916"/>
                <a:ext cx="76" cy="91"/>
              </a:xfrm>
              <a:custGeom>
                <a:avLst/>
                <a:gdLst>
                  <a:gd name="T0" fmla="*/ 0 w 494"/>
                  <a:gd name="T1" fmla="*/ 595 h 595"/>
                  <a:gd name="T2" fmla="*/ 0 w 494"/>
                  <a:gd name="T3" fmla="*/ 129 h 595"/>
                  <a:gd name="T4" fmla="*/ 494 w 494"/>
                  <a:gd name="T5" fmla="*/ 0 h 595"/>
                  <a:gd name="T6" fmla="*/ 494 w 494"/>
                  <a:gd name="T7" fmla="*/ 464 h 595"/>
                  <a:gd name="T8" fmla="*/ 0 w 494"/>
                  <a:gd name="T9" fmla="*/ 595 h 5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4"/>
                  <a:gd name="T16" fmla="*/ 0 h 595"/>
                  <a:gd name="T17" fmla="*/ 494 w 494"/>
                  <a:gd name="T18" fmla="*/ 595 h 5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4" h="595">
                    <a:moveTo>
                      <a:pt x="0" y="595"/>
                    </a:moveTo>
                    <a:lnTo>
                      <a:pt x="0" y="129"/>
                    </a:lnTo>
                    <a:lnTo>
                      <a:pt x="494" y="0"/>
                    </a:lnTo>
                    <a:lnTo>
                      <a:pt x="494" y="464"/>
                    </a:lnTo>
                    <a:lnTo>
                      <a:pt x="0" y="595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0" name="Freeform 1376"/>
              <p:cNvSpPr>
                <a:spLocks/>
              </p:cNvSpPr>
              <p:nvPr/>
            </p:nvSpPr>
            <p:spPr bwMode="gray">
              <a:xfrm>
                <a:off x="2671" y="1647"/>
                <a:ext cx="456" cy="454"/>
              </a:xfrm>
              <a:custGeom>
                <a:avLst/>
                <a:gdLst>
                  <a:gd name="T0" fmla="*/ 0 w 2967"/>
                  <a:gd name="T1" fmla="*/ 0 h 2960"/>
                  <a:gd name="T2" fmla="*/ 2967 w 2967"/>
                  <a:gd name="T3" fmla="*/ 797 h 2960"/>
                  <a:gd name="T4" fmla="*/ 2967 w 2967"/>
                  <a:gd name="T5" fmla="*/ 2960 h 2960"/>
                  <a:gd name="T6" fmla="*/ 0 w 2967"/>
                  <a:gd name="T7" fmla="*/ 2163 h 2960"/>
                  <a:gd name="T8" fmla="*/ 0 w 2967"/>
                  <a:gd name="T9" fmla="*/ 0 h 29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7"/>
                  <a:gd name="T16" fmla="*/ 0 h 2960"/>
                  <a:gd name="T17" fmla="*/ 2967 w 2967"/>
                  <a:gd name="T18" fmla="*/ 2960 h 29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7" h="2960">
                    <a:moveTo>
                      <a:pt x="0" y="0"/>
                    </a:moveTo>
                    <a:lnTo>
                      <a:pt x="2967" y="797"/>
                    </a:lnTo>
                    <a:lnTo>
                      <a:pt x="2967" y="2960"/>
                    </a:lnTo>
                    <a:lnTo>
                      <a:pt x="0" y="21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1" name="Freeform 1377"/>
              <p:cNvSpPr>
                <a:spLocks/>
              </p:cNvSpPr>
              <p:nvPr/>
            </p:nvSpPr>
            <p:spPr bwMode="gray">
              <a:xfrm>
                <a:off x="2671" y="1627"/>
                <a:ext cx="532" cy="142"/>
              </a:xfrm>
              <a:custGeom>
                <a:avLst/>
                <a:gdLst>
                  <a:gd name="T0" fmla="*/ 0 w 3459"/>
                  <a:gd name="T1" fmla="*/ 130 h 927"/>
                  <a:gd name="T2" fmla="*/ 2965 w 3459"/>
                  <a:gd name="T3" fmla="*/ 927 h 927"/>
                  <a:gd name="T4" fmla="*/ 3459 w 3459"/>
                  <a:gd name="T5" fmla="*/ 797 h 927"/>
                  <a:gd name="T6" fmla="*/ 493 w 3459"/>
                  <a:gd name="T7" fmla="*/ 0 h 927"/>
                  <a:gd name="T8" fmla="*/ 0 w 3459"/>
                  <a:gd name="T9" fmla="*/ 130 h 9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59"/>
                  <a:gd name="T16" fmla="*/ 0 h 927"/>
                  <a:gd name="T17" fmla="*/ 3459 w 3459"/>
                  <a:gd name="T18" fmla="*/ 927 h 9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59" h="927">
                    <a:moveTo>
                      <a:pt x="0" y="130"/>
                    </a:moveTo>
                    <a:lnTo>
                      <a:pt x="2965" y="927"/>
                    </a:lnTo>
                    <a:lnTo>
                      <a:pt x="3459" y="797"/>
                    </a:lnTo>
                    <a:lnTo>
                      <a:pt x="493" y="0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2" name="Freeform 1378"/>
              <p:cNvSpPr>
                <a:spLocks/>
              </p:cNvSpPr>
              <p:nvPr/>
            </p:nvSpPr>
            <p:spPr bwMode="gray">
              <a:xfrm>
                <a:off x="3051" y="1916"/>
                <a:ext cx="76" cy="91"/>
              </a:xfrm>
              <a:custGeom>
                <a:avLst/>
                <a:gdLst>
                  <a:gd name="T0" fmla="*/ 495 w 495"/>
                  <a:gd name="T1" fmla="*/ 595 h 595"/>
                  <a:gd name="T2" fmla="*/ 495 w 495"/>
                  <a:gd name="T3" fmla="*/ 129 h 595"/>
                  <a:gd name="T4" fmla="*/ 0 w 495"/>
                  <a:gd name="T5" fmla="*/ 0 h 595"/>
                  <a:gd name="T6" fmla="*/ 0 w 495"/>
                  <a:gd name="T7" fmla="*/ 464 h 595"/>
                  <a:gd name="T8" fmla="*/ 495 w 495"/>
                  <a:gd name="T9" fmla="*/ 595 h 5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5"/>
                  <a:gd name="T16" fmla="*/ 0 h 595"/>
                  <a:gd name="T17" fmla="*/ 495 w 495"/>
                  <a:gd name="T18" fmla="*/ 595 h 5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5" h="595">
                    <a:moveTo>
                      <a:pt x="495" y="595"/>
                    </a:moveTo>
                    <a:lnTo>
                      <a:pt x="495" y="129"/>
                    </a:lnTo>
                    <a:lnTo>
                      <a:pt x="0" y="0"/>
                    </a:lnTo>
                    <a:lnTo>
                      <a:pt x="0" y="464"/>
                    </a:lnTo>
                    <a:lnTo>
                      <a:pt x="495" y="595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3" name="Freeform 1379"/>
              <p:cNvSpPr>
                <a:spLocks/>
              </p:cNvSpPr>
              <p:nvPr/>
            </p:nvSpPr>
            <p:spPr bwMode="gray">
              <a:xfrm>
                <a:off x="2975" y="1896"/>
                <a:ext cx="76" cy="91"/>
              </a:xfrm>
              <a:custGeom>
                <a:avLst/>
                <a:gdLst>
                  <a:gd name="T0" fmla="*/ 494 w 494"/>
                  <a:gd name="T1" fmla="*/ 595 h 595"/>
                  <a:gd name="T2" fmla="*/ 494 w 494"/>
                  <a:gd name="T3" fmla="*/ 130 h 595"/>
                  <a:gd name="T4" fmla="*/ 0 w 494"/>
                  <a:gd name="T5" fmla="*/ 0 h 595"/>
                  <a:gd name="T6" fmla="*/ 0 w 494"/>
                  <a:gd name="T7" fmla="*/ 465 h 595"/>
                  <a:gd name="T8" fmla="*/ 494 w 494"/>
                  <a:gd name="T9" fmla="*/ 595 h 5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4"/>
                  <a:gd name="T16" fmla="*/ 0 h 595"/>
                  <a:gd name="T17" fmla="*/ 494 w 494"/>
                  <a:gd name="T18" fmla="*/ 595 h 5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4" h="595">
                    <a:moveTo>
                      <a:pt x="494" y="595"/>
                    </a:moveTo>
                    <a:lnTo>
                      <a:pt x="494" y="130"/>
                    </a:lnTo>
                    <a:lnTo>
                      <a:pt x="0" y="0"/>
                    </a:lnTo>
                    <a:lnTo>
                      <a:pt x="0" y="465"/>
                    </a:lnTo>
                    <a:lnTo>
                      <a:pt x="494" y="595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4" name="Freeform 1380"/>
              <p:cNvSpPr>
                <a:spLocks/>
              </p:cNvSpPr>
              <p:nvPr/>
            </p:nvSpPr>
            <p:spPr bwMode="gray">
              <a:xfrm>
                <a:off x="2899" y="1876"/>
                <a:ext cx="76" cy="91"/>
              </a:xfrm>
              <a:custGeom>
                <a:avLst/>
                <a:gdLst>
                  <a:gd name="T0" fmla="*/ 494 w 494"/>
                  <a:gd name="T1" fmla="*/ 595 h 595"/>
                  <a:gd name="T2" fmla="*/ 494 w 494"/>
                  <a:gd name="T3" fmla="*/ 129 h 595"/>
                  <a:gd name="T4" fmla="*/ 0 w 494"/>
                  <a:gd name="T5" fmla="*/ 0 h 595"/>
                  <a:gd name="T6" fmla="*/ 0 w 494"/>
                  <a:gd name="T7" fmla="*/ 464 h 595"/>
                  <a:gd name="T8" fmla="*/ 494 w 494"/>
                  <a:gd name="T9" fmla="*/ 595 h 5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4"/>
                  <a:gd name="T16" fmla="*/ 0 h 595"/>
                  <a:gd name="T17" fmla="*/ 494 w 494"/>
                  <a:gd name="T18" fmla="*/ 595 h 5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4" h="595">
                    <a:moveTo>
                      <a:pt x="494" y="595"/>
                    </a:moveTo>
                    <a:lnTo>
                      <a:pt x="494" y="129"/>
                    </a:lnTo>
                    <a:lnTo>
                      <a:pt x="0" y="0"/>
                    </a:lnTo>
                    <a:lnTo>
                      <a:pt x="0" y="464"/>
                    </a:lnTo>
                    <a:lnTo>
                      <a:pt x="494" y="595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5" name="Freeform 1381"/>
              <p:cNvSpPr>
                <a:spLocks/>
              </p:cNvSpPr>
              <p:nvPr/>
            </p:nvSpPr>
            <p:spPr bwMode="gray">
              <a:xfrm>
                <a:off x="2823" y="1856"/>
                <a:ext cx="76" cy="91"/>
              </a:xfrm>
              <a:custGeom>
                <a:avLst/>
                <a:gdLst>
                  <a:gd name="T0" fmla="*/ 494 w 494"/>
                  <a:gd name="T1" fmla="*/ 595 h 595"/>
                  <a:gd name="T2" fmla="*/ 494 w 494"/>
                  <a:gd name="T3" fmla="*/ 130 h 595"/>
                  <a:gd name="T4" fmla="*/ 0 w 494"/>
                  <a:gd name="T5" fmla="*/ 0 h 595"/>
                  <a:gd name="T6" fmla="*/ 0 w 494"/>
                  <a:gd name="T7" fmla="*/ 465 h 595"/>
                  <a:gd name="T8" fmla="*/ 494 w 494"/>
                  <a:gd name="T9" fmla="*/ 595 h 5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4"/>
                  <a:gd name="T16" fmla="*/ 0 h 595"/>
                  <a:gd name="T17" fmla="*/ 494 w 494"/>
                  <a:gd name="T18" fmla="*/ 595 h 5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4" h="595">
                    <a:moveTo>
                      <a:pt x="494" y="595"/>
                    </a:moveTo>
                    <a:lnTo>
                      <a:pt x="494" y="130"/>
                    </a:lnTo>
                    <a:lnTo>
                      <a:pt x="0" y="0"/>
                    </a:lnTo>
                    <a:lnTo>
                      <a:pt x="0" y="465"/>
                    </a:lnTo>
                    <a:lnTo>
                      <a:pt x="494" y="595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6" name="Freeform 1382"/>
              <p:cNvSpPr>
                <a:spLocks/>
              </p:cNvSpPr>
              <p:nvPr/>
            </p:nvSpPr>
            <p:spPr bwMode="gray">
              <a:xfrm>
                <a:off x="2747" y="1836"/>
                <a:ext cx="76" cy="91"/>
              </a:xfrm>
              <a:custGeom>
                <a:avLst/>
                <a:gdLst>
                  <a:gd name="T0" fmla="*/ 494 w 494"/>
                  <a:gd name="T1" fmla="*/ 594 h 594"/>
                  <a:gd name="T2" fmla="*/ 494 w 494"/>
                  <a:gd name="T3" fmla="*/ 129 h 594"/>
                  <a:gd name="T4" fmla="*/ 0 w 494"/>
                  <a:gd name="T5" fmla="*/ 0 h 594"/>
                  <a:gd name="T6" fmla="*/ 0 w 494"/>
                  <a:gd name="T7" fmla="*/ 464 h 594"/>
                  <a:gd name="T8" fmla="*/ 494 w 494"/>
                  <a:gd name="T9" fmla="*/ 594 h 5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4"/>
                  <a:gd name="T16" fmla="*/ 0 h 594"/>
                  <a:gd name="T17" fmla="*/ 494 w 494"/>
                  <a:gd name="T18" fmla="*/ 594 h 5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4" h="594">
                    <a:moveTo>
                      <a:pt x="494" y="594"/>
                    </a:moveTo>
                    <a:lnTo>
                      <a:pt x="494" y="129"/>
                    </a:lnTo>
                    <a:lnTo>
                      <a:pt x="0" y="0"/>
                    </a:lnTo>
                    <a:lnTo>
                      <a:pt x="0" y="464"/>
                    </a:lnTo>
                    <a:lnTo>
                      <a:pt x="494" y="594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738" name="Gruppieren 1165"/>
            <p:cNvGrpSpPr/>
            <p:nvPr/>
          </p:nvGrpSpPr>
          <p:grpSpPr bwMode="gray">
            <a:xfrm flipH="1">
              <a:off x="7933647" y="2492572"/>
              <a:ext cx="673898" cy="516519"/>
              <a:chOff x="3336639" y="2839785"/>
              <a:chExt cx="689293" cy="528321"/>
            </a:xfrm>
          </p:grpSpPr>
          <p:grpSp>
            <p:nvGrpSpPr>
              <p:cNvPr id="1739" name="Group 1036"/>
              <p:cNvGrpSpPr>
                <a:grpSpLocks/>
              </p:cNvGrpSpPr>
              <p:nvPr/>
            </p:nvGrpSpPr>
            <p:grpSpPr bwMode="gray">
              <a:xfrm flipH="1">
                <a:off x="3336639" y="2839785"/>
                <a:ext cx="689293" cy="528321"/>
                <a:chOff x="2244" y="1621"/>
                <a:chExt cx="258" cy="198"/>
              </a:xfrm>
            </p:grpSpPr>
            <p:sp>
              <p:nvSpPr>
                <p:cNvPr id="1741" name="Freeform 998"/>
                <p:cNvSpPr>
                  <a:spLocks/>
                </p:cNvSpPr>
                <p:nvPr/>
              </p:nvSpPr>
              <p:spPr bwMode="gray">
                <a:xfrm flipH="1">
                  <a:off x="2276" y="1758"/>
                  <a:ext cx="5" cy="61"/>
                </a:xfrm>
                <a:custGeom>
                  <a:avLst/>
                  <a:gdLst>
                    <a:gd name="T0" fmla="*/ 0 w 16"/>
                    <a:gd name="T1" fmla="*/ 0 h 304"/>
                    <a:gd name="T2" fmla="*/ 16 w 16"/>
                    <a:gd name="T3" fmla="*/ 4 h 304"/>
                    <a:gd name="T4" fmla="*/ 16 w 16"/>
                    <a:gd name="T5" fmla="*/ 304 h 304"/>
                    <a:gd name="T6" fmla="*/ 0 w 16"/>
                    <a:gd name="T7" fmla="*/ 300 h 304"/>
                    <a:gd name="T8" fmla="*/ 0 w 16"/>
                    <a:gd name="T9" fmla="*/ 0 h 3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304"/>
                    <a:gd name="T17" fmla="*/ 16 w 16"/>
                    <a:gd name="T18" fmla="*/ 304 h 3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304">
                      <a:moveTo>
                        <a:pt x="0" y="0"/>
                      </a:moveTo>
                      <a:lnTo>
                        <a:pt x="16" y="4"/>
                      </a:lnTo>
                      <a:lnTo>
                        <a:pt x="16" y="304"/>
                      </a:lnTo>
                      <a:lnTo>
                        <a:pt x="0" y="3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2" name="Freeform 997"/>
                <p:cNvSpPr>
                  <a:spLocks/>
                </p:cNvSpPr>
                <p:nvPr/>
              </p:nvSpPr>
              <p:spPr bwMode="gray">
                <a:xfrm flipH="1">
                  <a:off x="2274" y="1758"/>
                  <a:ext cx="5" cy="61"/>
                </a:xfrm>
                <a:custGeom>
                  <a:avLst/>
                  <a:gdLst>
                    <a:gd name="T0" fmla="*/ 0 w 19"/>
                    <a:gd name="T1" fmla="*/ 304 h 304"/>
                    <a:gd name="T2" fmla="*/ 0 w 19"/>
                    <a:gd name="T3" fmla="*/ 4 h 304"/>
                    <a:gd name="T4" fmla="*/ 19 w 19"/>
                    <a:gd name="T5" fmla="*/ 0 h 304"/>
                    <a:gd name="T6" fmla="*/ 19 w 19"/>
                    <a:gd name="T7" fmla="*/ 299 h 304"/>
                    <a:gd name="T8" fmla="*/ 0 w 19"/>
                    <a:gd name="T9" fmla="*/ 304 h 3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04"/>
                    <a:gd name="T17" fmla="*/ 19 w 19"/>
                    <a:gd name="T18" fmla="*/ 304 h 3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04">
                      <a:moveTo>
                        <a:pt x="0" y="304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19" y="299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3" name="Freeform 1001"/>
                <p:cNvSpPr>
                  <a:spLocks/>
                </p:cNvSpPr>
                <p:nvPr/>
              </p:nvSpPr>
              <p:spPr bwMode="gray">
                <a:xfrm flipH="1">
                  <a:off x="2478" y="1706"/>
                  <a:ext cx="3" cy="55"/>
                </a:xfrm>
                <a:custGeom>
                  <a:avLst/>
                  <a:gdLst>
                    <a:gd name="T0" fmla="*/ 0 w 17"/>
                    <a:gd name="T1" fmla="*/ 0 h 304"/>
                    <a:gd name="T2" fmla="*/ 17 w 17"/>
                    <a:gd name="T3" fmla="*/ 5 h 304"/>
                    <a:gd name="T4" fmla="*/ 17 w 17"/>
                    <a:gd name="T5" fmla="*/ 304 h 304"/>
                    <a:gd name="T6" fmla="*/ 0 w 17"/>
                    <a:gd name="T7" fmla="*/ 299 h 304"/>
                    <a:gd name="T8" fmla="*/ 0 w 17"/>
                    <a:gd name="T9" fmla="*/ 0 h 3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304"/>
                    <a:gd name="T17" fmla="*/ 17 w 17"/>
                    <a:gd name="T18" fmla="*/ 304 h 3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304">
                      <a:moveTo>
                        <a:pt x="0" y="0"/>
                      </a:moveTo>
                      <a:lnTo>
                        <a:pt x="17" y="5"/>
                      </a:lnTo>
                      <a:lnTo>
                        <a:pt x="17" y="304"/>
                      </a:lnTo>
                      <a:lnTo>
                        <a:pt x="0" y="29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4" name="Freeform 1003"/>
                <p:cNvSpPr>
                  <a:spLocks/>
                </p:cNvSpPr>
                <p:nvPr/>
              </p:nvSpPr>
              <p:spPr bwMode="gray">
                <a:xfrm flipH="1">
                  <a:off x="2244" y="1686"/>
                  <a:ext cx="10" cy="82"/>
                </a:xfrm>
                <a:custGeom>
                  <a:avLst/>
                  <a:gdLst>
                    <a:gd name="T0" fmla="*/ 0 w 56"/>
                    <a:gd name="T1" fmla="*/ 449 h 449"/>
                    <a:gd name="T2" fmla="*/ 0 w 56"/>
                    <a:gd name="T3" fmla="*/ 15 h 449"/>
                    <a:gd name="T4" fmla="*/ 56 w 56"/>
                    <a:gd name="T5" fmla="*/ 0 h 449"/>
                    <a:gd name="T6" fmla="*/ 56 w 56"/>
                    <a:gd name="T7" fmla="*/ 434 h 449"/>
                    <a:gd name="T8" fmla="*/ 0 w 56"/>
                    <a:gd name="T9" fmla="*/ 449 h 4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49"/>
                    <a:gd name="T17" fmla="*/ 56 w 56"/>
                    <a:gd name="T18" fmla="*/ 449 h 44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49">
                      <a:moveTo>
                        <a:pt x="0" y="449"/>
                      </a:moveTo>
                      <a:lnTo>
                        <a:pt x="0" y="15"/>
                      </a:lnTo>
                      <a:lnTo>
                        <a:pt x="56" y="0"/>
                      </a:lnTo>
                      <a:lnTo>
                        <a:pt x="56" y="434"/>
                      </a:lnTo>
                      <a:lnTo>
                        <a:pt x="0" y="449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5" name="Freeform 1000"/>
                <p:cNvSpPr>
                  <a:spLocks/>
                </p:cNvSpPr>
                <p:nvPr/>
              </p:nvSpPr>
              <p:spPr bwMode="gray">
                <a:xfrm flipH="1">
                  <a:off x="2474" y="1706"/>
                  <a:ext cx="5" cy="55"/>
                </a:xfrm>
                <a:custGeom>
                  <a:avLst/>
                  <a:gdLst>
                    <a:gd name="T0" fmla="*/ 0 w 19"/>
                    <a:gd name="T1" fmla="*/ 304 h 304"/>
                    <a:gd name="T2" fmla="*/ 0 w 19"/>
                    <a:gd name="T3" fmla="*/ 5 h 304"/>
                    <a:gd name="T4" fmla="*/ 19 w 19"/>
                    <a:gd name="T5" fmla="*/ 0 h 304"/>
                    <a:gd name="T6" fmla="*/ 19 w 19"/>
                    <a:gd name="T7" fmla="*/ 299 h 304"/>
                    <a:gd name="T8" fmla="*/ 0 w 19"/>
                    <a:gd name="T9" fmla="*/ 304 h 3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04"/>
                    <a:gd name="T17" fmla="*/ 19 w 19"/>
                    <a:gd name="T18" fmla="*/ 304 h 3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04">
                      <a:moveTo>
                        <a:pt x="0" y="304"/>
                      </a:moveTo>
                      <a:lnTo>
                        <a:pt x="0" y="5"/>
                      </a:lnTo>
                      <a:lnTo>
                        <a:pt x="19" y="0"/>
                      </a:lnTo>
                      <a:lnTo>
                        <a:pt x="19" y="299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6" name="Freeform 1004"/>
                <p:cNvSpPr>
                  <a:spLocks/>
                </p:cNvSpPr>
                <p:nvPr/>
              </p:nvSpPr>
              <p:spPr bwMode="gray">
                <a:xfrm flipH="1">
                  <a:off x="2254" y="1623"/>
                  <a:ext cx="248" cy="145"/>
                </a:xfrm>
                <a:custGeom>
                  <a:avLst/>
                  <a:gdLst>
                    <a:gd name="T0" fmla="*/ 0 w 1359"/>
                    <a:gd name="T1" fmla="*/ 0 h 798"/>
                    <a:gd name="T2" fmla="*/ 1359 w 1359"/>
                    <a:gd name="T3" fmla="*/ 364 h 798"/>
                    <a:gd name="T4" fmla="*/ 1359 w 1359"/>
                    <a:gd name="T5" fmla="*/ 798 h 798"/>
                    <a:gd name="T6" fmla="*/ 0 w 1359"/>
                    <a:gd name="T7" fmla="*/ 433 h 798"/>
                    <a:gd name="T8" fmla="*/ 0 w 1359"/>
                    <a:gd name="T9" fmla="*/ 0 h 79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59"/>
                    <a:gd name="T16" fmla="*/ 0 h 798"/>
                    <a:gd name="T17" fmla="*/ 1359 w 1359"/>
                    <a:gd name="T18" fmla="*/ 798 h 79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59" h="798">
                      <a:moveTo>
                        <a:pt x="0" y="0"/>
                      </a:moveTo>
                      <a:lnTo>
                        <a:pt x="1359" y="364"/>
                      </a:lnTo>
                      <a:lnTo>
                        <a:pt x="1359" y="798"/>
                      </a:lnTo>
                      <a:lnTo>
                        <a:pt x="0" y="4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7" name="Freeform 1005"/>
                <p:cNvSpPr>
                  <a:spLocks/>
                </p:cNvSpPr>
                <p:nvPr/>
              </p:nvSpPr>
              <p:spPr bwMode="gray">
                <a:xfrm flipH="1">
                  <a:off x="2244" y="1621"/>
                  <a:ext cx="257" cy="68"/>
                </a:xfrm>
                <a:custGeom>
                  <a:avLst/>
                  <a:gdLst>
                    <a:gd name="T0" fmla="*/ 0 w 1413"/>
                    <a:gd name="T1" fmla="*/ 14 h 378"/>
                    <a:gd name="T2" fmla="*/ 54 w 1413"/>
                    <a:gd name="T3" fmla="*/ 0 h 378"/>
                    <a:gd name="T4" fmla="*/ 1413 w 1413"/>
                    <a:gd name="T5" fmla="*/ 363 h 378"/>
                    <a:gd name="T6" fmla="*/ 1358 w 1413"/>
                    <a:gd name="T7" fmla="*/ 378 h 378"/>
                    <a:gd name="T8" fmla="*/ 0 w 1413"/>
                    <a:gd name="T9" fmla="*/ 14 h 3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13"/>
                    <a:gd name="T16" fmla="*/ 0 h 378"/>
                    <a:gd name="T17" fmla="*/ 1413 w 1413"/>
                    <a:gd name="T18" fmla="*/ 378 h 37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13" h="378">
                      <a:moveTo>
                        <a:pt x="0" y="14"/>
                      </a:moveTo>
                      <a:lnTo>
                        <a:pt x="54" y="0"/>
                      </a:lnTo>
                      <a:lnTo>
                        <a:pt x="1413" y="363"/>
                      </a:lnTo>
                      <a:lnTo>
                        <a:pt x="1358" y="378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6350">
                  <a:noFill/>
                  <a:miter lim="800000"/>
                  <a:headEnd/>
                  <a:tailEnd/>
                </a:ln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all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740" name="WordArt 1037"/>
              <p:cNvSpPr>
                <a:spLocks noChangeArrowheads="1" noChangeShapeType="1" noTextEdit="1"/>
              </p:cNvSpPr>
              <p:nvPr/>
            </p:nvSpPr>
            <p:spPr bwMode="gray">
              <a:xfrm flipH="1">
                <a:off x="3379978" y="2899715"/>
                <a:ext cx="575786" cy="280671"/>
              </a:xfrm>
              <a:prstGeom prst="rect">
                <a:avLst/>
              </a:prstGeom>
              <a:noFill/>
              <a:sp3d prstMaterial="matte"/>
            </p:spPr>
            <p:txBody>
              <a:bodyPr wrap="none" fromWordArt="1">
                <a:prstTxWarp prst="textSlantUp">
                  <a:avLst>
                    <a:gd name="adj" fmla="val 55556"/>
                  </a:avLst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tr-TR" sz="3600" kern="10" cap="all" dirty="0">
                    <a:ln w="9525">
                      <a:noFill/>
                      <a:round/>
                      <a:headEnd/>
                      <a:tailEnd/>
                    </a:ln>
                    <a:solidFill>
                      <a:schemeClr val="bg1">
                        <a:lumMod val="95000"/>
                      </a:schemeClr>
                    </a:solidFill>
                    <a:latin typeface="Bebas Neue" panose="020B0506020202020201" pitchFamily="34" charset="0"/>
                  </a:rPr>
                  <a:t>Elektrik Santrali</a:t>
                </a:r>
                <a:endParaRPr kumimoji="0" lang="en-US" sz="3600" b="0" i="0" u="none" strike="noStrike" kern="10" cap="all" spc="0" normalizeH="0" baseline="0" noProof="0" dirty="0">
                  <a:ln w="9525">
                    <a:noFill/>
                    <a:round/>
                    <a:headEnd/>
                    <a:tailEnd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</p:grpSp>
      </p:grpSp>
      <p:grpSp>
        <p:nvGrpSpPr>
          <p:cNvPr id="1757" name="Gruppieren 1230"/>
          <p:cNvGrpSpPr/>
          <p:nvPr/>
        </p:nvGrpSpPr>
        <p:grpSpPr bwMode="gray">
          <a:xfrm flipH="1">
            <a:off x="8257430" y="4874343"/>
            <a:ext cx="1322864" cy="668655"/>
            <a:chOff x="6072090" y="3693312"/>
            <a:chExt cx="1322864" cy="668655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1758" name="Freeform 3431"/>
            <p:cNvSpPr>
              <a:spLocks/>
            </p:cNvSpPr>
            <p:nvPr/>
          </p:nvSpPr>
          <p:spPr bwMode="gray">
            <a:xfrm>
              <a:off x="6410172" y="3820522"/>
              <a:ext cx="239277" cy="316704"/>
            </a:xfrm>
            <a:custGeom>
              <a:avLst/>
              <a:gdLst>
                <a:gd name="T0" fmla="*/ 0 w 1809"/>
                <a:gd name="T1" fmla="*/ 484 h 2395"/>
                <a:gd name="T2" fmla="*/ 0 w 1809"/>
                <a:gd name="T3" fmla="*/ 2395 h 2395"/>
                <a:gd name="T4" fmla="*/ 1809 w 1809"/>
                <a:gd name="T5" fmla="*/ 1911 h 2395"/>
                <a:gd name="T6" fmla="*/ 1809 w 1809"/>
                <a:gd name="T7" fmla="*/ 0 h 2395"/>
                <a:gd name="T8" fmla="*/ 0 w 1809"/>
                <a:gd name="T9" fmla="*/ 484 h 2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2395"/>
                <a:gd name="T17" fmla="*/ 1809 w 1809"/>
                <a:gd name="T18" fmla="*/ 2395 h 23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2395">
                  <a:moveTo>
                    <a:pt x="0" y="484"/>
                  </a:moveTo>
                  <a:lnTo>
                    <a:pt x="0" y="2395"/>
                  </a:lnTo>
                  <a:lnTo>
                    <a:pt x="1809" y="1911"/>
                  </a:lnTo>
                  <a:lnTo>
                    <a:pt x="1809" y="0"/>
                  </a:lnTo>
                  <a:lnTo>
                    <a:pt x="0" y="48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9" name="Freeform 3432"/>
            <p:cNvSpPr>
              <a:spLocks/>
            </p:cNvSpPr>
            <p:nvPr/>
          </p:nvSpPr>
          <p:spPr bwMode="gray">
            <a:xfrm>
              <a:off x="6410172" y="3797117"/>
              <a:ext cx="239277" cy="87408"/>
            </a:xfrm>
            <a:custGeom>
              <a:avLst/>
              <a:gdLst>
                <a:gd name="T0" fmla="*/ 0 w 1809"/>
                <a:gd name="T1" fmla="*/ 486 h 661"/>
                <a:gd name="T2" fmla="*/ 0 w 1809"/>
                <a:gd name="T3" fmla="*/ 661 h 661"/>
                <a:gd name="T4" fmla="*/ 1809 w 1809"/>
                <a:gd name="T5" fmla="*/ 177 h 661"/>
                <a:gd name="T6" fmla="*/ 1809 w 1809"/>
                <a:gd name="T7" fmla="*/ 0 h 661"/>
                <a:gd name="T8" fmla="*/ 0 w 1809"/>
                <a:gd name="T9" fmla="*/ 486 h 6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661"/>
                <a:gd name="T17" fmla="*/ 1809 w 1809"/>
                <a:gd name="T18" fmla="*/ 661 h 6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661">
                  <a:moveTo>
                    <a:pt x="0" y="486"/>
                  </a:moveTo>
                  <a:lnTo>
                    <a:pt x="0" y="661"/>
                  </a:lnTo>
                  <a:lnTo>
                    <a:pt x="1809" y="177"/>
                  </a:lnTo>
                  <a:lnTo>
                    <a:pt x="1809" y="0"/>
                  </a:lnTo>
                  <a:lnTo>
                    <a:pt x="0" y="486"/>
                  </a:lnTo>
                  <a:close/>
                </a:path>
              </a:pathLst>
            </a:custGeom>
            <a:gradFill flip="none" rotWithShape="1">
              <a:gsLst>
                <a:gs pos="62000">
                  <a:schemeClr val="bg1">
                    <a:lumMod val="65000"/>
                  </a:schemeClr>
                </a:gs>
                <a:gs pos="48000">
                  <a:schemeClr val="bg1">
                    <a:lumMod val="65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5000000" scaled="0"/>
              <a:tileRect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0" name="Freeform 3433"/>
            <p:cNvSpPr>
              <a:spLocks/>
            </p:cNvSpPr>
            <p:nvPr/>
          </p:nvSpPr>
          <p:spPr bwMode="gray">
            <a:xfrm>
              <a:off x="6410172" y="3735231"/>
              <a:ext cx="239277" cy="126153"/>
            </a:xfrm>
            <a:custGeom>
              <a:avLst/>
              <a:gdLst>
                <a:gd name="T0" fmla="*/ 0 w 1809"/>
                <a:gd name="T1" fmla="*/ 487 h 954"/>
                <a:gd name="T2" fmla="*/ 0 w 1809"/>
                <a:gd name="T3" fmla="*/ 954 h 954"/>
                <a:gd name="T4" fmla="*/ 1809 w 1809"/>
                <a:gd name="T5" fmla="*/ 468 h 954"/>
                <a:gd name="T6" fmla="*/ 1809 w 1809"/>
                <a:gd name="T7" fmla="*/ 0 h 954"/>
                <a:gd name="T8" fmla="*/ 0 w 1809"/>
                <a:gd name="T9" fmla="*/ 487 h 9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954"/>
                <a:gd name="T17" fmla="*/ 1809 w 1809"/>
                <a:gd name="T18" fmla="*/ 954 h 9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954">
                  <a:moveTo>
                    <a:pt x="0" y="487"/>
                  </a:moveTo>
                  <a:lnTo>
                    <a:pt x="0" y="954"/>
                  </a:lnTo>
                  <a:lnTo>
                    <a:pt x="1809" y="468"/>
                  </a:lnTo>
                  <a:lnTo>
                    <a:pt x="1809" y="0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1" name="Freeform 3434"/>
            <p:cNvSpPr>
              <a:spLocks/>
            </p:cNvSpPr>
            <p:nvPr/>
          </p:nvSpPr>
          <p:spPr bwMode="gray">
            <a:xfrm>
              <a:off x="6239544" y="3735231"/>
              <a:ext cx="409905" cy="83705"/>
            </a:xfrm>
            <a:custGeom>
              <a:avLst/>
              <a:gdLst>
                <a:gd name="T0" fmla="*/ 3099 w 3099"/>
                <a:gd name="T1" fmla="*/ 0 h 633"/>
                <a:gd name="T2" fmla="*/ 1290 w 3099"/>
                <a:gd name="T3" fmla="*/ 487 h 633"/>
                <a:gd name="T4" fmla="*/ 0 w 3099"/>
                <a:gd name="T5" fmla="*/ 633 h 633"/>
                <a:gd name="T6" fmla="*/ 1106 w 3099"/>
                <a:gd name="T7" fmla="*/ 335 h 633"/>
                <a:gd name="T8" fmla="*/ 3099 w 3099"/>
                <a:gd name="T9" fmla="*/ 0 h 6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99"/>
                <a:gd name="T16" fmla="*/ 0 h 633"/>
                <a:gd name="T17" fmla="*/ 3099 w 3099"/>
                <a:gd name="T18" fmla="*/ 633 h 6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99" h="633">
                  <a:moveTo>
                    <a:pt x="3099" y="0"/>
                  </a:moveTo>
                  <a:lnTo>
                    <a:pt x="1290" y="487"/>
                  </a:lnTo>
                  <a:lnTo>
                    <a:pt x="0" y="633"/>
                  </a:lnTo>
                  <a:lnTo>
                    <a:pt x="1106" y="335"/>
                  </a:lnTo>
                  <a:lnTo>
                    <a:pt x="309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2" name="Freeform 3435"/>
            <p:cNvSpPr>
              <a:spLocks/>
            </p:cNvSpPr>
            <p:nvPr/>
          </p:nvSpPr>
          <p:spPr bwMode="gray">
            <a:xfrm>
              <a:off x="6239544" y="3799629"/>
              <a:ext cx="170628" cy="61754"/>
            </a:xfrm>
            <a:custGeom>
              <a:avLst/>
              <a:gdLst>
                <a:gd name="T0" fmla="*/ 1290 w 1290"/>
                <a:gd name="T1" fmla="*/ 0 h 467"/>
                <a:gd name="T2" fmla="*/ 0 w 1290"/>
                <a:gd name="T3" fmla="*/ 146 h 467"/>
                <a:gd name="T4" fmla="*/ 1006 w 1290"/>
                <a:gd name="T5" fmla="*/ 404 h 467"/>
                <a:gd name="T6" fmla="*/ 1290 w 1290"/>
                <a:gd name="T7" fmla="*/ 467 h 467"/>
                <a:gd name="T8" fmla="*/ 1290 w 1290"/>
                <a:gd name="T9" fmla="*/ 0 h 4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90"/>
                <a:gd name="T16" fmla="*/ 0 h 467"/>
                <a:gd name="T17" fmla="*/ 1290 w 1290"/>
                <a:gd name="T18" fmla="*/ 467 h 4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90" h="467">
                  <a:moveTo>
                    <a:pt x="1290" y="0"/>
                  </a:moveTo>
                  <a:lnTo>
                    <a:pt x="0" y="146"/>
                  </a:lnTo>
                  <a:lnTo>
                    <a:pt x="1006" y="404"/>
                  </a:lnTo>
                  <a:lnTo>
                    <a:pt x="1290" y="467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3" name="Freeform 3436"/>
            <p:cNvSpPr>
              <a:spLocks/>
            </p:cNvSpPr>
            <p:nvPr/>
          </p:nvSpPr>
          <p:spPr bwMode="gray">
            <a:xfrm>
              <a:off x="6121824" y="3846441"/>
              <a:ext cx="228298" cy="184336"/>
            </a:xfrm>
            <a:custGeom>
              <a:avLst/>
              <a:gdLst>
                <a:gd name="T0" fmla="*/ 731 w 731"/>
                <a:gd name="T1" fmla="*/ 103 h 590"/>
                <a:gd name="T2" fmla="*/ 352 w 731"/>
                <a:gd name="T3" fmla="*/ 0 h 590"/>
                <a:gd name="T4" fmla="*/ 352 w 731"/>
                <a:gd name="T5" fmla="*/ 2 h 590"/>
                <a:gd name="T6" fmla="*/ 325 w 731"/>
                <a:gd name="T7" fmla="*/ 3 h 590"/>
                <a:gd name="T8" fmla="*/ 57 w 731"/>
                <a:gd name="T9" fmla="*/ 80 h 590"/>
                <a:gd name="T10" fmla="*/ 56 w 731"/>
                <a:gd name="T11" fmla="*/ 80 h 590"/>
                <a:gd name="T12" fmla="*/ 0 w 731"/>
                <a:gd name="T13" fmla="*/ 154 h 590"/>
                <a:gd name="T14" fmla="*/ 1 w 731"/>
                <a:gd name="T15" fmla="*/ 487 h 590"/>
                <a:gd name="T16" fmla="*/ 0 w 731"/>
                <a:gd name="T17" fmla="*/ 487 h 590"/>
                <a:gd name="T18" fmla="*/ 1 w 731"/>
                <a:gd name="T19" fmla="*/ 487 h 590"/>
                <a:gd name="T20" fmla="*/ 1 w 731"/>
                <a:gd name="T21" fmla="*/ 489 h 590"/>
                <a:gd name="T22" fmla="*/ 4 w 731"/>
                <a:gd name="T23" fmla="*/ 488 h 590"/>
                <a:gd name="T24" fmla="*/ 379 w 731"/>
                <a:gd name="T25" fmla="*/ 590 h 590"/>
                <a:gd name="T26" fmla="*/ 731 w 731"/>
                <a:gd name="T27" fmla="*/ 103 h 59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1"/>
                <a:gd name="T43" fmla="*/ 0 h 590"/>
                <a:gd name="T44" fmla="*/ 731 w 731"/>
                <a:gd name="T45" fmla="*/ 590 h 59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1" h="590">
                  <a:moveTo>
                    <a:pt x="731" y="103"/>
                  </a:moveTo>
                  <a:cubicBezTo>
                    <a:pt x="352" y="0"/>
                    <a:pt x="352" y="0"/>
                    <a:pt x="352" y="0"/>
                  </a:cubicBezTo>
                  <a:cubicBezTo>
                    <a:pt x="352" y="2"/>
                    <a:pt x="352" y="2"/>
                    <a:pt x="352" y="2"/>
                  </a:cubicBezTo>
                  <a:cubicBezTo>
                    <a:pt x="344" y="0"/>
                    <a:pt x="335" y="0"/>
                    <a:pt x="325" y="3"/>
                  </a:cubicBezTo>
                  <a:cubicBezTo>
                    <a:pt x="325" y="3"/>
                    <a:pt x="59" y="80"/>
                    <a:pt x="57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25" y="89"/>
                    <a:pt x="0" y="122"/>
                    <a:pt x="0" y="154"/>
                  </a:cubicBezTo>
                  <a:cubicBezTo>
                    <a:pt x="1" y="487"/>
                    <a:pt x="1" y="487"/>
                    <a:pt x="1" y="487"/>
                  </a:cubicBez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1" y="487"/>
                    <a:pt x="1" y="487"/>
                  </a:cubicBezTo>
                  <a:cubicBezTo>
                    <a:pt x="1" y="489"/>
                    <a:pt x="1" y="489"/>
                    <a:pt x="1" y="489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379" y="590"/>
                    <a:pt x="379" y="590"/>
                    <a:pt x="379" y="590"/>
                  </a:cubicBezTo>
                  <a:lnTo>
                    <a:pt x="731" y="10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4" name="Freeform 3437"/>
            <p:cNvSpPr>
              <a:spLocks/>
            </p:cNvSpPr>
            <p:nvPr/>
          </p:nvSpPr>
          <p:spPr bwMode="gray">
            <a:xfrm>
              <a:off x="6240205" y="3876061"/>
              <a:ext cx="119308" cy="154715"/>
            </a:xfrm>
            <a:custGeom>
              <a:avLst/>
              <a:gdLst>
                <a:gd name="T0" fmla="*/ 382 w 382"/>
                <a:gd name="T1" fmla="*/ 50 h 495"/>
                <a:gd name="T2" fmla="*/ 325 w 382"/>
                <a:gd name="T3" fmla="*/ 9 h 495"/>
                <a:gd name="T4" fmla="*/ 57 w 382"/>
                <a:gd name="T5" fmla="*/ 86 h 495"/>
                <a:gd name="T6" fmla="*/ 56 w 382"/>
                <a:gd name="T7" fmla="*/ 86 h 495"/>
                <a:gd name="T8" fmla="*/ 0 w 382"/>
                <a:gd name="T9" fmla="*/ 160 h 495"/>
                <a:gd name="T10" fmla="*/ 0 w 382"/>
                <a:gd name="T11" fmla="*/ 495 h 495"/>
                <a:gd name="T12" fmla="*/ 381 w 382"/>
                <a:gd name="T13" fmla="*/ 393 h 495"/>
                <a:gd name="T14" fmla="*/ 382 w 382"/>
                <a:gd name="T15" fmla="*/ 323 h 495"/>
                <a:gd name="T16" fmla="*/ 382 w 382"/>
                <a:gd name="T17" fmla="*/ 50 h 4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2"/>
                <a:gd name="T28" fmla="*/ 0 h 495"/>
                <a:gd name="T29" fmla="*/ 382 w 382"/>
                <a:gd name="T30" fmla="*/ 495 h 4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2" h="495">
                  <a:moveTo>
                    <a:pt x="382" y="50"/>
                  </a:moveTo>
                  <a:cubicBezTo>
                    <a:pt x="382" y="18"/>
                    <a:pt x="356" y="0"/>
                    <a:pt x="325" y="9"/>
                  </a:cubicBezTo>
                  <a:cubicBezTo>
                    <a:pt x="325" y="9"/>
                    <a:pt x="59" y="86"/>
                    <a:pt x="57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25" y="95"/>
                    <a:pt x="0" y="128"/>
                    <a:pt x="0" y="160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381" y="393"/>
                    <a:pt x="381" y="393"/>
                    <a:pt x="381" y="393"/>
                  </a:cubicBezTo>
                  <a:cubicBezTo>
                    <a:pt x="381" y="393"/>
                    <a:pt x="382" y="325"/>
                    <a:pt x="382" y="323"/>
                  </a:cubicBezTo>
                  <a:lnTo>
                    <a:pt x="382" y="5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5" name="Line 3438"/>
            <p:cNvSpPr>
              <a:spLocks noChangeShapeType="1"/>
            </p:cNvSpPr>
            <p:nvPr/>
          </p:nvSpPr>
          <p:spPr bwMode="gray">
            <a:xfrm flipH="1" flipV="1">
              <a:off x="6139548" y="3871169"/>
              <a:ext cx="118382" cy="31869"/>
            </a:xfrm>
            <a:prstGeom prst="line">
              <a:avLst/>
            </a:prstGeom>
            <a:noFill/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6" name="Freeform 3439"/>
            <p:cNvSpPr>
              <a:spLocks/>
            </p:cNvSpPr>
            <p:nvPr/>
          </p:nvSpPr>
          <p:spPr bwMode="gray">
            <a:xfrm>
              <a:off x="6121824" y="3894574"/>
              <a:ext cx="118382" cy="31472"/>
            </a:xfrm>
            <a:custGeom>
              <a:avLst/>
              <a:gdLst>
                <a:gd name="T0" fmla="*/ 0 w 895"/>
                <a:gd name="T1" fmla="*/ 0 h 238"/>
                <a:gd name="T2" fmla="*/ 895 w 895"/>
                <a:gd name="T3" fmla="*/ 238 h 238"/>
                <a:gd name="T4" fmla="*/ 0 w 895"/>
                <a:gd name="T5" fmla="*/ 0 h 238"/>
                <a:gd name="T6" fmla="*/ 0 60000 65536"/>
                <a:gd name="T7" fmla="*/ 0 60000 65536"/>
                <a:gd name="T8" fmla="*/ 0 60000 65536"/>
                <a:gd name="T9" fmla="*/ 0 w 895"/>
                <a:gd name="T10" fmla="*/ 0 h 238"/>
                <a:gd name="T11" fmla="*/ 895 w 895"/>
                <a:gd name="T12" fmla="*/ 238 h 2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5" h="238">
                  <a:moveTo>
                    <a:pt x="0" y="0"/>
                  </a:moveTo>
                  <a:lnTo>
                    <a:pt x="895" y="23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7" name="Line 3440"/>
            <p:cNvSpPr>
              <a:spLocks noChangeShapeType="1"/>
            </p:cNvSpPr>
            <p:nvPr/>
          </p:nvSpPr>
          <p:spPr bwMode="gray">
            <a:xfrm>
              <a:off x="6121824" y="3894574"/>
              <a:ext cx="118382" cy="31472"/>
            </a:xfrm>
            <a:prstGeom prst="line">
              <a:avLst/>
            </a:prstGeom>
            <a:noFill/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8" name="Freeform 3441"/>
            <p:cNvSpPr>
              <a:spLocks/>
            </p:cNvSpPr>
            <p:nvPr/>
          </p:nvSpPr>
          <p:spPr bwMode="gray">
            <a:xfrm>
              <a:off x="6214545" y="4076001"/>
              <a:ext cx="195628" cy="61225"/>
            </a:xfrm>
            <a:custGeom>
              <a:avLst/>
              <a:gdLst>
                <a:gd name="T0" fmla="*/ 1479 w 1479"/>
                <a:gd name="T1" fmla="*/ 463 h 463"/>
                <a:gd name="T2" fmla="*/ 0 w 1479"/>
                <a:gd name="T3" fmla="*/ 66 h 463"/>
                <a:gd name="T4" fmla="*/ 248 w 1479"/>
                <a:gd name="T5" fmla="*/ 0 h 463"/>
                <a:gd name="T6" fmla="*/ 1479 w 1479"/>
                <a:gd name="T7" fmla="*/ 324 h 463"/>
                <a:gd name="T8" fmla="*/ 1479 w 1479"/>
                <a:gd name="T9" fmla="*/ 463 h 4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9"/>
                <a:gd name="T16" fmla="*/ 0 h 463"/>
                <a:gd name="T17" fmla="*/ 1479 w 1479"/>
                <a:gd name="T18" fmla="*/ 463 h 4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9" h="463">
                  <a:moveTo>
                    <a:pt x="1479" y="463"/>
                  </a:moveTo>
                  <a:lnTo>
                    <a:pt x="0" y="66"/>
                  </a:lnTo>
                  <a:lnTo>
                    <a:pt x="248" y="0"/>
                  </a:lnTo>
                  <a:lnTo>
                    <a:pt x="1479" y="324"/>
                  </a:lnTo>
                  <a:lnTo>
                    <a:pt x="1479" y="46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9" name="Freeform 3442"/>
            <p:cNvSpPr>
              <a:spLocks/>
            </p:cNvSpPr>
            <p:nvPr/>
          </p:nvSpPr>
          <p:spPr bwMode="gray">
            <a:xfrm>
              <a:off x="6221688" y="3818936"/>
              <a:ext cx="150920" cy="58448"/>
            </a:xfrm>
            <a:custGeom>
              <a:avLst/>
              <a:gdLst>
                <a:gd name="T0" fmla="*/ 57 w 483"/>
                <a:gd name="T1" fmla="*/ 0 h 187"/>
                <a:gd name="T2" fmla="*/ 56 w 483"/>
                <a:gd name="T3" fmla="*/ 0 h 187"/>
                <a:gd name="T4" fmla="*/ 0 w 483"/>
                <a:gd name="T5" fmla="*/ 73 h 187"/>
                <a:gd name="T6" fmla="*/ 427 w 483"/>
                <a:gd name="T7" fmla="*/ 187 h 187"/>
                <a:gd name="T8" fmla="*/ 483 w 483"/>
                <a:gd name="T9" fmla="*/ 109 h 187"/>
                <a:gd name="T10" fmla="*/ 57 w 483"/>
                <a:gd name="T11" fmla="*/ 0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3"/>
                <a:gd name="T19" fmla="*/ 0 h 187"/>
                <a:gd name="T20" fmla="*/ 483 w 483"/>
                <a:gd name="T21" fmla="*/ 187 h 1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3" h="187">
                  <a:moveTo>
                    <a:pt x="5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9"/>
                    <a:pt x="0" y="42"/>
                    <a:pt x="0" y="73"/>
                  </a:cubicBezTo>
                  <a:cubicBezTo>
                    <a:pt x="427" y="187"/>
                    <a:pt x="427" y="187"/>
                    <a:pt x="427" y="187"/>
                  </a:cubicBezTo>
                  <a:cubicBezTo>
                    <a:pt x="483" y="109"/>
                    <a:pt x="483" y="109"/>
                    <a:pt x="483" y="109"/>
                  </a:cubicBezTo>
                  <a:lnTo>
                    <a:pt x="57" y="0"/>
                  </a:lnTo>
                  <a:close/>
                </a:path>
              </a:pathLst>
            </a:custGeom>
            <a:gradFill flip="none" rotWithShape="1">
              <a:gsLst>
                <a:gs pos="62000">
                  <a:srgbClr val="8F8F8F"/>
                </a:gs>
                <a:gs pos="38000">
                  <a:schemeClr val="bg1">
                    <a:lumMod val="50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7100000" scaled="0"/>
              <a:tileRect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0" name="Freeform 3443"/>
            <p:cNvSpPr>
              <a:spLocks/>
            </p:cNvSpPr>
            <p:nvPr/>
          </p:nvSpPr>
          <p:spPr bwMode="gray">
            <a:xfrm>
              <a:off x="6355148" y="3853052"/>
              <a:ext cx="55024" cy="38084"/>
            </a:xfrm>
            <a:custGeom>
              <a:avLst/>
              <a:gdLst>
                <a:gd name="T0" fmla="*/ 56 w 176"/>
                <a:gd name="T1" fmla="*/ 0 h 122"/>
                <a:gd name="T2" fmla="*/ 56 w 176"/>
                <a:gd name="T3" fmla="*/ 0 h 122"/>
                <a:gd name="T4" fmla="*/ 0 w 176"/>
                <a:gd name="T5" fmla="*/ 75 h 122"/>
                <a:gd name="T6" fmla="*/ 0 w 176"/>
                <a:gd name="T7" fmla="*/ 94 h 122"/>
                <a:gd name="T8" fmla="*/ 176 w 176"/>
                <a:gd name="T9" fmla="*/ 122 h 122"/>
                <a:gd name="T10" fmla="*/ 176 w 176"/>
                <a:gd name="T11" fmla="*/ 27 h 122"/>
                <a:gd name="T12" fmla="*/ 56 w 176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6"/>
                <a:gd name="T22" fmla="*/ 0 h 122"/>
                <a:gd name="T23" fmla="*/ 176 w 176"/>
                <a:gd name="T24" fmla="*/ 122 h 1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6" h="122"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9"/>
                    <a:pt x="0" y="44"/>
                    <a:pt x="0" y="7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76" y="27"/>
                    <a:pt x="176" y="27"/>
                    <a:pt x="176" y="27"/>
                  </a:cubicBezTo>
                  <a:lnTo>
                    <a:pt x="56" y="0"/>
                  </a:lnTo>
                  <a:close/>
                </a:path>
              </a:pathLst>
            </a:custGeom>
            <a:gradFill flip="none" rotWithShape="1">
              <a:gsLst>
                <a:gs pos="79000">
                  <a:srgbClr val="8F8F8F"/>
                </a:gs>
                <a:gs pos="30000">
                  <a:schemeClr val="bg1">
                    <a:lumMod val="50000"/>
                  </a:schemeClr>
                </a:gs>
                <a:gs pos="62000">
                  <a:schemeClr val="bg1">
                    <a:lumMod val="85000"/>
                  </a:schemeClr>
                </a:gs>
              </a:gsLst>
              <a:lin ang="17100000" scaled="0"/>
              <a:tileRect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1" name="Freeform 3444"/>
            <p:cNvSpPr>
              <a:spLocks/>
            </p:cNvSpPr>
            <p:nvPr/>
          </p:nvSpPr>
          <p:spPr bwMode="gray">
            <a:xfrm>
              <a:off x="6355148" y="3877384"/>
              <a:ext cx="55024" cy="259842"/>
            </a:xfrm>
            <a:custGeom>
              <a:avLst/>
              <a:gdLst>
                <a:gd name="T0" fmla="*/ 0 w 176"/>
                <a:gd name="T1" fmla="*/ 0 h 832"/>
                <a:gd name="T2" fmla="*/ 176 w 176"/>
                <a:gd name="T3" fmla="*/ 23 h 832"/>
                <a:gd name="T4" fmla="*/ 176 w 176"/>
                <a:gd name="T5" fmla="*/ 832 h 832"/>
                <a:gd name="T6" fmla="*/ 0 w 176"/>
                <a:gd name="T7" fmla="*/ 746 h 832"/>
                <a:gd name="T8" fmla="*/ 0 w 176"/>
                <a:gd name="T9" fmla="*/ 0 h 8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832"/>
                <a:gd name="T17" fmla="*/ 176 w 176"/>
                <a:gd name="T18" fmla="*/ 832 h 8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832">
                  <a:moveTo>
                    <a:pt x="0" y="0"/>
                  </a:moveTo>
                  <a:cubicBezTo>
                    <a:pt x="28" y="0"/>
                    <a:pt x="162" y="30"/>
                    <a:pt x="176" y="23"/>
                  </a:cubicBezTo>
                  <a:cubicBezTo>
                    <a:pt x="176" y="832"/>
                    <a:pt x="176" y="832"/>
                    <a:pt x="176" y="832"/>
                  </a:cubicBezTo>
                  <a:cubicBezTo>
                    <a:pt x="0" y="746"/>
                    <a:pt x="0" y="746"/>
                    <a:pt x="0" y="7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2" name="Freeform 3445"/>
            <p:cNvSpPr>
              <a:spLocks/>
            </p:cNvSpPr>
            <p:nvPr/>
          </p:nvSpPr>
          <p:spPr bwMode="gray">
            <a:xfrm>
              <a:off x="6236370" y="3845515"/>
              <a:ext cx="118779" cy="264867"/>
            </a:xfrm>
            <a:custGeom>
              <a:avLst/>
              <a:gdLst>
                <a:gd name="T0" fmla="*/ 898 w 898"/>
                <a:gd name="T1" fmla="*/ 241 h 2003"/>
                <a:gd name="T2" fmla="*/ 0 w 898"/>
                <a:gd name="T3" fmla="*/ 0 h 2003"/>
                <a:gd name="T4" fmla="*/ 0 w 898"/>
                <a:gd name="T5" fmla="*/ 1779 h 2003"/>
                <a:gd name="T6" fmla="*/ 898 w 898"/>
                <a:gd name="T7" fmla="*/ 2003 h 2003"/>
                <a:gd name="T8" fmla="*/ 898 w 898"/>
                <a:gd name="T9" fmla="*/ 241 h 2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8"/>
                <a:gd name="T16" fmla="*/ 0 h 2003"/>
                <a:gd name="T17" fmla="*/ 898 w 898"/>
                <a:gd name="T18" fmla="*/ 2003 h 20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8" h="2003">
                  <a:moveTo>
                    <a:pt x="898" y="241"/>
                  </a:moveTo>
                  <a:lnTo>
                    <a:pt x="0" y="0"/>
                  </a:lnTo>
                  <a:lnTo>
                    <a:pt x="0" y="1779"/>
                  </a:lnTo>
                  <a:lnTo>
                    <a:pt x="898" y="2003"/>
                  </a:lnTo>
                  <a:lnTo>
                    <a:pt x="898" y="24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3" name="Freeform 3446"/>
            <p:cNvSpPr>
              <a:spLocks/>
            </p:cNvSpPr>
            <p:nvPr/>
          </p:nvSpPr>
          <p:spPr bwMode="gray">
            <a:xfrm>
              <a:off x="6244306" y="3847631"/>
              <a:ext cx="102113" cy="254289"/>
            </a:xfrm>
            <a:custGeom>
              <a:avLst/>
              <a:gdLst>
                <a:gd name="T0" fmla="*/ 0 w 772"/>
                <a:gd name="T1" fmla="*/ 0 h 1923"/>
                <a:gd name="T2" fmla="*/ 0 w 772"/>
                <a:gd name="T3" fmla="*/ 1378 h 1923"/>
                <a:gd name="T4" fmla="*/ 115 w 772"/>
                <a:gd name="T5" fmla="*/ 1751 h 1923"/>
                <a:gd name="T6" fmla="*/ 772 w 772"/>
                <a:gd name="T7" fmla="*/ 1923 h 1923"/>
                <a:gd name="T8" fmla="*/ 772 w 772"/>
                <a:gd name="T9" fmla="*/ 208 h 1923"/>
                <a:gd name="T10" fmla="*/ 0 w 772"/>
                <a:gd name="T11" fmla="*/ 0 h 19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72"/>
                <a:gd name="T19" fmla="*/ 0 h 1923"/>
                <a:gd name="T20" fmla="*/ 772 w 772"/>
                <a:gd name="T21" fmla="*/ 1923 h 19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72" h="1923">
                  <a:moveTo>
                    <a:pt x="0" y="0"/>
                  </a:moveTo>
                  <a:lnTo>
                    <a:pt x="0" y="1378"/>
                  </a:lnTo>
                  <a:lnTo>
                    <a:pt x="115" y="1751"/>
                  </a:lnTo>
                  <a:lnTo>
                    <a:pt x="772" y="1923"/>
                  </a:lnTo>
                  <a:lnTo>
                    <a:pt x="772" y="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4" name="Freeform 3447"/>
            <p:cNvSpPr>
              <a:spLocks/>
            </p:cNvSpPr>
            <p:nvPr/>
          </p:nvSpPr>
          <p:spPr bwMode="gray">
            <a:xfrm>
              <a:off x="6250522" y="3853581"/>
              <a:ext cx="90208" cy="102482"/>
            </a:xfrm>
            <a:custGeom>
              <a:avLst/>
              <a:gdLst>
                <a:gd name="T0" fmla="*/ 0 w 682"/>
                <a:gd name="T1" fmla="*/ 0 h 775"/>
                <a:gd name="T2" fmla="*/ 0 w 682"/>
                <a:gd name="T3" fmla="*/ 591 h 775"/>
                <a:gd name="T4" fmla="*/ 682 w 682"/>
                <a:gd name="T5" fmla="*/ 775 h 775"/>
                <a:gd name="T6" fmla="*/ 682 w 682"/>
                <a:gd name="T7" fmla="*/ 185 h 775"/>
                <a:gd name="T8" fmla="*/ 0 w 682"/>
                <a:gd name="T9" fmla="*/ 0 h 7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2"/>
                <a:gd name="T16" fmla="*/ 0 h 775"/>
                <a:gd name="T17" fmla="*/ 682 w 682"/>
                <a:gd name="T18" fmla="*/ 775 h 7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2" h="775">
                  <a:moveTo>
                    <a:pt x="0" y="0"/>
                  </a:moveTo>
                  <a:lnTo>
                    <a:pt x="0" y="591"/>
                  </a:lnTo>
                  <a:lnTo>
                    <a:pt x="682" y="775"/>
                  </a:lnTo>
                  <a:lnTo>
                    <a:pt x="682" y="18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165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5" name="Freeform 3448"/>
            <p:cNvSpPr>
              <a:spLocks/>
            </p:cNvSpPr>
            <p:nvPr/>
          </p:nvSpPr>
          <p:spPr bwMode="gray">
            <a:xfrm>
              <a:off x="6146161" y="3986742"/>
              <a:ext cx="41797" cy="29621"/>
            </a:xfrm>
            <a:custGeom>
              <a:avLst/>
              <a:gdLst>
                <a:gd name="T0" fmla="*/ 0 w 316"/>
                <a:gd name="T1" fmla="*/ 139 h 224"/>
                <a:gd name="T2" fmla="*/ 0 w 316"/>
                <a:gd name="T3" fmla="*/ 0 h 224"/>
                <a:gd name="T4" fmla="*/ 316 w 316"/>
                <a:gd name="T5" fmla="*/ 224 h 224"/>
                <a:gd name="T6" fmla="*/ 0 w 316"/>
                <a:gd name="T7" fmla="*/ 139 h 2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6"/>
                <a:gd name="T13" fmla="*/ 0 h 224"/>
                <a:gd name="T14" fmla="*/ 316 w 316"/>
                <a:gd name="T15" fmla="*/ 224 h 2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6" h="224">
                  <a:moveTo>
                    <a:pt x="0" y="139"/>
                  </a:moveTo>
                  <a:lnTo>
                    <a:pt x="0" y="0"/>
                  </a:lnTo>
                  <a:lnTo>
                    <a:pt x="316" y="224"/>
                  </a:lnTo>
                  <a:lnTo>
                    <a:pt x="0" y="139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6" name="Freeform 3449"/>
            <p:cNvSpPr>
              <a:spLocks/>
            </p:cNvSpPr>
            <p:nvPr/>
          </p:nvSpPr>
          <p:spPr bwMode="gray">
            <a:xfrm>
              <a:off x="6086772" y="3985420"/>
              <a:ext cx="59389" cy="35704"/>
            </a:xfrm>
            <a:custGeom>
              <a:avLst/>
              <a:gdLst>
                <a:gd name="T0" fmla="*/ 0 w 449"/>
                <a:gd name="T1" fmla="*/ 270 h 270"/>
                <a:gd name="T2" fmla="*/ 449 w 449"/>
                <a:gd name="T3" fmla="*/ 149 h 270"/>
                <a:gd name="T4" fmla="*/ 449 w 449"/>
                <a:gd name="T5" fmla="*/ 0 h 270"/>
                <a:gd name="T6" fmla="*/ 12 w 449"/>
                <a:gd name="T7" fmla="*/ 33 h 270"/>
                <a:gd name="T8" fmla="*/ 0 w 449"/>
                <a:gd name="T9" fmla="*/ 27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9"/>
                <a:gd name="T16" fmla="*/ 0 h 270"/>
                <a:gd name="T17" fmla="*/ 449 w 449"/>
                <a:gd name="T18" fmla="*/ 270 h 2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9" h="270">
                  <a:moveTo>
                    <a:pt x="0" y="270"/>
                  </a:moveTo>
                  <a:lnTo>
                    <a:pt x="449" y="149"/>
                  </a:lnTo>
                  <a:lnTo>
                    <a:pt x="449" y="0"/>
                  </a:lnTo>
                  <a:lnTo>
                    <a:pt x="12" y="33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7" name="Freeform 3450"/>
            <p:cNvSpPr>
              <a:spLocks/>
            </p:cNvSpPr>
            <p:nvPr/>
          </p:nvSpPr>
          <p:spPr bwMode="gray">
            <a:xfrm>
              <a:off x="6086772" y="4005123"/>
              <a:ext cx="59389" cy="45357"/>
            </a:xfrm>
            <a:custGeom>
              <a:avLst/>
              <a:gdLst>
                <a:gd name="T0" fmla="*/ 0 w 449"/>
                <a:gd name="T1" fmla="*/ 343 h 343"/>
                <a:gd name="T2" fmla="*/ 449 w 449"/>
                <a:gd name="T3" fmla="*/ 224 h 343"/>
                <a:gd name="T4" fmla="*/ 449 w 449"/>
                <a:gd name="T5" fmla="*/ 0 h 343"/>
                <a:gd name="T6" fmla="*/ 0 w 449"/>
                <a:gd name="T7" fmla="*/ 121 h 343"/>
                <a:gd name="T8" fmla="*/ 0 w 449"/>
                <a:gd name="T9" fmla="*/ 343 h 3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9"/>
                <a:gd name="T16" fmla="*/ 0 h 343"/>
                <a:gd name="T17" fmla="*/ 449 w 449"/>
                <a:gd name="T18" fmla="*/ 343 h 3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9" h="343">
                  <a:moveTo>
                    <a:pt x="0" y="343"/>
                  </a:moveTo>
                  <a:lnTo>
                    <a:pt x="449" y="224"/>
                  </a:lnTo>
                  <a:lnTo>
                    <a:pt x="449" y="0"/>
                  </a:lnTo>
                  <a:lnTo>
                    <a:pt x="0" y="121"/>
                  </a:lnTo>
                  <a:lnTo>
                    <a:pt x="0" y="34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8" name="Freeform 3451"/>
            <p:cNvSpPr>
              <a:spLocks/>
            </p:cNvSpPr>
            <p:nvPr/>
          </p:nvSpPr>
          <p:spPr bwMode="gray">
            <a:xfrm>
              <a:off x="6081746" y="3960427"/>
              <a:ext cx="105948" cy="25654"/>
            </a:xfrm>
            <a:custGeom>
              <a:avLst/>
              <a:gdLst>
                <a:gd name="T0" fmla="*/ 190 w 339"/>
                <a:gd name="T1" fmla="*/ 32 h 82"/>
                <a:gd name="T2" fmla="*/ 0 w 339"/>
                <a:gd name="T3" fmla="*/ 82 h 82"/>
                <a:gd name="T4" fmla="*/ 150 w 339"/>
                <a:gd name="T5" fmla="*/ 54 h 82"/>
                <a:gd name="T6" fmla="*/ 175 w 339"/>
                <a:gd name="T7" fmla="*/ 47 h 82"/>
                <a:gd name="T8" fmla="*/ 339 w 339"/>
                <a:gd name="T9" fmla="*/ 3 h 82"/>
                <a:gd name="T10" fmla="*/ 190 w 339"/>
                <a:gd name="T11" fmla="*/ 32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9"/>
                <a:gd name="T19" fmla="*/ 0 h 82"/>
                <a:gd name="T20" fmla="*/ 339 w 339"/>
                <a:gd name="T21" fmla="*/ 82 h 8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9" h="82">
                  <a:moveTo>
                    <a:pt x="190" y="32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20" y="0"/>
                    <a:pt x="202" y="28"/>
                    <a:pt x="190" y="32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9" name="Freeform 3452"/>
            <p:cNvSpPr>
              <a:spLocks/>
            </p:cNvSpPr>
            <p:nvPr/>
          </p:nvSpPr>
          <p:spPr bwMode="gray">
            <a:xfrm>
              <a:off x="6193911" y="3984494"/>
              <a:ext cx="42459" cy="51307"/>
            </a:xfrm>
            <a:custGeom>
              <a:avLst/>
              <a:gdLst>
                <a:gd name="T0" fmla="*/ 321 w 321"/>
                <a:gd name="T1" fmla="*/ 340 h 388"/>
                <a:gd name="T2" fmla="*/ 321 w 321"/>
                <a:gd name="T3" fmla="*/ 0 h 388"/>
                <a:gd name="T4" fmla="*/ 281 w 321"/>
                <a:gd name="T5" fmla="*/ 12 h 388"/>
                <a:gd name="T6" fmla="*/ 0 w 321"/>
                <a:gd name="T7" fmla="*/ 88 h 388"/>
                <a:gd name="T8" fmla="*/ 147 w 321"/>
                <a:gd name="T9" fmla="*/ 388 h 388"/>
                <a:gd name="T10" fmla="*/ 173 w 321"/>
                <a:gd name="T11" fmla="*/ 380 h 388"/>
                <a:gd name="T12" fmla="*/ 321 w 321"/>
                <a:gd name="T13" fmla="*/ 340 h 3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1"/>
                <a:gd name="T22" fmla="*/ 0 h 388"/>
                <a:gd name="T23" fmla="*/ 321 w 321"/>
                <a:gd name="T24" fmla="*/ 388 h 38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1" h="388">
                  <a:moveTo>
                    <a:pt x="321" y="340"/>
                  </a:moveTo>
                  <a:lnTo>
                    <a:pt x="321" y="0"/>
                  </a:lnTo>
                  <a:lnTo>
                    <a:pt x="281" y="12"/>
                  </a:lnTo>
                  <a:lnTo>
                    <a:pt x="0" y="88"/>
                  </a:lnTo>
                  <a:lnTo>
                    <a:pt x="147" y="388"/>
                  </a:lnTo>
                  <a:lnTo>
                    <a:pt x="173" y="380"/>
                  </a:lnTo>
                  <a:lnTo>
                    <a:pt x="321" y="34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0" name="Freeform 3453"/>
            <p:cNvSpPr>
              <a:spLocks/>
            </p:cNvSpPr>
            <p:nvPr/>
          </p:nvSpPr>
          <p:spPr bwMode="gray">
            <a:xfrm>
              <a:off x="6128702" y="3961353"/>
              <a:ext cx="107668" cy="34778"/>
            </a:xfrm>
            <a:custGeom>
              <a:avLst/>
              <a:gdLst>
                <a:gd name="T0" fmla="*/ 345 w 345"/>
                <a:gd name="T1" fmla="*/ 74 h 111"/>
                <a:gd name="T2" fmla="*/ 345 w 345"/>
                <a:gd name="T3" fmla="*/ 42 h 111"/>
                <a:gd name="T4" fmla="*/ 189 w 345"/>
                <a:gd name="T5" fmla="*/ 0 h 111"/>
                <a:gd name="T6" fmla="*/ 25 w 345"/>
                <a:gd name="T7" fmla="*/ 44 h 111"/>
                <a:gd name="T8" fmla="*/ 0 w 345"/>
                <a:gd name="T9" fmla="*/ 51 h 111"/>
                <a:gd name="T10" fmla="*/ 16 w 345"/>
                <a:gd name="T11" fmla="*/ 55 h 111"/>
                <a:gd name="T12" fmla="*/ 138 w 345"/>
                <a:gd name="T13" fmla="*/ 90 h 111"/>
                <a:gd name="T14" fmla="*/ 209 w 345"/>
                <a:gd name="T15" fmla="*/ 111 h 111"/>
                <a:gd name="T16" fmla="*/ 328 w 345"/>
                <a:gd name="T17" fmla="*/ 79 h 111"/>
                <a:gd name="T18" fmla="*/ 345 w 345"/>
                <a:gd name="T19" fmla="*/ 74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5"/>
                <a:gd name="T31" fmla="*/ 0 h 111"/>
                <a:gd name="T32" fmla="*/ 345 w 345"/>
                <a:gd name="T33" fmla="*/ 111 h 1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5" h="111">
                  <a:moveTo>
                    <a:pt x="345" y="74"/>
                  </a:moveTo>
                  <a:cubicBezTo>
                    <a:pt x="345" y="42"/>
                    <a:pt x="345" y="42"/>
                    <a:pt x="345" y="42"/>
                  </a:cubicBezTo>
                  <a:cubicBezTo>
                    <a:pt x="287" y="24"/>
                    <a:pt x="202" y="2"/>
                    <a:pt x="189" y="0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8" y="90"/>
                    <a:pt x="138" y="90"/>
                    <a:pt x="138" y="90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328" y="79"/>
                    <a:pt x="328" y="79"/>
                    <a:pt x="328" y="79"/>
                  </a:cubicBezTo>
                  <a:lnTo>
                    <a:pt x="345" y="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1" name="Freeform 3454"/>
            <p:cNvSpPr>
              <a:spLocks/>
            </p:cNvSpPr>
            <p:nvPr/>
          </p:nvSpPr>
          <p:spPr bwMode="gray">
            <a:xfrm>
              <a:off x="6217719" y="4052595"/>
              <a:ext cx="26851" cy="33191"/>
            </a:xfrm>
            <a:custGeom>
              <a:avLst/>
              <a:gdLst>
                <a:gd name="T0" fmla="*/ 85 w 86"/>
                <a:gd name="T1" fmla="*/ 0 h 106"/>
                <a:gd name="T2" fmla="*/ 21 w 86"/>
                <a:gd name="T3" fmla="*/ 17 h 106"/>
                <a:gd name="T4" fmla="*/ 8 w 86"/>
                <a:gd name="T5" fmla="*/ 74 h 106"/>
                <a:gd name="T6" fmla="*/ 0 w 86"/>
                <a:gd name="T7" fmla="*/ 106 h 106"/>
                <a:gd name="T8" fmla="*/ 63 w 86"/>
                <a:gd name="T9" fmla="*/ 89 h 106"/>
                <a:gd name="T10" fmla="*/ 63 w 86"/>
                <a:gd name="T11" fmla="*/ 89 h 106"/>
                <a:gd name="T12" fmla="*/ 85 w 86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6"/>
                <a:gd name="T22" fmla="*/ 0 h 106"/>
                <a:gd name="T23" fmla="*/ 86 w 86"/>
                <a:gd name="T24" fmla="*/ 106 h 10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6" h="106">
                  <a:moveTo>
                    <a:pt x="85" y="0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73" y="59"/>
                    <a:pt x="86" y="11"/>
                    <a:pt x="85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2" name="Freeform 3455"/>
            <p:cNvSpPr>
              <a:spLocks/>
            </p:cNvSpPr>
            <p:nvPr/>
          </p:nvSpPr>
          <p:spPr bwMode="gray">
            <a:xfrm>
              <a:off x="6213354" y="4029454"/>
              <a:ext cx="30951" cy="28431"/>
            </a:xfrm>
            <a:custGeom>
              <a:avLst/>
              <a:gdLst>
                <a:gd name="T0" fmla="*/ 0 w 99"/>
                <a:gd name="T1" fmla="*/ 20 h 91"/>
                <a:gd name="T2" fmla="*/ 35 w 99"/>
                <a:gd name="T3" fmla="*/ 91 h 91"/>
                <a:gd name="T4" fmla="*/ 99 w 99"/>
                <a:gd name="T5" fmla="*/ 74 h 91"/>
                <a:gd name="T6" fmla="*/ 99 w 99"/>
                <a:gd name="T7" fmla="*/ 70 h 91"/>
                <a:gd name="T8" fmla="*/ 74 w 99"/>
                <a:gd name="T9" fmla="*/ 0 h 91"/>
                <a:gd name="T10" fmla="*/ 11 w 99"/>
                <a:gd name="T11" fmla="*/ 17 h 91"/>
                <a:gd name="T12" fmla="*/ 0 w 99"/>
                <a:gd name="T13" fmla="*/ 2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9"/>
                <a:gd name="T22" fmla="*/ 0 h 91"/>
                <a:gd name="T23" fmla="*/ 99 w 99"/>
                <a:gd name="T24" fmla="*/ 91 h 9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9" h="91">
                  <a:moveTo>
                    <a:pt x="0" y="20"/>
                  </a:moveTo>
                  <a:cubicBezTo>
                    <a:pt x="35" y="91"/>
                    <a:pt x="35" y="91"/>
                    <a:pt x="35" y="91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8" y="57"/>
                    <a:pt x="88" y="30"/>
                    <a:pt x="74" y="0"/>
                  </a:cubicBezTo>
                  <a:cubicBezTo>
                    <a:pt x="11" y="17"/>
                    <a:pt x="11" y="17"/>
                    <a:pt x="11" y="17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3" name="Freeform 3456"/>
            <p:cNvSpPr>
              <a:spLocks/>
            </p:cNvSpPr>
            <p:nvPr/>
          </p:nvSpPr>
          <p:spPr bwMode="gray">
            <a:xfrm>
              <a:off x="6115475" y="3994809"/>
              <a:ext cx="94705" cy="103673"/>
            </a:xfrm>
            <a:custGeom>
              <a:avLst/>
              <a:gdLst>
                <a:gd name="T0" fmla="*/ 241 w 303"/>
                <a:gd name="T1" fmla="*/ 96 h 332"/>
                <a:gd name="T2" fmla="*/ 66 w 303"/>
                <a:gd name="T3" fmla="*/ 20 h 332"/>
                <a:gd name="T4" fmla="*/ 66 w 303"/>
                <a:gd name="T5" fmla="*/ 20 h 332"/>
                <a:gd name="T6" fmla="*/ 17 w 303"/>
                <a:gd name="T7" fmla="*/ 33 h 332"/>
                <a:gd name="T8" fmla="*/ 27 w 303"/>
                <a:gd name="T9" fmla="*/ 55 h 332"/>
                <a:gd name="T10" fmla="*/ 58 w 303"/>
                <a:gd name="T11" fmla="*/ 235 h 332"/>
                <a:gd name="T12" fmla="*/ 143 w 303"/>
                <a:gd name="T13" fmla="*/ 305 h 332"/>
                <a:gd name="T14" fmla="*/ 156 w 303"/>
                <a:gd name="T15" fmla="*/ 332 h 332"/>
                <a:gd name="T16" fmla="*/ 221 w 303"/>
                <a:gd name="T17" fmla="*/ 315 h 332"/>
                <a:gd name="T18" fmla="*/ 221 w 303"/>
                <a:gd name="T19" fmla="*/ 315 h 332"/>
                <a:gd name="T20" fmla="*/ 252 w 303"/>
                <a:gd name="T21" fmla="*/ 300 h 332"/>
                <a:gd name="T22" fmla="*/ 241 w 303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3"/>
                <a:gd name="T37" fmla="*/ 0 h 332"/>
                <a:gd name="T38" fmla="*/ 303 w 303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3" h="332">
                  <a:moveTo>
                    <a:pt x="241" y="96"/>
                  </a:moveTo>
                  <a:cubicBezTo>
                    <a:pt x="191" y="30"/>
                    <a:pt x="118" y="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3"/>
                    <a:pt x="58" y="235"/>
                  </a:cubicBezTo>
                  <a:cubicBezTo>
                    <a:pt x="83" y="267"/>
                    <a:pt x="113" y="291"/>
                    <a:pt x="143" y="305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7"/>
                    <a:pt x="252" y="300"/>
                  </a:cubicBezTo>
                  <a:cubicBezTo>
                    <a:pt x="303" y="262"/>
                    <a:pt x="298" y="170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4" name="Freeform 3457"/>
            <p:cNvSpPr>
              <a:spLocks/>
            </p:cNvSpPr>
            <p:nvPr/>
          </p:nvSpPr>
          <p:spPr bwMode="gray">
            <a:xfrm>
              <a:off x="6094576" y="3997982"/>
              <a:ext cx="95631" cy="108036"/>
            </a:xfrm>
            <a:custGeom>
              <a:avLst/>
              <a:gdLst>
                <a:gd name="T0" fmla="*/ 256 w 306"/>
                <a:gd name="T1" fmla="*/ 307 h 346"/>
                <a:gd name="T2" fmla="*/ 62 w 306"/>
                <a:gd name="T3" fmla="*/ 242 h 346"/>
                <a:gd name="T4" fmla="*/ 51 w 306"/>
                <a:gd name="T5" fmla="*/ 38 h 346"/>
                <a:gd name="T6" fmla="*/ 245 w 306"/>
                <a:gd name="T7" fmla="*/ 103 h 346"/>
                <a:gd name="T8" fmla="*/ 256 w 306"/>
                <a:gd name="T9" fmla="*/ 307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6" y="307"/>
                  </a:moveTo>
                  <a:cubicBezTo>
                    <a:pt x="205" y="346"/>
                    <a:pt x="118" y="317"/>
                    <a:pt x="62" y="242"/>
                  </a:cubicBezTo>
                  <a:cubicBezTo>
                    <a:pt x="5" y="168"/>
                    <a:pt x="0" y="76"/>
                    <a:pt x="51" y="38"/>
                  </a:cubicBezTo>
                  <a:cubicBezTo>
                    <a:pt x="102" y="0"/>
                    <a:pt x="188" y="29"/>
                    <a:pt x="245" y="103"/>
                  </a:cubicBezTo>
                  <a:cubicBezTo>
                    <a:pt x="301" y="177"/>
                    <a:pt x="306" y="269"/>
                    <a:pt x="256" y="307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5" name="Freeform 3458"/>
            <p:cNvSpPr>
              <a:spLocks/>
            </p:cNvSpPr>
            <p:nvPr/>
          </p:nvSpPr>
          <p:spPr bwMode="gray">
            <a:xfrm>
              <a:off x="6113358" y="4018875"/>
              <a:ext cx="58067" cy="65853"/>
            </a:xfrm>
            <a:custGeom>
              <a:avLst/>
              <a:gdLst>
                <a:gd name="T0" fmla="*/ 155 w 186"/>
                <a:gd name="T1" fmla="*/ 188 h 211"/>
                <a:gd name="T2" fmla="*/ 37 w 186"/>
                <a:gd name="T3" fmla="*/ 148 h 211"/>
                <a:gd name="T4" fmla="*/ 31 w 186"/>
                <a:gd name="T5" fmla="*/ 24 h 211"/>
                <a:gd name="T6" fmla="*/ 149 w 186"/>
                <a:gd name="T7" fmla="*/ 63 h 211"/>
                <a:gd name="T8" fmla="*/ 155 w 186"/>
                <a:gd name="T9" fmla="*/ 188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8"/>
                  </a:moveTo>
                  <a:cubicBezTo>
                    <a:pt x="125" y="211"/>
                    <a:pt x="72" y="193"/>
                    <a:pt x="37" y="148"/>
                  </a:cubicBezTo>
                  <a:cubicBezTo>
                    <a:pt x="3" y="103"/>
                    <a:pt x="0" y="47"/>
                    <a:pt x="31" y="24"/>
                  </a:cubicBezTo>
                  <a:cubicBezTo>
                    <a:pt x="62" y="0"/>
                    <a:pt x="115" y="18"/>
                    <a:pt x="149" y="63"/>
                  </a:cubicBezTo>
                  <a:cubicBezTo>
                    <a:pt x="183" y="109"/>
                    <a:pt x="186" y="164"/>
                    <a:pt x="155" y="188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6" name="Freeform 3459"/>
            <p:cNvSpPr>
              <a:spLocks/>
            </p:cNvSpPr>
            <p:nvPr/>
          </p:nvSpPr>
          <p:spPr bwMode="gray">
            <a:xfrm>
              <a:off x="6072090" y="3976031"/>
              <a:ext cx="153037" cy="109755"/>
            </a:xfrm>
            <a:custGeom>
              <a:avLst/>
              <a:gdLst>
                <a:gd name="T0" fmla="*/ 487 w 490"/>
                <a:gd name="T1" fmla="*/ 262 h 351"/>
                <a:gd name="T2" fmla="*/ 390 w 490"/>
                <a:gd name="T3" fmla="*/ 64 h 351"/>
                <a:gd name="T4" fmla="*/ 181 w 490"/>
                <a:gd name="T5" fmla="*/ 4 h 351"/>
                <a:gd name="T6" fmla="*/ 31 w 490"/>
                <a:gd name="T7" fmla="*/ 32 h 351"/>
                <a:gd name="T8" fmla="*/ 12 w 490"/>
                <a:gd name="T9" fmla="*/ 134 h 351"/>
                <a:gd name="T10" fmla="*/ 47 w 490"/>
                <a:gd name="T11" fmla="*/ 144 h 351"/>
                <a:gd name="T12" fmla="*/ 91 w 490"/>
                <a:gd name="T13" fmla="*/ 66 h 351"/>
                <a:gd name="T14" fmla="*/ 346 w 490"/>
                <a:gd name="T15" fmla="*/ 151 h 351"/>
                <a:gd name="T16" fmla="*/ 404 w 490"/>
                <a:gd name="T17" fmla="*/ 334 h 351"/>
                <a:gd name="T18" fmla="*/ 466 w 490"/>
                <a:gd name="T19" fmla="*/ 351 h 351"/>
                <a:gd name="T20" fmla="*/ 487 w 490"/>
                <a:gd name="T21" fmla="*/ 262 h 3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0"/>
                <a:gd name="T34" fmla="*/ 0 h 351"/>
                <a:gd name="T35" fmla="*/ 490 w 490"/>
                <a:gd name="T36" fmla="*/ 351 h 3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0" h="351">
                  <a:moveTo>
                    <a:pt x="487" y="262"/>
                  </a:moveTo>
                  <a:cubicBezTo>
                    <a:pt x="490" y="229"/>
                    <a:pt x="409" y="75"/>
                    <a:pt x="390" y="64"/>
                  </a:cubicBezTo>
                  <a:cubicBezTo>
                    <a:pt x="370" y="52"/>
                    <a:pt x="200" y="7"/>
                    <a:pt x="181" y="4"/>
                  </a:cubicBezTo>
                  <a:cubicBezTo>
                    <a:pt x="162" y="0"/>
                    <a:pt x="44" y="29"/>
                    <a:pt x="31" y="32"/>
                  </a:cubicBezTo>
                  <a:cubicBezTo>
                    <a:pt x="25" y="34"/>
                    <a:pt x="0" y="103"/>
                    <a:pt x="12" y="13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52" y="112"/>
                    <a:pt x="67" y="84"/>
                    <a:pt x="91" y="66"/>
                  </a:cubicBezTo>
                  <a:cubicBezTo>
                    <a:pt x="157" y="15"/>
                    <a:pt x="271" y="54"/>
                    <a:pt x="346" y="151"/>
                  </a:cubicBezTo>
                  <a:cubicBezTo>
                    <a:pt x="391" y="211"/>
                    <a:pt x="411" y="279"/>
                    <a:pt x="404" y="334"/>
                  </a:cubicBezTo>
                  <a:cubicBezTo>
                    <a:pt x="466" y="351"/>
                    <a:pt x="466" y="351"/>
                    <a:pt x="466" y="351"/>
                  </a:cubicBezTo>
                  <a:cubicBezTo>
                    <a:pt x="476" y="321"/>
                    <a:pt x="489" y="273"/>
                    <a:pt x="487" y="2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7" name="Freeform 3460"/>
            <p:cNvSpPr>
              <a:spLocks/>
            </p:cNvSpPr>
            <p:nvPr/>
          </p:nvSpPr>
          <p:spPr bwMode="gray">
            <a:xfrm>
              <a:off x="6073016" y="4017950"/>
              <a:ext cx="13756" cy="32530"/>
            </a:xfrm>
            <a:custGeom>
              <a:avLst/>
              <a:gdLst>
                <a:gd name="T0" fmla="*/ 44 w 44"/>
                <a:gd name="T1" fmla="*/ 104 h 104"/>
                <a:gd name="T2" fmla="*/ 9 w 44"/>
                <a:gd name="T3" fmla="*/ 95 h 104"/>
                <a:gd name="T4" fmla="*/ 9 w 44"/>
                <a:gd name="T5" fmla="*/ 0 h 104"/>
                <a:gd name="T6" fmla="*/ 44 w 44"/>
                <a:gd name="T7" fmla="*/ 10 h 104"/>
                <a:gd name="T8" fmla="*/ 44 w 44"/>
                <a:gd name="T9" fmla="*/ 104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104"/>
                <a:gd name="T17" fmla="*/ 44 w 44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104">
                  <a:moveTo>
                    <a:pt x="44" y="104"/>
                  </a:moveTo>
                  <a:cubicBezTo>
                    <a:pt x="9" y="95"/>
                    <a:pt x="9" y="95"/>
                    <a:pt x="9" y="95"/>
                  </a:cubicBezTo>
                  <a:cubicBezTo>
                    <a:pt x="0" y="71"/>
                    <a:pt x="0" y="21"/>
                    <a:pt x="9" y="0"/>
                  </a:cubicBezTo>
                  <a:cubicBezTo>
                    <a:pt x="44" y="10"/>
                    <a:pt x="44" y="10"/>
                    <a:pt x="44" y="10"/>
                  </a:cubicBezTo>
                  <a:lnTo>
                    <a:pt x="44" y="1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8" name="Freeform 3461"/>
            <p:cNvSpPr>
              <a:spLocks/>
            </p:cNvSpPr>
            <p:nvPr/>
          </p:nvSpPr>
          <p:spPr bwMode="gray">
            <a:xfrm>
              <a:off x="6598261" y="3695296"/>
              <a:ext cx="31877" cy="345795"/>
            </a:xfrm>
            <a:custGeom>
              <a:avLst/>
              <a:gdLst>
                <a:gd name="T0" fmla="*/ 0 w 102"/>
                <a:gd name="T1" fmla="*/ 84 h 1107"/>
                <a:gd name="T2" fmla="*/ 87 w 102"/>
                <a:gd name="T3" fmla="*/ 0 h 1107"/>
                <a:gd name="T4" fmla="*/ 99 w 102"/>
                <a:gd name="T5" fmla="*/ 26 h 1107"/>
                <a:gd name="T6" fmla="*/ 98 w 102"/>
                <a:gd name="T7" fmla="*/ 56 h 1107"/>
                <a:gd name="T8" fmla="*/ 57 w 102"/>
                <a:gd name="T9" fmla="*/ 110 h 1107"/>
                <a:gd name="T10" fmla="*/ 57 w 102"/>
                <a:gd name="T11" fmla="*/ 111 h 1107"/>
                <a:gd name="T12" fmla="*/ 57 w 102"/>
                <a:gd name="T13" fmla="*/ 112 h 1107"/>
                <a:gd name="T14" fmla="*/ 57 w 102"/>
                <a:gd name="T15" fmla="*/ 163 h 1107"/>
                <a:gd name="T16" fmla="*/ 57 w 102"/>
                <a:gd name="T17" fmla="*/ 1099 h 1107"/>
                <a:gd name="T18" fmla="*/ 28 w 102"/>
                <a:gd name="T19" fmla="*/ 1107 h 1107"/>
                <a:gd name="T20" fmla="*/ 0 w 102"/>
                <a:gd name="T21" fmla="*/ 1099 h 1107"/>
                <a:gd name="T22" fmla="*/ 0 w 102"/>
                <a:gd name="T23" fmla="*/ 111 h 1107"/>
                <a:gd name="T24" fmla="*/ 0 w 102"/>
                <a:gd name="T25" fmla="*/ 84 h 1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2"/>
                <a:gd name="T40" fmla="*/ 0 h 1107"/>
                <a:gd name="T41" fmla="*/ 102 w 102"/>
                <a:gd name="T42" fmla="*/ 1107 h 11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2" h="1107">
                  <a:moveTo>
                    <a:pt x="0" y="84"/>
                  </a:moveTo>
                  <a:cubicBezTo>
                    <a:pt x="0" y="38"/>
                    <a:pt x="41" y="0"/>
                    <a:pt x="87" y="0"/>
                  </a:cubicBezTo>
                  <a:cubicBezTo>
                    <a:pt x="88" y="0"/>
                    <a:pt x="95" y="12"/>
                    <a:pt x="99" y="26"/>
                  </a:cubicBezTo>
                  <a:cubicBezTo>
                    <a:pt x="102" y="40"/>
                    <a:pt x="98" y="55"/>
                    <a:pt x="98" y="56"/>
                  </a:cubicBezTo>
                  <a:cubicBezTo>
                    <a:pt x="74" y="63"/>
                    <a:pt x="57" y="84"/>
                    <a:pt x="57" y="110"/>
                  </a:cubicBezTo>
                  <a:cubicBezTo>
                    <a:pt x="57" y="110"/>
                    <a:pt x="57" y="111"/>
                    <a:pt x="57" y="111"/>
                  </a:cubicBezTo>
                  <a:cubicBezTo>
                    <a:pt x="57" y="111"/>
                    <a:pt x="57" y="112"/>
                    <a:pt x="57" y="112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099"/>
                    <a:pt x="57" y="1099"/>
                    <a:pt x="57" y="1099"/>
                  </a:cubicBezTo>
                  <a:cubicBezTo>
                    <a:pt x="57" y="1104"/>
                    <a:pt x="44" y="1107"/>
                    <a:pt x="28" y="1107"/>
                  </a:cubicBezTo>
                  <a:cubicBezTo>
                    <a:pt x="13" y="1107"/>
                    <a:pt x="0" y="1104"/>
                    <a:pt x="0" y="109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93"/>
                    <a:pt x="0" y="84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9" name="Freeform 3462"/>
            <p:cNvSpPr>
              <a:spLocks/>
            </p:cNvSpPr>
            <p:nvPr/>
          </p:nvSpPr>
          <p:spPr bwMode="gray">
            <a:xfrm>
              <a:off x="6612281" y="3693312"/>
              <a:ext cx="22221" cy="25389"/>
            </a:xfrm>
            <a:custGeom>
              <a:avLst/>
              <a:gdLst>
                <a:gd name="T0" fmla="*/ 12 w 71"/>
                <a:gd name="T1" fmla="*/ 72 h 81"/>
                <a:gd name="T2" fmla="*/ 57 w 71"/>
                <a:gd name="T3" fmla="*/ 57 h 81"/>
                <a:gd name="T4" fmla="*/ 60 w 71"/>
                <a:gd name="T5" fmla="*/ 9 h 81"/>
                <a:gd name="T6" fmla="*/ 14 w 71"/>
                <a:gd name="T7" fmla="*/ 25 h 81"/>
                <a:gd name="T8" fmla="*/ 12 w 71"/>
                <a:gd name="T9" fmla="*/ 7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81"/>
                <a:gd name="T17" fmla="*/ 71 w 7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81">
                  <a:moveTo>
                    <a:pt x="12" y="72"/>
                  </a:moveTo>
                  <a:cubicBezTo>
                    <a:pt x="24" y="81"/>
                    <a:pt x="44" y="75"/>
                    <a:pt x="57" y="57"/>
                  </a:cubicBezTo>
                  <a:cubicBezTo>
                    <a:pt x="70" y="40"/>
                    <a:pt x="71" y="18"/>
                    <a:pt x="60" y="9"/>
                  </a:cubicBezTo>
                  <a:cubicBezTo>
                    <a:pt x="48" y="0"/>
                    <a:pt x="27" y="7"/>
                    <a:pt x="14" y="25"/>
                  </a:cubicBezTo>
                  <a:cubicBezTo>
                    <a:pt x="1" y="42"/>
                    <a:pt x="0" y="63"/>
                    <a:pt x="12" y="72"/>
                  </a:cubicBezTo>
                  <a:close/>
                </a:path>
              </a:pathLst>
            </a:custGeom>
            <a:gradFill flip="none" rotWithShape="1">
              <a:gsLst>
                <a:gs pos="59000">
                  <a:schemeClr val="tx1">
                    <a:lumMod val="75000"/>
                    <a:lumOff val="25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rgbClr val="000000">
                  <a:alpha val="20000"/>
                </a:srgbClr>
              </a:solidFill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0" name="Freeform 3463"/>
            <p:cNvSpPr>
              <a:spLocks/>
            </p:cNvSpPr>
            <p:nvPr/>
          </p:nvSpPr>
          <p:spPr bwMode="gray">
            <a:xfrm>
              <a:off x="6644555" y="4024826"/>
              <a:ext cx="98012" cy="74581"/>
            </a:xfrm>
            <a:custGeom>
              <a:avLst/>
              <a:gdLst>
                <a:gd name="T0" fmla="*/ 314 w 314"/>
                <a:gd name="T1" fmla="*/ 57 h 239"/>
                <a:gd name="T2" fmla="*/ 140 w 314"/>
                <a:gd name="T3" fmla="*/ 10 h 239"/>
                <a:gd name="T4" fmla="*/ 37 w 314"/>
                <a:gd name="T5" fmla="*/ 57 h 239"/>
                <a:gd name="T6" fmla="*/ 31 w 314"/>
                <a:gd name="T7" fmla="*/ 182 h 239"/>
                <a:gd name="T8" fmla="*/ 52 w 314"/>
                <a:gd name="T9" fmla="*/ 191 h 239"/>
                <a:gd name="T10" fmla="*/ 229 w 314"/>
                <a:gd name="T11" fmla="*/ 239 h 239"/>
                <a:gd name="T12" fmla="*/ 314 w 314"/>
                <a:gd name="T13" fmla="*/ 57 h 2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4"/>
                <a:gd name="T22" fmla="*/ 0 h 239"/>
                <a:gd name="T23" fmla="*/ 314 w 314"/>
                <a:gd name="T24" fmla="*/ 239 h 2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4" h="239">
                  <a:moveTo>
                    <a:pt x="314" y="57"/>
                  </a:moveTo>
                  <a:cubicBezTo>
                    <a:pt x="140" y="10"/>
                    <a:pt x="140" y="10"/>
                    <a:pt x="140" y="10"/>
                  </a:cubicBezTo>
                  <a:cubicBezTo>
                    <a:pt x="109" y="0"/>
                    <a:pt x="66" y="19"/>
                    <a:pt x="37" y="57"/>
                  </a:cubicBezTo>
                  <a:cubicBezTo>
                    <a:pt x="3" y="103"/>
                    <a:pt x="0" y="158"/>
                    <a:pt x="31" y="182"/>
                  </a:cubicBezTo>
                  <a:cubicBezTo>
                    <a:pt x="37" y="186"/>
                    <a:pt x="44" y="189"/>
                    <a:pt x="52" y="191"/>
                  </a:cubicBezTo>
                  <a:cubicBezTo>
                    <a:pt x="229" y="239"/>
                    <a:pt x="229" y="239"/>
                    <a:pt x="229" y="239"/>
                  </a:cubicBezTo>
                  <a:lnTo>
                    <a:pt x="314" y="5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1" name="Freeform 3464"/>
            <p:cNvSpPr>
              <a:spLocks/>
            </p:cNvSpPr>
            <p:nvPr/>
          </p:nvSpPr>
          <p:spPr bwMode="gray">
            <a:xfrm>
              <a:off x="6490725" y="4048232"/>
              <a:ext cx="230018" cy="110549"/>
            </a:xfrm>
            <a:custGeom>
              <a:avLst/>
              <a:gdLst>
                <a:gd name="T0" fmla="*/ 1739 w 1739"/>
                <a:gd name="T1" fmla="*/ 0 h 836"/>
                <a:gd name="T2" fmla="*/ 0 w 1739"/>
                <a:gd name="T3" fmla="*/ 477 h 836"/>
                <a:gd name="T4" fmla="*/ 0 w 1739"/>
                <a:gd name="T5" fmla="*/ 836 h 836"/>
                <a:gd name="T6" fmla="*/ 1687 w 1739"/>
                <a:gd name="T7" fmla="*/ 383 h 836"/>
                <a:gd name="T8" fmla="*/ 1739 w 1739"/>
                <a:gd name="T9" fmla="*/ 0 h 8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9"/>
                <a:gd name="T16" fmla="*/ 0 h 836"/>
                <a:gd name="T17" fmla="*/ 1739 w 1739"/>
                <a:gd name="T18" fmla="*/ 836 h 8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9" h="836">
                  <a:moveTo>
                    <a:pt x="1739" y="0"/>
                  </a:moveTo>
                  <a:lnTo>
                    <a:pt x="0" y="477"/>
                  </a:lnTo>
                  <a:lnTo>
                    <a:pt x="0" y="836"/>
                  </a:lnTo>
                  <a:lnTo>
                    <a:pt x="1687" y="383"/>
                  </a:lnTo>
                  <a:lnTo>
                    <a:pt x="1739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2" name="Freeform 3465"/>
            <p:cNvSpPr>
              <a:spLocks/>
            </p:cNvSpPr>
            <p:nvPr/>
          </p:nvSpPr>
          <p:spPr bwMode="gray">
            <a:xfrm>
              <a:off x="6700109" y="4037917"/>
              <a:ext cx="58067" cy="65985"/>
            </a:xfrm>
            <a:custGeom>
              <a:avLst/>
              <a:gdLst>
                <a:gd name="T0" fmla="*/ 31 w 186"/>
                <a:gd name="T1" fmla="*/ 187 h 211"/>
                <a:gd name="T2" fmla="*/ 149 w 186"/>
                <a:gd name="T3" fmla="*/ 148 h 211"/>
                <a:gd name="T4" fmla="*/ 155 w 186"/>
                <a:gd name="T5" fmla="*/ 24 h 211"/>
                <a:gd name="T6" fmla="*/ 37 w 186"/>
                <a:gd name="T7" fmla="*/ 63 h 211"/>
                <a:gd name="T8" fmla="*/ 31 w 186"/>
                <a:gd name="T9" fmla="*/ 187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31" y="187"/>
                  </a:moveTo>
                  <a:cubicBezTo>
                    <a:pt x="61" y="211"/>
                    <a:pt x="114" y="193"/>
                    <a:pt x="149" y="148"/>
                  </a:cubicBezTo>
                  <a:cubicBezTo>
                    <a:pt x="183" y="103"/>
                    <a:pt x="186" y="47"/>
                    <a:pt x="155" y="24"/>
                  </a:cubicBezTo>
                  <a:cubicBezTo>
                    <a:pt x="124" y="0"/>
                    <a:pt x="72" y="18"/>
                    <a:pt x="37" y="63"/>
                  </a:cubicBezTo>
                  <a:cubicBezTo>
                    <a:pt x="3" y="108"/>
                    <a:pt x="0" y="164"/>
                    <a:pt x="31" y="18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3" name="Freeform 3466"/>
            <p:cNvSpPr>
              <a:spLocks/>
            </p:cNvSpPr>
            <p:nvPr/>
          </p:nvSpPr>
          <p:spPr bwMode="gray">
            <a:xfrm>
              <a:off x="6736615" y="4053918"/>
              <a:ext cx="94441" cy="103673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0 h 332"/>
                <a:gd name="T4" fmla="*/ 66 w 302"/>
                <a:gd name="T5" fmla="*/ 20 h 332"/>
                <a:gd name="T6" fmla="*/ 17 w 302"/>
                <a:gd name="T7" fmla="*/ 33 h 332"/>
                <a:gd name="T8" fmla="*/ 27 w 302"/>
                <a:gd name="T9" fmla="*/ 54 h 332"/>
                <a:gd name="T10" fmla="*/ 58 w 302"/>
                <a:gd name="T11" fmla="*/ 235 h 332"/>
                <a:gd name="T12" fmla="*/ 143 w 302"/>
                <a:gd name="T13" fmla="*/ 304 h 332"/>
                <a:gd name="T14" fmla="*/ 156 w 302"/>
                <a:gd name="T15" fmla="*/ 332 h 332"/>
                <a:gd name="T16" fmla="*/ 221 w 302"/>
                <a:gd name="T17" fmla="*/ 314 h 332"/>
                <a:gd name="T18" fmla="*/ 221 w 302"/>
                <a:gd name="T19" fmla="*/ 314 h 332"/>
                <a:gd name="T20" fmla="*/ 252 w 302"/>
                <a:gd name="T21" fmla="*/ 300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0" y="99"/>
                    <a:pt x="11" y="173"/>
                    <a:pt x="58" y="235"/>
                  </a:cubicBezTo>
                  <a:cubicBezTo>
                    <a:pt x="82" y="267"/>
                    <a:pt x="112" y="291"/>
                    <a:pt x="143" y="304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32" y="312"/>
                    <a:pt x="243" y="307"/>
                    <a:pt x="252" y="300"/>
                  </a:cubicBezTo>
                  <a:cubicBezTo>
                    <a:pt x="302" y="262"/>
                    <a:pt x="298" y="170"/>
                    <a:pt x="241" y="96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4" name="Freeform 3467"/>
            <p:cNvSpPr>
              <a:spLocks/>
            </p:cNvSpPr>
            <p:nvPr/>
          </p:nvSpPr>
          <p:spPr bwMode="gray">
            <a:xfrm>
              <a:off x="6715716" y="4056695"/>
              <a:ext cx="95631" cy="108433"/>
            </a:xfrm>
            <a:custGeom>
              <a:avLst/>
              <a:gdLst>
                <a:gd name="T0" fmla="*/ 255 w 306"/>
                <a:gd name="T1" fmla="*/ 308 h 347"/>
                <a:gd name="T2" fmla="*/ 61 w 306"/>
                <a:gd name="T3" fmla="*/ 243 h 347"/>
                <a:gd name="T4" fmla="*/ 51 w 306"/>
                <a:gd name="T5" fmla="*/ 39 h 347"/>
                <a:gd name="T6" fmla="*/ 245 w 306"/>
                <a:gd name="T7" fmla="*/ 104 h 347"/>
                <a:gd name="T8" fmla="*/ 255 w 306"/>
                <a:gd name="T9" fmla="*/ 308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7"/>
                <a:gd name="T17" fmla="*/ 306 w 306"/>
                <a:gd name="T18" fmla="*/ 347 h 3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7">
                  <a:moveTo>
                    <a:pt x="255" y="308"/>
                  </a:moveTo>
                  <a:cubicBezTo>
                    <a:pt x="205" y="347"/>
                    <a:pt x="118" y="317"/>
                    <a:pt x="61" y="243"/>
                  </a:cubicBezTo>
                  <a:cubicBezTo>
                    <a:pt x="5" y="169"/>
                    <a:pt x="0" y="77"/>
                    <a:pt x="51" y="39"/>
                  </a:cubicBezTo>
                  <a:cubicBezTo>
                    <a:pt x="101" y="0"/>
                    <a:pt x="188" y="29"/>
                    <a:pt x="245" y="104"/>
                  </a:cubicBezTo>
                  <a:cubicBezTo>
                    <a:pt x="301" y="178"/>
                    <a:pt x="306" y="270"/>
                    <a:pt x="255" y="308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5" name="Freeform 3468"/>
            <p:cNvSpPr>
              <a:spLocks/>
            </p:cNvSpPr>
            <p:nvPr/>
          </p:nvSpPr>
          <p:spPr bwMode="gray">
            <a:xfrm>
              <a:off x="6734499" y="4077852"/>
              <a:ext cx="58067" cy="65985"/>
            </a:xfrm>
            <a:custGeom>
              <a:avLst/>
              <a:gdLst>
                <a:gd name="T0" fmla="*/ 155 w 186"/>
                <a:gd name="T1" fmla="*/ 187 h 211"/>
                <a:gd name="T2" fmla="*/ 37 w 186"/>
                <a:gd name="T3" fmla="*/ 148 h 211"/>
                <a:gd name="T4" fmla="*/ 31 w 186"/>
                <a:gd name="T5" fmla="*/ 24 h 211"/>
                <a:gd name="T6" fmla="*/ 149 w 186"/>
                <a:gd name="T7" fmla="*/ 63 h 211"/>
                <a:gd name="T8" fmla="*/ 155 w 186"/>
                <a:gd name="T9" fmla="*/ 187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7"/>
                  </a:moveTo>
                  <a:cubicBezTo>
                    <a:pt x="124" y="211"/>
                    <a:pt x="72" y="193"/>
                    <a:pt x="37" y="148"/>
                  </a:cubicBezTo>
                  <a:cubicBezTo>
                    <a:pt x="3" y="103"/>
                    <a:pt x="0" y="47"/>
                    <a:pt x="31" y="24"/>
                  </a:cubicBezTo>
                  <a:cubicBezTo>
                    <a:pt x="62" y="0"/>
                    <a:pt x="114" y="18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6" name="Freeform 3469"/>
            <p:cNvSpPr>
              <a:spLocks/>
            </p:cNvSpPr>
            <p:nvPr/>
          </p:nvSpPr>
          <p:spPr bwMode="gray">
            <a:xfrm>
              <a:off x="6838199" y="4080100"/>
              <a:ext cx="94705" cy="104069"/>
            </a:xfrm>
            <a:custGeom>
              <a:avLst/>
              <a:gdLst>
                <a:gd name="T0" fmla="*/ 241 w 303"/>
                <a:gd name="T1" fmla="*/ 96 h 333"/>
                <a:gd name="T2" fmla="*/ 66 w 303"/>
                <a:gd name="T3" fmla="*/ 21 h 333"/>
                <a:gd name="T4" fmla="*/ 66 w 303"/>
                <a:gd name="T5" fmla="*/ 21 h 333"/>
                <a:gd name="T6" fmla="*/ 17 w 303"/>
                <a:gd name="T7" fmla="*/ 34 h 333"/>
                <a:gd name="T8" fmla="*/ 27 w 303"/>
                <a:gd name="T9" fmla="*/ 55 h 333"/>
                <a:gd name="T10" fmla="*/ 58 w 303"/>
                <a:gd name="T11" fmla="*/ 236 h 333"/>
                <a:gd name="T12" fmla="*/ 143 w 303"/>
                <a:gd name="T13" fmla="*/ 305 h 333"/>
                <a:gd name="T14" fmla="*/ 156 w 303"/>
                <a:gd name="T15" fmla="*/ 333 h 333"/>
                <a:gd name="T16" fmla="*/ 221 w 303"/>
                <a:gd name="T17" fmla="*/ 315 h 333"/>
                <a:gd name="T18" fmla="*/ 221 w 303"/>
                <a:gd name="T19" fmla="*/ 315 h 333"/>
                <a:gd name="T20" fmla="*/ 252 w 303"/>
                <a:gd name="T21" fmla="*/ 301 h 333"/>
                <a:gd name="T22" fmla="*/ 241 w 303"/>
                <a:gd name="T23" fmla="*/ 96 h 3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3"/>
                <a:gd name="T37" fmla="*/ 0 h 333"/>
                <a:gd name="T38" fmla="*/ 303 w 303"/>
                <a:gd name="T39" fmla="*/ 333 h 3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3" h="333">
                  <a:moveTo>
                    <a:pt x="241" y="96"/>
                  </a:moveTo>
                  <a:cubicBezTo>
                    <a:pt x="191" y="31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6"/>
                  </a:cubicBezTo>
                  <a:cubicBezTo>
                    <a:pt x="82" y="268"/>
                    <a:pt x="112" y="292"/>
                    <a:pt x="143" y="305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8"/>
                    <a:pt x="252" y="301"/>
                  </a:cubicBezTo>
                  <a:cubicBezTo>
                    <a:pt x="303" y="262"/>
                    <a:pt x="298" y="171"/>
                    <a:pt x="241" y="96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7" name="Freeform 3470"/>
            <p:cNvSpPr>
              <a:spLocks/>
            </p:cNvSpPr>
            <p:nvPr/>
          </p:nvSpPr>
          <p:spPr bwMode="gray">
            <a:xfrm>
              <a:off x="6817300" y="4083274"/>
              <a:ext cx="95631" cy="108036"/>
            </a:xfrm>
            <a:custGeom>
              <a:avLst/>
              <a:gdLst>
                <a:gd name="T0" fmla="*/ 255 w 306"/>
                <a:gd name="T1" fmla="*/ 308 h 346"/>
                <a:gd name="T2" fmla="*/ 61 w 306"/>
                <a:gd name="T3" fmla="*/ 243 h 346"/>
                <a:gd name="T4" fmla="*/ 51 w 306"/>
                <a:gd name="T5" fmla="*/ 38 h 346"/>
                <a:gd name="T6" fmla="*/ 245 w 306"/>
                <a:gd name="T7" fmla="*/ 103 h 346"/>
                <a:gd name="T8" fmla="*/ 255 w 306"/>
                <a:gd name="T9" fmla="*/ 308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5" y="308"/>
                  </a:moveTo>
                  <a:cubicBezTo>
                    <a:pt x="205" y="346"/>
                    <a:pt x="118" y="317"/>
                    <a:pt x="61" y="243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3"/>
                  </a:cubicBezTo>
                  <a:cubicBezTo>
                    <a:pt x="301" y="178"/>
                    <a:pt x="306" y="269"/>
                    <a:pt x="255" y="308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8" name="Freeform 3471"/>
            <p:cNvSpPr>
              <a:spLocks/>
            </p:cNvSpPr>
            <p:nvPr/>
          </p:nvSpPr>
          <p:spPr bwMode="gray">
            <a:xfrm>
              <a:off x="6836082" y="4104432"/>
              <a:ext cx="58067" cy="65589"/>
            </a:xfrm>
            <a:custGeom>
              <a:avLst/>
              <a:gdLst>
                <a:gd name="T0" fmla="*/ 155 w 186"/>
                <a:gd name="T1" fmla="*/ 187 h 210"/>
                <a:gd name="T2" fmla="*/ 37 w 186"/>
                <a:gd name="T3" fmla="*/ 147 h 210"/>
                <a:gd name="T4" fmla="*/ 31 w 186"/>
                <a:gd name="T5" fmla="*/ 23 h 210"/>
                <a:gd name="T6" fmla="*/ 149 w 186"/>
                <a:gd name="T7" fmla="*/ 63 h 210"/>
                <a:gd name="T8" fmla="*/ 155 w 186"/>
                <a:gd name="T9" fmla="*/ 187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0"/>
                <a:gd name="T17" fmla="*/ 186 w 186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0">
                  <a:moveTo>
                    <a:pt x="155" y="187"/>
                  </a:moveTo>
                  <a:cubicBezTo>
                    <a:pt x="125" y="210"/>
                    <a:pt x="72" y="193"/>
                    <a:pt x="37" y="147"/>
                  </a:cubicBezTo>
                  <a:cubicBezTo>
                    <a:pt x="3" y="102"/>
                    <a:pt x="0" y="47"/>
                    <a:pt x="31" y="23"/>
                  </a:cubicBezTo>
                  <a:cubicBezTo>
                    <a:pt x="62" y="0"/>
                    <a:pt x="114" y="18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9" name="Freeform 3472"/>
            <p:cNvSpPr>
              <a:spLocks/>
            </p:cNvSpPr>
            <p:nvPr/>
          </p:nvSpPr>
          <p:spPr bwMode="gray">
            <a:xfrm>
              <a:off x="6550114" y="4094514"/>
              <a:ext cx="229621" cy="108962"/>
            </a:xfrm>
            <a:custGeom>
              <a:avLst/>
              <a:gdLst>
                <a:gd name="T0" fmla="*/ 0 w 1736"/>
                <a:gd name="T1" fmla="*/ 0 h 824"/>
                <a:gd name="T2" fmla="*/ 0 w 1736"/>
                <a:gd name="T3" fmla="*/ 359 h 824"/>
                <a:gd name="T4" fmla="*/ 1736 w 1736"/>
                <a:gd name="T5" fmla="*/ 824 h 824"/>
                <a:gd name="T6" fmla="*/ 1736 w 1736"/>
                <a:gd name="T7" fmla="*/ 465 h 824"/>
                <a:gd name="T8" fmla="*/ 0 w 1736"/>
                <a:gd name="T9" fmla="*/ 0 h 8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6"/>
                <a:gd name="T16" fmla="*/ 0 h 824"/>
                <a:gd name="T17" fmla="*/ 1736 w 1736"/>
                <a:gd name="T18" fmla="*/ 824 h 8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6" h="824">
                  <a:moveTo>
                    <a:pt x="0" y="0"/>
                  </a:moveTo>
                  <a:lnTo>
                    <a:pt x="0" y="359"/>
                  </a:lnTo>
                  <a:lnTo>
                    <a:pt x="1736" y="824"/>
                  </a:lnTo>
                  <a:lnTo>
                    <a:pt x="1736" y="465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0" name="Freeform 3473"/>
            <p:cNvSpPr>
              <a:spLocks/>
            </p:cNvSpPr>
            <p:nvPr/>
          </p:nvSpPr>
          <p:spPr bwMode="gray">
            <a:xfrm>
              <a:off x="6779735" y="4124135"/>
              <a:ext cx="118514" cy="79341"/>
            </a:xfrm>
            <a:custGeom>
              <a:avLst/>
              <a:gdLst>
                <a:gd name="T0" fmla="*/ 896 w 896"/>
                <a:gd name="T1" fmla="*/ 359 h 600"/>
                <a:gd name="T2" fmla="*/ 896 w 896"/>
                <a:gd name="T3" fmla="*/ 0 h 600"/>
                <a:gd name="T4" fmla="*/ 0 w 896"/>
                <a:gd name="T5" fmla="*/ 241 h 600"/>
                <a:gd name="T6" fmla="*/ 0 w 896"/>
                <a:gd name="T7" fmla="*/ 600 h 600"/>
                <a:gd name="T8" fmla="*/ 896 w 896"/>
                <a:gd name="T9" fmla="*/ 359 h 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6"/>
                <a:gd name="T16" fmla="*/ 0 h 600"/>
                <a:gd name="T17" fmla="*/ 896 w 896"/>
                <a:gd name="T18" fmla="*/ 600 h 6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6" h="600">
                  <a:moveTo>
                    <a:pt x="896" y="359"/>
                  </a:moveTo>
                  <a:lnTo>
                    <a:pt x="896" y="0"/>
                  </a:lnTo>
                  <a:lnTo>
                    <a:pt x="0" y="241"/>
                  </a:lnTo>
                  <a:lnTo>
                    <a:pt x="0" y="600"/>
                  </a:lnTo>
                  <a:lnTo>
                    <a:pt x="896" y="35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1" name="Freeform 3474"/>
            <p:cNvSpPr>
              <a:spLocks/>
            </p:cNvSpPr>
            <p:nvPr/>
          </p:nvSpPr>
          <p:spPr bwMode="gray">
            <a:xfrm>
              <a:off x="6410172" y="4089754"/>
              <a:ext cx="80553" cy="69027"/>
            </a:xfrm>
            <a:custGeom>
              <a:avLst/>
              <a:gdLst>
                <a:gd name="T0" fmla="*/ 0 w 609"/>
                <a:gd name="T1" fmla="*/ 0 h 522"/>
                <a:gd name="T2" fmla="*/ 0 w 609"/>
                <a:gd name="T3" fmla="*/ 359 h 522"/>
                <a:gd name="T4" fmla="*/ 609 w 609"/>
                <a:gd name="T5" fmla="*/ 522 h 522"/>
                <a:gd name="T6" fmla="*/ 609 w 609"/>
                <a:gd name="T7" fmla="*/ 163 h 522"/>
                <a:gd name="T8" fmla="*/ 0 w 609"/>
                <a:gd name="T9" fmla="*/ 0 h 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9"/>
                <a:gd name="T16" fmla="*/ 0 h 522"/>
                <a:gd name="T17" fmla="*/ 609 w 609"/>
                <a:gd name="T18" fmla="*/ 522 h 5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9" h="522">
                  <a:moveTo>
                    <a:pt x="0" y="0"/>
                  </a:moveTo>
                  <a:lnTo>
                    <a:pt x="0" y="359"/>
                  </a:lnTo>
                  <a:lnTo>
                    <a:pt x="609" y="522"/>
                  </a:lnTo>
                  <a:lnTo>
                    <a:pt x="609" y="163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2" name="Freeform 3475"/>
            <p:cNvSpPr>
              <a:spLocks/>
            </p:cNvSpPr>
            <p:nvPr/>
          </p:nvSpPr>
          <p:spPr bwMode="gray">
            <a:xfrm>
              <a:off x="6410172" y="4025487"/>
              <a:ext cx="488077" cy="130516"/>
            </a:xfrm>
            <a:custGeom>
              <a:avLst/>
              <a:gdLst>
                <a:gd name="T0" fmla="*/ 2794 w 3690"/>
                <a:gd name="T1" fmla="*/ 507 h 987"/>
                <a:gd name="T2" fmla="*/ 2383 w 3690"/>
                <a:gd name="T3" fmla="*/ 396 h 987"/>
                <a:gd name="T4" fmla="*/ 2246 w 3690"/>
                <a:gd name="T5" fmla="*/ 359 h 987"/>
                <a:gd name="T6" fmla="*/ 1953 w 3690"/>
                <a:gd name="T7" fmla="*/ 281 h 987"/>
                <a:gd name="T8" fmla="*/ 2353 w 3690"/>
                <a:gd name="T9" fmla="*/ 172 h 987"/>
                <a:gd name="T10" fmla="*/ 2383 w 3690"/>
                <a:gd name="T11" fmla="*/ 153 h 987"/>
                <a:gd name="T12" fmla="*/ 1802 w 3690"/>
                <a:gd name="T13" fmla="*/ 0 h 987"/>
                <a:gd name="T14" fmla="*/ 0 w 3690"/>
                <a:gd name="T15" fmla="*/ 486 h 987"/>
                <a:gd name="T16" fmla="*/ 609 w 3690"/>
                <a:gd name="T17" fmla="*/ 649 h 987"/>
                <a:gd name="T18" fmla="*/ 1068 w 3690"/>
                <a:gd name="T19" fmla="*/ 524 h 987"/>
                <a:gd name="T20" fmla="*/ 1899 w 3690"/>
                <a:gd name="T21" fmla="*/ 746 h 987"/>
                <a:gd name="T22" fmla="*/ 2794 w 3690"/>
                <a:gd name="T23" fmla="*/ 987 h 987"/>
                <a:gd name="T24" fmla="*/ 3690 w 3690"/>
                <a:gd name="T25" fmla="*/ 746 h 987"/>
                <a:gd name="T26" fmla="*/ 2794 w 3690"/>
                <a:gd name="T27" fmla="*/ 507 h 9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90"/>
                <a:gd name="T43" fmla="*/ 0 h 987"/>
                <a:gd name="T44" fmla="*/ 3690 w 3690"/>
                <a:gd name="T45" fmla="*/ 987 h 98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90" h="987">
                  <a:moveTo>
                    <a:pt x="2794" y="507"/>
                  </a:moveTo>
                  <a:lnTo>
                    <a:pt x="2383" y="396"/>
                  </a:lnTo>
                  <a:lnTo>
                    <a:pt x="2246" y="359"/>
                  </a:lnTo>
                  <a:lnTo>
                    <a:pt x="1953" y="281"/>
                  </a:lnTo>
                  <a:lnTo>
                    <a:pt x="2353" y="172"/>
                  </a:lnTo>
                  <a:lnTo>
                    <a:pt x="2383" y="153"/>
                  </a:lnTo>
                  <a:lnTo>
                    <a:pt x="1802" y="0"/>
                  </a:lnTo>
                  <a:lnTo>
                    <a:pt x="0" y="486"/>
                  </a:lnTo>
                  <a:lnTo>
                    <a:pt x="609" y="649"/>
                  </a:lnTo>
                  <a:lnTo>
                    <a:pt x="1068" y="524"/>
                  </a:lnTo>
                  <a:lnTo>
                    <a:pt x="1899" y="746"/>
                  </a:lnTo>
                  <a:lnTo>
                    <a:pt x="2794" y="987"/>
                  </a:lnTo>
                  <a:lnTo>
                    <a:pt x="3690" y="746"/>
                  </a:lnTo>
                  <a:lnTo>
                    <a:pt x="2794" y="507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3" name="Freeform 3476"/>
            <p:cNvSpPr>
              <a:spLocks/>
            </p:cNvSpPr>
            <p:nvPr/>
          </p:nvSpPr>
          <p:spPr bwMode="gray">
            <a:xfrm>
              <a:off x="6404485" y="4087638"/>
              <a:ext cx="98144" cy="74581"/>
            </a:xfrm>
            <a:custGeom>
              <a:avLst/>
              <a:gdLst>
                <a:gd name="T0" fmla="*/ 314 w 314"/>
                <a:gd name="T1" fmla="*/ 57 h 239"/>
                <a:gd name="T2" fmla="*/ 139 w 314"/>
                <a:gd name="T3" fmla="*/ 10 h 239"/>
                <a:gd name="T4" fmla="*/ 37 w 314"/>
                <a:gd name="T5" fmla="*/ 57 h 239"/>
                <a:gd name="T6" fmla="*/ 30 w 314"/>
                <a:gd name="T7" fmla="*/ 182 h 239"/>
                <a:gd name="T8" fmla="*/ 51 w 314"/>
                <a:gd name="T9" fmla="*/ 191 h 239"/>
                <a:gd name="T10" fmla="*/ 229 w 314"/>
                <a:gd name="T11" fmla="*/ 239 h 239"/>
                <a:gd name="T12" fmla="*/ 314 w 314"/>
                <a:gd name="T13" fmla="*/ 57 h 2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4"/>
                <a:gd name="T22" fmla="*/ 0 h 239"/>
                <a:gd name="T23" fmla="*/ 314 w 314"/>
                <a:gd name="T24" fmla="*/ 239 h 2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4" h="239">
                  <a:moveTo>
                    <a:pt x="314" y="57"/>
                  </a:moveTo>
                  <a:cubicBezTo>
                    <a:pt x="139" y="10"/>
                    <a:pt x="139" y="10"/>
                    <a:pt x="139" y="10"/>
                  </a:cubicBezTo>
                  <a:cubicBezTo>
                    <a:pt x="108" y="0"/>
                    <a:pt x="66" y="19"/>
                    <a:pt x="37" y="57"/>
                  </a:cubicBezTo>
                  <a:cubicBezTo>
                    <a:pt x="2" y="103"/>
                    <a:pt x="0" y="158"/>
                    <a:pt x="30" y="182"/>
                  </a:cubicBezTo>
                  <a:cubicBezTo>
                    <a:pt x="37" y="186"/>
                    <a:pt x="44" y="189"/>
                    <a:pt x="51" y="191"/>
                  </a:cubicBezTo>
                  <a:cubicBezTo>
                    <a:pt x="229" y="239"/>
                    <a:pt x="229" y="239"/>
                    <a:pt x="229" y="239"/>
                  </a:cubicBezTo>
                  <a:lnTo>
                    <a:pt x="314" y="57"/>
                  </a:lnTo>
                  <a:close/>
                </a:path>
              </a:pathLst>
            </a:custGeom>
            <a:gradFill flip="none" rotWithShape="1">
              <a:gsLst>
                <a:gs pos="62000">
                  <a:srgbClr val="8F8F8F"/>
                </a:gs>
                <a:gs pos="38000">
                  <a:schemeClr val="bg1">
                    <a:lumMod val="50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7100000" scaled="0"/>
              <a:tileRect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1" name="Freeform 3477"/>
            <p:cNvSpPr>
              <a:spLocks/>
            </p:cNvSpPr>
            <p:nvPr/>
          </p:nvSpPr>
          <p:spPr bwMode="gray">
            <a:xfrm>
              <a:off x="6460171" y="4100729"/>
              <a:ext cx="58067" cy="65853"/>
            </a:xfrm>
            <a:custGeom>
              <a:avLst/>
              <a:gdLst>
                <a:gd name="T0" fmla="*/ 30 w 186"/>
                <a:gd name="T1" fmla="*/ 187 h 211"/>
                <a:gd name="T2" fmla="*/ 148 w 186"/>
                <a:gd name="T3" fmla="*/ 148 h 211"/>
                <a:gd name="T4" fmla="*/ 155 w 186"/>
                <a:gd name="T5" fmla="*/ 24 h 211"/>
                <a:gd name="T6" fmla="*/ 37 w 186"/>
                <a:gd name="T7" fmla="*/ 63 h 211"/>
                <a:gd name="T8" fmla="*/ 30 w 186"/>
                <a:gd name="T9" fmla="*/ 187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30" y="187"/>
                  </a:moveTo>
                  <a:cubicBezTo>
                    <a:pt x="61" y="211"/>
                    <a:pt x="114" y="193"/>
                    <a:pt x="148" y="148"/>
                  </a:cubicBezTo>
                  <a:cubicBezTo>
                    <a:pt x="183" y="103"/>
                    <a:pt x="186" y="47"/>
                    <a:pt x="155" y="24"/>
                  </a:cubicBezTo>
                  <a:cubicBezTo>
                    <a:pt x="124" y="0"/>
                    <a:pt x="71" y="18"/>
                    <a:pt x="37" y="63"/>
                  </a:cubicBezTo>
                  <a:cubicBezTo>
                    <a:pt x="2" y="108"/>
                    <a:pt x="0" y="164"/>
                    <a:pt x="30" y="187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2" name="Freeform 3478"/>
            <p:cNvSpPr>
              <a:spLocks/>
            </p:cNvSpPr>
            <p:nvPr/>
          </p:nvSpPr>
          <p:spPr bwMode="gray">
            <a:xfrm>
              <a:off x="6536181" y="4107565"/>
              <a:ext cx="94587" cy="103393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1 h 332"/>
                <a:gd name="T4" fmla="*/ 66 w 302"/>
                <a:gd name="T5" fmla="*/ 20 h 332"/>
                <a:gd name="T6" fmla="*/ 17 w 302"/>
                <a:gd name="T7" fmla="*/ 33 h 332"/>
                <a:gd name="T8" fmla="*/ 27 w 302"/>
                <a:gd name="T9" fmla="*/ 55 h 332"/>
                <a:gd name="T10" fmla="*/ 58 w 302"/>
                <a:gd name="T11" fmla="*/ 235 h 332"/>
                <a:gd name="T12" fmla="*/ 143 w 302"/>
                <a:gd name="T13" fmla="*/ 305 h 332"/>
                <a:gd name="T14" fmla="*/ 156 w 302"/>
                <a:gd name="T15" fmla="*/ 332 h 332"/>
                <a:gd name="T16" fmla="*/ 221 w 302"/>
                <a:gd name="T17" fmla="*/ 315 h 332"/>
                <a:gd name="T18" fmla="*/ 221 w 302"/>
                <a:gd name="T19" fmla="*/ 315 h 332"/>
                <a:gd name="T20" fmla="*/ 252 w 302"/>
                <a:gd name="T21" fmla="*/ 300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3"/>
                    <a:pt x="58" y="235"/>
                  </a:cubicBezTo>
                  <a:cubicBezTo>
                    <a:pt x="82" y="267"/>
                    <a:pt x="112" y="291"/>
                    <a:pt x="143" y="305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7"/>
                    <a:pt x="252" y="300"/>
                  </a:cubicBezTo>
                  <a:cubicBezTo>
                    <a:pt x="302" y="262"/>
                    <a:pt x="298" y="170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3" name="Freeform 3479"/>
            <p:cNvSpPr>
              <a:spLocks/>
            </p:cNvSpPr>
            <p:nvPr/>
          </p:nvSpPr>
          <p:spPr bwMode="gray">
            <a:xfrm>
              <a:off x="6515086" y="4110966"/>
              <a:ext cx="95948" cy="107475"/>
            </a:xfrm>
            <a:custGeom>
              <a:avLst/>
              <a:gdLst>
                <a:gd name="T0" fmla="*/ 255 w 306"/>
                <a:gd name="T1" fmla="*/ 307 h 346"/>
                <a:gd name="T2" fmla="*/ 61 w 306"/>
                <a:gd name="T3" fmla="*/ 242 h 346"/>
                <a:gd name="T4" fmla="*/ 51 w 306"/>
                <a:gd name="T5" fmla="*/ 38 h 346"/>
                <a:gd name="T6" fmla="*/ 245 w 306"/>
                <a:gd name="T7" fmla="*/ 103 h 346"/>
                <a:gd name="T8" fmla="*/ 255 w 306"/>
                <a:gd name="T9" fmla="*/ 307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5" y="307"/>
                  </a:moveTo>
                  <a:cubicBezTo>
                    <a:pt x="205" y="346"/>
                    <a:pt x="118" y="317"/>
                    <a:pt x="61" y="242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3"/>
                  </a:cubicBezTo>
                  <a:cubicBezTo>
                    <a:pt x="301" y="177"/>
                    <a:pt x="306" y="269"/>
                    <a:pt x="255" y="307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9" name="Freeform 3480"/>
            <p:cNvSpPr>
              <a:spLocks/>
            </p:cNvSpPr>
            <p:nvPr/>
          </p:nvSpPr>
          <p:spPr bwMode="gray">
            <a:xfrm>
              <a:off x="6534140" y="4131373"/>
              <a:ext cx="57841" cy="65981"/>
            </a:xfrm>
            <a:custGeom>
              <a:avLst/>
              <a:gdLst>
                <a:gd name="T0" fmla="*/ 155 w 186"/>
                <a:gd name="T1" fmla="*/ 188 h 211"/>
                <a:gd name="T2" fmla="*/ 37 w 186"/>
                <a:gd name="T3" fmla="*/ 148 h 211"/>
                <a:gd name="T4" fmla="*/ 31 w 186"/>
                <a:gd name="T5" fmla="*/ 24 h 211"/>
                <a:gd name="T6" fmla="*/ 149 w 186"/>
                <a:gd name="T7" fmla="*/ 63 h 211"/>
                <a:gd name="T8" fmla="*/ 155 w 186"/>
                <a:gd name="T9" fmla="*/ 188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8"/>
                  </a:moveTo>
                  <a:cubicBezTo>
                    <a:pt x="124" y="211"/>
                    <a:pt x="71" y="193"/>
                    <a:pt x="37" y="148"/>
                  </a:cubicBezTo>
                  <a:cubicBezTo>
                    <a:pt x="3" y="103"/>
                    <a:pt x="0" y="47"/>
                    <a:pt x="31" y="24"/>
                  </a:cubicBezTo>
                  <a:cubicBezTo>
                    <a:pt x="61" y="0"/>
                    <a:pt x="114" y="18"/>
                    <a:pt x="149" y="63"/>
                  </a:cubicBezTo>
                  <a:cubicBezTo>
                    <a:pt x="183" y="109"/>
                    <a:pt x="186" y="164"/>
                    <a:pt x="155" y="188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0" name="Freeform 3481"/>
            <p:cNvSpPr>
              <a:spLocks/>
            </p:cNvSpPr>
            <p:nvPr/>
          </p:nvSpPr>
          <p:spPr bwMode="gray">
            <a:xfrm>
              <a:off x="6637574" y="4133414"/>
              <a:ext cx="94587" cy="104073"/>
            </a:xfrm>
            <a:custGeom>
              <a:avLst/>
              <a:gdLst>
                <a:gd name="T0" fmla="*/ 241 w 302"/>
                <a:gd name="T1" fmla="*/ 97 h 333"/>
                <a:gd name="T2" fmla="*/ 66 w 302"/>
                <a:gd name="T3" fmla="*/ 21 h 333"/>
                <a:gd name="T4" fmla="*/ 66 w 302"/>
                <a:gd name="T5" fmla="*/ 21 h 333"/>
                <a:gd name="T6" fmla="*/ 17 w 302"/>
                <a:gd name="T7" fmla="*/ 34 h 333"/>
                <a:gd name="T8" fmla="*/ 27 w 302"/>
                <a:gd name="T9" fmla="*/ 55 h 333"/>
                <a:gd name="T10" fmla="*/ 58 w 302"/>
                <a:gd name="T11" fmla="*/ 236 h 333"/>
                <a:gd name="T12" fmla="*/ 143 w 302"/>
                <a:gd name="T13" fmla="*/ 305 h 333"/>
                <a:gd name="T14" fmla="*/ 156 w 302"/>
                <a:gd name="T15" fmla="*/ 333 h 333"/>
                <a:gd name="T16" fmla="*/ 221 w 302"/>
                <a:gd name="T17" fmla="*/ 315 h 333"/>
                <a:gd name="T18" fmla="*/ 221 w 302"/>
                <a:gd name="T19" fmla="*/ 315 h 333"/>
                <a:gd name="T20" fmla="*/ 252 w 302"/>
                <a:gd name="T21" fmla="*/ 301 h 333"/>
                <a:gd name="T22" fmla="*/ 241 w 302"/>
                <a:gd name="T23" fmla="*/ 97 h 3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3"/>
                <a:gd name="T38" fmla="*/ 302 w 302"/>
                <a:gd name="T39" fmla="*/ 333 h 3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3">
                  <a:moveTo>
                    <a:pt x="241" y="97"/>
                  </a:moveTo>
                  <a:cubicBezTo>
                    <a:pt x="191" y="31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6"/>
                  </a:cubicBezTo>
                  <a:cubicBezTo>
                    <a:pt x="82" y="268"/>
                    <a:pt x="112" y="292"/>
                    <a:pt x="143" y="305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3"/>
                    <a:pt x="243" y="308"/>
                    <a:pt x="252" y="301"/>
                  </a:cubicBezTo>
                  <a:cubicBezTo>
                    <a:pt x="302" y="263"/>
                    <a:pt x="298" y="171"/>
                    <a:pt x="241" y="97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1" name="Freeform 3482"/>
            <p:cNvSpPr>
              <a:spLocks/>
            </p:cNvSpPr>
            <p:nvPr/>
          </p:nvSpPr>
          <p:spPr bwMode="gray">
            <a:xfrm>
              <a:off x="6617159" y="4136815"/>
              <a:ext cx="95268" cy="108155"/>
            </a:xfrm>
            <a:custGeom>
              <a:avLst/>
              <a:gdLst>
                <a:gd name="T0" fmla="*/ 255 w 306"/>
                <a:gd name="T1" fmla="*/ 308 h 347"/>
                <a:gd name="T2" fmla="*/ 61 w 306"/>
                <a:gd name="T3" fmla="*/ 243 h 347"/>
                <a:gd name="T4" fmla="*/ 51 w 306"/>
                <a:gd name="T5" fmla="*/ 39 h 347"/>
                <a:gd name="T6" fmla="*/ 245 w 306"/>
                <a:gd name="T7" fmla="*/ 104 h 347"/>
                <a:gd name="T8" fmla="*/ 255 w 306"/>
                <a:gd name="T9" fmla="*/ 308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7"/>
                <a:gd name="T17" fmla="*/ 306 w 306"/>
                <a:gd name="T18" fmla="*/ 347 h 3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7">
                  <a:moveTo>
                    <a:pt x="255" y="308"/>
                  </a:moveTo>
                  <a:cubicBezTo>
                    <a:pt x="205" y="347"/>
                    <a:pt x="118" y="317"/>
                    <a:pt x="61" y="243"/>
                  </a:cubicBezTo>
                  <a:cubicBezTo>
                    <a:pt x="5" y="169"/>
                    <a:pt x="0" y="77"/>
                    <a:pt x="51" y="39"/>
                  </a:cubicBezTo>
                  <a:cubicBezTo>
                    <a:pt x="101" y="0"/>
                    <a:pt x="188" y="29"/>
                    <a:pt x="245" y="104"/>
                  </a:cubicBezTo>
                  <a:cubicBezTo>
                    <a:pt x="301" y="178"/>
                    <a:pt x="306" y="270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2" name="Freeform 3483"/>
            <p:cNvSpPr>
              <a:spLocks/>
            </p:cNvSpPr>
            <p:nvPr/>
          </p:nvSpPr>
          <p:spPr bwMode="gray">
            <a:xfrm>
              <a:off x="6635532" y="4157901"/>
              <a:ext cx="58522" cy="65981"/>
            </a:xfrm>
            <a:custGeom>
              <a:avLst/>
              <a:gdLst>
                <a:gd name="T0" fmla="*/ 155 w 186"/>
                <a:gd name="T1" fmla="*/ 187 h 211"/>
                <a:gd name="T2" fmla="*/ 37 w 186"/>
                <a:gd name="T3" fmla="*/ 148 h 211"/>
                <a:gd name="T4" fmla="*/ 31 w 186"/>
                <a:gd name="T5" fmla="*/ 23 h 211"/>
                <a:gd name="T6" fmla="*/ 149 w 186"/>
                <a:gd name="T7" fmla="*/ 63 h 211"/>
                <a:gd name="T8" fmla="*/ 155 w 186"/>
                <a:gd name="T9" fmla="*/ 187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7"/>
                  </a:moveTo>
                  <a:cubicBezTo>
                    <a:pt x="124" y="211"/>
                    <a:pt x="72" y="193"/>
                    <a:pt x="37" y="148"/>
                  </a:cubicBezTo>
                  <a:cubicBezTo>
                    <a:pt x="3" y="103"/>
                    <a:pt x="0" y="47"/>
                    <a:pt x="31" y="23"/>
                  </a:cubicBezTo>
                  <a:cubicBezTo>
                    <a:pt x="62" y="0"/>
                    <a:pt x="114" y="18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8" name="Freeform 3484"/>
            <p:cNvSpPr>
              <a:spLocks/>
            </p:cNvSpPr>
            <p:nvPr/>
          </p:nvSpPr>
          <p:spPr bwMode="gray">
            <a:xfrm>
              <a:off x="6720593" y="4155861"/>
              <a:ext cx="59202" cy="78905"/>
            </a:xfrm>
            <a:custGeom>
              <a:avLst/>
              <a:gdLst>
                <a:gd name="T0" fmla="*/ 0 w 451"/>
                <a:gd name="T1" fmla="*/ 595 h 595"/>
                <a:gd name="T2" fmla="*/ 0 w 451"/>
                <a:gd name="T3" fmla="*/ 121 h 595"/>
                <a:gd name="T4" fmla="*/ 451 w 451"/>
                <a:gd name="T5" fmla="*/ 0 h 595"/>
                <a:gd name="T6" fmla="*/ 451 w 451"/>
                <a:gd name="T7" fmla="*/ 475 h 595"/>
                <a:gd name="T8" fmla="*/ 0 w 451"/>
                <a:gd name="T9" fmla="*/ 595 h 5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1"/>
                <a:gd name="T16" fmla="*/ 0 h 595"/>
                <a:gd name="T17" fmla="*/ 451 w 451"/>
                <a:gd name="T18" fmla="*/ 595 h 5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1" h="595">
                  <a:moveTo>
                    <a:pt x="0" y="595"/>
                  </a:moveTo>
                  <a:lnTo>
                    <a:pt x="0" y="121"/>
                  </a:lnTo>
                  <a:lnTo>
                    <a:pt x="451" y="0"/>
                  </a:lnTo>
                  <a:lnTo>
                    <a:pt x="451" y="475"/>
                  </a:lnTo>
                  <a:lnTo>
                    <a:pt x="0" y="59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9" name="Freeform 3485"/>
            <p:cNvSpPr>
              <a:spLocks/>
            </p:cNvSpPr>
            <p:nvPr/>
          </p:nvSpPr>
          <p:spPr bwMode="gray">
            <a:xfrm>
              <a:off x="6898880" y="4108245"/>
              <a:ext cx="59883" cy="78225"/>
            </a:xfrm>
            <a:custGeom>
              <a:avLst/>
              <a:gdLst>
                <a:gd name="T0" fmla="*/ 0 w 453"/>
                <a:gd name="T1" fmla="*/ 595 h 595"/>
                <a:gd name="T2" fmla="*/ 0 w 453"/>
                <a:gd name="T3" fmla="*/ 120 h 595"/>
                <a:gd name="T4" fmla="*/ 453 w 453"/>
                <a:gd name="T5" fmla="*/ 0 h 595"/>
                <a:gd name="T6" fmla="*/ 453 w 453"/>
                <a:gd name="T7" fmla="*/ 474 h 595"/>
                <a:gd name="T8" fmla="*/ 0 w 453"/>
                <a:gd name="T9" fmla="*/ 595 h 5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3"/>
                <a:gd name="T16" fmla="*/ 0 h 595"/>
                <a:gd name="T17" fmla="*/ 453 w 453"/>
                <a:gd name="T18" fmla="*/ 595 h 5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3" h="595">
                  <a:moveTo>
                    <a:pt x="0" y="595"/>
                  </a:moveTo>
                  <a:lnTo>
                    <a:pt x="0" y="120"/>
                  </a:lnTo>
                  <a:lnTo>
                    <a:pt x="453" y="0"/>
                  </a:lnTo>
                  <a:lnTo>
                    <a:pt x="453" y="474"/>
                  </a:lnTo>
                  <a:lnTo>
                    <a:pt x="0" y="595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0" name="Freeform 3486"/>
            <p:cNvSpPr>
              <a:spLocks/>
            </p:cNvSpPr>
            <p:nvPr/>
          </p:nvSpPr>
          <p:spPr bwMode="gray">
            <a:xfrm>
              <a:off x="7173796" y="4170826"/>
              <a:ext cx="93907" cy="104073"/>
            </a:xfrm>
            <a:custGeom>
              <a:avLst/>
              <a:gdLst>
                <a:gd name="T0" fmla="*/ 241 w 302"/>
                <a:gd name="T1" fmla="*/ 96 h 333"/>
                <a:gd name="T2" fmla="*/ 66 w 302"/>
                <a:gd name="T3" fmla="*/ 21 h 333"/>
                <a:gd name="T4" fmla="*/ 66 w 302"/>
                <a:gd name="T5" fmla="*/ 21 h 333"/>
                <a:gd name="T6" fmla="*/ 17 w 302"/>
                <a:gd name="T7" fmla="*/ 34 h 333"/>
                <a:gd name="T8" fmla="*/ 27 w 302"/>
                <a:gd name="T9" fmla="*/ 55 h 333"/>
                <a:gd name="T10" fmla="*/ 58 w 302"/>
                <a:gd name="T11" fmla="*/ 236 h 333"/>
                <a:gd name="T12" fmla="*/ 143 w 302"/>
                <a:gd name="T13" fmla="*/ 305 h 333"/>
                <a:gd name="T14" fmla="*/ 156 w 302"/>
                <a:gd name="T15" fmla="*/ 333 h 333"/>
                <a:gd name="T16" fmla="*/ 221 w 302"/>
                <a:gd name="T17" fmla="*/ 315 h 333"/>
                <a:gd name="T18" fmla="*/ 221 w 302"/>
                <a:gd name="T19" fmla="*/ 315 h 333"/>
                <a:gd name="T20" fmla="*/ 252 w 302"/>
                <a:gd name="T21" fmla="*/ 301 h 333"/>
                <a:gd name="T22" fmla="*/ 241 w 302"/>
                <a:gd name="T23" fmla="*/ 96 h 3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3"/>
                <a:gd name="T38" fmla="*/ 302 w 302"/>
                <a:gd name="T39" fmla="*/ 333 h 3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3">
                  <a:moveTo>
                    <a:pt x="241" y="96"/>
                  </a:moveTo>
                  <a:cubicBezTo>
                    <a:pt x="191" y="31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6"/>
                  </a:cubicBezTo>
                  <a:cubicBezTo>
                    <a:pt x="82" y="268"/>
                    <a:pt x="112" y="292"/>
                    <a:pt x="143" y="305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3"/>
                    <a:pt x="243" y="308"/>
                    <a:pt x="252" y="301"/>
                  </a:cubicBezTo>
                  <a:cubicBezTo>
                    <a:pt x="302" y="262"/>
                    <a:pt x="298" y="171"/>
                    <a:pt x="241" y="96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1" name="Freeform 3487"/>
            <p:cNvSpPr>
              <a:spLocks/>
            </p:cNvSpPr>
            <p:nvPr/>
          </p:nvSpPr>
          <p:spPr bwMode="gray">
            <a:xfrm>
              <a:off x="7152701" y="4173546"/>
              <a:ext cx="95268" cy="108155"/>
            </a:xfrm>
            <a:custGeom>
              <a:avLst/>
              <a:gdLst>
                <a:gd name="T0" fmla="*/ 255 w 306"/>
                <a:gd name="T1" fmla="*/ 308 h 346"/>
                <a:gd name="T2" fmla="*/ 61 w 306"/>
                <a:gd name="T3" fmla="*/ 243 h 346"/>
                <a:gd name="T4" fmla="*/ 51 w 306"/>
                <a:gd name="T5" fmla="*/ 38 h 346"/>
                <a:gd name="T6" fmla="*/ 245 w 306"/>
                <a:gd name="T7" fmla="*/ 104 h 346"/>
                <a:gd name="T8" fmla="*/ 255 w 306"/>
                <a:gd name="T9" fmla="*/ 308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5" y="308"/>
                  </a:moveTo>
                  <a:cubicBezTo>
                    <a:pt x="205" y="346"/>
                    <a:pt x="118" y="317"/>
                    <a:pt x="61" y="243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4"/>
                  </a:cubicBezTo>
                  <a:cubicBezTo>
                    <a:pt x="301" y="178"/>
                    <a:pt x="306" y="269"/>
                    <a:pt x="255" y="308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2" name="Freeform 3488"/>
            <p:cNvSpPr>
              <a:spLocks/>
            </p:cNvSpPr>
            <p:nvPr/>
          </p:nvSpPr>
          <p:spPr bwMode="gray">
            <a:xfrm>
              <a:off x="7171755" y="4194633"/>
              <a:ext cx="57841" cy="65981"/>
            </a:xfrm>
            <a:custGeom>
              <a:avLst/>
              <a:gdLst>
                <a:gd name="T0" fmla="*/ 155 w 186"/>
                <a:gd name="T1" fmla="*/ 187 h 210"/>
                <a:gd name="T2" fmla="*/ 37 w 186"/>
                <a:gd name="T3" fmla="*/ 148 h 210"/>
                <a:gd name="T4" fmla="*/ 31 w 186"/>
                <a:gd name="T5" fmla="*/ 23 h 210"/>
                <a:gd name="T6" fmla="*/ 149 w 186"/>
                <a:gd name="T7" fmla="*/ 63 h 210"/>
                <a:gd name="T8" fmla="*/ 155 w 186"/>
                <a:gd name="T9" fmla="*/ 187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0"/>
                <a:gd name="T17" fmla="*/ 186 w 186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0">
                  <a:moveTo>
                    <a:pt x="155" y="187"/>
                  </a:moveTo>
                  <a:cubicBezTo>
                    <a:pt x="124" y="210"/>
                    <a:pt x="72" y="193"/>
                    <a:pt x="37" y="148"/>
                  </a:cubicBezTo>
                  <a:cubicBezTo>
                    <a:pt x="3" y="102"/>
                    <a:pt x="0" y="47"/>
                    <a:pt x="31" y="23"/>
                  </a:cubicBezTo>
                  <a:cubicBezTo>
                    <a:pt x="62" y="0"/>
                    <a:pt x="114" y="18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3" name="Freeform 3489"/>
            <p:cNvSpPr>
              <a:spLocks/>
            </p:cNvSpPr>
            <p:nvPr/>
          </p:nvSpPr>
          <p:spPr bwMode="gray">
            <a:xfrm>
              <a:off x="7275189" y="4197354"/>
              <a:ext cx="94587" cy="103393"/>
            </a:xfrm>
            <a:custGeom>
              <a:avLst/>
              <a:gdLst>
                <a:gd name="T0" fmla="*/ 241 w 303"/>
                <a:gd name="T1" fmla="*/ 96 h 332"/>
                <a:gd name="T2" fmla="*/ 66 w 303"/>
                <a:gd name="T3" fmla="*/ 21 h 332"/>
                <a:gd name="T4" fmla="*/ 66 w 303"/>
                <a:gd name="T5" fmla="*/ 21 h 332"/>
                <a:gd name="T6" fmla="*/ 17 w 303"/>
                <a:gd name="T7" fmla="*/ 33 h 332"/>
                <a:gd name="T8" fmla="*/ 27 w 303"/>
                <a:gd name="T9" fmla="*/ 55 h 332"/>
                <a:gd name="T10" fmla="*/ 58 w 303"/>
                <a:gd name="T11" fmla="*/ 235 h 332"/>
                <a:gd name="T12" fmla="*/ 143 w 303"/>
                <a:gd name="T13" fmla="*/ 305 h 332"/>
                <a:gd name="T14" fmla="*/ 156 w 303"/>
                <a:gd name="T15" fmla="*/ 332 h 332"/>
                <a:gd name="T16" fmla="*/ 221 w 303"/>
                <a:gd name="T17" fmla="*/ 315 h 332"/>
                <a:gd name="T18" fmla="*/ 221 w 303"/>
                <a:gd name="T19" fmla="*/ 315 h 332"/>
                <a:gd name="T20" fmla="*/ 252 w 303"/>
                <a:gd name="T21" fmla="*/ 300 h 332"/>
                <a:gd name="T22" fmla="*/ 241 w 303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3"/>
                <a:gd name="T37" fmla="*/ 0 h 332"/>
                <a:gd name="T38" fmla="*/ 303 w 303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3" h="332">
                  <a:moveTo>
                    <a:pt x="241" y="96"/>
                  </a:moveTo>
                  <a:cubicBezTo>
                    <a:pt x="191" y="30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3"/>
                    <a:pt x="58" y="235"/>
                  </a:cubicBezTo>
                  <a:cubicBezTo>
                    <a:pt x="82" y="268"/>
                    <a:pt x="112" y="291"/>
                    <a:pt x="143" y="305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7"/>
                    <a:pt x="252" y="300"/>
                  </a:cubicBezTo>
                  <a:cubicBezTo>
                    <a:pt x="303" y="262"/>
                    <a:pt x="298" y="170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5" name="Freeform 3490"/>
            <p:cNvSpPr>
              <a:spLocks/>
            </p:cNvSpPr>
            <p:nvPr/>
          </p:nvSpPr>
          <p:spPr bwMode="gray">
            <a:xfrm>
              <a:off x="7254093" y="4200075"/>
              <a:ext cx="95948" cy="108155"/>
            </a:xfrm>
            <a:custGeom>
              <a:avLst/>
              <a:gdLst>
                <a:gd name="T0" fmla="*/ 255 w 306"/>
                <a:gd name="T1" fmla="*/ 307 h 346"/>
                <a:gd name="T2" fmla="*/ 61 w 306"/>
                <a:gd name="T3" fmla="*/ 242 h 346"/>
                <a:gd name="T4" fmla="*/ 51 w 306"/>
                <a:gd name="T5" fmla="*/ 38 h 346"/>
                <a:gd name="T6" fmla="*/ 245 w 306"/>
                <a:gd name="T7" fmla="*/ 103 h 346"/>
                <a:gd name="T8" fmla="*/ 255 w 306"/>
                <a:gd name="T9" fmla="*/ 307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5" y="307"/>
                  </a:moveTo>
                  <a:cubicBezTo>
                    <a:pt x="205" y="346"/>
                    <a:pt x="118" y="317"/>
                    <a:pt x="61" y="242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3"/>
                  </a:cubicBezTo>
                  <a:cubicBezTo>
                    <a:pt x="301" y="178"/>
                    <a:pt x="306" y="269"/>
                    <a:pt x="255" y="307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6" name="Freeform 3491"/>
            <p:cNvSpPr>
              <a:spLocks/>
            </p:cNvSpPr>
            <p:nvPr/>
          </p:nvSpPr>
          <p:spPr bwMode="gray">
            <a:xfrm>
              <a:off x="7273147" y="4221162"/>
              <a:ext cx="57841" cy="65981"/>
            </a:xfrm>
            <a:custGeom>
              <a:avLst/>
              <a:gdLst>
                <a:gd name="T0" fmla="*/ 155 w 186"/>
                <a:gd name="T1" fmla="*/ 188 h 211"/>
                <a:gd name="T2" fmla="*/ 37 w 186"/>
                <a:gd name="T3" fmla="*/ 148 h 211"/>
                <a:gd name="T4" fmla="*/ 31 w 186"/>
                <a:gd name="T5" fmla="*/ 24 h 211"/>
                <a:gd name="T6" fmla="*/ 149 w 186"/>
                <a:gd name="T7" fmla="*/ 63 h 211"/>
                <a:gd name="T8" fmla="*/ 155 w 186"/>
                <a:gd name="T9" fmla="*/ 188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8"/>
                  </a:moveTo>
                  <a:cubicBezTo>
                    <a:pt x="125" y="211"/>
                    <a:pt x="72" y="193"/>
                    <a:pt x="37" y="148"/>
                  </a:cubicBezTo>
                  <a:cubicBezTo>
                    <a:pt x="3" y="103"/>
                    <a:pt x="0" y="47"/>
                    <a:pt x="31" y="24"/>
                  </a:cubicBezTo>
                  <a:cubicBezTo>
                    <a:pt x="62" y="0"/>
                    <a:pt x="114" y="18"/>
                    <a:pt x="149" y="63"/>
                  </a:cubicBezTo>
                  <a:cubicBezTo>
                    <a:pt x="183" y="109"/>
                    <a:pt x="186" y="164"/>
                    <a:pt x="155" y="18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7" name="Freeform 3492"/>
            <p:cNvSpPr>
              <a:spLocks/>
            </p:cNvSpPr>
            <p:nvPr/>
          </p:nvSpPr>
          <p:spPr bwMode="gray">
            <a:xfrm>
              <a:off x="7326905" y="4212319"/>
              <a:ext cx="64646" cy="70743"/>
            </a:xfrm>
            <a:custGeom>
              <a:avLst/>
              <a:gdLst>
                <a:gd name="T0" fmla="*/ 184 w 207"/>
                <a:gd name="T1" fmla="*/ 84 h 228"/>
                <a:gd name="T2" fmla="*/ 131 w 207"/>
                <a:gd name="T3" fmla="*/ 21 h 228"/>
                <a:gd name="T4" fmla="*/ 0 w 207"/>
                <a:gd name="T5" fmla="*/ 0 h 228"/>
                <a:gd name="T6" fmla="*/ 41 w 207"/>
                <a:gd name="T7" fmla="*/ 45 h 228"/>
                <a:gd name="T8" fmla="*/ 100 w 207"/>
                <a:gd name="T9" fmla="*/ 228 h 228"/>
                <a:gd name="T10" fmla="*/ 100 w 207"/>
                <a:gd name="T11" fmla="*/ 228 h 228"/>
                <a:gd name="T12" fmla="*/ 185 w 207"/>
                <a:gd name="T13" fmla="*/ 205 h 228"/>
                <a:gd name="T14" fmla="*/ 185 w 207"/>
                <a:gd name="T15" fmla="*/ 205 h 228"/>
                <a:gd name="T16" fmla="*/ 205 w 207"/>
                <a:gd name="T17" fmla="*/ 200 h 228"/>
                <a:gd name="T18" fmla="*/ 184 w 207"/>
                <a:gd name="T19" fmla="*/ 84 h 2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228"/>
                <a:gd name="T32" fmla="*/ 207 w 207"/>
                <a:gd name="T33" fmla="*/ 228 h 2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228">
                  <a:moveTo>
                    <a:pt x="184" y="84"/>
                  </a:moveTo>
                  <a:cubicBezTo>
                    <a:pt x="174" y="64"/>
                    <a:pt x="156" y="28"/>
                    <a:pt x="131" y="2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3"/>
                    <a:pt x="28" y="29"/>
                    <a:pt x="41" y="45"/>
                  </a:cubicBezTo>
                  <a:cubicBezTo>
                    <a:pt x="86" y="105"/>
                    <a:pt x="106" y="172"/>
                    <a:pt x="100" y="228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5" y="158"/>
                    <a:pt x="207" y="129"/>
                    <a:pt x="184" y="8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8" name="Freeform 3493"/>
            <p:cNvSpPr>
              <a:spLocks/>
            </p:cNvSpPr>
            <p:nvPr/>
          </p:nvSpPr>
          <p:spPr bwMode="gray">
            <a:xfrm>
              <a:off x="6986663" y="4223202"/>
              <a:ext cx="206868" cy="91830"/>
            </a:xfrm>
            <a:custGeom>
              <a:avLst/>
              <a:gdLst>
                <a:gd name="T0" fmla="*/ 0 w 1564"/>
                <a:gd name="T1" fmla="*/ 0 h 692"/>
                <a:gd name="T2" fmla="*/ 0 w 1564"/>
                <a:gd name="T3" fmla="*/ 274 h 692"/>
                <a:gd name="T4" fmla="*/ 1564 w 1564"/>
                <a:gd name="T5" fmla="*/ 692 h 692"/>
                <a:gd name="T6" fmla="*/ 1564 w 1564"/>
                <a:gd name="T7" fmla="*/ 418 h 692"/>
                <a:gd name="T8" fmla="*/ 0 w 1564"/>
                <a:gd name="T9" fmla="*/ 0 h 6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4"/>
                <a:gd name="T16" fmla="*/ 0 h 692"/>
                <a:gd name="T17" fmla="*/ 1564 w 1564"/>
                <a:gd name="T18" fmla="*/ 692 h 6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4" h="692">
                  <a:moveTo>
                    <a:pt x="0" y="0"/>
                  </a:moveTo>
                  <a:lnTo>
                    <a:pt x="0" y="274"/>
                  </a:lnTo>
                  <a:lnTo>
                    <a:pt x="1564" y="692"/>
                  </a:lnTo>
                  <a:lnTo>
                    <a:pt x="1564" y="41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0" name="Freeform 3494"/>
            <p:cNvSpPr>
              <a:spLocks/>
            </p:cNvSpPr>
            <p:nvPr/>
          </p:nvSpPr>
          <p:spPr bwMode="gray">
            <a:xfrm>
              <a:off x="6986663" y="4191232"/>
              <a:ext cx="325272" cy="87068"/>
            </a:xfrm>
            <a:custGeom>
              <a:avLst/>
              <a:gdLst>
                <a:gd name="T0" fmla="*/ 1738 w 2459"/>
                <a:gd name="T1" fmla="*/ 225 h 659"/>
                <a:gd name="T2" fmla="*/ 895 w 2459"/>
                <a:gd name="T3" fmla="*/ 0 h 659"/>
                <a:gd name="T4" fmla="*/ 0 w 2459"/>
                <a:gd name="T5" fmla="*/ 241 h 659"/>
                <a:gd name="T6" fmla="*/ 843 w 2459"/>
                <a:gd name="T7" fmla="*/ 466 h 659"/>
                <a:gd name="T8" fmla="*/ 843 w 2459"/>
                <a:gd name="T9" fmla="*/ 466 h 659"/>
                <a:gd name="T10" fmla="*/ 1564 w 2459"/>
                <a:gd name="T11" fmla="*/ 659 h 659"/>
                <a:gd name="T12" fmla="*/ 2459 w 2459"/>
                <a:gd name="T13" fmla="*/ 418 h 659"/>
                <a:gd name="T14" fmla="*/ 1738 w 2459"/>
                <a:gd name="T15" fmla="*/ 225 h 6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59"/>
                <a:gd name="T25" fmla="*/ 0 h 659"/>
                <a:gd name="T26" fmla="*/ 2459 w 2459"/>
                <a:gd name="T27" fmla="*/ 659 h 65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59" h="659">
                  <a:moveTo>
                    <a:pt x="1738" y="225"/>
                  </a:moveTo>
                  <a:lnTo>
                    <a:pt x="895" y="0"/>
                  </a:lnTo>
                  <a:lnTo>
                    <a:pt x="0" y="241"/>
                  </a:lnTo>
                  <a:lnTo>
                    <a:pt x="843" y="466"/>
                  </a:lnTo>
                  <a:lnTo>
                    <a:pt x="1564" y="659"/>
                  </a:lnTo>
                  <a:lnTo>
                    <a:pt x="2459" y="418"/>
                  </a:lnTo>
                  <a:lnTo>
                    <a:pt x="1738" y="225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1" name="Freeform 3495"/>
            <p:cNvSpPr>
              <a:spLocks/>
            </p:cNvSpPr>
            <p:nvPr/>
          </p:nvSpPr>
          <p:spPr bwMode="gray">
            <a:xfrm>
              <a:off x="7193530" y="4247010"/>
              <a:ext cx="118404" cy="68022"/>
            </a:xfrm>
            <a:custGeom>
              <a:avLst/>
              <a:gdLst>
                <a:gd name="T0" fmla="*/ 0 w 895"/>
                <a:gd name="T1" fmla="*/ 515 h 515"/>
                <a:gd name="T2" fmla="*/ 895 w 895"/>
                <a:gd name="T3" fmla="*/ 274 h 515"/>
                <a:gd name="T4" fmla="*/ 895 w 895"/>
                <a:gd name="T5" fmla="*/ 0 h 515"/>
                <a:gd name="T6" fmla="*/ 0 w 895"/>
                <a:gd name="T7" fmla="*/ 241 h 515"/>
                <a:gd name="T8" fmla="*/ 0 w 895"/>
                <a:gd name="T9" fmla="*/ 515 h 5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5"/>
                <a:gd name="T16" fmla="*/ 0 h 515"/>
                <a:gd name="T17" fmla="*/ 895 w 895"/>
                <a:gd name="T18" fmla="*/ 515 h 5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5" h="515">
                  <a:moveTo>
                    <a:pt x="0" y="515"/>
                  </a:moveTo>
                  <a:lnTo>
                    <a:pt x="895" y="274"/>
                  </a:lnTo>
                  <a:lnTo>
                    <a:pt x="895" y="0"/>
                  </a:lnTo>
                  <a:lnTo>
                    <a:pt x="0" y="241"/>
                  </a:lnTo>
                  <a:lnTo>
                    <a:pt x="0" y="51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2" name="Freeform 3496"/>
            <p:cNvSpPr>
              <a:spLocks/>
            </p:cNvSpPr>
            <p:nvPr/>
          </p:nvSpPr>
          <p:spPr bwMode="gray">
            <a:xfrm>
              <a:off x="6973053" y="4224563"/>
              <a:ext cx="93907" cy="103393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0 h 332"/>
                <a:gd name="T4" fmla="*/ 66 w 302"/>
                <a:gd name="T5" fmla="*/ 20 h 332"/>
                <a:gd name="T6" fmla="*/ 17 w 302"/>
                <a:gd name="T7" fmla="*/ 33 h 332"/>
                <a:gd name="T8" fmla="*/ 27 w 302"/>
                <a:gd name="T9" fmla="*/ 54 h 332"/>
                <a:gd name="T10" fmla="*/ 58 w 302"/>
                <a:gd name="T11" fmla="*/ 235 h 332"/>
                <a:gd name="T12" fmla="*/ 143 w 302"/>
                <a:gd name="T13" fmla="*/ 304 h 332"/>
                <a:gd name="T14" fmla="*/ 156 w 302"/>
                <a:gd name="T15" fmla="*/ 332 h 332"/>
                <a:gd name="T16" fmla="*/ 221 w 302"/>
                <a:gd name="T17" fmla="*/ 314 h 332"/>
                <a:gd name="T18" fmla="*/ 221 w 302"/>
                <a:gd name="T19" fmla="*/ 314 h 332"/>
                <a:gd name="T20" fmla="*/ 252 w 302"/>
                <a:gd name="T21" fmla="*/ 300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0" y="99"/>
                    <a:pt x="11" y="173"/>
                    <a:pt x="58" y="235"/>
                  </a:cubicBezTo>
                  <a:cubicBezTo>
                    <a:pt x="82" y="267"/>
                    <a:pt x="112" y="291"/>
                    <a:pt x="143" y="304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32" y="312"/>
                    <a:pt x="243" y="307"/>
                    <a:pt x="252" y="300"/>
                  </a:cubicBezTo>
                  <a:cubicBezTo>
                    <a:pt x="302" y="262"/>
                    <a:pt x="298" y="170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5" name="Freeform 3497"/>
            <p:cNvSpPr>
              <a:spLocks/>
            </p:cNvSpPr>
            <p:nvPr/>
          </p:nvSpPr>
          <p:spPr bwMode="gray">
            <a:xfrm>
              <a:off x="6951958" y="4227284"/>
              <a:ext cx="95948" cy="108835"/>
            </a:xfrm>
            <a:custGeom>
              <a:avLst/>
              <a:gdLst>
                <a:gd name="T0" fmla="*/ 255 w 306"/>
                <a:gd name="T1" fmla="*/ 308 h 347"/>
                <a:gd name="T2" fmla="*/ 61 w 306"/>
                <a:gd name="T3" fmla="*/ 243 h 347"/>
                <a:gd name="T4" fmla="*/ 51 w 306"/>
                <a:gd name="T5" fmla="*/ 39 h 347"/>
                <a:gd name="T6" fmla="*/ 245 w 306"/>
                <a:gd name="T7" fmla="*/ 104 h 347"/>
                <a:gd name="T8" fmla="*/ 255 w 306"/>
                <a:gd name="T9" fmla="*/ 308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7"/>
                <a:gd name="T17" fmla="*/ 306 w 306"/>
                <a:gd name="T18" fmla="*/ 347 h 3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7">
                  <a:moveTo>
                    <a:pt x="255" y="308"/>
                  </a:moveTo>
                  <a:cubicBezTo>
                    <a:pt x="205" y="347"/>
                    <a:pt x="118" y="317"/>
                    <a:pt x="61" y="243"/>
                  </a:cubicBezTo>
                  <a:cubicBezTo>
                    <a:pt x="5" y="169"/>
                    <a:pt x="0" y="77"/>
                    <a:pt x="51" y="39"/>
                  </a:cubicBezTo>
                  <a:cubicBezTo>
                    <a:pt x="101" y="0"/>
                    <a:pt x="188" y="29"/>
                    <a:pt x="245" y="104"/>
                  </a:cubicBezTo>
                  <a:cubicBezTo>
                    <a:pt x="301" y="178"/>
                    <a:pt x="306" y="270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6" name="Freeform 3498"/>
            <p:cNvSpPr>
              <a:spLocks/>
            </p:cNvSpPr>
            <p:nvPr/>
          </p:nvSpPr>
          <p:spPr bwMode="gray">
            <a:xfrm>
              <a:off x="6971011" y="4248370"/>
              <a:ext cx="57841" cy="65981"/>
            </a:xfrm>
            <a:custGeom>
              <a:avLst/>
              <a:gdLst>
                <a:gd name="T0" fmla="*/ 155 w 186"/>
                <a:gd name="T1" fmla="*/ 187 h 211"/>
                <a:gd name="T2" fmla="*/ 37 w 186"/>
                <a:gd name="T3" fmla="*/ 148 h 211"/>
                <a:gd name="T4" fmla="*/ 31 w 186"/>
                <a:gd name="T5" fmla="*/ 24 h 211"/>
                <a:gd name="T6" fmla="*/ 149 w 186"/>
                <a:gd name="T7" fmla="*/ 63 h 211"/>
                <a:gd name="T8" fmla="*/ 155 w 186"/>
                <a:gd name="T9" fmla="*/ 187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7"/>
                  </a:moveTo>
                  <a:cubicBezTo>
                    <a:pt x="124" y="211"/>
                    <a:pt x="71" y="193"/>
                    <a:pt x="37" y="148"/>
                  </a:cubicBezTo>
                  <a:cubicBezTo>
                    <a:pt x="3" y="103"/>
                    <a:pt x="0" y="47"/>
                    <a:pt x="31" y="24"/>
                  </a:cubicBezTo>
                  <a:cubicBezTo>
                    <a:pt x="61" y="0"/>
                    <a:pt x="114" y="18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8" name="Freeform 3499"/>
            <p:cNvSpPr>
              <a:spLocks/>
            </p:cNvSpPr>
            <p:nvPr/>
          </p:nvSpPr>
          <p:spPr bwMode="gray">
            <a:xfrm>
              <a:off x="7074445" y="4251091"/>
              <a:ext cx="94587" cy="104073"/>
            </a:xfrm>
            <a:custGeom>
              <a:avLst/>
              <a:gdLst>
                <a:gd name="T0" fmla="*/ 241 w 302"/>
                <a:gd name="T1" fmla="*/ 96 h 333"/>
                <a:gd name="T2" fmla="*/ 66 w 302"/>
                <a:gd name="T3" fmla="*/ 21 h 333"/>
                <a:gd name="T4" fmla="*/ 66 w 302"/>
                <a:gd name="T5" fmla="*/ 21 h 333"/>
                <a:gd name="T6" fmla="*/ 17 w 302"/>
                <a:gd name="T7" fmla="*/ 34 h 333"/>
                <a:gd name="T8" fmla="*/ 27 w 302"/>
                <a:gd name="T9" fmla="*/ 55 h 333"/>
                <a:gd name="T10" fmla="*/ 58 w 302"/>
                <a:gd name="T11" fmla="*/ 236 h 333"/>
                <a:gd name="T12" fmla="*/ 143 w 302"/>
                <a:gd name="T13" fmla="*/ 305 h 333"/>
                <a:gd name="T14" fmla="*/ 156 w 302"/>
                <a:gd name="T15" fmla="*/ 333 h 333"/>
                <a:gd name="T16" fmla="*/ 221 w 302"/>
                <a:gd name="T17" fmla="*/ 315 h 333"/>
                <a:gd name="T18" fmla="*/ 221 w 302"/>
                <a:gd name="T19" fmla="*/ 315 h 333"/>
                <a:gd name="T20" fmla="*/ 252 w 302"/>
                <a:gd name="T21" fmla="*/ 301 h 333"/>
                <a:gd name="T22" fmla="*/ 241 w 302"/>
                <a:gd name="T23" fmla="*/ 96 h 3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3"/>
                <a:gd name="T38" fmla="*/ 302 w 302"/>
                <a:gd name="T39" fmla="*/ 333 h 3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3">
                  <a:moveTo>
                    <a:pt x="241" y="96"/>
                  </a:moveTo>
                  <a:cubicBezTo>
                    <a:pt x="191" y="31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6"/>
                  </a:cubicBezTo>
                  <a:cubicBezTo>
                    <a:pt x="82" y="268"/>
                    <a:pt x="112" y="292"/>
                    <a:pt x="143" y="305"/>
                  </a:cubicBezTo>
                  <a:cubicBezTo>
                    <a:pt x="156" y="333"/>
                    <a:pt x="156" y="333"/>
                    <a:pt x="156" y="333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8"/>
                    <a:pt x="252" y="301"/>
                  </a:cubicBezTo>
                  <a:cubicBezTo>
                    <a:pt x="302" y="262"/>
                    <a:pt x="298" y="171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0" name="Freeform 3500"/>
            <p:cNvSpPr>
              <a:spLocks/>
            </p:cNvSpPr>
            <p:nvPr/>
          </p:nvSpPr>
          <p:spPr bwMode="gray">
            <a:xfrm>
              <a:off x="7053350" y="4253812"/>
              <a:ext cx="95948" cy="108155"/>
            </a:xfrm>
            <a:custGeom>
              <a:avLst/>
              <a:gdLst>
                <a:gd name="T0" fmla="*/ 255 w 306"/>
                <a:gd name="T1" fmla="*/ 308 h 346"/>
                <a:gd name="T2" fmla="*/ 61 w 306"/>
                <a:gd name="T3" fmla="*/ 243 h 346"/>
                <a:gd name="T4" fmla="*/ 51 w 306"/>
                <a:gd name="T5" fmla="*/ 38 h 346"/>
                <a:gd name="T6" fmla="*/ 245 w 306"/>
                <a:gd name="T7" fmla="*/ 103 h 346"/>
                <a:gd name="T8" fmla="*/ 255 w 306"/>
                <a:gd name="T9" fmla="*/ 308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5" y="308"/>
                  </a:moveTo>
                  <a:cubicBezTo>
                    <a:pt x="205" y="346"/>
                    <a:pt x="118" y="317"/>
                    <a:pt x="61" y="243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3"/>
                  </a:cubicBezTo>
                  <a:cubicBezTo>
                    <a:pt x="301" y="178"/>
                    <a:pt x="306" y="269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1" name="Freeform 3501"/>
            <p:cNvSpPr>
              <a:spLocks/>
            </p:cNvSpPr>
            <p:nvPr/>
          </p:nvSpPr>
          <p:spPr bwMode="gray">
            <a:xfrm>
              <a:off x="7072404" y="4274899"/>
              <a:ext cx="57841" cy="65981"/>
            </a:xfrm>
            <a:custGeom>
              <a:avLst/>
              <a:gdLst>
                <a:gd name="T0" fmla="*/ 155 w 186"/>
                <a:gd name="T1" fmla="*/ 187 h 210"/>
                <a:gd name="T2" fmla="*/ 37 w 186"/>
                <a:gd name="T3" fmla="*/ 147 h 210"/>
                <a:gd name="T4" fmla="*/ 31 w 186"/>
                <a:gd name="T5" fmla="*/ 23 h 210"/>
                <a:gd name="T6" fmla="*/ 149 w 186"/>
                <a:gd name="T7" fmla="*/ 63 h 210"/>
                <a:gd name="T8" fmla="*/ 155 w 186"/>
                <a:gd name="T9" fmla="*/ 187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0"/>
                <a:gd name="T17" fmla="*/ 186 w 186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0">
                  <a:moveTo>
                    <a:pt x="155" y="187"/>
                  </a:moveTo>
                  <a:cubicBezTo>
                    <a:pt x="124" y="210"/>
                    <a:pt x="72" y="193"/>
                    <a:pt x="37" y="147"/>
                  </a:cubicBezTo>
                  <a:cubicBezTo>
                    <a:pt x="3" y="102"/>
                    <a:pt x="0" y="47"/>
                    <a:pt x="31" y="23"/>
                  </a:cubicBezTo>
                  <a:cubicBezTo>
                    <a:pt x="62" y="0"/>
                    <a:pt x="114" y="17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2" name="Freeform 3502"/>
            <p:cNvSpPr>
              <a:spLocks/>
            </p:cNvSpPr>
            <p:nvPr/>
          </p:nvSpPr>
          <p:spPr bwMode="gray">
            <a:xfrm>
              <a:off x="7125482" y="4266056"/>
              <a:ext cx="65327" cy="70743"/>
            </a:xfrm>
            <a:custGeom>
              <a:avLst/>
              <a:gdLst>
                <a:gd name="T0" fmla="*/ 185 w 208"/>
                <a:gd name="T1" fmla="*/ 83 h 227"/>
                <a:gd name="T2" fmla="*/ 133 w 208"/>
                <a:gd name="T3" fmla="*/ 20 h 227"/>
                <a:gd name="T4" fmla="*/ 0 w 208"/>
                <a:gd name="T5" fmla="*/ 0 h 227"/>
                <a:gd name="T6" fmla="*/ 42 w 208"/>
                <a:gd name="T7" fmla="*/ 45 h 227"/>
                <a:gd name="T8" fmla="*/ 101 w 208"/>
                <a:gd name="T9" fmla="*/ 227 h 227"/>
                <a:gd name="T10" fmla="*/ 101 w 208"/>
                <a:gd name="T11" fmla="*/ 227 h 227"/>
                <a:gd name="T12" fmla="*/ 185 w 208"/>
                <a:gd name="T13" fmla="*/ 204 h 227"/>
                <a:gd name="T14" fmla="*/ 185 w 208"/>
                <a:gd name="T15" fmla="*/ 204 h 227"/>
                <a:gd name="T16" fmla="*/ 206 w 208"/>
                <a:gd name="T17" fmla="*/ 199 h 227"/>
                <a:gd name="T18" fmla="*/ 185 w 208"/>
                <a:gd name="T19" fmla="*/ 83 h 2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8"/>
                <a:gd name="T31" fmla="*/ 0 h 227"/>
                <a:gd name="T32" fmla="*/ 208 w 208"/>
                <a:gd name="T33" fmla="*/ 227 h 2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8" h="227">
                  <a:moveTo>
                    <a:pt x="185" y="83"/>
                  </a:moveTo>
                  <a:cubicBezTo>
                    <a:pt x="175" y="63"/>
                    <a:pt x="157" y="27"/>
                    <a:pt x="133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3"/>
                    <a:pt x="29" y="28"/>
                    <a:pt x="42" y="45"/>
                  </a:cubicBezTo>
                  <a:cubicBezTo>
                    <a:pt x="87" y="104"/>
                    <a:pt x="107" y="172"/>
                    <a:pt x="101" y="227"/>
                  </a:cubicBezTo>
                  <a:cubicBezTo>
                    <a:pt x="101" y="227"/>
                    <a:pt x="101" y="227"/>
                    <a:pt x="101" y="227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157"/>
                    <a:pt x="208" y="128"/>
                    <a:pt x="185" y="8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9" name="Freeform 3503"/>
            <p:cNvSpPr>
              <a:spLocks/>
            </p:cNvSpPr>
            <p:nvPr/>
          </p:nvSpPr>
          <p:spPr bwMode="gray">
            <a:xfrm>
              <a:off x="6444996" y="3799426"/>
              <a:ext cx="712468" cy="475473"/>
            </a:xfrm>
            <a:custGeom>
              <a:avLst/>
              <a:gdLst>
                <a:gd name="T0" fmla="*/ 0 w 5384"/>
                <a:gd name="T1" fmla="*/ 2152 h 3597"/>
                <a:gd name="T2" fmla="*/ 5384 w 5384"/>
                <a:gd name="T3" fmla="*/ 3597 h 3597"/>
                <a:gd name="T4" fmla="*/ 5384 w 5384"/>
                <a:gd name="T5" fmla="*/ 1443 h 3597"/>
                <a:gd name="T6" fmla="*/ 0 w 5384"/>
                <a:gd name="T7" fmla="*/ 0 h 3597"/>
                <a:gd name="T8" fmla="*/ 0 w 5384"/>
                <a:gd name="T9" fmla="*/ 2152 h 35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4"/>
                <a:gd name="T16" fmla="*/ 0 h 3597"/>
                <a:gd name="T17" fmla="*/ 5384 w 5384"/>
                <a:gd name="T18" fmla="*/ 3597 h 35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4" h="3597">
                  <a:moveTo>
                    <a:pt x="0" y="2152"/>
                  </a:moveTo>
                  <a:lnTo>
                    <a:pt x="5384" y="3597"/>
                  </a:lnTo>
                  <a:lnTo>
                    <a:pt x="5384" y="1443"/>
                  </a:lnTo>
                  <a:lnTo>
                    <a:pt x="0" y="0"/>
                  </a:lnTo>
                  <a:lnTo>
                    <a:pt x="0" y="215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0" name="Freeform 3504"/>
            <p:cNvSpPr>
              <a:spLocks/>
            </p:cNvSpPr>
            <p:nvPr/>
          </p:nvSpPr>
          <p:spPr bwMode="gray">
            <a:xfrm>
              <a:off x="6444996" y="3735486"/>
              <a:ext cx="949958" cy="255082"/>
            </a:xfrm>
            <a:custGeom>
              <a:avLst/>
              <a:gdLst>
                <a:gd name="T0" fmla="*/ 1798 w 7181"/>
                <a:gd name="T1" fmla="*/ 0 h 1928"/>
                <a:gd name="T2" fmla="*/ 0 w 7181"/>
                <a:gd name="T3" fmla="*/ 485 h 1928"/>
                <a:gd name="T4" fmla="*/ 5384 w 7181"/>
                <a:gd name="T5" fmla="*/ 1928 h 1928"/>
                <a:gd name="T6" fmla="*/ 7181 w 7181"/>
                <a:gd name="T7" fmla="*/ 1446 h 1928"/>
                <a:gd name="T8" fmla="*/ 1798 w 7181"/>
                <a:gd name="T9" fmla="*/ 0 h 19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81"/>
                <a:gd name="T16" fmla="*/ 0 h 1928"/>
                <a:gd name="T17" fmla="*/ 7181 w 7181"/>
                <a:gd name="T18" fmla="*/ 1928 h 19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81" h="1928">
                  <a:moveTo>
                    <a:pt x="1798" y="0"/>
                  </a:moveTo>
                  <a:lnTo>
                    <a:pt x="0" y="485"/>
                  </a:lnTo>
                  <a:lnTo>
                    <a:pt x="5384" y="1928"/>
                  </a:lnTo>
                  <a:lnTo>
                    <a:pt x="7181" y="1446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1" name="Freeform 3505"/>
            <p:cNvSpPr>
              <a:spLocks/>
            </p:cNvSpPr>
            <p:nvPr/>
          </p:nvSpPr>
          <p:spPr bwMode="gray">
            <a:xfrm>
              <a:off x="7157465" y="3926627"/>
              <a:ext cx="237489" cy="348272"/>
            </a:xfrm>
            <a:custGeom>
              <a:avLst/>
              <a:gdLst>
                <a:gd name="T0" fmla="*/ 0 w 1797"/>
                <a:gd name="T1" fmla="*/ 2636 h 2636"/>
                <a:gd name="T2" fmla="*/ 1797 w 1797"/>
                <a:gd name="T3" fmla="*/ 2155 h 2636"/>
                <a:gd name="T4" fmla="*/ 1797 w 1797"/>
                <a:gd name="T5" fmla="*/ 0 h 2636"/>
                <a:gd name="T6" fmla="*/ 0 w 1797"/>
                <a:gd name="T7" fmla="*/ 482 h 2636"/>
                <a:gd name="T8" fmla="*/ 0 w 1797"/>
                <a:gd name="T9" fmla="*/ 2636 h 2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7"/>
                <a:gd name="T16" fmla="*/ 0 h 2636"/>
                <a:gd name="T17" fmla="*/ 1797 w 1797"/>
                <a:gd name="T18" fmla="*/ 2636 h 26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7" h="2636">
                  <a:moveTo>
                    <a:pt x="0" y="2636"/>
                  </a:moveTo>
                  <a:lnTo>
                    <a:pt x="1797" y="2155"/>
                  </a:lnTo>
                  <a:lnTo>
                    <a:pt x="1797" y="0"/>
                  </a:lnTo>
                  <a:lnTo>
                    <a:pt x="0" y="482"/>
                  </a:lnTo>
                  <a:lnTo>
                    <a:pt x="0" y="263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2" name="Freeform 3506"/>
            <p:cNvSpPr>
              <a:spLocks/>
            </p:cNvSpPr>
            <p:nvPr/>
          </p:nvSpPr>
          <p:spPr bwMode="gray">
            <a:xfrm>
              <a:off x="7157465" y="4211639"/>
              <a:ext cx="237489" cy="83667"/>
            </a:xfrm>
            <a:custGeom>
              <a:avLst/>
              <a:gdLst>
                <a:gd name="T0" fmla="*/ 0 w 1797"/>
                <a:gd name="T1" fmla="*/ 635 h 635"/>
                <a:gd name="T2" fmla="*/ 1797 w 1797"/>
                <a:gd name="T3" fmla="*/ 153 h 635"/>
                <a:gd name="T4" fmla="*/ 1797 w 1797"/>
                <a:gd name="T5" fmla="*/ 0 h 635"/>
                <a:gd name="T6" fmla="*/ 0 w 1797"/>
                <a:gd name="T7" fmla="*/ 481 h 635"/>
                <a:gd name="T8" fmla="*/ 0 w 1797"/>
                <a:gd name="T9" fmla="*/ 635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7"/>
                <a:gd name="T16" fmla="*/ 0 h 635"/>
                <a:gd name="T17" fmla="*/ 1797 w 1797"/>
                <a:gd name="T18" fmla="*/ 635 h 6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7" h="635">
                  <a:moveTo>
                    <a:pt x="0" y="635"/>
                  </a:moveTo>
                  <a:lnTo>
                    <a:pt x="1797" y="153"/>
                  </a:lnTo>
                  <a:lnTo>
                    <a:pt x="1797" y="0"/>
                  </a:lnTo>
                  <a:lnTo>
                    <a:pt x="0" y="481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3" name="Freeform 3507"/>
            <p:cNvSpPr>
              <a:spLocks/>
            </p:cNvSpPr>
            <p:nvPr/>
          </p:nvSpPr>
          <p:spPr bwMode="gray">
            <a:xfrm>
              <a:off x="7163589" y="4273539"/>
              <a:ext cx="14971" cy="17005"/>
            </a:xfrm>
            <a:custGeom>
              <a:avLst/>
              <a:gdLst>
                <a:gd name="T0" fmla="*/ 8 w 48"/>
                <a:gd name="T1" fmla="*/ 48 h 54"/>
                <a:gd name="T2" fmla="*/ 38 w 48"/>
                <a:gd name="T3" fmla="*/ 38 h 54"/>
                <a:gd name="T4" fmla="*/ 40 w 48"/>
                <a:gd name="T5" fmla="*/ 6 h 54"/>
                <a:gd name="T6" fmla="*/ 9 w 48"/>
                <a:gd name="T7" fmla="*/ 16 h 54"/>
                <a:gd name="T8" fmla="*/ 8 w 48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4"/>
                <a:gd name="T17" fmla="*/ 48 w 48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4">
                  <a:moveTo>
                    <a:pt x="8" y="48"/>
                  </a:moveTo>
                  <a:cubicBezTo>
                    <a:pt x="16" y="54"/>
                    <a:pt x="29" y="50"/>
                    <a:pt x="38" y="38"/>
                  </a:cubicBezTo>
                  <a:cubicBezTo>
                    <a:pt x="47" y="26"/>
                    <a:pt x="48" y="12"/>
                    <a:pt x="40" y="6"/>
                  </a:cubicBezTo>
                  <a:cubicBezTo>
                    <a:pt x="32" y="0"/>
                    <a:pt x="18" y="4"/>
                    <a:pt x="9" y="16"/>
                  </a:cubicBezTo>
                  <a:cubicBezTo>
                    <a:pt x="0" y="28"/>
                    <a:pt x="0" y="42"/>
                    <a:pt x="8" y="48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4" name="Freeform 3508"/>
            <p:cNvSpPr>
              <a:spLocks/>
            </p:cNvSpPr>
            <p:nvPr/>
          </p:nvSpPr>
          <p:spPr bwMode="gray">
            <a:xfrm>
              <a:off x="7181282" y="4268777"/>
              <a:ext cx="14971" cy="17005"/>
            </a:xfrm>
            <a:custGeom>
              <a:avLst/>
              <a:gdLst>
                <a:gd name="T0" fmla="*/ 8 w 48"/>
                <a:gd name="T1" fmla="*/ 48 h 54"/>
                <a:gd name="T2" fmla="*/ 38 w 48"/>
                <a:gd name="T3" fmla="*/ 38 h 54"/>
                <a:gd name="T4" fmla="*/ 40 w 48"/>
                <a:gd name="T5" fmla="*/ 6 h 54"/>
                <a:gd name="T6" fmla="*/ 9 w 48"/>
                <a:gd name="T7" fmla="*/ 16 h 54"/>
                <a:gd name="T8" fmla="*/ 8 w 48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4"/>
                <a:gd name="T17" fmla="*/ 48 w 48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4">
                  <a:moveTo>
                    <a:pt x="8" y="48"/>
                  </a:moveTo>
                  <a:cubicBezTo>
                    <a:pt x="16" y="54"/>
                    <a:pt x="30" y="50"/>
                    <a:pt x="38" y="38"/>
                  </a:cubicBezTo>
                  <a:cubicBezTo>
                    <a:pt x="47" y="26"/>
                    <a:pt x="48" y="12"/>
                    <a:pt x="40" y="6"/>
                  </a:cubicBezTo>
                  <a:cubicBezTo>
                    <a:pt x="32" y="0"/>
                    <a:pt x="18" y="4"/>
                    <a:pt x="9" y="16"/>
                  </a:cubicBezTo>
                  <a:cubicBezTo>
                    <a:pt x="1" y="28"/>
                    <a:pt x="0" y="42"/>
                    <a:pt x="8" y="48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C40505"/>
                </a:gs>
              </a:gsLst>
              <a:lin ang="270000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5" name="Freeform 3509"/>
            <p:cNvSpPr>
              <a:spLocks/>
            </p:cNvSpPr>
            <p:nvPr/>
          </p:nvSpPr>
          <p:spPr bwMode="gray">
            <a:xfrm>
              <a:off x="7377942" y="4215720"/>
              <a:ext cx="15651" cy="17686"/>
            </a:xfrm>
            <a:custGeom>
              <a:avLst/>
              <a:gdLst>
                <a:gd name="T0" fmla="*/ 8 w 49"/>
                <a:gd name="T1" fmla="*/ 49 h 55"/>
                <a:gd name="T2" fmla="*/ 39 w 49"/>
                <a:gd name="T3" fmla="*/ 38 h 55"/>
                <a:gd name="T4" fmla="*/ 41 w 49"/>
                <a:gd name="T5" fmla="*/ 6 h 55"/>
                <a:gd name="T6" fmla="*/ 10 w 49"/>
                <a:gd name="T7" fmla="*/ 16 h 55"/>
                <a:gd name="T8" fmla="*/ 8 w 49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55"/>
                <a:gd name="T17" fmla="*/ 49 w 49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55">
                  <a:moveTo>
                    <a:pt x="8" y="49"/>
                  </a:moveTo>
                  <a:cubicBezTo>
                    <a:pt x="16" y="55"/>
                    <a:pt x="30" y="50"/>
                    <a:pt x="39" y="38"/>
                  </a:cubicBezTo>
                  <a:cubicBezTo>
                    <a:pt x="48" y="27"/>
                    <a:pt x="49" y="12"/>
                    <a:pt x="41" y="6"/>
                  </a:cubicBezTo>
                  <a:cubicBezTo>
                    <a:pt x="32" y="0"/>
                    <a:pt x="19" y="5"/>
                    <a:pt x="10" y="16"/>
                  </a:cubicBezTo>
                  <a:cubicBezTo>
                    <a:pt x="1" y="28"/>
                    <a:pt x="0" y="43"/>
                    <a:pt x="8" y="49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8" name="Freeform 3510"/>
            <p:cNvSpPr>
              <a:spLocks/>
            </p:cNvSpPr>
            <p:nvPr/>
          </p:nvSpPr>
          <p:spPr bwMode="gray">
            <a:xfrm>
              <a:off x="7360249" y="4220482"/>
              <a:ext cx="14971" cy="17005"/>
            </a:xfrm>
            <a:custGeom>
              <a:avLst/>
              <a:gdLst>
                <a:gd name="T0" fmla="*/ 8 w 48"/>
                <a:gd name="T1" fmla="*/ 49 h 55"/>
                <a:gd name="T2" fmla="*/ 39 w 48"/>
                <a:gd name="T3" fmla="*/ 38 h 55"/>
                <a:gd name="T4" fmla="*/ 40 w 48"/>
                <a:gd name="T5" fmla="*/ 6 h 55"/>
                <a:gd name="T6" fmla="*/ 10 w 48"/>
                <a:gd name="T7" fmla="*/ 16 h 55"/>
                <a:gd name="T8" fmla="*/ 8 w 48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5"/>
                <a:gd name="T17" fmla="*/ 48 w 48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5">
                  <a:moveTo>
                    <a:pt x="8" y="49"/>
                  </a:moveTo>
                  <a:cubicBezTo>
                    <a:pt x="16" y="55"/>
                    <a:pt x="30" y="50"/>
                    <a:pt x="39" y="38"/>
                  </a:cubicBezTo>
                  <a:cubicBezTo>
                    <a:pt x="48" y="27"/>
                    <a:pt x="48" y="12"/>
                    <a:pt x="40" y="6"/>
                  </a:cubicBezTo>
                  <a:cubicBezTo>
                    <a:pt x="32" y="0"/>
                    <a:pt x="19" y="5"/>
                    <a:pt x="10" y="16"/>
                  </a:cubicBezTo>
                  <a:cubicBezTo>
                    <a:pt x="1" y="28"/>
                    <a:pt x="0" y="43"/>
                    <a:pt x="8" y="49"/>
                  </a:cubicBez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C40505"/>
                </a:gs>
              </a:gsLst>
              <a:lin ang="270000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101" name="Group 3511"/>
            <p:cNvGrpSpPr>
              <a:grpSpLocks/>
            </p:cNvGrpSpPr>
            <p:nvPr/>
          </p:nvGrpSpPr>
          <p:grpSpPr bwMode="gray">
            <a:xfrm>
              <a:off x="7169713" y="3941592"/>
              <a:ext cx="215714" cy="319023"/>
              <a:chOff x="7768" y="839"/>
              <a:chExt cx="317" cy="469"/>
            </a:xfrm>
          </p:grpSpPr>
          <p:sp>
            <p:nvSpPr>
              <p:cNvPr id="2102" name="Freeform 3512"/>
              <p:cNvSpPr>
                <a:spLocks/>
              </p:cNvSpPr>
              <p:nvPr/>
            </p:nvSpPr>
            <p:spPr bwMode="gray">
              <a:xfrm>
                <a:off x="7768" y="882"/>
                <a:ext cx="159" cy="426"/>
              </a:xfrm>
              <a:custGeom>
                <a:avLst/>
                <a:gdLst>
                  <a:gd name="T0" fmla="*/ 0 w 820"/>
                  <a:gd name="T1" fmla="*/ 222 h 2192"/>
                  <a:gd name="T2" fmla="*/ 0 w 820"/>
                  <a:gd name="T3" fmla="*/ 2192 h 2192"/>
                  <a:gd name="T4" fmla="*/ 820 w 820"/>
                  <a:gd name="T5" fmla="*/ 1970 h 2192"/>
                  <a:gd name="T6" fmla="*/ 820 w 820"/>
                  <a:gd name="T7" fmla="*/ 0 h 2192"/>
                  <a:gd name="T8" fmla="*/ 0 w 820"/>
                  <a:gd name="T9" fmla="*/ 222 h 2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2"/>
                  <a:gd name="T17" fmla="*/ 820 w 820"/>
                  <a:gd name="T18" fmla="*/ 2192 h 21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2">
                    <a:moveTo>
                      <a:pt x="0" y="222"/>
                    </a:moveTo>
                    <a:lnTo>
                      <a:pt x="0" y="2192"/>
                    </a:lnTo>
                    <a:lnTo>
                      <a:pt x="820" y="1970"/>
                    </a:lnTo>
                    <a:lnTo>
                      <a:pt x="820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>
                <a:solidFill>
                  <a:schemeClr val="tx1">
                    <a:alpha val="25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3" name="Freeform 3513"/>
              <p:cNvSpPr>
                <a:spLocks/>
              </p:cNvSpPr>
              <p:nvPr/>
            </p:nvSpPr>
            <p:spPr bwMode="gray">
              <a:xfrm>
                <a:off x="7926" y="839"/>
                <a:ext cx="159" cy="426"/>
              </a:xfrm>
              <a:custGeom>
                <a:avLst/>
                <a:gdLst>
                  <a:gd name="T0" fmla="*/ 820 w 820"/>
                  <a:gd name="T1" fmla="*/ 0 h 2193"/>
                  <a:gd name="T2" fmla="*/ 0 w 820"/>
                  <a:gd name="T3" fmla="*/ 223 h 2193"/>
                  <a:gd name="T4" fmla="*/ 0 w 820"/>
                  <a:gd name="T5" fmla="*/ 2193 h 2193"/>
                  <a:gd name="T6" fmla="*/ 820 w 820"/>
                  <a:gd name="T7" fmla="*/ 1971 h 2193"/>
                  <a:gd name="T8" fmla="*/ 820 w 820"/>
                  <a:gd name="T9" fmla="*/ 0 h 2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3"/>
                  <a:gd name="T17" fmla="*/ 820 w 820"/>
                  <a:gd name="T18" fmla="*/ 2193 h 2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3">
                    <a:moveTo>
                      <a:pt x="820" y="0"/>
                    </a:moveTo>
                    <a:lnTo>
                      <a:pt x="0" y="223"/>
                    </a:lnTo>
                    <a:lnTo>
                      <a:pt x="0" y="2193"/>
                    </a:lnTo>
                    <a:lnTo>
                      <a:pt x="820" y="1971"/>
                    </a:lnTo>
                    <a:lnTo>
                      <a:pt x="82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>
                <a:solidFill>
                  <a:schemeClr val="tx1">
                    <a:alpha val="25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104" name="Group 2325"/>
          <p:cNvGrpSpPr>
            <a:grpSpLocks/>
          </p:cNvGrpSpPr>
          <p:nvPr/>
        </p:nvGrpSpPr>
        <p:grpSpPr bwMode="gray">
          <a:xfrm flipH="1">
            <a:off x="4082006" y="5242412"/>
            <a:ext cx="1332476" cy="1075760"/>
            <a:chOff x="3542" y="1317"/>
            <a:chExt cx="654" cy="528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2105" name="Freeform 1573"/>
            <p:cNvSpPr>
              <a:spLocks/>
            </p:cNvSpPr>
            <p:nvPr/>
          </p:nvSpPr>
          <p:spPr bwMode="gray">
            <a:xfrm>
              <a:off x="3967" y="1574"/>
              <a:ext cx="229" cy="271"/>
            </a:xfrm>
            <a:custGeom>
              <a:avLst/>
              <a:gdLst>
                <a:gd name="T0" fmla="*/ 0 w 3144"/>
                <a:gd name="T1" fmla="*/ 3722 h 3722"/>
                <a:gd name="T2" fmla="*/ 0 w 3144"/>
                <a:gd name="T3" fmla="*/ 843 h 3722"/>
                <a:gd name="T4" fmla="*/ 3144 w 3144"/>
                <a:gd name="T5" fmla="*/ 0 h 3722"/>
                <a:gd name="T6" fmla="*/ 3144 w 3144"/>
                <a:gd name="T7" fmla="*/ 2877 h 3722"/>
                <a:gd name="T8" fmla="*/ 0 w 3144"/>
                <a:gd name="T9" fmla="*/ 3722 h 37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44"/>
                <a:gd name="T16" fmla="*/ 0 h 3722"/>
                <a:gd name="T17" fmla="*/ 3144 w 3144"/>
                <a:gd name="T18" fmla="*/ 3722 h 37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44" h="3722">
                  <a:moveTo>
                    <a:pt x="0" y="3722"/>
                  </a:moveTo>
                  <a:lnTo>
                    <a:pt x="0" y="843"/>
                  </a:lnTo>
                  <a:lnTo>
                    <a:pt x="3144" y="0"/>
                  </a:lnTo>
                  <a:lnTo>
                    <a:pt x="3144" y="2877"/>
                  </a:lnTo>
                  <a:lnTo>
                    <a:pt x="0" y="372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6" name="Freeform 1574"/>
            <p:cNvSpPr>
              <a:spLocks/>
            </p:cNvSpPr>
            <p:nvPr/>
          </p:nvSpPr>
          <p:spPr bwMode="gray">
            <a:xfrm>
              <a:off x="4082" y="1431"/>
              <a:ext cx="114" cy="174"/>
            </a:xfrm>
            <a:custGeom>
              <a:avLst/>
              <a:gdLst>
                <a:gd name="T0" fmla="*/ 0 w 1569"/>
                <a:gd name="T1" fmla="*/ 2386 h 2386"/>
                <a:gd name="T2" fmla="*/ 1569 w 1569"/>
                <a:gd name="T3" fmla="*/ 0 h 2386"/>
                <a:gd name="T4" fmla="*/ 1569 w 1569"/>
                <a:gd name="T5" fmla="*/ 1966 h 2386"/>
                <a:gd name="T6" fmla="*/ 0 w 1569"/>
                <a:gd name="T7" fmla="*/ 2386 h 23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9"/>
                <a:gd name="T13" fmla="*/ 0 h 2386"/>
                <a:gd name="T14" fmla="*/ 1569 w 1569"/>
                <a:gd name="T15" fmla="*/ 2386 h 23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9" h="2386">
                  <a:moveTo>
                    <a:pt x="0" y="2386"/>
                  </a:moveTo>
                  <a:lnTo>
                    <a:pt x="1569" y="0"/>
                  </a:lnTo>
                  <a:lnTo>
                    <a:pt x="1569" y="1966"/>
                  </a:lnTo>
                  <a:lnTo>
                    <a:pt x="0" y="23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7" name="Freeform 1575"/>
            <p:cNvSpPr>
              <a:spLocks/>
            </p:cNvSpPr>
            <p:nvPr/>
          </p:nvSpPr>
          <p:spPr bwMode="gray">
            <a:xfrm>
              <a:off x="3657" y="1317"/>
              <a:ext cx="539" cy="288"/>
            </a:xfrm>
            <a:custGeom>
              <a:avLst/>
              <a:gdLst>
                <a:gd name="T0" fmla="*/ 0 w 7396"/>
                <a:gd name="T1" fmla="*/ 2386 h 3950"/>
                <a:gd name="T2" fmla="*/ 1568 w 7396"/>
                <a:gd name="T3" fmla="*/ 0 h 3950"/>
                <a:gd name="T4" fmla="*/ 7396 w 7396"/>
                <a:gd name="T5" fmla="*/ 1564 h 3950"/>
                <a:gd name="T6" fmla="*/ 5827 w 7396"/>
                <a:gd name="T7" fmla="*/ 3950 h 3950"/>
                <a:gd name="T8" fmla="*/ 0 w 7396"/>
                <a:gd name="T9" fmla="*/ 2386 h 3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96"/>
                <a:gd name="T16" fmla="*/ 0 h 3950"/>
                <a:gd name="T17" fmla="*/ 7396 w 7396"/>
                <a:gd name="T18" fmla="*/ 3950 h 39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96" h="3950">
                  <a:moveTo>
                    <a:pt x="0" y="2386"/>
                  </a:moveTo>
                  <a:lnTo>
                    <a:pt x="1568" y="0"/>
                  </a:lnTo>
                  <a:lnTo>
                    <a:pt x="7396" y="1564"/>
                  </a:lnTo>
                  <a:lnTo>
                    <a:pt x="5827" y="3950"/>
                  </a:lnTo>
                  <a:lnTo>
                    <a:pt x="0" y="23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8" name="Line 1576"/>
            <p:cNvSpPr>
              <a:spLocks noChangeShapeType="1"/>
            </p:cNvSpPr>
            <p:nvPr/>
          </p:nvSpPr>
          <p:spPr bwMode="gray">
            <a:xfrm flipV="1">
              <a:off x="3827" y="1363"/>
              <a:ext cx="114" cy="174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9" name="Line 1577"/>
            <p:cNvSpPr>
              <a:spLocks noChangeShapeType="1"/>
            </p:cNvSpPr>
            <p:nvPr/>
          </p:nvSpPr>
          <p:spPr bwMode="gray">
            <a:xfrm flipV="1">
              <a:off x="3912" y="1386"/>
              <a:ext cx="114" cy="17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0" name="Line 1578"/>
            <p:cNvSpPr>
              <a:spLocks noChangeShapeType="1"/>
            </p:cNvSpPr>
            <p:nvPr/>
          </p:nvSpPr>
          <p:spPr bwMode="gray">
            <a:xfrm flipV="1">
              <a:off x="3742" y="1340"/>
              <a:ext cx="114" cy="17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1" name="Line 1579"/>
            <p:cNvSpPr>
              <a:spLocks noChangeShapeType="1"/>
            </p:cNvSpPr>
            <p:nvPr/>
          </p:nvSpPr>
          <p:spPr bwMode="gray">
            <a:xfrm flipV="1">
              <a:off x="3997" y="1408"/>
              <a:ext cx="114" cy="174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2" name="Freeform 1580"/>
            <p:cNvSpPr>
              <a:spLocks/>
            </p:cNvSpPr>
            <p:nvPr/>
          </p:nvSpPr>
          <p:spPr bwMode="gray">
            <a:xfrm>
              <a:off x="3542" y="1522"/>
              <a:ext cx="425" cy="323"/>
            </a:xfrm>
            <a:custGeom>
              <a:avLst/>
              <a:gdLst>
                <a:gd name="T0" fmla="*/ 0 w 5828"/>
                <a:gd name="T1" fmla="*/ 0 h 4443"/>
                <a:gd name="T2" fmla="*/ 0 w 5828"/>
                <a:gd name="T3" fmla="*/ 2880 h 4443"/>
                <a:gd name="T4" fmla="*/ 5828 w 5828"/>
                <a:gd name="T5" fmla="*/ 4443 h 4443"/>
                <a:gd name="T6" fmla="*/ 5828 w 5828"/>
                <a:gd name="T7" fmla="*/ 1564 h 4443"/>
                <a:gd name="T8" fmla="*/ 0 w 5828"/>
                <a:gd name="T9" fmla="*/ 0 h 4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28"/>
                <a:gd name="T16" fmla="*/ 0 h 4443"/>
                <a:gd name="T17" fmla="*/ 5828 w 5828"/>
                <a:gd name="T18" fmla="*/ 4443 h 44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28" h="4443">
                  <a:moveTo>
                    <a:pt x="0" y="0"/>
                  </a:moveTo>
                  <a:lnTo>
                    <a:pt x="0" y="2880"/>
                  </a:lnTo>
                  <a:lnTo>
                    <a:pt x="5828" y="4443"/>
                  </a:lnTo>
                  <a:lnTo>
                    <a:pt x="5828" y="1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3" name="Freeform 1581"/>
            <p:cNvSpPr>
              <a:spLocks/>
            </p:cNvSpPr>
            <p:nvPr/>
          </p:nvSpPr>
          <p:spPr bwMode="gray">
            <a:xfrm>
              <a:off x="3967" y="1465"/>
              <a:ext cx="115" cy="173"/>
            </a:xfrm>
            <a:custGeom>
              <a:avLst/>
              <a:gdLst>
                <a:gd name="T0" fmla="*/ 0 w 1575"/>
                <a:gd name="T1" fmla="*/ 2388 h 2388"/>
                <a:gd name="T2" fmla="*/ 1575 w 1575"/>
                <a:gd name="T3" fmla="*/ 0 h 2388"/>
                <a:gd name="T4" fmla="*/ 1575 w 1575"/>
                <a:gd name="T5" fmla="*/ 1965 h 2388"/>
                <a:gd name="T6" fmla="*/ 0 w 1575"/>
                <a:gd name="T7" fmla="*/ 2388 h 23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5"/>
                <a:gd name="T13" fmla="*/ 0 h 2388"/>
                <a:gd name="T14" fmla="*/ 1575 w 1575"/>
                <a:gd name="T15" fmla="*/ 2388 h 23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5" h="2388">
                  <a:moveTo>
                    <a:pt x="0" y="2388"/>
                  </a:moveTo>
                  <a:lnTo>
                    <a:pt x="1575" y="0"/>
                  </a:lnTo>
                  <a:lnTo>
                    <a:pt x="1575" y="1965"/>
                  </a:lnTo>
                  <a:lnTo>
                    <a:pt x="0" y="238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4" name="Freeform 1582"/>
            <p:cNvSpPr>
              <a:spLocks/>
            </p:cNvSpPr>
            <p:nvPr/>
          </p:nvSpPr>
          <p:spPr bwMode="gray">
            <a:xfrm>
              <a:off x="3542" y="1348"/>
              <a:ext cx="539" cy="287"/>
            </a:xfrm>
            <a:custGeom>
              <a:avLst/>
              <a:gdLst>
                <a:gd name="T0" fmla="*/ 0 w 7396"/>
                <a:gd name="T1" fmla="*/ 2383 h 3947"/>
                <a:gd name="T2" fmla="*/ 1569 w 7396"/>
                <a:gd name="T3" fmla="*/ 0 h 3947"/>
                <a:gd name="T4" fmla="*/ 7396 w 7396"/>
                <a:gd name="T5" fmla="*/ 1561 h 3947"/>
                <a:gd name="T6" fmla="*/ 5828 w 7396"/>
                <a:gd name="T7" fmla="*/ 3947 h 3947"/>
                <a:gd name="T8" fmla="*/ 0 w 7396"/>
                <a:gd name="T9" fmla="*/ 2383 h 39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96"/>
                <a:gd name="T16" fmla="*/ 0 h 3947"/>
                <a:gd name="T17" fmla="*/ 7396 w 7396"/>
                <a:gd name="T18" fmla="*/ 3947 h 39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96" h="3947">
                  <a:moveTo>
                    <a:pt x="0" y="2383"/>
                  </a:moveTo>
                  <a:lnTo>
                    <a:pt x="1569" y="0"/>
                  </a:lnTo>
                  <a:lnTo>
                    <a:pt x="7396" y="1561"/>
                  </a:lnTo>
                  <a:lnTo>
                    <a:pt x="5828" y="3947"/>
                  </a:lnTo>
                  <a:lnTo>
                    <a:pt x="0" y="238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5" name="Line 1583"/>
            <p:cNvSpPr>
              <a:spLocks noChangeShapeType="1"/>
            </p:cNvSpPr>
            <p:nvPr/>
          </p:nvSpPr>
          <p:spPr bwMode="gray">
            <a:xfrm flipV="1">
              <a:off x="3712" y="1394"/>
              <a:ext cx="114" cy="17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6" name="Line 1584"/>
            <p:cNvSpPr>
              <a:spLocks noChangeShapeType="1"/>
            </p:cNvSpPr>
            <p:nvPr/>
          </p:nvSpPr>
          <p:spPr bwMode="gray">
            <a:xfrm flipV="1">
              <a:off x="3797" y="1417"/>
              <a:ext cx="114" cy="17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7" name="Line 1585"/>
            <p:cNvSpPr>
              <a:spLocks noChangeShapeType="1"/>
            </p:cNvSpPr>
            <p:nvPr/>
          </p:nvSpPr>
          <p:spPr bwMode="gray">
            <a:xfrm flipV="1">
              <a:off x="3627" y="1371"/>
              <a:ext cx="114" cy="173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8" name="Line 1586"/>
            <p:cNvSpPr>
              <a:spLocks noChangeShapeType="1"/>
            </p:cNvSpPr>
            <p:nvPr/>
          </p:nvSpPr>
          <p:spPr bwMode="gray">
            <a:xfrm flipV="1">
              <a:off x="3882" y="1439"/>
              <a:ext cx="115" cy="174"/>
            </a:xfrm>
            <a:prstGeom prst="line">
              <a:avLst/>
            </a:prstGeom>
            <a:noFill/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9" name="Freeform 1587"/>
            <p:cNvSpPr>
              <a:spLocks/>
            </p:cNvSpPr>
            <p:nvPr/>
          </p:nvSpPr>
          <p:spPr bwMode="gray">
            <a:xfrm>
              <a:off x="3608" y="1626"/>
              <a:ext cx="5" cy="125"/>
            </a:xfrm>
            <a:custGeom>
              <a:avLst/>
              <a:gdLst>
                <a:gd name="T0" fmla="*/ 59 w 59"/>
                <a:gd name="T1" fmla="*/ 0 h 1719"/>
                <a:gd name="T2" fmla="*/ 59 w 59"/>
                <a:gd name="T3" fmla="*/ 1703 h 1719"/>
                <a:gd name="T4" fmla="*/ 0 w 59"/>
                <a:gd name="T5" fmla="*/ 1719 h 1719"/>
                <a:gd name="T6" fmla="*/ 0 w 59"/>
                <a:gd name="T7" fmla="*/ 16 h 1719"/>
                <a:gd name="T8" fmla="*/ 59 w 59"/>
                <a:gd name="T9" fmla="*/ 0 h 17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1719"/>
                <a:gd name="T17" fmla="*/ 59 w 59"/>
                <a:gd name="T18" fmla="*/ 1719 h 17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1719">
                  <a:moveTo>
                    <a:pt x="59" y="0"/>
                  </a:moveTo>
                  <a:lnTo>
                    <a:pt x="59" y="1703"/>
                  </a:lnTo>
                  <a:lnTo>
                    <a:pt x="0" y="1719"/>
                  </a:lnTo>
                  <a:lnTo>
                    <a:pt x="0" y="16"/>
                  </a:lnTo>
                  <a:lnTo>
                    <a:pt x="59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0" name="Freeform 1588"/>
            <p:cNvSpPr>
              <a:spLocks/>
            </p:cNvSpPr>
            <p:nvPr/>
          </p:nvSpPr>
          <p:spPr bwMode="gray">
            <a:xfrm>
              <a:off x="3691" y="1649"/>
              <a:ext cx="5" cy="126"/>
            </a:xfrm>
            <a:custGeom>
              <a:avLst/>
              <a:gdLst>
                <a:gd name="T0" fmla="*/ 0 w 73"/>
                <a:gd name="T1" fmla="*/ 0 h 1725"/>
                <a:gd name="T2" fmla="*/ 0 w 73"/>
                <a:gd name="T3" fmla="*/ 1703 h 1725"/>
                <a:gd name="T4" fmla="*/ 73 w 73"/>
                <a:gd name="T5" fmla="*/ 1725 h 1725"/>
                <a:gd name="T6" fmla="*/ 73 w 73"/>
                <a:gd name="T7" fmla="*/ 21 h 1725"/>
                <a:gd name="T8" fmla="*/ 0 w 73"/>
                <a:gd name="T9" fmla="*/ 0 h 17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1725"/>
                <a:gd name="T17" fmla="*/ 73 w 73"/>
                <a:gd name="T18" fmla="*/ 1725 h 17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1725">
                  <a:moveTo>
                    <a:pt x="0" y="0"/>
                  </a:moveTo>
                  <a:lnTo>
                    <a:pt x="0" y="1703"/>
                  </a:lnTo>
                  <a:lnTo>
                    <a:pt x="73" y="1725"/>
                  </a:lnTo>
                  <a:lnTo>
                    <a:pt x="7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1" name="Freeform 1589"/>
            <p:cNvSpPr>
              <a:spLocks/>
            </p:cNvSpPr>
            <p:nvPr/>
          </p:nvSpPr>
          <p:spPr bwMode="gray">
            <a:xfrm>
              <a:off x="3607" y="1625"/>
              <a:ext cx="1" cy="126"/>
            </a:xfrm>
            <a:custGeom>
              <a:avLst/>
              <a:gdLst>
                <a:gd name="T0" fmla="*/ 0 w 15"/>
                <a:gd name="T1" fmla="*/ 0 h 1738"/>
                <a:gd name="T2" fmla="*/ 0 w 15"/>
                <a:gd name="T3" fmla="*/ 1703 h 1738"/>
                <a:gd name="T4" fmla="*/ 15 w 15"/>
                <a:gd name="T5" fmla="*/ 1738 h 1738"/>
                <a:gd name="T6" fmla="*/ 15 w 15"/>
                <a:gd name="T7" fmla="*/ 35 h 1738"/>
                <a:gd name="T8" fmla="*/ 0 w 15"/>
                <a:gd name="T9" fmla="*/ 0 h 1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738"/>
                <a:gd name="T17" fmla="*/ 15 w 15"/>
                <a:gd name="T18" fmla="*/ 1738 h 1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738">
                  <a:moveTo>
                    <a:pt x="0" y="0"/>
                  </a:moveTo>
                  <a:lnTo>
                    <a:pt x="0" y="1703"/>
                  </a:lnTo>
                  <a:lnTo>
                    <a:pt x="15" y="1738"/>
                  </a:lnTo>
                  <a:lnTo>
                    <a:pt x="15" y="35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2" name="Freeform 1590"/>
            <p:cNvSpPr>
              <a:spLocks/>
            </p:cNvSpPr>
            <p:nvPr/>
          </p:nvSpPr>
          <p:spPr bwMode="gray">
            <a:xfrm>
              <a:off x="3608" y="1637"/>
              <a:ext cx="83" cy="47"/>
            </a:xfrm>
            <a:custGeom>
              <a:avLst/>
              <a:gdLst>
                <a:gd name="T0" fmla="*/ 1127 w 1127"/>
                <a:gd name="T1" fmla="*/ 303 h 643"/>
                <a:gd name="T2" fmla="*/ 1127 w 1127"/>
                <a:gd name="T3" fmla="*/ 643 h 643"/>
                <a:gd name="T4" fmla="*/ 0 w 1127"/>
                <a:gd name="T5" fmla="*/ 341 h 643"/>
                <a:gd name="T6" fmla="*/ 0 w 1127"/>
                <a:gd name="T7" fmla="*/ 0 h 643"/>
                <a:gd name="T8" fmla="*/ 1127 w 1127"/>
                <a:gd name="T9" fmla="*/ 303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643"/>
                <a:gd name="T17" fmla="*/ 1127 w 1127"/>
                <a:gd name="T18" fmla="*/ 643 h 6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643">
                  <a:moveTo>
                    <a:pt x="1127" y="303"/>
                  </a:moveTo>
                  <a:lnTo>
                    <a:pt x="1127" y="643"/>
                  </a:lnTo>
                  <a:lnTo>
                    <a:pt x="0" y="341"/>
                  </a:lnTo>
                  <a:lnTo>
                    <a:pt x="0" y="0"/>
                  </a:lnTo>
                  <a:lnTo>
                    <a:pt x="1127" y="30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3" name="Freeform 1591"/>
            <p:cNvSpPr>
              <a:spLocks/>
            </p:cNvSpPr>
            <p:nvPr/>
          </p:nvSpPr>
          <p:spPr bwMode="gray">
            <a:xfrm>
              <a:off x="3608" y="1662"/>
              <a:ext cx="83" cy="42"/>
            </a:xfrm>
            <a:custGeom>
              <a:avLst/>
              <a:gdLst>
                <a:gd name="T0" fmla="*/ 1127 w 1127"/>
                <a:gd name="T1" fmla="*/ 302 h 574"/>
                <a:gd name="T2" fmla="*/ 1127 w 1127"/>
                <a:gd name="T3" fmla="*/ 574 h 574"/>
                <a:gd name="T4" fmla="*/ 0 w 1127"/>
                <a:gd name="T5" fmla="*/ 271 h 574"/>
                <a:gd name="T6" fmla="*/ 0 w 1127"/>
                <a:gd name="T7" fmla="*/ 0 h 574"/>
                <a:gd name="T8" fmla="*/ 1127 w 1127"/>
                <a:gd name="T9" fmla="*/ 302 h 5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574"/>
                <a:gd name="T17" fmla="*/ 1127 w 1127"/>
                <a:gd name="T18" fmla="*/ 574 h 5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574">
                  <a:moveTo>
                    <a:pt x="1127" y="302"/>
                  </a:moveTo>
                  <a:lnTo>
                    <a:pt x="1127" y="574"/>
                  </a:lnTo>
                  <a:lnTo>
                    <a:pt x="0" y="271"/>
                  </a:lnTo>
                  <a:lnTo>
                    <a:pt x="0" y="0"/>
                  </a:lnTo>
                  <a:lnTo>
                    <a:pt x="1127" y="3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4" name="Freeform 1592"/>
            <p:cNvSpPr>
              <a:spLocks/>
            </p:cNvSpPr>
            <p:nvPr/>
          </p:nvSpPr>
          <p:spPr bwMode="gray">
            <a:xfrm>
              <a:off x="3608" y="1682"/>
              <a:ext cx="83" cy="46"/>
            </a:xfrm>
            <a:custGeom>
              <a:avLst/>
              <a:gdLst>
                <a:gd name="T0" fmla="*/ 1127 w 1127"/>
                <a:gd name="T1" fmla="*/ 303 h 640"/>
                <a:gd name="T2" fmla="*/ 1127 w 1127"/>
                <a:gd name="T3" fmla="*/ 640 h 640"/>
                <a:gd name="T4" fmla="*/ 0 w 1127"/>
                <a:gd name="T5" fmla="*/ 340 h 640"/>
                <a:gd name="T6" fmla="*/ 0 w 1127"/>
                <a:gd name="T7" fmla="*/ 0 h 640"/>
                <a:gd name="T8" fmla="*/ 1127 w 1127"/>
                <a:gd name="T9" fmla="*/ 303 h 6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640"/>
                <a:gd name="T17" fmla="*/ 1127 w 1127"/>
                <a:gd name="T18" fmla="*/ 640 h 6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640">
                  <a:moveTo>
                    <a:pt x="1127" y="303"/>
                  </a:moveTo>
                  <a:lnTo>
                    <a:pt x="1127" y="640"/>
                  </a:lnTo>
                  <a:lnTo>
                    <a:pt x="0" y="340"/>
                  </a:lnTo>
                  <a:lnTo>
                    <a:pt x="0" y="0"/>
                  </a:lnTo>
                  <a:lnTo>
                    <a:pt x="1127" y="30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5" name="Freeform 1593"/>
            <p:cNvSpPr>
              <a:spLocks/>
            </p:cNvSpPr>
            <p:nvPr/>
          </p:nvSpPr>
          <p:spPr bwMode="gray">
            <a:xfrm>
              <a:off x="3608" y="1706"/>
              <a:ext cx="83" cy="42"/>
            </a:xfrm>
            <a:custGeom>
              <a:avLst/>
              <a:gdLst>
                <a:gd name="T0" fmla="*/ 1127 w 1127"/>
                <a:gd name="T1" fmla="*/ 300 h 574"/>
                <a:gd name="T2" fmla="*/ 1127 w 1127"/>
                <a:gd name="T3" fmla="*/ 574 h 574"/>
                <a:gd name="T4" fmla="*/ 0 w 1127"/>
                <a:gd name="T5" fmla="*/ 272 h 574"/>
                <a:gd name="T6" fmla="*/ 0 w 1127"/>
                <a:gd name="T7" fmla="*/ 0 h 574"/>
                <a:gd name="T8" fmla="*/ 1127 w 1127"/>
                <a:gd name="T9" fmla="*/ 300 h 5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574"/>
                <a:gd name="T17" fmla="*/ 1127 w 1127"/>
                <a:gd name="T18" fmla="*/ 574 h 5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574">
                  <a:moveTo>
                    <a:pt x="1127" y="300"/>
                  </a:moveTo>
                  <a:lnTo>
                    <a:pt x="1127" y="574"/>
                  </a:lnTo>
                  <a:lnTo>
                    <a:pt x="0" y="272"/>
                  </a:lnTo>
                  <a:lnTo>
                    <a:pt x="0" y="0"/>
                  </a:lnTo>
                  <a:lnTo>
                    <a:pt x="1127" y="30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6" name="Freeform 1594"/>
            <p:cNvSpPr>
              <a:spLocks/>
            </p:cNvSpPr>
            <p:nvPr/>
          </p:nvSpPr>
          <p:spPr bwMode="gray">
            <a:xfrm>
              <a:off x="3608" y="1726"/>
              <a:ext cx="83" cy="47"/>
            </a:xfrm>
            <a:custGeom>
              <a:avLst/>
              <a:gdLst>
                <a:gd name="T0" fmla="*/ 1127 w 1127"/>
                <a:gd name="T1" fmla="*/ 302 h 640"/>
                <a:gd name="T2" fmla="*/ 1127 w 1127"/>
                <a:gd name="T3" fmla="*/ 640 h 640"/>
                <a:gd name="T4" fmla="*/ 0 w 1127"/>
                <a:gd name="T5" fmla="*/ 338 h 640"/>
                <a:gd name="T6" fmla="*/ 0 w 1127"/>
                <a:gd name="T7" fmla="*/ 0 h 640"/>
                <a:gd name="T8" fmla="*/ 1127 w 1127"/>
                <a:gd name="T9" fmla="*/ 302 h 6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640"/>
                <a:gd name="T17" fmla="*/ 1127 w 1127"/>
                <a:gd name="T18" fmla="*/ 640 h 6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640">
                  <a:moveTo>
                    <a:pt x="1127" y="302"/>
                  </a:moveTo>
                  <a:lnTo>
                    <a:pt x="1127" y="640"/>
                  </a:lnTo>
                  <a:lnTo>
                    <a:pt x="0" y="338"/>
                  </a:lnTo>
                  <a:lnTo>
                    <a:pt x="0" y="0"/>
                  </a:lnTo>
                  <a:lnTo>
                    <a:pt x="1127" y="3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7" name="Freeform 1595"/>
            <p:cNvSpPr>
              <a:spLocks/>
            </p:cNvSpPr>
            <p:nvPr/>
          </p:nvSpPr>
          <p:spPr bwMode="gray">
            <a:xfrm>
              <a:off x="3603" y="1626"/>
              <a:ext cx="5" cy="125"/>
            </a:xfrm>
            <a:custGeom>
              <a:avLst/>
              <a:gdLst>
                <a:gd name="T0" fmla="*/ 0 w 69"/>
                <a:gd name="T1" fmla="*/ 0 h 1722"/>
                <a:gd name="T2" fmla="*/ 0 w 69"/>
                <a:gd name="T3" fmla="*/ 1703 h 1722"/>
                <a:gd name="T4" fmla="*/ 69 w 69"/>
                <a:gd name="T5" fmla="*/ 1722 h 1722"/>
                <a:gd name="T6" fmla="*/ 69 w 69"/>
                <a:gd name="T7" fmla="*/ 19 h 1722"/>
                <a:gd name="T8" fmla="*/ 0 w 69"/>
                <a:gd name="T9" fmla="*/ 0 h 17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1722"/>
                <a:gd name="T17" fmla="*/ 69 w 69"/>
                <a:gd name="T18" fmla="*/ 1722 h 17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1722">
                  <a:moveTo>
                    <a:pt x="0" y="0"/>
                  </a:moveTo>
                  <a:lnTo>
                    <a:pt x="0" y="1703"/>
                  </a:lnTo>
                  <a:lnTo>
                    <a:pt x="69" y="1722"/>
                  </a:lnTo>
                  <a:lnTo>
                    <a:pt x="6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8" name="Freeform 1596"/>
            <p:cNvSpPr>
              <a:spLocks/>
            </p:cNvSpPr>
            <p:nvPr/>
          </p:nvSpPr>
          <p:spPr bwMode="gray">
            <a:xfrm>
              <a:off x="3696" y="1650"/>
              <a:ext cx="4" cy="125"/>
            </a:xfrm>
            <a:custGeom>
              <a:avLst/>
              <a:gdLst>
                <a:gd name="T0" fmla="*/ 54 w 54"/>
                <a:gd name="T1" fmla="*/ 0 h 1720"/>
                <a:gd name="T2" fmla="*/ 54 w 54"/>
                <a:gd name="T3" fmla="*/ 1703 h 1720"/>
                <a:gd name="T4" fmla="*/ 0 w 54"/>
                <a:gd name="T5" fmla="*/ 1720 h 1720"/>
                <a:gd name="T6" fmla="*/ 0 w 54"/>
                <a:gd name="T7" fmla="*/ 16 h 1720"/>
                <a:gd name="T8" fmla="*/ 54 w 54"/>
                <a:gd name="T9" fmla="*/ 0 h 1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720"/>
                <a:gd name="T17" fmla="*/ 54 w 54"/>
                <a:gd name="T18" fmla="*/ 1720 h 17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720">
                  <a:moveTo>
                    <a:pt x="54" y="0"/>
                  </a:moveTo>
                  <a:lnTo>
                    <a:pt x="54" y="1703"/>
                  </a:lnTo>
                  <a:lnTo>
                    <a:pt x="0" y="1720"/>
                  </a:lnTo>
                  <a:lnTo>
                    <a:pt x="0" y="1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9" name="Freeform 1597"/>
            <p:cNvSpPr>
              <a:spLocks/>
            </p:cNvSpPr>
            <p:nvPr/>
          </p:nvSpPr>
          <p:spPr bwMode="gray">
            <a:xfrm>
              <a:off x="3603" y="1625"/>
              <a:ext cx="97" cy="26"/>
            </a:xfrm>
            <a:custGeom>
              <a:avLst/>
              <a:gdLst>
                <a:gd name="T0" fmla="*/ 0 w 1323"/>
                <a:gd name="T1" fmla="*/ 14 h 356"/>
                <a:gd name="T2" fmla="*/ 55 w 1323"/>
                <a:gd name="T3" fmla="*/ 0 h 356"/>
                <a:gd name="T4" fmla="*/ 1323 w 1323"/>
                <a:gd name="T5" fmla="*/ 340 h 356"/>
                <a:gd name="T6" fmla="*/ 1269 w 1323"/>
                <a:gd name="T7" fmla="*/ 356 h 356"/>
                <a:gd name="T8" fmla="*/ 0 w 1323"/>
                <a:gd name="T9" fmla="*/ 14 h 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3"/>
                <a:gd name="T16" fmla="*/ 0 h 356"/>
                <a:gd name="T17" fmla="*/ 1323 w 1323"/>
                <a:gd name="T18" fmla="*/ 356 h 3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3" h="356">
                  <a:moveTo>
                    <a:pt x="0" y="14"/>
                  </a:moveTo>
                  <a:lnTo>
                    <a:pt x="55" y="0"/>
                  </a:lnTo>
                  <a:lnTo>
                    <a:pt x="1323" y="340"/>
                  </a:lnTo>
                  <a:lnTo>
                    <a:pt x="1269" y="356"/>
                  </a:lnTo>
                  <a:lnTo>
                    <a:pt x="0" y="1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0" name="Freeform 1598"/>
            <p:cNvSpPr>
              <a:spLocks/>
            </p:cNvSpPr>
            <p:nvPr/>
          </p:nvSpPr>
          <p:spPr bwMode="gray">
            <a:xfrm>
              <a:off x="3608" y="1628"/>
              <a:ext cx="83" cy="32"/>
            </a:xfrm>
            <a:custGeom>
              <a:avLst/>
              <a:gdLst>
                <a:gd name="T0" fmla="*/ 0 w 1127"/>
                <a:gd name="T1" fmla="*/ 0 h 437"/>
                <a:gd name="T2" fmla="*/ 0 w 1127"/>
                <a:gd name="T3" fmla="*/ 134 h 437"/>
                <a:gd name="T4" fmla="*/ 1127 w 1127"/>
                <a:gd name="T5" fmla="*/ 437 h 437"/>
                <a:gd name="T6" fmla="*/ 1127 w 1127"/>
                <a:gd name="T7" fmla="*/ 302 h 437"/>
                <a:gd name="T8" fmla="*/ 0 w 1127"/>
                <a:gd name="T9" fmla="*/ 0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437"/>
                <a:gd name="T17" fmla="*/ 1127 w 1127"/>
                <a:gd name="T18" fmla="*/ 437 h 4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437">
                  <a:moveTo>
                    <a:pt x="0" y="0"/>
                  </a:moveTo>
                  <a:lnTo>
                    <a:pt x="0" y="134"/>
                  </a:lnTo>
                  <a:lnTo>
                    <a:pt x="1127" y="437"/>
                  </a:lnTo>
                  <a:lnTo>
                    <a:pt x="1127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75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31" name="Freeform 1599"/>
            <p:cNvSpPr>
              <a:spLocks/>
            </p:cNvSpPr>
            <p:nvPr/>
          </p:nvSpPr>
          <p:spPr bwMode="gray">
            <a:xfrm>
              <a:off x="3810" y="1680"/>
              <a:ext cx="4" cy="125"/>
            </a:xfrm>
            <a:custGeom>
              <a:avLst/>
              <a:gdLst>
                <a:gd name="T0" fmla="*/ 56 w 56"/>
                <a:gd name="T1" fmla="*/ 0 h 1717"/>
                <a:gd name="T2" fmla="*/ 56 w 56"/>
                <a:gd name="T3" fmla="*/ 1703 h 1717"/>
                <a:gd name="T4" fmla="*/ 0 w 56"/>
                <a:gd name="T5" fmla="*/ 1717 h 1717"/>
                <a:gd name="T6" fmla="*/ 0 w 56"/>
                <a:gd name="T7" fmla="*/ 14 h 1717"/>
                <a:gd name="T8" fmla="*/ 56 w 56"/>
                <a:gd name="T9" fmla="*/ 0 h 17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1717"/>
                <a:gd name="T17" fmla="*/ 56 w 56"/>
                <a:gd name="T18" fmla="*/ 1717 h 17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1717">
                  <a:moveTo>
                    <a:pt x="56" y="0"/>
                  </a:moveTo>
                  <a:lnTo>
                    <a:pt x="56" y="1703"/>
                  </a:lnTo>
                  <a:lnTo>
                    <a:pt x="0" y="1717"/>
                  </a:lnTo>
                  <a:lnTo>
                    <a:pt x="0" y="14"/>
                  </a:lnTo>
                  <a:lnTo>
                    <a:pt x="56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2" name="Freeform 1600"/>
            <p:cNvSpPr>
              <a:spLocks/>
            </p:cNvSpPr>
            <p:nvPr/>
          </p:nvSpPr>
          <p:spPr bwMode="gray">
            <a:xfrm>
              <a:off x="3892" y="1703"/>
              <a:ext cx="5" cy="126"/>
            </a:xfrm>
            <a:custGeom>
              <a:avLst/>
              <a:gdLst>
                <a:gd name="T0" fmla="*/ 0 w 71"/>
                <a:gd name="T1" fmla="*/ 0 h 1722"/>
                <a:gd name="T2" fmla="*/ 0 w 71"/>
                <a:gd name="T3" fmla="*/ 1703 h 1722"/>
                <a:gd name="T4" fmla="*/ 71 w 71"/>
                <a:gd name="T5" fmla="*/ 1722 h 1722"/>
                <a:gd name="T6" fmla="*/ 71 w 71"/>
                <a:gd name="T7" fmla="*/ 18 h 1722"/>
                <a:gd name="T8" fmla="*/ 0 w 71"/>
                <a:gd name="T9" fmla="*/ 0 h 17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1722"/>
                <a:gd name="T17" fmla="*/ 71 w 71"/>
                <a:gd name="T18" fmla="*/ 1722 h 17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1722">
                  <a:moveTo>
                    <a:pt x="0" y="0"/>
                  </a:moveTo>
                  <a:lnTo>
                    <a:pt x="0" y="1703"/>
                  </a:lnTo>
                  <a:lnTo>
                    <a:pt x="71" y="1722"/>
                  </a:lnTo>
                  <a:lnTo>
                    <a:pt x="71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3" name="Freeform 1601"/>
            <p:cNvSpPr>
              <a:spLocks/>
            </p:cNvSpPr>
            <p:nvPr/>
          </p:nvSpPr>
          <p:spPr bwMode="gray">
            <a:xfrm>
              <a:off x="3809" y="1679"/>
              <a:ext cx="1" cy="126"/>
            </a:xfrm>
            <a:custGeom>
              <a:avLst/>
              <a:gdLst>
                <a:gd name="T0" fmla="*/ 0 w 15"/>
                <a:gd name="T1" fmla="*/ 0 h 1736"/>
                <a:gd name="T2" fmla="*/ 0 w 15"/>
                <a:gd name="T3" fmla="*/ 1703 h 1736"/>
                <a:gd name="T4" fmla="*/ 15 w 15"/>
                <a:gd name="T5" fmla="*/ 1736 h 1736"/>
                <a:gd name="T6" fmla="*/ 15 w 15"/>
                <a:gd name="T7" fmla="*/ 33 h 1736"/>
                <a:gd name="T8" fmla="*/ 0 w 15"/>
                <a:gd name="T9" fmla="*/ 0 h 17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736"/>
                <a:gd name="T17" fmla="*/ 15 w 15"/>
                <a:gd name="T18" fmla="*/ 1736 h 17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736">
                  <a:moveTo>
                    <a:pt x="0" y="0"/>
                  </a:moveTo>
                  <a:lnTo>
                    <a:pt x="0" y="1703"/>
                  </a:lnTo>
                  <a:lnTo>
                    <a:pt x="15" y="1736"/>
                  </a:lnTo>
                  <a:lnTo>
                    <a:pt x="15" y="33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4" name="Freeform 1602"/>
            <p:cNvSpPr>
              <a:spLocks/>
            </p:cNvSpPr>
            <p:nvPr/>
          </p:nvSpPr>
          <p:spPr bwMode="gray">
            <a:xfrm>
              <a:off x="3810" y="1691"/>
              <a:ext cx="82" cy="47"/>
            </a:xfrm>
            <a:custGeom>
              <a:avLst/>
              <a:gdLst>
                <a:gd name="T0" fmla="*/ 1127 w 1127"/>
                <a:gd name="T1" fmla="*/ 302 h 640"/>
                <a:gd name="T2" fmla="*/ 1127 w 1127"/>
                <a:gd name="T3" fmla="*/ 640 h 640"/>
                <a:gd name="T4" fmla="*/ 0 w 1127"/>
                <a:gd name="T5" fmla="*/ 338 h 640"/>
                <a:gd name="T6" fmla="*/ 0 w 1127"/>
                <a:gd name="T7" fmla="*/ 0 h 640"/>
                <a:gd name="T8" fmla="*/ 1127 w 1127"/>
                <a:gd name="T9" fmla="*/ 302 h 6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640"/>
                <a:gd name="T17" fmla="*/ 1127 w 1127"/>
                <a:gd name="T18" fmla="*/ 640 h 6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640">
                  <a:moveTo>
                    <a:pt x="1127" y="302"/>
                  </a:moveTo>
                  <a:lnTo>
                    <a:pt x="1127" y="640"/>
                  </a:lnTo>
                  <a:lnTo>
                    <a:pt x="0" y="338"/>
                  </a:lnTo>
                  <a:lnTo>
                    <a:pt x="0" y="0"/>
                  </a:lnTo>
                  <a:lnTo>
                    <a:pt x="1127" y="3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5" name="Freeform 1603"/>
            <p:cNvSpPr>
              <a:spLocks/>
            </p:cNvSpPr>
            <p:nvPr/>
          </p:nvSpPr>
          <p:spPr bwMode="gray">
            <a:xfrm>
              <a:off x="3810" y="1716"/>
              <a:ext cx="82" cy="41"/>
            </a:xfrm>
            <a:custGeom>
              <a:avLst/>
              <a:gdLst>
                <a:gd name="T0" fmla="*/ 1127 w 1127"/>
                <a:gd name="T1" fmla="*/ 302 h 574"/>
                <a:gd name="T2" fmla="*/ 1127 w 1127"/>
                <a:gd name="T3" fmla="*/ 574 h 574"/>
                <a:gd name="T4" fmla="*/ 0 w 1127"/>
                <a:gd name="T5" fmla="*/ 274 h 574"/>
                <a:gd name="T6" fmla="*/ 0 w 1127"/>
                <a:gd name="T7" fmla="*/ 0 h 574"/>
                <a:gd name="T8" fmla="*/ 1127 w 1127"/>
                <a:gd name="T9" fmla="*/ 302 h 5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574"/>
                <a:gd name="T17" fmla="*/ 1127 w 1127"/>
                <a:gd name="T18" fmla="*/ 574 h 5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574">
                  <a:moveTo>
                    <a:pt x="1127" y="302"/>
                  </a:moveTo>
                  <a:lnTo>
                    <a:pt x="1127" y="574"/>
                  </a:lnTo>
                  <a:lnTo>
                    <a:pt x="0" y="274"/>
                  </a:lnTo>
                  <a:lnTo>
                    <a:pt x="0" y="0"/>
                  </a:lnTo>
                  <a:lnTo>
                    <a:pt x="1127" y="3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6" name="Freeform 1604"/>
            <p:cNvSpPr>
              <a:spLocks/>
            </p:cNvSpPr>
            <p:nvPr/>
          </p:nvSpPr>
          <p:spPr bwMode="gray">
            <a:xfrm>
              <a:off x="3810" y="1735"/>
              <a:ext cx="82" cy="47"/>
            </a:xfrm>
            <a:custGeom>
              <a:avLst/>
              <a:gdLst>
                <a:gd name="T0" fmla="*/ 1127 w 1127"/>
                <a:gd name="T1" fmla="*/ 300 h 640"/>
                <a:gd name="T2" fmla="*/ 1127 w 1127"/>
                <a:gd name="T3" fmla="*/ 640 h 640"/>
                <a:gd name="T4" fmla="*/ 0 w 1127"/>
                <a:gd name="T5" fmla="*/ 337 h 640"/>
                <a:gd name="T6" fmla="*/ 0 w 1127"/>
                <a:gd name="T7" fmla="*/ 0 h 640"/>
                <a:gd name="T8" fmla="*/ 1127 w 1127"/>
                <a:gd name="T9" fmla="*/ 300 h 6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640"/>
                <a:gd name="T17" fmla="*/ 1127 w 1127"/>
                <a:gd name="T18" fmla="*/ 640 h 6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640">
                  <a:moveTo>
                    <a:pt x="1127" y="300"/>
                  </a:moveTo>
                  <a:lnTo>
                    <a:pt x="1127" y="640"/>
                  </a:lnTo>
                  <a:lnTo>
                    <a:pt x="0" y="337"/>
                  </a:lnTo>
                  <a:lnTo>
                    <a:pt x="0" y="0"/>
                  </a:lnTo>
                  <a:lnTo>
                    <a:pt x="1127" y="30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7" name="Freeform 1605"/>
            <p:cNvSpPr>
              <a:spLocks/>
            </p:cNvSpPr>
            <p:nvPr/>
          </p:nvSpPr>
          <p:spPr bwMode="gray">
            <a:xfrm>
              <a:off x="3810" y="1760"/>
              <a:ext cx="82" cy="42"/>
            </a:xfrm>
            <a:custGeom>
              <a:avLst/>
              <a:gdLst>
                <a:gd name="T0" fmla="*/ 1127 w 1127"/>
                <a:gd name="T1" fmla="*/ 303 h 575"/>
                <a:gd name="T2" fmla="*/ 1127 w 1127"/>
                <a:gd name="T3" fmla="*/ 575 h 575"/>
                <a:gd name="T4" fmla="*/ 0 w 1127"/>
                <a:gd name="T5" fmla="*/ 272 h 575"/>
                <a:gd name="T6" fmla="*/ 0 w 1127"/>
                <a:gd name="T7" fmla="*/ 0 h 575"/>
                <a:gd name="T8" fmla="*/ 1127 w 1127"/>
                <a:gd name="T9" fmla="*/ 303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575"/>
                <a:gd name="T17" fmla="*/ 1127 w 1127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575">
                  <a:moveTo>
                    <a:pt x="1127" y="303"/>
                  </a:moveTo>
                  <a:lnTo>
                    <a:pt x="1127" y="575"/>
                  </a:lnTo>
                  <a:lnTo>
                    <a:pt x="0" y="272"/>
                  </a:lnTo>
                  <a:lnTo>
                    <a:pt x="0" y="0"/>
                  </a:lnTo>
                  <a:lnTo>
                    <a:pt x="1127" y="30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8" name="Freeform 1606"/>
            <p:cNvSpPr>
              <a:spLocks/>
            </p:cNvSpPr>
            <p:nvPr/>
          </p:nvSpPr>
          <p:spPr bwMode="gray">
            <a:xfrm>
              <a:off x="3810" y="1780"/>
              <a:ext cx="82" cy="47"/>
            </a:xfrm>
            <a:custGeom>
              <a:avLst/>
              <a:gdLst>
                <a:gd name="T0" fmla="*/ 1127 w 1127"/>
                <a:gd name="T1" fmla="*/ 303 h 643"/>
                <a:gd name="T2" fmla="*/ 1127 w 1127"/>
                <a:gd name="T3" fmla="*/ 643 h 643"/>
                <a:gd name="T4" fmla="*/ 0 w 1127"/>
                <a:gd name="T5" fmla="*/ 340 h 643"/>
                <a:gd name="T6" fmla="*/ 0 w 1127"/>
                <a:gd name="T7" fmla="*/ 0 h 643"/>
                <a:gd name="T8" fmla="*/ 1127 w 1127"/>
                <a:gd name="T9" fmla="*/ 303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643"/>
                <a:gd name="T17" fmla="*/ 1127 w 1127"/>
                <a:gd name="T18" fmla="*/ 643 h 6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643">
                  <a:moveTo>
                    <a:pt x="1127" y="303"/>
                  </a:moveTo>
                  <a:lnTo>
                    <a:pt x="1127" y="643"/>
                  </a:lnTo>
                  <a:lnTo>
                    <a:pt x="0" y="340"/>
                  </a:lnTo>
                  <a:lnTo>
                    <a:pt x="0" y="0"/>
                  </a:lnTo>
                  <a:lnTo>
                    <a:pt x="1127" y="30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rgbClr val="AFAFAF"/>
              </a:solidFill>
              <a:prstDash val="solid"/>
              <a:miter lim="800000"/>
              <a:headEnd type="none" w="med" len="med"/>
              <a:tailEnd type="none" w="med" len="med"/>
            </a:ln>
            <a:effectLst>
              <a:innerShdw blurRad="12700" dist="12700" dir="16200000">
                <a:prstClr val="black">
                  <a:alpha val="10000"/>
                </a:prstClr>
              </a:inn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9" name="Freeform 1607"/>
            <p:cNvSpPr>
              <a:spLocks/>
            </p:cNvSpPr>
            <p:nvPr/>
          </p:nvSpPr>
          <p:spPr bwMode="gray">
            <a:xfrm>
              <a:off x="3805" y="1680"/>
              <a:ext cx="5" cy="125"/>
            </a:xfrm>
            <a:custGeom>
              <a:avLst/>
              <a:gdLst>
                <a:gd name="T0" fmla="*/ 0 w 71"/>
                <a:gd name="T1" fmla="*/ 0 h 1722"/>
                <a:gd name="T2" fmla="*/ 0 w 71"/>
                <a:gd name="T3" fmla="*/ 1703 h 1722"/>
                <a:gd name="T4" fmla="*/ 71 w 71"/>
                <a:gd name="T5" fmla="*/ 1722 h 1722"/>
                <a:gd name="T6" fmla="*/ 71 w 71"/>
                <a:gd name="T7" fmla="*/ 19 h 1722"/>
                <a:gd name="T8" fmla="*/ 0 w 71"/>
                <a:gd name="T9" fmla="*/ 0 h 17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1722"/>
                <a:gd name="T17" fmla="*/ 71 w 71"/>
                <a:gd name="T18" fmla="*/ 1722 h 17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1722">
                  <a:moveTo>
                    <a:pt x="0" y="0"/>
                  </a:moveTo>
                  <a:lnTo>
                    <a:pt x="0" y="1703"/>
                  </a:lnTo>
                  <a:lnTo>
                    <a:pt x="71" y="1722"/>
                  </a:lnTo>
                  <a:lnTo>
                    <a:pt x="71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0" name="Freeform 1608"/>
            <p:cNvSpPr>
              <a:spLocks/>
            </p:cNvSpPr>
            <p:nvPr/>
          </p:nvSpPr>
          <p:spPr bwMode="gray">
            <a:xfrm>
              <a:off x="3897" y="1703"/>
              <a:ext cx="5" cy="126"/>
            </a:xfrm>
            <a:custGeom>
              <a:avLst/>
              <a:gdLst>
                <a:gd name="T0" fmla="*/ 56 w 56"/>
                <a:gd name="T1" fmla="*/ 0 h 1718"/>
                <a:gd name="T2" fmla="*/ 56 w 56"/>
                <a:gd name="T3" fmla="*/ 1703 h 1718"/>
                <a:gd name="T4" fmla="*/ 0 w 56"/>
                <a:gd name="T5" fmla="*/ 1718 h 1718"/>
                <a:gd name="T6" fmla="*/ 0 w 56"/>
                <a:gd name="T7" fmla="*/ 14 h 1718"/>
                <a:gd name="T8" fmla="*/ 56 w 56"/>
                <a:gd name="T9" fmla="*/ 0 h 17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1718"/>
                <a:gd name="T17" fmla="*/ 56 w 56"/>
                <a:gd name="T18" fmla="*/ 1718 h 17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1718">
                  <a:moveTo>
                    <a:pt x="56" y="0"/>
                  </a:moveTo>
                  <a:lnTo>
                    <a:pt x="56" y="1703"/>
                  </a:lnTo>
                  <a:lnTo>
                    <a:pt x="0" y="1718"/>
                  </a:lnTo>
                  <a:lnTo>
                    <a:pt x="0" y="1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1" name="Freeform 1609"/>
            <p:cNvSpPr>
              <a:spLocks/>
            </p:cNvSpPr>
            <p:nvPr/>
          </p:nvSpPr>
          <p:spPr bwMode="gray">
            <a:xfrm>
              <a:off x="3805" y="1679"/>
              <a:ext cx="97" cy="25"/>
            </a:xfrm>
            <a:custGeom>
              <a:avLst/>
              <a:gdLst>
                <a:gd name="T0" fmla="*/ 0 w 1325"/>
                <a:gd name="T1" fmla="*/ 14 h 354"/>
                <a:gd name="T2" fmla="*/ 54 w 1325"/>
                <a:gd name="T3" fmla="*/ 0 h 354"/>
                <a:gd name="T4" fmla="*/ 1325 w 1325"/>
                <a:gd name="T5" fmla="*/ 340 h 354"/>
                <a:gd name="T6" fmla="*/ 1269 w 1325"/>
                <a:gd name="T7" fmla="*/ 354 h 354"/>
                <a:gd name="T8" fmla="*/ 0 w 1325"/>
                <a:gd name="T9" fmla="*/ 14 h 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5"/>
                <a:gd name="T16" fmla="*/ 0 h 354"/>
                <a:gd name="T17" fmla="*/ 1325 w 1325"/>
                <a:gd name="T18" fmla="*/ 354 h 3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5" h="354">
                  <a:moveTo>
                    <a:pt x="0" y="14"/>
                  </a:moveTo>
                  <a:lnTo>
                    <a:pt x="54" y="0"/>
                  </a:lnTo>
                  <a:lnTo>
                    <a:pt x="1325" y="340"/>
                  </a:lnTo>
                  <a:lnTo>
                    <a:pt x="1269" y="354"/>
                  </a:lnTo>
                  <a:lnTo>
                    <a:pt x="0" y="1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3175">
              <a:solidFill>
                <a:schemeClr val="tx1">
                  <a:alpha val="20000"/>
                </a:schemeClr>
              </a:solidFill>
              <a:miter lim="800000"/>
              <a:headEnd/>
              <a:tailEnd/>
            </a:ln>
            <a:sp3d prstMaterial="matte"/>
          </p:spPr>
          <p:txBody>
            <a:bodyPr/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2" name="Freeform 1610"/>
            <p:cNvSpPr>
              <a:spLocks/>
            </p:cNvSpPr>
            <p:nvPr/>
          </p:nvSpPr>
          <p:spPr bwMode="gray">
            <a:xfrm>
              <a:off x="3810" y="1681"/>
              <a:ext cx="82" cy="32"/>
            </a:xfrm>
            <a:custGeom>
              <a:avLst/>
              <a:gdLst>
                <a:gd name="T0" fmla="*/ 0 w 1127"/>
                <a:gd name="T1" fmla="*/ 0 h 435"/>
                <a:gd name="T2" fmla="*/ 0 w 1127"/>
                <a:gd name="T3" fmla="*/ 135 h 435"/>
                <a:gd name="T4" fmla="*/ 1127 w 1127"/>
                <a:gd name="T5" fmla="*/ 435 h 435"/>
                <a:gd name="T6" fmla="*/ 1127 w 1127"/>
                <a:gd name="T7" fmla="*/ 303 h 435"/>
                <a:gd name="T8" fmla="*/ 0 w 1127"/>
                <a:gd name="T9" fmla="*/ 0 h 4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7"/>
                <a:gd name="T16" fmla="*/ 0 h 435"/>
                <a:gd name="T17" fmla="*/ 1127 w 1127"/>
                <a:gd name="T18" fmla="*/ 435 h 4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7" h="435">
                  <a:moveTo>
                    <a:pt x="0" y="0"/>
                  </a:moveTo>
                  <a:lnTo>
                    <a:pt x="0" y="135"/>
                  </a:lnTo>
                  <a:lnTo>
                    <a:pt x="1127" y="435"/>
                  </a:lnTo>
                  <a:lnTo>
                    <a:pt x="1127" y="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75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143" name="Gruppieren 1353"/>
          <p:cNvGrpSpPr/>
          <p:nvPr/>
        </p:nvGrpSpPr>
        <p:grpSpPr bwMode="gray">
          <a:xfrm flipH="1">
            <a:off x="5430118" y="5824604"/>
            <a:ext cx="879158" cy="518002"/>
            <a:chOff x="3901294" y="3843965"/>
            <a:chExt cx="879158" cy="518002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2144" name="Freeform 3583"/>
            <p:cNvSpPr>
              <a:spLocks/>
            </p:cNvSpPr>
            <p:nvPr/>
          </p:nvSpPr>
          <p:spPr bwMode="gray">
            <a:xfrm>
              <a:off x="3963168" y="4137341"/>
              <a:ext cx="92471" cy="71472"/>
            </a:xfrm>
            <a:custGeom>
              <a:avLst/>
              <a:gdLst>
                <a:gd name="T0" fmla="*/ 99 w 699"/>
                <a:gd name="T1" fmla="*/ 536 h 536"/>
                <a:gd name="T2" fmla="*/ 0 w 699"/>
                <a:gd name="T3" fmla="*/ 151 h 536"/>
                <a:gd name="T4" fmla="*/ 345 w 699"/>
                <a:gd name="T5" fmla="*/ 0 h 536"/>
                <a:gd name="T6" fmla="*/ 699 w 699"/>
                <a:gd name="T7" fmla="*/ 88 h 536"/>
                <a:gd name="T8" fmla="*/ 550 w 699"/>
                <a:gd name="T9" fmla="*/ 414 h 536"/>
                <a:gd name="T10" fmla="*/ 99 w 699"/>
                <a:gd name="T11" fmla="*/ 536 h 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"/>
                <a:gd name="T19" fmla="*/ 0 h 536"/>
                <a:gd name="T20" fmla="*/ 699 w 699"/>
                <a:gd name="T21" fmla="*/ 536 h 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" h="536">
                  <a:moveTo>
                    <a:pt x="99" y="536"/>
                  </a:moveTo>
                  <a:lnTo>
                    <a:pt x="0" y="151"/>
                  </a:lnTo>
                  <a:lnTo>
                    <a:pt x="345" y="0"/>
                  </a:lnTo>
                  <a:lnTo>
                    <a:pt x="699" y="88"/>
                  </a:lnTo>
                  <a:lnTo>
                    <a:pt x="550" y="414"/>
                  </a:lnTo>
                  <a:lnTo>
                    <a:pt x="99" y="536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5" name="Freeform 3584"/>
            <p:cNvSpPr>
              <a:spLocks/>
            </p:cNvSpPr>
            <p:nvPr/>
          </p:nvSpPr>
          <p:spPr bwMode="gray">
            <a:xfrm>
              <a:off x="3997845" y="4150274"/>
              <a:ext cx="94511" cy="103464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0 h 332"/>
                <a:gd name="T4" fmla="*/ 66 w 302"/>
                <a:gd name="T5" fmla="*/ 20 h 332"/>
                <a:gd name="T6" fmla="*/ 16 w 302"/>
                <a:gd name="T7" fmla="*/ 33 h 332"/>
                <a:gd name="T8" fmla="*/ 26 w 302"/>
                <a:gd name="T9" fmla="*/ 54 h 332"/>
                <a:gd name="T10" fmla="*/ 58 w 302"/>
                <a:gd name="T11" fmla="*/ 235 h 332"/>
                <a:gd name="T12" fmla="*/ 143 w 302"/>
                <a:gd name="T13" fmla="*/ 304 h 332"/>
                <a:gd name="T14" fmla="*/ 155 w 302"/>
                <a:gd name="T15" fmla="*/ 332 h 332"/>
                <a:gd name="T16" fmla="*/ 221 w 302"/>
                <a:gd name="T17" fmla="*/ 315 h 332"/>
                <a:gd name="T18" fmla="*/ 221 w 302"/>
                <a:gd name="T19" fmla="*/ 314 h 332"/>
                <a:gd name="T20" fmla="*/ 252 w 302"/>
                <a:gd name="T21" fmla="*/ 300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0" y="99"/>
                    <a:pt x="11" y="173"/>
                    <a:pt x="58" y="235"/>
                  </a:cubicBezTo>
                  <a:cubicBezTo>
                    <a:pt x="82" y="267"/>
                    <a:pt x="112" y="291"/>
                    <a:pt x="143" y="304"/>
                  </a:cubicBezTo>
                  <a:cubicBezTo>
                    <a:pt x="155" y="332"/>
                    <a:pt x="155" y="332"/>
                    <a:pt x="155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32" y="312"/>
                    <a:pt x="242" y="307"/>
                    <a:pt x="252" y="300"/>
                  </a:cubicBezTo>
                  <a:cubicBezTo>
                    <a:pt x="302" y="262"/>
                    <a:pt x="297" y="170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6" name="Freeform 3585"/>
            <p:cNvSpPr>
              <a:spLocks/>
            </p:cNvSpPr>
            <p:nvPr/>
          </p:nvSpPr>
          <p:spPr bwMode="gray">
            <a:xfrm>
              <a:off x="3976767" y="4152996"/>
              <a:ext cx="95871" cy="108229"/>
            </a:xfrm>
            <a:custGeom>
              <a:avLst/>
              <a:gdLst>
                <a:gd name="T0" fmla="*/ 255 w 306"/>
                <a:gd name="T1" fmla="*/ 308 h 347"/>
                <a:gd name="T2" fmla="*/ 61 w 306"/>
                <a:gd name="T3" fmla="*/ 243 h 347"/>
                <a:gd name="T4" fmla="*/ 50 w 306"/>
                <a:gd name="T5" fmla="*/ 39 h 347"/>
                <a:gd name="T6" fmla="*/ 244 w 306"/>
                <a:gd name="T7" fmla="*/ 104 h 347"/>
                <a:gd name="T8" fmla="*/ 255 w 306"/>
                <a:gd name="T9" fmla="*/ 308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7"/>
                <a:gd name="T17" fmla="*/ 306 w 306"/>
                <a:gd name="T18" fmla="*/ 347 h 3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7">
                  <a:moveTo>
                    <a:pt x="255" y="308"/>
                  </a:moveTo>
                  <a:cubicBezTo>
                    <a:pt x="204" y="347"/>
                    <a:pt x="118" y="317"/>
                    <a:pt x="61" y="243"/>
                  </a:cubicBezTo>
                  <a:cubicBezTo>
                    <a:pt x="5" y="169"/>
                    <a:pt x="0" y="77"/>
                    <a:pt x="50" y="39"/>
                  </a:cubicBezTo>
                  <a:cubicBezTo>
                    <a:pt x="101" y="0"/>
                    <a:pt x="188" y="29"/>
                    <a:pt x="244" y="104"/>
                  </a:cubicBezTo>
                  <a:cubicBezTo>
                    <a:pt x="301" y="178"/>
                    <a:pt x="306" y="270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7" name="Freeform 3586"/>
            <p:cNvSpPr>
              <a:spLocks/>
            </p:cNvSpPr>
            <p:nvPr/>
          </p:nvSpPr>
          <p:spPr bwMode="gray">
            <a:xfrm>
              <a:off x="3995805" y="4174098"/>
              <a:ext cx="57795" cy="66027"/>
            </a:xfrm>
            <a:custGeom>
              <a:avLst/>
              <a:gdLst>
                <a:gd name="T0" fmla="*/ 155 w 186"/>
                <a:gd name="T1" fmla="*/ 187 h 211"/>
                <a:gd name="T2" fmla="*/ 37 w 186"/>
                <a:gd name="T3" fmla="*/ 148 h 211"/>
                <a:gd name="T4" fmla="*/ 30 w 186"/>
                <a:gd name="T5" fmla="*/ 24 h 211"/>
                <a:gd name="T6" fmla="*/ 149 w 186"/>
                <a:gd name="T7" fmla="*/ 63 h 211"/>
                <a:gd name="T8" fmla="*/ 155 w 186"/>
                <a:gd name="T9" fmla="*/ 187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1"/>
                <a:gd name="T17" fmla="*/ 186 w 186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1">
                  <a:moveTo>
                    <a:pt x="155" y="187"/>
                  </a:moveTo>
                  <a:cubicBezTo>
                    <a:pt x="124" y="211"/>
                    <a:pt x="71" y="193"/>
                    <a:pt x="37" y="148"/>
                  </a:cubicBezTo>
                  <a:cubicBezTo>
                    <a:pt x="3" y="103"/>
                    <a:pt x="0" y="47"/>
                    <a:pt x="30" y="24"/>
                  </a:cubicBezTo>
                  <a:cubicBezTo>
                    <a:pt x="61" y="0"/>
                    <a:pt x="114" y="18"/>
                    <a:pt x="149" y="63"/>
                  </a:cubicBezTo>
                  <a:cubicBezTo>
                    <a:pt x="183" y="108"/>
                    <a:pt x="186" y="164"/>
                    <a:pt x="155" y="1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8" name="Freeform 3587"/>
            <p:cNvSpPr>
              <a:spLocks/>
            </p:cNvSpPr>
            <p:nvPr/>
          </p:nvSpPr>
          <p:spPr bwMode="gray">
            <a:xfrm>
              <a:off x="4055640" y="3914076"/>
              <a:ext cx="239338" cy="253896"/>
            </a:xfrm>
            <a:custGeom>
              <a:avLst/>
              <a:gdLst>
                <a:gd name="T0" fmla="*/ 1809 w 1809"/>
                <a:gd name="T1" fmla="*/ 0 h 1918"/>
                <a:gd name="T2" fmla="*/ 0 w 1809"/>
                <a:gd name="T3" fmla="*/ 487 h 1918"/>
                <a:gd name="T4" fmla="*/ 0 w 1809"/>
                <a:gd name="T5" fmla="*/ 1918 h 1918"/>
                <a:gd name="T6" fmla="*/ 1809 w 1809"/>
                <a:gd name="T7" fmla="*/ 1415 h 1918"/>
                <a:gd name="T8" fmla="*/ 1809 w 1809"/>
                <a:gd name="T9" fmla="*/ 0 h 19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1918"/>
                <a:gd name="T17" fmla="*/ 1809 w 1809"/>
                <a:gd name="T18" fmla="*/ 1918 h 19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1918">
                  <a:moveTo>
                    <a:pt x="1809" y="0"/>
                  </a:moveTo>
                  <a:lnTo>
                    <a:pt x="0" y="487"/>
                  </a:lnTo>
                  <a:lnTo>
                    <a:pt x="0" y="1918"/>
                  </a:lnTo>
                  <a:lnTo>
                    <a:pt x="1809" y="141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9" name="Freeform 3588"/>
            <p:cNvSpPr>
              <a:spLocks/>
            </p:cNvSpPr>
            <p:nvPr/>
          </p:nvSpPr>
          <p:spPr bwMode="gray">
            <a:xfrm>
              <a:off x="3918972" y="3940622"/>
              <a:ext cx="167944" cy="297460"/>
            </a:xfrm>
            <a:custGeom>
              <a:avLst/>
              <a:gdLst>
                <a:gd name="T0" fmla="*/ 437 w 537"/>
                <a:gd name="T1" fmla="*/ 728 h 952"/>
                <a:gd name="T2" fmla="*/ 437 w 537"/>
                <a:gd name="T3" fmla="*/ 122 h 952"/>
                <a:gd name="T4" fmla="*/ 0 w 537"/>
                <a:gd name="T5" fmla="*/ 0 h 952"/>
                <a:gd name="T6" fmla="*/ 0 w 537"/>
                <a:gd name="T7" fmla="*/ 809 h 952"/>
                <a:gd name="T8" fmla="*/ 183 w 537"/>
                <a:gd name="T9" fmla="*/ 858 h 952"/>
                <a:gd name="T10" fmla="*/ 213 w 537"/>
                <a:gd name="T11" fmla="*/ 689 h 952"/>
                <a:gd name="T12" fmla="*/ 449 w 537"/>
                <a:gd name="T13" fmla="*/ 769 h 952"/>
                <a:gd name="T14" fmla="*/ 503 w 537"/>
                <a:gd name="T15" fmla="*/ 944 h 952"/>
                <a:gd name="T16" fmla="*/ 524 w 537"/>
                <a:gd name="T17" fmla="*/ 952 h 952"/>
                <a:gd name="T18" fmla="*/ 509 w 537"/>
                <a:gd name="T19" fmla="*/ 822 h 952"/>
                <a:gd name="T20" fmla="*/ 437 w 537"/>
                <a:gd name="T21" fmla="*/ 728 h 9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37"/>
                <a:gd name="T34" fmla="*/ 0 h 952"/>
                <a:gd name="T35" fmla="*/ 537 w 537"/>
                <a:gd name="T36" fmla="*/ 952 h 9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37" h="952">
                  <a:moveTo>
                    <a:pt x="437" y="728"/>
                  </a:moveTo>
                  <a:cubicBezTo>
                    <a:pt x="437" y="122"/>
                    <a:pt x="437" y="122"/>
                    <a:pt x="437" y="122"/>
                  </a:cubicBezTo>
                  <a:cubicBezTo>
                    <a:pt x="437" y="122"/>
                    <a:pt x="24" y="7"/>
                    <a:pt x="0" y="0"/>
                  </a:cubicBezTo>
                  <a:cubicBezTo>
                    <a:pt x="0" y="809"/>
                    <a:pt x="0" y="809"/>
                    <a:pt x="0" y="809"/>
                  </a:cubicBezTo>
                  <a:cubicBezTo>
                    <a:pt x="183" y="858"/>
                    <a:pt x="183" y="858"/>
                    <a:pt x="183" y="858"/>
                  </a:cubicBezTo>
                  <a:cubicBezTo>
                    <a:pt x="159" y="790"/>
                    <a:pt x="169" y="723"/>
                    <a:pt x="213" y="689"/>
                  </a:cubicBezTo>
                  <a:cubicBezTo>
                    <a:pt x="275" y="643"/>
                    <a:pt x="381" y="678"/>
                    <a:pt x="449" y="769"/>
                  </a:cubicBezTo>
                  <a:cubicBezTo>
                    <a:pt x="493" y="826"/>
                    <a:pt x="511" y="892"/>
                    <a:pt x="503" y="944"/>
                  </a:cubicBezTo>
                  <a:cubicBezTo>
                    <a:pt x="524" y="952"/>
                    <a:pt x="524" y="952"/>
                    <a:pt x="524" y="952"/>
                  </a:cubicBezTo>
                  <a:cubicBezTo>
                    <a:pt x="524" y="952"/>
                    <a:pt x="537" y="882"/>
                    <a:pt x="509" y="822"/>
                  </a:cubicBezTo>
                  <a:cubicBezTo>
                    <a:pt x="496" y="794"/>
                    <a:pt x="475" y="755"/>
                    <a:pt x="437" y="7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0" name="Freeform 3589"/>
            <p:cNvSpPr>
              <a:spLocks/>
            </p:cNvSpPr>
            <p:nvPr/>
          </p:nvSpPr>
          <p:spPr bwMode="gray">
            <a:xfrm>
              <a:off x="4055640" y="3883445"/>
              <a:ext cx="239338" cy="95296"/>
            </a:xfrm>
            <a:custGeom>
              <a:avLst/>
              <a:gdLst>
                <a:gd name="T0" fmla="*/ 1809 w 1809"/>
                <a:gd name="T1" fmla="*/ 0 h 718"/>
                <a:gd name="T2" fmla="*/ 0 w 1809"/>
                <a:gd name="T3" fmla="*/ 486 h 718"/>
                <a:gd name="T4" fmla="*/ 0 w 1809"/>
                <a:gd name="T5" fmla="*/ 718 h 718"/>
                <a:gd name="T6" fmla="*/ 1809 w 1809"/>
                <a:gd name="T7" fmla="*/ 231 h 718"/>
                <a:gd name="T8" fmla="*/ 1809 w 1809"/>
                <a:gd name="T9" fmla="*/ 0 h 7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718"/>
                <a:gd name="T17" fmla="*/ 1809 w 1809"/>
                <a:gd name="T18" fmla="*/ 718 h 7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718">
                  <a:moveTo>
                    <a:pt x="1809" y="0"/>
                  </a:moveTo>
                  <a:lnTo>
                    <a:pt x="0" y="486"/>
                  </a:lnTo>
                  <a:lnTo>
                    <a:pt x="0" y="718"/>
                  </a:lnTo>
                  <a:lnTo>
                    <a:pt x="1809" y="231"/>
                  </a:lnTo>
                  <a:lnTo>
                    <a:pt x="1809" y="0"/>
                  </a:lnTo>
                  <a:close/>
                </a:path>
              </a:pathLst>
            </a:custGeom>
            <a:gradFill flip="none" rotWithShape="1">
              <a:gsLst>
                <a:gs pos="62000">
                  <a:schemeClr val="bg1">
                    <a:lumMod val="65000"/>
                  </a:schemeClr>
                </a:gs>
                <a:gs pos="48000">
                  <a:schemeClr val="bg1">
                    <a:lumMod val="65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5000000" scaled="0"/>
              <a:tileRect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1" name="Freeform 3590"/>
            <p:cNvSpPr>
              <a:spLocks/>
            </p:cNvSpPr>
            <p:nvPr/>
          </p:nvSpPr>
          <p:spPr bwMode="gray">
            <a:xfrm>
              <a:off x="3901294" y="3912714"/>
              <a:ext cx="154346" cy="66027"/>
            </a:xfrm>
            <a:custGeom>
              <a:avLst/>
              <a:gdLst>
                <a:gd name="T0" fmla="*/ 57 w 494"/>
                <a:gd name="T1" fmla="*/ 0 h 210"/>
                <a:gd name="T2" fmla="*/ 57 w 494"/>
                <a:gd name="T3" fmla="*/ 0 h 210"/>
                <a:gd name="T4" fmla="*/ 0 w 494"/>
                <a:gd name="T5" fmla="*/ 73 h 210"/>
                <a:gd name="T6" fmla="*/ 494 w 494"/>
                <a:gd name="T7" fmla="*/ 210 h 210"/>
                <a:gd name="T8" fmla="*/ 494 w 494"/>
                <a:gd name="T9" fmla="*/ 111 h 210"/>
                <a:gd name="T10" fmla="*/ 57 w 494"/>
                <a:gd name="T11" fmla="*/ 0 h 2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94"/>
                <a:gd name="T19" fmla="*/ 0 h 210"/>
                <a:gd name="T20" fmla="*/ 494 w 494"/>
                <a:gd name="T21" fmla="*/ 210 h 2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94" h="210">
                  <a:moveTo>
                    <a:pt x="57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9"/>
                    <a:pt x="0" y="42"/>
                    <a:pt x="0" y="73"/>
                  </a:cubicBezTo>
                  <a:cubicBezTo>
                    <a:pt x="494" y="210"/>
                    <a:pt x="494" y="210"/>
                    <a:pt x="494" y="210"/>
                  </a:cubicBezTo>
                  <a:cubicBezTo>
                    <a:pt x="494" y="111"/>
                    <a:pt x="494" y="111"/>
                    <a:pt x="494" y="111"/>
                  </a:cubicBezTo>
                  <a:lnTo>
                    <a:pt x="57" y="0"/>
                  </a:lnTo>
                  <a:close/>
                </a:path>
              </a:pathLst>
            </a:custGeom>
            <a:gradFill flip="none" rotWithShape="1">
              <a:gsLst>
                <a:gs pos="62000">
                  <a:srgbClr val="8F8F8F"/>
                </a:gs>
                <a:gs pos="38000">
                  <a:schemeClr val="bg1">
                    <a:lumMod val="5000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7100000" scaled="0"/>
              <a:tileRect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2" name="Freeform 3591"/>
            <p:cNvSpPr>
              <a:spLocks/>
            </p:cNvSpPr>
            <p:nvPr/>
          </p:nvSpPr>
          <p:spPr bwMode="gray">
            <a:xfrm>
              <a:off x="3924412" y="3941984"/>
              <a:ext cx="101990" cy="240963"/>
            </a:xfrm>
            <a:custGeom>
              <a:avLst/>
              <a:gdLst>
                <a:gd name="T0" fmla="*/ 196 w 327"/>
                <a:gd name="T1" fmla="*/ 684 h 771"/>
                <a:gd name="T2" fmla="*/ 327 w 327"/>
                <a:gd name="T3" fmla="*/ 679 h 771"/>
                <a:gd name="T4" fmla="*/ 327 w 327"/>
                <a:gd name="T5" fmla="*/ 88 h 771"/>
                <a:gd name="T6" fmla="*/ 0 w 327"/>
                <a:gd name="T7" fmla="*/ 0 h 771"/>
                <a:gd name="T8" fmla="*/ 0 w 327"/>
                <a:gd name="T9" fmla="*/ 730 h 771"/>
                <a:gd name="T10" fmla="*/ 154 w 327"/>
                <a:gd name="T11" fmla="*/ 771 h 771"/>
                <a:gd name="T12" fmla="*/ 196 w 327"/>
                <a:gd name="T13" fmla="*/ 684 h 7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7"/>
                <a:gd name="T22" fmla="*/ 0 h 771"/>
                <a:gd name="T23" fmla="*/ 327 w 327"/>
                <a:gd name="T24" fmla="*/ 771 h 7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7" h="771">
                  <a:moveTo>
                    <a:pt x="196" y="684"/>
                  </a:moveTo>
                  <a:cubicBezTo>
                    <a:pt x="231" y="658"/>
                    <a:pt x="279" y="658"/>
                    <a:pt x="327" y="679"/>
                  </a:cubicBezTo>
                  <a:cubicBezTo>
                    <a:pt x="327" y="88"/>
                    <a:pt x="327" y="88"/>
                    <a:pt x="327" y="8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30"/>
                    <a:pt x="0" y="730"/>
                    <a:pt x="0" y="730"/>
                  </a:cubicBezTo>
                  <a:cubicBezTo>
                    <a:pt x="154" y="771"/>
                    <a:pt x="154" y="771"/>
                    <a:pt x="154" y="771"/>
                  </a:cubicBezTo>
                  <a:cubicBezTo>
                    <a:pt x="156" y="735"/>
                    <a:pt x="170" y="704"/>
                    <a:pt x="196" y="68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3" name="Freeform 3592"/>
            <p:cNvSpPr>
              <a:spLocks/>
            </p:cNvSpPr>
            <p:nvPr/>
          </p:nvSpPr>
          <p:spPr bwMode="gray">
            <a:xfrm>
              <a:off x="3930531" y="3948110"/>
              <a:ext cx="90432" cy="102103"/>
            </a:xfrm>
            <a:custGeom>
              <a:avLst/>
              <a:gdLst>
                <a:gd name="T0" fmla="*/ 0 w 685"/>
                <a:gd name="T1" fmla="*/ 0 h 773"/>
                <a:gd name="T2" fmla="*/ 0 w 685"/>
                <a:gd name="T3" fmla="*/ 591 h 773"/>
                <a:gd name="T4" fmla="*/ 685 w 685"/>
                <a:gd name="T5" fmla="*/ 773 h 773"/>
                <a:gd name="T6" fmla="*/ 685 w 685"/>
                <a:gd name="T7" fmla="*/ 185 h 773"/>
                <a:gd name="T8" fmla="*/ 0 w 685"/>
                <a:gd name="T9" fmla="*/ 0 h 7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773"/>
                <a:gd name="T17" fmla="*/ 685 w 685"/>
                <a:gd name="T18" fmla="*/ 773 h 7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773">
                  <a:moveTo>
                    <a:pt x="0" y="0"/>
                  </a:moveTo>
                  <a:lnTo>
                    <a:pt x="0" y="591"/>
                  </a:lnTo>
                  <a:lnTo>
                    <a:pt x="685" y="773"/>
                  </a:lnTo>
                  <a:lnTo>
                    <a:pt x="685" y="18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165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4" name="Freeform 3593"/>
            <p:cNvSpPr>
              <a:spLocks/>
            </p:cNvSpPr>
            <p:nvPr/>
          </p:nvSpPr>
          <p:spPr bwMode="gray">
            <a:xfrm>
              <a:off x="4055640" y="3843965"/>
              <a:ext cx="239338" cy="103464"/>
            </a:xfrm>
            <a:custGeom>
              <a:avLst/>
              <a:gdLst>
                <a:gd name="T0" fmla="*/ 0 w 1809"/>
                <a:gd name="T1" fmla="*/ 484 h 784"/>
                <a:gd name="T2" fmla="*/ 0 w 1809"/>
                <a:gd name="T3" fmla="*/ 784 h 784"/>
                <a:gd name="T4" fmla="*/ 1809 w 1809"/>
                <a:gd name="T5" fmla="*/ 300 h 784"/>
                <a:gd name="T6" fmla="*/ 1809 w 1809"/>
                <a:gd name="T7" fmla="*/ 0 h 784"/>
                <a:gd name="T8" fmla="*/ 0 w 1809"/>
                <a:gd name="T9" fmla="*/ 484 h 7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09"/>
                <a:gd name="T16" fmla="*/ 0 h 784"/>
                <a:gd name="T17" fmla="*/ 1809 w 1809"/>
                <a:gd name="T18" fmla="*/ 784 h 7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09" h="784">
                  <a:moveTo>
                    <a:pt x="0" y="484"/>
                  </a:moveTo>
                  <a:lnTo>
                    <a:pt x="0" y="784"/>
                  </a:lnTo>
                  <a:lnTo>
                    <a:pt x="1809" y="300"/>
                  </a:lnTo>
                  <a:lnTo>
                    <a:pt x="1809" y="0"/>
                  </a:lnTo>
                  <a:lnTo>
                    <a:pt x="0" y="48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5" name="Freeform 3594"/>
            <p:cNvSpPr>
              <a:spLocks/>
            </p:cNvSpPr>
            <p:nvPr/>
          </p:nvSpPr>
          <p:spPr bwMode="gray">
            <a:xfrm>
              <a:off x="3918972" y="3843965"/>
              <a:ext cx="376005" cy="68749"/>
            </a:xfrm>
            <a:custGeom>
              <a:avLst/>
              <a:gdLst>
                <a:gd name="T0" fmla="*/ 2841 w 2841"/>
                <a:gd name="T1" fmla="*/ 0 h 522"/>
                <a:gd name="T2" fmla="*/ 1032 w 2841"/>
                <a:gd name="T3" fmla="*/ 484 h 522"/>
                <a:gd name="T4" fmla="*/ 0 w 2841"/>
                <a:gd name="T5" fmla="*/ 522 h 522"/>
                <a:gd name="T6" fmla="*/ 1105 w 2841"/>
                <a:gd name="T7" fmla="*/ 224 h 522"/>
                <a:gd name="T8" fmla="*/ 2841 w 2841"/>
                <a:gd name="T9" fmla="*/ 0 h 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41"/>
                <a:gd name="T16" fmla="*/ 0 h 522"/>
                <a:gd name="T17" fmla="*/ 2841 w 2841"/>
                <a:gd name="T18" fmla="*/ 522 h 5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41" h="522">
                  <a:moveTo>
                    <a:pt x="2841" y="0"/>
                  </a:moveTo>
                  <a:lnTo>
                    <a:pt x="1032" y="484"/>
                  </a:lnTo>
                  <a:lnTo>
                    <a:pt x="0" y="522"/>
                  </a:lnTo>
                  <a:lnTo>
                    <a:pt x="1105" y="224"/>
                  </a:lnTo>
                  <a:lnTo>
                    <a:pt x="284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6" name="Freeform 3595"/>
            <p:cNvSpPr>
              <a:spLocks/>
            </p:cNvSpPr>
            <p:nvPr/>
          </p:nvSpPr>
          <p:spPr bwMode="gray">
            <a:xfrm>
              <a:off x="3918972" y="3907949"/>
              <a:ext cx="136667" cy="39480"/>
            </a:xfrm>
            <a:custGeom>
              <a:avLst/>
              <a:gdLst>
                <a:gd name="T0" fmla="*/ 1032 w 1032"/>
                <a:gd name="T1" fmla="*/ 0 h 300"/>
                <a:gd name="T2" fmla="*/ 0 w 1032"/>
                <a:gd name="T3" fmla="*/ 38 h 300"/>
                <a:gd name="T4" fmla="*/ 1032 w 1032"/>
                <a:gd name="T5" fmla="*/ 300 h 300"/>
                <a:gd name="T6" fmla="*/ 1032 w 1032"/>
                <a:gd name="T7" fmla="*/ 0 h 3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2"/>
                <a:gd name="T13" fmla="*/ 0 h 300"/>
                <a:gd name="T14" fmla="*/ 1032 w 1032"/>
                <a:gd name="T15" fmla="*/ 300 h 3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2" h="300">
                  <a:moveTo>
                    <a:pt x="1032" y="0"/>
                  </a:moveTo>
                  <a:lnTo>
                    <a:pt x="0" y="38"/>
                  </a:lnTo>
                  <a:lnTo>
                    <a:pt x="1032" y="300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7" name="Freeform 3596"/>
            <p:cNvSpPr>
              <a:spLocks/>
            </p:cNvSpPr>
            <p:nvPr/>
          </p:nvSpPr>
          <p:spPr bwMode="gray">
            <a:xfrm>
              <a:off x="4542474" y="4251015"/>
              <a:ext cx="237978" cy="83724"/>
            </a:xfrm>
            <a:custGeom>
              <a:avLst/>
              <a:gdLst>
                <a:gd name="T0" fmla="*/ 0 w 1798"/>
                <a:gd name="T1" fmla="*/ 636 h 636"/>
                <a:gd name="T2" fmla="*/ 1798 w 1798"/>
                <a:gd name="T3" fmla="*/ 154 h 636"/>
                <a:gd name="T4" fmla="*/ 1798 w 1798"/>
                <a:gd name="T5" fmla="*/ 0 h 636"/>
                <a:gd name="T6" fmla="*/ 0 w 1798"/>
                <a:gd name="T7" fmla="*/ 482 h 636"/>
                <a:gd name="T8" fmla="*/ 0 w 1798"/>
                <a:gd name="T9" fmla="*/ 636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8"/>
                <a:gd name="T16" fmla="*/ 0 h 636"/>
                <a:gd name="T17" fmla="*/ 1798 w 1798"/>
                <a:gd name="T18" fmla="*/ 636 h 6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8" h="636">
                  <a:moveTo>
                    <a:pt x="0" y="636"/>
                  </a:moveTo>
                  <a:lnTo>
                    <a:pt x="1798" y="154"/>
                  </a:lnTo>
                  <a:lnTo>
                    <a:pt x="1798" y="0"/>
                  </a:lnTo>
                  <a:lnTo>
                    <a:pt x="0" y="482"/>
                  </a:lnTo>
                  <a:lnTo>
                    <a:pt x="0" y="6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8" name="Freeform 3597"/>
            <p:cNvSpPr>
              <a:spLocks/>
            </p:cNvSpPr>
            <p:nvPr/>
          </p:nvSpPr>
          <p:spPr bwMode="gray">
            <a:xfrm>
              <a:off x="4548594" y="4312958"/>
              <a:ext cx="14959" cy="17017"/>
            </a:xfrm>
            <a:custGeom>
              <a:avLst/>
              <a:gdLst>
                <a:gd name="T0" fmla="*/ 8 w 49"/>
                <a:gd name="T1" fmla="*/ 48 h 54"/>
                <a:gd name="T2" fmla="*/ 39 w 49"/>
                <a:gd name="T3" fmla="*/ 38 h 54"/>
                <a:gd name="T4" fmla="*/ 41 w 49"/>
                <a:gd name="T5" fmla="*/ 6 h 54"/>
                <a:gd name="T6" fmla="*/ 10 w 49"/>
                <a:gd name="T7" fmla="*/ 16 h 54"/>
                <a:gd name="T8" fmla="*/ 8 w 49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54"/>
                <a:gd name="T17" fmla="*/ 49 w 4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54">
                  <a:moveTo>
                    <a:pt x="8" y="48"/>
                  </a:moveTo>
                  <a:cubicBezTo>
                    <a:pt x="16" y="54"/>
                    <a:pt x="30" y="50"/>
                    <a:pt x="39" y="38"/>
                  </a:cubicBezTo>
                  <a:cubicBezTo>
                    <a:pt x="48" y="26"/>
                    <a:pt x="49" y="12"/>
                    <a:pt x="41" y="6"/>
                  </a:cubicBezTo>
                  <a:cubicBezTo>
                    <a:pt x="33" y="0"/>
                    <a:pt x="19" y="4"/>
                    <a:pt x="10" y="16"/>
                  </a:cubicBezTo>
                  <a:cubicBezTo>
                    <a:pt x="1" y="28"/>
                    <a:pt x="0" y="42"/>
                    <a:pt x="8" y="48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9" name="Freeform 3598"/>
            <p:cNvSpPr>
              <a:spLocks/>
            </p:cNvSpPr>
            <p:nvPr/>
          </p:nvSpPr>
          <p:spPr bwMode="gray">
            <a:xfrm>
              <a:off x="4566272" y="4308193"/>
              <a:ext cx="14959" cy="17017"/>
            </a:xfrm>
            <a:custGeom>
              <a:avLst/>
              <a:gdLst>
                <a:gd name="T0" fmla="*/ 8 w 49"/>
                <a:gd name="T1" fmla="*/ 48 h 54"/>
                <a:gd name="T2" fmla="*/ 39 w 49"/>
                <a:gd name="T3" fmla="*/ 38 h 54"/>
                <a:gd name="T4" fmla="*/ 41 w 49"/>
                <a:gd name="T5" fmla="*/ 6 h 54"/>
                <a:gd name="T6" fmla="*/ 10 w 49"/>
                <a:gd name="T7" fmla="*/ 16 h 54"/>
                <a:gd name="T8" fmla="*/ 8 w 49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54"/>
                <a:gd name="T17" fmla="*/ 49 w 4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54">
                  <a:moveTo>
                    <a:pt x="8" y="48"/>
                  </a:moveTo>
                  <a:cubicBezTo>
                    <a:pt x="16" y="54"/>
                    <a:pt x="30" y="50"/>
                    <a:pt x="39" y="38"/>
                  </a:cubicBezTo>
                  <a:cubicBezTo>
                    <a:pt x="48" y="26"/>
                    <a:pt x="49" y="12"/>
                    <a:pt x="41" y="6"/>
                  </a:cubicBezTo>
                  <a:cubicBezTo>
                    <a:pt x="33" y="0"/>
                    <a:pt x="19" y="4"/>
                    <a:pt x="10" y="16"/>
                  </a:cubicBezTo>
                  <a:cubicBezTo>
                    <a:pt x="1" y="28"/>
                    <a:pt x="0" y="42"/>
                    <a:pt x="8" y="48"/>
                  </a:cubicBezTo>
                  <a:close/>
                </a:path>
              </a:pathLst>
            </a:custGeom>
            <a:gradFill>
              <a:gsLst>
                <a:gs pos="16000">
                  <a:schemeClr val="accent2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2">
                    <a:lumMod val="20000"/>
                    <a:lumOff val="80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0" name="Freeform 3599"/>
            <p:cNvSpPr>
              <a:spLocks/>
            </p:cNvSpPr>
            <p:nvPr/>
          </p:nvSpPr>
          <p:spPr bwMode="gray">
            <a:xfrm>
              <a:off x="4762774" y="4255099"/>
              <a:ext cx="14959" cy="17017"/>
            </a:xfrm>
            <a:custGeom>
              <a:avLst/>
              <a:gdLst>
                <a:gd name="T0" fmla="*/ 8 w 48"/>
                <a:gd name="T1" fmla="*/ 49 h 55"/>
                <a:gd name="T2" fmla="*/ 38 w 48"/>
                <a:gd name="T3" fmla="*/ 38 h 55"/>
                <a:gd name="T4" fmla="*/ 40 w 48"/>
                <a:gd name="T5" fmla="*/ 6 h 55"/>
                <a:gd name="T6" fmla="*/ 9 w 48"/>
                <a:gd name="T7" fmla="*/ 16 h 55"/>
                <a:gd name="T8" fmla="*/ 8 w 48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5"/>
                <a:gd name="T17" fmla="*/ 48 w 48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5">
                  <a:moveTo>
                    <a:pt x="8" y="49"/>
                  </a:moveTo>
                  <a:cubicBezTo>
                    <a:pt x="16" y="55"/>
                    <a:pt x="29" y="50"/>
                    <a:pt x="38" y="38"/>
                  </a:cubicBezTo>
                  <a:cubicBezTo>
                    <a:pt x="47" y="27"/>
                    <a:pt x="48" y="12"/>
                    <a:pt x="40" y="6"/>
                  </a:cubicBezTo>
                  <a:cubicBezTo>
                    <a:pt x="32" y="0"/>
                    <a:pt x="18" y="5"/>
                    <a:pt x="9" y="16"/>
                  </a:cubicBezTo>
                  <a:cubicBezTo>
                    <a:pt x="0" y="28"/>
                    <a:pt x="0" y="43"/>
                    <a:pt x="8" y="49"/>
                  </a:cubicBez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1" name="Freeform 3600"/>
            <p:cNvSpPr>
              <a:spLocks/>
            </p:cNvSpPr>
            <p:nvPr/>
          </p:nvSpPr>
          <p:spPr bwMode="gray">
            <a:xfrm>
              <a:off x="4745775" y="4259864"/>
              <a:ext cx="14959" cy="17017"/>
            </a:xfrm>
            <a:custGeom>
              <a:avLst/>
              <a:gdLst>
                <a:gd name="T0" fmla="*/ 8 w 48"/>
                <a:gd name="T1" fmla="*/ 49 h 55"/>
                <a:gd name="T2" fmla="*/ 38 w 48"/>
                <a:gd name="T3" fmla="*/ 38 h 55"/>
                <a:gd name="T4" fmla="*/ 40 w 48"/>
                <a:gd name="T5" fmla="*/ 6 h 55"/>
                <a:gd name="T6" fmla="*/ 9 w 48"/>
                <a:gd name="T7" fmla="*/ 16 h 55"/>
                <a:gd name="T8" fmla="*/ 8 w 48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55"/>
                <a:gd name="T17" fmla="*/ 48 w 48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55">
                  <a:moveTo>
                    <a:pt x="8" y="49"/>
                  </a:moveTo>
                  <a:cubicBezTo>
                    <a:pt x="16" y="55"/>
                    <a:pt x="29" y="50"/>
                    <a:pt x="38" y="38"/>
                  </a:cubicBezTo>
                  <a:cubicBezTo>
                    <a:pt x="47" y="27"/>
                    <a:pt x="48" y="12"/>
                    <a:pt x="40" y="6"/>
                  </a:cubicBezTo>
                  <a:cubicBezTo>
                    <a:pt x="32" y="0"/>
                    <a:pt x="18" y="5"/>
                    <a:pt x="9" y="16"/>
                  </a:cubicBezTo>
                  <a:cubicBezTo>
                    <a:pt x="0" y="28"/>
                    <a:pt x="0" y="43"/>
                    <a:pt x="8" y="49"/>
                  </a:cubicBezTo>
                  <a:close/>
                </a:path>
              </a:pathLst>
            </a:custGeom>
            <a:gradFill>
              <a:gsLst>
                <a:gs pos="16000">
                  <a:schemeClr val="accent2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2">
                    <a:lumMod val="20000"/>
                    <a:lumOff val="80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2" name="Freeform 3601"/>
            <p:cNvSpPr>
              <a:spLocks/>
            </p:cNvSpPr>
            <p:nvPr/>
          </p:nvSpPr>
          <p:spPr bwMode="gray">
            <a:xfrm>
              <a:off x="4055640" y="4091054"/>
              <a:ext cx="275374" cy="147028"/>
            </a:xfrm>
            <a:custGeom>
              <a:avLst/>
              <a:gdLst>
                <a:gd name="T0" fmla="*/ 883 w 883"/>
                <a:gd name="T1" fmla="*/ 0 h 471"/>
                <a:gd name="T2" fmla="*/ 0 w 883"/>
                <a:gd name="T3" fmla="*/ 247 h 471"/>
                <a:gd name="T4" fmla="*/ 45 w 883"/>
                <a:gd name="T5" fmla="*/ 304 h 471"/>
                <a:gd name="T6" fmla="*/ 87 w 883"/>
                <a:gd name="T7" fmla="*/ 471 h 471"/>
                <a:gd name="T8" fmla="*/ 192 w 883"/>
                <a:gd name="T9" fmla="*/ 442 h 471"/>
                <a:gd name="T10" fmla="*/ 192 w 883"/>
                <a:gd name="T11" fmla="*/ 441 h 471"/>
                <a:gd name="T12" fmla="*/ 883 w 883"/>
                <a:gd name="T13" fmla="*/ 249 h 471"/>
                <a:gd name="T14" fmla="*/ 883 w 883"/>
                <a:gd name="T15" fmla="*/ 0 h 4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3"/>
                <a:gd name="T25" fmla="*/ 0 h 471"/>
                <a:gd name="T26" fmla="*/ 883 w 883"/>
                <a:gd name="T27" fmla="*/ 471 h 47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3" h="471">
                  <a:moveTo>
                    <a:pt x="883" y="0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14" y="260"/>
                    <a:pt x="34" y="286"/>
                    <a:pt x="45" y="304"/>
                  </a:cubicBezTo>
                  <a:cubicBezTo>
                    <a:pt x="83" y="366"/>
                    <a:pt x="93" y="416"/>
                    <a:pt x="87" y="471"/>
                  </a:cubicBezTo>
                  <a:cubicBezTo>
                    <a:pt x="192" y="442"/>
                    <a:pt x="192" y="442"/>
                    <a:pt x="192" y="442"/>
                  </a:cubicBezTo>
                  <a:cubicBezTo>
                    <a:pt x="192" y="441"/>
                    <a:pt x="192" y="441"/>
                    <a:pt x="192" y="441"/>
                  </a:cubicBezTo>
                  <a:cubicBezTo>
                    <a:pt x="883" y="249"/>
                    <a:pt x="883" y="249"/>
                    <a:pt x="883" y="249"/>
                  </a:cubicBezTo>
                  <a:lnTo>
                    <a:pt x="88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3" name="Freeform 3605"/>
            <p:cNvSpPr>
              <a:spLocks/>
            </p:cNvSpPr>
            <p:nvPr/>
          </p:nvSpPr>
          <p:spPr bwMode="gray">
            <a:xfrm>
              <a:off x="4243982" y="4191796"/>
              <a:ext cx="348128" cy="93254"/>
            </a:xfrm>
            <a:custGeom>
              <a:avLst/>
              <a:gdLst>
                <a:gd name="T0" fmla="*/ 1739 w 2634"/>
                <a:gd name="T1" fmla="*/ 224 h 706"/>
                <a:gd name="T2" fmla="*/ 896 w 2634"/>
                <a:gd name="T3" fmla="*/ 0 h 706"/>
                <a:gd name="T4" fmla="*/ 0 w 2634"/>
                <a:gd name="T5" fmla="*/ 238 h 706"/>
                <a:gd name="T6" fmla="*/ 844 w 2634"/>
                <a:gd name="T7" fmla="*/ 465 h 706"/>
                <a:gd name="T8" fmla="*/ 844 w 2634"/>
                <a:gd name="T9" fmla="*/ 465 h 706"/>
                <a:gd name="T10" fmla="*/ 1739 w 2634"/>
                <a:gd name="T11" fmla="*/ 706 h 706"/>
                <a:gd name="T12" fmla="*/ 2634 w 2634"/>
                <a:gd name="T13" fmla="*/ 465 h 706"/>
                <a:gd name="T14" fmla="*/ 1739 w 2634"/>
                <a:gd name="T15" fmla="*/ 224 h 7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34"/>
                <a:gd name="T25" fmla="*/ 0 h 706"/>
                <a:gd name="T26" fmla="*/ 2634 w 2634"/>
                <a:gd name="T27" fmla="*/ 706 h 7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34" h="706">
                  <a:moveTo>
                    <a:pt x="1739" y="224"/>
                  </a:moveTo>
                  <a:lnTo>
                    <a:pt x="896" y="0"/>
                  </a:lnTo>
                  <a:lnTo>
                    <a:pt x="0" y="238"/>
                  </a:lnTo>
                  <a:lnTo>
                    <a:pt x="844" y="465"/>
                  </a:lnTo>
                  <a:lnTo>
                    <a:pt x="1739" y="706"/>
                  </a:lnTo>
                  <a:lnTo>
                    <a:pt x="2634" y="465"/>
                  </a:lnTo>
                  <a:lnTo>
                    <a:pt x="1739" y="224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4" name="Freeform 3606"/>
            <p:cNvSpPr>
              <a:spLocks/>
            </p:cNvSpPr>
            <p:nvPr/>
          </p:nvSpPr>
          <p:spPr bwMode="gray">
            <a:xfrm>
              <a:off x="4088956" y="4207451"/>
              <a:ext cx="22438" cy="31992"/>
            </a:xfrm>
            <a:custGeom>
              <a:avLst/>
              <a:gdLst>
                <a:gd name="T0" fmla="*/ 0 w 170"/>
                <a:gd name="T1" fmla="*/ 243 h 243"/>
                <a:gd name="T2" fmla="*/ 170 w 170"/>
                <a:gd name="T3" fmla="*/ 198 h 243"/>
                <a:gd name="T4" fmla="*/ 170 w 170"/>
                <a:gd name="T5" fmla="*/ 0 h 243"/>
                <a:gd name="T6" fmla="*/ 0 w 170"/>
                <a:gd name="T7" fmla="*/ 45 h 243"/>
                <a:gd name="T8" fmla="*/ 0 w 170"/>
                <a:gd name="T9" fmla="*/ 243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0"/>
                <a:gd name="T16" fmla="*/ 0 h 243"/>
                <a:gd name="T17" fmla="*/ 170 w 170"/>
                <a:gd name="T18" fmla="*/ 243 h 2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0" h="243">
                  <a:moveTo>
                    <a:pt x="0" y="243"/>
                  </a:moveTo>
                  <a:lnTo>
                    <a:pt x="170" y="198"/>
                  </a:lnTo>
                  <a:lnTo>
                    <a:pt x="170" y="0"/>
                  </a:lnTo>
                  <a:lnTo>
                    <a:pt x="0" y="45"/>
                  </a:lnTo>
                  <a:lnTo>
                    <a:pt x="0" y="243"/>
                  </a:lnTo>
                  <a:close/>
                </a:path>
              </a:pathLst>
            </a:custGeom>
            <a:gradFill rotWithShape="1">
              <a:gsLst>
                <a:gs pos="0">
                  <a:srgbClr val="C0C0C0"/>
                </a:gs>
                <a:gs pos="100000">
                  <a:srgbClr val="EAEAEA"/>
                </a:gs>
              </a:gsLst>
              <a:lin ang="0" scaled="1"/>
            </a:gra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5" name="Freeform 3611"/>
            <p:cNvSpPr>
              <a:spLocks/>
            </p:cNvSpPr>
            <p:nvPr/>
          </p:nvSpPr>
          <p:spPr bwMode="gray">
            <a:xfrm>
              <a:off x="4366371" y="4251015"/>
              <a:ext cx="94511" cy="103464"/>
            </a:xfrm>
            <a:custGeom>
              <a:avLst/>
              <a:gdLst>
                <a:gd name="T0" fmla="*/ 241 w 302"/>
                <a:gd name="T1" fmla="*/ 96 h 332"/>
                <a:gd name="T2" fmla="*/ 66 w 302"/>
                <a:gd name="T3" fmla="*/ 21 h 332"/>
                <a:gd name="T4" fmla="*/ 66 w 302"/>
                <a:gd name="T5" fmla="*/ 21 h 332"/>
                <a:gd name="T6" fmla="*/ 17 w 302"/>
                <a:gd name="T7" fmla="*/ 33 h 332"/>
                <a:gd name="T8" fmla="*/ 27 w 302"/>
                <a:gd name="T9" fmla="*/ 55 h 332"/>
                <a:gd name="T10" fmla="*/ 58 w 302"/>
                <a:gd name="T11" fmla="*/ 235 h 332"/>
                <a:gd name="T12" fmla="*/ 143 w 302"/>
                <a:gd name="T13" fmla="*/ 305 h 332"/>
                <a:gd name="T14" fmla="*/ 156 w 302"/>
                <a:gd name="T15" fmla="*/ 332 h 332"/>
                <a:gd name="T16" fmla="*/ 221 w 302"/>
                <a:gd name="T17" fmla="*/ 315 h 332"/>
                <a:gd name="T18" fmla="*/ 221 w 302"/>
                <a:gd name="T19" fmla="*/ 315 h 332"/>
                <a:gd name="T20" fmla="*/ 252 w 302"/>
                <a:gd name="T21" fmla="*/ 301 h 332"/>
                <a:gd name="T22" fmla="*/ 241 w 302"/>
                <a:gd name="T23" fmla="*/ 96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2"/>
                <a:gd name="T37" fmla="*/ 0 h 332"/>
                <a:gd name="T38" fmla="*/ 302 w 302"/>
                <a:gd name="T39" fmla="*/ 332 h 3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2" h="332">
                  <a:moveTo>
                    <a:pt x="241" y="96"/>
                  </a:moveTo>
                  <a:cubicBezTo>
                    <a:pt x="191" y="30"/>
                    <a:pt x="117" y="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0" y="100"/>
                    <a:pt x="11" y="174"/>
                    <a:pt x="58" y="235"/>
                  </a:cubicBezTo>
                  <a:cubicBezTo>
                    <a:pt x="82" y="268"/>
                    <a:pt x="112" y="291"/>
                    <a:pt x="143" y="305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21" y="315"/>
                    <a:pt x="221" y="315"/>
                    <a:pt x="221" y="315"/>
                  </a:cubicBezTo>
                  <a:cubicBezTo>
                    <a:pt x="232" y="312"/>
                    <a:pt x="243" y="308"/>
                    <a:pt x="252" y="301"/>
                  </a:cubicBezTo>
                  <a:cubicBezTo>
                    <a:pt x="302" y="262"/>
                    <a:pt x="298" y="171"/>
                    <a:pt x="241" y="96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166" name="Gruppieren 1376"/>
            <p:cNvGrpSpPr/>
            <p:nvPr/>
          </p:nvGrpSpPr>
          <p:grpSpPr bwMode="gray">
            <a:xfrm>
              <a:off x="4095286" y="4181877"/>
              <a:ext cx="428563" cy="121645"/>
              <a:chOff x="4095286" y="4181877"/>
              <a:chExt cx="428563" cy="121645"/>
            </a:xfrm>
          </p:grpSpPr>
          <p:sp>
            <p:nvSpPr>
              <p:cNvPr id="2176" name="Freeform 3194"/>
              <p:cNvSpPr>
                <a:spLocks/>
              </p:cNvSpPr>
              <p:nvPr/>
            </p:nvSpPr>
            <p:spPr bwMode="gray">
              <a:xfrm>
                <a:off x="4097667" y="4181877"/>
                <a:ext cx="353655" cy="94398"/>
              </a:xfrm>
              <a:custGeom>
                <a:avLst/>
                <a:gdLst>
                  <a:gd name="T0" fmla="*/ 1739 w 2634"/>
                  <a:gd name="T1" fmla="*/ 227 h 706"/>
                  <a:gd name="T2" fmla="*/ 896 w 2634"/>
                  <a:gd name="T3" fmla="*/ 0 h 706"/>
                  <a:gd name="T4" fmla="*/ 0 w 2634"/>
                  <a:gd name="T5" fmla="*/ 241 h 706"/>
                  <a:gd name="T6" fmla="*/ 841 w 2634"/>
                  <a:gd name="T7" fmla="*/ 468 h 706"/>
                  <a:gd name="T8" fmla="*/ 841 w 2634"/>
                  <a:gd name="T9" fmla="*/ 468 h 706"/>
                  <a:gd name="T10" fmla="*/ 1739 w 2634"/>
                  <a:gd name="T11" fmla="*/ 706 h 706"/>
                  <a:gd name="T12" fmla="*/ 2634 w 2634"/>
                  <a:gd name="T13" fmla="*/ 468 h 706"/>
                  <a:gd name="T14" fmla="*/ 1739 w 2634"/>
                  <a:gd name="T15" fmla="*/ 227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34"/>
                  <a:gd name="T25" fmla="*/ 0 h 706"/>
                  <a:gd name="T26" fmla="*/ 2634 w 2634"/>
                  <a:gd name="T27" fmla="*/ 706 h 70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34" h="706">
                    <a:moveTo>
                      <a:pt x="1739" y="227"/>
                    </a:moveTo>
                    <a:lnTo>
                      <a:pt x="896" y="0"/>
                    </a:lnTo>
                    <a:lnTo>
                      <a:pt x="0" y="241"/>
                    </a:lnTo>
                    <a:lnTo>
                      <a:pt x="841" y="468"/>
                    </a:lnTo>
                    <a:lnTo>
                      <a:pt x="1739" y="706"/>
                    </a:lnTo>
                    <a:lnTo>
                      <a:pt x="2634" y="468"/>
                    </a:lnTo>
                    <a:lnTo>
                      <a:pt x="1739" y="2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7" name="Freeform 3200"/>
              <p:cNvSpPr>
                <a:spLocks/>
              </p:cNvSpPr>
              <p:nvPr/>
            </p:nvSpPr>
            <p:spPr bwMode="gray">
              <a:xfrm>
                <a:off x="4342877" y="4238378"/>
                <a:ext cx="180972" cy="60635"/>
              </a:xfrm>
              <a:custGeom>
                <a:avLst/>
                <a:gdLst>
                  <a:gd name="T0" fmla="*/ 0 w 1344"/>
                  <a:gd name="T1" fmla="*/ 451 h 451"/>
                  <a:gd name="T2" fmla="*/ 0 w 1344"/>
                  <a:gd name="T3" fmla="*/ 371 h 451"/>
                  <a:gd name="T4" fmla="*/ 1344 w 1344"/>
                  <a:gd name="T5" fmla="*/ 0 h 451"/>
                  <a:gd name="T6" fmla="*/ 1344 w 1344"/>
                  <a:gd name="T7" fmla="*/ 83 h 451"/>
                  <a:gd name="T8" fmla="*/ 0 w 1344"/>
                  <a:gd name="T9" fmla="*/ 451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4"/>
                  <a:gd name="T16" fmla="*/ 0 h 451"/>
                  <a:gd name="T17" fmla="*/ 1344 w 1344"/>
                  <a:gd name="T18" fmla="*/ 451 h 4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4" h="451">
                    <a:moveTo>
                      <a:pt x="0" y="451"/>
                    </a:moveTo>
                    <a:lnTo>
                      <a:pt x="0" y="371"/>
                    </a:lnTo>
                    <a:lnTo>
                      <a:pt x="1344" y="0"/>
                    </a:lnTo>
                    <a:lnTo>
                      <a:pt x="1344" y="83"/>
                    </a:lnTo>
                    <a:lnTo>
                      <a:pt x="0" y="45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8" name="Freeform 3202"/>
              <p:cNvSpPr>
                <a:spLocks/>
              </p:cNvSpPr>
              <p:nvPr/>
            </p:nvSpPr>
            <p:spPr bwMode="gray">
              <a:xfrm>
                <a:off x="4095286" y="4211191"/>
                <a:ext cx="235728" cy="92331"/>
              </a:xfrm>
              <a:custGeom>
                <a:avLst/>
                <a:gdLst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449126 w 1351184"/>
                  <a:gd name="connsiteY9" fmla="*/ 269574 h 508773"/>
                  <a:gd name="connsiteX10" fmla="*/ 0 w 1351184"/>
                  <a:gd name="connsiteY10" fmla="*/ 147855 h 508773"/>
                  <a:gd name="connsiteX11" fmla="*/ 0 w 1351184"/>
                  <a:gd name="connsiteY11" fmla="*/ 0 h 508773"/>
                  <a:gd name="connsiteX0" fmla="*/ 0 w 1351184"/>
                  <a:gd name="connsiteY0" fmla="*/ 0 h 508773"/>
                  <a:gd name="connsiteX1" fmla="*/ 449126 w 1351184"/>
                  <a:gd name="connsiteY1" fmla="*/ 121719 h 508773"/>
                  <a:gd name="connsiteX2" fmla="*/ 449126 w 1351184"/>
                  <a:gd name="connsiteY2" fmla="*/ 121498 h 508773"/>
                  <a:gd name="connsiteX3" fmla="*/ 902058 w 1351184"/>
                  <a:gd name="connsiteY3" fmla="*/ 241502 h 508773"/>
                  <a:gd name="connsiteX4" fmla="*/ 902058 w 1351184"/>
                  <a:gd name="connsiteY4" fmla="*/ 242996 h 508773"/>
                  <a:gd name="connsiteX5" fmla="*/ 1351184 w 1351184"/>
                  <a:gd name="connsiteY5" fmla="*/ 363001 h 508773"/>
                  <a:gd name="connsiteX6" fmla="*/ 1351184 w 1351184"/>
                  <a:gd name="connsiteY6" fmla="*/ 508773 h 508773"/>
                  <a:gd name="connsiteX7" fmla="*/ 902058 w 1351184"/>
                  <a:gd name="connsiteY7" fmla="*/ 388769 h 508773"/>
                  <a:gd name="connsiteX8" fmla="*/ 449126 w 1351184"/>
                  <a:gd name="connsiteY8" fmla="*/ 267271 h 508773"/>
                  <a:gd name="connsiteX9" fmla="*/ 0 w 1351184"/>
                  <a:gd name="connsiteY9" fmla="*/ 147855 h 508773"/>
                  <a:gd name="connsiteX10" fmla="*/ 0 w 1351184"/>
                  <a:gd name="connsiteY10" fmla="*/ 0 h 508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184" h="508773">
                    <a:moveTo>
                      <a:pt x="0" y="0"/>
                    </a:moveTo>
                    <a:lnTo>
                      <a:pt x="449126" y="121719"/>
                    </a:lnTo>
                    <a:lnTo>
                      <a:pt x="449126" y="121498"/>
                    </a:lnTo>
                    <a:lnTo>
                      <a:pt x="902058" y="241502"/>
                    </a:lnTo>
                    <a:lnTo>
                      <a:pt x="902058" y="242996"/>
                    </a:lnTo>
                    <a:lnTo>
                      <a:pt x="1351184" y="363001"/>
                    </a:lnTo>
                    <a:lnTo>
                      <a:pt x="1351184" y="508773"/>
                    </a:lnTo>
                    <a:lnTo>
                      <a:pt x="902058" y="388769"/>
                    </a:lnTo>
                    <a:lnTo>
                      <a:pt x="449126" y="267271"/>
                    </a:lnTo>
                    <a:lnTo>
                      <a:pt x="0" y="1478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9" name="Freeform 3205"/>
              <p:cNvSpPr>
                <a:spLocks/>
              </p:cNvSpPr>
              <p:nvPr/>
            </p:nvSpPr>
            <p:spPr bwMode="gray">
              <a:xfrm>
                <a:off x="4330972" y="4268757"/>
                <a:ext cx="23485" cy="32385"/>
              </a:xfrm>
              <a:custGeom>
                <a:avLst/>
                <a:gdLst>
                  <a:gd name="T0" fmla="*/ 0 w 170"/>
                  <a:gd name="T1" fmla="*/ 243 h 243"/>
                  <a:gd name="T2" fmla="*/ 170 w 170"/>
                  <a:gd name="T3" fmla="*/ 198 h 243"/>
                  <a:gd name="T4" fmla="*/ 170 w 170"/>
                  <a:gd name="T5" fmla="*/ 0 h 243"/>
                  <a:gd name="T6" fmla="*/ 0 w 170"/>
                  <a:gd name="T7" fmla="*/ 45 h 243"/>
                  <a:gd name="T8" fmla="*/ 0 w 170"/>
                  <a:gd name="T9" fmla="*/ 243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243"/>
                  <a:gd name="T17" fmla="*/ 170 w 170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243">
                    <a:moveTo>
                      <a:pt x="0" y="243"/>
                    </a:moveTo>
                    <a:lnTo>
                      <a:pt x="170" y="198"/>
                    </a:lnTo>
                    <a:lnTo>
                      <a:pt x="170" y="0"/>
                    </a:lnTo>
                    <a:lnTo>
                      <a:pt x="0" y="45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167" name="Freeform 3612"/>
            <p:cNvSpPr>
              <a:spLocks/>
            </p:cNvSpPr>
            <p:nvPr/>
          </p:nvSpPr>
          <p:spPr bwMode="gray">
            <a:xfrm>
              <a:off x="4345293" y="4253738"/>
              <a:ext cx="95871" cy="108229"/>
            </a:xfrm>
            <a:custGeom>
              <a:avLst/>
              <a:gdLst>
                <a:gd name="T0" fmla="*/ 255 w 306"/>
                <a:gd name="T1" fmla="*/ 308 h 346"/>
                <a:gd name="T2" fmla="*/ 61 w 306"/>
                <a:gd name="T3" fmla="*/ 243 h 346"/>
                <a:gd name="T4" fmla="*/ 51 w 306"/>
                <a:gd name="T5" fmla="*/ 38 h 346"/>
                <a:gd name="T6" fmla="*/ 245 w 306"/>
                <a:gd name="T7" fmla="*/ 103 h 346"/>
                <a:gd name="T8" fmla="*/ 255 w 306"/>
                <a:gd name="T9" fmla="*/ 308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346"/>
                <a:gd name="T17" fmla="*/ 306 w 306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346">
                  <a:moveTo>
                    <a:pt x="255" y="308"/>
                  </a:moveTo>
                  <a:cubicBezTo>
                    <a:pt x="205" y="346"/>
                    <a:pt x="118" y="317"/>
                    <a:pt x="61" y="243"/>
                  </a:cubicBezTo>
                  <a:cubicBezTo>
                    <a:pt x="5" y="168"/>
                    <a:pt x="0" y="77"/>
                    <a:pt x="51" y="38"/>
                  </a:cubicBezTo>
                  <a:cubicBezTo>
                    <a:pt x="101" y="0"/>
                    <a:pt x="188" y="29"/>
                    <a:pt x="245" y="103"/>
                  </a:cubicBezTo>
                  <a:cubicBezTo>
                    <a:pt x="301" y="178"/>
                    <a:pt x="306" y="269"/>
                    <a:pt x="255" y="308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8" name="Freeform 3613"/>
            <p:cNvSpPr>
              <a:spLocks/>
            </p:cNvSpPr>
            <p:nvPr/>
          </p:nvSpPr>
          <p:spPr bwMode="gray">
            <a:xfrm>
              <a:off x="4364331" y="4275520"/>
              <a:ext cx="57795" cy="65346"/>
            </a:xfrm>
            <a:custGeom>
              <a:avLst/>
              <a:gdLst>
                <a:gd name="T0" fmla="*/ 155 w 186"/>
                <a:gd name="T1" fmla="*/ 187 h 210"/>
                <a:gd name="T2" fmla="*/ 37 w 186"/>
                <a:gd name="T3" fmla="*/ 147 h 210"/>
                <a:gd name="T4" fmla="*/ 31 w 186"/>
                <a:gd name="T5" fmla="*/ 23 h 210"/>
                <a:gd name="T6" fmla="*/ 149 w 186"/>
                <a:gd name="T7" fmla="*/ 63 h 210"/>
                <a:gd name="T8" fmla="*/ 155 w 186"/>
                <a:gd name="T9" fmla="*/ 187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210"/>
                <a:gd name="T17" fmla="*/ 186 w 186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210">
                  <a:moveTo>
                    <a:pt x="155" y="187"/>
                  </a:moveTo>
                  <a:cubicBezTo>
                    <a:pt x="124" y="210"/>
                    <a:pt x="72" y="193"/>
                    <a:pt x="37" y="147"/>
                  </a:cubicBezTo>
                  <a:cubicBezTo>
                    <a:pt x="3" y="102"/>
                    <a:pt x="0" y="46"/>
                    <a:pt x="31" y="23"/>
                  </a:cubicBezTo>
                  <a:cubicBezTo>
                    <a:pt x="62" y="0"/>
                    <a:pt x="114" y="17"/>
                    <a:pt x="149" y="63"/>
                  </a:cubicBezTo>
                  <a:cubicBezTo>
                    <a:pt x="183" y="108"/>
                    <a:pt x="186" y="163"/>
                    <a:pt x="155" y="1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9" name="Freeform 3614"/>
            <p:cNvSpPr>
              <a:spLocks/>
            </p:cNvSpPr>
            <p:nvPr/>
          </p:nvSpPr>
          <p:spPr bwMode="gray">
            <a:xfrm>
              <a:off x="4415326" y="4263268"/>
              <a:ext cx="64594" cy="71472"/>
            </a:xfrm>
            <a:custGeom>
              <a:avLst/>
              <a:gdLst>
                <a:gd name="T0" fmla="*/ 185 w 208"/>
                <a:gd name="T1" fmla="*/ 84 h 228"/>
                <a:gd name="T2" fmla="*/ 143 w 208"/>
                <a:gd name="T3" fmla="*/ 39 h 228"/>
                <a:gd name="T4" fmla="*/ 0 w 208"/>
                <a:gd name="T5" fmla="*/ 0 h 228"/>
                <a:gd name="T6" fmla="*/ 42 w 208"/>
                <a:gd name="T7" fmla="*/ 45 h 228"/>
                <a:gd name="T8" fmla="*/ 101 w 208"/>
                <a:gd name="T9" fmla="*/ 228 h 228"/>
                <a:gd name="T10" fmla="*/ 101 w 208"/>
                <a:gd name="T11" fmla="*/ 228 h 228"/>
                <a:gd name="T12" fmla="*/ 185 w 208"/>
                <a:gd name="T13" fmla="*/ 205 h 228"/>
                <a:gd name="T14" fmla="*/ 185 w 208"/>
                <a:gd name="T15" fmla="*/ 205 h 228"/>
                <a:gd name="T16" fmla="*/ 206 w 208"/>
                <a:gd name="T17" fmla="*/ 199 h 228"/>
                <a:gd name="T18" fmla="*/ 185 w 208"/>
                <a:gd name="T19" fmla="*/ 84 h 2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8"/>
                <a:gd name="T31" fmla="*/ 0 h 228"/>
                <a:gd name="T32" fmla="*/ 208 w 208"/>
                <a:gd name="T33" fmla="*/ 228 h 2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8" h="228">
                  <a:moveTo>
                    <a:pt x="185" y="84"/>
                  </a:moveTo>
                  <a:cubicBezTo>
                    <a:pt x="175" y="64"/>
                    <a:pt x="168" y="45"/>
                    <a:pt x="143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3"/>
                    <a:pt x="29" y="29"/>
                    <a:pt x="42" y="45"/>
                  </a:cubicBezTo>
                  <a:cubicBezTo>
                    <a:pt x="87" y="105"/>
                    <a:pt x="107" y="172"/>
                    <a:pt x="101" y="228"/>
                  </a:cubicBezTo>
                  <a:cubicBezTo>
                    <a:pt x="101" y="228"/>
                    <a:pt x="101" y="228"/>
                    <a:pt x="101" y="228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158"/>
                    <a:pt x="208" y="129"/>
                    <a:pt x="185" y="8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0" name="Freeform 3616"/>
            <p:cNvSpPr>
              <a:spLocks/>
            </p:cNvSpPr>
            <p:nvPr/>
          </p:nvSpPr>
          <p:spPr bwMode="gray">
            <a:xfrm>
              <a:off x="4078757" y="3847368"/>
              <a:ext cx="701695" cy="189911"/>
            </a:xfrm>
            <a:custGeom>
              <a:avLst/>
              <a:gdLst>
                <a:gd name="T0" fmla="*/ 1798 w 5306"/>
                <a:gd name="T1" fmla="*/ 0 h 1432"/>
                <a:gd name="T2" fmla="*/ 0 w 5306"/>
                <a:gd name="T3" fmla="*/ 482 h 1432"/>
                <a:gd name="T4" fmla="*/ 3508 w 5306"/>
                <a:gd name="T5" fmla="*/ 1432 h 1432"/>
                <a:gd name="T6" fmla="*/ 5306 w 5306"/>
                <a:gd name="T7" fmla="*/ 950 h 1432"/>
                <a:gd name="T8" fmla="*/ 1798 w 5306"/>
                <a:gd name="T9" fmla="*/ 0 h 1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06"/>
                <a:gd name="T16" fmla="*/ 0 h 1432"/>
                <a:gd name="T17" fmla="*/ 5306 w 5306"/>
                <a:gd name="T18" fmla="*/ 1432 h 14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06" h="1432">
                  <a:moveTo>
                    <a:pt x="1798" y="0"/>
                  </a:moveTo>
                  <a:lnTo>
                    <a:pt x="0" y="482"/>
                  </a:lnTo>
                  <a:lnTo>
                    <a:pt x="3508" y="1432"/>
                  </a:lnTo>
                  <a:lnTo>
                    <a:pt x="5306" y="950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1" name="Freeform 3617"/>
            <p:cNvSpPr>
              <a:spLocks/>
            </p:cNvSpPr>
            <p:nvPr/>
          </p:nvSpPr>
          <p:spPr bwMode="gray">
            <a:xfrm>
              <a:off x="4542474" y="3973295"/>
              <a:ext cx="237978" cy="341024"/>
            </a:xfrm>
            <a:custGeom>
              <a:avLst/>
              <a:gdLst>
                <a:gd name="T0" fmla="*/ 0 w 1798"/>
                <a:gd name="T1" fmla="*/ 2577 h 2577"/>
                <a:gd name="T2" fmla="*/ 1798 w 1798"/>
                <a:gd name="T3" fmla="*/ 2093 h 2577"/>
                <a:gd name="T4" fmla="*/ 1798 w 1798"/>
                <a:gd name="T5" fmla="*/ 0 h 2577"/>
                <a:gd name="T6" fmla="*/ 0 w 1798"/>
                <a:gd name="T7" fmla="*/ 482 h 2577"/>
                <a:gd name="T8" fmla="*/ 0 w 1798"/>
                <a:gd name="T9" fmla="*/ 2577 h 25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8"/>
                <a:gd name="T16" fmla="*/ 0 h 2577"/>
                <a:gd name="T17" fmla="*/ 1798 w 1798"/>
                <a:gd name="T18" fmla="*/ 2577 h 25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8" h="2577">
                  <a:moveTo>
                    <a:pt x="0" y="2577"/>
                  </a:moveTo>
                  <a:lnTo>
                    <a:pt x="1798" y="2093"/>
                  </a:lnTo>
                  <a:lnTo>
                    <a:pt x="1798" y="0"/>
                  </a:lnTo>
                  <a:lnTo>
                    <a:pt x="0" y="482"/>
                  </a:lnTo>
                  <a:lnTo>
                    <a:pt x="0" y="25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172" name="Group 3618"/>
            <p:cNvGrpSpPr>
              <a:grpSpLocks/>
            </p:cNvGrpSpPr>
            <p:nvPr/>
          </p:nvGrpSpPr>
          <p:grpSpPr bwMode="gray">
            <a:xfrm>
              <a:off x="4551993" y="3985548"/>
              <a:ext cx="215540" cy="319242"/>
              <a:chOff x="7768" y="839"/>
              <a:chExt cx="317" cy="469"/>
            </a:xfrm>
          </p:grpSpPr>
          <p:sp>
            <p:nvSpPr>
              <p:cNvPr id="2174" name="Freeform 3619"/>
              <p:cNvSpPr>
                <a:spLocks/>
              </p:cNvSpPr>
              <p:nvPr/>
            </p:nvSpPr>
            <p:spPr bwMode="gray">
              <a:xfrm>
                <a:off x="7768" y="882"/>
                <a:ext cx="159" cy="426"/>
              </a:xfrm>
              <a:custGeom>
                <a:avLst/>
                <a:gdLst>
                  <a:gd name="T0" fmla="*/ 0 w 820"/>
                  <a:gd name="T1" fmla="*/ 222 h 2192"/>
                  <a:gd name="T2" fmla="*/ 0 w 820"/>
                  <a:gd name="T3" fmla="*/ 2192 h 2192"/>
                  <a:gd name="T4" fmla="*/ 820 w 820"/>
                  <a:gd name="T5" fmla="*/ 1970 h 2192"/>
                  <a:gd name="T6" fmla="*/ 820 w 820"/>
                  <a:gd name="T7" fmla="*/ 0 h 2192"/>
                  <a:gd name="T8" fmla="*/ 0 w 820"/>
                  <a:gd name="T9" fmla="*/ 222 h 2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2"/>
                  <a:gd name="T17" fmla="*/ 820 w 820"/>
                  <a:gd name="T18" fmla="*/ 2192 h 21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2">
                    <a:moveTo>
                      <a:pt x="0" y="222"/>
                    </a:moveTo>
                    <a:lnTo>
                      <a:pt x="0" y="2192"/>
                    </a:lnTo>
                    <a:lnTo>
                      <a:pt x="820" y="1970"/>
                    </a:lnTo>
                    <a:lnTo>
                      <a:pt x="820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>
                <a:solidFill>
                  <a:schemeClr val="tx1">
                    <a:alpha val="25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5" name="Freeform 3620"/>
              <p:cNvSpPr>
                <a:spLocks/>
              </p:cNvSpPr>
              <p:nvPr/>
            </p:nvSpPr>
            <p:spPr bwMode="gray">
              <a:xfrm>
                <a:off x="7926" y="839"/>
                <a:ext cx="159" cy="426"/>
              </a:xfrm>
              <a:custGeom>
                <a:avLst/>
                <a:gdLst>
                  <a:gd name="T0" fmla="*/ 820 w 820"/>
                  <a:gd name="T1" fmla="*/ 0 h 2193"/>
                  <a:gd name="T2" fmla="*/ 0 w 820"/>
                  <a:gd name="T3" fmla="*/ 223 h 2193"/>
                  <a:gd name="T4" fmla="*/ 0 w 820"/>
                  <a:gd name="T5" fmla="*/ 2193 h 2193"/>
                  <a:gd name="T6" fmla="*/ 820 w 820"/>
                  <a:gd name="T7" fmla="*/ 1971 h 2193"/>
                  <a:gd name="T8" fmla="*/ 820 w 820"/>
                  <a:gd name="T9" fmla="*/ 0 h 2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0"/>
                  <a:gd name="T16" fmla="*/ 0 h 2193"/>
                  <a:gd name="T17" fmla="*/ 820 w 820"/>
                  <a:gd name="T18" fmla="*/ 2193 h 2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0" h="2193">
                    <a:moveTo>
                      <a:pt x="820" y="0"/>
                    </a:moveTo>
                    <a:lnTo>
                      <a:pt x="0" y="223"/>
                    </a:lnTo>
                    <a:lnTo>
                      <a:pt x="0" y="2193"/>
                    </a:lnTo>
                    <a:lnTo>
                      <a:pt x="820" y="1971"/>
                    </a:lnTo>
                    <a:lnTo>
                      <a:pt x="82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>
                <a:solidFill>
                  <a:schemeClr val="tx1">
                    <a:alpha val="25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173" name="Freeform 3615"/>
            <p:cNvSpPr>
              <a:spLocks/>
            </p:cNvSpPr>
            <p:nvPr/>
          </p:nvSpPr>
          <p:spPr bwMode="gray">
            <a:xfrm>
              <a:off x="4078757" y="3911353"/>
              <a:ext cx="463717" cy="402966"/>
            </a:xfrm>
            <a:custGeom>
              <a:avLst/>
              <a:gdLst>
                <a:gd name="T0" fmla="*/ 0 w 3508"/>
                <a:gd name="T1" fmla="*/ 2095 h 3045"/>
                <a:gd name="T2" fmla="*/ 3508 w 3508"/>
                <a:gd name="T3" fmla="*/ 3045 h 3045"/>
                <a:gd name="T4" fmla="*/ 3508 w 3508"/>
                <a:gd name="T5" fmla="*/ 950 h 3045"/>
                <a:gd name="T6" fmla="*/ 0 w 3508"/>
                <a:gd name="T7" fmla="*/ 0 h 3045"/>
                <a:gd name="T8" fmla="*/ 0 w 3508"/>
                <a:gd name="T9" fmla="*/ 2095 h 30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08"/>
                <a:gd name="T16" fmla="*/ 0 h 3045"/>
                <a:gd name="T17" fmla="*/ 3508 w 3508"/>
                <a:gd name="T18" fmla="*/ 3045 h 30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08" h="3045">
                  <a:moveTo>
                    <a:pt x="0" y="2095"/>
                  </a:moveTo>
                  <a:lnTo>
                    <a:pt x="3508" y="3045"/>
                  </a:lnTo>
                  <a:lnTo>
                    <a:pt x="3508" y="950"/>
                  </a:lnTo>
                  <a:lnTo>
                    <a:pt x="0" y="0"/>
                  </a:lnTo>
                  <a:lnTo>
                    <a:pt x="0" y="209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350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80" name="Gruppieren 1390"/>
          <p:cNvGrpSpPr/>
          <p:nvPr/>
        </p:nvGrpSpPr>
        <p:grpSpPr bwMode="gray">
          <a:xfrm>
            <a:off x="9061051" y="5485070"/>
            <a:ext cx="1276098" cy="988178"/>
            <a:chOff x="10425390" y="3570504"/>
            <a:chExt cx="1139825" cy="882650"/>
          </a:xfrm>
          <a:scene3d>
            <a:camera prst="orthographicFront"/>
            <a:lightRig rig="threePt" dir="t">
              <a:rot lat="0" lon="0" rev="10800000"/>
            </a:lightRig>
          </a:scene3d>
        </p:grpSpPr>
        <p:grpSp>
          <p:nvGrpSpPr>
            <p:cNvPr id="2181" name="Group 2339"/>
            <p:cNvGrpSpPr>
              <a:grpSpLocks/>
            </p:cNvGrpSpPr>
            <p:nvPr/>
          </p:nvGrpSpPr>
          <p:grpSpPr bwMode="gray">
            <a:xfrm flipH="1">
              <a:off x="10425390" y="3570504"/>
              <a:ext cx="1139825" cy="882650"/>
              <a:chOff x="488" y="1550"/>
              <a:chExt cx="718" cy="556"/>
            </a:xfrm>
          </p:grpSpPr>
          <p:sp>
            <p:nvSpPr>
              <p:cNvPr id="2183" name="Freeform 1430"/>
              <p:cNvSpPr>
                <a:spLocks/>
              </p:cNvSpPr>
              <p:nvPr/>
            </p:nvSpPr>
            <p:spPr bwMode="gray">
              <a:xfrm>
                <a:off x="586" y="1550"/>
                <a:ext cx="620" cy="167"/>
              </a:xfrm>
              <a:custGeom>
                <a:avLst/>
                <a:gdLst>
                  <a:gd name="T0" fmla="*/ 0 w 4032"/>
                  <a:gd name="T1" fmla="*/ 286 h 1083"/>
                  <a:gd name="T2" fmla="*/ 2970 w 4032"/>
                  <a:gd name="T3" fmla="*/ 1083 h 1083"/>
                  <a:gd name="T4" fmla="*/ 4032 w 4032"/>
                  <a:gd name="T5" fmla="*/ 797 h 1083"/>
                  <a:gd name="T6" fmla="*/ 1061 w 4032"/>
                  <a:gd name="T7" fmla="*/ 0 h 1083"/>
                  <a:gd name="T8" fmla="*/ 0 w 4032"/>
                  <a:gd name="T9" fmla="*/ 286 h 10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32"/>
                  <a:gd name="T16" fmla="*/ 0 h 1083"/>
                  <a:gd name="T17" fmla="*/ 4032 w 4032"/>
                  <a:gd name="T18" fmla="*/ 1083 h 10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32" h="1083">
                    <a:moveTo>
                      <a:pt x="0" y="286"/>
                    </a:moveTo>
                    <a:lnTo>
                      <a:pt x="2970" y="1083"/>
                    </a:lnTo>
                    <a:lnTo>
                      <a:pt x="4032" y="797"/>
                    </a:lnTo>
                    <a:lnTo>
                      <a:pt x="1061" y="0"/>
                    </a:lnTo>
                    <a:lnTo>
                      <a:pt x="0" y="286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4" name="Freeform 1431"/>
              <p:cNvSpPr>
                <a:spLocks/>
              </p:cNvSpPr>
              <p:nvPr/>
            </p:nvSpPr>
            <p:spPr bwMode="gray">
              <a:xfrm>
                <a:off x="586" y="1594"/>
                <a:ext cx="457" cy="486"/>
              </a:xfrm>
              <a:custGeom>
                <a:avLst/>
                <a:gdLst>
                  <a:gd name="T0" fmla="*/ 0 w 2970"/>
                  <a:gd name="T1" fmla="*/ 2358 h 3155"/>
                  <a:gd name="T2" fmla="*/ 0 w 2970"/>
                  <a:gd name="T3" fmla="*/ 0 h 3155"/>
                  <a:gd name="T4" fmla="*/ 2970 w 2970"/>
                  <a:gd name="T5" fmla="*/ 797 h 3155"/>
                  <a:gd name="T6" fmla="*/ 2970 w 2970"/>
                  <a:gd name="T7" fmla="*/ 3155 h 3155"/>
                  <a:gd name="T8" fmla="*/ 0 w 2970"/>
                  <a:gd name="T9" fmla="*/ 2358 h 3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70"/>
                  <a:gd name="T16" fmla="*/ 0 h 3155"/>
                  <a:gd name="T17" fmla="*/ 2970 w 2970"/>
                  <a:gd name="T18" fmla="*/ 3155 h 3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70" h="3155">
                    <a:moveTo>
                      <a:pt x="0" y="2358"/>
                    </a:moveTo>
                    <a:lnTo>
                      <a:pt x="0" y="0"/>
                    </a:lnTo>
                    <a:lnTo>
                      <a:pt x="2970" y="797"/>
                    </a:lnTo>
                    <a:lnTo>
                      <a:pt x="2970" y="3155"/>
                    </a:lnTo>
                    <a:lnTo>
                      <a:pt x="0" y="2358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5" name="Freeform 1432"/>
              <p:cNvSpPr>
                <a:spLocks/>
              </p:cNvSpPr>
              <p:nvPr/>
            </p:nvSpPr>
            <p:spPr bwMode="gray">
              <a:xfrm>
                <a:off x="1043" y="1673"/>
                <a:ext cx="163" cy="407"/>
              </a:xfrm>
              <a:custGeom>
                <a:avLst/>
                <a:gdLst>
                  <a:gd name="T0" fmla="*/ 1062 w 1062"/>
                  <a:gd name="T1" fmla="*/ 2359 h 2644"/>
                  <a:gd name="T2" fmla="*/ 1062 w 1062"/>
                  <a:gd name="T3" fmla="*/ 0 h 2644"/>
                  <a:gd name="T4" fmla="*/ 0 w 1062"/>
                  <a:gd name="T5" fmla="*/ 286 h 2644"/>
                  <a:gd name="T6" fmla="*/ 0 w 1062"/>
                  <a:gd name="T7" fmla="*/ 2644 h 2644"/>
                  <a:gd name="T8" fmla="*/ 1062 w 1062"/>
                  <a:gd name="T9" fmla="*/ 2359 h 2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62"/>
                  <a:gd name="T16" fmla="*/ 0 h 2644"/>
                  <a:gd name="T17" fmla="*/ 1062 w 1062"/>
                  <a:gd name="T18" fmla="*/ 2644 h 2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62" h="2644">
                    <a:moveTo>
                      <a:pt x="1062" y="2359"/>
                    </a:moveTo>
                    <a:lnTo>
                      <a:pt x="1062" y="0"/>
                    </a:lnTo>
                    <a:lnTo>
                      <a:pt x="0" y="286"/>
                    </a:lnTo>
                    <a:lnTo>
                      <a:pt x="0" y="2644"/>
                    </a:lnTo>
                    <a:lnTo>
                      <a:pt x="1062" y="235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6" name="Freeform 1433"/>
              <p:cNvSpPr>
                <a:spLocks/>
              </p:cNvSpPr>
              <p:nvPr/>
            </p:nvSpPr>
            <p:spPr bwMode="gray">
              <a:xfrm>
                <a:off x="945" y="1877"/>
                <a:ext cx="98" cy="229"/>
              </a:xfrm>
              <a:custGeom>
                <a:avLst/>
                <a:gdLst/>
                <a:ahLst/>
                <a:cxnLst>
                  <a:cxn ang="0">
                    <a:pos x="0" y="1486"/>
                  </a:cxn>
                  <a:cxn ang="0">
                    <a:pos x="0" y="170"/>
                  </a:cxn>
                  <a:cxn ang="0">
                    <a:pos x="638" y="0"/>
                  </a:cxn>
                  <a:cxn ang="0">
                    <a:pos x="638" y="1314"/>
                  </a:cxn>
                  <a:cxn ang="0">
                    <a:pos x="0" y="1486"/>
                  </a:cxn>
                </a:cxnLst>
                <a:rect l="0" t="0" r="r" b="b"/>
                <a:pathLst>
                  <a:path w="638" h="1486">
                    <a:moveTo>
                      <a:pt x="0" y="1486"/>
                    </a:moveTo>
                    <a:lnTo>
                      <a:pt x="0" y="170"/>
                    </a:lnTo>
                    <a:lnTo>
                      <a:pt x="638" y="0"/>
                    </a:lnTo>
                    <a:lnTo>
                      <a:pt x="638" y="1314"/>
                    </a:lnTo>
                    <a:lnTo>
                      <a:pt x="0" y="1486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7" name="Freeform 1434"/>
              <p:cNvSpPr>
                <a:spLocks/>
              </p:cNvSpPr>
              <p:nvPr/>
            </p:nvSpPr>
            <p:spPr bwMode="gray">
              <a:xfrm>
                <a:off x="945" y="1859"/>
                <a:ext cx="98" cy="44"/>
              </a:xfrm>
              <a:custGeom>
                <a:avLst/>
                <a:gdLst>
                  <a:gd name="T0" fmla="*/ 0 w 638"/>
                  <a:gd name="T1" fmla="*/ 286 h 286"/>
                  <a:gd name="T2" fmla="*/ 0 w 638"/>
                  <a:gd name="T3" fmla="*/ 170 h 286"/>
                  <a:gd name="T4" fmla="*/ 638 w 638"/>
                  <a:gd name="T5" fmla="*/ 0 h 286"/>
                  <a:gd name="T6" fmla="*/ 638 w 638"/>
                  <a:gd name="T7" fmla="*/ 115 h 286"/>
                  <a:gd name="T8" fmla="*/ 0 w 638"/>
                  <a:gd name="T9" fmla="*/ 286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286"/>
                  <a:gd name="T17" fmla="*/ 638 w 638"/>
                  <a:gd name="T18" fmla="*/ 286 h 2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286">
                    <a:moveTo>
                      <a:pt x="0" y="286"/>
                    </a:moveTo>
                    <a:lnTo>
                      <a:pt x="0" y="170"/>
                    </a:lnTo>
                    <a:lnTo>
                      <a:pt x="638" y="0"/>
                    </a:lnTo>
                    <a:lnTo>
                      <a:pt x="638" y="115"/>
                    </a:lnTo>
                    <a:lnTo>
                      <a:pt x="0" y="28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8" name="Freeform 1435"/>
              <p:cNvSpPr>
                <a:spLocks/>
              </p:cNvSpPr>
              <p:nvPr/>
            </p:nvSpPr>
            <p:spPr bwMode="gray">
              <a:xfrm>
                <a:off x="488" y="1763"/>
                <a:ext cx="457" cy="140"/>
              </a:xfrm>
              <a:custGeom>
                <a:avLst/>
                <a:gdLst>
                  <a:gd name="T0" fmla="*/ 0 w 2970"/>
                  <a:gd name="T1" fmla="*/ 0 h 913"/>
                  <a:gd name="T2" fmla="*/ 2970 w 2970"/>
                  <a:gd name="T3" fmla="*/ 797 h 913"/>
                  <a:gd name="T4" fmla="*/ 2970 w 2970"/>
                  <a:gd name="T5" fmla="*/ 913 h 913"/>
                  <a:gd name="T6" fmla="*/ 0 w 2970"/>
                  <a:gd name="T7" fmla="*/ 116 h 913"/>
                  <a:gd name="T8" fmla="*/ 0 w 2970"/>
                  <a:gd name="T9" fmla="*/ 0 h 9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70"/>
                  <a:gd name="T16" fmla="*/ 0 h 913"/>
                  <a:gd name="T17" fmla="*/ 2970 w 2970"/>
                  <a:gd name="T18" fmla="*/ 913 h 9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70" h="913">
                    <a:moveTo>
                      <a:pt x="0" y="0"/>
                    </a:moveTo>
                    <a:lnTo>
                      <a:pt x="2970" y="797"/>
                    </a:lnTo>
                    <a:lnTo>
                      <a:pt x="2970" y="913"/>
                    </a:lnTo>
                    <a:lnTo>
                      <a:pt x="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9" name="Freeform 1436"/>
              <p:cNvSpPr>
                <a:spLocks/>
              </p:cNvSpPr>
              <p:nvPr/>
            </p:nvSpPr>
            <p:spPr bwMode="gray">
              <a:xfrm>
                <a:off x="488" y="1736"/>
                <a:ext cx="555" cy="149"/>
              </a:xfrm>
              <a:custGeom>
                <a:avLst/>
                <a:gdLst>
                  <a:gd name="T0" fmla="*/ 0 w 3607"/>
                  <a:gd name="T1" fmla="*/ 172 h 969"/>
                  <a:gd name="T2" fmla="*/ 2970 w 3607"/>
                  <a:gd name="T3" fmla="*/ 969 h 969"/>
                  <a:gd name="T4" fmla="*/ 3607 w 3607"/>
                  <a:gd name="T5" fmla="*/ 798 h 969"/>
                  <a:gd name="T6" fmla="*/ 637 w 3607"/>
                  <a:gd name="T7" fmla="*/ 0 h 969"/>
                  <a:gd name="T8" fmla="*/ 0 w 3607"/>
                  <a:gd name="T9" fmla="*/ 172 h 9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07"/>
                  <a:gd name="T16" fmla="*/ 0 h 969"/>
                  <a:gd name="T17" fmla="*/ 3607 w 3607"/>
                  <a:gd name="T18" fmla="*/ 969 h 9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07" h="969">
                    <a:moveTo>
                      <a:pt x="0" y="172"/>
                    </a:moveTo>
                    <a:lnTo>
                      <a:pt x="2970" y="969"/>
                    </a:lnTo>
                    <a:lnTo>
                      <a:pt x="3607" y="798"/>
                    </a:lnTo>
                    <a:lnTo>
                      <a:pt x="637" y="0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0" name="Freeform 1437"/>
              <p:cNvSpPr>
                <a:spLocks/>
              </p:cNvSpPr>
              <p:nvPr/>
            </p:nvSpPr>
            <p:spPr bwMode="gray">
              <a:xfrm>
                <a:off x="488" y="1781"/>
                <a:ext cx="167" cy="2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316"/>
                  </a:cxn>
                  <a:cxn ang="0">
                    <a:pos x="1086" y="1607"/>
                  </a:cxn>
                  <a:cxn ang="0">
                    <a:pos x="1086" y="291"/>
                  </a:cxn>
                  <a:cxn ang="0">
                    <a:pos x="0" y="0"/>
                  </a:cxn>
                </a:cxnLst>
                <a:rect l="0" t="0" r="r" b="b"/>
                <a:pathLst>
                  <a:path w="1086" h="1607">
                    <a:moveTo>
                      <a:pt x="0" y="0"/>
                    </a:moveTo>
                    <a:lnTo>
                      <a:pt x="0" y="1316"/>
                    </a:lnTo>
                    <a:lnTo>
                      <a:pt x="1086" y="1607"/>
                    </a:lnTo>
                    <a:lnTo>
                      <a:pt x="1086" y="291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1" name="Freeform 1438"/>
              <p:cNvSpPr>
                <a:spLocks/>
              </p:cNvSpPr>
              <p:nvPr/>
            </p:nvSpPr>
            <p:spPr bwMode="gray">
              <a:xfrm>
                <a:off x="776" y="1858"/>
                <a:ext cx="169" cy="248"/>
              </a:xfrm>
              <a:custGeom>
                <a:avLst/>
                <a:gdLst/>
                <a:ahLst/>
                <a:cxnLst>
                  <a:cxn ang="0">
                    <a:pos x="1094" y="293"/>
                  </a:cxn>
                  <a:cxn ang="0">
                    <a:pos x="0" y="0"/>
                  </a:cxn>
                  <a:cxn ang="0">
                    <a:pos x="0" y="1314"/>
                  </a:cxn>
                  <a:cxn ang="0">
                    <a:pos x="1094" y="1609"/>
                  </a:cxn>
                  <a:cxn ang="0">
                    <a:pos x="1094" y="293"/>
                  </a:cxn>
                </a:cxnLst>
                <a:rect l="0" t="0" r="r" b="b"/>
                <a:pathLst>
                  <a:path w="1094" h="1609">
                    <a:moveTo>
                      <a:pt x="1094" y="293"/>
                    </a:moveTo>
                    <a:lnTo>
                      <a:pt x="0" y="0"/>
                    </a:lnTo>
                    <a:lnTo>
                      <a:pt x="0" y="1314"/>
                    </a:lnTo>
                    <a:lnTo>
                      <a:pt x="1094" y="1609"/>
                    </a:lnTo>
                    <a:lnTo>
                      <a:pt x="1094" y="293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2" name="Freeform 1439"/>
              <p:cNvSpPr>
                <a:spLocks/>
              </p:cNvSpPr>
              <p:nvPr/>
            </p:nvSpPr>
            <p:spPr bwMode="gray">
              <a:xfrm>
                <a:off x="655" y="1826"/>
                <a:ext cx="61" cy="218"/>
              </a:xfrm>
              <a:custGeom>
                <a:avLst/>
                <a:gdLst/>
                <a:ahLst/>
                <a:cxnLst>
                  <a:cxn ang="0">
                    <a:pos x="395" y="107"/>
                  </a:cxn>
                  <a:cxn ang="0">
                    <a:pos x="0" y="0"/>
                  </a:cxn>
                  <a:cxn ang="0">
                    <a:pos x="0" y="1316"/>
                  </a:cxn>
                  <a:cxn ang="0">
                    <a:pos x="395" y="1422"/>
                  </a:cxn>
                  <a:cxn ang="0">
                    <a:pos x="395" y="107"/>
                  </a:cxn>
                </a:cxnLst>
                <a:rect l="0" t="0" r="r" b="b"/>
                <a:pathLst>
                  <a:path w="395" h="1422">
                    <a:moveTo>
                      <a:pt x="395" y="107"/>
                    </a:moveTo>
                    <a:lnTo>
                      <a:pt x="0" y="0"/>
                    </a:lnTo>
                    <a:lnTo>
                      <a:pt x="0" y="1316"/>
                    </a:lnTo>
                    <a:lnTo>
                      <a:pt x="395" y="1422"/>
                    </a:lnTo>
                    <a:lnTo>
                      <a:pt x="395" y="107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3" name="Freeform 1440"/>
              <p:cNvSpPr>
                <a:spLocks/>
              </p:cNvSpPr>
              <p:nvPr/>
            </p:nvSpPr>
            <p:spPr bwMode="gray">
              <a:xfrm>
                <a:off x="716" y="1842"/>
                <a:ext cx="60" cy="2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315"/>
                  </a:cxn>
                  <a:cxn ang="0">
                    <a:pos x="395" y="1420"/>
                  </a:cxn>
                  <a:cxn ang="0">
                    <a:pos x="395" y="106"/>
                  </a:cxn>
                  <a:cxn ang="0">
                    <a:pos x="0" y="0"/>
                  </a:cxn>
                </a:cxnLst>
                <a:rect l="0" t="0" r="r" b="b"/>
                <a:pathLst>
                  <a:path w="395" h="1420">
                    <a:moveTo>
                      <a:pt x="0" y="0"/>
                    </a:moveTo>
                    <a:lnTo>
                      <a:pt x="0" y="1315"/>
                    </a:lnTo>
                    <a:lnTo>
                      <a:pt x="395" y="1420"/>
                    </a:lnTo>
                    <a:lnTo>
                      <a:pt x="395" y="10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4" name="Freeform 1441"/>
              <p:cNvSpPr>
                <a:spLocks/>
              </p:cNvSpPr>
              <p:nvPr/>
            </p:nvSpPr>
            <p:spPr bwMode="gray">
              <a:xfrm>
                <a:off x="632" y="1855"/>
                <a:ext cx="169" cy="52"/>
              </a:xfrm>
              <a:custGeom>
                <a:avLst/>
                <a:gdLst>
                  <a:gd name="T0" fmla="*/ 0 w 1098"/>
                  <a:gd name="T1" fmla="*/ 0 h 338"/>
                  <a:gd name="T2" fmla="*/ 1098 w 1098"/>
                  <a:gd name="T3" fmla="*/ 294 h 338"/>
                  <a:gd name="T4" fmla="*/ 1098 w 1098"/>
                  <a:gd name="T5" fmla="*/ 338 h 338"/>
                  <a:gd name="T6" fmla="*/ 0 w 1098"/>
                  <a:gd name="T7" fmla="*/ 42 h 338"/>
                  <a:gd name="T8" fmla="*/ 0 w 1098"/>
                  <a:gd name="T9" fmla="*/ 0 h 3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8"/>
                  <a:gd name="T16" fmla="*/ 0 h 338"/>
                  <a:gd name="T17" fmla="*/ 1098 w 1098"/>
                  <a:gd name="T18" fmla="*/ 338 h 3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8" h="338">
                    <a:moveTo>
                      <a:pt x="0" y="0"/>
                    </a:moveTo>
                    <a:lnTo>
                      <a:pt x="1098" y="294"/>
                    </a:lnTo>
                    <a:lnTo>
                      <a:pt x="1098" y="338"/>
                    </a:lnTo>
                    <a:lnTo>
                      <a:pt x="0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5" name="Freeform 1442"/>
              <p:cNvSpPr>
                <a:spLocks/>
              </p:cNvSpPr>
              <p:nvPr/>
            </p:nvSpPr>
            <p:spPr bwMode="gray">
              <a:xfrm>
                <a:off x="918" y="1736"/>
                <a:ext cx="57" cy="23"/>
              </a:xfrm>
              <a:custGeom>
                <a:avLst/>
                <a:gdLst>
                  <a:gd name="T0" fmla="*/ 0 w 368"/>
                  <a:gd name="T1" fmla="*/ 149 h 149"/>
                  <a:gd name="T2" fmla="*/ 0 w 368"/>
                  <a:gd name="T3" fmla="*/ 97 h 149"/>
                  <a:gd name="T4" fmla="*/ 368 w 368"/>
                  <a:gd name="T5" fmla="*/ 0 h 149"/>
                  <a:gd name="T6" fmla="*/ 368 w 368"/>
                  <a:gd name="T7" fmla="*/ 50 h 149"/>
                  <a:gd name="T8" fmla="*/ 0 w 368"/>
                  <a:gd name="T9" fmla="*/ 149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8"/>
                  <a:gd name="T16" fmla="*/ 0 h 149"/>
                  <a:gd name="T17" fmla="*/ 368 w 368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8" h="149">
                    <a:moveTo>
                      <a:pt x="0" y="149"/>
                    </a:moveTo>
                    <a:lnTo>
                      <a:pt x="0" y="97"/>
                    </a:lnTo>
                    <a:lnTo>
                      <a:pt x="368" y="0"/>
                    </a:lnTo>
                    <a:lnTo>
                      <a:pt x="368" y="5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6" name="Freeform 1443"/>
              <p:cNvSpPr>
                <a:spLocks/>
              </p:cNvSpPr>
              <p:nvPr/>
            </p:nvSpPr>
            <p:spPr bwMode="gray">
              <a:xfrm>
                <a:off x="910" y="1748"/>
                <a:ext cx="8" cy="11"/>
              </a:xfrm>
              <a:custGeom>
                <a:avLst/>
                <a:gdLst>
                  <a:gd name="T0" fmla="*/ 0 w 54"/>
                  <a:gd name="T1" fmla="*/ 0 h 66"/>
                  <a:gd name="T2" fmla="*/ 54 w 54"/>
                  <a:gd name="T3" fmla="*/ 14 h 66"/>
                  <a:gd name="T4" fmla="*/ 54 w 54"/>
                  <a:gd name="T5" fmla="*/ 66 h 66"/>
                  <a:gd name="T6" fmla="*/ 0 w 54"/>
                  <a:gd name="T7" fmla="*/ 51 h 66"/>
                  <a:gd name="T8" fmla="*/ 0 w 54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66"/>
                  <a:gd name="T17" fmla="*/ 54 w 54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66">
                    <a:moveTo>
                      <a:pt x="0" y="0"/>
                    </a:moveTo>
                    <a:lnTo>
                      <a:pt x="54" y="14"/>
                    </a:lnTo>
                    <a:lnTo>
                      <a:pt x="54" y="66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7" name="Freeform 1444"/>
              <p:cNvSpPr>
                <a:spLocks/>
              </p:cNvSpPr>
              <p:nvPr/>
            </p:nvSpPr>
            <p:spPr bwMode="gray">
              <a:xfrm>
                <a:off x="910" y="1733"/>
                <a:ext cx="65" cy="18"/>
              </a:xfrm>
              <a:custGeom>
                <a:avLst/>
                <a:gdLst>
                  <a:gd name="T0" fmla="*/ 0 w 419"/>
                  <a:gd name="T1" fmla="*/ 98 h 112"/>
                  <a:gd name="T2" fmla="*/ 364 w 419"/>
                  <a:gd name="T3" fmla="*/ 0 h 112"/>
                  <a:gd name="T4" fmla="*/ 419 w 419"/>
                  <a:gd name="T5" fmla="*/ 15 h 112"/>
                  <a:gd name="T6" fmla="*/ 55 w 419"/>
                  <a:gd name="T7" fmla="*/ 112 h 112"/>
                  <a:gd name="T8" fmla="*/ 0 w 419"/>
                  <a:gd name="T9" fmla="*/ 98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9"/>
                  <a:gd name="T16" fmla="*/ 0 h 112"/>
                  <a:gd name="T17" fmla="*/ 419 w 419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9" h="112">
                    <a:moveTo>
                      <a:pt x="0" y="98"/>
                    </a:moveTo>
                    <a:lnTo>
                      <a:pt x="364" y="0"/>
                    </a:lnTo>
                    <a:lnTo>
                      <a:pt x="419" y="15"/>
                    </a:lnTo>
                    <a:lnTo>
                      <a:pt x="55" y="112"/>
                    </a:lnTo>
                    <a:lnTo>
                      <a:pt x="0" y="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8" name="Freeform 1446"/>
              <p:cNvSpPr>
                <a:spLocks/>
              </p:cNvSpPr>
              <p:nvPr/>
            </p:nvSpPr>
            <p:spPr bwMode="gray">
              <a:xfrm>
                <a:off x="602" y="1650"/>
                <a:ext cx="57" cy="23"/>
              </a:xfrm>
              <a:custGeom>
                <a:avLst/>
                <a:gdLst>
                  <a:gd name="T0" fmla="*/ 0 w 367"/>
                  <a:gd name="T1" fmla="*/ 149 h 149"/>
                  <a:gd name="T2" fmla="*/ 0 w 367"/>
                  <a:gd name="T3" fmla="*/ 97 h 149"/>
                  <a:gd name="T4" fmla="*/ 367 w 367"/>
                  <a:gd name="T5" fmla="*/ 0 h 149"/>
                  <a:gd name="T6" fmla="*/ 367 w 367"/>
                  <a:gd name="T7" fmla="*/ 50 h 149"/>
                  <a:gd name="T8" fmla="*/ 0 w 367"/>
                  <a:gd name="T9" fmla="*/ 149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7"/>
                  <a:gd name="T16" fmla="*/ 0 h 149"/>
                  <a:gd name="T17" fmla="*/ 367 w 367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7" h="149">
                    <a:moveTo>
                      <a:pt x="0" y="149"/>
                    </a:moveTo>
                    <a:lnTo>
                      <a:pt x="0" y="97"/>
                    </a:lnTo>
                    <a:lnTo>
                      <a:pt x="367" y="0"/>
                    </a:lnTo>
                    <a:lnTo>
                      <a:pt x="367" y="5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9" name="Freeform 1447"/>
              <p:cNvSpPr>
                <a:spLocks/>
              </p:cNvSpPr>
              <p:nvPr/>
            </p:nvSpPr>
            <p:spPr bwMode="gray">
              <a:xfrm>
                <a:off x="594" y="1663"/>
                <a:ext cx="8" cy="10"/>
              </a:xfrm>
              <a:custGeom>
                <a:avLst/>
                <a:gdLst>
                  <a:gd name="T0" fmla="*/ 0 w 55"/>
                  <a:gd name="T1" fmla="*/ 0 h 66"/>
                  <a:gd name="T2" fmla="*/ 55 w 55"/>
                  <a:gd name="T3" fmla="*/ 14 h 66"/>
                  <a:gd name="T4" fmla="*/ 55 w 55"/>
                  <a:gd name="T5" fmla="*/ 66 h 66"/>
                  <a:gd name="T6" fmla="*/ 0 w 55"/>
                  <a:gd name="T7" fmla="*/ 51 h 66"/>
                  <a:gd name="T8" fmla="*/ 0 w 55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66"/>
                  <a:gd name="T17" fmla="*/ 55 w 55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66">
                    <a:moveTo>
                      <a:pt x="0" y="0"/>
                    </a:moveTo>
                    <a:lnTo>
                      <a:pt x="55" y="14"/>
                    </a:lnTo>
                    <a:lnTo>
                      <a:pt x="55" y="66"/>
                    </a:lnTo>
                    <a:lnTo>
                      <a:pt x="0" y="51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0" name="Freeform 1448"/>
              <p:cNvSpPr>
                <a:spLocks/>
              </p:cNvSpPr>
              <p:nvPr/>
            </p:nvSpPr>
            <p:spPr bwMode="gray">
              <a:xfrm>
                <a:off x="594" y="1648"/>
                <a:ext cx="65" cy="17"/>
              </a:xfrm>
              <a:custGeom>
                <a:avLst/>
                <a:gdLst>
                  <a:gd name="T0" fmla="*/ 0 w 419"/>
                  <a:gd name="T1" fmla="*/ 98 h 112"/>
                  <a:gd name="T2" fmla="*/ 364 w 419"/>
                  <a:gd name="T3" fmla="*/ 0 h 112"/>
                  <a:gd name="T4" fmla="*/ 419 w 419"/>
                  <a:gd name="T5" fmla="*/ 15 h 112"/>
                  <a:gd name="T6" fmla="*/ 55 w 419"/>
                  <a:gd name="T7" fmla="*/ 112 h 112"/>
                  <a:gd name="T8" fmla="*/ 0 w 419"/>
                  <a:gd name="T9" fmla="*/ 98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9"/>
                  <a:gd name="T16" fmla="*/ 0 h 112"/>
                  <a:gd name="T17" fmla="*/ 419 w 419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9" h="112">
                    <a:moveTo>
                      <a:pt x="0" y="98"/>
                    </a:moveTo>
                    <a:lnTo>
                      <a:pt x="364" y="0"/>
                    </a:lnTo>
                    <a:lnTo>
                      <a:pt x="419" y="15"/>
                    </a:lnTo>
                    <a:lnTo>
                      <a:pt x="55" y="112"/>
                    </a:lnTo>
                    <a:lnTo>
                      <a:pt x="0" y="9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1" name="Freeform 1450"/>
              <p:cNvSpPr>
                <a:spLocks/>
              </p:cNvSpPr>
              <p:nvPr/>
            </p:nvSpPr>
            <p:spPr bwMode="gray">
              <a:xfrm>
                <a:off x="905" y="1750"/>
                <a:ext cx="13" cy="108"/>
              </a:xfrm>
              <a:custGeom>
                <a:avLst/>
                <a:gdLst>
                  <a:gd name="T0" fmla="*/ 0 w 88"/>
                  <a:gd name="T1" fmla="*/ 698 h 698"/>
                  <a:gd name="T2" fmla="*/ 0 w 88"/>
                  <a:gd name="T3" fmla="*/ 24 h 698"/>
                  <a:gd name="T4" fmla="*/ 88 w 88"/>
                  <a:gd name="T5" fmla="*/ 0 h 698"/>
                  <a:gd name="T6" fmla="*/ 88 w 88"/>
                  <a:gd name="T7" fmla="*/ 674 h 698"/>
                  <a:gd name="T8" fmla="*/ 0 w 88"/>
                  <a:gd name="T9" fmla="*/ 698 h 6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698"/>
                  <a:gd name="T17" fmla="*/ 88 w 88"/>
                  <a:gd name="T18" fmla="*/ 698 h 6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698">
                    <a:moveTo>
                      <a:pt x="0" y="698"/>
                    </a:moveTo>
                    <a:lnTo>
                      <a:pt x="0" y="24"/>
                    </a:lnTo>
                    <a:lnTo>
                      <a:pt x="88" y="0"/>
                    </a:lnTo>
                    <a:lnTo>
                      <a:pt x="88" y="674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2" name="Freeform 1451"/>
              <p:cNvSpPr>
                <a:spLocks/>
              </p:cNvSpPr>
              <p:nvPr/>
            </p:nvSpPr>
            <p:spPr bwMode="gray">
              <a:xfrm>
                <a:off x="580" y="1667"/>
                <a:ext cx="325" cy="191"/>
              </a:xfrm>
              <a:custGeom>
                <a:avLst/>
                <a:gdLst>
                  <a:gd name="T0" fmla="*/ 0 w 2112"/>
                  <a:gd name="T1" fmla="*/ 0 h 1242"/>
                  <a:gd name="T2" fmla="*/ 2112 w 2112"/>
                  <a:gd name="T3" fmla="*/ 568 h 1242"/>
                  <a:gd name="T4" fmla="*/ 2112 w 2112"/>
                  <a:gd name="T5" fmla="*/ 1242 h 1242"/>
                  <a:gd name="T6" fmla="*/ 0 w 2112"/>
                  <a:gd name="T7" fmla="*/ 675 h 1242"/>
                  <a:gd name="T8" fmla="*/ 0 w 2112"/>
                  <a:gd name="T9" fmla="*/ 0 h 12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2"/>
                  <a:gd name="T16" fmla="*/ 0 h 1242"/>
                  <a:gd name="T17" fmla="*/ 2112 w 2112"/>
                  <a:gd name="T18" fmla="*/ 1242 h 12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2" h="1242">
                    <a:moveTo>
                      <a:pt x="0" y="0"/>
                    </a:moveTo>
                    <a:lnTo>
                      <a:pt x="2112" y="568"/>
                    </a:lnTo>
                    <a:lnTo>
                      <a:pt x="2112" y="1242"/>
                    </a:lnTo>
                    <a:lnTo>
                      <a:pt x="0" y="6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3" name="Freeform 1452"/>
              <p:cNvSpPr>
                <a:spLocks/>
              </p:cNvSpPr>
              <p:nvPr/>
            </p:nvSpPr>
            <p:spPr bwMode="gray">
              <a:xfrm>
                <a:off x="581" y="1663"/>
                <a:ext cx="337" cy="91"/>
              </a:xfrm>
              <a:custGeom>
                <a:avLst/>
                <a:gdLst>
                  <a:gd name="T0" fmla="*/ 0 w 2198"/>
                  <a:gd name="T1" fmla="*/ 22 h 590"/>
                  <a:gd name="T2" fmla="*/ 85 w 2198"/>
                  <a:gd name="T3" fmla="*/ 0 h 590"/>
                  <a:gd name="T4" fmla="*/ 2198 w 2198"/>
                  <a:gd name="T5" fmla="*/ 566 h 590"/>
                  <a:gd name="T6" fmla="*/ 2114 w 2198"/>
                  <a:gd name="T7" fmla="*/ 590 h 590"/>
                  <a:gd name="T8" fmla="*/ 0 w 2198"/>
                  <a:gd name="T9" fmla="*/ 22 h 5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8"/>
                  <a:gd name="T16" fmla="*/ 0 h 590"/>
                  <a:gd name="T17" fmla="*/ 2198 w 2198"/>
                  <a:gd name="T18" fmla="*/ 590 h 5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8" h="590">
                    <a:moveTo>
                      <a:pt x="0" y="22"/>
                    </a:moveTo>
                    <a:lnTo>
                      <a:pt x="85" y="0"/>
                    </a:lnTo>
                    <a:lnTo>
                      <a:pt x="2198" y="566"/>
                    </a:lnTo>
                    <a:lnTo>
                      <a:pt x="2114" y="59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182" name="WordArt 572"/>
            <p:cNvSpPr>
              <a:spLocks noChangeArrowheads="1" noChangeShapeType="1" noTextEdit="1"/>
            </p:cNvSpPr>
            <p:nvPr/>
          </p:nvSpPr>
          <p:spPr bwMode="gray">
            <a:xfrm>
              <a:off x="10956370" y="3814893"/>
              <a:ext cx="427869" cy="194961"/>
            </a:xfrm>
            <a:prstGeom prst="rect">
              <a:avLst/>
            </a:prstGeom>
            <a:ln>
              <a:noFill/>
            </a:ln>
            <a:sp3d prstMaterial="matte"/>
          </p:spPr>
          <p:txBody>
            <a:bodyPr wrap="none" fromWordArt="1">
              <a:prstTxWarp prst="textSlantUp">
                <a:avLst>
                  <a:gd name="adj" fmla="val 55556"/>
                </a:avLst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900" b="0" i="0" u="none" strike="noStrike" kern="10" cap="all" spc="0" normalizeH="0" baseline="0" noProof="0" dirty="0">
                  <a:ln w="9525">
                    <a:noFill/>
                    <a:round/>
                    <a:headEnd/>
                    <a:tailEnd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Torna tezgahı</a:t>
              </a:r>
              <a:endParaRPr kumimoji="0" lang="en-US" sz="3600" b="0" i="0" u="none" strike="noStrike" kern="10" cap="all" spc="0" normalizeH="0" baseline="0" noProof="0" dirty="0">
                <a:ln w="9525">
                  <a:noFill/>
                  <a:round/>
                  <a:headEnd/>
                  <a:tailEnd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</p:grpSp>
      <p:grpSp>
        <p:nvGrpSpPr>
          <p:cNvPr id="2204" name="Group 1326"/>
          <p:cNvGrpSpPr>
            <a:grpSpLocks/>
          </p:cNvGrpSpPr>
          <p:nvPr/>
        </p:nvGrpSpPr>
        <p:grpSpPr bwMode="gray">
          <a:xfrm>
            <a:off x="5481469" y="5192870"/>
            <a:ext cx="596243" cy="415787"/>
            <a:chOff x="-1496" y="3101"/>
            <a:chExt cx="4084" cy="2842"/>
          </a:xfrm>
          <a:scene3d>
            <a:camera prst="orthographicFront"/>
            <a:lightRig rig="threePt" dir="t">
              <a:rot lat="0" lon="0" rev="10800000"/>
            </a:lightRig>
          </a:scene3d>
        </p:grpSpPr>
        <p:sp>
          <p:nvSpPr>
            <p:cNvPr id="2205" name="Freeform 1327"/>
            <p:cNvSpPr>
              <a:spLocks/>
            </p:cNvSpPr>
            <p:nvPr/>
          </p:nvSpPr>
          <p:spPr bwMode="gray">
            <a:xfrm>
              <a:off x="2087" y="4070"/>
              <a:ext cx="168" cy="484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0" y="45"/>
                </a:cxn>
                <a:cxn ang="0">
                  <a:pos x="168" y="0"/>
                </a:cxn>
                <a:cxn ang="0">
                  <a:pos x="168" y="442"/>
                </a:cxn>
                <a:cxn ang="0">
                  <a:pos x="0" y="484"/>
                </a:cxn>
              </a:cxnLst>
              <a:rect l="0" t="0" r="r" b="b"/>
              <a:pathLst>
                <a:path w="168" h="484">
                  <a:moveTo>
                    <a:pt x="0" y="484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442"/>
                  </a:lnTo>
                  <a:lnTo>
                    <a:pt x="0" y="48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6" name="Freeform 1328"/>
            <p:cNvSpPr>
              <a:spLocks/>
            </p:cNvSpPr>
            <p:nvPr/>
          </p:nvSpPr>
          <p:spPr bwMode="gray">
            <a:xfrm>
              <a:off x="2057" y="4108"/>
              <a:ext cx="30" cy="446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0" y="0"/>
                </a:cxn>
                <a:cxn ang="0">
                  <a:pos x="0" y="439"/>
                </a:cxn>
                <a:cxn ang="0">
                  <a:pos x="30" y="446"/>
                </a:cxn>
                <a:cxn ang="0">
                  <a:pos x="30" y="7"/>
                </a:cxn>
              </a:cxnLst>
              <a:rect l="0" t="0" r="r" b="b"/>
              <a:pathLst>
                <a:path w="30" h="446">
                  <a:moveTo>
                    <a:pt x="30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0" y="446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7" name="Freeform 1329"/>
            <p:cNvSpPr>
              <a:spLocks/>
            </p:cNvSpPr>
            <p:nvPr/>
          </p:nvSpPr>
          <p:spPr bwMode="gray">
            <a:xfrm>
              <a:off x="2057" y="4063"/>
              <a:ext cx="198" cy="52"/>
            </a:xfrm>
            <a:custGeom>
              <a:avLst/>
              <a:gdLst/>
              <a:ahLst/>
              <a:cxnLst>
                <a:cxn ang="0">
                  <a:pos x="198" y="7"/>
                </a:cxn>
                <a:cxn ang="0">
                  <a:pos x="165" y="0"/>
                </a:cxn>
                <a:cxn ang="0">
                  <a:pos x="0" y="45"/>
                </a:cxn>
                <a:cxn ang="0">
                  <a:pos x="30" y="52"/>
                </a:cxn>
                <a:cxn ang="0">
                  <a:pos x="198" y="7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5" y="0"/>
                  </a:lnTo>
                  <a:lnTo>
                    <a:pt x="0" y="45"/>
                  </a:lnTo>
                  <a:lnTo>
                    <a:pt x="30" y="52"/>
                  </a:lnTo>
                  <a:lnTo>
                    <a:pt x="198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8" name="Freeform 1330"/>
            <p:cNvSpPr>
              <a:spLocks/>
            </p:cNvSpPr>
            <p:nvPr/>
          </p:nvSpPr>
          <p:spPr bwMode="gray">
            <a:xfrm>
              <a:off x="2033" y="3992"/>
              <a:ext cx="26" cy="3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9" y="4"/>
                </a:cxn>
                <a:cxn ang="0">
                  <a:pos x="10" y="12"/>
                </a:cxn>
                <a:cxn ang="0">
                  <a:pos x="2" y="9"/>
                </a:cxn>
                <a:cxn ang="0">
                  <a:pos x="2" y="2"/>
                </a:cxn>
              </a:cxnLst>
              <a:rect l="0" t="0" r="r" b="b"/>
              <a:pathLst>
                <a:path w="11" h="13">
                  <a:moveTo>
                    <a:pt x="2" y="2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7"/>
                    <a:pt x="11" y="10"/>
                    <a:pt x="10" y="12"/>
                  </a:cubicBezTo>
                  <a:cubicBezTo>
                    <a:pt x="8" y="13"/>
                    <a:pt x="5" y="12"/>
                    <a:pt x="2" y="9"/>
                  </a:cubicBezTo>
                  <a:cubicBezTo>
                    <a:pt x="0" y="6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9" name="Freeform 1331"/>
            <p:cNvSpPr>
              <a:spLocks/>
            </p:cNvSpPr>
            <p:nvPr/>
          </p:nvSpPr>
          <p:spPr bwMode="gray">
            <a:xfrm>
              <a:off x="2033" y="4672"/>
              <a:ext cx="26" cy="29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9" y="4"/>
                </a:cxn>
                <a:cxn ang="0">
                  <a:pos x="10" y="11"/>
                </a:cxn>
                <a:cxn ang="0">
                  <a:pos x="2" y="9"/>
                </a:cxn>
                <a:cxn ang="0">
                  <a:pos x="2" y="1"/>
                </a:cxn>
              </a:cxnLst>
              <a:rect l="0" t="0" r="r" b="b"/>
              <a:pathLst>
                <a:path w="11" h="12">
                  <a:moveTo>
                    <a:pt x="2" y="1"/>
                  </a:moveTo>
                  <a:cubicBezTo>
                    <a:pt x="4" y="0"/>
                    <a:pt x="7" y="1"/>
                    <a:pt x="9" y="4"/>
                  </a:cubicBezTo>
                  <a:cubicBezTo>
                    <a:pt x="11" y="6"/>
                    <a:pt x="11" y="10"/>
                    <a:pt x="10" y="11"/>
                  </a:cubicBezTo>
                  <a:cubicBezTo>
                    <a:pt x="8" y="12"/>
                    <a:pt x="5" y="11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 w="6350" cmpd="sng">
              <a:solidFill>
                <a:srgbClr val="000000"/>
              </a:solidFill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0" name="Freeform 1332"/>
            <p:cNvSpPr>
              <a:spLocks/>
            </p:cNvSpPr>
            <p:nvPr/>
          </p:nvSpPr>
          <p:spPr bwMode="gray">
            <a:xfrm>
              <a:off x="2045" y="3940"/>
              <a:ext cx="220" cy="756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2" y="33"/>
                </a:cxn>
                <a:cxn ang="0">
                  <a:pos x="85" y="10"/>
                </a:cxn>
                <a:cxn ang="0">
                  <a:pos x="85" y="290"/>
                </a:cxn>
                <a:cxn ang="0">
                  <a:pos x="0" y="312"/>
                </a:cxn>
                <a:cxn ang="0">
                  <a:pos x="2" y="320"/>
                </a:cxn>
                <a:cxn ang="0">
                  <a:pos x="93" y="296"/>
                </a:cxn>
                <a:cxn ang="0">
                  <a:pos x="93" y="0"/>
                </a:cxn>
                <a:cxn ang="0">
                  <a:pos x="0" y="25"/>
                </a:cxn>
              </a:cxnLst>
              <a:rect l="0" t="0" r="r" b="b"/>
              <a:pathLst>
                <a:path w="93" h="320">
                  <a:moveTo>
                    <a:pt x="0" y="25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76" y="13"/>
                    <a:pt x="85" y="10"/>
                  </a:cubicBezTo>
                  <a:cubicBezTo>
                    <a:pt x="85" y="20"/>
                    <a:pt x="85" y="284"/>
                    <a:pt x="85" y="290"/>
                  </a:cubicBezTo>
                  <a:cubicBezTo>
                    <a:pt x="79" y="291"/>
                    <a:pt x="0" y="312"/>
                    <a:pt x="0" y="312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1" name="Freeform 1333"/>
            <p:cNvSpPr>
              <a:spLocks/>
            </p:cNvSpPr>
            <p:nvPr/>
          </p:nvSpPr>
          <p:spPr bwMode="gray">
            <a:xfrm>
              <a:off x="344" y="5258"/>
              <a:ext cx="435" cy="435"/>
            </a:xfrm>
            <a:custGeom>
              <a:avLst/>
              <a:gdLst/>
              <a:ahLst/>
              <a:cxnLst>
                <a:cxn ang="0">
                  <a:pos x="187" y="435"/>
                </a:cxn>
                <a:cxn ang="0">
                  <a:pos x="0" y="241"/>
                </a:cxn>
                <a:cxn ang="0">
                  <a:pos x="435" y="0"/>
                </a:cxn>
                <a:cxn ang="0">
                  <a:pos x="380" y="383"/>
                </a:cxn>
                <a:cxn ang="0">
                  <a:pos x="187" y="435"/>
                </a:cxn>
              </a:cxnLst>
              <a:rect l="0" t="0" r="r" b="b"/>
              <a:pathLst>
                <a:path w="435" h="435">
                  <a:moveTo>
                    <a:pt x="187" y="435"/>
                  </a:moveTo>
                  <a:lnTo>
                    <a:pt x="0" y="241"/>
                  </a:lnTo>
                  <a:lnTo>
                    <a:pt x="435" y="0"/>
                  </a:lnTo>
                  <a:lnTo>
                    <a:pt x="380" y="383"/>
                  </a:lnTo>
                  <a:lnTo>
                    <a:pt x="187" y="43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2" name="Freeform 1334"/>
            <p:cNvSpPr>
              <a:spLocks/>
            </p:cNvSpPr>
            <p:nvPr/>
          </p:nvSpPr>
          <p:spPr bwMode="gray">
            <a:xfrm>
              <a:off x="-1449" y="4762"/>
              <a:ext cx="458" cy="449"/>
            </a:xfrm>
            <a:custGeom>
              <a:avLst/>
              <a:gdLst/>
              <a:ahLst/>
              <a:cxnLst>
                <a:cxn ang="0">
                  <a:pos x="187" y="449"/>
                </a:cxn>
                <a:cxn ang="0">
                  <a:pos x="0" y="255"/>
                </a:cxn>
                <a:cxn ang="0">
                  <a:pos x="458" y="0"/>
                </a:cxn>
                <a:cxn ang="0">
                  <a:pos x="380" y="397"/>
                </a:cxn>
                <a:cxn ang="0">
                  <a:pos x="187" y="449"/>
                </a:cxn>
              </a:cxnLst>
              <a:rect l="0" t="0" r="r" b="b"/>
              <a:pathLst>
                <a:path w="458" h="449">
                  <a:moveTo>
                    <a:pt x="187" y="449"/>
                  </a:moveTo>
                  <a:lnTo>
                    <a:pt x="0" y="255"/>
                  </a:lnTo>
                  <a:lnTo>
                    <a:pt x="458" y="0"/>
                  </a:lnTo>
                  <a:lnTo>
                    <a:pt x="380" y="397"/>
                  </a:lnTo>
                  <a:lnTo>
                    <a:pt x="187" y="4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3" name="Freeform 1335"/>
            <p:cNvSpPr>
              <a:spLocks/>
            </p:cNvSpPr>
            <p:nvPr/>
          </p:nvSpPr>
          <p:spPr bwMode="gray">
            <a:xfrm>
              <a:off x="611" y="5367"/>
              <a:ext cx="498" cy="549"/>
            </a:xfrm>
            <a:custGeom>
              <a:avLst/>
              <a:gdLst/>
              <a:ahLst/>
              <a:cxnLst>
                <a:cxn ang="0">
                  <a:pos x="168" y="67"/>
                </a:cxn>
                <a:cxn ang="0">
                  <a:pos x="46" y="15"/>
                </a:cxn>
                <a:cxn ang="0">
                  <a:pos x="46" y="15"/>
                </a:cxn>
                <a:cxn ang="0">
                  <a:pos x="12" y="23"/>
                </a:cxn>
                <a:cxn ang="0">
                  <a:pos x="19" y="38"/>
                </a:cxn>
                <a:cxn ang="0">
                  <a:pos x="41" y="164"/>
                </a:cxn>
                <a:cxn ang="0">
                  <a:pos x="100" y="212"/>
                </a:cxn>
                <a:cxn ang="0">
                  <a:pos x="109" y="232"/>
                </a:cxn>
                <a:cxn ang="0">
                  <a:pos x="154" y="220"/>
                </a:cxn>
                <a:cxn ang="0">
                  <a:pos x="154" y="220"/>
                </a:cxn>
                <a:cxn ang="0">
                  <a:pos x="176" y="209"/>
                </a:cxn>
                <a:cxn ang="0">
                  <a:pos x="168" y="67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4" y="21"/>
                    <a:pt x="82" y="0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7"/>
                    <a:pt x="79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8" y="119"/>
                    <a:pt x="168" y="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4" name="Freeform 1336"/>
            <p:cNvSpPr>
              <a:spLocks/>
            </p:cNvSpPr>
            <p:nvPr/>
          </p:nvSpPr>
          <p:spPr bwMode="gray">
            <a:xfrm>
              <a:off x="502" y="5374"/>
              <a:ext cx="503" cy="569"/>
            </a:xfrm>
            <a:custGeom>
              <a:avLst/>
              <a:gdLst/>
              <a:ahLst/>
              <a:cxnLst>
                <a:cxn ang="0">
                  <a:pos x="178" y="214"/>
                </a:cxn>
                <a:cxn ang="0">
                  <a:pos x="43" y="169"/>
                </a:cxn>
                <a:cxn ang="0">
                  <a:pos x="35" y="27"/>
                </a:cxn>
                <a:cxn ang="0">
                  <a:pos x="170" y="72"/>
                </a:cxn>
                <a:cxn ang="0">
                  <a:pos x="178" y="214"/>
                </a:cxn>
              </a:cxnLst>
              <a:rect l="0" t="0" r="r" b="b"/>
              <a:pathLst>
                <a:path w="213" h="241">
                  <a:moveTo>
                    <a:pt x="178" y="214"/>
                  </a:moveTo>
                  <a:cubicBezTo>
                    <a:pt x="142" y="241"/>
                    <a:pt x="82" y="221"/>
                    <a:pt x="43" y="169"/>
                  </a:cubicBezTo>
                  <a:cubicBezTo>
                    <a:pt x="3" y="117"/>
                    <a:pt x="0" y="54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10" y="124"/>
                    <a:pt x="213" y="188"/>
                    <a:pt x="178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5" name="Freeform 1337"/>
            <p:cNvSpPr>
              <a:spLocks/>
            </p:cNvSpPr>
            <p:nvPr/>
          </p:nvSpPr>
          <p:spPr bwMode="gray">
            <a:xfrm>
              <a:off x="602" y="5485"/>
              <a:ext cx="304" cy="347"/>
            </a:xfrm>
            <a:custGeom>
              <a:avLst/>
              <a:gdLst/>
              <a:ahLst/>
              <a:cxnLst>
                <a:cxn ang="0">
                  <a:pos x="108" y="131"/>
                </a:cxn>
                <a:cxn ang="0">
                  <a:pos x="26" y="103"/>
                </a:cxn>
                <a:cxn ang="0">
                  <a:pos x="21" y="17"/>
                </a:cxn>
                <a:cxn ang="0">
                  <a:pos x="103" y="44"/>
                </a:cxn>
                <a:cxn ang="0">
                  <a:pos x="108" y="131"/>
                </a:cxn>
              </a:cxnLst>
              <a:rect l="0" t="0" r="r" b="b"/>
              <a:pathLst>
                <a:path w="129" h="147">
                  <a:moveTo>
                    <a:pt x="108" y="131"/>
                  </a:moveTo>
                  <a:cubicBezTo>
                    <a:pt x="86" y="147"/>
                    <a:pt x="50" y="135"/>
                    <a:pt x="26" y="103"/>
                  </a:cubicBezTo>
                  <a:cubicBezTo>
                    <a:pt x="2" y="72"/>
                    <a:pt x="0" y="33"/>
                    <a:pt x="21" y="17"/>
                  </a:cubicBezTo>
                  <a:cubicBezTo>
                    <a:pt x="43" y="0"/>
                    <a:pt x="79" y="13"/>
                    <a:pt x="103" y="44"/>
                  </a:cubicBezTo>
                  <a:cubicBezTo>
                    <a:pt x="127" y="76"/>
                    <a:pt x="129" y="114"/>
                    <a:pt x="108" y="1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6" name="Freeform 1338"/>
            <p:cNvSpPr>
              <a:spLocks/>
            </p:cNvSpPr>
            <p:nvPr/>
          </p:nvSpPr>
          <p:spPr bwMode="gray">
            <a:xfrm>
              <a:off x="-1189" y="4869"/>
              <a:ext cx="498" cy="548"/>
            </a:xfrm>
            <a:custGeom>
              <a:avLst/>
              <a:gdLst/>
              <a:ahLst/>
              <a:cxnLst>
                <a:cxn ang="0">
                  <a:pos x="168" y="67"/>
                </a:cxn>
                <a:cxn ang="0">
                  <a:pos x="46" y="15"/>
                </a:cxn>
                <a:cxn ang="0">
                  <a:pos x="46" y="14"/>
                </a:cxn>
                <a:cxn ang="0">
                  <a:pos x="12" y="23"/>
                </a:cxn>
                <a:cxn ang="0">
                  <a:pos x="19" y="38"/>
                </a:cxn>
                <a:cxn ang="0">
                  <a:pos x="41" y="164"/>
                </a:cxn>
                <a:cxn ang="0">
                  <a:pos x="100" y="212"/>
                </a:cxn>
                <a:cxn ang="0">
                  <a:pos x="109" y="232"/>
                </a:cxn>
                <a:cxn ang="0">
                  <a:pos x="154" y="219"/>
                </a:cxn>
                <a:cxn ang="0">
                  <a:pos x="154" y="219"/>
                </a:cxn>
                <a:cxn ang="0">
                  <a:pos x="176" y="209"/>
                </a:cxn>
                <a:cxn ang="0">
                  <a:pos x="168" y="67"/>
                </a:cxn>
              </a:cxnLst>
              <a:rect l="0" t="0" r="r" b="b"/>
              <a:pathLst>
                <a:path w="211" h="232">
                  <a:moveTo>
                    <a:pt x="168" y="67"/>
                  </a:moveTo>
                  <a:cubicBezTo>
                    <a:pt x="133" y="21"/>
                    <a:pt x="82" y="0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0" y="70"/>
                    <a:pt x="8" y="121"/>
                    <a:pt x="41" y="164"/>
                  </a:cubicBezTo>
                  <a:cubicBezTo>
                    <a:pt x="58" y="186"/>
                    <a:pt x="78" y="203"/>
                    <a:pt x="100" y="212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62" y="218"/>
                    <a:pt x="169" y="214"/>
                    <a:pt x="176" y="209"/>
                  </a:cubicBezTo>
                  <a:cubicBezTo>
                    <a:pt x="211" y="183"/>
                    <a:pt x="207" y="119"/>
                    <a:pt x="168" y="67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7" name="Freeform 1339"/>
            <p:cNvSpPr>
              <a:spLocks/>
            </p:cNvSpPr>
            <p:nvPr/>
          </p:nvSpPr>
          <p:spPr bwMode="gray">
            <a:xfrm>
              <a:off x="-1298" y="4875"/>
              <a:ext cx="503" cy="570"/>
            </a:xfrm>
            <a:custGeom>
              <a:avLst/>
              <a:gdLst/>
              <a:ahLst/>
              <a:cxnLst>
                <a:cxn ang="0">
                  <a:pos x="177" y="214"/>
                </a:cxn>
                <a:cxn ang="0">
                  <a:pos x="42" y="169"/>
                </a:cxn>
                <a:cxn ang="0">
                  <a:pos x="35" y="27"/>
                </a:cxn>
                <a:cxn ang="0">
                  <a:pos x="170" y="72"/>
                </a:cxn>
                <a:cxn ang="0">
                  <a:pos x="177" y="214"/>
                </a:cxn>
              </a:cxnLst>
              <a:rect l="0" t="0" r="r" b="b"/>
              <a:pathLst>
                <a:path w="213" h="241">
                  <a:moveTo>
                    <a:pt x="177" y="214"/>
                  </a:moveTo>
                  <a:cubicBezTo>
                    <a:pt x="142" y="241"/>
                    <a:pt x="82" y="221"/>
                    <a:pt x="42" y="169"/>
                  </a:cubicBezTo>
                  <a:cubicBezTo>
                    <a:pt x="3" y="117"/>
                    <a:pt x="0" y="53"/>
                    <a:pt x="35" y="27"/>
                  </a:cubicBezTo>
                  <a:cubicBezTo>
                    <a:pt x="70" y="0"/>
                    <a:pt x="131" y="20"/>
                    <a:pt x="170" y="72"/>
                  </a:cubicBezTo>
                  <a:cubicBezTo>
                    <a:pt x="209" y="124"/>
                    <a:pt x="213" y="187"/>
                    <a:pt x="177" y="214"/>
                  </a:cubicBezTo>
                  <a:close/>
                </a:path>
              </a:pathLst>
            </a:custGeom>
            <a:solidFill>
              <a:schemeClr val="tx1"/>
            </a:solidFill>
            <a:ln w="6350" cap="flat" cmpd="sng">
              <a:solidFill>
                <a:srgbClr val="000000"/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8" name="Freeform 1340"/>
            <p:cNvSpPr>
              <a:spLocks/>
            </p:cNvSpPr>
            <p:nvPr/>
          </p:nvSpPr>
          <p:spPr bwMode="gray">
            <a:xfrm>
              <a:off x="-1201" y="4987"/>
              <a:ext cx="307" cy="347"/>
            </a:xfrm>
            <a:custGeom>
              <a:avLst/>
              <a:gdLst/>
              <a:ahLst/>
              <a:cxnLst>
                <a:cxn ang="0">
                  <a:pos x="108" y="130"/>
                </a:cxn>
                <a:cxn ang="0">
                  <a:pos x="26" y="103"/>
                </a:cxn>
                <a:cxn ang="0">
                  <a:pos x="22" y="16"/>
                </a:cxn>
                <a:cxn ang="0">
                  <a:pos x="104" y="44"/>
                </a:cxn>
                <a:cxn ang="0">
                  <a:pos x="108" y="130"/>
                </a:cxn>
              </a:cxnLst>
              <a:rect l="0" t="0" r="r" b="b"/>
              <a:pathLst>
                <a:path w="130" h="147">
                  <a:moveTo>
                    <a:pt x="108" y="130"/>
                  </a:moveTo>
                  <a:cubicBezTo>
                    <a:pt x="87" y="147"/>
                    <a:pt x="50" y="134"/>
                    <a:pt x="26" y="103"/>
                  </a:cubicBezTo>
                  <a:cubicBezTo>
                    <a:pt x="2" y="71"/>
                    <a:pt x="0" y="33"/>
                    <a:pt x="22" y="16"/>
                  </a:cubicBezTo>
                  <a:cubicBezTo>
                    <a:pt x="43" y="0"/>
                    <a:pt x="80" y="12"/>
                    <a:pt x="104" y="44"/>
                  </a:cubicBezTo>
                  <a:cubicBezTo>
                    <a:pt x="128" y="75"/>
                    <a:pt x="130" y="114"/>
                    <a:pt x="108" y="1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9" name="Freeform 1341"/>
            <p:cNvSpPr>
              <a:spLocks/>
            </p:cNvSpPr>
            <p:nvPr/>
          </p:nvSpPr>
          <p:spPr bwMode="gray">
            <a:xfrm>
              <a:off x="-1496" y="3465"/>
              <a:ext cx="2740" cy="2393"/>
            </a:xfrm>
            <a:custGeom>
              <a:avLst/>
              <a:gdLst/>
              <a:ahLst/>
              <a:cxnLst>
                <a:cxn ang="0">
                  <a:pos x="1144" y="727"/>
                </a:cxn>
                <a:cxn ang="0">
                  <a:pos x="1054" y="679"/>
                </a:cxn>
                <a:cxn ang="0">
                  <a:pos x="954" y="346"/>
                </a:cxn>
                <a:cxn ang="0">
                  <a:pos x="876" y="233"/>
                </a:cxn>
                <a:cxn ang="0">
                  <a:pos x="0" y="0"/>
                </a:cxn>
                <a:cxn ang="0">
                  <a:pos x="0" y="713"/>
                </a:cxn>
                <a:cxn ang="0">
                  <a:pos x="99" y="739"/>
                </a:cxn>
                <a:cxn ang="0">
                  <a:pos x="110" y="613"/>
                </a:cxn>
                <a:cxn ang="0">
                  <a:pos x="261" y="663"/>
                </a:cxn>
                <a:cxn ang="0">
                  <a:pos x="292" y="791"/>
                </a:cxn>
                <a:cxn ang="0">
                  <a:pos x="858" y="943"/>
                </a:cxn>
                <a:cxn ang="0">
                  <a:pos x="873" y="824"/>
                </a:cxn>
                <a:cxn ang="0">
                  <a:pos x="1024" y="874"/>
                </a:cxn>
                <a:cxn ang="0">
                  <a:pos x="1056" y="996"/>
                </a:cxn>
                <a:cxn ang="0">
                  <a:pos x="1089" y="1005"/>
                </a:cxn>
                <a:cxn ang="0">
                  <a:pos x="1144" y="1013"/>
                </a:cxn>
                <a:cxn ang="0">
                  <a:pos x="1144" y="727"/>
                </a:cxn>
              </a:cxnLst>
              <a:rect l="0" t="0" r="r" b="b"/>
              <a:pathLst>
                <a:path w="1160" h="1013">
                  <a:moveTo>
                    <a:pt x="1144" y="727"/>
                  </a:moveTo>
                  <a:cubicBezTo>
                    <a:pt x="1127" y="704"/>
                    <a:pt x="1054" y="679"/>
                    <a:pt x="1054" y="679"/>
                  </a:cubicBezTo>
                  <a:cubicBezTo>
                    <a:pt x="954" y="346"/>
                    <a:pt x="954" y="346"/>
                    <a:pt x="954" y="346"/>
                  </a:cubicBezTo>
                  <a:cubicBezTo>
                    <a:pt x="954" y="346"/>
                    <a:pt x="934" y="250"/>
                    <a:pt x="876" y="2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3"/>
                    <a:pt x="0" y="713"/>
                    <a:pt x="0" y="713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75" y="689"/>
                    <a:pt x="78" y="637"/>
                    <a:pt x="110" y="613"/>
                  </a:cubicBezTo>
                  <a:cubicBezTo>
                    <a:pt x="150" y="583"/>
                    <a:pt x="217" y="605"/>
                    <a:pt x="261" y="663"/>
                  </a:cubicBezTo>
                  <a:cubicBezTo>
                    <a:pt x="294" y="706"/>
                    <a:pt x="304" y="756"/>
                    <a:pt x="292" y="791"/>
                  </a:cubicBezTo>
                  <a:cubicBezTo>
                    <a:pt x="858" y="943"/>
                    <a:pt x="858" y="943"/>
                    <a:pt x="858" y="943"/>
                  </a:cubicBezTo>
                  <a:cubicBezTo>
                    <a:pt x="837" y="895"/>
                    <a:pt x="842" y="847"/>
                    <a:pt x="873" y="824"/>
                  </a:cubicBezTo>
                  <a:cubicBezTo>
                    <a:pt x="912" y="794"/>
                    <a:pt x="980" y="816"/>
                    <a:pt x="1024" y="874"/>
                  </a:cubicBezTo>
                  <a:cubicBezTo>
                    <a:pt x="1054" y="915"/>
                    <a:pt x="1066" y="961"/>
                    <a:pt x="1056" y="996"/>
                  </a:cubicBezTo>
                  <a:cubicBezTo>
                    <a:pt x="1089" y="1005"/>
                    <a:pt x="1089" y="1005"/>
                    <a:pt x="1089" y="1005"/>
                  </a:cubicBezTo>
                  <a:cubicBezTo>
                    <a:pt x="1144" y="1013"/>
                    <a:pt x="1144" y="1013"/>
                    <a:pt x="1144" y="1013"/>
                  </a:cubicBezTo>
                  <a:cubicBezTo>
                    <a:pt x="1144" y="1013"/>
                    <a:pt x="1160" y="750"/>
                    <a:pt x="1144" y="7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0" name="Freeform 1342"/>
            <p:cNvSpPr>
              <a:spLocks/>
            </p:cNvSpPr>
            <p:nvPr/>
          </p:nvSpPr>
          <p:spPr bwMode="gray">
            <a:xfrm>
              <a:off x="-1496" y="3101"/>
              <a:ext cx="3413" cy="915"/>
            </a:xfrm>
            <a:custGeom>
              <a:avLst/>
              <a:gdLst/>
              <a:ahLst/>
              <a:cxnLst>
                <a:cxn ang="0">
                  <a:pos x="1344" y="0"/>
                </a:cxn>
                <a:cxn ang="0">
                  <a:pos x="0" y="364"/>
                </a:cxn>
                <a:cxn ang="0">
                  <a:pos x="1344" y="721"/>
                </a:cxn>
                <a:cxn ang="0">
                  <a:pos x="1564" y="780"/>
                </a:cxn>
                <a:cxn ang="0">
                  <a:pos x="2069" y="915"/>
                </a:cxn>
                <a:cxn ang="0">
                  <a:pos x="3413" y="551"/>
                </a:cxn>
                <a:cxn ang="0">
                  <a:pos x="1344" y="0"/>
                </a:cxn>
              </a:cxnLst>
              <a:rect l="0" t="0" r="r" b="b"/>
              <a:pathLst>
                <a:path w="3413" h="915">
                  <a:moveTo>
                    <a:pt x="1344" y="0"/>
                  </a:moveTo>
                  <a:lnTo>
                    <a:pt x="0" y="364"/>
                  </a:lnTo>
                  <a:lnTo>
                    <a:pt x="1344" y="721"/>
                  </a:lnTo>
                  <a:lnTo>
                    <a:pt x="1564" y="780"/>
                  </a:lnTo>
                  <a:lnTo>
                    <a:pt x="2069" y="915"/>
                  </a:lnTo>
                  <a:lnTo>
                    <a:pt x="3413" y="551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1" name="Freeform 1343"/>
            <p:cNvSpPr>
              <a:spLocks/>
            </p:cNvSpPr>
            <p:nvPr/>
          </p:nvSpPr>
          <p:spPr bwMode="gray">
            <a:xfrm>
              <a:off x="573" y="3652"/>
              <a:ext cx="1767" cy="1417"/>
            </a:xfrm>
            <a:custGeom>
              <a:avLst/>
              <a:gdLst/>
              <a:ahLst/>
              <a:cxnLst>
                <a:cxn ang="0">
                  <a:pos x="747" y="446"/>
                </a:cxn>
                <a:cxn ang="0">
                  <a:pos x="647" y="113"/>
                </a:cxn>
                <a:cxn ang="0">
                  <a:pos x="569" y="0"/>
                </a:cxn>
                <a:cxn ang="0">
                  <a:pos x="0" y="154"/>
                </a:cxn>
                <a:cxn ang="0">
                  <a:pos x="78" y="267"/>
                </a:cxn>
                <a:cxn ang="0">
                  <a:pos x="178" y="600"/>
                </a:cxn>
                <a:cxn ang="0">
                  <a:pos x="748" y="447"/>
                </a:cxn>
                <a:cxn ang="0">
                  <a:pos x="747" y="446"/>
                </a:cxn>
              </a:cxnLst>
              <a:rect l="0" t="0" r="r" b="b"/>
              <a:pathLst>
                <a:path w="748" h="600">
                  <a:moveTo>
                    <a:pt x="747" y="446"/>
                  </a:moveTo>
                  <a:cubicBezTo>
                    <a:pt x="647" y="113"/>
                    <a:pt x="647" y="113"/>
                    <a:pt x="647" y="113"/>
                  </a:cubicBezTo>
                  <a:cubicBezTo>
                    <a:pt x="647" y="113"/>
                    <a:pt x="626" y="18"/>
                    <a:pt x="569" y="0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58" y="171"/>
                    <a:pt x="78" y="267"/>
                    <a:pt x="78" y="267"/>
                  </a:cubicBezTo>
                  <a:cubicBezTo>
                    <a:pt x="178" y="600"/>
                    <a:pt x="178" y="600"/>
                    <a:pt x="178" y="600"/>
                  </a:cubicBezTo>
                  <a:cubicBezTo>
                    <a:pt x="748" y="447"/>
                    <a:pt x="748" y="447"/>
                    <a:pt x="748" y="447"/>
                  </a:cubicBezTo>
                  <a:cubicBezTo>
                    <a:pt x="747" y="447"/>
                    <a:pt x="747" y="446"/>
                    <a:pt x="747" y="446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2" name="Line 1344"/>
            <p:cNvSpPr>
              <a:spLocks noChangeShapeType="1"/>
            </p:cNvSpPr>
            <p:nvPr/>
          </p:nvSpPr>
          <p:spPr bwMode="gray">
            <a:xfrm flipH="1" flipV="1">
              <a:off x="-1227" y="3392"/>
              <a:ext cx="2067" cy="553"/>
            </a:xfrm>
            <a:prstGeom prst="line">
              <a:avLst/>
            </a:prstGeom>
            <a:noFill/>
            <a:ln w="3175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effectLst>
              <a:outerShdw blurRad="63500" dist="50800" sx="102000" sy="102000" algn="ctr" rotWithShape="0">
                <a:prstClr val="black">
                  <a:alpha val="40000"/>
                </a:prstClr>
              </a:out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3" name="Line 1345"/>
            <p:cNvSpPr>
              <a:spLocks noChangeShapeType="1"/>
            </p:cNvSpPr>
            <p:nvPr/>
          </p:nvSpPr>
          <p:spPr bwMode="gray">
            <a:xfrm flipH="1" flipV="1">
              <a:off x="-960" y="3321"/>
              <a:ext cx="2067" cy="550"/>
            </a:xfrm>
            <a:prstGeom prst="line">
              <a:avLst/>
            </a:prstGeom>
            <a:noFill/>
            <a:ln w="3175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effectLst>
              <a:outerShdw blurRad="63500" dist="50800" sx="102000" sy="102000" algn="ctr" rotWithShape="0">
                <a:prstClr val="black">
                  <a:alpha val="40000"/>
                </a:prstClr>
              </a:out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4" name="Line 1346"/>
            <p:cNvSpPr>
              <a:spLocks noChangeShapeType="1"/>
            </p:cNvSpPr>
            <p:nvPr/>
          </p:nvSpPr>
          <p:spPr bwMode="gray">
            <a:xfrm flipH="1" flipV="1">
              <a:off x="-693" y="3248"/>
              <a:ext cx="2067" cy="550"/>
            </a:xfrm>
            <a:prstGeom prst="line">
              <a:avLst/>
            </a:prstGeom>
            <a:noFill/>
            <a:ln w="3175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effectLst>
              <a:outerShdw blurRad="63500" dist="50800" sx="102000" sy="102000" algn="ctr" rotWithShape="0">
                <a:prstClr val="black">
                  <a:alpha val="40000"/>
                </a:prstClr>
              </a:out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5" name="Line 1347"/>
            <p:cNvSpPr>
              <a:spLocks noChangeShapeType="1"/>
            </p:cNvSpPr>
            <p:nvPr/>
          </p:nvSpPr>
          <p:spPr bwMode="gray">
            <a:xfrm flipH="1" flipV="1">
              <a:off x="-426" y="3177"/>
              <a:ext cx="2067" cy="550"/>
            </a:xfrm>
            <a:prstGeom prst="line">
              <a:avLst/>
            </a:prstGeom>
            <a:noFill/>
            <a:ln w="3175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effectLst>
              <a:outerShdw blurRad="63500" dist="50800" sx="102000" sy="102000" algn="ctr" rotWithShape="0">
                <a:prstClr val="black">
                  <a:alpha val="40000"/>
                </a:prstClr>
              </a:out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6" name="Freeform 1348"/>
            <p:cNvSpPr>
              <a:spLocks/>
            </p:cNvSpPr>
            <p:nvPr/>
          </p:nvSpPr>
          <p:spPr bwMode="gray">
            <a:xfrm>
              <a:off x="-1399" y="3708"/>
              <a:ext cx="1443" cy="11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21"/>
                </a:cxn>
                <a:cxn ang="0">
                  <a:pos x="1443" y="1106"/>
                </a:cxn>
                <a:cxn ang="0">
                  <a:pos x="1443" y="385"/>
                </a:cxn>
                <a:cxn ang="0">
                  <a:pos x="0" y="0"/>
                </a:cxn>
              </a:cxnLst>
              <a:rect l="0" t="0" r="r" b="b"/>
              <a:pathLst>
                <a:path w="1443" h="1106">
                  <a:moveTo>
                    <a:pt x="0" y="0"/>
                  </a:moveTo>
                  <a:lnTo>
                    <a:pt x="0" y="721"/>
                  </a:lnTo>
                  <a:lnTo>
                    <a:pt x="1443" y="1106"/>
                  </a:lnTo>
                  <a:lnTo>
                    <a:pt x="1443" y="3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7" name="Freeform 1349"/>
            <p:cNvSpPr>
              <a:spLocks/>
            </p:cNvSpPr>
            <p:nvPr/>
          </p:nvSpPr>
          <p:spPr bwMode="gray">
            <a:xfrm>
              <a:off x="141" y="4119"/>
              <a:ext cx="581" cy="1534"/>
            </a:xfrm>
            <a:custGeom>
              <a:avLst/>
              <a:gdLst/>
              <a:ahLst/>
              <a:cxnLst>
                <a:cxn ang="0">
                  <a:pos x="581" y="154"/>
                </a:cxn>
                <a:cxn ang="0">
                  <a:pos x="0" y="0"/>
                </a:cxn>
                <a:cxn ang="0">
                  <a:pos x="0" y="1470"/>
                </a:cxn>
                <a:cxn ang="0">
                  <a:pos x="236" y="1534"/>
                </a:cxn>
                <a:cxn ang="0">
                  <a:pos x="572" y="1035"/>
                </a:cxn>
                <a:cxn ang="0">
                  <a:pos x="581" y="154"/>
                </a:cxn>
              </a:cxnLst>
              <a:rect l="0" t="0" r="r" b="b"/>
              <a:pathLst>
                <a:path w="581" h="1534">
                  <a:moveTo>
                    <a:pt x="581" y="154"/>
                  </a:moveTo>
                  <a:lnTo>
                    <a:pt x="0" y="0"/>
                  </a:lnTo>
                  <a:lnTo>
                    <a:pt x="0" y="1470"/>
                  </a:lnTo>
                  <a:lnTo>
                    <a:pt x="236" y="1534"/>
                  </a:lnTo>
                  <a:lnTo>
                    <a:pt x="572" y="1035"/>
                  </a:lnTo>
                  <a:lnTo>
                    <a:pt x="581" y="15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8" name="Freeform 1350"/>
            <p:cNvSpPr>
              <a:spLocks/>
            </p:cNvSpPr>
            <p:nvPr/>
          </p:nvSpPr>
          <p:spPr bwMode="gray">
            <a:xfrm>
              <a:off x="753" y="4370"/>
              <a:ext cx="210" cy="692"/>
            </a:xfrm>
            <a:custGeom>
              <a:avLst/>
              <a:gdLst/>
              <a:ahLst/>
              <a:cxnLst>
                <a:cxn ang="0">
                  <a:pos x="210" y="692"/>
                </a:cxn>
                <a:cxn ang="0">
                  <a:pos x="0" y="635"/>
                </a:cxn>
                <a:cxn ang="0">
                  <a:pos x="4" y="0"/>
                </a:cxn>
                <a:cxn ang="0">
                  <a:pos x="210" y="692"/>
                </a:cxn>
              </a:cxnLst>
              <a:rect l="0" t="0" r="r" b="b"/>
              <a:pathLst>
                <a:path w="210" h="692">
                  <a:moveTo>
                    <a:pt x="210" y="692"/>
                  </a:moveTo>
                  <a:lnTo>
                    <a:pt x="0" y="635"/>
                  </a:lnTo>
                  <a:lnTo>
                    <a:pt x="4" y="0"/>
                  </a:lnTo>
                  <a:lnTo>
                    <a:pt x="210" y="692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9" name="Freeform 1351"/>
            <p:cNvSpPr>
              <a:spLocks/>
            </p:cNvSpPr>
            <p:nvPr/>
          </p:nvSpPr>
          <p:spPr bwMode="gray">
            <a:xfrm>
              <a:off x="231" y="4238"/>
              <a:ext cx="451" cy="7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26"/>
                </a:cxn>
                <a:cxn ang="0">
                  <a:pos x="451" y="749"/>
                </a:cxn>
                <a:cxn ang="0">
                  <a:pos x="451" y="120"/>
                </a:cxn>
                <a:cxn ang="0">
                  <a:pos x="0" y="0"/>
                </a:cxn>
              </a:cxnLst>
              <a:rect l="0" t="0" r="r" b="b"/>
              <a:pathLst>
                <a:path w="451" h="749">
                  <a:moveTo>
                    <a:pt x="0" y="0"/>
                  </a:moveTo>
                  <a:lnTo>
                    <a:pt x="0" y="626"/>
                  </a:lnTo>
                  <a:lnTo>
                    <a:pt x="451" y="749"/>
                  </a:lnTo>
                  <a:lnTo>
                    <a:pt x="451" y="12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0" name="Freeform 1352"/>
            <p:cNvSpPr>
              <a:spLocks/>
            </p:cNvSpPr>
            <p:nvPr/>
          </p:nvSpPr>
          <p:spPr bwMode="gray">
            <a:xfrm>
              <a:off x="781" y="3930"/>
              <a:ext cx="1533" cy="1134"/>
            </a:xfrm>
            <a:custGeom>
              <a:avLst/>
              <a:gdLst/>
              <a:ahLst/>
              <a:cxnLst>
                <a:cxn ang="0">
                  <a:pos x="234" y="1134"/>
                </a:cxn>
                <a:cxn ang="0">
                  <a:pos x="0" y="348"/>
                </a:cxn>
                <a:cxn ang="0">
                  <a:pos x="1302" y="0"/>
                </a:cxn>
                <a:cxn ang="0">
                  <a:pos x="1533" y="785"/>
                </a:cxn>
                <a:cxn ang="0">
                  <a:pos x="234" y="1134"/>
                </a:cxn>
              </a:cxnLst>
              <a:rect l="0" t="0" r="r" b="b"/>
              <a:pathLst>
                <a:path w="1533" h="1134">
                  <a:moveTo>
                    <a:pt x="234" y="1134"/>
                  </a:moveTo>
                  <a:lnTo>
                    <a:pt x="0" y="348"/>
                  </a:lnTo>
                  <a:lnTo>
                    <a:pt x="1302" y="0"/>
                  </a:lnTo>
                  <a:lnTo>
                    <a:pt x="1533" y="785"/>
                  </a:lnTo>
                  <a:lnTo>
                    <a:pt x="234" y="1134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1" name="Freeform 1353"/>
            <p:cNvSpPr>
              <a:spLocks/>
            </p:cNvSpPr>
            <p:nvPr/>
          </p:nvSpPr>
          <p:spPr bwMode="gray">
            <a:xfrm>
              <a:off x="994" y="4708"/>
              <a:ext cx="1594" cy="1150"/>
            </a:xfrm>
            <a:custGeom>
              <a:avLst/>
              <a:gdLst/>
              <a:ahLst/>
              <a:cxnLst>
                <a:cxn ang="0">
                  <a:pos x="659" y="47"/>
                </a:cxn>
                <a:cxn ang="0">
                  <a:pos x="570" y="0"/>
                </a:cxn>
                <a:cxn ang="0">
                  <a:pos x="0" y="153"/>
                </a:cxn>
                <a:cxn ang="0">
                  <a:pos x="63" y="180"/>
                </a:cxn>
                <a:cxn ang="0">
                  <a:pos x="90" y="201"/>
                </a:cxn>
                <a:cxn ang="0">
                  <a:pos x="90" y="487"/>
                </a:cxn>
                <a:cxn ang="0">
                  <a:pos x="659" y="337"/>
                </a:cxn>
                <a:cxn ang="0">
                  <a:pos x="659" y="47"/>
                </a:cxn>
              </a:cxnLst>
              <a:rect l="0" t="0" r="r" b="b"/>
              <a:pathLst>
                <a:path w="675" h="487">
                  <a:moveTo>
                    <a:pt x="659" y="47"/>
                  </a:moveTo>
                  <a:cubicBezTo>
                    <a:pt x="644" y="26"/>
                    <a:pt x="581" y="4"/>
                    <a:pt x="57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3"/>
                    <a:pt x="35" y="165"/>
                    <a:pt x="63" y="180"/>
                  </a:cubicBezTo>
                  <a:cubicBezTo>
                    <a:pt x="75" y="187"/>
                    <a:pt x="85" y="194"/>
                    <a:pt x="90" y="201"/>
                  </a:cubicBezTo>
                  <a:cubicBezTo>
                    <a:pt x="106" y="224"/>
                    <a:pt x="90" y="487"/>
                    <a:pt x="90" y="487"/>
                  </a:cubicBezTo>
                  <a:cubicBezTo>
                    <a:pt x="659" y="337"/>
                    <a:pt x="659" y="337"/>
                    <a:pt x="659" y="337"/>
                  </a:cubicBezTo>
                  <a:cubicBezTo>
                    <a:pt x="659" y="337"/>
                    <a:pt x="675" y="71"/>
                    <a:pt x="659" y="47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2" name="Freeform 1354"/>
            <p:cNvSpPr>
              <a:spLocks/>
            </p:cNvSpPr>
            <p:nvPr/>
          </p:nvSpPr>
          <p:spPr bwMode="gray">
            <a:xfrm>
              <a:off x="1289" y="5204"/>
              <a:ext cx="168" cy="220"/>
            </a:xfrm>
            <a:custGeom>
              <a:avLst/>
              <a:gdLst/>
              <a:ahLst/>
              <a:cxnLst>
                <a:cxn ang="0">
                  <a:pos x="0" y="220"/>
                </a:cxn>
                <a:cxn ang="0">
                  <a:pos x="0" y="45"/>
                </a:cxn>
                <a:cxn ang="0">
                  <a:pos x="168" y="0"/>
                </a:cxn>
                <a:cxn ang="0">
                  <a:pos x="168" y="175"/>
                </a:cxn>
                <a:cxn ang="0">
                  <a:pos x="0" y="220"/>
                </a:cxn>
              </a:cxnLst>
              <a:rect l="0" t="0" r="r" b="b"/>
              <a:pathLst>
                <a:path w="168" h="220">
                  <a:moveTo>
                    <a:pt x="0" y="220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5"/>
                  </a:lnTo>
                  <a:lnTo>
                    <a:pt x="0" y="220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3" name="Freeform 1355"/>
            <p:cNvSpPr>
              <a:spLocks/>
            </p:cNvSpPr>
            <p:nvPr/>
          </p:nvSpPr>
          <p:spPr bwMode="gray">
            <a:xfrm>
              <a:off x="2321" y="4927"/>
              <a:ext cx="168" cy="218"/>
            </a:xfrm>
            <a:custGeom>
              <a:avLst/>
              <a:gdLst/>
              <a:ahLst/>
              <a:cxnLst>
                <a:cxn ang="0">
                  <a:pos x="0" y="218"/>
                </a:cxn>
                <a:cxn ang="0">
                  <a:pos x="0" y="45"/>
                </a:cxn>
                <a:cxn ang="0">
                  <a:pos x="168" y="0"/>
                </a:cxn>
                <a:cxn ang="0">
                  <a:pos x="168" y="173"/>
                </a:cxn>
                <a:cxn ang="0">
                  <a:pos x="0" y="218"/>
                </a:cxn>
              </a:cxnLst>
              <a:rect l="0" t="0" r="r" b="b"/>
              <a:pathLst>
                <a:path w="168" h="218">
                  <a:moveTo>
                    <a:pt x="0" y="21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173"/>
                  </a:lnTo>
                  <a:lnTo>
                    <a:pt x="0" y="218"/>
                  </a:lnTo>
                  <a:close/>
                </a:path>
              </a:pathLst>
            </a:custGeom>
            <a:gradFill>
              <a:gsLst>
                <a:gs pos="63000">
                  <a:schemeClr val="accent1">
                    <a:lumMod val="20000"/>
                    <a:lumOff val="80000"/>
                  </a:schemeClr>
                </a:gs>
                <a:gs pos="77000">
                  <a:schemeClr val="accent1">
                    <a:lumMod val="20000"/>
                    <a:lumOff val="80000"/>
                  </a:schemeClr>
                </a:gs>
                <a:gs pos="29000">
                  <a:schemeClr val="accent1">
                    <a:lumMod val="40000"/>
                    <a:lumOff val="60000"/>
                  </a:schemeClr>
                </a:gs>
                <a:gs pos="40000">
                  <a:schemeClr val="accent1">
                    <a:lumMod val="40000"/>
                    <a:lumOff val="6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4" name="Freeform 1356"/>
            <p:cNvSpPr>
              <a:spLocks/>
            </p:cNvSpPr>
            <p:nvPr/>
          </p:nvSpPr>
          <p:spPr bwMode="gray">
            <a:xfrm>
              <a:off x="1289" y="5445"/>
              <a:ext cx="168" cy="125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0" y="45"/>
                </a:cxn>
                <a:cxn ang="0">
                  <a:pos x="168" y="0"/>
                </a:cxn>
                <a:cxn ang="0">
                  <a:pos x="168" y="80"/>
                </a:cxn>
                <a:cxn ang="0">
                  <a:pos x="0" y="125"/>
                </a:cxn>
              </a:cxnLst>
              <a:rect l="0" t="0" r="r" b="b"/>
              <a:pathLst>
                <a:path w="168" h="125">
                  <a:moveTo>
                    <a:pt x="0" y="125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0"/>
                  </a:lnTo>
                  <a:lnTo>
                    <a:pt x="0" y="125"/>
                  </a:ln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5" name="Freeform 1357"/>
            <p:cNvSpPr>
              <a:spLocks/>
            </p:cNvSpPr>
            <p:nvPr/>
          </p:nvSpPr>
          <p:spPr bwMode="gray">
            <a:xfrm>
              <a:off x="2321" y="5166"/>
              <a:ext cx="168" cy="128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45"/>
                </a:cxn>
                <a:cxn ang="0">
                  <a:pos x="168" y="0"/>
                </a:cxn>
                <a:cxn ang="0">
                  <a:pos x="168" y="83"/>
                </a:cxn>
                <a:cxn ang="0">
                  <a:pos x="0" y="128"/>
                </a:cxn>
              </a:cxnLst>
              <a:rect l="0" t="0" r="r" b="b"/>
              <a:pathLst>
                <a:path w="168" h="128">
                  <a:moveTo>
                    <a:pt x="0" y="128"/>
                  </a:moveTo>
                  <a:lnTo>
                    <a:pt x="0" y="45"/>
                  </a:lnTo>
                  <a:lnTo>
                    <a:pt x="168" y="0"/>
                  </a:lnTo>
                  <a:lnTo>
                    <a:pt x="168" y="83"/>
                  </a:lnTo>
                  <a:lnTo>
                    <a:pt x="0" y="128"/>
                  </a:lnTo>
                  <a:close/>
                </a:path>
              </a:pathLst>
            </a:custGeom>
            <a:gradFill>
              <a:gsLst>
                <a:gs pos="16000">
                  <a:schemeClr val="accent4">
                    <a:lumMod val="40000"/>
                    <a:lumOff val="60000"/>
                  </a:schemeClr>
                </a:gs>
                <a:gs pos="91667">
                  <a:schemeClr val="bg1"/>
                </a:gs>
                <a:gs pos="34000">
                  <a:schemeClr val="accent4">
                    <a:lumMod val="20000"/>
                    <a:lumOff val="80000"/>
                  </a:schemeClr>
                </a:gs>
                <a:gs pos="0">
                  <a:schemeClr val="accent4">
                    <a:lumMod val="60000"/>
                    <a:lumOff val="40000"/>
                  </a:schemeClr>
                </a:gs>
              </a:gsLst>
              <a:lin ang="7800000" scaled="0"/>
            </a:gradFill>
            <a:ln w="3175" cap="flat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6" name="Freeform 1358"/>
            <p:cNvSpPr>
              <a:spLocks noEditPoints="1"/>
            </p:cNvSpPr>
            <p:nvPr/>
          </p:nvSpPr>
          <p:spPr bwMode="gray">
            <a:xfrm>
              <a:off x="1542" y="4961"/>
              <a:ext cx="678" cy="656"/>
            </a:xfrm>
            <a:custGeom>
              <a:avLst/>
              <a:gdLst/>
              <a:ahLst/>
              <a:cxnLst>
                <a:cxn ang="0">
                  <a:pos x="0" y="186"/>
                </a:cxn>
                <a:cxn ang="0">
                  <a:pos x="0" y="394"/>
                </a:cxn>
                <a:cxn ang="0">
                  <a:pos x="678" y="212"/>
                </a:cxn>
                <a:cxn ang="0">
                  <a:pos x="678" y="0"/>
                </a:cxn>
                <a:cxn ang="0">
                  <a:pos x="0" y="186"/>
                </a:cxn>
                <a:cxn ang="0">
                  <a:pos x="0" y="656"/>
                </a:cxn>
                <a:cxn ang="0">
                  <a:pos x="678" y="470"/>
                </a:cxn>
                <a:cxn ang="0">
                  <a:pos x="678" y="278"/>
                </a:cxn>
                <a:cxn ang="0">
                  <a:pos x="0" y="460"/>
                </a:cxn>
                <a:cxn ang="0">
                  <a:pos x="0" y="656"/>
                </a:cxn>
              </a:cxnLst>
              <a:rect l="0" t="0" r="r" b="b"/>
              <a:pathLst>
                <a:path w="678" h="656">
                  <a:moveTo>
                    <a:pt x="0" y="186"/>
                  </a:moveTo>
                  <a:lnTo>
                    <a:pt x="0" y="394"/>
                  </a:lnTo>
                  <a:lnTo>
                    <a:pt x="678" y="212"/>
                  </a:lnTo>
                  <a:lnTo>
                    <a:pt x="678" y="0"/>
                  </a:lnTo>
                  <a:lnTo>
                    <a:pt x="0" y="186"/>
                  </a:lnTo>
                  <a:close/>
                  <a:moveTo>
                    <a:pt x="0" y="656"/>
                  </a:moveTo>
                  <a:lnTo>
                    <a:pt x="678" y="470"/>
                  </a:lnTo>
                  <a:lnTo>
                    <a:pt x="678" y="278"/>
                  </a:lnTo>
                  <a:lnTo>
                    <a:pt x="0" y="460"/>
                  </a:lnTo>
                  <a:lnTo>
                    <a:pt x="0" y="65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350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7" name="Freeform 1359"/>
            <p:cNvSpPr>
              <a:spLocks/>
            </p:cNvSpPr>
            <p:nvPr/>
          </p:nvSpPr>
          <p:spPr bwMode="gray">
            <a:xfrm>
              <a:off x="1076" y="5372"/>
              <a:ext cx="1491" cy="534"/>
            </a:xfrm>
            <a:custGeom>
              <a:avLst/>
              <a:gdLst/>
              <a:ahLst/>
              <a:cxnLst>
                <a:cxn ang="0">
                  <a:pos x="630" y="2"/>
                </a:cxn>
                <a:cxn ang="0">
                  <a:pos x="627" y="0"/>
                </a:cxn>
                <a:cxn ang="0">
                  <a:pos x="627" y="5"/>
                </a:cxn>
                <a:cxn ang="0">
                  <a:pos x="434" y="58"/>
                </a:cxn>
                <a:cxn ang="0">
                  <a:pos x="234" y="115"/>
                </a:cxn>
                <a:cxn ang="0">
                  <a:pos x="0" y="149"/>
                </a:cxn>
                <a:cxn ang="0">
                  <a:pos x="0" y="198"/>
                </a:cxn>
                <a:cxn ang="0">
                  <a:pos x="234" y="165"/>
                </a:cxn>
                <a:cxn ang="0">
                  <a:pos x="434" y="108"/>
                </a:cxn>
                <a:cxn ang="0">
                  <a:pos x="610" y="61"/>
                </a:cxn>
                <a:cxn ang="0">
                  <a:pos x="610" y="61"/>
                </a:cxn>
                <a:cxn ang="0">
                  <a:pos x="610" y="61"/>
                </a:cxn>
                <a:cxn ang="0">
                  <a:pos x="627" y="55"/>
                </a:cxn>
                <a:cxn ang="0">
                  <a:pos x="630" y="51"/>
                </a:cxn>
                <a:cxn ang="0">
                  <a:pos x="630" y="2"/>
                </a:cxn>
              </a:cxnLst>
              <a:rect l="0" t="0" r="r" b="b"/>
              <a:pathLst>
                <a:path w="631" h="226">
                  <a:moveTo>
                    <a:pt x="630" y="2"/>
                  </a:moveTo>
                  <a:cubicBezTo>
                    <a:pt x="630" y="1"/>
                    <a:pt x="629" y="0"/>
                    <a:pt x="627" y="0"/>
                  </a:cubicBezTo>
                  <a:cubicBezTo>
                    <a:pt x="627" y="5"/>
                    <a:pt x="627" y="5"/>
                    <a:pt x="627" y="5"/>
                  </a:cubicBezTo>
                  <a:cubicBezTo>
                    <a:pt x="604" y="16"/>
                    <a:pt x="492" y="42"/>
                    <a:pt x="434" y="58"/>
                  </a:cubicBezTo>
                  <a:cubicBezTo>
                    <a:pt x="374" y="75"/>
                    <a:pt x="289" y="99"/>
                    <a:pt x="234" y="115"/>
                  </a:cubicBezTo>
                  <a:cubicBezTo>
                    <a:pt x="178" y="131"/>
                    <a:pt x="39" y="174"/>
                    <a:pt x="0" y="149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39" y="226"/>
                    <a:pt x="178" y="181"/>
                    <a:pt x="234" y="165"/>
                  </a:cubicBezTo>
                  <a:cubicBezTo>
                    <a:pt x="289" y="149"/>
                    <a:pt x="374" y="125"/>
                    <a:pt x="434" y="108"/>
                  </a:cubicBezTo>
                  <a:cubicBezTo>
                    <a:pt x="483" y="94"/>
                    <a:pt x="570" y="74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0" y="61"/>
                    <a:pt x="610" y="61"/>
                    <a:pt x="610" y="61"/>
                  </a:cubicBezTo>
                  <a:cubicBezTo>
                    <a:pt x="616" y="59"/>
                    <a:pt x="627" y="55"/>
                    <a:pt x="627" y="55"/>
                  </a:cubicBezTo>
                  <a:cubicBezTo>
                    <a:pt x="629" y="53"/>
                    <a:pt x="631" y="52"/>
                    <a:pt x="630" y="51"/>
                  </a:cubicBezTo>
                  <a:lnTo>
                    <a:pt x="630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8" name="Freeform 1360"/>
            <p:cNvSpPr>
              <a:spLocks/>
            </p:cNvSpPr>
            <p:nvPr/>
          </p:nvSpPr>
          <p:spPr bwMode="gray">
            <a:xfrm>
              <a:off x="552" y="4495"/>
              <a:ext cx="165" cy="484"/>
            </a:xfrm>
            <a:custGeom>
              <a:avLst/>
              <a:gdLst/>
              <a:ahLst/>
              <a:cxnLst>
                <a:cxn ang="0">
                  <a:pos x="0" y="484"/>
                </a:cxn>
                <a:cxn ang="0">
                  <a:pos x="0" y="45"/>
                </a:cxn>
                <a:cxn ang="0">
                  <a:pos x="165" y="0"/>
                </a:cxn>
                <a:cxn ang="0">
                  <a:pos x="165" y="440"/>
                </a:cxn>
                <a:cxn ang="0">
                  <a:pos x="0" y="484"/>
                </a:cxn>
              </a:cxnLst>
              <a:rect l="0" t="0" r="r" b="b"/>
              <a:pathLst>
                <a:path w="165" h="484">
                  <a:moveTo>
                    <a:pt x="0" y="484"/>
                  </a:moveTo>
                  <a:lnTo>
                    <a:pt x="0" y="45"/>
                  </a:lnTo>
                  <a:lnTo>
                    <a:pt x="165" y="0"/>
                  </a:lnTo>
                  <a:lnTo>
                    <a:pt x="165" y="440"/>
                  </a:lnTo>
                  <a:lnTo>
                    <a:pt x="0" y="48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9" name="Freeform 1361"/>
            <p:cNvSpPr>
              <a:spLocks/>
            </p:cNvSpPr>
            <p:nvPr/>
          </p:nvSpPr>
          <p:spPr bwMode="gray">
            <a:xfrm>
              <a:off x="519" y="4533"/>
              <a:ext cx="33" cy="446"/>
            </a:xfrm>
            <a:custGeom>
              <a:avLst/>
              <a:gdLst/>
              <a:ahLst/>
              <a:cxnLst>
                <a:cxn ang="0">
                  <a:pos x="33" y="7"/>
                </a:cxn>
                <a:cxn ang="0">
                  <a:pos x="0" y="0"/>
                </a:cxn>
                <a:cxn ang="0">
                  <a:pos x="0" y="439"/>
                </a:cxn>
                <a:cxn ang="0">
                  <a:pos x="33" y="446"/>
                </a:cxn>
                <a:cxn ang="0">
                  <a:pos x="33" y="7"/>
                </a:cxn>
              </a:cxnLst>
              <a:rect l="0" t="0" r="r" b="b"/>
              <a:pathLst>
                <a:path w="33" h="446">
                  <a:moveTo>
                    <a:pt x="33" y="7"/>
                  </a:moveTo>
                  <a:lnTo>
                    <a:pt x="0" y="0"/>
                  </a:lnTo>
                  <a:lnTo>
                    <a:pt x="0" y="439"/>
                  </a:lnTo>
                  <a:lnTo>
                    <a:pt x="33" y="446"/>
                  </a:lnTo>
                  <a:lnTo>
                    <a:pt x="33" y="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0" name="Freeform 1362"/>
            <p:cNvSpPr>
              <a:spLocks/>
            </p:cNvSpPr>
            <p:nvPr/>
          </p:nvSpPr>
          <p:spPr bwMode="gray">
            <a:xfrm>
              <a:off x="519" y="4488"/>
              <a:ext cx="198" cy="52"/>
            </a:xfrm>
            <a:custGeom>
              <a:avLst/>
              <a:gdLst/>
              <a:ahLst/>
              <a:cxnLst>
                <a:cxn ang="0">
                  <a:pos x="198" y="7"/>
                </a:cxn>
                <a:cxn ang="0">
                  <a:pos x="168" y="0"/>
                </a:cxn>
                <a:cxn ang="0">
                  <a:pos x="0" y="45"/>
                </a:cxn>
                <a:cxn ang="0">
                  <a:pos x="33" y="52"/>
                </a:cxn>
                <a:cxn ang="0">
                  <a:pos x="198" y="7"/>
                </a:cxn>
              </a:cxnLst>
              <a:rect l="0" t="0" r="r" b="b"/>
              <a:pathLst>
                <a:path w="198" h="52">
                  <a:moveTo>
                    <a:pt x="198" y="7"/>
                  </a:moveTo>
                  <a:lnTo>
                    <a:pt x="168" y="0"/>
                  </a:lnTo>
                  <a:lnTo>
                    <a:pt x="0" y="45"/>
                  </a:lnTo>
                  <a:lnTo>
                    <a:pt x="33" y="52"/>
                  </a:lnTo>
                  <a:lnTo>
                    <a:pt x="198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1" name="Freeform 1363"/>
            <p:cNvSpPr>
              <a:spLocks/>
            </p:cNvSpPr>
            <p:nvPr/>
          </p:nvSpPr>
          <p:spPr bwMode="gray">
            <a:xfrm>
              <a:off x="746" y="5013"/>
              <a:ext cx="26" cy="28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8"/>
                </a:cxn>
                <a:cxn ang="0">
                  <a:pos x="2" y="1"/>
                </a:cxn>
                <a:cxn ang="0">
                  <a:pos x="9" y="3"/>
                </a:cxn>
                <a:cxn ang="0">
                  <a:pos x="9" y="11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cubicBezTo>
                    <a:pt x="7" y="12"/>
                    <a:pt x="4" y="11"/>
                    <a:pt x="2" y="8"/>
                  </a:cubicBezTo>
                  <a:cubicBezTo>
                    <a:pt x="0" y="6"/>
                    <a:pt x="0" y="2"/>
                    <a:pt x="2" y="1"/>
                  </a:cubicBezTo>
                  <a:cubicBezTo>
                    <a:pt x="3" y="0"/>
                    <a:pt x="7" y="1"/>
                    <a:pt x="9" y="3"/>
                  </a:cubicBezTo>
                  <a:cubicBezTo>
                    <a:pt x="11" y="6"/>
                    <a:pt x="11" y="9"/>
                    <a:pt x="9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2" name="Freeform 1364"/>
            <p:cNvSpPr>
              <a:spLocks/>
            </p:cNvSpPr>
            <p:nvPr/>
          </p:nvSpPr>
          <p:spPr bwMode="gray">
            <a:xfrm>
              <a:off x="746" y="4332"/>
              <a:ext cx="26" cy="31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2" y="9"/>
                </a:cxn>
                <a:cxn ang="0">
                  <a:pos x="2" y="1"/>
                </a:cxn>
                <a:cxn ang="0">
                  <a:pos x="9" y="4"/>
                </a:cxn>
                <a:cxn ang="0">
                  <a:pos x="9" y="11"/>
                </a:cxn>
              </a:cxnLst>
              <a:rect l="0" t="0" r="r" b="b"/>
              <a:pathLst>
                <a:path w="11" h="13">
                  <a:moveTo>
                    <a:pt x="9" y="11"/>
                  </a:moveTo>
                  <a:cubicBezTo>
                    <a:pt x="7" y="13"/>
                    <a:pt x="4" y="12"/>
                    <a:pt x="2" y="9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7" y="1"/>
                    <a:pt x="9" y="4"/>
                  </a:cubicBezTo>
                  <a:cubicBezTo>
                    <a:pt x="11" y="7"/>
                    <a:pt x="11" y="10"/>
                    <a:pt x="9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3" name="Freeform 1365"/>
            <p:cNvSpPr>
              <a:spLocks/>
            </p:cNvSpPr>
            <p:nvPr/>
          </p:nvSpPr>
          <p:spPr bwMode="gray">
            <a:xfrm>
              <a:off x="542" y="4339"/>
              <a:ext cx="218" cy="756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320"/>
                </a:cxn>
                <a:cxn ang="0">
                  <a:pos x="92" y="295"/>
                </a:cxn>
                <a:cxn ang="0">
                  <a:pos x="90" y="287"/>
                </a:cxn>
                <a:cxn ang="0">
                  <a:pos x="8" y="309"/>
                </a:cxn>
                <a:cxn ang="0">
                  <a:pos x="8" y="30"/>
                </a:cxn>
                <a:cxn ang="0">
                  <a:pos x="92" y="7"/>
                </a:cxn>
                <a:cxn ang="0">
                  <a:pos x="90" y="0"/>
                </a:cxn>
                <a:cxn ang="0">
                  <a:pos x="0" y="24"/>
                </a:cxn>
              </a:cxnLst>
              <a:rect l="0" t="0" r="r" b="b"/>
              <a:pathLst>
                <a:path w="92" h="320">
                  <a:moveTo>
                    <a:pt x="0" y="24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92" y="295"/>
                    <a:pt x="92" y="295"/>
                    <a:pt x="92" y="295"/>
                  </a:cubicBezTo>
                  <a:cubicBezTo>
                    <a:pt x="90" y="287"/>
                    <a:pt x="90" y="287"/>
                    <a:pt x="90" y="287"/>
                  </a:cubicBezTo>
                  <a:cubicBezTo>
                    <a:pt x="90" y="287"/>
                    <a:pt x="17" y="307"/>
                    <a:pt x="8" y="309"/>
                  </a:cubicBezTo>
                  <a:cubicBezTo>
                    <a:pt x="8" y="299"/>
                    <a:pt x="8" y="36"/>
                    <a:pt x="8" y="30"/>
                  </a:cubicBezTo>
                  <a:cubicBezTo>
                    <a:pt x="13" y="29"/>
                    <a:pt x="92" y="7"/>
                    <a:pt x="92" y="7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4" name="Freeform 1366"/>
            <p:cNvSpPr>
              <a:spLocks/>
            </p:cNvSpPr>
            <p:nvPr/>
          </p:nvSpPr>
          <p:spPr bwMode="gray">
            <a:xfrm>
              <a:off x="1476" y="4091"/>
              <a:ext cx="236" cy="787"/>
            </a:xfrm>
            <a:custGeom>
              <a:avLst/>
              <a:gdLst/>
              <a:ahLst/>
              <a:cxnLst>
                <a:cxn ang="0">
                  <a:pos x="236" y="787"/>
                </a:cxn>
                <a:cxn ang="0">
                  <a:pos x="0" y="0"/>
                </a:cxn>
                <a:cxn ang="0">
                  <a:pos x="236" y="787"/>
                </a:cxn>
              </a:cxnLst>
              <a:rect l="0" t="0" r="r" b="b"/>
              <a:pathLst>
                <a:path w="236" h="787">
                  <a:moveTo>
                    <a:pt x="236" y="787"/>
                  </a:moveTo>
                  <a:lnTo>
                    <a:pt x="0" y="0"/>
                  </a:lnTo>
                  <a:lnTo>
                    <a:pt x="236" y="787"/>
                  </a:lnTo>
                  <a:close/>
                </a:path>
              </a:pathLst>
            </a:custGeom>
            <a:noFill/>
            <a:ln w="3175" cmpd="sng">
              <a:solidFill>
                <a:srgbClr val="000000">
                  <a:alpha val="20000"/>
                </a:srgbClr>
              </a:solidFill>
              <a:prstDash val="solid"/>
              <a:miter lim="800000"/>
              <a:headEnd/>
              <a:tailEnd/>
            </a:ln>
            <a:effectLst>
              <a:outerShdw blurRad="63500" dist="50800" sx="102000" sy="102000" algn="ctr" rotWithShape="0">
                <a:prstClr val="black">
                  <a:alpha val="40000"/>
                </a:prstClr>
              </a:outerShdw>
            </a:effectLst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all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" name="Grup 6"/>
          <p:cNvGrpSpPr/>
          <p:nvPr/>
        </p:nvGrpSpPr>
        <p:grpSpPr>
          <a:xfrm>
            <a:off x="4763502" y="5686745"/>
            <a:ext cx="581535" cy="332206"/>
            <a:chOff x="3934167" y="2167370"/>
            <a:chExt cx="581535" cy="332206"/>
          </a:xfrm>
        </p:grpSpPr>
        <p:grpSp>
          <p:nvGrpSpPr>
            <p:cNvPr id="2260" name="Group 1036"/>
            <p:cNvGrpSpPr>
              <a:grpSpLocks/>
            </p:cNvGrpSpPr>
            <p:nvPr/>
          </p:nvGrpSpPr>
          <p:grpSpPr bwMode="gray">
            <a:xfrm>
              <a:off x="3934167" y="2167370"/>
              <a:ext cx="581535" cy="332206"/>
              <a:chOff x="2244" y="1621"/>
              <a:chExt cx="257" cy="147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sp>
            <p:nvSpPr>
              <p:cNvPr id="2264" name="Freeform 1003"/>
              <p:cNvSpPr>
                <a:spLocks/>
              </p:cNvSpPr>
              <p:nvPr/>
            </p:nvSpPr>
            <p:spPr bwMode="gray">
              <a:xfrm flipH="1">
                <a:off x="2244" y="1686"/>
                <a:ext cx="10" cy="82"/>
              </a:xfrm>
              <a:custGeom>
                <a:avLst/>
                <a:gdLst>
                  <a:gd name="T0" fmla="*/ 0 w 56"/>
                  <a:gd name="T1" fmla="*/ 449 h 449"/>
                  <a:gd name="T2" fmla="*/ 0 w 56"/>
                  <a:gd name="T3" fmla="*/ 15 h 449"/>
                  <a:gd name="T4" fmla="*/ 56 w 56"/>
                  <a:gd name="T5" fmla="*/ 0 h 449"/>
                  <a:gd name="T6" fmla="*/ 56 w 56"/>
                  <a:gd name="T7" fmla="*/ 434 h 449"/>
                  <a:gd name="T8" fmla="*/ 0 w 56"/>
                  <a:gd name="T9" fmla="*/ 449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49"/>
                  <a:gd name="T17" fmla="*/ 56 w 56"/>
                  <a:gd name="T18" fmla="*/ 449 h 4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49">
                    <a:moveTo>
                      <a:pt x="0" y="449"/>
                    </a:moveTo>
                    <a:lnTo>
                      <a:pt x="0" y="15"/>
                    </a:lnTo>
                    <a:lnTo>
                      <a:pt x="56" y="0"/>
                    </a:lnTo>
                    <a:lnTo>
                      <a:pt x="56" y="434"/>
                    </a:lnTo>
                    <a:lnTo>
                      <a:pt x="0" y="44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6" name="Freeform 1005"/>
              <p:cNvSpPr>
                <a:spLocks/>
              </p:cNvSpPr>
              <p:nvPr/>
            </p:nvSpPr>
            <p:spPr bwMode="gray">
              <a:xfrm flipH="1">
                <a:off x="2244" y="1621"/>
                <a:ext cx="257" cy="68"/>
              </a:xfrm>
              <a:custGeom>
                <a:avLst/>
                <a:gdLst>
                  <a:gd name="T0" fmla="*/ 0 w 1413"/>
                  <a:gd name="T1" fmla="*/ 14 h 378"/>
                  <a:gd name="T2" fmla="*/ 54 w 1413"/>
                  <a:gd name="T3" fmla="*/ 0 h 378"/>
                  <a:gd name="T4" fmla="*/ 1413 w 1413"/>
                  <a:gd name="T5" fmla="*/ 363 h 378"/>
                  <a:gd name="T6" fmla="*/ 1358 w 1413"/>
                  <a:gd name="T7" fmla="*/ 378 h 378"/>
                  <a:gd name="T8" fmla="*/ 0 w 1413"/>
                  <a:gd name="T9" fmla="*/ 14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13"/>
                  <a:gd name="T16" fmla="*/ 0 h 378"/>
                  <a:gd name="T17" fmla="*/ 1413 w 1413"/>
                  <a:gd name="T18" fmla="*/ 378 h 3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13" h="378">
                    <a:moveTo>
                      <a:pt x="0" y="14"/>
                    </a:moveTo>
                    <a:lnTo>
                      <a:pt x="54" y="0"/>
                    </a:lnTo>
                    <a:lnTo>
                      <a:pt x="1413" y="363"/>
                    </a:lnTo>
                    <a:lnTo>
                      <a:pt x="1358" y="37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261" name="WordArt 1037"/>
            <p:cNvSpPr>
              <a:spLocks noChangeArrowheads="1" noChangeShapeType="1" noTextEdit="1"/>
            </p:cNvSpPr>
            <p:nvPr/>
          </p:nvSpPr>
          <p:spPr bwMode="gray">
            <a:xfrm>
              <a:off x="3993598" y="2228545"/>
              <a:ext cx="487663" cy="237714"/>
            </a:xfrm>
            <a:prstGeom prst="rect">
              <a:avLst/>
            </a:prstGeom>
            <a:noFill/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 wrap="none" fromWordArt="1">
              <a:prstTxWarp prst="textSlantUp">
                <a:avLst>
                  <a:gd name="adj" fmla="val 55556"/>
                </a:avLst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0" i="0" u="none" strike="noStrike" kern="10" cap="all" spc="0" normalizeH="0" baseline="0" noProof="0" dirty="0">
                  <a:ln w="9525">
                    <a:noFill/>
                    <a:round/>
                    <a:headEnd/>
                    <a:tailEnd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Sistem odası</a:t>
              </a:r>
              <a:endParaRPr kumimoji="0" lang="en-US" sz="3600" b="0" i="0" u="none" strike="noStrike" kern="10" cap="all" spc="0" normalizeH="0" baseline="0" noProof="0" dirty="0">
                <a:ln w="9525">
                  <a:noFill/>
                  <a:round/>
                  <a:headEnd/>
                  <a:tailEnd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</p:grpSp>
      <p:grpSp>
        <p:nvGrpSpPr>
          <p:cNvPr id="2267" name="Grup 2266"/>
          <p:cNvGrpSpPr/>
          <p:nvPr/>
        </p:nvGrpSpPr>
        <p:grpSpPr>
          <a:xfrm>
            <a:off x="3019503" y="5059783"/>
            <a:ext cx="581535" cy="332206"/>
            <a:chOff x="3934167" y="2167370"/>
            <a:chExt cx="581535" cy="332206"/>
          </a:xfrm>
        </p:grpSpPr>
        <p:grpSp>
          <p:nvGrpSpPr>
            <p:cNvPr id="2268" name="Group 1036"/>
            <p:cNvGrpSpPr>
              <a:grpSpLocks/>
            </p:cNvGrpSpPr>
            <p:nvPr/>
          </p:nvGrpSpPr>
          <p:grpSpPr bwMode="gray">
            <a:xfrm>
              <a:off x="3934167" y="2167370"/>
              <a:ext cx="581535" cy="332206"/>
              <a:chOff x="2244" y="1621"/>
              <a:chExt cx="257" cy="147"/>
            </a:xfrm>
            <a:scene3d>
              <a:camera prst="orthographicFront"/>
              <a:lightRig rig="threePt" dir="t">
                <a:rot lat="0" lon="0" rev="10800000"/>
              </a:lightRig>
            </a:scene3d>
          </p:grpSpPr>
          <p:sp>
            <p:nvSpPr>
              <p:cNvPr id="2270" name="Freeform 1003"/>
              <p:cNvSpPr>
                <a:spLocks/>
              </p:cNvSpPr>
              <p:nvPr/>
            </p:nvSpPr>
            <p:spPr bwMode="gray">
              <a:xfrm flipH="1">
                <a:off x="2244" y="1686"/>
                <a:ext cx="10" cy="82"/>
              </a:xfrm>
              <a:custGeom>
                <a:avLst/>
                <a:gdLst>
                  <a:gd name="T0" fmla="*/ 0 w 56"/>
                  <a:gd name="T1" fmla="*/ 449 h 449"/>
                  <a:gd name="T2" fmla="*/ 0 w 56"/>
                  <a:gd name="T3" fmla="*/ 15 h 449"/>
                  <a:gd name="T4" fmla="*/ 56 w 56"/>
                  <a:gd name="T5" fmla="*/ 0 h 449"/>
                  <a:gd name="T6" fmla="*/ 56 w 56"/>
                  <a:gd name="T7" fmla="*/ 434 h 449"/>
                  <a:gd name="T8" fmla="*/ 0 w 56"/>
                  <a:gd name="T9" fmla="*/ 449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49"/>
                  <a:gd name="T17" fmla="*/ 56 w 56"/>
                  <a:gd name="T18" fmla="*/ 449 h 4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49">
                    <a:moveTo>
                      <a:pt x="0" y="449"/>
                    </a:moveTo>
                    <a:lnTo>
                      <a:pt x="0" y="15"/>
                    </a:lnTo>
                    <a:lnTo>
                      <a:pt x="56" y="0"/>
                    </a:lnTo>
                    <a:lnTo>
                      <a:pt x="56" y="434"/>
                    </a:lnTo>
                    <a:lnTo>
                      <a:pt x="0" y="44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1" name="Freeform 1005"/>
              <p:cNvSpPr>
                <a:spLocks/>
              </p:cNvSpPr>
              <p:nvPr/>
            </p:nvSpPr>
            <p:spPr bwMode="gray">
              <a:xfrm flipH="1">
                <a:off x="2244" y="1621"/>
                <a:ext cx="257" cy="68"/>
              </a:xfrm>
              <a:custGeom>
                <a:avLst/>
                <a:gdLst>
                  <a:gd name="T0" fmla="*/ 0 w 1413"/>
                  <a:gd name="T1" fmla="*/ 14 h 378"/>
                  <a:gd name="T2" fmla="*/ 54 w 1413"/>
                  <a:gd name="T3" fmla="*/ 0 h 378"/>
                  <a:gd name="T4" fmla="*/ 1413 w 1413"/>
                  <a:gd name="T5" fmla="*/ 363 h 378"/>
                  <a:gd name="T6" fmla="*/ 1358 w 1413"/>
                  <a:gd name="T7" fmla="*/ 378 h 378"/>
                  <a:gd name="T8" fmla="*/ 0 w 1413"/>
                  <a:gd name="T9" fmla="*/ 14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13"/>
                  <a:gd name="T16" fmla="*/ 0 h 378"/>
                  <a:gd name="T17" fmla="*/ 1413 w 1413"/>
                  <a:gd name="T18" fmla="*/ 378 h 3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13" h="378">
                    <a:moveTo>
                      <a:pt x="0" y="14"/>
                    </a:moveTo>
                    <a:lnTo>
                      <a:pt x="54" y="0"/>
                    </a:lnTo>
                    <a:lnTo>
                      <a:pt x="1413" y="363"/>
                    </a:lnTo>
                    <a:lnTo>
                      <a:pt x="1358" y="37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>
                <a:noFill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all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269" name="WordArt 1037"/>
            <p:cNvSpPr>
              <a:spLocks noChangeArrowheads="1" noChangeShapeType="1" noTextEdit="1"/>
            </p:cNvSpPr>
            <p:nvPr/>
          </p:nvSpPr>
          <p:spPr bwMode="gray">
            <a:xfrm>
              <a:off x="3993598" y="2228545"/>
              <a:ext cx="487663" cy="237714"/>
            </a:xfrm>
            <a:prstGeom prst="rect">
              <a:avLst/>
            </a:prstGeom>
            <a:noFill/>
            <a:scene3d>
              <a:camera prst="orthographicFront"/>
              <a:lightRig rig="threePt" dir="t">
                <a:rot lat="0" lon="0" rev="10800000"/>
              </a:lightRig>
            </a:scene3d>
            <a:sp3d prstMaterial="matte"/>
          </p:spPr>
          <p:txBody>
            <a:bodyPr wrap="none" fromWordArt="1">
              <a:prstTxWarp prst="textSlantUp">
                <a:avLst>
                  <a:gd name="adj" fmla="val 55556"/>
                </a:avLst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0" i="0" u="none" strike="noStrike" kern="10" cap="all" spc="0" normalizeH="0" baseline="0" noProof="0" dirty="0">
                  <a:ln w="9525">
                    <a:noFill/>
                    <a:round/>
                    <a:headEnd/>
                    <a:tailEnd/>
                  </a:ln>
                  <a:solidFill>
                    <a:schemeClr val="bg1">
                      <a:lumMod val="9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Makine parkuru</a:t>
              </a:r>
              <a:endParaRPr kumimoji="0" lang="en-US" sz="3600" b="0" i="0" u="none" strike="noStrike" kern="10" cap="all" spc="0" normalizeH="0" baseline="0" noProof="0" dirty="0">
                <a:ln w="9525">
                  <a:noFill/>
                  <a:round/>
                  <a:headEnd/>
                  <a:tailEnd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</p:grpSp>
      <p:grpSp>
        <p:nvGrpSpPr>
          <p:cNvPr id="2311" name="Gruppieren 8679"/>
          <p:cNvGrpSpPr/>
          <p:nvPr/>
        </p:nvGrpSpPr>
        <p:grpSpPr bwMode="gray">
          <a:xfrm>
            <a:off x="6936247" y="5104365"/>
            <a:ext cx="746699" cy="496120"/>
            <a:chOff x="9659033" y="4903382"/>
            <a:chExt cx="327081" cy="296223"/>
          </a:xfrm>
        </p:grpSpPr>
        <p:grpSp>
          <p:nvGrpSpPr>
            <p:cNvPr id="2312" name="Group 7585"/>
            <p:cNvGrpSpPr>
              <a:grpSpLocks/>
            </p:cNvGrpSpPr>
            <p:nvPr/>
          </p:nvGrpSpPr>
          <p:grpSpPr bwMode="gray">
            <a:xfrm>
              <a:off x="9923184" y="4903382"/>
              <a:ext cx="57104" cy="184317"/>
              <a:chOff x="949" y="3638"/>
              <a:chExt cx="147" cy="476"/>
            </a:xfrm>
          </p:grpSpPr>
          <p:sp>
            <p:nvSpPr>
              <p:cNvPr id="2363" name="Freeform 7586"/>
              <p:cNvSpPr>
                <a:spLocks/>
              </p:cNvSpPr>
              <p:nvPr/>
            </p:nvSpPr>
            <p:spPr bwMode="gray">
              <a:xfrm>
                <a:off x="949" y="3638"/>
                <a:ext cx="147" cy="476"/>
              </a:xfrm>
              <a:custGeom>
                <a:avLst/>
                <a:gdLst>
                  <a:gd name="T0" fmla="*/ 454 w 454"/>
                  <a:gd name="T1" fmla="*/ 1474 h 1474"/>
                  <a:gd name="T2" fmla="*/ 454 w 454"/>
                  <a:gd name="T3" fmla="*/ 123 h 1474"/>
                  <a:gd name="T4" fmla="*/ 0 w 454"/>
                  <a:gd name="T5" fmla="*/ 0 h 1474"/>
                  <a:gd name="T6" fmla="*/ 0 w 454"/>
                  <a:gd name="T7" fmla="*/ 1351 h 1474"/>
                  <a:gd name="T8" fmla="*/ 454 w 454"/>
                  <a:gd name="T9" fmla="*/ 1474 h 14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4"/>
                  <a:gd name="T16" fmla="*/ 0 h 1474"/>
                  <a:gd name="T17" fmla="*/ 454 w 454"/>
                  <a:gd name="T18" fmla="*/ 1474 h 14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4" h="1474">
                    <a:moveTo>
                      <a:pt x="454" y="1474"/>
                    </a:moveTo>
                    <a:lnTo>
                      <a:pt x="454" y="123"/>
                    </a:lnTo>
                    <a:lnTo>
                      <a:pt x="0" y="0"/>
                    </a:lnTo>
                    <a:lnTo>
                      <a:pt x="0" y="1351"/>
                    </a:lnTo>
                    <a:lnTo>
                      <a:pt x="454" y="1474"/>
                    </a:lnTo>
                    <a:close/>
                  </a:path>
                </a:pathLst>
              </a:cu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4" name="Freeform 7587"/>
              <p:cNvSpPr>
                <a:spLocks/>
              </p:cNvSpPr>
              <p:nvPr/>
            </p:nvSpPr>
            <p:spPr bwMode="gray">
              <a:xfrm>
                <a:off x="949" y="3690"/>
                <a:ext cx="147" cy="40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5" name="Line 7588"/>
              <p:cNvSpPr>
                <a:spLocks noChangeShapeType="1"/>
              </p:cNvSpPr>
              <p:nvPr/>
            </p:nvSpPr>
            <p:spPr bwMode="gray">
              <a:xfrm>
                <a:off x="949" y="3690"/>
                <a:ext cx="147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6" name="Freeform 7589"/>
              <p:cNvSpPr>
                <a:spLocks/>
              </p:cNvSpPr>
              <p:nvPr/>
            </p:nvSpPr>
            <p:spPr bwMode="gray">
              <a:xfrm>
                <a:off x="949" y="3742"/>
                <a:ext cx="147" cy="39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7" name="Line 7590"/>
              <p:cNvSpPr>
                <a:spLocks noChangeShapeType="1"/>
              </p:cNvSpPr>
              <p:nvPr/>
            </p:nvSpPr>
            <p:spPr bwMode="gray">
              <a:xfrm>
                <a:off x="949" y="3742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8" name="Freeform 7591"/>
              <p:cNvSpPr>
                <a:spLocks/>
              </p:cNvSpPr>
              <p:nvPr/>
            </p:nvSpPr>
            <p:spPr bwMode="gray">
              <a:xfrm>
                <a:off x="949" y="3846"/>
                <a:ext cx="147" cy="39"/>
              </a:xfrm>
              <a:custGeom>
                <a:avLst/>
                <a:gdLst>
                  <a:gd name="T0" fmla="*/ 0 w 454"/>
                  <a:gd name="T1" fmla="*/ 0 h 122"/>
                  <a:gd name="T2" fmla="*/ 454 w 454"/>
                  <a:gd name="T3" fmla="*/ 122 h 122"/>
                  <a:gd name="T4" fmla="*/ 0 w 454"/>
                  <a:gd name="T5" fmla="*/ 0 h 122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2"/>
                  <a:gd name="T11" fmla="*/ 454 w 454"/>
                  <a:gd name="T12" fmla="*/ 122 h 1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2">
                    <a:moveTo>
                      <a:pt x="0" y="0"/>
                    </a:moveTo>
                    <a:lnTo>
                      <a:pt x="454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9" name="Line 7592"/>
              <p:cNvSpPr>
                <a:spLocks noChangeShapeType="1"/>
              </p:cNvSpPr>
              <p:nvPr/>
            </p:nvSpPr>
            <p:spPr bwMode="gray">
              <a:xfrm>
                <a:off x="949" y="3846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0" name="Freeform 7593"/>
              <p:cNvSpPr>
                <a:spLocks/>
              </p:cNvSpPr>
              <p:nvPr/>
            </p:nvSpPr>
            <p:spPr bwMode="gray">
              <a:xfrm>
                <a:off x="949" y="3794"/>
                <a:ext cx="147" cy="40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1" name="Line 7594"/>
              <p:cNvSpPr>
                <a:spLocks noChangeShapeType="1"/>
              </p:cNvSpPr>
              <p:nvPr/>
            </p:nvSpPr>
            <p:spPr bwMode="gray">
              <a:xfrm>
                <a:off x="949" y="3794"/>
                <a:ext cx="147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2" name="Freeform 7595"/>
              <p:cNvSpPr>
                <a:spLocks/>
              </p:cNvSpPr>
              <p:nvPr/>
            </p:nvSpPr>
            <p:spPr bwMode="gray">
              <a:xfrm>
                <a:off x="949" y="3898"/>
                <a:ext cx="147" cy="39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3" name="Line 7596"/>
              <p:cNvSpPr>
                <a:spLocks noChangeShapeType="1"/>
              </p:cNvSpPr>
              <p:nvPr/>
            </p:nvSpPr>
            <p:spPr bwMode="gray">
              <a:xfrm>
                <a:off x="949" y="3898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4" name="Freeform 7597"/>
              <p:cNvSpPr>
                <a:spLocks/>
              </p:cNvSpPr>
              <p:nvPr/>
            </p:nvSpPr>
            <p:spPr bwMode="gray">
              <a:xfrm>
                <a:off x="949" y="3950"/>
                <a:ext cx="147" cy="39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5" name="Line 7598"/>
              <p:cNvSpPr>
                <a:spLocks noChangeShapeType="1"/>
              </p:cNvSpPr>
              <p:nvPr/>
            </p:nvSpPr>
            <p:spPr bwMode="gray">
              <a:xfrm>
                <a:off x="949" y="3950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6" name="Freeform 7599"/>
              <p:cNvSpPr>
                <a:spLocks/>
              </p:cNvSpPr>
              <p:nvPr/>
            </p:nvSpPr>
            <p:spPr bwMode="gray">
              <a:xfrm>
                <a:off x="949" y="4002"/>
                <a:ext cx="147" cy="39"/>
              </a:xfrm>
              <a:custGeom>
                <a:avLst/>
                <a:gdLst>
                  <a:gd name="T0" fmla="*/ 0 w 454"/>
                  <a:gd name="T1" fmla="*/ 0 h 122"/>
                  <a:gd name="T2" fmla="*/ 454 w 454"/>
                  <a:gd name="T3" fmla="*/ 122 h 122"/>
                  <a:gd name="T4" fmla="*/ 0 w 454"/>
                  <a:gd name="T5" fmla="*/ 0 h 122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2"/>
                  <a:gd name="T11" fmla="*/ 454 w 454"/>
                  <a:gd name="T12" fmla="*/ 122 h 1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2">
                    <a:moveTo>
                      <a:pt x="0" y="0"/>
                    </a:moveTo>
                    <a:lnTo>
                      <a:pt x="454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7" name="Line 7600"/>
              <p:cNvSpPr>
                <a:spLocks noChangeShapeType="1"/>
              </p:cNvSpPr>
              <p:nvPr/>
            </p:nvSpPr>
            <p:spPr bwMode="gray">
              <a:xfrm>
                <a:off x="949" y="4002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313" name="Freeform 7601"/>
            <p:cNvSpPr>
              <a:spLocks/>
            </p:cNvSpPr>
            <p:nvPr/>
          </p:nvSpPr>
          <p:spPr bwMode="gray">
            <a:xfrm>
              <a:off x="9740609" y="5124097"/>
              <a:ext cx="50111" cy="54985"/>
            </a:xfrm>
            <a:custGeom>
              <a:avLst/>
              <a:gdLst>
                <a:gd name="T0" fmla="*/ 34 w 169"/>
                <a:gd name="T1" fmla="*/ 54 h 186"/>
                <a:gd name="T2" fmla="*/ 132 w 169"/>
                <a:gd name="T3" fmla="*/ 12 h 186"/>
                <a:gd name="T4" fmla="*/ 132 w 169"/>
                <a:gd name="T5" fmla="*/ 12 h 186"/>
                <a:gd name="T6" fmla="*/ 160 w 169"/>
                <a:gd name="T7" fmla="*/ 19 h 186"/>
                <a:gd name="T8" fmla="*/ 154 w 169"/>
                <a:gd name="T9" fmla="*/ 31 h 186"/>
                <a:gd name="T10" fmla="*/ 137 w 169"/>
                <a:gd name="T11" fmla="*/ 132 h 186"/>
                <a:gd name="T12" fmla="*/ 89 w 169"/>
                <a:gd name="T13" fmla="*/ 170 h 186"/>
                <a:gd name="T14" fmla="*/ 82 w 169"/>
                <a:gd name="T15" fmla="*/ 186 h 186"/>
                <a:gd name="T16" fmla="*/ 46 w 169"/>
                <a:gd name="T17" fmla="*/ 176 h 186"/>
                <a:gd name="T18" fmla="*/ 46 w 169"/>
                <a:gd name="T19" fmla="*/ 176 h 186"/>
                <a:gd name="T20" fmla="*/ 28 w 169"/>
                <a:gd name="T21" fmla="*/ 168 h 186"/>
                <a:gd name="T22" fmla="*/ 34 w 169"/>
                <a:gd name="T23" fmla="*/ 54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9"/>
                <a:gd name="T37" fmla="*/ 0 h 186"/>
                <a:gd name="T38" fmla="*/ 169 w 169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9" h="186">
                  <a:moveTo>
                    <a:pt x="34" y="54"/>
                  </a:moveTo>
                  <a:cubicBezTo>
                    <a:pt x="62" y="17"/>
                    <a:pt x="104" y="0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9" y="56"/>
                    <a:pt x="163" y="97"/>
                    <a:pt x="137" y="132"/>
                  </a:cubicBezTo>
                  <a:cubicBezTo>
                    <a:pt x="123" y="150"/>
                    <a:pt x="106" y="163"/>
                    <a:pt x="89" y="170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39" y="175"/>
                    <a:pt x="34" y="172"/>
                    <a:pt x="28" y="168"/>
                  </a:cubicBezTo>
                  <a:cubicBezTo>
                    <a:pt x="0" y="146"/>
                    <a:pt x="3" y="95"/>
                    <a:pt x="34" y="54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4" name="Freeform 7602"/>
            <p:cNvSpPr>
              <a:spLocks/>
            </p:cNvSpPr>
            <p:nvPr/>
          </p:nvSpPr>
          <p:spPr bwMode="gray">
            <a:xfrm>
              <a:off x="9751486" y="5125646"/>
              <a:ext cx="50499" cy="57309"/>
            </a:xfrm>
            <a:custGeom>
              <a:avLst/>
              <a:gdLst>
                <a:gd name="T0" fmla="*/ 28 w 171"/>
                <a:gd name="T1" fmla="*/ 172 h 194"/>
                <a:gd name="T2" fmla="*/ 136 w 171"/>
                <a:gd name="T3" fmla="*/ 136 h 194"/>
                <a:gd name="T4" fmla="*/ 142 w 171"/>
                <a:gd name="T5" fmla="*/ 22 h 194"/>
                <a:gd name="T6" fmla="*/ 34 w 171"/>
                <a:gd name="T7" fmla="*/ 58 h 194"/>
                <a:gd name="T8" fmla="*/ 28 w 171"/>
                <a:gd name="T9" fmla="*/ 172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1"/>
                <a:gd name="T16" fmla="*/ 0 h 194"/>
                <a:gd name="T17" fmla="*/ 171 w 171"/>
                <a:gd name="T18" fmla="*/ 194 h 1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1" h="194">
                  <a:moveTo>
                    <a:pt x="28" y="172"/>
                  </a:moveTo>
                  <a:cubicBezTo>
                    <a:pt x="56" y="194"/>
                    <a:pt x="105" y="178"/>
                    <a:pt x="136" y="136"/>
                  </a:cubicBezTo>
                  <a:cubicBezTo>
                    <a:pt x="168" y="95"/>
                    <a:pt x="171" y="43"/>
                    <a:pt x="142" y="22"/>
                  </a:cubicBezTo>
                  <a:cubicBezTo>
                    <a:pt x="114" y="0"/>
                    <a:pt x="65" y="17"/>
                    <a:pt x="34" y="58"/>
                  </a:cubicBezTo>
                  <a:cubicBezTo>
                    <a:pt x="2" y="100"/>
                    <a:pt x="0" y="151"/>
                    <a:pt x="28" y="172"/>
                  </a:cubicBezTo>
                  <a:close/>
                </a:path>
              </a:pathLst>
            </a:custGeom>
            <a:solidFill>
              <a:schemeClr val="tx1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5" name="Freeform 7604"/>
            <p:cNvSpPr>
              <a:spLocks/>
            </p:cNvSpPr>
            <p:nvPr/>
          </p:nvSpPr>
          <p:spPr bwMode="gray">
            <a:xfrm>
              <a:off x="9866469" y="5079567"/>
              <a:ext cx="57491" cy="72023"/>
            </a:xfrm>
            <a:custGeom>
              <a:avLst/>
              <a:gdLst>
                <a:gd name="T0" fmla="*/ 0 w 456"/>
                <a:gd name="T1" fmla="*/ 0 h 576"/>
                <a:gd name="T2" fmla="*/ 5 w 456"/>
                <a:gd name="T3" fmla="*/ 456 h 576"/>
                <a:gd name="T4" fmla="*/ 456 w 456"/>
                <a:gd name="T5" fmla="*/ 576 h 576"/>
                <a:gd name="T6" fmla="*/ 451 w 456"/>
                <a:gd name="T7" fmla="*/ 121 h 576"/>
                <a:gd name="T8" fmla="*/ 0 w 456"/>
                <a:gd name="T9" fmla="*/ 0 h 5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576"/>
                <a:gd name="T17" fmla="*/ 456 w 456"/>
                <a:gd name="T18" fmla="*/ 576 h 5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576">
                  <a:moveTo>
                    <a:pt x="0" y="0"/>
                  </a:moveTo>
                  <a:lnTo>
                    <a:pt x="5" y="456"/>
                  </a:lnTo>
                  <a:lnTo>
                    <a:pt x="456" y="576"/>
                  </a:lnTo>
                  <a:lnTo>
                    <a:pt x="451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6" name="Freeform 7605"/>
            <p:cNvSpPr>
              <a:spLocks/>
            </p:cNvSpPr>
            <p:nvPr/>
          </p:nvSpPr>
          <p:spPr bwMode="gray">
            <a:xfrm>
              <a:off x="9810143" y="5129518"/>
              <a:ext cx="113818" cy="30590"/>
            </a:xfrm>
            <a:custGeom>
              <a:avLst/>
              <a:gdLst>
                <a:gd name="T0" fmla="*/ 0 w 905"/>
                <a:gd name="T1" fmla="*/ 121 h 244"/>
                <a:gd name="T2" fmla="*/ 454 w 905"/>
                <a:gd name="T3" fmla="*/ 0 h 244"/>
                <a:gd name="T4" fmla="*/ 905 w 905"/>
                <a:gd name="T5" fmla="*/ 121 h 244"/>
                <a:gd name="T6" fmla="*/ 454 w 905"/>
                <a:gd name="T7" fmla="*/ 244 h 244"/>
                <a:gd name="T8" fmla="*/ 0 w 905"/>
                <a:gd name="T9" fmla="*/ 121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5"/>
                <a:gd name="T16" fmla="*/ 0 h 244"/>
                <a:gd name="T17" fmla="*/ 905 w 905"/>
                <a:gd name="T18" fmla="*/ 244 h 2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5" h="244">
                  <a:moveTo>
                    <a:pt x="0" y="121"/>
                  </a:moveTo>
                  <a:lnTo>
                    <a:pt x="454" y="0"/>
                  </a:lnTo>
                  <a:lnTo>
                    <a:pt x="905" y="121"/>
                  </a:lnTo>
                  <a:lnTo>
                    <a:pt x="454" y="244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7" name="Freeform 7606"/>
            <p:cNvSpPr>
              <a:spLocks/>
            </p:cNvSpPr>
            <p:nvPr/>
          </p:nvSpPr>
          <p:spPr bwMode="gray">
            <a:xfrm>
              <a:off x="9813639" y="5056721"/>
              <a:ext cx="31077" cy="41045"/>
            </a:xfrm>
            <a:custGeom>
              <a:avLst/>
              <a:gdLst>
                <a:gd name="T0" fmla="*/ 208 w 246"/>
                <a:gd name="T1" fmla="*/ 0 h 328"/>
                <a:gd name="T2" fmla="*/ 0 w 246"/>
                <a:gd name="T3" fmla="*/ 302 h 328"/>
                <a:gd name="T4" fmla="*/ 38 w 246"/>
                <a:gd name="T5" fmla="*/ 328 h 328"/>
                <a:gd name="T6" fmla="*/ 246 w 246"/>
                <a:gd name="T7" fmla="*/ 26 h 328"/>
                <a:gd name="T8" fmla="*/ 208 w 246"/>
                <a:gd name="T9" fmla="*/ 0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328"/>
                <a:gd name="T17" fmla="*/ 246 w 246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328">
                  <a:moveTo>
                    <a:pt x="208" y="0"/>
                  </a:moveTo>
                  <a:lnTo>
                    <a:pt x="0" y="302"/>
                  </a:lnTo>
                  <a:lnTo>
                    <a:pt x="38" y="328"/>
                  </a:lnTo>
                  <a:lnTo>
                    <a:pt x="246" y="2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0000"/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8" name="Freeform 7615"/>
            <p:cNvSpPr>
              <a:spLocks/>
            </p:cNvSpPr>
            <p:nvPr/>
          </p:nvSpPr>
          <p:spPr bwMode="gray">
            <a:xfrm>
              <a:off x="9823350" y="5033875"/>
              <a:ext cx="37680" cy="48403"/>
            </a:xfrm>
            <a:custGeom>
              <a:avLst/>
              <a:gdLst>
                <a:gd name="T0" fmla="*/ 302 w 302"/>
                <a:gd name="T1" fmla="*/ 366 h 385"/>
                <a:gd name="T2" fmla="*/ 170 w 302"/>
                <a:gd name="T3" fmla="*/ 194 h 385"/>
                <a:gd name="T4" fmla="*/ 286 w 302"/>
                <a:gd name="T5" fmla="*/ 109 h 385"/>
                <a:gd name="T6" fmla="*/ 267 w 302"/>
                <a:gd name="T7" fmla="*/ 85 h 385"/>
                <a:gd name="T8" fmla="*/ 153 w 302"/>
                <a:gd name="T9" fmla="*/ 173 h 385"/>
                <a:gd name="T10" fmla="*/ 23 w 302"/>
                <a:gd name="T11" fmla="*/ 0 h 385"/>
                <a:gd name="T12" fmla="*/ 0 w 302"/>
                <a:gd name="T13" fmla="*/ 17 h 385"/>
                <a:gd name="T14" fmla="*/ 132 w 302"/>
                <a:gd name="T15" fmla="*/ 189 h 385"/>
                <a:gd name="T16" fmla="*/ 16 w 302"/>
                <a:gd name="T17" fmla="*/ 277 h 385"/>
                <a:gd name="T18" fmla="*/ 35 w 302"/>
                <a:gd name="T19" fmla="*/ 298 h 385"/>
                <a:gd name="T20" fmla="*/ 149 w 302"/>
                <a:gd name="T21" fmla="*/ 213 h 385"/>
                <a:gd name="T22" fmla="*/ 279 w 302"/>
                <a:gd name="T23" fmla="*/ 385 h 385"/>
                <a:gd name="T24" fmla="*/ 302 w 302"/>
                <a:gd name="T25" fmla="*/ 366 h 3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2"/>
                <a:gd name="T40" fmla="*/ 0 h 385"/>
                <a:gd name="T41" fmla="*/ 302 w 302"/>
                <a:gd name="T42" fmla="*/ 385 h 38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2" h="385">
                  <a:moveTo>
                    <a:pt x="302" y="366"/>
                  </a:moveTo>
                  <a:lnTo>
                    <a:pt x="170" y="194"/>
                  </a:lnTo>
                  <a:lnTo>
                    <a:pt x="286" y="109"/>
                  </a:lnTo>
                  <a:lnTo>
                    <a:pt x="267" y="85"/>
                  </a:lnTo>
                  <a:lnTo>
                    <a:pt x="153" y="173"/>
                  </a:lnTo>
                  <a:lnTo>
                    <a:pt x="23" y="0"/>
                  </a:lnTo>
                  <a:lnTo>
                    <a:pt x="0" y="17"/>
                  </a:lnTo>
                  <a:lnTo>
                    <a:pt x="132" y="189"/>
                  </a:lnTo>
                  <a:lnTo>
                    <a:pt x="16" y="277"/>
                  </a:lnTo>
                  <a:lnTo>
                    <a:pt x="35" y="298"/>
                  </a:lnTo>
                  <a:lnTo>
                    <a:pt x="149" y="213"/>
                  </a:lnTo>
                  <a:lnTo>
                    <a:pt x="279" y="385"/>
                  </a:lnTo>
                  <a:lnTo>
                    <a:pt x="302" y="3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9" name="Freeform 7603"/>
            <p:cNvSpPr>
              <a:spLocks/>
            </p:cNvSpPr>
            <p:nvPr/>
          </p:nvSpPr>
          <p:spPr bwMode="gray">
            <a:xfrm>
              <a:off x="9866469" y="5062928"/>
              <a:ext cx="113818" cy="30590"/>
            </a:xfrm>
            <a:custGeom>
              <a:avLst/>
              <a:gdLst>
                <a:gd name="T0" fmla="*/ 0 w 905"/>
                <a:gd name="T1" fmla="*/ 123 h 244"/>
                <a:gd name="T2" fmla="*/ 451 w 905"/>
                <a:gd name="T3" fmla="*/ 0 h 244"/>
                <a:gd name="T4" fmla="*/ 905 w 905"/>
                <a:gd name="T5" fmla="*/ 123 h 244"/>
                <a:gd name="T6" fmla="*/ 451 w 905"/>
                <a:gd name="T7" fmla="*/ 244 h 244"/>
                <a:gd name="T8" fmla="*/ 0 w 905"/>
                <a:gd name="T9" fmla="*/ 123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5"/>
                <a:gd name="T16" fmla="*/ 0 h 244"/>
                <a:gd name="T17" fmla="*/ 905 w 905"/>
                <a:gd name="T18" fmla="*/ 244 h 2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5" h="244">
                  <a:moveTo>
                    <a:pt x="0" y="123"/>
                  </a:moveTo>
                  <a:lnTo>
                    <a:pt x="451" y="0"/>
                  </a:lnTo>
                  <a:lnTo>
                    <a:pt x="905" y="123"/>
                  </a:lnTo>
                  <a:lnTo>
                    <a:pt x="451" y="2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flat" cmpd="sng">
              <a:solidFill>
                <a:schemeClr val="tx1">
                  <a:lumMod val="85000"/>
                  <a:lumOff val="1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320" name="Group 7607"/>
            <p:cNvGrpSpPr>
              <a:grpSpLocks/>
            </p:cNvGrpSpPr>
            <p:nvPr/>
          </p:nvGrpSpPr>
          <p:grpSpPr bwMode="gray">
            <a:xfrm>
              <a:off x="9845881" y="4942104"/>
              <a:ext cx="121199" cy="207163"/>
              <a:chOff x="5326" y="2653"/>
              <a:chExt cx="312" cy="535"/>
            </a:xfrm>
          </p:grpSpPr>
          <p:sp>
            <p:nvSpPr>
              <p:cNvPr id="2356" name="Freeform 7608"/>
              <p:cNvSpPr>
                <a:spLocks noEditPoints="1"/>
              </p:cNvSpPr>
              <p:nvPr/>
            </p:nvSpPr>
            <p:spPr bwMode="gray">
              <a:xfrm>
                <a:off x="5327" y="2744"/>
                <a:ext cx="312" cy="244"/>
              </a:xfrm>
              <a:custGeom>
                <a:avLst/>
                <a:gdLst/>
                <a:ahLst/>
                <a:cxnLst>
                  <a:cxn ang="0">
                    <a:pos x="235" y="113"/>
                  </a:cxn>
                  <a:cxn ang="0">
                    <a:pos x="235" y="113"/>
                  </a:cxn>
                  <a:cxn ang="0">
                    <a:pos x="225" y="49"/>
                  </a:cxn>
                  <a:cxn ang="0">
                    <a:pos x="199" y="24"/>
                  </a:cxn>
                  <a:cxn ang="0">
                    <a:pos x="156" y="12"/>
                  </a:cxn>
                  <a:cxn ang="0">
                    <a:pos x="116" y="2"/>
                  </a:cxn>
                  <a:cxn ang="0">
                    <a:pos x="87" y="12"/>
                  </a:cxn>
                  <a:cxn ang="0">
                    <a:pos x="73" y="85"/>
                  </a:cxn>
                  <a:cxn ang="0">
                    <a:pos x="73" y="85"/>
                  </a:cxn>
                  <a:cxn ang="0">
                    <a:pos x="72" y="90"/>
                  </a:cxn>
                  <a:cxn ang="0">
                    <a:pos x="21" y="104"/>
                  </a:cxn>
                  <a:cxn ang="0">
                    <a:pos x="26" y="135"/>
                  </a:cxn>
                  <a:cxn ang="0">
                    <a:pos x="80" y="122"/>
                  </a:cxn>
                  <a:cxn ang="0">
                    <a:pos x="80" y="122"/>
                  </a:cxn>
                  <a:cxn ang="0">
                    <a:pos x="86" y="120"/>
                  </a:cxn>
                  <a:cxn ang="0">
                    <a:pos x="99" y="112"/>
                  </a:cxn>
                  <a:cxn ang="0">
                    <a:pos x="104" y="92"/>
                  </a:cxn>
                  <a:cxn ang="0">
                    <a:pos x="104" y="92"/>
                  </a:cxn>
                  <a:cxn ang="0">
                    <a:pos x="110" y="47"/>
                  </a:cxn>
                  <a:cxn ang="0">
                    <a:pos x="109" y="160"/>
                  </a:cxn>
                  <a:cxn ang="0">
                    <a:pos x="119" y="170"/>
                  </a:cxn>
                  <a:cxn ang="0">
                    <a:pos x="169" y="184"/>
                  </a:cxn>
                  <a:cxn ang="0">
                    <a:pos x="196" y="165"/>
                  </a:cxn>
                  <a:cxn ang="0">
                    <a:pos x="196" y="160"/>
                  </a:cxn>
                  <a:cxn ang="0">
                    <a:pos x="216" y="155"/>
                  </a:cxn>
                  <a:cxn ang="0">
                    <a:pos x="219" y="154"/>
                  </a:cxn>
                  <a:cxn ang="0">
                    <a:pos x="232" y="146"/>
                  </a:cxn>
                  <a:cxn ang="0">
                    <a:pos x="237" y="124"/>
                  </a:cxn>
                  <a:cxn ang="0">
                    <a:pos x="235" y="113"/>
                  </a:cxn>
                  <a:cxn ang="0">
                    <a:pos x="193" y="75"/>
                  </a:cxn>
                  <a:cxn ang="0">
                    <a:pos x="194" y="87"/>
                  </a:cxn>
                  <a:cxn ang="0">
                    <a:pos x="200" y="123"/>
                  </a:cxn>
                  <a:cxn ang="0">
                    <a:pos x="196" y="124"/>
                  </a:cxn>
                  <a:cxn ang="0">
                    <a:pos x="194" y="87"/>
                  </a:cxn>
                  <a:cxn ang="0">
                    <a:pos x="193" y="75"/>
                  </a:cxn>
                  <a:cxn ang="0">
                    <a:pos x="192" y="70"/>
                  </a:cxn>
                  <a:cxn ang="0">
                    <a:pos x="193" y="75"/>
                  </a:cxn>
                </a:cxnLst>
                <a:rect l="0" t="0" r="r" b="b"/>
                <a:pathLst>
                  <a:path w="237" h="186">
                    <a:moveTo>
                      <a:pt x="235" y="113"/>
                    </a:moveTo>
                    <a:cubicBezTo>
                      <a:pt x="235" y="113"/>
                      <a:pt x="235" y="113"/>
                      <a:pt x="235" y="113"/>
                    </a:cubicBezTo>
                    <a:cubicBezTo>
                      <a:pt x="230" y="84"/>
                      <a:pt x="226" y="57"/>
                      <a:pt x="225" y="49"/>
                    </a:cubicBezTo>
                    <a:cubicBezTo>
                      <a:pt x="223" y="32"/>
                      <a:pt x="207" y="26"/>
                      <a:pt x="199" y="24"/>
                    </a:cubicBezTo>
                    <a:cubicBezTo>
                      <a:pt x="192" y="21"/>
                      <a:pt x="169" y="16"/>
                      <a:pt x="156" y="12"/>
                    </a:cubicBezTo>
                    <a:cubicBezTo>
                      <a:pt x="145" y="9"/>
                      <a:pt x="125" y="3"/>
                      <a:pt x="116" y="2"/>
                    </a:cubicBezTo>
                    <a:cubicBezTo>
                      <a:pt x="107" y="0"/>
                      <a:pt x="90" y="4"/>
                      <a:pt x="87" y="12"/>
                    </a:cubicBezTo>
                    <a:cubicBezTo>
                      <a:pt x="86" y="14"/>
                      <a:pt x="79" y="50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49" y="96"/>
                      <a:pt x="29" y="102"/>
                      <a:pt x="21" y="104"/>
                    </a:cubicBezTo>
                    <a:cubicBezTo>
                      <a:pt x="0" y="108"/>
                      <a:pt x="9" y="137"/>
                      <a:pt x="26" y="135"/>
                    </a:cubicBezTo>
                    <a:cubicBezTo>
                      <a:pt x="31" y="135"/>
                      <a:pt x="55" y="129"/>
                      <a:pt x="80" y="122"/>
                    </a:cubicBezTo>
                    <a:cubicBezTo>
                      <a:pt x="80" y="122"/>
                      <a:pt x="80" y="122"/>
                      <a:pt x="80" y="122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92" y="118"/>
                      <a:pt x="96" y="116"/>
                      <a:pt x="99" y="112"/>
                    </a:cubicBezTo>
                    <a:cubicBezTo>
                      <a:pt x="102" y="108"/>
                      <a:pt x="104" y="102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8" y="65"/>
                      <a:pt x="111" y="43"/>
                      <a:pt x="110" y="47"/>
                    </a:cubicBezTo>
                    <a:cubicBezTo>
                      <a:pt x="110" y="53"/>
                      <a:pt x="109" y="117"/>
                      <a:pt x="109" y="160"/>
                    </a:cubicBezTo>
                    <a:cubicBezTo>
                      <a:pt x="110" y="165"/>
                      <a:pt x="112" y="170"/>
                      <a:pt x="119" y="170"/>
                    </a:cubicBezTo>
                    <a:cubicBezTo>
                      <a:pt x="131" y="173"/>
                      <a:pt x="162" y="183"/>
                      <a:pt x="169" y="184"/>
                    </a:cubicBezTo>
                    <a:cubicBezTo>
                      <a:pt x="178" y="186"/>
                      <a:pt x="193" y="176"/>
                      <a:pt x="196" y="165"/>
                    </a:cubicBezTo>
                    <a:cubicBezTo>
                      <a:pt x="196" y="163"/>
                      <a:pt x="196" y="162"/>
                      <a:pt x="196" y="160"/>
                    </a:cubicBezTo>
                    <a:cubicBezTo>
                      <a:pt x="202" y="158"/>
                      <a:pt x="209" y="157"/>
                      <a:pt x="216" y="155"/>
                    </a:cubicBezTo>
                    <a:cubicBezTo>
                      <a:pt x="217" y="154"/>
                      <a:pt x="218" y="154"/>
                      <a:pt x="219" y="154"/>
                    </a:cubicBezTo>
                    <a:cubicBezTo>
                      <a:pt x="225" y="152"/>
                      <a:pt x="229" y="150"/>
                      <a:pt x="232" y="146"/>
                    </a:cubicBezTo>
                    <a:cubicBezTo>
                      <a:pt x="235" y="141"/>
                      <a:pt x="237" y="135"/>
                      <a:pt x="237" y="124"/>
                    </a:cubicBezTo>
                    <a:lnTo>
                      <a:pt x="235" y="113"/>
                    </a:lnTo>
                    <a:close/>
                    <a:moveTo>
                      <a:pt x="193" y="75"/>
                    </a:moveTo>
                    <a:cubicBezTo>
                      <a:pt x="194" y="79"/>
                      <a:pt x="194" y="83"/>
                      <a:pt x="194" y="87"/>
                    </a:cubicBezTo>
                    <a:cubicBezTo>
                      <a:pt x="196" y="96"/>
                      <a:pt x="198" y="108"/>
                      <a:pt x="200" y="123"/>
                    </a:cubicBezTo>
                    <a:cubicBezTo>
                      <a:pt x="199" y="123"/>
                      <a:pt x="197" y="123"/>
                      <a:pt x="196" y="124"/>
                    </a:cubicBezTo>
                    <a:cubicBezTo>
                      <a:pt x="196" y="111"/>
                      <a:pt x="195" y="99"/>
                      <a:pt x="194" y="87"/>
                    </a:cubicBezTo>
                    <a:cubicBezTo>
                      <a:pt x="194" y="82"/>
                      <a:pt x="193" y="78"/>
                      <a:pt x="193" y="75"/>
                    </a:cubicBezTo>
                    <a:cubicBezTo>
                      <a:pt x="192" y="73"/>
                      <a:pt x="192" y="72"/>
                      <a:pt x="192" y="70"/>
                    </a:cubicBezTo>
                    <a:cubicBezTo>
                      <a:pt x="192" y="72"/>
                      <a:pt x="193" y="73"/>
                      <a:pt x="193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7" name="Freeform 7609"/>
              <p:cNvSpPr>
                <a:spLocks/>
              </p:cNvSpPr>
              <p:nvPr/>
            </p:nvSpPr>
            <p:spPr bwMode="gray">
              <a:xfrm>
                <a:off x="5469" y="2737"/>
                <a:ext cx="118" cy="252"/>
              </a:xfrm>
              <a:custGeom>
                <a:avLst/>
                <a:gdLst>
                  <a:gd name="T0" fmla="*/ 118 w 118"/>
                  <a:gd name="T1" fmla="*/ 140 h 252"/>
                  <a:gd name="T2" fmla="*/ 85 w 118"/>
                  <a:gd name="T3" fmla="*/ 166 h 252"/>
                  <a:gd name="T4" fmla="*/ 85 w 118"/>
                  <a:gd name="T5" fmla="*/ 166 h 252"/>
                  <a:gd name="T6" fmla="*/ 86 w 118"/>
                  <a:gd name="T7" fmla="*/ 67 h 252"/>
                  <a:gd name="T8" fmla="*/ 105 w 118"/>
                  <a:gd name="T9" fmla="*/ 32 h 252"/>
                  <a:gd name="T10" fmla="*/ 83 w 118"/>
                  <a:gd name="T11" fmla="*/ 26 h 252"/>
                  <a:gd name="T12" fmla="*/ 66 w 118"/>
                  <a:gd name="T13" fmla="*/ 67 h 252"/>
                  <a:gd name="T14" fmla="*/ 66 w 118"/>
                  <a:gd name="T15" fmla="*/ 161 h 252"/>
                  <a:gd name="T16" fmla="*/ 26 w 118"/>
                  <a:gd name="T17" fmla="*/ 150 h 252"/>
                  <a:gd name="T18" fmla="*/ 24 w 118"/>
                  <a:gd name="T19" fmla="*/ 40 h 252"/>
                  <a:gd name="T20" fmla="*/ 42 w 118"/>
                  <a:gd name="T21" fmla="*/ 4 h 252"/>
                  <a:gd name="T22" fmla="*/ 28 w 118"/>
                  <a:gd name="T23" fmla="*/ 0 h 252"/>
                  <a:gd name="T24" fmla="*/ 8 w 118"/>
                  <a:gd name="T25" fmla="*/ 35 h 252"/>
                  <a:gd name="T26" fmla="*/ 8 w 118"/>
                  <a:gd name="T27" fmla="*/ 146 h 252"/>
                  <a:gd name="T28" fmla="*/ 1 w 118"/>
                  <a:gd name="T29" fmla="*/ 135 h 252"/>
                  <a:gd name="T30" fmla="*/ 0 w 118"/>
                  <a:gd name="T31" fmla="*/ 217 h 252"/>
                  <a:gd name="T32" fmla="*/ 14 w 118"/>
                  <a:gd name="T33" fmla="*/ 232 h 252"/>
                  <a:gd name="T34" fmla="*/ 83 w 118"/>
                  <a:gd name="T35" fmla="*/ 251 h 252"/>
                  <a:gd name="T36" fmla="*/ 118 w 118"/>
                  <a:gd name="T37" fmla="*/ 223 h 252"/>
                  <a:gd name="T38" fmla="*/ 118 w 118"/>
                  <a:gd name="T39" fmla="*/ 140 h 25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8"/>
                  <a:gd name="T61" fmla="*/ 0 h 252"/>
                  <a:gd name="T62" fmla="*/ 118 w 118"/>
                  <a:gd name="T63" fmla="*/ 252 h 25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8" h="252">
                    <a:moveTo>
                      <a:pt x="118" y="140"/>
                    </a:moveTo>
                    <a:cubicBezTo>
                      <a:pt x="114" y="154"/>
                      <a:pt x="98" y="165"/>
                      <a:pt x="85" y="166"/>
                    </a:cubicBezTo>
                    <a:cubicBezTo>
                      <a:pt x="85" y="166"/>
                      <a:pt x="85" y="166"/>
                      <a:pt x="85" y="166"/>
                    </a:cubicBezTo>
                    <a:cubicBezTo>
                      <a:pt x="85" y="166"/>
                      <a:pt x="86" y="80"/>
                      <a:pt x="86" y="67"/>
                    </a:cubicBezTo>
                    <a:cubicBezTo>
                      <a:pt x="86" y="52"/>
                      <a:pt x="98" y="32"/>
                      <a:pt x="105" y="32"/>
                    </a:cubicBezTo>
                    <a:cubicBezTo>
                      <a:pt x="87" y="28"/>
                      <a:pt x="83" y="26"/>
                      <a:pt x="83" y="26"/>
                    </a:cubicBezTo>
                    <a:cubicBezTo>
                      <a:pt x="77" y="26"/>
                      <a:pt x="68" y="52"/>
                      <a:pt x="66" y="67"/>
                    </a:cubicBezTo>
                    <a:cubicBezTo>
                      <a:pt x="65" y="84"/>
                      <a:pt x="66" y="161"/>
                      <a:pt x="66" y="161"/>
                    </a:cubicBezTo>
                    <a:cubicBezTo>
                      <a:pt x="54" y="158"/>
                      <a:pt x="38" y="153"/>
                      <a:pt x="26" y="150"/>
                    </a:cubicBezTo>
                    <a:cubicBezTo>
                      <a:pt x="24" y="147"/>
                      <a:pt x="24" y="53"/>
                      <a:pt x="24" y="40"/>
                    </a:cubicBezTo>
                    <a:cubicBezTo>
                      <a:pt x="24" y="25"/>
                      <a:pt x="37" y="4"/>
                      <a:pt x="42" y="4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2" y="0"/>
                      <a:pt x="9" y="20"/>
                      <a:pt x="8" y="35"/>
                    </a:cubicBezTo>
                    <a:cubicBezTo>
                      <a:pt x="7" y="50"/>
                      <a:pt x="8" y="136"/>
                      <a:pt x="8" y="146"/>
                    </a:cubicBezTo>
                    <a:cubicBezTo>
                      <a:pt x="4" y="143"/>
                      <a:pt x="3" y="139"/>
                      <a:pt x="1" y="135"/>
                    </a:cubicBezTo>
                    <a:cubicBezTo>
                      <a:pt x="0" y="162"/>
                      <a:pt x="0" y="192"/>
                      <a:pt x="0" y="217"/>
                    </a:cubicBezTo>
                    <a:cubicBezTo>
                      <a:pt x="1" y="223"/>
                      <a:pt x="5" y="230"/>
                      <a:pt x="14" y="232"/>
                    </a:cubicBezTo>
                    <a:cubicBezTo>
                      <a:pt x="30" y="234"/>
                      <a:pt x="72" y="248"/>
                      <a:pt x="83" y="251"/>
                    </a:cubicBezTo>
                    <a:cubicBezTo>
                      <a:pt x="94" y="252"/>
                      <a:pt x="115" y="240"/>
                      <a:pt x="118" y="223"/>
                    </a:cubicBezTo>
                    <a:cubicBezTo>
                      <a:pt x="118" y="196"/>
                      <a:pt x="118" y="168"/>
                      <a:pt x="118" y="14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8" name="Freeform 7610"/>
              <p:cNvSpPr>
                <a:spLocks/>
              </p:cNvSpPr>
              <p:nvPr/>
            </p:nvSpPr>
            <p:spPr bwMode="gray">
              <a:xfrm>
                <a:off x="5481" y="2727"/>
                <a:ext cx="87" cy="54"/>
              </a:xfrm>
              <a:custGeom>
                <a:avLst/>
                <a:gdLst>
                  <a:gd name="T0" fmla="*/ 30 w 66"/>
                  <a:gd name="T1" fmla="*/ 39 h 41"/>
                  <a:gd name="T2" fmla="*/ 10 w 66"/>
                  <a:gd name="T3" fmla="*/ 23 h 41"/>
                  <a:gd name="T4" fmla="*/ 16 w 66"/>
                  <a:gd name="T5" fmla="*/ 13 h 41"/>
                  <a:gd name="T6" fmla="*/ 54 w 66"/>
                  <a:gd name="T7" fmla="*/ 16 h 41"/>
                  <a:gd name="T8" fmla="*/ 57 w 66"/>
                  <a:gd name="T9" fmla="*/ 29 h 41"/>
                  <a:gd name="T10" fmla="*/ 30 w 66"/>
                  <a:gd name="T11" fmla="*/ 39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1"/>
                  <a:gd name="T20" fmla="*/ 66 w 6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1">
                    <a:moveTo>
                      <a:pt x="30" y="39"/>
                    </a:moveTo>
                    <a:cubicBezTo>
                      <a:pt x="14" y="37"/>
                      <a:pt x="0" y="25"/>
                      <a:pt x="10" y="23"/>
                    </a:cubicBezTo>
                    <a:cubicBezTo>
                      <a:pt x="17" y="21"/>
                      <a:pt x="13" y="15"/>
                      <a:pt x="16" y="13"/>
                    </a:cubicBezTo>
                    <a:cubicBezTo>
                      <a:pt x="19" y="10"/>
                      <a:pt x="54" y="0"/>
                      <a:pt x="54" y="16"/>
                    </a:cubicBezTo>
                    <a:cubicBezTo>
                      <a:pt x="54" y="21"/>
                      <a:pt x="48" y="25"/>
                      <a:pt x="57" y="29"/>
                    </a:cubicBezTo>
                    <a:cubicBezTo>
                      <a:pt x="66" y="33"/>
                      <a:pt x="46" y="41"/>
                      <a:pt x="30" y="39"/>
                    </a:cubicBezTo>
                    <a:close/>
                  </a:path>
                </a:pathLst>
              </a:custGeom>
              <a:solidFill>
                <a:srgbClr val="E0CBAE"/>
              </a:solidFill>
              <a:ln w="3175" algn="ctr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9" name="Freeform 7611"/>
              <p:cNvSpPr>
                <a:spLocks/>
              </p:cNvSpPr>
              <p:nvPr/>
            </p:nvSpPr>
            <p:spPr bwMode="gray">
              <a:xfrm>
                <a:off x="5375" y="2951"/>
                <a:ext cx="212" cy="239"/>
              </a:xfrm>
              <a:custGeom>
                <a:avLst/>
                <a:gdLst/>
                <a:ahLst/>
                <a:cxnLst>
                  <a:cxn ang="0">
                    <a:pos x="159" y="6"/>
                  </a:cxn>
                  <a:cxn ang="0">
                    <a:pos x="132" y="21"/>
                  </a:cxn>
                  <a:cxn ang="0">
                    <a:pos x="81" y="11"/>
                  </a:cxn>
                  <a:cxn ang="0">
                    <a:pos x="72" y="0"/>
                  </a:cxn>
                  <a:cxn ang="0">
                    <a:pos x="68" y="19"/>
                  </a:cxn>
                  <a:cxn ang="0">
                    <a:pos x="17" y="32"/>
                  </a:cxn>
                  <a:cxn ang="0">
                    <a:pos x="1" y="55"/>
                  </a:cxn>
                  <a:cxn ang="0">
                    <a:pos x="1" y="145"/>
                  </a:cxn>
                  <a:cxn ang="0">
                    <a:pos x="36" y="156"/>
                  </a:cxn>
                  <a:cxn ang="0">
                    <a:pos x="43" y="145"/>
                  </a:cxn>
                  <a:cxn ang="0">
                    <a:pos x="42" y="73"/>
                  </a:cxn>
                  <a:cxn ang="0">
                    <a:pos x="42" y="73"/>
                  </a:cxn>
                  <a:cxn ang="0">
                    <a:pos x="42" y="72"/>
                  </a:cxn>
                  <a:cxn ang="0">
                    <a:pos x="42" y="66"/>
                  </a:cxn>
                  <a:cxn ang="0">
                    <a:pos x="42" y="64"/>
                  </a:cxn>
                  <a:cxn ang="0">
                    <a:pos x="42" y="63"/>
                  </a:cxn>
                  <a:cxn ang="0">
                    <a:pos x="59" y="41"/>
                  </a:cxn>
                  <a:cxn ang="0">
                    <a:pos x="103" y="30"/>
                  </a:cxn>
                  <a:cxn ang="0">
                    <a:pos x="103" y="30"/>
                  </a:cxn>
                  <a:cxn ang="0">
                    <a:pos x="59" y="41"/>
                  </a:cxn>
                  <a:cxn ang="0">
                    <a:pos x="42" y="63"/>
                  </a:cxn>
                  <a:cxn ang="0">
                    <a:pos x="42" y="71"/>
                  </a:cxn>
                  <a:cxn ang="0">
                    <a:pos x="42" y="72"/>
                  </a:cxn>
                  <a:cxn ang="0">
                    <a:pos x="42" y="77"/>
                  </a:cxn>
                  <a:cxn ang="0">
                    <a:pos x="42" y="77"/>
                  </a:cxn>
                  <a:cxn ang="0">
                    <a:pos x="43" y="154"/>
                  </a:cxn>
                  <a:cxn ang="0">
                    <a:pos x="43" y="154"/>
                  </a:cxn>
                  <a:cxn ang="0">
                    <a:pos x="43" y="157"/>
                  </a:cxn>
                  <a:cxn ang="0">
                    <a:pos x="84" y="157"/>
                  </a:cxn>
                  <a:cxn ang="0">
                    <a:pos x="85" y="77"/>
                  </a:cxn>
                  <a:cxn ang="0">
                    <a:pos x="89" y="69"/>
                  </a:cxn>
                  <a:cxn ang="0">
                    <a:pos x="141" y="55"/>
                  </a:cxn>
                  <a:cxn ang="0">
                    <a:pos x="159" y="25"/>
                  </a:cxn>
                  <a:cxn ang="0">
                    <a:pos x="159" y="8"/>
                  </a:cxn>
                  <a:cxn ang="0">
                    <a:pos x="159" y="6"/>
                  </a:cxn>
                </a:cxnLst>
                <a:rect l="0" t="0" r="r" b="b"/>
                <a:pathLst>
                  <a:path w="159" h="180">
                    <a:moveTo>
                      <a:pt x="159" y="6"/>
                    </a:moveTo>
                    <a:cubicBezTo>
                      <a:pt x="156" y="17"/>
                      <a:pt x="140" y="23"/>
                      <a:pt x="132" y="21"/>
                    </a:cubicBezTo>
                    <a:cubicBezTo>
                      <a:pt x="124" y="20"/>
                      <a:pt x="94" y="14"/>
                      <a:pt x="81" y="11"/>
                    </a:cubicBezTo>
                    <a:cubicBezTo>
                      <a:pt x="75" y="10"/>
                      <a:pt x="73" y="5"/>
                      <a:pt x="72" y="0"/>
                    </a:cubicBezTo>
                    <a:cubicBezTo>
                      <a:pt x="72" y="19"/>
                      <a:pt x="72" y="18"/>
                      <a:pt x="68" y="19"/>
                    </a:cubicBezTo>
                    <a:cubicBezTo>
                      <a:pt x="68" y="19"/>
                      <a:pt x="28" y="28"/>
                      <a:pt x="17" y="32"/>
                    </a:cubicBezTo>
                    <a:cubicBezTo>
                      <a:pt x="7" y="36"/>
                      <a:pt x="2" y="42"/>
                      <a:pt x="1" y="55"/>
                    </a:cubicBezTo>
                    <a:cubicBezTo>
                      <a:pt x="1" y="55"/>
                      <a:pt x="0" y="135"/>
                      <a:pt x="1" y="145"/>
                    </a:cubicBezTo>
                    <a:cubicBezTo>
                      <a:pt x="2" y="163"/>
                      <a:pt x="25" y="165"/>
                      <a:pt x="36" y="156"/>
                    </a:cubicBezTo>
                    <a:cubicBezTo>
                      <a:pt x="39" y="153"/>
                      <a:pt x="43" y="149"/>
                      <a:pt x="43" y="145"/>
                    </a:cubicBezTo>
                    <a:cubicBezTo>
                      <a:pt x="42" y="130"/>
                      <a:pt x="42" y="102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2"/>
                      <a:pt x="42" y="72"/>
                    </a:cubicBezTo>
                    <a:cubicBezTo>
                      <a:pt x="42" y="70"/>
                      <a:pt x="42" y="68"/>
                      <a:pt x="42" y="66"/>
                    </a:cubicBezTo>
                    <a:cubicBezTo>
                      <a:pt x="42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ubicBezTo>
                      <a:pt x="43" y="50"/>
                      <a:pt x="48" y="44"/>
                      <a:pt x="59" y="41"/>
                    </a:cubicBezTo>
                    <a:cubicBezTo>
                      <a:pt x="68" y="37"/>
                      <a:pt x="101" y="30"/>
                      <a:pt x="103" y="30"/>
                    </a:cubicBezTo>
                    <a:cubicBezTo>
                      <a:pt x="107" y="28"/>
                      <a:pt x="107" y="28"/>
                      <a:pt x="103" y="30"/>
                    </a:cubicBezTo>
                    <a:cubicBezTo>
                      <a:pt x="101" y="30"/>
                      <a:pt x="68" y="37"/>
                      <a:pt x="59" y="41"/>
                    </a:cubicBezTo>
                    <a:cubicBezTo>
                      <a:pt x="48" y="44"/>
                      <a:pt x="43" y="50"/>
                      <a:pt x="42" y="63"/>
                    </a:cubicBezTo>
                    <a:cubicBezTo>
                      <a:pt x="42" y="64"/>
                      <a:pt x="42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4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154"/>
                      <a:pt x="43" y="154"/>
                      <a:pt x="43" y="154"/>
                    </a:cubicBezTo>
                    <a:cubicBezTo>
                      <a:pt x="42" y="154"/>
                      <a:pt x="43" y="154"/>
                      <a:pt x="43" y="154"/>
                    </a:cubicBezTo>
                    <a:cubicBezTo>
                      <a:pt x="43" y="155"/>
                      <a:pt x="43" y="156"/>
                      <a:pt x="43" y="157"/>
                    </a:cubicBezTo>
                    <a:cubicBezTo>
                      <a:pt x="44" y="180"/>
                      <a:pt x="84" y="177"/>
                      <a:pt x="84" y="157"/>
                    </a:cubicBezTo>
                    <a:cubicBezTo>
                      <a:pt x="84" y="142"/>
                      <a:pt x="85" y="80"/>
                      <a:pt x="85" y="77"/>
                    </a:cubicBezTo>
                    <a:cubicBezTo>
                      <a:pt x="85" y="74"/>
                      <a:pt x="87" y="70"/>
                      <a:pt x="89" y="69"/>
                    </a:cubicBezTo>
                    <a:cubicBezTo>
                      <a:pt x="91" y="69"/>
                      <a:pt x="136" y="57"/>
                      <a:pt x="141" y="55"/>
                    </a:cubicBezTo>
                    <a:cubicBezTo>
                      <a:pt x="153" y="52"/>
                      <a:pt x="159" y="47"/>
                      <a:pt x="159" y="25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59" y="7"/>
                      <a:pt x="159" y="7"/>
                      <a:pt x="159" y="6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0" name="Freeform 7612"/>
              <p:cNvSpPr>
                <a:spLocks/>
              </p:cNvSpPr>
              <p:nvPr/>
            </p:nvSpPr>
            <p:spPr bwMode="gray">
              <a:xfrm>
                <a:off x="5491" y="2909"/>
                <a:ext cx="122" cy="69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28" y="14"/>
                  </a:cxn>
                  <a:cxn ang="0">
                    <a:pos x="40" y="46"/>
                  </a:cxn>
                  <a:cxn ang="0">
                    <a:pos x="91" y="32"/>
                  </a:cxn>
                </a:cxnLst>
                <a:rect l="0" t="0" r="r" b="b"/>
                <a:pathLst>
                  <a:path w="91" h="54">
                    <a:moveTo>
                      <a:pt x="75" y="0"/>
                    </a:moveTo>
                    <a:cubicBezTo>
                      <a:pt x="61" y="4"/>
                      <a:pt x="45" y="8"/>
                      <a:pt x="28" y="14"/>
                    </a:cubicBezTo>
                    <a:cubicBezTo>
                      <a:pt x="0" y="22"/>
                      <a:pt x="17" y="54"/>
                      <a:pt x="40" y="46"/>
                    </a:cubicBezTo>
                    <a:cubicBezTo>
                      <a:pt x="44" y="44"/>
                      <a:pt x="66" y="38"/>
                      <a:pt x="91" y="32"/>
                    </a:cubicBezTo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85882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1" name="Oval 7613"/>
              <p:cNvSpPr>
                <a:spLocks noChangeArrowheads="1"/>
              </p:cNvSpPr>
              <p:nvPr/>
            </p:nvSpPr>
            <p:spPr bwMode="gray">
              <a:xfrm flipH="1">
                <a:off x="5471" y="2656"/>
                <a:ext cx="105" cy="105"/>
              </a:xfrm>
              <a:prstGeom prst="ellipse">
                <a:avLst/>
              </a:pr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2" name="Freeform 7614"/>
              <p:cNvSpPr>
                <a:spLocks/>
              </p:cNvSpPr>
              <p:nvPr/>
            </p:nvSpPr>
            <p:spPr bwMode="gray">
              <a:xfrm>
                <a:off x="5448" y="2653"/>
                <a:ext cx="128" cy="68"/>
              </a:xfrm>
              <a:custGeom>
                <a:avLst/>
                <a:gdLst>
                  <a:gd name="T0" fmla="*/ 54 w 94"/>
                  <a:gd name="T1" fmla="*/ 1 h 50"/>
                  <a:gd name="T2" fmla="*/ 49 w 94"/>
                  <a:gd name="T3" fmla="*/ 1 h 50"/>
                  <a:gd name="T4" fmla="*/ 48 w 94"/>
                  <a:gd name="T5" fmla="*/ 1 h 50"/>
                  <a:gd name="T6" fmla="*/ 44 w 94"/>
                  <a:gd name="T7" fmla="*/ 2 h 50"/>
                  <a:gd name="T8" fmla="*/ 43 w 94"/>
                  <a:gd name="T9" fmla="*/ 3 h 50"/>
                  <a:gd name="T10" fmla="*/ 39 w 94"/>
                  <a:gd name="T11" fmla="*/ 4 h 50"/>
                  <a:gd name="T12" fmla="*/ 39 w 94"/>
                  <a:gd name="T13" fmla="*/ 4 h 50"/>
                  <a:gd name="T14" fmla="*/ 35 w 94"/>
                  <a:gd name="T15" fmla="*/ 6 h 50"/>
                  <a:gd name="T16" fmla="*/ 34 w 94"/>
                  <a:gd name="T17" fmla="*/ 7 h 50"/>
                  <a:gd name="T18" fmla="*/ 31 w 94"/>
                  <a:gd name="T19" fmla="*/ 9 h 50"/>
                  <a:gd name="T20" fmla="*/ 30 w 94"/>
                  <a:gd name="T21" fmla="*/ 10 h 50"/>
                  <a:gd name="T22" fmla="*/ 21 w 94"/>
                  <a:gd name="T23" fmla="*/ 20 h 50"/>
                  <a:gd name="T24" fmla="*/ 21 w 94"/>
                  <a:gd name="T25" fmla="*/ 21 h 50"/>
                  <a:gd name="T26" fmla="*/ 21 w 94"/>
                  <a:gd name="T27" fmla="*/ 21 h 50"/>
                  <a:gd name="T28" fmla="*/ 20 w 94"/>
                  <a:gd name="T29" fmla="*/ 23 h 50"/>
                  <a:gd name="T30" fmla="*/ 20 w 94"/>
                  <a:gd name="T31" fmla="*/ 23 h 50"/>
                  <a:gd name="T32" fmla="*/ 0 w 94"/>
                  <a:gd name="T33" fmla="*/ 35 h 50"/>
                  <a:gd name="T34" fmla="*/ 10 w 94"/>
                  <a:gd name="T35" fmla="*/ 34 h 50"/>
                  <a:gd name="T36" fmla="*/ 16 w 94"/>
                  <a:gd name="T37" fmla="*/ 36 h 50"/>
                  <a:gd name="T38" fmla="*/ 20 w 94"/>
                  <a:gd name="T39" fmla="*/ 37 h 50"/>
                  <a:gd name="T40" fmla="*/ 40 w 94"/>
                  <a:gd name="T41" fmla="*/ 48 h 50"/>
                  <a:gd name="T42" fmla="*/ 57 w 94"/>
                  <a:gd name="T43" fmla="*/ 40 h 50"/>
                  <a:gd name="T44" fmla="*/ 94 w 94"/>
                  <a:gd name="T45" fmla="*/ 34 h 50"/>
                  <a:gd name="T46" fmla="*/ 54 w 94"/>
                  <a:gd name="T47" fmla="*/ 1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4"/>
                  <a:gd name="T73" fmla="*/ 0 h 50"/>
                  <a:gd name="T74" fmla="*/ 94 w 94"/>
                  <a:gd name="T75" fmla="*/ 50 h 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4" h="50">
                    <a:moveTo>
                      <a:pt x="54" y="1"/>
                    </a:moveTo>
                    <a:cubicBezTo>
                      <a:pt x="52" y="1"/>
                      <a:pt x="51" y="1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2"/>
                      <a:pt x="46" y="2"/>
                      <a:pt x="44" y="2"/>
                    </a:cubicBezTo>
                    <a:cubicBezTo>
                      <a:pt x="44" y="2"/>
                      <a:pt x="44" y="2"/>
                      <a:pt x="43" y="3"/>
                    </a:cubicBezTo>
                    <a:cubicBezTo>
                      <a:pt x="42" y="3"/>
                      <a:pt x="41" y="3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5"/>
                      <a:pt x="36" y="6"/>
                      <a:pt x="35" y="6"/>
                    </a:cubicBezTo>
                    <a:cubicBezTo>
                      <a:pt x="35" y="6"/>
                      <a:pt x="35" y="7"/>
                      <a:pt x="34" y="7"/>
                    </a:cubicBezTo>
                    <a:cubicBezTo>
                      <a:pt x="33" y="7"/>
                      <a:pt x="32" y="8"/>
                      <a:pt x="31" y="9"/>
                    </a:cubicBezTo>
                    <a:cubicBezTo>
                      <a:pt x="31" y="9"/>
                      <a:pt x="31" y="9"/>
                      <a:pt x="30" y="10"/>
                    </a:cubicBezTo>
                    <a:cubicBezTo>
                      <a:pt x="27" y="13"/>
                      <a:pt x="24" y="16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7" y="27"/>
                      <a:pt x="3" y="32"/>
                      <a:pt x="0" y="35"/>
                    </a:cubicBezTo>
                    <a:cubicBezTo>
                      <a:pt x="2" y="32"/>
                      <a:pt x="6" y="33"/>
                      <a:pt x="10" y="34"/>
                    </a:cubicBezTo>
                    <a:cubicBezTo>
                      <a:pt x="12" y="34"/>
                      <a:pt x="14" y="35"/>
                      <a:pt x="16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7" y="41"/>
                      <a:pt x="34" y="50"/>
                      <a:pt x="40" y="48"/>
                    </a:cubicBezTo>
                    <a:cubicBezTo>
                      <a:pt x="40" y="48"/>
                      <a:pt x="51" y="40"/>
                      <a:pt x="57" y="40"/>
                    </a:cubicBezTo>
                    <a:cubicBezTo>
                      <a:pt x="84" y="41"/>
                      <a:pt x="94" y="34"/>
                      <a:pt x="94" y="34"/>
                    </a:cubicBezTo>
                    <a:cubicBezTo>
                      <a:pt x="92" y="14"/>
                      <a:pt x="74" y="0"/>
                      <a:pt x="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321" name="Freeform 7617"/>
            <p:cNvSpPr>
              <a:spLocks/>
            </p:cNvSpPr>
            <p:nvPr/>
          </p:nvSpPr>
          <p:spPr bwMode="gray">
            <a:xfrm>
              <a:off x="9810920" y="5079567"/>
              <a:ext cx="169367" cy="102613"/>
            </a:xfrm>
            <a:custGeom>
              <a:avLst/>
              <a:gdLst>
                <a:gd name="T0" fmla="*/ 895 w 1349"/>
                <a:gd name="T1" fmla="*/ 121 h 820"/>
                <a:gd name="T2" fmla="*/ 900 w 1349"/>
                <a:gd name="T3" fmla="*/ 520 h 820"/>
                <a:gd name="T4" fmla="*/ 453 w 1349"/>
                <a:gd name="T5" fmla="*/ 640 h 820"/>
                <a:gd name="T6" fmla="*/ 453 w 1349"/>
                <a:gd name="T7" fmla="*/ 213 h 820"/>
                <a:gd name="T8" fmla="*/ 0 w 1349"/>
                <a:gd name="T9" fmla="*/ 175 h 820"/>
                <a:gd name="T10" fmla="*/ 4 w 1349"/>
                <a:gd name="T11" fmla="*/ 820 h 820"/>
                <a:gd name="T12" fmla="*/ 453 w 1349"/>
                <a:gd name="T13" fmla="*/ 699 h 820"/>
                <a:gd name="T14" fmla="*/ 453 w 1349"/>
                <a:gd name="T15" fmla="*/ 697 h 820"/>
                <a:gd name="T16" fmla="*/ 900 w 1349"/>
                <a:gd name="T17" fmla="*/ 576 h 820"/>
                <a:gd name="T18" fmla="*/ 1349 w 1349"/>
                <a:gd name="T19" fmla="*/ 456 h 820"/>
                <a:gd name="T20" fmla="*/ 1349 w 1349"/>
                <a:gd name="T21" fmla="*/ 0 h 820"/>
                <a:gd name="T22" fmla="*/ 895 w 1349"/>
                <a:gd name="T23" fmla="*/ 121 h 8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49"/>
                <a:gd name="T37" fmla="*/ 0 h 820"/>
                <a:gd name="T38" fmla="*/ 1349 w 1349"/>
                <a:gd name="T39" fmla="*/ 820 h 8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49" h="820">
                  <a:moveTo>
                    <a:pt x="895" y="121"/>
                  </a:moveTo>
                  <a:lnTo>
                    <a:pt x="900" y="520"/>
                  </a:lnTo>
                  <a:lnTo>
                    <a:pt x="453" y="640"/>
                  </a:lnTo>
                  <a:lnTo>
                    <a:pt x="453" y="213"/>
                  </a:lnTo>
                  <a:lnTo>
                    <a:pt x="0" y="175"/>
                  </a:lnTo>
                  <a:lnTo>
                    <a:pt x="4" y="820"/>
                  </a:lnTo>
                  <a:lnTo>
                    <a:pt x="453" y="699"/>
                  </a:lnTo>
                  <a:lnTo>
                    <a:pt x="453" y="697"/>
                  </a:lnTo>
                  <a:lnTo>
                    <a:pt x="900" y="576"/>
                  </a:lnTo>
                  <a:lnTo>
                    <a:pt x="1349" y="456"/>
                  </a:lnTo>
                  <a:lnTo>
                    <a:pt x="1349" y="0"/>
                  </a:lnTo>
                  <a:lnTo>
                    <a:pt x="895" y="12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2" name="Freeform 7618"/>
            <p:cNvSpPr>
              <a:spLocks/>
            </p:cNvSpPr>
            <p:nvPr/>
          </p:nvSpPr>
          <p:spPr bwMode="gray">
            <a:xfrm>
              <a:off x="9753817" y="5086150"/>
              <a:ext cx="113818" cy="20135"/>
            </a:xfrm>
            <a:custGeom>
              <a:avLst/>
              <a:gdLst>
                <a:gd name="T0" fmla="*/ 0 w 907"/>
                <a:gd name="T1" fmla="*/ 0 h 161"/>
                <a:gd name="T2" fmla="*/ 454 w 907"/>
                <a:gd name="T3" fmla="*/ 38 h 161"/>
                <a:gd name="T4" fmla="*/ 907 w 907"/>
                <a:gd name="T5" fmla="*/ 161 h 161"/>
                <a:gd name="T6" fmla="*/ 454 w 907"/>
                <a:gd name="T7" fmla="*/ 123 h 161"/>
                <a:gd name="T8" fmla="*/ 0 w 907"/>
                <a:gd name="T9" fmla="*/ 0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7"/>
                <a:gd name="T16" fmla="*/ 0 h 161"/>
                <a:gd name="T17" fmla="*/ 907 w 907"/>
                <a:gd name="T18" fmla="*/ 161 h 1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7" h="161">
                  <a:moveTo>
                    <a:pt x="0" y="0"/>
                  </a:moveTo>
                  <a:lnTo>
                    <a:pt x="454" y="38"/>
                  </a:lnTo>
                  <a:lnTo>
                    <a:pt x="907" y="161"/>
                  </a:lnTo>
                  <a:lnTo>
                    <a:pt x="454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3" name="Freeform 7619"/>
            <p:cNvSpPr>
              <a:spLocks/>
            </p:cNvSpPr>
            <p:nvPr/>
          </p:nvSpPr>
          <p:spPr bwMode="gray">
            <a:xfrm>
              <a:off x="9925126" y="5109382"/>
              <a:ext cx="50111" cy="54985"/>
            </a:xfrm>
            <a:custGeom>
              <a:avLst/>
              <a:gdLst>
                <a:gd name="T0" fmla="*/ 34 w 169"/>
                <a:gd name="T1" fmla="*/ 54 h 186"/>
                <a:gd name="T2" fmla="*/ 132 w 169"/>
                <a:gd name="T3" fmla="*/ 12 h 186"/>
                <a:gd name="T4" fmla="*/ 132 w 169"/>
                <a:gd name="T5" fmla="*/ 12 h 186"/>
                <a:gd name="T6" fmla="*/ 159 w 169"/>
                <a:gd name="T7" fmla="*/ 19 h 186"/>
                <a:gd name="T8" fmla="*/ 154 w 169"/>
                <a:gd name="T9" fmla="*/ 31 h 186"/>
                <a:gd name="T10" fmla="*/ 136 w 169"/>
                <a:gd name="T11" fmla="*/ 132 h 186"/>
                <a:gd name="T12" fmla="*/ 89 w 169"/>
                <a:gd name="T13" fmla="*/ 171 h 186"/>
                <a:gd name="T14" fmla="*/ 82 w 169"/>
                <a:gd name="T15" fmla="*/ 186 h 186"/>
                <a:gd name="T16" fmla="*/ 45 w 169"/>
                <a:gd name="T17" fmla="*/ 176 h 186"/>
                <a:gd name="T18" fmla="*/ 45 w 169"/>
                <a:gd name="T19" fmla="*/ 176 h 186"/>
                <a:gd name="T20" fmla="*/ 28 w 169"/>
                <a:gd name="T21" fmla="*/ 168 h 186"/>
                <a:gd name="T22" fmla="*/ 34 w 169"/>
                <a:gd name="T23" fmla="*/ 54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9"/>
                <a:gd name="T37" fmla="*/ 0 h 186"/>
                <a:gd name="T38" fmla="*/ 169 w 169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9" h="186">
                  <a:moveTo>
                    <a:pt x="34" y="54"/>
                  </a:moveTo>
                  <a:cubicBezTo>
                    <a:pt x="62" y="17"/>
                    <a:pt x="103" y="0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9" y="56"/>
                    <a:pt x="163" y="97"/>
                    <a:pt x="136" y="132"/>
                  </a:cubicBezTo>
                  <a:cubicBezTo>
                    <a:pt x="123" y="150"/>
                    <a:pt x="106" y="163"/>
                    <a:pt x="89" y="171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39" y="175"/>
                    <a:pt x="33" y="172"/>
                    <a:pt x="28" y="168"/>
                  </a:cubicBezTo>
                  <a:cubicBezTo>
                    <a:pt x="0" y="147"/>
                    <a:pt x="2" y="96"/>
                    <a:pt x="34" y="54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4" name="Freeform 7620"/>
            <p:cNvSpPr>
              <a:spLocks/>
            </p:cNvSpPr>
            <p:nvPr/>
          </p:nvSpPr>
          <p:spPr bwMode="gray">
            <a:xfrm>
              <a:off x="9935226" y="5111319"/>
              <a:ext cx="50888" cy="56921"/>
            </a:xfrm>
            <a:custGeom>
              <a:avLst/>
              <a:gdLst>
                <a:gd name="T0" fmla="*/ 28 w 171"/>
                <a:gd name="T1" fmla="*/ 172 h 193"/>
                <a:gd name="T2" fmla="*/ 137 w 171"/>
                <a:gd name="T3" fmla="*/ 136 h 193"/>
                <a:gd name="T4" fmla="*/ 143 w 171"/>
                <a:gd name="T5" fmla="*/ 21 h 193"/>
                <a:gd name="T6" fmla="*/ 34 w 171"/>
                <a:gd name="T7" fmla="*/ 58 h 193"/>
                <a:gd name="T8" fmla="*/ 28 w 171"/>
                <a:gd name="T9" fmla="*/ 172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1"/>
                <a:gd name="T16" fmla="*/ 0 h 193"/>
                <a:gd name="T17" fmla="*/ 171 w 171"/>
                <a:gd name="T18" fmla="*/ 193 h 1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1" h="193">
                  <a:moveTo>
                    <a:pt x="28" y="172"/>
                  </a:moveTo>
                  <a:cubicBezTo>
                    <a:pt x="57" y="193"/>
                    <a:pt x="105" y="177"/>
                    <a:pt x="137" y="136"/>
                  </a:cubicBezTo>
                  <a:cubicBezTo>
                    <a:pt x="168" y="94"/>
                    <a:pt x="171" y="43"/>
                    <a:pt x="143" y="21"/>
                  </a:cubicBezTo>
                  <a:cubicBezTo>
                    <a:pt x="114" y="0"/>
                    <a:pt x="66" y="16"/>
                    <a:pt x="34" y="58"/>
                  </a:cubicBezTo>
                  <a:cubicBezTo>
                    <a:pt x="3" y="99"/>
                    <a:pt x="0" y="150"/>
                    <a:pt x="28" y="172"/>
                  </a:cubicBezTo>
                  <a:close/>
                </a:path>
              </a:pathLst>
            </a:custGeom>
            <a:solidFill>
              <a:schemeClr val="tx1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5" name="Freeform 7621"/>
            <p:cNvSpPr>
              <a:spLocks/>
            </p:cNvSpPr>
            <p:nvPr/>
          </p:nvSpPr>
          <p:spPr bwMode="gray">
            <a:xfrm>
              <a:off x="9945326" y="5122548"/>
              <a:ext cx="31077" cy="34849"/>
            </a:xfrm>
            <a:custGeom>
              <a:avLst/>
              <a:gdLst>
                <a:gd name="T0" fmla="*/ 17 w 104"/>
                <a:gd name="T1" fmla="*/ 104 h 118"/>
                <a:gd name="T2" fmla="*/ 83 w 104"/>
                <a:gd name="T3" fmla="*/ 82 h 118"/>
                <a:gd name="T4" fmla="*/ 86 w 104"/>
                <a:gd name="T5" fmla="*/ 13 h 118"/>
                <a:gd name="T6" fmla="*/ 20 w 104"/>
                <a:gd name="T7" fmla="*/ 35 h 118"/>
                <a:gd name="T8" fmla="*/ 17 w 104"/>
                <a:gd name="T9" fmla="*/ 104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"/>
                <a:gd name="T16" fmla="*/ 0 h 118"/>
                <a:gd name="T17" fmla="*/ 104 w 104"/>
                <a:gd name="T18" fmla="*/ 118 h 1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" h="118">
                  <a:moveTo>
                    <a:pt x="17" y="104"/>
                  </a:moveTo>
                  <a:cubicBezTo>
                    <a:pt x="34" y="118"/>
                    <a:pt x="63" y="108"/>
                    <a:pt x="83" y="82"/>
                  </a:cubicBezTo>
                  <a:cubicBezTo>
                    <a:pt x="102" y="57"/>
                    <a:pt x="104" y="26"/>
                    <a:pt x="86" y="13"/>
                  </a:cubicBezTo>
                  <a:cubicBezTo>
                    <a:pt x="69" y="0"/>
                    <a:pt x="40" y="10"/>
                    <a:pt x="20" y="35"/>
                  </a:cubicBezTo>
                  <a:cubicBezTo>
                    <a:pt x="1" y="60"/>
                    <a:pt x="0" y="91"/>
                    <a:pt x="17" y="10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6" name="Freeform 7622"/>
            <p:cNvSpPr>
              <a:spLocks/>
            </p:cNvSpPr>
            <p:nvPr/>
          </p:nvSpPr>
          <p:spPr bwMode="gray">
            <a:xfrm>
              <a:off x="9763916" y="4948687"/>
              <a:ext cx="11653" cy="221103"/>
            </a:xfrm>
            <a:custGeom>
              <a:avLst/>
              <a:gdLst>
                <a:gd name="T0" fmla="*/ 0 w 30"/>
                <a:gd name="T1" fmla="*/ 571 h 571"/>
                <a:gd name="T2" fmla="*/ 30 w 30"/>
                <a:gd name="T3" fmla="*/ 563 h 571"/>
                <a:gd name="T4" fmla="*/ 30 w 30"/>
                <a:gd name="T5" fmla="*/ 0 h 571"/>
                <a:gd name="T6" fmla="*/ 0 w 30"/>
                <a:gd name="T7" fmla="*/ 7 h 571"/>
                <a:gd name="T8" fmla="*/ 0 w 30"/>
                <a:gd name="T9" fmla="*/ 571 h 5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571"/>
                <a:gd name="T17" fmla="*/ 30 w 30"/>
                <a:gd name="T18" fmla="*/ 571 h 5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571">
                  <a:moveTo>
                    <a:pt x="0" y="571"/>
                  </a:moveTo>
                  <a:lnTo>
                    <a:pt x="30" y="563"/>
                  </a:lnTo>
                  <a:lnTo>
                    <a:pt x="30" y="0"/>
                  </a:lnTo>
                  <a:lnTo>
                    <a:pt x="0" y="7"/>
                  </a:lnTo>
                  <a:lnTo>
                    <a:pt x="0" y="57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7" name="Freeform 7623"/>
            <p:cNvSpPr>
              <a:spLocks/>
            </p:cNvSpPr>
            <p:nvPr/>
          </p:nvSpPr>
          <p:spPr bwMode="gray">
            <a:xfrm>
              <a:off x="9763916" y="5065627"/>
              <a:ext cx="48557" cy="12779"/>
            </a:xfrm>
            <a:custGeom>
              <a:avLst/>
              <a:gdLst>
                <a:gd name="T0" fmla="*/ 0 w 388"/>
                <a:gd name="T1" fmla="*/ 26 h 104"/>
                <a:gd name="T2" fmla="*/ 95 w 388"/>
                <a:gd name="T3" fmla="*/ 0 h 104"/>
                <a:gd name="T4" fmla="*/ 388 w 388"/>
                <a:gd name="T5" fmla="*/ 82 h 104"/>
                <a:gd name="T6" fmla="*/ 296 w 388"/>
                <a:gd name="T7" fmla="*/ 104 h 104"/>
                <a:gd name="T8" fmla="*/ 0 w 388"/>
                <a:gd name="T9" fmla="*/ 26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8"/>
                <a:gd name="T16" fmla="*/ 0 h 104"/>
                <a:gd name="T17" fmla="*/ 388 w 388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8" h="104">
                  <a:moveTo>
                    <a:pt x="0" y="26"/>
                  </a:moveTo>
                  <a:lnTo>
                    <a:pt x="95" y="0"/>
                  </a:lnTo>
                  <a:lnTo>
                    <a:pt x="388" y="82"/>
                  </a:lnTo>
                  <a:lnTo>
                    <a:pt x="296" y="104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8" name="Freeform 7616"/>
            <p:cNvSpPr>
              <a:spLocks/>
            </p:cNvSpPr>
            <p:nvPr/>
          </p:nvSpPr>
          <p:spPr bwMode="gray">
            <a:xfrm>
              <a:off x="9815969" y="5028454"/>
              <a:ext cx="52442" cy="59245"/>
            </a:xfrm>
            <a:custGeom>
              <a:avLst/>
              <a:gdLst>
                <a:gd name="T0" fmla="*/ 147 w 176"/>
                <a:gd name="T1" fmla="*/ 178 h 200"/>
                <a:gd name="T2" fmla="*/ 35 w 176"/>
                <a:gd name="T3" fmla="*/ 140 h 200"/>
                <a:gd name="T4" fmla="*/ 29 w 176"/>
                <a:gd name="T5" fmla="*/ 22 h 200"/>
                <a:gd name="T6" fmla="*/ 141 w 176"/>
                <a:gd name="T7" fmla="*/ 60 h 200"/>
                <a:gd name="T8" fmla="*/ 147 w 176"/>
                <a:gd name="T9" fmla="*/ 178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200"/>
                <a:gd name="T17" fmla="*/ 176 w 176"/>
                <a:gd name="T18" fmla="*/ 200 h 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200">
                  <a:moveTo>
                    <a:pt x="147" y="178"/>
                  </a:moveTo>
                  <a:cubicBezTo>
                    <a:pt x="118" y="200"/>
                    <a:pt x="68" y="183"/>
                    <a:pt x="35" y="140"/>
                  </a:cubicBezTo>
                  <a:cubicBezTo>
                    <a:pt x="2" y="97"/>
                    <a:pt x="0" y="45"/>
                    <a:pt x="29" y="22"/>
                  </a:cubicBezTo>
                  <a:cubicBezTo>
                    <a:pt x="58" y="0"/>
                    <a:pt x="108" y="17"/>
                    <a:pt x="141" y="60"/>
                  </a:cubicBezTo>
                  <a:cubicBezTo>
                    <a:pt x="174" y="103"/>
                    <a:pt x="176" y="156"/>
                    <a:pt x="147" y="178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9" name="Freeform 7624"/>
            <p:cNvSpPr>
              <a:spLocks/>
            </p:cNvSpPr>
            <p:nvPr/>
          </p:nvSpPr>
          <p:spPr bwMode="gray">
            <a:xfrm>
              <a:off x="9810920" y="4961078"/>
              <a:ext cx="11653" cy="221103"/>
            </a:xfrm>
            <a:custGeom>
              <a:avLst/>
              <a:gdLst>
                <a:gd name="T0" fmla="*/ 0 w 94"/>
                <a:gd name="T1" fmla="*/ 1767 h 1767"/>
                <a:gd name="T2" fmla="*/ 94 w 94"/>
                <a:gd name="T3" fmla="*/ 1741 h 1767"/>
                <a:gd name="T4" fmla="*/ 94 w 94"/>
                <a:gd name="T5" fmla="*/ 0 h 1767"/>
                <a:gd name="T6" fmla="*/ 0 w 94"/>
                <a:gd name="T7" fmla="*/ 23 h 1767"/>
                <a:gd name="T8" fmla="*/ 0 w 94"/>
                <a:gd name="T9" fmla="*/ 1767 h 17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1767"/>
                <a:gd name="T17" fmla="*/ 94 w 94"/>
                <a:gd name="T18" fmla="*/ 1767 h 17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1767">
                  <a:moveTo>
                    <a:pt x="0" y="1767"/>
                  </a:moveTo>
                  <a:lnTo>
                    <a:pt x="94" y="1741"/>
                  </a:lnTo>
                  <a:lnTo>
                    <a:pt x="94" y="0"/>
                  </a:lnTo>
                  <a:lnTo>
                    <a:pt x="0" y="23"/>
                  </a:lnTo>
                  <a:lnTo>
                    <a:pt x="0" y="176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0" name="Freeform 7625"/>
            <p:cNvSpPr>
              <a:spLocks/>
            </p:cNvSpPr>
            <p:nvPr/>
          </p:nvSpPr>
          <p:spPr bwMode="gray">
            <a:xfrm>
              <a:off x="9753817" y="4948687"/>
              <a:ext cx="57104" cy="233494"/>
            </a:xfrm>
            <a:custGeom>
              <a:avLst/>
              <a:gdLst>
                <a:gd name="T0" fmla="*/ 0 w 454"/>
                <a:gd name="T1" fmla="*/ 1746 h 1867"/>
                <a:gd name="T2" fmla="*/ 0 w 454"/>
                <a:gd name="T3" fmla="*/ 0 h 1867"/>
                <a:gd name="T4" fmla="*/ 80 w 454"/>
                <a:gd name="T5" fmla="*/ 22 h 1867"/>
                <a:gd name="T6" fmla="*/ 80 w 454"/>
                <a:gd name="T7" fmla="*/ 960 h 1867"/>
                <a:gd name="T8" fmla="*/ 376 w 454"/>
                <a:gd name="T9" fmla="*/ 1038 h 1867"/>
                <a:gd name="T10" fmla="*/ 376 w 454"/>
                <a:gd name="T11" fmla="*/ 102 h 1867"/>
                <a:gd name="T12" fmla="*/ 454 w 454"/>
                <a:gd name="T13" fmla="*/ 123 h 1867"/>
                <a:gd name="T14" fmla="*/ 454 w 454"/>
                <a:gd name="T15" fmla="*/ 1867 h 1867"/>
                <a:gd name="T16" fmla="*/ 0 w 454"/>
                <a:gd name="T17" fmla="*/ 1746 h 1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4"/>
                <a:gd name="T28" fmla="*/ 0 h 1867"/>
                <a:gd name="T29" fmla="*/ 454 w 454"/>
                <a:gd name="T30" fmla="*/ 1867 h 18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4" h="1867">
                  <a:moveTo>
                    <a:pt x="0" y="1746"/>
                  </a:moveTo>
                  <a:lnTo>
                    <a:pt x="0" y="0"/>
                  </a:lnTo>
                  <a:lnTo>
                    <a:pt x="80" y="22"/>
                  </a:lnTo>
                  <a:lnTo>
                    <a:pt x="80" y="960"/>
                  </a:lnTo>
                  <a:lnTo>
                    <a:pt x="376" y="1038"/>
                  </a:lnTo>
                  <a:lnTo>
                    <a:pt x="376" y="102"/>
                  </a:lnTo>
                  <a:lnTo>
                    <a:pt x="454" y="123"/>
                  </a:lnTo>
                  <a:lnTo>
                    <a:pt x="454" y="1867"/>
                  </a:lnTo>
                  <a:lnTo>
                    <a:pt x="0" y="17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1" name="Freeform 7626"/>
            <p:cNvSpPr>
              <a:spLocks noEditPoints="1"/>
            </p:cNvSpPr>
            <p:nvPr/>
          </p:nvSpPr>
          <p:spPr bwMode="gray">
            <a:xfrm>
              <a:off x="9758089" y="4950236"/>
              <a:ext cx="48169" cy="230396"/>
            </a:xfrm>
            <a:custGeom>
              <a:avLst/>
              <a:gdLst>
                <a:gd name="T0" fmla="*/ 0 w 383"/>
                <a:gd name="T1" fmla="*/ 1744 h 1843"/>
                <a:gd name="T2" fmla="*/ 10 w 383"/>
                <a:gd name="T3" fmla="*/ 1744 h 1843"/>
                <a:gd name="T4" fmla="*/ 10 w 383"/>
                <a:gd name="T5" fmla="*/ 0 h 1843"/>
                <a:gd name="T6" fmla="*/ 0 w 383"/>
                <a:gd name="T7" fmla="*/ 0 h 1843"/>
                <a:gd name="T8" fmla="*/ 0 w 383"/>
                <a:gd name="T9" fmla="*/ 1744 h 1843"/>
                <a:gd name="T10" fmla="*/ 374 w 383"/>
                <a:gd name="T11" fmla="*/ 100 h 1843"/>
                <a:gd name="T12" fmla="*/ 374 w 383"/>
                <a:gd name="T13" fmla="*/ 1843 h 1843"/>
                <a:gd name="T14" fmla="*/ 383 w 383"/>
                <a:gd name="T15" fmla="*/ 1843 h 1843"/>
                <a:gd name="T16" fmla="*/ 383 w 383"/>
                <a:gd name="T17" fmla="*/ 100 h 1843"/>
                <a:gd name="T18" fmla="*/ 374 w 383"/>
                <a:gd name="T19" fmla="*/ 100 h 18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3"/>
                <a:gd name="T31" fmla="*/ 0 h 1843"/>
                <a:gd name="T32" fmla="*/ 383 w 383"/>
                <a:gd name="T33" fmla="*/ 1843 h 18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3" h="1843">
                  <a:moveTo>
                    <a:pt x="0" y="1744"/>
                  </a:moveTo>
                  <a:lnTo>
                    <a:pt x="10" y="174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744"/>
                  </a:lnTo>
                  <a:close/>
                  <a:moveTo>
                    <a:pt x="374" y="100"/>
                  </a:moveTo>
                  <a:lnTo>
                    <a:pt x="374" y="1843"/>
                  </a:lnTo>
                  <a:lnTo>
                    <a:pt x="383" y="1843"/>
                  </a:lnTo>
                  <a:lnTo>
                    <a:pt x="383" y="100"/>
                  </a:lnTo>
                  <a:lnTo>
                    <a:pt x="374" y="1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2" name="Freeform 7627"/>
            <p:cNvSpPr>
              <a:spLocks/>
            </p:cNvSpPr>
            <p:nvPr/>
          </p:nvSpPr>
          <p:spPr bwMode="gray">
            <a:xfrm>
              <a:off x="9807812" y="5140747"/>
              <a:ext cx="50499" cy="54985"/>
            </a:xfrm>
            <a:custGeom>
              <a:avLst/>
              <a:gdLst>
                <a:gd name="T0" fmla="*/ 34 w 169"/>
                <a:gd name="T1" fmla="*/ 54 h 186"/>
                <a:gd name="T2" fmla="*/ 132 w 169"/>
                <a:gd name="T3" fmla="*/ 12 h 186"/>
                <a:gd name="T4" fmla="*/ 132 w 169"/>
                <a:gd name="T5" fmla="*/ 12 h 186"/>
                <a:gd name="T6" fmla="*/ 160 w 169"/>
                <a:gd name="T7" fmla="*/ 19 h 186"/>
                <a:gd name="T8" fmla="*/ 154 w 169"/>
                <a:gd name="T9" fmla="*/ 31 h 186"/>
                <a:gd name="T10" fmla="*/ 137 w 169"/>
                <a:gd name="T11" fmla="*/ 132 h 186"/>
                <a:gd name="T12" fmla="*/ 89 w 169"/>
                <a:gd name="T13" fmla="*/ 170 h 186"/>
                <a:gd name="T14" fmla="*/ 82 w 169"/>
                <a:gd name="T15" fmla="*/ 186 h 186"/>
                <a:gd name="T16" fmla="*/ 46 w 169"/>
                <a:gd name="T17" fmla="*/ 176 h 186"/>
                <a:gd name="T18" fmla="*/ 46 w 169"/>
                <a:gd name="T19" fmla="*/ 176 h 186"/>
                <a:gd name="T20" fmla="*/ 28 w 169"/>
                <a:gd name="T21" fmla="*/ 168 h 186"/>
                <a:gd name="T22" fmla="*/ 34 w 169"/>
                <a:gd name="T23" fmla="*/ 54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9"/>
                <a:gd name="T37" fmla="*/ 0 h 186"/>
                <a:gd name="T38" fmla="*/ 169 w 169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9" h="186">
                  <a:moveTo>
                    <a:pt x="34" y="54"/>
                  </a:moveTo>
                  <a:cubicBezTo>
                    <a:pt x="62" y="17"/>
                    <a:pt x="104" y="0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9" y="56"/>
                    <a:pt x="163" y="97"/>
                    <a:pt x="137" y="132"/>
                  </a:cubicBezTo>
                  <a:cubicBezTo>
                    <a:pt x="123" y="150"/>
                    <a:pt x="106" y="163"/>
                    <a:pt x="89" y="170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39" y="175"/>
                    <a:pt x="34" y="172"/>
                    <a:pt x="28" y="168"/>
                  </a:cubicBezTo>
                  <a:cubicBezTo>
                    <a:pt x="0" y="146"/>
                    <a:pt x="3" y="95"/>
                    <a:pt x="34" y="54"/>
                  </a:cubicBezTo>
                  <a:close/>
                </a:path>
              </a:pathLst>
            </a:custGeom>
            <a:solidFill>
              <a:srgbClr val="333333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3" name="Freeform 7628"/>
            <p:cNvSpPr>
              <a:spLocks/>
            </p:cNvSpPr>
            <p:nvPr/>
          </p:nvSpPr>
          <p:spPr bwMode="gray">
            <a:xfrm>
              <a:off x="9818689" y="5142296"/>
              <a:ext cx="50888" cy="57309"/>
            </a:xfrm>
            <a:custGeom>
              <a:avLst/>
              <a:gdLst>
                <a:gd name="T0" fmla="*/ 28 w 171"/>
                <a:gd name="T1" fmla="*/ 172 h 194"/>
                <a:gd name="T2" fmla="*/ 136 w 171"/>
                <a:gd name="T3" fmla="*/ 136 h 194"/>
                <a:gd name="T4" fmla="*/ 142 w 171"/>
                <a:gd name="T5" fmla="*/ 22 h 194"/>
                <a:gd name="T6" fmla="*/ 34 w 171"/>
                <a:gd name="T7" fmla="*/ 58 h 194"/>
                <a:gd name="T8" fmla="*/ 28 w 171"/>
                <a:gd name="T9" fmla="*/ 172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1"/>
                <a:gd name="T16" fmla="*/ 0 h 194"/>
                <a:gd name="T17" fmla="*/ 171 w 171"/>
                <a:gd name="T18" fmla="*/ 194 h 1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1" h="194">
                  <a:moveTo>
                    <a:pt x="28" y="172"/>
                  </a:moveTo>
                  <a:cubicBezTo>
                    <a:pt x="56" y="194"/>
                    <a:pt x="105" y="178"/>
                    <a:pt x="136" y="136"/>
                  </a:cubicBezTo>
                  <a:cubicBezTo>
                    <a:pt x="168" y="95"/>
                    <a:pt x="171" y="43"/>
                    <a:pt x="142" y="22"/>
                  </a:cubicBezTo>
                  <a:cubicBezTo>
                    <a:pt x="114" y="0"/>
                    <a:pt x="65" y="17"/>
                    <a:pt x="34" y="58"/>
                  </a:cubicBezTo>
                  <a:cubicBezTo>
                    <a:pt x="2" y="100"/>
                    <a:pt x="0" y="151"/>
                    <a:pt x="28" y="172"/>
                  </a:cubicBezTo>
                  <a:close/>
                </a:path>
              </a:pathLst>
            </a:custGeom>
            <a:solidFill>
              <a:schemeClr val="tx1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4" name="Freeform 7629"/>
            <p:cNvSpPr>
              <a:spLocks/>
            </p:cNvSpPr>
            <p:nvPr/>
          </p:nvSpPr>
          <p:spPr bwMode="gray">
            <a:xfrm>
              <a:off x="9828400" y="5153526"/>
              <a:ext cx="31077" cy="34849"/>
            </a:xfrm>
            <a:custGeom>
              <a:avLst/>
              <a:gdLst>
                <a:gd name="T0" fmla="*/ 17 w 104"/>
                <a:gd name="T1" fmla="*/ 105 h 118"/>
                <a:gd name="T2" fmla="*/ 83 w 104"/>
                <a:gd name="T3" fmla="*/ 83 h 118"/>
                <a:gd name="T4" fmla="*/ 87 w 104"/>
                <a:gd name="T5" fmla="*/ 13 h 118"/>
                <a:gd name="T6" fmla="*/ 21 w 104"/>
                <a:gd name="T7" fmla="*/ 36 h 118"/>
                <a:gd name="T8" fmla="*/ 17 w 104"/>
                <a:gd name="T9" fmla="*/ 105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"/>
                <a:gd name="T16" fmla="*/ 0 h 118"/>
                <a:gd name="T17" fmla="*/ 104 w 104"/>
                <a:gd name="T18" fmla="*/ 118 h 1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" h="118">
                  <a:moveTo>
                    <a:pt x="17" y="105"/>
                  </a:moveTo>
                  <a:cubicBezTo>
                    <a:pt x="34" y="118"/>
                    <a:pt x="64" y="108"/>
                    <a:pt x="83" y="83"/>
                  </a:cubicBezTo>
                  <a:cubicBezTo>
                    <a:pt x="102" y="58"/>
                    <a:pt x="104" y="26"/>
                    <a:pt x="87" y="13"/>
                  </a:cubicBezTo>
                  <a:cubicBezTo>
                    <a:pt x="70" y="0"/>
                    <a:pt x="40" y="10"/>
                    <a:pt x="21" y="36"/>
                  </a:cubicBezTo>
                  <a:cubicBezTo>
                    <a:pt x="2" y="61"/>
                    <a:pt x="0" y="92"/>
                    <a:pt x="17" y="10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5" name="Freeform 7630"/>
            <p:cNvSpPr>
              <a:spLocks noChangeAspect="1"/>
            </p:cNvSpPr>
            <p:nvPr/>
          </p:nvSpPr>
          <p:spPr bwMode="gray">
            <a:xfrm>
              <a:off x="9800431" y="4958754"/>
              <a:ext cx="22919" cy="5808"/>
            </a:xfrm>
            <a:custGeom>
              <a:avLst/>
              <a:gdLst>
                <a:gd name="T0" fmla="*/ 0 w 898"/>
                <a:gd name="T1" fmla="*/ 121 h 241"/>
                <a:gd name="T2" fmla="*/ 449 w 898"/>
                <a:gd name="T3" fmla="*/ 0 h 241"/>
                <a:gd name="T4" fmla="*/ 898 w 898"/>
                <a:gd name="T5" fmla="*/ 121 h 241"/>
                <a:gd name="T6" fmla="*/ 449 w 898"/>
                <a:gd name="T7" fmla="*/ 241 h 241"/>
                <a:gd name="T8" fmla="*/ 0 w 898"/>
                <a:gd name="T9" fmla="*/ 121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8"/>
                <a:gd name="T16" fmla="*/ 0 h 241"/>
                <a:gd name="T17" fmla="*/ 898 w 898"/>
                <a:gd name="T18" fmla="*/ 241 h 2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8" h="241">
                  <a:moveTo>
                    <a:pt x="0" y="121"/>
                  </a:moveTo>
                  <a:lnTo>
                    <a:pt x="449" y="0"/>
                  </a:lnTo>
                  <a:lnTo>
                    <a:pt x="898" y="121"/>
                  </a:lnTo>
                  <a:lnTo>
                    <a:pt x="449" y="24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6" name="Freeform 7631"/>
            <p:cNvSpPr>
              <a:spLocks noChangeAspect="1"/>
            </p:cNvSpPr>
            <p:nvPr/>
          </p:nvSpPr>
          <p:spPr bwMode="gray">
            <a:xfrm>
              <a:off x="9753428" y="4945589"/>
              <a:ext cx="22919" cy="5808"/>
            </a:xfrm>
            <a:custGeom>
              <a:avLst/>
              <a:gdLst>
                <a:gd name="T0" fmla="*/ 0 w 898"/>
                <a:gd name="T1" fmla="*/ 121 h 241"/>
                <a:gd name="T2" fmla="*/ 449 w 898"/>
                <a:gd name="T3" fmla="*/ 0 h 241"/>
                <a:gd name="T4" fmla="*/ 898 w 898"/>
                <a:gd name="T5" fmla="*/ 121 h 241"/>
                <a:gd name="T6" fmla="*/ 449 w 898"/>
                <a:gd name="T7" fmla="*/ 241 h 241"/>
                <a:gd name="T8" fmla="*/ 0 w 898"/>
                <a:gd name="T9" fmla="*/ 121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8"/>
                <a:gd name="T16" fmla="*/ 0 h 241"/>
                <a:gd name="T17" fmla="*/ 898 w 898"/>
                <a:gd name="T18" fmla="*/ 241 h 2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8" h="241">
                  <a:moveTo>
                    <a:pt x="0" y="121"/>
                  </a:moveTo>
                  <a:lnTo>
                    <a:pt x="449" y="0"/>
                  </a:lnTo>
                  <a:lnTo>
                    <a:pt x="898" y="121"/>
                  </a:lnTo>
                  <a:lnTo>
                    <a:pt x="449" y="24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337" name="Group 7632"/>
            <p:cNvGrpSpPr>
              <a:grpSpLocks/>
            </p:cNvGrpSpPr>
            <p:nvPr/>
          </p:nvGrpSpPr>
          <p:grpSpPr bwMode="gray">
            <a:xfrm>
              <a:off x="9753817" y="4903382"/>
              <a:ext cx="226471" cy="60406"/>
              <a:chOff x="513" y="3638"/>
              <a:chExt cx="583" cy="156"/>
            </a:xfrm>
          </p:grpSpPr>
          <p:sp>
            <p:nvSpPr>
              <p:cNvPr id="2343" name="Freeform 7633"/>
              <p:cNvSpPr>
                <a:spLocks/>
              </p:cNvSpPr>
              <p:nvPr/>
            </p:nvSpPr>
            <p:spPr bwMode="gray">
              <a:xfrm>
                <a:off x="513" y="3638"/>
                <a:ext cx="583" cy="156"/>
              </a:xfrm>
              <a:custGeom>
                <a:avLst/>
                <a:gdLst>
                  <a:gd name="T0" fmla="*/ 1803 w 1803"/>
                  <a:gd name="T1" fmla="*/ 123 h 484"/>
                  <a:gd name="T2" fmla="*/ 454 w 1803"/>
                  <a:gd name="T3" fmla="*/ 484 h 484"/>
                  <a:gd name="T4" fmla="*/ 0 w 1803"/>
                  <a:gd name="T5" fmla="*/ 361 h 484"/>
                  <a:gd name="T6" fmla="*/ 1349 w 1803"/>
                  <a:gd name="T7" fmla="*/ 0 h 484"/>
                  <a:gd name="T8" fmla="*/ 1803 w 1803"/>
                  <a:gd name="T9" fmla="*/ 123 h 4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3"/>
                  <a:gd name="T16" fmla="*/ 0 h 484"/>
                  <a:gd name="T17" fmla="*/ 1803 w 1803"/>
                  <a:gd name="T18" fmla="*/ 484 h 4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3" h="484">
                    <a:moveTo>
                      <a:pt x="1803" y="123"/>
                    </a:moveTo>
                    <a:lnTo>
                      <a:pt x="454" y="484"/>
                    </a:lnTo>
                    <a:lnTo>
                      <a:pt x="0" y="361"/>
                    </a:lnTo>
                    <a:lnTo>
                      <a:pt x="1349" y="0"/>
                    </a:lnTo>
                    <a:lnTo>
                      <a:pt x="1803" y="123"/>
                    </a:lnTo>
                    <a:close/>
                  </a:path>
                </a:pathLst>
              </a:cu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4" name="Freeform 7634"/>
              <p:cNvSpPr>
                <a:spLocks/>
              </p:cNvSpPr>
              <p:nvPr/>
            </p:nvSpPr>
            <p:spPr bwMode="gray">
              <a:xfrm>
                <a:off x="887" y="3655"/>
                <a:ext cx="146" cy="40"/>
              </a:xfrm>
              <a:custGeom>
                <a:avLst/>
                <a:gdLst>
                  <a:gd name="T0" fmla="*/ 0 w 451"/>
                  <a:gd name="T1" fmla="*/ 0 h 123"/>
                  <a:gd name="T2" fmla="*/ 451 w 451"/>
                  <a:gd name="T3" fmla="*/ 123 h 123"/>
                  <a:gd name="T4" fmla="*/ 0 w 451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1"/>
                  <a:gd name="T10" fmla="*/ 0 h 123"/>
                  <a:gd name="T11" fmla="*/ 451 w 451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1" h="123">
                    <a:moveTo>
                      <a:pt x="0" y="0"/>
                    </a:moveTo>
                    <a:lnTo>
                      <a:pt x="451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5" name="Line 7635"/>
              <p:cNvSpPr>
                <a:spLocks noChangeShapeType="1"/>
              </p:cNvSpPr>
              <p:nvPr/>
            </p:nvSpPr>
            <p:spPr bwMode="gray">
              <a:xfrm>
                <a:off x="887" y="3655"/>
                <a:ext cx="146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6" name="Freeform 7636"/>
              <p:cNvSpPr>
                <a:spLocks/>
              </p:cNvSpPr>
              <p:nvPr/>
            </p:nvSpPr>
            <p:spPr bwMode="gray">
              <a:xfrm>
                <a:off x="825" y="3672"/>
                <a:ext cx="146" cy="38"/>
              </a:xfrm>
              <a:custGeom>
                <a:avLst/>
                <a:gdLst>
                  <a:gd name="T0" fmla="*/ 0 w 454"/>
                  <a:gd name="T1" fmla="*/ 0 h 120"/>
                  <a:gd name="T2" fmla="*/ 454 w 454"/>
                  <a:gd name="T3" fmla="*/ 120 h 120"/>
                  <a:gd name="T4" fmla="*/ 0 w 454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0"/>
                  <a:gd name="T11" fmla="*/ 454 w 454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0">
                    <a:moveTo>
                      <a:pt x="0" y="0"/>
                    </a:moveTo>
                    <a:lnTo>
                      <a:pt x="454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7" name="Line 7637"/>
              <p:cNvSpPr>
                <a:spLocks noChangeShapeType="1"/>
              </p:cNvSpPr>
              <p:nvPr/>
            </p:nvSpPr>
            <p:spPr bwMode="gray">
              <a:xfrm>
                <a:off x="825" y="3672"/>
                <a:ext cx="146" cy="38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8" name="Freeform 7638"/>
              <p:cNvSpPr>
                <a:spLocks/>
              </p:cNvSpPr>
              <p:nvPr/>
            </p:nvSpPr>
            <p:spPr bwMode="gray">
              <a:xfrm>
                <a:off x="763" y="3688"/>
                <a:ext cx="146" cy="39"/>
              </a:xfrm>
              <a:custGeom>
                <a:avLst/>
                <a:gdLst>
                  <a:gd name="T0" fmla="*/ 0 w 451"/>
                  <a:gd name="T1" fmla="*/ 0 h 120"/>
                  <a:gd name="T2" fmla="*/ 451 w 451"/>
                  <a:gd name="T3" fmla="*/ 120 h 120"/>
                  <a:gd name="T4" fmla="*/ 0 w 451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1"/>
                  <a:gd name="T10" fmla="*/ 0 h 120"/>
                  <a:gd name="T11" fmla="*/ 451 w 451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1" h="120">
                    <a:moveTo>
                      <a:pt x="0" y="0"/>
                    </a:moveTo>
                    <a:lnTo>
                      <a:pt x="451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9" name="Line 7639"/>
              <p:cNvSpPr>
                <a:spLocks noChangeShapeType="1"/>
              </p:cNvSpPr>
              <p:nvPr/>
            </p:nvSpPr>
            <p:spPr bwMode="gray">
              <a:xfrm>
                <a:off x="763" y="3688"/>
                <a:ext cx="146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0" name="Freeform 7640"/>
              <p:cNvSpPr>
                <a:spLocks/>
              </p:cNvSpPr>
              <p:nvPr/>
            </p:nvSpPr>
            <p:spPr bwMode="gray">
              <a:xfrm>
                <a:off x="700" y="3705"/>
                <a:ext cx="147" cy="39"/>
              </a:xfrm>
              <a:custGeom>
                <a:avLst/>
                <a:gdLst>
                  <a:gd name="T0" fmla="*/ 0 w 453"/>
                  <a:gd name="T1" fmla="*/ 0 h 120"/>
                  <a:gd name="T2" fmla="*/ 453 w 453"/>
                  <a:gd name="T3" fmla="*/ 120 h 120"/>
                  <a:gd name="T4" fmla="*/ 0 w 453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3"/>
                  <a:gd name="T10" fmla="*/ 0 h 120"/>
                  <a:gd name="T11" fmla="*/ 453 w 453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3" h="120">
                    <a:moveTo>
                      <a:pt x="0" y="0"/>
                    </a:moveTo>
                    <a:lnTo>
                      <a:pt x="453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1" name="Line 7641"/>
              <p:cNvSpPr>
                <a:spLocks noChangeShapeType="1"/>
              </p:cNvSpPr>
              <p:nvPr/>
            </p:nvSpPr>
            <p:spPr bwMode="gray">
              <a:xfrm>
                <a:off x="700" y="3705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2" name="Freeform 7642"/>
              <p:cNvSpPr>
                <a:spLocks/>
              </p:cNvSpPr>
              <p:nvPr/>
            </p:nvSpPr>
            <p:spPr bwMode="gray">
              <a:xfrm>
                <a:off x="638" y="3722"/>
                <a:ext cx="146" cy="39"/>
              </a:xfrm>
              <a:custGeom>
                <a:avLst/>
                <a:gdLst>
                  <a:gd name="T0" fmla="*/ 0 w 452"/>
                  <a:gd name="T1" fmla="*/ 0 h 120"/>
                  <a:gd name="T2" fmla="*/ 452 w 452"/>
                  <a:gd name="T3" fmla="*/ 120 h 120"/>
                  <a:gd name="T4" fmla="*/ 0 w 452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2"/>
                  <a:gd name="T10" fmla="*/ 0 h 120"/>
                  <a:gd name="T11" fmla="*/ 452 w 452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2" h="120">
                    <a:moveTo>
                      <a:pt x="0" y="0"/>
                    </a:moveTo>
                    <a:lnTo>
                      <a:pt x="452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3" name="Line 7643"/>
              <p:cNvSpPr>
                <a:spLocks noChangeShapeType="1"/>
              </p:cNvSpPr>
              <p:nvPr/>
            </p:nvSpPr>
            <p:spPr bwMode="gray">
              <a:xfrm>
                <a:off x="638" y="3722"/>
                <a:ext cx="146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4" name="Freeform 7644"/>
              <p:cNvSpPr>
                <a:spLocks/>
              </p:cNvSpPr>
              <p:nvPr/>
            </p:nvSpPr>
            <p:spPr bwMode="gray">
              <a:xfrm>
                <a:off x="576" y="3739"/>
                <a:ext cx="146" cy="39"/>
              </a:xfrm>
              <a:custGeom>
                <a:avLst/>
                <a:gdLst>
                  <a:gd name="T0" fmla="*/ 0 w 453"/>
                  <a:gd name="T1" fmla="*/ 0 h 120"/>
                  <a:gd name="T2" fmla="*/ 453 w 453"/>
                  <a:gd name="T3" fmla="*/ 120 h 120"/>
                  <a:gd name="T4" fmla="*/ 0 w 453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3"/>
                  <a:gd name="T10" fmla="*/ 0 h 120"/>
                  <a:gd name="T11" fmla="*/ 453 w 453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3" h="120">
                    <a:moveTo>
                      <a:pt x="0" y="0"/>
                    </a:moveTo>
                    <a:lnTo>
                      <a:pt x="453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5" name="Line 7645"/>
              <p:cNvSpPr>
                <a:spLocks noChangeShapeType="1"/>
              </p:cNvSpPr>
              <p:nvPr/>
            </p:nvSpPr>
            <p:spPr bwMode="gray">
              <a:xfrm>
                <a:off x="576" y="3739"/>
                <a:ext cx="146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338" name="Group 7646"/>
            <p:cNvGrpSpPr>
              <a:grpSpLocks/>
            </p:cNvGrpSpPr>
            <p:nvPr/>
          </p:nvGrpSpPr>
          <p:grpSpPr bwMode="gray">
            <a:xfrm>
              <a:off x="9659033" y="5042394"/>
              <a:ext cx="151887" cy="50726"/>
              <a:chOff x="2318" y="3190"/>
              <a:chExt cx="391" cy="131"/>
            </a:xfrm>
          </p:grpSpPr>
          <p:sp>
            <p:nvSpPr>
              <p:cNvPr id="2339" name="Freeform 7647"/>
              <p:cNvSpPr>
                <a:spLocks/>
              </p:cNvSpPr>
              <p:nvPr/>
            </p:nvSpPr>
            <p:spPr bwMode="gray">
              <a:xfrm>
                <a:off x="2461" y="3228"/>
                <a:ext cx="248" cy="93"/>
              </a:xfrm>
              <a:custGeom>
                <a:avLst/>
                <a:gdLst>
                  <a:gd name="T0" fmla="*/ 0 w 766"/>
                  <a:gd name="T1" fmla="*/ 289 h 289"/>
                  <a:gd name="T2" fmla="*/ 121 w 766"/>
                  <a:gd name="T3" fmla="*/ 255 h 289"/>
                  <a:gd name="T4" fmla="*/ 766 w 766"/>
                  <a:gd name="T5" fmla="*/ 83 h 289"/>
                  <a:gd name="T6" fmla="*/ 766 w 766"/>
                  <a:gd name="T7" fmla="*/ 0 h 289"/>
                  <a:gd name="T8" fmla="*/ 121 w 766"/>
                  <a:gd name="T9" fmla="*/ 173 h 289"/>
                  <a:gd name="T10" fmla="*/ 0 w 766"/>
                  <a:gd name="T11" fmla="*/ 289 h 2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66"/>
                  <a:gd name="T19" fmla="*/ 0 h 289"/>
                  <a:gd name="T20" fmla="*/ 766 w 766"/>
                  <a:gd name="T21" fmla="*/ 289 h 2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66" h="289">
                    <a:moveTo>
                      <a:pt x="0" y="289"/>
                    </a:moveTo>
                    <a:lnTo>
                      <a:pt x="121" y="255"/>
                    </a:lnTo>
                    <a:lnTo>
                      <a:pt x="766" y="83"/>
                    </a:lnTo>
                    <a:lnTo>
                      <a:pt x="766" y="0"/>
                    </a:lnTo>
                    <a:lnTo>
                      <a:pt x="121" y="173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0" name="Freeform 7648"/>
              <p:cNvSpPr>
                <a:spLocks/>
              </p:cNvSpPr>
              <p:nvPr/>
            </p:nvSpPr>
            <p:spPr bwMode="gray">
              <a:xfrm>
                <a:off x="2351" y="3199"/>
                <a:ext cx="247" cy="93"/>
              </a:xfrm>
              <a:custGeom>
                <a:avLst/>
                <a:gdLst>
                  <a:gd name="T0" fmla="*/ 0 w 765"/>
                  <a:gd name="T1" fmla="*/ 288 h 288"/>
                  <a:gd name="T2" fmla="*/ 120 w 765"/>
                  <a:gd name="T3" fmla="*/ 255 h 288"/>
                  <a:gd name="T4" fmla="*/ 765 w 765"/>
                  <a:gd name="T5" fmla="*/ 82 h 288"/>
                  <a:gd name="T6" fmla="*/ 765 w 765"/>
                  <a:gd name="T7" fmla="*/ 0 h 288"/>
                  <a:gd name="T8" fmla="*/ 120 w 765"/>
                  <a:gd name="T9" fmla="*/ 170 h 288"/>
                  <a:gd name="T10" fmla="*/ 0 w 765"/>
                  <a:gd name="T11" fmla="*/ 288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65"/>
                  <a:gd name="T19" fmla="*/ 0 h 288"/>
                  <a:gd name="T20" fmla="*/ 765 w 765"/>
                  <a:gd name="T21" fmla="*/ 288 h 28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65" h="288">
                    <a:moveTo>
                      <a:pt x="0" y="288"/>
                    </a:moveTo>
                    <a:lnTo>
                      <a:pt x="120" y="255"/>
                    </a:lnTo>
                    <a:lnTo>
                      <a:pt x="765" y="82"/>
                    </a:lnTo>
                    <a:lnTo>
                      <a:pt x="765" y="0"/>
                    </a:lnTo>
                    <a:lnTo>
                      <a:pt x="120" y="170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63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1" name="Freeform 7649"/>
              <p:cNvSpPr>
                <a:spLocks/>
              </p:cNvSpPr>
              <p:nvPr/>
            </p:nvSpPr>
            <p:spPr bwMode="gray">
              <a:xfrm>
                <a:off x="2318" y="3190"/>
                <a:ext cx="391" cy="131"/>
              </a:xfrm>
              <a:custGeom>
                <a:avLst/>
                <a:gdLst>
                  <a:gd name="T0" fmla="*/ 1106 w 1208"/>
                  <a:gd name="T1" fmla="*/ 92 h 407"/>
                  <a:gd name="T2" fmla="*/ 1106 w 1208"/>
                  <a:gd name="T3" fmla="*/ 92 h 407"/>
                  <a:gd name="T4" fmla="*/ 867 w 1208"/>
                  <a:gd name="T5" fmla="*/ 29 h 407"/>
                  <a:gd name="T6" fmla="*/ 766 w 1208"/>
                  <a:gd name="T7" fmla="*/ 0 h 407"/>
                  <a:gd name="T8" fmla="*/ 121 w 1208"/>
                  <a:gd name="T9" fmla="*/ 170 h 407"/>
                  <a:gd name="T10" fmla="*/ 0 w 1208"/>
                  <a:gd name="T11" fmla="*/ 288 h 407"/>
                  <a:gd name="T12" fmla="*/ 102 w 1208"/>
                  <a:gd name="T13" fmla="*/ 317 h 407"/>
                  <a:gd name="T14" fmla="*/ 222 w 1208"/>
                  <a:gd name="T15" fmla="*/ 199 h 407"/>
                  <a:gd name="T16" fmla="*/ 780 w 1208"/>
                  <a:gd name="T17" fmla="*/ 50 h 407"/>
                  <a:gd name="T18" fmla="*/ 1019 w 1208"/>
                  <a:gd name="T19" fmla="*/ 114 h 407"/>
                  <a:gd name="T20" fmla="*/ 461 w 1208"/>
                  <a:gd name="T21" fmla="*/ 262 h 407"/>
                  <a:gd name="T22" fmla="*/ 341 w 1208"/>
                  <a:gd name="T23" fmla="*/ 381 h 407"/>
                  <a:gd name="T24" fmla="*/ 442 w 1208"/>
                  <a:gd name="T25" fmla="*/ 407 h 407"/>
                  <a:gd name="T26" fmla="*/ 563 w 1208"/>
                  <a:gd name="T27" fmla="*/ 291 h 407"/>
                  <a:gd name="T28" fmla="*/ 1208 w 1208"/>
                  <a:gd name="T29" fmla="*/ 118 h 407"/>
                  <a:gd name="T30" fmla="*/ 1106 w 1208"/>
                  <a:gd name="T31" fmla="*/ 92 h 4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8"/>
                  <a:gd name="T49" fmla="*/ 0 h 407"/>
                  <a:gd name="T50" fmla="*/ 1208 w 1208"/>
                  <a:gd name="T51" fmla="*/ 407 h 4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8" h="407">
                    <a:moveTo>
                      <a:pt x="1106" y="92"/>
                    </a:moveTo>
                    <a:lnTo>
                      <a:pt x="1106" y="92"/>
                    </a:lnTo>
                    <a:lnTo>
                      <a:pt x="867" y="29"/>
                    </a:lnTo>
                    <a:lnTo>
                      <a:pt x="766" y="0"/>
                    </a:lnTo>
                    <a:lnTo>
                      <a:pt x="121" y="170"/>
                    </a:lnTo>
                    <a:lnTo>
                      <a:pt x="0" y="288"/>
                    </a:lnTo>
                    <a:lnTo>
                      <a:pt x="102" y="317"/>
                    </a:lnTo>
                    <a:lnTo>
                      <a:pt x="222" y="199"/>
                    </a:lnTo>
                    <a:lnTo>
                      <a:pt x="780" y="50"/>
                    </a:lnTo>
                    <a:lnTo>
                      <a:pt x="1019" y="114"/>
                    </a:lnTo>
                    <a:lnTo>
                      <a:pt x="461" y="262"/>
                    </a:lnTo>
                    <a:lnTo>
                      <a:pt x="341" y="381"/>
                    </a:lnTo>
                    <a:lnTo>
                      <a:pt x="442" y="407"/>
                    </a:lnTo>
                    <a:lnTo>
                      <a:pt x="563" y="291"/>
                    </a:lnTo>
                    <a:lnTo>
                      <a:pt x="1208" y="118"/>
                    </a:lnTo>
                    <a:lnTo>
                      <a:pt x="1106" y="9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2" name="Freeform 7650"/>
              <p:cNvSpPr>
                <a:spLocks/>
              </p:cNvSpPr>
              <p:nvPr/>
            </p:nvSpPr>
            <p:spPr bwMode="gray">
              <a:xfrm>
                <a:off x="2570" y="3206"/>
                <a:ext cx="77" cy="34"/>
              </a:xfrm>
              <a:custGeom>
                <a:avLst/>
                <a:gdLst>
                  <a:gd name="T0" fmla="*/ 239 w 239"/>
                  <a:gd name="T1" fmla="*/ 64 h 106"/>
                  <a:gd name="T2" fmla="*/ 0 w 239"/>
                  <a:gd name="T3" fmla="*/ 0 h 106"/>
                  <a:gd name="T4" fmla="*/ 0 w 239"/>
                  <a:gd name="T5" fmla="*/ 85 h 106"/>
                  <a:gd name="T6" fmla="*/ 83 w 239"/>
                  <a:gd name="T7" fmla="*/ 106 h 106"/>
                  <a:gd name="T8" fmla="*/ 239 w 239"/>
                  <a:gd name="T9" fmla="*/ 64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6"/>
                  <a:gd name="T17" fmla="*/ 239 w 239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6">
                    <a:moveTo>
                      <a:pt x="239" y="64"/>
                    </a:moveTo>
                    <a:lnTo>
                      <a:pt x="0" y="0"/>
                    </a:lnTo>
                    <a:lnTo>
                      <a:pt x="0" y="85"/>
                    </a:lnTo>
                    <a:lnTo>
                      <a:pt x="83" y="106"/>
                    </a:lnTo>
                    <a:lnTo>
                      <a:pt x="239" y="6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378" name="Gruppieren 8681"/>
          <p:cNvGrpSpPr/>
          <p:nvPr/>
        </p:nvGrpSpPr>
        <p:grpSpPr bwMode="gray">
          <a:xfrm>
            <a:off x="6770034" y="4234096"/>
            <a:ext cx="776025" cy="481138"/>
            <a:chOff x="10061164" y="4918348"/>
            <a:chExt cx="339927" cy="318759"/>
          </a:xfrm>
        </p:grpSpPr>
        <p:grpSp>
          <p:nvGrpSpPr>
            <p:cNvPr id="2379" name="Gruppieren 4626"/>
            <p:cNvGrpSpPr/>
            <p:nvPr/>
          </p:nvGrpSpPr>
          <p:grpSpPr bwMode="gray">
            <a:xfrm>
              <a:off x="10061164" y="4918348"/>
              <a:ext cx="339927" cy="318759"/>
              <a:chOff x="4437586" y="5954821"/>
              <a:chExt cx="563405" cy="528320"/>
            </a:xfrm>
          </p:grpSpPr>
          <p:sp>
            <p:nvSpPr>
              <p:cNvPr id="2410" name="Freeform 1635"/>
              <p:cNvSpPr>
                <a:spLocks noChangeAspect="1"/>
              </p:cNvSpPr>
              <p:nvPr/>
            </p:nvSpPr>
            <p:spPr bwMode="gray">
              <a:xfrm>
                <a:off x="4437586" y="6166558"/>
                <a:ext cx="170110" cy="56508"/>
              </a:xfrm>
              <a:custGeom>
                <a:avLst/>
                <a:gdLst/>
                <a:ahLst/>
                <a:cxnLst>
                  <a:cxn ang="0">
                    <a:pos x="765" y="172"/>
                  </a:cxn>
                  <a:cxn ang="0">
                    <a:pos x="120" y="0"/>
                  </a:cxn>
                  <a:cxn ang="0">
                    <a:pos x="0" y="52"/>
                  </a:cxn>
                  <a:cxn ang="0">
                    <a:pos x="765" y="255"/>
                  </a:cxn>
                  <a:cxn ang="0">
                    <a:pos x="765" y="172"/>
                  </a:cxn>
                </a:cxnLst>
                <a:rect l="0" t="0" r="r" b="b"/>
                <a:pathLst>
                  <a:path w="765" h="255">
                    <a:moveTo>
                      <a:pt x="765" y="172"/>
                    </a:moveTo>
                    <a:lnTo>
                      <a:pt x="120" y="0"/>
                    </a:lnTo>
                    <a:lnTo>
                      <a:pt x="0" y="52"/>
                    </a:lnTo>
                    <a:lnTo>
                      <a:pt x="765" y="255"/>
                    </a:lnTo>
                    <a:lnTo>
                      <a:pt x="765" y="17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1" name="Freeform 1636"/>
              <p:cNvSpPr>
                <a:spLocks noChangeAspect="1"/>
              </p:cNvSpPr>
              <p:nvPr/>
            </p:nvSpPr>
            <p:spPr bwMode="gray">
              <a:xfrm>
                <a:off x="4607696" y="6179493"/>
                <a:ext cx="95262" cy="43573"/>
              </a:xfrm>
              <a:custGeom>
                <a:avLst/>
                <a:gdLst/>
                <a:ahLst/>
                <a:cxnLst>
                  <a:cxn ang="0">
                    <a:pos x="428" y="0"/>
                  </a:cxn>
                  <a:cxn ang="0">
                    <a:pos x="0" y="113"/>
                  </a:cxn>
                  <a:cxn ang="0">
                    <a:pos x="0" y="196"/>
                  </a:cxn>
                  <a:cxn ang="0">
                    <a:pos x="428" y="83"/>
                  </a:cxn>
                  <a:cxn ang="0">
                    <a:pos x="428" y="0"/>
                  </a:cxn>
                </a:cxnLst>
                <a:rect l="0" t="0" r="r" b="b"/>
                <a:pathLst>
                  <a:path w="428" h="196">
                    <a:moveTo>
                      <a:pt x="428" y="0"/>
                    </a:moveTo>
                    <a:lnTo>
                      <a:pt x="0" y="113"/>
                    </a:lnTo>
                    <a:lnTo>
                      <a:pt x="0" y="196"/>
                    </a:lnTo>
                    <a:lnTo>
                      <a:pt x="428" y="83"/>
                    </a:lnTo>
                    <a:lnTo>
                      <a:pt x="42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2" name="Freeform 1637"/>
              <p:cNvSpPr>
                <a:spLocks noChangeAspect="1"/>
              </p:cNvSpPr>
              <p:nvPr/>
            </p:nvSpPr>
            <p:spPr bwMode="gray">
              <a:xfrm>
                <a:off x="4511754" y="6146133"/>
                <a:ext cx="149017" cy="42211"/>
              </a:xfrm>
              <a:custGeom>
                <a:avLst/>
                <a:gdLst/>
                <a:ahLst/>
                <a:cxnLst>
                  <a:cxn ang="0">
                    <a:pos x="671" y="149"/>
                  </a:cxn>
                  <a:cxn ang="0">
                    <a:pos x="120" y="0"/>
                  </a:cxn>
                  <a:cxn ang="0">
                    <a:pos x="0" y="52"/>
                  </a:cxn>
                  <a:cxn ang="0">
                    <a:pos x="515" y="189"/>
                  </a:cxn>
                  <a:cxn ang="0">
                    <a:pos x="671" y="149"/>
                  </a:cxn>
                </a:cxnLst>
                <a:rect l="0" t="0" r="r" b="b"/>
                <a:pathLst>
                  <a:path w="671" h="189">
                    <a:moveTo>
                      <a:pt x="671" y="149"/>
                    </a:moveTo>
                    <a:lnTo>
                      <a:pt x="120" y="0"/>
                    </a:lnTo>
                    <a:lnTo>
                      <a:pt x="0" y="52"/>
                    </a:lnTo>
                    <a:lnTo>
                      <a:pt x="515" y="189"/>
                    </a:lnTo>
                    <a:lnTo>
                      <a:pt x="671" y="14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3" name="Freeform 1638"/>
              <p:cNvSpPr>
                <a:spLocks noChangeAspect="1"/>
              </p:cNvSpPr>
              <p:nvPr/>
            </p:nvSpPr>
            <p:spPr bwMode="gray">
              <a:xfrm>
                <a:off x="4464123" y="6141367"/>
                <a:ext cx="238835" cy="63317"/>
              </a:xfrm>
              <a:custGeom>
                <a:avLst/>
                <a:gdLst/>
                <a:ahLst/>
                <a:cxnLst>
                  <a:cxn ang="0">
                    <a:pos x="0" y="114"/>
                  </a:cxn>
                  <a:cxn ang="0">
                    <a:pos x="99" y="90"/>
                  </a:cxn>
                  <a:cxn ang="0">
                    <a:pos x="645" y="237"/>
                  </a:cxn>
                  <a:cxn ang="0">
                    <a:pos x="884" y="173"/>
                  </a:cxn>
                  <a:cxn ang="0">
                    <a:pos x="333" y="24"/>
                  </a:cxn>
                  <a:cxn ang="0">
                    <a:pos x="432" y="0"/>
                  </a:cxn>
                  <a:cxn ang="0">
                    <a:pos x="1073" y="173"/>
                  </a:cxn>
                  <a:cxn ang="0">
                    <a:pos x="645" y="286"/>
                  </a:cxn>
                  <a:cxn ang="0">
                    <a:pos x="0" y="114"/>
                  </a:cxn>
                </a:cxnLst>
                <a:rect l="0" t="0" r="r" b="b"/>
                <a:pathLst>
                  <a:path w="1073" h="286">
                    <a:moveTo>
                      <a:pt x="0" y="114"/>
                    </a:moveTo>
                    <a:lnTo>
                      <a:pt x="99" y="90"/>
                    </a:lnTo>
                    <a:lnTo>
                      <a:pt x="645" y="237"/>
                    </a:lnTo>
                    <a:lnTo>
                      <a:pt x="884" y="173"/>
                    </a:lnTo>
                    <a:lnTo>
                      <a:pt x="333" y="24"/>
                    </a:lnTo>
                    <a:lnTo>
                      <a:pt x="432" y="0"/>
                    </a:lnTo>
                    <a:lnTo>
                      <a:pt x="1073" y="173"/>
                    </a:lnTo>
                    <a:lnTo>
                      <a:pt x="645" y="286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4" name="Freeform 1641"/>
              <p:cNvSpPr>
                <a:spLocks noChangeAspect="1"/>
              </p:cNvSpPr>
              <p:nvPr/>
            </p:nvSpPr>
            <p:spPr bwMode="gray">
              <a:xfrm>
                <a:off x="4683906" y="5958906"/>
                <a:ext cx="21094" cy="393517"/>
              </a:xfrm>
              <a:custGeom>
                <a:avLst/>
                <a:gdLst/>
                <a:ahLst/>
                <a:cxnLst>
                  <a:cxn ang="0">
                    <a:pos x="94" y="1772"/>
                  </a:cxn>
                  <a:cxn ang="0">
                    <a:pos x="0" y="1746"/>
                  </a:cxn>
                  <a:cxn ang="0">
                    <a:pos x="0" y="0"/>
                  </a:cxn>
                  <a:cxn ang="0">
                    <a:pos x="94" y="29"/>
                  </a:cxn>
                  <a:cxn ang="0">
                    <a:pos x="94" y="1772"/>
                  </a:cxn>
                </a:cxnLst>
                <a:rect l="0" t="0" r="r" b="b"/>
                <a:pathLst>
                  <a:path w="94" h="1772">
                    <a:moveTo>
                      <a:pt x="94" y="1772"/>
                    </a:moveTo>
                    <a:lnTo>
                      <a:pt x="0" y="1746"/>
                    </a:lnTo>
                    <a:lnTo>
                      <a:pt x="0" y="0"/>
                    </a:lnTo>
                    <a:lnTo>
                      <a:pt x="94" y="29"/>
                    </a:lnTo>
                    <a:lnTo>
                      <a:pt x="94" y="177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5" name="Freeform 1642"/>
              <p:cNvSpPr>
                <a:spLocks noChangeAspect="1"/>
              </p:cNvSpPr>
              <p:nvPr/>
            </p:nvSpPr>
            <p:spPr bwMode="gray">
              <a:xfrm>
                <a:off x="4618584" y="6167919"/>
                <a:ext cx="86416" cy="23148"/>
              </a:xfrm>
              <a:custGeom>
                <a:avLst/>
                <a:gdLst/>
                <a:ahLst/>
                <a:cxnLst>
                  <a:cxn ang="0">
                    <a:pos x="389" y="23"/>
                  </a:cxn>
                  <a:cxn ang="0">
                    <a:pos x="295" y="0"/>
                  </a:cxn>
                  <a:cxn ang="0">
                    <a:pos x="0" y="80"/>
                  </a:cxn>
                  <a:cxn ang="0">
                    <a:pos x="94" y="103"/>
                  </a:cxn>
                  <a:cxn ang="0">
                    <a:pos x="389" y="23"/>
                  </a:cxn>
                </a:cxnLst>
                <a:rect l="0" t="0" r="r" b="b"/>
                <a:pathLst>
                  <a:path w="389" h="103">
                    <a:moveTo>
                      <a:pt x="389" y="23"/>
                    </a:moveTo>
                    <a:lnTo>
                      <a:pt x="295" y="0"/>
                    </a:lnTo>
                    <a:lnTo>
                      <a:pt x="0" y="80"/>
                    </a:lnTo>
                    <a:lnTo>
                      <a:pt x="94" y="10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6" name="Freeform 1643"/>
              <p:cNvSpPr>
                <a:spLocks noChangeAspect="1"/>
              </p:cNvSpPr>
              <p:nvPr/>
            </p:nvSpPr>
            <p:spPr bwMode="gray">
              <a:xfrm>
                <a:off x="4601573" y="5982054"/>
                <a:ext cx="20413" cy="392155"/>
              </a:xfrm>
              <a:custGeom>
                <a:avLst/>
                <a:gdLst/>
                <a:ahLst/>
                <a:cxnLst>
                  <a:cxn ang="0">
                    <a:pos x="94" y="1767"/>
                  </a:cxn>
                  <a:cxn ang="0">
                    <a:pos x="0" y="1744"/>
                  </a:cxn>
                  <a:cxn ang="0">
                    <a:pos x="0" y="0"/>
                  </a:cxn>
                  <a:cxn ang="0">
                    <a:pos x="94" y="24"/>
                  </a:cxn>
                  <a:cxn ang="0">
                    <a:pos x="94" y="1767"/>
                  </a:cxn>
                </a:cxnLst>
                <a:rect l="0" t="0" r="r" b="b"/>
                <a:pathLst>
                  <a:path w="94" h="1767">
                    <a:moveTo>
                      <a:pt x="94" y="1767"/>
                    </a:moveTo>
                    <a:lnTo>
                      <a:pt x="0" y="1744"/>
                    </a:lnTo>
                    <a:lnTo>
                      <a:pt x="0" y="0"/>
                    </a:lnTo>
                    <a:lnTo>
                      <a:pt x="94" y="24"/>
                    </a:lnTo>
                    <a:lnTo>
                      <a:pt x="94" y="176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7" name="Freeform 1644"/>
              <p:cNvSpPr>
                <a:spLocks noChangeAspect="1"/>
              </p:cNvSpPr>
              <p:nvPr/>
            </p:nvSpPr>
            <p:spPr bwMode="gray">
              <a:xfrm>
                <a:off x="4621986" y="5960268"/>
                <a:ext cx="100705" cy="413941"/>
              </a:xfrm>
              <a:custGeom>
                <a:avLst/>
                <a:gdLst/>
                <a:ahLst/>
                <a:cxnLst>
                  <a:cxn ang="0">
                    <a:pos x="451" y="1744"/>
                  </a:cxn>
                  <a:cxn ang="0">
                    <a:pos x="451" y="0"/>
                  </a:cxn>
                  <a:cxn ang="0">
                    <a:pos x="373" y="22"/>
                  </a:cxn>
                  <a:cxn ang="0">
                    <a:pos x="373" y="957"/>
                  </a:cxn>
                  <a:cxn ang="0">
                    <a:pos x="78" y="1037"/>
                  </a:cxn>
                  <a:cxn ang="0">
                    <a:pos x="78" y="100"/>
                  </a:cxn>
                  <a:cxn ang="0">
                    <a:pos x="0" y="121"/>
                  </a:cxn>
                  <a:cxn ang="0">
                    <a:pos x="0" y="1864"/>
                  </a:cxn>
                  <a:cxn ang="0">
                    <a:pos x="451" y="1744"/>
                  </a:cxn>
                </a:cxnLst>
                <a:rect l="0" t="0" r="r" b="b"/>
                <a:pathLst>
                  <a:path w="451" h="1864">
                    <a:moveTo>
                      <a:pt x="451" y="1744"/>
                    </a:moveTo>
                    <a:lnTo>
                      <a:pt x="451" y="0"/>
                    </a:lnTo>
                    <a:lnTo>
                      <a:pt x="373" y="22"/>
                    </a:lnTo>
                    <a:lnTo>
                      <a:pt x="373" y="957"/>
                    </a:lnTo>
                    <a:lnTo>
                      <a:pt x="78" y="1037"/>
                    </a:lnTo>
                    <a:lnTo>
                      <a:pt x="78" y="100"/>
                    </a:lnTo>
                    <a:lnTo>
                      <a:pt x="0" y="121"/>
                    </a:lnTo>
                    <a:lnTo>
                      <a:pt x="0" y="1864"/>
                    </a:lnTo>
                    <a:lnTo>
                      <a:pt x="451" y="174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8" name="Freeform 1645"/>
              <p:cNvSpPr>
                <a:spLocks noChangeAspect="1"/>
              </p:cNvSpPr>
              <p:nvPr/>
            </p:nvSpPr>
            <p:spPr bwMode="gray">
              <a:xfrm>
                <a:off x="4601573" y="5977969"/>
                <a:ext cx="38105" cy="9532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73" y="0"/>
                  </a:cxn>
                  <a:cxn ang="0">
                    <a:pos x="172" y="22"/>
                  </a:cxn>
                  <a:cxn ang="0">
                    <a:pos x="94" y="43"/>
                  </a:cxn>
                  <a:cxn ang="0">
                    <a:pos x="0" y="19"/>
                  </a:cxn>
                </a:cxnLst>
                <a:rect l="0" t="0" r="r" b="b"/>
                <a:pathLst>
                  <a:path w="172" h="43">
                    <a:moveTo>
                      <a:pt x="0" y="19"/>
                    </a:moveTo>
                    <a:lnTo>
                      <a:pt x="73" y="0"/>
                    </a:lnTo>
                    <a:lnTo>
                      <a:pt x="172" y="22"/>
                    </a:lnTo>
                    <a:lnTo>
                      <a:pt x="94" y="43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9" name="Freeform 1646"/>
              <p:cNvSpPr>
                <a:spLocks noChangeAspect="1"/>
              </p:cNvSpPr>
              <p:nvPr/>
            </p:nvSpPr>
            <p:spPr bwMode="gray">
              <a:xfrm>
                <a:off x="4683906" y="5954821"/>
                <a:ext cx="38785" cy="10893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73" y="0"/>
                  </a:cxn>
                  <a:cxn ang="0">
                    <a:pos x="172" y="26"/>
                  </a:cxn>
                  <a:cxn ang="0">
                    <a:pos x="94" y="48"/>
                  </a:cxn>
                  <a:cxn ang="0">
                    <a:pos x="0" y="19"/>
                  </a:cxn>
                </a:cxnLst>
                <a:rect l="0" t="0" r="r" b="b"/>
                <a:pathLst>
                  <a:path w="172" h="48">
                    <a:moveTo>
                      <a:pt x="0" y="19"/>
                    </a:moveTo>
                    <a:lnTo>
                      <a:pt x="73" y="0"/>
                    </a:lnTo>
                    <a:lnTo>
                      <a:pt x="172" y="26"/>
                    </a:lnTo>
                    <a:lnTo>
                      <a:pt x="94" y="48"/>
                    </a:lnTo>
                    <a:lnTo>
                      <a:pt x="0" y="1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C0C0C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0" name="Freeform 1647"/>
              <p:cNvSpPr>
                <a:spLocks noChangeAspect="1"/>
              </p:cNvSpPr>
              <p:nvPr/>
            </p:nvSpPr>
            <p:spPr bwMode="gray">
              <a:xfrm>
                <a:off x="4912534" y="6352423"/>
                <a:ext cx="88457" cy="96677"/>
              </a:xfrm>
              <a:custGeom>
                <a:avLst/>
                <a:gdLst/>
                <a:ahLst/>
                <a:cxnLst>
                  <a:cxn ang="0">
                    <a:pos x="135" y="53"/>
                  </a:cxn>
                  <a:cxn ang="0">
                    <a:pos x="37" y="11"/>
                  </a:cxn>
                  <a:cxn ang="0">
                    <a:pos x="37" y="11"/>
                  </a:cxn>
                  <a:cxn ang="0">
                    <a:pos x="9" y="18"/>
                  </a:cxn>
                  <a:cxn ang="0">
                    <a:pos x="15" y="30"/>
                  </a:cxn>
                  <a:cxn ang="0">
                    <a:pos x="32" y="131"/>
                  </a:cxn>
                  <a:cxn ang="0">
                    <a:pos x="80" y="170"/>
                  </a:cxn>
                  <a:cxn ang="0">
                    <a:pos x="87" y="185"/>
                  </a:cxn>
                  <a:cxn ang="0">
                    <a:pos x="123" y="176"/>
                  </a:cxn>
                  <a:cxn ang="0">
                    <a:pos x="123" y="176"/>
                  </a:cxn>
                  <a:cxn ang="0">
                    <a:pos x="141" y="167"/>
                  </a:cxn>
                  <a:cxn ang="0">
                    <a:pos x="135" y="53"/>
                  </a:cxn>
                </a:cxnLst>
                <a:rect l="0" t="0" r="r" b="b"/>
                <a:pathLst>
                  <a:path w="169" h="185">
                    <a:moveTo>
                      <a:pt x="135" y="53"/>
                    </a:moveTo>
                    <a:cubicBezTo>
                      <a:pt x="107" y="16"/>
                      <a:pt x="65" y="0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0" y="55"/>
                      <a:pt x="6" y="97"/>
                      <a:pt x="32" y="131"/>
                    </a:cubicBezTo>
                    <a:cubicBezTo>
                      <a:pt x="46" y="149"/>
                      <a:pt x="63" y="162"/>
                      <a:pt x="80" y="170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123" y="176"/>
                      <a:pt x="123" y="176"/>
                      <a:pt x="123" y="176"/>
                    </a:cubicBezTo>
                    <a:cubicBezTo>
                      <a:pt x="123" y="176"/>
                      <a:pt x="123" y="176"/>
                      <a:pt x="123" y="176"/>
                    </a:cubicBezTo>
                    <a:cubicBezTo>
                      <a:pt x="130" y="174"/>
                      <a:pt x="135" y="171"/>
                      <a:pt x="141" y="167"/>
                    </a:cubicBezTo>
                    <a:cubicBezTo>
                      <a:pt x="169" y="146"/>
                      <a:pt x="166" y="95"/>
                      <a:pt x="135" y="53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1" name="Freeform 1648"/>
              <p:cNvSpPr>
                <a:spLocks noChangeAspect="1"/>
              </p:cNvSpPr>
              <p:nvPr/>
            </p:nvSpPr>
            <p:spPr bwMode="gray">
              <a:xfrm>
                <a:off x="4892801" y="6354465"/>
                <a:ext cx="89138" cy="102124"/>
              </a:xfrm>
              <a:custGeom>
                <a:avLst/>
                <a:gdLst/>
                <a:ahLst/>
                <a:cxnLst>
                  <a:cxn ang="0">
                    <a:pos x="143" y="172"/>
                  </a:cxn>
                  <a:cxn ang="0">
                    <a:pos x="35" y="136"/>
                  </a:cxn>
                  <a:cxn ang="0">
                    <a:pos x="29" y="21"/>
                  </a:cxn>
                  <a:cxn ang="0">
                    <a:pos x="137" y="58"/>
                  </a:cxn>
                  <a:cxn ang="0">
                    <a:pos x="143" y="172"/>
                  </a:cxn>
                </a:cxnLst>
                <a:rect l="0" t="0" r="r" b="b"/>
                <a:pathLst>
                  <a:path w="171" h="194">
                    <a:moveTo>
                      <a:pt x="143" y="172"/>
                    </a:moveTo>
                    <a:cubicBezTo>
                      <a:pt x="115" y="194"/>
                      <a:pt x="66" y="177"/>
                      <a:pt x="35" y="136"/>
                    </a:cubicBezTo>
                    <a:cubicBezTo>
                      <a:pt x="3" y="94"/>
                      <a:pt x="0" y="43"/>
                      <a:pt x="29" y="21"/>
                    </a:cubicBezTo>
                    <a:cubicBezTo>
                      <a:pt x="57" y="0"/>
                      <a:pt x="106" y="16"/>
                      <a:pt x="137" y="58"/>
                    </a:cubicBezTo>
                    <a:cubicBezTo>
                      <a:pt x="169" y="99"/>
                      <a:pt x="171" y="151"/>
                      <a:pt x="143" y="172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2" name="Freeform 1649"/>
              <p:cNvSpPr>
                <a:spLocks noChangeAspect="1"/>
              </p:cNvSpPr>
              <p:nvPr/>
            </p:nvSpPr>
            <p:spPr bwMode="gray">
              <a:xfrm>
                <a:off x="4910492" y="6374209"/>
                <a:ext cx="54435" cy="62636"/>
              </a:xfrm>
              <a:custGeom>
                <a:avLst/>
                <a:gdLst/>
                <a:ahLst/>
                <a:cxnLst>
                  <a:cxn ang="0">
                    <a:pos x="87" y="105"/>
                  </a:cxn>
                  <a:cxn ang="0">
                    <a:pos x="21" y="82"/>
                  </a:cxn>
                  <a:cxn ang="0">
                    <a:pos x="17" y="13"/>
                  </a:cxn>
                  <a:cxn ang="0">
                    <a:pos x="83" y="35"/>
                  </a:cxn>
                  <a:cxn ang="0">
                    <a:pos x="87" y="105"/>
                  </a:cxn>
                </a:cxnLst>
                <a:rect l="0" t="0" r="r" b="b"/>
                <a:pathLst>
                  <a:path w="104" h="118">
                    <a:moveTo>
                      <a:pt x="87" y="105"/>
                    </a:moveTo>
                    <a:cubicBezTo>
                      <a:pt x="69" y="118"/>
                      <a:pt x="40" y="108"/>
                      <a:pt x="21" y="82"/>
                    </a:cubicBezTo>
                    <a:cubicBezTo>
                      <a:pt x="2" y="57"/>
                      <a:pt x="0" y="26"/>
                      <a:pt x="17" y="13"/>
                    </a:cubicBezTo>
                    <a:cubicBezTo>
                      <a:pt x="34" y="0"/>
                      <a:pt x="64" y="10"/>
                      <a:pt x="83" y="35"/>
                    </a:cubicBezTo>
                    <a:cubicBezTo>
                      <a:pt x="102" y="60"/>
                      <a:pt x="104" y="91"/>
                      <a:pt x="8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3" name="Freeform 1650"/>
              <p:cNvSpPr>
                <a:spLocks noChangeAspect="1"/>
              </p:cNvSpPr>
              <p:nvPr/>
            </p:nvSpPr>
            <p:spPr bwMode="gray">
              <a:xfrm>
                <a:off x="4700236" y="6260511"/>
                <a:ext cx="100705" cy="134803"/>
              </a:xfrm>
              <a:custGeom>
                <a:avLst/>
                <a:gdLst/>
                <a:ahLst/>
                <a:cxnLst>
                  <a:cxn ang="0">
                    <a:pos x="0" y="610"/>
                  </a:cxn>
                  <a:cxn ang="0">
                    <a:pos x="0" y="121"/>
                  </a:cxn>
                  <a:cxn ang="0">
                    <a:pos x="454" y="0"/>
                  </a:cxn>
                  <a:cxn ang="0">
                    <a:pos x="454" y="489"/>
                  </a:cxn>
                  <a:cxn ang="0">
                    <a:pos x="0" y="610"/>
                  </a:cxn>
                </a:cxnLst>
                <a:rect l="0" t="0" r="r" b="b"/>
                <a:pathLst>
                  <a:path w="454" h="610">
                    <a:moveTo>
                      <a:pt x="0" y="610"/>
                    </a:moveTo>
                    <a:lnTo>
                      <a:pt x="0" y="121"/>
                    </a:lnTo>
                    <a:lnTo>
                      <a:pt x="454" y="0"/>
                    </a:lnTo>
                    <a:lnTo>
                      <a:pt x="454" y="489"/>
                    </a:lnTo>
                    <a:lnTo>
                      <a:pt x="0" y="61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4" name="Freeform 1651"/>
              <p:cNvSpPr>
                <a:spLocks noChangeAspect="1"/>
              </p:cNvSpPr>
              <p:nvPr/>
            </p:nvSpPr>
            <p:spPr bwMode="gray">
              <a:xfrm>
                <a:off x="4621986" y="6212173"/>
                <a:ext cx="178956" cy="74891"/>
              </a:xfrm>
              <a:custGeom>
                <a:avLst/>
                <a:gdLst/>
                <a:ahLst/>
                <a:cxnLst>
                  <a:cxn ang="0">
                    <a:pos x="0" y="120"/>
                  </a:cxn>
                  <a:cxn ang="0">
                    <a:pos x="451" y="0"/>
                  </a:cxn>
                  <a:cxn ang="0">
                    <a:pos x="806" y="217"/>
                  </a:cxn>
                  <a:cxn ang="0">
                    <a:pos x="352" y="338"/>
                  </a:cxn>
                  <a:cxn ang="0">
                    <a:pos x="0" y="120"/>
                  </a:cxn>
                </a:cxnLst>
                <a:rect l="0" t="0" r="r" b="b"/>
                <a:pathLst>
                  <a:path w="806" h="338">
                    <a:moveTo>
                      <a:pt x="0" y="120"/>
                    </a:moveTo>
                    <a:lnTo>
                      <a:pt x="451" y="0"/>
                    </a:lnTo>
                    <a:lnTo>
                      <a:pt x="806" y="217"/>
                    </a:lnTo>
                    <a:lnTo>
                      <a:pt x="352" y="33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5" name="Freeform 1652"/>
              <p:cNvSpPr>
                <a:spLocks noChangeAspect="1"/>
              </p:cNvSpPr>
              <p:nvPr/>
            </p:nvSpPr>
            <p:spPr bwMode="gray">
              <a:xfrm>
                <a:off x="4700236" y="6355146"/>
                <a:ext cx="201410" cy="53785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4" y="0"/>
                  </a:cxn>
                  <a:cxn ang="0">
                    <a:pos x="907" y="123"/>
                  </a:cxn>
                  <a:cxn ang="0">
                    <a:pos x="454" y="243"/>
                  </a:cxn>
                  <a:cxn ang="0">
                    <a:pos x="0" y="123"/>
                  </a:cxn>
                </a:cxnLst>
                <a:rect l="0" t="0" r="r" b="b"/>
                <a:pathLst>
                  <a:path w="907" h="243">
                    <a:moveTo>
                      <a:pt x="0" y="123"/>
                    </a:moveTo>
                    <a:lnTo>
                      <a:pt x="454" y="0"/>
                    </a:lnTo>
                    <a:lnTo>
                      <a:pt x="907" y="123"/>
                    </a:lnTo>
                    <a:lnTo>
                      <a:pt x="454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6" name="Freeform 1653"/>
              <p:cNvSpPr>
                <a:spLocks noChangeAspect="1"/>
              </p:cNvSpPr>
              <p:nvPr/>
            </p:nvSpPr>
            <p:spPr bwMode="gray">
              <a:xfrm>
                <a:off x="4793457" y="6261873"/>
                <a:ext cx="96623" cy="124591"/>
              </a:xfrm>
              <a:custGeom>
                <a:avLst/>
                <a:gdLst/>
                <a:ahLst/>
                <a:cxnLst>
                  <a:cxn ang="0">
                    <a:pos x="1" y="62"/>
                  </a:cxn>
                  <a:cxn ang="0">
                    <a:pos x="1" y="60"/>
                  </a:cxn>
                  <a:cxn ang="0">
                    <a:pos x="1" y="48"/>
                  </a:cxn>
                  <a:cxn ang="0">
                    <a:pos x="1" y="39"/>
                  </a:cxn>
                  <a:cxn ang="0">
                    <a:pos x="1" y="38"/>
                  </a:cxn>
                  <a:cxn ang="0">
                    <a:pos x="1" y="30"/>
                  </a:cxn>
                  <a:cxn ang="0">
                    <a:pos x="1" y="28"/>
                  </a:cxn>
                  <a:cxn ang="0">
                    <a:pos x="2" y="28"/>
                  </a:cxn>
                  <a:cxn ang="0">
                    <a:pos x="33" y="12"/>
                  </a:cxn>
                  <a:cxn ang="0">
                    <a:pos x="77" y="4"/>
                  </a:cxn>
                  <a:cxn ang="0">
                    <a:pos x="88" y="7"/>
                  </a:cxn>
                  <a:cxn ang="0">
                    <a:pos x="101" y="10"/>
                  </a:cxn>
                  <a:cxn ang="0">
                    <a:pos x="101" y="10"/>
                  </a:cxn>
                  <a:cxn ang="0">
                    <a:pos x="185" y="32"/>
                  </a:cxn>
                  <a:cxn ang="0">
                    <a:pos x="135" y="80"/>
                  </a:cxn>
                  <a:cxn ang="0">
                    <a:pos x="80" y="68"/>
                  </a:cxn>
                  <a:cxn ang="0">
                    <a:pos x="79" y="200"/>
                  </a:cxn>
                  <a:cxn ang="0">
                    <a:pos x="13" y="220"/>
                  </a:cxn>
                  <a:cxn ang="0">
                    <a:pos x="0" y="199"/>
                  </a:cxn>
                  <a:cxn ang="0">
                    <a:pos x="1" y="62"/>
                  </a:cxn>
                </a:cxnLst>
                <a:rect l="0" t="0" r="r" b="b"/>
                <a:pathLst>
                  <a:path w="185" h="238">
                    <a:moveTo>
                      <a:pt x="1" y="62"/>
                    </a:moveTo>
                    <a:cubicBezTo>
                      <a:pt x="1" y="61"/>
                      <a:pt x="1" y="61"/>
                      <a:pt x="1" y="60"/>
                    </a:cubicBezTo>
                    <a:cubicBezTo>
                      <a:pt x="1" y="56"/>
                      <a:pt x="2" y="52"/>
                      <a:pt x="1" y="48"/>
                    </a:cubicBezTo>
                    <a:cubicBezTo>
                      <a:pt x="1" y="48"/>
                      <a:pt x="1" y="44"/>
                      <a:pt x="1" y="39"/>
                    </a:cubicBezTo>
                    <a:cubicBezTo>
                      <a:pt x="1" y="39"/>
                      <a:pt x="1" y="38"/>
                      <a:pt x="1" y="38"/>
                    </a:cubicBezTo>
                    <a:cubicBezTo>
                      <a:pt x="1" y="35"/>
                      <a:pt x="1" y="32"/>
                      <a:pt x="1" y="30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7" y="7"/>
                      <a:pt x="23" y="14"/>
                      <a:pt x="33" y="12"/>
                    </a:cubicBezTo>
                    <a:cubicBezTo>
                      <a:pt x="41" y="10"/>
                      <a:pt x="60" y="0"/>
                      <a:pt x="77" y="4"/>
                    </a:cubicBezTo>
                    <a:cubicBezTo>
                      <a:pt x="83" y="6"/>
                      <a:pt x="88" y="7"/>
                      <a:pt x="88" y="7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85" y="32"/>
                      <a:pt x="185" y="32"/>
                      <a:pt x="185" y="32"/>
                    </a:cubicBezTo>
                    <a:cubicBezTo>
                      <a:pt x="135" y="80"/>
                      <a:pt x="135" y="80"/>
                      <a:pt x="135" y="80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115"/>
                      <a:pt x="80" y="187"/>
                      <a:pt x="79" y="200"/>
                    </a:cubicBezTo>
                    <a:cubicBezTo>
                      <a:pt x="78" y="234"/>
                      <a:pt x="34" y="238"/>
                      <a:pt x="13" y="220"/>
                    </a:cubicBezTo>
                    <a:cubicBezTo>
                      <a:pt x="6" y="215"/>
                      <a:pt x="0" y="208"/>
                      <a:pt x="0" y="199"/>
                    </a:cubicBezTo>
                    <a:cubicBezTo>
                      <a:pt x="1" y="172"/>
                      <a:pt x="2" y="117"/>
                      <a:pt x="1" y="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7" name="Freeform 1654"/>
              <p:cNvSpPr>
                <a:spLocks noChangeAspect="1"/>
              </p:cNvSpPr>
              <p:nvPr/>
            </p:nvSpPr>
            <p:spPr bwMode="gray">
              <a:xfrm>
                <a:off x="4621986" y="6238725"/>
                <a:ext cx="277620" cy="210375"/>
              </a:xfrm>
              <a:custGeom>
                <a:avLst/>
                <a:gdLst/>
                <a:ahLst/>
                <a:cxnLst>
                  <a:cxn ang="0">
                    <a:pos x="796" y="357"/>
                  </a:cxn>
                  <a:cxn ang="0">
                    <a:pos x="796" y="768"/>
                  </a:cxn>
                  <a:cxn ang="0">
                    <a:pos x="352" y="648"/>
                  </a:cxn>
                  <a:cxn ang="0">
                    <a:pos x="352" y="218"/>
                  </a:cxn>
                  <a:cxn ang="0">
                    <a:pos x="0" y="0"/>
                  </a:cxn>
                  <a:cxn ang="0">
                    <a:pos x="0" y="612"/>
                  </a:cxn>
                  <a:cxn ang="0">
                    <a:pos x="1250" y="948"/>
                  </a:cxn>
                  <a:cxn ang="0">
                    <a:pos x="1250" y="480"/>
                  </a:cxn>
                  <a:cxn ang="0">
                    <a:pos x="796" y="357"/>
                  </a:cxn>
                </a:cxnLst>
                <a:rect l="0" t="0" r="r" b="b"/>
                <a:pathLst>
                  <a:path w="1250" h="948">
                    <a:moveTo>
                      <a:pt x="796" y="357"/>
                    </a:moveTo>
                    <a:lnTo>
                      <a:pt x="796" y="768"/>
                    </a:lnTo>
                    <a:lnTo>
                      <a:pt x="352" y="648"/>
                    </a:lnTo>
                    <a:lnTo>
                      <a:pt x="352" y="218"/>
                    </a:lnTo>
                    <a:lnTo>
                      <a:pt x="0" y="0"/>
                    </a:lnTo>
                    <a:lnTo>
                      <a:pt x="0" y="612"/>
                    </a:lnTo>
                    <a:lnTo>
                      <a:pt x="1250" y="948"/>
                    </a:lnTo>
                    <a:lnTo>
                      <a:pt x="1250" y="480"/>
                    </a:lnTo>
                    <a:lnTo>
                      <a:pt x="796" y="35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8" name="Freeform 1656"/>
              <p:cNvSpPr>
                <a:spLocks noChangeAspect="1"/>
              </p:cNvSpPr>
              <p:nvPr/>
            </p:nvSpPr>
            <p:spPr bwMode="gray">
              <a:xfrm>
                <a:off x="4899605" y="6317701"/>
                <a:ext cx="100705" cy="131399"/>
              </a:xfrm>
              <a:custGeom>
                <a:avLst/>
                <a:gdLst/>
                <a:ahLst/>
                <a:cxnLst>
                  <a:cxn ang="0">
                    <a:pos x="0" y="591"/>
                  </a:cxn>
                  <a:cxn ang="0">
                    <a:pos x="0" y="123"/>
                  </a:cxn>
                  <a:cxn ang="0">
                    <a:pos x="451" y="0"/>
                  </a:cxn>
                  <a:cxn ang="0">
                    <a:pos x="451" y="470"/>
                  </a:cxn>
                  <a:cxn ang="0">
                    <a:pos x="0" y="591"/>
                  </a:cxn>
                </a:cxnLst>
                <a:rect l="0" t="0" r="r" b="b"/>
                <a:pathLst>
                  <a:path w="451" h="591">
                    <a:moveTo>
                      <a:pt x="0" y="591"/>
                    </a:moveTo>
                    <a:lnTo>
                      <a:pt x="0" y="123"/>
                    </a:lnTo>
                    <a:lnTo>
                      <a:pt x="451" y="0"/>
                    </a:lnTo>
                    <a:lnTo>
                      <a:pt x="451" y="470"/>
                    </a:lnTo>
                    <a:lnTo>
                      <a:pt x="0" y="59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9" name="Freeform 1657"/>
              <p:cNvSpPr>
                <a:spLocks noChangeAspect="1"/>
              </p:cNvSpPr>
              <p:nvPr/>
            </p:nvSpPr>
            <p:spPr bwMode="gray">
              <a:xfrm>
                <a:off x="4694793" y="6177451"/>
                <a:ext cx="54435" cy="73529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0" y="303"/>
                  </a:cxn>
                  <a:cxn ang="0">
                    <a:pos x="38" y="331"/>
                  </a:cxn>
                  <a:cxn ang="0">
                    <a:pos x="246" y="29"/>
                  </a:cxn>
                  <a:cxn ang="0">
                    <a:pos x="208" y="0"/>
                  </a:cxn>
                </a:cxnLst>
                <a:rect l="0" t="0" r="r" b="b"/>
                <a:pathLst>
                  <a:path w="246" h="331">
                    <a:moveTo>
                      <a:pt x="208" y="0"/>
                    </a:moveTo>
                    <a:lnTo>
                      <a:pt x="0" y="303"/>
                    </a:lnTo>
                    <a:lnTo>
                      <a:pt x="38" y="331"/>
                    </a:lnTo>
                    <a:lnTo>
                      <a:pt x="246" y="29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0" name="Freeform 1655"/>
              <p:cNvSpPr>
                <a:spLocks noChangeAspect="1"/>
              </p:cNvSpPr>
              <p:nvPr/>
            </p:nvSpPr>
            <p:spPr bwMode="gray">
              <a:xfrm>
                <a:off x="4798900" y="6291148"/>
                <a:ext cx="201410" cy="53785"/>
              </a:xfrm>
              <a:custGeom>
                <a:avLst/>
                <a:gdLst/>
                <a:ahLst/>
                <a:cxnLst>
                  <a:cxn ang="0">
                    <a:pos x="0" y="120"/>
                  </a:cxn>
                  <a:cxn ang="0">
                    <a:pos x="454" y="0"/>
                  </a:cxn>
                  <a:cxn ang="0">
                    <a:pos x="905" y="120"/>
                  </a:cxn>
                  <a:cxn ang="0">
                    <a:pos x="454" y="243"/>
                  </a:cxn>
                  <a:cxn ang="0">
                    <a:pos x="0" y="120"/>
                  </a:cxn>
                </a:cxnLst>
                <a:rect l="0" t="0" r="r" b="b"/>
                <a:pathLst>
                  <a:path w="905" h="243">
                    <a:moveTo>
                      <a:pt x="0" y="120"/>
                    </a:moveTo>
                    <a:lnTo>
                      <a:pt x="454" y="0"/>
                    </a:lnTo>
                    <a:lnTo>
                      <a:pt x="905" y="120"/>
                    </a:lnTo>
                    <a:lnTo>
                      <a:pt x="454" y="243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1" name="Freeform 1658"/>
              <p:cNvSpPr>
                <a:spLocks noChangeAspect="1"/>
              </p:cNvSpPr>
              <p:nvPr/>
            </p:nvSpPr>
            <p:spPr bwMode="gray">
              <a:xfrm>
                <a:off x="4711804" y="6138644"/>
                <a:ext cx="66683" cy="85103"/>
              </a:xfrm>
              <a:custGeom>
                <a:avLst/>
                <a:gdLst/>
                <a:ahLst/>
                <a:cxnLst>
                  <a:cxn ang="0">
                    <a:pos x="302" y="366"/>
                  </a:cxn>
                  <a:cxn ang="0">
                    <a:pos x="170" y="194"/>
                  </a:cxn>
                  <a:cxn ang="0">
                    <a:pos x="283" y="109"/>
                  </a:cxn>
                  <a:cxn ang="0">
                    <a:pos x="267" y="85"/>
                  </a:cxn>
                  <a:cxn ang="0">
                    <a:pos x="153" y="173"/>
                  </a:cxn>
                  <a:cxn ang="0">
                    <a:pos x="23" y="0"/>
                  </a:cxn>
                  <a:cxn ang="0">
                    <a:pos x="0" y="17"/>
                  </a:cxn>
                  <a:cxn ang="0">
                    <a:pos x="130" y="189"/>
                  </a:cxn>
                  <a:cxn ang="0">
                    <a:pos x="16" y="277"/>
                  </a:cxn>
                  <a:cxn ang="0">
                    <a:pos x="35" y="298"/>
                  </a:cxn>
                  <a:cxn ang="0">
                    <a:pos x="148" y="213"/>
                  </a:cxn>
                  <a:cxn ang="0">
                    <a:pos x="278" y="385"/>
                  </a:cxn>
                  <a:cxn ang="0">
                    <a:pos x="302" y="366"/>
                  </a:cxn>
                </a:cxnLst>
                <a:rect l="0" t="0" r="r" b="b"/>
                <a:pathLst>
                  <a:path w="302" h="385">
                    <a:moveTo>
                      <a:pt x="302" y="366"/>
                    </a:moveTo>
                    <a:lnTo>
                      <a:pt x="170" y="194"/>
                    </a:lnTo>
                    <a:lnTo>
                      <a:pt x="283" y="109"/>
                    </a:lnTo>
                    <a:lnTo>
                      <a:pt x="267" y="85"/>
                    </a:lnTo>
                    <a:lnTo>
                      <a:pt x="153" y="173"/>
                    </a:lnTo>
                    <a:lnTo>
                      <a:pt x="23" y="0"/>
                    </a:lnTo>
                    <a:lnTo>
                      <a:pt x="0" y="17"/>
                    </a:lnTo>
                    <a:lnTo>
                      <a:pt x="130" y="189"/>
                    </a:lnTo>
                    <a:lnTo>
                      <a:pt x="16" y="277"/>
                    </a:lnTo>
                    <a:lnTo>
                      <a:pt x="35" y="298"/>
                    </a:lnTo>
                    <a:lnTo>
                      <a:pt x="148" y="213"/>
                    </a:lnTo>
                    <a:lnTo>
                      <a:pt x="278" y="385"/>
                    </a:lnTo>
                    <a:lnTo>
                      <a:pt x="302" y="366"/>
                    </a:lnTo>
                    <a:close/>
                  </a:path>
                </a:pathLst>
              </a:custGeom>
              <a:solidFill>
                <a:srgbClr val="000000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2" name="Freeform 1659"/>
              <p:cNvSpPr>
                <a:spLocks noChangeAspect="1"/>
              </p:cNvSpPr>
              <p:nvPr/>
            </p:nvSpPr>
            <p:spPr bwMode="gray">
              <a:xfrm>
                <a:off x="4698876" y="6128431"/>
                <a:ext cx="92540" cy="104847"/>
              </a:xfrm>
              <a:custGeom>
                <a:avLst/>
                <a:gdLst/>
                <a:ahLst/>
                <a:cxnLst>
                  <a:cxn ang="0">
                    <a:pos x="147" y="178"/>
                  </a:cxn>
                  <a:cxn ang="0">
                    <a:pos x="35" y="140"/>
                  </a:cxn>
                  <a:cxn ang="0">
                    <a:pos x="29" y="22"/>
                  </a:cxn>
                  <a:cxn ang="0">
                    <a:pos x="141" y="60"/>
                  </a:cxn>
                  <a:cxn ang="0">
                    <a:pos x="147" y="178"/>
                  </a:cxn>
                </a:cxnLst>
                <a:rect l="0" t="0" r="r" b="b"/>
                <a:pathLst>
                  <a:path w="176" h="200">
                    <a:moveTo>
                      <a:pt x="147" y="178"/>
                    </a:moveTo>
                    <a:cubicBezTo>
                      <a:pt x="118" y="200"/>
                      <a:pt x="68" y="183"/>
                      <a:pt x="35" y="140"/>
                    </a:cubicBezTo>
                    <a:cubicBezTo>
                      <a:pt x="2" y="97"/>
                      <a:pt x="0" y="45"/>
                      <a:pt x="29" y="22"/>
                    </a:cubicBezTo>
                    <a:cubicBezTo>
                      <a:pt x="58" y="0"/>
                      <a:pt x="108" y="17"/>
                      <a:pt x="141" y="60"/>
                    </a:cubicBezTo>
                    <a:cubicBezTo>
                      <a:pt x="173" y="103"/>
                      <a:pt x="176" y="156"/>
                      <a:pt x="147" y="178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3" name="Freeform 1660"/>
              <p:cNvSpPr>
                <a:spLocks noChangeAspect="1"/>
              </p:cNvSpPr>
              <p:nvPr/>
            </p:nvSpPr>
            <p:spPr bwMode="gray">
              <a:xfrm>
                <a:off x="4605655" y="6323147"/>
                <a:ext cx="88457" cy="97358"/>
              </a:xfrm>
              <a:custGeom>
                <a:avLst/>
                <a:gdLst/>
                <a:ahLst/>
                <a:cxnLst>
                  <a:cxn ang="0">
                    <a:pos x="135" y="54"/>
                  </a:cxn>
                  <a:cxn ang="0">
                    <a:pos x="37" y="12"/>
                  </a:cxn>
                  <a:cxn ang="0">
                    <a:pos x="37" y="12"/>
                  </a:cxn>
                  <a:cxn ang="0">
                    <a:pos x="9" y="19"/>
                  </a:cxn>
                  <a:cxn ang="0">
                    <a:pos x="15" y="31"/>
                  </a:cxn>
                  <a:cxn ang="0">
                    <a:pos x="32" y="132"/>
                  </a:cxn>
                  <a:cxn ang="0">
                    <a:pos x="80" y="171"/>
                  </a:cxn>
                  <a:cxn ang="0">
                    <a:pos x="87" y="186"/>
                  </a:cxn>
                  <a:cxn ang="0">
                    <a:pos x="123" y="176"/>
                  </a:cxn>
                  <a:cxn ang="0">
                    <a:pos x="123" y="176"/>
                  </a:cxn>
                  <a:cxn ang="0">
                    <a:pos x="141" y="168"/>
                  </a:cxn>
                  <a:cxn ang="0">
                    <a:pos x="135" y="54"/>
                  </a:cxn>
                </a:cxnLst>
                <a:rect l="0" t="0" r="r" b="b"/>
                <a:pathLst>
                  <a:path w="169" h="186">
                    <a:moveTo>
                      <a:pt x="135" y="54"/>
                    </a:moveTo>
                    <a:cubicBezTo>
                      <a:pt x="107" y="17"/>
                      <a:pt x="65" y="0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0" y="56"/>
                      <a:pt x="6" y="97"/>
                      <a:pt x="32" y="132"/>
                    </a:cubicBezTo>
                    <a:cubicBezTo>
                      <a:pt x="46" y="150"/>
                      <a:pt x="63" y="163"/>
                      <a:pt x="80" y="171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123" y="176"/>
                      <a:pt x="123" y="176"/>
                      <a:pt x="123" y="176"/>
                    </a:cubicBezTo>
                    <a:cubicBezTo>
                      <a:pt x="123" y="176"/>
                      <a:pt x="123" y="176"/>
                      <a:pt x="123" y="176"/>
                    </a:cubicBezTo>
                    <a:cubicBezTo>
                      <a:pt x="130" y="175"/>
                      <a:pt x="135" y="172"/>
                      <a:pt x="141" y="168"/>
                    </a:cubicBezTo>
                    <a:cubicBezTo>
                      <a:pt x="169" y="147"/>
                      <a:pt x="166" y="96"/>
                      <a:pt x="135" y="54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4" name="Freeform 1661"/>
              <p:cNvSpPr>
                <a:spLocks noChangeAspect="1"/>
              </p:cNvSpPr>
              <p:nvPr/>
            </p:nvSpPr>
            <p:spPr bwMode="gray">
              <a:xfrm>
                <a:off x="4585242" y="6326551"/>
                <a:ext cx="89818" cy="100762"/>
              </a:xfrm>
              <a:custGeom>
                <a:avLst/>
                <a:gdLst/>
                <a:ahLst/>
                <a:cxnLst>
                  <a:cxn ang="0">
                    <a:pos x="143" y="172"/>
                  </a:cxn>
                  <a:cxn ang="0">
                    <a:pos x="35" y="135"/>
                  </a:cxn>
                  <a:cxn ang="0">
                    <a:pos x="29" y="21"/>
                  </a:cxn>
                  <a:cxn ang="0">
                    <a:pos x="137" y="58"/>
                  </a:cxn>
                  <a:cxn ang="0">
                    <a:pos x="143" y="172"/>
                  </a:cxn>
                </a:cxnLst>
                <a:rect l="0" t="0" r="r" b="b"/>
                <a:pathLst>
                  <a:path w="171" h="193">
                    <a:moveTo>
                      <a:pt x="143" y="172"/>
                    </a:moveTo>
                    <a:cubicBezTo>
                      <a:pt x="115" y="193"/>
                      <a:pt x="66" y="177"/>
                      <a:pt x="35" y="135"/>
                    </a:cubicBezTo>
                    <a:cubicBezTo>
                      <a:pt x="3" y="94"/>
                      <a:pt x="0" y="43"/>
                      <a:pt x="29" y="21"/>
                    </a:cubicBezTo>
                    <a:cubicBezTo>
                      <a:pt x="57" y="0"/>
                      <a:pt x="106" y="16"/>
                      <a:pt x="137" y="58"/>
                    </a:cubicBezTo>
                    <a:cubicBezTo>
                      <a:pt x="169" y="99"/>
                      <a:pt x="171" y="150"/>
                      <a:pt x="143" y="172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5" name="Freeform 1662"/>
              <p:cNvSpPr>
                <a:spLocks noChangeAspect="1"/>
              </p:cNvSpPr>
              <p:nvPr/>
            </p:nvSpPr>
            <p:spPr bwMode="gray">
              <a:xfrm>
                <a:off x="4603614" y="6346295"/>
                <a:ext cx="54435" cy="61274"/>
              </a:xfrm>
              <a:custGeom>
                <a:avLst/>
                <a:gdLst/>
                <a:ahLst/>
                <a:cxnLst>
                  <a:cxn ang="0">
                    <a:pos x="87" y="104"/>
                  </a:cxn>
                  <a:cxn ang="0">
                    <a:pos x="21" y="82"/>
                  </a:cxn>
                  <a:cxn ang="0">
                    <a:pos x="17" y="13"/>
                  </a:cxn>
                  <a:cxn ang="0">
                    <a:pos x="83" y="35"/>
                  </a:cxn>
                  <a:cxn ang="0">
                    <a:pos x="87" y="104"/>
                  </a:cxn>
                </a:cxnLst>
                <a:rect l="0" t="0" r="r" b="b"/>
                <a:pathLst>
                  <a:path w="104" h="117">
                    <a:moveTo>
                      <a:pt x="87" y="104"/>
                    </a:moveTo>
                    <a:cubicBezTo>
                      <a:pt x="69" y="117"/>
                      <a:pt x="40" y="108"/>
                      <a:pt x="21" y="82"/>
                    </a:cubicBezTo>
                    <a:cubicBezTo>
                      <a:pt x="1" y="57"/>
                      <a:pt x="0" y="26"/>
                      <a:pt x="17" y="13"/>
                    </a:cubicBezTo>
                    <a:cubicBezTo>
                      <a:pt x="34" y="0"/>
                      <a:pt x="64" y="10"/>
                      <a:pt x="83" y="35"/>
                    </a:cubicBezTo>
                    <a:cubicBezTo>
                      <a:pt x="102" y="60"/>
                      <a:pt x="104" y="91"/>
                      <a:pt x="87" y="1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6" name="Freeform 1663"/>
              <p:cNvSpPr>
                <a:spLocks noChangeAspect="1"/>
              </p:cNvSpPr>
              <p:nvPr/>
            </p:nvSpPr>
            <p:spPr bwMode="gray">
              <a:xfrm>
                <a:off x="4811829" y="6378975"/>
                <a:ext cx="88457" cy="97358"/>
              </a:xfrm>
              <a:custGeom>
                <a:avLst/>
                <a:gdLst/>
                <a:ahLst/>
                <a:cxnLst>
                  <a:cxn ang="0">
                    <a:pos x="135" y="54"/>
                  </a:cxn>
                  <a:cxn ang="0">
                    <a:pos x="37" y="11"/>
                  </a:cxn>
                  <a:cxn ang="0">
                    <a:pos x="37" y="11"/>
                  </a:cxn>
                  <a:cxn ang="0">
                    <a:pos x="10" y="19"/>
                  </a:cxn>
                  <a:cxn ang="0">
                    <a:pos x="15" y="31"/>
                  </a:cxn>
                  <a:cxn ang="0">
                    <a:pos x="33" y="132"/>
                  </a:cxn>
                  <a:cxn ang="0">
                    <a:pos x="80" y="170"/>
                  </a:cxn>
                  <a:cxn ang="0">
                    <a:pos x="87" y="186"/>
                  </a:cxn>
                  <a:cxn ang="0">
                    <a:pos x="124" y="176"/>
                  </a:cxn>
                  <a:cxn ang="0">
                    <a:pos x="124" y="176"/>
                  </a:cxn>
                  <a:cxn ang="0">
                    <a:pos x="141" y="168"/>
                  </a:cxn>
                  <a:cxn ang="0">
                    <a:pos x="135" y="54"/>
                  </a:cxn>
                </a:cxnLst>
                <a:rect l="0" t="0" r="r" b="b"/>
                <a:pathLst>
                  <a:path w="169" h="186">
                    <a:moveTo>
                      <a:pt x="135" y="54"/>
                    </a:moveTo>
                    <a:cubicBezTo>
                      <a:pt x="107" y="17"/>
                      <a:pt x="66" y="0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0" y="56"/>
                      <a:pt x="6" y="97"/>
                      <a:pt x="33" y="132"/>
                    </a:cubicBezTo>
                    <a:cubicBezTo>
                      <a:pt x="46" y="150"/>
                      <a:pt x="63" y="163"/>
                      <a:pt x="80" y="170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124" y="176"/>
                      <a:pt x="124" y="176"/>
                      <a:pt x="124" y="176"/>
                    </a:cubicBezTo>
                    <a:cubicBezTo>
                      <a:pt x="124" y="176"/>
                      <a:pt x="124" y="176"/>
                      <a:pt x="124" y="176"/>
                    </a:cubicBezTo>
                    <a:cubicBezTo>
                      <a:pt x="130" y="174"/>
                      <a:pt x="136" y="172"/>
                      <a:pt x="141" y="168"/>
                    </a:cubicBezTo>
                    <a:cubicBezTo>
                      <a:pt x="169" y="146"/>
                      <a:pt x="167" y="95"/>
                      <a:pt x="135" y="54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 cmpd="sng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7" name="Freeform 1664"/>
              <p:cNvSpPr>
                <a:spLocks noChangeAspect="1"/>
              </p:cNvSpPr>
              <p:nvPr/>
            </p:nvSpPr>
            <p:spPr bwMode="gray">
              <a:xfrm>
                <a:off x="4792096" y="6381698"/>
                <a:ext cx="89818" cy="101443"/>
              </a:xfrm>
              <a:custGeom>
                <a:avLst/>
                <a:gdLst/>
                <a:ahLst/>
                <a:cxnLst>
                  <a:cxn ang="0">
                    <a:pos x="143" y="172"/>
                  </a:cxn>
                  <a:cxn ang="0">
                    <a:pos x="34" y="136"/>
                  </a:cxn>
                  <a:cxn ang="0">
                    <a:pos x="28" y="22"/>
                  </a:cxn>
                  <a:cxn ang="0">
                    <a:pos x="137" y="58"/>
                  </a:cxn>
                  <a:cxn ang="0">
                    <a:pos x="143" y="172"/>
                  </a:cxn>
                </a:cxnLst>
                <a:rect l="0" t="0" r="r" b="b"/>
                <a:pathLst>
                  <a:path w="171" h="194">
                    <a:moveTo>
                      <a:pt x="143" y="172"/>
                    </a:moveTo>
                    <a:cubicBezTo>
                      <a:pt x="114" y="194"/>
                      <a:pt x="66" y="178"/>
                      <a:pt x="34" y="136"/>
                    </a:cubicBezTo>
                    <a:cubicBezTo>
                      <a:pt x="3" y="95"/>
                      <a:pt x="0" y="43"/>
                      <a:pt x="28" y="22"/>
                    </a:cubicBezTo>
                    <a:cubicBezTo>
                      <a:pt x="56" y="0"/>
                      <a:pt x="105" y="17"/>
                      <a:pt x="137" y="58"/>
                    </a:cubicBezTo>
                    <a:cubicBezTo>
                      <a:pt x="168" y="100"/>
                      <a:pt x="171" y="151"/>
                      <a:pt x="143" y="172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8" name="Freeform 1665"/>
              <p:cNvSpPr>
                <a:spLocks noChangeAspect="1"/>
              </p:cNvSpPr>
              <p:nvPr/>
            </p:nvSpPr>
            <p:spPr bwMode="gray">
              <a:xfrm>
                <a:off x="4809787" y="6401442"/>
                <a:ext cx="54435" cy="61955"/>
              </a:xfrm>
              <a:custGeom>
                <a:avLst/>
                <a:gdLst/>
                <a:ahLst/>
                <a:cxnLst>
                  <a:cxn ang="0">
                    <a:pos x="87" y="105"/>
                  </a:cxn>
                  <a:cxn ang="0">
                    <a:pos x="21" y="83"/>
                  </a:cxn>
                  <a:cxn ang="0">
                    <a:pos x="18" y="13"/>
                  </a:cxn>
                  <a:cxn ang="0">
                    <a:pos x="84" y="35"/>
                  </a:cxn>
                  <a:cxn ang="0">
                    <a:pos x="87" y="105"/>
                  </a:cxn>
                </a:cxnLst>
                <a:rect l="0" t="0" r="r" b="b"/>
                <a:pathLst>
                  <a:path w="104" h="118">
                    <a:moveTo>
                      <a:pt x="87" y="105"/>
                    </a:moveTo>
                    <a:cubicBezTo>
                      <a:pt x="70" y="118"/>
                      <a:pt x="40" y="108"/>
                      <a:pt x="21" y="83"/>
                    </a:cubicBezTo>
                    <a:cubicBezTo>
                      <a:pt x="2" y="58"/>
                      <a:pt x="0" y="26"/>
                      <a:pt x="18" y="13"/>
                    </a:cubicBezTo>
                    <a:cubicBezTo>
                      <a:pt x="35" y="0"/>
                      <a:pt x="64" y="10"/>
                      <a:pt x="84" y="35"/>
                    </a:cubicBezTo>
                    <a:cubicBezTo>
                      <a:pt x="103" y="61"/>
                      <a:pt x="104" y="92"/>
                      <a:pt x="87" y="10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9" name="Freeform 1666"/>
              <p:cNvSpPr>
                <a:spLocks noChangeAspect="1"/>
              </p:cNvSpPr>
              <p:nvPr/>
            </p:nvSpPr>
            <p:spPr bwMode="gray">
              <a:xfrm>
                <a:off x="4751269" y="6253022"/>
                <a:ext cx="175554" cy="149101"/>
              </a:xfrm>
              <a:custGeom>
                <a:avLst/>
                <a:gdLst/>
                <a:ahLst/>
                <a:cxnLst>
                  <a:cxn ang="0">
                    <a:pos x="1" y="75"/>
                  </a:cxn>
                  <a:cxn ang="0">
                    <a:pos x="2" y="63"/>
                  </a:cxn>
                  <a:cxn ang="0">
                    <a:pos x="33" y="31"/>
                  </a:cxn>
                  <a:cxn ang="0">
                    <a:pos x="101" y="44"/>
                  </a:cxn>
                  <a:cxn ang="0">
                    <a:pos x="166" y="60"/>
                  </a:cxn>
                  <a:cxn ang="0">
                    <a:pos x="166" y="89"/>
                  </a:cxn>
                  <a:cxn ang="0">
                    <a:pos x="166" y="60"/>
                  </a:cxn>
                  <a:cxn ang="0">
                    <a:pos x="166" y="60"/>
                  </a:cxn>
                  <a:cxn ang="0">
                    <a:pos x="166" y="4"/>
                  </a:cxn>
                  <a:cxn ang="0">
                    <a:pos x="184" y="24"/>
                  </a:cxn>
                  <a:cxn ang="0">
                    <a:pos x="332" y="14"/>
                  </a:cxn>
                  <a:cxn ang="0">
                    <a:pos x="332" y="18"/>
                  </a:cxn>
                  <a:cxn ang="0">
                    <a:pos x="332" y="53"/>
                  </a:cxn>
                  <a:cxn ang="0">
                    <a:pos x="314" y="114"/>
                  </a:cxn>
                  <a:cxn ang="0">
                    <a:pos x="216" y="141"/>
                  </a:cxn>
                  <a:cxn ang="0">
                    <a:pos x="194" y="140"/>
                  </a:cxn>
                  <a:cxn ang="0">
                    <a:pos x="81" y="110"/>
                  </a:cxn>
                  <a:cxn ang="0">
                    <a:pos x="80" y="233"/>
                  </a:cxn>
                  <a:cxn ang="0">
                    <a:pos x="80" y="240"/>
                  </a:cxn>
                  <a:cxn ang="0">
                    <a:pos x="0" y="239"/>
                  </a:cxn>
                  <a:cxn ang="0">
                    <a:pos x="1" y="75"/>
                  </a:cxn>
                </a:cxnLst>
                <a:rect l="0" t="0" r="r" b="b"/>
                <a:pathLst>
                  <a:path w="335" h="284">
                    <a:moveTo>
                      <a:pt x="1" y="75"/>
                    </a:moveTo>
                    <a:cubicBezTo>
                      <a:pt x="1" y="75"/>
                      <a:pt x="1" y="68"/>
                      <a:pt x="2" y="63"/>
                    </a:cubicBezTo>
                    <a:cubicBezTo>
                      <a:pt x="6" y="40"/>
                      <a:pt x="23" y="33"/>
                      <a:pt x="33" y="31"/>
                    </a:cubicBezTo>
                    <a:cubicBezTo>
                      <a:pt x="48" y="28"/>
                      <a:pt x="101" y="44"/>
                      <a:pt x="101" y="44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6" y="35"/>
                      <a:pt x="166" y="8"/>
                      <a:pt x="166" y="4"/>
                    </a:cubicBezTo>
                    <a:cubicBezTo>
                      <a:pt x="168" y="13"/>
                      <a:pt x="172" y="23"/>
                      <a:pt x="184" y="24"/>
                    </a:cubicBezTo>
                    <a:cubicBezTo>
                      <a:pt x="199" y="27"/>
                      <a:pt x="335" y="0"/>
                      <a:pt x="332" y="14"/>
                    </a:cubicBezTo>
                    <a:cubicBezTo>
                      <a:pt x="332" y="16"/>
                      <a:pt x="332" y="16"/>
                      <a:pt x="332" y="18"/>
                    </a:cubicBezTo>
                    <a:cubicBezTo>
                      <a:pt x="332" y="53"/>
                      <a:pt x="332" y="53"/>
                      <a:pt x="332" y="53"/>
                    </a:cubicBezTo>
                    <a:cubicBezTo>
                      <a:pt x="332" y="94"/>
                      <a:pt x="335" y="108"/>
                      <a:pt x="314" y="114"/>
                    </a:cubicBezTo>
                    <a:cubicBezTo>
                      <a:pt x="304" y="117"/>
                      <a:pt x="223" y="140"/>
                      <a:pt x="216" y="141"/>
                    </a:cubicBezTo>
                    <a:cubicBezTo>
                      <a:pt x="210" y="142"/>
                      <a:pt x="202" y="144"/>
                      <a:pt x="194" y="140"/>
                    </a:cubicBezTo>
                    <a:cubicBezTo>
                      <a:pt x="169" y="134"/>
                      <a:pt x="119" y="121"/>
                      <a:pt x="81" y="110"/>
                    </a:cubicBezTo>
                    <a:cubicBezTo>
                      <a:pt x="80" y="233"/>
                      <a:pt x="80" y="233"/>
                      <a:pt x="80" y="233"/>
                    </a:cubicBezTo>
                    <a:cubicBezTo>
                      <a:pt x="80" y="236"/>
                      <a:pt x="80" y="238"/>
                      <a:pt x="80" y="240"/>
                    </a:cubicBezTo>
                    <a:cubicBezTo>
                      <a:pt x="78" y="284"/>
                      <a:pt x="0" y="277"/>
                      <a:pt x="0" y="239"/>
                    </a:cubicBezTo>
                    <a:cubicBezTo>
                      <a:pt x="1" y="213"/>
                      <a:pt x="1" y="102"/>
                      <a:pt x="1" y="7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0" name="Freeform 1667"/>
              <p:cNvSpPr>
                <a:spLocks noChangeAspect="1"/>
              </p:cNvSpPr>
              <p:nvPr/>
            </p:nvSpPr>
            <p:spPr bwMode="gray">
              <a:xfrm>
                <a:off x="4736300" y="6116176"/>
                <a:ext cx="227267" cy="179057"/>
              </a:xfrm>
              <a:custGeom>
                <a:avLst/>
                <a:gdLst/>
                <a:ahLst/>
                <a:cxnLst>
                  <a:cxn ang="0">
                    <a:pos x="76" y="203"/>
                  </a:cxn>
                  <a:cxn ang="0">
                    <a:pos x="119" y="216"/>
                  </a:cxn>
                  <a:cxn ang="0">
                    <a:pos x="138" y="93"/>
                  </a:cxn>
                  <a:cxn ang="0">
                    <a:pos x="188" y="45"/>
                  </a:cxn>
                  <a:cxn ang="0">
                    <a:pos x="269" y="23"/>
                  </a:cxn>
                  <a:cxn ang="0">
                    <a:pos x="346" y="3"/>
                  </a:cxn>
                  <a:cxn ang="0">
                    <a:pos x="403" y="22"/>
                  </a:cxn>
                  <a:cxn ang="0">
                    <a:pos x="428" y="163"/>
                  </a:cxn>
                  <a:cxn ang="0">
                    <a:pos x="428" y="163"/>
                  </a:cxn>
                  <a:cxn ang="0">
                    <a:pos x="430" y="169"/>
                  </a:cxn>
                  <a:cxn ang="0">
                    <a:pos x="430" y="169"/>
                  </a:cxn>
                  <a:cxn ang="0">
                    <a:pos x="417" y="201"/>
                  </a:cxn>
                  <a:cxn ang="0">
                    <a:pos x="388" y="202"/>
                  </a:cxn>
                  <a:cxn ang="0">
                    <a:pos x="376" y="199"/>
                  </a:cxn>
                  <a:cxn ang="0">
                    <a:pos x="376" y="199"/>
                  </a:cxn>
                  <a:cxn ang="0">
                    <a:pos x="371" y="198"/>
                  </a:cxn>
                  <a:cxn ang="0">
                    <a:pos x="359" y="194"/>
                  </a:cxn>
                  <a:cxn ang="0">
                    <a:pos x="358" y="129"/>
                  </a:cxn>
                  <a:cxn ang="0">
                    <a:pos x="363" y="131"/>
                  </a:cxn>
                  <a:cxn ang="0">
                    <a:pos x="357" y="89"/>
                  </a:cxn>
                  <a:cxn ang="0">
                    <a:pos x="360" y="291"/>
                  </a:cxn>
                  <a:cxn ang="0">
                    <a:pos x="342" y="311"/>
                  </a:cxn>
                  <a:cxn ang="0">
                    <a:pos x="244" y="338"/>
                  </a:cxn>
                  <a:cxn ang="0">
                    <a:pos x="194" y="301"/>
                  </a:cxn>
                  <a:cxn ang="0">
                    <a:pos x="194" y="291"/>
                  </a:cxn>
                  <a:cxn ang="0">
                    <a:pos x="194" y="236"/>
                  </a:cxn>
                  <a:cxn ang="0">
                    <a:pos x="196" y="167"/>
                  </a:cxn>
                  <a:cxn ang="0">
                    <a:pos x="200" y="142"/>
                  </a:cxn>
                  <a:cxn ang="0">
                    <a:pos x="202" y="134"/>
                  </a:cxn>
                  <a:cxn ang="0">
                    <a:pos x="200" y="142"/>
                  </a:cxn>
                  <a:cxn ang="0">
                    <a:pos x="196" y="167"/>
                  </a:cxn>
                  <a:cxn ang="0">
                    <a:pos x="186" y="230"/>
                  </a:cxn>
                  <a:cxn ang="0">
                    <a:pos x="186" y="234"/>
                  </a:cxn>
                  <a:cxn ang="0">
                    <a:pos x="186" y="234"/>
                  </a:cxn>
                  <a:cxn ang="0">
                    <a:pos x="185" y="241"/>
                  </a:cxn>
                  <a:cxn ang="0">
                    <a:pos x="169" y="280"/>
                  </a:cxn>
                  <a:cxn ang="0">
                    <a:pos x="143" y="291"/>
                  </a:cxn>
                  <a:cxn ang="0">
                    <a:pos x="52" y="264"/>
                  </a:cxn>
                  <a:cxn ang="0">
                    <a:pos x="76" y="203"/>
                  </a:cxn>
                </a:cxnLst>
                <a:rect l="0" t="0" r="r" b="b"/>
                <a:pathLst>
                  <a:path w="433" h="341">
                    <a:moveTo>
                      <a:pt x="76" y="203"/>
                    </a:moveTo>
                    <a:cubicBezTo>
                      <a:pt x="80" y="205"/>
                      <a:pt x="97" y="210"/>
                      <a:pt x="119" y="216"/>
                    </a:cubicBezTo>
                    <a:cubicBezTo>
                      <a:pt x="128" y="160"/>
                      <a:pt x="135" y="108"/>
                      <a:pt x="138" y="93"/>
                    </a:cubicBezTo>
                    <a:cubicBezTo>
                      <a:pt x="143" y="60"/>
                      <a:pt x="172" y="50"/>
                      <a:pt x="188" y="45"/>
                    </a:cubicBezTo>
                    <a:cubicBezTo>
                      <a:pt x="202" y="40"/>
                      <a:pt x="245" y="30"/>
                      <a:pt x="269" y="23"/>
                    </a:cubicBezTo>
                    <a:cubicBezTo>
                      <a:pt x="291" y="17"/>
                      <a:pt x="328" y="6"/>
                      <a:pt x="346" y="3"/>
                    </a:cubicBezTo>
                    <a:cubicBezTo>
                      <a:pt x="363" y="0"/>
                      <a:pt x="397" y="6"/>
                      <a:pt x="403" y="22"/>
                    </a:cubicBezTo>
                    <a:cubicBezTo>
                      <a:pt x="405" y="27"/>
                      <a:pt x="416" y="94"/>
                      <a:pt x="428" y="163"/>
                    </a:cubicBezTo>
                    <a:cubicBezTo>
                      <a:pt x="428" y="163"/>
                      <a:pt x="428" y="163"/>
                      <a:pt x="428" y="163"/>
                    </a:cubicBezTo>
                    <a:cubicBezTo>
                      <a:pt x="430" y="169"/>
                      <a:pt x="430" y="169"/>
                      <a:pt x="430" y="169"/>
                    </a:cubicBezTo>
                    <a:cubicBezTo>
                      <a:pt x="430" y="169"/>
                      <a:pt x="430" y="169"/>
                      <a:pt x="430" y="169"/>
                    </a:cubicBezTo>
                    <a:cubicBezTo>
                      <a:pt x="433" y="186"/>
                      <a:pt x="426" y="197"/>
                      <a:pt x="417" y="201"/>
                    </a:cubicBezTo>
                    <a:cubicBezTo>
                      <a:pt x="408" y="205"/>
                      <a:pt x="399" y="204"/>
                      <a:pt x="388" y="202"/>
                    </a:cubicBezTo>
                    <a:cubicBezTo>
                      <a:pt x="376" y="199"/>
                      <a:pt x="376" y="199"/>
                      <a:pt x="376" y="199"/>
                    </a:cubicBezTo>
                    <a:cubicBezTo>
                      <a:pt x="376" y="199"/>
                      <a:pt x="376" y="199"/>
                      <a:pt x="376" y="199"/>
                    </a:cubicBezTo>
                    <a:cubicBezTo>
                      <a:pt x="374" y="199"/>
                      <a:pt x="373" y="198"/>
                      <a:pt x="371" y="198"/>
                    </a:cubicBezTo>
                    <a:cubicBezTo>
                      <a:pt x="367" y="197"/>
                      <a:pt x="363" y="195"/>
                      <a:pt x="359" y="194"/>
                    </a:cubicBezTo>
                    <a:cubicBezTo>
                      <a:pt x="358" y="129"/>
                      <a:pt x="358" y="129"/>
                      <a:pt x="358" y="129"/>
                    </a:cubicBezTo>
                    <a:cubicBezTo>
                      <a:pt x="359" y="130"/>
                      <a:pt x="361" y="130"/>
                      <a:pt x="363" y="131"/>
                    </a:cubicBezTo>
                    <a:cubicBezTo>
                      <a:pt x="359" y="102"/>
                      <a:pt x="357" y="84"/>
                      <a:pt x="357" y="89"/>
                    </a:cubicBezTo>
                    <a:cubicBezTo>
                      <a:pt x="357" y="101"/>
                      <a:pt x="359" y="210"/>
                      <a:pt x="360" y="291"/>
                    </a:cubicBezTo>
                    <a:cubicBezTo>
                      <a:pt x="357" y="300"/>
                      <a:pt x="353" y="310"/>
                      <a:pt x="342" y="311"/>
                    </a:cubicBezTo>
                    <a:cubicBezTo>
                      <a:pt x="318" y="316"/>
                      <a:pt x="258" y="335"/>
                      <a:pt x="244" y="338"/>
                    </a:cubicBezTo>
                    <a:cubicBezTo>
                      <a:pt x="229" y="341"/>
                      <a:pt x="198" y="323"/>
                      <a:pt x="194" y="301"/>
                    </a:cubicBezTo>
                    <a:cubicBezTo>
                      <a:pt x="194" y="298"/>
                      <a:pt x="194" y="295"/>
                      <a:pt x="194" y="291"/>
                    </a:cubicBezTo>
                    <a:cubicBezTo>
                      <a:pt x="194" y="236"/>
                      <a:pt x="194" y="236"/>
                      <a:pt x="194" y="236"/>
                    </a:cubicBezTo>
                    <a:cubicBezTo>
                      <a:pt x="194" y="212"/>
                      <a:pt x="195" y="188"/>
                      <a:pt x="196" y="167"/>
                    </a:cubicBezTo>
                    <a:cubicBezTo>
                      <a:pt x="198" y="156"/>
                      <a:pt x="199" y="148"/>
                      <a:pt x="200" y="142"/>
                    </a:cubicBezTo>
                    <a:cubicBezTo>
                      <a:pt x="200" y="139"/>
                      <a:pt x="201" y="137"/>
                      <a:pt x="202" y="134"/>
                    </a:cubicBezTo>
                    <a:cubicBezTo>
                      <a:pt x="201" y="136"/>
                      <a:pt x="200" y="139"/>
                      <a:pt x="200" y="142"/>
                    </a:cubicBezTo>
                    <a:cubicBezTo>
                      <a:pt x="198" y="150"/>
                      <a:pt x="197" y="158"/>
                      <a:pt x="196" y="167"/>
                    </a:cubicBezTo>
                    <a:cubicBezTo>
                      <a:pt x="194" y="183"/>
                      <a:pt x="191" y="204"/>
                      <a:pt x="186" y="230"/>
                    </a:cubicBezTo>
                    <a:cubicBezTo>
                      <a:pt x="186" y="232"/>
                      <a:pt x="186" y="233"/>
                      <a:pt x="186" y="234"/>
                    </a:cubicBezTo>
                    <a:cubicBezTo>
                      <a:pt x="186" y="234"/>
                      <a:pt x="186" y="234"/>
                      <a:pt x="186" y="234"/>
                    </a:cubicBezTo>
                    <a:cubicBezTo>
                      <a:pt x="185" y="241"/>
                      <a:pt x="185" y="241"/>
                      <a:pt x="185" y="241"/>
                    </a:cubicBezTo>
                    <a:cubicBezTo>
                      <a:pt x="181" y="261"/>
                      <a:pt x="176" y="273"/>
                      <a:pt x="169" y="280"/>
                    </a:cubicBezTo>
                    <a:cubicBezTo>
                      <a:pt x="163" y="287"/>
                      <a:pt x="154" y="290"/>
                      <a:pt x="143" y="291"/>
                    </a:cubicBezTo>
                    <a:cubicBezTo>
                      <a:pt x="115" y="283"/>
                      <a:pt x="85" y="274"/>
                      <a:pt x="52" y="264"/>
                    </a:cubicBezTo>
                    <a:cubicBezTo>
                      <a:pt x="0" y="249"/>
                      <a:pt x="32" y="187"/>
                      <a:pt x="76" y="203"/>
                    </a:cubicBezTo>
                    <a:close/>
                  </a:path>
                </a:pathLst>
              </a:custGeom>
              <a:solidFill>
                <a:srgbClr val="F8F8F8"/>
              </a:solidFill>
              <a:ln w="3175" cap="flat" cmpd="sng">
                <a:solidFill>
                  <a:srgbClr val="000000">
                    <a:alpha val="20000"/>
                  </a:srgb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1" name="Freeform 1668"/>
              <p:cNvSpPr>
                <a:spLocks noChangeAspect="1"/>
              </p:cNvSpPr>
              <p:nvPr/>
            </p:nvSpPr>
            <p:spPr bwMode="gray">
              <a:xfrm>
                <a:off x="4854016" y="6106645"/>
                <a:ext cx="58518" cy="36765"/>
              </a:xfrm>
              <a:custGeom>
                <a:avLst/>
                <a:gdLst/>
                <a:ahLst/>
                <a:cxnLst>
                  <a:cxn ang="0">
                    <a:pos x="62" y="67"/>
                  </a:cxn>
                  <a:cxn ang="0">
                    <a:pos x="96" y="39"/>
                  </a:cxn>
                  <a:cxn ang="0">
                    <a:pos x="86" y="22"/>
                  </a:cxn>
                  <a:cxn ang="0">
                    <a:pos x="21" y="27"/>
                  </a:cxn>
                  <a:cxn ang="0">
                    <a:pos x="15" y="50"/>
                  </a:cxn>
                  <a:cxn ang="0">
                    <a:pos x="62" y="67"/>
                  </a:cxn>
                </a:cxnLst>
                <a:rect l="0" t="0" r="r" b="b"/>
                <a:pathLst>
                  <a:path w="112" h="70">
                    <a:moveTo>
                      <a:pt x="62" y="67"/>
                    </a:moveTo>
                    <a:cubicBezTo>
                      <a:pt x="89" y="63"/>
                      <a:pt x="112" y="43"/>
                      <a:pt x="96" y="39"/>
                    </a:cubicBezTo>
                    <a:cubicBezTo>
                      <a:pt x="84" y="36"/>
                      <a:pt x="91" y="27"/>
                      <a:pt x="86" y="22"/>
                    </a:cubicBezTo>
                    <a:cubicBezTo>
                      <a:pt x="81" y="17"/>
                      <a:pt x="21" y="0"/>
                      <a:pt x="21" y="27"/>
                    </a:cubicBezTo>
                    <a:cubicBezTo>
                      <a:pt x="21" y="36"/>
                      <a:pt x="32" y="43"/>
                      <a:pt x="15" y="50"/>
                    </a:cubicBezTo>
                    <a:cubicBezTo>
                      <a:pt x="0" y="57"/>
                      <a:pt x="34" y="70"/>
                      <a:pt x="62" y="67"/>
                    </a:cubicBezTo>
                    <a:close/>
                  </a:path>
                </a:pathLst>
              </a:custGeom>
              <a:solidFill>
                <a:srgbClr val="E0CBAE"/>
              </a:solidFill>
              <a:ln w="3175" algn="ctr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2" name="Freeform 151"/>
              <p:cNvSpPr>
                <a:spLocks/>
              </p:cNvSpPr>
              <p:nvPr/>
            </p:nvSpPr>
            <p:spPr bwMode="gray">
              <a:xfrm flipH="1">
                <a:off x="4837736" y="6120938"/>
                <a:ext cx="91496" cy="178561"/>
              </a:xfrm>
              <a:custGeom>
                <a:avLst/>
                <a:gdLst/>
                <a:ahLst/>
                <a:cxnLst>
                  <a:cxn ang="0">
                    <a:pos x="87" y="103"/>
                  </a:cxn>
                  <a:cxn ang="0">
                    <a:pos x="63" y="122"/>
                  </a:cxn>
                  <a:cxn ang="0">
                    <a:pos x="63" y="122"/>
                  </a:cxn>
                  <a:cxn ang="0">
                    <a:pos x="63" y="41"/>
                  </a:cxn>
                  <a:cxn ang="0">
                    <a:pos x="76" y="15"/>
                  </a:cxn>
                  <a:cxn ang="0">
                    <a:pos x="63" y="12"/>
                  </a:cxn>
                  <a:cxn ang="0">
                    <a:pos x="49" y="37"/>
                  </a:cxn>
                  <a:cxn ang="0">
                    <a:pos x="49" y="118"/>
                  </a:cxn>
                  <a:cxn ang="0">
                    <a:pos x="19" y="110"/>
                  </a:cxn>
                  <a:cxn ang="0">
                    <a:pos x="18" y="29"/>
                  </a:cxn>
                  <a:cxn ang="0">
                    <a:pos x="31" y="3"/>
                  </a:cxn>
                  <a:cxn ang="0">
                    <a:pos x="21" y="0"/>
                  </a:cxn>
                  <a:cxn ang="0">
                    <a:pos x="6" y="26"/>
                  </a:cxn>
                  <a:cxn ang="0">
                    <a:pos x="6" y="107"/>
                  </a:cxn>
                  <a:cxn ang="0">
                    <a:pos x="1" y="99"/>
                  </a:cxn>
                  <a:cxn ang="0">
                    <a:pos x="0" y="159"/>
                  </a:cxn>
                  <a:cxn ang="0">
                    <a:pos x="10" y="170"/>
                  </a:cxn>
                  <a:cxn ang="0">
                    <a:pos x="61" y="184"/>
                  </a:cxn>
                  <a:cxn ang="0">
                    <a:pos x="87" y="164"/>
                  </a:cxn>
                  <a:cxn ang="0">
                    <a:pos x="87" y="103"/>
                  </a:cxn>
                </a:cxnLst>
                <a:rect l="0" t="0" r="r" b="b"/>
                <a:pathLst>
                  <a:path w="87" h="185">
                    <a:moveTo>
                      <a:pt x="87" y="103"/>
                    </a:moveTo>
                    <a:cubicBezTo>
                      <a:pt x="84" y="113"/>
                      <a:pt x="72" y="121"/>
                      <a:pt x="63" y="122"/>
                    </a:cubicBezTo>
                    <a:cubicBezTo>
                      <a:pt x="63" y="122"/>
                      <a:pt x="63" y="122"/>
                      <a:pt x="63" y="122"/>
                    </a:cubicBezTo>
                    <a:cubicBezTo>
                      <a:pt x="63" y="122"/>
                      <a:pt x="63" y="51"/>
                      <a:pt x="63" y="41"/>
                    </a:cubicBezTo>
                    <a:cubicBezTo>
                      <a:pt x="63" y="30"/>
                      <a:pt x="71" y="15"/>
                      <a:pt x="76" y="15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8" y="12"/>
                      <a:pt x="50" y="26"/>
                      <a:pt x="49" y="37"/>
                    </a:cubicBezTo>
                    <a:cubicBezTo>
                      <a:pt x="48" y="49"/>
                      <a:pt x="49" y="118"/>
                      <a:pt x="49" y="118"/>
                    </a:cubicBezTo>
                    <a:cubicBezTo>
                      <a:pt x="40" y="116"/>
                      <a:pt x="28" y="112"/>
                      <a:pt x="19" y="110"/>
                    </a:cubicBezTo>
                    <a:cubicBezTo>
                      <a:pt x="18" y="108"/>
                      <a:pt x="18" y="39"/>
                      <a:pt x="18" y="29"/>
                    </a:cubicBezTo>
                    <a:cubicBezTo>
                      <a:pt x="18" y="18"/>
                      <a:pt x="27" y="3"/>
                      <a:pt x="31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7" y="15"/>
                      <a:pt x="6" y="26"/>
                    </a:cubicBezTo>
                    <a:cubicBezTo>
                      <a:pt x="5" y="37"/>
                      <a:pt x="6" y="100"/>
                      <a:pt x="6" y="107"/>
                    </a:cubicBezTo>
                    <a:cubicBezTo>
                      <a:pt x="3" y="105"/>
                      <a:pt x="2" y="102"/>
                      <a:pt x="1" y="99"/>
                    </a:cubicBezTo>
                    <a:cubicBezTo>
                      <a:pt x="0" y="119"/>
                      <a:pt x="0" y="141"/>
                      <a:pt x="0" y="159"/>
                    </a:cubicBezTo>
                    <a:cubicBezTo>
                      <a:pt x="1" y="164"/>
                      <a:pt x="4" y="169"/>
                      <a:pt x="10" y="170"/>
                    </a:cubicBezTo>
                    <a:cubicBezTo>
                      <a:pt x="22" y="172"/>
                      <a:pt x="53" y="182"/>
                      <a:pt x="61" y="184"/>
                    </a:cubicBezTo>
                    <a:cubicBezTo>
                      <a:pt x="69" y="185"/>
                      <a:pt x="85" y="176"/>
                      <a:pt x="87" y="164"/>
                    </a:cubicBezTo>
                    <a:cubicBezTo>
                      <a:pt x="87" y="144"/>
                      <a:pt x="87" y="123"/>
                      <a:pt x="87" y="10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3" name="Freeform 1669"/>
              <p:cNvSpPr>
                <a:spLocks noChangeAspect="1"/>
              </p:cNvSpPr>
              <p:nvPr/>
            </p:nvSpPr>
            <p:spPr bwMode="gray">
              <a:xfrm>
                <a:off x="4842448" y="6054221"/>
                <a:ext cx="77570" cy="76252"/>
              </a:xfrm>
              <a:custGeom>
                <a:avLst/>
                <a:gdLst/>
                <a:ahLst/>
                <a:cxnLst>
                  <a:cxn ang="0">
                    <a:pos x="76" y="1"/>
                  </a:cxn>
                  <a:cxn ang="0">
                    <a:pos x="145" y="75"/>
                  </a:cxn>
                  <a:cxn ang="0">
                    <a:pos x="70" y="143"/>
                  </a:cxn>
                  <a:cxn ang="0">
                    <a:pos x="2" y="69"/>
                  </a:cxn>
                  <a:cxn ang="0">
                    <a:pos x="76" y="1"/>
                  </a:cxn>
                </a:cxnLst>
                <a:rect l="0" t="0" r="r" b="b"/>
                <a:pathLst>
                  <a:path w="147" h="145">
                    <a:moveTo>
                      <a:pt x="76" y="1"/>
                    </a:moveTo>
                    <a:cubicBezTo>
                      <a:pt x="116" y="3"/>
                      <a:pt x="147" y="36"/>
                      <a:pt x="145" y="75"/>
                    </a:cubicBezTo>
                    <a:cubicBezTo>
                      <a:pt x="143" y="114"/>
                      <a:pt x="110" y="145"/>
                      <a:pt x="70" y="143"/>
                    </a:cubicBezTo>
                    <a:cubicBezTo>
                      <a:pt x="31" y="141"/>
                      <a:pt x="0" y="108"/>
                      <a:pt x="2" y="69"/>
                    </a:cubicBezTo>
                    <a:cubicBezTo>
                      <a:pt x="4" y="30"/>
                      <a:pt x="37" y="0"/>
                      <a:pt x="76" y="1"/>
                    </a:cubicBezTo>
                  </a:path>
                </a:pathLst>
              </a:custGeom>
              <a:solidFill>
                <a:srgbClr val="E0CBAE"/>
              </a:solidFill>
              <a:ln w="3175" algn="ctr">
                <a:solidFill>
                  <a:srgbClr val="000000">
                    <a:alpha val="20000"/>
                  </a:srgbClr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380" name="Group 7585"/>
            <p:cNvGrpSpPr>
              <a:grpSpLocks/>
            </p:cNvGrpSpPr>
            <p:nvPr/>
          </p:nvGrpSpPr>
          <p:grpSpPr bwMode="gray">
            <a:xfrm flipH="1">
              <a:off x="10342816" y="4985569"/>
              <a:ext cx="57104" cy="184317"/>
              <a:chOff x="949" y="3638"/>
              <a:chExt cx="147" cy="476"/>
            </a:xfrm>
          </p:grpSpPr>
          <p:sp>
            <p:nvSpPr>
              <p:cNvPr id="2395" name="Freeform 7586"/>
              <p:cNvSpPr>
                <a:spLocks/>
              </p:cNvSpPr>
              <p:nvPr/>
            </p:nvSpPr>
            <p:spPr bwMode="gray">
              <a:xfrm>
                <a:off x="949" y="3638"/>
                <a:ext cx="147" cy="476"/>
              </a:xfrm>
              <a:custGeom>
                <a:avLst/>
                <a:gdLst>
                  <a:gd name="T0" fmla="*/ 454 w 454"/>
                  <a:gd name="T1" fmla="*/ 1474 h 1474"/>
                  <a:gd name="T2" fmla="*/ 454 w 454"/>
                  <a:gd name="T3" fmla="*/ 123 h 1474"/>
                  <a:gd name="T4" fmla="*/ 0 w 454"/>
                  <a:gd name="T5" fmla="*/ 0 h 1474"/>
                  <a:gd name="T6" fmla="*/ 0 w 454"/>
                  <a:gd name="T7" fmla="*/ 1351 h 1474"/>
                  <a:gd name="T8" fmla="*/ 454 w 454"/>
                  <a:gd name="T9" fmla="*/ 1474 h 14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4"/>
                  <a:gd name="T16" fmla="*/ 0 h 1474"/>
                  <a:gd name="T17" fmla="*/ 454 w 454"/>
                  <a:gd name="T18" fmla="*/ 1474 h 14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4" h="1474">
                    <a:moveTo>
                      <a:pt x="454" y="1474"/>
                    </a:moveTo>
                    <a:lnTo>
                      <a:pt x="454" y="123"/>
                    </a:lnTo>
                    <a:lnTo>
                      <a:pt x="0" y="0"/>
                    </a:lnTo>
                    <a:lnTo>
                      <a:pt x="0" y="1351"/>
                    </a:lnTo>
                    <a:lnTo>
                      <a:pt x="454" y="1474"/>
                    </a:lnTo>
                    <a:close/>
                  </a:path>
                </a:pathLst>
              </a:cu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6" name="Freeform 7587"/>
              <p:cNvSpPr>
                <a:spLocks/>
              </p:cNvSpPr>
              <p:nvPr/>
            </p:nvSpPr>
            <p:spPr bwMode="gray">
              <a:xfrm>
                <a:off x="949" y="3690"/>
                <a:ext cx="147" cy="40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7" name="Line 7588"/>
              <p:cNvSpPr>
                <a:spLocks noChangeShapeType="1"/>
              </p:cNvSpPr>
              <p:nvPr/>
            </p:nvSpPr>
            <p:spPr bwMode="gray">
              <a:xfrm>
                <a:off x="949" y="3690"/>
                <a:ext cx="147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8" name="Freeform 7589"/>
              <p:cNvSpPr>
                <a:spLocks/>
              </p:cNvSpPr>
              <p:nvPr/>
            </p:nvSpPr>
            <p:spPr bwMode="gray">
              <a:xfrm>
                <a:off x="949" y="3742"/>
                <a:ext cx="147" cy="39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9" name="Line 7590"/>
              <p:cNvSpPr>
                <a:spLocks noChangeShapeType="1"/>
              </p:cNvSpPr>
              <p:nvPr/>
            </p:nvSpPr>
            <p:spPr bwMode="gray">
              <a:xfrm>
                <a:off x="949" y="3742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0" name="Freeform 7591"/>
              <p:cNvSpPr>
                <a:spLocks/>
              </p:cNvSpPr>
              <p:nvPr/>
            </p:nvSpPr>
            <p:spPr bwMode="gray">
              <a:xfrm>
                <a:off x="949" y="3846"/>
                <a:ext cx="147" cy="39"/>
              </a:xfrm>
              <a:custGeom>
                <a:avLst/>
                <a:gdLst>
                  <a:gd name="T0" fmla="*/ 0 w 454"/>
                  <a:gd name="T1" fmla="*/ 0 h 122"/>
                  <a:gd name="T2" fmla="*/ 454 w 454"/>
                  <a:gd name="T3" fmla="*/ 122 h 122"/>
                  <a:gd name="T4" fmla="*/ 0 w 454"/>
                  <a:gd name="T5" fmla="*/ 0 h 122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2"/>
                  <a:gd name="T11" fmla="*/ 454 w 454"/>
                  <a:gd name="T12" fmla="*/ 122 h 1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2">
                    <a:moveTo>
                      <a:pt x="0" y="0"/>
                    </a:moveTo>
                    <a:lnTo>
                      <a:pt x="454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1" name="Line 7592"/>
              <p:cNvSpPr>
                <a:spLocks noChangeShapeType="1"/>
              </p:cNvSpPr>
              <p:nvPr/>
            </p:nvSpPr>
            <p:spPr bwMode="gray">
              <a:xfrm>
                <a:off x="949" y="3846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2" name="Freeform 7593"/>
              <p:cNvSpPr>
                <a:spLocks/>
              </p:cNvSpPr>
              <p:nvPr/>
            </p:nvSpPr>
            <p:spPr bwMode="gray">
              <a:xfrm>
                <a:off x="949" y="3794"/>
                <a:ext cx="147" cy="40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3" name="Line 7594"/>
              <p:cNvSpPr>
                <a:spLocks noChangeShapeType="1"/>
              </p:cNvSpPr>
              <p:nvPr/>
            </p:nvSpPr>
            <p:spPr bwMode="gray">
              <a:xfrm>
                <a:off x="949" y="3794"/>
                <a:ext cx="147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4" name="Freeform 7595"/>
              <p:cNvSpPr>
                <a:spLocks/>
              </p:cNvSpPr>
              <p:nvPr/>
            </p:nvSpPr>
            <p:spPr bwMode="gray">
              <a:xfrm>
                <a:off x="949" y="3898"/>
                <a:ext cx="147" cy="39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5" name="Line 7596"/>
              <p:cNvSpPr>
                <a:spLocks noChangeShapeType="1"/>
              </p:cNvSpPr>
              <p:nvPr/>
            </p:nvSpPr>
            <p:spPr bwMode="gray">
              <a:xfrm>
                <a:off x="949" y="3898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6" name="Freeform 7597"/>
              <p:cNvSpPr>
                <a:spLocks/>
              </p:cNvSpPr>
              <p:nvPr/>
            </p:nvSpPr>
            <p:spPr bwMode="gray">
              <a:xfrm>
                <a:off x="949" y="3950"/>
                <a:ext cx="147" cy="39"/>
              </a:xfrm>
              <a:custGeom>
                <a:avLst/>
                <a:gdLst>
                  <a:gd name="T0" fmla="*/ 0 w 454"/>
                  <a:gd name="T1" fmla="*/ 0 h 123"/>
                  <a:gd name="T2" fmla="*/ 454 w 454"/>
                  <a:gd name="T3" fmla="*/ 123 h 123"/>
                  <a:gd name="T4" fmla="*/ 0 w 454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3"/>
                  <a:gd name="T11" fmla="*/ 454 w 454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3">
                    <a:moveTo>
                      <a:pt x="0" y="0"/>
                    </a:moveTo>
                    <a:lnTo>
                      <a:pt x="454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7" name="Line 7598"/>
              <p:cNvSpPr>
                <a:spLocks noChangeShapeType="1"/>
              </p:cNvSpPr>
              <p:nvPr/>
            </p:nvSpPr>
            <p:spPr bwMode="gray">
              <a:xfrm>
                <a:off x="949" y="3950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8" name="Freeform 7599"/>
              <p:cNvSpPr>
                <a:spLocks/>
              </p:cNvSpPr>
              <p:nvPr/>
            </p:nvSpPr>
            <p:spPr bwMode="gray">
              <a:xfrm>
                <a:off x="949" y="4002"/>
                <a:ext cx="147" cy="39"/>
              </a:xfrm>
              <a:custGeom>
                <a:avLst/>
                <a:gdLst>
                  <a:gd name="T0" fmla="*/ 0 w 454"/>
                  <a:gd name="T1" fmla="*/ 0 h 122"/>
                  <a:gd name="T2" fmla="*/ 454 w 454"/>
                  <a:gd name="T3" fmla="*/ 122 h 122"/>
                  <a:gd name="T4" fmla="*/ 0 w 454"/>
                  <a:gd name="T5" fmla="*/ 0 h 122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2"/>
                  <a:gd name="T11" fmla="*/ 454 w 454"/>
                  <a:gd name="T12" fmla="*/ 122 h 1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2">
                    <a:moveTo>
                      <a:pt x="0" y="0"/>
                    </a:moveTo>
                    <a:lnTo>
                      <a:pt x="454" y="1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9" name="Line 7600"/>
              <p:cNvSpPr>
                <a:spLocks noChangeShapeType="1"/>
              </p:cNvSpPr>
              <p:nvPr/>
            </p:nvSpPr>
            <p:spPr bwMode="gray">
              <a:xfrm>
                <a:off x="949" y="4002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50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381" name="Group 7632"/>
            <p:cNvGrpSpPr>
              <a:grpSpLocks/>
            </p:cNvGrpSpPr>
            <p:nvPr/>
          </p:nvGrpSpPr>
          <p:grpSpPr bwMode="gray">
            <a:xfrm rot="240000" flipH="1">
              <a:off x="10165022" y="4925979"/>
              <a:ext cx="226471" cy="60406"/>
              <a:chOff x="513" y="3638"/>
              <a:chExt cx="583" cy="156"/>
            </a:xfrm>
          </p:grpSpPr>
          <p:sp>
            <p:nvSpPr>
              <p:cNvPr id="2382" name="Freeform 7633"/>
              <p:cNvSpPr>
                <a:spLocks/>
              </p:cNvSpPr>
              <p:nvPr/>
            </p:nvSpPr>
            <p:spPr bwMode="gray">
              <a:xfrm>
                <a:off x="513" y="3638"/>
                <a:ext cx="583" cy="156"/>
              </a:xfrm>
              <a:custGeom>
                <a:avLst/>
                <a:gdLst>
                  <a:gd name="T0" fmla="*/ 1803 w 1803"/>
                  <a:gd name="T1" fmla="*/ 123 h 484"/>
                  <a:gd name="T2" fmla="*/ 454 w 1803"/>
                  <a:gd name="T3" fmla="*/ 484 h 484"/>
                  <a:gd name="T4" fmla="*/ 0 w 1803"/>
                  <a:gd name="T5" fmla="*/ 361 h 484"/>
                  <a:gd name="T6" fmla="*/ 1349 w 1803"/>
                  <a:gd name="T7" fmla="*/ 0 h 484"/>
                  <a:gd name="T8" fmla="*/ 1803 w 1803"/>
                  <a:gd name="T9" fmla="*/ 123 h 4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3"/>
                  <a:gd name="T16" fmla="*/ 0 h 484"/>
                  <a:gd name="T17" fmla="*/ 1803 w 1803"/>
                  <a:gd name="T18" fmla="*/ 484 h 4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3" h="484">
                    <a:moveTo>
                      <a:pt x="1803" y="123"/>
                    </a:moveTo>
                    <a:lnTo>
                      <a:pt x="454" y="484"/>
                    </a:lnTo>
                    <a:lnTo>
                      <a:pt x="0" y="361"/>
                    </a:lnTo>
                    <a:lnTo>
                      <a:pt x="1349" y="0"/>
                    </a:lnTo>
                    <a:lnTo>
                      <a:pt x="1803" y="123"/>
                    </a:lnTo>
                    <a:close/>
                  </a:path>
                </a:pathLst>
              </a:cu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3" name="Freeform 7634"/>
              <p:cNvSpPr>
                <a:spLocks/>
              </p:cNvSpPr>
              <p:nvPr/>
            </p:nvSpPr>
            <p:spPr bwMode="gray">
              <a:xfrm>
                <a:off x="887" y="3655"/>
                <a:ext cx="146" cy="40"/>
              </a:xfrm>
              <a:custGeom>
                <a:avLst/>
                <a:gdLst>
                  <a:gd name="T0" fmla="*/ 0 w 451"/>
                  <a:gd name="T1" fmla="*/ 0 h 123"/>
                  <a:gd name="T2" fmla="*/ 451 w 451"/>
                  <a:gd name="T3" fmla="*/ 123 h 123"/>
                  <a:gd name="T4" fmla="*/ 0 w 451"/>
                  <a:gd name="T5" fmla="*/ 0 h 123"/>
                  <a:gd name="T6" fmla="*/ 0 60000 65536"/>
                  <a:gd name="T7" fmla="*/ 0 60000 65536"/>
                  <a:gd name="T8" fmla="*/ 0 60000 65536"/>
                  <a:gd name="T9" fmla="*/ 0 w 451"/>
                  <a:gd name="T10" fmla="*/ 0 h 123"/>
                  <a:gd name="T11" fmla="*/ 451 w 451"/>
                  <a:gd name="T12" fmla="*/ 123 h 1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1" h="123">
                    <a:moveTo>
                      <a:pt x="0" y="0"/>
                    </a:moveTo>
                    <a:lnTo>
                      <a:pt x="451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4" name="Line 7635"/>
              <p:cNvSpPr>
                <a:spLocks noChangeShapeType="1"/>
              </p:cNvSpPr>
              <p:nvPr/>
            </p:nvSpPr>
            <p:spPr bwMode="gray">
              <a:xfrm>
                <a:off x="887" y="3655"/>
                <a:ext cx="146" cy="40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5" name="Freeform 7636"/>
              <p:cNvSpPr>
                <a:spLocks/>
              </p:cNvSpPr>
              <p:nvPr/>
            </p:nvSpPr>
            <p:spPr bwMode="gray">
              <a:xfrm>
                <a:off x="825" y="3672"/>
                <a:ext cx="146" cy="38"/>
              </a:xfrm>
              <a:custGeom>
                <a:avLst/>
                <a:gdLst>
                  <a:gd name="T0" fmla="*/ 0 w 454"/>
                  <a:gd name="T1" fmla="*/ 0 h 120"/>
                  <a:gd name="T2" fmla="*/ 454 w 454"/>
                  <a:gd name="T3" fmla="*/ 120 h 120"/>
                  <a:gd name="T4" fmla="*/ 0 w 454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4"/>
                  <a:gd name="T10" fmla="*/ 0 h 120"/>
                  <a:gd name="T11" fmla="*/ 454 w 454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4" h="120">
                    <a:moveTo>
                      <a:pt x="0" y="0"/>
                    </a:moveTo>
                    <a:lnTo>
                      <a:pt x="454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6" name="Line 7637"/>
              <p:cNvSpPr>
                <a:spLocks noChangeShapeType="1"/>
              </p:cNvSpPr>
              <p:nvPr/>
            </p:nvSpPr>
            <p:spPr bwMode="gray">
              <a:xfrm>
                <a:off x="825" y="3672"/>
                <a:ext cx="146" cy="38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7" name="Freeform 7638"/>
              <p:cNvSpPr>
                <a:spLocks/>
              </p:cNvSpPr>
              <p:nvPr/>
            </p:nvSpPr>
            <p:spPr bwMode="gray">
              <a:xfrm>
                <a:off x="763" y="3688"/>
                <a:ext cx="146" cy="39"/>
              </a:xfrm>
              <a:custGeom>
                <a:avLst/>
                <a:gdLst>
                  <a:gd name="T0" fmla="*/ 0 w 451"/>
                  <a:gd name="T1" fmla="*/ 0 h 120"/>
                  <a:gd name="T2" fmla="*/ 451 w 451"/>
                  <a:gd name="T3" fmla="*/ 120 h 120"/>
                  <a:gd name="T4" fmla="*/ 0 w 451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1"/>
                  <a:gd name="T10" fmla="*/ 0 h 120"/>
                  <a:gd name="T11" fmla="*/ 451 w 451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1" h="120">
                    <a:moveTo>
                      <a:pt x="0" y="0"/>
                    </a:moveTo>
                    <a:lnTo>
                      <a:pt x="451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8" name="Line 7639"/>
              <p:cNvSpPr>
                <a:spLocks noChangeShapeType="1"/>
              </p:cNvSpPr>
              <p:nvPr/>
            </p:nvSpPr>
            <p:spPr bwMode="gray">
              <a:xfrm>
                <a:off x="763" y="3688"/>
                <a:ext cx="146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9" name="Freeform 7640"/>
              <p:cNvSpPr>
                <a:spLocks/>
              </p:cNvSpPr>
              <p:nvPr/>
            </p:nvSpPr>
            <p:spPr bwMode="gray">
              <a:xfrm>
                <a:off x="700" y="3705"/>
                <a:ext cx="147" cy="39"/>
              </a:xfrm>
              <a:custGeom>
                <a:avLst/>
                <a:gdLst>
                  <a:gd name="T0" fmla="*/ 0 w 453"/>
                  <a:gd name="T1" fmla="*/ 0 h 120"/>
                  <a:gd name="T2" fmla="*/ 453 w 453"/>
                  <a:gd name="T3" fmla="*/ 120 h 120"/>
                  <a:gd name="T4" fmla="*/ 0 w 453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3"/>
                  <a:gd name="T10" fmla="*/ 0 h 120"/>
                  <a:gd name="T11" fmla="*/ 453 w 453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3" h="120">
                    <a:moveTo>
                      <a:pt x="0" y="0"/>
                    </a:moveTo>
                    <a:lnTo>
                      <a:pt x="453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0" name="Line 7641"/>
              <p:cNvSpPr>
                <a:spLocks noChangeShapeType="1"/>
              </p:cNvSpPr>
              <p:nvPr/>
            </p:nvSpPr>
            <p:spPr bwMode="gray">
              <a:xfrm>
                <a:off x="700" y="3705"/>
                <a:ext cx="147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1" name="Freeform 7642"/>
              <p:cNvSpPr>
                <a:spLocks/>
              </p:cNvSpPr>
              <p:nvPr/>
            </p:nvSpPr>
            <p:spPr bwMode="gray">
              <a:xfrm>
                <a:off x="638" y="3722"/>
                <a:ext cx="146" cy="39"/>
              </a:xfrm>
              <a:custGeom>
                <a:avLst/>
                <a:gdLst>
                  <a:gd name="T0" fmla="*/ 0 w 452"/>
                  <a:gd name="T1" fmla="*/ 0 h 120"/>
                  <a:gd name="T2" fmla="*/ 452 w 452"/>
                  <a:gd name="T3" fmla="*/ 120 h 120"/>
                  <a:gd name="T4" fmla="*/ 0 w 452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2"/>
                  <a:gd name="T10" fmla="*/ 0 h 120"/>
                  <a:gd name="T11" fmla="*/ 452 w 452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2" h="120">
                    <a:moveTo>
                      <a:pt x="0" y="0"/>
                    </a:moveTo>
                    <a:lnTo>
                      <a:pt x="452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2" name="Line 7643"/>
              <p:cNvSpPr>
                <a:spLocks noChangeShapeType="1"/>
              </p:cNvSpPr>
              <p:nvPr/>
            </p:nvSpPr>
            <p:spPr bwMode="gray">
              <a:xfrm>
                <a:off x="638" y="3722"/>
                <a:ext cx="146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3" name="Freeform 7644"/>
              <p:cNvSpPr>
                <a:spLocks/>
              </p:cNvSpPr>
              <p:nvPr/>
            </p:nvSpPr>
            <p:spPr bwMode="gray">
              <a:xfrm>
                <a:off x="576" y="3739"/>
                <a:ext cx="146" cy="39"/>
              </a:xfrm>
              <a:custGeom>
                <a:avLst/>
                <a:gdLst>
                  <a:gd name="T0" fmla="*/ 0 w 453"/>
                  <a:gd name="T1" fmla="*/ 0 h 120"/>
                  <a:gd name="T2" fmla="*/ 453 w 453"/>
                  <a:gd name="T3" fmla="*/ 120 h 120"/>
                  <a:gd name="T4" fmla="*/ 0 w 453"/>
                  <a:gd name="T5" fmla="*/ 0 h 120"/>
                  <a:gd name="T6" fmla="*/ 0 60000 65536"/>
                  <a:gd name="T7" fmla="*/ 0 60000 65536"/>
                  <a:gd name="T8" fmla="*/ 0 60000 65536"/>
                  <a:gd name="T9" fmla="*/ 0 w 453"/>
                  <a:gd name="T10" fmla="*/ 0 h 120"/>
                  <a:gd name="T11" fmla="*/ 453 w 453"/>
                  <a:gd name="T12" fmla="*/ 120 h 1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53" h="120">
                    <a:moveTo>
                      <a:pt x="0" y="0"/>
                    </a:moveTo>
                    <a:lnTo>
                      <a:pt x="453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4" name="Line 7645"/>
              <p:cNvSpPr>
                <a:spLocks noChangeShapeType="1"/>
              </p:cNvSpPr>
              <p:nvPr/>
            </p:nvSpPr>
            <p:spPr bwMode="gray">
              <a:xfrm>
                <a:off x="576" y="3739"/>
                <a:ext cx="146" cy="39"/>
              </a:xfrm>
              <a:prstGeom prst="line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638" name="Grup 2637"/>
          <p:cNvGrpSpPr>
            <a:grpSpLocks noChangeAspect="1"/>
          </p:cNvGrpSpPr>
          <p:nvPr/>
        </p:nvGrpSpPr>
        <p:grpSpPr>
          <a:xfrm>
            <a:off x="1484557" y="5509519"/>
            <a:ext cx="432000" cy="427722"/>
            <a:chOff x="678470" y="4978078"/>
            <a:chExt cx="727200" cy="720000"/>
          </a:xfrm>
        </p:grpSpPr>
        <p:sp>
          <p:nvSpPr>
            <p:cNvPr id="2639" name="Abgerundetes Rechteck 122"/>
            <p:cNvSpPr/>
            <p:nvPr/>
          </p:nvSpPr>
          <p:spPr bwMode="gray">
            <a:xfrm rot="14468653" flipV="1">
              <a:off x="684364" y="4978078"/>
              <a:ext cx="720000" cy="720000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>
              <a:outerShdw blurRad="50800" dist="50800" dir="5400000" algn="ctr" rotWithShape="0">
                <a:schemeClr val="bg1"/>
              </a:outerShdw>
            </a:effectLst>
            <a:scene3d>
              <a:camera prst="isometricRightUp"/>
              <a:lightRig rig="threePt" dir="t">
                <a:rot lat="0" lon="0" rev="0"/>
              </a:lightRig>
            </a:scene3d>
            <a:sp3d extrusionH="1143000"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640" name="Akış Çizelgesi: Görüntüleme 2639"/>
            <p:cNvSpPr/>
            <p:nvPr/>
          </p:nvSpPr>
          <p:spPr>
            <a:xfrm rot="16200000">
              <a:off x="687653" y="4974232"/>
              <a:ext cx="708833" cy="727200"/>
            </a:xfrm>
            <a:prstGeom prst="flowChartDisplay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>
                <a:lnSpc>
                  <a:spcPct val="90000"/>
                </a:lnSpc>
                <a:spcAft>
                  <a:spcPts val="1000"/>
                </a:spcAft>
              </a:pPr>
              <a:endParaRPr lang="tr-TR" dirty="0" err="1"/>
            </a:p>
          </p:txBody>
        </p:sp>
      </p:grpSp>
      <p:grpSp>
        <p:nvGrpSpPr>
          <p:cNvPr id="35" name="Grup 34"/>
          <p:cNvGrpSpPr/>
          <p:nvPr/>
        </p:nvGrpSpPr>
        <p:grpSpPr>
          <a:xfrm>
            <a:off x="678470" y="4978078"/>
            <a:ext cx="727200" cy="720000"/>
            <a:chOff x="678470" y="4978078"/>
            <a:chExt cx="727200" cy="720000"/>
          </a:xfrm>
        </p:grpSpPr>
        <p:sp>
          <p:nvSpPr>
            <p:cNvPr id="2631" name="Abgerundetes Rechteck 122"/>
            <p:cNvSpPr/>
            <p:nvPr/>
          </p:nvSpPr>
          <p:spPr bwMode="gray">
            <a:xfrm rot="14468653" flipV="1">
              <a:off x="684364" y="4978078"/>
              <a:ext cx="720000" cy="720000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>
              <a:outerShdw blurRad="50800" dist="50800" dir="5400000" algn="ctr" rotWithShape="0">
                <a:schemeClr val="bg1"/>
              </a:outerShdw>
            </a:effectLst>
            <a:scene3d>
              <a:camera prst="isometricRightUp"/>
              <a:lightRig rig="threePt" dir="t">
                <a:rot lat="0" lon="0" rev="0"/>
              </a:lightRig>
            </a:scene3d>
            <a:sp3d extrusionH="1143000"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8" name="Akış Çizelgesi: Görüntüleme 27"/>
            <p:cNvSpPr/>
            <p:nvPr/>
          </p:nvSpPr>
          <p:spPr>
            <a:xfrm rot="16200000">
              <a:off x="687653" y="4974232"/>
              <a:ext cx="708833" cy="727200"/>
            </a:xfrm>
            <a:prstGeom prst="flowChartDisplay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>
                <a:lnSpc>
                  <a:spcPct val="90000"/>
                </a:lnSpc>
                <a:spcAft>
                  <a:spcPts val="1000"/>
                </a:spcAft>
              </a:pPr>
              <a:endParaRPr lang="tr-TR" dirty="0" err="1"/>
            </a:p>
          </p:txBody>
        </p:sp>
      </p:grpSp>
      <p:grpSp>
        <p:nvGrpSpPr>
          <p:cNvPr id="2653" name="Grup 2652"/>
          <p:cNvGrpSpPr>
            <a:grpSpLocks noChangeAspect="1"/>
          </p:cNvGrpSpPr>
          <p:nvPr/>
        </p:nvGrpSpPr>
        <p:grpSpPr>
          <a:xfrm>
            <a:off x="1997727" y="5417352"/>
            <a:ext cx="432000" cy="427722"/>
            <a:chOff x="678470" y="4978078"/>
            <a:chExt cx="727200" cy="720000"/>
          </a:xfrm>
        </p:grpSpPr>
        <p:sp>
          <p:nvSpPr>
            <p:cNvPr id="2654" name="Abgerundetes Rechteck 122"/>
            <p:cNvSpPr/>
            <p:nvPr/>
          </p:nvSpPr>
          <p:spPr bwMode="gray">
            <a:xfrm rot="14468653" flipV="1">
              <a:off x="684364" y="4978078"/>
              <a:ext cx="720000" cy="720000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>
              <a:outerShdw blurRad="50800" dist="50800" dir="5400000" algn="ctr" rotWithShape="0">
                <a:schemeClr val="bg1"/>
              </a:outerShdw>
            </a:effectLst>
            <a:scene3d>
              <a:camera prst="isometricRightUp"/>
              <a:lightRig rig="threePt" dir="t">
                <a:rot lat="0" lon="0" rev="0"/>
              </a:lightRig>
            </a:scene3d>
            <a:sp3d extrusionH="1143000"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655" name="Akış Çizelgesi: Görüntüleme 2654"/>
            <p:cNvSpPr/>
            <p:nvPr/>
          </p:nvSpPr>
          <p:spPr>
            <a:xfrm rot="16200000">
              <a:off x="687653" y="4974232"/>
              <a:ext cx="708833" cy="727200"/>
            </a:xfrm>
            <a:prstGeom prst="flowChartDisplay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>
                <a:lnSpc>
                  <a:spcPct val="90000"/>
                </a:lnSpc>
                <a:spcAft>
                  <a:spcPts val="1000"/>
                </a:spcAft>
              </a:pPr>
              <a:endParaRPr lang="tr-TR" dirty="0" err="1"/>
            </a:p>
          </p:txBody>
        </p:sp>
      </p:grpSp>
    </p:spTree>
    <p:extLst>
      <p:ext uri="{BB962C8B-B14F-4D97-AF65-F5344CB8AC3E}">
        <p14:creationId xmlns:p14="http://schemas.microsoft.com/office/powerpoint/2010/main" val="3861319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79" name="Gerade Verbindung 1340"/>
          <p:cNvCxnSpPr/>
          <p:nvPr/>
        </p:nvCxnSpPr>
        <p:spPr bwMode="gray">
          <a:xfrm flipH="1" flipV="1">
            <a:off x="8222495" y="4269695"/>
            <a:ext cx="602102" cy="170134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82" name="Gerade Verbindung 1336"/>
          <p:cNvCxnSpPr/>
          <p:nvPr/>
        </p:nvCxnSpPr>
        <p:spPr bwMode="gray">
          <a:xfrm flipH="1" flipV="1">
            <a:off x="4313373" y="5353518"/>
            <a:ext cx="3942512" cy="1114017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414" name="Gruppieren 1036"/>
          <p:cNvGrpSpPr/>
          <p:nvPr/>
        </p:nvGrpSpPr>
        <p:grpSpPr bwMode="gray">
          <a:xfrm>
            <a:off x="451354" y="5432353"/>
            <a:ext cx="2951163" cy="794544"/>
            <a:chOff x="539964" y="3344418"/>
            <a:chExt cx="2951163" cy="794544"/>
          </a:xfrm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415" name="Freeform 2086"/>
            <p:cNvSpPr>
              <a:spLocks/>
            </p:cNvSpPr>
            <p:nvPr/>
          </p:nvSpPr>
          <p:spPr bwMode="gray">
            <a:xfrm>
              <a:off x="539964" y="3344418"/>
              <a:ext cx="2951163" cy="794544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perspectiveAbove" fov="0"/>
              <a:lightRig rig="threePt" dir="t"/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6" name="Freeform 1310"/>
            <p:cNvSpPr>
              <a:spLocks/>
            </p:cNvSpPr>
            <p:nvPr/>
          </p:nvSpPr>
          <p:spPr bwMode="gray">
            <a:xfrm>
              <a:off x="753706" y="3401680"/>
              <a:ext cx="2523678" cy="680020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8100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</p:grpSp>
      <p:grpSp>
        <p:nvGrpSpPr>
          <p:cNvPr id="1417" name="Gruppieren 5"/>
          <p:cNvGrpSpPr/>
          <p:nvPr/>
        </p:nvGrpSpPr>
        <p:grpSpPr bwMode="gray">
          <a:xfrm>
            <a:off x="1440249" y="4742820"/>
            <a:ext cx="1070069" cy="1266623"/>
            <a:chOff x="4142277" y="3913504"/>
            <a:chExt cx="1070069" cy="1266623"/>
          </a:xfrm>
        </p:grpSpPr>
        <p:grpSp>
          <p:nvGrpSpPr>
            <p:cNvPr id="1418" name="Gruppieren 2586"/>
            <p:cNvGrpSpPr>
              <a:grpSpLocks/>
            </p:cNvGrpSpPr>
            <p:nvPr/>
          </p:nvGrpSpPr>
          <p:grpSpPr bwMode="gray">
            <a:xfrm>
              <a:off x="4142277" y="3913504"/>
              <a:ext cx="990613" cy="1266623"/>
              <a:chOff x="-468312" y="4502150"/>
              <a:chExt cx="1466850" cy="1871663"/>
            </a:xfrm>
            <a:scene3d>
              <a:camera prst="orthographicFront"/>
              <a:lightRig rig="threePt" dir="t"/>
            </a:scene3d>
          </p:grpSpPr>
          <p:sp>
            <p:nvSpPr>
              <p:cNvPr id="1421" name="Freeform 164"/>
              <p:cNvSpPr>
                <a:spLocks/>
              </p:cNvSpPr>
              <p:nvPr/>
            </p:nvSpPr>
            <p:spPr bwMode="gray">
              <a:xfrm>
                <a:off x="-438150" y="4502150"/>
                <a:ext cx="1436688" cy="385763"/>
              </a:xfrm>
              <a:custGeom>
                <a:avLst/>
                <a:gdLst>
                  <a:gd name="T0" fmla="*/ 0 w 905"/>
                  <a:gd name="T1" fmla="*/ 123 h 243"/>
                  <a:gd name="T2" fmla="*/ 451 w 905"/>
                  <a:gd name="T3" fmla="*/ 0 h 243"/>
                  <a:gd name="T4" fmla="*/ 905 w 905"/>
                  <a:gd name="T5" fmla="*/ 123 h 243"/>
                  <a:gd name="T6" fmla="*/ 451 w 905"/>
                  <a:gd name="T7" fmla="*/ 243 h 243"/>
                  <a:gd name="T8" fmla="*/ 0 w 905"/>
                  <a:gd name="T9" fmla="*/ 123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5"/>
                  <a:gd name="T16" fmla="*/ 0 h 243"/>
                  <a:gd name="T17" fmla="*/ 905 w 905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5" h="243">
                    <a:moveTo>
                      <a:pt x="0" y="123"/>
                    </a:moveTo>
                    <a:lnTo>
                      <a:pt x="451" y="0"/>
                    </a:lnTo>
                    <a:lnTo>
                      <a:pt x="905" y="123"/>
                    </a:lnTo>
                    <a:lnTo>
                      <a:pt x="451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2" name="Freeform 165"/>
              <p:cNvSpPr>
                <a:spLocks/>
              </p:cNvSpPr>
              <p:nvPr/>
            </p:nvSpPr>
            <p:spPr bwMode="gray">
              <a:xfrm>
                <a:off x="276309" y="4697698"/>
                <a:ext cx="722229" cy="1676115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935"/>
                  </a:cxn>
                  <a:cxn ang="0">
                    <a:pos x="0" y="1056"/>
                  </a:cxn>
                  <a:cxn ang="0">
                    <a:pos x="0" y="120"/>
                  </a:cxn>
                  <a:cxn ang="0">
                    <a:pos x="454" y="0"/>
                  </a:cxn>
                </a:cxnLst>
                <a:rect l="0" t="0" r="r" b="b"/>
                <a:pathLst>
                  <a:path w="454" h="1056">
                    <a:moveTo>
                      <a:pt x="454" y="0"/>
                    </a:moveTo>
                    <a:lnTo>
                      <a:pt x="454" y="935"/>
                    </a:lnTo>
                    <a:lnTo>
                      <a:pt x="0" y="1056"/>
                    </a:lnTo>
                    <a:lnTo>
                      <a:pt x="0" y="120"/>
                    </a:lnTo>
                    <a:lnTo>
                      <a:pt x="454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3" name="Freeform 166"/>
              <p:cNvSpPr>
                <a:spLocks/>
              </p:cNvSpPr>
              <p:nvPr/>
            </p:nvSpPr>
            <p:spPr bwMode="gray">
              <a:xfrm>
                <a:off x="-438150" y="5810250"/>
                <a:ext cx="715963" cy="563563"/>
              </a:xfrm>
              <a:custGeom>
                <a:avLst/>
                <a:gdLst>
                  <a:gd name="T0" fmla="*/ 0 w 451"/>
                  <a:gd name="T1" fmla="*/ 0 h 355"/>
                  <a:gd name="T2" fmla="*/ 0 w 451"/>
                  <a:gd name="T3" fmla="*/ 234 h 355"/>
                  <a:gd name="T4" fmla="*/ 451 w 451"/>
                  <a:gd name="T5" fmla="*/ 355 h 355"/>
                  <a:gd name="T6" fmla="*/ 451 w 451"/>
                  <a:gd name="T7" fmla="*/ 121 h 355"/>
                  <a:gd name="T8" fmla="*/ 0 w 451"/>
                  <a:gd name="T9" fmla="*/ 0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355"/>
                  <a:gd name="T17" fmla="*/ 451 w 451"/>
                  <a:gd name="T18" fmla="*/ 355 h 3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355">
                    <a:moveTo>
                      <a:pt x="0" y="0"/>
                    </a:moveTo>
                    <a:lnTo>
                      <a:pt x="0" y="234"/>
                    </a:lnTo>
                    <a:lnTo>
                      <a:pt x="451" y="355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4" name="Freeform 167"/>
              <p:cNvSpPr>
                <a:spLocks/>
              </p:cNvSpPr>
              <p:nvPr/>
            </p:nvSpPr>
            <p:spPr bwMode="gray">
              <a:xfrm>
                <a:off x="-30162" y="5986463"/>
                <a:ext cx="252413" cy="134938"/>
              </a:xfrm>
              <a:custGeom>
                <a:avLst/>
                <a:gdLst>
                  <a:gd name="T0" fmla="*/ 0 w 159"/>
                  <a:gd name="T1" fmla="*/ 0 h 85"/>
                  <a:gd name="T2" fmla="*/ 0 w 159"/>
                  <a:gd name="T3" fmla="*/ 43 h 85"/>
                  <a:gd name="T4" fmla="*/ 159 w 159"/>
                  <a:gd name="T5" fmla="*/ 85 h 85"/>
                  <a:gd name="T6" fmla="*/ 159 w 159"/>
                  <a:gd name="T7" fmla="*/ 43 h 85"/>
                  <a:gd name="T8" fmla="*/ 0 w 159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5"/>
                  <a:gd name="T17" fmla="*/ 159 w 159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5">
                    <a:moveTo>
                      <a:pt x="0" y="0"/>
                    </a:moveTo>
                    <a:lnTo>
                      <a:pt x="0" y="43"/>
                    </a:lnTo>
                    <a:lnTo>
                      <a:pt x="159" y="85"/>
                    </a:lnTo>
                    <a:lnTo>
                      <a:pt x="159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5" name="Freeform 168"/>
              <p:cNvSpPr>
                <a:spLocks/>
              </p:cNvSpPr>
              <p:nvPr/>
            </p:nvSpPr>
            <p:spPr bwMode="gray">
              <a:xfrm>
                <a:off x="-30162" y="6080125"/>
                <a:ext cx="252413" cy="131763"/>
              </a:xfrm>
              <a:custGeom>
                <a:avLst/>
                <a:gdLst>
                  <a:gd name="T0" fmla="*/ 0 w 159"/>
                  <a:gd name="T1" fmla="*/ 0 h 83"/>
                  <a:gd name="T2" fmla="*/ 0 w 159"/>
                  <a:gd name="T3" fmla="*/ 41 h 83"/>
                  <a:gd name="T4" fmla="*/ 159 w 159"/>
                  <a:gd name="T5" fmla="*/ 83 h 83"/>
                  <a:gd name="T6" fmla="*/ 159 w 159"/>
                  <a:gd name="T7" fmla="*/ 43 h 83"/>
                  <a:gd name="T8" fmla="*/ 0 w 159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3"/>
                  <a:gd name="T17" fmla="*/ 159 w 159"/>
                  <a:gd name="T18" fmla="*/ 83 h 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3">
                    <a:moveTo>
                      <a:pt x="0" y="0"/>
                    </a:moveTo>
                    <a:lnTo>
                      <a:pt x="0" y="41"/>
                    </a:lnTo>
                    <a:lnTo>
                      <a:pt x="159" y="83"/>
                    </a:lnTo>
                    <a:lnTo>
                      <a:pt x="159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6" name="Freeform 169"/>
              <p:cNvSpPr>
                <a:spLocks/>
              </p:cNvSpPr>
              <p:nvPr/>
            </p:nvSpPr>
            <p:spPr bwMode="gray">
              <a:xfrm>
                <a:off x="-30162" y="6175375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7" name="Freeform 170"/>
              <p:cNvSpPr>
                <a:spLocks/>
              </p:cNvSpPr>
              <p:nvPr/>
            </p:nvSpPr>
            <p:spPr bwMode="gray">
              <a:xfrm>
                <a:off x="-367536" y="5887738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8" name="Freeform 171"/>
              <p:cNvSpPr>
                <a:spLocks/>
              </p:cNvSpPr>
              <p:nvPr/>
            </p:nvSpPr>
            <p:spPr bwMode="gray">
              <a:xfrm>
                <a:off x="-367536" y="5943609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9" name="Freeform 172"/>
              <p:cNvSpPr>
                <a:spLocks/>
              </p:cNvSpPr>
              <p:nvPr/>
            </p:nvSpPr>
            <p:spPr bwMode="gray">
              <a:xfrm>
                <a:off x="-367536" y="6005068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8"/>
                  </a:cxn>
                  <a:cxn ang="0">
                    <a:pos x="1" y="1"/>
                  </a:cxn>
                  <a:cxn ang="0">
                    <a:pos x="9" y="3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8"/>
                    </a:cubicBezTo>
                    <a:cubicBezTo>
                      <a:pt x="0" y="6"/>
                      <a:pt x="0" y="2"/>
                      <a:pt x="1" y="1"/>
                    </a:cubicBezTo>
                    <a:cubicBezTo>
                      <a:pt x="3" y="0"/>
                      <a:pt x="7" y="1"/>
                      <a:pt x="9" y="3"/>
                    </a:cubicBezTo>
                    <a:cubicBezTo>
                      <a:pt x="11" y="6"/>
                      <a:pt x="11" y="9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0" name="Freeform 173"/>
              <p:cNvSpPr>
                <a:spLocks/>
              </p:cNvSpPr>
              <p:nvPr/>
            </p:nvSpPr>
            <p:spPr bwMode="gray">
              <a:xfrm>
                <a:off x="-367536" y="6060938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1" name="Freeform 174"/>
              <p:cNvSpPr>
                <a:spLocks/>
              </p:cNvSpPr>
              <p:nvPr/>
            </p:nvSpPr>
            <p:spPr bwMode="gray">
              <a:xfrm>
                <a:off x="-367536" y="6116809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2" name="Freeform 175"/>
              <p:cNvSpPr>
                <a:spLocks/>
              </p:cNvSpPr>
              <p:nvPr/>
            </p:nvSpPr>
            <p:spPr bwMode="gray">
              <a:xfrm>
                <a:off x="-468312" y="5834063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9 h 98"/>
                  <a:gd name="T4" fmla="*/ 8 w 26"/>
                  <a:gd name="T5" fmla="*/ 13 h 98"/>
                  <a:gd name="T6" fmla="*/ 24 w 26"/>
                  <a:gd name="T7" fmla="*/ 9 h 98"/>
                  <a:gd name="T8" fmla="*/ 24 w 26"/>
                  <a:gd name="T9" fmla="*/ 9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3 h 98"/>
                  <a:gd name="T28" fmla="*/ 24 w 26"/>
                  <a:gd name="T29" fmla="*/ 93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8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5" y="92"/>
                      <a:pt x="26" y="90"/>
                      <a:pt x="26" y="88"/>
                    </a:cubicBezTo>
                    <a:cubicBezTo>
                      <a:pt x="25" y="86"/>
                      <a:pt x="23" y="85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3" name="Freeform 176"/>
              <p:cNvSpPr>
                <a:spLocks/>
              </p:cNvSpPr>
              <p:nvPr/>
            </p:nvSpPr>
            <p:spPr bwMode="gray">
              <a:xfrm>
                <a:off x="161925" y="6002338"/>
                <a:ext cx="96838" cy="363538"/>
              </a:xfrm>
              <a:custGeom>
                <a:avLst/>
                <a:gdLst>
                  <a:gd name="T0" fmla="*/ 22 w 26"/>
                  <a:gd name="T1" fmla="*/ 84 h 97"/>
                  <a:gd name="T2" fmla="*/ 8 w 26"/>
                  <a:gd name="T3" fmla="*/ 88 h 97"/>
                  <a:gd name="T4" fmla="*/ 8 w 26"/>
                  <a:gd name="T5" fmla="*/ 12 h 97"/>
                  <a:gd name="T6" fmla="*/ 24 w 26"/>
                  <a:gd name="T7" fmla="*/ 8 h 97"/>
                  <a:gd name="T8" fmla="*/ 24 w 26"/>
                  <a:gd name="T9" fmla="*/ 8 h 97"/>
                  <a:gd name="T10" fmla="*/ 26 w 26"/>
                  <a:gd name="T11" fmla="*/ 3 h 97"/>
                  <a:gd name="T12" fmla="*/ 22 w 26"/>
                  <a:gd name="T13" fmla="*/ 0 h 97"/>
                  <a:gd name="T14" fmla="*/ 3 w 26"/>
                  <a:gd name="T15" fmla="*/ 5 h 97"/>
                  <a:gd name="T16" fmla="*/ 0 w 26"/>
                  <a:gd name="T17" fmla="*/ 9 h 97"/>
                  <a:gd name="T18" fmla="*/ 0 w 26"/>
                  <a:gd name="T19" fmla="*/ 93 h 97"/>
                  <a:gd name="T20" fmla="*/ 2 w 26"/>
                  <a:gd name="T21" fmla="*/ 96 h 97"/>
                  <a:gd name="T22" fmla="*/ 4 w 26"/>
                  <a:gd name="T23" fmla="*/ 97 h 97"/>
                  <a:gd name="T24" fmla="*/ 5 w 26"/>
                  <a:gd name="T25" fmla="*/ 97 h 97"/>
                  <a:gd name="T26" fmla="*/ 24 w 26"/>
                  <a:gd name="T27" fmla="*/ 92 h 97"/>
                  <a:gd name="T28" fmla="*/ 24 w 26"/>
                  <a:gd name="T29" fmla="*/ 92 h 97"/>
                  <a:gd name="T30" fmla="*/ 26 w 26"/>
                  <a:gd name="T31" fmla="*/ 87 h 97"/>
                  <a:gd name="T32" fmla="*/ 22 w 26"/>
                  <a:gd name="T33" fmla="*/ 84 h 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7"/>
                  <a:gd name="T53" fmla="*/ 26 w 26"/>
                  <a:gd name="T54" fmla="*/ 97 h 9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7">
                    <a:moveTo>
                      <a:pt x="22" y="84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6" y="7"/>
                      <a:pt x="26" y="5"/>
                      <a:pt x="26" y="3"/>
                    </a:cubicBezTo>
                    <a:cubicBezTo>
                      <a:pt x="25" y="1"/>
                      <a:pt x="23" y="0"/>
                      <a:pt x="22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6"/>
                      <a:pt x="0" y="7"/>
                      <a:pt x="0" y="9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1" y="95"/>
                      <a:pt x="2" y="96"/>
                    </a:cubicBezTo>
                    <a:cubicBezTo>
                      <a:pt x="2" y="97"/>
                      <a:pt x="3" y="97"/>
                      <a:pt x="4" y="97"/>
                    </a:cubicBezTo>
                    <a:cubicBezTo>
                      <a:pt x="4" y="97"/>
                      <a:pt x="5" y="97"/>
                      <a:pt x="5" y="97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6" y="91"/>
                      <a:pt x="26" y="89"/>
                      <a:pt x="26" y="87"/>
                    </a:cubicBezTo>
                    <a:cubicBezTo>
                      <a:pt x="25" y="85"/>
                      <a:pt x="23" y="84"/>
                      <a:pt x="22" y="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4" name="Freeform 177"/>
              <p:cNvSpPr>
                <a:spLocks/>
              </p:cNvSpPr>
              <p:nvPr/>
            </p:nvSpPr>
            <p:spPr bwMode="gray">
              <a:xfrm>
                <a:off x="-438150" y="5438775"/>
                <a:ext cx="715963" cy="563563"/>
              </a:xfrm>
              <a:custGeom>
                <a:avLst/>
                <a:gdLst>
                  <a:gd name="T0" fmla="*/ 0 w 451"/>
                  <a:gd name="T1" fmla="*/ 0 h 355"/>
                  <a:gd name="T2" fmla="*/ 0 w 451"/>
                  <a:gd name="T3" fmla="*/ 234 h 355"/>
                  <a:gd name="T4" fmla="*/ 451 w 451"/>
                  <a:gd name="T5" fmla="*/ 355 h 355"/>
                  <a:gd name="T6" fmla="*/ 451 w 451"/>
                  <a:gd name="T7" fmla="*/ 121 h 355"/>
                  <a:gd name="T8" fmla="*/ 0 w 451"/>
                  <a:gd name="T9" fmla="*/ 0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355"/>
                  <a:gd name="T17" fmla="*/ 451 w 451"/>
                  <a:gd name="T18" fmla="*/ 355 h 3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355">
                    <a:moveTo>
                      <a:pt x="0" y="0"/>
                    </a:moveTo>
                    <a:lnTo>
                      <a:pt x="0" y="234"/>
                    </a:lnTo>
                    <a:lnTo>
                      <a:pt x="451" y="355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5" name="Freeform 178"/>
              <p:cNvSpPr>
                <a:spLocks/>
              </p:cNvSpPr>
              <p:nvPr/>
            </p:nvSpPr>
            <p:spPr bwMode="gray">
              <a:xfrm>
                <a:off x="-30162" y="5616575"/>
                <a:ext cx="252413" cy="134938"/>
              </a:xfrm>
              <a:custGeom>
                <a:avLst/>
                <a:gdLst>
                  <a:gd name="T0" fmla="*/ 0 w 159"/>
                  <a:gd name="T1" fmla="*/ 0 h 85"/>
                  <a:gd name="T2" fmla="*/ 0 w 159"/>
                  <a:gd name="T3" fmla="*/ 42 h 85"/>
                  <a:gd name="T4" fmla="*/ 159 w 159"/>
                  <a:gd name="T5" fmla="*/ 85 h 85"/>
                  <a:gd name="T6" fmla="*/ 159 w 159"/>
                  <a:gd name="T7" fmla="*/ 42 h 85"/>
                  <a:gd name="T8" fmla="*/ 0 w 159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5"/>
                  <a:gd name="T17" fmla="*/ 159 w 159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5">
                    <a:moveTo>
                      <a:pt x="0" y="0"/>
                    </a:moveTo>
                    <a:lnTo>
                      <a:pt x="0" y="42"/>
                    </a:lnTo>
                    <a:lnTo>
                      <a:pt x="159" y="85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6" name="Freeform 179"/>
              <p:cNvSpPr>
                <a:spLocks/>
              </p:cNvSpPr>
              <p:nvPr/>
            </p:nvSpPr>
            <p:spPr bwMode="gray">
              <a:xfrm>
                <a:off x="-30162" y="5710238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7" name="Freeform 180"/>
              <p:cNvSpPr>
                <a:spLocks/>
              </p:cNvSpPr>
              <p:nvPr/>
            </p:nvSpPr>
            <p:spPr bwMode="gray">
              <a:xfrm>
                <a:off x="-30162" y="5803900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8" name="Freeform 181"/>
              <p:cNvSpPr>
                <a:spLocks/>
              </p:cNvSpPr>
              <p:nvPr/>
            </p:nvSpPr>
            <p:spPr bwMode="gray">
              <a:xfrm>
                <a:off x="-367536" y="5518993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9" name="Freeform 182"/>
              <p:cNvSpPr>
                <a:spLocks/>
              </p:cNvSpPr>
              <p:nvPr/>
            </p:nvSpPr>
            <p:spPr bwMode="gray">
              <a:xfrm>
                <a:off x="-367536" y="5574863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0" name="Freeform 183"/>
              <p:cNvSpPr>
                <a:spLocks/>
              </p:cNvSpPr>
              <p:nvPr/>
            </p:nvSpPr>
            <p:spPr bwMode="gray">
              <a:xfrm>
                <a:off x="-367536" y="5630734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1" name="Freeform 184"/>
              <p:cNvSpPr>
                <a:spLocks/>
              </p:cNvSpPr>
              <p:nvPr/>
            </p:nvSpPr>
            <p:spPr bwMode="gray">
              <a:xfrm>
                <a:off x="-367536" y="5692193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8"/>
                  </a:cxn>
                  <a:cxn ang="0">
                    <a:pos x="1" y="1"/>
                  </a:cxn>
                  <a:cxn ang="0">
                    <a:pos x="9" y="3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8"/>
                    </a:cubicBezTo>
                    <a:cubicBezTo>
                      <a:pt x="0" y="6"/>
                      <a:pt x="0" y="2"/>
                      <a:pt x="1" y="1"/>
                    </a:cubicBezTo>
                    <a:cubicBezTo>
                      <a:pt x="3" y="0"/>
                      <a:pt x="7" y="1"/>
                      <a:pt x="9" y="3"/>
                    </a:cubicBezTo>
                    <a:cubicBezTo>
                      <a:pt x="11" y="6"/>
                      <a:pt x="11" y="9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2" name="Freeform 185"/>
              <p:cNvSpPr>
                <a:spLocks/>
              </p:cNvSpPr>
              <p:nvPr/>
            </p:nvSpPr>
            <p:spPr bwMode="gray">
              <a:xfrm>
                <a:off x="-367536" y="5748064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3" name="Freeform 186"/>
              <p:cNvSpPr>
                <a:spLocks/>
              </p:cNvSpPr>
              <p:nvPr/>
            </p:nvSpPr>
            <p:spPr bwMode="gray">
              <a:xfrm>
                <a:off x="-468312" y="5462588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9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3 h 98"/>
                  <a:gd name="T28" fmla="*/ 24 w 26"/>
                  <a:gd name="T29" fmla="*/ 93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8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5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4" name="Freeform 187"/>
              <p:cNvSpPr>
                <a:spLocks/>
              </p:cNvSpPr>
              <p:nvPr/>
            </p:nvSpPr>
            <p:spPr bwMode="gray">
              <a:xfrm>
                <a:off x="161925" y="5627688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9 h 98"/>
                  <a:gd name="T4" fmla="*/ 8 w 26"/>
                  <a:gd name="T5" fmla="*/ 13 h 98"/>
                  <a:gd name="T6" fmla="*/ 24 w 26"/>
                  <a:gd name="T7" fmla="*/ 9 h 98"/>
                  <a:gd name="T8" fmla="*/ 24 w 26"/>
                  <a:gd name="T9" fmla="*/ 9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3 h 98"/>
                  <a:gd name="T28" fmla="*/ 24 w 26"/>
                  <a:gd name="T29" fmla="*/ 93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6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8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6" y="92"/>
                      <a:pt x="26" y="90"/>
                      <a:pt x="26" y="88"/>
                    </a:cubicBezTo>
                    <a:cubicBezTo>
                      <a:pt x="25" y="86"/>
                      <a:pt x="23" y="85"/>
                      <a:pt x="22" y="85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BFBFBF"/>
                  </a:gs>
                  <a:gs pos="100000">
                    <a:srgbClr val="7F7F7F"/>
                  </a:gs>
                </a:gsLst>
                <a:lin ang="5400000"/>
              </a:gra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5" name="Freeform 188"/>
              <p:cNvSpPr>
                <a:spLocks/>
              </p:cNvSpPr>
              <p:nvPr/>
            </p:nvSpPr>
            <p:spPr bwMode="gray">
              <a:xfrm>
                <a:off x="-438150" y="5064125"/>
                <a:ext cx="715963" cy="566738"/>
              </a:xfrm>
              <a:custGeom>
                <a:avLst/>
                <a:gdLst>
                  <a:gd name="T0" fmla="*/ 0 w 451"/>
                  <a:gd name="T1" fmla="*/ 0 h 357"/>
                  <a:gd name="T2" fmla="*/ 0 w 451"/>
                  <a:gd name="T3" fmla="*/ 236 h 357"/>
                  <a:gd name="T4" fmla="*/ 451 w 451"/>
                  <a:gd name="T5" fmla="*/ 357 h 357"/>
                  <a:gd name="T6" fmla="*/ 451 w 451"/>
                  <a:gd name="T7" fmla="*/ 123 h 357"/>
                  <a:gd name="T8" fmla="*/ 0 w 451"/>
                  <a:gd name="T9" fmla="*/ 0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357"/>
                  <a:gd name="T17" fmla="*/ 451 w 451"/>
                  <a:gd name="T18" fmla="*/ 357 h 3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357">
                    <a:moveTo>
                      <a:pt x="0" y="0"/>
                    </a:moveTo>
                    <a:lnTo>
                      <a:pt x="0" y="236"/>
                    </a:lnTo>
                    <a:lnTo>
                      <a:pt x="451" y="357"/>
                    </a:lnTo>
                    <a:lnTo>
                      <a:pt x="451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6" name="Freeform 189"/>
              <p:cNvSpPr>
                <a:spLocks/>
              </p:cNvSpPr>
              <p:nvPr/>
            </p:nvSpPr>
            <p:spPr bwMode="gray">
              <a:xfrm>
                <a:off x="-30162" y="5245100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7" name="Freeform 190"/>
              <p:cNvSpPr>
                <a:spLocks/>
              </p:cNvSpPr>
              <p:nvPr/>
            </p:nvSpPr>
            <p:spPr bwMode="gray">
              <a:xfrm>
                <a:off x="-30162" y="5338763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8" name="Freeform 191"/>
              <p:cNvSpPr>
                <a:spLocks/>
              </p:cNvSpPr>
              <p:nvPr/>
            </p:nvSpPr>
            <p:spPr bwMode="gray">
              <a:xfrm>
                <a:off x="-30162" y="5432425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9" name="Freeform 192"/>
              <p:cNvSpPr>
                <a:spLocks/>
              </p:cNvSpPr>
              <p:nvPr/>
            </p:nvSpPr>
            <p:spPr bwMode="gray">
              <a:xfrm>
                <a:off x="-367536" y="5144662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0" name="Freeform 193"/>
              <p:cNvSpPr>
                <a:spLocks/>
              </p:cNvSpPr>
              <p:nvPr/>
            </p:nvSpPr>
            <p:spPr bwMode="gray">
              <a:xfrm>
                <a:off x="-367536" y="5206118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1" name="Freeform 194"/>
              <p:cNvSpPr>
                <a:spLocks/>
              </p:cNvSpPr>
              <p:nvPr/>
            </p:nvSpPr>
            <p:spPr bwMode="gray">
              <a:xfrm>
                <a:off x="-367536" y="5261989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2" name="Freeform 195"/>
              <p:cNvSpPr>
                <a:spLocks/>
              </p:cNvSpPr>
              <p:nvPr/>
            </p:nvSpPr>
            <p:spPr bwMode="gray">
              <a:xfrm>
                <a:off x="-367536" y="5317859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" name="Freeform 196"/>
              <p:cNvSpPr>
                <a:spLocks/>
              </p:cNvSpPr>
              <p:nvPr/>
            </p:nvSpPr>
            <p:spPr bwMode="gray">
              <a:xfrm>
                <a:off x="-367536" y="5373730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8"/>
                  </a:cxn>
                  <a:cxn ang="0">
                    <a:pos x="1" y="1"/>
                  </a:cxn>
                  <a:cxn ang="0">
                    <a:pos x="9" y="3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8"/>
                    </a:cubicBezTo>
                    <a:cubicBezTo>
                      <a:pt x="0" y="6"/>
                      <a:pt x="0" y="2"/>
                      <a:pt x="1" y="1"/>
                    </a:cubicBezTo>
                    <a:cubicBezTo>
                      <a:pt x="3" y="0"/>
                      <a:pt x="7" y="1"/>
                      <a:pt x="9" y="3"/>
                    </a:cubicBezTo>
                    <a:cubicBezTo>
                      <a:pt x="11" y="6"/>
                      <a:pt x="11" y="9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4" name="Freeform 197"/>
              <p:cNvSpPr>
                <a:spLocks/>
              </p:cNvSpPr>
              <p:nvPr/>
            </p:nvSpPr>
            <p:spPr bwMode="gray">
              <a:xfrm>
                <a:off x="-468312" y="5091113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8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2 h 98"/>
                  <a:gd name="T28" fmla="*/ 24 w 26"/>
                  <a:gd name="T29" fmla="*/ 92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5" name="Freeform 198"/>
              <p:cNvSpPr>
                <a:spLocks/>
              </p:cNvSpPr>
              <p:nvPr/>
            </p:nvSpPr>
            <p:spPr bwMode="gray">
              <a:xfrm>
                <a:off x="161925" y="5256213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9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3 h 98"/>
                  <a:gd name="T28" fmla="*/ 24 w 26"/>
                  <a:gd name="T29" fmla="*/ 93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6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6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BFBFBF"/>
                  </a:gs>
                  <a:gs pos="100000">
                    <a:srgbClr val="7F7F7F"/>
                  </a:gs>
                </a:gsLst>
                <a:lin ang="5400000"/>
              </a:gra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6" name="Freeform 199"/>
              <p:cNvSpPr>
                <a:spLocks/>
              </p:cNvSpPr>
              <p:nvPr/>
            </p:nvSpPr>
            <p:spPr bwMode="gray">
              <a:xfrm>
                <a:off x="-438150" y="4692650"/>
                <a:ext cx="715963" cy="566738"/>
              </a:xfrm>
              <a:custGeom>
                <a:avLst/>
                <a:gdLst>
                  <a:gd name="T0" fmla="*/ 0 w 451"/>
                  <a:gd name="T1" fmla="*/ 0 h 357"/>
                  <a:gd name="T2" fmla="*/ 0 w 451"/>
                  <a:gd name="T3" fmla="*/ 234 h 357"/>
                  <a:gd name="T4" fmla="*/ 451 w 451"/>
                  <a:gd name="T5" fmla="*/ 357 h 357"/>
                  <a:gd name="T6" fmla="*/ 451 w 451"/>
                  <a:gd name="T7" fmla="*/ 123 h 357"/>
                  <a:gd name="T8" fmla="*/ 0 w 451"/>
                  <a:gd name="T9" fmla="*/ 0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357"/>
                  <a:gd name="T17" fmla="*/ 451 w 451"/>
                  <a:gd name="T18" fmla="*/ 357 h 3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357">
                    <a:moveTo>
                      <a:pt x="0" y="0"/>
                    </a:moveTo>
                    <a:lnTo>
                      <a:pt x="0" y="234"/>
                    </a:lnTo>
                    <a:lnTo>
                      <a:pt x="451" y="357"/>
                    </a:lnTo>
                    <a:lnTo>
                      <a:pt x="451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7" name="Freeform 200"/>
              <p:cNvSpPr>
                <a:spLocks/>
              </p:cNvSpPr>
              <p:nvPr/>
            </p:nvSpPr>
            <p:spPr bwMode="gray">
              <a:xfrm>
                <a:off x="-30162" y="4873625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8" name="Freeform 201"/>
              <p:cNvSpPr>
                <a:spLocks/>
              </p:cNvSpPr>
              <p:nvPr/>
            </p:nvSpPr>
            <p:spPr bwMode="gray">
              <a:xfrm>
                <a:off x="-30162" y="4967288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9" name="Freeform 202"/>
              <p:cNvSpPr>
                <a:spLocks/>
              </p:cNvSpPr>
              <p:nvPr/>
            </p:nvSpPr>
            <p:spPr bwMode="gray">
              <a:xfrm>
                <a:off x="-30162" y="5056188"/>
                <a:ext cx="252413" cy="136525"/>
              </a:xfrm>
              <a:custGeom>
                <a:avLst/>
                <a:gdLst>
                  <a:gd name="T0" fmla="*/ 0 w 159"/>
                  <a:gd name="T1" fmla="*/ 0 h 86"/>
                  <a:gd name="T2" fmla="*/ 0 w 159"/>
                  <a:gd name="T3" fmla="*/ 43 h 86"/>
                  <a:gd name="T4" fmla="*/ 159 w 159"/>
                  <a:gd name="T5" fmla="*/ 86 h 86"/>
                  <a:gd name="T6" fmla="*/ 159 w 159"/>
                  <a:gd name="T7" fmla="*/ 43 h 86"/>
                  <a:gd name="T8" fmla="*/ 0 w 159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6"/>
                  <a:gd name="T17" fmla="*/ 159 w 159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6">
                    <a:moveTo>
                      <a:pt x="0" y="0"/>
                    </a:moveTo>
                    <a:lnTo>
                      <a:pt x="0" y="43"/>
                    </a:lnTo>
                    <a:lnTo>
                      <a:pt x="159" y="86"/>
                    </a:lnTo>
                    <a:lnTo>
                      <a:pt x="159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0" name="Freeform 203"/>
              <p:cNvSpPr>
                <a:spLocks/>
              </p:cNvSpPr>
              <p:nvPr/>
            </p:nvSpPr>
            <p:spPr bwMode="gray">
              <a:xfrm>
                <a:off x="-367536" y="4775917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1" name="Freeform 204"/>
              <p:cNvSpPr>
                <a:spLocks/>
              </p:cNvSpPr>
              <p:nvPr/>
            </p:nvSpPr>
            <p:spPr bwMode="gray">
              <a:xfrm>
                <a:off x="-367536" y="4831788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2" name="Freeform 205"/>
              <p:cNvSpPr>
                <a:spLocks/>
              </p:cNvSpPr>
              <p:nvPr/>
            </p:nvSpPr>
            <p:spPr bwMode="gray">
              <a:xfrm>
                <a:off x="-367536" y="4887658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3" name="Freeform 207"/>
              <p:cNvSpPr>
                <a:spLocks/>
              </p:cNvSpPr>
              <p:nvPr/>
            </p:nvSpPr>
            <p:spPr bwMode="gray">
              <a:xfrm>
                <a:off x="-367536" y="4943529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4" name="Freeform 208"/>
              <p:cNvSpPr>
                <a:spLocks/>
              </p:cNvSpPr>
              <p:nvPr/>
            </p:nvSpPr>
            <p:spPr bwMode="gray">
              <a:xfrm>
                <a:off x="-367536" y="4999399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5" name="Freeform 209"/>
              <p:cNvSpPr>
                <a:spLocks/>
              </p:cNvSpPr>
              <p:nvPr/>
            </p:nvSpPr>
            <p:spPr bwMode="gray">
              <a:xfrm>
                <a:off x="-468312" y="4719638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8 h 98"/>
                  <a:gd name="T4" fmla="*/ 8 w 26"/>
                  <a:gd name="T5" fmla="*/ 12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0 h 98"/>
                  <a:gd name="T14" fmla="*/ 3 w 26"/>
                  <a:gd name="T15" fmla="*/ 6 h 98"/>
                  <a:gd name="T16" fmla="*/ 0 w 26"/>
                  <a:gd name="T17" fmla="*/ 9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7 h 98"/>
                  <a:gd name="T26" fmla="*/ 24 w 26"/>
                  <a:gd name="T27" fmla="*/ 92 h 98"/>
                  <a:gd name="T28" fmla="*/ 24 w 26"/>
                  <a:gd name="T29" fmla="*/ 92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6"/>
                      <a:pt x="26" y="4"/>
                    </a:cubicBezTo>
                    <a:cubicBezTo>
                      <a:pt x="25" y="1"/>
                      <a:pt x="23" y="0"/>
                      <a:pt x="22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5" y="97"/>
                      <a:pt x="5" y="97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6" name="Freeform 210"/>
              <p:cNvSpPr>
                <a:spLocks/>
              </p:cNvSpPr>
              <p:nvPr/>
            </p:nvSpPr>
            <p:spPr bwMode="gray">
              <a:xfrm>
                <a:off x="161925" y="4884738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8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0 h 98"/>
                  <a:gd name="T14" fmla="*/ 3 w 26"/>
                  <a:gd name="T15" fmla="*/ 6 h 98"/>
                  <a:gd name="T16" fmla="*/ 0 w 26"/>
                  <a:gd name="T17" fmla="*/ 9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7 h 98"/>
                  <a:gd name="T26" fmla="*/ 24 w 26"/>
                  <a:gd name="T27" fmla="*/ 92 h 98"/>
                  <a:gd name="T28" fmla="*/ 24 w 26"/>
                  <a:gd name="T29" fmla="*/ 92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6" y="8"/>
                      <a:pt x="26" y="6"/>
                      <a:pt x="26" y="4"/>
                    </a:cubicBezTo>
                    <a:cubicBezTo>
                      <a:pt x="25" y="1"/>
                      <a:pt x="23" y="0"/>
                      <a:pt x="22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7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6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BFBFBF"/>
                  </a:gs>
                  <a:gs pos="100000">
                    <a:srgbClr val="7F7F7F"/>
                  </a:gs>
                </a:gsLst>
                <a:lin ang="5400000"/>
              </a:gra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420" name="Freeform 6"/>
            <p:cNvSpPr>
              <a:spLocks/>
            </p:cNvSpPr>
            <p:nvPr/>
          </p:nvSpPr>
          <p:spPr bwMode="gray">
            <a:xfrm>
              <a:off x="4762913" y="4211992"/>
              <a:ext cx="449433" cy="250098"/>
            </a:xfrm>
            <a:custGeom>
              <a:avLst/>
              <a:gdLst/>
              <a:ahLst/>
              <a:cxnLst>
                <a:cxn ang="0">
                  <a:pos x="807" y="222"/>
                </a:cxn>
                <a:cxn ang="0">
                  <a:pos x="790" y="224"/>
                </a:cxn>
                <a:cxn ang="0">
                  <a:pos x="791" y="218"/>
                </a:cxn>
                <a:cxn ang="0">
                  <a:pos x="693" y="115"/>
                </a:cxn>
                <a:cxn ang="0">
                  <a:pos x="633" y="136"/>
                </a:cxn>
                <a:cxn ang="0">
                  <a:pos x="635" y="115"/>
                </a:cxn>
                <a:cxn ang="0">
                  <a:pos x="484" y="0"/>
                </a:cxn>
                <a:cxn ang="0">
                  <a:pos x="333" y="115"/>
                </a:cxn>
                <a:cxn ang="0">
                  <a:pos x="336" y="139"/>
                </a:cxn>
                <a:cxn ang="0">
                  <a:pos x="263" y="108"/>
                </a:cxn>
                <a:cxn ang="0">
                  <a:pos x="158" y="218"/>
                </a:cxn>
                <a:cxn ang="0">
                  <a:pos x="164" y="253"/>
                </a:cxn>
                <a:cxn ang="0">
                  <a:pos x="114" y="242"/>
                </a:cxn>
                <a:cxn ang="0">
                  <a:pos x="0" y="352"/>
                </a:cxn>
                <a:cxn ang="0">
                  <a:pos x="114" y="462"/>
                </a:cxn>
                <a:cxn ang="0">
                  <a:pos x="203" y="421"/>
                </a:cxn>
                <a:cxn ang="0">
                  <a:pos x="365" y="513"/>
                </a:cxn>
                <a:cxn ang="0">
                  <a:pos x="524" y="431"/>
                </a:cxn>
                <a:cxn ang="0">
                  <a:pos x="616" y="488"/>
                </a:cxn>
                <a:cxn ang="0">
                  <a:pos x="717" y="410"/>
                </a:cxn>
                <a:cxn ang="0">
                  <a:pos x="807" y="455"/>
                </a:cxn>
                <a:cxn ang="0">
                  <a:pos x="922" y="339"/>
                </a:cxn>
                <a:cxn ang="0">
                  <a:pos x="807" y="222"/>
                </a:cxn>
              </a:cxnLst>
              <a:rect l="0" t="0" r="r" b="b"/>
              <a:pathLst>
                <a:path w="922" h="513">
                  <a:moveTo>
                    <a:pt x="807" y="222"/>
                  </a:moveTo>
                  <a:cubicBezTo>
                    <a:pt x="801" y="222"/>
                    <a:pt x="796" y="223"/>
                    <a:pt x="790" y="224"/>
                  </a:cubicBezTo>
                  <a:cubicBezTo>
                    <a:pt x="790" y="222"/>
                    <a:pt x="791" y="220"/>
                    <a:pt x="791" y="218"/>
                  </a:cubicBezTo>
                  <a:cubicBezTo>
                    <a:pt x="791" y="161"/>
                    <a:pt x="747" y="115"/>
                    <a:pt x="693" y="115"/>
                  </a:cubicBezTo>
                  <a:cubicBezTo>
                    <a:pt x="670" y="115"/>
                    <a:pt x="649" y="123"/>
                    <a:pt x="633" y="136"/>
                  </a:cubicBezTo>
                  <a:cubicBezTo>
                    <a:pt x="634" y="129"/>
                    <a:pt x="635" y="122"/>
                    <a:pt x="635" y="115"/>
                  </a:cubicBezTo>
                  <a:cubicBezTo>
                    <a:pt x="635" y="51"/>
                    <a:pt x="568" y="0"/>
                    <a:pt x="484" y="0"/>
                  </a:cubicBezTo>
                  <a:cubicBezTo>
                    <a:pt x="400" y="0"/>
                    <a:pt x="333" y="51"/>
                    <a:pt x="333" y="115"/>
                  </a:cubicBezTo>
                  <a:cubicBezTo>
                    <a:pt x="333" y="123"/>
                    <a:pt x="334" y="131"/>
                    <a:pt x="336" y="139"/>
                  </a:cubicBezTo>
                  <a:cubicBezTo>
                    <a:pt x="317" y="120"/>
                    <a:pt x="292" y="108"/>
                    <a:pt x="263" y="108"/>
                  </a:cubicBezTo>
                  <a:cubicBezTo>
                    <a:pt x="205" y="108"/>
                    <a:pt x="158" y="157"/>
                    <a:pt x="158" y="218"/>
                  </a:cubicBezTo>
                  <a:cubicBezTo>
                    <a:pt x="158" y="230"/>
                    <a:pt x="160" y="242"/>
                    <a:pt x="164" y="253"/>
                  </a:cubicBezTo>
                  <a:cubicBezTo>
                    <a:pt x="149" y="246"/>
                    <a:pt x="132" y="242"/>
                    <a:pt x="114" y="242"/>
                  </a:cubicBezTo>
                  <a:cubicBezTo>
                    <a:pt x="51" y="242"/>
                    <a:pt x="0" y="291"/>
                    <a:pt x="0" y="352"/>
                  </a:cubicBezTo>
                  <a:cubicBezTo>
                    <a:pt x="0" y="413"/>
                    <a:pt x="51" y="462"/>
                    <a:pt x="114" y="462"/>
                  </a:cubicBezTo>
                  <a:cubicBezTo>
                    <a:pt x="150" y="462"/>
                    <a:pt x="182" y="446"/>
                    <a:pt x="203" y="421"/>
                  </a:cubicBezTo>
                  <a:cubicBezTo>
                    <a:pt x="218" y="473"/>
                    <a:pt x="285" y="513"/>
                    <a:pt x="365" y="513"/>
                  </a:cubicBezTo>
                  <a:cubicBezTo>
                    <a:pt x="440" y="513"/>
                    <a:pt x="503" y="478"/>
                    <a:pt x="524" y="431"/>
                  </a:cubicBezTo>
                  <a:cubicBezTo>
                    <a:pt x="542" y="465"/>
                    <a:pt x="576" y="488"/>
                    <a:pt x="616" y="488"/>
                  </a:cubicBezTo>
                  <a:cubicBezTo>
                    <a:pt x="664" y="488"/>
                    <a:pt x="704" y="455"/>
                    <a:pt x="717" y="410"/>
                  </a:cubicBezTo>
                  <a:cubicBezTo>
                    <a:pt x="738" y="437"/>
                    <a:pt x="770" y="455"/>
                    <a:pt x="807" y="455"/>
                  </a:cubicBezTo>
                  <a:cubicBezTo>
                    <a:pt x="870" y="455"/>
                    <a:pt x="922" y="403"/>
                    <a:pt x="922" y="339"/>
                  </a:cubicBezTo>
                  <a:cubicBezTo>
                    <a:pt x="922" y="275"/>
                    <a:pt x="870" y="222"/>
                    <a:pt x="807" y="22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 w="6350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>
                <a:rot lat="20400000" lon="19200000" rev="0"/>
              </a:camera>
              <a:lightRig rig="threePt" dir="t"/>
            </a:scene3d>
            <a:sp3d prstMaterial="matte">
              <a:bevelT w="0" h="0"/>
              <a:bevelB w="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100" name="Line 3316"/>
          <p:cNvSpPr>
            <a:spLocks noChangeShapeType="1"/>
          </p:cNvSpPr>
          <p:nvPr/>
        </p:nvSpPr>
        <p:spPr bwMode="gray">
          <a:xfrm rot="5400000">
            <a:off x="-1092740" y="3587912"/>
            <a:ext cx="4284000" cy="123"/>
          </a:xfrm>
          <a:prstGeom prst="line">
            <a:avLst/>
          </a:prstGeom>
          <a:noFill/>
          <a:ln w="12700">
            <a:solidFill>
              <a:schemeClr val="bg1">
                <a:lumMod val="50000"/>
              </a:schemeClr>
            </a:solidFill>
            <a:prstDash val="dash"/>
            <a:round/>
            <a:headEnd type="oval"/>
            <a:tailEnd type="none"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all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Bebas Neue" panose="020B0506020202020201" pitchFamily="34" charset="0"/>
              <a:cs typeface="Calibri" pitchFamily="34" charset="0"/>
            </a:endParaRPr>
          </a:p>
        </p:txBody>
      </p:sp>
      <p:sp>
        <p:nvSpPr>
          <p:cNvPr id="2097" name="Line 3316"/>
          <p:cNvSpPr>
            <a:spLocks noChangeShapeType="1"/>
          </p:cNvSpPr>
          <p:nvPr/>
        </p:nvSpPr>
        <p:spPr bwMode="gray">
          <a:xfrm rot="5400000">
            <a:off x="8629603" y="3953735"/>
            <a:ext cx="4824000" cy="123"/>
          </a:xfrm>
          <a:prstGeom prst="line">
            <a:avLst/>
          </a:prstGeom>
          <a:noFill/>
          <a:ln w="12700">
            <a:solidFill>
              <a:schemeClr val="bg1">
                <a:lumMod val="50000"/>
              </a:schemeClr>
            </a:solidFill>
            <a:prstDash val="dash"/>
            <a:round/>
            <a:headEnd type="oval"/>
            <a:tailEnd type="none"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endParaRPr lang="en-US" sz="1600" kern="0" cap="all" dirty="0">
              <a:solidFill>
                <a:sysClr val="windowText" lastClr="000000"/>
              </a:solidFill>
              <a:latin typeface="Bebas Neue" panose="020B0506020202020201" pitchFamily="34" charset="0"/>
              <a:cs typeface="Calibri" pitchFamily="34" charset="0"/>
            </a:endParaRPr>
          </a:p>
        </p:txBody>
      </p:sp>
      <p:sp>
        <p:nvSpPr>
          <p:cNvPr id="40963" name="_h1"/>
          <p:cNvSpPr>
            <a:spLocks noGrp="1" noChangeArrowheads="1"/>
          </p:cNvSpPr>
          <p:nvPr>
            <p:ph type="title"/>
          </p:nvPr>
        </p:nvSpPr>
        <p:spPr bwMode="gray">
          <a:xfrm>
            <a:off x="540000" y="432000"/>
            <a:ext cx="11109600" cy="548048"/>
          </a:xfrm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/>
          <a:lstStyle/>
          <a:p>
            <a:r>
              <a:rPr lang="tr-TR" b="1" noProof="1">
                <a:latin typeface="Candara" panose="020E0502030303020204" pitchFamily="34" charset="0"/>
              </a:rPr>
              <a:t>ELEKTRİK KONTROLLERİ </a:t>
            </a:r>
            <a:r>
              <a:rPr lang="tr-TR" sz="3200" b="1" noProof="1">
                <a:latin typeface="Candara" panose="020E0502030303020204" pitchFamily="34" charset="0"/>
              </a:rPr>
              <a:t>– TESİSAT VE TOPRAKLAMA</a:t>
            </a:r>
            <a:endParaRPr lang="en-US" sz="3200" b="1" noProof="1">
              <a:latin typeface="Candara" panose="020E0502030303020204" pitchFamily="34" charset="0"/>
            </a:endParaRPr>
          </a:p>
        </p:txBody>
      </p:sp>
      <p:sp>
        <p:nvSpPr>
          <p:cNvPr id="2096" name="Text Box 3317"/>
          <p:cNvSpPr txBox="1">
            <a:spLocks noChangeArrowheads="1"/>
          </p:cNvSpPr>
          <p:nvPr/>
        </p:nvSpPr>
        <p:spPr bwMode="gray">
          <a:xfrm>
            <a:off x="7684028" y="1358681"/>
            <a:ext cx="3266279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 wrap="none" tIns="0" rIns="0" bIns="0">
            <a:spAutoFit/>
          </a:bodyPr>
          <a:lstStyle>
            <a:defPPr>
              <a:defRPr lang="de-DE"/>
            </a:defPPr>
            <a:lvl1pPr>
              <a:lnSpc>
                <a:spcPct val="80000"/>
              </a:lnSpc>
              <a:spcAft>
                <a:spcPts val="1000"/>
              </a:spcAft>
              <a:defRPr sz="1800">
                <a:latin typeface="Bebas Neue" panose="020B0506020202020201" pitchFamily="34" charset="0"/>
                <a:cs typeface="Calibri" pitchFamily="34" charset="0"/>
              </a:defRPr>
            </a:lvl1pPr>
          </a:lstStyle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all" spc="0" normalizeH="0" baseline="0" noProof="1">
                <a:ln>
                  <a:noFill/>
                </a:ln>
                <a:solidFill>
                  <a:srgbClr val="C00000"/>
                </a:solidFill>
                <a:uLnTx/>
                <a:uFillTx/>
                <a:latin typeface="Candara" panose="020E0502030303020204" pitchFamily="34" charset="0"/>
              </a:rPr>
              <a:t>TERMAL KAMERALI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all" spc="0" normalizeH="0" baseline="0" noProof="1">
                <a:ln>
                  <a:noFill/>
                </a:ln>
                <a:solidFill>
                  <a:srgbClr val="C00000"/>
                </a:solidFill>
                <a:uLnTx/>
                <a:uFillTx/>
                <a:latin typeface="Candara" panose="020E0502030303020204" pitchFamily="34" charset="0"/>
              </a:rPr>
              <a:t>UYGUNLUK KONTROLLERİ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PANOLAR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KABLOLAR</a:t>
            </a:r>
          </a:p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CİHAZLAR</a:t>
            </a:r>
            <a:endParaRPr kumimoji="0" lang="en-US" sz="1400" b="0" i="0" u="none" strike="noStrike" kern="0" cap="all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2099" name="Text Box 3317"/>
          <p:cNvSpPr txBox="1">
            <a:spLocks noChangeArrowheads="1"/>
          </p:cNvSpPr>
          <p:nvPr/>
        </p:nvSpPr>
        <p:spPr bwMode="gray">
          <a:xfrm>
            <a:off x="1040899" y="1243969"/>
            <a:ext cx="2892780" cy="22775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>
              <a:rot lat="0" lon="0" rev="10800000"/>
            </a:lightRig>
          </a:scene3d>
          <a:sp3d prstMaterial="matte"/>
        </p:spPr>
        <p:txBody>
          <a:bodyPr wrap="none" tIns="0" rIns="0" bIns="0">
            <a:spAutoFit/>
          </a:bodyPr>
          <a:lstStyle>
            <a:defPPr>
              <a:defRPr lang="de-DE"/>
            </a:defPPr>
            <a:lvl1pPr>
              <a:lnSpc>
                <a:spcPct val="80000"/>
              </a:lnSpc>
              <a:spcAft>
                <a:spcPts val="1000"/>
              </a:spcAft>
              <a:defRPr sz="1800">
                <a:latin typeface="Bebas Neue" panose="020B0506020202020201" pitchFamily="34" charset="0"/>
                <a:cs typeface="Calibri" pitchFamily="34" charset="0"/>
              </a:defRPr>
            </a:lvl1pPr>
          </a:lstStyle>
          <a:p>
            <a:pPr>
              <a:lnSpc>
                <a:spcPct val="100000"/>
              </a:lnSpc>
              <a:spcAft>
                <a:spcPts val="0"/>
              </a:spcAft>
              <a:defRPr/>
            </a:pPr>
            <a:r>
              <a:rPr lang="tr-TR" sz="2200" b="1" kern="0" cap="all" noProof="1">
                <a:solidFill>
                  <a:schemeClr val="accent3">
                    <a:lumMod val="50000"/>
                  </a:schemeClr>
                </a:solidFill>
                <a:latin typeface="Candara" panose="020E0502030303020204" pitchFamily="34" charset="0"/>
              </a:rPr>
              <a:t>TESİSAT KONTROLLERİ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TESİSAT UYGUNLUK KONTROLÜ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TOPRAKLAMA TESİSAT KONTROLÜ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PARATONER KONTROLÜ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TRANSFORMATÖR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PANO TOPRAKLAMASI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PRİZ TOPRAKLAMA HATLARI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MAKİNE GÖVDE TOPRAKLAMASI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400" kern="0" cap="all" noProof="1">
                <a:solidFill>
                  <a:sysClr val="windowText" lastClr="000000"/>
                </a:solidFill>
                <a:latin typeface="Candara" panose="020E0502030303020204" pitchFamily="34" charset="0"/>
              </a:rPr>
              <a:t>ELEKTRİKSEL CİHAZ TOPRAKLAMASI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0" cap="all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YÜKSEK GERİLİM</a:t>
            </a:r>
          </a:p>
        </p:txBody>
      </p:sp>
      <p:sp>
        <p:nvSpPr>
          <p:cNvPr id="779" name="Freeform 2086"/>
          <p:cNvSpPr>
            <a:spLocks/>
          </p:cNvSpPr>
          <p:nvPr/>
        </p:nvSpPr>
        <p:spPr bwMode="gray">
          <a:xfrm>
            <a:off x="8457985" y="5377283"/>
            <a:ext cx="2835110" cy="794544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ap="flat" cmpd="sng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  <a:scene3d>
            <a:camera prst="perspectiveAbove" fov="0"/>
            <a:lightRig rig="threePt" dir="t"/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80" name="Freeform 1310"/>
          <p:cNvSpPr>
            <a:spLocks/>
          </p:cNvSpPr>
          <p:nvPr/>
        </p:nvSpPr>
        <p:spPr bwMode="gray">
          <a:xfrm>
            <a:off x="8663322" y="5434545"/>
            <a:ext cx="2424436" cy="680020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8100" algn="ctr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781" name="Freeform 2086"/>
          <p:cNvSpPr>
            <a:spLocks/>
          </p:cNvSpPr>
          <p:nvPr/>
        </p:nvSpPr>
        <p:spPr bwMode="gray">
          <a:xfrm>
            <a:off x="4481721" y="4257291"/>
            <a:ext cx="2835110" cy="794544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ap="flat" cmpd="sng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  <a:scene3d>
            <a:camera prst="perspectiveAbove" fov="0"/>
            <a:lightRig rig="threePt" dir="t"/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82" name="Freeform 1310"/>
          <p:cNvSpPr>
            <a:spLocks/>
          </p:cNvSpPr>
          <p:nvPr/>
        </p:nvSpPr>
        <p:spPr bwMode="gray">
          <a:xfrm>
            <a:off x="4687058" y="4314553"/>
            <a:ext cx="2424436" cy="680020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8100" algn="ctr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783" name="Freeform 2086"/>
          <p:cNvSpPr>
            <a:spLocks/>
          </p:cNvSpPr>
          <p:nvPr/>
        </p:nvSpPr>
        <p:spPr bwMode="gray">
          <a:xfrm>
            <a:off x="6459989" y="3693289"/>
            <a:ext cx="2835110" cy="794544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ap="flat" cmpd="sng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  <a:scene3d>
            <a:camera prst="perspectiveAbove" fov="0"/>
            <a:lightRig rig="threePt" dir="t"/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84" name="Freeform 1310"/>
          <p:cNvSpPr>
            <a:spLocks/>
          </p:cNvSpPr>
          <p:nvPr/>
        </p:nvSpPr>
        <p:spPr bwMode="gray">
          <a:xfrm>
            <a:off x="6665326" y="3750551"/>
            <a:ext cx="2424436" cy="680020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algn="ctr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785" name="Gruppieren 938"/>
          <p:cNvGrpSpPr/>
          <p:nvPr/>
        </p:nvGrpSpPr>
        <p:grpSpPr bwMode="gray">
          <a:xfrm>
            <a:off x="7482752" y="3818427"/>
            <a:ext cx="818332" cy="423704"/>
            <a:chOff x="7376726" y="2290703"/>
            <a:chExt cx="1123324" cy="558746"/>
          </a:xfrm>
        </p:grpSpPr>
        <p:sp>
          <p:nvSpPr>
            <p:cNvPr id="786" name="Freeform 6"/>
            <p:cNvSpPr>
              <a:spLocks/>
            </p:cNvSpPr>
            <p:nvPr/>
          </p:nvSpPr>
          <p:spPr bwMode="gray">
            <a:xfrm>
              <a:off x="7431678" y="2290703"/>
              <a:ext cx="1068372" cy="285100"/>
            </a:xfrm>
            <a:custGeom>
              <a:avLst/>
              <a:gdLst>
                <a:gd name="T0" fmla="*/ 0 w 836"/>
                <a:gd name="T1" fmla="*/ 115 h 224"/>
                <a:gd name="T2" fmla="*/ 434 w 836"/>
                <a:gd name="T3" fmla="*/ 0 h 224"/>
                <a:gd name="T4" fmla="*/ 836 w 836"/>
                <a:gd name="T5" fmla="*/ 108 h 224"/>
                <a:gd name="T6" fmla="*/ 401 w 836"/>
                <a:gd name="T7" fmla="*/ 224 h 224"/>
                <a:gd name="T8" fmla="*/ 0 w 836"/>
                <a:gd name="T9" fmla="*/ 115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6"/>
                <a:gd name="T16" fmla="*/ 0 h 224"/>
                <a:gd name="T17" fmla="*/ 836 w 836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6" h="224">
                  <a:moveTo>
                    <a:pt x="0" y="115"/>
                  </a:moveTo>
                  <a:lnTo>
                    <a:pt x="434" y="0"/>
                  </a:lnTo>
                  <a:lnTo>
                    <a:pt x="836" y="108"/>
                  </a:lnTo>
                  <a:lnTo>
                    <a:pt x="401" y="224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7" name="Freeform 7"/>
            <p:cNvSpPr>
              <a:spLocks/>
            </p:cNvSpPr>
            <p:nvPr/>
          </p:nvSpPr>
          <p:spPr bwMode="gray">
            <a:xfrm>
              <a:off x="7942881" y="2431570"/>
              <a:ext cx="557169" cy="377437"/>
            </a:xfrm>
            <a:custGeom>
              <a:avLst/>
              <a:gdLst/>
              <a:ahLst/>
              <a:cxnLst>
                <a:cxn ang="0">
                  <a:pos x="0" y="298"/>
                </a:cxn>
                <a:cxn ang="0">
                  <a:pos x="0" y="116"/>
                </a:cxn>
                <a:cxn ang="0">
                  <a:pos x="435" y="0"/>
                </a:cxn>
                <a:cxn ang="0">
                  <a:pos x="435" y="182"/>
                </a:cxn>
                <a:cxn ang="0">
                  <a:pos x="0" y="298"/>
                </a:cxn>
              </a:cxnLst>
              <a:rect l="0" t="0" r="r" b="b"/>
              <a:pathLst>
                <a:path w="435" h="298">
                  <a:moveTo>
                    <a:pt x="0" y="298"/>
                  </a:moveTo>
                  <a:lnTo>
                    <a:pt x="0" y="116"/>
                  </a:lnTo>
                  <a:lnTo>
                    <a:pt x="435" y="0"/>
                  </a:lnTo>
                  <a:lnTo>
                    <a:pt x="435" y="182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788" name="Gruppieren 3055"/>
            <p:cNvGrpSpPr>
              <a:grpSpLocks/>
            </p:cNvGrpSpPr>
            <p:nvPr/>
          </p:nvGrpSpPr>
          <p:grpSpPr bwMode="gray">
            <a:xfrm>
              <a:off x="7376726" y="2395070"/>
              <a:ext cx="600641" cy="454379"/>
              <a:chOff x="3887924" y="2628727"/>
              <a:chExt cx="746126" cy="566738"/>
            </a:xfrm>
            <a:scene3d>
              <a:camera prst="orthographicFront"/>
              <a:lightRig rig="threePt" dir="t"/>
            </a:scene3d>
          </p:grpSpPr>
          <p:sp>
            <p:nvSpPr>
              <p:cNvPr id="789" name="Freeform 8"/>
              <p:cNvSpPr>
                <a:spLocks/>
              </p:cNvSpPr>
              <p:nvPr/>
            </p:nvSpPr>
            <p:spPr bwMode="gray">
              <a:xfrm>
                <a:off x="3918087" y="2628727"/>
                <a:ext cx="715963" cy="566738"/>
              </a:xfrm>
              <a:custGeom>
                <a:avLst/>
                <a:gdLst>
                  <a:gd name="T0" fmla="*/ 0 w 451"/>
                  <a:gd name="T1" fmla="*/ 0 h 357"/>
                  <a:gd name="T2" fmla="*/ 0 w 451"/>
                  <a:gd name="T3" fmla="*/ 237 h 357"/>
                  <a:gd name="T4" fmla="*/ 451 w 451"/>
                  <a:gd name="T5" fmla="*/ 357 h 357"/>
                  <a:gd name="T6" fmla="*/ 451 w 451"/>
                  <a:gd name="T7" fmla="*/ 123 h 357"/>
                  <a:gd name="T8" fmla="*/ 0 w 451"/>
                  <a:gd name="T9" fmla="*/ 0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357"/>
                  <a:gd name="T17" fmla="*/ 451 w 451"/>
                  <a:gd name="T18" fmla="*/ 357 h 3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357">
                    <a:moveTo>
                      <a:pt x="0" y="0"/>
                    </a:moveTo>
                    <a:lnTo>
                      <a:pt x="0" y="237"/>
                    </a:lnTo>
                    <a:lnTo>
                      <a:pt x="451" y="357"/>
                    </a:lnTo>
                    <a:lnTo>
                      <a:pt x="451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0" name="Freeform 9"/>
              <p:cNvSpPr>
                <a:spLocks/>
              </p:cNvSpPr>
              <p:nvPr/>
            </p:nvSpPr>
            <p:spPr bwMode="gray">
              <a:xfrm>
                <a:off x="4326074" y="2809702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1" name="Freeform 10"/>
              <p:cNvSpPr>
                <a:spLocks/>
              </p:cNvSpPr>
              <p:nvPr/>
            </p:nvSpPr>
            <p:spPr bwMode="gray">
              <a:xfrm>
                <a:off x="4326074" y="2903364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2" name="Freeform 11"/>
              <p:cNvSpPr>
                <a:spLocks/>
              </p:cNvSpPr>
              <p:nvPr/>
            </p:nvSpPr>
            <p:spPr bwMode="gray">
              <a:xfrm>
                <a:off x="4326074" y="2997027"/>
                <a:ext cx="252413" cy="131763"/>
              </a:xfrm>
              <a:custGeom>
                <a:avLst/>
                <a:gdLst>
                  <a:gd name="T0" fmla="*/ 0 w 159"/>
                  <a:gd name="T1" fmla="*/ 0 h 83"/>
                  <a:gd name="T2" fmla="*/ 0 w 159"/>
                  <a:gd name="T3" fmla="*/ 40 h 83"/>
                  <a:gd name="T4" fmla="*/ 159 w 159"/>
                  <a:gd name="T5" fmla="*/ 83 h 83"/>
                  <a:gd name="T6" fmla="*/ 159 w 159"/>
                  <a:gd name="T7" fmla="*/ 42 h 83"/>
                  <a:gd name="T8" fmla="*/ 0 w 159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3"/>
                  <a:gd name="T17" fmla="*/ 159 w 159"/>
                  <a:gd name="T18" fmla="*/ 83 h 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3">
                    <a:moveTo>
                      <a:pt x="0" y="0"/>
                    </a:moveTo>
                    <a:lnTo>
                      <a:pt x="0" y="40"/>
                    </a:lnTo>
                    <a:lnTo>
                      <a:pt x="159" y="83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3" name="Freeform 12"/>
              <p:cNvSpPr>
                <a:spLocks/>
              </p:cNvSpPr>
              <p:nvPr/>
            </p:nvSpPr>
            <p:spPr bwMode="gray">
              <a:xfrm>
                <a:off x="3982814" y="2713486"/>
                <a:ext cx="50233" cy="50438"/>
              </a:xfrm>
              <a:custGeom>
                <a:avLst/>
                <a:gdLst/>
                <a:ahLst/>
                <a:cxnLst>
                  <a:cxn ang="0">
                    <a:pos x="10" y="11"/>
                  </a:cxn>
                  <a:cxn ang="0">
                    <a:pos x="3" y="9"/>
                  </a:cxn>
                  <a:cxn ang="0">
                    <a:pos x="2" y="1"/>
                  </a:cxn>
                  <a:cxn ang="0">
                    <a:pos x="9" y="4"/>
                  </a:cxn>
                  <a:cxn ang="0">
                    <a:pos x="10" y="11"/>
                  </a:cxn>
                </a:cxnLst>
                <a:rect l="0" t="0" r="r" b="b"/>
                <a:pathLst>
                  <a:path w="12" h="13">
                    <a:moveTo>
                      <a:pt x="10" y="11"/>
                    </a:moveTo>
                    <a:cubicBezTo>
                      <a:pt x="8" y="13"/>
                      <a:pt x="5" y="12"/>
                      <a:pt x="3" y="9"/>
                    </a:cubicBezTo>
                    <a:cubicBezTo>
                      <a:pt x="1" y="6"/>
                      <a:pt x="0" y="3"/>
                      <a:pt x="2" y="1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6"/>
                      <a:pt x="12" y="10"/>
                      <a:pt x="10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4" name="Freeform 13"/>
              <p:cNvSpPr>
                <a:spLocks/>
              </p:cNvSpPr>
              <p:nvPr/>
            </p:nvSpPr>
            <p:spPr bwMode="gray">
              <a:xfrm>
                <a:off x="3982814" y="2769530"/>
                <a:ext cx="50233" cy="44835"/>
              </a:xfrm>
              <a:custGeom>
                <a:avLst/>
                <a:gdLst/>
                <a:ahLst/>
                <a:cxnLst>
                  <a:cxn ang="0">
                    <a:pos x="10" y="11"/>
                  </a:cxn>
                  <a:cxn ang="0">
                    <a:pos x="3" y="9"/>
                  </a:cxn>
                  <a:cxn ang="0">
                    <a:pos x="2" y="2"/>
                  </a:cxn>
                  <a:cxn ang="0">
                    <a:pos x="9" y="4"/>
                  </a:cxn>
                  <a:cxn ang="0">
                    <a:pos x="10" y="11"/>
                  </a:cxn>
                </a:cxnLst>
                <a:rect l="0" t="0" r="r" b="b"/>
                <a:pathLst>
                  <a:path w="12" h="13">
                    <a:moveTo>
                      <a:pt x="10" y="11"/>
                    </a:moveTo>
                    <a:cubicBezTo>
                      <a:pt x="8" y="13"/>
                      <a:pt x="5" y="12"/>
                      <a:pt x="3" y="9"/>
                    </a:cubicBezTo>
                    <a:cubicBezTo>
                      <a:pt x="1" y="6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2" y="10"/>
                      <a:pt x="10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5" name="Freeform 14"/>
              <p:cNvSpPr>
                <a:spLocks/>
              </p:cNvSpPr>
              <p:nvPr/>
            </p:nvSpPr>
            <p:spPr bwMode="gray">
              <a:xfrm>
                <a:off x="3982814" y="2825574"/>
                <a:ext cx="50233" cy="50438"/>
              </a:xfrm>
              <a:custGeom>
                <a:avLst/>
                <a:gdLst/>
                <a:ahLst/>
                <a:cxnLst>
                  <a:cxn ang="0">
                    <a:pos x="10" y="12"/>
                  </a:cxn>
                  <a:cxn ang="0">
                    <a:pos x="3" y="9"/>
                  </a:cxn>
                  <a:cxn ang="0">
                    <a:pos x="2" y="2"/>
                  </a:cxn>
                  <a:cxn ang="0">
                    <a:pos x="9" y="4"/>
                  </a:cxn>
                  <a:cxn ang="0">
                    <a:pos x="10" y="12"/>
                  </a:cxn>
                </a:cxnLst>
                <a:rect l="0" t="0" r="r" b="b"/>
                <a:pathLst>
                  <a:path w="12" h="13">
                    <a:moveTo>
                      <a:pt x="10" y="12"/>
                    </a:moveTo>
                    <a:cubicBezTo>
                      <a:pt x="8" y="13"/>
                      <a:pt x="5" y="12"/>
                      <a:pt x="3" y="9"/>
                    </a:cubicBezTo>
                    <a:cubicBezTo>
                      <a:pt x="1" y="6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2" y="10"/>
                      <a:pt x="10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6" name="Freeform 15"/>
              <p:cNvSpPr>
                <a:spLocks/>
              </p:cNvSpPr>
              <p:nvPr/>
            </p:nvSpPr>
            <p:spPr bwMode="gray">
              <a:xfrm>
                <a:off x="3982814" y="2881618"/>
                <a:ext cx="50233" cy="50438"/>
              </a:xfrm>
              <a:custGeom>
                <a:avLst/>
                <a:gdLst/>
                <a:ahLst/>
                <a:cxnLst>
                  <a:cxn ang="0">
                    <a:pos x="10" y="12"/>
                  </a:cxn>
                  <a:cxn ang="0">
                    <a:pos x="3" y="9"/>
                  </a:cxn>
                  <a:cxn ang="0">
                    <a:pos x="2" y="2"/>
                  </a:cxn>
                  <a:cxn ang="0">
                    <a:pos x="9" y="4"/>
                  </a:cxn>
                  <a:cxn ang="0">
                    <a:pos x="10" y="12"/>
                  </a:cxn>
                </a:cxnLst>
                <a:rect l="0" t="0" r="r" b="b"/>
                <a:pathLst>
                  <a:path w="12" h="13">
                    <a:moveTo>
                      <a:pt x="10" y="12"/>
                    </a:moveTo>
                    <a:cubicBezTo>
                      <a:pt x="8" y="13"/>
                      <a:pt x="5" y="12"/>
                      <a:pt x="3" y="9"/>
                    </a:cubicBezTo>
                    <a:cubicBezTo>
                      <a:pt x="1" y="7"/>
                      <a:pt x="0" y="3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  <a:cubicBezTo>
                      <a:pt x="11" y="7"/>
                      <a:pt x="12" y="10"/>
                      <a:pt x="10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7" name="Freeform 16"/>
              <p:cNvSpPr>
                <a:spLocks/>
              </p:cNvSpPr>
              <p:nvPr/>
            </p:nvSpPr>
            <p:spPr bwMode="gray">
              <a:xfrm>
                <a:off x="3982814" y="2943265"/>
                <a:ext cx="50233" cy="44835"/>
              </a:xfrm>
              <a:custGeom>
                <a:avLst/>
                <a:gdLst/>
                <a:ahLst/>
                <a:cxnLst>
                  <a:cxn ang="0">
                    <a:pos x="10" y="11"/>
                  </a:cxn>
                  <a:cxn ang="0">
                    <a:pos x="3" y="9"/>
                  </a:cxn>
                  <a:cxn ang="0">
                    <a:pos x="2" y="1"/>
                  </a:cxn>
                  <a:cxn ang="0">
                    <a:pos x="9" y="3"/>
                  </a:cxn>
                  <a:cxn ang="0">
                    <a:pos x="10" y="11"/>
                  </a:cxn>
                </a:cxnLst>
                <a:rect l="0" t="0" r="r" b="b"/>
                <a:pathLst>
                  <a:path w="12" h="12">
                    <a:moveTo>
                      <a:pt x="10" y="11"/>
                    </a:moveTo>
                    <a:cubicBezTo>
                      <a:pt x="8" y="12"/>
                      <a:pt x="5" y="11"/>
                      <a:pt x="3" y="9"/>
                    </a:cubicBezTo>
                    <a:cubicBezTo>
                      <a:pt x="1" y="6"/>
                      <a:pt x="0" y="2"/>
                      <a:pt x="2" y="1"/>
                    </a:cubicBezTo>
                    <a:cubicBezTo>
                      <a:pt x="4" y="0"/>
                      <a:pt x="7" y="1"/>
                      <a:pt x="9" y="3"/>
                    </a:cubicBezTo>
                    <a:cubicBezTo>
                      <a:pt x="11" y="6"/>
                      <a:pt x="12" y="9"/>
                      <a:pt x="10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8" name="Freeform 17"/>
              <p:cNvSpPr>
                <a:spLocks/>
              </p:cNvSpPr>
              <p:nvPr/>
            </p:nvSpPr>
            <p:spPr bwMode="gray">
              <a:xfrm>
                <a:off x="3887924" y="2655714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8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5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1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2 h 98"/>
                  <a:gd name="T28" fmla="*/ 24 w 26"/>
                  <a:gd name="T29" fmla="*/ 92 h 98"/>
                  <a:gd name="T30" fmla="*/ 25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6"/>
                      <a:pt x="25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6"/>
                      <a:pt x="1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4" y="98"/>
                      <a:pt x="5" y="98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2"/>
                      <a:pt x="26" y="90"/>
                      <a:pt x="25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9" name="Freeform 18"/>
              <p:cNvSpPr>
                <a:spLocks/>
              </p:cNvSpPr>
              <p:nvPr/>
            </p:nvSpPr>
            <p:spPr bwMode="gray">
              <a:xfrm>
                <a:off x="4518162" y="2820814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9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5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1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3 h 98"/>
                  <a:gd name="T28" fmla="*/ 24 w 26"/>
                  <a:gd name="T29" fmla="*/ 93 h 98"/>
                  <a:gd name="T30" fmla="*/ 25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6"/>
                      <a:pt x="25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6"/>
                      <a:pt x="1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4" y="98"/>
                      <a:pt x="5" y="9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5" y="92"/>
                      <a:pt x="26" y="90"/>
                      <a:pt x="25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00" name="Gruppieren 8"/>
          <p:cNvGrpSpPr/>
          <p:nvPr/>
        </p:nvGrpSpPr>
        <p:grpSpPr bwMode="gray">
          <a:xfrm>
            <a:off x="9550535" y="5146235"/>
            <a:ext cx="964589" cy="572158"/>
            <a:chOff x="9713697" y="3672166"/>
            <a:chExt cx="1004074" cy="572158"/>
          </a:xfrm>
        </p:grpSpPr>
        <p:grpSp>
          <p:nvGrpSpPr>
            <p:cNvPr id="801" name="Gruppieren 2314"/>
            <p:cNvGrpSpPr>
              <a:grpSpLocks/>
            </p:cNvGrpSpPr>
            <p:nvPr/>
          </p:nvGrpSpPr>
          <p:grpSpPr bwMode="gray">
            <a:xfrm>
              <a:off x="9713697" y="3769419"/>
              <a:ext cx="659868" cy="474905"/>
              <a:chOff x="7292975" y="3730625"/>
              <a:chExt cx="738188" cy="528638"/>
            </a:xfrm>
            <a:scene3d>
              <a:camera prst="orthographicFront"/>
              <a:lightRig rig="threePt" dir="t"/>
            </a:scene3d>
          </p:grpSpPr>
          <p:sp>
            <p:nvSpPr>
              <p:cNvPr id="803" name="Freeform 110"/>
              <p:cNvSpPr>
                <a:spLocks/>
              </p:cNvSpPr>
              <p:nvPr/>
            </p:nvSpPr>
            <p:spPr bwMode="gray">
              <a:xfrm>
                <a:off x="7292975" y="4071938"/>
                <a:ext cx="495300" cy="134938"/>
              </a:xfrm>
              <a:custGeom>
                <a:avLst/>
                <a:gdLst>
                  <a:gd name="T0" fmla="*/ 71 w 312"/>
                  <a:gd name="T1" fmla="*/ 0 h 85"/>
                  <a:gd name="T2" fmla="*/ 0 w 312"/>
                  <a:gd name="T3" fmla="*/ 19 h 85"/>
                  <a:gd name="T4" fmla="*/ 243 w 312"/>
                  <a:gd name="T5" fmla="*/ 85 h 85"/>
                  <a:gd name="T6" fmla="*/ 312 w 312"/>
                  <a:gd name="T7" fmla="*/ 66 h 85"/>
                  <a:gd name="T8" fmla="*/ 71 w 312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2"/>
                  <a:gd name="T16" fmla="*/ 0 h 85"/>
                  <a:gd name="T17" fmla="*/ 312 w 312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2" h="85">
                    <a:moveTo>
                      <a:pt x="71" y="0"/>
                    </a:moveTo>
                    <a:lnTo>
                      <a:pt x="0" y="19"/>
                    </a:lnTo>
                    <a:lnTo>
                      <a:pt x="243" y="85"/>
                    </a:lnTo>
                    <a:lnTo>
                      <a:pt x="312" y="6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>
                <a:solidFill>
                  <a:schemeClr val="tx1">
                    <a:alpha val="1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4" name="Freeform 111"/>
              <p:cNvSpPr>
                <a:spLocks/>
              </p:cNvSpPr>
              <p:nvPr/>
            </p:nvSpPr>
            <p:spPr bwMode="gray">
              <a:xfrm>
                <a:off x="7678844" y="4114583"/>
                <a:ext cx="352319" cy="144680"/>
              </a:xfrm>
              <a:custGeom>
                <a:avLst/>
                <a:gdLst/>
                <a:ahLst/>
                <a:cxnLst>
                  <a:cxn ang="0">
                    <a:pos x="222" y="0"/>
                  </a:cxn>
                  <a:cxn ang="0">
                    <a:pos x="0" y="59"/>
                  </a:cxn>
                  <a:cxn ang="0">
                    <a:pos x="0" y="92"/>
                  </a:cxn>
                  <a:cxn ang="0">
                    <a:pos x="222" y="33"/>
                  </a:cxn>
                  <a:cxn ang="0">
                    <a:pos x="222" y="0"/>
                  </a:cxn>
                </a:cxnLst>
                <a:rect l="0" t="0" r="r" b="b"/>
                <a:pathLst>
                  <a:path w="222" h="92">
                    <a:moveTo>
                      <a:pt x="222" y="0"/>
                    </a:moveTo>
                    <a:lnTo>
                      <a:pt x="0" y="59"/>
                    </a:lnTo>
                    <a:lnTo>
                      <a:pt x="0" y="92"/>
                    </a:lnTo>
                    <a:lnTo>
                      <a:pt x="222" y="3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5" name="Freeform 112"/>
              <p:cNvSpPr>
                <a:spLocks/>
              </p:cNvSpPr>
              <p:nvPr/>
            </p:nvSpPr>
            <p:spPr bwMode="gray">
              <a:xfrm>
                <a:off x="7292975" y="4102100"/>
                <a:ext cx="385763" cy="157163"/>
              </a:xfrm>
              <a:custGeom>
                <a:avLst/>
                <a:gdLst>
                  <a:gd name="T0" fmla="*/ 243 w 243"/>
                  <a:gd name="T1" fmla="*/ 66 h 99"/>
                  <a:gd name="T2" fmla="*/ 0 w 243"/>
                  <a:gd name="T3" fmla="*/ 0 h 99"/>
                  <a:gd name="T4" fmla="*/ 0 w 243"/>
                  <a:gd name="T5" fmla="*/ 33 h 99"/>
                  <a:gd name="T6" fmla="*/ 243 w 243"/>
                  <a:gd name="T7" fmla="*/ 99 h 99"/>
                  <a:gd name="T8" fmla="*/ 243 w 243"/>
                  <a:gd name="T9" fmla="*/ 6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3"/>
                  <a:gd name="T16" fmla="*/ 0 h 99"/>
                  <a:gd name="T17" fmla="*/ 243 w 243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3" h="99">
                    <a:moveTo>
                      <a:pt x="243" y="66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243" y="99"/>
                    </a:lnTo>
                    <a:lnTo>
                      <a:pt x="243" y="6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6" name="Freeform 113"/>
              <p:cNvSpPr>
                <a:spLocks/>
              </p:cNvSpPr>
              <p:nvPr/>
            </p:nvSpPr>
            <p:spPr bwMode="gray">
              <a:xfrm>
                <a:off x="7389813" y="3929063"/>
                <a:ext cx="338138" cy="168275"/>
              </a:xfrm>
              <a:custGeom>
                <a:avLst/>
                <a:gdLst>
                  <a:gd name="T0" fmla="*/ 90 w 90"/>
                  <a:gd name="T1" fmla="*/ 6 h 45"/>
                  <a:gd name="T2" fmla="*/ 68 w 90"/>
                  <a:gd name="T3" fmla="*/ 0 h 45"/>
                  <a:gd name="T4" fmla="*/ 68 w 90"/>
                  <a:gd name="T5" fmla="*/ 0 h 45"/>
                  <a:gd name="T6" fmla="*/ 68 w 90"/>
                  <a:gd name="T7" fmla="*/ 0 h 45"/>
                  <a:gd name="T8" fmla="*/ 68 w 90"/>
                  <a:gd name="T9" fmla="*/ 0 h 45"/>
                  <a:gd name="T10" fmla="*/ 41 w 90"/>
                  <a:gd name="T11" fmla="*/ 8 h 45"/>
                  <a:gd name="T12" fmla="*/ 0 w 90"/>
                  <a:gd name="T13" fmla="*/ 39 h 45"/>
                  <a:gd name="T14" fmla="*/ 0 w 90"/>
                  <a:gd name="T15" fmla="*/ 39 h 45"/>
                  <a:gd name="T16" fmla="*/ 22 w 90"/>
                  <a:gd name="T17" fmla="*/ 45 h 45"/>
                  <a:gd name="T18" fmla="*/ 63 w 90"/>
                  <a:gd name="T19" fmla="*/ 13 h 45"/>
                  <a:gd name="T20" fmla="*/ 63 w 90"/>
                  <a:gd name="T21" fmla="*/ 13 h 45"/>
                  <a:gd name="T22" fmla="*/ 90 w 90"/>
                  <a:gd name="T23" fmla="*/ 6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0"/>
                  <a:gd name="T37" fmla="*/ 0 h 45"/>
                  <a:gd name="T38" fmla="*/ 90 w 90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0" h="45">
                    <a:moveTo>
                      <a:pt x="90" y="6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47" y="6"/>
                      <a:pt x="41" y="8"/>
                    </a:cubicBezTo>
                    <a:cubicBezTo>
                      <a:pt x="21" y="13"/>
                      <a:pt x="2" y="36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lnTo>
                      <a:pt x="90" y="6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>
                <a:solidFill>
                  <a:schemeClr val="tx1">
                    <a:alpha val="1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7" name="Freeform 114"/>
              <p:cNvSpPr>
                <a:spLocks/>
              </p:cNvSpPr>
              <p:nvPr/>
            </p:nvSpPr>
            <p:spPr bwMode="gray">
              <a:xfrm>
                <a:off x="7375525" y="3921125"/>
                <a:ext cx="573088" cy="263525"/>
              </a:xfrm>
              <a:custGeom>
                <a:avLst/>
                <a:gdLst>
                  <a:gd name="T0" fmla="*/ 94 w 153"/>
                  <a:gd name="T1" fmla="*/ 0 h 70"/>
                  <a:gd name="T2" fmla="*/ 57 w 153"/>
                  <a:gd name="T3" fmla="*/ 10 h 70"/>
                  <a:gd name="T4" fmla="*/ 0 w 153"/>
                  <a:gd name="T5" fmla="*/ 54 h 70"/>
                  <a:gd name="T6" fmla="*/ 0 w 153"/>
                  <a:gd name="T7" fmla="*/ 54 h 70"/>
                  <a:gd name="T8" fmla="*/ 0 w 153"/>
                  <a:gd name="T9" fmla="*/ 54 h 70"/>
                  <a:gd name="T10" fmla="*/ 59 w 153"/>
                  <a:gd name="T11" fmla="*/ 70 h 70"/>
                  <a:gd name="T12" fmla="*/ 116 w 153"/>
                  <a:gd name="T13" fmla="*/ 26 h 70"/>
                  <a:gd name="T14" fmla="*/ 153 w 153"/>
                  <a:gd name="T15" fmla="*/ 16 h 70"/>
                  <a:gd name="T16" fmla="*/ 94 w 153"/>
                  <a:gd name="T17" fmla="*/ 0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70"/>
                  <a:gd name="T29" fmla="*/ 153 w 153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70">
                    <a:moveTo>
                      <a:pt x="94" y="0"/>
                    </a:moveTo>
                    <a:cubicBezTo>
                      <a:pt x="94" y="0"/>
                      <a:pt x="65" y="8"/>
                      <a:pt x="57" y="10"/>
                    </a:cubicBezTo>
                    <a:cubicBezTo>
                      <a:pt x="28" y="18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53" y="16"/>
                      <a:pt x="153" y="16"/>
                      <a:pt x="153" y="16"/>
                    </a:cubicBez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>
                <a:solidFill>
                  <a:schemeClr val="tx1">
                    <a:alpha val="1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8" name="Freeform 115"/>
              <p:cNvSpPr>
                <a:spLocks/>
              </p:cNvSpPr>
              <p:nvPr/>
            </p:nvSpPr>
            <p:spPr bwMode="gray">
              <a:xfrm>
                <a:off x="7594961" y="3981032"/>
                <a:ext cx="352315" cy="205893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57" y="10"/>
                  </a:cxn>
                  <a:cxn ang="0">
                    <a:pos x="0" y="54"/>
                  </a:cxn>
                  <a:cxn ang="0">
                    <a:pos x="30" y="46"/>
                  </a:cxn>
                  <a:cxn ang="0">
                    <a:pos x="94" y="8"/>
                  </a:cxn>
                  <a:cxn ang="0">
                    <a:pos x="94" y="0"/>
                  </a:cxn>
                </a:cxnLst>
                <a:rect l="0" t="0" r="r" b="b"/>
                <a:pathLst>
                  <a:path w="94" h="54">
                    <a:moveTo>
                      <a:pt x="94" y="0"/>
                    </a:moveTo>
                    <a:cubicBezTo>
                      <a:pt x="94" y="0"/>
                      <a:pt x="65" y="8"/>
                      <a:pt x="57" y="10"/>
                    </a:cubicBezTo>
                    <a:cubicBezTo>
                      <a:pt x="28" y="18"/>
                      <a:pt x="0" y="54"/>
                      <a:pt x="0" y="54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94" y="8"/>
                      <a:pt x="94" y="8"/>
                      <a:pt x="94" y="8"/>
                    </a:cubicBez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9" name="Freeform 116"/>
              <p:cNvSpPr>
                <a:spLocks/>
              </p:cNvSpPr>
              <p:nvPr/>
            </p:nvSpPr>
            <p:spPr bwMode="gray">
              <a:xfrm>
                <a:off x="7693025" y="4011613"/>
                <a:ext cx="338138" cy="168275"/>
              </a:xfrm>
              <a:custGeom>
                <a:avLst/>
                <a:gdLst>
                  <a:gd name="T0" fmla="*/ 90 w 90"/>
                  <a:gd name="T1" fmla="*/ 6 h 45"/>
                  <a:gd name="T2" fmla="*/ 68 w 90"/>
                  <a:gd name="T3" fmla="*/ 0 h 45"/>
                  <a:gd name="T4" fmla="*/ 68 w 90"/>
                  <a:gd name="T5" fmla="*/ 0 h 45"/>
                  <a:gd name="T6" fmla="*/ 68 w 90"/>
                  <a:gd name="T7" fmla="*/ 0 h 45"/>
                  <a:gd name="T8" fmla="*/ 68 w 90"/>
                  <a:gd name="T9" fmla="*/ 0 h 45"/>
                  <a:gd name="T10" fmla="*/ 41 w 90"/>
                  <a:gd name="T11" fmla="*/ 7 h 45"/>
                  <a:gd name="T12" fmla="*/ 0 w 90"/>
                  <a:gd name="T13" fmla="*/ 39 h 45"/>
                  <a:gd name="T14" fmla="*/ 0 w 90"/>
                  <a:gd name="T15" fmla="*/ 39 h 45"/>
                  <a:gd name="T16" fmla="*/ 21 w 90"/>
                  <a:gd name="T17" fmla="*/ 45 h 45"/>
                  <a:gd name="T18" fmla="*/ 63 w 90"/>
                  <a:gd name="T19" fmla="*/ 13 h 45"/>
                  <a:gd name="T20" fmla="*/ 63 w 90"/>
                  <a:gd name="T21" fmla="*/ 13 h 45"/>
                  <a:gd name="T22" fmla="*/ 90 w 90"/>
                  <a:gd name="T23" fmla="*/ 6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0"/>
                  <a:gd name="T37" fmla="*/ 0 h 45"/>
                  <a:gd name="T38" fmla="*/ 90 w 90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0" h="45">
                    <a:moveTo>
                      <a:pt x="90" y="6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47" y="5"/>
                      <a:pt x="41" y="7"/>
                    </a:cubicBezTo>
                    <a:cubicBezTo>
                      <a:pt x="21" y="13"/>
                      <a:pt x="2" y="36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lnTo>
                      <a:pt x="90" y="6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>
                <a:solidFill>
                  <a:schemeClr val="tx1">
                    <a:alpha val="1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0" name="Freeform 117"/>
              <p:cNvSpPr>
                <a:spLocks/>
              </p:cNvSpPr>
              <p:nvPr/>
            </p:nvSpPr>
            <p:spPr bwMode="gray">
              <a:xfrm>
                <a:off x="7773916" y="4031115"/>
                <a:ext cx="257247" cy="150243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42" y="7"/>
                  </a:cxn>
                  <a:cxn ang="0">
                    <a:pos x="0" y="39"/>
                  </a:cxn>
                  <a:cxn ang="0">
                    <a:pos x="69" y="21"/>
                  </a:cxn>
                  <a:cxn ang="0">
                    <a:pos x="69" y="0"/>
                  </a:cxn>
                </a:cxnLst>
                <a:rect l="0" t="0" r="r" b="b"/>
                <a:pathLst>
                  <a:path w="69" h="39"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48" y="5"/>
                      <a:pt x="42" y="7"/>
                    </a:cubicBezTo>
                    <a:cubicBezTo>
                      <a:pt x="22" y="13"/>
                      <a:pt x="3" y="36"/>
                      <a:pt x="0" y="39"/>
                    </a:cubicBezTo>
                    <a:cubicBezTo>
                      <a:pt x="0" y="39"/>
                      <a:pt x="69" y="21"/>
                      <a:pt x="69" y="21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1" name="Freeform 118"/>
              <p:cNvSpPr>
                <a:spLocks/>
              </p:cNvSpPr>
              <p:nvPr/>
            </p:nvSpPr>
            <p:spPr bwMode="gray">
              <a:xfrm>
                <a:off x="7555813" y="4042244"/>
                <a:ext cx="27963" cy="27821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1" y="1"/>
                  </a:cxn>
                  <a:cxn ang="0">
                    <a:pos x="5" y="1"/>
                  </a:cxn>
                  <a:cxn ang="0">
                    <a:pos x="5" y="5"/>
                  </a:cxn>
                  <a:cxn ang="0">
                    <a:pos x="1" y="6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5" y="5"/>
                    </a:cubicBezTo>
                    <a:cubicBezTo>
                      <a:pt x="4" y="6"/>
                      <a:pt x="2" y="7"/>
                      <a:pt x="1" y="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2" name="Rectangle 119"/>
              <p:cNvSpPr>
                <a:spLocks noChangeArrowheads="1"/>
              </p:cNvSpPr>
              <p:nvPr/>
            </p:nvSpPr>
            <p:spPr bwMode="gray">
              <a:xfrm>
                <a:off x="7753350" y="3813175"/>
                <a:ext cx="11113" cy="1539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sp3d prstMaterial="matte"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3" name="Oval 120"/>
              <p:cNvSpPr>
                <a:spLocks noChangeArrowheads="1"/>
              </p:cNvSpPr>
              <p:nvPr/>
            </p:nvSpPr>
            <p:spPr bwMode="gray">
              <a:xfrm>
                <a:off x="7734300" y="3786188"/>
                <a:ext cx="49213" cy="5238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sp3d prstMaterial="matte"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de-DE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4" name="Freeform 121"/>
              <p:cNvSpPr>
                <a:spLocks/>
              </p:cNvSpPr>
              <p:nvPr/>
            </p:nvSpPr>
            <p:spPr bwMode="gray">
              <a:xfrm>
                <a:off x="7813675" y="3749675"/>
                <a:ext cx="30163" cy="127000"/>
              </a:xfrm>
              <a:custGeom>
                <a:avLst/>
                <a:gdLst>
                  <a:gd name="T0" fmla="*/ 2 w 8"/>
                  <a:gd name="T1" fmla="*/ 0 h 34"/>
                  <a:gd name="T2" fmla="*/ 0 w 8"/>
                  <a:gd name="T3" fmla="*/ 3 h 34"/>
                  <a:gd name="T4" fmla="*/ 5 w 8"/>
                  <a:gd name="T5" fmla="*/ 17 h 34"/>
                  <a:gd name="T6" fmla="*/ 0 w 8"/>
                  <a:gd name="T7" fmla="*/ 32 h 34"/>
                  <a:gd name="T8" fmla="*/ 2 w 8"/>
                  <a:gd name="T9" fmla="*/ 34 h 34"/>
                  <a:gd name="T10" fmla="*/ 8 w 8"/>
                  <a:gd name="T11" fmla="*/ 17 h 34"/>
                  <a:gd name="T12" fmla="*/ 2 w 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34"/>
                  <a:gd name="T23" fmla="*/ 8 w 8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3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7"/>
                      <a:pt x="5" y="12"/>
                      <a:pt x="5" y="17"/>
                    </a:cubicBezTo>
                    <a:cubicBezTo>
                      <a:pt x="5" y="23"/>
                      <a:pt x="3" y="28"/>
                      <a:pt x="0" y="32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6" y="29"/>
                      <a:pt x="8" y="24"/>
                      <a:pt x="8" y="17"/>
                    </a:cubicBezTo>
                    <a:cubicBezTo>
                      <a:pt x="8" y="11"/>
                      <a:pt x="6" y="5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sp3d prstMaterial="matte"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5" name="Freeform 122"/>
              <p:cNvSpPr>
                <a:spLocks/>
              </p:cNvSpPr>
              <p:nvPr/>
            </p:nvSpPr>
            <p:spPr bwMode="gray">
              <a:xfrm>
                <a:off x="7670800" y="3749675"/>
                <a:ext cx="34925" cy="127000"/>
              </a:xfrm>
              <a:custGeom>
                <a:avLst/>
                <a:gdLst>
                  <a:gd name="T0" fmla="*/ 9 w 9"/>
                  <a:gd name="T1" fmla="*/ 3 h 34"/>
                  <a:gd name="T2" fmla="*/ 6 w 9"/>
                  <a:gd name="T3" fmla="*/ 0 h 34"/>
                  <a:gd name="T4" fmla="*/ 0 w 9"/>
                  <a:gd name="T5" fmla="*/ 17 h 34"/>
                  <a:gd name="T6" fmla="*/ 6 w 9"/>
                  <a:gd name="T7" fmla="*/ 34 h 34"/>
                  <a:gd name="T8" fmla="*/ 9 w 9"/>
                  <a:gd name="T9" fmla="*/ 32 h 34"/>
                  <a:gd name="T10" fmla="*/ 4 w 9"/>
                  <a:gd name="T11" fmla="*/ 17 h 34"/>
                  <a:gd name="T12" fmla="*/ 9 w 9"/>
                  <a:gd name="T13" fmla="*/ 3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34"/>
                  <a:gd name="T23" fmla="*/ 9 w 9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34">
                    <a:moveTo>
                      <a:pt x="9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5"/>
                      <a:pt x="0" y="11"/>
                      <a:pt x="0" y="17"/>
                    </a:cubicBezTo>
                    <a:cubicBezTo>
                      <a:pt x="0" y="24"/>
                      <a:pt x="3" y="29"/>
                      <a:pt x="6" y="34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6" y="28"/>
                      <a:pt x="4" y="23"/>
                      <a:pt x="4" y="17"/>
                    </a:cubicBezTo>
                    <a:cubicBezTo>
                      <a:pt x="4" y="12"/>
                      <a:pt x="6" y="7"/>
                      <a:pt x="9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sp3d prstMaterial="matte"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6" name="Freeform 123"/>
              <p:cNvSpPr>
                <a:spLocks/>
              </p:cNvSpPr>
              <p:nvPr/>
            </p:nvSpPr>
            <p:spPr bwMode="gray">
              <a:xfrm>
                <a:off x="7626350" y="3730625"/>
                <a:ext cx="41275" cy="165100"/>
              </a:xfrm>
              <a:custGeom>
                <a:avLst/>
                <a:gdLst>
                  <a:gd name="T0" fmla="*/ 5 w 11"/>
                  <a:gd name="T1" fmla="*/ 22 h 44"/>
                  <a:gd name="T2" fmla="*/ 11 w 11"/>
                  <a:gd name="T3" fmla="*/ 3 h 44"/>
                  <a:gd name="T4" fmla="*/ 8 w 11"/>
                  <a:gd name="T5" fmla="*/ 0 h 44"/>
                  <a:gd name="T6" fmla="*/ 0 w 11"/>
                  <a:gd name="T7" fmla="*/ 22 h 44"/>
                  <a:gd name="T8" fmla="*/ 8 w 11"/>
                  <a:gd name="T9" fmla="*/ 44 h 44"/>
                  <a:gd name="T10" fmla="*/ 11 w 11"/>
                  <a:gd name="T11" fmla="*/ 41 h 44"/>
                  <a:gd name="T12" fmla="*/ 5 w 11"/>
                  <a:gd name="T13" fmla="*/ 22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44"/>
                  <a:gd name="T23" fmla="*/ 11 w 11"/>
                  <a:gd name="T24" fmla="*/ 44 h 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44">
                    <a:moveTo>
                      <a:pt x="5" y="22"/>
                    </a:moveTo>
                    <a:cubicBezTo>
                      <a:pt x="5" y="15"/>
                      <a:pt x="7" y="8"/>
                      <a:pt x="11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6"/>
                      <a:pt x="0" y="14"/>
                      <a:pt x="0" y="22"/>
                    </a:cubicBezTo>
                    <a:cubicBezTo>
                      <a:pt x="0" y="31"/>
                      <a:pt x="3" y="38"/>
                      <a:pt x="8" y="44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7" y="36"/>
                      <a:pt x="5" y="29"/>
                      <a:pt x="5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sp3d prstMaterial="matte"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7" name="Freeform 124"/>
              <p:cNvSpPr>
                <a:spLocks/>
              </p:cNvSpPr>
              <p:nvPr/>
            </p:nvSpPr>
            <p:spPr bwMode="gray">
              <a:xfrm>
                <a:off x="7847013" y="3730625"/>
                <a:ext cx="46038" cy="165100"/>
              </a:xfrm>
              <a:custGeom>
                <a:avLst/>
                <a:gdLst>
                  <a:gd name="T0" fmla="*/ 7 w 12"/>
                  <a:gd name="T1" fmla="*/ 22 h 44"/>
                  <a:gd name="T2" fmla="*/ 0 w 12"/>
                  <a:gd name="T3" fmla="*/ 41 h 44"/>
                  <a:gd name="T4" fmla="*/ 4 w 12"/>
                  <a:gd name="T5" fmla="*/ 44 h 44"/>
                  <a:gd name="T6" fmla="*/ 12 w 12"/>
                  <a:gd name="T7" fmla="*/ 22 h 44"/>
                  <a:gd name="T8" fmla="*/ 4 w 12"/>
                  <a:gd name="T9" fmla="*/ 0 h 44"/>
                  <a:gd name="T10" fmla="*/ 0 w 12"/>
                  <a:gd name="T11" fmla="*/ 3 h 44"/>
                  <a:gd name="T12" fmla="*/ 7 w 12"/>
                  <a:gd name="T13" fmla="*/ 22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4"/>
                  <a:gd name="T23" fmla="*/ 12 w 12"/>
                  <a:gd name="T24" fmla="*/ 44 h 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4">
                    <a:moveTo>
                      <a:pt x="7" y="22"/>
                    </a:moveTo>
                    <a:cubicBezTo>
                      <a:pt x="7" y="29"/>
                      <a:pt x="4" y="36"/>
                      <a:pt x="0" y="41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9" y="38"/>
                      <a:pt x="12" y="31"/>
                      <a:pt x="12" y="22"/>
                    </a:cubicBezTo>
                    <a:cubicBezTo>
                      <a:pt x="12" y="14"/>
                      <a:pt x="9" y="6"/>
                      <a:pt x="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8"/>
                      <a:pt x="7" y="15"/>
                      <a:pt x="7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sp3d prstMaterial="matte"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802" name="Freeform 6"/>
            <p:cNvSpPr>
              <a:spLocks/>
            </p:cNvSpPr>
            <p:nvPr/>
          </p:nvSpPr>
          <p:spPr bwMode="gray">
            <a:xfrm>
              <a:off x="10268338" y="3672166"/>
              <a:ext cx="449433" cy="250098"/>
            </a:xfrm>
            <a:custGeom>
              <a:avLst/>
              <a:gdLst/>
              <a:ahLst/>
              <a:cxnLst>
                <a:cxn ang="0">
                  <a:pos x="807" y="222"/>
                </a:cxn>
                <a:cxn ang="0">
                  <a:pos x="790" y="224"/>
                </a:cxn>
                <a:cxn ang="0">
                  <a:pos x="791" y="218"/>
                </a:cxn>
                <a:cxn ang="0">
                  <a:pos x="693" y="115"/>
                </a:cxn>
                <a:cxn ang="0">
                  <a:pos x="633" y="136"/>
                </a:cxn>
                <a:cxn ang="0">
                  <a:pos x="635" y="115"/>
                </a:cxn>
                <a:cxn ang="0">
                  <a:pos x="484" y="0"/>
                </a:cxn>
                <a:cxn ang="0">
                  <a:pos x="333" y="115"/>
                </a:cxn>
                <a:cxn ang="0">
                  <a:pos x="336" y="139"/>
                </a:cxn>
                <a:cxn ang="0">
                  <a:pos x="263" y="108"/>
                </a:cxn>
                <a:cxn ang="0">
                  <a:pos x="158" y="218"/>
                </a:cxn>
                <a:cxn ang="0">
                  <a:pos x="164" y="253"/>
                </a:cxn>
                <a:cxn ang="0">
                  <a:pos x="114" y="242"/>
                </a:cxn>
                <a:cxn ang="0">
                  <a:pos x="0" y="352"/>
                </a:cxn>
                <a:cxn ang="0">
                  <a:pos x="114" y="462"/>
                </a:cxn>
                <a:cxn ang="0">
                  <a:pos x="203" y="421"/>
                </a:cxn>
                <a:cxn ang="0">
                  <a:pos x="365" y="513"/>
                </a:cxn>
                <a:cxn ang="0">
                  <a:pos x="524" y="431"/>
                </a:cxn>
                <a:cxn ang="0">
                  <a:pos x="616" y="488"/>
                </a:cxn>
                <a:cxn ang="0">
                  <a:pos x="717" y="410"/>
                </a:cxn>
                <a:cxn ang="0">
                  <a:pos x="807" y="455"/>
                </a:cxn>
                <a:cxn ang="0">
                  <a:pos x="922" y="339"/>
                </a:cxn>
                <a:cxn ang="0">
                  <a:pos x="807" y="222"/>
                </a:cxn>
              </a:cxnLst>
              <a:rect l="0" t="0" r="r" b="b"/>
              <a:pathLst>
                <a:path w="922" h="513">
                  <a:moveTo>
                    <a:pt x="807" y="222"/>
                  </a:moveTo>
                  <a:cubicBezTo>
                    <a:pt x="801" y="222"/>
                    <a:pt x="796" y="223"/>
                    <a:pt x="790" y="224"/>
                  </a:cubicBezTo>
                  <a:cubicBezTo>
                    <a:pt x="790" y="222"/>
                    <a:pt x="791" y="220"/>
                    <a:pt x="791" y="218"/>
                  </a:cubicBezTo>
                  <a:cubicBezTo>
                    <a:pt x="791" y="161"/>
                    <a:pt x="747" y="115"/>
                    <a:pt x="693" y="115"/>
                  </a:cubicBezTo>
                  <a:cubicBezTo>
                    <a:pt x="670" y="115"/>
                    <a:pt x="649" y="123"/>
                    <a:pt x="633" y="136"/>
                  </a:cubicBezTo>
                  <a:cubicBezTo>
                    <a:pt x="634" y="129"/>
                    <a:pt x="635" y="122"/>
                    <a:pt x="635" y="115"/>
                  </a:cubicBezTo>
                  <a:cubicBezTo>
                    <a:pt x="635" y="51"/>
                    <a:pt x="568" y="0"/>
                    <a:pt x="484" y="0"/>
                  </a:cubicBezTo>
                  <a:cubicBezTo>
                    <a:pt x="400" y="0"/>
                    <a:pt x="333" y="51"/>
                    <a:pt x="333" y="115"/>
                  </a:cubicBezTo>
                  <a:cubicBezTo>
                    <a:pt x="333" y="123"/>
                    <a:pt x="334" y="131"/>
                    <a:pt x="336" y="139"/>
                  </a:cubicBezTo>
                  <a:cubicBezTo>
                    <a:pt x="317" y="120"/>
                    <a:pt x="292" y="108"/>
                    <a:pt x="263" y="108"/>
                  </a:cubicBezTo>
                  <a:cubicBezTo>
                    <a:pt x="205" y="108"/>
                    <a:pt x="158" y="157"/>
                    <a:pt x="158" y="218"/>
                  </a:cubicBezTo>
                  <a:cubicBezTo>
                    <a:pt x="158" y="230"/>
                    <a:pt x="160" y="242"/>
                    <a:pt x="164" y="253"/>
                  </a:cubicBezTo>
                  <a:cubicBezTo>
                    <a:pt x="149" y="246"/>
                    <a:pt x="132" y="242"/>
                    <a:pt x="114" y="242"/>
                  </a:cubicBezTo>
                  <a:cubicBezTo>
                    <a:pt x="51" y="242"/>
                    <a:pt x="0" y="291"/>
                    <a:pt x="0" y="352"/>
                  </a:cubicBezTo>
                  <a:cubicBezTo>
                    <a:pt x="0" y="413"/>
                    <a:pt x="51" y="462"/>
                    <a:pt x="114" y="462"/>
                  </a:cubicBezTo>
                  <a:cubicBezTo>
                    <a:pt x="150" y="462"/>
                    <a:pt x="182" y="446"/>
                    <a:pt x="203" y="421"/>
                  </a:cubicBezTo>
                  <a:cubicBezTo>
                    <a:pt x="218" y="473"/>
                    <a:pt x="285" y="513"/>
                    <a:pt x="365" y="513"/>
                  </a:cubicBezTo>
                  <a:cubicBezTo>
                    <a:pt x="440" y="513"/>
                    <a:pt x="503" y="478"/>
                    <a:pt x="524" y="431"/>
                  </a:cubicBezTo>
                  <a:cubicBezTo>
                    <a:pt x="542" y="465"/>
                    <a:pt x="576" y="488"/>
                    <a:pt x="616" y="488"/>
                  </a:cubicBezTo>
                  <a:cubicBezTo>
                    <a:pt x="664" y="488"/>
                    <a:pt x="704" y="455"/>
                    <a:pt x="717" y="410"/>
                  </a:cubicBezTo>
                  <a:cubicBezTo>
                    <a:pt x="738" y="437"/>
                    <a:pt x="770" y="455"/>
                    <a:pt x="807" y="455"/>
                  </a:cubicBezTo>
                  <a:cubicBezTo>
                    <a:pt x="870" y="455"/>
                    <a:pt x="922" y="403"/>
                    <a:pt x="922" y="339"/>
                  </a:cubicBezTo>
                  <a:cubicBezTo>
                    <a:pt x="922" y="275"/>
                    <a:pt x="870" y="222"/>
                    <a:pt x="807" y="22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 w="6350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>
                <a:rot lat="20400000" lon="19200000" rev="0"/>
              </a:camera>
              <a:lightRig rig="threePt" dir="t"/>
            </a:scene3d>
            <a:sp3d prstMaterial="matte">
              <a:bevelT w="0" h="0"/>
              <a:bevelB w="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19" name="Gruppieren 2314"/>
          <p:cNvGrpSpPr>
            <a:grpSpLocks/>
          </p:cNvGrpSpPr>
          <p:nvPr/>
        </p:nvGrpSpPr>
        <p:grpSpPr bwMode="gray">
          <a:xfrm>
            <a:off x="10174513" y="5373170"/>
            <a:ext cx="633919" cy="474905"/>
            <a:chOff x="7292975" y="3730625"/>
            <a:chExt cx="738188" cy="528638"/>
          </a:xfrm>
          <a:scene3d>
            <a:camera prst="orthographicFront"/>
            <a:lightRig rig="threePt" dir="t"/>
          </a:scene3d>
        </p:grpSpPr>
        <p:sp>
          <p:nvSpPr>
            <p:cNvPr id="821" name="Freeform 110"/>
            <p:cNvSpPr>
              <a:spLocks/>
            </p:cNvSpPr>
            <p:nvPr/>
          </p:nvSpPr>
          <p:spPr bwMode="gray">
            <a:xfrm>
              <a:off x="7292975" y="4071938"/>
              <a:ext cx="495300" cy="134938"/>
            </a:xfrm>
            <a:custGeom>
              <a:avLst/>
              <a:gdLst>
                <a:gd name="T0" fmla="*/ 71 w 312"/>
                <a:gd name="T1" fmla="*/ 0 h 85"/>
                <a:gd name="T2" fmla="*/ 0 w 312"/>
                <a:gd name="T3" fmla="*/ 19 h 85"/>
                <a:gd name="T4" fmla="*/ 243 w 312"/>
                <a:gd name="T5" fmla="*/ 85 h 85"/>
                <a:gd name="T6" fmla="*/ 312 w 312"/>
                <a:gd name="T7" fmla="*/ 66 h 85"/>
                <a:gd name="T8" fmla="*/ 71 w 312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2"/>
                <a:gd name="T16" fmla="*/ 0 h 85"/>
                <a:gd name="T17" fmla="*/ 312 w 312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2" h="85">
                  <a:moveTo>
                    <a:pt x="71" y="0"/>
                  </a:moveTo>
                  <a:lnTo>
                    <a:pt x="0" y="19"/>
                  </a:lnTo>
                  <a:lnTo>
                    <a:pt x="243" y="85"/>
                  </a:lnTo>
                  <a:lnTo>
                    <a:pt x="312" y="66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Freeform 111"/>
            <p:cNvSpPr>
              <a:spLocks/>
            </p:cNvSpPr>
            <p:nvPr/>
          </p:nvSpPr>
          <p:spPr bwMode="gray">
            <a:xfrm>
              <a:off x="7678844" y="4114583"/>
              <a:ext cx="352319" cy="144680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0" y="59"/>
                </a:cxn>
                <a:cxn ang="0">
                  <a:pos x="0" y="92"/>
                </a:cxn>
                <a:cxn ang="0">
                  <a:pos x="222" y="33"/>
                </a:cxn>
                <a:cxn ang="0">
                  <a:pos x="222" y="0"/>
                </a:cxn>
              </a:cxnLst>
              <a:rect l="0" t="0" r="r" b="b"/>
              <a:pathLst>
                <a:path w="222" h="92">
                  <a:moveTo>
                    <a:pt x="222" y="0"/>
                  </a:moveTo>
                  <a:lnTo>
                    <a:pt x="0" y="59"/>
                  </a:lnTo>
                  <a:lnTo>
                    <a:pt x="0" y="92"/>
                  </a:lnTo>
                  <a:lnTo>
                    <a:pt x="222" y="3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Freeform 112"/>
            <p:cNvSpPr>
              <a:spLocks/>
            </p:cNvSpPr>
            <p:nvPr/>
          </p:nvSpPr>
          <p:spPr bwMode="gray">
            <a:xfrm>
              <a:off x="7292975" y="4102100"/>
              <a:ext cx="385763" cy="157163"/>
            </a:xfrm>
            <a:custGeom>
              <a:avLst/>
              <a:gdLst>
                <a:gd name="T0" fmla="*/ 243 w 243"/>
                <a:gd name="T1" fmla="*/ 66 h 99"/>
                <a:gd name="T2" fmla="*/ 0 w 243"/>
                <a:gd name="T3" fmla="*/ 0 h 99"/>
                <a:gd name="T4" fmla="*/ 0 w 243"/>
                <a:gd name="T5" fmla="*/ 33 h 99"/>
                <a:gd name="T6" fmla="*/ 243 w 243"/>
                <a:gd name="T7" fmla="*/ 99 h 99"/>
                <a:gd name="T8" fmla="*/ 243 w 243"/>
                <a:gd name="T9" fmla="*/ 66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3"/>
                <a:gd name="T16" fmla="*/ 0 h 99"/>
                <a:gd name="T17" fmla="*/ 243 w 243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3" h="99">
                  <a:moveTo>
                    <a:pt x="243" y="66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243" y="99"/>
                  </a:lnTo>
                  <a:lnTo>
                    <a:pt x="243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orthographicFront">
                <a:rot lat="0" lon="0" rev="21540000"/>
              </a:camera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Freeform 113"/>
            <p:cNvSpPr>
              <a:spLocks/>
            </p:cNvSpPr>
            <p:nvPr/>
          </p:nvSpPr>
          <p:spPr bwMode="gray">
            <a:xfrm>
              <a:off x="7389813" y="3929063"/>
              <a:ext cx="338138" cy="168275"/>
            </a:xfrm>
            <a:custGeom>
              <a:avLst/>
              <a:gdLst>
                <a:gd name="T0" fmla="*/ 90 w 90"/>
                <a:gd name="T1" fmla="*/ 6 h 45"/>
                <a:gd name="T2" fmla="*/ 68 w 90"/>
                <a:gd name="T3" fmla="*/ 0 h 45"/>
                <a:gd name="T4" fmla="*/ 68 w 90"/>
                <a:gd name="T5" fmla="*/ 0 h 45"/>
                <a:gd name="T6" fmla="*/ 68 w 90"/>
                <a:gd name="T7" fmla="*/ 0 h 45"/>
                <a:gd name="T8" fmla="*/ 68 w 90"/>
                <a:gd name="T9" fmla="*/ 0 h 45"/>
                <a:gd name="T10" fmla="*/ 41 w 90"/>
                <a:gd name="T11" fmla="*/ 8 h 45"/>
                <a:gd name="T12" fmla="*/ 0 w 90"/>
                <a:gd name="T13" fmla="*/ 39 h 45"/>
                <a:gd name="T14" fmla="*/ 0 w 90"/>
                <a:gd name="T15" fmla="*/ 39 h 45"/>
                <a:gd name="T16" fmla="*/ 22 w 90"/>
                <a:gd name="T17" fmla="*/ 45 h 45"/>
                <a:gd name="T18" fmla="*/ 63 w 90"/>
                <a:gd name="T19" fmla="*/ 13 h 45"/>
                <a:gd name="T20" fmla="*/ 63 w 90"/>
                <a:gd name="T21" fmla="*/ 13 h 45"/>
                <a:gd name="T22" fmla="*/ 90 w 90"/>
                <a:gd name="T23" fmla="*/ 6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0"/>
                <a:gd name="T37" fmla="*/ 0 h 45"/>
                <a:gd name="T38" fmla="*/ 90 w 90"/>
                <a:gd name="T39" fmla="*/ 45 h 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0" h="45">
                  <a:moveTo>
                    <a:pt x="90" y="6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47" y="6"/>
                    <a:pt x="41" y="8"/>
                  </a:cubicBezTo>
                  <a:cubicBezTo>
                    <a:pt x="21" y="13"/>
                    <a:pt x="2" y="3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lnTo>
                    <a:pt x="9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5" name="Freeform 114"/>
            <p:cNvSpPr>
              <a:spLocks/>
            </p:cNvSpPr>
            <p:nvPr/>
          </p:nvSpPr>
          <p:spPr bwMode="gray">
            <a:xfrm>
              <a:off x="7375525" y="3921125"/>
              <a:ext cx="573088" cy="263525"/>
            </a:xfrm>
            <a:custGeom>
              <a:avLst/>
              <a:gdLst>
                <a:gd name="T0" fmla="*/ 94 w 153"/>
                <a:gd name="T1" fmla="*/ 0 h 70"/>
                <a:gd name="T2" fmla="*/ 57 w 153"/>
                <a:gd name="T3" fmla="*/ 10 h 70"/>
                <a:gd name="T4" fmla="*/ 0 w 153"/>
                <a:gd name="T5" fmla="*/ 54 h 70"/>
                <a:gd name="T6" fmla="*/ 0 w 153"/>
                <a:gd name="T7" fmla="*/ 54 h 70"/>
                <a:gd name="T8" fmla="*/ 0 w 153"/>
                <a:gd name="T9" fmla="*/ 54 h 70"/>
                <a:gd name="T10" fmla="*/ 59 w 153"/>
                <a:gd name="T11" fmla="*/ 70 h 70"/>
                <a:gd name="T12" fmla="*/ 116 w 153"/>
                <a:gd name="T13" fmla="*/ 26 h 70"/>
                <a:gd name="T14" fmla="*/ 153 w 153"/>
                <a:gd name="T15" fmla="*/ 16 h 70"/>
                <a:gd name="T16" fmla="*/ 94 w 153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3"/>
                <a:gd name="T28" fmla="*/ 0 h 70"/>
                <a:gd name="T29" fmla="*/ 153 w 153"/>
                <a:gd name="T30" fmla="*/ 70 h 7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3" h="70">
                  <a:moveTo>
                    <a:pt x="94" y="0"/>
                  </a:moveTo>
                  <a:cubicBezTo>
                    <a:pt x="94" y="0"/>
                    <a:pt x="65" y="8"/>
                    <a:pt x="57" y="10"/>
                  </a:cubicBezTo>
                  <a:cubicBezTo>
                    <a:pt x="28" y="18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53" y="16"/>
                    <a:pt x="153" y="16"/>
                    <a:pt x="153" y="16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6" name="Freeform 115"/>
            <p:cNvSpPr>
              <a:spLocks/>
            </p:cNvSpPr>
            <p:nvPr/>
          </p:nvSpPr>
          <p:spPr bwMode="gray">
            <a:xfrm>
              <a:off x="7594961" y="3981032"/>
              <a:ext cx="352315" cy="205893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57" y="10"/>
                </a:cxn>
                <a:cxn ang="0">
                  <a:pos x="0" y="54"/>
                </a:cxn>
                <a:cxn ang="0">
                  <a:pos x="30" y="46"/>
                </a:cxn>
                <a:cxn ang="0">
                  <a:pos x="94" y="8"/>
                </a:cxn>
                <a:cxn ang="0">
                  <a:pos x="94" y="0"/>
                </a:cxn>
              </a:cxnLst>
              <a:rect l="0" t="0" r="r" b="b"/>
              <a:pathLst>
                <a:path w="94" h="54">
                  <a:moveTo>
                    <a:pt x="94" y="0"/>
                  </a:moveTo>
                  <a:cubicBezTo>
                    <a:pt x="94" y="0"/>
                    <a:pt x="65" y="8"/>
                    <a:pt x="57" y="10"/>
                  </a:cubicBezTo>
                  <a:cubicBezTo>
                    <a:pt x="28" y="18"/>
                    <a:pt x="0" y="54"/>
                    <a:pt x="0" y="54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94" y="8"/>
                    <a:pt x="94" y="8"/>
                    <a:pt x="94" y="8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7" name="Freeform 116"/>
            <p:cNvSpPr>
              <a:spLocks/>
            </p:cNvSpPr>
            <p:nvPr/>
          </p:nvSpPr>
          <p:spPr bwMode="gray">
            <a:xfrm>
              <a:off x="7693025" y="4011613"/>
              <a:ext cx="338138" cy="168275"/>
            </a:xfrm>
            <a:custGeom>
              <a:avLst/>
              <a:gdLst>
                <a:gd name="T0" fmla="*/ 90 w 90"/>
                <a:gd name="T1" fmla="*/ 6 h 45"/>
                <a:gd name="T2" fmla="*/ 68 w 90"/>
                <a:gd name="T3" fmla="*/ 0 h 45"/>
                <a:gd name="T4" fmla="*/ 68 w 90"/>
                <a:gd name="T5" fmla="*/ 0 h 45"/>
                <a:gd name="T6" fmla="*/ 68 w 90"/>
                <a:gd name="T7" fmla="*/ 0 h 45"/>
                <a:gd name="T8" fmla="*/ 68 w 90"/>
                <a:gd name="T9" fmla="*/ 0 h 45"/>
                <a:gd name="T10" fmla="*/ 41 w 90"/>
                <a:gd name="T11" fmla="*/ 7 h 45"/>
                <a:gd name="T12" fmla="*/ 0 w 90"/>
                <a:gd name="T13" fmla="*/ 39 h 45"/>
                <a:gd name="T14" fmla="*/ 0 w 90"/>
                <a:gd name="T15" fmla="*/ 39 h 45"/>
                <a:gd name="T16" fmla="*/ 21 w 90"/>
                <a:gd name="T17" fmla="*/ 45 h 45"/>
                <a:gd name="T18" fmla="*/ 63 w 90"/>
                <a:gd name="T19" fmla="*/ 13 h 45"/>
                <a:gd name="T20" fmla="*/ 63 w 90"/>
                <a:gd name="T21" fmla="*/ 13 h 45"/>
                <a:gd name="T22" fmla="*/ 90 w 90"/>
                <a:gd name="T23" fmla="*/ 6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0"/>
                <a:gd name="T37" fmla="*/ 0 h 45"/>
                <a:gd name="T38" fmla="*/ 90 w 90"/>
                <a:gd name="T39" fmla="*/ 45 h 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0" h="45">
                  <a:moveTo>
                    <a:pt x="90" y="6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47" y="5"/>
                    <a:pt x="41" y="7"/>
                  </a:cubicBezTo>
                  <a:cubicBezTo>
                    <a:pt x="21" y="13"/>
                    <a:pt x="2" y="3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lnTo>
                    <a:pt x="90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8" name="Freeform 117"/>
            <p:cNvSpPr>
              <a:spLocks/>
            </p:cNvSpPr>
            <p:nvPr/>
          </p:nvSpPr>
          <p:spPr bwMode="gray">
            <a:xfrm>
              <a:off x="7773916" y="4031115"/>
              <a:ext cx="257247" cy="150243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42" y="7"/>
                </a:cxn>
                <a:cxn ang="0">
                  <a:pos x="0" y="39"/>
                </a:cxn>
                <a:cxn ang="0">
                  <a:pos x="69" y="21"/>
                </a:cxn>
                <a:cxn ang="0">
                  <a:pos x="69" y="0"/>
                </a:cxn>
              </a:cxnLst>
              <a:rect l="0" t="0" r="r" b="b"/>
              <a:pathLst>
                <a:path w="69" h="39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48" y="5"/>
                    <a:pt x="42" y="7"/>
                  </a:cubicBezTo>
                  <a:cubicBezTo>
                    <a:pt x="22" y="13"/>
                    <a:pt x="3" y="36"/>
                    <a:pt x="0" y="39"/>
                  </a:cubicBezTo>
                  <a:cubicBezTo>
                    <a:pt x="0" y="39"/>
                    <a:pt x="69" y="21"/>
                    <a:pt x="69" y="21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9" name="Freeform 118"/>
            <p:cNvSpPr>
              <a:spLocks/>
            </p:cNvSpPr>
            <p:nvPr/>
          </p:nvSpPr>
          <p:spPr bwMode="gray">
            <a:xfrm>
              <a:off x="7555813" y="4042244"/>
              <a:ext cx="27963" cy="27821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1"/>
                </a:cxn>
                <a:cxn ang="0">
                  <a:pos x="5" y="1"/>
                </a:cxn>
                <a:cxn ang="0">
                  <a:pos x="5" y="5"/>
                </a:cxn>
                <a:cxn ang="0">
                  <a:pos x="1" y="6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cubicBezTo>
                    <a:pt x="0" y="5"/>
                    <a:pt x="0" y="3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/>
                </a:gs>
                <a:gs pos="100000">
                  <a:srgbClr val="00B050">
                    <a:alpha val="5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4288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0" name="Rectangle 119"/>
            <p:cNvSpPr>
              <a:spLocks noChangeArrowheads="1"/>
            </p:cNvSpPr>
            <p:nvPr/>
          </p:nvSpPr>
          <p:spPr bwMode="gray">
            <a:xfrm>
              <a:off x="7753350" y="3813175"/>
              <a:ext cx="11113" cy="1539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1" name="Oval 120"/>
            <p:cNvSpPr>
              <a:spLocks noChangeArrowheads="1"/>
            </p:cNvSpPr>
            <p:nvPr/>
          </p:nvSpPr>
          <p:spPr bwMode="gray">
            <a:xfrm>
              <a:off x="7734300" y="3786188"/>
              <a:ext cx="49213" cy="523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de-DE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2" name="Freeform 121"/>
            <p:cNvSpPr>
              <a:spLocks/>
            </p:cNvSpPr>
            <p:nvPr/>
          </p:nvSpPr>
          <p:spPr bwMode="gray">
            <a:xfrm>
              <a:off x="7813675" y="3749675"/>
              <a:ext cx="30163" cy="127000"/>
            </a:xfrm>
            <a:custGeom>
              <a:avLst/>
              <a:gdLst>
                <a:gd name="T0" fmla="*/ 2 w 8"/>
                <a:gd name="T1" fmla="*/ 0 h 34"/>
                <a:gd name="T2" fmla="*/ 0 w 8"/>
                <a:gd name="T3" fmla="*/ 3 h 34"/>
                <a:gd name="T4" fmla="*/ 5 w 8"/>
                <a:gd name="T5" fmla="*/ 17 h 34"/>
                <a:gd name="T6" fmla="*/ 0 w 8"/>
                <a:gd name="T7" fmla="*/ 32 h 34"/>
                <a:gd name="T8" fmla="*/ 2 w 8"/>
                <a:gd name="T9" fmla="*/ 34 h 34"/>
                <a:gd name="T10" fmla="*/ 8 w 8"/>
                <a:gd name="T11" fmla="*/ 17 h 34"/>
                <a:gd name="T12" fmla="*/ 2 w 8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4"/>
                <a:gd name="T23" fmla="*/ 8 w 8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4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7"/>
                    <a:pt x="5" y="12"/>
                    <a:pt x="5" y="17"/>
                  </a:cubicBezTo>
                  <a:cubicBezTo>
                    <a:pt x="5" y="23"/>
                    <a:pt x="3" y="28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6" y="29"/>
                    <a:pt x="8" y="24"/>
                    <a:pt x="8" y="17"/>
                  </a:cubicBezTo>
                  <a:cubicBezTo>
                    <a:pt x="8" y="11"/>
                    <a:pt x="6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Freeform 122"/>
            <p:cNvSpPr>
              <a:spLocks/>
            </p:cNvSpPr>
            <p:nvPr/>
          </p:nvSpPr>
          <p:spPr bwMode="gray">
            <a:xfrm>
              <a:off x="7670800" y="3749675"/>
              <a:ext cx="34925" cy="127000"/>
            </a:xfrm>
            <a:custGeom>
              <a:avLst/>
              <a:gdLst>
                <a:gd name="T0" fmla="*/ 9 w 9"/>
                <a:gd name="T1" fmla="*/ 3 h 34"/>
                <a:gd name="T2" fmla="*/ 6 w 9"/>
                <a:gd name="T3" fmla="*/ 0 h 34"/>
                <a:gd name="T4" fmla="*/ 0 w 9"/>
                <a:gd name="T5" fmla="*/ 17 h 34"/>
                <a:gd name="T6" fmla="*/ 6 w 9"/>
                <a:gd name="T7" fmla="*/ 34 h 34"/>
                <a:gd name="T8" fmla="*/ 9 w 9"/>
                <a:gd name="T9" fmla="*/ 32 h 34"/>
                <a:gd name="T10" fmla="*/ 4 w 9"/>
                <a:gd name="T11" fmla="*/ 17 h 34"/>
                <a:gd name="T12" fmla="*/ 9 w 9"/>
                <a:gd name="T13" fmla="*/ 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34"/>
                <a:gd name="T23" fmla="*/ 9 w 9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34">
                  <a:moveTo>
                    <a:pt x="9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5"/>
                    <a:pt x="0" y="11"/>
                    <a:pt x="0" y="17"/>
                  </a:cubicBezTo>
                  <a:cubicBezTo>
                    <a:pt x="0" y="24"/>
                    <a:pt x="3" y="29"/>
                    <a:pt x="6" y="34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6" y="28"/>
                    <a:pt x="4" y="23"/>
                    <a:pt x="4" y="17"/>
                  </a:cubicBezTo>
                  <a:cubicBezTo>
                    <a:pt x="4" y="12"/>
                    <a:pt x="6" y="7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Freeform 123"/>
            <p:cNvSpPr>
              <a:spLocks/>
            </p:cNvSpPr>
            <p:nvPr/>
          </p:nvSpPr>
          <p:spPr bwMode="gray">
            <a:xfrm>
              <a:off x="7626350" y="3730625"/>
              <a:ext cx="41275" cy="165100"/>
            </a:xfrm>
            <a:custGeom>
              <a:avLst/>
              <a:gdLst>
                <a:gd name="T0" fmla="*/ 5 w 11"/>
                <a:gd name="T1" fmla="*/ 22 h 44"/>
                <a:gd name="T2" fmla="*/ 11 w 11"/>
                <a:gd name="T3" fmla="*/ 3 h 44"/>
                <a:gd name="T4" fmla="*/ 8 w 11"/>
                <a:gd name="T5" fmla="*/ 0 h 44"/>
                <a:gd name="T6" fmla="*/ 0 w 11"/>
                <a:gd name="T7" fmla="*/ 22 h 44"/>
                <a:gd name="T8" fmla="*/ 8 w 11"/>
                <a:gd name="T9" fmla="*/ 44 h 44"/>
                <a:gd name="T10" fmla="*/ 11 w 11"/>
                <a:gd name="T11" fmla="*/ 41 h 44"/>
                <a:gd name="T12" fmla="*/ 5 w 11"/>
                <a:gd name="T13" fmla="*/ 2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4"/>
                <a:gd name="T23" fmla="*/ 11 w 11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4">
                  <a:moveTo>
                    <a:pt x="5" y="22"/>
                  </a:moveTo>
                  <a:cubicBezTo>
                    <a:pt x="5" y="15"/>
                    <a:pt x="7" y="8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6"/>
                    <a:pt x="0" y="14"/>
                    <a:pt x="0" y="22"/>
                  </a:cubicBezTo>
                  <a:cubicBezTo>
                    <a:pt x="0" y="31"/>
                    <a:pt x="3" y="38"/>
                    <a:pt x="8" y="44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7" y="36"/>
                    <a:pt x="5" y="29"/>
                    <a:pt x="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Freeform 124"/>
            <p:cNvSpPr>
              <a:spLocks/>
            </p:cNvSpPr>
            <p:nvPr/>
          </p:nvSpPr>
          <p:spPr bwMode="gray">
            <a:xfrm>
              <a:off x="7847013" y="3730625"/>
              <a:ext cx="46038" cy="165100"/>
            </a:xfrm>
            <a:custGeom>
              <a:avLst/>
              <a:gdLst>
                <a:gd name="T0" fmla="*/ 7 w 12"/>
                <a:gd name="T1" fmla="*/ 22 h 44"/>
                <a:gd name="T2" fmla="*/ 0 w 12"/>
                <a:gd name="T3" fmla="*/ 41 h 44"/>
                <a:gd name="T4" fmla="*/ 4 w 12"/>
                <a:gd name="T5" fmla="*/ 44 h 44"/>
                <a:gd name="T6" fmla="*/ 12 w 12"/>
                <a:gd name="T7" fmla="*/ 22 h 44"/>
                <a:gd name="T8" fmla="*/ 4 w 12"/>
                <a:gd name="T9" fmla="*/ 0 h 44"/>
                <a:gd name="T10" fmla="*/ 0 w 12"/>
                <a:gd name="T11" fmla="*/ 3 h 44"/>
                <a:gd name="T12" fmla="*/ 7 w 12"/>
                <a:gd name="T13" fmla="*/ 2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44"/>
                <a:gd name="T23" fmla="*/ 12 w 12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44">
                  <a:moveTo>
                    <a:pt x="7" y="22"/>
                  </a:moveTo>
                  <a:cubicBezTo>
                    <a:pt x="7" y="29"/>
                    <a:pt x="4" y="36"/>
                    <a:pt x="0" y="41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9" y="38"/>
                    <a:pt x="12" y="31"/>
                    <a:pt x="12" y="22"/>
                  </a:cubicBezTo>
                  <a:cubicBezTo>
                    <a:pt x="12" y="14"/>
                    <a:pt x="9" y="6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8"/>
                    <a:pt x="7" y="15"/>
                    <a:pt x="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sp3d prstMaterial="matte"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36" name="Gruppieren 5"/>
          <p:cNvGrpSpPr/>
          <p:nvPr/>
        </p:nvGrpSpPr>
        <p:grpSpPr bwMode="gray">
          <a:xfrm>
            <a:off x="5479897" y="3843142"/>
            <a:ext cx="1072691" cy="963355"/>
            <a:chOff x="5476430" y="2369073"/>
            <a:chExt cx="1116601" cy="963355"/>
          </a:xfrm>
        </p:grpSpPr>
        <p:grpSp>
          <p:nvGrpSpPr>
            <p:cNvPr id="837" name="Gruppieren 2878"/>
            <p:cNvGrpSpPr>
              <a:grpSpLocks/>
            </p:cNvGrpSpPr>
            <p:nvPr/>
          </p:nvGrpSpPr>
          <p:grpSpPr bwMode="gray">
            <a:xfrm>
              <a:off x="5476430" y="2369073"/>
              <a:ext cx="736244" cy="963355"/>
              <a:chOff x="-37311013" y="-12844462"/>
              <a:chExt cx="30173615" cy="39396986"/>
            </a:xfrm>
            <a:solidFill>
              <a:schemeClr val="accent1"/>
            </a:solidFill>
            <a:scene3d>
              <a:camera prst="orthographicFront"/>
              <a:lightRig rig="threePt" dir="t"/>
            </a:scene3d>
          </p:grpSpPr>
          <p:sp>
            <p:nvSpPr>
              <p:cNvPr id="839" name="Line 369"/>
              <p:cNvSpPr>
                <a:spLocks noChangeShapeType="1"/>
              </p:cNvSpPr>
              <p:nvPr/>
            </p:nvSpPr>
            <p:spPr bwMode="gray">
              <a:xfrm>
                <a:off x="-9229714" y="-6322990"/>
                <a:ext cx="1609" cy="1609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0" name="Line 370"/>
              <p:cNvSpPr>
                <a:spLocks noChangeShapeType="1"/>
              </p:cNvSpPr>
              <p:nvPr/>
            </p:nvSpPr>
            <p:spPr bwMode="gray">
              <a:xfrm>
                <a:off x="-9229714" y="-6322990"/>
                <a:ext cx="1609" cy="1609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1" name="Freeform 371"/>
              <p:cNvSpPr>
                <a:spLocks/>
              </p:cNvSpPr>
              <p:nvPr/>
            </p:nvSpPr>
            <p:spPr bwMode="gray">
              <a:xfrm>
                <a:off x="-10906155" y="21636043"/>
                <a:ext cx="3768757" cy="4916481"/>
              </a:xfrm>
              <a:custGeom>
                <a:avLst/>
                <a:gdLst>
                  <a:gd name="T0" fmla="*/ 0 w 2374"/>
                  <a:gd name="T1" fmla="*/ 3097 h 3097"/>
                  <a:gd name="T2" fmla="*/ 0 w 2374"/>
                  <a:gd name="T3" fmla="*/ 638 h 3097"/>
                  <a:gd name="T4" fmla="*/ 2374 w 2374"/>
                  <a:gd name="T5" fmla="*/ 0 h 3097"/>
                  <a:gd name="T6" fmla="*/ 2374 w 2374"/>
                  <a:gd name="T7" fmla="*/ 2459 h 3097"/>
                  <a:gd name="T8" fmla="*/ 0 w 2374"/>
                  <a:gd name="T9" fmla="*/ 3097 h 30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4"/>
                  <a:gd name="T16" fmla="*/ 0 h 3097"/>
                  <a:gd name="T17" fmla="*/ 2374 w 2374"/>
                  <a:gd name="T18" fmla="*/ 3097 h 30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4" h="3097">
                    <a:moveTo>
                      <a:pt x="0" y="3097"/>
                    </a:moveTo>
                    <a:lnTo>
                      <a:pt x="0" y="638"/>
                    </a:lnTo>
                    <a:lnTo>
                      <a:pt x="2374" y="0"/>
                    </a:lnTo>
                    <a:lnTo>
                      <a:pt x="2374" y="2459"/>
                    </a:lnTo>
                    <a:lnTo>
                      <a:pt x="0" y="30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2" name="Freeform 372"/>
              <p:cNvSpPr>
                <a:spLocks/>
              </p:cNvSpPr>
              <p:nvPr/>
            </p:nvSpPr>
            <p:spPr bwMode="gray">
              <a:xfrm>
                <a:off x="-10906155" y="17699035"/>
                <a:ext cx="3768757" cy="4914872"/>
              </a:xfrm>
              <a:custGeom>
                <a:avLst/>
                <a:gdLst>
                  <a:gd name="T0" fmla="*/ 0 w 2374"/>
                  <a:gd name="T1" fmla="*/ 3096 h 3096"/>
                  <a:gd name="T2" fmla="*/ 0 w 2374"/>
                  <a:gd name="T3" fmla="*/ 637 h 3096"/>
                  <a:gd name="T4" fmla="*/ 2374 w 2374"/>
                  <a:gd name="T5" fmla="*/ 0 h 3096"/>
                  <a:gd name="T6" fmla="*/ 2374 w 2374"/>
                  <a:gd name="T7" fmla="*/ 2459 h 3096"/>
                  <a:gd name="T8" fmla="*/ 0 w 2374"/>
                  <a:gd name="T9" fmla="*/ 3096 h 30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4"/>
                  <a:gd name="T16" fmla="*/ 0 h 3096"/>
                  <a:gd name="T17" fmla="*/ 2374 w 2374"/>
                  <a:gd name="T18" fmla="*/ 3096 h 30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4" h="3096">
                    <a:moveTo>
                      <a:pt x="0" y="3096"/>
                    </a:moveTo>
                    <a:lnTo>
                      <a:pt x="0" y="637"/>
                    </a:lnTo>
                    <a:lnTo>
                      <a:pt x="2374" y="0"/>
                    </a:lnTo>
                    <a:lnTo>
                      <a:pt x="2374" y="2459"/>
                    </a:lnTo>
                    <a:lnTo>
                      <a:pt x="0" y="309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3" name="Freeform 373"/>
              <p:cNvSpPr>
                <a:spLocks/>
              </p:cNvSpPr>
              <p:nvPr/>
            </p:nvSpPr>
            <p:spPr bwMode="gray">
              <a:xfrm>
                <a:off x="-10906155" y="13790606"/>
                <a:ext cx="3768757" cy="4919635"/>
              </a:xfrm>
              <a:custGeom>
                <a:avLst/>
                <a:gdLst>
                  <a:gd name="T0" fmla="*/ 0 w 2374"/>
                  <a:gd name="T1" fmla="*/ 3099 h 3099"/>
                  <a:gd name="T2" fmla="*/ 0 w 2374"/>
                  <a:gd name="T3" fmla="*/ 638 h 3099"/>
                  <a:gd name="T4" fmla="*/ 2374 w 2374"/>
                  <a:gd name="T5" fmla="*/ 0 h 3099"/>
                  <a:gd name="T6" fmla="*/ 2374 w 2374"/>
                  <a:gd name="T7" fmla="*/ 2462 h 3099"/>
                  <a:gd name="T8" fmla="*/ 0 w 2374"/>
                  <a:gd name="T9" fmla="*/ 3099 h 30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4"/>
                  <a:gd name="T16" fmla="*/ 0 h 3099"/>
                  <a:gd name="T17" fmla="*/ 2374 w 2374"/>
                  <a:gd name="T18" fmla="*/ 3099 h 30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4" h="3099">
                    <a:moveTo>
                      <a:pt x="0" y="3099"/>
                    </a:moveTo>
                    <a:lnTo>
                      <a:pt x="0" y="638"/>
                    </a:lnTo>
                    <a:lnTo>
                      <a:pt x="2374" y="0"/>
                    </a:lnTo>
                    <a:lnTo>
                      <a:pt x="2374" y="2462"/>
                    </a:lnTo>
                    <a:lnTo>
                      <a:pt x="0" y="309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4" name="Freeform 374"/>
              <p:cNvSpPr>
                <a:spLocks/>
              </p:cNvSpPr>
              <p:nvPr/>
            </p:nvSpPr>
            <p:spPr bwMode="gray">
              <a:xfrm>
                <a:off x="-10906155" y="9886940"/>
                <a:ext cx="3768757" cy="4916481"/>
              </a:xfrm>
              <a:custGeom>
                <a:avLst/>
                <a:gdLst>
                  <a:gd name="T0" fmla="*/ 0 w 2374"/>
                  <a:gd name="T1" fmla="*/ 3097 h 3097"/>
                  <a:gd name="T2" fmla="*/ 0 w 2374"/>
                  <a:gd name="T3" fmla="*/ 638 h 3097"/>
                  <a:gd name="T4" fmla="*/ 2374 w 2374"/>
                  <a:gd name="T5" fmla="*/ 0 h 3097"/>
                  <a:gd name="T6" fmla="*/ 2374 w 2374"/>
                  <a:gd name="T7" fmla="*/ 2462 h 3097"/>
                  <a:gd name="T8" fmla="*/ 0 w 2374"/>
                  <a:gd name="T9" fmla="*/ 3097 h 30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4"/>
                  <a:gd name="T16" fmla="*/ 0 h 3097"/>
                  <a:gd name="T17" fmla="*/ 2374 w 2374"/>
                  <a:gd name="T18" fmla="*/ 3097 h 30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4" h="3097">
                    <a:moveTo>
                      <a:pt x="0" y="3097"/>
                    </a:moveTo>
                    <a:lnTo>
                      <a:pt x="0" y="638"/>
                    </a:lnTo>
                    <a:lnTo>
                      <a:pt x="2374" y="0"/>
                    </a:lnTo>
                    <a:lnTo>
                      <a:pt x="2374" y="2462"/>
                    </a:lnTo>
                    <a:lnTo>
                      <a:pt x="0" y="30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5" name="Freeform 375"/>
              <p:cNvSpPr>
                <a:spLocks/>
              </p:cNvSpPr>
              <p:nvPr/>
            </p:nvSpPr>
            <p:spPr bwMode="gray">
              <a:xfrm>
                <a:off x="-10906155" y="5983274"/>
                <a:ext cx="3768757" cy="4916481"/>
              </a:xfrm>
              <a:custGeom>
                <a:avLst/>
                <a:gdLst>
                  <a:gd name="T0" fmla="*/ 0 w 2374"/>
                  <a:gd name="T1" fmla="*/ 3097 h 3097"/>
                  <a:gd name="T2" fmla="*/ 0 w 2374"/>
                  <a:gd name="T3" fmla="*/ 638 h 3097"/>
                  <a:gd name="T4" fmla="*/ 2374 w 2374"/>
                  <a:gd name="T5" fmla="*/ 0 h 3097"/>
                  <a:gd name="T6" fmla="*/ 2374 w 2374"/>
                  <a:gd name="T7" fmla="*/ 2459 h 3097"/>
                  <a:gd name="T8" fmla="*/ 0 w 2374"/>
                  <a:gd name="T9" fmla="*/ 3097 h 30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4"/>
                  <a:gd name="T16" fmla="*/ 0 h 3097"/>
                  <a:gd name="T17" fmla="*/ 2374 w 2374"/>
                  <a:gd name="T18" fmla="*/ 3097 h 30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4" h="3097">
                    <a:moveTo>
                      <a:pt x="0" y="3097"/>
                    </a:moveTo>
                    <a:lnTo>
                      <a:pt x="0" y="638"/>
                    </a:lnTo>
                    <a:lnTo>
                      <a:pt x="2374" y="0"/>
                    </a:lnTo>
                    <a:lnTo>
                      <a:pt x="2374" y="2459"/>
                    </a:lnTo>
                    <a:lnTo>
                      <a:pt x="0" y="30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6" name="Freeform 376"/>
              <p:cNvSpPr>
                <a:spLocks/>
              </p:cNvSpPr>
              <p:nvPr/>
            </p:nvSpPr>
            <p:spPr bwMode="gray">
              <a:xfrm>
                <a:off x="-10906155" y="2046266"/>
                <a:ext cx="3768757" cy="4916481"/>
              </a:xfrm>
              <a:custGeom>
                <a:avLst/>
                <a:gdLst>
                  <a:gd name="T0" fmla="*/ 0 w 2374"/>
                  <a:gd name="T1" fmla="*/ 3097 h 3097"/>
                  <a:gd name="T2" fmla="*/ 0 w 2374"/>
                  <a:gd name="T3" fmla="*/ 638 h 3097"/>
                  <a:gd name="T4" fmla="*/ 2374 w 2374"/>
                  <a:gd name="T5" fmla="*/ 0 h 3097"/>
                  <a:gd name="T6" fmla="*/ 2374 w 2374"/>
                  <a:gd name="T7" fmla="*/ 2459 h 3097"/>
                  <a:gd name="T8" fmla="*/ 0 w 2374"/>
                  <a:gd name="T9" fmla="*/ 3097 h 30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4"/>
                  <a:gd name="T16" fmla="*/ 0 h 3097"/>
                  <a:gd name="T17" fmla="*/ 2374 w 2374"/>
                  <a:gd name="T18" fmla="*/ 3097 h 30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4" h="3097">
                    <a:moveTo>
                      <a:pt x="0" y="3097"/>
                    </a:moveTo>
                    <a:lnTo>
                      <a:pt x="0" y="638"/>
                    </a:lnTo>
                    <a:lnTo>
                      <a:pt x="2374" y="0"/>
                    </a:lnTo>
                    <a:lnTo>
                      <a:pt x="2374" y="2459"/>
                    </a:lnTo>
                    <a:lnTo>
                      <a:pt x="0" y="30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7" name="Freeform 377"/>
              <p:cNvSpPr>
                <a:spLocks/>
              </p:cNvSpPr>
              <p:nvPr/>
            </p:nvSpPr>
            <p:spPr bwMode="gray">
              <a:xfrm>
                <a:off x="-10906155" y="-1860554"/>
                <a:ext cx="3768757" cy="4919635"/>
              </a:xfrm>
              <a:custGeom>
                <a:avLst/>
                <a:gdLst>
                  <a:gd name="T0" fmla="*/ 0 w 2374"/>
                  <a:gd name="T1" fmla="*/ 3099 h 3099"/>
                  <a:gd name="T2" fmla="*/ 0 w 2374"/>
                  <a:gd name="T3" fmla="*/ 637 h 3099"/>
                  <a:gd name="T4" fmla="*/ 2374 w 2374"/>
                  <a:gd name="T5" fmla="*/ 0 h 3099"/>
                  <a:gd name="T6" fmla="*/ 2374 w 2374"/>
                  <a:gd name="T7" fmla="*/ 2461 h 3099"/>
                  <a:gd name="T8" fmla="*/ 0 w 2374"/>
                  <a:gd name="T9" fmla="*/ 3099 h 30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4"/>
                  <a:gd name="T16" fmla="*/ 0 h 3099"/>
                  <a:gd name="T17" fmla="*/ 2374 w 2374"/>
                  <a:gd name="T18" fmla="*/ 3099 h 30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4" h="3099">
                    <a:moveTo>
                      <a:pt x="0" y="3099"/>
                    </a:moveTo>
                    <a:lnTo>
                      <a:pt x="0" y="637"/>
                    </a:lnTo>
                    <a:lnTo>
                      <a:pt x="2374" y="0"/>
                    </a:lnTo>
                    <a:lnTo>
                      <a:pt x="2374" y="2461"/>
                    </a:lnTo>
                    <a:lnTo>
                      <a:pt x="0" y="309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8" name="Freeform 378"/>
              <p:cNvSpPr>
                <a:spLocks/>
              </p:cNvSpPr>
              <p:nvPr/>
            </p:nvSpPr>
            <p:spPr bwMode="gray">
              <a:xfrm>
                <a:off x="-10906155" y="-5764220"/>
                <a:ext cx="3768757" cy="4914872"/>
              </a:xfrm>
              <a:custGeom>
                <a:avLst/>
                <a:gdLst>
                  <a:gd name="T0" fmla="*/ 0 w 2374"/>
                  <a:gd name="T1" fmla="*/ 3096 h 3096"/>
                  <a:gd name="T2" fmla="*/ 0 w 2374"/>
                  <a:gd name="T3" fmla="*/ 637 h 3096"/>
                  <a:gd name="T4" fmla="*/ 2374 w 2374"/>
                  <a:gd name="T5" fmla="*/ 0 h 3096"/>
                  <a:gd name="T6" fmla="*/ 2374 w 2374"/>
                  <a:gd name="T7" fmla="*/ 2459 h 3096"/>
                  <a:gd name="T8" fmla="*/ 0 w 2374"/>
                  <a:gd name="T9" fmla="*/ 3096 h 30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4"/>
                  <a:gd name="T16" fmla="*/ 0 h 3096"/>
                  <a:gd name="T17" fmla="*/ 2374 w 2374"/>
                  <a:gd name="T18" fmla="*/ 3096 h 30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4" h="3096">
                    <a:moveTo>
                      <a:pt x="0" y="3096"/>
                    </a:moveTo>
                    <a:lnTo>
                      <a:pt x="0" y="637"/>
                    </a:lnTo>
                    <a:lnTo>
                      <a:pt x="2374" y="0"/>
                    </a:lnTo>
                    <a:lnTo>
                      <a:pt x="2374" y="2459"/>
                    </a:lnTo>
                    <a:lnTo>
                      <a:pt x="0" y="309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9" name="Freeform 379"/>
              <p:cNvSpPr>
                <a:spLocks/>
              </p:cNvSpPr>
              <p:nvPr/>
            </p:nvSpPr>
            <p:spPr bwMode="gray">
              <a:xfrm>
                <a:off x="-37311013" y="-11831647"/>
                <a:ext cx="26404858" cy="10982299"/>
              </a:xfrm>
              <a:custGeom>
                <a:avLst/>
                <a:gdLst>
                  <a:gd name="T0" fmla="*/ 16633 w 16633"/>
                  <a:gd name="T1" fmla="*/ 4459 h 6918"/>
                  <a:gd name="T2" fmla="*/ 0 w 16633"/>
                  <a:gd name="T3" fmla="*/ 0 h 6918"/>
                  <a:gd name="T4" fmla="*/ 0 w 16633"/>
                  <a:gd name="T5" fmla="*/ 2459 h 6918"/>
                  <a:gd name="T6" fmla="*/ 16633 w 16633"/>
                  <a:gd name="T7" fmla="*/ 6918 h 6918"/>
                  <a:gd name="T8" fmla="*/ 16633 w 16633"/>
                  <a:gd name="T9" fmla="*/ 4459 h 69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33"/>
                  <a:gd name="T16" fmla="*/ 0 h 6918"/>
                  <a:gd name="T17" fmla="*/ 16633 w 16633"/>
                  <a:gd name="T18" fmla="*/ 6918 h 69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33" h="6918">
                    <a:moveTo>
                      <a:pt x="16633" y="4459"/>
                    </a:moveTo>
                    <a:lnTo>
                      <a:pt x="0" y="0"/>
                    </a:lnTo>
                    <a:lnTo>
                      <a:pt x="0" y="2459"/>
                    </a:lnTo>
                    <a:lnTo>
                      <a:pt x="16633" y="6918"/>
                    </a:lnTo>
                    <a:lnTo>
                      <a:pt x="16633" y="4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0" name="Freeform 380"/>
              <p:cNvSpPr>
                <a:spLocks/>
              </p:cNvSpPr>
              <p:nvPr/>
            </p:nvSpPr>
            <p:spPr bwMode="gray">
              <a:xfrm>
                <a:off x="-37311013" y="-7927981"/>
                <a:ext cx="26404858" cy="10987062"/>
              </a:xfrm>
              <a:custGeom>
                <a:avLst/>
                <a:gdLst>
                  <a:gd name="T0" fmla="*/ 16633 w 16633"/>
                  <a:gd name="T1" fmla="*/ 4459 h 6921"/>
                  <a:gd name="T2" fmla="*/ 0 w 16633"/>
                  <a:gd name="T3" fmla="*/ 0 h 6921"/>
                  <a:gd name="T4" fmla="*/ 0 w 16633"/>
                  <a:gd name="T5" fmla="*/ 2461 h 6921"/>
                  <a:gd name="T6" fmla="*/ 16633 w 16633"/>
                  <a:gd name="T7" fmla="*/ 6921 h 6921"/>
                  <a:gd name="T8" fmla="*/ 16633 w 16633"/>
                  <a:gd name="T9" fmla="*/ 4459 h 69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33"/>
                  <a:gd name="T16" fmla="*/ 0 h 6921"/>
                  <a:gd name="T17" fmla="*/ 16633 w 16633"/>
                  <a:gd name="T18" fmla="*/ 6921 h 69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33" h="6921">
                    <a:moveTo>
                      <a:pt x="16633" y="4459"/>
                    </a:moveTo>
                    <a:lnTo>
                      <a:pt x="0" y="0"/>
                    </a:lnTo>
                    <a:lnTo>
                      <a:pt x="0" y="2461"/>
                    </a:lnTo>
                    <a:lnTo>
                      <a:pt x="16633" y="6921"/>
                    </a:lnTo>
                    <a:lnTo>
                      <a:pt x="16633" y="4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1" name="Freeform 381"/>
              <p:cNvSpPr>
                <a:spLocks/>
              </p:cNvSpPr>
              <p:nvPr/>
            </p:nvSpPr>
            <p:spPr bwMode="gray">
              <a:xfrm>
                <a:off x="-37311013" y="-4021161"/>
                <a:ext cx="26404858" cy="10983908"/>
              </a:xfrm>
              <a:custGeom>
                <a:avLst/>
                <a:gdLst>
                  <a:gd name="T0" fmla="*/ 16633 w 16633"/>
                  <a:gd name="T1" fmla="*/ 4460 h 6919"/>
                  <a:gd name="T2" fmla="*/ 0 w 16633"/>
                  <a:gd name="T3" fmla="*/ 0 h 6919"/>
                  <a:gd name="T4" fmla="*/ 0 w 16633"/>
                  <a:gd name="T5" fmla="*/ 2459 h 6919"/>
                  <a:gd name="T6" fmla="*/ 16633 w 16633"/>
                  <a:gd name="T7" fmla="*/ 6919 h 6919"/>
                  <a:gd name="T8" fmla="*/ 16633 w 16633"/>
                  <a:gd name="T9" fmla="*/ 4460 h 6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33"/>
                  <a:gd name="T16" fmla="*/ 0 h 6919"/>
                  <a:gd name="T17" fmla="*/ 16633 w 16633"/>
                  <a:gd name="T18" fmla="*/ 6919 h 69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33" h="6919">
                    <a:moveTo>
                      <a:pt x="16633" y="4460"/>
                    </a:moveTo>
                    <a:lnTo>
                      <a:pt x="0" y="0"/>
                    </a:lnTo>
                    <a:lnTo>
                      <a:pt x="0" y="2459"/>
                    </a:lnTo>
                    <a:lnTo>
                      <a:pt x="16633" y="6919"/>
                    </a:lnTo>
                    <a:lnTo>
                      <a:pt x="16633" y="446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2" name="Freeform 382"/>
              <p:cNvSpPr>
                <a:spLocks/>
              </p:cNvSpPr>
              <p:nvPr/>
            </p:nvSpPr>
            <p:spPr bwMode="gray">
              <a:xfrm>
                <a:off x="-37311013" y="-117495"/>
                <a:ext cx="26404858" cy="10987062"/>
              </a:xfrm>
              <a:custGeom>
                <a:avLst/>
                <a:gdLst>
                  <a:gd name="T0" fmla="*/ 16633 w 16633"/>
                  <a:gd name="T1" fmla="*/ 4460 h 6921"/>
                  <a:gd name="T2" fmla="*/ 0 w 16633"/>
                  <a:gd name="T3" fmla="*/ 0 h 6921"/>
                  <a:gd name="T4" fmla="*/ 0 w 16633"/>
                  <a:gd name="T5" fmla="*/ 2461 h 6921"/>
                  <a:gd name="T6" fmla="*/ 16633 w 16633"/>
                  <a:gd name="T7" fmla="*/ 6921 h 6921"/>
                  <a:gd name="T8" fmla="*/ 16633 w 16633"/>
                  <a:gd name="T9" fmla="*/ 4460 h 69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33"/>
                  <a:gd name="T16" fmla="*/ 0 h 6921"/>
                  <a:gd name="T17" fmla="*/ 16633 w 16633"/>
                  <a:gd name="T18" fmla="*/ 6921 h 69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33" h="6921">
                    <a:moveTo>
                      <a:pt x="16633" y="4460"/>
                    </a:moveTo>
                    <a:lnTo>
                      <a:pt x="0" y="0"/>
                    </a:lnTo>
                    <a:lnTo>
                      <a:pt x="0" y="2461"/>
                    </a:lnTo>
                    <a:lnTo>
                      <a:pt x="16633" y="6921"/>
                    </a:lnTo>
                    <a:lnTo>
                      <a:pt x="16633" y="446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3" name="Freeform 383"/>
              <p:cNvSpPr>
                <a:spLocks/>
              </p:cNvSpPr>
              <p:nvPr/>
            </p:nvSpPr>
            <p:spPr bwMode="gray">
              <a:xfrm>
                <a:off x="-37311013" y="3789389"/>
                <a:ext cx="26404858" cy="10983908"/>
              </a:xfrm>
              <a:custGeom>
                <a:avLst/>
                <a:gdLst>
                  <a:gd name="T0" fmla="*/ 16633 w 16633"/>
                  <a:gd name="T1" fmla="*/ 4460 h 6919"/>
                  <a:gd name="T2" fmla="*/ 0 w 16633"/>
                  <a:gd name="T3" fmla="*/ 0 h 6919"/>
                  <a:gd name="T4" fmla="*/ 0 w 16633"/>
                  <a:gd name="T5" fmla="*/ 2459 h 6919"/>
                  <a:gd name="T6" fmla="*/ 16633 w 16633"/>
                  <a:gd name="T7" fmla="*/ 6919 h 6919"/>
                  <a:gd name="T8" fmla="*/ 16633 w 16633"/>
                  <a:gd name="T9" fmla="*/ 4460 h 69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33"/>
                  <a:gd name="T16" fmla="*/ 0 h 6919"/>
                  <a:gd name="T17" fmla="*/ 16633 w 16633"/>
                  <a:gd name="T18" fmla="*/ 6919 h 69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33" h="6919">
                    <a:moveTo>
                      <a:pt x="16633" y="4460"/>
                    </a:moveTo>
                    <a:lnTo>
                      <a:pt x="0" y="0"/>
                    </a:lnTo>
                    <a:lnTo>
                      <a:pt x="0" y="2459"/>
                    </a:lnTo>
                    <a:lnTo>
                      <a:pt x="16633" y="6919"/>
                    </a:lnTo>
                    <a:lnTo>
                      <a:pt x="16633" y="446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4" name="Freeform 384"/>
              <p:cNvSpPr>
                <a:spLocks/>
              </p:cNvSpPr>
              <p:nvPr/>
            </p:nvSpPr>
            <p:spPr bwMode="gray">
              <a:xfrm>
                <a:off x="-37311013" y="7693055"/>
                <a:ext cx="26404858" cy="10987062"/>
              </a:xfrm>
              <a:custGeom>
                <a:avLst/>
                <a:gdLst>
                  <a:gd name="T0" fmla="*/ 16633 w 16633"/>
                  <a:gd name="T1" fmla="*/ 4460 h 6921"/>
                  <a:gd name="T2" fmla="*/ 0 w 16633"/>
                  <a:gd name="T3" fmla="*/ 0 h 6921"/>
                  <a:gd name="T4" fmla="*/ 0 w 16633"/>
                  <a:gd name="T5" fmla="*/ 2459 h 6921"/>
                  <a:gd name="T6" fmla="*/ 16633 w 16633"/>
                  <a:gd name="T7" fmla="*/ 6921 h 6921"/>
                  <a:gd name="T8" fmla="*/ 16633 w 16633"/>
                  <a:gd name="T9" fmla="*/ 4460 h 69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33"/>
                  <a:gd name="T16" fmla="*/ 0 h 6921"/>
                  <a:gd name="T17" fmla="*/ 16633 w 16633"/>
                  <a:gd name="T18" fmla="*/ 6921 h 69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33" h="6921">
                    <a:moveTo>
                      <a:pt x="16633" y="4460"/>
                    </a:moveTo>
                    <a:lnTo>
                      <a:pt x="0" y="0"/>
                    </a:lnTo>
                    <a:lnTo>
                      <a:pt x="0" y="2459"/>
                    </a:lnTo>
                    <a:lnTo>
                      <a:pt x="16633" y="6921"/>
                    </a:lnTo>
                    <a:lnTo>
                      <a:pt x="16633" y="446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5" name="Freeform 385"/>
              <p:cNvSpPr>
                <a:spLocks/>
              </p:cNvSpPr>
              <p:nvPr/>
            </p:nvSpPr>
            <p:spPr bwMode="gray">
              <a:xfrm>
                <a:off x="-37311013" y="11596656"/>
                <a:ext cx="26404858" cy="10987062"/>
              </a:xfrm>
              <a:custGeom>
                <a:avLst/>
                <a:gdLst>
                  <a:gd name="T0" fmla="*/ 16633 w 16633"/>
                  <a:gd name="T1" fmla="*/ 4462 h 6921"/>
                  <a:gd name="T2" fmla="*/ 0 w 16633"/>
                  <a:gd name="T3" fmla="*/ 0 h 6921"/>
                  <a:gd name="T4" fmla="*/ 0 w 16633"/>
                  <a:gd name="T5" fmla="*/ 2462 h 6921"/>
                  <a:gd name="T6" fmla="*/ 16633 w 16633"/>
                  <a:gd name="T7" fmla="*/ 6921 h 6921"/>
                  <a:gd name="T8" fmla="*/ 16633 w 16633"/>
                  <a:gd name="T9" fmla="*/ 4462 h 69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33"/>
                  <a:gd name="T16" fmla="*/ 0 h 6921"/>
                  <a:gd name="T17" fmla="*/ 16633 w 16633"/>
                  <a:gd name="T18" fmla="*/ 6921 h 69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33" h="6921">
                    <a:moveTo>
                      <a:pt x="16633" y="4462"/>
                    </a:moveTo>
                    <a:lnTo>
                      <a:pt x="0" y="0"/>
                    </a:lnTo>
                    <a:lnTo>
                      <a:pt x="0" y="2462"/>
                    </a:lnTo>
                    <a:lnTo>
                      <a:pt x="16633" y="6921"/>
                    </a:lnTo>
                    <a:lnTo>
                      <a:pt x="16633" y="44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6" name="Freeform 386"/>
              <p:cNvSpPr>
                <a:spLocks/>
              </p:cNvSpPr>
              <p:nvPr/>
            </p:nvSpPr>
            <p:spPr bwMode="gray">
              <a:xfrm>
                <a:off x="-37311013" y="15505085"/>
                <a:ext cx="26404858" cy="10982299"/>
              </a:xfrm>
              <a:custGeom>
                <a:avLst/>
                <a:gdLst>
                  <a:gd name="T0" fmla="*/ 16633 w 16633"/>
                  <a:gd name="T1" fmla="*/ 4459 h 6918"/>
                  <a:gd name="T2" fmla="*/ 0 w 16633"/>
                  <a:gd name="T3" fmla="*/ 0 h 6918"/>
                  <a:gd name="T4" fmla="*/ 0 w 16633"/>
                  <a:gd name="T5" fmla="*/ 2459 h 6918"/>
                  <a:gd name="T6" fmla="*/ 16633 w 16633"/>
                  <a:gd name="T7" fmla="*/ 6918 h 6918"/>
                  <a:gd name="T8" fmla="*/ 16633 w 16633"/>
                  <a:gd name="T9" fmla="*/ 4459 h 69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33"/>
                  <a:gd name="T16" fmla="*/ 0 h 6918"/>
                  <a:gd name="T17" fmla="*/ 16633 w 16633"/>
                  <a:gd name="T18" fmla="*/ 6918 h 69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33" h="6918">
                    <a:moveTo>
                      <a:pt x="16633" y="4459"/>
                    </a:moveTo>
                    <a:lnTo>
                      <a:pt x="0" y="0"/>
                    </a:lnTo>
                    <a:lnTo>
                      <a:pt x="0" y="2459"/>
                    </a:lnTo>
                    <a:lnTo>
                      <a:pt x="16633" y="6918"/>
                    </a:lnTo>
                    <a:lnTo>
                      <a:pt x="16633" y="4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7" name="Freeform 387"/>
              <p:cNvSpPr>
                <a:spLocks/>
              </p:cNvSpPr>
              <p:nvPr/>
            </p:nvSpPr>
            <p:spPr bwMode="gray">
              <a:xfrm>
                <a:off x="-37311013" y="-12844462"/>
                <a:ext cx="30173615" cy="8091512"/>
              </a:xfrm>
              <a:custGeom>
                <a:avLst/>
                <a:gdLst>
                  <a:gd name="T0" fmla="*/ 16633 w 19007"/>
                  <a:gd name="T1" fmla="*/ 5097 h 5097"/>
                  <a:gd name="T2" fmla="*/ 19007 w 19007"/>
                  <a:gd name="T3" fmla="*/ 4460 h 5097"/>
                  <a:gd name="T4" fmla="*/ 2377 w 19007"/>
                  <a:gd name="T5" fmla="*/ 0 h 5097"/>
                  <a:gd name="T6" fmla="*/ 0 w 19007"/>
                  <a:gd name="T7" fmla="*/ 638 h 5097"/>
                  <a:gd name="T8" fmla="*/ 16633 w 19007"/>
                  <a:gd name="T9" fmla="*/ 5097 h 50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007"/>
                  <a:gd name="T16" fmla="*/ 0 h 5097"/>
                  <a:gd name="T17" fmla="*/ 19007 w 19007"/>
                  <a:gd name="T18" fmla="*/ 5097 h 50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007" h="5097">
                    <a:moveTo>
                      <a:pt x="16633" y="5097"/>
                    </a:moveTo>
                    <a:lnTo>
                      <a:pt x="19007" y="4460"/>
                    </a:lnTo>
                    <a:lnTo>
                      <a:pt x="2377" y="0"/>
                    </a:lnTo>
                    <a:lnTo>
                      <a:pt x="0" y="638"/>
                    </a:lnTo>
                    <a:lnTo>
                      <a:pt x="16633" y="50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8" name="Freeform 388"/>
              <p:cNvSpPr>
                <a:spLocks/>
              </p:cNvSpPr>
              <p:nvPr/>
            </p:nvSpPr>
            <p:spPr bwMode="gray">
              <a:xfrm>
                <a:off x="-14678002" y="21575731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9" name="Line 389"/>
              <p:cNvSpPr>
                <a:spLocks noChangeShapeType="1"/>
              </p:cNvSpPr>
              <p:nvPr/>
            </p:nvSpPr>
            <p:spPr bwMode="gray">
              <a:xfrm>
                <a:off x="-14678002" y="21575731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0" name="Freeform 390"/>
              <p:cNvSpPr>
                <a:spLocks/>
              </p:cNvSpPr>
              <p:nvPr/>
            </p:nvSpPr>
            <p:spPr bwMode="gray">
              <a:xfrm>
                <a:off x="-33537557" y="16516355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1" name="Line 391"/>
              <p:cNvSpPr>
                <a:spLocks noChangeShapeType="1"/>
              </p:cNvSpPr>
              <p:nvPr/>
            </p:nvSpPr>
            <p:spPr bwMode="gray">
              <a:xfrm flipV="1">
                <a:off x="-33537557" y="16516355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2" name="Freeform 392"/>
              <p:cNvSpPr>
                <a:spLocks/>
              </p:cNvSpPr>
              <p:nvPr/>
            </p:nvSpPr>
            <p:spPr bwMode="gray">
              <a:xfrm>
                <a:off x="-25996889" y="18538831"/>
                <a:ext cx="1609" cy="3906820"/>
              </a:xfrm>
              <a:custGeom>
                <a:avLst/>
                <a:gdLst>
                  <a:gd name="T0" fmla="*/ 0 w 1609"/>
                  <a:gd name="T1" fmla="*/ 2461 h 2461"/>
                  <a:gd name="T2" fmla="*/ 0 w 1609"/>
                  <a:gd name="T3" fmla="*/ 0 h 2461"/>
                  <a:gd name="T4" fmla="*/ 0 w 1609"/>
                  <a:gd name="T5" fmla="*/ 2461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2461"/>
                    </a:moveTo>
                    <a:lnTo>
                      <a:pt x="0" y="0"/>
                    </a:lnTo>
                    <a:lnTo>
                      <a:pt x="0" y="24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3" name="Line 393"/>
              <p:cNvSpPr>
                <a:spLocks noChangeShapeType="1"/>
              </p:cNvSpPr>
              <p:nvPr/>
            </p:nvSpPr>
            <p:spPr bwMode="gray">
              <a:xfrm flipV="1">
                <a:off x="-25996889" y="18538831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4" name="Freeform 394"/>
              <p:cNvSpPr>
                <a:spLocks/>
              </p:cNvSpPr>
              <p:nvPr/>
            </p:nvSpPr>
            <p:spPr bwMode="gray">
              <a:xfrm>
                <a:off x="-29768800" y="17529170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5" name="Line 395"/>
              <p:cNvSpPr>
                <a:spLocks noChangeShapeType="1"/>
              </p:cNvSpPr>
              <p:nvPr/>
            </p:nvSpPr>
            <p:spPr bwMode="gray">
              <a:xfrm>
                <a:off x="-29768800" y="17529170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6" name="Freeform 396"/>
              <p:cNvSpPr>
                <a:spLocks/>
              </p:cNvSpPr>
              <p:nvPr/>
            </p:nvSpPr>
            <p:spPr bwMode="gray">
              <a:xfrm>
                <a:off x="-18451523" y="20562916"/>
                <a:ext cx="1609" cy="3908429"/>
              </a:xfrm>
              <a:custGeom>
                <a:avLst/>
                <a:gdLst>
                  <a:gd name="T0" fmla="*/ 0 w 1609"/>
                  <a:gd name="T1" fmla="*/ 2462 h 2462"/>
                  <a:gd name="T2" fmla="*/ 0 w 1609"/>
                  <a:gd name="T3" fmla="*/ 0 h 2462"/>
                  <a:gd name="T4" fmla="*/ 0 w 1609"/>
                  <a:gd name="T5" fmla="*/ 2462 h 2462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2"/>
                  <a:gd name="T11" fmla="*/ 1609 w 1609"/>
                  <a:gd name="T12" fmla="*/ 2462 h 246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2">
                    <a:moveTo>
                      <a:pt x="0" y="2462"/>
                    </a:moveTo>
                    <a:lnTo>
                      <a:pt x="0" y="0"/>
                    </a:lnTo>
                    <a:lnTo>
                      <a:pt x="0" y="24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7" name="Line 397"/>
              <p:cNvSpPr>
                <a:spLocks noChangeShapeType="1"/>
              </p:cNvSpPr>
              <p:nvPr/>
            </p:nvSpPr>
            <p:spPr bwMode="gray">
              <a:xfrm flipV="1">
                <a:off x="-18451523" y="20562916"/>
                <a:ext cx="1609" cy="3908429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8" name="Freeform 398"/>
              <p:cNvSpPr>
                <a:spLocks/>
              </p:cNvSpPr>
              <p:nvPr/>
            </p:nvSpPr>
            <p:spPr bwMode="gray">
              <a:xfrm>
                <a:off x="-22223434" y="19550037"/>
                <a:ext cx="1609" cy="3908429"/>
              </a:xfrm>
              <a:custGeom>
                <a:avLst/>
                <a:gdLst>
                  <a:gd name="T0" fmla="*/ 0 w 1609"/>
                  <a:gd name="T1" fmla="*/ 0 h 2462"/>
                  <a:gd name="T2" fmla="*/ 0 w 1609"/>
                  <a:gd name="T3" fmla="*/ 2462 h 2462"/>
                  <a:gd name="T4" fmla="*/ 0 w 1609"/>
                  <a:gd name="T5" fmla="*/ 0 h 2462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2"/>
                  <a:gd name="T11" fmla="*/ 1609 w 1609"/>
                  <a:gd name="T12" fmla="*/ 2462 h 246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2">
                    <a:moveTo>
                      <a:pt x="0" y="0"/>
                    </a:moveTo>
                    <a:lnTo>
                      <a:pt x="0" y="24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9" name="Line 399"/>
              <p:cNvSpPr>
                <a:spLocks noChangeShapeType="1"/>
              </p:cNvSpPr>
              <p:nvPr/>
            </p:nvSpPr>
            <p:spPr bwMode="gray">
              <a:xfrm>
                <a:off x="-22223434" y="19550037"/>
                <a:ext cx="1609" cy="3908429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0" name="Freeform 400"/>
              <p:cNvSpPr>
                <a:spLocks/>
              </p:cNvSpPr>
              <p:nvPr/>
            </p:nvSpPr>
            <p:spPr bwMode="gray">
              <a:xfrm>
                <a:off x="-13006389" y="18118129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1" name="Line 401"/>
              <p:cNvSpPr>
                <a:spLocks noChangeShapeType="1"/>
              </p:cNvSpPr>
              <p:nvPr/>
            </p:nvSpPr>
            <p:spPr bwMode="gray">
              <a:xfrm>
                <a:off x="-13006389" y="18118129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2" name="Freeform 402"/>
              <p:cNvSpPr>
                <a:spLocks/>
              </p:cNvSpPr>
              <p:nvPr/>
            </p:nvSpPr>
            <p:spPr bwMode="gray">
              <a:xfrm>
                <a:off x="-31861117" y="13060362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3" name="Line 403"/>
              <p:cNvSpPr>
                <a:spLocks noChangeShapeType="1"/>
              </p:cNvSpPr>
              <p:nvPr/>
            </p:nvSpPr>
            <p:spPr bwMode="gray">
              <a:xfrm flipV="1">
                <a:off x="-31861117" y="13060362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4" name="Freeform 404"/>
              <p:cNvSpPr>
                <a:spLocks/>
              </p:cNvSpPr>
              <p:nvPr/>
            </p:nvSpPr>
            <p:spPr bwMode="gray">
              <a:xfrm>
                <a:off x="-35634637" y="12047547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5" name="Line 405"/>
              <p:cNvSpPr>
                <a:spLocks noChangeShapeType="1"/>
              </p:cNvSpPr>
              <p:nvPr/>
            </p:nvSpPr>
            <p:spPr bwMode="gray">
              <a:xfrm>
                <a:off x="-35634637" y="12047547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6" name="Freeform 406"/>
              <p:cNvSpPr>
                <a:spLocks/>
              </p:cNvSpPr>
              <p:nvPr/>
            </p:nvSpPr>
            <p:spPr bwMode="gray">
              <a:xfrm>
                <a:off x="-24320513" y="15081229"/>
                <a:ext cx="1609" cy="3906820"/>
              </a:xfrm>
              <a:custGeom>
                <a:avLst/>
                <a:gdLst>
                  <a:gd name="T0" fmla="*/ 0 w 1609"/>
                  <a:gd name="T1" fmla="*/ 2461 h 2461"/>
                  <a:gd name="T2" fmla="*/ 0 w 1609"/>
                  <a:gd name="T3" fmla="*/ 0 h 2461"/>
                  <a:gd name="T4" fmla="*/ 0 w 1609"/>
                  <a:gd name="T5" fmla="*/ 2461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2461"/>
                    </a:moveTo>
                    <a:lnTo>
                      <a:pt x="0" y="0"/>
                    </a:lnTo>
                    <a:lnTo>
                      <a:pt x="0" y="24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7" name="Line 407"/>
              <p:cNvSpPr>
                <a:spLocks noChangeShapeType="1"/>
              </p:cNvSpPr>
              <p:nvPr/>
            </p:nvSpPr>
            <p:spPr bwMode="gray">
              <a:xfrm flipV="1">
                <a:off x="-24320513" y="15081229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8" name="Freeform 408"/>
              <p:cNvSpPr>
                <a:spLocks/>
              </p:cNvSpPr>
              <p:nvPr/>
            </p:nvSpPr>
            <p:spPr bwMode="gray">
              <a:xfrm>
                <a:off x="-28089206" y="14071568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9" name="Line 409"/>
              <p:cNvSpPr>
                <a:spLocks noChangeShapeType="1"/>
              </p:cNvSpPr>
              <p:nvPr/>
            </p:nvSpPr>
            <p:spPr bwMode="gray">
              <a:xfrm>
                <a:off x="-28089206" y="14071568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0" name="Freeform 410"/>
              <p:cNvSpPr>
                <a:spLocks/>
              </p:cNvSpPr>
              <p:nvPr/>
            </p:nvSpPr>
            <p:spPr bwMode="gray">
              <a:xfrm>
                <a:off x="-16775082" y="17105314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1" name="Line 411"/>
              <p:cNvSpPr>
                <a:spLocks noChangeShapeType="1"/>
              </p:cNvSpPr>
              <p:nvPr/>
            </p:nvSpPr>
            <p:spPr bwMode="gray">
              <a:xfrm flipV="1">
                <a:off x="-16775082" y="17105314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2" name="Freeform 412"/>
              <p:cNvSpPr>
                <a:spLocks/>
              </p:cNvSpPr>
              <p:nvPr/>
            </p:nvSpPr>
            <p:spPr bwMode="gray">
              <a:xfrm>
                <a:off x="-20546993" y="16094044"/>
                <a:ext cx="1609" cy="3906820"/>
              </a:xfrm>
              <a:custGeom>
                <a:avLst/>
                <a:gdLst>
                  <a:gd name="T0" fmla="*/ 0 w 1609"/>
                  <a:gd name="T1" fmla="*/ 0 h 2461"/>
                  <a:gd name="T2" fmla="*/ 0 w 1609"/>
                  <a:gd name="T3" fmla="*/ 2461 h 2461"/>
                  <a:gd name="T4" fmla="*/ 0 w 1609"/>
                  <a:gd name="T5" fmla="*/ 0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0"/>
                    </a:moveTo>
                    <a:lnTo>
                      <a:pt x="0" y="246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3" name="Line 413"/>
              <p:cNvSpPr>
                <a:spLocks noChangeShapeType="1"/>
              </p:cNvSpPr>
              <p:nvPr/>
            </p:nvSpPr>
            <p:spPr bwMode="gray">
              <a:xfrm>
                <a:off x="-20546993" y="16094044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4" name="Freeform 414"/>
              <p:cNvSpPr>
                <a:spLocks/>
              </p:cNvSpPr>
              <p:nvPr/>
            </p:nvSpPr>
            <p:spPr bwMode="gray">
              <a:xfrm>
                <a:off x="-14678002" y="13790606"/>
                <a:ext cx="1609" cy="3908429"/>
              </a:xfrm>
              <a:custGeom>
                <a:avLst/>
                <a:gdLst>
                  <a:gd name="T0" fmla="*/ 0 w 1609"/>
                  <a:gd name="T1" fmla="*/ 0 h 2462"/>
                  <a:gd name="T2" fmla="*/ 0 w 1609"/>
                  <a:gd name="T3" fmla="*/ 2462 h 2462"/>
                  <a:gd name="T4" fmla="*/ 0 w 1609"/>
                  <a:gd name="T5" fmla="*/ 0 h 2462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2"/>
                  <a:gd name="T11" fmla="*/ 1609 w 1609"/>
                  <a:gd name="T12" fmla="*/ 2462 h 246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2">
                    <a:moveTo>
                      <a:pt x="0" y="0"/>
                    </a:moveTo>
                    <a:lnTo>
                      <a:pt x="0" y="24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5" name="Line 415"/>
              <p:cNvSpPr>
                <a:spLocks noChangeShapeType="1"/>
              </p:cNvSpPr>
              <p:nvPr/>
            </p:nvSpPr>
            <p:spPr bwMode="gray">
              <a:xfrm>
                <a:off x="-14678002" y="13790606"/>
                <a:ext cx="1609" cy="3908429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6" name="Freeform 416"/>
              <p:cNvSpPr>
                <a:spLocks/>
              </p:cNvSpPr>
              <p:nvPr/>
            </p:nvSpPr>
            <p:spPr bwMode="gray">
              <a:xfrm>
                <a:off x="-33537557" y="8732839"/>
                <a:ext cx="1609" cy="3906820"/>
              </a:xfrm>
              <a:custGeom>
                <a:avLst/>
                <a:gdLst>
                  <a:gd name="T0" fmla="*/ 0 w 1609"/>
                  <a:gd name="T1" fmla="*/ 2461 h 2461"/>
                  <a:gd name="T2" fmla="*/ 0 w 1609"/>
                  <a:gd name="T3" fmla="*/ 0 h 2461"/>
                  <a:gd name="T4" fmla="*/ 0 w 1609"/>
                  <a:gd name="T5" fmla="*/ 2461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2461"/>
                    </a:moveTo>
                    <a:lnTo>
                      <a:pt x="0" y="0"/>
                    </a:lnTo>
                    <a:lnTo>
                      <a:pt x="0" y="24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7" name="Line 417"/>
              <p:cNvSpPr>
                <a:spLocks noChangeShapeType="1"/>
              </p:cNvSpPr>
              <p:nvPr/>
            </p:nvSpPr>
            <p:spPr bwMode="gray">
              <a:xfrm flipV="1">
                <a:off x="-33537557" y="8732839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8" name="Freeform 418"/>
              <p:cNvSpPr>
                <a:spLocks/>
              </p:cNvSpPr>
              <p:nvPr/>
            </p:nvSpPr>
            <p:spPr bwMode="gray">
              <a:xfrm>
                <a:off x="-25996889" y="10756924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9" name="Line 419"/>
              <p:cNvSpPr>
                <a:spLocks noChangeShapeType="1"/>
              </p:cNvSpPr>
              <p:nvPr/>
            </p:nvSpPr>
            <p:spPr bwMode="gray">
              <a:xfrm flipV="1">
                <a:off x="-25996889" y="10756924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0" name="Freeform 420"/>
              <p:cNvSpPr>
                <a:spLocks/>
              </p:cNvSpPr>
              <p:nvPr/>
            </p:nvSpPr>
            <p:spPr bwMode="gray">
              <a:xfrm>
                <a:off x="-29768800" y="9744045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1" name="Line 421"/>
              <p:cNvSpPr>
                <a:spLocks noChangeShapeType="1"/>
              </p:cNvSpPr>
              <p:nvPr/>
            </p:nvSpPr>
            <p:spPr bwMode="gray">
              <a:xfrm>
                <a:off x="-29768800" y="9744045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2" name="Freeform 422"/>
              <p:cNvSpPr>
                <a:spLocks/>
              </p:cNvSpPr>
              <p:nvPr/>
            </p:nvSpPr>
            <p:spPr bwMode="gray">
              <a:xfrm>
                <a:off x="-18451523" y="12782554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3" name="Line 423"/>
              <p:cNvSpPr>
                <a:spLocks noChangeShapeType="1"/>
              </p:cNvSpPr>
              <p:nvPr/>
            </p:nvSpPr>
            <p:spPr bwMode="gray">
              <a:xfrm flipV="1">
                <a:off x="-18451523" y="12782554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4" name="Freeform 424"/>
              <p:cNvSpPr>
                <a:spLocks/>
              </p:cNvSpPr>
              <p:nvPr/>
            </p:nvSpPr>
            <p:spPr bwMode="gray">
              <a:xfrm>
                <a:off x="-22223434" y="11769739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5" name="Line 425"/>
              <p:cNvSpPr>
                <a:spLocks noChangeShapeType="1"/>
              </p:cNvSpPr>
              <p:nvPr/>
            </p:nvSpPr>
            <p:spPr bwMode="gray">
              <a:xfrm>
                <a:off x="-22223434" y="11769739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6" name="Freeform 426"/>
              <p:cNvSpPr>
                <a:spLocks/>
              </p:cNvSpPr>
              <p:nvPr/>
            </p:nvSpPr>
            <p:spPr bwMode="gray">
              <a:xfrm>
                <a:off x="-13006389" y="10333068"/>
                <a:ext cx="1609" cy="3908429"/>
              </a:xfrm>
              <a:custGeom>
                <a:avLst/>
                <a:gdLst>
                  <a:gd name="T0" fmla="*/ 0 w 1609"/>
                  <a:gd name="T1" fmla="*/ 0 h 2462"/>
                  <a:gd name="T2" fmla="*/ 0 w 1609"/>
                  <a:gd name="T3" fmla="*/ 2462 h 2462"/>
                  <a:gd name="T4" fmla="*/ 0 w 1609"/>
                  <a:gd name="T5" fmla="*/ 0 h 2462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2"/>
                  <a:gd name="T11" fmla="*/ 1609 w 1609"/>
                  <a:gd name="T12" fmla="*/ 2462 h 246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2">
                    <a:moveTo>
                      <a:pt x="0" y="0"/>
                    </a:moveTo>
                    <a:lnTo>
                      <a:pt x="0" y="24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7" name="Line 427"/>
              <p:cNvSpPr>
                <a:spLocks noChangeShapeType="1"/>
              </p:cNvSpPr>
              <p:nvPr/>
            </p:nvSpPr>
            <p:spPr bwMode="gray">
              <a:xfrm>
                <a:off x="-13006389" y="10333068"/>
                <a:ext cx="1609" cy="3908429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8" name="Freeform 428"/>
              <p:cNvSpPr>
                <a:spLocks/>
              </p:cNvSpPr>
              <p:nvPr/>
            </p:nvSpPr>
            <p:spPr bwMode="gray">
              <a:xfrm>
                <a:off x="-31861117" y="5275237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9" name="Line 429"/>
              <p:cNvSpPr>
                <a:spLocks noChangeShapeType="1"/>
              </p:cNvSpPr>
              <p:nvPr/>
            </p:nvSpPr>
            <p:spPr bwMode="gray">
              <a:xfrm flipV="1">
                <a:off x="-31861117" y="5275237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0" name="Freeform 430"/>
              <p:cNvSpPr>
                <a:spLocks/>
              </p:cNvSpPr>
              <p:nvPr/>
            </p:nvSpPr>
            <p:spPr bwMode="gray">
              <a:xfrm>
                <a:off x="-35634637" y="4262422"/>
                <a:ext cx="1609" cy="3906820"/>
              </a:xfrm>
              <a:custGeom>
                <a:avLst/>
                <a:gdLst>
                  <a:gd name="T0" fmla="*/ 0 w 1609"/>
                  <a:gd name="T1" fmla="*/ 0 h 2461"/>
                  <a:gd name="T2" fmla="*/ 0 w 1609"/>
                  <a:gd name="T3" fmla="*/ 2461 h 2461"/>
                  <a:gd name="T4" fmla="*/ 0 w 1609"/>
                  <a:gd name="T5" fmla="*/ 0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0"/>
                    </a:moveTo>
                    <a:lnTo>
                      <a:pt x="0" y="246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1" name="Line 431"/>
              <p:cNvSpPr>
                <a:spLocks noChangeShapeType="1"/>
              </p:cNvSpPr>
              <p:nvPr/>
            </p:nvSpPr>
            <p:spPr bwMode="gray">
              <a:xfrm>
                <a:off x="-35634637" y="4262422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2" name="Freeform 432"/>
              <p:cNvSpPr>
                <a:spLocks/>
              </p:cNvSpPr>
              <p:nvPr/>
            </p:nvSpPr>
            <p:spPr bwMode="gray">
              <a:xfrm>
                <a:off x="-24320513" y="7299322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3" name="Line 433"/>
              <p:cNvSpPr>
                <a:spLocks noChangeShapeType="1"/>
              </p:cNvSpPr>
              <p:nvPr/>
            </p:nvSpPr>
            <p:spPr bwMode="gray">
              <a:xfrm flipV="1">
                <a:off x="-24320513" y="7299322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4" name="Freeform 434"/>
              <p:cNvSpPr>
                <a:spLocks/>
              </p:cNvSpPr>
              <p:nvPr/>
            </p:nvSpPr>
            <p:spPr bwMode="gray">
              <a:xfrm>
                <a:off x="-28089206" y="6286507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5" name="Line 435"/>
              <p:cNvSpPr>
                <a:spLocks noChangeShapeType="1"/>
              </p:cNvSpPr>
              <p:nvPr/>
            </p:nvSpPr>
            <p:spPr bwMode="gray">
              <a:xfrm>
                <a:off x="-28089206" y="6286507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6" name="Freeform 436"/>
              <p:cNvSpPr>
                <a:spLocks/>
              </p:cNvSpPr>
              <p:nvPr/>
            </p:nvSpPr>
            <p:spPr bwMode="gray">
              <a:xfrm>
                <a:off x="-16775082" y="9324952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7" name="Line 437"/>
              <p:cNvSpPr>
                <a:spLocks noChangeShapeType="1"/>
              </p:cNvSpPr>
              <p:nvPr/>
            </p:nvSpPr>
            <p:spPr bwMode="gray">
              <a:xfrm flipV="1">
                <a:off x="-16775082" y="9324952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8" name="Freeform 438"/>
              <p:cNvSpPr>
                <a:spLocks/>
              </p:cNvSpPr>
              <p:nvPr/>
            </p:nvSpPr>
            <p:spPr bwMode="gray">
              <a:xfrm>
                <a:off x="-20546993" y="8312137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9" name="Line 439"/>
              <p:cNvSpPr>
                <a:spLocks noChangeShapeType="1"/>
              </p:cNvSpPr>
              <p:nvPr/>
            </p:nvSpPr>
            <p:spPr bwMode="gray">
              <a:xfrm>
                <a:off x="-20546993" y="8312137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0" name="Freeform 440"/>
              <p:cNvSpPr>
                <a:spLocks/>
              </p:cNvSpPr>
              <p:nvPr/>
            </p:nvSpPr>
            <p:spPr bwMode="gray">
              <a:xfrm>
                <a:off x="-14678002" y="5922963"/>
                <a:ext cx="1609" cy="3908429"/>
              </a:xfrm>
              <a:custGeom>
                <a:avLst/>
                <a:gdLst>
                  <a:gd name="T0" fmla="*/ 0 w 1609"/>
                  <a:gd name="T1" fmla="*/ 0 h 2462"/>
                  <a:gd name="T2" fmla="*/ 0 w 1609"/>
                  <a:gd name="T3" fmla="*/ 2462 h 2462"/>
                  <a:gd name="T4" fmla="*/ 0 w 1609"/>
                  <a:gd name="T5" fmla="*/ 0 h 2462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2"/>
                  <a:gd name="T11" fmla="*/ 1609 w 1609"/>
                  <a:gd name="T12" fmla="*/ 2462 h 246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2">
                    <a:moveTo>
                      <a:pt x="0" y="0"/>
                    </a:moveTo>
                    <a:lnTo>
                      <a:pt x="0" y="24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1" name="Line 441"/>
              <p:cNvSpPr>
                <a:spLocks noChangeShapeType="1"/>
              </p:cNvSpPr>
              <p:nvPr/>
            </p:nvSpPr>
            <p:spPr bwMode="gray">
              <a:xfrm>
                <a:off x="-14678002" y="5922963"/>
                <a:ext cx="1609" cy="3908429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2" name="Freeform 442"/>
              <p:cNvSpPr>
                <a:spLocks/>
              </p:cNvSpPr>
              <p:nvPr/>
            </p:nvSpPr>
            <p:spPr bwMode="gray">
              <a:xfrm>
                <a:off x="-33537557" y="865196"/>
                <a:ext cx="1609" cy="3906820"/>
              </a:xfrm>
              <a:custGeom>
                <a:avLst/>
                <a:gdLst>
                  <a:gd name="T0" fmla="*/ 0 w 1609"/>
                  <a:gd name="T1" fmla="*/ 2461 h 2461"/>
                  <a:gd name="T2" fmla="*/ 0 w 1609"/>
                  <a:gd name="T3" fmla="*/ 0 h 2461"/>
                  <a:gd name="T4" fmla="*/ 0 w 1609"/>
                  <a:gd name="T5" fmla="*/ 2461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2461"/>
                    </a:moveTo>
                    <a:lnTo>
                      <a:pt x="0" y="0"/>
                    </a:lnTo>
                    <a:lnTo>
                      <a:pt x="0" y="24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3" name="Line 443"/>
              <p:cNvSpPr>
                <a:spLocks noChangeShapeType="1"/>
              </p:cNvSpPr>
              <p:nvPr/>
            </p:nvSpPr>
            <p:spPr bwMode="gray">
              <a:xfrm flipV="1">
                <a:off x="-33537557" y="865196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4" name="Freeform 444"/>
              <p:cNvSpPr>
                <a:spLocks/>
              </p:cNvSpPr>
              <p:nvPr/>
            </p:nvSpPr>
            <p:spPr bwMode="gray">
              <a:xfrm>
                <a:off x="-25996889" y="2889281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5" name="Line 445"/>
              <p:cNvSpPr>
                <a:spLocks noChangeShapeType="1"/>
              </p:cNvSpPr>
              <p:nvPr/>
            </p:nvSpPr>
            <p:spPr bwMode="gray">
              <a:xfrm flipV="1">
                <a:off x="-25996889" y="2889281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6" name="Freeform 446"/>
              <p:cNvSpPr>
                <a:spLocks/>
              </p:cNvSpPr>
              <p:nvPr/>
            </p:nvSpPr>
            <p:spPr bwMode="gray">
              <a:xfrm>
                <a:off x="-29768800" y="1878011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7" name="Line 447"/>
              <p:cNvSpPr>
                <a:spLocks noChangeShapeType="1"/>
              </p:cNvSpPr>
              <p:nvPr/>
            </p:nvSpPr>
            <p:spPr bwMode="gray">
              <a:xfrm>
                <a:off x="-29768800" y="1878011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8" name="Freeform 448"/>
              <p:cNvSpPr>
                <a:spLocks/>
              </p:cNvSpPr>
              <p:nvPr/>
            </p:nvSpPr>
            <p:spPr bwMode="gray">
              <a:xfrm>
                <a:off x="-18451523" y="4914911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9" name="Line 449"/>
              <p:cNvSpPr>
                <a:spLocks noChangeShapeType="1"/>
              </p:cNvSpPr>
              <p:nvPr/>
            </p:nvSpPr>
            <p:spPr bwMode="gray">
              <a:xfrm flipV="1">
                <a:off x="-18451523" y="4914911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0" name="Freeform 450"/>
              <p:cNvSpPr>
                <a:spLocks/>
              </p:cNvSpPr>
              <p:nvPr/>
            </p:nvSpPr>
            <p:spPr bwMode="gray">
              <a:xfrm>
                <a:off x="-22223434" y="3902096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1" name="Line 451"/>
              <p:cNvSpPr>
                <a:spLocks noChangeShapeType="1"/>
              </p:cNvSpPr>
              <p:nvPr/>
            </p:nvSpPr>
            <p:spPr bwMode="gray">
              <a:xfrm>
                <a:off x="-22223434" y="3902096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2" name="Freeform 452"/>
              <p:cNvSpPr>
                <a:spLocks/>
              </p:cNvSpPr>
              <p:nvPr/>
            </p:nvSpPr>
            <p:spPr bwMode="gray">
              <a:xfrm>
                <a:off x="-13006389" y="2465360"/>
                <a:ext cx="1609" cy="3908429"/>
              </a:xfrm>
              <a:custGeom>
                <a:avLst/>
                <a:gdLst>
                  <a:gd name="T0" fmla="*/ 0 w 1609"/>
                  <a:gd name="T1" fmla="*/ 0 h 2462"/>
                  <a:gd name="T2" fmla="*/ 0 w 1609"/>
                  <a:gd name="T3" fmla="*/ 2462 h 2462"/>
                  <a:gd name="T4" fmla="*/ 0 w 1609"/>
                  <a:gd name="T5" fmla="*/ 0 h 2462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2"/>
                  <a:gd name="T11" fmla="*/ 1609 w 1609"/>
                  <a:gd name="T12" fmla="*/ 2462 h 246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2">
                    <a:moveTo>
                      <a:pt x="0" y="0"/>
                    </a:moveTo>
                    <a:lnTo>
                      <a:pt x="0" y="24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3" name="Line 453"/>
              <p:cNvSpPr>
                <a:spLocks noChangeShapeType="1"/>
              </p:cNvSpPr>
              <p:nvPr/>
            </p:nvSpPr>
            <p:spPr bwMode="gray">
              <a:xfrm>
                <a:off x="-13006389" y="2465360"/>
                <a:ext cx="1609" cy="3908429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4" name="Freeform 454"/>
              <p:cNvSpPr>
                <a:spLocks/>
              </p:cNvSpPr>
              <p:nvPr/>
            </p:nvSpPr>
            <p:spPr bwMode="gray">
              <a:xfrm>
                <a:off x="-31861117" y="-2592407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5" name="Line 455"/>
              <p:cNvSpPr>
                <a:spLocks noChangeShapeType="1"/>
              </p:cNvSpPr>
              <p:nvPr/>
            </p:nvSpPr>
            <p:spPr bwMode="gray">
              <a:xfrm flipV="1">
                <a:off x="-31861117" y="-2592407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6" name="Freeform 456"/>
              <p:cNvSpPr>
                <a:spLocks/>
              </p:cNvSpPr>
              <p:nvPr/>
            </p:nvSpPr>
            <p:spPr bwMode="gray">
              <a:xfrm>
                <a:off x="-35634637" y="-3605222"/>
                <a:ext cx="1609" cy="3906820"/>
              </a:xfrm>
              <a:custGeom>
                <a:avLst/>
                <a:gdLst>
                  <a:gd name="T0" fmla="*/ 0 w 1609"/>
                  <a:gd name="T1" fmla="*/ 0 h 2461"/>
                  <a:gd name="T2" fmla="*/ 0 w 1609"/>
                  <a:gd name="T3" fmla="*/ 2461 h 2461"/>
                  <a:gd name="T4" fmla="*/ 0 w 1609"/>
                  <a:gd name="T5" fmla="*/ 0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0"/>
                    </a:moveTo>
                    <a:lnTo>
                      <a:pt x="0" y="246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7" name="Line 457"/>
              <p:cNvSpPr>
                <a:spLocks noChangeShapeType="1"/>
              </p:cNvSpPr>
              <p:nvPr/>
            </p:nvSpPr>
            <p:spPr bwMode="gray">
              <a:xfrm>
                <a:off x="-35634637" y="-3605222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8" name="Freeform 458"/>
              <p:cNvSpPr>
                <a:spLocks/>
              </p:cNvSpPr>
              <p:nvPr/>
            </p:nvSpPr>
            <p:spPr bwMode="gray">
              <a:xfrm>
                <a:off x="-24320513" y="-568322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9" name="Line 459"/>
              <p:cNvSpPr>
                <a:spLocks noChangeShapeType="1"/>
              </p:cNvSpPr>
              <p:nvPr/>
            </p:nvSpPr>
            <p:spPr bwMode="gray">
              <a:xfrm flipV="1">
                <a:off x="-24320513" y="-568322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0" name="Freeform 460"/>
              <p:cNvSpPr>
                <a:spLocks/>
              </p:cNvSpPr>
              <p:nvPr/>
            </p:nvSpPr>
            <p:spPr bwMode="gray">
              <a:xfrm>
                <a:off x="-28089206" y="-1579592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1" name="Line 461"/>
              <p:cNvSpPr>
                <a:spLocks noChangeShapeType="1"/>
              </p:cNvSpPr>
              <p:nvPr/>
            </p:nvSpPr>
            <p:spPr bwMode="gray">
              <a:xfrm>
                <a:off x="-28089206" y="-1579592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2" name="Freeform 462"/>
              <p:cNvSpPr>
                <a:spLocks/>
              </p:cNvSpPr>
              <p:nvPr/>
            </p:nvSpPr>
            <p:spPr bwMode="gray">
              <a:xfrm>
                <a:off x="-16775082" y="1457308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3" name="Line 463"/>
              <p:cNvSpPr>
                <a:spLocks noChangeShapeType="1"/>
              </p:cNvSpPr>
              <p:nvPr/>
            </p:nvSpPr>
            <p:spPr bwMode="gray">
              <a:xfrm flipV="1">
                <a:off x="-16775082" y="1457308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4" name="Freeform 464"/>
              <p:cNvSpPr>
                <a:spLocks/>
              </p:cNvSpPr>
              <p:nvPr/>
            </p:nvSpPr>
            <p:spPr bwMode="gray">
              <a:xfrm>
                <a:off x="-20546993" y="444493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5" name="Line 465"/>
              <p:cNvSpPr>
                <a:spLocks noChangeShapeType="1"/>
              </p:cNvSpPr>
              <p:nvPr/>
            </p:nvSpPr>
            <p:spPr bwMode="gray">
              <a:xfrm>
                <a:off x="-20546993" y="444493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6" name="Freeform 466"/>
              <p:cNvSpPr>
                <a:spLocks/>
              </p:cNvSpPr>
              <p:nvPr/>
            </p:nvSpPr>
            <p:spPr bwMode="gray">
              <a:xfrm>
                <a:off x="-14678002" y="-1857400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7" name="Line 467"/>
              <p:cNvSpPr>
                <a:spLocks noChangeShapeType="1"/>
              </p:cNvSpPr>
              <p:nvPr/>
            </p:nvSpPr>
            <p:spPr bwMode="gray">
              <a:xfrm>
                <a:off x="-14678002" y="-1857400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8" name="Freeform 468"/>
              <p:cNvSpPr>
                <a:spLocks/>
              </p:cNvSpPr>
              <p:nvPr/>
            </p:nvSpPr>
            <p:spPr bwMode="gray">
              <a:xfrm>
                <a:off x="-33537557" y="-6916711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9" name="Line 469"/>
              <p:cNvSpPr>
                <a:spLocks noChangeShapeType="1"/>
              </p:cNvSpPr>
              <p:nvPr/>
            </p:nvSpPr>
            <p:spPr bwMode="gray">
              <a:xfrm flipV="1">
                <a:off x="-33537557" y="-6916711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0" name="Freeform 470"/>
              <p:cNvSpPr>
                <a:spLocks/>
              </p:cNvSpPr>
              <p:nvPr/>
            </p:nvSpPr>
            <p:spPr bwMode="gray">
              <a:xfrm>
                <a:off x="-25996889" y="-4894236"/>
                <a:ext cx="1609" cy="3906820"/>
              </a:xfrm>
              <a:custGeom>
                <a:avLst/>
                <a:gdLst>
                  <a:gd name="T0" fmla="*/ 0 w 1609"/>
                  <a:gd name="T1" fmla="*/ 2461 h 2461"/>
                  <a:gd name="T2" fmla="*/ 0 w 1609"/>
                  <a:gd name="T3" fmla="*/ 0 h 2461"/>
                  <a:gd name="T4" fmla="*/ 0 w 1609"/>
                  <a:gd name="T5" fmla="*/ 2461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2461"/>
                    </a:moveTo>
                    <a:lnTo>
                      <a:pt x="0" y="0"/>
                    </a:lnTo>
                    <a:lnTo>
                      <a:pt x="0" y="24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1" name="Line 471"/>
              <p:cNvSpPr>
                <a:spLocks noChangeShapeType="1"/>
              </p:cNvSpPr>
              <p:nvPr/>
            </p:nvSpPr>
            <p:spPr bwMode="gray">
              <a:xfrm flipV="1">
                <a:off x="-25996889" y="-4894236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2" name="Freeform 472"/>
              <p:cNvSpPr>
                <a:spLocks/>
              </p:cNvSpPr>
              <p:nvPr/>
            </p:nvSpPr>
            <p:spPr bwMode="gray">
              <a:xfrm>
                <a:off x="-29768800" y="-5907115"/>
                <a:ext cx="1609" cy="3906820"/>
              </a:xfrm>
              <a:custGeom>
                <a:avLst/>
                <a:gdLst>
                  <a:gd name="T0" fmla="*/ 0 w 1609"/>
                  <a:gd name="T1" fmla="*/ 0 h 2461"/>
                  <a:gd name="T2" fmla="*/ 0 w 1609"/>
                  <a:gd name="T3" fmla="*/ 2461 h 2461"/>
                  <a:gd name="T4" fmla="*/ 0 w 1609"/>
                  <a:gd name="T5" fmla="*/ 0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0"/>
                    </a:moveTo>
                    <a:lnTo>
                      <a:pt x="0" y="246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3" name="Line 473"/>
              <p:cNvSpPr>
                <a:spLocks noChangeShapeType="1"/>
              </p:cNvSpPr>
              <p:nvPr/>
            </p:nvSpPr>
            <p:spPr bwMode="gray">
              <a:xfrm>
                <a:off x="-29768800" y="-5907115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4" name="Freeform 474"/>
              <p:cNvSpPr>
                <a:spLocks/>
              </p:cNvSpPr>
              <p:nvPr/>
            </p:nvSpPr>
            <p:spPr bwMode="gray">
              <a:xfrm>
                <a:off x="-18451523" y="-2870215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5" name="Line 475"/>
              <p:cNvSpPr>
                <a:spLocks noChangeShapeType="1"/>
              </p:cNvSpPr>
              <p:nvPr/>
            </p:nvSpPr>
            <p:spPr bwMode="gray">
              <a:xfrm flipV="1">
                <a:off x="-18451523" y="-2870215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6" name="Freeform 476"/>
              <p:cNvSpPr>
                <a:spLocks/>
              </p:cNvSpPr>
              <p:nvPr/>
            </p:nvSpPr>
            <p:spPr bwMode="gray">
              <a:xfrm>
                <a:off x="-22223434" y="-3883030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7" name="Line 477"/>
              <p:cNvSpPr>
                <a:spLocks noChangeShapeType="1"/>
              </p:cNvSpPr>
              <p:nvPr/>
            </p:nvSpPr>
            <p:spPr bwMode="gray">
              <a:xfrm>
                <a:off x="-22223434" y="-3883030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8" name="Freeform 478"/>
              <p:cNvSpPr>
                <a:spLocks/>
              </p:cNvSpPr>
              <p:nvPr/>
            </p:nvSpPr>
            <p:spPr bwMode="gray">
              <a:xfrm>
                <a:off x="-13006389" y="-5314938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9" name="Line 479"/>
              <p:cNvSpPr>
                <a:spLocks noChangeShapeType="1"/>
              </p:cNvSpPr>
              <p:nvPr/>
            </p:nvSpPr>
            <p:spPr bwMode="gray">
              <a:xfrm>
                <a:off x="-13006389" y="-5314938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0" name="Freeform 480"/>
              <p:cNvSpPr>
                <a:spLocks/>
              </p:cNvSpPr>
              <p:nvPr/>
            </p:nvSpPr>
            <p:spPr bwMode="gray">
              <a:xfrm>
                <a:off x="-31861117" y="-10374314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1" name="Line 481"/>
              <p:cNvSpPr>
                <a:spLocks noChangeShapeType="1"/>
              </p:cNvSpPr>
              <p:nvPr/>
            </p:nvSpPr>
            <p:spPr bwMode="gray">
              <a:xfrm flipV="1">
                <a:off x="-31861117" y="-10374314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2" name="Freeform 482"/>
              <p:cNvSpPr>
                <a:spLocks/>
              </p:cNvSpPr>
              <p:nvPr/>
            </p:nvSpPr>
            <p:spPr bwMode="gray">
              <a:xfrm>
                <a:off x="-35634637" y="-11385520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3" name="Line 483"/>
              <p:cNvSpPr>
                <a:spLocks noChangeShapeType="1"/>
              </p:cNvSpPr>
              <p:nvPr/>
            </p:nvSpPr>
            <p:spPr bwMode="gray">
              <a:xfrm>
                <a:off x="-35634637" y="-11385520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4" name="Freeform 484"/>
              <p:cNvSpPr>
                <a:spLocks/>
              </p:cNvSpPr>
              <p:nvPr/>
            </p:nvSpPr>
            <p:spPr bwMode="gray">
              <a:xfrm>
                <a:off x="-24320513" y="-8351838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5" name="Line 485"/>
              <p:cNvSpPr>
                <a:spLocks noChangeShapeType="1"/>
              </p:cNvSpPr>
              <p:nvPr/>
            </p:nvSpPr>
            <p:spPr bwMode="gray">
              <a:xfrm flipV="1">
                <a:off x="-24320513" y="-8351838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6" name="Freeform 486"/>
              <p:cNvSpPr>
                <a:spLocks/>
              </p:cNvSpPr>
              <p:nvPr/>
            </p:nvSpPr>
            <p:spPr bwMode="gray">
              <a:xfrm>
                <a:off x="-28089206" y="-9364653"/>
                <a:ext cx="1609" cy="3906820"/>
              </a:xfrm>
              <a:custGeom>
                <a:avLst/>
                <a:gdLst>
                  <a:gd name="T0" fmla="*/ 0 w 1609"/>
                  <a:gd name="T1" fmla="*/ 0 h 2461"/>
                  <a:gd name="T2" fmla="*/ 0 w 1609"/>
                  <a:gd name="T3" fmla="*/ 2461 h 2461"/>
                  <a:gd name="T4" fmla="*/ 0 w 1609"/>
                  <a:gd name="T5" fmla="*/ 0 h 2461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61"/>
                  <a:gd name="T11" fmla="*/ 1609 w 1609"/>
                  <a:gd name="T12" fmla="*/ 2461 h 24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61">
                    <a:moveTo>
                      <a:pt x="0" y="0"/>
                    </a:moveTo>
                    <a:lnTo>
                      <a:pt x="0" y="246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7" name="Line 487"/>
              <p:cNvSpPr>
                <a:spLocks noChangeShapeType="1"/>
              </p:cNvSpPr>
              <p:nvPr/>
            </p:nvSpPr>
            <p:spPr bwMode="gray">
              <a:xfrm>
                <a:off x="-28089206" y="-9364653"/>
                <a:ext cx="1609" cy="390682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8" name="Freeform 488"/>
              <p:cNvSpPr>
                <a:spLocks/>
              </p:cNvSpPr>
              <p:nvPr/>
            </p:nvSpPr>
            <p:spPr bwMode="gray">
              <a:xfrm>
                <a:off x="-16775082" y="-6327753"/>
                <a:ext cx="1609" cy="3903666"/>
              </a:xfrm>
              <a:custGeom>
                <a:avLst/>
                <a:gdLst>
                  <a:gd name="T0" fmla="*/ 0 w 1609"/>
                  <a:gd name="T1" fmla="*/ 2459 h 2459"/>
                  <a:gd name="T2" fmla="*/ 0 w 1609"/>
                  <a:gd name="T3" fmla="*/ 0 h 2459"/>
                  <a:gd name="T4" fmla="*/ 0 w 1609"/>
                  <a:gd name="T5" fmla="*/ 2459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2459"/>
                    </a:moveTo>
                    <a:lnTo>
                      <a:pt x="0" y="0"/>
                    </a:lnTo>
                    <a:lnTo>
                      <a:pt x="0" y="24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9" name="Line 489"/>
              <p:cNvSpPr>
                <a:spLocks noChangeShapeType="1"/>
              </p:cNvSpPr>
              <p:nvPr/>
            </p:nvSpPr>
            <p:spPr bwMode="gray">
              <a:xfrm flipV="1">
                <a:off x="-16775082" y="-6327753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0" name="Freeform 490"/>
              <p:cNvSpPr>
                <a:spLocks/>
              </p:cNvSpPr>
              <p:nvPr/>
            </p:nvSpPr>
            <p:spPr bwMode="gray">
              <a:xfrm>
                <a:off x="-20546993" y="-7340632"/>
                <a:ext cx="1609" cy="3903666"/>
              </a:xfrm>
              <a:custGeom>
                <a:avLst/>
                <a:gdLst>
                  <a:gd name="T0" fmla="*/ 0 w 1609"/>
                  <a:gd name="T1" fmla="*/ 0 h 2459"/>
                  <a:gd name="T2" fmla="*/ 0 w 1609"/>
                  <a:gd name="T3" fmla="*/ 2459 h 2459"/>
                  <a:gd name="T4" fmla="*/ 0 w 1609"/>
                  <a:gd name="T5" fmla="*/ 0 h 2459"/>
                  <a:gd name="T6" fmla="*/ 0 60000 65536"/>
                  <a:gd name="T7" fmla="*/ 0 60000 65536"/>
                  <a:gd name="T8" fmla="*/ 0 60000 65536"/>
                  <a:gd name="T9" fmla="*/ 0 w 1609"/>
                  <a:gd name="T10" fmla="*/ 0 h 2459"/>
                  <a:gd name="T11" fmla="*/ 1609 w 1609"/>
                  <a:gd name="T12" fmla="*/ 2459 h 245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09" h="2459">
                    <a:moveTo>
                      <a:pt x="0" y="0"/>
                    </a:moveTo>
                    <a:lnTo>
                      <a:pt x="0" y="24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1" name="Line 491"/>
              <p:cNvSpPr>
                <a:spLocks noChangeShapeType="1"/>
              </p:cNvSpPr>
              <p:nvPr/>
            </p:nvSpPr>
            <p:spPr bwMode="gray">
              <a:xfrm>
                <a:off x="-20546993" y="-7340632"/>
                <a:ext cx="1609" cy="3903666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2" name="Freeform 492"/>
              <p:cNvSpPr>
                <a:spLocks/>
              </p:cNvSpPr>
              <p:nvPr/>
            </p:nvSpPr>
            <p:spPr bwMode="gray">
              <a:xfrm>
                <a:off x="-13006389" y="-6327753"/>
                <a:ext cx="3773520" cy="1012815"/>
              </a:xfrm>
              <a:custGeom>
                <a:avLst/>
                <a:gdLst>
                  <a:gd name="T0" fmla="*/ 0 w 2377"/>
                  <a:gd name="T1" fmla="*/ 638 h 638"/>
                  <a:gd name="T2" fmla="*/ 2377 w 2377"/>
                  <a:gd name="T3" fmla="*/ 0 h 638"/>
                  <a:gd name="T4" fmla="*/ 0 w 2377"/>
                  <a:gd name="T5" fmla="*/ 638 h 638"/>
                  <a:gd name="T6" fmla="*/ 0 60000 65536"/>
                  <a:gd name="T7" fmla="*/ 0 60000 65536"/>
                  <a:gd name="T8" fmla="*/ 0 60000 65536"/>
                  <a:gd name="T9" fmla="*/ 0 w 2377"/>
                  <a:gd name="T10" fmla="*/ 0 h 638"/>
                  <a:gd name="T11" fmla="*/ 2377 w 2377"/>
                  <a:gd name="T12" fmla="*/ 638 h 63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77" h="638">
                    <a:moveTo>
                      <a:pt x="0" y="638"/>
                    </a:moveTo>
                    <a:lnTo>
                      <a:pt x="2377" y="0"/>
                    </a:lnTo>
                    <a:lnTo>
                      <a:pt x="0" y="63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3" name="Line 493"/>
              <p:cNvSpPr>
                <a:spLocks noChangeShapeType="1"/>
              </p:cNvSpPr>
              <p:nvPr/>
            </p:nvSpPr>
            <p:spPr bwMode="gray">
              <a:xfrm flipV="1">
                <a:off x="-13006389" y="-6327753"/>
                <a:ext cx="3773520" cy="1012815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4" name="Freeform 494"/>
              <p:cNvSpPr>
                <a:spLocks/>
              </p:cNvSpPr>
              <p:nvPr/>
            </p:nvSpPr>
            <p:spPr bwMode="gray">
              <a:xfrm>
                <a:off x="-16775082" y="-7340632"/>
                <a:ext cx="3768757" cy="1012815"/>
              </a:xfrm>
              <a:custGeom>
                <a:avLst/>
                <a:gdLst>
                  <a:gd name="T0" fmla="*/ 0 w 2374"/>
                  <a:gd name="T1" fmla="*/ 638 h 638"/>
                  <a:gd name="T2" fmla="*/ 2374 w 2374"/>
                  <a:gd name="T3" fmla="*/ 0 h 638"/>
                  <a:gd name="T4" fmla="*/ 0 w 2374"/>
                  <a:gd name="T5" fmla="*/ 638 h 638"/>
                  <a:gd name="T6" fmla="*/ 0 60000 65536"/>
                  <a:gd name="T7" fmla="*/ 0 60000 65536"/>
                  <a:gd name="T8" fmla="*/ 0 60000 65536"/>
                  <a:gd name="T9" fmla="*/ 0 w 2374"/>
                  <a:gd name="T10" fmla="*/ 0 h 638"/>
                  <a:gd name="T11" fmla="*/ 2374 w 2374"/>
                  <a:gd name="T12" fmla="*/ 638 h 63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74" h="638">
                    <a:moveTo>
                      <a:pt x="0" y="638"/>
                    </a:moveTo>
                    <a:lnTo>
                      <a:pt x="2374" y="0"/>
                    </a:lnTo>
                    <a:lnTo>
                      <a:pt x="0" y="63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5" name="Line 495"/>
              <p:cNvSpPr>
                <a:spLocks noChangeShapeType="1"/>
              </p:cNvSpPr>
              <p:nvPr/>
            </p:nvSpPr>
            <p:spPr bwMode="gray">
              <a:xfrm flipV="1">
                <a:off x="-16775082" y="-7340632"/>
                <a:ext cx="3768757" cy="1012815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6" name="Freeform 496"/>
              <p:cNvSpPr>
                <a:spLocks/>
              </p:cNvSpPr>
              <p:nvPr/>
            </p:nvSpPr>
            <p:spPr bwMode="gray">
              <a:xfrm>
                <a:off x="-20546993" y="-8351838"/>
                <a:ext cx="3771911" cy="1011270"/>
              </a:xfrm>
              <a:custGeom>
                <a:avLst/>
                <a:gdLst>
                  <a:gd name="T0" fmla="*/ 0 w 2376"/>
                  <a:gd name="T1" fmla="*/ 637 h 637"/>
                  <a:gd name="T2" fmla="*/ 2376 w 2376"/>
                  <a:gd name="T3" fmla="*/ 0 h 637"/>
                  <a:gd name="T4" fmla="*/ 0 w 2376"/>
                  <a:gd name="T5" fmla="*/ 637 h 637"/>
                  <a:gd name="T6" fmla="*/ 0 60000 65536"/>
                  <a:gd name="T7" fmla="*/ 0 60000 65536"/>
                  <a:gd name="T8" fmla="*/ 0 60000 65536"/>
                  <a:gd name="T9" fmla="*/ 0 w 2376"/>
                  <a:gd name="T10" fmla="*/ 0 h 637"/>
                  <a:gd name="T11" fmla="*/ 2376 w 2376"/>
                  <a:gd name="T12" fmla="*/ 637 h 6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76" h="637">
                    <a:moveTo>
                      <a:pt x="0" y="637"/>
                    </a:moveTo>
                    <a:lnTo>
                      <a:pt x="2376" y="0"/>
                    </a:lnTo>
                    <a:lnTo>
                      <a:pt x="0" y="6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7" name="Line 497"/>
              <p:cNvSpPr>
                <a:spLocks noChangeShapeType="1"/>
              </p:cNvSpPr>
              <p:nvPr/>
            </p:nvSpPr>
            <p:spPr bwMode="gray">
              <a:xfrm flipV="1">
                <a:off x="-20546993" y="-8351838"/>
                <a:ext cx="3771911" cy="101127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8" name="Freeform 498"/>
              <p:cNvSpPr>
                <a:spLocks/>
              </p:cNvSpPr>
              <p:nvPr/>
            </p:nvSpPr>
            <p:spPr bwMode="gray">
              <a:xfrm>
                <a:off x="-24320513" y="-9364653"/>
                <a:ext cx="3773520" cy="1012815"/>
              </a:xfrm>
              <a:custGeom>
                <a:avLst/>
                <a:gdLst>
                  <a:gd name="T0" fmla="*/ 0 w 2377"/>
                  <a:gd name="T1" fmla="*/ 638 h 638"/>
                  <a:gd name="T2" fmla="*/ 2377 w 2377"/>
                  <a:gd name="T3" fmla="*/ 0 h 638"/>
                  <a:gd name="T4" fmla="*/ 0 w 2377"/>
                  <a:gd name="T5" fmla="*/ 638 h 638"/>
                  <a:gd name="T6" fmla="*/ 0 60000 65536"/>
                  <a:gd name="T7" fmla="*/ 0 60000 65536"/>
                  <a:gd name="T8" fmla="*/ 0 60000 65536"/>
                  <a:gd name="T9" fmla="*/ 0 w 2377"/>
                  <a:gd name="T10" fmla="*/ 0 h 638"/>
                  <a:gd name="T11" fmla="*/ 2377 w 2377"/>
                  <a:gd name="T12" fmla="*/ 638 h 63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77" h="638">
                    <a:moveTo>
                      <a:pt x="0" y="638"/>
                    </a:moveTo>
                    <a:lnTo>
                      <a:pt x="2377" y="0"/>
                    </a:lnTo>
                    <a:lnTo>
                      <a:pt x="0" y="63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9" name="Line 499"/>
              <p:cNvSpPr>
                <a:spLocks noChangeShapeType="1"/>
              </p:cNvSpPr>
              <p:nvPr/>
            </p:nvSpPr>
            <p:spPr bwMode="gray">
              <a:xfrm flipV="1">
                <a:off x="-24320513" y="-9364653"/>
                <a:ext cx="3773520" cy="1012815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0" name="Freeform 500"/>
              <p:cNvSpPr>
                <a:spLocks/>
              </p:cNvSpPr>
              <p:nvPr/>
            </p:nvSpPr>
            <p:spPr bwMode="gray">
              <a:xfrm>
                <a:off x="-28089206" y="-10377468"/>
                <a:ext cx="3768757" cy="1012815"/>
              </a:xfrm>
              <a:custGeom>
                <a:avLst/>
                <a:gdLst>
                  <a:gd name="T0" fmla="*/ 0 w 2374"/>
                  <a:gd name="T1" fmla="*/ 638 h 638"/>
                  <a:gd name="T2" fmla="*/ 2374 w 2374"/>
                  <a:gd name="T3" fmla="*/ 0 h 638"/>
                  <a:gd name="T4" fmla="*/ 0 w 2374"/>
                  <a:gd name="T5" fmla="*/ 638 h 638"/>
                  <a:gd name="T6" fmla="*/ 0 60000 65536"/>
                  <a:gd name="T7" fmla="*/ 0 60000 65536"/>
                  <a:gd name="T8" fmla="*/ 0 60000 65536"/>
                  <a:gd name="T9" fmla="*/ 0 w 2374"/>
                  <a:gd name="T10" fmla="*/ 0 h 638"/>
                  <a:gd name="T11" fmla="*/ 2374 w 2374"/>
                  <a:gd name="T12" fmla="*/ 638 h 63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74" h="638">
                    <a:moveTo>
                      <a:pt x="0" y="638"/>
                    </a:moveTo>
                    <a:lnTo>
                      <a:pt x="2374" y="0"/>
                    </a:lnTo>
                    <a:lnTo>
                      <a:pt x="0" y="63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1" name="Line 501"/>
              <p:cNvSpPr>
                <a:spLocks noChangeShapeType="1"/>
              </p:cNvSpPr>
              <p:nvPr/>
            </p:nvSpPr>
            <p:spPr bwMode="gray">
              <a:xfrm flipV="1">
                <a:off x="-28089206" y="-10377468"/>
                <a:ext cx="3768757" cy="1012815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2" name="Freeform 502"/>
              <p:cNvSpPr>
                <a:spLocks/>
              </p:cNvSpPr>
              <p:nvPr/>
            </p:nvSpPr>
            <p:spPr bwMode="gray">
              <a:xfrm>
                <a:off x="-31861117" y="-11385520"/>
                <a:ext cx="3768757" cy="1011270"/>
              </a:xfrm>
              <a:custGeom>
                <a:avLst/>
                <a:gdLst>
                  <a:gd name="T0" fmla="*/ 0 w 2374"/>
                  <a:gd name="T1" fmla="*/ 637 h 637"/>
                  <a:gd name="T2" fmla="*/ 2374 w 2374"/>
                  <a:gd name="T3" fmla="*/ 0 h 637"/>
                  <a:gd name="T4" fmla="*/ 0 w 2374"/>
                  <a:gd name="T5" fmla="*/ 637 h 637"/>
                  <a:gd name="T6" fmla="*/ 0 60000 65536"/>
                  <a:gd name="T7" fmla="*/ 0 60000 65536"/>
                  <a:gd name="T8" fmla="*/ 0 60000 65536"/>
                  <a:gd name="T9" fmla="*/ 0 w 2374"/>
                  <a:gd name="T10" fmla="*/ 0 h 637"/>
                  <a:gd name="T11" fmla="*/ 2374 w 2374"/>
                  <a:gd name="T12" fmla="*/ 637 h 6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74" h="637">
                    <a:moveTo>
                      <a:pt x="0" y="637"/>
                    </a:moveTo>
                    <a:lnTo>
                      <a:pt x="2374" y="0"/>
                    </a:lnTo>
                    <a:lnTo>
                      <a:pt x="0" y="6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3" name="Line 503"/>
              <p:cNvSpPr>
                <a:spLocks noChangeShapeType="1"/>
              </p:cNvSpPr>
              <p:nvPr/>
            </p:nvSpPr>
            <p:spPr bwMode="gray">
              <a:xfrm flipV="1">
                <a:off x="-31861117" y="-11385520"/>
                <a:ext cx="3768757" cy="1011270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4" name="Freeform 504"/>
              <p:cNvSpPr>
                <a:spLocks/>
              </p:cNvSpPr>
              <p:nvPr/>
            </p:nvSpPr>
            <p:spPr bwMode="gray">
              <a:xfrm>
                <a:off x="-35634637" y="-12398399"/>
                <a:ext cx="3768757" cy="1012815"/>
              </a:xfrm>
              <a:custGeom>
                <a:avLst/>
                <a:gdLst>
                  <a:gd name="T0" fmla="*/ 0 w 2374"/>
                  <a:gd name="T1" fmla="*/ 638 h 638"/>
                  <a:gd name="T2" fmla="*/ 2374 w 2374"/>
                  <a:gd name="T3" fmla="*/ 0 h 638"/>
                  <a:gd name="T4" fmla="*/ 0 w 2374"/>
                  <a:gd name="T5" fmla="*/ 638 h 638"/>
                  <a:gd name="T6" fmla="*/ 0 60000 65536"/>
                  <a:gd name="T7" fmla="*/ 0 60000 65536"/>
                  <a:gd name="T8" fmla="*/ 0 60000 65536"/>
                  <a:gd name="T9" fmla="*/ 0 w 2374"/>
                  <a:gd name="T10" fmla="*/ 0 h 638"/>
                  <a:gd name="T11" fmla="*/ 2374 w 2374"/>
                  <a:gd name="T12" fmla="*/ 638 h 63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74" h="638">
                    <a:moveTo>
                      <a:pt x="0" y="638"/>
                    </a:moveTo>
                    <a:lnTo>
                      <a:pt x="2374" y="0"/>
                    </a:lnTo>
                    <a:lnTo>
                      <a:pt x="0" y="63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5" name="Line 505"/>
              <p:cNvSpPr>
                <a:spLocks noChangeShapeType="1"/>
              </p:cNvSpPr>
              <p:nvPr/>
            </p:nvSpPr>
            <p:spPr bwMode="gray">
              <a:xfrm flipV="1">
                <a:off x="-35634637" y="-12398399"/>
                <a:ext cx="3768757" cy="1012815"/>
              </a:xfrm>
              <a:prstGeom prst="line">
                <a:avLst/>
              </a:prstGeom>
              <a:grpFill/>
              <a:ln w="3175">
                <a:solidFill>
                  <a:schemeClr val="bg1">
                    <a:alpha val="20000"/>
                  </a:schemeClr>
                </a:solidFill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838" name="Freeform 6"/>
            <p:cNvSpPr>
              <a:spLocks/>
            </p:cNvSpPr>
            <p:nvPr/>
          </p:nvSpPr>
          <p:spPr bwMode="gray">
            <a:xfrm>
              <a:off x="6143598" y="3003869"/>
              <a:ext cx="449433" cy="250098"/>
            </a:xfrm>
            <a:custGeom>
              <a:avLst/>
              <a:gdLst/>
              <a:ahLst/>
              <a:cxnLst>
                <a:cxn ang="0">
                  <a:pos x="807" y="222"/>
                </a:cxn>
                <a:cxn ang="0">
                  <a:pos x="790" y="224"/>
                </a:cxn>
                <a:cxn ang="0">
                  <a:pos x="791" y="218"/>
                </a:cxn>
                <a:cxn ang="0">
                  <a:pos x="693" y="115"/>
                </a:cxn>
                <a:cxn ang="0">
                  <a:pos x="633" y="136"/>
                </a:cxn>
                <a:cxn ang="0">
                  <a:pos x="635" y="115"/>
                </a:cxn>
                <a:cxn ang="0">
                  <a:pos x="484" y="0"/>
                </a:cxn>
                <a:cxn ang="0">
                  <a:pos x="333" y="115"/>
                </a:cxn>
                <a:cxn ang="0">
                  <a:pos x="336" y="139"/>
                </a:cxn>
                <a:cxn ang="0">
                  <a:pos x="263" y="108"/>
                </a:cxn>
                <a:cxn ang="0">
                  <a:pos x="158" y="218"/>
                </a:cxn>
                <a:cxn ang="0">
                  <a:pos x="164" y="253"/>
                </a:cxn>
                <a:cxn ang="0">
                  <a:pos x="114" y="242"/>
                </a:cxn>
                <a:cxn ang="0">
                  <a:pos x="0" y="352"/>
                </a:cxn>
                <a:cxn ang="0">
                  <a:pos x="114" y="462"/>
                </a:cxn>
                <a:cxn ang="0">
                  <a:pos x="203" y="421"/>
                </a:cxn>
                <a:cxn ang="0">
                  <a:pos x="365" y="513"/>
                </a:cxn>
                <a:cxn ang="0">
                  <a:pos x="524" y="431"/>
                </a:cxn>
                <a:cxn ang="0">
                  <a:pos x="616" y="488"/>
                </a:cxn>
                <a:cxn ang="0">
                  <a:pos x="717" y="410"/>
                </a:cxn>
                <a:cxn ang="0">
                  <a:pos x="807" y="455"/>
                </a:cxn>
                <a:cxn ang="0">
                  <a:pos x="922" y="339"/>
                </a:cxn>
                <a:cxn ang="0">
                  <a:pos x="807" y="222"/>
                </a:cxn>
              </a:cxnLst>
              <a:rect l="0" t="0" r="r" b="b"/>
              <a:pathLst>
                <a:path w="922" h="513">
                  <a:moveTo>
                    <a:pt x="807" y="222"/>
                  </a:moveTo>
                  <a:cubicBezTo>
                    <a:pt x="801" y="222"/>
                    <a:pt x="796" y="223"/>
                    <a:pt x="790" y="224"/>
                  </a:cubicBezTo>
                  <a:cubicBezTo>
                    <a:pt x="790" y="222"/>
                    <a:pt x="791" y="220"/>
                    <a:pt x="791" y="218"/>
                  </a:cubicBezTo>
                  <a:cubicBezTo>
                    <a:pt x="791" y="161"/>
                    <a:pt x="747" y="115"/>
                    <a:pt x="693" y="115"/>
                  </a:cubicBezTo>
                  <a:cubicBezTo>
                    <a:pt x="670" y="115"/>
                    <a:pt x="649" y="123"/>
                    <a:pt x="633" y="136"/>
                  </a:cubicBezTo>
                  <a:cubicBezTo>
                    <a:pt x="634" y="129"/>
                    <a:pt x="635" y="122"/>
                    <a:pt x="635" y="115"/>
                  </a:cubicBezTo>
                  <a:cubicBezTo>
                    <a:pt x="635" y="51"/>
                    <a:pt x="568" y="0"/>
                    <a:pt x="484" y="0"/>
                  </a:cubicBezTo>
                  <a:cubicBezTo>
                    <a:pt x="400" y="0"/>
                    <a:pt x="333" y="51"/>
                    <a:pt x="333" y="115"/>
                  </a:cubicBezTo>
                  <a:cubicBezTo>
                    <a:pt x="333" y="123"/>
                    <a:pt x="334" y="131"/>
                    <a:pt x="336" y="139"/>
                  </a:cubicBezTo>
                  <a:cubicBezTo>
                    <a:pt x="317" y="120"/>
                    <a:pt x="292" y="108"/>
                    <a:pt x="263" y="108"/>
                  </a:cubicBezTo>
                  <a:cubicBezTo>
                    <a:pt x="205" y="108"/>
                    <a:pt x="158" y="157"/>
                    <a:pt x="158" y="218"/>
                  </a:cubicBezTo>
                  <a:cubicBezTo>
                    <a:pt x="158" y="230"/>
                    <a:pt x="160" y="242"/>
                    <a:pt x="164" y="253"/>
                  </a:cubicBezTo>
                  <a:cubicBezTo>
                    <a:pt x="149" y="246"/>
                    <a:pt x="132" y="242"/>
                    <a:pt x="114" y="242"/>
                  </a:cubicBezTo>
                  <a:cubicBezTo>
                    <a:pt x="51" y="242"/>
                    <a:pt x="0" y="291"/>
                    <a:pt x="0" y="352"/>
                  </a:cubicBezTo>
                  <a:cubicBezTo>
                    <a:pt x="0" y="413"/>
                    <a:pt x="51" y="462"/>
                    <a:pt x="114" y="462"/>
                  </a:cubicBezTo>
                  <a:cubicBezTo>
                    <a:pt x="150" y="462"/>
                    <a:pt x="182" y="446"/>
                    <a:pt x="203" y="421"/>
                  </a:cubicBezTo>
                  <a:cubicBezTo>
                    <a:pt x="218" y="473"/>
                    <a:pt x="285" y="513"/>
                    <a:pt x="365" y="513"/>
                  </a:cubicBezTo>
                  <a:cubicBezTo>
                    <a:pt x="440" y="513"/>
                    <a:pt x="503" y="478"/>
                    <a:pt x="524" y="431"/>
                  </a:cubicBezTo>
                  <a:cubicBezTo>
                    <a:pt x="542" y="465"/>
                    <a:pt x="576" y="488"/>
                    <a:pt x="616" y="488"/>
                  </a:cubicBezTo>
                  <a:cubicBezTo>
                    <a:pt x="664" y="488"/>
                    <a:pt x="704" y="455"/>
                    <a:pt x="717" y="410"/>
                  </a:cubicBezTo>
                  <a:cubicBezTo>
                    <a:pt x="738" y="437"/>
                    <a:pt x="770" y="455"/>
                    <a:pt x="807" y="455"/>
                  </a:cubicBezTo>
                  <a:cubicBezTo>
                    <a:pt x="870" y="455"/>
                    <a:pt x="922" y="403"/>
                    <a:pt x="922" y="339"/>
                  </a:cubicBezTo>
                  <a:cubicBezTo>
                    <a:pt x="922" y="275"/>
                    <a:pt x="870" y="222"/>
                    <a:pt x="807" y="22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 w="6350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>
                <a:rot lat="20400000" lon="19200000" rev="0"/>
              </a:camera>
              <a:lightRig rig="threePt" dir="t"/>
            </a:scene3d>
            <a:sp3d prstMaterial="matte">
              <a:bevelT w="0" h="0"/>
              <a:bevelB w="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977" name="Gerade Verbindung 1336"/>
          <p:cNvCxnSpPr/>
          <p:nvPr/>
        </p:nvCxnSpPr>
        <p:spPr bwMode="gray">
          <a:xfrm flipH="1" flipV="1">
            <a:off x="4919968" y="4992043"/>
            <a:ext cx="3942512" cy="1114017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8" name="Gerade Verbindung 1337"/>
          <p:cNvCxnSpPr/>
          <p:nvPr/>
        </p:nvCxnSpPr>
        <p:spPr bwMode="gray">
          <a:xfrm flipH="1">
            <a:off x="3880914" y="4433005"/>
            <a:ext cx="4945086" cy="1358767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0" name="Gerade Verbindung 1344"/>
          <p:cNvCxnSpPr/>
          <p:nvPr/>
        </p:nvCxnSpPr>
        <p:spPr bwMode="gray">
          <a:xfrm flipH="1">
            <a:off x="4643021" y="4917872"/>
            <a:ext cx="554436" cy="152238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1" name="Gerade Verbindung 1346"/>
          <p:cNvCxnSpPr/>
          <p:nvPr/>
        </p:nvCxnSpPr>
        <p:spPr bwMode="gray">
          <a:xfrm flipH="1">
            <a:off x="8548918" y="6035835"/>
            <a:ext cx="601211" cy="163846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99" name="Freeform 2086"/>
          <p:cNvSpPr>
            <a:spLocks/>
          </p:cNvSpPr>
          <p:nvPr/>
        </p:nvSpPr>
        <p:spPr bwMode="gray">
          <a:xfrm>
            <a:off x="6484281" y="4819942"/>
            <a:ext cx="2835110" cy="794544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ap="flat" cmpd="sng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  <a:scene3d>
            <a:camera prst="perspectiveAbove" fov="0"/>
            <a:lightRig rig="threePt" dir="t"/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00" name="Freeform 1310"/>
          <p:cNvSpPr>
            <a:spLocks/>
          </p:cNvSpPr>
          <p:nvPr/>
        </p:nvSpPr>
        <p:spPr bwMode="gray">
          <a:xfrm>
            <a:off x="6689618" y="4859319"/>
            <a:ext cx="2424436" cy="680020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8100" algn="ctr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1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1001" name="Gruppieren 6"/>
          <p:cNvGrpSpPr/>
          <p:nvPr/>
        </p:nvGrpSpPr>
        <p:grpSpPr bwMode="gray">
          <a:xfrm>
            <a:off x="7511097" y="4311184"/>
            <a:ext cx="880182" cy="1048370"/>
            <a:chOff x="7590776" y="2837115"/>
            <a:chExt cx="916211" cy="1048370"/>
          </a:xfrm>
        </p:grpSpPr>
        <p:grpSp>
          <p:nvGrpSpPr>
            <p:cNvPr id="1005" name="Gruppieren 2586"/>
            <p:cNvGrpSpPr>
              <a:grpSpLocks/>
            </p:cNvGrpSpPr>
            <p:nvPr/>
          </p:nvGrpSpPr>
          <p:grpSpPr bwMode="gray">
            <a:xfrm>
              <a:off x="7590776" y="2837115"/>
              <a:ext cx="819919" cy="1048370"/>
              <a:chOff x="-468312" y="4502150"/>
              <a:chExt cx="1466850" cy="1871663"/>
            </a:xfrm>
            <a:scene3d>
              <a:camera prst="orthographicFront"/>
              <a:lightRig rig="threePt" dir="t"/>
            </a:scene3d>
          </p:grpSpPr>
          <p:sp>
            <p:nvSpPr>
              <p:cNvPr id="1007" name="Freeform 164"/>
              <p:cNvSpPr>
                <a:spLocks/>
              </p:cNvSpPr>
              <p:nvPr/>
            </p:nvSpPr>
            <p:spPr bwMode="gray">
              <a:xfrm>
                <a:off x="-438150" y="4502150"/>
                <a:ext cx="1436688" cy="385763"/>
              </a:xfrm>
              <a:custGeom>
                <a:avLst/>
                <a:gdLst>
                  <a:gd name="T0" fmla="*/ 0 w 905"/>
                  <a:gd name="T1" fmla="*/ 123 h 243"/>
                  <a:gd name="T2" fmla="*/ 451 w 905"/>
                  <a:gd name="T3" fmla="*/ 0 h 243"/>
                  <a:gd name="T4" fmla="*/ 905 w 905"/>
                  <a:gd name="T5" fmla="*/ 123 h 243"/>
                  <a:gd name="T6" fmla="*/ 451 w 905"/>
                  <a:gd name="T7" fmla="*/ 243 h 243"/>
                  <a:gd name="T8" fmla="*/ 0 w 905"/>
                  <a:gd name="T9" fmla="*/ 123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5"/>
                  <a:gd name="T16" fmla="*/ 0 h 243"/>
                  <a:gd name="T17" fmla="*/ 905 w 905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5" h="243">
                    <a:moveTo>
                      <a:pt x="0" y="123"/>
                    </a:moveTo>
                    <a:lnTo>
                      <a:pt x="451" y="0"/>
                    </a:lnTo>
                    <a:lnTo>
                      <a:pt x="905" y="123"/>
                    </a:lnTo>
                    <a:lnTo>
                      <a:pt x="451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8" name="Freeform 165"/>
              <p:cNvSpPr>
                <a:spLocks/>
              </p:cNvSpPr>
              <p:nvPr/>
            </p:nvSpPr>
            <p:spPr bwMode="gray">
              <a:xfrm>
                <a:off x="276309" y="4697698"/>
                <a:ext cx="722229" cy="1676115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935"/>
                  </a:cxn>
                  <a:cxn ang="0">
                    <a:pos x="0" y="1056"/>
                  </a:cxn>
                  <a:cxn ang="0">
                    <a:pos x="0" y="120"/>
                  </a:cxn>
                  <a:cxn ang="0">
                    <a:pos x="454" y="0"/>
                  </a:cxn>
                </a:cxnLst>
                <a:rect l="0" t="0" r="r" b="b"/>
                <a:pathLst>
                  <a:path w="454" h="1056">
                    <a:moveTo>
                      <a:pt x="454" y="0"/>
                    </a:moveTo>
                    <a:lnTo>
                      <a:pt x="454" y="935"/>
                    </a:lnTo>
                    <a:lnTo>
                      <a:pt x="0" y="1056"/>
                    </a:lnTo>
                    <a:lnTo>
                      <a:pt x="0" y="120"/>
                    </a:lnTo>
                    <a:lnTo>
                      <a:pt x="454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9" name="Freeform 166"/>
              <p:cNvSpPr>
                <a:spLocks/>
              </p:cNvSpPr>
              <p:nvPr/>
            </p:nvSpPr>
            <p:spPr bwMode="gray">
              <a:xfrm>
                <a:off x="-438150" y="5810250"/>
                <a:ext cx="715963" cy="563563"/>
              </a:xfrm>
              <a:custGeom>
                <a:avLst/>
                <a:gdLst>
                  <a:gd name="T0" fmla="*/ 0 w 451"/>
                  <a:gd name="T1" fmla="*/ 0 h 355"/>
                  <a:gd name="T2" fmla="*/ 0 w 451"/>
                  <a:gd name="T3" fmla="*/ 234 h 355"/>
                  <a:gd name="T4" fmla="*/ 451 w 451"/>
                  <a:gd name="T5" fmla="*/ 355 h 355"/>
                  <a:gd name="T6" fmla="*/ 451 w 451"/>
                  <a:gd name="T7" fmla="*/ 121 h 355"/>
                  <a:gd name="T8" fmla="*/ 0 w 451"/>
                  <a:gd name="T9" fmla="*/ 0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355"/>
                  <a:gd name="T17" fmla="*/ 451 w 451"/>
                  <a:gd name="T18" fmla="*/ 355 h 3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355">
                    <a:moveTo>
                      <a:pt x="0" y="0"/>
                    </a:moveTo>
                    <a:lnTo>
                      <a:pt x="0" y="234"/>
                    </a:lnTo>
                    <a:lnTo>
                      <a:pt x="451" y="355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0" name="Freeform 167"/>
              <p:cNvSpPr>
                <a:spLocks/>
              </p:cNvSpPr>
              <p:nvPr/>
            </p:nvSpPr>
            <p:spPr bwMode="gray">
              <a:xfrm>
                <a:off x="-30162" y="5986463"/>
                <a:ext cx="252413" cy="134938"/>
              </a:xfrm>
              <a:custGeom>
                <a:avLst/>
                <a:gdLst>
                  <a:gd name="T0" fmla="*/ 0 w 159"/>
                  <a:gd name="T1" fmla="*/ 0 h 85"/>
                  <a:gd name="T2" fmla="*/ 0 w 159"/>
                  <a:gd name="T3" fmla="*/ 43 h 85"/>
                  <a:gd name="T4" fmla="*/ 159 w 159"/>
                  <a:gd name="T5" fmla="*/ 85 h 85"/>
                  <a:gd name="T6" fmla="*/ 159 w 159"/>
                  <a:gd name="T7" fmla="*/ 43 h 85"/>
                  <a:gd name="T8" fmla="*/ 0 w 159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5"/>
                  <a:gd name="T17" fmla="*/ 159 w 159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5">
                    <a:moveTo>
                      <a:pt x="0" y="0"/>
                    </a:moveTo>
                    <a:lnTo>
                      <a:pt x="0" y="43"/>
                    </a:lnTo>
                    <a:lnTo>
                      <a:pt x="159" y="85"/>
                    </a:lnTo>
                    <a:lnTo>
                      <a:pt x="159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1" name="Freeform 168"/>
              <p:cNvSpPr>
                <a:spLocks/>
              </p:cNvSpPr>
              <p:nvPr/>
            </p:nvSpPr>
            <p:spPr bwMode="gray">
              <a:xfrm>
                <a:off x="-30162" y="6080125"/>
                <a:ext cx="252413" cy="131763"/>
              </a:xfrm>
              <a:custGeom>
                <a:avLst/>
                <a:gdLst>
                  <a:gd name="T0" fmla="*/ 0 w 159"/>
                  <a:gd name="T1" fmla="*/ 0 h 83"/>
                  <a:gd name="T2" fmla="*/ 0 w 159"/>
                  <a:gd name="T3" fmla="*/ 41 h 83"/>
                  <a:gd name="T4" fmla="*/ 159 w 159"/>
                  <a:gd name="T5" fmla="*/ 83 h 83"/>
                  <a:gd name="T6" fmla="*/ 159 w 159"/>
                  <a:gd name="T7" fmla="*/ 43 h 83"/>
                  <a:gd name="T8" fmla="*/ 0 w 159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3"/>
                  <a:gd name="T17" fmla="*/ 159 w 159"/>
                  <a:gd name="T18" fmla="*/ 83 h 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3">
                    <a:moveTo>
                      <a:pt x="0" y="0"/>
                    </a:moveTo>
                    <a:lnTo>
                      <a:pt x="0" y="41"/>
                    </a:lnTo>
                    <a:lnTo>
                      <a:pt x="159" y="83"/>
                    </a:lnTo>
                    <a:lnTo>
                      <a:pt x="159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2" name="Freeform 169"/>
              <p:cNvSpPr>
                <a:spLocks/>
              </p:cNvSpPr>
              <p:nvPr/>
            </p:nvSpPr>
            <p:spPr bwMode="gray">
              <a:xfrm>
                <a:off x="-30162" y="6175375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3" name="Freeform 170"/>
              <p:cNvSpPr>
                <a:spLocks/>
              </p:cNvSpPr>
              <p:nvPr/>
            </p:nvSpPr>
            <p:spPr bwMode="gray">
              <a:xfrm>
                <a:off x="-367536" y="5887738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4" name="Freeform 171"/>
              <p:cNvSpPr>
                <a:spLocks/>
              </p:cNvSpPr>
              <p:nvPr/>
            </p:nvSpPr>
            <p:spPr bwMode="gray">
              <a:xfrm>
                <a:off x="-367536" y="5943609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5" name="Freeform 172"/>
              <p:cNvSpPr>
                <a:spLocks/>
              </p:cNvSpPr>
              <p:nvPr/>
            </p:nvSpPr>
            <p:spPr bwMode="gray">
              <a:xfrm>
                <a:off x="-367536" y="6005068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8"/>
                  </a:cxn>
                  <a:cxn ang="0">
                    <a:pos x="1" y="1"/>
                  </a:cxn>
                  <a:cxn ang="0">
                    <a:pos x="9" y="3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8"/>
                    </a:cubicBezTo>
                    <a:cubicBezTo>
                      <a:pt x="0" y="6"/>
                      <a:pt x="0" y="2"/>
                      <a:pt x="1" y="1"/>
                    </a:cubicBezTo>
                    <a:cubicBezTo>
                      <a:pt x="3" y="0"/>
                      <a:pt x="7" y="1"/>
                      <a:pt x="9" y="3"/>
                    </a:cubicBezTo>
                    <a:cubicBezTo>
                      <a:pt x="11" y="6"/>
                      <a:pt x="11" y="9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6" name="Freeform 173"/>
              <p:cNvSpPr>
                <a:spLocks/>
              </p:cNvSpPr>
              <p:nvPr/>
            </p:nvSpPr>
            <p:spPr bwMode="gray">
              <a:xfrm>
                <a:off x="-367536" y="6060938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7" name="Freeform 174"/>
              <p:cNvSpPr>
                <a:spLocks/>
              </p:cNvSpPr>
              <p:nvPr/>
            </p:nvSpPr>
            <p:spPr bwMode="gray">
              <a:xfrm>
                <a:off x="-367536" y="6116809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8" name="Freeform 175"/>
              <p:cNvSpPr>
                <a:spLocks/>
              </p:cNvSpPr>
              <p:nvPr/>
            </p:nvSpPr>
            <p:spPr bwMode="gray">
              <a:xfrm>
                <a:off x="-468312" y="5834063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9 h 98"/>
                  <a:gd name="T4" fmla="*/ 8 w 26"/>
                  <a:gd name="T5" fmla="*/ 13 h 98"/>
                  <a:gd name="T6" fmla="*/ 24 w 26"/>
                  <a:gd name="T7" fmla="*/ 9 h 98"/>
                  <a:gd name="T8" fmla="*/ 24 w 26"/>
                  <a:gd name="T9" fmla="*/ 9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3 h 98"/>
                  <a:gd name="T28" fmla="*/ 24 w 26"/>
                  <a:gd name="T29" fmla="*/ 93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8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5" y="92"/>
                      <a:pt x="26" y="90"/>
                      <a:pt x="26" y="88"/>
                    </a:cubicBezTo>
                    <a:cubicBezTo>
                      <a:pt x="25" y="86"/>
                      <a:pt x="23" y="85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0" name="Freeform 176"/>
              <p:cNvSpPr>
                <a:spLocks/>
              </p:cNvSpPr>
              <p:nvPr/>
            </p:nvSpPr>
            <p:spPr bwMode="gray">
              <a:xfrm>
                <a:off x="161925" y="6002338"/>
                <a:ext cx="96838" cy="363538"/>
              </a:xfrm>
              <a:custGeom>
                <a:avLst/>
                <a:gdLst>
                  <a:gd name="T0" fmla="*/ 22 w 26"/>
                  <a:gd name="T1" fmla="*/ 84 h 97"/>
                  <a:gd name="T2" fmla="*/ 8 w 26"/>
                  <a:gd name="T3" fmla="*/ 88 h 97"/>
                  <a:gd name="T4" fmla="*/ 8 w 26"/>
                  <a:gd name="T5" fmla="*/ 12 h 97"/>
                  <a:gd name="T6" fmla="*/ 24 w 26"/>
                  <a:gd name="T7" fmla="*/ 8 h 97"/>
                  <a:gd name="T8" fmla="*/ 24 w 26"/>
                  <a:gd name="T9" fmla="*/ 8 h 97"/>
                  <a:gd name="T10" fmla="*/ 26 w 26"/>
                  <a:gd name="T11" fmla="*/ 3 h 97"/>
                  <a:gd name="T12" fmla="*/ 22 w 26"/>
                  <a:gd name="T13" fmla="*/ 0 h 97"/>
                  <a:gd name="T14" fmla="*/ 3 w 26"/>
                  <a:gd name="T15" fmla="*/ 5 h 97"/>
                  <a:gd name="T16" fmla="*/ 0 w 26"/>
                  <a:gd name="T17" fmla="*/ 9 h 97"/>
                  <a:gd name="T18" fmla="*/ 0 w 26"/>
                  <a:gd name="T19" fmla="*/ 93 h 97"/>
                  <a:gd name="T20" fmla="*/ 2 w 26"/>
                  <a:gd name="T21" fmla="*/ 96 h 97"/>
                  <a:gd name="T22" fmla="*/ 4 w 26"/>
                  <a:gd name="T23" fmla="*/ 97 h 97"/>
                  <a:gd name="T24" fmla="*/ 5 w 26"/>
                  <a:gd name="T25" fmla="*/ 97 h 97"/>
                  <a:gd name="T26" fmla="*/ 24 w 26"/>
                  <a:gd name="T27" fmla="*/ 92 h 97"/>
                  <a:gd name="T28" fmla="*/ 24 w 26"/>
                  <a:gd name="T29" fmla="*/ 92 h 97"/>
                  <a:gd name="T30" fmla="*/ 26 w 26"/>
                  <a:gd name="T31" fmla="*/ 87 h 97"/>
                  <a:gd name="T32" fmla="*/ 22 w 26"/>
                  <a:gd name="T33" fmla="*/ 84 h 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7"/>
                  <a:gd name="T53" fmla="*/ 26 w 26"/>
                  <a:gd name="T54" fmla="*/ 97 h 9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7">
                    <a:moveTo>
                      <a:pt x="22" y="84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6" y="7"/>
                      <a:pt x="26" y="5"/>
                      <a:pt x="26" y="3"/>
                    </a:cubicBezTo>
                    <a:cubicBezTo>
                      <a:pt x="25" y="1"/>
                      <a:pt x="23" y="0"/>
                      <a:pt x="22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6"/>
                      <a:pt x="0" y="7"/>
                      <a:pt x="0" y="9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1" y="95"/>
                      <a:pt x="2" y="96"/>
                    </a:cubicBezTo>
                    <a:cubicBezTo>
                      <a:pt x="2" y="97"/>
                      <a:pt x="3" y="97"/>
                      <a:pt x="4" y="97"/>
                    </a:cubicBezTo>
                    <a:cubicBezTo>
                      <a:pt x="4" y="97"/>
                      <a:pt x="5" y="97"/>
                      <a:pt x="5" y="97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6" y="91"/>
                      <a:pt x="26" y="89"/>
                      <a:pt x="26" y="87"/>
                    </a:cubicBezTo>
                    <a:cubicBezTo>
                      <a:pt x="25" y="85"/>
                      <a:pt x="23" y="84"/>
                      <a:pt x="22" y="8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1" name="Freeform 177"/>
              <p:cNvSpPr>
                <a:spLocks/>
              </p:cNvSpPr>
              <p:nvPr/>
            </p:nvSpPr>
            <p:spPr bwMode="gray">
              <a:xfrm>
                <a:off x="-438150" y="5438775"/>
                <a:ext cx="715963" cy="563563"/>
              </a:xfrm>
              <a:custGeom>
                <a:avLst/>
                <a:gdLst>
                  <a:gd name="T0" fmla="*/ 0 w 451"/>
                  <a:gd name="T1" fmla="*/ 0 h 355"/>
                  <a:gd name="T2" fmla="*/ 0 w 451"/>
                  <a:gd name="T3" fmla="*/ 234 h 355"/>
                  <a:gd name="T4" fmla="*/ 451 w 451"/>
                  <a:gd name="T5" fmla="*/ 355 h 355"/>
                  <a:gd name="T6" fmla="*/ 451 w 451"/>
                  <a:gd name="T7" fmla="*/ 121 h 355"/>
                  <a:gd name="T8" fmla="*/ 0 w 451"/>
                  <a:gd name="T9" fmla="*/ 0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355"/>
                  <a:gd name="T17" fmla="*/ 451 w 451"/>
                  <a:gd name="T18" fmla="*/ 355 h 3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355">
                    <a:moveTo>
                      <a:pt x="0" y="0"/>
                    </a:moveTo>
                    <a:lnTo>
                      <a:pt x="0" y="234"/>
                    </a:lnTo>
                    <a:lnTo>
                      <a:pt x="451" y="355"/>
                    </a:lnTo>
                    <a:lnTo>
                      <a:pt x="451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2" name="Freeform 178"/>
              <p:cNvSpPr>
                <a:spLocks/>
              </p:cNvSpPr>
              <p:nvPr/>
            </p:nvSpPr>
            <p:spPr bwMode="gray">
              <a:xfrm>
                <a:off x="-30162" y="5616575"/>
                <a:ext cx="252413" cy="134938"/>
              </a:xfrm>
              <a:custGeom>
                <a:avLst/>
                <a:gdLst>
                  <a:gd name="T0" fmla="*/ 0 w 159"/>
                  <a:gd name="T1" fmla="*/ 0 h 85"/>
                  <a:gd name="T2" fmla="*/ 0 w 159"/>
                  <a:gd name="T3" fmla="*/ 42 h 85"/>
                  <a:gd name="T4" fmla="*/ 159 w 159"/>
                  <a:gd name="T5" fmla="*/ 85 h 85"/>
                  <a:gd name="T6" fmla="*/ 159 w 159"/>
                  <a:gd name="T7" fmla="*/ 42 h 85"/>
                  <a:gd name="T8" fmla="*/ 0 w 159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5"/>
                  <a:gd name="T17" fmla="*/ 159 w 159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5">
                    <a:moveTo>
                      <a:pt x="0" y="0"/>
                    </a:moveTo>
                    <a:lnTo>
                      <a:pt x="0" y="42"/>
                    </a:lnTo>
                    <a:lnTo>
                      <a:pt x="159" y="85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3" name="Freeform 179"/>
              <p:cNvSpPr>
                <a:spLocks/>
              </p:cNvSpPr>
              <p:nvPr/>
            </p:nvSpPr>
            <p:spPr bwMode="gray">
              <a:xfrm>
                <a:off x="-30162" y="5710238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4" name="Freeform 180"/>
              <p:cNvSpPr>
                <a:spLocks/>
              </p:cNvSpPr>
              <p:nvPr/>
            </p:nvSpPr>
            <p:spPr bwMode="gray">
              <a:xfrm>
                <a:off x="-30162" y="5803900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5" name="Freeform 181"/>
              <p:cNvSpPr>
                <a:spLocks/>
              </p:cNvSpPr>
              <p:nvPr/>
            </p:nvSpPr>
            <p:spPr bwMode="gray">
              <a:xfrm>
                <a:off x="-367536" y="5518993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6" name="Freeform 182"/>
              <p:cNvSpPr>
                <a:spLocks/>
              </p:cNvSpPr>
              <p:nvPr/>
            </p:nvSpPr>
            <p:spPr bwMode="gray">
              <a:xfrm>
                <a:off x="-367536" y="5574863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7" name="Freeform 183"/>
              <p:cNvSpPr>
                <a:spLocks/>
              </p:cNvSpPr>
              <p:nvPr/>
            </p:nvSpPr>
            <p:spPr bwMode="gray">
              <a:xfrm>
                <a:off x="-367536" y="5630734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8" name="Freeform 184"/>
              <p:cNvSpPr>
                <a:spLocks/>
              </p:cNvSpPr>
              <p:nvPr/>
            </p:nvSpPr>
            <p:spPr bwMode="gray">
              <a:xfrm>
                <a:off x="-367536" y="5692193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8"/>
                  </a:cxn>
                  <a:cxn ang="0">
                    <a:pos x="1" y="1"/>
                  </a:cxn>
                  <a:cxn ang="0">
                    <a:pos x="9" y="3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8"/>
                    </a:cubicBezTo>
                    <a:cubicBezTo>
                      <a:pt x="0" y="6"/>
                      <a:pt x="0" y="2"/>
                      <a:pt x="1" y="1"/>
                    </a:cubicBezTo>
                    <a:cubicBezTo>
                      <a:pt x="3" y="0"/>
                      <a:pt x="7" y="1"/>
                      <a:pt x="9" y="3"/>
                    </a:cubicBezTo>
                    <a:cubicBezTo>
                      <a:pt x="11" y="6"/>
                      <a:pt x="11" y="9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9" name="Freeform 185"/>
              <p:cNvSpPr>
                <a:spLocks/>
              </p:cNvSpPr>
              <p:nvPr/>
            </p:nvSpPr>
            <p:spPr bwMode="gray">
              <a:xfrm>
                <a:off x="-367536" y="5748064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0" name="Freeform 186"/>
              <p:cNvSpPr>
                <a:spLocks/>
              </p:cNvSpPr>
              <p:nvPr/>
            </p:nvSpPr>
            <p:spPr bwMode="gray">
              <a:xfrm>
                <a:off x="-468312" y="5462588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9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3 h 98"/>
                  <a:gd name="T28" fmla="*/ 24 w 26"/>
                  <a:gd name="T29" fmla="*/ 93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8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5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1" name="Freeform 187"/>
              <p:cNvSpPr>
                <a:spLocks/>
              </p:cNvSpPr>
              <p:nvPr/>
            </p:nvSpPr>
            <p:spPr bwMode="gray">
              <a:xfrm>
                <a:off x="161925" y="5627688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9 h 98"/>
                  <a:gd name="T4" fmla="*/ 8 w 26"/>
                  <a:gd name="T5" fmla="*/ 13 h 98"/>
                  <a:gd name="T6" fmla="*/ 24 w 26"/>
                  <a:gd name="T7" fmla="*/ 9 h 98"/>
                  <a:gd name="T8" fmla="*/ 24 w 26"/>
                  <a:gd name="T9" fmla="*/ 9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3 h 98"/>
                  <a:gd name="T28" fmla="*/ 24 w 26"/>
                  <a:gd name="T29" fmla="*/ 93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6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8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6" y="92"/>
                      <a:pt x="26" y="90"/>
                      <a:pt x="26" y="88"/>
                    </a:cubicBezTo>
                    <a:cubicBezTo>
                      <a:pt x="25" y="86"/>
                      <a:pt x="23" y="85"/>
                      <a:pt x="22" y="85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BFBFBF"/>
                  </a:gs>
                  <a:gs pos="100000">
                    <a:srgbClr val="7F7F7F"/>
                  </a:gs>
                </a:gsLst>
                <a:lin ang="5400000"/>
              </a:gra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2" name="Freeform 188"/>
              <p:cNvSpPr>
                <a:spLocks/>
              </p:cNvSpPr>
              <p:nvPr/>
            </p:nvSpPr>
            <p:spPr bwMode="gray">
              <a:xfrm>
                <a:off x="-438150" y="5064125"/>
                <a:ext cx="715963" cy="566738"/>
              </a:xfrm>
              <a:custGeom>
                <a:avLst/>
                <a:gdLst>
                  <a:gd name="T0" fmla="*/ 0 w 451"/>
                  <a:gd name="T1" fmla="*/ 0 h 357"/>
                  <a:gd name="T2" fmla="*/ 0 w 451"/>
                  <a:gd name="T3" fmla="*/ 236 h 357"/>
                  <a:gd name="T4" fmla="*/ 451 w 451"/>
                  <a:gd name="T5" fmla="*/ 357 h 357"/>
                  <a:gd name="T6" fmla="*/ 451 w 451"/>
                  <a:gd name="T7" fmla="*/ 123 h 357"/>
                  <a:gd name="T8" fmla="*/ 0 w 451"/>
                  <a:gd name="T9" fmla="*/ 0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357"/>
                  <a:gd name="T17" fmla="*/ 451 w 451"/>
                  <a:gd name="T18" fmla="*/ 357 h 3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357">
                    <a:moveTo>
                      <a:pt x="0" y="0"/>
                    </a:moveTo>
                    <a:lnTo>
                      <a:pt x="0" y="236"/>
                    </a:lnTo>
                    <a:lnTo>
                      <a:pt x="451" y="357"/>
                    </a:lnTo>
                    <a:lnTo>
                      <a:pt x="451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3" name="Freeform 189"/>
              <p:cNvSpPr>
                <a:spLocks/>
              </p:cNvSpPr>
              <p:nvPr/>
            </p:nvSpPr>
            <p:spPr bwMode="gray">
              <a:xfrm>
                <a:off x="-30162" y="5245100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4" name="Freeform 190"/>
              <p:cNvSpPr>
                <a:spLocks/>
              </p:cNvSpPr>
              <p:nvPr/>
            </p:nvSpPr>
            <p:spPr bwMode="gray">
              <a:xfrm>
                <a:off x="-30162" y="5338763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5" name="Freeform 191"/>
              <p:cNvSpPr>
                <a:spLocks/>
              </p:cNvSpPr>
              <p:nvPr/>
            </p:nvSpPr>
            <p:spPr bwMode="gray">
              <a:xfrm>
                <a:off x="-30162" y="5432425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6" name="Freeform 192"/>
              <p:cNvSpPr>
                <a:spLocks/>
              </p:cNvSpPr>
              <p:nvPr/>
            </p:nvSpPr>
            <p:spPr bwMode="gray">
              <a:xfrm>
                <a:off x="-367536" y="5144662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7" name="Freeform 193"/>
              <p:cNvSpPr>
                <a:spLocks/>
              </p:cNvSpPr>
              <p:nvPr/>
            </p:nvSpPr>
            <p:spPr bwMode="gray">
              <a:xfrm>
                <a:off x="-367536" y="5206118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8" name="Freeform 194"/>
              <p:cNvSpPr>
                <a:spLocks/>
              </p:cNvSpPr>
              <p:nvPr/>
            </p:nvSpPr>
            <p:spPr bwMode="gray">
              <a:xfrm>
                <a:off x="-367536" y="5261989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9" name="Freeform 195"/>
              <p:cNvSpPr>
                <a:spLocks/>
              </p:cNvSpPr>
              <p:nvPr/>
            </p:nvSpPr>
            <p:spPr bwMode="gray">
              <a:xfrm>
                <a:off x="-367536" y="5317859"/>
                <a:ext cx="44789" cy="44696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0" name="Freeform 196"/>
              <p:cNvSpPr>
                <a:spLocks/>
              </p:cNvSpPr>
              <p:nvPr/>
            </p:nvSpPr>
            <p:spPr bwMode="gray">
              <a:xfrm>
                <a:off x="-367536" y="5373730"/>
                <a:ext cx="44789" cy="50285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8"/>
                  </a:cxn>
                  <a:cxn ang="0">
                    <a:pos x="1" y="1"/>
                  </a:cxn>
                  <a:cxn ang="0">
                    <a:pos x="9" y="3"/>
                  </a:cxn>
                  <a:cxn ang="0">
                    <a:pos x="9" y="11"/>
                  </a:cxn>
                </a:cxnLst>
                <a:rect l="0" t="0" r="r" b="b"/>
                <a:pathLst>
                  <a:path w="11" h="12">
                    <a:moveTo>
                      <a:pt x="9" y="11"/>
                    </a:moveTo>
                    <a:cubicBezTo>
                      <a:pt x="7" y="12"/>
                      <a:pt x="4" y="11"/>
                      <a:pt x="2" y="8"/>
                    </a:cubicBezTo>
                    <a:cubicBezTo>
                      <a:pt x="0" y="6"/>
                      <a:pt x="0" y="2"/>
                      <a:pt x="1" y="1"/>
                    </a:cubicBezTo>
                    <a:cubicBezTo>
                      <a:pt x="3" y="0"/>
                      <a:pt x="7" y="1"/>
                      <a:pt x="9" y="3"/>
                    </a:cubicBezTo>
                    <a:cubicBezTo>
                      <a:pt x="11" y="6"/>
                      <a:pt x="11" y="9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1" name="Freeform 197"/>
              <p:cNvSpPr>
                <a:spLocks/>
              </p:cNvSpPr>
              <p:nvPr/>
            </p:nvSpPr>
            <p:spPr bwMode="gray">
              <a:xfrm>
                <a:off x="-468312" y="5091113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8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2 h 98"/>
                  <a:gd name="T28" fmla="*/ 24 w 26"/>
                  <a:gd name="T29" fmla="*/ 92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2" name="Freeform 198"/>
              <p:cNvSpPr>
                <a:spLocks/>
              </p:cNvSpPr>
              <p:nvPr/>
            </p:nvSpPr>
            <p:spPr bwMode="gray">
              <a:xfrm>
                <a:off x="161925" y="5256213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9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1 h 98"/>
                  <a:gd name="T14" fmla="*/ 3 w 26"/>
                  <a:gd name="T15" fmla="*/ 6 h 98"/>
                  <a:gd name="T16" fmla="*/ 0 w 26"/>
                  <a:gd name="T17" fmla="*/ 10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8 h 98"/>
                  <a:gd name="T26" fmla="*/ 24 w 26"/>
                  <a:gd name="T27" fmla="*/ 93 h 98"/>
                  <a:gd name="T28" fmla="*/ 24 w 26"/>
                  <a:gd name="T29" fmla="*/ 93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6" y="8"/>
                      <a:pt x="26" y="6"/>
                      <a:pt x="26" y="4"/>
                    </a:cubicBezTo>
                    <a:cubicBezTo>
                      <a:pt x="25" y="2"/>
                      <a:pt x="23" y="0"/>
                      <a:pt x="2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6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BFBFBF"/>
                  </a:gs>
                  <a:gs pos="100000">
                    <a:srgbClr val="7F7F7F"/>
                  </a:gs>
                </a:gsLst>
                <a:lin ang="5400000"/>
              </a:gra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3" name="Freeform 199"/>
              <p:cNvSpPr>
                <a:spLocks/>
              </p:cNvSpPr>
              <p:nvPr/>
            </p:nvSpPr>
            <p:spPr bwMode="gray">
              <a:xfrm>
                <a:off x="-438150" y="4692650"/>
                <a:ext cx="715963" cy="566738"/>
              </a:xfrm>
              <a:custGeom>
                <a:avLst/>
                <a:gdLst>
                  <a:gd name="T0" fmla="*/ 0 w 451"/>
                  <a:gd name="T1" fmla="*/ 0 h 357"/>
                  <a:gd name="T2" fmla="*/ 0 w 451"/>
                  <a:gd name="T3" fmla="*/ 234 h 357"/>
                  <a:gd name="T4" fmla="*/ 451 w 451"/>
                  <a:gd name="T5" fmla="*/ 357 h 357"/>
                  <a:gd name="T6" fmla="*/ 451 w 451"/>
                  <a:gd name="T7" fmla="*/ 123 h 357"/>
                  <a:gd name="T8" fmla="*/ 0 w 451"/>
                  <a:gd name="T9" fmla="*/ 0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1"/>
                  <a:gd name="T16" fmla="*/ 0 h 357"/>
                  <a:gd name="T17" fmla="*/ 451 w 451"/>
                  <a:gd name="T18" fmla="*/ 357 h 3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1" h="357">
                    <a:moveTo>
                      <a:pt x="0" y="0"/>
                    </a:moveTo>
                    <a:lnTo>
                      <a:pt x="0" y="234"/>
                    </a:lnTo>
                    <a:lnTo>
                      <a:pt x="451" y="357"/>
                    </a:lnTo>
                    <a:lnTo>
                      <a:pt x="451" y="1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4" name="Freeform 200"/>
              <p:cNvSpPr>
                <a:spLocks/>
              </p:cNvSpPr>
              <p:nvPr/>
            </p:nvSpPr>
            <p:spPr bwMode="gray">
              <a:xfrm>
                <a:off x="-30162" y="4873625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7" name="Freeform 201"/>
              <p:cNvSpPr>
                <a:spLocks/>
              </p:cNvSpPr>
              <p:nvPr/>
            </p:nvSpPr>
            <p:spPr bwMode="gray">
              <a:xfrm>
                <a:off x="-30162" y="4967288"/>
                <a:ext cx="252413" cy="130175"/>
              </a:xfrm>
              <a:custGeom>
                <a:avLst/>
                <a:gdLst>
                  <a:gd name="T0" fmla="*/ 0 w 159"/>
                  <a:gd name="T1" fmla="*/ 0 h 82"/>
                  <a:gd name="T2" fmla="*/ 0 w 159"/>
                  <a:gd name="T3" fmla="*/ 40 h 82"/>
                  <a:gd name="T4" fmla="*/ 159 w 159"/>
                  <a:gd name="T5" fmla="*/ 82 h 82"/>
                  <a:gd name="T6" fmla="*/ 159 w 159"/>
                  <a:gd name="T7" fmla="*/ 42 h 82"/>
                  <a:gd name="T8" fmla="*/ 0 w 159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2"/>
                  <a:gd name="T17" fmla="*/ 159 w 159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2">
                    <a:moveTo>
                      <a:pt x="0" y="0"/>
                    </a:moveTo>
                    <a:lnTo>
                      <a:pt x="0" y="40"/>
                    </a:lnTo>
                    <a:lnTo>
                      <a:pt x="159" y="82"/>
                    </a:lnTo>
                    <a:lnTo>
                      <a:pt x="15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8" name="Freeform 202"/>
              <p:cNvSpPr>
                <a:spLocks/>
              </p:cNvSpPr>
              <p:nvPr/>
            </p:nvSpPr>
            <p:spPr bwMode="gray">
              <a:xfrm>
                <a:off x="-30162" y="5056188"/>
                <a:ext cx="252413" cy="136525"/>
              </a:xfrm>
              <a:custGeom>
                <a:avLst/>
                <a:gdLst>
                  <a:gd name="T0" fmla="*/ 0 w 159"/>
                  <a:gd name="T1" fmla="*/ 0 h 86"/>
                  <a:gd name="T2" fmla="*/ 0 w 159"/>
                  <a:gd name="T3" fmla="*/ 43 h 86"/>
                  <a:gd name="T4" fmla="*/ 159 w 159"/>
                  <a:gd name="T5" fmla="*/ 86 h 86"/>
                  <a:gd name="T6" fmla="*/ 159 w 159"/>
                  <a:gd name="T7" fmla="*/ 43 h 86"/>
                  <a:gd name="T8" fmla="*/ 0 w 159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86"/>
                  <a:gd name="T17" fmla="*/ 159 w 159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86">
                    <a:moveTo>
                      <a:pt x="0" y="0"/>
                    </a:moveTo>
                    <a:lnTo>
                      <a:pt x="0" y="43"/>
                    </a:lnTo>
                    <a:lnTo>
                      <a:pt x="159" y="86"/>
                    </a:lnTo>
                    <a:lnTo>
                      <a:pt x="159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9" name="Freeform 203"/>
              <p:cNvSpPr>
                <a:spLocks/>
              </p:cNvSpPr>
              <p:nvPr/>
            </p:nvSpPr>
            <p:spPr bwMode="gray">
              <a:xfrm>
                <a:off x="-367536" y="4775917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1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1" name="Freeform 204"/>
              <p:cNvSpPr>
                <a:spLocks/>
              </p:cNvSpPr>
              <p:nvPr/>
            </p:nvSpPr>
            <p:spPr bwMode="gray">
              <a:xfrm>
                <a:off x="-367536" y="4831788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1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6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2" name="Freeform 205"/>
              <p:cNvSpPr>
                <a:spLocks/>
              </p:cNvSpPr>
              <p:nvPr/>
            </p:nvSpPr>
            <p:spPr bwMode="gray">
              <a:xfrm>
                <a:off x="-367536" y="4887658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1"/>
                  </a:cxn>
                </a:cxnLst>
                <a:rect l="0" t="0" r="r" b="b"/>
                <a:pathLst>
                  <a:path w="11" h="13">
                    <a:moveTo>
                      <a:pt x="9" y="11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3" name="Freeform 207"/>
              <p:cNvSpPr>
                <a:spLocks/>
              </p:cNvSpPr>
              <p:nvPr/>
            </p:nvSpPr>
            <p:spPr bwMode="gray">
              <a:xfrm>
                <a:off x="-367536" y="4943529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4" name="Freeform 208"/>
              <p:cNvSpPr>
                <a:spLocks/>
              </p:cNvSpPr>
              <p:nvPr/>
            </p:nvSpPr>
            <p:spPr bwMode="gray">
              <a:xfrm>
                <a:off x="-367536" y="4999399"/>
                <a:ext cx="44789" cy="50282"/>
              </a:xfrm>
              <a:custGeom>
                <a:avLst/>
                <a:gdLst/>
                <a:ahLst/>
                <a:cxnLst>
                  <a:cxn ang="0">
                    <a:pos x="9" y="12"/>
                  </a:cxn>
                  <a:cxn ang="0">
                    <a:pos x="2" y="9"/>
                  </a:cxn>
                  <a:cxn ang="0">
                    <a:pos x="1" y="2"/>
                  </a:cxn>
                  <a:cxn ang="0">
                    <a:pos x="9" y="4"/>
                  </a:cxn>
                  <a:cxn ang="0">
                    <a:pos x="9" y="12"/>
                  </a:cxn>
                </a:cxnLst>
                <a:rect l="0" t="0" r="r" b="b"/>
                <a:pathLst>
                  <a:path w="11" h="13">
                    <a:moveTo>
                      <a:pt x="9" y="12"/>
                    </a:moveTo>
                    <a:cubicBezTo>
                      <a:pt x="7" y="13"/>
                      <a:pt x="4" y="12"/>
                      <a:pt x="2" y="9"/>
                    </a:cubicBezTo>
                    <a:cubicBezTo>
                      <a:pt x="0" y="7"/>
                      <a:pt x="0" y="3"/>
                      <a:pt x="1" y="2"/>
                    </a:cubicBezTo>
                    <a:cubicBezTo>
                      <a:pt x="3" y="0"/>
                      <a:pt x="7" y="1"/>
                      <a:pt x="9" y="4"/>
                    </a:cubicBezTo>
                    <a:cubicBezTo>
                      <a:pt x="11" y="7"/>
                      <a:pt x="11" y="10"/>
                      <a:pt x="9" y="1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5" name="Freeform 209"/>
              <p:cNvSpPr>
                <a:spLocks/>
              </p:cNvSpPr>
              <p:nvPr/>
            </p:nvSpPr>
            <p:spPr bwMode="gray">
              <a:xfrm>
                <a:off x="-468312" y="4719638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8 h 98"/>
                  <a:gd name="T4" fmla="*/ 8 w 26"/>
                  <a:gd name="T5" fmla="*/ 12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0 h 98"/>
                  <a:gd name="T14" fmla="*/ 3 w 26"/>
                  <a:gd name="T15" fmla="*/ 6 h 98"/>
                  <a:gd name="T16" fmla="*/ 0 w 26"/>
                  <a:gd name="T17" fmla="*/ 9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7 h 98"/>
                  <a:gd name="T26" fmla="*/ 24 w 26"/>
                  <a:gd name="T27" fmla="*/ 92 h 98"/>
                  <a:gd name="T28" fmla="*/ 24 w 26"/>
                  <a:gd name="T29" fmla="*/ 92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6"/>
                      <a:pt x="26" y="4"/>
                    </a:cubicBezTo>
                    <a:cubicBezTo>
                      <a:pt x="25" y="1"/>
                      <a:pt x="23" y="0"/>
                      <a:pt x="22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5" y="97"/>
                      <a:pt x="5" y="97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6" name="Freeform 210"/>
              <p:cNvSpPr>
                <a:spLocks/>
              </p:cNvSpPr>
              <p:nvPr/>
            </p:nvSpPr>
            <p:spPr bwMode="gray">
              <a:xfrm>
                <a:off x="161925" y="4884738"/>
                <a:ext cx="96838" cy="366713"/>
              </a:xfrm>
              <a:custGeom>
                <a:avLst/>
                <a:gdLst>
                  <a:gd name="T0" fmla="*/ 22 w 26"/>
                  <a:gd name="T1" fmla="*/ 85 h 98"/>
                  <a:gd name="T2" fmla="*/ 8 w 26"/>
                  <a:gd name="T3" fmla="*/ 88 h 98"/>
                  <a:gd name="T4" fmla="*/ 8 w 26"/>
                  <a:gd name="T5" fmla="*/ 13 h 98"/>
                  <a:gd name="T6" fmla="*/ 24 w 26"/>
                  <a:gd name="T7" fmla="*/ 8 h 98"/>
                  <a:gd name="T8" fmla="*/ 24 w 26"/>
                  <a:gd name="T9" fmla="*/ 8 h 98"/>
                  <a:gd name="T10" fmla="*/ 26 w 26"/>
                  <a:gd name="T11" fmla="*/ 4 h 98"/>
                  <a:gd name="T12" fmla="*/ 22 w 26"/>
                  <a:gd name="T13" fmla="*/ 0 h 98"/>
                  <a:gd name="T14" fmla="*/ 3 w 26"/>
                  <a:gd name="T15" fmla="*/ 6 h 98"/>
                  <a:gd name="T16" fmla="*/ 0 w 26"/>
                  <a:gd name="T17" fmla="*/ 9 h 98"/>
                  <a:gd name="T18" fmla="*/ 0 w 26"/>
                  <a:gd name="T19" fmla="*/ 94 h 98"/>
                  <a:gd name="T20" fmla="*/ 2 w 26"/>
                  <a:gd name="T21" fmla="*/ 97 h 98"/>
                  <a:gd name="T22" fmla="*/ 4 w 26"/>
                  <a:gd name="T23" fmla="*/ 98 h 98"/>
                  <a:gd name="T24" fmla="*/ 5 w 26"/>
                  <a:gd name="T25" fmla="*/ 97 h 98"/>
                  <a:gd name="T26" fmla="*/ 24 w 26"/>
                  <a:gd name="T27" fmla="*/ 92 h 98"/>
                  <a:gd name="T28" fmla="*/ 24 w 26"/>
                  <a:gd name="T29" fmla="*/ 92 h 98"/>
                  <a:gd name="T30" fmla="*/ 26 w 26"/>
                  <a:gd name="T31" fmla="*/ 88 h 98"/>
                  <a:gd name="T32" fmla="*/ 22 w 26"/>
                  <a:gd name="T33" fmla="*/ 85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8"/>
                  <a:gd name="T53" fmla="*/ 26 w 26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8">
                    <a:moveTo>
                      <a:pt x="22" y="85"/>
                    </a:moveTo>
                    <a:cubicBezTo>
                      <a:pt x="8" y="88"/>
                      <a:pt x="8" y="88"/>
                      <a:pt x="8" y="8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6" y="8"/>
                      <a:pt x="26" y="6"/>
                      <a:pt x="26" y="4"/>
                    </a:cubicBezTo>
                    <a:cubicBezTo>
                      <a:pt x="25" y="1"/>
                      <a:pt x="23" y="0"/>
                      <a:pt x="22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1" y="96"/>
                      <a:pt x="2" y="97"/>
                    </a:cubicBezTo>
                    <a:cubicBezTo>
                      <a:pt x="2" y="97"/>
                      <a:pt x="3" y="98"/>
                      <a:pt x="4" y="98"/>
                    </a:cubicBezTo>
                    <a:cubicBezTo>
                      <a:pt x="4" y="98"/>
                      <a:pt x="5" y="98"/>
                      <a:pt x="5" y="97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6" y="92"/>
                      <a:pt x="26" y="90"/>
                      <a:pt x="26" y="88"/>
                    </a:cubicBezTo>
                    <a:cubicBezTo>
                      <a:pt x="25" y="86"/>
                      <a:pt x="23" y="84"/>
                      <a:pt x="22" y="85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rgbClr val="BFBFBF"/>
                  </a:gs>
                  <a:gs pos="100000">
                    <a:srgbClr val="7F7F7F"/>
                  </a:gs>
                </a:gsLst>
                <a:lin ang="5400000"/>
              </a:gra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006" name="Freeform 6"/>
            <p:cNvSpPr>
              <a:spLocks/>
            </p:cNvSpPr>
            <p:nvPr/>
          </p:nvSpPr>
          <p:spPr bwMode="gray">
            <a:xfrm>
              <a:off x="8057554" y="3164100"/>
              <a:ext cx="449433" cy="250098"/>
            </a:xfrm>
            <a:custGeom>
              <a:avLst/>
              <a:gdLst/>
              <a:ahLst/>
              <a:cxnLst>
                <a:cxn ang="0">
                  <a:pos x="807" y="222"/>
                </a:cxn>
                <a:cxn ang="0">
                  <a:pos x="790" y="224"/>
                </a:cxn>
                <a:cxn ang="0">
                  <a:pos x="791" y="218"/>
                </a:cxn>
                <a:cxn ang="0">
                  <a:pos x="693" y="115"/>
                </a:cxn>
                <a:cxn ang="0">
                  <a:pos x="633" y="136"/>
                </a:cxn>
                <a:cxn ang="0">
                  <a:pos x="635" y="115"/>
                </a:cxn>
                <a:cxn ang="0">
                  <a:pos x="484" y="0"/>
                </a:cxn>
                <a:cxn ang="0">
                  <a:pos x="333" y="115"/>
                </a:cxn>
                <a:cxn ang="0">
                  <a:pos x="336" y="139"/>
                </a:cxn>
                <a:cxn ang="0">
                  <a:pos x="263" y="108"/>
                </a:cxn>
                <a:cxn ang="0">
                  <a:pos x="158" y="218"/>
                </a:cxn>
                <a:cxn ang="0">
                  <a:pos x="164" y="253"/>
                </a:cxn>
                <a:cxn ang="0">
                  <a:pos x="114" y="242"/>
                </a:cxn>
                <a:cxn ang="0">
                  <a:pos x="0" y="352"/>
                </a:cxn>
                <a:cxn ang="0">
                  <a:pos x="114" y="462"/>
                </a:cxn>
                <a:cxn ang="0">
                  <a:pos x="203" y="421"/>
                </a:cxn>
                <a:cxn ang="0">
                  <a:pos x="365" y="513"/>
                </a:cxn>
                <a:cxn ang="0">
                  <a:pos x="524" y="431"/>
                </a:cxn>
                <a:cxn ang="0">
                  <a:pos x="616" y="488"/>
                </a:cxn>
                <a:cxn ang="0">
                  <a:pos x="717" y="410"/>
                </a:cxn>
                <a:cxn ang="0">
                  <a:pos x="807" y="455"/>
                </a:cxn>
                <a:cxn ang="0">
                  <a:pos x="922" y="339"/>
                </a:cxn>
                <a:cxn ang="0">
                  <a:pos x="807" y="222"/>
                </a:cxn>
              </a:cxnLst>
              <a:rect l="0" t="0" r="r" b="b"/>
              <a:pathLst>
                <a:path w="922" h="513">
                  <a:moveTo>
                    <a:pt x="807" y="222"/>
                  </a:moveTo>
                  <a:cubicBezTo>
                    <a:pt x="801" y="222"/>
                    <a:pt x="796" y="223"/>
                    <a:pt x="790" y="224"/>
                  </a:cubicBezTo>
                  <a:cubicBezTo>
                    <a:pt x="790" y="222"/>
                    <a:pt x="791" y="220"/>
                    <a:pt x="791" y="218"/>
                  </a:cubicBezTo>
                  <a:cubicBezTo>
                    <a:pt x="791" y="161"/>
                    <a:pt x="747" y="115"/>
                    <a:pt x="693" y="115"/>
                  </a:cubicBezTo>
                  <a:cubicBezTo>
                    <a:pt x="670" y="115"/>
                    <a:pt x="649" y="123"/>
                    <a:pt x="633" y="136"/>
                  </a:cubicBezTo>
                  <a:cubicBezTo>
                    <a:pt x="634" y="129"/>
                    <a:pt x="635" y="122"/>
                    <a:pt x="635" y="115"/>
                  </a:cubicBezTo>
                  <a:cubicBezTo>
                    <a:pt x="635" y="51"/>
                    <a:pt x="568" y="0"/>
                    <a:pt x="484" y="0"/>
                  </a:cubicBezTo>
                  <a:cubicBezTo>
                    <a:pt x="400" y="0"/>
                    <a:pt x="333" y="51"/>
                    <a:pt x="333" y="115"/>
                  </a:cubicBezTo>
                  <a:cubicBezTo>
                    <a:pt x="333" y="123"/>
                    <a:pt x="334" y="131"/>
                    <a:pt x="336" y="139"/>
                  </a:cubicBezTo>
                  <a:cubicBezTo>
                    <a:pt x="317" y="120"/>
                    <a:pt x="292" y="108"/>
                    <a:pt x="263" y="108"/>
                  </a:cubicBezTo>
                  <a:cubicBezTo>
                    <a:pt x="205" y="108"/>
                    <a:pt x="158" y="157"/>
                    <a:pt x="158" y="218"/>
                  </a:cubicBezTo>
                  <a:cubicBezTo>
                    <a:pt x="158" y="230"/>
                    <a:pt x="160" y="242"/>
                    <a:pt x="164" y="253"/>
                  </a:cubicBezTo>
                  <a:cubicBezTo>
                    <a:pt x="149" y="246"/>
                    <a:pt x="132" y="242"/>
                    <a:pt x="114" y="242"/>
                  </a:cubicBezTo>
                  <a:cubicBezTo>
                    <a:pt x="51" y="242"/>
                    <a:pt x="0" y="291"/>
                    <a:pt x="0" y="352"/>
                  </a:cubicBezTo>
                  <a:cubicBezTo>
                    <a:pt x="0" y="413"/>
                    <a:pt x="51" y="462"/>
                    <a:pt x="114" y="462"/>
                  </a:cubicBezTo>
                  <a:cubicBezTo>
                    <a:pt x="150" y="462"/>
                    <a:pt x="182" y="446"/>
                    <a:pt x="203" y="421"/>
                  </a:cubicBezTo>
                  <a:cubicBezTo>
                    <a:pt x="218" y="473"/>
                    <a:pt x="285" y="513"/>
                    <a:pt x="365" y="513"/>
                  </a:cubicBezTo>
                  <a:cubicBezTo>
                    <a:pt x="440" y="513"/>
                    <a:pt x="503" y="478"/>
                    <a:pt x="524" y="431"/>
                  </a:cubicBezTo>
                  <a:cubicBezTo>
                    <a:pt x="542" y="465"/>
                    <a:pt x="576" y="488"/>
                    <a:pt x="616" y="488"/>
                  </a:cubicBezTo>
                  <a:cubicBezTo>
                    <a:pt x="664" y="488"/>
                    <a:pt x="704" y="455"/>
                    <a:pt x="717" y="410"/>
                  </a:cubicBezTo>
                  <a:cubicBezTo>
                    <a:pt x="738" y="437"/>
                    <a:pt x="770" y="455"/>
                    <a:pt x="807" y="455"/>
                  </a:cubicBezTo>
                  <a:cubicBezTo>
                    <a:pt x="870" y="455"/>
                    <a:pt x="922" y="403"/>
                    <a:pt x="922" y="339"/>
                  </a:cubicBezTo>
                  <a:cubicBezTo>
                    <a:pt x="922" y="275"/>
                    <a:pt x="870" y="222"/>
                    <a:pt x="807" y="22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 w="6350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>
                <a:rot lat="20400000" lon="19200000" rev="0"/>
              </a:camera>
              <a:lightRig rig="threePt" dir="t"/>
            </a:scene3d>
            <a:sp3d prstMaterial="matte">
              <a:bevelT w="0" h="0"/>
              <a:bevelB w="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067" name="Gerade Verbindung 1345"/>
          <p:cNvCxnSpPr/>
          <p:nvPr/>
        </p:nvCxnSpPr>
        <p:spPr bwMode="gray">
          <a:xfrm flipH="1">
            <a:off x="6484281" y="5435673"/>
            <a:ext cx="580474" cy="159388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68" name="Freeform 2086"/>
          <p:cNvSpPr>
            <a:spLocks/>
          </p:cNvSpPr>
          <p:nvPr/>
        </p:nvSpPr>
        <p:spPr bwMode="gray">
          <a:xfrm>
            <a:off x="2463359" y="4813868"/>
            <a:ext cx="2835110" cy="794544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ap="flat" cmpd="sng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  <a:scene3d>
            <a:camera prst="perspectiveAbove" fov="0"/>
            <a:lightRig rig="threePt" dir="t"/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69" name="Freeform 1310"/>
          <p:cNvSpPr>
            <a:spLocks/>
          </p:cNvSpPr>
          <p:nvPr/>
        </p:nvSpPr>
        <p:spPr bwMode="gray">
          <a:xfrm>
            <a:off x="2668696" y="4871130"/>
            <a:ext cx="2424436" cy="680020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8100" algn="ctr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1070" name="Gruppieren 2"/>
          <p:cNvGrpSpPr/>
          <p:nvPr/>
        </p:nvGrpSpPr>
        <p:grpSpPr bwMode="gray">
          <a:xfrm>
            <a:off x="3423114" y="4892690"/>
            <a:ext cx="638897" cy="476692"/>
            <a:chOff x="3335455" y="3418621"/>
            <a:chExt cx="665050" cy="476692"/>
          </a:xfrm>
        </p:grpSpPr>
        <p:grpSp>
          <p:nvGrpSpPr>
            <p:cNvPr id="1071" name="Gruppieren 2415"/>
            <p:cNvGrpSpPr>
              <a:grpSpLocks/>
            </p:cNvGrpSpPr>
            <p:nvPr/>
          </p:nvGrpSpPr>
          <p:grpSpPr bwMode="gray">
            <a:xfrm>
              <a:off x="3335455" y="3418621"/>
              <a:ext cx="367230" cy="476692"/>
              <a:chOff x="6192180" y="3387477"/>
              <a:chExt cx="584201" cy="754063"/>
            </a:xfrm>
            <a:scene3d>
              <a:camera prst="orthographicFront"/>
              <a:lightRig rig="threePt" dir="t"/>
            </a:scene3d>
          </p:grpSpPr>
          <p:sp>
            <p:nvSpPr>
              <p:cNvPr id="1073" name="Freeform 131"/>
              <p:cNvSpPr>
                <a:spLocks/>
              </p:cNvSpPr>
              <p:nvPr/>
            </p:nvSpPr>
            <p:spPr bwMode="gray">
              <a:xfrm>
                <a:off x="6355084" y="3426575"/>
                <a:ext cx="421297" cy="714965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0" y="449"/>
                  </a:cxn>
                  <a:cxn ang="0">
                    <a:pos x="267" y="378"/>
                  </a:cxn>
                  <a:cxn ang="0">
                    <a:pos x="267" y="0"/>
                  </a:cxn>
                  <a:cxn ang="0">
                    <a:pos x="0" y="73"/>
                  </a:cxn>
                </a:cxnLst>
                <a:rect l="0" t="0" r="r" b="b"/>
                <a:pathLst>
                  <a:path w="267" h="449">
                    <a:moveTo>
                      <a:pt x="0" y="73"/>
                    </a:moveTo>
                    <a:lnTo>
                      <a:pt x="0" y="449"/>
                    </a:lnTo>
                    <a:lnTo>
                      <a:pt x="267" y="378"/>
                    </a:lnTo>
                    <a:lnTo>
                      <a:pt x="267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4" name="Freeform 132"/>
              <p:cNvSpPr>
                <a:spLocks/>
              </p:cNvSpPr>
              <p:nvPr/>
            </p:nvSpPr>
            <p:spPr bwMode="gray">
              <a:xfrm>
                <a:off x="6192180" y="3500189"/>
                <a:ext cx="160338" cy="641350"/>
              </a:xfrm>
              <a:custGeom>
                <a:avLst/>
                <a:gdLst>
                  <a:gd name="T0" fmla="*/ 0 w 101"/>
                  <a:gd name="T1" fmla="*/ 0 h 404"/>
                  <a:gd name="T2" fmla="*/ 0 w 101"/>
                  <a:gd name="T3" fmla="*/ 376 h 404"/>
                  <a:gd name="T4" fmla="*/ 101 w 101"/>
                  <a:gd name="T5" fmla="*/ 404 h 404"/>
                  <a:gd name="T6" fmla="*/ 101 w 101"/>
                  <a:gd name="T7" fmla="*/ 28 h 404"/>
                  <a:gd name="T8" fmla="*/ 0 w 101"/>
                  <a:gd name="T9" fmla="*/ 0 h 4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404"/>
                  <a:gd name="T17" fmla="*/ 101 w 101"/>
                  <a:gd name="T18" fmla="*/ 404 h 4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404">
                    <a:moveTo>
                      <a:pt x="0" y="0"/>
                    </a:moveTo>
                    <a:lnTo>
                      <a:pt x="0" y="376"/>
                    </a:lnTo>
                    <a:lnTo>
                      <a:pt x="101" y="404"/>
                    </a:lnTo>
                    <a:lnTo>
                      <a:pt x="101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5" name="Freeform 133"/>
              <p:cNvSpPr>
                <a:spLocks/>
              </p:cNvSpPr>
              <p:nvPr/>
            </p:nvSpPr>
            <p:spPr bwMode="gray">
              <a:xfrm>
                <a:off x="6192180" y="3387477"/>
                <a:ext cx="584200" cy="157163"/>
              </a:xfrm>
              <a:custGeom>
                <a:avLst/>
                <a:gdLst>
                  <a:gd name="T0" fmla="*/ 0 w 368"/>
                  <a:gd name="T1" fmla="*/ 71 h 99"/>
                  <a:gd name="T2" fmla="*/ 264 w 368"/>
                  <a:gd name="T3" fmla="*/ 0 h 99"/>
                  <a:gd name="T4" fmla="*/ 368 w 368"/>
                  <a:gd name="T5" fmla="*/ 26 h 99"/>
                  <a:gd name="T6" fmla="*/ 101 w 368"/>
                  <a:gd name="T7" fmla="*/ 99 h 99"/>
                  <a:gd name="T8" fmla="*/ 0 w 368"/>
                  <a:gd name="T9" fmla="*/ 71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8"/>
                  <a:gd name="T16" fmla="*/ 0 h 99"/>
                  <a:gd name="T17" fmla="*/ 368 w 368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8" h="99">
                    <a:moveTo>
                      <a:pt x="0" y="71"/>
                    </a:moveTo>
                    <a:lnTo>
                      <a:pt x="264" y="0"/>
                    </a:lnTo>
                    <a:lnTo>
                      <a:pt x="368" y="26"/>
                    </a:lnTo>
                    <a:lnTo>
                      <a:pt x="101" y="99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>
                <a:solidFill>
                  <a:schemeClr val="tx1">
                    <a:alpha val="1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6" name="Freeform 134"/>
              <p:cNvSpPr>
                <a:spLocks/>
              </p:cNvSpPr>
              <p:nvPr/>
            </p:nvSpPr>
            <p:spPr bwMode="gray">
              <a:xfrm>
                <a:off x="6247743" y="3560514"/>
                <a:ext cx="41275" cy="209550"/>
              </a:xfrm>
              <a:custGeom>
                <a:avLst/>
                <a:gdLst>
                  <a:gd name="T0" fmla="*/ 0 w 26"/>
                  <a:gd name="T1" fmla="*/ 0 h 132"/>
                  <a:gd name="T2" fmla="*/ 0 w 26"/>
                  <a:gd name="T3" fmla="*/ 125 h 132"/>
                  <a:gd name="T4" fmla="*/ 26 w 26"/>
                  <a:gd name="T5" fmla="*/ 132 h 132"/>
                  <a:gd name="T6" fmla="*/ 26 w 26"/>
                  <a:gd name="T7" fmla="*/ 7 h 132"/>
                  <a:gd name="T8" fmla="*/ 0 w 26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32"/>
                  <a:gd name="T17" fmla="*/ 26 w 26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32">
                    <a:moveTo>
                      <a:pt x="0" y="0"/>
                    </a:moveTo>
                    <a:lnTo>
                      <a:pt x="0" y="125"/>
                    </a:lnTo>
                    <a:lnTo>
                      <a:pt x="26" y="132"/>
                    </a:lnTo>
                    <a:lnTo>
                      <a:pt x="2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7" name="Freeform 135"/>
              <p:cNvSpPr>
                <a:spLocks/>
              </p:cNvSpPr>
              <p:nvPr/>
            </p:nvSpPr>
            <p:spPr bwMode="gray">
              <a:xfrm>
                <a:off x="6248353" y="3784057"/>
                <a:ext cx="39323" cy="44685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8"/>
                  </a:cxn>
                  <a:cxn ang="0">
                    <a:pos x="1" y="2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1">
                    <a:moveTo>
                      <a:pt x="8" y="9"/>
                    </a:moveTo>
                    <a:cubicBezTo>
                      <a:pt x="6" y="11"/>
                      <a:pt x="3" y="10"/>
                      <a:pt x="2" y="8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6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8" name="Freeform 136"/>
              <p:cNvSpPr>
                <a:spLocks/>
              </p:cNvSpPr>
              <p:nvPr/>
            </p:nvSpPr>
            <p:spPr bwMode="gray">
              <a:xfrm>
                <a:off x="6248353" y="3839914"/>
                <a:ext cx="39323" cy="33514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0">
                    <a:moveTo>
                      <a:pt x="8" y="9"/>
                    </a:moveTo>
                    <a:cubicBezTo>
                      <a:pt x="6" y="10"/>
                      <a:pt x="3" y="9"/>
                      <a:pt x="2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5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9" name="Freeform 137"/>
              <p:cNvSpPr>
                <a:spLocks/>
              </p:cNvSpPr>
              <p:nvPr/>
            </p:nvSpPr>
            <p:spPr bwMode="gray">
              <a:xfrm>
                <a:off x="6248353" y="3890187"/>
                <a:ext cx="39323" cy="39098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0">
                    <a:moveTo>
                      <a:pt x="8" y="9"/>
                    </a:moveTo>
                    <a:cubicBezTo>
                      <a:pt x="6" y="10"/>
                      <a:pt x="3" y="9"/>
                      <a:pt x="2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5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0" name="Freeform 138"/>
              <p:cNvSpPr>
                <a:spLocks/>
              </p:cNvSpPr>
              <p:nvPr/>
            </p:nvSpPr>
            <p:spPr bwMode="gray">
              <a:xfrm>
                <a:off x="6248353" y="3940456"/>
                <a:ext cx="39323" cy="39101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0">
                    <a:moveTo>
                      <a:pt x="8" y="9"/>
                    </a:moveTo>
                    <a:cubicBezTo>
                      <a:pt x="6" y="10"/>
                      <a:pt x="3" y="9"/>
                      <a:pt x="2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0"/>
                      <a:pt x="7" y="3"/>
                    </a:cubicBezTo>
                    <a:cubicBezTo>
                      <a:pt x="9" y="5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1" name="Freeform 139"/>
              <p:cNvSpPr>
                <a:spLocks/>
              </p:cNvSpPr>
              <p:nvPr/>
            </p:nvSpPr>
            <p:spPr bwMode="gray">
              <a:xfrm>
                <a:off x="6248353" y="3990729"/>
                <a:ext cx="39323" cy="39098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1">
                    <a:moveTo>
                      <a:pt x="8" y="9"/>
                    </a:moveTo>
                    <a:cubicBezTo>
                      <a:pt x="6" y="11"/>
                      <a:pt x="3" y="10"/>
                      <a:pt x="2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6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2" name="Freeform 140"/>
              <p:cNvSpPr>
                <a:spLocks/>
              </p:cNvSpPr>
              <p:nvPr/>
            </p:nvSpPr>
            <p:spPr bwMode="gray">
              <a:xfrm>
                <a:off x="6248353" y="4046585"/>
                <a:ext cx="39323" cy="33514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0">
                    <a:moveTo>
                      <a:pt x="8" y="9"/>
                    </a:moveTo>
                    <a:cubicBezTo>
                      <a:pt x="6" y="10"/>
                      <a:pt x="3" y="9"/>
                      <a:pt x="2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5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072" name="Freeform 6"/>
            <p:cNvSpPr>
              <a:spLocks/>
            </p:cNvSpPr>
            <p:nvPr/>
          </p:nvSpPr>
          <p:spPr bwMode="gray">
            <a:xfrm>
              <a:off x="3551072" y="3592698"/>
              <a:ext cx="449433" cy="250098"/>
            </a:xfrm>
            <a:custGeom>
              <a:avLst/>
              <a:gdLst/>
              <a:ahLst/>
              <a:cxnLst>
                <a:cxn ang="0">
                  <a:pos x="807" y="222"/>
                </a:cxn>
                <a:cxn ang="0">
                  <a:pos x="790" y="224"/>
                </a:cxn>
                <a:cxn ang="0">
                  <a:pos x="791" y="218"/>
                </a:cxn>
                <a:cxn ang="0">
                  <a:pos x="693" y="115"/>
                </a:cxn>
                <a:cxn ang="0">
                  <a:pos x="633" y="136"/>
                </a:cxn>
                <a:cxn ang="0">
                  <a:pos x="635" y="115"/>
                </a:cxn>
                <a:cxn ang="0">
                  <a:pos x="484" y="0"/>
                </a:cxn>
                <a:cxn ang="0">
                  <a:pos x="333" y="115"/>
                </a:cxn>
                <a:cxn ang="0">
                  <a:pos x="336" y="139"/>
                </a:cxn>
                <a:cxn ang="0">
                  <a:pos x="263" y="108"/>
                </a:cxn>
                <a:cxn ang="0">
                  <a:pos x="158" y="218"/>
                </a:cxn>
                <a:cxn ang="0">
                  <a:pos x="164" y="253"/>
                </a:cxn>
                <a:cxn ang="0">
                  <a:pos x="114" y="242"/>
                </a:cxn>
                <a:cxn ang="0">
                  <a:pos x="0" y="352"/>
                </a:cxn>
                <a:cxn ang="0">
                  <a:pos x="114" y="462"/>
                </a:cxn>
                <a:cxn ang="0">
                  <a:pos x="203" y="421"/>
                </a:cxn>
                <a:cxn ang="0">
                  <a:pos x="365" y="513"/>
                </a:cxn>
                <a:cxn ang="0">
                  <a:pos x="524" y="431"/>
                </a:cxn>
                <a:cxn ang="0">
                  <a:pos x="616" y="488"/>
                </a:cxn>
                <a:cxn ang="0">
                  <a:pos x="717" y="410"/>
                </a:cxn>
                <a:cxn ang="0">
                  <a:pos x="807" y="455"/>
                </a:cxn>
                <a:cxn ang="0">
                  <a:pos x="922" y="339"/>
                </a:cxn>
                <a:cxn ang="0">
                  <a:pos x="807" y="222"/>
                </a:cxn>
              </a:cxnLst>
              <a:rect l="0" t="0" r="r" b="b"/>
              <a:pathLst>
                <a:path w="922" h="513">
                  <a:moveTo>
                    <a:pt x="807" y="222"/>
                  </a:moveTo>
                  <a:cubicBezTo>
                    <a:pt x="801" y="222"/>
                    <a:pt x="796" y="223"/>
                    <a:pt x="790" y="224"/>
                  </a:cubicBezTo>
                  <a:cubicBezTo>
                    <a:pt x="790" y="222"/>
                    <a:pt x="791" y="220"/>
                    <a:pt x="791" y="218"/>
                  </a:cubicBezTo>
                  <a:cubicBezTo>
                    <a:pt x="791" y="161"/>
                    <a:pt x="747" y="115"/>
                    <a:pt x="693" y="115"/>
                  </a:cubicBezTo>
                  <a:cubicBezTo>
                    <a:pt x="670" y="115"/>
                    <a:pt x="649" y="123"/>
                    <a:pt x="633" y="136"/>
                  </a:cubicBezTo>
                  <a:cubicBezTo>
                    <a:pt x="634" y="129"/>
                    <a:pt x="635" y="122"/>
                    <a:pt x="635" y="115"/>
                  </a:cubicBezTo>
                  <a:cubicBezTo>
                    <a:pt x="635" y="51"/>
                    <a:pt x="568" y="0"/>
                    <a:pt x="484" y="0"/>
                  </a:cubicBezTo>
                  <a:cubicBezTo>
                    <a:pt x="400" y="0"/>
                    <a:pt x="333" y="51"/>
                    <a:pt x="333" y="115"/>
                  </a:cubicBezTo>
                  <a:cubicBezTo>
                    <a:pt x="333" y="123"/>
                    <a:pt x="334" y="131"/>
                    <a:pt x="336" y="139"/>
                  </a:cubicBezTo>
                  <a:cubicBezTo>
                    <a:pt x="317" y="120"/>
                    <a:pt x="292" y="108"/>
                    <a:pt x="263" y="108"/>
                  </a:cubicBezTo>
                  <a:cubicBezTo>
                    <a:pt x="205" y="108"/>
                    <a:pt x="158" y="157"/>
                    <a:pt x="158" y="218"/>
                  </a:cubicBezTo>
                  <a:cubicBezTo>
                    <a:pt x="158" y="230"/>
                    <a:pt x="160" y="242"/>
                    <a:pt x="164" y="253"/>
                  </a:cubicBezTo>
                  <a:cubicBezTo>
                    <a:pt x="149" y="246"/>
                    <a:pt x="132" y="242"/>
                    <a:pt x="114" y="242"/>
                  </a:cubicBezTo>
                  <a:cubicBezTo>
                    <a:pt x="51" y="242"/>
                    <a:pt x="0" y="291"/>
                    <a:pt x="0" y="352"/>
                  </a:cubicBezTo>
                  <a:cubicBezTo>
                    <a:pt x="0" y="413"/>
                    <a:pt x="51" y="462"/>
                    <a:pt x="114" y="462"/>
                  </a:cubicBezTo>
                  <a:cubicBezTo>
                    <a:pt x="150" y="462"/>
                    <a:pt x="182" y="446"/>
                    <a:pt x="203" y="421"/>
                  </a:cubicBezTo>
                  <a:cubicBezTo>
                    <a:pt x="218" y="473"/>
                    <a:pt x="285" y="513"/>
                    <a:pt x="365" y="513"/>
                  </a:cubicBezTo>
                  <a:cubicBezTo>
                    <a:pt x="440" y="513"/>
                    <a:pt x="503" y="478"/>
                    <a:pt x="524" y="431"/>
                  </a:cubicBezTo>
                  <a:cubicBezTo>
                    <a:pt x="542" y="465"/>
                    <a:pt x="576" y="488"/>
                    <a:pt x="616" y="488"/>
                  </a:cubicBezTo>
                  <a:cubicBezTo>
                    <a:pt x="664" y="488"/>
                    <a:pt x="704" y="455"/>
                    <a:pt x="717" y="410"/>
                  </a:cubicBezTo>
                  <a:cubicBezTo>
                    <a:pt x="738" y="437"/>
                    <a:pt x="770" y="455"/>
                    <a:pt x="807" y="455"/>
                  </a:cubicBezTo>
                  <a:cubicBezTo>
                    <a:pt x="870" y="455"/>
                    <a:pt x="922" y="403"/>
                    <a:pt x="922" y="339"/>
                  </a:cubicBezTo>
                  <a:cubicBezTo>
                    <a:pt x="922" y="275"/>
                    <a:pt x="870" y="222"/>
                    <a:pt x="807" y="22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 w="6350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>
                <a:rot lat="20400000" lon="19200000" rev="0"/>
              </a:camera>
              <a:lightRig rig="threePt" dir="t"/>
            </a:scene3d>
            <a:sp3d prstMaterial="matte">
              <a:bevelT w="0" h="0"/>
              <a:bevelB w="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3" name="Gruppieren 4"/>
          <p:cNvGrpSpPr/>
          <p:nvPr/>
        </p:nvGrpSpPr>
        <p:grpSpPr bwMode="gray">
          <a:xfrm>
            <a:off x="4031599" y="4717067"/>
            <a:ext cx="652583" cy="476692"/>
            <a:chOff x="3968848" y="3242998"/>
            <a:chExt cx="679296" cy="476692"/>
          </a:xfrm>
        </p:grpSpPr>
        <p:grpSp>
          <p:nvGrpSpPr>
            <p:cNvPr id="1084" name="Gruppieren 2415"/>
            <p:cNvGrpSpPr>
              <a:grpSpLocks/>
            </p:cNvGrpSpPr>
            <p:nvPr/>
          </p:nvGrpSpPr>
          <p:grpSpPr bwMode="gray">
            <a:xfrm>
              <a:off x="3968848" y="3242998"/>
              <a:ext cx="367230" cy="476692"/>
              <a:chOff x="6192180" y="3387477"/>
              <a:chExt cx="584201" cy="754063"/>
            </a:xfrm>
            <a:scene3d>
              <a:camera prst="orthographicFront"/>
              <a:lightRig rig="threePt" dir="t"/>
            </a:scene3d>
          </p:grpSpPr>
          <p:sp>
            <p:nvSpPr>
              <p:cNvPr id="1086" name="Freeform 131"/>
              <p:cNvSpPr>
                <a:spLocks/>
              </p:cNvSpPr>
              <p:nvPr/>
            </p:nvSpPr>
            <p:spPr bwMode="gray">
              <a:xfrm>
                <a:off x="6355084" y="3426575"/>
                <a:ext cx="421297" cy="714965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0" y="449"/>
                  </a:cxn>
                  <a:cxn ang="0">
                    <a:pos x="267" y="378"/>
                  </a:cxn>
                  <a:cxn ang="0">
                    <a:pos x="267" y="0"/>
                  </a:cxn>
                  <a:cxn ang="0">
                    <a:pos x="0" y="73"/>
                  </a:cxn>
                </a:cxnLst>
                <a:rect l="0" t="0" r="r" b="b"/>
                <a:pathLst>
                  <a:path w="267" h="449">
                    <a:moveTo>
                      <a:pt x="0" y="73"/>
                    </a:moveTo>
                    <a:lnTo>
                      <a:pt x="0" y="449"/>
                    </a:lnTo>
                    <a:lnTo>
                      <a:pt x="267" y="378"/>
                    </a:lnTo>
                    <a:lnTo>
                      <a:pt x="267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7" name="Freeform 132"/>
              <p:cNvSpPr>
                <a:spLocks/>
              </p:cNvSpPr>
              <p:nvPr/>
            </p:nvSpPr>
            <p:spPr bwMode="gray">
              <a:xfrm>
                <a:off x="6192180" y="3500189"/>
                <a:ext cx="160338" cy="641350"/>
              </a:xfrm>
              <a:custGeom>
                <a:avLst/>
                <a:gdLst>
                  <a:gd name="T0" fmla="*/ 0 w 101"/>
                  <a:gd name="T1" fmla="*/ 0 h 404"/>
                  <a:gd name="T2" fmla="*/ 0 w 101"/>
                  <a:gd name="T3" fmla="*/ 376 h 404"/>
                  <a:gd name="T4" fmla="*/ 101 w 101"/>
                  <a:gd name="T5" fmla="*/ 404 h 404"/>
                  <a:gd name="T6" fmla="*/ 101 w 101"/>
                  <a:gd name="T7" fmla="*/ 28 h 404"/>
                  <a:gd name="T8" fmla="*/ 0 w 101"/>
                  <a:gd name="T9" fmla="*/ 0 h 4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404"/>
                  <a:gd name="T17" fmla="*/ 101 w 101"/>
                  <a:gd name="T18" fmla="*/ 404 h 4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404">
                    <a:moveTo>
                      <a:pt x="0" y="0"/>
                    </a:moveTo>
                    <a:lnTo>
                      <a:pt x="0" y="376"/>
                    </a:lnTo>
                    <a:lnTo>
                      <a:pt x="101" y="404"/>
                    </a:lnTo>
                    <a:lnTo>
                      <a:pt x="101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8" name="Freeform 133"/>
              <p:cNvSpPr>
                <a:spLocks/>
              </p:cNvSpPr>
              <p:nvPr/>
            </p:nvSpPr>
            <p:spPr bwMode="gray">
              <a:xfrm>
                <a:off x="6192180" y="3387477"/>
                <a:ext cx="584200" cy="157163"/>
              </a:xfrm>
              <a:custGeom>
                <a:avLst/>
                <a:gdLst>
                  <a:gd name="T0" fmla="*/ 0 w 368"/>
                  <a:gd name="T1" fmla="*/ 71 h 99"/>
                  <a:gd name="T2" fmla="*/ 264 w 368"/>
                  <a:gd name="T3" fmla="*/ 0 h 99"/>
                  <a:gd name="T4" fmla="*/ 368 w 368"/>
                  <a:gd name="T5" fmla="*/ 26 h 99"/>
                  <a:gd name="T6" fmla="*/ 101 w 368"/>
                  <a:gd name="T7" fmla="*/ 99 h 99"/>
                  <a:gd name="T8" fmla="*/ 0 w 368"/>
                  <a:gd name="T9" fmla="*/ 71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8"/>
                  <a:gd name="T16" fmla="*/ 0 h 99"/>
                  <a:gd name="T17" fmla="*/ 368 w 368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8" h="99">
                    <a:moveTo>
                      <a:pt x="0" y="71"/>
                    </a:moveTo>
                    <a:lnTo>
                      <a:pt x="264" y="0"/>
                    </a:lnTo>
                    <a:lnTo>
                      <a:pt x="368" y="26"/>
                    </a:lnTo>
                    <a:lnTo>
                      <a:pt x="101" y="99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>
                <a:solidFill>
                  <a:schemeClr val="tx1">
                    <a:alpha val="1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9" name="Freeform 134"/>
              <p:cNvSpPr>
                <a:spLocks/>
              </p:cNvSpPr>
              <p:nvPr/>
            </p:nvSpPr>
            <p:spPr bwMode="gray">
              <a:xfrm>
                <a:off x="6247743" y="3560514"/>
                <a:ext cx="41275" cy="209550"/>
              </a:xfrm>
              <a:custGeom>
                <a:avLst/>
                <a:gdLst>
                  <a:gd name="T0" fmla="*/ 0 w 26"/>
                  <a:gd name="T1" fmla="*/ 0 h 132"/>
                  <a:gd name="T2" fmla="*/ 0 w 26"/>
                  <a:gd name="T3" fmla="*/ 125 h 132"/>
                  <a:gd name="T4" fmla="*/ 26 w 26"/>
                  <a:gd name="T5" fmla="*/ 132 h 132"/>
                  <a:gd name="T6" fmla="*/ 26 w 26"/>
                  <a:gd name="T7" fmla="*/ 7 h 132"/>
                  <a:gd name="T8" fmla="*/ 0 w 26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32"/>
                  <a:gd name="T17" fmla="*/ 26 w 26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32">
                    <a:moveTo>
                      <a:pt x="0" y="0"/>
                    </a:moveTo>
                    <a:lnTo>
                      <a:pt x="0" y="125"/>
                    </a:lnTo>
                    <a:lnTo>
                      <a:pt x="26" y="132"/>
                    </a:lnTo>
                    <a:lnTo>
                      <a:pt x="2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0" name="Freeform 135"/>
              <p:cNvSpPr>
                <a:spLocks/>
              </p:cNvSpPr>
              <p:nvPr/>
            </p:nvSpPr>
            <p:spPr bwMode="gray">
              <a:xfrm>
                <a:off x="6248353" y="3784057"/>
                <a:ext cx="39323" cy="44685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8"/>
                  </a:cxn>
                  <a:cxn ang="0">
                    <a:pos x="1" y="2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1">
                    <a:moveTo>
                      <a:pt x="8" y="9"/>
                    </a:moveTo>
                    <a:cubicBezTo>
                      <a:pt x="6" y="11"/>
                      <a:pt x="3" y="10"/>
                      <a:pt x="2" y="8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6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1" name="Freeform 136"/>
              <p:cNvSpPr>
                <a:spLocks/>
              </p:cNvSpPr>
              <p:nvPr/>
            </p:nvSpPr>
            <p:spPr bwMode="gray">
              <a:xfrm>
                <a:off x="6248353" y="3839914"/>
                <a:ext cx="39323" cy="33514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0">
                    <a:moveTo>
                      <a:pt x="8" y="9"/>
                    </a:moveTo>
                    <a:cubicBezTo>
                      <a:pt x="6" y="10"/>
                      <a:pt x="3" y="9"/>
                      <a:pt x="2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5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2" name="Freeform 137"/>
              <p:cNvSpPr>
                <a:spLocks/>
              </p:cNvSpPr>
              <p:nvPr/>
            </p:nvSpPr>
            <p:spPr bwMode="gray">
              <a:xfrm>
                <a:off x="6248353" y="3890187"/>
                <a:ext cx="39323" cy="39098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0">
                    <a:moveTo>
                      <a:pt x="8" y="9"/>
                    </a:moveTo>
                    <a:cubicBezTo>
                      <a:pt x="6" y="10"/>
                      <a:pt x="3" y="9"/>
                      <a:pt x="2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5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3" name="Freeform 138"/>
              <p:cNvSpPr>
                <a:spLocks/>
              </p:cNvSpPr>
              <p:nvPr/>
            </p:nvSpPr>
            <p:spPr bwMode="gray">
              <a:xfrm>
                <a:off x="6248353" y="3940456"/>
                <a:ext cx="39323" cy="39101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0">
                    <a:moveTo>
                      <a:pt x="8" y="9"/>
                    </a:moveTo>
                    <a:cubicBezTo>
                      <a:pt x="6" y="10"/>
                      <a:pt x="3" y="9"/>
                      <a:pt x="2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0"/>
                      <a:pt x="7" y="3"/>
                    </a:cubicBezTo>
                    <a:cubicBezTo>
                      <a:pt x="9" y="5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4" name="Freeform 139"/>
              <p:cNvSpPr>
                <a:spLocks/>
              </p:cNvSpPr>
              <p:nvPr/>
            </p:nvSpPr>
            <p:spPr bwMode="gray">
              <a:xfrm>
                <a:off x="6248353" y="3990729"/>
                <a:ext cx="39323" cy="39098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1">
                    <a:moveTo>
                      <a:pt x="8" y="9"/>
                    </a:moveTo>
                    <a:cubicBezTo>
                      <a:pt x="6" y="11"/>
                      <a:pt x="3" y="10"/>
                      <a:pt x="2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6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5" name="Freeform 140"/>
              <p:cNvSpPr>
                <a:spLocks/>
              </p:cNvSpPr>
              <p:nvPr/>
            </p:nvSpPr>
            <p:spPr bwMode="gray">
              <a:xfrm>
                <a:off x="6248353" y="4046585"/>
                <a:ext cx="39323" cy="33514"/>
              </a:xfrm>
              <a:custGeom>
                <a:avLst/>
                <a:gdLst/>
                <a:ahLst/>
                <a:cxnLst>
                  <a:cxn ang="0">
                    <a:pos x="8" y="9"/>
                  </a:cxn>
                  <a:cxn ang="0">
                    <a:pos x="2" y="7"/>
                  </a:cxn>
                  <a:cxn ang="0">
                    <a:pos x="1" y="1"/>
                  </a:cxn>
                  <a:cxn ang="0">
                    <a:pos x="7" y="3"/>
                  </a:cxn>
                  <a:cxn ang="0">
                    <a:pos x="8" y="9"/>
                  </a:cxn>
                </a:cxnLst>
                <a:rect l="0" t="0" r="r" b="b"/>
                <a:pathLst>
                  <a:path w="9" h="10">
                    <a:moveTo>
                      <a:pt x="8" y="9"/>
                    </a:moveTo>
                    <a:cubicBezTo>
                      <a:pt x="6" y="10"/>
                      <a:pt x="3" y="9"/>
                      <a:pt x="2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9" y="5"/>
                      <a:pt x="9" y="8"/>
                      <a:pt x="8" y="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100000">
                    <a:srgbClr val="00B050">
                      <a:alpha val="50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4288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085" name="Freeform 6"/>
            <p:cNvSpPr>
              <a:spLocks/>
            </p:cNvSpPr>
            <p:nvPr/>
          </p:nvSpPr>
          <p:spPr bwMode="gray">
            <a:xfrm>
              <a:off x="4198711" y="3409937"/>
              <a:ext cx="449433" cy="250098"/>
            </a:xfrm>
            <a:custGeom>
              <a:avLst/>
              <a:gdLst/>
              <a:ahLst/>
              <a:cxnLst>
                <a:cxn ang="0">
                  <a:pos x="807" y="222"/>
                </a:cxn>
                <a:cxn ang="0">
                  <a:pos x="790" y="224"/>
                </a:cxn>
                <a:cxn ang="0">
                  <a:pos x="791" y="218"/>
                </a:cxn>
                <a:cxn ang="0">
                  <a:pos x="693" y="115"/>
                </a:cxn>
                <a:cxn ang="0">
                  <a:pos x="633" y="136"/>
                </a:cxn>
                <a:cxn ang="0">
                  <a:pos x="635" y="115"/>
                </a:cxn>
                <a:cxn ang="0">
                  <a:pos x="484" y="0"/>
                </a:cxn>
                <a:cxn ang="0">
                  <a:pos x="333" y="115"/>
                </a:cxn>
                <a:cxn ang="0">
                  <a:pos x="336" y="139"/>
                </a:cxn>
                <a:cxn ang="0">
                  <a:pos x="263" y="108"/>
                </a:cxn>
                <a:cxn ang="0">
                  <a:pos x="158" y="218"/>
                </a:cxn>
                <a:cxn ang="0">
                  <a:pos x="164" y="253"/>
                </a:cxn>
                <a:cxn ang="0">
                  <a:pos x="114" y="242"/>
                </a:cxn>
                <a:cxn ang="0">
                  <a:pos x="0" y="352"/>
                </a:cxn>
                <a:cxn ang="0">
                  <a:pos x="114" y="462"/>
                </a:cxn>
                <a:cxn ang="0">
                  <a:pos x="203" y="421"/>
                </a:cxn>
                <a:cxn ang="0">
                  <a:pos x="365" y="513"/>
                </a:cxn>
                <a:cxn ang="0">
                  <a:pos x="524" y="431"/>
                </a:cxn>
                <a:cxn ang="0">
                  <a:pos x="616" y="488"/>
                </a:cxn>
                <a:cxn ang="0">
                  <a:pos x="717" y="410"/>
                </a:cxn>
                <a:cxn ang="0">
                  <a:pos x="807" y="455"/>
                </a:cxn>
                <a:cxn ang="0">
                  <a:pos x="922" y="339"/>
                </a:cxn>
                <a:cxn ang="0">
                  <a:pos x="807" y="222"/>
                </a:cxn>
              </a:cxnLst>
              <a:rect l="0" t="0" r="r" b="b"/>
              <a:pathLst>
                <a:path w="922" h="513">
                  <a:moveTo>
                    <a:pt x="807" y="222"/>
                  </a:moveTo>
                  <a:cubicBezTo>
                    <a:pt x="801" y="222"/>
                    <a:pt x="796" y="223"/>
                    <a:pt x="790" y="224"/>
                  </a:cubicBezTo>
                  <a:cubicBezTo>
                    <a:pt x="790" y="222"/>
                    <a:pt x="791" y="220"/>
                    <a:pt x="791" y="218"/>
                  </a:cubicBezTo>
                  <a:cubicBezTo>
                    <a:pt x="791" y="161"/>
                    <a:pt x="747" y="115"/>
                    <a:pt x="693" y="115"/>
                  </a:cubicBezTo>
                  <a:cubicBezTo>
                    <a:pt x="670" y="115"/>
                    <a:pt x="649" y="123"/>
                    <a:pt x="633" y="136"/>
                  </a:cubicBezTo>
                  <a:cubicBezTo>
                    <a:pt x="634" y="129"/>
                    <a:pt x="635" y="122"/>
                    <a:pt x="635" y="115"/>
                  </a:cubicBezTo>
                  <a:cubicBezTo>
                    <a:pt x="635" y="51"/>
                    <a:pt x="568" y="0"/>
                    <a:pt x="484" y="0"/>
                  </a:cubicBezTo>
                  <a:cubicBezTo>
                    <a:pt x="400" y="0"/>
                    <a:pt x="333" y="51"/>
                    <a:pt x="333" y="115"/>
                  </a:cubicBezTo>
                  <a:cubicBezTo>
                    <a:pt x="333" y="123"/>
                    <a:pt x="334" y="131"/>
                    <a:pt x="336" y="139"/>
                  </a:cubicBezTo>
                  <a:cubicBezTo>
                    <a:pt x="317" y="120"/>
                    <a:pt x="292" y="108"/>
                    <a:pt x="263" y="108"/>
                  </a:cubicBezTo>
                  <a:cubicBezTo>
                    <a:pt x="205" y="108"/>
                    <a:pt x="158" y="157"/>
                    <a:pt x="158" y="218"/>
                  </a:cubicBezTo>
                  <a:cubicBezTo>
                    <a:pt x="158" y="230"/>
                    <a:pt x="160" y="242"/>
                    <a:pt x="164" y="253"/>
                  </a:cubicBezTo>
                  <a:cubicBezTo>
                    <a:pt x="149" y="246"/>
                    <a:pt x="132" y="242"/>
                    <a:pt x="114" y="242"/>
                  </a:cubicBezTo>
                  <a:cubicBezTo>
                    <a:pt x="51" y="242"/>
                    <a:pt x="0" y="291"/>
                    <a:pt x="0" y="352"/>
                  </a:cubicBezTo>
                  <a:cubicBezTo>
                    <a:pt x="0" y="413"/>
                    <a:pt x="51" y="462"/>
                    <a:pt x="114" y="462"/>
                  </a:cubicBezTo>
                  <a:cubicBezTo>
                    <a:pt x="150" y="462"/>
                    <a:pt x="182" y="446"/>
                    <a:pt x="203" y="421"/>
                  </a:cubicBezTo>
                  <a:cubicBezTo>
                    <a:pt x="218" y="473"/>
                    <a:pt x="285" y="513"/>
                    <a:pt x="365" y="513"/>
                  </a:cubicBezTo>
                  <a:cubicBezTo>
                    <a:pt x="440" y="513"/>
                    <a:pt x="503" y="478"/>
                    <a:pt x="524" y="431"/>
                  </a:cubicBezTo>
                  <a:cubicBezTo>
                    <a:pt x="542" y="465"/>
                    <a:pt x="576" y="488"/>
                    <a:pt x="616" y="488"/>
                  </a:cubicBezTo>
                  <a:cubicBezTo>
                    <a:pt x="664" y="488"/>
                    <a:pt x="704" y="455"/>
                    <a:pt x="717" y="410"/>
                  </a:cubicBezTo>
                  <a:cubicBezTo>
                    <a:pt x="738" y="437"/>
                    <a:pt x="770" y="455"/>
                    <a:pt x="807" y="455"/>
                  </a:cubicBezTo>
                  <a:cubicBezTo>
                    <a:pt x="870" y="455"/>
                    <a:pt x="922" y="403"/>
                    <a:pt x="922" y="339"/>
                  </a:cubicBezTo>
                  <a:cubicBezTo>
                    <a:pt x="922" y="275"/>
                    <a:pt x="870" y="222"/>
                    <a:pt x="807" y="22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 w="6350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>
                <a:rot lat="20400000" lon="19200000" rev="0"/>
              </a:camera>
              <a:lightRig rig="threePt" dir="t"/>
            </a:scene3d>
            <a:sp3d prstMaterial="matte">
              <a:bevelT w="0" h="0"/>
              <a:bevelB w="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134" name="Freeform 2086"/>
          <p:cNvSpPr>
            <a:spLocks/>
          </p:cNvSpPr>
          <p:nvPr/>
        </p:nvSpPr>
        <p:spPr bwMode="gray">
          <a:xfrm>
            <a:off x="6432922" y="5930029"/>
            <a:ext cx="2835110" cy="794544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ap="flat" cmpd="sng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  <a:scene3d>
            <a:camera prst="perspectiveAbove" fov="0"/>
            <a:lightRig rig="threePt" dir="t"/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35" name="Freeform 1310"/>
          <p:cNvSpPr>
            <a:spLocks/>
          </p:cNvSpPr>
          <p:nvPr/>
        </p:nvSpPr>
        <p:spPr bwMode="gray">
          <a:xfrm>
            <a:off x="6638259" y="5987291"/>
            <a:ext cx="2424436" cy="680020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8100" algn="ctr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1136" name="Gruppieren 2382"/>
          <p:cNvGrpSpPr>
            <a:grpSpLocks/>
          </p:cNvGrpSpPr>
          <p:nvPr/>
        </p:nvGrpSpPr>
        <p:grpSpPr bwMode="gray">
          <a:xfrm>
            <a:off x="7227042" y="5701907"/>
            <a:ext cx="1174212" cy="802690"/>
            <a:chOff x="7981950" y="4589463"/>
            <a:chExt cx="1874838" cy="1230312"/>
          </a:xfrm>
          <a:scene3d>
            <a:camera prst="orthographicFront"/>
            <a:lightRig rig="threePt" dir="t"/>
          </a:scene3d>
        </p:grpSpPr>
        <p:sp>
          <p:nvSpPr>
            <p:cNvPr id="1137" name="Freeform 148"/>
            <p:cNvSpPr>
              <a:spLocks/>
            </p:cNvSpPr>
            <p:nvPr/>
          </p:nvSpPr>
          <p:spPr bwMode="gray">
            <a:xfrm>
              <a:off x="9022906" y="5182250"/>
              <a:ext cx="833882" cy="620747"/>
            </a:xfrm>
            <a:custGeom>
              <a:avLst/>
              <a:gdLst/>
              <a:ahLst/>
              <a:cxnLst>
                <a:cxn ang="0">
                  <a:pos x="15" y="56"/>
                </a:cxn>
                <a:cxn ang="0">
                  <a:pos x="15" y="145"/>
                </a:cxn>
                <a:cxn ang="0">
                  <a:pos x="0" y="166"/>
                </a:cxn>
                <a:cxn ang="0">
                  <a:pos x="207" y="111"/>
                </a:cxn>
                <a:cxn ang="0">
                  <a:pos x="207" y="111"/>
                </a:cxn>
                <a:cxn ang="0">
                  <a:pos x="207" y="111"/>
                </a:cxn>
                <a:cxn ang="0">
                  <a:pos x="207" y="111"/>
                </a:cxn>
                <a:cxn ang="0">
                  <a:pos x="222" y="90"/>
                </a:cxn>
                <a:cxn ang="0">
                  <a:pos x="222" y="0"/>
                </a:cxn>
                <a:cxn ang="0">
                  <a:pos x="15" y="56"/>
                </a:cxn>
              </a:cxnLst>
              <a:rect l="0" t="0" r="r" b="b"/>
              <a:pathLst>
                <a:path w="222" h="166">
                  <a:moveTo>
                    <a:pt x="15" y="56"/>
                  </a:moveTo>
                  <a:cubicBezTo>
                    <a:pt x="15" y="145"/>
                    <a:pt x="15" y="145"/>
                    <a:pt x="15" y="14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207" y="111"/>
                    <a:pt x="207" y="111"/>
                    <a:pt x="207" y="111"/>
                  </a:cubicBezTo>
                  <a:cubicBezTo>
                    <a:pt x="207" y="111"/>
                    <a:pt x="207" y="111"/>
                    <a:pt x="207" y="111"/>
                  </a:cubicBezTo>
                  <a:cubicBezTo>
                    <a:pt x="207" y="111"/>
                    <a:pt x="207" y="111"/>
                    <a:pt x="207" y="111"/>
                  </a:cubicBezTo>
                  <a:cubicBezTo>
                    <a:pt x="207" y="111"/>
                    <a:pt x="207" y="111"/>
                    <a:pt x="207" y="111"/>
                  </a:cubicBezTo>
                  <a:cubicBezTo>
                    <a:pt x="216" y="108"/>
                    <a:pt x="222" y="101"/>
                    <a:pt x="222" y="90"/>
                  </a:cubicBezTo>
                  <a:cubicBezTo>
                    <a:pt x="222" y="0"/>
                    <a:pt x="222" y="0"/>
                    <a:pt x="222" y="0"/>
                  </a:cubicBezTo>
                  <a:lnTo>
                    <a:pt x="15" y="56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8" name="Freeform 149"/>
            <p:cNvSpPr>
              <a:spLocks/>
            </p:cNvSpPr>
            <p:nvPr/>
          </p:nvSpPr>
          <p:spPr bwMode="gray">
            <a:xfrm>
              <a:off x="8042275" y="4589463"/>
              <a:ext cx="1260475" cy="438150"/>
            </a:xfrm>
            <a:custGeom>
              <a:avLst/>
              <a:gdLst>
                <a:gd name="T0" fmla="*/ 308 w 336"/>
                <a:gd name="T1" fmla="*/ 25 h 117"/>
                <a:gd name="T2" fmla="*/ 308 w 336"/>
                <a:gd name="T3" fmla="*/ 25 h 117"/>
                <a:gd name="T4" fmla="*/ 308 w 336"/>
                <a:gd name="T5" fmla="*/ 25 h 117"/>
                <a:gd name="T6" fmla="*/ 218 w 336"/>
                <a:gd name="T7" fmla="*/ 1 h 117"/>
                <a:gd name="T8" fmla="*/ 218 w 336"/>
                <a:gd name="T9" fmla="*/ 1 h 117"/>
                <a:gd name="T10" fmla="*/ 207 w 336"/>
                <a:gd name="T11" fmla="*/ 1 h 117"/>
                <a:gd name="T12" fmla="*/ 207 w 336"/>
                <a:gd name="T13" fmla="*/ 1 h 117"/>
                <a:gd name="T14" fmla="*/ 207 w 336"/>
                <a:gd name="T15" fmla="*/ 1 h 117"/>
                <a:gd name="T16" fmla="*/ 206 w 336"/>
                <a:gd name="T17" fmla="*/ 1 h 117"/>
                <a:gd name="T18" fmla="*/ 205 w 336"/>
                <a:gd name="T19" fmla="*/ 1 h 117"/>
                <a:gd name="T20" fmla="*/ 205 w 336"/>
                <a:gd name="T21" fmla="*/ 1 h 117"/>
                <a:gd name="T22" fmla="*/ 203 w 336"/>
                <a:gd name="T23" fmla="*/ 2 h 117"/>
                <a:gd name="T24" fmla="*/ 203 w 336"/>
                <a:gd name="T25" fmla="*/ 2 h 117"/>
                <a:gd name="T26" fmla="*/ 0 w 336"/>
                <a:gd name="T27" fmla="*/ 56 h 117"/>
                <a:gd name="T28" fmla="*/ 130 w 336"/>
                <a:gd name="T29" fmla="*/ 117 h 117"/>
                <a:gd name="T30" fmla="*/ 336 w 336"/>
                <a:gd name="T31" fmla="*/ 62 h 117"/>
                <a:gd name="T32" fmla="*/ 308 w 336"/>
                <a:gd name="T33" fmla="*/ 25 h 1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6"/>
                <a:gd name="T52" fmla="*/ 0 h 117"/>
                <a:gd name="T53" fmla="*/ 336 w 336"/>
                <a:gd name="T54" fmla="*/ 117 h 1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6" h="117">
                  <a:moveTo>
                    <a:pt x="308" y="25"/>
                  </a:moveTo>
                  <a:cubicBezTo>
                    <a:pt x="308" y="25"/>
                    <a:pt x="308" y="25"/>
                    <a:pt x="308" y="25"/>
                  </a:cubicBezTo>
                  <a:cubicBezTo>
                    <a:pt x="308" y="25"/>
                    <a:pt x="308" y="25"/>
                    <a:pt x="308" y="25"/>
                  </a:cubicBezTo>
                  <a:cubicBezTo>
                    <a:pt x="218" y="1"/>
                    <a:pt x="218" y="1"/>
                    <a:pt x="218" y="1"/>
                  </a:cubicBezTo>
                  <a:cubicBezTo>
                    <a:pt x="218" y="1"/>
                    <a:pt x="218" y="1"/>
                    <a:pt x="218" y="1"/>
                  </a:cubicBezTo>
                  <a:cubicBezTo>
                    <a:pt x="214" y="0"/>
                    <a:pt x="211" y="0"/>
                    <a:pt x="207" y="1"/>
                  </a:cubicBezTo>
                  <a:cubicBezTo>
                    <a:pt x="207" y="1"/>
                    <a:pt x="207" y="1"/>
                    <a:pt x="207" y="1"/>
                  </a:cubicBezTo>
                  <a:cubicBezTo>
                    <a:pt x="207" y="1"/>
                    <a:pt x="207" y="1"/>
                    <a:pt x="207" y="1"/>
                  </a:cubicBezTo>
                  <a:cubicBezTo>
                    <a:pt x="207" y="1"/>
                    <a:pt x="207" y="1"/>
                    <a:pt x="206" y="1"/>
                  </a:cubicBezTo>
                  <a:cubicBezTo>
                    <a:pt x="206" y="1"/>
                    <a:pt x="206" y="1"/>
                    <a:pt x="205" y="1"/>
                  </a:cubicBez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3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30" y="117"/>
                    <a:pt x="130" y="117"/>
                    <a:pt x="130" y="117"/>
                  </a:cubicBezTo>
                  <a:cubicBezTo>
                    <a:pt x="336" y="62"/>
                    <a:pt x="336" y="62"/>
                    <a:pt x="336" y="62"/>
                  </a:cubicBezTo>
                  <a:cubicBezTo>
                    <a:pt x="336" y="46"/>
                    <a:pt x="324" y="29"/>
                    <a:pt x="308" y="2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9" name="Freeform 150"/>
            <p:cNvSpPr>
              <a:spLocks/>
            </p:cNvSpPr>
            <p:nvPr/>
          </p:nvSpPr>
          <p:spPr bwMode="gray">
            <a:xfrm>
              <a:off x="8529638" y="4930775"/>
              <a:ext cx="1327150" cy="460375"/>
            </a:xfrm>
            <a:custGeom>
              <a:avLst/>
              <a:gdLst>
                <a:gd name="T0" fmla="*/ 325 w 354"/>
                <a:gd name="T1" fmla="*/ 31 h 123"/>
                <a:gd name="T2" fmla="*/ 325 w 354"/>
                <a:gd name="T3" fmla="*/ 31 h 123"/>
                <a:gd name="T4" fmla="*/ 325 w 354"/>
                <a:gd name="T5" fmla="*/ 31 h 123"/>
                <a:gd name="T6" fmla="*/ 207 w 354"/>
                <a:gd name="T7" fmla="*/ 0 h 123"/>
                <a:gd name="T8" fmla="*/ 0 w 354"/>
                <a:gd name="T9" fmla="*/ 55 h 123"/>
                <a:gd name="T10" fmla="*/ 147 w 354"/>
                <a:gd name="T11" fmla="*/ 123 h 123"/>
                <a:gd name="T12" fmla="*/ 354 w 354"/>
                <a:gd name="T13" fmla="*/ 67 h 123"/>
                <a:gd name="T14" fmla="*/ 325 w 354"/>
                <a:gd name="T15" fmla="*/ 31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4"/>
                <a:gd name="T25" fmla="*/ 0 h 123"/>
                <a:gd name="T26" fmla="*/ 354 w 354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4" h="123">
                  <a:moveTo>
                    <a:pt x="325" y="31"/>
                  </a:move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52"/>
                    <a:pt x="341" y="36"/>
                    <a:pt x="325" y="3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0" name="Freeform 151"/>
            <p:cNvSpPr>
              <a:spLocks/>
            </p:cNvSpPr>
            <p:nvPr/>
          </p:nvSpPr>
          <p:spPr bwMode="gray">
            <a:xfrm>
              <a:off x="8518525" y="4821238"/>
              <a:ext cx="892175" cy="346075"/>
            </a:xfrm>
            <a:custGeom>
              <a:avLst/>
              <a:gdLst>
                <a:gd name="T0" fmla="*/ 209 w 238"/>
                <a:gd name="T1" fmla="*/ 0 h 92"/>
                <a:gd name="T2" fmla="*/ 209 w 238"/>
                <a:gd name="T3" fmla="*/ 0 h 92"/>
                <a:gd name="T4" fmla="*/ 3 w 238"/>
                <a:gd name="T5" fmla="*/ 55 h 92"/>
                <a:gd name="T6" fmla="*/ 0 w 238"/>
                <a:gd name="T7" fmla="*/ 83 h 92"/>
                <a:gd name="T8" fmla="*/ 31 w 238"/>
                <a:gd name="T9" fmla="*/ 92 h 92"/>
                <a:gd name="T10" fmla="*/ 238 w 238"/>
                <a:gd name="T11" fmla="*/ 36 h 92"/>
                <a:gd name="T12" fmla="*/ 209 w 238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8"/>
                <a:gd name="T22" fmla="*/ 0 h 92"/>
                <a:gd name="T23" fmla="*/ 238 w 238"/>
                <a:gd name="T24" fmla="*/ 92 h 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8" h="92">
                  <a:moveTo>
                    <a:pt x="209" y="0"/>
                  </a:moveTo>
                  <a:cubicBezTo>
                    <a:pt x="209" y="0"/>
                    <a:pt x="209" y="0"/>
                    <a:pt x="209" y="0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22" y="32"/>
                    <a:pt x="210" y="16"/>
                    <a:pt x="209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1" name="Freeform 152"/>
            <p:cNvSpPr>
              <a:spLocks/>
            </p:cNvSpPr>
            <p:nvPr/>
          </p:nvSpPr>
          <p:spPr bwMode="gray">
            <a:xfrm>
              <a:off x="7981950" y="4787900"/>
              <a:ext cx="1098550" cy="1031875"/>
            </a:xfrm>
            <a:custGeom>
              <a:avLst/>
              <a:gdLst>
                <a:gd name="T0" fmla="*/ 265 w 293"/>
                <a:gd name="T1" fmla="*/ 125 h 275"/>
                <a:gd name="T2" fmla="*/ 175 w 293"/>
                <a:gd name="T3" fmla="*/ 101 h 275"/>
                <a:gd name="T4" fmla="*/ 174 w 293"/>
                <a:gd name="T5" fmla="*/ 101 h 275"/>
                <a:gd name="T6" fmla="*/ 146 w 293"/>
                <a:gd name="T7" fmla="*/ 64 h 275"/>
                <a:gd name="T8" fmla="*/ 117 w 293"/>
                <a:gd name="T9" fmla="*/ 28 h 275"/>
                <a:gd name="T10" fmla="*/ 117 w 293"/>
                <a:gd name="T11" fmla="*/ 28 h 275"/>
                <a:gd name="T12" fmla="*/ 117 w 293"/>
                <a:gd name="T13" fmla="*/ 28 h 275"/>
                <a:gd name="T14" fmla="*/ 28 w 293"/>
                <a:gd name="T15" fmla="*/ 4 h 275"/>
                <a:gd name="T16" fmla="*/ 28 w 293"/>
                <a:gd name="T17" fmla="*/ 4 h 275"/>
                <a:gd name="T18" fmla="*/ 0 w 293"/>
                <a:gd name="T19" fmla="*/ 24 h 275"/>
                <a:gd name="T20" fmla="*/ 0 w 293"/>
                <a:gd name="T21" fmla="*/ 172 h 275"/>
                <a:gd name="T22" fmla="*/ 28 w 293"/>
                <a:gd name="T23" fmla="*/ 208 h 275"/>
                <a:gd name="T24" fmla="*/ 265 w 293"/>
                <a:gd name="T25" fmla="*/ 271 h 275"/>
                <a:gd name="T26" fmla="*/ 293 w 293"/>
                <a:gd name="T27" fmla="*/ 250 h 275"/>
                <a:gd name="T28" fmla="*/ 293 w 293"/>
                <a:gd name="T29" fmla="*/ 161 h 275"/>
                <a:gd name="T30" fmla="*/ 265 w 293"/>
                <a:gd name="T31" fmla="*/ 125 h 2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93"/>
                <a:gd name="T49" fmla="*/ 0 h 275"/>
                <a:gd name="T50" fmla="*/ 293 w 293"/>
                <a:gd name="T51" fmla="*/ 275 h 27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93" h="275">
                  <a:moveTo>
                    <a:pt x="265" y="125"/>
                  </a:moveTo>
                  <a:cubicBezTo>
                    <a:pt x="175" y="101"/>
                    <a:pt x="175" y="101"/>
                    <a:pt x="175" y="101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59" y="96"/>
                    <a:pt x="146" y="80"/>
                    <a:pt x="146" y="64"/>
                  </a:cubicBezTo>
                  <a:cubicBezTo>
                    <a:pt x="146" y="48"/>
                    <a:pt x="133" y="32"/>
                    <a:pt x="117" y="2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12" y="0"/>
                    <a:pt x="0" y="9"/>
                    <a:pt x="0" y="2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87"/>
                    <a:pt x="12" y="204"/>
                    <a:pt x="28" y="208"/>
                  </a:cubicBezTo>
                  <a:cubicBezTo>
                    <a:pt x="265" y="271"/>
                    <a:pt x="265" y="271"/>
                    <a:pt x="265" y="271"/>
                  </a:cubicBezTo>
                  <a:cubicBezTo>
                    <a:pt x="280" y="275"/>
                    <a:pt x="293" y="266"/>
                    <a:pt x="293" y="250"/>
                  </a:cubicBezTo>
                  <a:cubicBezTo>
                    <a:pt x="293" y="161"/>
                    <a:pt x="293" y="161"/>
                    <a:pt x="293" y="161"/>
                  </a:cubicBezTo>
                  <a:cubicBezTo>
                    <a:pt x="293" y="145"/>
                    <a:pt x="280" y="129"/>
                    <a:pt x="265" y="1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2" name="Freeform 153"/>
            <p:cNvSpPr>
              <a:spLocks/>
            </p:cNvSpPr>
            <p:nvPr/>
          </p:nvSpPr>
          <p:spPr bwMode="gray">
            <a:xfrm>
              <a:off x="8687114" y="4835525"/>
              <a:ext cx="559654" cy="318761"/>
            </a:xfrm>
            <a:custGeom>
              <a:avLst/>
              <a:gdLst/>
              <a:ahLst/>
              <a:cxnLst>
                <a:cxn ang="0">
                  <a:pos x="0" y="200"/>
                </a:cxn>
                <a:cxn ang="0">
                  <a:pos x="0" y="94"/>
                </a:cxn>
                <a:cxn ang="0">
                  <a:pos x="352" y="0"/>
                </a:cxn>
                <a:cxn ang="0">
                  <a:pos x="352" y="106"/>
                </a:cxn>
                <a:cxn ang="0">
                  <a:pos x="0" y="200"/>
                </a:cxn>
              </a:cxnLst>
              <a:rect l="0" t="0" r="r" b="b"/>
              <a:pathLst>
                <a:path w="352" h="200">
                  <a:moveTo>
                    <a:pt x="0" y="200"/>
                  </a:moveTo>
                  <a:lnTo>
                    <a:pt x="0" y="94"/>
                  </a:lnTo>
                  <a:lnTo>
                    <a:pt x="352" y="0"/>
                  </a:lnTo>
                  <a:lnTo>
                    <a:pt x="352" y="106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3" name="Freeform 154"/>
            <p:cNvSpPr>
              <a:spLocks/>
            </p:cNvSpPr>
            <p:nvPr/>
          </p:nvSpPr>
          <p:spPr bwMode="gray">
            <a:xfrm>
              <a:off x="8686800" y="5005388"/>
              <a:ext cx="952500" cy="220663"/>
            </a:xfrm>
            <a:custGeom>
              <a:avLst/>
              <a:gdLst>
                <a:gd name="T0" fmla="*/ 0 w 600"/>
                <a:gd name="T1" fmla="*/ 94 h 139"/>
                <a:gd name="T2" fmla="*/ 251 w 600"/>
                <a:gd name="T3" fmla="*/ 139 h 139"/>
                <a:gd name="T4" fmla="*/ 600 w 600"/>
                <a:gd name="T5" fmla="*/ 45 h 139"/>
                <a:gd name="T6" fmla="*/ 352 w 600"/>
                <a:gd name="T7" fmla="*/ 0 h 139"/>
                <a:gd name="T8" fmla="*/ 0 w 600"/>
                <a:gd name="T9" fmla="*/ 94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0"/>
                <a:gd name="T16" fmla="*/ 0 h 139"/>
                <a:gd name="T17" fmla="*/ 600 w 600"/>
                <a:gd name="T18" fmla="*/ 139 h 1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0" h="139">
                  <a:moveTo>
                    <a:pt x="0" y="94"/>
                  </a:moveTo>
                  <a:lnTo>
                    <a:pt x="251" y="139"/>
                  </a:lnTo>
                  <a:lnTo>
                    <a:pt x="600" y="45"/>
                  </a:lnTo>
                  <a:lnTo>
                    <a:pt x="352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4" name="Freeform 155"/>
            <p:cNvSpPr>
              <a:spLocks/>
            </p:cNvSpPr>
            <p:nvPr/>
          </p:nvSpPr>
          <p:spPr bwMode="gray">
            <a:xfrm>
              <a:off x="9011713" y="4969741"/>
              <a:ext cx="559654" cy="178954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352" y="19"/>
                </a:cxn>
                <a:cxn ang="0">
                  <a:pos x="352" y="0"/>
                </a:cxn>
                <a:cxn ang="0">
                  <a:pos x="0" y="94"/>
                </a:cxn>
                <a:cxn ang="0">
                  <a:pos x="0" y="113"/>
                </a:cxn>
              </a:cxnLst>
              <a:rect l="0" t="0" r="r" b="b"/>
              <a:pathLst>
                <a:path w="352" h="113">
                  <a:moveTo>
                    <a:pt x="0" y="113"/>
                  </a:moveTo>
                  <a:lnTo>
                    <a:pt x="352" y="19"/>
                  </a:lnTo>
                  <a:lnTo>
                    <a:pt x="352" y="0"/>
                  </a:lnTo>
                  <a:lnTo>
                    <a:pt x="0" y="94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5" name="Freeform 156"/>
            <p:cNvSpPr>
              <a:spLocks/>
            </p:cNvSpPr>
            <p:nvPr/>
          </p:nvSpPr>
          <p:spPr bwMode="gray">
            <a:xfrm>
              <a:off x="8686800" y="5060950"/>
              <a:ext cx="327025" cy="90488"/>
            </a:xfrm>
            <a:custGeom>
              <a:avLst/>
              <a:gdLst>
                <a:gd name="T0" fmla="*/ 0 w 206"/>
                <a:gd name="T1" fmla="*/ 0 h 57"/>
                <a:gd name="T2" fmla="*/ 0 w 206"/>
                <a:gd name="T3" fmla="*/ 19 h 57"/>
                <a:gd name="T4" fmla="*/ 206 w 206"/>
                <a:gd name="T5" fmla="*/ 57 h 57"/>
                <a:gd name="T6" fmla="*/ 206 w 206"/>
                <a:gd name="T7" fmla="*/ 38 h 57"/>
                <a:gd name="T8" fmla="*/ 0 w 20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6"/>
                <a:gd name="T16" fmla="*/ 0 h 57"/>
                <a:gd name="T17" fmla="*/ 206 w 206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6" h="57">
                  <a:moveTo>
                    <a:pt x="0" y="0"/>
                  </a:moveTo>
                  <a:lnTo>
                    <a:pt x="0" y="19"/>
                  </a:lnTo>
                  <a:lnTo>
                    <a:pt x="206" y="57"/>
                  </a:lnTo>
                  <a:lnTo>
                    <a:pt x="20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6" name="Freeform 157"/>
            <p:cNvSpPr>
              <a:spLocks/>
            </p:cNvSpPr>
            <p:nvPr/>
          </p:nvSpPr>
          <p:spPr bwMode="gray">
            <a:xfrm>
              <a:off x="8686800" y="4911725"/>
              <a:ext cx="885825" cy="209550"/>
            </a:xfrm>
            <a:custGeom>
              <a:avLst/>
              <a:gdLst>
                <a:gd name="T0" fmla="*/ 0 w 558"/>
                <a:gd name="T1" fmla="*/ 94 h 132"/>
                <a:gd name="T2" fmla="*/ 206 w 558"/>
                <a:gd name="T3" fmla="*/ 132 h 132"/>
                <a:gd name="T4" fmla="*/ 558 w 558"/>
                <a:gd name="T5" fmla="*/ 38 h 132"/>
                <a:gd name="T6" fmla="*/ 352 w 558"/>
                <a:gd name="T7" fmla="*/ 0 h 132"/>
                <a:gd name="T8" fmla="*/ 0 w 558"/>
                <a:gd name="T9" fmla="*/ 94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8"/>
                <a:gd name="T16" fmla="*/ 0 h 132"/>
                <a:gd name="T17" fmla="*/ 558 w 558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8" h="132">
                  <a:moveTo>
                    <a:pt x="0" y="94"/>
                  </a:moveTo>
                  <a:lnTo>
                    <a:pt x="206" y="132"/>
                  </a:lnTo>
                  <a:lnTo>
                    <a:pt x="558" y="38"/>
                  </a:lnTo>
                  <a:lnTo>
                    <a:pt x="352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7" name="Freeform 158"/>
            <p:cNvSpPr>
              <a:spLocks/>
            </p:cNvSpPr>
            <p:nvPr/>
          </p:nvSpPr>
          <p:spPr bwMode="gray">
            <a:xfrm>
              <a:off x="8653463" y="5275263"/>
              <a:ext cx="82550" cy="120650"/>
            </a:xfrm>
            <a:custGeom>
              <a:avLst/>
              <a:gdLst>
                <a:gd name="T0" fmla="*/ 0 w 52"/>
                <a:gd name="T1" fmla="*/ 76 h 76"/>
                <a:gd name="T2" fmla="*/ 52 w 52"/>
                <a:gd name="T3" fmla="*/ 19 h 76"/>
                <a:gd name="T4" fmla="*/ 52 w 52"/>
                <a:gd name="T5" fmla="*/ 0 h 76"/>
                <a:gd name="T6" fmla="*/ 0 w 52"/>
                <a:gd name="T7" fmla="*/ 57 h 76"/>
                <a:gd name="T8" fmla="*/ 0 w 52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76"/>
                <a:gd name="T17" fmla="*/ 52 w 52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76">
                  <a:moveTo>
                    <a:pt x="0" y="76"/>
                  </a:moveTo>
                  <a:lnTo>
                    <a:pt x="52" y="19"/>
                  </a:lnTo>
                  <a:lnTo>
                    <a:pt x="52" y="0"/>
                  </a:lnTo>
                  <a:lnTo>
                    <a:pt x="0" y="57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8" name="Freeform 159"/>
            <p:cNvSpPr>
              <a:spLocks/>
            </p:cNvSpPr>
            <p:nvPr/>
          </p:nvSpPr>
          <p:spPr bwMode="gray">
            <a:xfrm>
              <a:off x="8188325" y="5241925"/>
              <a:ext cx="465138" cy="153988"/>
            </a:xfrm>
            <a:custGeom>
              <a:avLst/>
              <a:gdLst>
                <a:gd name="T0" fmla="*/ 0 w 293"/>
                <a:gd name="T1" fmla="*/ 0 h 97"/>
                <a:gd name="T2" fmla="*/ 0 w 293"/>
                <a:gd name="T3" fmla="*/ 19 h 97"/>
                <a:gd name="T4" fmla="*/ 293 w 293"/>
                <a:gd name="T5" fmla="*/ 97 h 97"/>
                <a:gd name="T6" fmla="*/ 293 w 293"/>
                <a:gd name="T7" fmla="*/ 78 h 97"/>
                <a:gd name="T8" fmla="*/ 0 w 293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3"/>
                <a:gd name="T16" fmla="*/ 0 h 97"/>
                <a:gd name="T17" fmla="*/ 293 w 293"/>
                <a:gd name="T18" fmla="*/ 97 h 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3" h="97">
                  <a:moveTo>
                    <a:pt x="0" y="0"/>
                  </a:moveTo>
                  <a:lnTo>
                    <a:pt x="0" y="19"/>
                  </a:lnTo>
                  <a:lnTo>
                    <a:pt x="293" y="97"/>
                  </a:lnTo>
                  <a:lnTo>
                    <a:pt x="293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9" name="Freeform 160"/>
            <p:cNvSpPr>
              <a:spLocks/>
            </p:cNvSpPr>
            <p:nvPr/>
          </p:nvSpPr>
          <p:spPr bwMode="gray">
            <a:xfrm>
              <a:off x="8188325" y="5154613"/>
              <a:ext cx="547688" cy="211138"/>
            </a:xfrm>
            <a:custGeom>
              <a:avLst/>
              <a:gdLst>
                <a:gd name="T0" fmla="*/ 0 w 345"/>
                <a:gd name="T1" fmla="*/ 55 h 133"/>
                <a:gd name="T2" fmla="*/ 293 w 345"/>
                <a:gd name="T3" fmla="*/ 133 h 133"/>
                <a:gd name="T4" fmla="*/ 345 w 345"/>
                <a:gd name="T5" fmla="*/ 76 h 133"/>
                <a:gd name="T6" fmla="*/ 57 w 345"/>
                <a:gd name="T7" fmla="*/ 0 h 133"/>
                <a:gd name="T8" fmla="*/ 0 w 345"/>
                <a:gd name="T9" fmla="*/ 55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5"/>
                <a:gd name="T16" fmla="*/ 0 h 133"/>
                <a:gd name="T17" fmla="*/ 345 w 345"/>
                <a:gd name="T18" fmla="*/ 133 h 1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5" h="133">
                  <a:moveTo>
                    <a:pt x="0" y="55"/>
                  </a:moveTo>
                  <a:lnTo>
                    <a:pt x="293" y="133"/>
                  </a:lnTo>
                  <a:lnTo>
                    <a:pt x="345" y="76"/>
                  </a:lnTo>
                  <a:lnTo>
                    <a:pt x="57" y="0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0" name="Freeform 161"/>
            <p:cNvSpPr>
              <a:spLocks/>
            </p:cNvSpPr>
            <p:nvPr/>
          </p:nvSpPr>
          <p:spPr bwMode="gray">
            <a:xfrm>
              <a:off x="8226425" y="5173663"/>
              <a:ext cx="325438" cy="131763"/>
            </a:xfrm>
            <a:custGeom>
              <a:avLst/>
              <a:gdLst>
                <a:gd name="T0" fmla="*/ 0 w 205"/>
                <a:gd name="T1" fmla="*/ 38 h 83"/>
                <a:gd name="T2" fmla="*/ 170 w 205"/>
                <a:gd name="T3" fmla="*/ 83 h 83"/>
                <a:gd name="T4" fmla="*/ 205 w 205"/>
                <a:gd name="T5" fmla="*/ 45 h 83"/>
                <a:gd name="T6" fmla="*/ 40 w 205"/>
                <a:gd name="T7" fmla="*/ 0 h 83"/>
                <a:gd name="T8" fmla="*/ 0 w 205"/>
                <a:gd name="T9" fmla="*/ 38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5"/>
                <a:gd name="T16" fmla="*/ 0 h 83"/>
                <a:gd name="T17" fmla="*/ 205 w 205"/>
                <a:gd name="T18" fmla="*/ 83 h 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5" h="83">
                  <a:moveTo>
                    <a:pt x="0" y="38"/>
                  </a:moveTo>
                  <a:lnTo>
                    <a:pt x="170" y="83"/>
                  </a:lnTo>
                  <a:lnTo>
                    <a:pt x="205" y="45"/>
                  </a:lnTo>
                  <a:lnTo>
                    <a:pt x="40" y="0"/>
                  </a:lnTo>
                  <a:lnTo>
                    <a:pt x="0" y="38"/>
                  </a:lnTo>
                  <a:close/>
                </a:path>
              </a:pathLst>
            </a:custGeom>
            <a:gradFill>
              <a:gsLst>
                <a:gs pos="49000">
                  <a:srgbClr val="BFBFBF"/>
                </a:gs>
                <a:gs pos="36667">
                  <a:srgbClr val="BFBFBF"/>
                </a:gs>
                <a:gs pos="75000">
                  <a:schemeClr val="bg1">
                    <a:lumMod val="65000"/>
                  </a:schemeClr>
                </a:gs>
                <a:gs pos="54000">
                  <a:schemeClr val="bg1">
                    <a:lumMod val="65000"/>
                  </a:schemeClr>
                </a:gs>
              </a:gsLst>
              <a:lin ang="90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151" name="Freeform 6"/>
          <p:cNvSpPr>
            <a:spLocks/>
          </p:cNvSpPr>
          <p:nvPr/>
        </p:nvSpPr>
        <p:spPr bwMode="gray">
          <a:xfrm>
            <a:off x="8019197" y="6232312"/>
            <a:ext cx="431759" cy="250098"/>
          </a:xfrm>
          <a:custGeom>
            <a:avLst/>
            <a:gdLst/>
            <a:ahLst/>
            <a:cxnLst>
              <a:cxn ang="0">
                <a:pos x="807" y="222"/>
              </a:cxn>
              <a:cxn ang="0">
                <a:pos x="790" y="224"/>
              </a:cxn>
              <a:cxn ang="0">
                <a:pos x="791" y="218"/>
              </a:cxn>
              <a:cxn ang="0">
                <a:pos x="693" y="115"/>
              </a:cxn>
              <a:cxn ang="0">
                <a:pos x="633" y="136"/>
              </a:cxn>
              <a:cxn ang="0">
                <a:pos x="635" y="115"/>
              </a:cxn>
              <a:cxn ang="0">
                <a:pos x="484" y="0"/>
              </a:cxn>
              <a:cxn ang="0">
                <a:pos x="333" y="115"/>
              </a:cxn>
              <a:cxn ang="0">
                <a:pos x="336" y="139"/>
              </a:cxn>
              <a:cxn ang="0">
                <a:pos x="263" y="108"/>
              </a:cxn>
              <a:cxn ang="0">
                <a:pos x="158" y="218"/>
              </a:cxn>
              <a:cxn ang="0">
                <a:pos x="164" y="253"/>
              </a:cxn>
              <a:cxn ang="0">
                <a:pos x="114" y="242"/>
              </a:cxn>
              <a:cxn ang="0">
                <a:pos x="0" y="352"/>
              </a:cxn>
              <a:cxn ang="0">
                <a:pos x="114" y="462"/>
              </a:cxn>
              <a:cxn ang="0">
                <a:pos x="203" y="421"/>
              </a:cxn>
              <a:cxn ang="0">
                <a:pos x="365" y="513"/>
              </a:cxn>
              <a:cxn ang="0">
                <a:pos x="524" y="431"/>
              </a:cxn>
              <a:cxn ang="0">
                <a:pos x="616" y="488"/>
              </a:cxn>
              <a:cxn ang="0">
                <a:pos x="717" y="410"/>
              </a:cxn>
              <a:cxn ang="0">
                <a:pos x="807" y="455"/>
              </a:cxn>
              <a:cxn ang="0">
                <a:pos x="922" y="339"/>
              </a:cxn>
              <a:cxn ang="0">
                <a:pos x="807" y="222"/>
              </a:cxn>
            </a:cxnLst>
            <a:rect l="0" t="0" r="r" b="b"/>
            <a:pathLst>
              <a:path w="922" h="513">
                <a:moveTo>
                  <a:pt x="807" y="222"/>
                </a:moveTo>
                <a:cubicBezTo>
                  <a:pt x="801" y="222"/>
                  <a:pt x="796" y="223"/>
                  <a:pt x="790" y="224"/>
                </a:cubicBezTo>
                <a:cubicBezTo>
                  <a:pt x="790" y="222"/>
                  <a:pt x="791" y="220"/>
                  <a:pt x="791" y="218"/>
                </a:cubicBezTo>
                <a:cubicBezTo>
                  <a:pt x="791" y="161"/>
                  <a:pt x="747" y="115"/>
                  <a:pt x="693" y="115"/>
                </a:cubicBezTo>
                <a:cubicBezTo>
                  <a:pt x="670" y="115"/>
                  <a:pt x="649" y="123"/>
                  <a:pt x="633" y="136"/>
                </a:cubicBezTo>
                <a:cubicBezTo>
                  <a:pt x="634" y="129"/>
                  <a:pt x="635" y="122"/>
                  <a:pt x="635" y="115"/>
                </a:cubicBezTo>
                <a:cubicBezTo>
                  <a:pt x="635" y="51"/>
                  <a:pt x="568" y="0"/>
                  <a:pt x="484" y="0"/>
                </a:cubicBezTo>
                <a:cubicBezTo>
                  <a:pt x="400" y="0"/>
                  <a:pt x="333" y="51"/>
                  <a:pt x="333" y="115"/>
                </a:cubicBezTo>
                <a:cubicBezTo>
                  <a:pt x="333" y="123"/>
                  <a:pt x="334" y="131"/>
                  <a:pt x="336" y="139"/>
                </a:cubicBezTo>
                <a:cubicBezTo>
                  <a:pt x="317" y="120"/>
                  <a:pt x="292" y="108"/>
                  <a:pt x="263" y="108"/>
                </a:cubicBezTo>
                <a:cubicBezTo>
                  <a:pt x="205" y="108"/>
                  <a:pt x="158" y="157"/>
                  <a:pt x="158" y="218"/>
                </a:cubicBezTo>
                <a:cubicBezTo>
                  <a:pt x="158" y="230"/>
                  <a:pt x="160" y="242"/>
                  <a:pt x="164" y="253"/>
                </a:cubicBezTo>
                <a:cubicBezTo>
                  <a:pt x="149" y="246"/>
                  <a:pt x="132" y="242"/>
                  <a:pt x="114" y="242"/>
                </a:cubicBezTo>
                <a:cubicBezTo>
                  <a:pt x="51" y="242"/>
                  <a:pt x="0" y="291"/>
                  <a:pt x="0" y="352"/>
                </a:cubicBezTo>
                <a:cubicBezTo>
                  <a:pt x="0" y="413"/>
                  <a:pt x="51" y="462"/>
                  <a:pt x="114" y="462"/>
                </a:cubicBezTo>
                <a:cubicBezTo>
                  <a:pt x="150" y="462"/>
                  <a:pt x="182" y="446"/>
                  <a:pt x="203" y="421"/>
                </a:cubicBezTo>
                <a:cubicBezTo>
                  <a:pt x="218" y="473"/>
                  <a:pt x="285" y="513"/>
                  <a:pt x="365" y="513"/>
                </a:cubicBezTo>
                <a:cubicBezTo>
                  <a:pt x="440" y="513"/>
                  <a:pt x="503" y="478"/>
                  <a:pt x="524" y="431"/>
                </a:cubicBezTo>
                <a:cubicBezTo>
                  <a:pt x="542" y="465"/>
                  <a:pt x="576" y="488"/>
                  <a:pt x="616" y="488"/>
                </a:cubicBezTo>
                <a:cubicBezTo>
                  <a:pt x="664" y="488"/>
                  <a:pt x="704" y="455"/>
                  <a:pt x="717" y="410"/>
                </a:cubicBezTo>
                <a:cubicBezTo>
                  <a:pt x="738" y="437"/>
                  <a:pt x="770" y="455"/>
                  <a:pt x="807" y="455"/>
                </a:cubicBezTo>
                <a:cubicBezTo>
                  <a:pt x="870" y="455"/>
                  <a:pt x="922" y="403"/>
                  <a:pt x="922" y="339"/>
                </a:cubicBezTo>
                <a:cubicBezTo>
                  <a:pt x="922" y="275"/>
                  <a:pt x="870" y="222"/>
                  <a:pt x="807" y="22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 w="6350" cap="flat">
            <a:noFill/>
            <a:prstDash val="solid"/>
            <a:miter lim="800000"/>
            <a:headEnd/>
            <a:tailEnd/>
          </a:ln>
          <a:effectLst/>
          <a:scene3d>
            <a:camera prst="orthographicFront">
              <a:rot lat="20400000" lon="19200000" rev="0"/>
            </a:camera>
            <a:lightRig rig="threePt" dir="t"/>
          </a:scene3d>
          <a:sp3d prstMaterial="matte">
            <a:bevelT w="0" h="0"/>
            <a:bevelB w="0" h="0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cxnSp>
        <p:nvCxnSpPr>
          <p:cNvPr id="1152" name="Gerade Verbindung 1347"/>
          <p:cNvCxnSpPr/>
          <p:nvPr/>
        </p:nvCxnSpPr>
        <p:spPr bwMode="gray">
          <a:xfrm flipH="1">
            <a:off x="4601926" y="6046179"/>
            <a:ext cx="601123" cy="165058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79" name="Gerade Verbindung 1343"/>
          <p:cNvCxnSpPr/>
          <p:nvPr/>
        </p:nvCxnSpPr>
        <p:spPr bwMode="gray">
          <a:xfrm flipH="1" flipV="1">
            <a:off x="2944946" y="5530788"/>
            <a:ext cx="2027529" cy="579746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25" name="Freeform 2086"/>
          <p:cNvSpPr>
            <a:spLocks/>
          </p:cNvSpPr>
          <p:nvPr/>
        </p:nvSpPr>
        <p:spPr bwMode="gray">
          <a:xfrm>
            <a:off x="2478724" y="5945936"/>
            <a:ext cx="2835110" cy="794544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0" y="0"/>
              </a:cxn>
              <a:cxn ang="0">
                <a:pos x="160" y="22"/>
              </a:cxn>
              <a:cxn ang="0">
                <a:pos x="80" y="43"/>
              </a:cxn>
              <a:cxn ang="0">
                <a:pos x="0" y="22"/>
              </a:cxn>
            </a:cxnLst>
            <a:rect l="0" t="0" r="r" b="b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ap="flat" cmpd="sng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  <a:scene3d>
            <a:camera prst="perspectiveAbove" fov="0"/>
            <a:lightRig rig="threePt" dir="t"/>
          </a:scene3d>
          <a:sp3d extrusionH="381000"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26" name="Freeform 1310"/>
          <p:cNvSpPr>
            <a:spLocks/>
          </p:cNvSpPr>
          <p:nvPr/>
        </p:nvSpPr>
        <p:spPr bwMode="gray">
          <a:xfrm>
            <a:off x="2684061" y="6003198"/>
            <a:ext cx="2424436" cy="680020"/>
          </a:xfrm>
          <a:custGeom>
            <a:avLst/>
            <a:gdLst>
              <a:gd name="T0" fmla="*/ 0 w 160"/>
              <a:gd name="T1" fmla="*/ 22 h 43"/>
              <a:gd name="T2" fmla="*/ 80 w 160"/>
              <a:gd name="T3" fmla="*/ 0 h 43"/>
              <a:gd name="T4" fmla="*/ 160 w 160"/>
              <a:gd name="T5" fmla="*/ 22 h 43"/>
              <a:gd name="T6" fmla="*/ 80 w 160"/>
              <a:gd name="T7" fmla="*/ 43 h 43"/>
              <a:gd name="T8" fmla="*/ 0 w 160"/>
              <a:gd name="T9" fmla="*/ 22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43"/>
              <a:gd name="T17" fmla="*/ 160 w 160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43">
                <a:moveTo>
                  <a:pt x="0" y="22"/>
                </a:moveTo>
                <a:lnTo>
                  <a:pt x="80" y="0"/>
                </a:lnTo>
                <a:lnTo>
                  <a:pt x="160" y="22"/>
                </a:lnTo>
                <a:lnTo>
                  <a:pt x="80" y="43"/>
                </a:lnTo>
                <a:lnTo>
                  <a:pt x="0" y="22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8100" algn="ctr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 prstMaterial="matte"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1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1227" name="Gruppieren 2239"/>
          <p:cNvGrpSpPr/>
          <p:nvPr/>
        </p:nvGrpSpPr>
        <p:grpSpPr bwMode="gray">
          <a:xfrm flipH="1">
            <a:off x="3836055" y="5464367"/>
            <a:ext cx="797879" cy="854730"/>
            <a:chOff x="6216650" y="4413250"/>
            <a:chExt cx="1308100" cy="1346200"/>
          </a:xfrm>
          <a:effectLst/>
          <a:scene3d>
            <a:camera prst="orthographicFront"/>
            <a:lightRig rig="threePt" dir="t"/>
          </a:scene3d>
        </p:grpSpPr>
        <p:sp>
          <p:nvSpPr>
            <p:cNvPr id="1228" name="Freeform 125"/>
            <p:cNvSpPr>
              <a:spLocks/>
            </p:cNvSpPr>
            <p:nvPr/>
          </p:nvSpPr>
          <p:spPr bwMode="gray">
            <a:xfrm>
              <a:off x="6302375" y="4810125"/>
              <a:ext cx="1222375" cy="94932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5" y="0"/>
                </a:cxn>
                <a:cxn ang="0">
                  <a:pos x="17" y="91"/>
                </a:cxn>
                <a:cxn ang="0">
                  <a:pos x="4" y="210"/>
                </a:cxn>
                <a:cxn ang="0">
                  <a:pos x="165" y="253"/>
                </a:cxn>
                <a:cxn ang="0">
                  <a:pos x="326" y="43"/>
                </a:cxn>
                <a:cxn ang="0">
                  <a:pos x="165" y="0"/>
                </a:cxn>
              </a:cxnLst>
              <a:rect l="0" t="0" r="r" b="b"/>
              <a:pathLst>
                <a:path w="326" h="253">
                  <a:moveTo>
                    <a:pt x="165" y="0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65" y="0"/>
                    <a:pt x="39" y="24"/>
                    <a:pt x="17" y="91"/>
                  </a:cubicBezTo>
                  <a:cubicBezTo>
                    <a:pt x="0" y="141"/>
                    <a:pt x="4" y="210"/>
                    <a:pt x="4" y="210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326" y="43"/>
                    <a:pt x="326" y="43"/>
                    <a:pt x="326" y="43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9" name="Freeform 126"/>
            <p:cNvSpPr>
              <a:spLocks/>
            </p:cNvSpPr>
            <p:nvPr/>
          </p:nvSpPr>
          <p:spPr bwMode="gray">
            <a:xfrm>
              <a:off x="6767513" y="4832350"/>
              <a:ext cx="668338" cy="184150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87" y="0"/>
                </a:cxn>
                <a:cxn ang="0">
                  <a:pos x="421" y="90"/>
                </a:cxn>
                <a:cxn ang="0">
                  <a:pos x="333" y="116"/>
                </a:cxn>
                <a:cxn ang="0">
                  <a:pos x="0" y="24"/>
                </a:cxn>
              </a:cxnLst>
              <a:rect l="0" t="0" r="r" b="b"/>
              <a:pathLst>
                <a:path w="421" h="116">
                  <a:moveTo>
                    <a:pt x="0" y="24"/>
                  </a:moveTo>
                  <a:lnTo>
                    <a:pt x="87" y="0"/>
                  </a:lnTo>
                  <a:lnTo>
                    <a:pt x="421" y="90"/>
                  </a:lnTo>
                  <a:lnTo>
                    <a:pt x="333" y="116"/>
                  </a:lnTo>
                  <a:lnTo>
                    <a:pt x="0" y="24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333333"/>
                </a:gs>
              </a:gsLst>
              <a:lin ang="54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0" name="Freeform 127"/>
            <p:cNvSpPr>
              <a:spLocks/>
            </p:cNvSpPr>
            <p:nvPr/>
          </p:nvSpPr>
          <p:spPr bwMode="gray">
            <a:xfrm>
              <a:off x="6216650" y="5556250"/>
              <a:ext cx="671513" cy="184150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90" y="0"/>
                </a:cxn>
                <a:cxn ang="0">
                  <a:pos x="423" y="90"/>
                </a:cxn>
                <a:cxn ang="0">
                  <a:pos x="333" y="116"/>
                </a:cxn>
                <a:cxn ang="0">
                  <a:pos x="0" y="26"/>
                </a:cxn>
              </a:cxnLst>
              <a:rect l="0" t="0" r="r" b="b"/>
              <a:pathLst>
                <a:path w="423" h="116">
                  <a:moveTo>
                    <a:pt x="0" y="26"/>
                  </a:moveTo>
                  <a:lnTo>
                    <a:pt x="90" y="0"/>
                  </a:lnTo>
                  <a:lnTo>
                    <a:pt x="423" y="90"/>
                  </a:lnTo>
                  <a:lnTo>
                    <a:pt x="333" y="11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1" name="Freeform 128"/>
            <p:cNvSpPr>
              <a:spLocks/>
            </p:cNvSpPr>
            <p:nvPr/>
          </p:nvSpPr>
          <p:spPr bwMode="gray">
            <a:xfrm>
              <a:off x="6359525" y="5484813"/>
              <a:ext cx="528638" cy="214313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0"/>
                </a:cxn>
                <a:cxn ang="0">
                  <a:pos x="333" y="92"/>
                </a:cxn>
                <a:cxn ang="0">
                  <a:pos x="333" y="135"/>
                </a:cxn>
                <a:cxn ang="0">
                  <a:pos x="0" y="45"/>
                </a:cxn>
              </a:cxnLst>
              <a:rect l="0" t="0" r="r" b="b"/>
              <a:pathLst>
                <a:path w="333" h="135">
                  <a:moveTo>
                    <a:pt x="0" y="45"/>
                  </a:moveTo>
                  <a:lnTo>
                    <a:pt x="0" y="0"/>
                  </a:lnTo>
                  <a:lnTo>
                    <a:pt x="333" y="92"/>
                  </a:lnTo>
                  <a:lnTo>
                    <a:pt x="333" y="13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2" name="Freeform 129"/>
            <p:cNvSpPr>
              <a:spLocks/>
            </p:cNvSpPr>
            <p:nvPr/>
          </p:nvSpPr>
          <p:spPr bwMode="gray">
            <a:xfrm>
              <a:off x="6842125" y="4413250"/>
              <a:ext cx="627063" cy="603250"/>
            </a:xfrm>
            <a:custGeom>
              <a:avLst/>
              <a:gdLst/>
              <a:ahLst/>
              <a:cxnLst>
                <a:cxn ang="0">
                  <a:pos x="0" y="300"/>
                </a:cxn>
                <a:cxn ang="0">
                  <a:pos x="109" y="0"/>
                </a:cxn>
                <a:cxn ang="0">
                  <a:pos x="395" y="78"/>
                </a:cxn>
                <a:cxn ang="0">
                  <a:pos x="284" y="380"/>
                </a:cxn>
                <a:cxn ang="0">
                  <a:pos x="0" y="300"/>
                </a:cxn>
              </a:cxnLst>
              <a:rect l="0" t="0" r="r" b="b"/>
              <a:pathLst>
                <a:path w="395" h="380">
                  <a:moveTo>
                    <a:pt x="0" y="300"/>
                  </a:moveTo>
                  <a:lnTo>
                    <a:pt x="109" y="0"/>
                  </a:lnTo>
                  <a:lnTo>
                    <a:pt x="395" y="78"/>
                  </a:lnTo>
                  <a:lnTo>
                    <a:pt x="284" y="380"/>
                  </a:lnTo>
                  <a:lnTo>
                    <a:pt x="0" y="300"/>
                  </a:ln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chemeClr val="tx1">
                  <a:alpha val="10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3" name="Freeform 130"/>
            <p:cNvSpPr>
              <a:spLocks/>
            </p:cNvSpPr>
            <p:nvPr/>
          </p:nvSpPr>
          <p:spPr bwMode="gray">
            <a:xfrm>
              <a:off x="6905625" y="4972050"/>
              <a:ext cx="619125" cy="787400"/>
            </a:xfrm>
            <a:custGeom>
              <a:avLst/>
              <a:gdLst/>
              <a:ahLst/>
              <a:cxnLst>
                <a:cxn ang="0">
                  <a:pos x="4" y="210"/>
                </a:cxn>
                <a:cxn ang="0">
                  <a:pos x="17" y="91"/>
                </a:cxn>
                <a:cxn ang="0">
                  <a:pos x="165" y="0"/>
                </a:cxn>
                <a:cxn ang="0">
                  <a:pos x="165" y="167"/>
                </a:cxn>
                <a:cxn ang="0">
                  <a:pos x="4" y="210"/>
                </a:cxn>
              </a:cxnLst>
              <a:rect l="0" t="0" r="r" b="b"/>
              <a:pathLst>
                <a:path w="165" h="210">
                  <a:moveTo>
                    <a:pt x="4" y="210"/>
                  </a:moveTo>
                  <a:cubicBezTo>
                    <a:pt x="4" y="210"/>
                    <a:pt x="0" y="141"/>
                    <a:pt x="17" y="91"/>
                  </a:cubicBezTo>
                  <a:cubicBezTo>
                    <a:pt x="39" y="24"/>
                    <a:pt x="165" y="0"/>
                    <a:pt x="165" y="0"/>
                  </a:cubicBezTo>
                  <a:cubicBezTo>
                    <a:pt x="165" y="167"/>
                    <a:pt x="165" y="167"/>
                    <a:pt x="165" y="167"/>
                  </a:cubicBezTo>
                  <a:lnTo>
                    <a:pt x="4" y="2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50" name="Gruppieren 11"/>
          <p:cNvGrpSpPr/>
          <p:nvPr/>
        </p:nvGrpSpPr>
        <p:grpSpPr bwMode="gray">
          <a:xfrm>
            <a:off x="2990388" y="5638194"/>
            <a:ext cx="1266793" cy="1044820"/>
            <a:chOff x="2885016" y="4164125"/>
            <a:chExt cx="1318648" cy="1044820"/>
          </a:xfrm>
        </p:grpSpPr>
        <p:grpSp>
          <p:nvGrpSpPr>
            <p:cNvPr id="1251" name="Gruppieren 657"/>
            <p:cNvGrpSpPr/>
            <p:nvPr/>
          </p:nvGrpSpPr>
          <p:grpSpPr bwMode="gray">
            <a:xfrm>
              <a:off x="2885016" y="4164125"/>
              <a:ext cx="1318648" cy="1044820"/>
              <a:chOff x="3561858" y="3068658"/>
              <a:chExt cx="651154" cy="515937"/>
            </a:xfrm>
          </p:grpSpPr>
          <p:grpSp>
            <p:nvGrpSpPr>
              <p:cNvPr id="1254" name="Gruppieren 181"/>
              <p:cNvGrpSpPr/>
              <p:nvPr/>
            </p:nvGrpSpPr>
            <p:grpSpPr bwMode="gray">
              <a:xfrm>
                <a:off x="3561858" y="3068658"/>
                <a:ext cx="361104" cy="344135"/>
                <a:chOff x="1043608" y="4545124"/>
                <a:chExt cx="1081088" cy="1030288"/>
              </a:xfrm>
              <a:scene3d>
                <a:camera prst="orthographicFront"/>
                <a:lightRig rig="threePt" dir="t"/>
              </a:scene3d>
            </p:grpSpPr>
            <p:sp>
              <p:nvSpPr>
                <p:cNvPr id="1278" name="Freeform 22"/>
                <p:cNvSpPr>
                  <a:spLocks/>
                </p:cNvSpPr>
                <p:nvPr/>
              </p:nvSpPr>
              <p:spPr bwMode="gray">
                <a:xfrm>
                  <a:off x="1403971" y="4638786"/>
                  <a:ext cx="720725" cy="936625"/>
                </a:xfrm>
                <a:custGeom>
                  <a:avLst/>
                  <a:gdLst/>
                  <a:ahLst/>
                  <a:cxnLst>
                    <a:cxn ang="0">
                      <a:pos x="0" y="123"/>
                    </a:cxn>
                    <a:cxn ang="0">
                      <a:pos x="0" y="590"/>
                    </a:cxn>
                    <a:cxn ang="0">
                      <a:pos x="454" y="470"/>
                    </a:cxn>
                    <a:cxn ang="0">
                      <a:pos x="454" y="0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454" h="590">
                      <a:moveTo>
                        <a:pt x="0" y="123"/>
                      </a:moveTo>
                      <a:lnTo>
                        <a:pt x="0" y="590"/>
                      </a:lnTo>
                      <a:lnTo>
                        <a:pt x="454" y="470"/>
                      </a:lnTo>
                      <a:lnTo>
                        <a:pt x="454" y="0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9" name="Freeform 23"/>
                <p:cNvSpPr>
                  <a:spLocks/>
                </p:cNvSpPr>
                <p:nvPr/>
              </p:nvSpPr>
              <p:spPr bwMode="gray">
                <a:xfrm>
                  <a:off x="1043608" y="4735624"/>
                  <a:ext cx="360363" cy="8397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68"/>
                    </a:cxn>
                    <a:cxn ang="0">
                      <a:pos x="227" y="529"/>
                    </a:cxn>
                    <a:cxn ang="0">
                      <a:pos x="227" y="6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7" h="529">
                      <a:moveTo>
                        <a:pt x="0" y="0"/>
                      </a:moveTo>
                      <a:lnTo>
                        <a:pt x="0" y="468"/>
                      </a:lnTo>
                      <a:lnTo>
                        <a:pt x="227" y="529"/>
                      </a:lnTo>
                      <a:lnTo>
                        <a:pt x="227" y="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0" name="Freeform 24"/>
                <p:cNvSpPr>
                  <a:spLocks/>
                </p:cNvSpPr>
                <p:nvPr/>
              </p:nvSpPr>
              <p:spPr bwMode="gray">
                <a:xfrm>
                  <a:off x="1043608" y="4545124"/>
                  <a:ext cx="1081088" cy="288925"/>
                </a:xfrm>
                <a:custGeom>
                  <a:avLst/>
                  <a:gdLst/>
                  <a:ahLst/>
                  <a:cxnLst>
                    <a:cxn ang="0">
                      <a:pos x="0" y="120"/>
                    </a:cxn>
                    <a:cxn ang="0">
                      <a:pos x="454" y="0"/>
                    </a:cxn>
                    <a:cxn ang="0">
                      <a:pos x="681" y="59"/>
                    </a:cxn>
                    <a:cxn ang="0">
                      <a:pos x="227" y="182"/>
                    </a:cxn>
                    <a:cxn ang="0">
                      <a:pos x="0" y="120"/>
                    </a:cxn>
                  </a:cxnLst>
                  <a:rect l="0" t="0" r="r" b="b"/>
                  <a:pathLst>
                    <a:path w="681" h="182">
                      <a:moveTo>
                        <a:pt x="0" y="120"/>
                      </a:moveTo>
                      <a:lnTo>
                        <a:pt x="454" y="0"/>
                      </a:lnTo>
                      <a:lnTo>
                        <a:pt x="681" y="59"/>
                      </a:lnTo>
                      <a:lnTo>
                        <a:pt x="227" y="182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4" name="Freeform 25"/>
                <p:cNvSpPr>
                  <a:spLocks/>
                </p:cNvSpPr>
                <p:nvPr/>
              </p:nvSpPr>
              <p:spPr bwMode="gray">
                <a:xfrm>
                  <a:off x="1095996" y="4821349"/>
                  <a:ext cx="247650" cy="1397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156" y="88"/>
                    </a:cxn>
                    <a:cxn ang="0">
                      <a:pos x="156" y="4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6" h="88">
                      <a:moveTo>
                        <a:pt x="0" y="0"/>
                      </a:moveTo>
                      <a:lnTo>
                        <a:pt x="0" y="48"/>
                      </a:lnTo>
                      <a:lnTo>
                        <a:pt x="156" y="88"/>
                      </a:lnTo>
                      <a:lnTo>
                        <a:pt x="156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5" name="Freeform 26"/>
                <p:cNvSpPr>
                  <a:spLocks/>
                </p:cNvSpPr>
                <p:nvPr/>
              </p:nvSpPr>
              <p:spPr bwMode="gray">
                <a:xfrm>
                  <a:off x="1321421" y="5189649"/>
                  <a:ext cx="41275" cy="49213"/>
                </a:xfrm>
                <a:custGeom>
                  <a:avLst/>
                  <a:gdLst/>
                  <a:ahLst/>
                  <a:cxnLst>
                    <a:cxn ang="0">
                      <a:pos x="9" y="12"/>
                    </a:cxn>
                    <a:cxn ang="0">
                      <a:pos x="2" y="9"/>
                    </a:cxn>
                    <a:cxn ang="0">
                      <a:pos x="2" y="2"/>
                    </a:cxn>
                    <a:cxn ang="0">
                      <a:pos x="9" y="4"/>
                    </a:cxn>
                    <a:cxn ang="0">
                      <a:pos x="9" y="12"/>
                    </a:cxn>
                  </a:cxnLst>
                  <a:rect l="0" t="0" r="r" b="b"/>
                  <a:pathLst>
                    <a:path w="11" h="13">
                      <a:moveTo>
                        <a:pt x="9" y="12"/>
                      </a:moveTo>
                      <a:cubicBezTo>
                        <a:pt x="8" y="13"/>
                        <a:pt x="4" y="12"/>
                        <a:pt x="2" y="9"/>
                      </a:cubicBezTo>
                      <a:cubicBezTo>
                        <a:pt x="0" y="6"/>
                        <a:pt x="0" y="3"/>
                        <a:pt x="2" y="2"/>
                      </a:cubicBezTo>
                      <a:cubicBezTo>
                        <a:pt x="4" y="0"/>
                        <a:pt x="7" y="1"/>
                        <a:pt x="9" y="4"/>
                      </a:cubicBezTo>
                      <a:cubicBezTo>
                        <a:pt x="11" y="7"/>
                        <a:pt x="11" y="10"/>
                        <a:pt x="9" y="1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6" name="Freeform 27"/>
                <p:cNvSpPr>
                  <a:spLocks/>
                </p:cNvSpPr>
                <p:nvPr/>
              </p:nvSpPr>
              <p:spPr bwMode="gray">
                <a:xfrm>
                  <a:off x="1321421" y="5245211"/>
                  <a:ext cx="41275" cy="49213"/>
                </a:xfrm>
                <a:custGeom>
                  <a:avLst/>
                  <a:gdLst/>
                  <a:ahLst/>
                  <a:cxnLst>
                    <a:cxn ang="0">
                      <a:pos x="9" y="12"/>
                    </a:cxn>
                    <a:cxn ang="0">
                      <a:pos x="2" y="9"/>
                    </a:cxn>
                    <a:cxn ang="0">
                      <a:pos x="2" y="2"/>
                    </a:cxn>
                    <a:cxn ang="0">
                      <a:pos x="9" y="4"/>
                    </a:cxn>
                    <a:cxn ang="0">
                      <a:pos x="9" y="12"/>
                    </a:cxn>
                  </a:cxnLst>
                  <a:rect l="0" t="0" r="r" b="b"/>
                  <a:pathLst>
                    <a:path w="11" h="13">
                      <a:moveTo>
                        <a:pt x="9" y="12"/>
                      </a:moveTo>
                      <a:cubicBezTo>
                        <a:pt x="8" y="13"/>
                        <a:pt x="4" y="12"/>
                        <a:pt x="2" y="9"/>
                      </a:cubicBezTo>
                      <a:cubicBezTo>
                        <a:pt x="0" y="7"/>
                        <a:pt x="0" y="3"/>
                        <a:pt x="2" y="2"/>
                      </a:cubicBezTo>
                      <a:cubicBezTo>
                        <a:pt x="4" y="0"/>
                        <a:pt x="7" y="2"/>
                        <a:pt x="9" y="4"/>
                      </a:cubicBezTo>
                      <a:cubicBezTo>
                        <a:pt x="11" y="7"/>
                        <a:pt x="11" y="10"/>
                        <a:pt x="9" y="1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255" name="Gruppieren 184"/>
              <p:cNvGrpSpPr/>
              <p:nvPr/>
            </p:nvGrpSpPr>
            <p:grpSpPr bwMode="gray">
              <a:xfrm>
                <a:off x="3634503" y="3430821"/>
                <a:ext cx="350499" cy="112414"/>
                <a:chOff x="2017180" y="3865190"/>
                <a:chExt cx="1049338" cy="336551"/>
              </a:xfrm>
              <a:scene3d>
                <a:camera prst="orthographicFront"/>
                <a:lightRig rig="threePt" dir="t"/>
              </a:scene3d>
            </p:grpSpPr>
            <p:sp>
              <p:nvSpPr>
                <p:cNvPr id="1273" name="Freeform 37"/>
                <p:cNvSpPr>
                  <a:spLocks/>
                </p:cNvSpPr>
                <p:nvPr/>
              </p:nvSpPr>
              <p:spPr bwMode="gray">
                <a:xfrm>
                  <a:off x="2017180" y="3865190"/>
                  <a:ext cx="1049338" cy="280988"/>
                </a:xfrm>
                <a:custGeom>
                  <a:avLst/>
                  <a:gdLst/>
                  <a:ahLst/>
                  <a:cxnLst>
                    <a:cxn ang="0">
                      <a:pos x="0" y="56"/>
                    </a:cxn>
                    <a:cxn ang="0">
                      <a:pos x="208" y="0"/>
                    </a:cxn>
                    <a:cxn ang="0">
                      <a:pos x="661" y="123"/>
                    </a:cxn>
                    <a:cxn ang="0">
                      <a:pos x="453" y="177"/>
                    </a:cxn>
                    <a:cxn ang="0">
                      <a:pos x="0" y="56"/>
                    </a:cxn>
                  </a:cxnLst>
                  <a:rect l="0" t="0" r="r" b="b"/>
                  <a:pathLst>
                    <a:path w="661" h="177">
                      <a:moveTo>
                        <a:pt x="0" y="56"/>
                      </a:moveTo>
                      <a:lnTo>
                        <a:pt x="208" y="0"/>
                      </a:lnTo>
                      <a:lnTo>
                        <a:pt x="661" y="123"/>
                      </a:lnTo>
                      <a:lnTo>
                        <a:pt x="453" y="177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4" name="Freeform 38"/>
                <p:cNvSpPr>
                  <a:spLocks/>
                </p:cNvSpPr>
                <p:nvPr/>
              </p:nvSpPr>
              <p:spPr bwMode="gray">
                <a:xfrm>
                  <a:off x="2736318" y="4060453"/>
                  <a:ext cx="330200" cy="14128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0" y="89"/>
                    </a:cxn>
                    <a:cxn ang="0">
                      <a:pos x="208" y="33"/>
                    </a:cxn>
                    <a:cxn ang="0">
                      <a:pos x="208" y="0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208" h="89">
                      <a:moveTo>
                        <a:pt x="0" y="54"/>
                      </a:moveTo>
                      <a:lnTo>
                        <a:pt x="0" y="89"/>
                      </a:lnTo>
                      <a:lnTo>
                        <a:pt x="208" y="33"/>
                      </a:lnTo>
                      <a:lnTo>
                        <a:pt x="208" y="0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5" name="Freeform 39"/>
                <p:cNvSpPr>
                  <a:spLocks/>
                </p:cNvSpPr>
                <p:nvPr/>
              </p:nvSpPr>
              <p:spPr bwMode="gray">
                <a:xfrm>
                  <a:off x="2017180" y="3954090"/>
                  <a:ext cx="719138" cy="247650"/>
                </a:xfrm>
                <a:custGeom>
                  <a:avLst/>
                  <a:gdLst/>
                  <a:ahLst/>
                  <a:cxnLst>
                    <a:cxn ang="0">
                      <a:pos x="453" y="156"/>
                    </a:cxn>
                    <a:cxn ang="0">
                      <a:pos x="0" y="33"/>
                    </a:cxn>
                    <a:cxn ang="0">
                      <a:pos x="0" y="0"/>
                    </a:cxn>
                    <a:cxn ang="0">
                      <a:pos x="453" y="121"/>
                    </a:cxn>
                    <a:cxn ang="0">
                      <a:pos x="453" y="156"/>
                    </a:cxn>
                  </a:cxnLst>
                  <a:rect l="0" t="0" r="r" b="b"/>
                  <a:pathLst>
                    <a:path w="453" h="156">
                      <a:moveTo>
                        <a:pt x="453" y="156"/>
                      </a:moveTo>
                      <a:lnTo>
                        <a:pt x="0" y="33"/>
                      </a:lnTo>
                      <a:lnTo>
                        <a:pt x="0" y="0"/>
                      </a:lnTo>
                      <a:lnTo>
                        <a:pt x="453" y="121"/>
                      </a:lnTo>
                      <a:lnTo>
                        <a:pt x="453" y="15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6" name="Freeform 40"/>
                <p:cNvSpPr>
                  <a:spLocks/>
                </p:cNvSpPr>
                <p:nvPr/>
              </p:nvSpPr>
              <p:spPr bwMode="gray">
                <a:xfrm>
                  <a:off x="2598205" y="4022353"/>
                  <a:ext cx="352425" cy="90488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95" y="57"/>
                    </a:cxn>
                    <a:cxn ang="0">
                      <a:pos x="222" y="24"/>
                    </a:cxn>
                    <a:cxn ang="0">
                      <a:pos x="137" y="0"/>
                    </a:cxn>
                    <a:cxn ang="0">
                      <a:pos x="0" y="38"/>
                    </a:cxn>
                  </a:cxnLst>
                  <a:rect l="0" t="0" r="r" b="b"/>
                  <a:pathLst>
                    <a:path w="222" h="57">
                      <a:moveTo>
                        <a:pt x="0" y="38"/>
                      </a:moveTo>
                      <a:lnTo>
                        <a:pt x="95" y="57"/>
                      </a:lnTo>
                      <a:lnTo>
                        <a:pt x="222" y="24"/>
                      </a:lnTo>
                      <a:lnTo>
                        <a:pt x="137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adFill>
                  <a:gsLst>
                    <a:gs pos="49000">
                      <a:srgbClr val="BFBFBF"/>
                    </a:gs>
                    <a:gs pos="36667">
                      <a:srgbClr val="BFBFBF"/>
                    </a:gs>
                    <a:gs pos="75000">
                      <a:schemeClr val="bg1">
                        <a:lumMod val="65000"/>
                      </a:schemeClr>
                    </a:gs>
                    <a:gs pos="54000">
                      <a:schemeClr val="bg1">
                        <a:lumMod val="65000"/>
                      </a:schemeClr>
                    </a:gs>
                  </a:gsLst>
                  <a:lin ang="9000000" scaled="0"/>
                </a:gra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7" name="Freeform 41"/>
                <p:cNvSpPr>
                  <a:spLocks/>
                </p:cNvSpPr>
                <p:nvPr/>
              </p:nvSpPr>
              <p:spPr bwMode="gray">
                <a:xfrm>
                  <a:off x="2129892" y="3895353"/>
                  <a:ext cx="660400" cy="179388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279" y="113"/>
                    </a:cxn>
                    <a:cxn ang="0">
                      <a:pos x="416" y="75"/>
                    </a:cxn>
                    <a:cxn ang="0">
                      <a:pos x="134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416" h="113">
                      <a:moveTo>
                        <a:pt x="0" y="37"/>
                      </a:moveTo>
                      <a:lnTo>
                        <a:pt x="279" y="113"/>
                      </a:lnTo>
                      <a:lnTo>
                        <a:pt x="416" y="75"/>
                      </a:lnTo>
                      <a:lnTo>
                        <a:pt x="134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gradFill>
                  <a:gsLst>
                    <a:gs pos="49000">
                      <a:srgbClr val="BFBFBF"/>
                    </a:gs>
                    <a:gs pos="36667">
                      <a:srgbClr val="BFBFBF"/>
                    </a:gs>
                    <a:gs pos="75000">
                      <a:schemeClr val="bg1">
                        <a:lumMod val="65000"/>
                      </a:schemeClr>
                    </a:gs>
                    <a:gs pos="54000">
                      <a:schemeClr val="bg1">
                        <a:lumMod val="65000"/>
                      </a:schemeClr>
                    </a:gs>
                  </a:gsLst>
                  <a:lin ang="9000000" scaled="0"/>
                </a:gra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256" name="Gruppieren 183"/>
              <p:cNvGrpSpPr/>
              <p:nvPr/>
            </p:nvGrpSpPr>
            <p:grpSpPr bwMode="gray">
              <a:xfrm>
                <a:off x="3979169" y="3413323"/>
                <a:ext cx="233843" cy="171272"/>
                <a:chOff x="3049055" y="3812803"/>
                <a:chExt cx="700088" cy="512763"/>
              </a:xfrm>
              <a:scene3d>
                <a:camera prst="orthographicFront"/>
                <a:lightRig rig="threePt" dir="t"/>
              </a:scene3d>
            </p:grpSpPr>
            <p:sp>
              <p:nvSpPr>
                <p:cNvPr id="1268" name="Freeform 53"/>
                <p:cNvSpPr>
                  <a:spLocks/>
                </p:cNvSpPr>
                <p:nvPr/>
              </p:nvSpPr>
              <p:spPr bwMode="gray">
                <a:xfrm>
                  <a:off x="3341155" y="3812803"/>
                  <a:ext cx="407988" cy="396875"/>
                </a:xfrm>
                <a:custGeom>
                  <a:avLst/>
                  <a:gdLst/>
                  <a:ahLst/>
                  <a:cxnLst>
                    <a:cxn ang="0">
                      <a:pos x="0" y="106"/>
                    </a:cxn>
                    <a:cxn ang="0">
                      <a:pos x="105" y="48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109" h="106">
                      <a:moveTo>
                        <a:pt x="0" y="106"/>
                      </a:moveTo>
                      <a:cubicBezTo>
                        <a:pt x="49" y="95"/>
                        <a:pt x="102" y="81"/>
                        <a:pt x="105" y="48"/>
                      </a:cubicBezTo>
                      <a:cubicBezTo>
                        <a:pt x="109" y="1"/>
                        <a:pt x="71" y="0"/>
                        <a:pt x="25" y="0"/>
                      </a:cubicBezTo>
                    </a:path>
                  </a:pathLst>
                </a:custGeom>
                <a:noFill/>
                <a:ln w="3175" cap="flat">
                  <a:solidFill>
                    <a:schemeClr val="bg1">
                      <a:lumMod val="65000"/>
                    </a:scheme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9" name="Freeform 54"/>
                <p:cNvSpPr>
                  <a:spLocks/>
                </p:cNvSpPr>
                <p:nvPr/>
              </p:nvSpPr>
              <p:spPr bwMode="gray">
                <a:xfrm>
                  <a:off x="3195105" y="4190628"/>
                  <a:ext cx="217488" cy="134938"/>
                </a:xfrm>
                <a:custGeom>
                  <a:avLst/>
                  <a:gdLst/>
                  <a:ahLst/>
                  <a:cxnLst>
                    <a:cxn ang="0">
                      <a:pos x="0" y="85"/>
                    </a:cxn>
                    <a:cxn ang="0">
                      <a:pos x="0" y="38"/>
                    </a:cxn>
                    <a:cxn ang="0">
                      <a:pos x="137" y="0"/>
                    </a:cxn>
                    <a:cxn ang="0">
                      <a:pos x="137" y="47"/>
                    </a:cxn>
                    <a:cxn ang="0">
                      <a:pos x="0" y="85"/>
                    </a:cxn>
                  </a:cxnLst>
                  <a:rect l="0" t="0" r="r" b="b"/>
                  <a:pathLst>
                    <a:path w="137" h="85">
                      <a:moveTo>
                        <a:pt x="0" y="85"/>
                      </a:moveTo>
                      <a:lnTo>
                        <a:pt x="0" y="38"/>
                      </a:lnTo>
                      <a:lnTo>
                        <a:pt x="137" y="0"/>
                      </a:lnTo>
                      <a:lnTo>
                        <a:pt x="137" y="47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0" name="Freeform 55"/>
                <p:cNvSpPr>
                  <a:spLocks/>
                </p:cNvSpPr>
                <p:nvPr/>
              </p:nvSpPr>
              <p:spPr bwMode="gray">
                <a:xfrm>
                  <a:off x="3049055" y="4209678"/>
                  <a:ext cx="146050" cy="115888"/>
                </a:xfrm>
                <a:custGeom>
                  <a:avLst/>
                  <a:gdLst/>
                  <a:ahLst/>
                  <a:cxnLst>
                    <a:cxn ang="0">
                      <a:pos x="92" y="73"/>
                    </a:cxn>
                    <a:cxn ang="0">
                      <a:pos x="0" y="50"/>
                    </a:cxn>
                    <a:cxn ang="0">
                      <a:pos x="0" y="0"/>
                    </a:cxn>
                    <a:cxn ang="0">
                      <a:pos x="92" y="26"/>
                    </a:cxn>
                    <a:cxn ang="0">
                      <a:pos x="92" y="73"/>
                    </a:cxn>
                  </a:cxnLst>
                  <a:rect l="0" t="0" r="r" b="b"/>
                  <a:pathLst>
                    <a:path w="92" h="73">
                      <a:moveTo>
                        <a:pt x="92" y="73"/>
                      </a:moveTo>
                      <a:lnTo>
                        <a:pt x="0" y="50"/>
                      </a:lnTo>
                      <a:lnTo>
                        <a:pt x="0" y="0"/>
                      </a:lnTo>
                      <a:lnTo>
                        <a:pt x="92" y="26"/>
                      </a:lnTo>
                      <a:lnTo>
                        <a:pt x="92" y="73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1" name="Freeform 56"/>
                <p:cNvSpPr>
                  <a:spLocks/>
                </p:cNvSpPr>
                <p:nvPr/>
              </p:nvSpPr>
              <p:spPr bwMode="gray">
                <a:xfrm>
                  <a:off x="3049055" y="4143003"/>
                  <a:ext cx="254000" cy="107950"/>
                </a:xfrm>
                <a:custGeom>
                  <a:avLst/>
                  <a:gdLst/>
                  <a:ahLst/>
                  <a:cxnLst>
                    <a:cxn ang="0">
                      <a:pos x="92" y="68"/>
                    </a:cxn>
                    <a:cxn ang="0">
                      <a:pos x="160" y="14"/>
                    </a:cxn>
                    <a:cxn ang="0">
                      <a:pos x="115" y="0"/>
                    </a:cxn>
                    <a:cxn ang="0">
                      <a:pos x="0" y="42"/>
                    </a:cxn>
                    <a:cxn ang="0">
                      <a:pos x="92" y="68"/>
                    </a:cxn>
                  </a:cxnLst>
                  <a:rect l="0" t="0" r="r" b="b"/>
                  <a:pathLst>
                    <a:path w="160" h="68">
                      <a:moveTo>
                        <a:pt x="92" y="68"/>
                      </a:moveTo>
                      <a:lnTo>
                        <a:pt x="160" y="14"/>
                      </a:lnTo>
                      <a:lnTo>
                        <a:pt x="115" y="0"/>
                      </a:lnTo>
                      <a:lnTo>
                        <a:pt x="0" y="42"/>
                      </a:lnTo>
                      <a:lnTo>
                        <a:pt x="92" y="68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2" name="Freeform 57"/>
                <p:cNvSpPr>
                  <a:spLocks/>
                </p:cNvSpPr>
                <p:nvPr/>
              </p:nvSpPr>
              <p:spPr bwMode="gray">
                <a:xfrm>
                  <a:off x="3195105" y="4165228"/>
                  <a:ext cx="217488" cy="85725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68" y="0"/>
                    </a:cxn>
                    <a:cxn ang="0">
                      <a:pos x="137" y="16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137" h="54">
                      <a:moveTo>
                        <a:pt x="0" y="54"/>
                      </a:moveTo>
                      <a:lnTo>
                        <a:pt x="68" y="0"/>
                      </a:lnTo>
                      <a:lnTo>
                        <a:pt x="137" y="16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257" name="Gruppieren 2660"/>
              <p:cNvGrpSpPr/>
              <p:nvPr/>
            </p:nvGrpSpPr>
            <p:grpSpPr bwMode="gray">
              <a:xfrm>
                <a:off x="3788277" y="3130167"/>
                <a:ext cx="319744" cy="371708"/>
                <a:chOff x="366993" y="1574340"/>
                <a:chExt cx="957263" cy="1112838"/>
              </a:xfrm>
              <a:scene3d>
                <a:camera prst="orthographicFront"/>
                <a:lightRig rig="threePt" dir="t"/>
              </a:scene3d>
            </p:grpSpPr>
            <p:sp>
              <p:nvSpPr>
                <p:cNvPr id="1258" name="Freeform 42"/>
                <p:cNvSpPr>
                  <a:spLocks/>
                </p:cNvSpPr>
                <p:nvPr/>
              </p:nvSpPr>
              <p:spPr bwMode="gray">
                <a:xfrm>
                  <a:off x="366993" y="2406190"/>
                  <a:ext cx="949325" cy="255588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147" y="0"/>
                    </a:cxn>
                    <a:cxn ang="0">
                      <a:pos x="598" y="123"/>
                    </a:cxn>
                    <a:cxn ang="0">
                      <a:pos x="452" y="161"/>
                    </a:cxn>
                    <a:cxn ang="0">
                      <a:pos x="0" y="40"/>
                    </a:cxn>
                  </a:cxnLst>
                  <a:rect l="0" t="0" r="r" b="b"/>
                  <a:pathLst>
                    <a:path w="598" h="161">
                      <a:moveTo>
                        <a:pt x="0" y="40"/>
                      </a:moveTo>
                      <a:lnTo>
                        <a:pt x="147" y="0"/>
                      </a:lnTo>
                      <a:lnTo>
                        <a:pt x="598" y="123"/>
                      </a:lnTo>
                      <a:lnTo>
                        <a:pt x="452" y="161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9" name="Freeform 43"/>
                <p:cNvSpPr>
                  <a:spLocks/>
                </p:cNvSpPr>
                <p:nvPr/>
              </p:nvSpPr>
              <p:spPr bwMode="gray">
                <a:xfrm>
                  <a:off x="1084543" y="2601452"/>
                  <a:ext cx="231775" cy="85725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0" y="54"/>
                    </a:cxn>
                    <a:cxn ang="0">
                      <a:pos x="146" y="14"/>
                    </a:cxn>
                    <a:cxn ang="0">
                      <a:pos x="146" y="0"/>
                    </a:cxn>
                    <a:cxn ang="0">
                      <a:pos x="0" y="38"/>
                    </a:cxn>
                  </a:cxnLst>
                  <a:rect l="0" t="0" r="r" b="b"/>
                  <a:pathLst>
                    <a:path w="146" h="54">
                      <a:moveTo>
                        <a:pt x="0" y="38"/>
                      </a:moveTo>
                      <a:lnTo>
                        <a:pt x="0" y="54"/>
                      </a:lnTo>
                      <a:lnTo>
                        <a:pt x="146" y="14"/>
                      </a:lnTo>
                      <a:lnTo>
                        <a:pt x="146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0" name="Freeform 44"/>
                <p:cNvSpPr>
                  <a:spLocks/>
                </p:cNvSpPr>
                <p:nvPr/>
              </p:nvSpPr>
              <p:spPr bwMode="gray">
                <a:xfrm>
                  <a:off x="366993" y="2469690"/>
                  <a:ext cx="717550" cy="217488"/>
                </a:xfrm>
                <a:custGeom>
                  <a:avLst/>
                  <a:gdLst/>
                  <a:ahLst/>
                  <a:cxnLst>
                    <a:cxn ang="0">
                      <a:pos x="452" y="137"/>
                    </a:cxn>
                    <a:cxn ang="0">
                      <a:pos x="0" y="17"/>
                    </a:cxn>
                    <a:cxn ang="0">
                      <a:pos x="0" y="0"/>
                    </a:cxn>
                    <a:cxn ang="0">
                      <a:pos x="452" y="121"/>
                    </a:cxn>
                    <a:cxn ang="0">
                      <a:pos x="452" y="137"/>
                    </a:cxn>
                  </a:cxnLst>
                  <a:rect l="0" t="0" r="r" b="b"/>
                  <a:pathLst>
                    <a:path w="452" h="137">
                      <a:moveTo>
                        <a:pt x="452" y="13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452" y="121"/>
                      </a:lnTo>
                      <a:lnTo>
                        <a:pt x="452" y="137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1" name="Freeform 45"/>
                <p:cNvSpPr>
                  <a:spLocks/>
                </p:cNvSpPr>
                <p:nvPr/>
              </p:nvSpPr>
              <p:spPr bwMode="gray">
                <a:xfrm>
                  <a:off x="735293" y="1728327"/>
                  <a:ext cx="190500" cy="817563"/>
                </a:xfrm>
                <a:custGeom>
                  <a:avLst/>
                  <a:gdLst/>
                  <a:ahLst/>
                  <a:cxnLst>
                    <a:cxn ang="0">
                      <a:pos x="120" y="33"/>
                    </a:cxn>
                    <a:cxn ang="0">
                      <a:pos x="0" y="0"/>
                    </a:cxn>
                    <a:cxn ang="0">
                      <a:pos x="0" y="484"/>
                    </a:cxn>
                    <a:cxn ang="0">
                      <a:pos x="120" y="515"/>
                    </a:cxn>
                    <a:cxn ang="0">
                      <a:pos x="120" y="33"/>
                    </a:cxn>
                  </a:cxnLst>
                  <a:rect l="0" t="0" r="r" b="b"/>
                  <a:pathLst>
                    <a:path w="120" h="515">
                      <a:moveTo>
                        <a:pt x="120" y="33"/>
                      </a:moveTo>
                      <a:lnTo>
                        <a:pt x="0" y="0"/>
                      </a:lnTo>
                      <a:lnTo>
                        <a:pt x="0" y="484"/>
                      </a:lnTo>
                      <a:lnTo>
                        <a:pt x="120" y="515"/>
                      </a:lnTo>
                      <a:lnTo>
                        <a:pt x="120" y="33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2" name="Freeform 46"/>
                <p:cNvSpPr>
                  <a:spLocks/>
                </p:cNvSpPr>
                <p:nvPr/>
              </p:nvSpPr>
              <p:spPr bwMode="gray">
                <a:xfrm>
                  <a:off x="925793" y="1769602"/>
                  <a:ext cx="38100" cy="7762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0" y="7"/>
                    </a:cxn>
                    <a:cxn ang="0">
                      <a:pos x="0" y="489"/>
                    </a:cxn>
                    <a:cxn ang="0">
                      <a:pos x="24" y="484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24" h="489">
                      <a:moveTo>
                        <a:pt x="24" y="0"/>
                      </a:moveTo>
                      <a:lnTo>
                        <a:pt x="0" y="7"/>
                      </a:lnTo>
                      <a:lnTo>
                        <a:pt x="0" y="489"/>
                      </a:lnTo>
                      <a:lnTo>
                        <a:pt x="24" y="48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3" name="Freeform 47"/>
                <p:cNvSpPr>
                  <a:spLocks/>
                </p:cNvSpPr>
                <p:nvPr/>
              </p:nvSpPr>
              <p:spPr bwMode="gray">
                <a:xfrm>
                  <a:off x="735293" y="1717215"/>
                  <a:ext cx="228600" cy="6350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144" y="33"/>
                    </a:cxn>
                    <a:cxn ang="0">
                      <a:pos x="120" y="40"/>
                    </a:cxn>
                    <a:cxn ang="0">
                      <a:pos x="0" y="7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144" h="40">
                      <a:moveTo>
                        <a:pt x="24" y="0"/>
                      </a:moveTo>
                      <a:lnTo>
                        <a:pt x="144" y="33"/>
                      </a:lnTo>
                      <a:lnTo>
                        <a:pt x="120" y="40"/>
                      </a:lnTo>
                      <a:lnTo>
                        <a:pt x="0" y="7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4" name="Freeform 49"/>
                <p:cNvSpPr>
                  <a:spLocks/>
                </p:cNvSpPr>
                <p:nvPr/>
              </p:nvSpPr>
              <p:spPr bwMode="gray">
                <a:xfrm>
                  <a:off x="371755" y="1580690"/>
                  <a:ext cx="911225" cy="10096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85"/>
                    </a:cxn>
                    <a:cxn ang="0">
                      <a:pos x="574" y="636"/>
                    </a:cxn>
                    <a:cxn ang="0">
                      <a:pos x="574" y="1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74" h="636">
                      <a:moveTo>
                        <a:pt x="0" y="0"/>
                      </a:moveTo>
                      <a:lnTo>
                        <a:pt x="0" y="485"/>
                      </a:lnTo>
                      <a:lnTo>
                        <a:pt x="574" y="636"/>
                      </a:lnTo>
                      <a:lnTo>
                        <a:pt x="574" y="15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5" name="Freeform 50"/>
                <p:cNvSpPr>
                  <a:spLocks/>
                </p:cNvSpPr>
                <p:nvPr/>
              </p:nvSpPr>
              <p:spPr bwMode="gray">
                <a:xfrm>
                  <a:off x="438431" y="1668002"/>
                  <a:ext cx="776288" cy="8366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97"/>
                    </a:cxn>
                    <a:cxn ang="0">
                      <a:pos x="489" y="527"/>
                    </a:cxn>
                    <a:cxn ang="0">
                      <a:pos x="489" y="1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89" h="527">
                      <a:moveTo>
                        <a:pt x="0" y="0"/>
                      </a:moveTo>
                      <a:lnTo>
                        <a:pt x="0" y="397"/>
                      </a:lnTo>
                      <a:lnTo>
                        <a:pt x="489" y="527"/>
                      </a:lnTo>
                      <a:lnTo>
                        <a:pt x="48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49000">
                      <a:srgbClr val="BFBFBF"/>
                    </a:gs>
                    <a:gs pos="36667">
                      <a:srgbClr val="BFBFBF"/>
                    </a:gs>
                    <a:gs pos="75000">
                      <a:schemeClr val="bg1">
                        <a:lumMod val="65000"/>
                      </a:schemeClr>
                    </a:gs>
                    <a:gs pos="54000">
                      <a:schemeClr val="bg1">
                        <a:lumMod val="65000"/>
                      </a:schemeClr>
                    </a:gs>
                  </a:gsLst>
                  <a:lin ang="9000000" scaled="0"/>
                </a:gra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6" name="Freeform 51"/>
                <p:cNvSpPr>
                  <a:spLocks/>
                </p:cNvSpPr>
                <p:nvPr/>
              </p:nvSpPr>
              <p:spPr bwMode="gray">
                <a:xfrm>
                  <a:off x="1282981" y="1814052"/>
                  <a:ext cx="41275" cy="776288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0" y="7"/>
                    </a:cxn>
                    <a:cxn ang="0">
                      <a:pos x="0" y="489"/>
                    </a:cxn>
                    <a:cxn ang="0">
                      <a:pos x="26" y="482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26" h="489">
                      <a:moveTo>
                        <a:pt x="26" y="0"/>
                      </a:moveTo>
                      <a:lnTo>
                        <a:pt x="0" y="7"/>
                      </a:lnTo>
                      <a:lnTo>
                        <a:pt x="0" y="489"/>
                      </a:lnTo>
                      <a:lnTo>
                        <a:pt x="26" y="48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noFill/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7" name="Freeform 52"/>
                <p:cNvSpPr>
                  <a:spLocks/>
                </p:cNvSpPr>
                <p:nvPr/>
              </p:nvSpPr>
              <p:spPr bwMode="gray">
                <a:xfrm>
                  <a:off x="371755" y="1574340"/>
                  <a:ext cx="952500" cy="250825"/>
                </a:xfrm>
                <a:custGeom>
                  <a:avLst/>
                  <a:gdLst/>
                  <a:ahLst/>
                  <a:cxnLst>
                    <a:cxn ang="0">
                      <a:pos x="600" y="151"/>
                    </a:cxn>
                    <a:cxn ang="0">
                      <a:pos x="574" y="158"/>
                    </a:cxn>
                    <a:cxn ang="0">
                      <a:pos x="0" y="4"/>
                    </a:cxn>
                    <a:cxn ang="0">
                      <a:pos x="23" y="0"/>
                    </a:cxn>
                    <a:cxn ang="0">
                      <a:pos x="600" y="151"/>
                    </a:cxn>
                  </a:cxnLst>
                  <a:rect l="0" t="0" r="r" b="b"/>
                  <a:pathLst>
                    <a:path w="600" h="158">
                      <a:moveTo>
                        <a:pt x="600" y="151"/>
                      </a:moveTo>
                      <a:lnTo>
                        <a:pt x="574" y="158"/>
                      </a:lnTo>
                      <a:lnTo>
                        <a:pt x="0" y="4"/>
                      </a:lnTo>
                      <a:lnTo>
                        <a:pt x="23" y="0"/>
                      </a:lnTo>
                      <a:lnTo>
                        <a:pt x="600" y="151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  <a:sp3d prstMaterial="matte"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252" name="Freeform 6"/>
            <p:cNvSpPr>
              <a:spLocks/>
            </p:cNvSpPr>
            <p:nvPr/>
          </p:nvSpPr>
          <p:spPr bwMode="gray">
            <a:xfrm>
              <a:off x="3430226" y="4510132"/>
              <a:ext cx="449433" cy="250098"/>
            </a:xfrm>
            <a:custGeom>
              <a:avLst/>
              <a:gdLst/>
              <a:ahLst/>
              <a:cxnLst>
                <a:cxn ang="0">
                  <a:pos x="807" y="222"/>
                </a:cxn>
                <a:cxn ang="0">
                  <a:pos x="790" y="224"/>
                </a:cxn>
                <a:cxn ang="0">
                  <a:pos x="791" y="218"/>
                </a:cxn>
                <a:cxn ang="0">
                  <a:pos x="693" y="115"/>
                </a:cxn>
                <a:cxn ang="0">
                  <a:pos x="633" y="136"/>
                </a:cxn>
                <a:cxn ang="0">
                  <a:pos x="635" y="115"/>
                </a:cxn>
                <a:cxn ang="0">
                  <a:pos x="484" y="0"/>
                </a:cxn>
                <a:cxn ang="0">
                  <a:pos x="333" y="115"/>
                </a:cxn>
                <a:cxn ang="0">
                  <a:pos x="336" y="139"/>
                </a:cxn>
                <a:cxn ang="0">
                  <a:pos x="263" y="108"/>
                </a:cxn>
                <a:cxn ang="0">
                  <a:pos x="158" y="218"/>
                </a:cxn>
                <a:cxn ang="0">
                  <a:pos x="164" y="253"/>
                </a:cxn>
                <a:cxn ang="0">
                  <a:pos x="114" y="242"/>
                </a:cxn>
                <a:cxn ang="0">
                  <a:pos x="0" y="352"/>
                </a:cxn>
                <a:cxn ang="0">
                  <a:pos x="114" y="462"/>
                </a:cxn>
                <a:cxn ang="0">
                  <a:pos x="203" y="421"/>
                </a:cxn>
                <a:cxn ang="0">
                  <a:pos x="365" y="513"/>
                </a:cxn>
                <a:cxn ang="0">
                  <a:pos x="524" y="431"/>
                </a:cxn>
                <a:cxn ang="0">
                  <a:pos x="616" y="488"/>
                </a:cxn>
                <a:cxn ang="0">
                  <a:pos x="717" y="410"/>
                </a:cxn>
                <a:cxn ang="0">
                  <a:pos x="807" y="455"/>
                </a:cxn>
                <a:cxn ang="0">
                  <a:pos x="922" y="339"/>
                </a:cxn>
                <a:cxn ang="0">
                  <a:pos x="807" y="222"/>
                </a:cxn>
              </a:cxnLst>
              <a:rect l="0" t="0" r="r" b="b"/>
              <a:pathLst>
                <a:path w="922" h="513">
                  <a:moveTo>
                    <a:pt x="807" y="222"/>
                  </a:moveTo>
                  <a:cubicBezTo>
                    <a:pt x="801" y="222"/>
                    <a:pt x="796" y="223"/>
                    <a:pt x="790" y="224"/>
                  </a:cubicBezTo>
                  <a:cubicBezTo>
                    <a:pt x="790" y="222"/>
                    <a:pt x="791" y="220"/>
                    <a:pt x="791" y="218"/>
                  </a:cubicBezTo>
                  <a:cubicBezTo>
                    <a:pt x="791" y="161"/>
                    <a:pt x="747" y="115"/>
                    <a:pt x="693" y="115"/>
                  </a:cubicBezTo>
                  <a:cubicBezTo>
                    <a:pt x="670" y="115"/>
                    <a:pt x="649" y="123"/>
                    <a:pt x="633" y="136"/>
                  </a:cubicBezTo>
                  <a:cubicBezTo>
                    <a:pt x="634" y="129"/>
                    <a:pt x="635" y="122"/>
                    <a:pt x="635" y="115"/>
                  </a:cubicBezTo>
                  <a:cubicBezTo>
                    <a:pt x="635" y="51"/>
                    <a:pt x="568" y="0"/>
                    <a:pt x="484" y="0"/>
                  </a:cubicBezTo>
                  <a:cubicBezTo>
                    <a:pt x="400" y="0"/>
                    <a:pt x="333" y="51"/>
                    <a:pt x="333" y="115"/>
                  </a:cubicBezTo>
                  <a:cubicBezTo>
                    <a:pt x="333" y="123"/>
                    <a:pt x="334" y="131"/>
                    <a:pt x="336" y="139"/>
                  </a:cubicBezTo>
                  <a:cubicBezTo>
                    <a:pt x="317" y="120"/>
                    <a:pt x="292" y="108"/>
                    <a:pt x="263" y="108"/>
                  </a:cubicBezTo>
                  <a:cubicBezTo>
                    <a:pt x="205" y="108"/>
                    <a:pt x="158" y="157"/>
                    <a:pt x="158" y="218"/>
                  </a:cubicBezTo>
                  <a:cubicBezTo>
                    <a:pt x="158" y="230"/>
                    <a:pt x="160" y="242"/>
                    <a:pt x="164" y="253"/>
                  </a:cubicBezTo>
                  <a:cubicBezTo>
                    <a:pt x="149" y="246"/>
                    <a:pt x="132" y="242"/>
                    <a:pt x="114" y="242"/>
                  </a:cubicBezTo>
                  <a:cubicBezTo>
                    <a:pt x="51" y="242"/>
                    <a:pt x="0" y="291"/>
                    <a:pt x="0" y="352"/>
                  </a:cubicBezTo>
                  <a:cubicBezTo>
                    <a:pt x="0" y="413"/>
                    <a:pt x="51" y="462"/>
                    <a:pt x="114" y="462"/>
                  </a:cubicBezTo>
                  <a:cubicBezTo>
                    <a:pt x="150" y="462"/>
                    <a:pt x="182" y="446"/>
                    <a:pt x="203" y="421"/>
                  </a:cubicBezTo>
                  <a:cubicBezTo>
                    <a:pt x="218" y="473"/>
                    <a:pt x="285" y="513"/>
                    <a:pt x="365" y="513"/>
                  </a:cubicBezTo>
                  <a:cubicBezTo>
                    <a:pt x="440" y="513"/>
                    <a:pt x="503" y="478"/>
                    <a:pt x="524" y="431"/>
                  </a:cubicBezTo>
                  <a:cubicBezTo>
                    <a:pt x="542" y="465"/>
                    <a:pt x="576" y="488"/>
                    <a:pt x="616" y="488"/>
                  </a:cubicBezTo>
                  <a:cubicBezTo>
                    <a:pt x="664" y="488"/>
                    <a:pt x="704" y="455"/>
                    <a:pt x="717" y="410"/>
                  </a:cubicBezTo>
                  <a:cubicBezTo>
                    <a:pt x="738" y="437"/>
                    <a:pt x="770" y="455"/>
                    <a:pt x="807" y="455"/>
                  </a:cubicBezTo>
                  <a:cubicBezTo>
                    <a:pt x="870" y="455"/>
                    <a:pt x="922" y="403"/>
                    <a:pt x="922" y="339"/>
                  </a:cubicBezTo>
                  <a:cubicBezTo>
                    <a:pt x="922" y="275"/>
                    <a:pt x="870" y="222"/>
                    <a:pt x="807" y="22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 w="6350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>
                <a:rot lat="20400000" lon="19200000" rev="0"/>
              </a:camera>
              <a:lightRig rig="threePt" dir="t"/>
            </a:scene3d>
            <a:sp3d prstMaterial="matte">
              <a:bevelT w="0" h="0"/>
              <a:bevelB w="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3" name="Freeform 50"/>
            <p:cNvSpPr>
              <a:spLocks/>
            </p:cNvSpPr>
            <p:nvPr/>
          </p:nvSpPr>
          <p:spPr bwMode="gray">
            <a:xfrm>
              <a:off x="3388279" y="4347797"/>
              <a:ext cx="533326" cy="5747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7"/>
                </a:cxn>
                <a:cxn ang="0">
                  <a:pos x="489" y="527"/>
                </a:cxn>
                <a:cxn ang="0">
                  <a:pos x="489" y="130"/>
                </a:cxn>
                <a:cxn ang="0">
                  <a:pos x="0" y="0"/>
                </a:cxn>
              </a:cxnLst>
              <a:rect l="0" t="0" r="r" b="b"/>
              <a:pathLst>
                <a:path w="489" h="527">
                  <a:moveTo>
                    <a:pt x="0" y="0"/>
                  </a:moveTo>
                  <a:lnTo>
                    <a:pt x="0" y="397"/>
                  </a:lnTo>
                  <a:lnTo>
                    <a:pt x="489" y="527"/>
                  </a:lnTo>
                  <a:lnTo>
                    <a:pt x="489" y="13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49000">
                  <a:srgbClr val="BFBFBF">
                    <a:alpha val="20000"/>
                  </a:srgbClr>
                </a:gs>
                <a:gs pos="36667">
                  <a:srgbClr val="BFBFBF">
                    <a:alpha val="20000"/>
                  </a:srgbClr>
                </a:gs>
                <a:gs pos="75000">
                  <a:schemeClr val="bg1">
                    <a:lumMod val="65000"/>
                    <a:alpha val="20000"/>
                  </a:schemeClr>
                </a:gs>
                <a:gs pos="54000">
                  <a:schemeClr val="bg1">
                    <a:lumMod val="65000"/>
                    <a:alpha val="20000"/>
                  </a:schemeClr>
                </a:gs>
              </a:gsLst>
              <a:lin ang="9000000" scaled="0"/>
            </a:gradFill>
            <a:ln w="3175" cap="flat">
              <a:noFill/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88" name="Gruppieren 7"/>
          <p:cNvGrpSpPr/>
          <p:nvPr/>
        </p:nvGrpSpPr>
        <p:grpSpPr bwMode="gray">
          <a:xfrm>
            <a:off x="8991415" y="5387383"/>
            <a:ext cx="838373" cy="509592"/>
            <a:chOff x="9131689" y="3913314"/>
            <a:chExt cx="872691" cy="509592"/>
          </a:xfrm>
        </p:grpSpPr>
        <p:grpSp>
          <p:nvGrpSpPr>
            <p:cNvPr id="1389" name="Gruppieren 2330"/>
            <p:cNvGrpSpPr>
              <a:grpSpLocks/>
            </p:cNvGrpSpPr>
            <p:nvPr/>
          </p:nvGrpSpPr>
          <p:grpSpPr bwMode="gray">
            <a:xfrm>
              <a:off x="9131689" y="3913314"/>
              <a:ext cx="514062" cy="509592"/>
              <a:chOff x="6359525" y="2830513"/>
              <a:chExt cx="644526" cy="636588"/>
            </a:xfrm>
            <a:scene3d>
              <a:camera prst="orthographicFront"/>
              <a:lightRig rig="threePt" dir="t"/>
            </a:scene3d>
          </p:grpSpPr>
          <p:sp>
            <p:nvSpPr>
              <p:cNvPr id="1391" name="Freeform 70"/>
              <p:cNvSpPr>
                <a:spLocks/>
              </p:cNvSpPr>
              <p:nvPr/>
            </p:nvSpPr>
            <p:spPr bwMode="gray">
              <a:xfrm>
                <a:off x="6359525" y="2968625"/>
                <a:ext cx="187325" cy="338138"/>
              </a:xfrm>
              <a:custGeom>
                <a:avLst/>
                <a:gdLst>
                  <a:gd name="T0" fmla="*/ 118 w 118"/>
                  <a:gd name="T1" fmla="*/ 10 h 213"/>
                  <a:gd name="T2" fmla="*/ 33 w 118"/>
                  <a:gd name="T3" fmla="*/ 213 h 213"/>
                  <a:gd name="T4" fmla="*/ 0 w 118"/>
                  <a:gd name="T5" fmla="*/ 206 h 213"/>
                  <a:gd name="T6" fmla="*/ 85 w 118"/>
                  <a:gd name="T7" fmla="*/ 0 h 213"/>
                  <a:gd name="T8" fmla="*/ 118 w 118"/>
                  <a:gd name="T9" fmla="*/ 10 h 2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213"/>
                  <a:gd name="T17" fmla="*/ 118 w 118"/>
                  <a:gd name="T18" fmla="*/ 213 h 2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213">
                    <a:moveTo>
                      <a:pt x="118" y="10"/>
                    </a:moveTo>
                    <a:lnTo>
                      <a:pt x="33" y="213"/>
                    </a:lnTo>
                    <a:lnTo>
                      <a:pt x="0" y="206"/>
                    </a:lnTo>
                    <a:lnTo>
                      <a:pt x="85" y="0"/>
                    </a:lnTo>
                    <a:lnTo>
                      <a:pt x="118" y="1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2" name="Freeform 71"/>
              <p:cNvSpPr>
                <a:spLocks/>
              </p:cNvSpPr>
              <p:nvPr/>
            </p:nvSpPr>
            <p:spPr bwMode="gray">
              <a:xfrm>
                <a:off x="6411913" y="2984500"/>
                <a:ext cx="134938" cy="322263"/>
              </a:xfrm>
              <a:custGeom>
                <a:avLst/>
                <a:gdLst>
                  <a:gd name="T0" fmla="*/ 45 w 85"/>
                  <a:gd name="T1" fmla="*/ 191 h 203"/>
                  <a:gd name="T2" fmla="*/ 0 w 85"/>
                  <a:gd name="T3" fmla="*/ 203 h 203"/>
                  <a:gd name="T4" fmla="*/ 85 w 85"/>
                  <a:gd name="T5" fmla="*/ 0 h 203"/>
                  <a:gd name="T6" fmla="*/ 45 w 85"/>
                  <a:gd name="T7" fmla="*/ 191 h 20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203"/>
                  <a:gd name="T14" fmla="*/ 85 w 85"/>
                  <a:gd name="T15" fmla="*/ 203 h 20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203">
                    <a:moveTo>
                      <a:pt x="45" y="191"/>
                    </a:moveTo>
                    <a:lnTo>
                      <a:pt x="0" y="203"/>
                    </a:lnTo>
                    <a:lnTo>
                      <a:pt x="85" y="0"/>
                    </a:lnTo>
                    <a:lnTo>
                      <a:pt x="45" y="19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3" name="Freeform 72"/>
              <p:cNvSpPr>
                <a:spLocks/>
              </p:cNvSpPr>
              <p:nvPr/>
            </p:nvSpPr>
            <p:spPr bwMode="gray">
              <a:xfrm>
                <a:off x="6411913" y="3287713"/>
                <a:ext cx="209550" cy="55563"/>
              </a:xfrm>
              <a:custGeom>
                <a:avLst/>
                <a:gdLst>
                  <a:gd name="T0" fmla="*/ 45 w 132"/>
                  <a:gd name="T1" fmla="*/ 0 h 35"/>
                  <a:gd name="T2" fmla="*/ 0 w 132"/>
                  <a:gd name="T3" fmla="*/ 12 h 35"/>
                  <a:gd name="T4" fmla="*/ 89 w 132"/>
                  <a:gd name="T5" fmla="*/ 35 h 35"/>
                  <a:gd name="T6" fmla="*/ 132 w 132"/>
                  <a:gd name="T7" fmla="*/ 24 h 35"/>
                  <a:gd name="T8" fmla="*/ 45 w 13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35"/>
                  <a:gd name="T17" fmla="*/ 132 w 132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35">
                    <a:moveTo>
                      <a:pt x="45" y="0"/>
                    </a:moveTo>
                    <a:lnTo>
                      <a:pt x="0" y="12"/>
                    </a:lnTo>
                    <a:lnTo>
                      <a:pt x="89" y="35"/>
                    </a:lnTo>
                    <a:lnTo>
                      <a:pt x="132" y="24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4" name="Freeform 73"/>
              <p:cNvSpPr>
                <a:spLocks/>
              </p:cNvSpPr>
              <p:nvPr/>
            </p:nvSpPr>
            <p:spPr bwMode="gray">
              <a:xfrm>
                <a:off x="6778625" y="3348038"/>
                <a:ext cx="225425" cy="119063"/>
              </a:xfrm>
              <a:custGeom>
                <a:avLst/>
                <a:gdLst>
                  <a:gd name="T0" fmla="*/ 142 w 142"/>
                  <a:gd name="T1" fmla="*/ 0 h 75"/>
                  <a:gd name="T2" fmla="*/ 0 w 142"/>
                  <a:gd name="T3" fmla="*/ 38 h 75"/>
                  <a:gd name="T4" fmla="*/ 0 w 142"/>
                  <a:gd name="T5" fmla="*/ 75 h 75"/>
                  <a:gd name="T6" fmla="*/ 142 w 142"/>
                  <a:gd name="T7" fmla="*/ 38 h 75"/>
                  <a:gd name="T8" fmla="*/ 142 w 142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2"/>
                  <a:gd name="T16" fmla="*/ 0 h 75"/>
                  <a:gd name="T17" fmla="*/ 142 w 142"/>
                  <a:gd name="T18" fmla="*/ 75 h 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2" h="75">
                    <a:moveTo>
                      <a:pt x="142" y="0"/>
                    </a:moveTo>
                    <a:lnTo>
                      <a:pt x="0" y="38"/>
                    </a:lnTo>
                    <a:lnTo>
                      <a:pt x="0" y="75"/>
                    </a:lnTo>
                    <a:lnTo>
                      <a:pt x="142" y="3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5" name="Freeform 74"/>
              <p:cNvSpPr>
                <a:spLocks/>
              </p:cNvSpPr>
              <p:nvPr/>
            </p:nvSpPr>
            <p:spPr bwMode="gray">
              <a:xfrm>
                <a:off x="6359525" y="3295650"/>
                <a:ext cx="419100" cy="171450"/>
              </a:xfrm>
              <a:custGeom>
                <a:avLst/>
                <a:gdLst>
                  <a:gd name="T0" fmla="*/ 264 w 264"/>
                  <a:gd name="T1" fmla="*/ 71 h 108"/>
                  <a:gd name="T2" fmla="*/ 0 w 264"/>
                  <a:gd name="T3" fmla="*/ 0 h 108"/>
                  <a:gd name="T4" fmla="*/ 0 w 264"/>
                  <a:gd name="T5" fmla="*/ 38 h 108"/>
                  <a:gd name="T6" fmla="*/ 264 w 264"/>
                  <a:gd name="T7" fmla="*/ 108 h 108"/>
                  <a:gd name="T8" fmla="*/ 264 w 264"/>
                  <a:gd name="T9" fmla="*/ 7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4"/>
                  <a:gd name="T16" fmla="*/ 0 h 108"/>
                  <a:gd name="T17" fmla="*/ 264 w 264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4" h="108">
                    <a:moveTo>
                      <a:pt x="264" y="71"/>
                    </a:moveTo>
                    <a:lnTo>
                      <a:pt x="0" y="0"/>
                    </a:lnTo>
                    <a:lnTo>
                      <a:pt x="0" y="38"/>
                    </a:lnTo>
                    <a:lnTo>
                      <a:pt x="264" y="108"/>
                    </a:lnTo>
                    <a:lnTo>
                      <a:pt x="264" y="7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6" name="Freeform 75"/>
              <p:cNvSpPr>
                <a:spLocks/>
              </p:cNvSpPr>
              <p:nvPr/>
            </p:nvSpPr>
            <p:spPr bwMode="gray">
              <a:xfrm>
                <a:off x="6494463" y="2946400"/>
                <a:ext cx="509588" cy="134938"/>
              </a:xfrm>
              <a:custGeom>
                <a:avLst/>
                <a:gdLst>
                  <a:gd name="T0" fmla="*/ 321 w 321"/>
                  <a:gd name="T1" fmla="*/ 71 h 85"/>
                  <a:gd name="T2" fmla="*/ 264 w 321"/>
                  <a:gd name="T3" fmla="*/ 85 h 85"/>
                  <a:gd name="T4" fmla="*/ 0 w 321"/>
                  <a:gd name="T5" fmla="*/ 14 h 85"/>
                  <a:gd name="T6" fmla="*/ 56 w 321"/>
                  <a:gd name="T7" fmla="*/ 0 h 85"/>
                  <a:gd name="T8" fmla="*/ 321 w 321"/>
                  <a:gd name="T9" fmla="*/ 71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1"/>
                  <a:gd name="T16" fmla="*/ 0 h 85"/>
                  <a:gd name="T17" fmla="*/ 321 w 321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1" h="85">
                    <a:moveTo>
                      <a:pt x="321" y="71"/>
                    </a:moveTo>
                    <a:lnTo>
                      <a:pt x="264" y="85"/>
                    </a:lnTo>
                    <a:lnTo>
                      <a:pt x="0" y="14"/>
                    </a:lnTo>
                    <a:lnTo>
                      <a:pt x="56" y="0"/>
                    </a:lnTo>
                    <a:lnTo>
                      <a:pt x="321" y="7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7" name="Freeform 76"/>
              <p:cNvSpPr>
                <a:spLocks/>
              </p:cNvSpPr>
              <p:nvPr/>
            </p:nvSpPr>
            <p:spPr bwMode="gray">
              <a:xfrm>
                <a:off x="6483350" y="2984500"/>
                <a:ext cx="201613" cy="341313"/>
              </a:xfrm>
              <a:custGeom>
                <a:avLst/>
                <a:gdLst>
                  <a:gd name="T0" fmla="*/ 40 w 127"/>
                  <a:gd name="T1" fmla="*/ 0 h 215"/>
                  <a:gd name="T2" fmla="*/ 0 w 127"/>
                  <a:gd name="T3" fmla="*/ 191 h 215"/>
                  <a:gd name="T4" fmla="*/ 87 w 127"/>
                  <a:gd name="T5" fmla="*/ 215 h 215"/>
                  <a:gd name="T6" fmla="*/ 127 w 127"/>
                  <a:gd name="T7" fmla="*/ 23 h 215"/>
                  <a:gd name="T8" fmla="*/ 40 w 127"/>
                  <a:gd name="T9" fmla="*/ 0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"/>
                  <a:gd name="T16" fmla="*/ 0 h 215"/>
                  <a:gd name="T17" fmla="*/ 127 w 127"/>
                  <a:gd name="T18" fmla="*/ 215 h 2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" h="215">
                    <a:moveTo>
                      <a:pt x="40" y="0"/>
                    </a:moveTo>
                    <a:lnTo>
                      <a:pt x="0" y="191"/>
                    </a:lnTo>
                    <a:lnTo>
                      <a:pt x="87" y="215"/>
                    </a:lnTo>
                    <a:lnTo>
                      <a:pt x="127" y="23"/>
                    </a:lnTo>
                    <a:lnTo>
                      <a:pt x="4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FBFBF"/>
                  </a:gs>
                  <a:gs pos="100000">
                    <a:srgbClr val="7F7F7F"/>
                  </a:gs>
                </a:gsLst>
                <a:lin ang="5400000"/>
              </a:gra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8" name="Freeform 77"/>
              <p:cNvSpPr>
                <a:spLocks/>
              </p:cNvSpPr>
              <p:nvPr/>
            </p:nvSpPr>
            <p:spPr bwMode="gray">
              <a:xfrm>
                <a:off x="6778625" y="3059113"/>
                <a:ext cx="225425" cy="349250"/>
              </a:xfrm>
              <a:custGeom>
                <a:avLst/>
                <a:gdLst>
                  <a:gd name="T0" fmla="*/ 142 w 142"/>
                  <a:gd name="T1" fmla="*/ 0 h 220"/>
                  <a:gd name="T2" fmla="*/ 142 w 142"/>
                  <a:gd name="T3" fmla="*/ 182 h 220"/>
                  <a:gd name="T4" fmla="*/ 0 w 142"/>
                  <a:gd name="T5" fmla="*/ 220 h 220"/>
                  <a:gd name="T6" fmla="*/ 85 w 142"/>
                  <a:gd name="T7" fmla="*/ 14 h 220"/>
                  <a:gd name="T8" fmla="*/ 142 w 142"/>
                  <a:gd name="T9" fmla="*/ 0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2"/>
                  <a:gd name="T16" fmla="*/ 0 h 220"/>
                  <a:gd name="T17" fmla="*/ 142 w 142"/>
                  <a:gd name="T18" fmla="*/ 220 h 2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2" h="220">
                    <a:moveTo>
                      <a:pt x="142" y="0"/>
                    </a:moveTo>
                    <a:lnTo>
                      <a:pt x="142" y="182"/>
                    </a:lnTo>
                    <a:lnTo>
                      <a:pt x="0" y="220"/>
                    </a:lnTo>
                    <a:lnTo>
                      <a:pt x="85" y="14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9" name="Freeform 78"/>
              <p:cNvSpPr>
                <a:spLocks/>
              </p:cNvSpPr>
              <p:nvPr/>
            </p:nvSpPr>
            <p:spPr bwMode="gray">
              <a:xfrm>
                <a:off x="6411913" y="2841625"/>
                <a:ext cx="141288" cy="501650"/>
              </a:xfrm>
              <a:custGeom>
                <a:avLst/>
                <a:gdLst>
                  <a:gd name="T0" fmla="*/ 0 w 89"/>
                  <a:gd name="T1" fmla="*/ 0 h 316"/>
                  <a:gd name="T2" fmla="*/ 0 w 89"/>
                  <a:gd name="T3" fmla="*/ 293 h 316"/>
                  <a:gd name="T4" fmla="*/ 89 w 89"/>
                  <a:gd name="T5" fmla="*/ 316 h 316"/>
                  <a:gd name="T6" fmla="*/ 89 w 89"/>
                  <a:gd name="T7" fmla="*/ 24 h 316"/>
                  <a:gd name="T8" fmla="*/ 0 w 89"/>
                  <a:gd name="T9" fmla="*/ 0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316"/>
                  <a:gd name="T17" fmla="*/ 89 w 89"/>
                  <a:gd name="T18" fmla="*/ 316 h 3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316">
                    <a:moveTo>
                      <a:pt x="0" y="0"/>
                    </a:moveTo>
                    <a:lnTo>
                      <a:pt x="0" y="293"/>
                    </a:lnTo>
                    <a:lnTo>
                      <a:pt x="89" y="316"/>
                    </a:lnTo>
                    <a:lnTo>
                      <a:pt x="89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0" name="Freeform 79"/>
              <p:cNvSpPr>
                <a:spLocks/>
              </p:cNvSpPr>
              <p:nvPr/>
            </p:nvSpPr>
            <p:spPr bwMode="gray">
              <a:xfrm>
                <a:off x="6423025" y="2890838"/>
                <a:ext cx="115888" cy="217488"/>
              </a:xfrm>
              <a:custGeom>
                <a:avLst/>
                <a:gdLst>
                  <a:gd name="T0" fmla="*/ 0 w 73"/>
                  <a:gd name="T1" fmla="*/ 0 h 137"/>
                  <a:gd name="T2" fmla="*/ 0 w 73"/>
                  <a:gd name="T3" fmla="*/ 118 h 137"/>
                  <a:gd name="T4" fmla="*/ 73 w 73"/>
                  <a:gd name="T5" fmla="*/ 137 h 137"/>
                  <a:gd name="T6" fmla="*/ 73 w 73"/>
                  <a:gd name="T7" fmla="*/ 21 h 137"/>
                  <a:gd name="T8" fmla="*/ 0 w 73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137"/>
                  <a:gd name="T17" fmla="*/ 73 w 73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137">
                    <a:moveTo>
                      <a:pt x="0" y="0"/>
                    </a:moveTo>
                    <a:lnTo>
                      <a:pt x="0" y="118"/>
                    </a:lnTo>
                    <a:lnTo>
                      <a:pt x="73" y="137"/>
                    </a:lnTo>
                    <a:lnTo>
                      <a:pt x="7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1" name="Freeform 80"/>
              <p:cNvSpPr>
                <a:spLocks/>
              </p:cNvSpPr>
              <p:nvPr/>
            </p:nvSpPr>
            <p:spPr bwMode="gray">
              <a:xfrm>
                <a:off x="6423025" y="3103563"/>
                <a:ext cx="115888" cy="217488"/>
              </a:xfrm>
              <a:custGeom>
                <a:avLst/>
                <a:gdLst>
                  <a:gd name="T0" fmla="*/ 0 w 73"/>
                  <a:gd name="T1" fmla="*/ 0 h 137"/>
                  <a:gd name="T2" fmla="*/ 0 w 73"/>
                  <a:gd name="T3" fmla="*/ 118 h 137"/>
                  <a:gd name="T4" fmla="*/ 73 w 73"/>
                  <a:gd name="T5" fmla="*/ 137 h 137"/>
                  <a:gd name="T6" fmla="*/ 73 w 73"/>
                  <a:gd name="T7" fmla="*/ 19 h 137"/>
                  <a:gd name="T8" fmla="*/ 0 w 73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137"/>
                  <a:gd name="T17" fmla="*/ 73 w 73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137">
                    <a:moveTo>
                      <a:pt x="0" y="0"/>
                    </a:moveTo>
                    <a:lnTo>
                      <a:pt x="0" y="118"/>
                    </a:lnTo>
                    <a:lnTo>
                      <a:pt x="73" y="137"/>
                    </a:lnTo>
                    <a:lnTo>
                      <a:pt x="7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2" name="Freeform 81"/>
              <p:cNvSpPr>
                <a:spLocks/>
              </p:cNvSpPr>
              <p:nvPr/>
            </p:nvSpPr>
            <p:spPr bwMode="gray">
              <a:xfrm>
                <a:off x="6445250" y="2863850"/>
                <a:ext cx="63500" cy="30163"/>
              </a:xfrm>
              <a:custGeom>
                <a:avLst/>
                <a:gdLst>
                  <a:gd name="T0" fmla="*/ 0 w 40"/>
                  <a:gd name="T1" fmla="*/ 0 h 19"/>
                  <a:gd name="T2" fmla="*/ 0 w 40"/>
                  <a:gd name="T3" fmla="*/ 10 h 19"/>
                  <a:gd name="T4" fmla="*/ 40 w 40"/>
                  <a:gd name="T5" fmla="*/ 19 h 19"/>
                  <a:gd name="T6" fmla="*/ 40 w 40"/>
                  <a:gd name="T7" fmla="*/ 12 h 19"/>
                  <a:gd name="T8" fmla="*/ 0 w 4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19"/>
                  <a:gd name="T17" fmla="*/ 40 w 4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19">
                    <a:moveTo>
                      <a:pt x="0" y="0"/>
                    </a:moveTo>
                    <a:lnTo>
                      <a:pt x="0" y="10"/>
                    </a:lnTo>
                    <a:lnTo>
                      <a:pt x="40" y="19"/>
                    </a:lnTo>
                    <a:lnTo>
                      <a:pt x="4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3" name="Freeform 82"/>
              <p:cNvSpPr>
                <a:spLocks/>
              </p:cNvSpPr>
              <p:nvPr/>
            </p:nvSpPr>
            <p:spPr bwMode="gray">
              <a:xfrm>
                <a:off x="6411913" y="2830513"/>
                <a:ext cx="187325" cy="49213"/>
              </a:xfrm>
              <a:custGeom>
                <a:avLst/>
                <a:gdLst>
                  <a:gd name="T0" fmla="*/ 30 w 118"/>
                  <a:gd name="T1" fmla="*/ 0 h 31"/>
                  <a:gd name="T2" fmla="*/ 0 w 118"/>
                  <a:gd name="T3" fmla="*/ 7 h 31"/>
                  <a:gd name="T4" fmla="*/ 89 w 118"/>
                  <a:gd name="T5" fmla="*/ 31 h 31"/>
                  <a:gd name="T6" fmla="*/ 118 w 118"/>
                  <a:gd name="T7" fmla="*/ 23 h 31"/>
                  <a:gd name="T8" fmla="*/ 30 w 118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31"/>
                  <a:gd name="T17" fmla="*/ 118 w 118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31">
                    <a:moveTo>
                      <a:pt x="30" y="0"/>
                    </a:moveTo>
                    <a:lnTo>
                      <a:pt x="0" y="7"/>
                    </a:lnTo>
                    <a:lnTo>
                      <a:pt x="89" y="31"/>
                    </a:lnTo>
                    <a:lnTo>
                      <a:pt x="118" y="2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4" name="Freeform 83"/>
              <p:cNvSpPr>
                <a:spLocks/>
              </p:cNvSpPr>
              <p:nvPr/>
            </p:nvSpPr>
            <p:spPr bwMode="gray">
              <a:xfrm>
                <a:off x="6553200" y="2867025"/>
                <a:ext cx="46038" cy="476250"/>
              </a:xfrm>
              <a:custGeom>
                <a:avLst/>
                <a:gdLst>
                  <a:gd name="T0" fmla="*/ 0 w 29"/>
                  <a:gd name="T1" fmla="*/ 8 h 300"/>
                  <a:gd name="T2" fmla="*/ 0 w 29"/>
                  <a:gd name="T3" fmla="*/ 300 h 300"/>
                  <a:gd name="T4" fmla="*/ 29 w 29"/>
                  <a:gd name="T5" fmla="*/ 293 h 300"/>
                  <a:gd name="T6" fmla="*/ 29 w 29"/>
                  <a:gd name="T7" fmla="*/ 0 h 300"/>
                  <a:gd name="T8" fmla="*/ 0 w 29"/>
                  <a:gd name="T9" fmla="*/ 8 h 3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00"/>
                  <a:gd name="T17" fmla="*/ 29 w 29"/>
                  <a:gd name="T18" fmla="*/ 300 h 3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00">
                    <a:moveTo>
                      <a:pt x="0" y="8"/>
                    </a:moveTo>
                    <a:lnTo>
                      <a:pt x="0" y="300"/>
                    </a:lnTo>
                    <a:lnTo>
                      <a:pt x="29" y="293"/>
                    </a:lnTo>
                    <a:lnTo>
                      <a:pt x="29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62626"/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5" name="Freeform 86"/>
              <p:cNvSpPr>
                <a:spLocks/>
              </p:cNvSpPr>
              <p:nvPr/>
            </p:nvSpPr>
            <p:spPr bwMode="gray">
              <a:xfrm>
                <a:off x="6553200" y="3021013"/>
                <a:ext cx="360363" cy="387350"/>
              </a:xfrm>
              <a:custGeom>
                <a:avLst/>
                <a:gdLst>
                  <a:gd name="T0" fmla="*/ 227 w 227"/>
                  <a:gd name="T1" fmla="*/ 38 h 244"/>
                  <a:gd name="T2" fmla="*/ 142 w 227"/>
                  <a:gd name="T3" fmla="*/ 244 h 244"/>
                  <a:gd name="T4" fmla="*/ 0 w 227"/>
                  <a:gd name="T5" fmla="*/ 206 h 244"/>
                  <a:gd name="T6" fmla="*/ 83 w 227"/>
                  <a:gd name="T7" fmla="*/ 0 h 244"/>
                  <a:gd name="T8" fmla="*/ 227 w 227"/>
                  <a:gd name="T9" fmla="*/ 38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7"/>
                  <a:gd name="T16" fmla="*/ 0 h 244"/>
                  <a:gd name="T17" fmla="*/ 227 w 227"/>
                  <a:gd name="T18" fmla="*/ 244 h 2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7" h="244">
                    <a:moveTo>
                      <a:pt x="227" y="38"/>
                    </a:moveTo>
                    <a:lnTo>
                      <a:pt x="142" y="244"/>
                    </a:lnTo>
                    <a:lnTo>
                      <a:pt x="0" y="206"/>
                    </a:lnTo>
                    <a:lnTo>
                      <a:pt x="83" y="0"/>
                    </a:lnTo>
                    <a:lnTo>
                      <a:pt x="227" y="3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350" cap="flat">
                <a:noFill/>
                <a:prstDash val="solid"/>
                <a:miter lim="800000"/>
                <a:headEnd/>
                <a:tailEnd/>
              </a:ln>
              <a:sp3d prstMaterial="matte"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6" name="Freeform 87"/>
              <p:cNvSpPr>
                <a:spLocks/>
              </p:cNvSpPr>
              <p:nvPr/>
            </p:nvSpPr>
            <p:spPr bwMode="gray">
              <a:xfrm>
                <a:off x="6602413" y="3055938"/>
                <a:ext cx="269875" cy="280988"/>
              </a:xfrm>
              <a:custGeom>
                <a:avLst/>
                <a:gdLst>
                  <a:gd name="T0" fmla="*/ 170 w 170"/>
                  <a:gd name="T1" fmla="*/ 28 h 177"/>
                  <a:gd name="T2" fmla="*/ 109 w 170"/>
                  <a:gd name="T3" fmla="*/ 177 h 177"/>
                  <a:gd name="T4" fmla="*/ 0 w 170"/>
                  <a:gd name="T5" fmla="*/ 148 h 177"/>
                  <a:gd name="T6" fmla="*/ 62 w 170"/>
                  <a:gd name="T7" fmla="*/ 0 h 177"/>
                  <a:gd name="T8" fmla="*/ 170 w 170"/>
                  <a:gd name="T9" fmla="*/ 28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177"/>
                  <a:gd name="T17" fmla="*/ 170 w 170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177">
                    <a:moveTo>
                      <a:pt x="170" y="28"/>
                    </a:moveTo>
                    <a:lnTo>
                      <a:pt x="109" y="177"/>
                    </a:lnTo>
                    <a:lnTo>
                      <a:pt x="0" y="148"/>
                    </a:lnTo>
                    <a:lnTo>
                      <a:pt x="62" y="0"/>
                    </a:lnTo>
                    <a:lnTo>
                      <a:pt x="170" y="2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7" name="Freeform 88"/>
              <p:cNvSpPr>
                <a:spLocks/>
              </p:cNvSpPr>
              <p:nvPr/>
            </p:nvSpPr>
            <p:spPr bwMode="gray">
              <a:xfrm>
                <a:off x="6700838" y="3089275"/>
                <a:ext cx="138113" cy="60325"/>
              </a:xfrm>
              <a:custGeom>
                <a:avLst/>
                <a:gdLst>
                  <a:gd name="T0" fmla="*/ 87 w 87"/>
                  <a:gd name="T1" fmla="*/ 23 h 38"/>
                  <a:gd name="T2" fmla="*/ 80 w 87"/>
                  <a:gd name="T3" fmla="*/ 38 h 38"/>
                  <a:gd name="T4" fmla="*/ 0 w 87"/>
                  <a:gd name="T5" fmla="*/ 16 h 38"/>
                  <a:gd name="T6" fmla="*/ 7 w 87"/>
                  <a:gd name="T7" fmla="*/ 0 h 38"/>
                  <a:gd name="T8" fmla="*/ 87 w 87"/>
                  <a:gd name="T9" fmla="*/ 23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7"/>
                  <a:gd name="T16" fmla="*/ 0 h 38"/>
                  <a:gd name="T17" fmla="*/ 87 w 8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7" h="38">
                    <a:moveTo>
                      <a:pt x="87" y="23"/>
                    </a:moveTo>
                    <a:lnTo>
                      <a:pt x="80" y="38"/>
                    </a:lnTo>
                    <a:lnTo>
                      <a:pt x="0" y="16"/>
                    </a:lnTo>
                    <a:lnTo>
                      <a:pt x="7" y="0"/>
                    </a:lnTo>
                    <a:lnTo>
                      <a:pt x="87" y="2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8" name="Freeform 89"/>
              <p:cNvSpPr>
                <a:spLocks/>
              </p:cNvSpPr>
              <p:nvPr/>
            </p:nvSpPr>
            <p:spPr bwMode="gray">
              <a:xfrm>
                <a:off x="6635750" y="3243263"/>
                <a:ext cx="139700" cy="60325"/>
              </a:xfrm>
              <a:custGeom>
                <a:avLst/>
                <a:gdLst>
                  <a:gd name="T0" fmla="*/ 88 w 88"/>
                  <a:gd name="T1" fmla="*/ 21 h 38"/>
                  <a:gd name="T2" fmla="*/ 81 w 88"/>
                  <a:gd name="T3" fmla="*/ 38 h 38"/>
                  <a:gd name="T4" fmla="*/ 0 w 88"/>
                  <a:gd name="T5" fmla="*/ 16 h 38"/>
                  <a:gd name="T6" fmla="*/ 7 w 88"/>
                  <a:gd name="T7" fmla="*/ 0 h 38"/>
                  <a:gd name="T8" fmla="*/ 88 w 88"/>
                  <a:gd name="T9" fmla="*/ 2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38"/>
                  <a:gd name="T17" fmla="*/ 88 w 8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38">
                    <a:moveTo>
                      <a:pt x="88" y="21"/>
                    </a:moveTo>
                    <a:lnTo>
                      <a:pt x="81" y="38"/>
                    </a:lnTo>
                    <a:lnTo>
                      <a:pt x="0" y="16"/>
                    </a:lnTo>
                    <a:lnTo>
                      <a:pt x="7" y="0"/>
                    </a:lnTo>
                    <a:lnTo>
                      <a:pt x="88" y="2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9" name="Freeform 90"/>
              <p:cNvSpPr>
                <a:spLocks/>
              </p:cNvSpPr>
              <p:nvPr/>
            </p:nvSpPr>
            <p:spPr bwMode="gray">
              <a:xfrm>
                <a:off x="6659563" y="3194050"/>
                <a:ext cx="134938" cy="55563"/>
              </a:xfrm>
              <a:custGeom>
                <a:avLst/>
                <a:gdLst>
                  <a:gd name="T0" fmla="*/ 85 w 85"/>
                  <a:gd name="T1" fmla="*/ 21 h 35"/>
                  <a:gd name="T2" fmla="*/ 80 w 85"/>
                  <a:gd name="T3" fmla="*/ 35 h 35"/>
                  <a:gd name="T4" fmla="*/ 0 w 85"/>
                  <a:gd name="T5" fmla="*/ 14 h 35"/>
                  <a:gd name="T6" fmla="*/ 7 w 85"/>
                  <a:gd name="T7" fmla="*/ 0 h 35"/>
                  <a:gd name="T8" fmla="*/ 85 w 85"/>
                  <a:gd name="T9" fmla="*/ 2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5"/>
                  <a:gd name="T16" fmla="*/ 0 h 35"/>
                  <a:gd name="T17" fmla="*/ 85 w 85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5" h="35">
                    <a:moveTo>
                      <a:pt x="85" y="21"/>
                    </a:moveTo>
                    <a:lnTo>
                      <a:pt x="80" y="35"/>
                    </a:lnTo>
                    <a:lnTo>
                      <a:pt x="0" y="14"/>
                    </a:lnTo>
                    <a:lnTo>
                      <a:pt x="7" y="0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2" name="Freeform 91"/>
              <p:cNvSpPr>
                <a:spLocks/>
              </p:cNvSpPr>
              <p:nvPr/>
            </p:nvSpPr>
            <p:spPr bwMode="gray">
              <a:xfrm>
                <a:off x="6677025" y="3141663"/>
                <a:ext cx="68263" cy="38100"/>
              </a:xfrm>
              <a:custGeom>
                <a:avLst/>
                <a:gdLst>
                  <a:gd name="T0" fmla="*/ 43 w 43"/>
                  <a:gd name="T1" fmla="*/ 9 h 24"/>
                  <a:gd name="T2" fmla="*/ 36 w 43"/>
                  <a:gd name="T3" fmla="*/ 24 h 24"/>
                  <a:gd name="T4" fmla="*/ 0 w 43"/>
                  <a:gd name="T5" fmla="*/ 16 h 24"/>
                  <a:gd name="T6" fmla="*/ 7 w 43"/>
                  <a:gd name="T7" fmla="*/ 0 h 24"/>
                  <a:gd name="T8" fmla="*/ 43 w 43"/>
                  <a:gd name="T9" fmla="*/ 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24"/>
                  <a:gd name="T17" fmla="*/ 43 w 43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24">
                    <a:moveTo>
                      <a:pt x="43" y="9"/>
                    </a:moveTo>
                    <a:lnTo>
                      <a:pt x="36" y="24"/>
                    </a:lnTo>
                    <a:lnTo>
                      <a:pt x="0" y="16"/>
                    </a:lnTo>
                    <a:lnTo>
                      <a:pt x="7" y="0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3" name="Freeform 92"/>
              <p:cNvSpPr>
                <a:spLocks/>
              </p:cNvSpPr>
              <p:nvPr/>
            </p:nvSpPr>
            <p:spPr bwMode="gray">
              <a:xfrm>
                <a:off x="6753225" y="3160713"/>
                <a:ext cx="63500" cy="41275"/>
              </a:xfrm>
              <a:custGeom>
                <a:avLst/>
                <a:gdLst>
                  <a:gd name="T0" fmla="*/ 40 w 40"/>
                  <a:gd name="T1" fmla="*/ 9 h 26"/>
                  <a:gd name="T2" fmla="*/ 33 w 40"/>
                  <a:gd name="T3" fmla="*/ 26 h 26"/>
                  <a:gd name="T4" fmla="*/ 0 w 40"/>
                  <a:gd name="T5" fmla="*/ 16 h 26"/>
                  <a:gd name="T6" fmla="*/ 7 w 40"/>
                  <a:gd name="T7" fmla="*/ 0 h 26"/>
                  <a:gd name="T8" fmla="*/ 40 w 40"/>
                  <a:gd name="T9" fmla="*/ 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26"/>
                  <a:gd name="T17" fmla="*/ 40 w 4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26">
                    <a:moveTo>
                      <a:pt x="40" y="9"/>
                    </a:moveTo>
                    <a:lnTo>
                      <a:pt x="33" y="26"/>
                    </a:lnTo>
                    <a:lnTo>
                      <a:pt x="0" y="16"/>
                    </a:lnTo>
                    <a:lnTo>
                      <a:pt x="7" y="0"/>
                    </a:lnTo>
                    <a:lnTo>
                      <a:pt x="40" y="9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21540000"/>
                </a:camera>
                <a:lightRig rig="threePt" dir="t"/>
              </a:scene3d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90" name="Freeform 6"/>
            <p:cNvSpPr>
              <a:spLocks/>
            </p:cNvSpPr>
            <p:nvPr/>
          </p:nvSpPr>
          <p:spPr bwMode="gray">
            <a:xfrm>
              <a:off x="9554947" y="4128696"/>
              <a:ext cx="449433" cy="250098"/>
            </a:xfrm>
            <a:custGeom>
              <a:avLst/>
              <a:gdLst/>
              <a:ahLst/>
              <a:cxnLst>
                <a:cxn ang="0">
                  <a:pos x="807" y="222"/>
                </a:cxn>
                <a:cxn ang="0">
                  <a:pos x="790" y="224"/>
                </a:cxn>
                <a:cxn ang="0">
                  <a:pos x="791" y="218"/>
                </a:cxn>
                <a:cxn ang="0">
                  <a:pos x="693" y="115"/>
                </a:cxn>
                <a:cxn ang="0">
                  <a:pos x="633" y="136"/>
                </a:cxn>
                <a:cxn ang="0">
                  <a:pos x="635" y="115"/>
                </a:cxn>
                <a:cxn ang="0">
                  <a:pos x="484" y="0"/>
                </a:cxn>
                <a:cxn ang="0">
                  <a:pos x="333" y="115"/>
                </a:cxn>
                <a:cxn ang="0">
                  <a:pos x="336" y="139"/>
                </a:cxn>
                <a:cxn ang="0">
                  <a:pos x="263" y="108"/>
                </a:cxn>
                <a:cxn ang="0">
                  <a:pos x="158" y="218"/>
                </a:cxn>
                <a:cxn ang="0">
                  <a:pos x="164" y="253"/>
                </a:cxn>
                <a:cxn ang="0">
                  <a:pos x="114" y="242"/>
                </a:cxn>
                <a:cxn ang="0">
                  <a:pos x="0" y="352"/>
                </a:cxn>
                <a:cxn ang="0">
                  <a:pos x="114" y="462"/>
                </a:cxn>
                <a:cxn ang="0">
                  <a:pos x="203" y="421"/>
                </a:cxn>
                <a:cxn ang="0">
                  <a:pos x="365" y="513"/>
                </a:cxn>
                <a:cxn ang="0">
                  <a:pos x="524" y="431"/>
                </a:cxn>
                <a:cxn ang="0">
                  <a:pos x="616" y="488"/>
                </a:cxn>
                <a:cxn ang="0">
                  <a:pos x="717" y="410"/>
                </a:cxn>
                <a:cxn ang="0">
                  <a:pos x="807" y="455"/>
                </a:cxn>
                <a:cxn ang="0">
                  <a:pos x="922" y="339"/>
                </a:cxn>
                <a:cxn ang="0">
                  <a:pos x="807" y="222"/>
                </a:cxn>
              </a:cxnLst>
              <a:rect l="0" t="0" r="r" b="b"/>
              <a:pathLst>
                <a:path w="922" h="513">
                  <a:moveTo>
                    <a:pt x="807" y="222"/>
                  </a:moveTo>
                  <a:cubicBezTo>
                    <a:pt x="801" y="222"/>
                    <a:pt x="796" y="223"/>
                    <a:pt x="790" y="224"/>
                  </a:cubicBezTo>
                  <a:cubicBezTo>
                    <a:pt x="790" y="222"/>
                    <a:pt x="791" y="220"/>
                    <a:pt x="791" y="218"/>
                  </a:cubicBezTo>
                  <a:cubicBezTo>
                    <a:pt x="791" y="161"/>
                    <a:pt x="747" y="115"/>
                    <a:pt x="693" y="115"/>
                  </a:cubicBezTo>
                  <a:cubicBezTo>
                    <a:pt x="670" y="115"/>
                    <a:pt x="649" y="123"/>
                    <a:pt x="633" y="136"/>
                  </a:cubicBezTo>
                  <a:cubicBezTo>
                    <a:pt x="634" y="129"/>
                    <a:pt x="635" y="122"/>
                    <a:pt x="635" y="115"/>
                  </a:cubicBezTo>
                  <a:cubicBezTo>
                    <a:pt x="635" y="51"/>
                    <a:pt x="568" y="0"/>
                    <a:pt x="484" y="0"/>
                  </a:cubicBezTo>
                  <a:cubicBezTo>
                    <a:pt x="400" y="0"/>
                    <a:pt x="333" y="51"/>
                    <a:pt x="333" y="115"/>
                  </a:cubicBezTo>
                  <a:cubicBezTo>
                    <a:pt x="333" y="123"/>
                    <a:pt x="334" y="131"/>
                    <a:pt x="336" y="139"/>
                  </a:cubicBezTo>
                  <a:cubicBezTo>
                    <a:pt x="317" y="120"/>
                    <a:pt x="292" y="108"/>
                    <a:pt x="263" y="108"/>
                  </a:cubicBezTo>
                  <a:cubicBezTo>
                    <a:pt x="205" y="108"/>
                    <a:pt x="158" y="157"/>
                    <a:pt x="158" y="218"/>
                  </a:cubicBezTo>
                  <a:cubicBezTo>
                    <a:pt x="158" y="230"/>
                    <a:pt x="160" y="242"/>
                    <a:pt x="164" y="253"/>
                  </a:cubicBezTo>
                  <a:cubicBezTo>
                    <a:pt x="149" y="246"/>
                    <a:pt x="132" y="242"/>
                    <a:pt x="114" y="242"/>
                  </a:cubicBezTo>
                  <a:cubicBezTo>
                    <a:pt x="51" y="242"/>
                    <a:pt x="0" y="291"/>
                    <a:pt x="0" y="352"/>
                  </a:cubicBezTo>
                  <a:cubicBezTo>
                    <a:pt x="0" y="413"/>
                    <a:pt x="51" y="462"/>
                    <a:pt x="114" y="462"/>
                  </a:cubicBezTo>
                  <a:cubicBezTo>
                    <a:pt x="150" y="462"/>
                    <a:pt x="182" y="446"/>
                    <a:pt x="203" y="421"/>
                  </a:cubicBezTo>
                  <a:cubicBezTo>
                    <a:pt x="218" y="473"/>
                    <a:pt x="285" y="513"/>
                    <a:pt x="365" y="513"/>
                  </a:cubicBezTo>
                  <a:cubicBezTo>
                    <a:pt x="440" y="513"/>
                    <a:pt x="503" y="478"/>
                    <a:pt x="524" y="431"/>
                  </a:cubicBezTo>
                  <a:cubicBezTo>
                    <a:pt x="542" y="465"/>
                    <a:pt x="576" y="488"/>
                    <a:pt x="616" y="488"/>
                  </a:cubicBezTo>
                  <a:cubicBezTo>
                    <a:pt x="664" y="488"/>
                    <a:pt x="704" y="455"/>
                    <a:pt x="717" y="410"/>
                  </a:cubicBezTo>
                  <a:cubicBezTo>
                    <a:pt x="738" y="437"/>
                    <a:pt x="770" y="455"/>
                    <a:pt x="807" y="455"/>
                  </a:cubicBezTo>
                  <a:cubicBezTo>
                    <a:pt x="870" y="455"/>
                    <a:pt x="922" y="403"/>
                    <a:pt x="922" y="339"/>
                  </a:cubicBezTo>
                  <a:cubicBezTo>
                    <a:pt x="922" y="275"/>
                    <a:pt x="870" y="222"/>
                    <a:pt x="807" y="22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 w="6350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>
                <a:rot lat="20400000" lon="19200000" rev="0"/>
              </a:camera>
              <a:lightRig rig="threePt" dir="t"/>
            </a:scene3d>
            <a:sp3d prstMaterial="matte">
              <a:bevelT w="0" h="0"/>
              <a:bevelB w="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467" name="Gerade Verbindung 1344"/>
          <p:cNvCxnSpPr/>
          <p:nvPr/>
        </p:nvCxnSpPr>
        <p:spPr bwMode="gray">
          <a:xfrm flipH="1">
            <a:off x="2541672" y="5474287"/>
            <a:ext cx="554436" cy="152238"/>
          </a:xfrm>
          <a:prstGeom prst="line">
            <a:avLst/>
          </a:prstGeom>
          <a:gradFill rotWithShape="1">
            <a:gsLst>
              <a:gs pos="0">
                <a:srgbClr val="009900"/>
              </a:gs>
              <a:gs pos="100000">
                <a:srgbClr val="009900">
                  <a:gamma/>
                  <a:tint val="52549"/>
                  <a:invGamma/>
                </a:srgbClr>
              </a:gs>
            </a:gsLst>
            <a:lin ang="5400000" scaled="1"/>
          </a:gradFill>
          <a:ln w="28575" cap="rnd" cmpd="sng" algn="ctr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468" name="Gruppieren 6"/>
          <p:cNvGrpSpPr/>
          <p:nvPr/>
        </p:nvGrpSpPr>
        <p:grpSpPr bwMode="gray">
          <a:xfrm>
            <a:off x="4468913" y="5345653"/>
            <a:ext cx="2951163" cy="794544"/>
            <a:chOff x="5755822" y="3527362"/>
            <a:chExt cx="2951163" cy="794544"/>
          </a:xfrm>
          <a:effectLst>
            <a:outerShdw blurRad="63500" dist="127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469" name="Freeform 2088"/>
            <p:cNvSpPr>
              <a:spLocks/>
            </p:cNvSpPr>
            <p:nvPr/>
          </p:nvSpPr>
          <p:spPr bwMode="gray">
            <a:xfrm>
              <a:off x="5755822" y="3527362"/>
              <a:ext cx="2951163" cy="794544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80" y="0"/>
                </a:cxn>
                <a:cxn ang="0">
                  <a:pos x="160" y="22"/>
                </a:cxn>
                <a:cxn ang="0">
                  <a:pos x="80" y="43"/>
                </a:cxn>
                <a:cxn ang="0">
                  <a:pos x="0" y="22"/>
                </a:cxn>
              </a:cxnLst>
              <a:rect l="0" t="0" r="r" b="b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9050" cap="flat" cmpd="sng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scene3d>
              <a:camera prst="perspectiveAbove" fov="0"/>
              <a:lightRig rig="threePt" dir="t"/>
            </a:scene3d>
            <a:sp3d extrusionH="381000"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0" name="Freeform 1310"/>
            <p:cNvSpPr>
              <a:spLocks/>
            </p:cNvSpPr>
            <p:nvPr/>
          </p:nvSpPr>
          <p:spPr bwMode="gray">
            <a:xfrm>
              <a:off x="5962755" y="3585133"/>
              <a:ext cx="2523678" cy="680020"/>
            </a:xfrm>
            <a:custGeom>
              <a:avLst/>
              <a:gdLst>
                <a:gd name="T0" fmla="*/ 0 w 160"/>
                <a:gd name="T1" fmla="*/ 22 h 43"/>
                <a:gd name="T2" fmla="*/ 80 w 160"/>
                <a:gd name="T3" fmla="*/ 0 h 43"/>
                <a:gd name="T4" fmla="*/ 160 w 160"/>
                <a:gd name="T5" fmla="*/ 22 h 43"/>
                <a:gd name="T6" fmla="*/ 80 w 160"/>
                <a:gd name="T7" fmla="*/ 43 h 43"/>
                <a:gd name="T8" fmla="*/ 0 w 160"/>
                <a:gd name="T9" fmla="*/ 2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"/>
                <a:gd name="T16" fmla="*/ 0 h 43"/>
                <a:gd name="T17" fmla="*/ 160 w 16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" h="43">
                  <a:moveTo>
                    <a:pt x="0" y="22"/>
                  </a:moveTo>
                  <a:lnTo>
                    <a:pt x="80" y="0"/>
                  </a:lnTo>
                  <a:lnTo>
                    <a:pt x="160" y="22"/>
                  </a:lnTo>
                  <a:lnTo>
                    <a:pt x="80" y="4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8100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</p:grpSp>
      <p:grpSp>
        <p:nvGrpSpPr>
          <p:cNvPr id="1471" name="Group 1599"/>
          <p:cNvGrpSpPr>
            <a:grpSpLocks/>
          </p:cNvGrpSpPr>
          <p:nvPr/>
        </p:nvGrpSpPr>
        <p:grpSpPr bwMode="gray">
          <a:xfrm>
            <a:off x="6806175" y="5549505"/>
            <a:ext cx="84864" cy="251508"/>
            <a:chOff x="2209" y="-2401"/>
            <a:chExt cx="182" cy="537"/>
          </a:xfrm>
          <a:scene3d>
            <a:camera prst="orthographicFront"/>
            <a:lightRig rig="threePt" dir="t"/>
          </a:scene3d>
        </p:grpSpPr>
        <p:sp>
          <p:nvSpPr>
            <p:cNvPr id="1472" name="Rectangle 1600"/>
            <p:cNvSpPr>
              <a:spLocks noChangeArrowheads="1"/>
            </p:cNvSpPr>
            <p:nvPr/>
          </p:nvSpPr>
          <p:spPr bwMode="gray">
            <a:xfrm>
              <a:off x="2292" y="-2346"/>
              <a:ext cx="19" cy="208"/>
            </a:xfrm>
            <a:prstGeom prst="rect">
              <a:avLst/>
            </a:prstGeom>
            <a:solidFill>
              <a:srgbClr val="000000"/>
            </a:solidFill>
            <a:ln w="3175">
              <a:noFill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473" name="Oval 1601"/>
            <p:cNvSpPr>
              <a:spLocks noChangeArrowheads="1"/>
            </p:cNvSpPr>
            <p:nvPr/>
          </p:nvSpPr>
          <p:spPr bwMode="gray">
            <a:xfrm>
              <a:off x="2266" y="-2379"/>
              <a:ext cx="69" cy="68"/>
            </a:xfrm>
            <a:prstGeom prst="ellipse">
              <a:avLst/>
            </a:prstGeom>
            <a:solidFill>
              <a:srgbClr val="000000"/>
            </a:solidFill>
            <a:ln w="3175">
              <a:noFill/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474" name="Freeform 1602"/>
            <p:cNvSpPr>
              <a:spLocks/>
            </p:cNvSpPr>
            <p:nvPr/>
          </p:nvSpPr>
          <p:spPr bwMode="gray">
            <a:xfrm>
              <a:off x="2349" y="-2389"/>
              <a:ext cx="21" cy="8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"/>
                </a:cxn>
                <a:cxn ang="0">
                  <a:pos x="5" y="18"/>
                </a:cxn>
                <a:cxn ang="0">
                  <a:pos x="0" y="34"/>
                </a:cxn>
                <a:cxn ang="0">
                  <a:pos x="3" y="36"/>
                </a:cxn>
                <a:cxn ang="0">
                  <a:pos x="9" y="18"/>
                </a:cxn>
                <a:cxn ang="0">
                  <a:pos x="3" y="0"/>
                </a:cxn>
              </a:cxnLst>
              <a:rect l="0" t="0" r="r" b="b"/>
              <a:pathLst>
                <a:path w="9" h="36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7"/>
                    <a:pt x="5" y="12"/>
                    <a:pt x="5" y="18"/>
                  </a:cubicBezTo>
                  <a:cubicBezTo>
                    <a:pt x="5" y="24"/>
                    <a:pt x="3" y="30"/>
                    <a:pt x="0" y="34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7" y="31"/>
                    <a:pt x="9" y="25"/>
                    <a:pt x="9" y="18"/>
                  </a:cubicBezTo>
                  <a:cubicBezTo>
                    <a:pt x="9" y="11"/>
                    <a:pt x="7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3175" cmpd="sng">
              <a:noFill/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475" name="Freeform 1603"/>
            <p:cNvSpPr>
              <a:spLocks/>
            </p:cNvSpPr>
            <p:nvPr/>
          </p:nvSpPr>
          <p:spPr bwMode="gray">
            <a:xfrm>
              <a:off x="2233" y="-2389"/>
              <a:ext cx="21" cy="85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6" y="0"/>
                </a:cxn>
                <a:cxn ang="0">
                  <a:pos x="0" y="18"/>
                </a:cxn>
                <a:cxn ang="0">
                  <a:pos x="6" y="36"/>
                </a:cxn>
                <a:cxn ang="0">
                  <a:pos x="9" y="34"/>
                </a:cxn>
                <a:cxn ang="0">
                  <a:pos x="3" y="18"/>
                </a:cxn>
                <a:cxn ang="0">
                  <a:pos x="9" y="3"/>
                </a:cxn>
              </a:cxnLst>
              <a:rect l="0" t="0" r="r" b="b"/>
              <a:pathLst>
                <a:path w="9" h="36">
                  <a:moveTo>
                    <a:pt x="9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5"/>
                    <a:pt x="0" y="11"/>
                    <a:pt x="0" y="18"/>
                  </a:cubicBezTo>
                  <a:cubicBezTo>
                    <a:pt x="0" y="25"/>
                    <a:pt x="2" y="31"/>
                    <a:pt x="6" y="36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6" y="30"/>
                    <a:pt x="3" y="24"/>
                    <a:pt x="3" y="18"/>
                  </a:cubicBezTo>
                  <a:cubicBezTo>
                    <a:pt x="3" y="12"/>
                    <a:pt x="6" y="7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 w="3175" cmpd="sng">
              <a:noFill/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476" name="Freeform 1604"/>
            <p:cNvSpPr>
              <a:spLocks/>
            </p:cNvSpPr>
            <p:nvPr/>
          </p:nvSpPr>
          <p:spPr bwMode="gray">
            <a:xfrm>
              <a:off x="2209" y="-2401"/>
              <a:ext cx="31" cy="111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13" y="3"/>
                </a:cxn>
                <a:cxn ang="0">
                  <a:pos x="9" y="0"/>
                </a:cxn>
                <a:cxn ang="0">
                  <a:pos x="0" y="23"/>
                </a:cxn>
                <a:cxn ang="0">
                  <a:pos x="9" y="47"/>
                </a:cxn>
                <a:cxn ang="0">
                  <a:pos x="13" y="44"/>
                </a:cxn>
                <a:cxn ang="0">
                  <a:pos x="5" y="23"/>
                </a:cxn>
              </a:cxnLst>
              <a:rect l="0" t="0" r="r" b="b"/>
              <a:pathLst>
                <a:path w="13" h="47">
                  <a:moveTo>
                    <a:pt x="5" y="23"/>
                  </a:moveTo>
                  <a:cubicBezTo>
                    <a:pt x="5" y="15"/>
                    <a:pt x="8" y="8"/>
                    <a:pt x="13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6"/>
                    <a:pt x="0" y="14"/>
                    <a:pt x="0" y="23"/>
                  </a:cubicBezTo>
                  <a:cubicBezTo>
                    <a:pt x="0" y="32"/>
                    <a:pt x="4" y="41"/>
                    <a:pt x="9" y="47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8" y="38"/>
                    <a:pt x="5" y="31"/>
                    <a:pt x="5" y="23"/>
                  </a:cubicBezTo>
                  <a:close/>
                </a:path>
              </a:pathLst>
            </a:custGeom>
            <a:solidFill>
              <a:srgbClr val="000000"/>
            </a:solidFill>
            <a:ln w="3175" cmpd="sng">
              <a:noFill/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477" name="Freeform 1605"/>
            <p:cNvSpPr>
              <a:spLocks/>
            </p:cNvSpPr>
            <p:nvPr/>
          </p:nvSpPr>
          <p:spPr bwMode="gray">
            <a:xfrm>
              <a:off x="2363" y="-2401"/>
              <a:ext cx="28" cy="111"/>
            </a:xfrm>
            <a:custGeom>
              <a:avLst/>
              <a:gdLst/>
              <a:ahLst/>
              <a:cxnLst>
                <a:cxn ang="0">
                  <a:pos x="7" y="23"/>
                </a:cxn>
                <a:cxn ang="0">
                  <a:pos x="0" y="44"/>
                </a:cxn>
                <a:cxn ang="0">
                  <a:pos x="4" y="47"/>
                </a:cxn>
                <a:cxn ang="0">
                  <a:pos x="12" y="23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7" y="23"/>
                </a:cxn>
              </a:cxnLst>
              <a:rect l="0" t="0" r="r" b="b"/>
              <a:pathLst>
                <a:path w="12" h="47">
                  <a:moveTo>
                    <a:pt x="7" y="23"/>
                  </a:moveTo>
                  <a:cubicBezTo>
                    <a:pt x="7" y="31"/>
                    <a:pt x="4" y="38"/>
                    <a:pt x="0" y="44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9" y="41"/>
                    <a:pt x="12" y="32"/>
                    <a:pt x="12" y="23"/>
                  </a:cubicBezTo>
                  <a:cubicBezTo>
                    <a:pt x="12" y="14"/>
                    <a:pt x="9" y="6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8"/>
                    <a:pt x="7" y="15"/>
                    <a:pt x="7" y="23"/>
                  </a:cubicBezTo>
                  <a:close/>
                </a:path>
              </a:pathLst>
            </a:custGeom>
            <a:solidFill>
              <a:srgbClr val="000000"/>
            </a:solidFill>
            <a:ln w="3175" cmpd="sng">
              <a:noFill/>
              <a:round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478" name="Freeform 1608"/>
            <p:cNvSpPr>
              <a:spLocks/>
            </p:cNvSpPr>
            <p:nvPr/>
          </p:nvSpPr>
          <p:spPr bwMode="gray">
            <a:xfrm>
              <a:off x="2261" y="-2169"/>
              <a:ext cx="78" cy="305"/>
            </a:xfrm>
            <a:custGeom>
              <a:avLst/>
              <a:gdLst/>
              <a:ahLst/>
              <a:cxnLst>
                <a:cxn ang="0">
                  <a:pos x="33" y="120"/>
                </a:cxn>
                <a:cxn ang="0">
                  <a:pos x="33" y="53"/>
                </a:cxn>
                <a:cxn ang="0">
                  <a:pos x="29" y="43"/>
                </a:cxn>
                <a:cxn ang="0">
                  <a:pos x="29" y="13"/>
                </a:cxn>
                <a:cxn ang="0">
                  <a:pos x="17" y="0"/>
                </a:cxn>
                <a:cxn ang="0">
                  <a:pos x="4" y="13"/>
                </a:cxn>
                <a:cxn ang="0">
                  <a:pos x="4" y="43"/>
                </a:cxn>
                <a:cxn ang="0">
                  <a:pos x="1" y="53"/>
                </a:cxn>
                <a:cxn ang="0">
                  <a:pos x="1" y="120"/>
                </a:cxn>
                <a:cxn ang="0">
                  <a:pos x="0" y="121"/>
                </a:cxn>
                <a:cxn ang="0">
                  <a:pos x="17" y="129"/>
                </a:cxn>
                <a:cxn ang="0">
                  <a:pos x="33" y="121"/>
                </a:cxn>
                <a:cxn ang="0">
                  <a:pos x="33" y="120"/>
                </a:cxn>
              </a:cxnLst>
              <a:rect l="0" t="0" r="r" b="b"/>
              <a:pathLst>
                <a:path w="33" h="129">
                  <a:moveTo>
                    <a:pt x="33" y="120"/>
                  </a:moveTo>
                  <a:cubicBezTo>
                    <a:pt x="33" y="53"/>
                    <a:pt x="33" y="53"/>
                    <a:pt x="33" y="53"/>
                  </a:cubicBezTo>
                  <a:cubicBezTo>
                    <a:pt x="33" y="49"/>
                    <a:pt x="32" y="46"/>
                    <a:pt x="29" y="4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6"/>
                    <a:pt x="24" y="0"/>
                    <a:pt x="17" y="0"/>
                  </a:cubicBezTo>
                  <a:cubicBezTo>
                    <a:pt x="10" y="0"/>
                    <a:pt x="4" y="6"/>
                    <a:pt x="4" y="1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2" y="46"/>
                    <a:pt x="1" y="49"/>
                    <a:pt x="1" y="53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1" y="121"/>
                    <a:pt x="0" y="121"/>
                    <a:pt x="0" y="121"/>
                  </a:cubicBezTo>
                  <a:cubicBezTo>
                    <a:pt x="0" y="125"/>
                    <a:pt x="8" y="129"/>
                    <a:pt x="17" y="129"/>
                  </a:cubicBezTo>
                  <a:cubicBezTo>
                    <a:pt x="26" y="129"/>
                    <a:pt x="33" y="125"/>
                    <a:pt x="33" y="121"/>
                  </a:cubicBezTo>
                  <a:cubicBezTo>
                    <a:pt x="33" y="121"/>
                    <a:pt x="33" y="121"/>
                    <a:pt x="33" y="120"/>
                  </a:cubicBezTo>
                  <a:close/>
                </a:path>
              </a:pathLst>
            </a:custGeom>
            <a:solidFill>
              <a:schemeClr val="accent4"/>
            </a:solidFill>
            <a:ln w="3175" cap="flat" cmpd="sng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itchFamily="34" charset="0"/>
                <a:cs typeface="Calibri" pitchFamily="34" charset="0"/>
              </a:endParaRPr>
            </a:p>
          </p:txBody>
        </p:sp>
      </p:grpSp>
      <p:grpSp>
        <p:nvGrpSpPr>
          <p:cNvPr id="1479" name="Gruppieren 17"/>
          <p:cNvGrpSpPr/>
          <p:nvPr/>
        </p:nvGrpSpPr>
        <p:grpSpPr bwMode="gray">
          <a:xfrm>
            <a:off x="5265813" y="4901923"/>
            <a:ext cx="929598" cy="903344"/>
            <a:chOff x="5940344" y="3242433"/>
            <a:chExt cx="929598" cy="903344"/>
          </a:xfrm>
          <a:scene3d>
            <a:camera prst="orthographicFront"/>
            <a:lightRig rig="threePt" dir="t"/>
          </a:scene3d>
        </p:grpSpPr>
        <p:grpSp>
          <p:nvGrpSpPr>
            <p:cNvPr id="1480" name="Gruppieren 1067"/>
            <p:cNvGrpSpPr/>
            <p:nvPr/>
          </p:nvGrpSpPr>
          <p:grpSpPr bwMode="gray">
            <a:xfrm>
              <a:off x="5940344" y="3242433"/>
              <a:ext cx="929598" cy="903344"/>
              <a:chOff x="412589" y="3586333"/>
              <a:chExt cx="2814756" cy="2695486"/>
            </a:xfrm>
          </p:grpSpPr>
          <p:sp>
            <p:nvSpPr>
              <p:cNvPr id="1489" name="Freeform 1500"/>
              <p:cNvSpPr>
                <a:spLocks/>
              </p:cNvSpPr>
              <p:nvPr/>
            </p:nvSpPr>
            <p:spPr bwMode="gray">
              <a:xfrm flipH="1">
                <a:off x="2288403" y="3586333"/>
                <a:ext cx="936872" cy="249563"/>
              </a:xfrm>
              <a:custGeom>
                <a:avLst/>
                <a:gdLst/>
                <a:ahLst/>
                <a:cxnLst>
                  <a:cxn ang="0">
                    <a:pos x="0" y="120"/>
                  </a:cxn>
                  <a:cxn ang="0">
                    <a:pos x="454" y="0"/>
                  </a:cxn>
                  <a:cxn ang="0">
                    <a:pos x="905" y="120"/>
                  </a:cxn>
                  <a:cxn ang="0">
                    <a:pos x="454" y="241"/>
                  </a:cxn>
                  <a:cxn ang="0">
                    <a:pos x="0" y="120"/>
                  </a:cxn>
                </a:cxnLst>
                <a:rect l="0" t="0" r="r" b="b"/>
                <a:pathLst>
                  <a:path w="905" h="241">
                    <a:moveTo>
                      <a:pt x="0" y="120"/>
                    </a:moveTo>
                    <a:lnTo>
                      <a:pt x="454" y="0"/>
                    </a:lnTo>
                    <a:lnTo>
                      <a:pt x="905" y="120"/>
                    </a:lnTo>
                    <a:lnTo>
                      <a:pt x="454" y="24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0" name="Freeform 1530"/>
              <p:cNvSpPr>
                <a:spLocks/>
              </p:cNvSpPr>
              <p:nvPr/>
            </p:nvSpPr>
            <p:spPr bwMode="gray">
              <a:xfrm flipH="1">
                <a:off x="1818414" y="3710597"/>
                <a:ext cx="936872" cy="251634"/>
              </a:xfrm>
              <a:custGeom>
                <a:avLst/>
                <a:gdLst/>
                <a:ahLst/>
                <a:cxnLst>
                  <a:cxn ang="0">
                    <a:pos x="0" y="123"/>
                  </a:cxn>
                  <a:cxn ang="0">
                    <a:pos x="451" y="0"/>
                  </a:cxn>
                  <a:cxn ang="0">
                    <a:pos x="905" y="123"/>
                  </a:cxn>
                  <a:cxn ang="0">
                    <a:pos x="451" y="243"/>
                  </a:cxn>
                  <a:cxn ang="0">
                    <a:pos x="0" y="123"/>
                  </a:cxn>
                </a:cxnLst>
                <a:rect l="0" t="0" r="r" b="b"/>
                <a:pathLst>
                  <a:path w="905" h="243">
                    <a:moveTo>
                      <a:pt x="0" y="123"/>
                    </a:moveTo>
                    <a:lnTo>
                      <a:pt x="451" y="0"/>
                    </a:lnTo>
                    <a:lnTo>
                      <a:pt x="905" y="123"/>
                    </a:lnTo>
                    <a:lnTo>
                      <a:pt x="451" y="24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1" name="Freeform 1560"/>
              <p:cNvSpPr>
                <a:spLocks/>
              </p:cNvSpPr>
              <p:nvPr/>
            </p:nvSpPr>
            <p:spPr bwMode="gray">
              <a:xfrm flipH="1">
                <a:off x="1349461" y="3837967"/>
                <a:ext cx="938942" cy="249563"/>
              </a:xfrm>
              <a:custGeom>
                <a:avLst/>
                <a:gdLst/>
                <a:ahLst/>
                <a:cxnLst>
                  <a:cxn ang="0">
                    <a:pos x="0" y="120"/>
                  </a:cxn>
                  <a:cxn ang="0">
                    <a:pos x="454" y="0"/>
                  </a:cxn>
                  <a:cxn ang="0">
                    <a:pos x="907" y="120"/>
                  </a:cxn>
                  <a:cxn ang="0">
                    <a:pos x="454" y="241"/>
                  </a:cxn>
                  <a:cxn ang="0">
                    <a:pos x="0" y="120"/>
                  </a:cxn>
                </a:cxnLst>
                <a:rect l="0" t="0" r="r" b="b"/>
                <a:pathLst>
                  <a:path w="907" h="241">
                    <a:moveTo>
                      <a:pt x="0" y="120"/>
                    </a:moveTo>
                    <a:lnTo>
                      <a:pt x="454" y="0"/>
                    </a:lnTo>
                    <a:lnTo>
                      <a:pt x="907" y="120"/>
                    </a:lnTo>
                    <a:lnTo>
                      <a:pt x="454" y="24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2" name="Freeform 1590"/>
              <p:cNvSpPr>
                <a:spLocks/>
              </p:cNvSpPr>
              <p:nvPr/>
            </p:nvSpPr>
            <p:spPr bwMode="gray">
              <a:xfrm flipH="1">
                <a:off x="882578" y="3962231"/>
                <a:ext cx="935837" cy="252669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453" y="0"/>
                  </a:cxn>
                  <a:cxn ang="0">
                    <a:pos x="904" y="121"/>
                  </a:cxn>
                  <a:cxn ang="0">
                    <a:pos x="453" y="244"/>
                  </a:cxn>
                  <a:cxn ang="0">
                    <a:pos x="0" y="121"/>
                  </a:cxn>
                </a:cxnLst>
                <a:rect l="0" t="0" r="r" b="b"/>
                <a:pathLst>
                  <a:path w="904" h="244">
                    <a:moveTo>
                      <a:pt x="0" y="121"/>
                    </a:moveTo>
                    <a:lnTo>
                      <a:pt x="453" y="0"/>
                    </a:lnTo>
                    <a:lnTo>
                      <a:pt x="904" y="121"/>
                    </a:lnTo>
                    <a:lnTo>
                      <a:pt x="453" y="244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3" name="Freeform 1620"/>
              <p:cNvSpPr>
                <a:spLocks/>
              </p:cNvSpPr>
              <p:nvPr/>
            </p:nvSpPr>
            <p:spPr bwMode="gray">
              <a:xfrm flipH="1">
                <a:off x="412589" y="4089601"/>
                <a:ext cx="936872" cy="2495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451" y="0"/>
                  </a:cxn>
                  <a:cxn ang="0">
                    <a:pos x="905" y="121"/>
                  </a:cxn>
                  <a:cxn ang="0">
                    <a:pos x="451" y="241"/>
                  </a:cxn>
                  <a:cxn ang="0">
                    <a:pos x="0" y="121"/>
                  </a:cxn>
                </a:cxnLst>
                <a:rect l="0" t="0" r="r" b="b"/>
                <a:pathLst>
                  <a:path w="905" h="241">
                    <a:moveTo>
                      <a:pt x="0" y="121"/>
                    </a:moveTo>
                    <a:lnTo>
                      <a:pt x="451" y="0"/>
                    </a:lnTo>
                    <a:lnTo>
                      <a:pt x="905" y="121"/>
                    </a:lnTo>
                    <a:lnTo>
                      <a:pt x="451" y="24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4" name="Freeform 1621"/>
              <p:cNvSpPr>
                <a:spLocks/>
              </p:cNvSpPr>
              <p:nvPr/>
            </p:nvSpPr>
            <p:spPr bwMode="gray">
              <a:xfrm flipH="1">
                <a:off x="412589" y="4214900"/>
                <a:ext cx="469989" cy="2066919"/>
              </a:xfrm>
              <a:custGeom>
                <a:avLst/>
                <a:gdLst/>
                <a:ahLst/>
                <a:cxnLst>
                  <a:cxn ang="0">
                    <a:pos x="454" y="0"/>
                  </a:cxn>
                  <a:cxn ang="0">
                    <a:pos x="454" y="1873"/>
                  </a:cxn>
                  <a:cxn ang="0">
                    <a:pos x="0" y="1996"/>
                  </a:cxn>
                  <a:cxn ang="0">
                    <a:pos x="0" y="120"/>
                  </a:cxn>
                  <a:cxn ang="0">
                    <a:pos x="454" y="0"/>
                  </a:cxn>
                </a:cxnLst>
                <a:rect l="0" t="0" r="r" b="b"/>
                <a:pathLst>
                  <a:path w="454" h="1996">
                    <a:moveTo>
                      <a:pt x="454" y="0"/>
                    </a:moveTo>
                    <a:lnTo>
                      <a:pt x="454" y="1873"/>
                    </a:lnTo>
                    <a:lnTo>
                      <a:pt x="0" y="1996"/>
                    </a:lnTo>
                    <a:lnTo>
                      <a:pt x="0" y="120"/>
                    </a:lnTo>
                    <a:lnTo>
                      <a:pt x="454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95" name="Gruppieren 1074"/>
              <p:cNvGrpSpPr/>
              <p:nvPr/>
            </p:nvGrpSpPr>
            <p:grpSpPr bwMode="gray">
              <a:xfrm>
                <a:off x="882578" y="4214899"/>
                <a:ext cx="466883" cy="2063812"/>
                <a:chOff x="882578" y="4214899"/>
                <a:chExt cx="466883" cy="2063812"/>
              </a:xfrm>
            </p:grpSpPr>
            <p:sp>
              <p:nvSpPr>
                <p:cNvPr id="1624" name="Freeform 1591"/>
                <p:cNvSpPr>
                  <a:spLocks/>
                </p:cNvSpPr>
                <p:nvPr/>
              </p:nvSpPr>
              <p:spPr bwMode="gray">
                <a:xfrm flipH="1">
                  <a:off x="882578" y="4214899"/>
                  <a:ext cx="466883" cy="2063812"/>
                </a:xfrm>
                <a:custGeom>
                  <a:avLst/>
                  <a:gdLst>
                    <a:gd name="connsiteX0" fmla="*/ 466883 w 466883"/>
                    <a:gd name="connsiteY0" fmla="*/ 120280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6883 w 466883"/>
                    <a:gd name="connsiteY47" fmla="*/ 120280 h 2063812"/>
                    <a:gd name="connsiteX0" fmla="*/ 462121 w 466883"/>
                    <a:gd name="connsiteY0" fmla="*/ 84562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2121 w 466883"/>
                    <a:gd name="connsiteY47" fmla="*/ 84562 h 2063812"/>
                    <a:gd name="connsiteX0" fmla="*/ 466883 w 466883"/>
                    <a:gd name="connsiteY0" fmla="*/ 124264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66883" h="2063812">
                      <a:moveTo>
                        <a:pt x="466883" y="124264"/>
                      </a:moveTo>
                      <a:lnTo>
                        <a:pt x="0" y="0"/>
                      </a:lnTo>
                      <a:lnTo>
                        <a:pt x="0" y="138761"/>
                      </a:lnTo>
                      <a:lnTo>
                        <a:pt x="0" y="276487"/>
                      </a:lnTo>
                      <a:lnTo>
                        <a:pt x="0" y="276487"/>
                      </a:lnTo>
                      <a:lnTo>
                        <a:pt x="0" y="415248"/>
                      </a:lnTo>
                      <a:lnTo>
                        <a:pt x="0" y="552973"/>
                      </a:lnTo>
                      <a:lnTo>
                        <a:pt x="0" y="552974"/>
                      </a:lnTo>
                      <a:lnTo>
                        <a:pt x="0" y="691734"/>
                      </a:lnTo>
                      <a:lnTo>
                        <a:pt x="0" y="831531"/>
                      </a:lnTo>
                      <a:lnTo>
                        <a:pt x="0" y="831531"/>
                      </a:lnTo>
                      <a:lnTo>
                        <a:pt x="0" y="968221"/>
                      </a:lnTo>
                      <a:lnTo>
                        <a:pt x="0" y="1108018"/>
                      </a:lnTo>
                      <a:lnTo>
                        <a:pt x="0" y="1108018"/>
                      </a:lnTo>
                      <a:lnTo>
                        <a:pt x="0" y="1244708"/>
                      </a:lnTo>
                      <a:lnTo>
                        <a:pt x="0" y="1384504"/>
                      </a:lnTo>
                      <a:lnTo>
                        <a:pt x="0" y="1384505"/>
                      </a:lnTo>
                      <a:lnTo>
                        <a:pt x="0" y="1521194"/>
                      </a:lnTo>
                      <a:lnTo>
                        <a:pt x="0" y="1523265"/>
                      </a:lnTo>
                      <a:lnTo>
                        <a:pt x="0" y="1660991"/>
                      </a:lnTo>
                      <a:lnTo>
                        <a:pt x="0" y="1660991"/>
                      </a:lnTo>
                      <a:lnTo>
                        <a:pt x="0" y="1799752"/>
                      </a:lnTo>
                      <a:lnTo>
                        <a:pt x="0" y="1937478"/>
                      </a:lnTo>
                      <a:lnTo>
                        <a:pt x="0" y="1939549"/>
                      </a:lnTo>
                      <a:lnTo>
                        <a:pt x="3859" y="1938522"/>
                      </a:lnTo>
                      <a:lnTo>
                        <a:pt x="466883" y="2063812"/>
                      </a:lnTo>
                      <a:lnTo>
                        <a:pt x="466883" y="1925051"/>
                      </a:lnTo>
                      <a:lnTo>
                        <a:pt x="466883" y="1815285"/>
                      </a:lnTo>
                      <a:lnTo>
                        <a:pt x="466883" y="1788361"/>
                      </a:lnTo>
                      <a:lnTo>
                        <a:pt x="466883" y="1648565"/>
                      </a:lnTo>
                      <a:lnTo>
                        <a:pt x="466883" y="1648564"/>
                      </a:lnTo>
                      <a:lnTo>
                        <a:pt x="466883" y="1508768"/>
                      </a:lnTo>
                      <a:lnTo>
                        <a:pt x="466883" y="1508768"/>
                      </a:lnTo>
                      <a:lnTo>
                        <a:pt x="466883" y="1372078"/>
                      </a:lnTo>
                      <a:lnTo>
                        <a:pt x="466883" y="1232282"/>
                      </a:lnTo>
                      <a:lnTo>
                        <a:pt x="466883" y="1232281"/>
                      </a:lnTo>
                      <a:lnTo>
                        <a:pt x="466883" y="1095591"/>
                      </a:lnTo>
                      <a:lnTo>
                        <a:pt x="466883" y="955795"/>
                      </a:lnTo>
                      <a:lnTo>
                        <a:pt x="466883" y="955794"/>
                      </a:lnTo>
                      <a:lnTo>
                        <a:pt x="466883" y="817033"/>
                      </a:lnTo>
                      <a:lnTo>
                        <a:pt x="466883" y="679308"/>
                      </a:lnTo>
                      <a:lnTo>
                        <a:pt x="466883" y="679308"/>
                      </a:lnTo>
                      <a:lnTo>
                        <a:pt x="466883" y="540547"/>
                      </a:lnTo>
                      <a:lnTo>
                        <a:pt x="466883" y="403857"/>
                      </a:lnTo>
                      <a:lnTo>
                        <a:pt x="466883" y="264061"/>
                      </a:lnTo>
                      <a:lnTo>
                        <a:pt x="466883" y="264060"/>
                      </a:lnTo>
                      <a:lnTo>
                        <a:pt x="466883" y="12426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625" name="Gruppieren 1204"/>
                <p:cNvGrpSpPr/>
                <p:nvPr/>
              </p:nvGrpSpPr>
              <p:grpSpPr bwMode="gray">
                <a:xfrm>
                  <a:off x="916741" y="4233879"/>
                  <a:ext cx="400628" cy="2026222"/>
                  <a:chOff x="916741" y="4233879"/>
                  <a:chExt cx="400628" cy="2026222"/>
                </a:xfrm>
              </p:grpSpPr>
              <p:sp>
                <p:nvSpPr>
                  <p:cNvPr id="1626" name="Freeform 1592"/>
                  <p:cNvSpPr>
                    <a:spLocks/>
                  </p:cNvSpPr>
                  <p:nvPr/>
                </p:nvSpPr>
                <p:spPr bwMode="gray">
                  <a:xfrm flipH="1">
                    <a:off x="916741" y="4233879"/>
                    <a:ext cx="400628" cy="22735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7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7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7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7" name="Freeform 1594"/>
                  <p:cNvSpPr>
                    <a:spLocks/>
                  </p:cNvSpPr>
                  <p:nvPr/>
                </p:nvSpPr>
                <p:spPr bwMode="gray">
                  <a:xfrm flipH="1">
                    <a:off x="916741" y="4373524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8" name="Freeform 1596"/>
                  <p:cNvSpPr>
                    <a:spLocks/>
                  </p:cNvSpPr>
                  <p:nvPr/>
                </p:nvSpPr>
                <p:spPr bwMode="gray">
                  <a:xfrm flipH="1">
                    <a:off x="916741" y="451228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9" name="Freeform 1598"/>
                  <p:cNvSpPr>
                    <a:spLocks/>
                  </p:cNvSpPr>
                  <p:nvPr/>
                </p:nvSpPr>
                <p:spPr bwMode="gray">
                  <a:xfrm flipH="1">
                    <a:off x="916741" y="4650011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0" name="Freeform 1600"/>
                  <p:cNvSpPr>
                    <a:spLocks/>
                  </p:cNvSpPr>
                  <p:nvPr/>
                </p:nvSpPr>
                <p:spPr bwMode="gray">
                  <a:xfrm flipH="1">
                    <a:off x="916741" y="478877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1" name="Freeform 1602"/>
                  <p:cNvSpPr>
                    <a:spLocks/>
                  </p:cNvSpPr>
                  <p:nvPr/>
                </p:nvSpPr>
                <p:spPr bwMode="gray">
                  <a:xfrm flipH="1">
                    <a:off x="916741" y="4925689"/>
                    <a:ext cx="400628" cy="22824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8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8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8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2" name="Freeform 1604"/>
                  <p:cNvSpPr>
                    <a:spLocks/>
                  </p:cNvSpPr>
                  <p:nvPr/>
                </p:nvSpPr>
                <p:spPr bwMode="gray">
                  <a:xfrm flipH="1">
                    <a:off x="916741" y="506525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3" name="Freeform 1606"/>
                  <p:cNvSpPr>
                    <a:spLocks/>
                  </p:cNvSpPr>
                  <p:nvPr/>
                </p:nvSpPr>
                <p:spPr bwMode="gray">
                  <a:xfrm flipH="1">
                    <a:off x="916741" y="520505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4" name="Freeform 1608"/>
                  <p:cNvSpPr>
                    <a:spLocks/>
                  </p:cNvSpPr>
                  <p:nvPr/>
                </p:nvSpPr>
                <p:spPr bwMode="gray">
                  <a:xfrm flipH="1">
                    <a:off x="916741" y="534174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5" name="Freeform 1610"/>
                  <p:cNvSpPr>
                    <a:spLocks/>
                  </p:cNvSpPr>
                  <p:nvPr/>
                </p:nvSpPr>
                <p:spPr bwMode="gray">
                  <a:xfrm flipH="1">
                    <a:off x="916741" y="548154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6" name="Freeform 1612"/>
                  <p:cNvSpPr>
                    <a:spLocks/>
                  </p:cNvSpPr>
                  <p:nvPr/>
                </p:nvSpPr>
                <p:spPr bwMode="gray">
                  <a:xfrm flipH="1">
                    <a:off x="916741" y="561823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7" name="Freeform 1614"/>
                  <p:cNvSpPr>
                    <a:spLocks/>
                  </p:cNvSpPr>
                  <p:nvPr/>
                </p:nvSpPr>
                <p:spPr bwMode="gray">
                  <a:xfrm flipH="1">
                    <a:off x="916741" y="575802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8" name="Freeform 1616"/>
                  <p:cNvSpPr>
                    <a:spLocks/>
                  </p:cNvSpPr>
                  <p:nvPr/>
                </p:nvSpPr>
                <p:spPr bwMode="gray">
                  <a:xfrm flipH="1">
                    <a:off x="916741" y="5896790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9" name="Freeform 1618"/>
                  <p:cNvSpPr>
                    <a:spLocks/>
                  </p:cNvSpPr>
                  <p:nvPr/>
                </p:nvSpPr>
                <p:spPr bwMode="gray">
                  <a:xfrm flipH="1">
                    <a:off x="916741" y="603451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640" name="Gruppieren 1219"/>
                  <p:cNvGrpSpPr/>
                  <p:nvPr/>
                </p:nvGrpSpPr>
                <p:grpSpPr bwMode="gray">
                  <a:xfrm>
                    <a:off x="1055684" y="4324071"/>
                    <a:ext cx="119634" cy="1845990"/>
                    <a:chOff x="1055684" y="4324071"/>
                    <a:chExt cx="119634" cy="1845990"/>
                  </a:xfrm>
                </p:grpSpPr>
                <p:sp>
                  <p:nvSpPr>
                    <p:cNvPr id="1641" name="Freeform 162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324071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42" name="Freeform 162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463350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43" name="Freeform 162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600557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44" name="Freeform 162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739836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45" name="Freeform 163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877044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46" name="Freeform 163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01580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8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47" name="Freeform 163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154566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48" name="Freeform 163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29229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49" name="Freeform 163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43208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0" name="Freeform 164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56877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1" name="Freeform 164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70857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2" name="Freeform 164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846300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3" name="Freeform 164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98506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4" name="Freeform 164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6124341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grpSp>
            <p:nvGrpSpPr>
              <p:cNvPr id="1496" name="Gruppieren 1075"/>
              <p:cNvGrpSpPr/>
              <p:nvPr/>
            </p:nvGrpSpPr>
            <p:grpSpPr bwMode="gray">
              <a:xfrm>
                <a:off x="1352049" y="4087913"/>
                <a:ext cx="466883" cy="2063812"/>
                <a:chOff x="882578" y="4214899"/>
                <a:chExt cx="466883" cy="2063812"/>
              </a:xfrm>
            </p:grpSpPr>
            <p:sp>
              <p:nvSpPr>
                <p:cNvPr id="1593" name="Freeform 1591"/>
                <p:cNvSpPr>
                  <a:spLocks/>
                </p:cNvSpPr>
                <p:nvPr/>
              </p:nvSpPr>
              <p:spPr bwMode="gray">
                <a:xfrm flipH="1">
                  <a:off x="882578" y="4214899"/>
                  <a:ext cx="466883" cy="2063812"/>
                </a:xfrm>
                <a:custGeom>
                  <a:avLst/>
                  <a:gdLst>
                    <a:gd name="connsiteX0" fmla="*/ 466883 w 466883"/>
                    <a:gd name="connsiteY0" fmla="*/ 120280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6883 w 466883"/>
                    <a:gd name="connsiteY47" fmla="*/ 120280 h 2063812"/>
                    <a:gd name="connsiteX0" fmla="*/ 462121 w 466883"/>
                    <a:gd name="connsiteY0" fmla="*/ 84562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2121 w 466883"/>
                    <a:gd name="connsiteY47" fmla="*/ 84562 h 2063812"/>
                    <a:gd name="connsiteX0" fmla="*/ 466883 w 466883"/>
                    <a:gd name="connsiteY0" fmla="*/ 124264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66883" h="2063812">
                      <a:moveTo>
                        <a:pt x="466883" y="124264"/>
                      </a:moveTo>
                      <a:lnTo>
                        <a:pt x="0" y="0"/>
                      </a:lnTo>
                      <a:lnTo>
                        <a:pt x="0" y="138761"/>
                      </a:lnTo>
                      <a:lnTo>
                        <a:pt x="0" y="276487"/>
                      </a:lnTo>
                      <a:lnTo>
                        <a:pt x="0" y="276487"/>
                      </a:lnTo>
                      <a:lnTo>
                        <a:pt x="0" y="415248"/>
                      </a:lnTo>
                      <a:lnTo>
                        <a:pt x="0" y="552973"/>
                      </a:lnTo>
                      <a:lnTo>
                        <a:pt x="0" y="552974"/>
                      </a:lnTo>
                      <a:lnTo>
                        <a:pt x="0" y="691734"/>
                      </a:lnTo>
                      <a:lnTo>
                        <a:pt x="0" y="831531"/>
                      </a:lnTo>
                      <a:lnTo>
                        <a:pt x="0" y="831531"/>
                      </a:lnTo>
                      <a:lnTo>
                        <a:pt x="0" y="968221"/>
                      </a:lnTo>
                      <a:lnTo>
                        <a:pt x="0" y="1108018"/>
                      </a:lnTo>
                      <a:lnTo>
                        <a:pt x="0" y="1108018"/>
                      </a:lnTo>
                      <a:lnTo>
                        <a:pt x="0" y="1244708"/>
                      </a:lnTo>
                      <a:lnTo>
                        <a:pt x="0" y="1384504"/>
                      </a:lnTo>
                      <a:lnTo>
                        <a:pt x="0" y="1384505"/>
                      </a:lnTo>
                      <a:lnTo>
                        <a:pt x="0" y="1521194"/>
                      </a:lnTo>
                      <a:lnTo>
                        <a:pt x="0" y="1523265"/>
                      </a:lnTo>
                      <a:lnTo>
                        <a:pt x="0" y="1660991"/>
                      </a:lnTo>
                      <a:lnTo>
                        <a:pt x="0" y="1660991"/>
                      </a:lnTo>
                      <a:lnTo>
                        <a:pt x="0" y="1799752"/>
                      </a:lnTo>
                      <a:lnTo>
                        <a:pt x="0" y="1937478"/>
                      </a:lnTo>
                      <a:lnTo>
                        <a:pt x="0" y="1939549"/>
                      </a:lnTo>
                      <a:lnTo>
                        <a:pt x="3859" y="1938522"/>
                      </a:lnTo>
                      <a:lnTo>
                        <a:pt x="466883" y="2063812"/>
                      </a:lnTo>
                      <a:lnTo>
                        <a:pt x="466883" y="1925051"/>
                      </a:lnTo>
                      <a:lnTo>
                        <a:pt x="466883" y="1815285"/>
                      </a:lnTo>
                      <a:lnTo>
                        <a:pt x="466883" y="1788361"/>
                      </a:lnTo>
                      <a:lnTo>
                        <a:pt x="466883" y="1648565"/>
                      </a:lnTo>
                      <a:lnTo>
                        <a:pt x="466883" y="1648564"/>
                      </a:lnTo>
                      <a:lnTo>
                        <a:pt x="466883" y="1508768"/>
                      </a:lnTo>
                      <a:lnTo>
                        <a:pt x="466883" y="1508768"/>
                      </a:lnTo>
                      <a:lnTo>
                        <a:pt x="466883" y="1372078"/>
                      </a:lnTo>
                      <a:lnTo>
                        <a:pt x="466883" y="1232282"/>
                      </a:lnTo>
                      <a:lnTo>
                        <a:pt x="466883" y="1232281"/>
                      </a:lnTo>
                      <a:lnTo>
                        <a:pt x="466883" y="1095591"/>
                      </a:lnTo>
                      <a:lnTo>
                        <a:pt x="466883" y="955795"/>
                      </a:lnTo>
                      <a:lnTo>
                        <a:pt x="466883" y="955794"/>
                      </a:lnTo>
                      <a:lnTo>
                        <a:pt x="466883" y="817033"/>
                      </a:lnTo>
                      <a:lnTo>
                        <a:pt x="466883" y="679308"/>
                      </a:lnTo>
                      <a:lnTo>
                        <a:pt x="466883" y="679308"/>
                      </a:lnTo>
                      <a:lnTo>
                        <a:pt x="466883" y="540547"/>
                      </a:lnTo>
                      <a:lnTo>
                        <a:pt x="466883" y="403857"/>
                      </a:lnTo>
                      <a:lnTo>
                        <a:pt x="466883" y="264061"/>
                      </a:lnTo>
                      <a:lnTo>
                        <a:pt x="466883" y="264060"/>
                      </a:lnTo>
                      <a:lnTo>
                        <a:pt x="466883" y="12426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594" name="Gruppieren 1173"/>
                <p:cNvGrpSpPr/>
                <p:nvPr/>
              </p:nvGrpSpPr>
              <p:grpSpPr bwMode="gray">
                <a:xfrm>
                  <a:off x="916741" y="4233879"/>
                  <a:ext cx="400628" cy="2026222"/>
                  <a:chOff x="916741" y="4233879"/>
                  <a:chExt cx="400628" cy="2026222"/>
                </a:xfrm>
              </p:grpSpPr>
              <p:sp>
                <p:nvSpPr>
                  <p:cNvPr id="1595" name="Freeform 1592"/>
                  <p:cNvSpPr>
                    <a:spLocks/>
                  </p:cNvSpPr>
                  <p:nvPr/>
                </p:nvSpPr>
                <p:spPr bwMode="gray">
                  <a:xfrm flipH="1">
                    <a:off x="916741" y="4233879"/>
                    <a:ext cx="400628" cy="22735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7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7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7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96" name="Freeform 1594"/>
                  <p:cNvSpPr>
                    <a:spLocks/>
                  </p:cNvSpPr>
                  <p:nvPr/>
                </p:nvSpPr>
                <p:spPr bwMode="gray">
                  <a:xfrm flipH="1">
                    <a:off x="916741" y="4373524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97" name="Freeform 1596"/>
                  <p:cNvSpPr>
                    <a:spLocks/>
                  </p:cNvSpPr>
                  <p:nvPr/>
                </p:nvSpPr>
                <p:spPr bwMode="gray">
                  <a:xfrm flipH="1">
                    <a:off x="916741" y="451228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98" name="Freeform 1598"/>
                  <p:cNvSpPr>
                    <a:spLocks/>
                  </p:cNvSpPr>
                  <p:nvPr/>
                </p:nvSpPr>
                <p:spPr bwMode="gray">
                  <a:xfrm flipH="1">
                    <a:off x="916741" y="4650011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99" name="Freeform 1600"/>
                  <p:cNvSpPr>
                    <a:spLocks/>
                  </p:cNvSpPr>
                  <p:nvPr/>
                </p:nvSpPr>
                <p:spPr bwMode="gray">
                  <a:xfrm flipH="1">
                    <a:off x="916741" y="478877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0" name="Freeform 1602"/>
                  <p:cNvSpPr>
                    <a:spLocks/>
                  </p:cNvSpPr>
                  <p:nvPr/>
                </p:nvSpPr>
                <p:spPr bwMode="gray">
                  <a:xfrm flipH="1">
                    <a:off x="916741" y="4925689"/>
                    <a:ext cx="400628" cy="22824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8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8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8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1" name="Freeform 1604"/>
                  <p:cNvSpPr>
                    <a:spLocks/>
                  </p:cNvSpPr>
                  <p:nvPr/>
                </p:nvSpPr>
                <p:spPr bwMode="gray">
                  <a:xfrm flipH="1">
                    <a:off x="916741" y="506525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2" name="Freeform 1606"/>
                  <p:cNvSpPr>
                    <a:spLocks/>
                  </p:cNvSpPr>
                  <p:nvPr/>
                </p:nvSpPr>
                <p:spPr bwMode="gray">
                  <a:xfrm flipH="1">
                    <a:off x="916741" y="520505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3" name="Freeform 1608"/>
                  <p:cNvSpPr>
                    <a:spLocks/>
                  </p:cNvSpPr>
                  <p:nvPr/>
                </p:nvSpPr>
                <p:spPr bwMode="gray">
                  <a:xfrm flipH="1">
                    <a:off x="916741" y="534174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4" name="Freeform 1610"/>
                  <p:cNvSpPr>
                    <a:spLocks/>
                  </p:cNvSpPr>
                  <p:nvPr/>
                </p:nvSpPr>
                <p:spPr bwMode="gray">
                  <a:xfrm flipH="1">
                    <a:off x="916741" y="548154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5" name="Freeform 1612"/>
                  <p:cNvSpPr>
                    <a:spLocks/>
                  </p:cNvSpPr>
                  <p:nvPr/>
                </p:nvSpPr>
                <p:spPr bwMode="gray">
                  <a:xfrm flipH="1">
                    <a:off x="916741" y="561823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6" name="Freeform 1614"/>
                  <p:cNvSpPr>
                    <a:spLocks/>
                  </p:cNvSpPr>
                  <p:nvPr/>
                </p:nvSpPr>
                <p:spPr bwMode="gray">
                  <a:xfrm flipH="1">
                    <a:off x="916741" y="575802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7" name="Freeform 1616"/>
                  <p:cNvSpPr>
                    <a:spLocks/>
                  </p:cNvSpPr>
                  <p:nvPr/>
                </p:nvSpPr>
                <p:spPr bwMode="gray">
                  <a:xfrm flipH="1">
                    <a:off x="916741" y="5896790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8" name="Freeform 1618"/>
                  <p:cNvSpPr>
                    <a:spLocks/>
                  </p:cNvSpPr>
                  <p:nvPr/>
                </p:nvSpPr>
                <p:spPr bwMode="gray">
                  <a:xfrm flipH="1">
                    <a:off x="916741" y="603451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609" name="Gruppieren 1188"/>
                  <p:cNvGrpSpPr/>
                  <p:nvPr/>
                </p:nvGrpSpPr>
                <p:grpSpPr bwMode="gray">
                  <a:xfrm>
                    <a:off x="1055684" y="4324071"/>
                    <a:ext cx="119634" cy="1845990"/>
                    <a:chOff x="1055684" y="4324071"/>
                    <a:chExt cx="119634" cy="1845990"/>
                  </a:xfrm>
                </p:grpSpPr>
                <p:sp>
                  <p:nvSpPr>
                    <p:cNvPr id="1610" name="Freeform 162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324071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1" name="Freeform 162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463350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2" name="Freeform 162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600557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3" name="Freeform 162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739836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4" name="Freeform 163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877044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5" name="Freeform 163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01580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8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6" name="Freeform 163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154566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7" name="Freeform 163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29229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8" name="Freeform 163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43208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19" name="Freeform 164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56877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20" name="Freeform 164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70857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21" name="Freeform 164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846300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22" name="Freeform 164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98506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23" name="Freeform 164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6124341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grpSp>
            <p:nvGrpSpPr>
              <p:cNvPr id="1497" name="Gruppieren 1076"/>
              <p:cNvGrpSpPr/>
              <p:nvPr/>
            </p:nvGrpSpPr>
            <p:grpSpPr bwMode="gray">
              <a:xfrm>
                <a:off x="1821520" y="3961329"/>
                <a:ext cx="466883" cy="2063812"/>
                <a:chOff x="882578" y="4214899"/>
                <a:chExt cx="466883" cy="2063812"/>
              </a:xfrm>
            </p:grpSpPr>
            <p:sp>
              <p:nvSpPr>
                <p:cNvPr id="1562" name="Freeform 1591"/>
                <p:cNvSpPr>
                  <a:spLocks/>
                </p:cNvSpPr>
                <p:nvPr/>
              </p:nvSpPr>
              <p:spPr bwMode="gray">
                <a:xfrm flipH="1">
                  <a:off x="882578" y="4214899"/>
                  <a:ext cx="466883" cy="2063812"/>
                </a:xfrm>
                <a:custGeom>
                  <a:avLst/>
                  <a:gdLst>
                    <a:gd name="connsiteX0" fmla="*/ 466883 w 466883"/>
                    <a:gd name="connsiteY0" fmla="*/ 120280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6883 w 466883"/>
                    <a:gd name="connsiteY47" fmla="*/ 120280 h 2063812"/>
                    <a:gd name="connsiteX0" fmla="*/ 462121 w 466883"/>
                    <a:gd name="connsiteY0" fmla="*/ 84562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2121 w 466883"/>
                    <a:gd name="connsiteY47" fmla="*/ 84562 h 2063812"/>
                    <a:gd name="connsiteX0" fmla="*/ 466883 w 466883"/>
                    <a:gd name="connsiteY0" fmla="*/ 124264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66883" h="2063812">
                      <a:moveTo>
                        <a:pt x="466883" y="124264"/>
                      </a:moveTo>
                      <a:lnTo>
                        <a:pt x="0" y="0"/>
                      </a:lnTo>
                      <a:lnTo>
                        <a:pt x="0" y="138761"/>
                      </a:lnTo>
                      <a:lnTo>
                        <a:pt x="0" y="276487"/>
                      </a:lnTo>
                      <a:lnTo>
                        <a:pt x="0" y="276487"/>
                      </a:lnTo>
                      <a:lnTo>
                        <a:pt x="0" y="415248"/>
                      </a:lnTo>
                      <a:lnTo>
                        <a:pt x="0" y="552973"/>
                      </a:lnTo>
                      <a:lnTo>
                        <a:pt x="0" y="552974"/>
                      </a:lnTo>
                      <a:lnTo>
                        <a:pt x="0" y="691734"/>
                      </a:lnTo>
                      <a:lnTo>
                        <a:pt x="0" y="831531"/>
                      </a:lnTo>
                      <a:lnTo>
                        <a:pt x="0" y="831531"/>
                      </a:lnTo>
                      <a:lnTo>
                        <a:pt x="0" y="968221"/>
                      </a:lnTo>
                      <a:lnTo>
                        <a:pt x="0" y="1108018"/>
                      </a:lnTo>
                      <a:lnTo>
                        <a:pt x="0" y="1108018"/>
                      </a:lnTo>
                      <a:lnTo>
                        <a:pt x="0" y="1244708"/>
                      </a:lnTo>
                      <a:lnTo>
                        <a:pt x="0" y="1384504"/>
                      </a:lnTo>
                      <a:lnTo>
                        <a:pt x="0" y="1384505"/>
                      </a:lnTo>
                      <a:lnTo>
                        <a:pt x="0" y="1521194"/>
                      </a:lnTo>
                      <a:lnTo>
                        <a:pt x="0" y="1523265"/>
                      </a:lnTo>
                      <a:lnTo>
                        <a:pt x="0" y="1660991"/>
                      </a:lnTo>
                      <a:lnTo>
                        <a:pt x="0" y="1660991"/>
                      </a:lnTo>
                      <a:lnTo>
                        <a:pt x="0" y="1799752"/>
                      </a:lnTo>
                      <a:lnTo>
                        <a:pt x="0" y="1937478"/>
                      </a:lnTo>
                      <a:lnTo>
                        <a:pt x="0" y="1939549"/>
                      </a:lnTo>
                      <a:lnTo>
                        <a:pt x="3859" y="1938522"/>
                      </a:lnTo>
                      <a:lnTo>
                        <a:pt x="466883" y="2063812"/>
                      </a:lnTo>
                      <a:lnTo>
                        <a:pt x="466883" y="1925051"/>
                      </a:lnTo>
                      <a:lnTo>
                        <a:pt x="466883" y="1815285"/>
                      </a:lnTo>
                      <a:lnTo>
                        <a:pt x="466883" y="1788361"/>
                      </a:lnTo>
                      <a:lnTo>
                        <a:pt x="466883" y="1648565"/>
                      </a:lnTo>
                      <a:lnTo>
                        <a:pt x="466883" y="1648564"/>
                      </a:lnTo>
                      <a:lnTo>
                        <a:pt x="466883" y="1508768"/>
                      </a:lnTo>
                      <a:lnTo>
                        <a:pt x="466883" y="1508768"/>
                      </a:lnTo>
                      <a:lnTo>
                        <a:pt x="466883" y="1372078"/>
                      </a:lnTo>
                      <a:lnTo>
                        <a:pt x="466883" y="1232282"/>
                      </a:lnTo>
                      <a:lnTo>
                        <a:pt x="466883" y="1232281"/>
                      </a:lnTo>
                      <a:lnTo>
                        <a:pt x="466883" y="1095591"/>
                      </a:lnTo>
                      <a:lnTo>
                        <a:pt x="466883" y="955795"/>
                      </a:lnTo>
                      <a:lnTo>
                        <a:pt x="466883" y="955794"/>
                      </a:lnTo>
                      <a:lnTo>
                        <a:pt x="466883" y="817033"/>
                      </a:lnTo>
                      <a:lnTo>
                        <a:pt x="466883" y="679308"/>
                      </a:lnTo>
                      <a:lnTo>
                        <a:pt x="466883" y="679308"/>
                      </a:lnTo>
                      <a:lnTo>
                        <a:pt x="466883" y="540547"/>
                      </a:lnTo>
                      <a:lnTo>
                        <a:pt x="466883" y="403857"/>
                      </a:lnTo>
                      <a:lnTo>
                        <a:pt x="466883" y="264061"/>
                      </a:lnTo>
                      <a:lnTo>
                        <a:pt x="466883" y="264060"/>
                      </a:lnTo>
                      <a:lnTo>
                        <a:pt x="466883" y="12426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563" name="Gruppieren 1142"/>
                <p:cNvGrpSpPr/>
                <p:nvPr/>
              </p:nvGrpSpPr>
              <p:grpSpPr bwMode="gray">
                <a:xfrm>
                  <a:off x="916741" y="4233879"/>
                  <a:ext cx="400628" cy="2026222"/>
                  <a:chOff x="916741" y="4233879"/>
                  <a:chExt cx="400628" cy="2026222"/>
                </a:xfrm>
              </p:grpSpPr>
              <p:sp>
                <p:nvSpPr>
                  <p:cNvPr id="1564" name="Freeform 1592"/>
                  <p:cNvSpPr>
                    <a:spLocks/>
                  </p:cNvSpPr>
                  <p:nvPr/>
                </p:nvSpPr>
                <p:spPr bwMode="gray">
                  <a:xfrm flipH="1">
                    <a:off x="916741" y="4233879"/>
                    <a:ext cx="400628" cy="22735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7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7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7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65" name="Freeform 1594"/>
                  <p:cNvSpPr>
                    <a:spLocks/>
                  </p:cNvSpPr>
                  <p:nvPr/>
                </p:nvSpPr>
                <p:spPr bwMode="gray">
                  <a:xfrm flipH="1">
                    <a:off x="916741" y="4373524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66" name="Freeform 1596"/>
                  <p:cNvSpPr>
                    <a:spLocks/>
                  </p:cNvSpPr>
                  <p:nvPr/>
                </p:nvSpPr>
                <p:spPr bwMode="gray">
                  <a:xfrm flipH="1">
                    <a:off x="916741" y="451228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67" name="Freeform 1598"/>
                  <p:cNvSpPr>
                    <a:spLocks/>
                  </p:cNvSpPr>
                  <p:nvPr/>
                </p:nvSpPr>
                <p:spPr bwMode="gray">
                  <a:xfrm flipH="1">
                    <a:off x="916741" y="4650011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68" name="Freeform 1600"/>
                  <p:cNvSpPr>
                    <a:spLocks/>
                  </p:cNvSpPr>
                  <p:nvPr/>
                </p:nvSpPr>
                <p:spPr bwMode="gray">
                  <a:xfrm flipH="1">
                    <a:off x="916741" y="478877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69" name="Freeform 1602"/>
                  <p:cNvSpPr>
                    <a:spLocks/>
                  </p:cNvSpPr>
                  <p:nvPr/>
                </p:nvSpPr>
                <p:spPr bwMode="gray">
                  <a:xfrm flipH="1">
                    <a:off x="916741" y="4925689"/>
                    <a:ext cx="400628" cy="22824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8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8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8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70" name="Freeform 1604"/>
                  <p:cNvSpPr>
                    <a:spLocks/>
                  </p:cNvSpPr>
                  <p:nvPr/>
                </p:nvSpPr>
                <p:spPr bwMode="gray">
                  <a:xfrm flipH="1">
                    <a:off x="916741" y="506525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71" name="Freeform 1606"/>
                  <p:cNvSpPr>
                    <a:spLocks/>
                  </p:cNvSpPr>
                  <p:nvPr/>
                </p:nvSpPr>
                <p:spPr bwMode="gray">
                  <a:xfrm flipH="1">
                    <a:off x="916741" y="520505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72" name="Freeform 1608"/>
                  <p:cNvSpPr>
                    <a:spLocks/>
                  </p:cNvSpPr>
                  <p:nvPr/>
                </p:nvSpPr>
                <p:spPr bwMode="gray">
                  <a:xfrm flipH="1">
                    <a:off x="916741" y="534174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73" name="Freeform 1610"/>
                  <p:cNvSpPr>
                    <a:spLocks/>
                  </p:cNvSpPr>
                  <p:nvPr/>
                </p:nvSpPr>
                <p:spPr bwMode="gray">
                  <a:xfrm flipH="1">
                    <a:off x="916741" y="548154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74" name="Freeform 1612"/>
                  <p:cNvSpPr>
                    <a:spLocks/>
                  </p:cNvSpPr>
                  <p:nvPr/>
                </p:nvSpPr>
                <p:spPr bwMode="gray">
                  <a:xfrm flipH="1">
                    <a:off x="916741" y="561823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75" name="Freeform 1614"/>
                  <p:cNvSpPr>
                    <a:spLocks/>
                  </p:cNvSpPr>
                  <p:nvPr/>
                </p:nvSpPr>
                <p:spPr bwMode="gray">
                  <a:xfrm flipH="1">
                    <a:off x="916741" y="575802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76" name="Freeform 1616"/>
                  <p:cNvSpPr>
                    <a:spLocks/>
                  </p:cNvSpPr>
                  <p:nvPr/>
                </p:nvSpPr>
                <p:spPr bwMode="gray">
                  <a:xfrm flipH="1">
                    <a:off x="916741" y="5896790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77" name="Freeform 1618"/>
                  <p:cNvSpPr>
                    <a:spLocks/>
                  </p:cNvSpPr>
                  <p:nvPr/>
                </p:nvSpPr>
                <p:spPr bwMode="gray">
                  <a:xfrm flipH="1">
                    <a:off x="916741" y="603451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578" name="Gruppieren 1157"/>
                  <p:cNvGrpSpPr/>
                  <p:nvPr/>
                </p:nvGrpSpPr>
                <p:grpSpPr bwMode="gray">
                  <a:xfrm>
                    <a:off x="1055684" y="4324071"/>
                    <a:ext cx="119634" cy="1845990"/>
                    <a:chOff x="1055684" y="4324071"/>
                    <a:chExt cx="119634" cy="1845990"/>
                  </a:xfrm>
                </p:grpSpPr>
                <p:sp>
                  <p:nvSpPr>
                    <p:cNvPr id="1579" name="Freeform 162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324071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0" name="Freeform 162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463350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1" name="Freeform 162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600557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2" name="Freeform 162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739836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3" name="Freeform 163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877044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4" name="Freeform 163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01580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8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5" name="Freeform 163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154566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6" name="Freeform 163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29229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7" name="Freeform 163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43208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8" name="Freeform 164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56877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89" name="Freeform 164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70857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90" name="Freeform 164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846300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91" name="Freeform 164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98506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92" name="Freeform 164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6124341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grpSp>
            <p:nvGrpSpPr>
              <p:cNvPr id="1498" name="Gruppieren 1077"/>
              <p:cNvGrpSpPr/>
              <p:nvPr/>
            </p:nvGrpSpPr>
            <p:grpSpPr bwMode="gray">
              <a:xfrm>
                <a:off x="2290991" y="3834745"/>
                <a:ext cx="466883" cy="2063812"/>
                <a:chOff x="882578" y="4214899"/>
                <a:chExt cx="466883" cy="2063812"/>
              </a:xfrm>
            </p:grpSpPr>
            <p:sp>
              <p:nvSpPr>
                <p:cNvPr id="1531" name="Freeform 1591"/>
                <p:cNvSpPr>
                  <a:spLocks/>
                </p:cNvSpPr>
                <p:nvPr/>
              </p:nvSpPr>
              <p:spPr bwMode="gray">
                <a:xfrm flipH="1">
                  <a:off x="882578" y="4214899"/>
                  <a:ext cx="466883" cy="2063812"/>
                </a:xfrm>
                <a:custGeom>
                  <a:avLst/>
                  <a:gdLst>
                    <a:gd name="connsiteX0" fmla="*/ 466883 w 466883"/>
                    <a:gd name="connsiteY0" fmla="*/ 120280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6883 w 466883"/>
                    <a:gd name="connsiteY47" fmla="*/ 120280 h 2063812"/>
                    <a:gd name="connsiteX0" fmla="*/ 462121 w 466883"/>
                    <a:gd name="connsiteY0" fmla="*/ 84562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2121 w 466883"/>
                    <a:gd name="connsiteY47" fmla="*/ 84562 h 2063812"/>
                    <a:gd name="connsiteX0" fmla="*/ 466883 w 466883"/>
                    <a:gd name="connsiteY0" fmla="*/ 124264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66883" h="2063812">
                      <a:moveTo>
                        <a:pt x="466883" y="124264"/>
                      </a:moveTo>
                      <a:lnTo>
                        <a:pt x="0" y="0"/>
                      </a:lnTo>
                      <a:lnTo>
                        <a:pt x="0" y="138761"/>
                      </a:lnTo>
                      <a:lnTo>
                        <a:pt x="0" y="276487"/>
                      </a:lnTo>
                      <a:lnTo>
                        <a:pt x="0" y="276487"/>
                      </a:lnTo>
                      <a:lnTo>
                        <a:pt x="0" y="415248"/>
                      </a:lnTo>
                      <a:lnTo>
                        <a:pt x="0" y="552973"/>
                      </a:lnTo>
                      <a:lnTo>
                        <a:pt x="0" y="552974"/>
                      </a:lnTo>
                      <a:lnTo>
                        <a:pt x="0" y="691734"/>
                      </a:lnTo>
                      <a:lnTo>
                        <a:pt x="0" y="831531"/>
                      </a:lnTo>
                      <a:lnTo>
                        <a:pt x="0" y="831531"/>
                      </a:lnTo>
                      <a:lnTo>
                        <a:pt x="0" y="968221"/>
                      </a:lnTo>
                      <a:lnTo>
                        <a:pt x="0" y="1108018"/>
                      </a:lnTo>
                      <a:lnTo>
                        <a:pt x="0" y="1108018"/>
                      </a:lnTo>
                      <a:lnTo>
                        <a:pt x="0" y="1244708"/>
                      </a:lnTo>
                      <a:lnTo>
                        <a:pt x="0" y="1384504"/>
                      </a:lnTo>
                      <a:lnTo>
                        <a:pt x="0" y="1384505"/>
                      </a:lnTo>
                      <a:lnTo>
                        <a:pt x="0" y="1521194"/>
                      </a:lnTo>
                      <a:lnTo>
                        <a:pt x="0" y="1523265"/>
                      </a:lnTo>
                      <a:lnTo>
                        <a:pt x="0" y="1660991"/>
                      </a:lnTo>
                      <a:lnTo>
                        <a:pt x="0" y="1660991"/>
                      </a:lnTo>
                      <a:lnTo>
                        <a:pt x="0" y="1799752"/>
                      </a:lnTo>
                      <a:lnTo>
                        <a:pt x="0" y="1937478"/>
                      </a:lnTo>
                      <a:lnTo>
                        <a:pt x="0" y="1939549"/>
                      </a:lnTo>
                      <a:lnTo>
                        <a:pt x="3859" y="1938522"/>
                      </a:lnTo>
                      <a:lnTo>
                        <a:pt x="466883" y="2063812"/>
                      </a:lnTo>
                      <a:lnTo>
                        <a:pt x="466883" y="1925051"/>
                      </a:lnTo>
                      <a:lnTo>
                        <a:pt x="466883" y="1815285"/>
                      </a:lnTo>
                      <a:lnTo>
                        <a:pt x="466883" y="1788361"/>
                      </a:lnTo>
                      <a:lnTo>
                        <a:pt x="466883" y="1648565"/>
                      </a:lnTo>
                      <a:lnTo>
                        <a:pt x="466883" y="1648564"/>
                      </a:lnTo>
                      <a:lnTo>
                        <a:pt x="466883" y="1508768"/>
                      </a:lnTo>
                      <a:lnTo>
                        <a:pt x="466883" y="1508768"/>
                      </a:lnTo>
                      <a:lnTo>
                        <a:pt x="466883" y="1372078"/>
                      </a:lnTo>
                      <a:lnTo>
                        <a:pt x="466883" y="1232282"/>
                      </a:lnTo>
                      <a:lnTo>
                        <a:pt x="466883" y="1232281"/>
                      </a:lnTo>
                      <a:lnTo>
                        <a:pt x="466883" y="1095591"/>
                      </a:lnTo>
                      <a:lnTo>
                        <a:pt x="466883" y="955795"/>
                      </a:lnTo>
                      <a:lnTo>
                        <a:pt x="466883" y="955794"/>
                      </a:lnTo>
                      <a:lnTo>
                        <a:pt x="466883" y="817033"/>
                      </a:lnTo>
                      <a:lnTo>
                        <a:pt x="466883" y="679308"/>
                      </a:lnTo>
                      <a:lnTo>
                        <a:pt x="466883" y="679308"/>
                      </a:lnTo>
                      <a:lnTo>
                        <a:pt x="466883" y="540547"/>
                      </a:lnTo>
                      <a:lnTo>
                        <a:pt x="466883" y="403857"/>
                      </a:lnTo>
                      <a:lnTo>
                        <a:pt x="466883" y="264061"/>
                      </a:lnTo>
                      <a:lnTo>
                        <a:pt x="466883" y="264060"/>
                      </a:lnTo>
                      <a:lnTo>
                        <a:pt x="466883" y="12426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532" name="Gruppieren 1111"/>
                <p:cNvGrpSpPr/>
                <p:nvPr/>
              </p:nvGrpSpPr>
              <p:grpSpPr bwMode="gray">
                <a:xfrm>
                  <a:off x="916741" y="4233879"/>
                  <a:ext cx="400628" cy="2026222"/>
                  <a:chOff x="916741" y="4233879"/>
                  <a:chExt cx="400628" cy="2026222"/>
                </a:xfrm>
              </p:grpSpPr>
              <p:sp>
                <p:nvSpPr>
                  <p:cNvPr id="1533" name="Freeform 1592"/>
                  <p:cNvSpPr>
                    <a:spLocks/>
                  </p:cNvSpPr>
                  <p:nvPr/>
                </p:nvSpPr>
                <p:spPr bwMode="gray">
                  <a:xfrm flipH="1">
                    <a:off x="916741" y="4233879"/>
                    <a:ext cx="400628" cy="22735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7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7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7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34" name="Freeform 1594"/>
                  <p:cNvSpPr>
                    <a:spLocks/>
                  </p:cNvSpPr>
                  <p:nvPr/>
                </p:nvSpPr>
                <p:spPr bwMode="gray">
                  <a:xfrm flipH="1">
                    <a:off x="916741" y="4373524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35" name="Freeform 1596"/>
                  <p:cNvSpPr>
                    <a:spLocks/>
                  </p:cNvSpPr>
                  <p:nvPr/>
                </p:nvSpPr>
                <p:spPr bwMode="gray">
                  <a:xfrm flipH="1">
                    <a:off x="916741" y="451228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36" name="Freeform 1598"/>
                  <p:cNvSpPr>
                    <a:spLocks/>
                  </p:cNvSpPr>
                  <p:nvPr/>
                </p:nvSpPr>
                <p:spPr bwMode="gray">
                  <a:xfrm flipH="1">
                    <a:off x="916741" y="4650011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37" name="Freeform 1600"/>
                  <p:cNvSpPr>
                    <a:spLocks/>
                  </p:cNvSpPr>
                  <p:nvPr/>
                </p:nvSpPr>
                <p:spPr bwMode="gray">
                  <a:xfrm flipH="1">
                    <a:off x="916741" y="478877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38" name="Freeform 1602"/>
                  <p:cNvSpPr>
                    <a:spLocks/>
                  </p:cNvSpPr>
                  <p:nvPr/>
                </p:nvSpPr>
                <p:spPr bwMode="gray">
                  <a:xfrm flipH="1">
                    <a:off x="916741" y="4925689"/>
                    <a:ext cx="400628" cy="22824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8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8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8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39" name="Freeform 1604"/>
                  <p:cNvSpPr>
                    <a:spLocks/>
                  </p:cNvSpPr>
                  <p:nvPr/>
                </p:nvSpPr>
                <p:spPr bwMode="gray">
                  <a:xfrm flipH="1">
                    <a:off x="916741" y="506525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40" name="Freeform 1606"/>
                  <p:cNvSpPr>
                    <a:spLocks/>
                  </p:cNvSpPr>
                  <p:nvPr/>
                </p:nvSpPr>
                <p:spPr bwMode="gray">
                  <a:xfrm flipH="1">
                    <a:off x="916741" y="520505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41" name="Freeform 1608"/>
                  <p:cNvSpPr>
                    <a:spLocks/>
                  </p:cNvSpPr>
                  <p:nvPr/>
                </p:nvSpPr>
                <p:spPr bwMode="gray">
                  <a:xfrm flipH="1">
                    <a:off x="916741" y="534174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42" name="Freeform 1610"/>
                  <p:cNvSpPr>
                    <a:spLocks/>
                  </p:cNvSpPr>
                  <p:nvPr/>
                </p:nvSpPr>
                <p:spPr bwMode="gray">
                  <a:xfrm flipH="1">
                    <a:off x="916741" y="548154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43" name="Freeform 1612"/>
                  <p:cNvSpPr>
                    <a:spLocks/>
                  </p:cNvSpPr>
                  <p:nvPr/>
                </p:nvSpPr>
                <p:spPr bwMode="gray">
                  <a:xfrm flipH="1">
                    <a:off x="916741" y="561823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44" name="Freeform 1614"/>
                  <p:cNvSpPr>
                    <a:spLocks/>
                  </p:cNvSpPr>
                  <p:nvPr/>
                </p:nvSpPr>
                <p:spPr bwMode="gray">
                  <a:xfrm flipH="1">
                    <a:off x="916741" y="575802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45" name="Freeform 1616"/>
                  <p:cNvSpPr>
                    <a:spLocks/>
                  </p:cNvSpPr>
                  <p:nvPr/>
                </p:nvSpPr>
                <p:spPr bwMode="gray">
                  <a:xfrm flipH="1">
                    <a:off x="916741" y="5896790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46" name="Freeform 1618"/>
                  <p:cNvSpPr>
                    <a:spLocks/>
                  </p:cNvSpPr>
                  <p:nvPr/>
                </p:nvSpPr>
                <p:spPr bwMode="gray">
                  <a:xfrm flipH="1">
                    <a:off x="916741" y="603451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547" name="Gruppieren 1126"/>
                  <p:cNvGrpSpPr/>
                  <p:nvPr/>
                </p:nvGrpSpPr>
                <p:grpSpPr bwMode="gray">
                  <a:xfrm>
                    <a:off x="1055684" y="4324071"/>
                    <a:ext cx="119634" cy="1845990"/>
                    <a:chOff x="1055684" y="4324071"/>
                    <a:chExt cx="119634" cy="1845990"/>
                  </a:xfrm>
                </p:grpSpPr>
                <p:sp>
                  <p:nvSpPr>
                    <p:cNvPr id="1548" name="Freeform 162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324071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49" name="Freeform 162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463350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0" name="Freeform 162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600557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1" name="Freeform 162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739836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2" name="Freeform 163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877044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3" name="Freeform 163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01580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8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4" name="Freeform 163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154566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5" name="Freeform 163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29229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6" name="Freeform 163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43208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7" name="Freeform 164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56877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8" name="Freeform 164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70857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59" name="Freeform 164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846300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60" name="Freeform 164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98506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61" name="Freeform 164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6124341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grpSp>
            <p:nvGrpSpPr>
              <p:cNvPr id="1499" name="Gruppieren 1078"/>
              <p:cNvGrpSpPr/>
              <p:nvPr/>
            </p:nvGrpSpPr>
            <p:grpSpPr bwMode="gray">
              <a:xfrm>
                <a:off x="2760462" y="3708161"/>
                <a:ext cx="466883" cy="2063812"/>
                <a:chOff x="882578" y="4214899"/>
                <a:chExt cx="466883" cy="2063812"/>
              </a:xfrm>
            </p:grpSpPr>
            <p:sp>
              <p:nvSpPr>
                <p:cNvPr id="1500" name="Freeform 1591"/>
                <p:cNvSpPr>
                  <a:spLocks/>
                </p:cNvSpPr>
                <p:nvPr/>
              </p:nvSpPr>
              <p:spPr bwMode="gray">
                <a:xfrm flipH="1">
                  <a:off x="882578" y="4214899"/>
                  <a:ext cx="466883" cy="2063812"/>
                </a:xfrm>
                <a:custGeom>
                  <a:avLst/>
                  <a:gdLst>
                    <a:gd name="connsiteX0" fmla="*/ 466883 w 466883"/>
                    <a:gd name="connsiteY0" fmla="*/ 120280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6883 w 466883"/>
                    <a:gd name="connsiteY47" fmla="*/ 120280 h 2063812"/>
                    <a:gd name="connsiteX0" fmla="*/ 462121 w 466883"/>
                    <a:gd name="connsiteY0" fmla="*/ 84562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  <a:gd name="connsiteX47" fmla="*/ 462121 w 466883"/>
                    <a:gd name="connsiteY47" fmla="*/ 84562 h 2063812"/>
                    <a:gd name="connsiteX0" fmla="*/ 466883 w 466883"/>
                    <a:gd name="connsiteY0" fmla="*/ 124264 h 2063812"/>
                    <a:gd name="connsiteX1" fmla="*/ 0 w 466883"/>
                    <a:gd name="connsiteY1" fmla="*/ 0 h 2063812"/>
                    <a:gd name="connsiteX2" fmla="*/ 0 w 466883"/>
                    <a:gd name="connsiteY2" fmla="*/ 138761 h 2063812"/>
                    <a:gd name="connsiteX3" fmla="*/ 0 w 466883"/>
                    <a:gd name="connsiteY3" fmla="*/ 276487 h 2063812"/>
                    <a:gd name="connsiteX4" fmla="*/ 0 w 466883"/>
                    <a:gd name="connsiteY4" fmla="*/ 276487 h 2063812"/>
                    <a:gd name="connsiteX5" fmla="*/ 0 w 466883"/>
                    <a:gd name="connsiteY5" fmla="*/ 415248 h 2063812"/>
                    <a:gd name="connsiteX6" fmla="*/ 0 w 466883"/>
                    <a:gd name="connsiteY6" fmla="*/ 552973 h 2063812"/>
                    <a:gd name="connsiteX7" fmla="*/ 0 w 466883"/>
                    <a:gd name="connsiteY7" fmla="*/ 552974 h 2063812"/>
                    <a:gd name="connsiteX8" fmla="*/ 0 w 466883"/>
                    <a:gd name="connsiteY8" fmla="*/ 691734 h 2063812"/>
                    <a:gd name="connsiteX9" fmla="*/ 0 w 466883"/>
                    <a:gd name="connsiteY9" fmla="*/ 831531 h 2063812"/>
                    <a:gd name="connsiteX10" fmla="*/ 0 w 466883"/>
                    <a:gd name="connsiteY10" fmla="*/ 831531 h 2063812"/>
                    <a:gd name="connsiteX11" fmla="*/ 0 w 466883"/>
                    <a:gd name="connsiteY11" fmla="*/ 968221 h 2063812"/>
                    <a:gd name="connsiteX12" fmla="*/ 0 w 466883"/>
                    <a:gd name="connsiteY12" fmla="*/ 1108018 h 2063812"/>
                    <a:gd name="connsiteX13" fmla="*/ 0 w 466883"/>
                    <a:gd name="connsiteY13" fmla="*/ 1108018 h 2063812"/>
                    <a:gd name="connsiteX14" fmla="*/ 0 w 466883"/>
                    <a:gd name="connsiteY14" fmla="*/ 1244708 h 2063812"/>
                    <a:gd name="connsiteX15" fmla="*/ 0 w 466883"/>
                    <a:gd name="connsiteY15" fmla="*/ 1384504 h 2063812"/>
                    <a:gd name="connsiteX16" fmla="*/ 0 w 466883"/>
                    <a:gd name="connsiteY16" fmla="*/ 1384505 h 2063812"/>
                    <a:gd name="connsiteX17" fmla="*/ 0 w 466883"/>
                    <a:gd name="connsiteY17" fmla="*/ 1521194 h 2063812"/>
                    <a:gd name="connsiteX18" fmla="*/ 0 w 466883"/>
                    <a:gd name="connsiteY18" fmla="*/ 1523265 h 2063812"/>
                    <a:gd name="connsiteX19" fmla="*/ 0 w 466883"/>
                    <a:gd name="connsiteY19" fmla="*/ 1660991 h 2063812"/>
                    <a:gd name="connsiteX20" fmla="*/ 0 w 466883"/>
                    <a:gd name="connsiteY20" fmla="*/ 1660991 h 2063812"/>
                    <a:gd name="connsiteX21" fmla="*/ 0 w 466883"/>
                    <a:gd name="connsiteY21" fmla="*/ 1799752 h 2063812"/>
                    <a:gd name="connsiteX22" fmla="*/ 0 w 466883"/>
                    <a:gd name="connsiteY22" fmla="*/ 1937478 h 2063812"/>
                    <a:gd name="connsiteX23" fmla="*/ 0 w 466883"/>
                    <a:gd name="connsiteY23" fmla="*/ 1939549 h 2063812"/>
                    <a:gd name="connsiteX24" fmla="*/ 3859 w 466883"/>
                    <a:gd name="connsiteY24" fmla="*/ 1938522 h 2063812"/>
                    <a:gd name="connsiteX25" fmla="*/ 466883 w 466883"/>
                    <a:gd name="connsiteY25" fmla="*/ 2063812 h 2063812"/>
                    <a:gd name="connsiteX26" fmla="*/ 466883 w 466883"/>
                    <a:gd name="connsiteY26" fmla="*/ 1925051 h 2063812"/>
                    <a:gd name="connsiteX27" fmla="*/ 466883 w 466883"/>
                    <a:gd name="connsiteY27" fmla="*/ 1815285 h 2063812"/>
                    <a:gd name="connsiteX28" fmla="*/ 466883 w 466883"/>
                    <a:gd name="connsiteY28" fmla="*/ 1788361 h 2063812"/>
                    <a:gd name="connsiteX29" fmla="*/ 466883 w 466883"/>
                    <a:gd name="connsiteY29" fmla="*/ 1648565 h 2063812"/>
                    <a:gd name="connsiteX30" fmla="*/ 466883 w 466883"/>
                    <a:gd name="connsiteY30" fmla="*/ 1648564 h 2063812"/>
                    <a:gd name="connsiteX31" fmla="*/ 466883 w 466883"/>
                    <a:gd name="connsiteY31" fmla="*/ 1508768 h 2063812"/>
                    <a:gd name="connsiteX32" fmla="*/ 466883 w 466883"/>
                    <a:gd name="connsiteY32" fmla="*/ 1508768 h 2063812"/>
                    <a:gd name="connsiteX33" fmla="*/ 466883 w 466883"/>
                    <a:gd name="connsiteY33" fmla="*/ 1372078 h 2063812"/>
                    <a:gd name="connsiteX34" fmla="*/ 466883 w 466883"/>
                    <a:gd name="connsiteY34" fmla="*/ 1232282 h 2063812"/>
                    <a:gd name="connsiteX35" fmla="*/ 466883 w 466883"/>
                    <a:gd name="connsiteY35" fmla="*/ 1232281 h 2063812"/>
                    <a:gd name="connsiteX36" fmla="*/ 466883 w 466883"/>
                    <a:gd name="connsiteY36" fmla="*/ 1095591 h 2063812"/>
                    <a:gd name="connsiteX37" fmla="*/ 466883 w 466883"/>
                    <a:gd name="connsiteY37" fmla="*/ 955795 h 2063812"/>
                    <a:gd name="connsiteX38" fmla="*/ 466883 w 466883"/>
                    <a:gd name="connsiteY38" fmla="*/ 955794 h 2063812"/>
                    <a:gd name="connsiteX39" fmla="*/ 466883 w 466883"/>
                    <a:gd name="connsiteY39" fmla="*/ 817033 h 2063812"/>
                    <a:gd name="connsiteX40" fmla="*/ 466883 w 466883"/>
                    <a:gd name="connsiteY40" fmla="*/ 679308 h 2063812"/>
                    <a:gd name="connsiteX41" fmla="*/ 466883 w 466883"/>
                    <a:gd name="connsiteY41" fmla="*/ 679308 h 2063812"/>
                    <a:gd name="connsiteX42" fmla="*/ 466883 w 466883"/>
                    <a:gd name="connsiteY42" fmla="*/ 540547 h 2063812"/>
                    <a:gd name="connsiteX43" fmla="*/ 466883 w 466883"/>
                    <a:gd name="connsiteY43" fmla="*/ 403857 h 2063812"/>
                    <a:gd name="connsiteX44" fmla="*/ 466883 w 466883"/>
                    <a:gd name="connsiteY44" fmla="*/ 264061 h 2063812"/>
                    <a:gd name="connsiteX45" fmla="*/ 466883 w 466883"/>
                    <a:gd name="connsiteY45" fmla="*/ 264060 h 2063812"/>
                    <a:gd name="connsiteX46" fmla="*/ 466883 w 466883"/>
                    <a:gd name="connsiteY46" fmla="*/ 124264 h 206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66883" h="2063812">
                      <a:moveTo>
                        <a:pt x="466883" y="124264"/>
                      </a:moveTo>
                      <a:lnTo>
                        <a:pt x="0" y="0"/>
                      </a:lnTo>
                      <a:lnTo>
                        <a:pt x="0" y="138761"/>
                      </a:lnTo>
                      <a:lnTo>
                        <a:pt x="0" y="276487"/>
                      </a:lnTo>
                      <a:lnTo>
                        <a:pt x="0" y="276487"/>
                      </a:lnTo>
                      <a:lnTo>
                        <a:pt x="0" y="415248"/>
                      </a:lnTo>
                      <a:lnTo>
                        <a:pt x="0" y="552973"/>
                      </a:lnTo>
                      <a:lnTo>
                        <a:pt x="0" y="552974"/>
                      </a:lnTo>
                      <a:lnTo>
                        <a:pt x="0" y="691734"/>
                      </a:lnTo>
                      <a:lnTo>
                        <a:pt x="0" y="831531"/>
                      </a:lnTo>
                      <a:lnTo>
                        <a:pt x="0" y="831531"/>
                      </a:lnTo>
                      <a:lnTo>
                        <a:pt x="0" y="968221"/>
                      </a:lnTo>
                      <a:lnTo>
                        <a:pt x="0" y="1108018"/>
                      </a:lnTo>
                      <a:lnTo>
                        <a:pt x="0" y="1108018"/>
                      </a:lnTo>
                      <a:lnTo>
                        <a:pt x="0" y="1244708"/>
                      </a:lnTo>
                      <a:lnTo>
                        <a:pt x="0" y="1384504"/>
                      </a:lnTo>
                      <a:lnTo>
                        <a:pt x="0" y="1384505"/>
                      </a:lnTo>
                      <a:lnTo>
                        <a:pt x="0" y="1521194"/>
                      </a:lnTo>
                      <a:lnTo>
                        <a:pt x="0" y="1523265"/>
                      </a:lnTo>
                      <a:lnTo>
                        <a:pt x="0" y="1660991"/>
                      </a:lnTo>
                      <a:lnTo>
                        <a:pt x="0" y="1660991"/>
                      </a:lnTo>
                      <a:lnTo>
                        <a:pt x="0" y="1799752"/>
                      </a:lnTo>
                      <a:lnTo>
                        <a:pt x="0" y="1937478"/>
                      </a:lnTo>
                      <a:lnTo>
                        <a:pt x="0" y="1939549"/>
                      </a:lnTo>
                      <a:lnTo>
                        <a:pt x="3859" y="1938522"/>
                      </a:lnTo>
                      <a:lnTo>
                        <a:pt x="466883" y="2063812"/>
                      </a:lnTo>
                      <a:lnTo>
                        <a:pt x="466883" y="1925051"/>
                      </a:lnTo>
                      <a:lnTo>
                        <a:pt x="466883" y="1815285"/>
                      </a:lnTo>
                      <a:lnTo>
                        <a:pt x="466883" y="1788361"/>
                      </a:lnTo>
                      <a:lnTo>
                        <a:pt x="466883" y="1648565"/>
                      </a:lnTo>
                      <a:lnTo>
                        <a:pt x="466883" y="1648564"/>
                      </a:lnTo>
                      <a:lnTo>
                        <a:pt x="466883" y="1508768"/>
                      </a:lnTo>
                      <a:lnTo>
                        <a:pt x="466883" y="1508768"/>
                      </a:lnTo>
                      <a:lnTo>
                        <a:pt x="466883" y="1372078"/>
                      </a:lnTo>
                      <a:lnTo>
                        <a:pt x="466883" y="1232282"/>
                      </a:lnTo>
                      <a:lnTo>
                        <a:pt x="466883" y="1232281"/>
                      </a:lnTo>
                      <a:lnTo>
                        <a:pt x="466883" y="1095591"/>
                      </a:lnTo>
                      <a:lnTo>
                        <a:pt x="466883" y="955795"/>
                      </a:lnTo>
                      <a:lnTo>
                        <a:pt x="466883" y="955794"/>
                      </a:lnTo>
                      <a:lnTo>
                        <a:pt x="466883" y="817033"/>
                      </a:lnTo>
                      <a:lnTo>
                        <a:pt x="466883" y="679308"/>
                      </a:lnTo>
                      <a:lnTo>
                        <a:pt x="466883" y="679308"/>
                      </a:lnTo>
                      <a:lnTo>
                        <a:pt x="466883" y="540547"/>
                      </a:lnTo>
                      <a:lnTo>
                        <a:pt x="466883" y="403857"/>
                      </a:lnTo>
                      <a:lnTo>
                        <a:pt x="466883" y="264061"/>
                      </a:lnTo>
                      <a:lnTo>
                        <a:pt x="466883" y="264060"/>
                      </a:lnTo>
                      <a:lnTo>
                        <a:pt x="466883" y="12426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  <a:sp3d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501" name="Gruppieren 1080"/>
                <p:cNvGrpSpPr/>
                <p:nvPr/>
              </p:nvGrpSpPr>
              <p:grpSpPr bwMode="gray">
                <a:xfrm>
                  <a:off x="916741" y="4233879"/>
                  <a:ext cx="400628" cy="2026222"/>
                  <a:chOff x="916741" y="4233879"/>
                  <a:chExt cx="400628" cy="2026222"/>
                </a:xfrm>
              </p:grpSpPr>
              <p:sp>
                <p:nvSpPr>
                  <p:cNvPr id="1502" name="Freeform 1592"/>
                  <p:cNvSpPr>
                    <a:spLocks/>
                  </p:cNvSpPr>
                  <p:nvPr/>
                </p:nvSpPr>
                <p:spPr bwMode="gray">
                  <a:xfrm flipH="1">
                    <a:off x="916741" y="4233879"/>
                    <a:ext cx="400628" cy="22735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7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7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7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3" name="Freeform 1594"/>
                  <p:cNvSpPr>
                    <a:spLocks/>
                  </p:cNvSpPr>
                  <p:nvPr/>
                </p:nvSpPr>
                <p:spPr bwMode="gray">
                  <a:xfrm flipH="1">
                    <a:off x="916741" y="4373524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4" name="Freeform 1596"/>
                  <p:cNvSpPr>
                    <a:spLocks/>
                  </p:cNvSpPr>
                  <p:nvPr/>
                </p:nvSpPr>
                <p:spPr bwMode="gray">
                  <a:xfrm flipH="1">
                    <a:off x="916741" y="451228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5" name="Freeform 1598"/>
                  <p:cNvSpPr>
                    <a:spLocks/>
                  </p:cNvSpPr>
                  <p:nvPr/>
                </p:nvSpPr>
                <p:spPr bwMode="gray">
                  <a:xfrm flipH="1">
                    <a:off x="916741" y="4650011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6" name="Freeform 1600"/>
                  <p:cNvSpPr>
                    <a:spLocks/>
                  </p:cNvSpPr>
                  <p:nvPr/>
                </p:nvSpPr>
                <p:spPr bwMode="gray">
                  <a:xfrm flipH="1">
                    <a:off x="916741" y="478877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7" name="Freeform 1602"/>
                  <p:cNvSpPr>
                    <a:spLocks/>
                  </p:cNvSpPr>
                  <p:nvPr/>
                </p:nvSpPr>
                <p:spPr bwMode="gray">
                  <a:xfrm flipH="1">
                    <a:off x="916741" y="4925689"/>
                    <a:ext cx="400628" cy="22824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8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8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8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8" name="Freeform 1604"/>
                  <p:cNvSpPr>
                    <a:spLocks/>
                  </p:cNvSpPr>
                  <p:nvPr/>
                </p:nvSpPr>
                <p:spPr bwMode="gray">
                  <a:xfrm flipH="1">
                    <a:off x="916741" y="506525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09" name="Freeform 1606"/>
                  <p:cNvSpPr>
                    <a:spLocks/>
                  </p:cNvSpPr>
                  <p:nvPr/>
                </p:nvSpPr>
                <p:spPr bwMode="gray">
                  <a:xfrm flipH="1">
                    <a:off x="916741" y="520505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10" name="Freeform 1608"/>
                  <p:cNvSpPr>
                    <a:spLocks/>
                  </p:cNvSpPr>
                  <p:nvPr/>
                </p:nvSpPr>
                <p:spPr bwMode="gray">
                  <a:xfrm flipH="1">
                    <a:off x="916741" y="534174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11" name="Freeform 1610"/>
                  <p:cNvSpPr>
                    <a:spLocks/>
                  </p:cNvSpPr>
                  <p:nvPr/>
                </p:nvSpPr>
                <p:spPr bwMode="gray">
                  <a:xfrm flipH="1">
                    <a:off x="916741" y="548154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2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2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12" name="Freeform 1612"/>
                  <p:cNvSpPr>
                    <a:spLocks/>
                  </p:cNvSpPr>
                  <p:nvPr/>
                </p:nvSpPr>
                <p:spPr bwMode="gray">
                  <a:xfrm flipH="1">
                    <a:off x="916741" y="5618232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5"/>
                      </a:cxn>
                      <a:cxn ang="0">
                        <a:pos x="453" y="255"/>
                      </a:cxn>
                      <a:cxn ang="0">
                        <a:pos x="453" y="1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5"/>
                        </a:lnTo>
                        <a:lnTo>
                          <a:pt x="453" y="255"/>
                        </a:lnTo>
                        <a:lnTo>
                          <a:pt x="453" y="1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13" name="Freeform 1614"/>
                  <p:cNvSpPr>
                    <a:spLocks/>
                  </p:cNvSpPr>
                  <p:nvPr/>
                </p:nvSpPr>
                <p:spPr bwMode="gray">
                  <a:xfrm flipH="1">
                    <a:off x="916741" y="5758029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14" name="Freeform 1616"/>
                  <p:cNvSpPr>
                    <a:spLocks/>
                  </p:cNvSpPr>
                  <p:nvPr/>
                </p:nvSpPr>
                <p:spPr bwMode="gray">
                  <a:xfrm flipH="1">
                    <a:off x="916741" y="5896790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3"/>
                      </a:cxn>
                      <a:cxn ang="0">
                        <a:pos x="453" y="255"/>
                      </a:cxn>
                      <a:cxn ang="0">
                        <a:pos x="453" y="12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3"/>
                        </a:lnTo>
                        <a:lnTo>
                          <a:pt x="453" y="255"/>
                        </a:lnTo>
                        <a:lnTo>
                          <a:pt x="453" y="1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15" name="Freeform 1618"/>
                  <p:cNvSpPr>
                    <a:spLocks/>
                  </p:cNvSpPr>
                  <p:nvPr/>
                </p:nvSpPr>
                <p:spPr bwMode="gray">
                  <a:xfrm flipH="1">
                    <a:off x="916741" y="6034515"/>
                    <a:ext cx="400628" cy="22558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34"/>
                      </a:cxn>
                      <a:cxn ang="0">
                        <a:pos x="453" y="255"/>
                      </a:cxn>
                      <a:cxn ang="0">
                        <a:pos x="453" y="12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55">
                        <a:moveTo>
                          <a:pt x="0" y="0"/>
                        </a:moveTo>
                        <a:lnTo>
                          <a:pt x="0" y="134"/>
                        </a:lnTo>
                        <a:lnTo>
                          <a:pt x="453" y="255"/>
                        </a:lnTo>
                        <a:lnTo>
                          <a:pt x="453" y="1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3175" cap="flat">
                    <a:noFill/>
                    <a:prstDash val="solid"/>
                    <a:miter lim="800000"/>
                    <a:headEnd/>
                    <a:tailEnd/>
                  </a:ln>
                  <a:sp3d prstMaterial="matte"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516" name="Gruppieren 1095"/>
                  <p:cNvGrpSpPr/>
                  <p:nvPr/>
                </p:nvGrpSpPr>
                <p:grpSpPr bwMode="gray">
                  <a:xfrm>
                    <a:off x="1055684" y="4324071"/>
                    <a:ext cx="119634" cy="1845990"/>
                    <a:chOff x="1055684" y="4324071"/>
                    <a:chExt cx="119634" cy="1845990"/>
                  </a:xfrm>
                </p:grpSpPr>
                <p:sp>
                  <p:nvSpPr>
                    <p:cNvPr id="1517" name="Freeform 162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324071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18" name="Freeform 162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463350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19" name="Freeform 162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600557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0" name="Freeform 162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4739836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1" name="Freeform 163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4877044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2" name="Freeform 163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01580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8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3" name="Freeform 163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154566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4" name="Freeform 163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29229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5" name="Freeform 163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43208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6" name="Freeform 1641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568778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7" name="Freeform 1643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708575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8" name="Freeform 1645"/>
                    <p:cNvSpPr>
                      <a:spLocks/>
                    </p:cNvSpPr>
                    <p:nvPr/>
                  </p:nvSpPr>
                  <p:spPr bwMode="gray">
                    <a:xfrm flipH="1">
                      <a:off x="1055684" y="5846300"/>
                      <a:ext cx="11963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49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49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49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29" name="Freeform 1647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478" y="5985062"/>
                      <a:ext cx="118046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390" y="151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1">
                          <a:moveTo>
                            <a:pt x="0" y="0"/>
                          </a:moveTo>
                          <a:lnTo>
                            <a:pt x="0" y="47"/>
                          </a:lnTo>
                          <a:lnTo>
                            <a:pt x="390" y="151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530" name="Freeform 1649"/>
                    <p:cNvSpPr>
                      <a:spLocks/>
                    </p:cNvSpPr>
                    <p:nvPr/>
                  </p:nvSpPr>
                  <p:spPr bwMode="gray">
                    <a:xfrm flipH="1">
                      <a:off x="1056864" y="6124341"/>
                      <a:ext cx="117274" cy="4572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45"/>
                        </a:cxn>
                        <a:cxn ang="0">
                          <a:pos x="390" y="152"/>
                        </a:cxn>
                        <a:cxn ang="0">
                          <a:pos x="390" y="1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90" h="152">
                          <a:moveTo>
                            <a:pt x="0" y="0"/>
                          </a:moveTo>
                          <a:lnTo>
                            <a:pt x="0" y="45"/>
                          </a:lnTo>
                          <a:lnTo>
                            <a:pt x="390" y="152"/>
                          </a:lnTo>
                          <a:lnTo>
                            <a:pt x="390" y="1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50000"/>
                      </a:schemeClr>
                    </a:solidFill>
                    <a:ln w="6350" cap="flat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/>
                      <a:tailEnd/>
                    </a:ln>
                    <a:sp3d prstMaterial="matte"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  <p:sp>
          <p:nvSpPr>
            <p:cNvPr id="1481" name="Freeform 1410"/>
            <p:cNvSpPr>
              <a:spLocks/>
            </p:cNvSpPr>
            <p:nvPr/>
          </p:nvSpPr>
          <p:spPr bwMode="gray">
            <a:xfrm flipH="1">
              <a:off x="6404584" y="3555252"/>
              <a:ext cx="155203" cy="18225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01"/>
                </a:cxn>
                <a:cxn ang="0">
                  <a:pos x="454" y="522"/>
                </a:cxn>
                <a:cxn ang="0">
                  <a:pos x="454" y="123"/>
                </a:cxn>
                <a:cxn ang="0">
                  <a:pos x="0" y="0"/>
                </a:cxn>
              </a:cxnLst>
              <a:rect l="0" t="0" r="r" b="b"/>
              <a:pathLst>
                <a:path w="454" h="522">
                  <a:moveTo>
                    <a:pt x="0" y="0"/>
                  </a:moveTo>
                  <a:lnTo>
                    <a:pt x="0" y="401"/>
                  </a:lnTo>
                  <a:lnTo>
                    <a:pt x="454" y="522"/>
                  </a:lnTo>
                  <a:lnTo>
                    <a:pt x="454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2" name="Freeform 1411"/>
            <p:cNvSpPr>
              <a:spLocks/>
            </p:cNvSpPr>
            <p:nvPr/>
          </p:nvSpPr>
          <p:spPr bwMode="gray">
            <a:xfrm flipH="1">
              <a:off x="6410397" y="3567939"/>
              <a:ext cx="142896" cy="161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1"/>
                </a:cxn>
                <a:cxn ang="0">
                  <a:pos x="418" y="472"/>
                </a:cxn>
                <a:cxn ang="0">
                  <a:pos x="418" y="111"/>
                </a:cxn>
                <a:cxn ang="0">
                  <a:pos x="0" y="0"/>
                </a:cxn>
              </a:cxnLst>
              <a:rect l="0" t="0" r="r" b="b"/>
              <a:pathLst>
                <a:path w="418" h="472">
                  <a:moveTo>
                    <a:pt x="0" y="0"/>
                  </a:moveTo>
                  <a:lnTo>
                    <a:pt x="0" y="361"/>
                  </a:lnTo>
                  <a:lnTo>
                    <a:pt x="418" y="472"/>
                  </a:lnTo>
                  <a:lnTo>
                    <a:pt x="418" y="11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49000">
                  <a:srgbClr val="BFBFBF"/>
                </a:gs>
                <a:gs pos="36667">
                  <a:srgbClr val="BFBFBF"/>
                </a:gs>
                <a:gs pos="75000">
                  <a:schemeClr val="bg1">
                    <a:lumMod val="65000"/>
                  </a:schemeClr>
                </a:gs>
                <a:gs pos="54000">
                  <a:schemeClr val="bg1">
                    <a:lumMod val="65000"/>
                  </a:schemeClr>
                </a:gs>
              </a:gsLst>
              <a:lin ang="90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3" name="Freeform 1420"/>
            <p:cNvSpPr>
              <a:spLocks/>
            </p:cNvSpPr>
            <p:nvPr/>
          </p:nvSpPr>
          <p:spPr bwMode="gray">
            <a:xfrm flipH="1">
              <a:off x="6404585" y="3696140"/>
              <a:ext cx="155203" cy="87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35"/>
                </a:cxn>
                <a:cxn ang="0">
                  <a:pos x="454" y="255"/>
                </a:cxn>
                <a:cxn ang="0">
                  <a:pos x="454" y="123"/>
                </a:cxn>
                <a:cxn ang="0">
                  <a:pos x="0" y="0"/>
                </a:cxn>
              </a:cxnLst>
              <a:rect l="0" t="0" r="r" b="b"/>
              <a:pathLst>
                <a:path w="454" h="255">
                  <a:moveTo>
                    <a:pt x="0" y="0"/>
                  </a:moveTo>
                  <a:lnTo>
                    <a:pt x="0" y="135"/>
                  </a:lnTo>
                  <a:lnTo>
                    <a:pt x="454" y="255"/>
                  </a:lnTo>
                  <a:lnTo>
                    <a:pt x="454" y="123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333333"/>
                </a:gs>
              </a:gsLst>
              <a:lin ang="5400000" scaled="0"/>
            </a:gra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4" name="Freeform 1421"/>
            <p:cNvSpPr>
              <a:spLocks/>
            </p:cNvSpPr>
            <p:nvPr/>
          </p:nvSpPr>
          <p:spPr bwMode="gray">
            <a:xfrm flipH="1">
              <a:off x="6415183" y="3713918"/>
              <a:ext cx="133324" cy="519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8"/>
                </a:cxn>
                <a:cxn ang="0">
                  <a:pos x="390" y="152"/>
                </a:cxn>
                <a:cxn ang="0">
                  <a:pos x="390" y="107"/>
                </a:cxn>
                <a:cxn ang="0">
                  <a:pos x="0" y="0"/>
                </a:cxn>
              </a:cxnLst>
              <a:rect l="0" t="0" r="r" b="b"/>
              <a:pathLst>
                <a:path w="390" h="152">
                  <a:moveTo>
                    <a:pt x="0" y="0"/>
                  </a:moveTo>
                  <a:lnTo>
                    <a:pt x="0" y="48"/>
                  </a:lnTo>
                  <a:lnTo>
                    <a:pt x="390" y="152"/>
                  </a:lnTo>
                  <a:lnTo>
                    <a:pt x="390" y="107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808080"/>
                </a:gs>
                <a:gs pos="100000">
                  <a:srgbClr val="333333"/>
                </a:gs>
              </a:gsLst>
              <a:lin ang="5400000" scaled="0"/>
            </a:gra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5" name="Freeform 1435"/>
            <p:cNvSpPr>
              <a:spLocks/>
            </p:cNvSpPr>
            <p:nvPr/>
          </p:nvSpPr>
          <p:spPr bwMode="gray">
            <a:xfrm flipH="1">
              <a:off x="6404585" y="3696140"/>
              <a:ext cx="253657" cy="113843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0" y="168"/>
                </a:cxn>
                <a:cxn ang="0">
                  <a:pos x="0" y="213"/>
                </a:cxn>
                <a:cxn ang="0">
                  <a:pos x="451" y="333"/>
                </a:cxn>
                <a:cxn ang="0">
                  <a:pos x="451" y="289"/>
                </a:cxn>
                <a:cxn ang="0">
                  <a:pos x="742" y="123"/>
                </a:cxn>
                <a:cxn ang="0">
                  <a:pos x="288" y="0"/>
                </a:cxn>
              </a:cxnLst>
              <a:rect l="0" t="0" r="r" b="b"/>
              <a:pathLst>
                <a:path w="742" h="333">
                  <a:moveTo>
                    <a:pt x="288" y="0"/>
                  </a:moveTo>
                  <a:lnTo>
                    <a:pt x="0" y="168"/>
                  </a:lnTo>
                  <a:lnTo>
                    <a:pt x="0" y="213"/>
                  </a:lnTo>
                  <a:lnTo>
                    <a:pt x="451" y="333"/>
                  </a:lnTo>
                  <a:lnTo>
                    <a:pt x="451" y="289"/>
                  </a:lnTo>
                  <a:lnTo>
                    <a:pt x="742" y="123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chemeClr val="bg1">
                  <a:lumMod val="9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6" name="Freeform 1436"/>
            <p:cNvSpPr>
              <a:spLocks/>
            </p:cNvSpPr>
            <p:nvPr/>
          </p:nvSpPr>
          <p:spPr bwMode="gray">
            <a:xfrm flipH="1">
              <a:off x="6404585" y="3738190"/>
              <a:ext cx="99480" cy="71793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291" y="132"/>
                </a:cxn>
                <a:cxn ang="0">
                  <a:pos x="291" y="0"/>
                </a:cxn>
                <a:cxn ang="0">
                  <a:pos x="0" y="166"/>
                </a:cxn>
                <a:cxn ang="0">
                  <a:pos x="0" y="210"/>
                </a:cxn>
              </a:cxnLst>
              <a:rect l="0" t="0" r="r" b="b"/>
              <a:pathLst>
                <a:path w="291" h="210">
                  <a:moveTo>
                    <a:pt x="0" y="210"/>
                  </a:moveTo>
                  <a:lnTo>
                    <a:pt x="291" y="132"/>
                  </a:lnTo>
                  <a:lnTo>
                    <a:pt x="291" y="0"/>
                  </a:lnTo>
                  <a:lnTo>
                    <a:pt x="0" y="166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>
              <a:solidFill>
                <a:schemeClr val="bg1">
                  <a:lumMod val="9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sp3d prstMaterial="matte"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7" name="Freeform 1437"/>
            <p:cNvSpPr>
              <a:spLocks/>
            </p:cNvSpPr>
            <p:nvPr/>
          </p:nvSpPr>
          <p:spPr bwMode="gray">
            <a:xfrm flipH="1">
              <a:off x="6504065" y="3753575"/>
              <a:ext cx="154177" cy="56409"/>
            </a:xfrm>
            <a:custGeom>
              <a:avLst/>
              <a:gdLst/>
              <a:ahLst/>
              <a:cxnLst>
                <a:cxn ang="0">
                  <a:pos x="451" y="121"/>
                </a:cxn>
                <a:cxn ang="0">
                  <a:pos x="0" y="0"/>
                </a:cxn>
                <a:cxn ang="0">
                  <a:pos x="0" y="45"/>
                </a:cxn>
                <a:cxn ang="0">
                  <a:pos x="451" y="165"/>
                </a:cxn>
                <a:cxn ang="0">
                  <a:pos x="451" y="121"/>
                </a:cxn>
              </a:cxnLst>
              <a:rect l="0" t="0" r="r" b="b"/>
              <a:pathLst>
                <a:path w="451" h="165">
                  <a:moveTo>
                    <a:pt x="451" y="121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51" y="165"/>
                  </a:lnTo>
                  <a:lnTo>
                    <a:pt x="451" y="12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flat">
              <a:solidFill>
                <a:schemeClr val="bg1">
                  <a:lumMod val="95000"/>
                </a:schemeClr>
              </a:solidFill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8" name="Freeform 1438"/>
            <p:cNvSpPr>
              <a:spLocks/>
            </p:cNvSpPr>
            <p:nvPr/>
          </p:nvSpPr>
          <p:spPr bwMode="gray">
            <a:xfrm flipH="1">
              <a:off x="6430566" y="3706738"/>
              <a:ext cx="203405" cy="76579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0" y="121"/>
                </a:cxn>
                <a:cxn ang="0">
                  <a:pos x="387" y="224"/>
                </a:cxn>
                <a:cxn ang="0">
                  <a:pos x="595" y="104"/>
                </a:cxn>
                <a:cxn ang="0">
                  <a:pos x="208" y="0"/>
                </a:cxn>
              </a:cxnLst>
              <a:rect l="0" t="0" r="r" b="b"/>
              <a:pathLst>
                <a:path w="595" h="224">
                  <a:moveTo>
                    <a:pt x="208" y="0"/>
                  </a:moveTo>
                  <a:lnTo>
                    <a:pt x="0" y="121"/>
                  </a:lnTo>
                  <a:lnTo>
                    <a:pt x="387" y="224"/>
                  </a:lnTo>
                  <a:lnTo>
                    <a:pt x="595" y="104"/>
                  </a:lnTo>
                  <a:lnTo>
                    <a:pt x="208" y="0"/>
                  </a:lnTo>
                  <a:close/>
                </a:path>
              </a:pathLst>
            </a:custGeom>
            <a:gradFill>
              <a:gsLst>
                <a:gs pos="49000">
                  <a:srgbClr val="BFBFBF"/>
                </a:gs>
                <a:gs pos="36667">
                  <a:srgbClr val="BFBFBF"/>
                </a:gs>
                <a:gs pos="75000">
                  <a:schemeClr val="bg1">
                    <a:lumMod val="65000"/>
                  </a:schemeClr>
                </a:gs>
                <a:gs pos="54000">
                  <a:schemeClr val="bg1">
                    <a:lumMod val="65000"/>
                  </a:schemeClr>
                </a:gs>
              </a:gsLst>
              <a:lin ang="9000000" scaled="0"/>
            </a:gra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34" name="Gruppieren 2296"/>
          <p:cNvGrpSpPr>
            <a:grpSpLocks/>
          </p:cNvGrpSpPr>
          <p:nvPr/>
        </p:nvGrpSpPr>
        <p:grpSpPr bwMode="gray">
          <a:xfrm flipH="1">
            <a:off x="4525918" y="5920067"/>
            <a:ext cx="390708" cy="519400"/>
            <a:chOff x="7089775" y="3084513"/>
            <a:chExt cx="465138" cy="588963"/>
          </a:xfrm>
          <a:scene3d>
            <a:camera prst="orthographicFront"/>
            <a:lightRig rig="threePt" dir="t"/>
          </a:scene3d>
        </p:grpSpPr>
        <p:sp>
          <p:nvSpPr>
            <p:cNvPr id="1235" name="Freeform 93"/>
            <p:cNvSpPr>
              <a:spLocks/>
            </p:cNvSpPr>
            <p:nvPr/>
          </p:nvSpPr>
          <p:spPr bwMode="gray">
            <a:xfrm>
              <a:off x="7089775" y="3384550"/>
              <a:ext cx="184150" cy="180975"/>
            </a:xfrm>
            <a:custGeom>
              <a:avLst/>
              <a:gdLst>
                <a:gd name="T0" fmla="*/ 116 w 116"/>
                <a:gd name="T1" fmla="*/ 8 h 114"/>
                <a:gd name="T2" fmla="*/ 31 w 116"/>
                <a:gd name="T3" fmla="*/ 114 h 114"/>
                <a:gd name="T4" fmla="*/ 0 w 116"/>
                <a:gd name="T5" fmla="*/ 104 h 114"/>
                <a:gd name="T6" fmla="*/ 83 w 116"/>
                <a:gd name="T7" fmla="*/ 0 h 114"/>
                <a:gd name="T8" fmla="*/ 116 w 116"/>
                <a:gd name="T9" fmla="*/ 8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114"/>
                <a:gd name="T17" fmla="*/ 116 w 116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114">
                  <a:moveTo>
                    <a:pt x="116" y="8"/>
                  </a:moveTo>
                  <a:lnTo>
                    <a:pt x="31" y="114"/>
                  </a:lnTo>
                  <a:lnTo>
                    <a:pt x="0" y="104"/>
                  </a:lnTo>
                  <a:lnTo>
                    <a:pt x="83" y="0"/>
                  </a:lnTo>
                  <a:lnTo>
                    <a:pt x="116" y="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6" name="Freeform 94"/>
            <p:cNvSpPr>
              <a:spLocks/>
            </p:cNvSpPr>
            <p:nvPr/>
          </p:nvSpPr>
          <p:spPr bwMode="gray">
            <a:xfrm>
              <a:off x="7138988" y="3397250"/>
              <a:ext cx="134938" cy="168275"/>
            </a:xfrm>
            <a:custGeom>
              <a:avLst/>
              <a:gdLst>
                <a:gd name="T0" fmla="*/ 45 w 85"/>
                <a:gd name="T1" fmla="*/ 94 h 106"/>
                <a:gd name="T2" fmla="*/ 0 w 85"/>
                <a:gd name="T3" fmla="*/ 106 h 106"/>
                <a:gd name="T4" fmla="*/ 85 w 85"/>
                <a:gd name="T5" fmla="*/ 0 h 106"/>
                <a:gd name="T6" fmla="*/ 45 w 85"/>
                <a:gd name="T7" fmla="*/ 94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106"/>
                <a:gd name="T14" fmla="*/ 85 w 85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106">
                  <a:moveTo>
                    <a:pt x="45" y="94"/>
                  </a:moveTo>
                  <a:lnTo>
                    <a:pt x="0" y="106"/>
                  </a:lnTo>
                  <a:lnTo>
                    <a:pt x="85" y="0"/>
                  </a:lnTo>
                  <a:lnTo>
                    <a:pt x="45" y="94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7" name="Freeform 95"/>
            <p:cNvSpPr>
              <a:spLocks/>
            </p:cNvSpPr>
            <p:nvPr/>
          </p:nvSpPr>
          <p:spPr bwMode="gray">
            <a:xfrm>
              <a:off x="7138988" y="3546475"/>
              <a:ext cx="209550" cy="55563"/>
            </a:xfrm>
            <a:custGeom>
              <a:avLst/>
              <a:gdLst>
                <a:gd name="T0" fmla="*/ 45 w 132"/>
                <a:gd name="T1" fmla="*/ 0 h 35"/>
                <a:gd name="T2" fmla="*/ 0 w 132"/>
                <a:gd name="T3" fmla="*/ 12 h 35"/>
                <a:gd name="T4" fmla="*/ 90 w 132"/>
                <a:gd name="T5" fmla="*/ 35 h 35"/>
                <a:gd name="T6" fmla="*/ 132 w 132"/>
                <a:gd name="T7" fmla="*/ 24 h 35"/>
                <a:gd name="T8" fmla="*/ 45 w 132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2"/>
                <a:gd name="T16" fmla="*/ 0 h 35"/>
                <a:gd name="T17" fmla="*/ 132 w 132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2" h="35">
                  <a:moveTo>
                    <a:pt x="45" y="0"/>
                  </a:moveTo>
                  <a:lnTo>
                    <a:pt x="0" y="12"/>
                  </a:lnTo>
                  <a:lnTo>
                    <a:pt x="90" y="35"/>
                  </a:lnTo>
                  <a:lnTo>
                    <a:pt x="132" y="24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8" name="Freeform 96"/>
            <p:cNvSpPr>
              <a:spLocks/>
            </p:cNvSpPr>
            <p:nvPr/>
          </p:nvSpPr>
          <p:spPr bwMode="gray">
            <a:xfrm>
              <a:off x="7329488" y="3557588"/>
              <a:ext cx="225425" cy="115888"/>
            </a:xfrm>
            <a:custGeom>
              <a:avLst/>
              <a:gdLst>
                <a:gd name="T0" fmla="*/ 142 w 142"/>
                <a:gd name="T1" fmla="*/ 0 h 73"/>
                <a:gd name="T2" fmla="*/ 0 w 142"/>
                <a:gd name="T3" fmla="*/ 36 h 73"/>
                <a:gd name="T4" fmla="*/ 0 w 142"/>
                <a:gd name="T5" fmla="*/ 73 h 73"/>
                <a:gd name="T6" fmla="*/ 142 w 142"/>
                <a:gd name="T7" fmla="*/ 36 h 73"/>
                <a:gd name="T8" fmla="*/ 142 w 142"/>
                <a:gd name="T9" fmla="*/ 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73"/>
                <a:gd name="T17" fmla="*/ 142 w 142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73">
                  <a:moveTo>
                    <a:pt x="142" y="0"/>
                  </a:moveTo>
                  <a:lnTo>
                    <a:pt x="0" y="36"/>
                  </a:lnTo>
                  <a:lnTo>
                    <a:pt x="0" y="73"/>
                  </a:lnTo>
                  <a:lnTo>
                    <a:pt x="142" y="3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9" name="Freeform 97"/>
            <p:cNvSpPr>
              <a:spLocks/>
            </p:cNvSpPr>
            <p:nvPr/>
          </p:nvSpPr>
          <p:spPr bwMode="gray">
            <a:xfrm>
              <a:off x="7089775" y="3549650"/>
              <a:ext cx="239713" cy="123825"/>
            </a:xfrm>
            <a:custGeom>
              <a:avLst/>
              <a:gdLst>
                <a:gd name="T0" fmla="*/ 151 w 151"/>
                <a:gd name="T1" fmla="*/ 41 h 78"/>
                <a:gd name="T2" fmla="*/ 0 w 151"/>
                <a:gd name="T3" fmla="*/ 0 h 78"/>
                <a:gd name="T4" fmla="*/ 0 w 151"/>
                <a:gd name="T5" fmla="*/ 38 h 78"/>
                <a:gd name="T6" fmla="*/ 151 w 151"/>
                <a:gd name="T7" fmla="*/ 78 h 78"/>
                <a:gd name="T8" fmla="*/ 151 w 151"/>
                <a:gd name="T9" fmla="*/ 41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1"/>
                <a:gd name="T16" fmla="*/ 0 h 78"/>
                <a:gd name="T17" fmla="*/ 151 w 151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1" h="78">
                  <a:moveTo>
                    <a:pt x="151" y="41"/>
                  </a:moveTo>
                  <a:lnTo>
                    <a:pt x="0" y="0"/>
                  </a:lnTo>
                  <a:lnTo>
                    <a:pt x="0" y="38"/>
                  </a:lnTo>
                  <a:lnTo>
                    <a:pt x="151" y="78"/>
                  </a:lnTo>
                  <a:lnTo>
                    <a:pt x="151" y="4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0" name="Freeform 98"/>
            <p:cNvSpPr>
              <a:spLocks/>
            </p:cNvSpPr>
            <p:nvPr/>
          </p:nvSpPr>
          <p:spPr bwMode="gray">
            <a:xfrm>
              <a:off x="7221538" y="3359150"/>
              <a:ext cx="333375" cy="90488"/>
            </a:xfrm>
            <a:custGeom>
              <a:avLst/>
              <a:gdLst>
                <a:gd name="T0" fmla="*/ 210 w 210"/>
                <a:gd name="T1" fmla="*/ 42 h 57"/>
                <a:gd name="T2" fmla="*/ 153 w 210"/>
                <a:gd name="T3" fmla="*/ 57 h 57"/>
                <a:gd name="T4" fmla="*/ 0 w 210"/>
                <a:gd name="T5" fmla="*/ 16 h 57"/>
                <a:gd name="T6" fmla="*/ 57 w 210"/>
                <a:gd name="T7" fmla="*/ 0 h 57"/>
                <a:gd name="T8" fmla="*/ 210 w 210"/>
                <a:gd name="T9" fmla="*/ 4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0"/>
                <a:gd name="T16" fmla="*/ 0 h 57"/>
                <a:gd name="T17" fmla="*/ 210 w 210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0" h="57">
                  <a:moveTo>
                    <a:pt x="210" y="42"/>
                  </a:moveTo>
                  <a:lnTo>
                    <a:pt x="153" y="57"/>
                  </a:lnTo>
                  <a:lnTo>
                    <a:pt x="0" y="16"/>
                  </a:lnTo>
                  <a:lnTo>
                    <a:pt x="57" y="0"/>
                  </a:lnTo>
                  <a:lnTo>
                    <a:pt x="210" y="4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1" name="Freeform 99"/>
            <p:cNvSpPr>
              <a:spLocks/>
            </p:cNvSpPr>
            <p:nvPr/>
          </p:nvSpPr>
          <p:spPr bwMode="gray">
            <a:xfrm>
              <a:off x="7210425" y="3397250"/>
              <a:ext cx="206375" cy="187325"/>
            </a:xfrm>
            <a:custGeom>
              <a:avLst/>
              <a:gdLst>
                <a:gd name="T0" fmla="*/ 40 w 130"/>
                <a:gd name="T1" fmla="*/ 0 h 118"/>
                <a:gd name="T2" fmla="*/ 0 w 130"/>
                <a:gd name="T3" fmla="*/ 94 h 118"/>
                <a:gd name="T4" fmla="*/ 87 w 130"/>
                <a:gd name="T5" fmla="*/ 118 h 118"/>
                <a:gd name="T6" fmla="*/ 130 w 130"/>
                <a:gd name="T7" fmla="*/ 23 h 118"/>
                <a:gd name="T8" fmla="*/ 40 w 130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118"/>
                <a:gd name="T17" fmla="*/ 130 w 130"/>
                <a:gd name="T18" fmla="*/ 118 h 1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118">
                  <a:moveTo>
                    <a:pt x="40" y="0"/>
                  </a:moveTo>
                  <a:lnTo>
                    <a:pt x="0" y="94"/>
                  </a:lnTo>
                  <a:lnTo>
                    <a:pt x="87" y="118"/>
                  </a:lnTo>
                  <a:lnTo>
                    <a:pt x="130" y="23"/>
                  </a:lnTo>
                  <a:lnTo>
                    <a:pt x="40" y="0"/>
                  </a:lnTo>
                  <a:close/>
                </a:path>
              </a:pathLst>
            </a:custGeom>
            <a:gradFill rotWithShape="0">
              <a:gsLst>
                <a:gs pos="0">
                  <a:srgbClr val="BFBFBF"/>
                </a:gs>
                <a:gs pos="100000">
                  <a:srgbClr val="7F7F7F"/>
                </a:gs>
              </a:gsLst>
              <a:lin ang="5400000"/>
            </a:gra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2" name="Freeform 100"/>
            <p:cNvSpPr>
              <a:spLocks/>
            </p:cNvSpPr>
            <p:nvPr/>
          </p:nvSpPr>
          <p:spPr bwMode="gray">
            <a:xfrm>
              <a:off x="7329488" y="3425825"/>
              <a:ext cx="225425" cy="188913"/>
            </a:xfrm>
            <a:custGeom>
              <a:avLst/>
              <a:gdLst>
                <a:gd name="T0" fmla="*/ 142 w 142"/>
                <a:gd name="T1" fmla="*/ 0 h 119"/>
                <a:gd name="T2" fmla="*/ 142 w 142"/>
                <a:gd name="T3" fmla="*/ 83 h 119"/>
                <a:gd name="T4" fmla="*/ 0 w 142"/>
                <a:gd name="T5" fmla="*/ 119 h 119"/>
                <a:gd name="T6" fmla="*/ 85 w 142"/>
                <a:gd name="T7" fmla="*/ 15 h 119"/>
                <a:gd name="T8" fmla="*/ 142 w 142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119"/>
                <a:gd name="T17" fmla="*/ 142 w 142"/>
                <a:gd name="T18" fmla="*/ 119 h 1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119">
                  <a:moveTo>
                    <a:pt x="142" y="0"/>
                  </a:moveTo>
                  <a:lnTo>
                    <a:pt x="142" y="83"/>
                  </a:lnTo>
                  <a:lnTo>
                    <a:pt x="0" y="119"/>
                  </a:lnTo>
                  <a:lnTo>
                    <a:pt x="85" y="15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3" name="Freeform 101"/>
            <p:cNvSpPr>
              <a:spLocks/>
            </p:cNvSpPr>
            <p:nvPr/>
          </p:nvSpPr>
          <p:spPr bwMode="gray">
            <a:xfrm>
              <a:off x="7138988" y="3100388"/>
              <a:ext cx="142875" cy="501650"/>
            </a:xfrm>
            <a:custGeom>
              <a:avLst/>
              <a:gdLst>
                <a:gd name="T0" fmla="*/ 0 w 90"/>
                <a:gd name="T1" fmla="*/ 0 h 316"/>
                <a:gd name="T2" fmla="*/ 0 w 90"/>
                <a:gd name="T3" fmla="*/ 293 h 316"/>
                <a:gd name="T4" fmla="*/ 90 w 90"/>
                <a:gd name="T5" fmla="*/ 316 h 316"/>
                <a:gd name="T6" fmla="*/ 90 w 90"/>
                <a:gd name="T7" fmla="*/ 24 h 316"/>
                <a:gd name="T8" fmla="*/ 0 w 90"/>
                <a:gd name="T9" fmla="*/ 0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316"/>
                <a:gd name="T17" fmla="*/ 90 w 90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316">
                  <a:moveTo>
                    <a:pt x="0" y="0"/>
                  </a:moveTo>
                  <a:lnTo>
                    <a:pt x="0" y="293"/>
                  </a:lnTo>
                  <a:lnTo>
                    <a:pt x="90" y="316"/>
                  </a:lnTo>
                  <a:lnTo>
                    <a:pt x="90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4" name="Freeform 102"/>
            <p:cNvSpPr>
              <a:spLocks/>
            </p:cNvSpPr>
            <p:nvPr/>
          </p:nvSpPr>
          <p:spPr bwMode="gray">
            <a:xfrm>
              <a:off x="7153275" y="3149600"/>
              <a:ext cx="112713" cy="217488"/>
            </a:xfrm>
            <a:custGeom>
              <a:avLst/>
              <a:gdLst>
                <a:gd name="T0" fmla="*/ 0 w 71"/>
                <a:gd name="T1" fmla="*/ 0 h 137"/>
                <a:gd name="T2" fmla="*/ 0 w 71"/>
                <a:gd name="T3" fmla="*/ 115 h 137"/>
                <a:gd name="T4" fmla="*/ 71 w 71"/>
                <a:gd name="T5" fmla="*/ 137 h 137"/>
                <a:gd name="T6" fmla="*/ 71 w 71"/>
                <a:gd name="T7" fmla="*/ 19 h 137"/>
                <a:gd name="T8" fmla="*/ 0 w 71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137"/>
                <a:gd name="T17" fmla="*/ 71 w 71"/>
                <a:gd name="T18" fmla="*/ 137 h 1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137">
                  <a:moveTo>
                    <a:pt x="0" y="0"/>
                  </a:moveTo>
                  <a:lnTo>
                    <a:pt x="0" y="115"/>
                  </a:lnTo>
                  <a:lnTo>
                    <a:pt x="71" y="137"/>
                  </a:lnTo>
                  <a:lnTo>
                    <a:pt x="71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5" name="Freeform 103"/>
            <p:cNvSpPr>
              <a:spLocks/>
            </p:cNvSpPr>
            <p:nvPr/>
          </p:nvSpPr>
          <p:spPr bwMode="gray">
            <a:xfrm>
              <a:off x="7153275" y="3362325"/>
              <a:ext cx="112713" cy="217488"/>
            </a:xfrm>
            <a:custGeom>
              <a:avLst/>
              <a:gdLst>
                <a:gd name="T0" fmla="*/ 0 w 71"/>
                <a:gd name="T1" fmla="*/ 0 h 137"/>
                <a:gd name="T2" fmla="*/ 0 w 71"/>
                <a:gd name="T3" fmla="*/ 116 h 137"/>
                <a:gd name="T4" fmla="*/ 71 w 71"/>
                <a:gd name="T5" fmla="*/ 137 h 137"/>
                <a:gd name="T6" fmla="*/ 71 w 71"/>
                <a:gd name="T7" fmla="*/ 19 h 137"/>
                <a:gd name="T8" fmla="*/ 0 w 71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137"/>
                <a:gd name="T17" fmla="*/ 71 w 71"/>
                <a:gd name="T18" fmla="*/ 137 h 1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137">
                  <a:moveTo>
                    <a:pt x="0" y="0"/>
                  </a:moveTo>
                  <a:lnTo>
                    <a:pt x="0" y="116"/>
                  </a:lnTo>
                  <a:lnTo>
                    <a:pt x="71" y="137"/>
                  </a:lnTo>
                  <a:lnTo>
                    <a:pt x="71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6" name="Freeform 104"/>
            <p:cNvSpPr>
              <a:spLocks/>
            </p:cNvSpPr>
            <p:nvPr/>
          </p:nvSpPr>
          <p:spPr bwMode="gray">
            <a:xfrm>
              <a:off x="7172325" y="3122613"/>
              <a:ext cx="63500" cy="30163"/>
            </a:xfrm>
            <a:custGeom>
              <a:avLst/>
              <a:gdLst>
                <a:gd name="T0" fmla="*/ 0 w 40"/>
                <a:gd name="T1" fmla="*/ 0 h 19"/>
                <a:gd name="T2" fmla="*/ 0 w 40"/>
                <a:gd name="T3" fmla="*/ 7 h 19"/>
                <a:gd name="T4" fmla="*/ 40 w 40"/>
                <a:gd name="T5" fmla="*/ 19 h 19"/>
                <a:gd name="T6" fmla="*/ 40 w 40"/>
                <a:gd name="T7" fmla="*/ 10 h 19"/>
                <a:gd name="T8" fmla="*/ 0 w 4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9"/>
                <a:gd name="T17" fmla="*/ 40 w 4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9">
                  <a:moveTo>
                    <a:pt x="0" y="0"/>
                  </a:moveTo>
                  <a:lnTo>
                    <a:pt x="0" y="7"/>
                  </a:lnTo>
                  <a:lnTo>
                    <a:pt x="40" y="19"/>
                  </a:lnTo>
                  <a:lnTo>
                    <a:pt x="4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7" name="Freeform 105"/>
            <p:cNvSpPr>
              <a:spLocks/>
            </p:cNvSpPr>
            <p:nvPr/>
          </p:nvSpPr>
          <p:spPr bwMode="gray">
            <a:xfrm>
              <a:off x="7138988" y="3084513"/>
              <a:ext cx="187325" cy="53975"/>
            </a:xfrm>
            <a:custGeom>
              <a:avLst/>
              <a:gdLst>
                <a:gd name="T0" fmla="*/ 31 w 118"/>
                <a:gd name="T1" fmla="*/ 0 h 34"/>
                <a:gd name="T2" fmla="*/ 0 w 118"/>
                <a:gd name="T3" fmla="*/ 10 h 34"/>
                <a:gd name="T4" fmla="*/ 90 w 118"/>
                <a:gd name="T5" fmla="*/ 34 h 34"/>
                <a:gd name="T6" fmla="*/ 118 w 118"/>
                <a:gd name="T7" fmla="*/ 24 h 34"/>
                <a:gd name="T8" fmla="*/ 31 w 11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"/>
                <a:gd name="T16" fmla="*/ 0 h 34"/>
                <a:gd name="T17" fmla="*/ 118 w 118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" h="34">
                  <a:moveTo>
                    <a:pt x="31" y="0"/>
                  </a:moveTo>
                  <a:lnTo>
                    <a:pt x="0" y="10"/>
                  </a:lnTo>
                  <a:lnTo>
                    <a:pt x="90" y="34"/>
                  </a:lnTo>
                  <a:lnTo>
                    <a:pt x="118" y="2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" name="Freeform 106"/>
            <p:cNvSpPr>
              <a:spLocks/>
            </p:cNvSpPr>
            <p:nvPr/>
          </p:nvSpPr>
          <p:spPr bwMode="gray">
            <a:xfrm>
              <a:off x="7281863" y="3122613"/>
              <a:ext cx="44450" cy="479425"/>
            </a:xfrm>
            <a:custGeom>
              <a:avLst/>
              <a:gdLst>
                <a:gd name="T0" fmla="*/ 0 w 28"/>
                <a:gd name="T1" fmla="*/ 10 h 302"/>
                <a:gd name="T2" fmla="*/ 0 w 28"/>
                <a:gd name="T3" fmla="*/ 302 h 302"/>
                <a:gd name="T4" fmla="*/ 28 w 28"/>
                <a:gd name="T5" fmla="*/ 293 h 302"/>
                <a:gd name="T6" fmla="*/ 28 w 28"/>
                <a:gd name="T7" fmla="*/ 0 h 302"/>
                <a:gd name="T8" fmla="*/ 0 w 28"/>
                <a:gd name="T9" fmla="*/ 1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02"/>
                <a:gd name="T17" fmla="*/ 28 w 28"/>
                <a:gd name="T18" fmla="*/ 302 h 3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02">
                  <a:moveTo>
                    <a:pt x="0" y="10"/>
                  </a:moveTo>
                  <a:lnTo>
                    <a:pt x="0" y="302"/>
                  </a:lnTo>
                  <a:lnTo>
                    <a:pt x="28" y="293"/>
                  </a:lnTo>
                  <a:lnTo>
                    <a:pt x="28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262626"/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" name="Freeform 109"/>
            <p:cNvSpPr>
              <a:spLocks/>
            </p:cNvSpPr>
            <p:nvPr/>
          </p:nvSpPr>
          <p:spPr bwMode="gray">
            <a:xfrm>
              <a:off x="7281863" y="3433763"/>
              <a:ext cx="182563" cy="180975"/>
            </a:xfrm>
            <a:custGeom>
              <a:avLst/>
              <a:gdLst>
                <a:gd name="T0" fmla="*/ 115 w 115"/>
                <a:gd name="T1" fmla="*/ 10 h 114"/>
                <a:gd name="T2" fmla="*/ 30 w 115"/>
                <a:gd name="T3" fmla="*/ 114 h 114"/>
                <a:gd name="T4" fmla="*/ 0 w 115"/>
                <a:gd name="T5" fmla="*/ 106 h 114"/>
                <a:gd name="T6" fmla="*/ 85 w 115"/>
                <a:gd name="T7" fmla="*/ 0 h 114"/>
                <a:gd name="T8" fmla="*/ 115 w 115"/>
                <a:gd name="T9" fmla="*/ 1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14"/>
                <a:gd name="T17" fmla="*/ 115 w 115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14">
                  <a:moveTo>
                    <a:pt x="115" y="10"/>
                  </a:moveTo>
                  <a:lnTo>
                    <a:pt x="30" y="114"/>
                  </a:lnTo>
                  <a:lnTo>
                    <a:pt x="0" y="106"/>
                  </a:lnTo>
                  <a:lnTo>
                    <a:pt x="85" y="0"/>
                  </a:lnTo>
                  <a:lnTo>
                    <a:pt x="115" y="1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  <a:sp3d prstMaterial="matte"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5001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7" descr="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&#10;www.PresentationLoad.com"/>
          <p:cNvSpPr/>
          <p:nvPr/>
        </p:nvSpPr>
        <p:spPr bwMode="gray">
          <a:xfrm>
            <a:off x="1358537" y="3191934"/>
            <a:ext cx="10831875" cy="82820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324000" tIns="36000" rIns="216000" bIns="36000" anchor="ctr"/>
          <a:lstStyle/>
          <a:p>
            <a:pPr marL="0" marR="0" lvl="0" indent="0" defTabSz="91430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4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 DRUZONLİNE İSG YAZILIMI</a:t>
            </a:r>
          </a:p>
        </p:txBody>
      </p:sp>
      <p:sp>
        <p:nvSpPr>
          <p:cNvPr id="4" name="Rechteck 43"/>
          <p:cNvSpPr/>
          <p:nvPr/>
        </p:nvSpPr>
        <p:spPr bwMode="gray">
          <a:xfrm rot="21227210">
            <a:off x="68398" y="2990069"/>
            <a:ext cx="1335054" cy="1336441"/>
          </a:xfrm>
          <a:prstGeom prst="rect">
            <a:avLst/>
          </a:prstGeom>
          <a:solidFill>
            <a:srgbClr val="00B0F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0</a:t>
            </a:r>
            <a:r>
              <a:rPr kumimoji="0" lang="tr-TR" sz="8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7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725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Ovale Legende 221"/>
          <p:cNvSpPr/>
          <p:nvPr/>
        </p:nvSpPr>
        <p:spPr bwMode="gray">
          <a:xfrm rot="18198131">
            <a:off x="7986064" y="2481848"/>
            <a:ext cx="1908630" cy="739534"/>
          </a:xfrm>
          <a:prstGeom prst="wedgeEllipseCallout">
            <a:avLst>
              <a:gd name="adj1" fmla="val -59709"/>
              <a:gd name="adj2" fmla="val -60054"/>
            </a:avLst>
          </a:prstGeom>
          <a:solidFill>
            <a:srgbClr val="FFFFFF"/>
          </a:solidFill>
          <a:ln w="25400" cap="flat" cmpd="sng" algn="ctr">
            <a:solidFill>
              <a:srgbClr val="00B0F0"/>
            </a:solidFill>
            <a:prstDash val="solid"/>
          </a:ln>
          <a:effectLst/>
          <a:scene3d>
            <a:camera prst="perspectiveRight">
              <a:rot lat="202764" lon="1193814" rev="21557087"/>
            </a:camera>
            <a:lightRig rig="threePt" dir="t">
              <a:rot lat="0" lon="0" rev="8400000"/>
            </a:lightRig>
          </a:scene3d>
          <a:sp3d extrusionH="381000">
            <a:bevelT w="12700" h="12700"/>
            <a:bevelB w="12700" h="12700"/>
          </a:sp3d>
        </p:spPr>
        <p:txBody>
          <a:bodyPr lIns="0" rIns="0" rtlCol="0" anchor="ctr"/>
          <a:lstStyle/>
          <a:p>
            <a:pPr marL="0" marR="0" lvl="0" indent="0" algn="ctr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5.000 –</a:t>
            </a:r>
            <a:r>
              <a: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rPr>
              <a:t>8.0</a:t>
            </a:r>
            <a:r>
              <a: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00  </a:t>
            </a:r>
            <a:r>
              <a:rPr kumimoji="0" lang="tr-TR" sz="11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YILLIK İSG KAYIT SAYISI</a:t>
            </a:r>
            <a:endParaRPr kumimoji="0" lang="en-US" sz="11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74" name="Gruppieren 5"/>
          <p:cNvGrpSpPr/>
          <p:nvPr/>
        </p:nvGrpSpPr>
        <p:grpSpPr>
          <a:xfrm rot="16200000">
            <a:off x="-2161294" y="3779474"/>
            <a:ext cx="5517776" cy="202440"/>
            <a:chOff x="1173480" y="3498850"/>
            <a:chExt cx="5947410" cy="360362"/>
          </a:xfrm>
          <a:effectLst/>
        </p:grpSpPr>
        <p:sp>
          <p:nvSpPr>
            <p:cNvPr id="75" name="Rechteck 50"/>
            <p:cNvSpPr/>
            <p:nvPr/>
          </p:nvSpPr>
          <p:spPr bwMode="auto">
            <a:xfrm>
              <a:off x="1173480" y="3498850"/>
              <a:ext cx="849630" cy="360362"/>
            </a:xfrm>
            <a:prstGeom prst="rect">
              <a:avLst/>
            </a:prstGeom>
            <a:solidFill>
              <a:srgbClr val="00B050"/>
            </a:soli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Cambria" panose="02040503050406030204" pitchFamily="18" charset="0"/>
                  <a:cs typeface="Arial" charset="0"/>
                </a:rPr>
                <a:t>100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76" name="Rechteck 51"/>
            <p:cNvSpPr/>
            <p:nvPr/>
          </p:nvSpPr>
          <p:spPr bwMode="auto">
            <a:xfrm>
              <a:off x="202311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500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77" name="Rechteck 52"/>
            <p:cNvSpPr/>
            <p:nvPr/>
          </p:nvSpPr>
          <p:spPr bwMode="auto">
            <a:xfrm>
              <a:off x="287274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1.000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78" name="Rechteck 53"/>
            <p:cNvSpPr/>
            <p:nvPr/>
          </p:nvSpPr>
          <p:spPr bwMode="auto">
            <a:xfrm>
              <a:off x="3722370" y="3498850"/>
              <a:ext cx="849630" cy="360362"/>
            </a:xfrm>
            <a:prstGeom prst="rect">
              <a:avLst/>
            </a:prstGeom>
            <a:solidFill>
              <a:srgbClr val="00B050"/>
            </a:soli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Cambria" panose="02040503050406030204" pitchFamily="18" charset="0"/>
                  <a:cs typeface="Arial" charset="0"/>
                </a:rPr>
                <a:t>2.000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79" name="Rechteck 54"/>
            <p:cNvSpPr/>
            <p:nvPr/>
          </p:nvSpPr>
          <p:spPr bwMode="auto">
            <a:xfrm>
              <a:off x="457200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3.000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80" name="Rechteck 55"/>
            <p:cNvSpPr/>
            <p:nvPr/>
          </p:nvSpPr>
          <p:spPr bwMode="auto">
            <a:xfrm>
              <a:off x="542163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4.000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81" name="Rechteck 56"/>
            <p:cNvSpPr/>
            <p:nvPr/>
          </p:nvSpPr>
          <p:spPr bwMode="auto">
            <a:xfrm>
              <a:off x="6271260" y="3498850"/>
              <a:ext cx="849630" cy="360362"/>
            </a:xfrm>
            <a:prstGeom prst="rect">
              <a:avLst/>
            </a:prstGeom>
            <a:solidFill>
              <a:srgbClr val="00B050"/>
            </a:soli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Cambria" panose="02040503050406030204" pitchFamily="18" charset="0"/>
                  <a:cs typeface="Arial" charset="0"/>
                </a:rPr>
                <a:t>5.000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</p:grpSp>
      <p:grpSp>
        <p:nvGrpSpPr>
          <p:cNvPr id="60" name="Gruppieren 5"/>
          <p:cNvGrpSpPr/>
          <p:nvPr/>
        </p:nvGrpSpPr>
        <p:grpSpPr>
          <a:xfrm>
            <a:off x="698814" y="6432831"/>
            <a:ext cx="10421512" cy="206750"/>
            <a:chOff x="1173480" y="3498850"/>
            <a:chExt cx="10195560" cy="360362"/>
          </a:xfrm>
        </p:grpSpPr>
        <p:sp>
          <p:nvSpPr>
            <p:cNvPr id="62" name="Rechteck 50"/>
            <p:cNvSpPr/>
            <p:nvPr/>
          </p:nvSpPr>
          <p:spPr bwMode="auto">
            <a:xfrm>
              <a:off x="1173480" y="3498850"/>
              <a:ext cx="849630" cy="360362"/>
            </a:xfrm>
            <a:prstGeom prst="rect">
              <a:avLst/>
            </a:prstGeom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5400000" scaled="0"/>
            </a:gra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Cambria" panose="02040503050406030204" pitchFamily="18" charset="0"/>
                  <a:cs typeface="Arial" charset="0"/>
                </a:rPr>
                <a:t>Ocak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63" name="Rechteck 51"/>
            <p:cNvSpPr/>
            <p:nvPr/>
          </p:nvSpPr>
          <p:spPr bwMode="auto">
            <a:xfrm>
              <a:off x="202311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Şubat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64" name="Rechteck 52"/>
            <p:cNvSpPr/>
            <p:nvPr/>
          </p:nvSpPr>
          <p:spPr bwMode="auto">
            <a:xfrm>
              <a:off x="287274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Mart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65" name="Rechteck 53"/>
            <p:cNvSpPr/>
            <p:nvPr/>
          </p:nvSpPr>
          <p:spPr bwMode="auto">
            <a:xfrm>
              <a:off x="372237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Nisan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66" name="Rechteck 54"/>
            <p:cNvSpPr/>
            <p:nvPr/>
          </p:nvSpPr>
          <p:spPr bwMode="auto">
            <a:xfrm>
              <a:off x="457200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Mayıs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67" name="Rechteck 55"/>
            <p:cNvSpPr/>
            <p:nvPr/>
          </p:nvSpPr>
          <p:spPr bwMode="auto">
            <a:xfrm>
              <a:off x="5421630" y="3498850"/>
              <a:ext cx="849630" cy="360362"/>
            </a:xfrm>
            <a:prstGeom prst="rect">
              <a:avLst/>
            </a:prstGeom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5400000" scaled="0"/>
            </a:gra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Cambria" panose="02040503050406030204" pitchFamily="18" charset="0"/>
                  <a:cs typeface="Arial" charset="0"/>
                </a:rPr>
                <a:t>Haziran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68" name="Rechteck 56"/>
            <p:cNvSpPr/>
            <p:nvPr/>
          </p:nvSpPr>
          <p:spPr bwMode="auto">
            <a:xfrm>
              <a:off x="627126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Temmuz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69" name="Rechteck 57"/>
            <p:cNvSpPr/>
            <p:nvPr/>
          </p:nvSpPr>
          <p:spPr bwMode="auto">
            <a:xfrm>
              <a:off x="712089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Ağustos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70" name="Rechteck 87"/>
            <p:cNvSpPr/>
            <p:nvPr/>
          </p:nvSpPr>
          <p:spPr bwMode="auto">
            <a:xfrm>
              <a:off x="797052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Eylül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71" name="Rechteck 88"/>
            <p:cNvSpPr/>
            <p:nvPr/>
          </p:nvSpPr>
          <p:spPr bwMode="auto">
            <a:xfrm>
              <a:off x="882015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Ekim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72" name="Rechteck 89"/>
            <p:cNvSpPr/>
            <p:nvPr/>
          </p:nvSpPr>
          <p:spPr bwMode="auto">
            <a:xfrm>
              <a:off x="9669780" y="3498850"/>
              <a:ext cx="849630" cy="3603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 charset="0"/>
                </a:rPr>
                <a:t>Kasım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  <p:sp>
          <p:nvSpPr>
            <p:cNvPr id="73" name="Rechteck 58"/>
            <p:cNvSpPr/>
            <p:nvPr/>
          </p:nvSpPr>
          <p:spPr bwMode="auto">
            <a:xfrm>
              <a:off x="10519410" y="3498850"/>
              <a:ext cx="849630" cy="360362"/>
            </a:xfrm>
            <a:prstGeom prst="rect">
              <a:avLst/>
            </a:prstGeom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5400000" scaled="0"/>
            </a:gra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Cambria" panose="02040503050406030204" pitchFamily="18" charset="0"/>
                  <a:cs typeface="Arial" charset="0"/>
                </a:rPr>
                <a:t>Aralık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Cambria" panose="02040503050406030204" pitchFamily="18" charset="0"/>
                <a:cs typeface="Arial" charset="0"/>
              </a:endParaRPr>
            </a:p>
          </p:txBody>
        </p:sp>
      </p:grpSp>
      <p:sp>
        <p:nvSpPr>
          <p:cNvPr id="87" name="Freeform 32"/>
          <p:cNvSpPr>
            <a:spLocks/>
          </p:cNvSpPr>
          <p:nvPr/>
        </p:nvSpPr>
        <p:spPr bwMode="auto">
          <a:xfrm>
            <a:off x="860064" y="3729760"/>
            <a:ext cx="809970" cy="31782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" y="23"/>
              </a:cxn>
              <a:cxn ang="0">
                <a:pos x="84" y="45"/>
              </a:cxn>
              <a:cxn ang="0">
                <a:pos x="162" y="89"/>
              </a:cxn>
              <a:cxn ang="0">
                <a:pos x="204" y="112"/>
              </a:cxn>
              <a:cxn ang="0">
                <a:pos x="246" y="128"/>
              </a:cxn>
              <a:cxn ang="0">
                <a:pos x="288" y="139"/>
              </a:cxn>
              <a:cxn ang="0">
                <a:pos x="330" y="145"/>
              </a:cxn>
            </a:cxnLst>
            <a:rect l="0" t="0" r="r" b="b"/>
            <a:pathLst>
              <a:path w="330" h="145">
                <a:moveTo>
                  <a:pt x="0" y="0"/>
                </a:moveTo>
                <a:lnTo>
                  <a:pt x="42" y="23"/>
                </a:lnTo>
                <a:lnTo>
                  <a:pt x="84" y="45"/>
                </a:lnTo>
                <a:lnTo>
                  <a:pt x="162" y="89"/>
                </a:lnTo>
                <a:lnTo>
                  <a:pt x="204" y="112"/>
                </a:lnTo>
                <a:lnTo>
                  <a:pt x="246" y="128"/>
                </a:lnTo>
                <a:lnTo>
                  <a:pt x="288" y="139"/>
                </a:lnTo>
                <a:lnTo>
                  <a:pt x="330" y="145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88" name="Freeform 33"/>
          <p:cNvSpPr>
            <a:spLocks/>
          </p:cNvSpPr>
          <p:nvPr/>
        </p:nvSpPr>
        <p:spPr bwMode="auto">
          <a:xfrm>
            <a:off x="1660853" y="3670579"/>
            <a:ext cx="809970" cy="377002"/>
          </a:xfrm>
          <a:custGeom>
            <a:avLst/>
            <a:gdLst/>
            <a:ahLst/>
            <a:cxnLst>
              <a:cxn ang="0">
                <a:pos x="0" y="172"/>
              </a:cxn>
              <a:cxn ang="0">
                <a:pos x="18" y="166"/>
              </a:cxn>
              <a:cxn ang="0">
                <a:pos x="42" y="161"/>
              </a:cxn>
              <a:cxn ang="0">
                <a:pos x="84" y="139"/>
              </a:cxn>
              <a:cxn ang="0">
                <a:pos x="126" y="105"/>
              </a:cxn>
              <a:cxn ang="0">
                <a:pos x="168" y="66"/>
              </a:cxn>
              <a:cxn ang="0">
                <a:pos x="204" y="33"/>
              </a:cxn>
              <a:cxn ang="0">
                <a:pos x="246" y="11"/>
              </a:cxn>
              <a:cxn ang="0">
                <a:pos x="270" y="0"/>
              </a:cxn>
              <a:cxn ang="0">
                <a:pos x="288" y="0"/>
              </a:cxn>
              <a:cxn ang="0">
                <a:pos x="312" y="0"/>
              </a:cxn>
              <a:cxn ang="0">
                <a:pos x="330" y="5"/>
              </a:cxn>
            </a:cxnLst>
            <a:rect l="0" t="0" r="r" b="b"/>
            <a:pathLst>
              <a:path w="330" h="172">
                <a:moveTo>
                  <a:pt x="0" y="172"/>
                </a:moveTo>
                <a:lnTo>
                  <a:pt x="18" y="166"/>
                </a:lnTo>
                <a:lnTo>
                  <a:pt x="42" y="161"/>
                </a:lnTo>
                <a:lnTo>
                  <a:pt x="84" y="139"/>
                </a:lnTo>
                <a:lnTo>
                  <a:pt x="126" y="105"/>
                </a:lnTo>
                <a:lnTo>
                  <a:pt x="168" y="66"/>
                </a:lnTo>
                <a:lnTo>
                  <a:pt x="204" y="33"/>
                </a:lnTo>
                <a:lnTo>
                  <a:pt x="246" y="11"/>
                </a:lnTo>
                <a:lnTo>
                  <a:pt x="270" y="0"/>
                </a:lnTo>
                <a:lnTo>
                  <a:pt x="288" y="0"/>
                </a:lnTo>
                <a:lnTo>
                  <a:pt x="312" y="0"/>
                </a:lnTo>
                <a:lnTo>
                  <a:pt x="330" y="5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89" name="Freeform 34"/>
          <p:cNvSpPr>
            <a:spLocks/>
          </p:cNvSpPr>
          <p:nvPr/>
        </p:nvSpPr>
        <p:spPr bwMode="auto">
          <a:xfrm>
            <a:off x="2461642" y="3672830"/>
            <a:ext cx="795243" cy="102360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8" y="11"/>
              </a:cxn>
              <a:cxn ang="0">
                <a:pos x="42" y="28"/>
              </a:cxn>
              <a:cxn ang="0">
                <a:pos x="84" y="67"/>
              </a:cxn>
              <a:cxn ang="0">
                <a:pos x="120" y="122"/>
              </a:cxn>
              <a:cxn ang="0">
                <a:pos x="162" y="189"/>
              </a:cxn>
              <a:cxn ang="0">
                <a:pos x="204" y="256"/>
              </a:cxn>
              <a:cxn ang="0">
                <a:pos x="240" y="328"/>
              </a:cxn>
              <a:cxn ang="0">
                <a:pos x="282" y="400"/>
              </a:cxn>
              <a:cxn ang="0">
                <a:pos x="324" y="467"/>
              </a:cxn>
            </a:cxnLst>
            <a:rect l="0" t="0" r="r" b="b"/>
            <a:pathLst>
              <a:path w="324" h="467">
                <a:moveTo>
                  <a:pt x="0" y="0"/>
                </a:moveTo>
                <a:lnTo>
                  <a:pt x="18" y="11"/>
                </a:lnTo>
                <a:lnTo>
                  <a:pt x="42" y="28"/>
                </a:lnTo>
                <a:lnTo>
                  <a:pt x="84" y="67"/>
                </a:lnTo>
                <a:lnTo>
                  <a:pt x="120" y="122"/>
                </a:lnTo>
                <a:lnTo>
                  <a:pt x="162" y="189"/>
                </a:lnTo>
                <a:lnTo>
                  <a:pt x="204" y="256"/>
                </a:lnTo>
                <a:lnTo>
                  <a:pt x="240" y="328"/>
                </a:lnTo>
                <a:lnTo>
                  <a:pt x="282" y="400"/>
                </a:lnTo>
                <a:lnTo>
                  <a:pt x="324" y="467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0" name="Freeform 35"/>
          <p:cNvSpPr>
            <a:spLocks/>
          </p:cNvSpPr>
          <p:nvPr/>
        </p:nvSpPr>
        <p:spPr bwMode="auto">
          <a:xfrm>
            <a:off x="3247704" y="4688234"/>
            <a:ext cx="809970" cy="12910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" y="72"/>
              </a:cxn>
              <a:cxn ang="0">
                <a:pos x="84" y="150"/>
              </a:cxn>
              <a:cxn ang="0">
                <a:pos x="126" y="239"/>
              </a:cxn>
              <a:cxn ang="0">
                <a:pos x="162" y="323"/>
              </a:cxn>
              <a:cxn ang="0">
                <a:pos x="204" y="406"/>
              </a:cxn>
              <a:cxn ang="0">
                <a:pos x="246" y="478"/>
              </a:cxn>
              <a:cxn ang="0">
                <a:pos x="288" y="539"/>
              </a:cxn>
              <a:cxn ang="0">
                <a:pos x="312" y="567"/>
              </a:cxn>
              <a:cxn ang="0">
                <a:pos x="330" y="589"/>
              </a:cxn>
            </a:cxnLst>
            <a:rect l="0" t="0" r="r" b="b"/>
            <a:pathLst>
              <a:path w="330" h="589">
                <a:moveTo>
                  <a:pt x="0" y="0"/>
                </a:moveTo>
                <a:lnTo>
                  <a:pt x="42" y="72"/>
                </a:lnTo>
                <a:lnTo>
                  <a:pt x="84" y="150"/>
                </a:lnTo>
                <a:lnTo>
                  <a:pt x="126" y="239"/>
                </a:lnTo>
                <a:lnTo>
                  <a:pt x="162" y="323"/>
                </a:lnTo>
                <a:lnTo>
                  <a:pt x="204" y="406"/>
                </a:lnTo>
                <a:lnTo>
                  <a:pt x="246" y="478"/>
                </a:lnTo>
                <a:lnTo>
                  <a:pt x="288" y="539"/>
                </a:lnTo>
                <a:lnTo>
                  <a:pt x="312" y="567"/>
                </a:lnTo>
                <a:lnTo>
                  <a:pt x="330" y="589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1" name="Freeform 36"/>
          <p:cNvSpPr>
            <a:spLocks/>
          </p:cNvSpPr>
          <p:nvPr/>
        </p:nvSpPr>
        <p:spPr bwMode="auto">
          <a:xfrm>
            <a:off x="4057674" y="5979246"/>
            <a:ext cx="809970" cy="11178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8" y="17"/>
              </a:cxn>
              <a:cxn ang="0">
                <a:pos x="42" y="28"/>
              </a:cxn>
              <a:cxn ang="0">
                <a:pos x="84" y="45"/>
              </a:cxn>
              <a:cxn ang="0">
                <a:pos x="126" y="51"/>
              </a:cxn>
              <a:cxn ang="0">
                <a:pos x="168" y="51"/>
              </a:cxn>
              <a:cxn ang="0">
                <a:pos x="204" y="45"/>
              </a:cxn>
              <a:cxn ang="0">
                <a:pos x="246" y="34"/>
              </a:cxn>
              <a:cxn ang="0">
                <a:pos x="288" y="28"/>
              </a:cxn>
              <a:cxn ang="0">
                <a:pos x="330" y="28"/>
              </a:cxn>
            </a:cxnLst>
            <a:rect l="0" t="0" r="r" b="b"/>
            <a:pathLst>
              <a:path w="330" h="51">
                <a:moveTo>
                  <a:pt x="0" y="0"/>
                </a:moveTo>
                <a:lnTo>
                  <a:pt x="18" y="17"/>
                </a:lnTo>
                <a:lnTo>
                  <a:pt x="42" y="28"/>
                </a:lnTo>
                <a:lnTo>
                  <a:pt x="84" y="45"/>
                </a:lnTo>
                <a:lnTo>
                  <a:pt x="126" y="51"/>
                </a:lnTo>
                <a:lnTo>
                  <a:pt x="168" y="51"/>
                </a:lnTo>
                <a:lnTo>
                  <a:pt x="204" y="45"/>
                </a:lnTo>
                <a:lnTo>
                  <a:pt x="246" y="34"/>
                </a:lnTo>
                <a:lnTo>
                  <a:pt x="288" y="28"/>
                </a:lnTo>
                <a:lnTo>
                  <a:pt x="330" y="28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2" name="Freeform 37"/>
          <p:cNvSpPr>
            <a:spLocks/>
          </p:cNvSpPr>
          <p:nvPr/>
        </p:nvSpPr>
        <p:spPr bwMode="auto">
          <a:xfrm>
            <a:off x="4867643" y="6040618"/>
            <a:ext cx="797698" cy="219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63" y="0"/>
              </a:cxn>
              <a:cxn ang="0">
                <a:pos x="325" y="0"/>
              </a:cxn>
            </a:cxnLst>
            <a:rect l="0" t="0" r="r" b="b"/>
            <a:pathLst>
              <a:path w="325">
                <a:moveTo>
                  <a:pt x="0" y="0"/>
                </a:moveTo>
                <a:lnTo>
                  <a:pt x="163" y="0"/>
                </a:lnTo>
                <a:lnTo>
                  <a:pt x="325" y="0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3" name="Freeform 38"/>
          <p:cNvSpPr>
            <a:spLocks/>
          </p:cNvSpPr>
          <p:nvPr/>
        </p:nvSpPr>
        <p:spPr bwMode="auto">
          <a:xfrm>
            <a:off x="5665342" y="6040618"/>
            <a:ext cx="809970" cy="219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62" y="0"/>
              </a:cxn>
              <a:cxn ang="0">
                <a:pos x="330" y="0"/>
              </a:cxn>
            </a:cxnLst>
            <a:rect l="0" t="0" r="r" b="b"/>
            <a:pathLst>
              <a:path w="330">
                <a:moveTo>
                  <a:pt x="0" y="0"/>
                </a:moveTo>
                <a:lnTo>
                  <a:pt x="162" y="0"/>
                </a:lnTo>
                <a:lnTo>
                  <a:pt x="330" y="0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4" name="Freeform 39"/>
          <p:cNvSpPr>
            <a:spLocks/>
          </p:cNvSpPr>
          <p:nvPr/>
        </p:nvSpPr>
        <p:spPr bwMode="auto">
          <a:xfrm>
            <a:off x="6475311" y="5992397"/>
            <a:ext cx="809970" cy="61372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84" y="22"/>
              </a:cxn>
              <a:cxn ang="0">
                <a:pos x="168" y="28"/>
              </a:cxn>
              <a:cxn ang="0">
                <a:pos x="204" y="28"/>
              </a:cxn>
              <a:cxn ang="0">
                <a:pos x="246" y="28"/>
              </a:cxn>
              <a:cxn ang="0">
                <a:pos x="288" y="17"/>
              </a:cxn>
              <a:cxn ang="0">
                <a:pos x="330" y="0"/>
              </a:cxn>
            </a:cxnLst>
            <a:rect l="0" t="0" r="r" b="b"/>
            <a:pathLst>
              <a:path w="330" h="28">
                <a:moveTo>
                  <a:pt x="0" y="22"/>
                </a:moveTo>
                <a:lnTo>
                  <a:pt x="84" y="22"/>
                </a:lnTo>
                <a:lnTo>
                  <a:pt x="168" y="28"/>
                </a:lnTo>
                <a:lnTo>
                  <a:pt x="204" y="28"/>
                </a:lnTo>
                <a:lnTo>
                  <a:pt x="246" y="28"/>
                </a:lnTo>
                <a:lnTo>
                  <a:pt x="288" y="17"/>
                </a:lnTo>
                <a:lnTo>
                  <a:pt x="330" y="0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5" name="Freeform 40"/>
          <p:cNvSpPr>
            <a:spLocks/>
          </p:cNvSpPr>
          <p:nvPr/>
        </p:nvSpPr>
        <p:spPr bwMode="auto">
          <a:xfrm>
            <a:off x="7285281" y="5321685"/>
            <a:ext cx="795243" cy="670712"/>
          </a:xfrm>
          <a:custGeom>
            <a:avLst/>
            <a:gdLst/>
            <a:ahLst/>
            <a:cxnLst>
              <a:cxn ang="0">
                <a:pos x="0" y="306"/>
              </a:cxn>
              <a:cxn ang="0">
                <a:pos x="42" y="284"/>
              </a:cxn>
              <a:cxn ang="0">
                <a:pos x="84" y="250"/>
              </a:cxn>
              <a:cxn ang="0">
                <a:pos x="120" y="212"/>
              </a:cxn>
              <a:cxn ang="0">
                <a:pos x="162" y="167"/>
              </a:cxn>
              <a:cxn ang="0">
                <a:pos x="240" y="84"/>
              </a:cxn>
              <a:cxn ang="0">
                <a:pos x="282" y="39"/>
              </a:cxn>
              <a:cxn ang="0">
                <a:pos x="324" y="0"/>
              </a:cxn>
            </a:cxnLst>
            <a:rect l="0" t="0" r="r" b="b"/>
            <a:pathLst>
              <a:path w="324" h="306">
                <a:moveTo>
                  <a:pt x="0" y="306"/>
                </a:moveTo>
                <a:lnTo>
                  <a:pt x="42" y="284"/>
                </a:lnTo>
                <a:lnTo>
                  <a:pt x="84" y="250"/>
                </a:lnTo>
                <a:lnTo>
                  <a:pt x="120" y="212"/>
                </a:lnTo>
                <a:lnTo>
                  <a:pt x="162" y="167"/>
                </a:lnTo>
                <a:lnTo>
                  <a:pt x="240" y="84"/>
                </a:lnTo>
                <a:lnTo>
                  <a:pt x="282" y="39"/>
                </a:lnTo>
                <a:lnTo>
                  <a:pt x="324" y="0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6" name="Freeform 41"/>
          <p:cNvSpPr>
            <a:spLocks/>
          </p:cNvSpPr>
          <p:nvPr/>
        </p:nvSpPr>
        <p:spPr bwMode="auto">
          <a:xfrm>
            <a:off x="8080524" y="4688234"/>
            <a:ext cx="809970" cy="633451"/>
          </a:xfrm>
          <a:custGeom>
            <a:avLst/>
            <a:gdLst/>
            <a:ahLst/>
            <a:cxnLst>
              <a:cxn ang="0">
                <a:pos x="0" y="289"/>
              </a:cxn>
              <a:cxn ang="0">
                <a:pos x="42" y="256"/>
              </a:cxn>
              <a:cxn ang="0">
                <a:pos x="84" y="223"/>
              </a:cxn>
              <a:cxn ang="0">
                <a:pos x="162" y="161"/>
              </a:cxn>
              <a:cxn ang="0">
                <a:pos x="204" y="128"/>
              </a:cxn>
              <a:cxn ang="0">
                <a:pos x="246" y="89"/>
              </a:cxn>
              <a:cxn ang="0">
                <a:pos x="288" y="50"/>
              </a:cxn>
              <a:cxn ang="0">
                <a:pos x="330" y="0"/>
              </a:cxn>
            </a:cxnLst>
            <a:rect l="0" t="0" r="r" b="b"/>
            <a:pathLst>
              <a:path w="330" h="289">
                <a:moveTo>
                  <a:pt x="0" y="289"/>
                </a:moveTo>
                <a:lnTo>
                  <a:pt x="42" y="256"/>
                </a:lnTo>
                <a:lnTo>
                  <a:pt x="84" y="223"/>
                </a:lnTo>
                <a:lnTo>
                  <a:pt x="162" y="161"/>
                </a:lnTo>
                <a:lnTo>
                  <a:pt x="204" y="128"/>
                </a:lnTo>
                <a:lnTo>
                  <a:pt x="246" y="89"/>
                </a:lnTo>
                <a:lnTo>
                  <a:pt x="288" y="50"/>
                </a:lnTo>
                <a:lnTo>
                  <a:pt x="330" y="0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7" name="Freeform 42"/>
          <p:cNvSpPr>
            <a:spLocks/>
          </p:cNvSpPr>
          <p:nvPr/>
        </p:nvSpPr>
        <p:spPr bwMode="auto">
          <a:xfrm>
            <a:off x="8890494" y="3493666"/>
            <a:ext cx="809970" cy="1194568"/>
          </a:xfrm>
          <a:custGeom>
            <a:avLst/>
            <a:gdLst/>
            <a:ahLst/>
            <a:cxnLst>
              <a:cxn ang="0">
                <a:pos x="0" y="545"/>
              </a:cxn>
              <a:cxn ang="0">
                <a:pos x="42" y="490"/>
              </a:cxn>
              <a:cxn ang="0">
                <a:pos x="84" y="428"/>
              </a:cxn>
              <a:cxn ang="0">
                <a:pos x="126" y="362"/>
              </a:cxn>
              <a:cxn ang="0">
                <a:pos x="162" y="289"/>
              </a:cxn>
              <a:cxn ang="0">
                <a:pos x="246" y="145"/>
              </a:cxn>
              <a:cxn ang="0">
                <a:pos x="330" y="0"/>
              </a:cxn>
            </a:cxnLst>
            <a:rect l="0" t="0" r="r" b="b"/>
            <a:pathLst>
              <a:path w="330" h="545">
                <a:moveTo>
                  <a:pt x="0" y="545"/>
                </a:moveTo>
                <a:lnTo>
                  <a:pt x="42" y="490"/>
                </a:lnTo>
                <a:lnTo>
                  <a:pt x="84" y="428"/>
                </a:lnTo>
                <a:lnTo>
                  <a:pt x="126" y="362"/>
                </a:lnTo>
                <a:lnTo>
                  <a:pt x="162" y="289"/>
                </a:lnTo>
                <a:lnTo>
                  <a:pt x="246" y="145"/>
                </a:lnTo>
                <a:lnTo>
                  <a:pt x="330" y="0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 type="none"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82" name="Titel 3"/>
          <p:cNvSpPr>
            <a:spLocks noGrp="1"/>
          </p:cNvSpPr>
          <p:nvPr>
            <p:ph type="title"/>
          </p:nvPr>
        </p:nvSpPr>
        <p:spPr bwMode="gray">
          <a:xfrm>
            <a:off x="506006" y="209117"/>
            <a:ext cx="11684407" cy="543360"/>
          </a:xfrm>
        </p:spPr>
        <p:txBody>
          <a:bodyPr/>
          <a:lstStyle/>
          <a:p>
            <a:r>
              <a:rPr lang="tr-TR" sz="3600" b="1" dirty="0">
                <a:latin typeface="Candara" panose="020E0502030303020204" pitchFamily="34" charset="0"/>
              </a:rPr>
              <a:t>İSG YAZILIMI </a:t>
            </a:r>
            <a:r>
              <a:rPr lang="tr-TR" b="0" dirty="0">
                <a:latin typeface="Candara" panose="020E0502030303020204" pitchFamily="34" charset="0"/>
              </a:rPr>
              <a:t>–</a:t>
            </a:r>
            <a:r>
              <a:rPr lang="tr-TR" dirty="0">
                <a:latin typeface="Candara" panose="020E0502030303020204" pitchFamily="34" charset="0"/>
              </a:rPr>
              <a:t> </a:t>
            </a:r>
            <a:r>
              <a:rPr lang="tr-TR" sz="2800" b="0" dirty="0">
                <a:latin typeface="Candara" panose="020E0502030303020204" pitchFamily="34" charset="0"/>
              </a:rPr>
              <a:t>NEDEN YAZILIM?</a:t>
            </a:r>
            <a:endParaRPr lang="en-US" sz="2800" b="0" dirty="0">
              <a:latin typeface="Candara" panose="020E0502030303020204" pitchFamily="34" charset="0"/>
            </a:endParaRPr>
          </a:p>
        </p:txBody>
      </p:sp>
      <p:grpSp>
        <p:nvGrpSpPr>
          <p:cNvPr id="4" name="Grup 3"/>
          <p:cNvGrpSpPr/>
          <p:nvPr/>
        </p:nvGrpSpPr>
        <p:grpSpPr>
          <a:xfrm>
            <a:off x="5230505" y="3826072"/>
            <a:ext cx="2729696" cy="1518120"/>
            <a:chOff x="5561445" y="3326786"/>
            <a:chExt cx="2729696" cy="1518120"/>
          </a:xfrm>
        </p:grpSpPr>
        <p:grpSp>
          <p:nvGrpSpPr>
            <p:cNvPr id="431" name="Gruppieren 123"/>
            <p:cNvGrpSpPr/>
            <p:nvPr/>
          </p:nvGrpSpPr>
          <p:grpSpPr bwMode="gray">
            <a:xfrm>
              <a:off x="5561445" y="3326786"/>
              <a:ext cx="2729696" cy="888810"/>
              <a:chOff x="249576" y="2077536"/>
              <a:chExt cx="8661983" cy="1552595"/>
            </a:xfrm>
          </p:grpSpPr>
          <p:grpSp>
            <p:nvGrpSpPr>
              <p:cNvPr id="432" name="Gruppieren 124"/>
              <p:cNvGrpSpPr/>
              <p:nvPr/>
            </p:nvGrpSpPr>
            <p:grpSpPr bwMode="gray">
              <a:xfrm>
                <a:off x="7316885" y="2077536"/>
                <a:ext cx="647418" cy="793074"/>
                <a:chOff x="624683" y="2895735"/>
                <a:chExt cx="647418" cy="793074"/>
              </a:xfrm>
            </p:grpSpPr>
            <p:sp>
              <p:nvSpPr>
                <p:cNvPr id="526" name="Ellipse 218"/>
                <p:cNvSpPr/>
                <p:nvPr/>
              </p:nvSpPr>
              <p:spPr bwMode="gray">
                <a:xfrm>
                  <a:off x="624683" y="3455354"/>
                  <a:ext cx="647418" cy="23345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27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778381" y="2895735"/>
                  <a:ext cx="292515" cy="72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1500000" rev="0"/>
                  </a:camera>
                  <a:lightRig rig="twoPt" dir="t">
                    <a:rot lat="0" lon="0" rev="8400000"/>
                  </a:lightRig>
                </a:scene3d>
                <a:sp3d extrusionH="31750" prstMaterial="matte">
                  <a:bevelT w="25400" h="25400"/>
                  <a:bevelB w="25400" h="254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33" name="Gruppieren 125"/>
              <p:cNvGrpSpPr/>
              <p:nvPr/>
            </p:nvGrpSpPr>
            <p:grpSpPr bwMode="gray">
              <a:xfrm>
                <a:off x="6597914" y="2077536"/>
                <a:ext cx="647418" cy="793074"/>
                <a:chOff x="632303" y="2895735"/>
                <a:chExt cx="647418" cy="793074"/>
              </a:xfrm>
            </p:grpSpPr>
            <p:sp>
              <p:nvSpPr>
                <p:cNvPr id="524" name="Ellipse 216"/>
                <p:cNvSpPr/>
                <p:nvPr/>
              </p:nvSpPr>
              <p:spPr bwMode="gray">
                <a:xfrm>
                  <a:off x="632303" y="3455354"/>
                  <a:ext cx="647418" cy="23345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25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793621" y="2895735"/>
                  <a:ext cx="292515" cy="72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900000" rev="0"/>
                  </a:camera>
                  <a:lightRig rig="twoPt" dir="t">
                    <a:rot lat="0" lon="0" rev="8400000"/>
                  </a:lightRig>
                </a:scene3d>
                <a:sp3d extrusionH="31750" prstMaterial="matte">
                  <a:bevelT w="25400" h="25400"/>
                  <a:bevelB w="25400" h="254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34" name="Gruppieren 126"/>
              <p:cNvGrpSpPr/>
              <p:nvPr/>
            </p:nvGrpSpPr>
            <p:grpSpPr bwMode="gray">
              <a:xfrm>
                <a:off x="8264141" y="2077536"/>
                <a:ext cx="647418" cy="793074"/>
                <a:chOff x="632303" y="2895735"/>
                <a:chExt cx="647418" cy="793074"/>
              </a:xfrm>
            </p:grpSpPr>
            <p:sp>
              <p:nvSpPr>
                <p:cNvPr id="522" name="Ellipse 214"/>
                <p:cNvSpPr/>
                <p:nvPr/>
              </p:nvSpPr>
              <p:spPr bwMode="gray">
                <a:xfrm>
                  <a:off x="632303" y="3455354"/>
                  <a:ext cx="647418" cy="23345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23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816481" y="2895735"/>
                  <a:ext cx="292515" cy="72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20640000" rev="0"/>
                  </a:camera>
                  <a:lightRig rig="twoPt" dir="t">
                    <a:rot lat="0" lon="0" rev="8400000"/>
                  </a:lightRig>
                </a:scene3d>
                <a:sp3d extrusionH="31750" prstMaterial="matte">
                  <a:bevelT w="25400" h="25400"/>
                  <a:bevelB w="25400" h="254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35" name="Gruppieren 127"/>
              <p:cNvGrpSpPr/>
              <p:nvPr/>
            </p:nvGrpSpPr>
            <p:grpSpPr bwMode="gray">
              <a:xfrm>
                <a:off x="3353704" y="2077536"/>
                <a:ext cx="647418" cy="793074"/>
                <a:chOff x="662783" y="2895735"/>
                <a:chExt cx="647418" cy="793074"/>
              </a:xfrm>
            </p:grpSpPr>
            <p:sp>
              <p:nvSpPr>
                <p:cNvPr id="520" name="Ellipse 212"/>
                <p:cNvSpPr/>
                <p:nvPr/>
              </p:nvSpPr>
              <p:spPr bwMode="gray">
                <a:xfrm>
                  <a:off x="662783" y="3455354"/>
                  <a:ext cx="647418" cy="23345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21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816481" y="2895735"/>
                  <a:ext cx="292515" cy="72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2280000" rev="0"/>
                  </a:camera>
                  <a:lightRig rig="twoPt" dir="t">
                    <a:rot lat="0" lon="0" rev="8400000"/>
                  </a:lightRig>
                </a:scene3d>
                <a:sp3d extrusionH="31750" prstMaterial="matte">
                  <a:bevelT w="25400" h="25400"/>
                  <a:bevelB w="25400" h="254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36" name="Gruppieren 128"/>
              <p:cNvGrpSpPr/>
              <p:nvPr/>
            </p:nvGrpSpPr>
            <p:grpSpPr bwMode="gray">
              <a:xfrm>
                <a:off x="1363770" y="2077536"/>
                <a:ext cx="647418" cy="793074"/>
                <a:chOff x="639923" y="2895735"/>
                <a:chExt cx="647418" cy="793074"/>
              </a:xfrm>
            </p:grpSpPr>
            <p:sp>
              <p:nvSpPr>
                <p:cNvPr id="518" name="Ellipse 210"/>
                <p:cNvSpPr/>
                <p:nvPr/>
              </p:nvSpPr>
              <p:spPr bwMode="gray">
                <a:xfrm>
                  <a:off x="639923" y="3455354"/>
                  <a:ext cx="647418" cy="23345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19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816481" y="2895735"/>
                  <a:ext cx="292515" cy="72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19080000" rev="0"/>
                  </a:camera>
                  <a:lightRig rig="twoPt" dir="t">
                    <a:rot lat="0" lon="0" rev="8400000"/>
                  </a:lightRig>
                </a:scene3d>
                <a:sp3d extrusionH="31750" prstMaterial="matte">
                  <a:bevelT w="25400" h="25400"/>
                  <a:bevelB w="25400" h="254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37" name="Gruppieren 129"/>
              <p:cNvGrpSpPr/>
              <p:nvPr/>
            </p:nvGrpSpPr>
            <p:grpSpPr bwMode="gray">
              <a:xfrm>
                <a:off x="1012136" y="2077536"/>
                <a:ext cx="647418" cy="793074"/>
                <a:chOff x="624683" y="2895735"/>
                <a:chExt cx="647418" cy="793074"/>
              </a:xfrm>
            </p:grpSpPr>
            <p:sp>
              <p:nvSpPr>
                <p:cNvPr id="516" name="Ellipse 208"/>
                <p:cNvSpPr/>
                <p:nvPr/>
              </p:nvSpPr>
              <p:spPr bwMode="gray">
                <a:xfrm>
                  <a:off x="624683" y="3455354"/>
                  <a:ext cx="647418" cy="23345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17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778381" y="2895735"/>
                  <a:ext cx="292515" cy="72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1500000" rev="0"/>
                  </a:camera>
                  <a:lightRig rig="twoPt" dir="t">
                    <a:rot lat="0" lon="0" rev="8400000"/>
                  </a:lightRig>
                </a:scene3d>
                <a:sp3d extrusionH="31750" prstMaterial="matte">
                  <a:bevelT w="25400" h="25400"/>
                  <a:bevelB w="25400" h="254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38" name="Gruppieren 130"/>
              <p:cNvGrpSpPr/>
              <p:nvPr/>
            </p:nvGrpSpPr>
            <p:grpSpPr bwMode="gray">
              <a:xfrm>
                <a:off x="249576" y="2077536"/>
                <a:ext cx="647418" cy="793074"/>
                <a:chOff x="632303" y="2895735"/>
                <a:chExt cx="647418" cy="793074"/>
              </a:xfrm>
            </p:grpSpPr>
            <p:sp>
              <p:nvSpPr>
                <p:cNvPr id="514" name="Ellipse 206"/>
                <p:cNvSpPr/>
                <p:nvPr/>
              </p:nvSpPr>
              <p:spPr bwMode="gray">
                <a:xfrm>
                  <a:off x="632303" y="3455354"/>
                  <a:ext cx="647418" cy="23345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15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816481" y="2895735"/>
                  <a:ext cx="292515" cy="72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20640000" rev="0"/>
                  </a:camera>
                  <a:lightRig rig="twoPt" dir="t">
                    <a:rot lat="0" lon="0" rev="8400000"/>
                  </a:lightRig>
                </a:scene3d>
                <a:sp3d extrusionH="31750" prstMaterial="matte">
                  <a:bevelT w="25400" h="25400"/>
                  <a:bevelB w="25400" h="254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39" name="Gruppieren 131"/>
              <p:cNvGrpSpPr/>
              <p:nvPr/>
            </p:nvGrpSpPr>
            <p:grpSpPr bwMode="gray">
              <a:xfrm>
                <a:off x="2810957" y="2077536"/>
                <a:ext cx="754074" cy="933308"/>
                <a:chOff x="2989318" y="2607007"/>
                <a:chExt cx="754074" cy="933308"/>
              </a:xfrm>
            </p:grpSpPr>
            <p:sp>
              <p:nvSpPr>
                <p:cNvPr id="512" name="Ellipse 204"/>
                <p:cNvSpPr/>
                <p:nvPr/>
              </p:nvSpPr>
              <p:spPr bwMode="gray">
                <a:xfrm>
                  <a:off x="2989318" y="3268401"/>
                  <a:ext cx="754074" cy="2719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13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3239008" y="2607007"/>
                  <a:ext cx="312059" cy="864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D7D7D7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19440000" rev="0"/>
                  </a:camera>
                  <a:lightRig rig="twoPt" dir="t">
                    <a:rot lat="0" lon="0" rev="8400000"/>
                  </a:lightRig>
                </a:scene3d>
                <a:sp3d extrusionH="44450" prstMaterial="matte">
                  <a:bevelT w="31750" h="31750"/>
                  <a:bevelB w="31750" h="317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0" name="Gruppieren 132"/>
              <p:cNvGrpSpPr/>
              <p:nvPr/>
            </p:nvGrpSpPr>
            <p:grpSpPr bwMode="gray">
              <a:xfrm>
                <a:off x="6074842" y="2077536"/>
                <a:ext cx="754074" cy="933308"/>
                <a:chOff x="2989318" y="2607007"/>
                <a:chExt cx="754074" cy="933308"/>
              </a:xfrm>
            </p:grpSpPr>
            <p:sp>
              <p:nvSpPr>
                <p:cNvPr id="510" name="Ellipse 202"/>
                <p:cNvSpPr/>
                <p:nvPr/>
              </p:nvSpPr>
              <p:spPr bwMode="gray">
                <a:xfrm>
                  <a:off x="2989318" y="3268401"/>
                  <a:ext cx="754074" cy="2719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11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3239008" y="2607007"/>
                  <a:ext cx="312059" cy="864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D7D7D7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20640000" rev="0"/>
                  </a:camera>
                  <a:lightRig rig="twoPt" dir="t">
                    <a:rot lat="0" lon="0" rev="8400000"/>
                  </a:lightRig>
                </a:scene3d>
                <a:sp3d extrusionH="44450" prstMaterial="matte">
                  <a:bevelT w="31750" h="31750"/>
                  <a:bevelB w="31750" h="317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1" name="Gruppieren 133"/>
              <p:cNvGrpSpPr/>
              <p:nvPr/>
            </p:nvGrpSpPr>
            <p:grpSpPr bwMode="gray">
              <a:xfrm>
                <a:off x="7793409" y="2077536"/>
                <a:ext cx="754074" cy="921623"/>
                <a:chOff x="2989318" y="2618692"/>
                <a:chExt cx="754074" cy="921623"/>
              </a:xfrm>
            </p:grpSpPr>
            <p:sp>
              <p:nvSpPr>
                <p:cNvPr id="508" name="Ellipse 200"/>
                <p:cNvSpPr/>
                <p:nvPr/>
              </p:nvSpPr>
              <p:spPr bwMode="gray">
                <a:xfrm>
                  <a:off x="2989318" y="3268401"/>
                  <a:ext cx="754074" cy="2719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09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3129727" y="2618692"/>
                  <a:ext cx="312059" cy="864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D7D7D7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3120000" rev="0"/>
                  </a:camera>
                  <a:lightRig rig="twoPt" dir="t">
                    <a:rot lat="0" lon="0" rev="8400000"/>
                  </a:lightRig>
                </a:scene3d>
                <a:sp3d extrusionH="44450" prstMaterial="matte">
                  <a:bevelT w="31750" h="31750"/>
                  <a:bevelB w="31750" h="317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2" name="Gruppieren 134"/>
              <p:cNvGrpSpPr/>
              <p:nvPr/>
            </p:nvGrpSpPr>
            <p:grpSpPr bwMode="gray">
              <a:xfrm>
                <a:off x="1754154" y="2077536"/>
                <a:ext cx="754074" cy="933308"/>
                <a:chOff x="2989318" y="2607007"/>
                <a:chExt cx="754074" cy="933308"/>
              </a:xfrm>
            </p:grpSpPr>
            <p:sp>
              <p:nvSpPr>
                <p:cNvPr id="506" name="Ellipse 198"/>
                <p:cNvSpPr/>
                <p:nvPr/>
              </p:nvSpPr>
              <p:spPr bwMode="gray">
                <a:xfrm>
                  <a:off x="2989318" y="3268401"/>
                  <a:ext cx="754074" cy="2719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07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3216148" y="2607007"/>
                  <a:ext cx="312059" cy="864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D7D7D7"/>
                </a:solidFill>
                <a:ln w="9525">
                  <a:noFill/>
                  <a:round/>
                  <a:headEnd/>
                  <a:tailEnd/>
                </a:ln>
                <a:effectLst>
                  <a:reflection blurRad="6350" stA="50000" endA="300" endPos="55000" dir="5400000" sy="-100000" algn="bl" rotWithShape="0"/>
                </a:effectLst>
                <a:scene3d>
                  <a:camera prst="isometricOffAxis1Right">
                    <a:rot lat="1080000" lon="1620000" rev="0"/>
                  </a:camera>
                  <a:lightRig rig="twoPt" dir="t">
                    <a:rot lat="0" lon="0" rev="8400000"/>
                  </a:lightRig>
                </a:scene3d>
                <a:sp3d extrusionH="44450" prstMaterial="matte">
                  <a:bevelT w="31750" h="31750"/>
                  <a:bevelB w="31750" h="317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3" name="Gruppieren 135"/>
              <p:cNvGrpSpPr/>
              <p:nvPr/>
            </p:nvGrpSpPr>
            <p:grpSpPr bwMode="gray">
              <a:xfrm>
                <a:off x="354991" y="2077536"/>
                <a:ext cx="950300" cy="1171773"/>
                <a:chOff x="-63408" y="632842"/>
                <a:chExt cx="950300" cy="1171773"/>
              </a:xfrm>
            </p:grpSpPr>
            <p:sp>
              <p:nvSpPr>
                <p:cNvPr id="504" name="Ellipse 196"/>
                <p:cNvSpPr/>
                <p:nvPr/>
              </p:nvSpPr>
              <p:spPr bwMode="gray">
                <a:xfrm>
                  <a:off x="-63408" y="1461943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05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222777" y="632842"/>
                  <a:ext cx="390070" cy="1080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C8C8C8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50800" prstMaterial="matte">
                  <a:bevelT w="38100" h="38100"/>
                  <a:bevelB w="38100" h="381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4" name="Gruppieren 136"/>
              <p:cNvGrpSpPr/>
              <p:nvPr/>
            </p:nvGrpSpPr>
            <p:grpSpPr bwMode="gray">
              <a:xfrm>
                <a:off x="982944" y="2077536"/>
                <a:ext cx="950300" cy="1171773"/>
                <a:chOff x="-88808" y="632842"/>
                <a:chExt cx="950300" cy="1171773"/>
              </a:xfrm>
            </p:grpSpPr>
            <p:sp>
              <p:nvSpPr>
                <p:cNvPr id="502" name="Ellipse 194"/>
                <p:cNvSpPr/>
                <p:nvPr/>
              </p:nvSpPr>
              <p:spPr bwMode="gray">
                <a:xfrm>
                  <a:off x="-88808" y="1461943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03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198425" y="632842"/>
                  <a:ext cx="438774" cy="108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50800" prstMaterial="matte">
                  <a:bevelT w="38100" h="38100"/>
                  <a:bevelB w="38100" h="381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5" name="Gruppieren 137"/>
              <p:cNvGrpSpPr/>
              <p:nvPr/>
            </p:nvGrpSpPr>
            <p:grpSpPr bwMode="gray">
              <a:xfrm>
                <a:off x="2204035" y="2077536"/>
                <a:ext cx="950300" cy="1171773"/>
                <a:chOff x="-63408" y="632842"/>
                <a:chExt cx="950300" cy="1171773"/>
              </a:xfrm>
            </p:grpSpPr>
            <p:sp>
              <p:nvSpPr>
                <p:cNvPr id="500" name="Ellipse 192"/>
                <p:cNvSpPr/>
                <p:nvPr/>
              </p:nvSpPr>
              <p:spPr bwMode="gray">
                <a:xfrm>
                  <a:off x="-63408" y="1461943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501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222777" y="632842"/>
                  <a:ext cx="390070" cy="1080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C8C8C8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50800" prstMaterial="matte">
                  <a:bevelT w="38100" h="38100"/>
                  <a:bevelB w="38100" h="381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6" name="Gruppieren 138"/>
              <p:cNvGrpSpPr/>
              <p:nvPr/>
            </p:nvGrpSpPr>
            <p:grpSpPr bwMode="gray">
              <a:xfrm>
                <a:off x="3387321" y="2077536"/>
                <a:ext cx="950300" cy="1171773"/>
                <a:chOff x="-88808" y="632842"/>
                <a:chExt cx="950300" cy="1171773"/>
              </a:xfrm>
            </p:grpSpPr>
            <p:sp>
              <p:nvSpPr>
                <p:cNvPr id="498" name="Ellipse 190"/>
                <p:cNvSpPr/>
                <p:nvPr/>
              </p:nvSpPr>
              <p:spPr bwMode="gray">
                <a:xfrm>
                  <a:off x="-88808" y="1461943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99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150800" y="632842"/>
                  <a:ext cx="438774" cy="108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2Left"/>
                  <a:lightRig rig="twoPt" dir="t">
                    <a:rot lat="0" lon="0" rev="8400000"/>
                  </a:lightRig>
                </a:scene3d>
                <a:sp3d extrusionH="50800" prstMaterial="matte">
                  <a:bevelT w="38100" h="38100"/>
                  <a:bevelB w="38100" h="381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7" name="Gruppieren 139"/>
              <p:cNvGrpSpPr/>
              <p:nvPr/>
            </p:nvGrpSpPr>
            <p:grpSpPr bwMode="gray">
              <a:xfrm>
                <a:off x="3690098" y="2077536"/>
                <a:ext cx="950300" cy="1339536"/>
                <a:chOff x="3491246" y="3929965"/>
                <a:chExt cx="950300" cy="1339536"/>
              </a:xfrm>
            </p:grpSpPr>
            <p:sp>
              <p:nvSpPr>
                <p:cNvPr id="496" name="Ellipse 188"/>
                <p:cNvSpPr/>
                <p:nvPr/>
              </p:nvSpPr>
              <p:spPr bwMode="gray">
                <a:xfrm>
                  <a:off x="3491246" y="4926829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97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3755856" y="3929965"/>
                  <a:ext cx="497278" cy="1224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AFAFAF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5715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8" name="Gruppieren 140"/>
              <p:cNvGrpSpPr/>
              <p:nvPr/>
            </p:nvGrpSpPr>
            <p:grpSpPr bwMode="gray">
              <a:xfrm>
                <a:off x="648700" y="2077536"/>
                <a:ext cx="950300" cy="1339536"/>
                <a:chOff x="4907315" y="4580235"/>
                <a:chExt cx="950300" cy="1339536"/>
              </a:xfrm>
            </p:grpSpPr>
            <p:sp>
              <p:nvSpPr>
                <p:cNvPr id="494" name="Ellipse 186"/>
                <p:cNvSpPr/>
                <p:nvPr/>
              </p:nvSpPr>
              <p:spPr bwMode="gray">
                <a:xfrm>
                  <a:off x="4907315" y="5577099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95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5199524" y="4580235"/>
                  <a:ext cx="442081" cy="1224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AFAFAF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5715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49" name="Gruppieren 141"/>
              <p:cNvGrpSpPr/>
              <p:nvPr/>
            </p:nvGrpSpPr>
            <p:grpSpPr bwMode="gray">
              <a:xfrm>
                <a:off x="2474714" y="2077536"/>
                <a:ext cx="950300" cy="1339536"/>
                <a:chOff x="4907315" y="4580235"/>
                <a:chExt cx="950300" cy="1339536"/>
              </a:xfrm>
            </p:grpSpPr>
            <p:sp>
              <p:nvSpPr>
                <p:cNvPr id="492" name="Ellipse 184"/>
                <p:cNvSpPr/>
                <p:nvPr/>
              </p:nvSpPr>
              <p:spPr bwMode="gray">
                <a:xfrm>
                  <a:off x="4907315" y="5577099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93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5125805" y="4580235"/>
                  <a:ext cx="442081" cy="1224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AFAFAF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2Left"/>
                  <a:lightRig rig="twoPt" dir="t">
                    <a:rot lat="0" lon="0" rev="8400000"/>
                  </a:lightRig>
                </a:scene3d>
                <a:sp3d extrusionH="5715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0" name="Gruppieren 142"/>
              <p:cNvGrpSpPr/>
              <p:nvPr/>
            </p:nvGrpSpPr>
            <p:grpSpPr bwMode="gray">
              <a:xfrm>
                <a:off x="1862235" y="2077536"/>
                <a:ext cx="950300" cy="1339536"/>
                <a:chOff x="3491246" y="3929965"/>
                <a:chExt cx="950300" cy="1339536"/>
              </a:xfrm>
            </p:grpSpPr>
            <p:sp>
              <p:nvSpPr>
                <p:cNvPr id="490" name="Ellipse 182"/>
                <p:cNvSpPr/>
                <p:nvPr/>
              </p:nvSpPr>
              <p:spPr bwMode="gray">
                <a:xfrm>
                  <a:off x="3491246" y="4926829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91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3755856" y="3929965"/>
                  <a:ext cx="497278" cy="1224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AFAFAF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2Left"/>
                  <a:lightRig rig="twoPt" dir="t">
                    <a:rot lat="0" lon="0" rev="8400000"/>
                  </a:lightRig>
                </a:scene3d>
                <a:sp3d extrusionH="5715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1" name="Gruppieren 143"/>
              <p:cNvGrpSpPr/>
              <p:nvPr/>
            </p:nvGrpSpPr>
            <p:grpSpPr bwMode="gray">
              <a:xfrm>
                <a:off x="2808737" y="2077536"/>
                <a:ext cx="1270654" cy="1552595"/>
                <a:chOff x="350368" y="632842"/>
                <a:chExt cx="1270654" cy="1552595"/>
              </a:xfrm>
            </p:grpSpPr>
            <p:sp>
              <p:nvSpPr>
                <p:cNvPr id="488" name="Ellipse 180"/>
                <p:cNvSpPr/>
                <p:nvPr/>
              </p:nvSpPr>
              <p:spPr bwMode="gray">
                <a:xfrm>
                  <a:off x="350368" y="1727247"/>
                  <a:ext cx="1270654" cy="45819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89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715691" y="632842"/>
                  <a:ext cx="585032" cy="144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6350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2" name="Gruppieren 144"/>
              <p:cNvGrpSpPr/>
              <p:nvPr/>
            </p:nvGrpSpPr>
            <p:grpSpPr bwMode="gray">
              <a:xfrm>
                <a:off x="1305291" y="2077536"/>
                <a:ext cx="1270654" cy="1552595"/>
                <a:chOff x="456304" y="632842"/>
                <a:chExt cx="1270654" cy="1552595"/>
              </a:xfrm>
            </p:grpSpPr>
            <p:sp>
              <p:nvSpPr>
                <p:cNvPr id="486" name="Ellipse 178"/>
                <p:cNvSpPr/>
                <p:nvPr/>
              </p:nvSpPr>
              <p:spPr bwMode="gray">
                <a:xfrm>
                  <a:off x="456304" y="1727247"/>
                  <a:ext cx="1270654" cy="45819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87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835738" y="632842"/>
                  <a:ext cx="520093" cy="1440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6350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3" name="Gruppieren 145"/>
              <p:cNvGrpSpPr/>
              <p:nvPr/>
            </p:nvGrpSpPr>
            <p:grpSpPr bwMode="gray">
              <a:xfrm>
                <a:off x="4005071" y="2077536"/>
                <a:ext cx="1270654" cy="1552595"/>
                <a:chOff x="456304" y="632842"/>
                <a:chExt cx="1270654" cy="1552595"/>
              </a:xfrm>
            </p:grpSpPr>
            <p:sp>
              <p:nvSpPr>
                <p:cNvPr id="484" name="Ellipse 176"/>
                <p:cNvSpPr/>
                <p:nvPr/>
              </p:nvSpPr>
              <p:spPr bwMode="gray">
                <a:xfrm>
                  <a:off x="456304" y="1727247"/>
                  <a:ext cx="1270654" cy="45819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85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740488" y="632842"/>
                  <a:ext cx="520093" cy="1440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2Left"/>
                  <a:lightRig rig="twoPt" dir="t">
                    <a:rot lat="0" lon="0" rev="8400000"/>
                  </a:lightRig>
                </a:scene3d>
                <a:sp3d extrusionH="6350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4" name="Gruppieren 146"/>
              <p:cNvGrpSpPr/>
              <p:nvPr/>
            </p:nvGrpSpPr>
            <p:grpSpPr bwMode="gray">
              <a:xfrm>
                <a:off x="5419539" y="2077536"/>
                <a:ext cx="950300" cy="1171773"/>
                <a:chOff x="-88808" y="632842"/>
                <a:chExt cx="950300" cy="1171773"/>
              </a:xfrm>
            </p:grpSpPr>
            <p:sp>
              <p:nvSpPr>
                <p:cNvPr id="482" name="Ellipse 174"/>
                <p:cNvSpPr/>
                <p:nvPr/>
              </p:nvSpPr>
              <p:spPr bwMode="gray">
                <a:xfrm>
                  <a:off x="-88808" y="1461943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83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198425" y="632842"/>
                  <a:ext cx="438774" cy="108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50800" prstMaterial="matte">
                  <a:bevelT w="38100" h="38100"/>
                  <a:bevelB w="38100" h="381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5" name="Gruppieren 147"/>
              <p:cNvGrpSpPr/>
              <p:nvPr/>
            </p:nvGrpSpPr>
            <p:grpSpPr bwMode="gray">
              <a:xfrm>
                <a:off x="6678730" y="2077536"/>
                <a:ext cx="950300" cy="1171773"/>
                <a:chOff x="-63408" y="632842"/>
                <a:chExt cx="950300" cy="1171773"/>
              </a:xfrm>
            </p:grpSpPr>
            <p:sp>
              <p:nvSpPr>
                <p:cNvPr id="480" name="Ellipse 172"/>
                <p:cNvSpPr/>
                <p:nvPr/>
              </p:nvSpPr>
              <p:spPr bwMode="gray">
                <a:xfrm>
                  <a:off x="-63408" y="1461943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81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222777" y="632842"/>
                  <a:ext cx="390070" cy="1080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C8C8C8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50800" prstMaterial="matte">
                  <a:bevelT w="38100" h="38100"/>
                  <a:bevelB w="38100" h="381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6" name="Gruppieren 148"/>
              <p:cNvGrpSpPr/>
              <p:nvPr/>
            </p:nvGrpSpPr>
            <p:grpSpPr bwMode="gray">
              <a:xfrm>
                <a:off x="7852491" y="2077536"/>
                <a:ext cx="950300" cy="1171773"/>
                <a:chOff x="-88808" y="632842"/>
                <a:chExt cx="950300" cy="1171773"/>
              </a:xfrm>
            </p:grpSpPr>
            <p:sp>
              <p:nvSpPr>
                <p:cNvPr id="478" name="Ellipse 170"/>
                <p:cNvSpPr/>
                <p:nvPr/>
              </p:nvSpPr>
              <p:spPr bwMode="gray">
                <a:xfrm>
                  <a:off x="-88808" y="1461943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79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150800" y="632842"/>
                  <a:ext cx="438774" cy="108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2Left"/>
                  <a:lightRig rig="twoPt" dir="t">
                    <a:rot lat="0" lon="0" rev="8400000"/>
                  </a:lightRig>
                </a:scene3d>
                <a:sp3d extrusionH="50800" prstMaterial="matte">
                  <a:bevelT w="38100" h="38100"/>
                  <a:bevelB w="38100" h="381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7" name="Gruppieren 149"/>
              <p:cNvGrpSpPr/>
              <p:nvPr/>
            </p:nvGrpSpPr>
            <p:grpSpPr bwMode="gray">
              <a:xfrm>
                <a:off x="4938470" y="2077536"/>
                <a:ext cx="950300" cy="1171773"/>
                <a:chOff x="-63408" y="632842"/>
                <a:chExt cx="950300" cy="1171773"/>
              </a:xfrm>
            </p:grpSpPr>
            <p:sp>
              <p:nvSpPr>
                <p:cNvPr id="476" name="Ellipse 168"/>
                <p:cNvSpPr/>
                <p:nvPr/>
              </p:nvSpPr>
              <p:spPr bwMode="gray">
                <a:xfrm>
                  <a:off x="-63408" y="1461943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77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98952" y="632842"/>
                  <a:ext cx="390070" cy="1080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C8C8C8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2Left"/>
                  <a:lightRig rig="twoPt" dir="t">
                    <a:rot lat="0" lon="0" rev="8400000"/>
                  </a:lightRig>
                </a:scene3d>
                <a:sp3d extrusionH="50800" prstMaterial="matte">
                  <a:bevelT w="38100" h="38100"/>
                  <a:bevelB w="38100" h="3810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8" name="Gruppieren 150"/>
              <p:cNvGrpSpPr/>
              <p:nvPr/>
            </p:nvGrpSpPr>
            <p:grpSpPr bwMode="gray">
              <a:xfrm>
                <a:off x="5085295" y="2077536"/>
                <a:ext cx="950300" cy="1339536"/>
                <a:chOff x="4907315" y="4580235"/>
                <a:chExt cx="950300" cy="1339536"/>
              </a:xfrm>
            </p:grpSpPr>
            <p:sp>
              <p:nvSpPr>
                <p:cNvPr id="474" name="Ellipse 166"/>
                <p:cNvSpPr/>
                <p:nvPr/>
              </p:nvSpPr>
              <p:spPr bwMode="gray">
                <a:xfrm>
                  <a:off x="4907315" y="5577099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75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5199524" y="4580235"/>
                  <a:ext cx="442081" cy="1224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AFAFAF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5715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59" name="Gruppieren 151"/>
              <p:cNvGrpSpPr/>
              <p:nvPr/>
            </p:nvGrpSpPr>
            <p:grpSpPr bwMode="gray">
              <a:xfrm>
                <a:off x="6930359" y="2077536"/>
                <a:ext cx="950300" cy="1339536"/>
                <a:chOff x="4907315" y="4580235"/>
                <a:chExt cx="950300" cy="1339536"/>
              </a:xfrm>
            </p:grpSpPr>
            <p:sp>
              <p:nvSpPr>
                <p:cNvPr id="472" name="Ellipse 164"/>
                <p:cNvSpPr/>
                <p:nvPr/>
              </p:nvSpPr>
              <p:spPr bwMode="gray">
                <a:xfrm>
                  <a:off x="4907315" y="5577099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73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5125805" y="4580235"/>
                  <a:ext cx="442081" cy="1224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AFAFAF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2Left"/>
                  <a:lightRig rig="twoPt" dir="t">
                    <a:rot lat="0" lon="0" rev="8400000"/>
                  </a:lightRig>
                </a:scene3d>
                <a:sp3d extrusionH="5715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60" name="Gruppieren 152"/>
              <p:cNvGrpSpPr/>
              <p:nvPr/>
            </p:nvGrpSpPr>
            <p:grpSpPr bwMode="gray">
              <a:xfrm>
                <a:off x="6165480" y="2077536"/>
                <a:ext cx="950300" cy="1339536"/>
                <a:chOff x="3491246" y="3929965"/>
                <a:chExt cx="950300" cy="1339536"/>
              </a:xfrm>
            </p:grpSpPr>
            <p:sp>
              <p:nvSpPr>
                <p:cNvPr id="470" name="Ellipse 162"/>
                <p:cNvSpPr/>
                <p:nvPr/>
              </p:nvSpPr>
              <p:spPr bwMode="gray">
                <a:xfrm>
                  <a:off x="3491246" y="4926829"/>
                  <a:ext cx="950300" cy="3426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71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3730456" y="3929965"/>
                  <a:ext cx="497278" cy="1224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AFAFAF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2Left"/>
                  <a:lightRig rig="twoPt" dir="t">
                    <a:rot lat="0" lon="0" rev="8400000"/>
                  </a:lightRig>
                </a:scene3d>
                <a:sp3d extrusionH="5715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61" name="Gruppieren 153"/>
              <p:cNvGrpSpPr/>
              <p:nvPr/>
            </p:nvGrpSpPr>
            <p:grpSpPr bwMode="gray">
              <a:xfrm>
                <a:off x="7245332" y="2077536"/>
                <a:ext cx="1270654" cy="1552595"/>
                <a:chOff x="350368" y="632842"/>
                <a:chExt cx="1270654" cy="1552595"/>
              </a:xfrm>
            </p:grpSpPr>
            <p:sp>
              <p:nvSpPr>
                <p:cNvPr id="468" name="Ellipse 160"/>
                <p:cNvSpPr/>
                <p:nvPr/>
              </p:nvSpPr>
              <p:spPr bwMode="gray">
                <a:xfrm>
                  <a:off x="350368" y="1727247"/>
                  <a:ext cx="1270654" cy="45819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69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715691" y="632842"/>
                  <a:ext cx="585032" cy="144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6350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62" name="Gruppieren 154"/>
              <p:cNvGrpSpPr/>
              <p:nvPr/>
            </p:nvGrpSpPr>
            <p:grpSpPr bwMode="gray">
              <a:xfrm>
                <a:off x="5579233" y="2077536"/>
                <a:ext cx="1270654" cy="1552595"/>
                <a:chOff x="456304" y="632842"/>
                <a:chExt cx="1270654" cy="1552595"/>
              </a:xfrm>
            </p:grpSpPr>
            <p:sp>
              <p:nvSpPr>
                <p:cNvPr id="466" name="Ellipse 158"/>
                <p:cNvSpPr/>
                <p:nvPr/>
              </p:nvSpPr>
              <p:spPr bwMode="gray">
                <a:xfrm>
                  <a:off x="456304" y="1727247"/>
                  <a:ext cx="1270654" cy="45819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67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835738" y="632842"/>
                  <a:ext cx="520093" cy="1440000"/>
                </a:xfrm>
                <a:custGeom>
                  <a:avLst/>
                  <a:gdLst>
                    <a:gd name="T0" fmla="*/ 193 w 796"/>
                    <a:gd name="T1" fmla="*/ 200 h 2203"/>
                    <a:gd name="T2" fmla="*/ 398 w 796"/>
                    <a:gd name="T3" fmla="*/ 0 h 2203"/>
                    <a:gd name="T4" fmla="*/ 603 w 796"/>
                    <a:gd name="T5" fmla="*/ 200 h 2203"/>
                    <a:gd name="T6" fmla="*/ 398 w 796"/>
                    <a:gd name="T7" fmla="*/ 457 h 2203"/>
                    <a:gd name="T8" fmla="*/ 193 w 796"/>
                    <a:gd name="T9" fmla="*/ 200 h 2203"/>
                    <a:gd name="T10" fmla="*/ 585 w 796"/>
                    <a:gd name="T11" fmla="*/ 488 h 2203"/>
                    <a:gd name="T12" fmla="*/ 398 w 796"/>
                    <a:gd name="T13" fmla="*/ 643 h 2203"/>
                    <a:gd name="T14" fmla="*/ 211 w 796"/>
                    <a:gd name="T15" fmla="*/ 488 h 2203"/>
                    <a:gd name="T16" fmla="*/ 0 w 796"/>
                    <a:gd name="T17" fmla="*/ 869 h 2203"/>
                    <a:gd name="T18" fmla="*/ 1 w 796"/>
                    <a:gd name="T19" fmla="*/ 1239 h 2203"/>
                    <a:gd name="T20" fmla="*/ 61 w 796"/>
                    <a:gd name="T21" fmla="*/ 1299 h 2203"/>
                    <a:gd name="T22" fmla="*/ 121 w 796"/>
                    <a:gd name="T23" fmla="*/ 1239 h 2203"/>
                    <a:gd name="T24" fmla="*/ 133 w 796"/>
                    <a:gd name="T25" fmla="*/ 780 h 2203"/>
                    <a:gd name="T26" fmla="*/ 152 w 796"/>
                    <a:gd name="T27" fmla="*/ 760 h 2203"/>
                    <a:gd name="T28" fmla="*/ 223 w 796"/>
                    <a:gd name="T29" fmla="*/ 942 h 2203"/>
                    <a:gd name="T30" fmla="*/ 138 w 796"/>
                    <a:gd name="T31" fmla="*/ 1212 h 2203"/>
                    <a:gd name="T32" fmla="*/ 223 w 796"/>
                    <a:gd name="T33" fmla="*/ 2132 h 2203"/>
                    <a:gd name="T34" fmla="*/ 292 w 796"/>
                    <a:gd name="T35" fmla="*/ 2203 h 2203"/>
                    <a:gd name="T36" fmla="*/ 362 w 796"/>
                    <a:gd name="T37" fmla="*/ 2132 h 2203"/>
                    <a:gd name="T38" fmla="*/ 378 w 796"/>
                    <a:gd name="T39" fmla="*/ 1389 h 2203"/>
                    <a:gd name="T40" fmla="*/ 398 w 796"/>
                    <a:gd name="T41" fmla="*/ 1369 h 2203"/>
                    <a:gd name="T42" fmla="*/ 418 w 796"/>
                    <a:gd name="T43" fmla="*/ 1389 h 2203"/>
                    <a:gd name="T44" fmla="*/ 435 w 796"/>
                    <a:gd name="T45" fmla="*/ 2132 h 2203"/>
                    <a:gd name="T46" fmla="*/ 504 w 796"/>
                    <a:gd name="T47" fmla="*/ 2203 h 2203"/>
                    <a:gd name="T48" fmla="*/ 573 w 796"/>
                    <a:gd name="T49" fmla="*/ 2132 h 2203"/>
                    <a:gd name="T50" fmla="*/ 658 w 796"/>
                    <a:gd name="T51" fmla="*/ 1212 h 2203"/>
                    <a:gd name="T52" fmla="*/ 573 w 796"/>
                    <a:gd name="T53" fmla="*/ 942 h 2203"/>
                    <a:gd name="T54" fmla="*/ 644 w 796"/>
                    <a:gd name="T55" fmla="*/ 760 h 2203"/>
                    <a:gd name="T56" fmla="*/ 664 w 796"/>
                    <a:gd name="T57" fmla="*/ 780 h 2203"/>
                    <a:gd name="T58" fmla="*/ 676 w 796"/>
                    <a:gd name="T59" fmla="*/ 1239 h 2203"/>
                    <a:gd name="T60" fmla="*/ 736 w 796"/>
                    <a:gd name="T61" fmla="*/ 1299 h 2203"/>
                    <a:gd name="T62" fmla="*/ 795 w 796"/>
                    <a:gd name="T63" fmla="*/ 1239 h 2203"/>
                    <a:gd name="T64" fmla="*/ 796 w 796"/>
                    <a:gd name="T65" fmla="*/ 869 h 2203"/>
                    <a:gd name="T66" fmla="*/ 585 w 796"/>
                    <a:gd name="T67" fmla="*/ 488 h 2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96" h="2203">
                      <a:moveTo>
                        <a:pt x="193" y="200"/>
                      </a:moveTo>
                      <a:cubicBezTo>
                        <a:pt x="193" y="74"/>
                        <a:pt x="285" y="0"/>
                        <a:pt x="398" y="0"/>
                      </a:cubicBezTo>
                      <a:cubicBezTo>
                        <a:pt x="511" y="0"/>
                        <a:pt x="603" y="74"/>
                        <a:pt x="603" y="200"/>
                      </a:cubicBezTo>
                      <a:cubicBezTo>
                        <a:pt x="603" y="326"/>
                        <a:pt x="504" y="457"/>
                        <a:pt x="398" y="457"/>
                      </a:cubicBezTo>
                      <a:cubicBezTo>
                        <a:pt x="292" y="457"/>
                        <a:pt x="193" y="326"/>
                        <a:pt x="193" y="200"/>
                      </a:cubicBezTo>
                      <a:close/>
                      <a:moveTo>
                        <a:pt x="585" y="488"/>
                      </a:moveTo>
                      <a:cubicBezTo>
                        <a:pt x="516" y="488"/>
                        <a:pt x="474" y="643"/>
                        <a:pt x="398" y="643"/>
                      </a:cubicBezTo>
                      <a:cubicBezTo>
                        <a:pt x="322" y="643"/>
                        <a:pt x="281" y="488"/>
                        <a:pt x="211" y="488"/>
                      </a:cubicBezTo>
                      <a:cubicBezTo>
                        <a:pt x="142" y="488"/>
                        <a:pt x="0" y="567"/>
                        <a:pt x="0" y="869"/>
                      </a:cubicBezTo>
                      <a:cubicBezTo>
                        <a:pt x="1" y="1239"/>
                        <a:pt x="1" y="1239"/>
                        <a:pt x="1" y="1239"/>
                      </a:cubicBezTo>
                      <a:cubicBezTo>
                        <a:pt x="1" y="1272"/>
                        <a:pt x="28" y="1299"/>
                        <a:pt x="61" y="1299"/>
                      </a:cubicBezTo>
                      <a:cubicBezTo>
                        <a:pt x="94" y="1299"/>
                        <a:pt x="121" y="1272"/>
                        <a:pt x="121" y="1239"/>
                      </a:cubicBezTo>
                      <a:cubicBezTo>
                        <a:pt x="133" y="780"/>
                        <a:pt x="133" y="780"/>
                        <a:pt x="133" y="780"/>
                      </a:cubicBezTo>
                      <a:cubicBezTo>
                        <a:pt x="133" y="769"/>
                        <a:pt x="142" y="760"/>
                        <a:pt x="152" y="760"/>
                      </a:cubicBezTo>
                      <a:cubicBezTo>
                        <a:pt x="163" y="760"/>
                        <a:pt x="223" y="850"/>
                        <a:pt x="223" y="942"/>
                      </a:cubicBezTo>
                      <a:cubicBezTo>
                        <a:pt x="223" y="1034"/>
                        <a:pt x="138" y="1091"/>
                        <a:pt x="138" y="1212"/>
                      </a:cubicBezTo>
                      <a:cubicBezTo>
                        <a:pt x="138" y="1334"/>
                        <a:pt x="223" y="2132"/>
                        <a:pt x="223" y="2132"/>
                      </a:cubicBezTo>
                      <a:cubicBezTo>
                        <a:pt x="223" y="2171"/>
                        <a:pt x="254" y="2203"/>
                        <a:pt x="292" y="2203"/>
                      </a:cubicBezTo>
                      <a:cubicBezTo>
                        <a:pt x="331" y="2203"/>
                        <a:pt x="362" y="2171"/>
                        <a:pt x="362" y="2132"/>
                      </a:cubicBezTo>
                      <a:cubicBezTo>
                        <a:pt x="378" y="1389"/>
                        <a:pt x="378" y="1389"/>
                        <a:pt x="378" y="1389"/>
                      </a:cubicBezTo>
                      <a:cubicBezTo>
                        <a:pt x="378" y="1378"/>
                        <a:pt x="387" y="1369"/>
                        <a:pt x="398" y="1369"/>
                      </a:cubicBezTo>
                      <a:cubicBezTo>
                        <a:pt x="409" y="1369"/>
                        <a:pt x="418" y="1378"/>
                        <a:pt x="418" y="1389"/>
                      </a:cubicBezTo>
                      <a:cubicBezTo>
                        <a:pt x="435" y="2132"/>
                        <a:pt x="435" y="2132"/>
                        <a:pt x="435" y="2132"/>
                      </a:cubicBezTo>
                      <a:cubicBezTo>
                        <a:pt x="435" y="2171"/>
                        <a:pt x="466" y="2203"/>
                        <a:pt x="504" y="2203"/>
                      </a:cubicBezTo>
                      <a:cubicBezTo>
                        <a:pt x="542" y="2203"/>
                        <a:pt x="573" y="2171"/>
                        <a:pt x="573" y="2132"/>
                      </a:cubicBezTo>
                      <a:cubicBezTo>
                        <a:pt x="573" y="2132"/>
                        <a:pt x="658" y="1334"/>
                        <a:pt x="658" y="1212"/>
                      </a:cubicBezTo>
                      <a:cubicBezTo>
                        <a:pt x="658" y="1091"/>
                        <a:pt x="573" y="1034"/>
                        <a:pt x="573" y="942"/>
                      </a:cubicBezTo>
                      <a:cubicBezTo>
                        <a:pt x="573" y="850"/>
                        <a:pt x="633" y="760"/>
                        <a:pt x="644" y="760"/>
                      </a:cubicBezTo>
                      <a:cubicBezTo>
                        <a:pt x="655" y="760"/>
                        <a:pt x="664" y="769"/>
                        <a:pt x="664" y="780"/>
                      </a:cubicBezTo>
                      <a:cubicBezTo>
                        <a:pt x="676" y="1239"/>
                        <a:pt x="676" y="1239"/>
                        <a:pt x="676" y="1239"/>
                      </a:cubicBezTo>
                      <a:cubicBezTo>
                        <a:pt x="676" y="1272"/>
                        <a:pt x="703" y="1299"/>
                        <a:pt x="736" y="1299"/>
                      </a:cubicBezTo>
                      <a:cubicBezTo>
                        <a:pt x="769" y="1299"/>
                        <a:pt x="795" y="1272"/>
                        <a:pt x="795" y="1239"/>
                      </a:cubicBezTo>
                      <a:cubicBezTo>
                        <a:pt x="796" y="869"/>
                        <a:pt x="796" y="869"/>
                        <a:pt x="796" y="869"/>
                      </a:cubicBezTo>
                      <a:cubicBezTo>
                        <a:pt x="796" y="625"/>
                        <a:pt x="654" y="488"/>
                        <a:pt x="585" y="488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1Right"/>
                  <a:lightRig rig="twoPt" dir="t">
                    <a:rot lat="0" lon="0" rev="8400000"/>
                  </a:lightRig>
                </a:scene3d>
                <a:sp3d extrusionH="6350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  <p:grpSp>
            <p:nvGrpSpPr>
              <p:cNvPr id="463" name="Gruppieren 155"/>
              <p:cNvGrpSpPr/>
              <p:nvPr/>
            </p:nvGrpSpPr>
            <p:grpSpPr bwMode="gray">
              <a:xfrm>
                <a:off x="4395101" y="2077536"/>
                <a:ext cx="1270654" cy="1552595"/>
                <a:chOff x="350368" y="632842"/>
                <a:chExt cx="1270654" cy="1552595"/>
              </a:xfrm>
            </p:grpSpPr>
            <p:sp>
              <p:nvSpPr>
                <p:cNvPr id="464" name="Ellipse 156"/>
                <p:cNvSpPr/>
                <p:nvPr/>
              </p:nvSpPr>
              <p:spPr bwMode="gray">
                <a:xfrm>
                  <a:off x="350368" y="1727247"/>
                  <a:ext cx="1270654" cy="45819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0000">
                        <a:alpha val="40000"/>
                      </a:srgbClr>
                    </a:gs>
                    <a:gs pos="100000">
                      <a:srgbClr val="000000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12700">
                  <a:noFill/>
                  <a:round/>
                  <a:headEnd/>
                  <a:tailEnd/>
                </a:ln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65" name="Freeform 5"/>
                <p:cNvSpPr>
                  <a:spLocks noChangeAspect="1" noEditPoints="1"/>
                </p:cNvSpPr>
                <p:nvPr/>
              </p:nvSpPr>
              <p:spPr bwMode="gray">
                <a:xfrm>
                  <a:off x="658541" y="632842"/>
                  <a:ext cx="585032" cy="1440000"/>
                </a:xfrm>
                <a:custGeom>
                  <a:avLst/>
                  <a:gdLst>
                    <a:gd name="T0" fmla="*/ 195 w 721"/>
                    <a:gd name="T1" fmla="*/ 161 h 1779"/>
                    <a:gd name="T2" fmla="*/ 360 w 721"/>
                    <a:gd name="T3" fmla="*/ 0 h 1779"/>
                    <a:gd name="T4" fmla="*/ 526 w 721"/>
                    <a:gd name="T5" fmla="*/ 161 h 1779"/>
                    <a:gd name="T6" fmla="*/ 360 w 721"/>
                    <a:gd name="T7" fmla="*/ 369 h 1779"/>
                    <a:gd name="T8" fmla="*/ 195 w 721"/>
                    <a:gd name="T9" fmla="*/ 161 h 1779"/>
                    <a:gd name="T10" fmla="*/ 696 w 721"/>
                    <a:gd name="T11" fmla="*/ 593 h 1779"/>
                    <a:gd name="T12" fmla="*/ 497 w 721"/>
                    <a:gd name="T13" fmla="*/ 393 h 1779"/>
                    <a:gd name="T14" fmla="*/ 360 w 721"/>
                    <a:gd name="T15" fmla="*/ 449 h 1779"/>
                    <a:gd name="T16" fmla="*/ 223 w 721"/>
                    <a:gd name="T17" fmla="*/ 393 h 1779"/>
                    <a:gd name="T18" fmla="*/ 24 w 721"/>
                    <a:gd name="T19" fmla="*/ 593 h 1779"/>
                    <a:gd name="T20" fmla="*/ 0 w 721"/>
                    <a:gd name="T21" fmla="*/ 1031 h 1779"/>
                    <a:gd name="T22" fmla="*/ 65 w 721"/>
                    <a:gd name="T23" fmla="*/ 1096 h 1779"/>
                    <a:gd name="T24" fmla="*/ 130 w 721"/>
                    <a:gd name="T25" fmla="*/ 1031 h 1779"/>
                    <a:gd name="T26" fmla="*/ 141 w 721"/>
                    <a:gd name="T27" fmla="*/ 614 h 1779"/>
                    <a:gd name="T28" fmla="*/ 158 w 721"/>
                    <a:gd name="T29" fmla="*/ 598 h 1779"/>
                    <a:gd name="T30" fmla="*/ 174 w 721"/>
                    <a:gd name="T31" fmla="*/ 614 h 1779"/>
                    <a:gd name="T32" fmla="*/ 174 w 721"/>
                    <a:gd name="T33" fmla="*/ 1084 h 1779"/>
                    <a:gd name="T34" fmla="*/ 174 w 721"/>
                    <a:gd name="T35" fmla="*/ 1122 h 1779"/>
                    <a:gd name="T36" fmla="*/ 177 w 721"/>
                    <a:gd name="T37" fmla="*/ 1707 h 1779"/>
                    <a:gd name="T38" fmla="*/ 249 w 721"/>
                    <a:gd name="T39" fmla="*/ 1779 h 1779"/>
                    <a:gd name="T40" fmla="*/ 321 w 721"/>
                    <a:gd name="T41" fmla="*/ 1707 h 1779"/>
                    <a:gd name="T42" fmla="*/ 344 w 721"/>
                    <a:gd name="T43" fmla="*/ 1122 h 1779"/>
                    <a:gd name="T44" fmla="*/ 360 w 721"/>
                    <a:gd name="T45" fmla="*/ 1106 h 1779"/>
                    <a:gd name="T46" fmla="*/ 376 w 721"/>
                    <a:gd name="T47" fmla="*/ 1122 h 1779"/>
                    <a:gd name="T48" fmla="*/ 399 w 721"/>
                    <a:gd name="T49" fmla="*/ 1707 h 1779"/>
                    <a:gd name="T50" fmla="*/ 471 w 721"/>
                    <a:gd name="T51" fmla="*/ 1779 h 1779"/>
                    <a:gd name="T52" fmla="*/ 544 w 721"/>
                    <a:gd name="T53" fmla="*/ 1707 h 1779"/>
                    <a:gd name="T54" fmla="*/ 546 w 721"/>
                    <a:gd name="T55" fmla="*/ 1122 h 1779"/>
                    <a:gd name="T56" fmla="*/ 546 w 721"/>
                    <a:gd name="T57" fmla="*/ 1084 h 1779"/>
                    <a:gd name="T58" fmla="*/ 547 w 721"/>
                    <a:gd name="T59" fmla="*/ 614 h 1779"/>
                    <a:gd name="T60" fmla="*/ 563 w 721"/>
                    <a:gd name="T61" fmla="*/ 598 h 1779"/>
                    <a:gd name="T62" fmla="*/ 579 w 721"/>
                    <a:gd name="T63" fmla="*/ 614 h 1779"/>
                    <a:gd name="T64" fmla="*/ 590 w 721"/>
                    <a:gd name="T65" fmla="*/ 1031 h 1779"/>
                    <a:gd name="T66" fmla="*/ 655 w 721"/>
                    <a:gd name="T67" fmla="*/ 1096 h 1779"/>
                    <a:gd name="T68" fmla="*/ 721 w 721"/>
                    <a:gd name="T69" fmla="*/ 1031 h 1779"/>
                    <a:gd name="T70" fmla="*/ 696 w 721"/>
                    <a:gd name="T71" fmla="*/ 593 h 1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779">
                      <a:moveTo>
                        <a:pt x="195" y="161"/>
                      </a:moveTo>
                      <a:cubicBezTo>
                        <a:pt x="195" y="59"/>
                        <a:pt x="269" y="0"/>
                        <a:pt x="360" y="0"/>
                      </a:cubicBezTo>
                      <a:cubicBezTo>
                        <a:pt x="452" y="0"/>
                        <a:pt x="526" y="59"/>
                        <a:pt x="526" y="161"/>
                      </a:cubicBezTo>
                      <a:cubicBezTo>
                        <a:pt x="526" y="263"/>
                        <a:pt x="446" y="369"/>
                        <a:pt x="360" y="369"/>
                      </a:cubicBezTo>
                      <a:cubicBezTo>
                        <a:pt x="275" y="369"/>
                        <a:pt x="195" y="263"/>
                        <a:pt x="195" y="161"/>
                      </a:cubicBezTo>
                      <a:close/>
                      <a:moveTo>
                        <a:pt x="696" y="593"/>
                      </a:moveTo>
                      <a:cubicBezTo>
                        <a:pt x="696" y="474"/>
                        <a:pt x="572" y="393"/>
                        <a:pt x="497" y="393"/>
                      </a:cubicBezTo>
                      <a:cubicBezTo>
                        <a:pt x="421" y="393"/>
                        <a:pt x="420" y="449"/>
                        <a:pt x="360" y="449"/>
                      </a:cubicBezTo>
                      <a:cubicBezTo>
                        <a:pt x="301" y="449"/>
                        <a:pt x="283" y="393"/>
                        <a:pt x="223" y="393"/>
                      </a:cubicBezTo>
                      <a:cubicBezTo>
                        <a:pt x="164" y="393"/>
                        <a:pt x="24" y="474"/>
                        <a:pt x="24" y="593"/>
                      </a:cubicBezTo>
                      <a:cubicBezTo>
                        <a:pt x="0" y="1031"/>
                        <a:pt x="0" y="1031"/>
                        <a:pt x="0" y="1031"/>
                      </a:cubicBezTo>
                      <a:cubicBezTo>
                        <a:pt x="0" y="1067"/>
                        <a:pt x="29" y="1096"/>
                        <a:pt x="65" y="1096"/>
                      </a:cubicBezTo>
                      <a:cubicBezTo>
                        <a:pt x="101" y="1096"/>
                        <a:pt x="130" y="1067"/>
                        <a:pt x="130" y="1031"/>
                      </a:cubicBezTo>
                      <a:cubicBezTo>
                        <a:pt x="141" y="614"/>
                        <a:pt x="141" y="614"/>
                        <a:pt x="141" y="614"/>
                      </a:cubicBezTo>
                      <a:cubicBezTo>
                        <a:pt x="141" y="605"/>
                        <a:pt x="149" y="598"/>
                        <a:pt x="158" y="598"/>
                      </a:cubicBezTo>
                      <a:cubicBezTo>
                        <a:pt x="166" y="598"/>
                        <a:pt x="174" y="605"/>
                        <a:pt x="174" y="614"/>
                      </a:cubicBezTo>
                      <a:cubicBezTo>
                        <a:pt x="174" y="1084"/>
                        <a:pt x="174" y="1084"/>
                        <a:pt x="174" y="1084"/>
                      </a:cubicBezTo>
                      <a:cubicBezTo>
                        <a:pt x="174" y="1122"/>
                        <a:pt x="174" y="1122"/>
                        <a:pt x="174" y="1122"/>
                      </a:cubicBezTo>
                      <a:cubicBezTo>
                        <a:pt x="177" y="1707"/>
                        <a:pt x="177" y="1707"/>
                        <a:pt x="177" y="1707"/>
                      </a:cubicBezTo>
                      <a:cubicBezTo>
                        <a:pt x="177" y="1747"/>
                        <a:pt x="209" y="1779"/>
                        <a:pt x="249" y="1779"/>
                      </a:cubicBezTo>
                      <a:cubicBezTo>
                        <a:pt x="289" y="1779"/>
                        <a:pt x="321" y="1747"/>
                        <a:pt x="321" y="1707"/>
                      </a:cubicBezTo>
                      <a:cubicBezTo>
                        <a:pt x="344" y="1122"/>
                        <a:pt x="344" y="1122"/>
                        <a:pt x="344" y="1122"/>
                      </a:cubicBezTo>
                      <a:cubicBezTo>
                        <a:pt x="344" y="1113"/>
                        <a:pt x="351" y="1106"/>
                        <a:pt x="360" y="1106"/>
                      </a:cubicBezTo>
                      <a:cubicBezTo>
                        <a:pt x="369" y="1106"/>
                        <a:pt x="376" y="1113"/>
                        <a:pt x="376" y="1122"/>
                      </a:cubicBezTo>
                      <a:cubicBezTo>
                        <a:pt x="399" y="1707"/>
                        <a:pt x="399" y="1707"/>
                        <a:pt x="399" y="1707"/>
                      </a:cubicBezTo>
                      <a:cubicBezTo>
                        <a:pt x="399" y="1747"/>
                        <a:pt x="432" y="1779"/>
                        <a:pt x="471" y="1779"/>
                      </a:cubicBezTo>
                      <a:cubicBezTo>
                        <a:pt x="511" y="1779"/>
                        <a:pt x="544" y="1747"/>
                        <a:pt x="544" y="1707"/>
                      </a:cubicBezTo>
                      <a:cubicBezTo>
                        <a:pt x="546" y="1122"/>
                        <a:pt x="546" y="1122"/>
                        <a:pt x="546" y="1122"/>
                      </a:cubicBezTo>
                      <a:cubicBezTo>
                        <a:pt x="546" y="1084"/>
                        <a:pt x="546" y="1084"/>
                        <a:pt x="546" y="1084"/>
                      </a:cubicBezTo>
                      <a:cubicBezTo>
                        <a:pt x="547" y="614"/>
                        <a:pt x="547" y="614"/>
                        <a:pt x="547" y="614"/>
                      </a:cubicBezTo>
                      <a:cubicBezTo>
                        <a:pt x="547" y="605"/>
                        <a:pt x="554" y="598"/>
                        <a:pt x="563" y="598"/>
                      </a:cubicBezTo>
                      <a:cubicBezTo>
                        <a:pt x="572" y="598"/>
                        <a:pt x="579" y="605"/>
                        <a:pt x="579" y="614"/>
                      </a:cubicBezTo>
                      <a:cubicBezTo>
                        <a:pt x="590" y="1031"/>
                        <a:pt x="590" y="1031"/>
                        <a:pt x="590" y="1031"/>
                      </a:cubicBezTo>
                      <a:cubicBezTo>
                        <a:pt x="590" y="1067"/>
                        <a:pt x="619" y="1096"/>
                        <a:pt x="655" y="1096"/>
                      </a:cubicBezTo>
                      <a:cubicBezTo>
                        <a:pt x="691" y="1096"/>
                        <a:pt x="721" y="1067"/>
                        <a:pt x="721" y="1031"/>
                      </a:cubicBezTo>
                      <a:lnTo>
                        <a:pt x="696" y="593"/>
                      </a:lnTo>
                      <a:close/>
                    </a:path>
                  </a:pathLst>
                </a:custGeom>
                <a:solidFill>
                  <a:srgbClr val="969696"/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isometricOffAxis2Left"/>
                  <a:lightRig rig="twoPt" dir="t">
                    <a:rot lat="0" lon="0" rev="8400000"/>
                  </a:lightRig>
                </a:scene3d>
                <a:sp3d extrusionH="63500" prstMaterial="matte">
                  <a:bevelT w="44450" h="44450"/>
                  <a:bevelB w="44450" h="44450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</p:grpSp>
        <p:sp>
          <p:nvSpPr>
            <p:cNvPr id="529" name="Ovale Legende 221"/>
            <p:cNvSpPr/>
            <p:nvPr/>
          </p:nvSpPr>
          <p:spPr bwMode="gray">
            <a:xfrm>
              <a:off x="6757466" y="4105372"/>
              <a:ext cx="1149810" cy="739534"/>
            </a:xfrm>
            <a:prstGeom prst="wedgeEllipseCallout">
              <a:avLst>
                <a:gd name="adj1" fmla="val -59709"/>
                <a:gd name="adj2" fmla="val -60054"/>
              </a:avLst>
            </a:prstGeom>
            <a:solidFill>
              <a:srgbClr val="FFFFFF"/>
            </a:solidFill>
            <a:ln w="25400" cap="flat" cmpd="sng" algn="ctr">
              <a:solidFill>
                <a:srgbClr val="9BBB59"/>
              </a:solidFill>
              <a:prstDash val="solid"/>
            </a:ln>
            <a:effectLst/>
            <a:scene3d>
              <a:camera prst="perspectiveRight">
                <a:rot lat="202764" lon="1193814" rev="21557087"/>
              </a:camera>
              <a:lightRig rig="threePt" dir="t">
                <a:rot lat="0" lon="0" rev="8400000"/>
              </a:lightRig>
            </a:scene3d>
            <a:sp3d extrusionH="381000">
              <a:bevelT w="12700" h="12700"/>
              <a:bevelB w="12700" h="12700"/>
            </a:sp3d>
          </p:spPr>
          <p:txBody>
            <a:bodyPr lIns="0" r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BBB59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ÇALIŞAN SAYISI </a:t>
              </a:r>
              <a:r>
                <a:rPr kumimoji="0" lang="tr-TR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BBB59"/>
                  </a:solidFill>
                  <a:effectLst/>
                  <a:uLnTx/>
                  <a:uFillTx/>
                  <a:latin typeface="+mj-lt"/>
                </a:rPr>
                <a:t>5</a:t>
              </a:r>
              <a:r>
                <a:rPr kumimoji="0" lang="tr-TR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BBB59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0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9BBB59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</p:grpSp>
      <p:grpSp>
        <p:nvGrpSpPr>
          <p:cNvPr id="3" name="Grup 2"/>
          <p:cNvGrpSpPr/>
          <p:nvPr/>
        </p:nvGrpSpPr>
        <p:grpSpPr>
          <a:xfrm>
            <a:off x="3881231" y="3525199"/>
            <a:ext cx="2160999" cy="1779573"/>
            <a:chOff x="4212171" y="3025913"/>
            <a:chExt cx="2160999" cy="1779573"/>
          </a:xfrm>
        </p:grpSpPr>
        <p:grpSp>
          <p:nvGrpSpPr>
            <p:cNvPr id="377" name="Gruppieren 4734"/>
            <p:cNvGrpSpPr/>
            <p:nvPr/>
          </p:nvGrpSpPr>
          <p:grpSpPr bwMode="gray">
            <a:xfrm flipH="1">
              <a:off x="4212171" y="3025913"/>
              <a:ext cx="1382870" cy="1125663"/>
              <a:chOff x="-3087626" y="4835037"/>
              <a:chExt cx="1330326" cy="1038226"/>
            </a:xfrm>
          </p:grpSpPr>
          <p:sp>
            <p:nvSpPr>
              <p:cNvPr id="378" name="Freeform 1656"/>
              <p:cNvSpPr>
                <a:spLocks/>
              </p:cNvSpPr>
              <p:nvPr/>
            </p:nvSpPr>
            <p:spPr bwMode="gray">
              <a:xfrm flipH="1">
                <a:off x="-3087626" y="535573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ysClr val="windowText" lastClr="000000">
                    <a:alpha val="20000"/>
                  </a:sys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79" name="Freeform 1657"/>
              <p:cNvSpPr>
                <a:spLocks/>
              </p:cNvSpPr>
              <p:nvPr/>
            </p:nvSpPr>
            <p:spPr bwMode="gray">
              <a:xfrm flipH="1">
                <a:off x="-3087626" y="5185875"/>
                <a:ext cx="1176338" cy="315913"/>
              </a:xfrm>
              <a:custGeom>
                <a:avLst/>
                <a:gdLst>
                  <a:gd name="T0" fmla="*/ 0 w 11194"/>
                  <a:gd name="T1" fmla="*/ 1174 h 3003"/>
                  <a:gd name="T2" fmla="*/ 4379 w 11194"/>
                  <a:gd name="T3" fmla="*/ 0 h 3003"/>
                  <a:gd name="T4" fmla="*/ 11194 w 11194"/>
                  <a:gd name="T5" fmla="*/ 1829 h 3003"/>
                  <a:gd name="T6" fmla="*/ 6812 w 11194"/>
                  <a:gd name="T7" fmla="*/ 3003 h 3003"/>
                  <a:gd name="T8" fmla="*/ 0 w 11194"/>
                  <a:gd name="T9" fmla="*/ 1174 h 3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94"/>
                  <a:gd name="T16" fmla="*/ 0 h 3003"/>
                  <a:gd name="T17" fmla="*/ 11194 w 11194"/>
                  <a:gd name="T18" fmla="*/ 3003 h 3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94" h="3003">
                    <a:moveTo>
                      <a:pt x="0" y="1174"/>
                    </a:moveTo>
                    <a:lnTo>
                      <a:pt x="4379" y="0"/>
                    </a:lnTo>
                    <a:lnTo>
                      <a:pt x="11194" y="1829"/>
                    </a:lnTo>
                    <a:lnTo>
                      <a:pt x="6812" y="3003"/>
                    </a:lnTo>
                    <a:lnTo>
                      <a:pt x="0" y="117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EAEAEA"/>
                  </a:gs>
                </a:gsLst>
                <a:lin ang="0" scaled="1"/>
              </a:gradFill>
              <a:ln w="3175">
                <a:solidFill>
                  <a:sysClr val="windowText" lastClr="000000">
                    <a:alpha val="20000"/>
                  </a:sys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0" name="Freeform 1658"/>
              <p:cNvSpPr>
                <a:spLocks/>
              </p:cNvSpPr>
              <p:nvPr/>
            </p:nvSpPr>
            <p:spPr bwMode="gray">
              <a:xfrm flipH="1">
                <a:off x="-2627251" y="5309700"/>
                <a:ext cx="715963" cy="563563"/>
              </a:xfrm>
              <a:custGeom>
                <a:avLst/>
                <a:gdLst>
                  <a:gd name="T0" fmla="*/ 6812 w 6812"/>
                  <a:gd name="T1" fmla="*/ 5346 h 5346"/>
                  <a:gd name="T2" fmla="*/ 6812 w 6812"/>
                  <a:gd name="T3" fmla="*/ 1829 h 5346"/>
                  <a:gd name="T4" fmla="*/ 0 w 6812"/>
                  <a:gd name="T5" fmla="*/ 0 h 5346"/>
                  <a:gd name="T6" fmla="*/ 0 w 6812"/>
                  <a:gd name="T7" fmla="*/ 3518 h 5346"/>
                  <a:gd name="T8" fmla="*/ 6812 w 6812"/>
                  <a:gd name="T9" fmla="*/ 5346 h 5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12"/>
                  <a:gd name="T16" fmla="*/ 0 h 5346"/>
                  <a:gd name="T17" fmla="*/ 6812 w 6812"/>
                  <a:gd name="T18" fmla="*/ 5346 h 5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12" h="5346">
                    <a:moveTo>
                      <a:pt x="6812" y="5346"/>
                    </a:moveTo>
                    <a:lnTo>
                      <a:pt x="6812" y="1829"/>
                    </a:lnTo>
                    <a:lnTo>
                      <a:pt x="0" y="0"/>
                    </a:lnTo>
                    <a:lnTo>
                      <a:pt x="0" y="3518"/>
                    </a:lnTo>
                    <a:lnTo>
                      <a:pt x="6812" y="5346"/>
                    </a:lnTo>
                    <a:close/>
                  </a:path>
                </a:pathLst>
              </a:custGeom>
              <a:solidFill>
                <a:srgbClr val="FFC000"/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1" name="Freeform 1659"/>
              <p:cNvSpPr>
                <a:spLocks/>
              </p:cNvSpPr>
              <p:nvPr/>
            </p:nvSpPr>
            <p:spPr bwMode="gray">
              <a:xfrm flipH="1">
                <a:off x="-3087626" y="5377963"/>
                <a:ext cx="460375" cy="495300"/>
              </a:xfrm>
              <a:custGeom>
                <a:avLst/>
                <a:gdLst>
                  <a:gd name="T0" fmla="*/ 4382 w 4382"/>
                  <a:gd name="T1" fmla="*/ 3515 h 4691"/>
                  <a:gd name="T2" fmla="*/ 4382 w 4382"/>
                  <a:gd name="T3" fmla="*/ 0 h 4691"/>
                  <a:gd name="T4" fmla="*/ 0 w 4382"/>
                  <a:gd name="T5" fmla="*/ 1174 h 4691"/>
                  <a:gd name="T6" fmla="*/ 0 w 4382"/>
                  <a:gd name="T7" fmla="*/ 4691 h 4691"/>
                  <a:gd name="T8" fmla="*/ 4382 w 4382"/>
                  <a:gd name="T9" fmla="*/ 3515 h 46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82"/>
                  <a:gd name="T16" fmla="*/ 0 h 4691"/>
                  <a:gd name="T17" fmla="*/ 4382 w 4382"/>
                  <a:gd name="T18" fmla="*/ 4691 h 46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82" h="4691">
                    <a:moveTo>
                      <a:pt x="4382" y="3515"/>
                    </a:moveTo>
                    <a:lnTo>
                      <a:pt x="4382" y="0"/>
                    </a:lnTo>
                    <a:lnTo>
                      <a:pt x="0" y="1174"/>
                    </a:lnTo>
                    <a:lnTo>
                      <a:pt x="0" y="4691"/>
                    </a:lnTo>
                    <a:lnTo>
                      <a:pt x="4382" y="3515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6350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2" name="Freeform 1663"/>
              <p:cNvSpPr>
                <a:spLocks/>
              </p:cNvSpPr>
              <p:nvPr/>
            </p:nvSpPr>
            <p:spPr bwMode="gray">
              <a:xfrm flipH="1">
                <a:off x="-3049526" y="5535125"/>
                <a:ext cx="174625" cy="223838"/>
              </a:xfrm>
              <a:custGeom>
                <a:avLst/>
                <a:gdLst>
                  <a:gd name="T0" fmla="*/ 1654 w 1654"/>
                  <a:gd name="T1" fmla="*/ 2135 h 2135"/>
                  <a:gd name="T2" fmla="*/ 1654 w 1654"/>
                  <a:gd name="T3" fmla="*/ 0 h 2135"/>
                  <a:gd name="T4" fmla="*/ 0 w 1654"/>
                  <a:gd name="T5" fmla="*/ 444 h 2135"/>
                  <a:gd name="T6" fmla="*/ 0 w 1654"/>
                  <a:gd name="T7" fmla="*/ 1691 h 2135"/>
                  <a:gd name="T8" fmla="*/ 1654 w 1654"/>
                  <a:gd name="T9" fmla="*/ 2135 h 2135"/>
                  <a:gd name="T10" fmla="*/ 1654 w 1654"/>
                  <a:gd name="T11" fmla="*/ 2135 h 2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4"/>
                  <a:gd name="T19" fmla="*/ 0 h 2135"/>
                  <a:gd name="T20" fmla="*/ 1654 w 1654"/>
                  <a:gd name="T21" fmla="*/ 2135 h 21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4" h="2135">
                    <a:moveTo>
                      <a:pt x="1654" y="2135"/>
                    </a:moveTo>
                    <a:lnTo>
                      <a:pt x="1654" y="0"/>
                    </a:lnTo>
                    <a:lnTo>
                      <a:pt x="0" y="444"/>
                    </a:lnTo>
                    <a:lnTo>
                      <a:pt x="0" y="1691"/>
                    </a:lnTo>
                    <a:lnTo>
                      <a:pt x="1654" y="2135"/>
                    </a:ln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3" name="Freeform 1664"/>
              <p:cNvSpPr>
                <a:spLocks/>
              </p:cNvSpPr>
              <p:nvPr/>
            </p:nvSpPr>
            <p:spPr bwMode="gray">
              <a:xfrm flipH="1">
                <a:off x="-3049526" y="5709880"/>
                <a:ext cx="174625" cy="93663"/>
              </a:xfrm>
              <a:custGeom>
                <a:avLst/>
                <a:gdLst>
                  <a:gd name="T0" fmla="*/ 1654 w 1654"/>
                  <a:gd name="T1" fmla="*/ 444 h 886"/>
                  <a:gd name="T2" fmla="*/ 0 w 1654"/>
                  <a:gd name="T3" fmla="*/ 0 h 886"/>
                  <a:gd name="T4" fmla="*/ 0 w 1654"/>
                  <a:gd name="T5" fmla="*/ 886 h 886"/>
                  <a:gd name="T6" fmla="*/ 1654 w 1654"/>
                  <a:gd name="T7" fmla="*/ 444 h 8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4"/>
                  <a:gd name="T13" fmla="*/ 0 h 886"/>
                  <a:gd name="T14" fmla="*/ 1654 w 1654"/>
                  <a:gd name="T15" fmla="*/ 886 h 8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4" h="886">
                    <a:moveTo>
                      <a:pt x="1654" y="444"/>
                    </a:moveTo>
                    <a:lnTo>
                      <a:pt x="0" y="0"/>
                    </a:lnTo>
                    <a:lnTo>
                      <a:pt x="0" y="886"/>
                    </a:lnTo>
                    <a:lnTo>
                      <a:pt x="1654" y="444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4" name="Freeform 1665"/>
              <p:cNvSpPr>
                <a:spLocks/>
              </p:cNvSpPr>
              <p:nvPr/>
            </p:nvSpPr>
            <p:spPr bwMode="gray">
              <a:xfrm flipH="1">
                <a:off x="-2989201" y="5116025"/>
                <a:ext cx="1079500" cy="385763"/>
              </a:xfrm>
              <a:custGeom>
                <a:avLst/>
                <a:gdLst>
                  <a:gd name="T0" fmla="*/ 1744 w 4349"/>
                  <a:gd name="T1" fmla="*/ 106 h 1549"/>
                  <a:gd name="T2" fmla="*/ 1391 w 4349"/>
                  <a:gd name="T3" fmla="*/ 12 h 1549"/>
                  <a:gd name="T4" fmla="*/ 839 w 4349"/>
                  <a:gd name="T5" fmla="*/ 71 h 1549"/>
                  <a:gd name="T6" fmla="*/ 3 w 4349"/>
                  <a:gd name="T7" fmla="*/ 775 h 1549"/>
                  <a:gd name="T8" fmla="*/ 1035 w 4349"/>
                  <a:gd name="T9" fmla="*/ 1052 h 1549"/>
                  <a:gd name="T10" fmla="*/ 2887 w 4349"/>
                  <a:gd name="T11" fmla="*/ 1549 h 1549"/>
                  <a:gd name="T12" fmla="*/ 2887 w 4349"/>
                  <a:gd name="T13" fmla="*/ 1549 h 1549"/>
                  <a:gd name="T14" fmla="*/ 3669 w 4349"/>
                  <a:gd name="T15" fmla="*/ 836 h 1549"/>
                  <a:gd name="T16" fmla="*/ 4349 w 4349"/>
                  <a:gd name="T17" fmla="*/ 795 h 1549"/>
                  <a:gd name="T18" fmla="*/ 1744 w 4349"/>
                  <a:gd name="T19" fmla="*/ 106 h 15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49"/>
                  <a:gd name="T31" fmla="*/ 0 h 1549"/>
                  <a:gd name="T32" fmla="*/ 4349 w 4349"/>
                  <a:gd name="T33" fmla="*/ 1549 h 15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49" h="1549">
                    <a:moveTo>
                      <a:pt x="1744" y="106"/>
                    </a:moveTo>
                    <a:cubicBezTo>
                      <a:pt x="1391" y="12"/>
                      <a:pt x="1391" y="12"/>
                      <a:pt x="1391" y="12"/>
                    </a:cubicBezTo>
                    <a:cubicBezTo>
                      <a:pt x="1225" y="0"/>
                      <a:pt x="1035" y="18"/>
                      <a:pt x="839" y="71"/>
                    </a:cubicBezTo>
                    <a:cubicBezTo>
                      <a:pt x="337" y="205"/>
                      <a:pt x="0" y="509"/>
                      <a:pt x="3" y="775"/>
                    </a:cubicBezTo>
                    <a:cubicBezTo>
                      <a:pt x="3" y="779"/>
                      <a:pt x="1035" y="1052"/>
                      <a:pt x="1035" y="1052"/>
                    </a:cubicBezTo>
                    <a:cubicBezTo>
                      <a:pt x="2887" y="1549"/>
                      <a:pt x="2887" y="1549"/>
                      <a:pt x="2887" y="1549"/>
                    </a:cubicBezTo>
                    <a:cubicBezTo>
                      <a:pt x="2887" y="1549"/>
                      <a:pt x="2887" y="1549"/>
                      <a:pt x="2887" y="1549"/>
                    </a:cubicBezTo>
                    <a:cubicBezTo>
                      <a:pt x="2887" y="1284"/>
                      <a:pt x="3167" y="971"/>
                      <a:pt x="3669" y="836"/>
                    </a:cubicBezTo>
                    <a:cubicBezTo>
                      <a:pt x="3918" y="770"/>
                      <a:pt x="4158" y="759"/>
                      <a:pt x="4349" y="795"/>
                    </a:cubicBezTo>
                    <a:lnTo>
                      <a:pt x="1744" y="106"/>
                    </a:lnTo>
                    <a:close/>
                  </a:path>
                </a:pathLst>
              </a:custGeom>
              <a:gradFill rotWithShape="1">
                <a:gsLst>
                  <a:gs pos="39000">
                    <a:sysClr val="window" lastClr="FFFFFF">
                      <a:lumMod val="65000"/>
                    </a:sysClr>
                  </a:gs>
                  <a:gs pos="65000">
                    <a:sysClr val="window" lastClr="FFFFFF">
                      <a:lumMod val="85000"/>
                    </a:sysClr>
                  </a:gs>
                </a:gsLst>
                <a:lin ang="16800000" scaled="0"/>
              </a:gradFill>
              <a:ln w="3175">
                <a:solidFill>
                  <a:sysClr val="windowText" lastClr="000000">
                    <a:alpha val="20000"/>
                  </a:sys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5" name="Freeform 1666"/>
              <p:cNvSpPr>
                <a:spLocks/>
              </p:cNvSpPr>
              <p:nvPr/>
            </p:nvSpPr>
            <p:spPr bwMode="gray">
              <a:xfrm flipH="1">
                <a:off x="-3087626" y="5290650"/>
                <a:ext cx="460375" cy="211138"/>
              </a:xfrm>
              <a:custGeom>
                <a:avLst/>
                <a:gdLst>
                  <a:gd name="T0" fmla="*/ 782 w 1855"/>
                  <a:gd name="T1" fmla="*/ 136 h 849"/>
                  <a:gd name="T2" fmla="*/ 0 w 1855"/>
                  <a:gd name="T3" fmla="*/ 849 h 849"/>
                  <a:gd name="T4" fmla="*/ 1855 w 1855"/>
                  <a:gd name="T5" fmla="*/ 352 h 849"/>
                  <a:gd name="T6" fmla="*/ 782 w 1855"/>
                  <a:gd name="T7" fmla="*/ 136 h 8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55"/>
                  <a:gd name="T13" fmla="*/ 0 h 849"/>
                  <a:gd name="T14" fmla="*/ 1855 w 1855"/>
                  <a:gd name="T15" fmla="*/ 849 h 8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55" h="849">
                    <a:moveTo>
                      <a:pt x="782" y="136"/>
                    </a:moveTo>
                    <a:cubicBezTo>
                      <a:pt x="280" y="271"/>
                      <a:pt x="0" y="572"/>
                      <a:pt x="0" y="849"/>
                    </a:cubicBezTo>
                    <a:cubicBezTo>
                      <a:pt x="1855" y="352"/>
                      <a:pt x="1855" y="352"/>
                      <a:pt x="1855" y="352"/>
                    </a:cubicBezTo>
                    <a:cubicBezTo>
                      <a:pt x="1761" y="97"/>
                      <a:pt x="1291" y="0"/>
                      <a:pt x="782" y="136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3175" cap="flat" cmpd="sng">
                <a:noFill/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6" name="Freeform 1667"/>
              <p:cNvSpPr>
                <a:spLocks/>
              </p:cNvSpPr>
              <p:nvPr/>
            </p:nvSpPr>
            <p:spPr bwMode="gray">
              <a:xfrm flipH="1">
                <a:off x="-2806638" y="5258900"/>
                <a:ext cx="368300" cy="192088"/>
              </a:xfrm>
              <a:custGeom>
                <a:avLst/>
                <a:gdLst>
                  <a:gd name="T0" fmla="*/ 1488 w 1488"/>
                  <a:gd name="T1" fmla="*/ 30 h 773"/>
                  <a:gd name="T2" fmla="*/ 836 w 1488"/>
                  <a:gd name="T3" fmla="*/ 77 h 773"/>
                  <a:gd name="T4" fmla="*/ 0 w 1488"/>
                  <a:gd name="T5" fmla="*/ 773 h 773"/>
                  <a:gd name="T6" fmla="*/ 0 60000 65536"/>
                  <a:gd name="T7" fmla="*/ 0 60000 65536"/>
                  <a:gd name="T8" fmla="*/ 0 60000 65536"/>
                  <a:gd name="T9" fmla="*/ 0 w 1488"/>
                  <a:gd name="T10" fmla="*/ 0 h 773"/>
                  <a:gd name="T11" fmla="*/ 1488 w 1488"/>
                  <a:gd name="T12" fmla="*/ 773 h 77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88" h="773">
                    <a:moveTo>
                      <a:pt x="1488" y="30"/>
                    </a:moveTo>
                    <a:cubicBezTo>
                      <a:pt x="1302" y="0"/>
                      <a:pt x="1073" y="14"/>
                      <a:pt x="836" y="77"/>
                    </a:cubicBezTo>
                    <a:cubicBezTo>
                      <a:pt x="334" y="212"/>
                      <a:pt x="8" y="492"/>
                      <a:pt x="0" y="773"/>
                    </a:cubicBezTo>
                  </a:path>
                </a:pathLst>
              </a:custGeom>
              <a:noFill/>
              <a:ln w="3175">
                <a:solidFill>
                  <a:sysClr val="windowText" lastClr="000000">
                    <a:alpha val="20000"/>
                  </a:sys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7" name="Freeform 1668"/>
              <p:cNvSpPr>
                <a:spLocks/>
              </p:cNvSpPr>
              <p:nvPr/>
            </p:nvSpPr>
            <p:spPr bwMode="gray">
              <a:xfrm flipH="1">
                <a:off x="-2619313" y="5208100"/>
                <a:ext cx="368300" cy="193675"/>
              </a:xfrm>
              <a:custGeom>
                <a:avLst/>
                <a:gdLst>
                  <a:gd name="T0" fmla="*/ 1483 w 1483"/>
                  <a:gd name="T1" fmla="*/ 29 h 777"/>
                  <a:gd name="T2" fmla="*/ 839 w 1483"/>
                  <a:gd name="T3" fmla="*/ 81 h 777"/>
                  <a:gd name="T4" fmla="*/ 3 w 1483"/>
                  <a:gd name="T5" fmla="*/ 777 h 777"/>
                  <a:gd name="T6" fmla="*/ 0 60000 65536"/>
                  <a:gd name="T7" fmla="*/ 0 60000 65536"/>
                  <a:gd name="T8" fmla="*/ 0 60000 65536"/>
                  <a:gd name="T9" fmla="*/ 0 w 1483"/>
                  <a:gd name="T10" fmla="*/ 0 h 777"/>
                  <a:gd name="T11" fmla="*/ 1483 w 1483"/>
                  <a:gd name="T12" fmla="*/ 777 h 7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83" h="777">
                    <a:moveTo>
                      <a:pt x="1483" y="29"/>
                    </a:moveTo>
                    <a:cubicBezTo>
                      <a:pt x="1298" y="0"/>
                      <a:pt x="1073" y="19"/>
                      <a:pt x="839" y="81"/>
                    </a:cubicBezTo>
                    <a:cubicBezTo>
                      <a:pt x="337" y="216"/>
                      <a:pt x="0" y="503"/>
                      <a:pt x="3" y="777"/>
                    </a:cubicBezTo>
                  </a:path>
                </a:pathLst>
              </a:custGeom>
              <a:noFill/>
              <a:ln w="3175">
                <a:solidFill>
                  <a:sysClr val="windowText" lastClr="000000">
                    <a:alpha val="20000"/>
                  </a:sys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8" name="Freeform 1669"/>
              <p:cNvSpPr>
                <a:spLocks/>
              </p:cNvSpPr>
              <p:nvPr/>
            </p:nvSpPr>
            <p:spPr bwMode="gray">
              <a:xfrm flipH="1">
                <a:off x="-2428813" y="5160475"/>
                <a:ext cx="361950" cy="192088"/>
              </a:xfrm>
              <a:custGeom>
                <a:avLst/>
                <a:gdLst>
                  <a:gd name="T0" fmla="*/ 1456 w 1456"/>
                  <a:gd name="T1" fmla="*/ 23 h 771"/>
                  <a:gd name="T2" fmla="*/ 839 w 1456"/>
                  <a:gd name="T3" fmla="*/ 75 h 771"/>
                  <a:gd name="T4" fmla="*/ 2 w 1456"/>
                  <a:gd name="T5" fmla="*/ 771 h 771"/>
                  <a:gd name="T6" fmla="*/ 0 60000 65536"/>
                  <a:gd name="T7" fmla="*/ 0 60000 65536"/>
                  <a:gd name="T8" fmla="*/ 0 60000 65536"/>
                  <a:gd name="T9" fmla="*/ 0 w 1456"/>
                  <a:gd name="T10" fmla="*/ 0 h 771"/>
                  <a:gd name="T11" fmla="*/ 1456 w 1456"/>
                  <a:gd name="T12" fmla="*/ 771 h 77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56" h="771">
                    <a:moveTo>
                      <a:pt x="1456" y="23"/>
                    </a:moveTo>
                    <a:cubicBezTo>
                      <a:pt x="1276" y="0"/>
                      <a:pt x="1061" y="16"/>
                      <a:pt x="839" y="75"/>
                    </a:cubicBezTo>
                    <a:cubicBezTo>
                      <a:pt x="337" y="210"/>
                      <a:pt x="0" y="500"/>
                      <a:pt x="2" y="771"/>
                    </a:cubicBezTo>
                  </a:path>
                </a:pathLst>
              </a:custGeom>
              <a:noFill/>
              <a:ln w="3175">
                <a:solidFill>
                  <a:sysClr val="windowText" lastClr="000000">
                    <a:alpha val="20000"/>
                  </a:sys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89" name="Freeform 1670"/>
              <p:cNvSpPr>
                <a:spLocks/>
              </p:cNvSpPr>
              <p:nvPr/>
            </p:nvSpPr>
            <p:spPr bwMode="gray">
              <a:xfrm flipH="1">
                <a:off x="-2109726" y="5531950"/>
                <a:ext cx="42863" cy="120650"/>
              </a:xfrm>
              <a:custGeom>
                <a:avLst/>
                <a:gdLst>
                  <a:gd name="T0" fmla="*/ 0 w 414"/>
                  <a:gd name="T1" fmla="*/ 0 h 1137"/>
                  <a:gd name="T2" fmla="*/ 0 w 414"/>
                  <a:gd name="T3" fmla="*/ 1025 h 1137"/>
                  <a:gd name="T4" fmla="*/ 414 w 414"/>
                  <a:gd name="T5" fmla="*/ 1137 h 1137"/>
                  <a:gd name="T6" fmla="*/ 414 w 414"/>
                  <a:gd name="T7" fmla="*/ 111 h 1137"/>
                  <a:gd name="T8" fmla="*/ 0 w 414"/>
                  <a:gd name="T9" fmla="*/ 0 h 1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7"/>
                  <a:gd name="T17" fmla="*/ 414 w 414"/>
                  <a:gd name="T18" fmla="*/ 1137 h 1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7">
                    <a:moveTo>
                      <a:pt x="0" y="0"/>
                    </a:moveTo>
                    <a:lnTo>
                      <a:pt x="0" y="1025"/>
                    </a:lnTo>
                    <a:lnTo>
                      <a:pt x="414" y="1137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98DB">
                  <a:lumMod val="75000"/>
                </a:srgbClr>
              </a:soli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0" name="Freeform 1671"/>
              <p:cNvSpPr>
                <a:spLocks/>
              </p:cNvSpPr>
              <p:nvPr/>
            </p:nvSpPr>
            <p:spPr bwMode="gray">
              <a:xfrm flipH="1">
                <a:off x="-2103376" y="5539888"/>
                <a:ext cx="28575" cy="104775"/>
              </a:xfrm>
              <a:custGeom>
                <a:avLst/>
                <a:gdLst>
                  <a:gd name="T0" fmla="*/ 0 w 281"/>
                  <a:gd name="T1" fmla="*/ 0 h 989"/>
                  <a:gd name="T2" fmla="*/ 0 w 281"/>
                  <a:gd name="T3" fmla="*/ 914 h 989"/>
                  <a:gd name="T4" fmla="*/ 281 w 281"/>
                  <a:gd name="T5" fmla="*/ 989 h 989"/>
                  <a:gd name="T6" fmla="*/ 281 w 281"/>
                  <a:gd name="T7" fmla="*/ 75 h 989"/>
                  <a:gd name="T8" fmla="*/ 0 w 281"/>
                  <a:gd name="T9" fmla="*/ 0 h 9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989"/>
                  <a:gd name="T17" fmla="*/ 281 w 281"/>
                  <a:gd name="T18" fmla="*/ 989 h 9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989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89"/>
                    </a:lnTo>
                    <a:lnTo>
                      <a:pt x="281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rgbClr val="3498DB">
                      <a:lumMod val="20000"/>
                      <a:lumOff val="80000"/>
                    </a:srgbClr>
                  </a:gs>
                  <a:gs pos="77000">
                    <a:srgbClr val="3498DB">
                      <a:lumMod val="20000"/>
                      <a:lumOff val="80000"/>
                    </a:srgbClr>
                  </a:gs>
                  <a:gs pos="29000">
                    <a:srgbClr val="3498DB">
                      <a:lumMod val="40000"/>
                      <a:lumOff val="60000"/>
                    </a:srgbClr>
                  </a:gs>
                  <a:gs pos="40000">
                    <a:srgbClr val="3498DB">
                      <a:lumMod val="40000"/>
                      <a:lumOff val="60000"/>
                    </a:srgbClr>
                  </a:gs>
                </a:gsLst>
                <a:lin ang="7800000" scaled="0"/>
              </a:gra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1" name="Freeform 1672"/>
              <p:cNvSpPr>
                <a:spLocks/>
              </p:cNvSpPr>
              <p:nvPr/>
            </p:nvSpPr>
            <p:spPr bwMode="gray">
              <a:xfrm flipH="1">
                <a:off x="-2046226" y="5514488"/>
                <a:ext cx="44450" cy="119063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98DB">
                  <a:lumMod val="75000"/>
                </a:srgbClr>
              </a:soli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2" name="Freeform 1673"/>
              <p:cNvSpPr>
                <a:spLocks/>
              </p:cNvSpPr>
              <p:nvPr/>
            </p:nvSpPr>
            <p:spPr bwMode="gray">
              <a:xfrm flipH="1">
                <a:off x="-2039876" y="5522425"/>
                <a:ext cx="30163" cy="104775"/>
              </a:xfrm>
              <a:custGeom>
                <a:avLst/>
                <a:gdLst>
                  <a:gd name="T0" fmla="*/ 0 w 283"/>
                  <a:gd name="T1" fmla="*/ 0 h 990"/>
                  <a:gd name="T2" fmla="*/ 0 w 283"/>
                  <a:gd name="T3" fmla="*/ 914 h 990"/>
                  <a:gd name="T4" fmla="*/ 283 w 283"/>
                  <a:gd name="T5" fmla="*/ 990 h 990"/>
                  <a:gd name="T6" fmla="*/ 283 w 283"/>
                  <a:gd name="T7" fmla="*/ 76 h 990"/>
                  <a:gd name="T8" fmla="*/ 0 w 283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990"/>
                  <a:gd name="T17" fmla="*/ 283 w 283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3" y="990"/>
                    </a:lnTo>
                    <a:lnTo>
                      <a:pt x="283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rgbClr val="3498DB">
                      <a:lumMod val="20000"/>
                      <a:lumOff val="80000"/>
                    </a:srgbClr>
                  </a:gs>
                  <a:gs pos="77000">
                    <a:srgbClr val="3498DB">
                      <a:lumMod val="20000"/>
                      <a:lumOff val="80000"/>
                    </a:srgbClr>
                  </a:gs>
                  <a:gs pos="29000">
                    <a:srgbClr val="3498DB">
                      <a:lumMod val="40000"/>
                      <a:lumOff val="60000"/>
                    </a:srgbClr>
                  </a:gs>
                  <a:gs pos="40000">
                    <a:srgbClr val="3498DB">
                      <a:lumMod val="40000"/>
                      <a:lumOff val="60000"/>
                    </a:srgbClr>
                  </a:gs>
                </a:gsLst>
                <a:lin ang="7800000" scaled="0"/>
              </a:gra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3" name="Freeform 1674"/>
              <p:cNvSpPr>
                <a:spLocks/>
              </p:cNvSpPr>
              <p:nvPr/>
            </p:nvSpPr>
            <p:spPr bwMode="gray">
              <a:xfrm flipH="1">
                <a:off x="-2241488" y="5566875"/>
                <a:ext cx="44450" cy="120650"/>
              </a:xfrm>
              <a:custGeom>
                <a:avLst/>
                <a:gdLst>
                  <a:gd name="T0" fmla="*/ 0 w 413"/>
                  <a:gd name="T1" fmla="*/ 0 h 1139"/>
                  <a:gd name="T2" fmla="*/ 0 w 413"/>
                  <a:gd name="T3" fmla="*/ 1028 h 1139"/>
                  <a:gd name="T4" fmla="*/ 413 w 413"/>
                  <a:gd name="T5" fmla="*/ 1139 h 1139"/>
                  <a:gd name="T6" fmla="*/ 413 w 413"/>
                  <a:gd name="T7" fmla="*/ 111 h 1139"/>
                  <a:gd name="T8" fmla="*/ 0 w 413"/>
                  <a:gd name="T9" fmla="*/ 0 h 1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9"/>
                  <a:gd name="T17" fmla="*/ 413 w 413"/>
                  <a:gd name="T18" fmla="*/ 1139 h 1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9">
                    <a:moveTo>
                      <a:pt x="0" y="0"/>
                    </a:moveTo>
                    <a:lnTo>
                      <a:pt x="0" y="1028"/>
                    </a:lnTo>
                    <a:lnTo>
                      <a:pt x="413" y="1139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98DB">
                  <a:lumMod val="75000"/>
                </a:srgbClr>
              </a:soli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4" name="Freeform 1675"/>
              <p:cNvSpPr>
                <a:spLocks/>
              </p:cNvSpPr>
              <p:nvPr/>
            </p:nvSpPr>
            <p:spPr bwMode="gray">
              <a:xfrm flipH="1">
                <a:off x="-2233551" y="5574813"/>
                <a:ext cx="30163" cy="104775"/>
              </a:xfrm>
              <a:custGeom>
                <a:avLst/>
                <a:gdLst>
                  <a:gd name="T0" fmla="*/ 0 w 283"/>
                  <a:gd name="T1" fmla="*/ 0 h 990"/>
                  <a:gd name="T2" fmla="*/ 0 w 283"/>
                  <a:gd name="T3" fmla="*/ 914 h 990"/>
                  <a:gd name="T4" fmla="*/ 283 w 283"/>
                  <a:gd name="T5" fmla="*/ 990 h 990"/>
                  <a:gd name="T6" fmla="*/ 283 w 283"/>
                  <a:gd name="T7" fmla="*/ 76 h 990"/>
                  <a:gd name="T8" fmla="*/ 0 w 283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990"/>
                  <a:gd name="T17" fmla="*/ 283 w 283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3" y="990"/>
                    </a:lnTo>
                    <a:lnTo>
                      <a:pt x="283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rgbClr val="3498DB">
                      <a:lumMod val="20000"/>
                      <a:lumOff val="80000"/>
                    </a:srgbClr>
                  </a:gs>
                  <a:gs pos="77000">
                    <a:srgbClr val="3498DB">
                      <a:lumMod val="20000"/>
                      <a:lumOff val="80000"/>
                    </a:srgbClr>
                  </a:gs>
                  <a:gs pos="29000">
                    <a:srgbClr val="3498DB">
                      <a:lumMod val="40000"/>
                      <a:lumOff val="60000"/>
                    </a:srgbClr>
                  </a:gs>
                  <a:gs pos="40000">
                    <a:srgbClr val="3498DB">
                      <a:lumMod val="40000"/>
                      <a:lumOff val="60000"/>
                    </a:srgbClr>
                  </a:gs>
                </a:gsLst>
                <a:lin ang="7800000" scaled="0"/>
              </a:gra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5" name="Freeform 1676"/>
              <p:cNvSpPr>
                <a:spLocks/>
              </p:cNvSpPr>
              <p:nvPr/>
            </p:nvSpPr>
            <p:spPr bwMode="gray">
              <a:xfrm flipH="1">
                <a:off x="-2176401" y="5549413"/>
                <a:ext cx="44450" cy="120650"/>
              </a:xfrm>
              <a:custGeom>
                <a:avLst/>
                <a:gdLst>
                  <a:gd name="T0" fmla="*/ 0 w 414"/>
                  <a:gd name="T1" fmla="*/ 0 h 1138"/>
                  <a:gd name="T2" fmla="*/ 0 w 414"/>
                  <a:gd name="T3" fmla="*/ 1027 h 1138"/>
                  <a:gd name="T4" fmla="*/ 414 w 414"/>
                  <a:gd name="T5" fmla="*/ 1138 h 1138"/>
                  <a:gd name="T6" fmla="*/ 414 w 414"/>
                  <a:gd name="T7" fmla="*/ 111 h 1138"/>
                  <a:gd name="T8" fmla="*/ 0 w 414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8"/>
                  <a:gd name="T17" fmla="*/ 414 w 414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4" y="1138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98DB">
                  <a:lumMod val="75000"/>
                </a:srgbClr>
              </a:soli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6" name="Freeform 1677"/>
              <p:cNvSpPr>
                <a:spLocks/>
              </p:cNvSpPr>
              <p:nvPr/>
            </p:nvSpPr>
            <p:spPr bwMode="gray">
              <a:xfrm flipH="1">
                <a:off x="-2168463" y="5557350"/>
                <a:ext cx="30163" cy="103188"/>
              </a:xfrm>
              <a:custGeom>
                <a:avLst/>
                <a:gdLst>
                  <a:gd name="T0" fmla="*/ 0 w 282"/>
                  <a:gd name="T1" fmla="*/ 0 h 990"/>
                  <a:gd name="T2" fmla="*/ 0 w 282"/>
                  <a:gd name="T3" fmla="*/ 914 h 990"/>
                  <a:gd name="T4" fmla="*/ 282 w 282"/>
                  <a:gd name="T5" fmla="*/ 990 h 990"/>
                  <a:gd name="T6" fmla="*/ 282 w 282"/>
                  <a:gd name="T7" fmla="*/ 75 h 990"/>
                  <a:gd name="T8" fmla="*/ 0 w 282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990"/>
                  <a:gd name="T17" fmla="*/ 282 w 282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2" y="990"/>
                    </a:lnTo>
                    <a:lnTo>
                      <a:pt x="282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rgbClr val="3498DB">
                      <a:lumMod val="20000"/>
                      <a:lumOff val="80000"/>
                    </a:srgbClr>
                  </a:gs>
                  <a:gs pos="77000">
                    <a:srgbClr val="3498DB">
                      <a:lumMod val="20000"/>
                      <a:lumOff val="80000"/>
                    </a:srgbClr>
                  </a:gs>
                  <a:gs pos="29000">
                    <a:srgbClr val="3498DB">
                      <a:lumMod val="40000"/>
                      <a:lumOff val="60000"/>
                    </a:srgbClr>
                  </a:gs>
                  <a:gs pos="40000">
                    <a:srgbClr val="3498DB">
                      <a:lumMod val="40000"/>
                      <a:lumOff val="60000"/>
                    </a:srgbClr>
                  </a:gs>
                </a:gsLst>
                <a:lin ang="7800000" scaled="0"/>
              </a:gra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7" name="Freeform 1678"/>
              <p:cNvSpPr>
                <a:spLocks/>
              </p:cNvSpPr>
              <p:nvPr/>
            </p:nvSpPr>
            <p:spPr bwMode="gray">
              <a:xfrm flipH="1">
                <a:off x="-2370076" y="5601800"/>
                <a:ext cx="42863" cy="120650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98DB">
                  <a:lumMod val="75000"/>
                </a:srgbClr>
              </a:soli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8" name="Freeform 1679"/>
              <p:cNvSpPr>
                <a:spLocks/>
              </p:cNvSpPr>
              <p:nvPr/>
            </p:nvSpPr>
            <p:spPr bwMode="gray">
              <a:xfrm flipH="1">
                <a:off x="-2363726" y="5609738"/>
                <a:ext cx="30163" cy="104775"/>
              </a:xfrm>
              <a:custGeom>
                <a:avLst/>
                <a:gdLst>
                  <a:gd name="T0" fmla="*/ 0 w 281"/>
                  <a:gd name="T1" fmla="*/ 0 h 990"/>
                  <a:gd name="T2" fmla="*/ 0 w 281"/>
                  <a:gd name="T3" fmla="*/ 914 h 990"/>
                  <a:gd name="T4" fmla="*/ 281 w 281"/>
                  <a:gd name="T5" fmla="*/ 990 h 990"/>
                  <a:gd name="T6" fmla="*/ 281 w 281"/>
                  <a:gd name="T7" fmla="*/ 76 h 990"/>
                  <a:gd name="T8" fmla="*/ 0 w 281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990"/>
                  <a:gd name="T17" fmla="*/ 281 w 281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rgbClr val="3498DB">
                      <a:lumMod val="20000"/>
                      <a:lumOff val="80000"/>
                    </a:srgbClr>
                  </a:gs>
                  <a:gs pos="77000">
                    <a:srgbClr val="3498DB">
                      <a:lumMod val="20000"/>
                      <a:lumOff val="80000"/>
                    </a:srgbClr>
                  </a:gs>
                  <a:gs pos="29000">
                    <a:srgbClr val="3498DB">
                      <a:lumMod val="40000"/>
                      <a:lumOff val="60000"/>
                    </a:srgbClr>
                  </a:gs>
                  <a:gs pos="40000">
                    <a:srgbClr val="3498DB">
                      <a:lumMod val="40000"/>
                      <a:lumOff val="60000"/>
                    </a:srgbClr>
                  </a:gs>
                </a:gsLst>
                <a:lin ang="7800000" scaled="0"/>
              </a:gra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399" name="Freeform 1680"/>
              <p:cNvSpPr>
                <a:spLocks/>
              </p:cNvSpPr>
              <p:nvPr/>
            </p:nvSpPr>
            <p:spPr bwMode="gray">
              <a:xfrm flipH="1">
                <a:off x="-2304988" y="5584338"/>
                <a:ext cx="42863" cy="119063"/>
              </a:xfrm>
              <a:custGeom>
                <a:avLst/>
                <a:gdLst>
                  <a:gd name="T0" fmla="*/ 0 w 413"/>
                  <a:gd name="T1" fmla="*/ 0 h 1139"/>
                  <a:gd name="T2" fmla="*/ 0 w 413"/>
                  <a:gd name="T3" fmla="*/ 1028 h 1139"/>
                  <a:gd name="T4" fmla="*/ 413 w 413"/>
                  <a:gd name="T5" fmla="*/ 1139 h 1139"/>
                  <a:gd name="T6" fmla="*/ 413 w 413"/>
                  <a:gd name="T7" fmla="*/ 111 h 1139"/>
                  <a:gd name="T8" fmla="*/ 0 w 413"/>
                  <a:gd name="T9" fmla="*/ 0 h 1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9"/>
                  <a:gd name="T17" fmla="*/ 413 w 413"/>
                  <a:gd name="T18" fmla="*/ 1139 h 1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9">
                    <a:moveTo>
                      <a:pt x="0" y="0"/>
                    </a:moveTo>
                    <a:lnTo>
                      <a:pt x="0" y="1028"/>
                    </a:lnTo>
                    <a:lnTo>
                      <a:pt x="413" y="1139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98DB">
                  <a:lumMod val="75000"/>
                </a:srgbClr>
              </a:soli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0" name="Freeform 1681"/>
              <p:cNvSpPr>
                <a:spLocks/>
              </p:cNvSpPr>
              <p:nvPr/>
            </p:nvSpPr>
            <p:spPr bwMode="gray">
              <a:xfrm flipH="1">
                <a:off x="-2298638" y="5592275"/>
                <a:ext cx="28575" cy="104775"/>
              </a:xfrm>
              <a:custGeom>
                <a:avLst/>
                <a:gdLst>
                  <a:gd name="T0" fmla="*/ 0 w 281"/>
                  <a:gd name="T1" fmla="*/ 0 h 990"/>
                  <a:gd name="T2" fmla="*/ 0 w 281"/>
                  <a:gd name="T3" fmla="*/ 914 h 990"/>
                  <a:gd name="T4" fmla="*/ 281 w 281"/>
                  <a:gd name="T5" fmla="*/ 990 h 990"/>
                  <a:gd name="T6" fmla="*/ 281 w 281"/>
                  <a:gd name="T7" fmla="*/ 76 h 990"/>
                  <a:gd name="T8" fmla="*/ 0 w 281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990"/>
                  <a:gd name="T17" fmla="*/ 281 w 281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rgbClr val="3498DB">
                      <a:lumMod val="20000"/>
                      <a:lumOff val="80000"/>
                    </a:srgbClr>
                  </a:gs>
                  <a:gs pos="77000">
                    <a:srgbClr val="3498DB">
                      <a:lumMod val="20000"/>
                      <a:lumOff val="80000"/>
                    </a:srgbClr>
                  </a:gs>
                  <a:gs pos="29000">
                    <a:srgbClr val="3498DB">
                      <a:lumMod val="40000"/>
                      <a:lumOff val="60000"/>
                    </a:srgbClr>
                  </a:gs>
                  <a:gs pos="40000">
                    <a:srgbClr val="3498DB">
                      <a:lumMod val="40000"/>
                      <a:lumOff val="60000"/>
                    </a:srgbClr>
                  </a:gs>
                </a:gsLst>
                <a:lin ang="7800000" scaled="0"/>
              </a:gra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1" name="Freeform 1682"/>
              <p:cNvSpPr>
                <a:spLocks/>
              </p:cNvSpPr>
              <p:nvPr/>
            </p:nvSpPr>
            <p:spPr bwMode="gray">
              <a:xfrm flipH="1">
                <a:off x="-2500251" y="5636725"/>
                <a:ext cx="42863" cy="119063"/>
              </a:xfrm>
              <a:custGeom>
                <a:avLst/>
                <a:gdLst>
                  <a:gd name="T0" fmla="*/ 0 w 413"/>
                  <a:gd name="T1" fmla="*/ 0 h 1138"/>
                  <a:gd name="T2" fmla="*/ 0 w 413"/>
                  <a:gd name="T3" fmla="*/ 1027 h 1138"/>
                  <a:gd name="T4" fmla="*/ 413 w 413"/>
                  <a:gd name="T5" fmla="*/ 1138 h 1138"/>
                  <a:gd name="T6" fmla="*/ 413 w 413"/>
                  <a:gd name="T7" fmla="*/ 111 h 1138"/>
                  <a:gd name="T8" fmla="*/ 0 w 413"/>
                  <a:gd name="T9" fmla="*/ 0 h 1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"/>
                  <a:gd name="T16" fmla="*/ 0 h 1138"/>
                  <a:gd name="T17" fmla="*/ 413 w 413"/>
                  <a:gd name="T18" fmla="*/ 1138 h 1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" h="1138">
                    <a:moveTo>
                      <a:pt x="0" y="0"/>
                    </a:moveTo>
                    <a:lnTo>
                      <a:pt x="0" y="1027"/>
                    </a:lnTo>
                    <a:lnTo>
                      <a:pt x="413" y="1138"/>
                    </a:lnTo>
                    <a:lnTo>
                      <a:pt x="413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98DB">
                  <a:lumMod val="75000"/>
                </a:srgbClr>
              </a:soli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2" name="Freeform 1683"/>
              <p:cNvSpPr>
                <a:spLocks/>
              </p:cNvSpPr>
              <p:nvPr/>
            </p:nvSpPr>
            <p:spPr bwMode="gray">
              <a:xfrm flipH="1">
                <a:off x="-2492313" y="5644663"/>
                <a:ext cx="28575" cy="104775"/>
              </a:xfrm>
              <a:custGeom>
                <a:avLst/>
                <a:gdLst>
                  <a:gd name="T0" fmla="*/ 0 w 281"/>
                  <a:gd name="T1" fmla="*/ 0 h 990"/>
                  <a:gd name="T2" fmla="*/ 0 w 281"/>
                  <a:gd name="T3" fmla="*/ 914 h 990"/>
                  <a:gd name="T4" fmla="*/ 281 w 281"/>
                  <a:gd name="T5" fmla="*/ 990 h 990"/>
                  <a:gd name="T6" fmla="*/ 281 w 281"/>
                  <a:gd name="T7" fmla="*/ 76 h 990"/>
                  <a:gd name="T8" fmla="*/ 0 w 281"/>
                  <a:gd name="T9" fmla="*/ 0 h 9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990"/>
                  <a:gd name="T17" fmla="*/ 281 w 281"/>
                  <a:gd name="T18" fmla="*/ 990 h 9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990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90"/>
                    </a:lnTo>
                    <a:lnTo>
                      <a:pt x="281" y="76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rgbClr val="3498DB">
                      <a:lumMod val="20000"/>
                      <a:lumOff val="80000"/>
                    </a:srgbClr>
                  </a:gs>
                  <a:gs pos="77000">
                    <a:srgbClr val="3498DB">
                      <a:lumMod val="20000"/>
                      <a:lumOff val="80000"/>
                    </a:srgbClr>
                  </a:gs>
                  <a:gs pos="29000">
                    <a:srgbClr val="3498DB">
                      <a:lumMod val="40000"/>
                      <a:lumOff val="60000"/>
                    </a:srgbClr>
                  </a:gs>
                  <a:gs pos="40000">
                    <a:srgbClr val="3498DB">
                      <a:lumMod val="40000"/>
                      <a:lumOff val="60000"/>
                    </a:srgbClr>
                  </a:gs>
                </a:gsLst>
                <a:lin ang="7800000" scaled="0"/>
              </a:gra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3" name="Freeform 1684"/>
              <p:cNvSpPr>
                <a:spLocks/>
              </p:cNvSpPr>
              <p:nvPr/>
            </p:nvSpPr>
            <p:spPr bwMode="gray">
              <a:xfrm flipH="1">
                <a:off x="-2436751" y="5619263"/>
                <a:ext cx="44450" cy="120650"/>
              </a:xfrm>
              <a:custGeom>
                <a:avLst/>
                <a:gdLst>
                  <a:gd name="T0" fmla="*/ 0 w 414"/>
                  <a:gd name="T1" fmla="*/ 0 h 1137"/>
                  <a:gd name="T2" fmla="*/ 0 w 414"/>
                  <a:gd name="T3" fmla="*/ 1026 h 1137"/>
                  <a:gd name="T4" fmla="*/ 414 w 414"/>
                  <a:gd name="T5" fmla="*/ 1137 h 1137"/>
                  <a:gd name="T6" fmla="*/ 414 w 414"/>
                  <a:gd name="T7" fmla="*/ 111 h 1137"/>
                  <a:gd name="T8" fmla="*/ 0 w 414"/>
                  <a:gd name="T9" fmla="*/ 0 h 1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4"/>
                  <a:gd name="T16" fmla="*/ 0 h 1137"/>
                  <a:gd name="T17" fmla="*/ 414 w 414"/>
                  <a:gd name="T18" fmla="*/ 1137 h 1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4" h="1137">
                    <a:moveTo>
                      <a:pt x="0" y="0"/>
                    </a:moveTo>
                    <a:lnTo>
                      <a:pt x="0" y="1026"/>
                    </a:lnTo>
                    <a:lnTo>
                      <a:pt x="414" y="1137"/>
                    </a:lnTo>
                    <a:lnTo>
                      <a:pt x="41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498DB">
                  <a:lumMod val="75000"/>
                </a:srgbClr>
              </a:soli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4" name="Freeform 1685"/>
              <p:cNvSpPr>
                <a:spLocks/>
              </p:cNvSpPr>
              <p:nvPr/>
            </p:nvSpPr>
            <p:spPr bwMode="gray">
              <a:xfrm flipH="1">
                <a:off x="-2428813" y="5627200"/>
                <a:ext cx="30163" cy="104775"/>
              </a:xfrm>
              <a:custGeom>
                <a:avLst/>
                <a:gdLst>
                  <a:gd name="T0" fmla="*/ 0 w 281"/>
                  <a:gd name="T1" fmla="*/ 0 h 989"/>
                  <a:gd name="T2" fmla="*/ 0 w 281"/>
                  <a:gd name="T3" fmla="*/ 914 h 989"/>
                  <a:gd name="T4" fmla="*/ 281 w 281"/>
                  <a:gd name="T5" fmla="*/ 989 h 989"/>
                  <a:gd name="T6" fmla="*/ 281 w 281"/>
                  <a:gd name="T7" fmla="*/ 75 h 989"/>
                  <a:gd name="T8" fmla="*/ 0 w 281"/>
                  <a:gd name="T9" fmla="*/ 0 h 9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989"/>
                  <a:gd name="T17" fmla="*/ 281 w 281"/>
                  <a:gd name="T18" fmla="*/ 989 h 9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989">
                    <a:moveTo>
                      <a:pt x="0" y="0"/>
                    </a:moveTo>
                    <a:lnTo>
                      <a:pt x="0" y="914"/>
                    </a:lnTo>
                    <a:lnTo>
                      <a:pt x="281" y="989"/>
                    </a:lnTo>
                    <a:lnTo>
                      <a:pt x="281" y="75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63000">
                    <a:srgbClr val="3498DB">
                      <a:lumMod val="20000"/>
                      <a:lumOff val="80000"/>
                    </a:srgbClr>
                  </a:gs>
                  <a:gs pos="77000">
                    <a:srgbClr val="3498DB">
                      <a:lumMod val="20000"/>
                      <a:lumOff val="80000"/>
                    </a:srgbClr>
                  </a:gs>
                  <a:gs pos="29000">
                    <a:srgbClr val="3498DB">
                      <a:lumMod val="40000"/>
                      <a:lumOff val="60000"/>
                    </a:srgbClr>
                  </a:gs>
                  <a:gs pos="40000">
                    <a:srgbClr val="3498DB">
                      <a:lumMod val="40000"/>
                      <a:lumOff val="60000"/>
                    </a:srgbClr>
                  </a:gs>
                </a:gsLst>
                <a:lin ang="7800000" scaled="0"/>
              </a:gra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5" name="Line 1686"/>
              <p:cNvSpPr>
                <a:spLocks noChangeShapeType="1"/>
              </p:cNvSpPr>
              <p:nvPr/>
            </p:nvSpPr>
            <p:spPr bwMode="gray">
              <a:xfrm flipH="1">
                <a:off x="-2024001" y="5525600"/>
                <a:ext cx="0" cy="96838"/>
              </a:xfrm>
              <a:prstGeom prst="line">
                <a:avLst/>
              </a:prstGeom>
              <a:gradFill>
                <a:gsLst>
                  <a:gs pos="63000">
                    <a:srgbClr val="3498DB">
                      <a:lumMod val="20000"/>
                      <a:lumOff val="80000"/>
                    </a:srgbClr>
                  </a:gs>
                  <a:gs pos="77000">
                    <a:srgbClr val="3498DB">
                      <a:lumMod val="20000"/>
                      <a:lumOff val="80000"/>
                    </a:srgbClr>
                  </a:gs>
                  <a:gs pos="29000">
                    <a:srgbClr val="3498DB">
                      <a:lumMod val="40000"/>
                      <a:lumOff val="60000"/>
                    </a:srgbClr>
                  </a:gs>
                  <a:gs pos="40000">
                    <a:srgbClr val="3498DB">
                      <a:lumMod val="40000"/>
                      <a:lumOff val="60000"/>
                    </a:srgbClr>
                  </a:gs>
                </a:gsLst>
                <a:lin ang="7800000" scaled="0"/>
              </a:gradFill>
              <a:ln w="3175" cap="flat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6" name="Line 1687"/>
              <p:cNvSpPr>
                <a:spLocks noChangeShapeType="1"/>
              </p:cNvSpPr>
              <p:nvPr/>
            </p:nvSpPr>
            <p:spPr bwMode="gray">
              <a:xfrm flipH="1">
                <a:off x="-2039876" y="5568463"/>
                <a:ext cx="30163" cy="7938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7" name="Line 1688"/>
              <p:cNvSpPr>
                <a:spLocks noChangeShapeType="1"/>
              </p:cNvSpPr>
              <p:nvPr/>
            </p:nvSpPr>
            <p:spPr bwMode="gray">
              <a:xfrm flipH="1">
                <a:off x="-2089088" y="5544650"/>
                <a:ext cx="0" cy="95250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8" name="Line 1689"/>
              <p:cNvSpPr>
                <a:spLocks noChangeShapeType="1"/>
              </p:cNvSpPr>
              <p:nvPr/>
            </p:nvSpPr>
            <p:spPr bwMode="gray">
              <a:xfrm flipH="1">
                <a:off x="-2103376" y="5585925"/>
                <a:ext cx="30163" cy="7938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09" name="Line 1690"/>
              <p:cNvSpPr>
                <a:spLocks noChangeShapeType="1"/>
              </p:cNvSpPr>
              <p:nvPr/>
            </p:nvSpPr>
            <p:spPr bwMode="gray">
              <a:xfrm flipH="1">
                <a:off x="-2154176" y="5562113"/>
                <a:ext cx="0" cy="96838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0" name="Line 1691"/>
              <p:cNvSpPr>
                <a:spLocks noChangeShapeType="1"/>
              </p:cNvSpPr>
              <p:nvPr/>
            </p:nvSpPr>
            <p:spPr bwMode="gray">
              <a:xfrm flipH="1">
                <a:off x="-2168463" y="5604975"/>
                <a:ext cx="30163" cy="7938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1" name="Line 1692"/>
              <p:cNvSpPr>
                <a:spLocks noChangeShapeType="1"/>
              </p:cNvSpPr>
              <p:nvPr/>
            </p:nvSpPr>
            <p:spPr bwMode="gray">
              <a:xfrm flipH="1">
                <a:off x="-2217676" y="5577988"/>
                <a:ext cx="0" cy="96838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2" name="Line 1693"/>
              <p:cNvSpPr>
                <a:spLocks noChangeShapeType="1"/>
              </p:cNvSpPr>
              <p:nvPr/>
            </p:nvSpPr>
            <p:spPr bwMode="gray">
              <a:xfrm flipH="1">
                <a:off x="-2231963" y="5620850"/>
                <a:ext cx="28575" cy="7938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3" name="Line 1694"/>
              <p:cNvSpPr>
                <a:spLocks noChangeShapeType="1"/>
              </p:cNvSpPr>
              <p:nvPr/>
            </p:nvSpPr>
            <p:spPr bwMode="gray">
              <a:xfrm flipH="1">
                <a:off x="-2284351" y="5597038"/>
                <a:ext cx="0" cy="95250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4" name="Line 1695"/>
              <p:cNvSpPr>
                <a:spLocks noChangeShapeType="1"/>
              </p:cNvSpPr>
              <p:nvPr/>
            </p:nvSpPr>
            <p:spPr bwMode="gray">
              <a:xfrm flipH="1">
                <a:off x="-2298638" y="5638313"/>
                <a:ext cx="30163" cy="7938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5" name="Line 1696"/>
              <p:cNvSpPr>
                <a:spLocks noChangeShapeType="1"/>
              </p:cNvSpPr>
              <p:nvPr/>
            </p:nvSpPr>
            <p:spPr bwMode="gray">
              <a:xfrm flipH="1">
                <a:off x="-2349438" y="5614500"/>
                <a:ext cx="0" cy="95250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6" name="Line 1697"/>
              <p:cNvSpPr>
                <a:spLocks noChangeShapeType="1"/>
              </p:cNvSpPr>
              <p:nvPr/>
            </p:nvSpPr>
            <p:spPr bwMode="gray">
              <a:xfrm flipH="1">
                <a:off x="-2363726" y="5657363"/>
                <a:ext cx="30163" cy="6350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7" name="Line 1698"/>
              <p:cNvSpPr>
                <a:spLocks noChangeShapeType="1"/>
              </p:cNvSpPr>
              <p:nvPr/>
            </p:nvSpPr>
            <p:spPr bwMode="gray">
              <a:xfrm flipH="1">
                <a:off x="-2412938" y="5631963"/>
                <a:ext cx="0" cy="96838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8" name="Line 1699"/>
              <p:cNvSpPr>
                <a:spLocks noChangeShapeType="1"/>
              </p:cNvSpPr>
              <p:nvPr/>
            </p:nvSpPr>
            <p:spPr bwMode="gray">
              <a:xfrm flipH="1">
                <a:off x="-2428813" y="5673238"/>
                <a:ext cx="30163" cy="7938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19" name="Line 1700"/>
              <p:cNvSpPr>
                <a:spLocks noChangeShapeType="1"/>
              </p:cNvSpPr>
              <p:nvPr/>
            </p:nvSpPr>
            <p:spPr bwMode="gray">
              <a:xfrm flipH="1">
                <a:off x="-2478026" y="5649425"/>
                <a:ext cx="0" cy="95250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sp>
            <p:nvSpPr>
              <p:cNvPr id="420" name="Line 1701"/>
              <p:cNvSpPr>
                <a:spLocks noChangeShapeType="1"/>
              </p:cNvSpPr>
              <p:nvPr/>
            </p:nvSpPr>
            <p:spPr bwMode="gray">
              <a:xfrm flipH="1">
                <a:off x="-2492313" y="5690700"/>
                <a:ext cx="28575" cy="9525"/>
              </a:xfrm>
              <a:prstGeom prst="line">
                <a:avLst/>
              </a:prstGeom>
              <a:gradFill rotWithShape="1">
                <a:gsLst>
                  <a:gs pos="0">
                    <a:srgbClr val="3399FF"/>
                  </a:gs>
                  <a:gs pos="100000">
                    <a:srgbClr val="C5E2FF"/>
                  </a:gs>
                </a:gsLst>
                <a:lin ang="2700000" scaled="1"/>
              </a:gradFill>
              <a:ln w="3175" cap="flat" cmpd="sng">
                <a:solidFill>
                  <a:sysClr val="windowText" lastClr="000000">
                    <a:alpha val="20000"/>
                  </a:sys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 Light"/>
                </a:endParaRPr>
              </a:p>
            </p:txBody>
          </p:sp>
          <p:grpSp>
            <p:nvGrpSpPr>
              <p:cNvPr id="421" name="Group 1710"/>
              <p:cNvGrpSpPr>
                <a:grpSpLocks/>
              </p:cNvGrpSpPr>
              <p:nvPr/>
            </p:nvGrpSpPr>
            <p:grpSpPr bwMode="gray">
              <a:xfrm>
                <a:off x="-1943038" y="4835037"/>
                <a:ext cx="185738" cy="896938"/>
                <a:chOff x="-7909" y="-3163"/>
                <a:chExt cx="1608" cy="7795"/>
              </a:xfrm>
            </p:grpSpPr>
            <p:sp>
              <p:nvSpPr>
                <p:cNvPr id="422" name="Freeform 1711"/>
                <p:cNvSpPr>
                  <a:spLocks/>
                </p:cNvSpPr>
                <p:nvPr/>
              </p:nvSpPr>
              <p:spPr bwMode="gray">
                <a:xfrm>
                  <a:off x="-7909" y="3616"/>
                  <a:ext cx="1608" cy="1016"/>
                </a:xfrm>
                <a:custGeom>
                  <a:avLst/>
                  <a:gdLst>
                    <a:gd name="T0" fmla="*/ 340 w 681"/>
                    <a:gd name="T1" fmla="*/ 73 h 430"/>
                    <a:gd name="T2" fmla="*/ 0 w 681"/>
                    <a:gd name="T3" fmla="*/ 0 h 430"/>
                    <a:gd name="T4" fmla="*/ 0 w 681"/>
                    <a:gd name="T5" fmla="*/ 338 h 430"/>
                    <a:gd name="T6" fmla="*/ 0 w 681"/>
                    <a:gd name="T7" fmla="*/ 338 h 430"/>
                    <a:gd name="T8" fmla="*/ 340 w 681"/>
                    <a:gd name="T9" fmla="*/ 430 h 430"/>
                    <a:gd name="T10" fmla="*/ 681 w 681"/>
                    <a:gd name="T11" fmla="*/ 338 h 430"/>
                    <a:gd name="T12" fmla="*/ 681 w 681"/>
                    <a:gd name="T13" fmla="*/ 0 h 430"/>
                    <a:gd name="T14" fmla="*/ 340 w 681"/>
                    <a:gd name="T15" fmla="*/ 73 h 4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81"/>
                    <a:gd name="T25" fmla="*/ 0 h 430"/>
                    <a:gd name="T26" fmla="*/ 681 w 681"/>
                    <a:gd name="T27" fmla="*/ 430 h 4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81" h="430">
                      <a:moveTo>
                        <a:pt x="340" y="73"/>
                      </a:moveTo>
                      <a:cubicBezTo>
                        <a:pt x="174" y="73"/>
                        <a:pt x="35" y="42"/>
                        <a:pt x="0" y="0"/>
                      </a:cubicBezTo>
                      <a:cubicBezTo>
                        <a:pt x="0" y="338"/>
                        <a:pt x="0" y="338"/>
                        <a:pt x="0" y="338"/>
                      </a:cubicBezTo>
                      <a:cubicBezTo>
                        <a:pt x="0" y="338"/>
                        <a:pt x="0" y="338"/>
                        <a:pt x="0" y="338"/>
                      </a:cubicBezTo>
                      <a:cubicBezTo>
                        <a:pt x="0" y="389"/>
                        <a:pt x="152" y="430"/>
                        <a:pt x="340" y="430"/>
                      </a:cubicBezTo>
                      <a:cubicBezTo>
                        <a:pt x="529" y="430"/>
                        <a:pt x="681" y="389"/>
                        <a:pt x="681" y="338"/>
                      </a:cubicBezTo>
                      <a:cubicBezTo>
                        <a:pt x="681" y="0"/>
                        <a:pt x="681" y="0"/>
                        <a:pt x="681" y="0"/>
                      </a:cubicBezTo>
                      <a:cubicBezTo>
                        <a:pt x="646" y="42"/>
                        <a:pt x="507" y="73"/>
                        <a:pt x="340" y="73"/>
                      </a:cubicBezTo>
                      <a:close/>
                    </a:path>
                  </a:pathLst>
                </a:custGeom>
                <a:gradFill>
                  <a:gsLst>
                    <a:gs pos="24000">
                      <a:srgbClr val="FFC000">
                        <a:lumMod val="75000"/>
                      </a:srgbClr>
                    </a:gs>
                    <a:gs pos="65000">
                      <a:srgbClr val="FFC000"/>
                    </a:gs>
                  </a:gsLst>
                  <a:lin ang="0" scaled="1"/>
                </a:gradFill>
                <a:ln w="3175" algn="ctr">
                  <a:solidFill>
                    <a:sysClr val="windowText" lastClr="000000">
                      <a:alpha val="20000"/>
                    </a:sys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23" name="Freeform 1712"/>
                <p:cNvSpPr>
                  <a:spLocks/>
                </p:cNvSpPr>
                <p:nvPr/>
              </p:nvSpPr>
              <p:spPr bwMode="gray">
                <a:xfrm>
                  <a:off x="-7909" y="-2948"/>
                  <a:ext cx="1608" cy="1070"/>
                </a:xfrm>
                <a:custGeom>
                  <a:avLst/>
                  <a:gdLst>
                    <a:gd name="T0" fmla="*/ 0 w 681"/>
                    <a:gd name="T1" fmla="*/ 0 h 453"/>
                    <a:gd name="T2" fmla="*/ 0 w 681"/>
                    <a:gd name="T3" fmla="*/ 338 h 453"/>
                    <a:gd name="T4" fmla="*/ 0 w 681"/>
                    <a:gd name="T5" fmla="*/ 380 h 453"/>
                    <a:gd name="T6" fmla="*/ 340 w 681"/>
                    <a:gd name="T7" fmla="*/ 453 h 453"/>
                    <a:gd name="T8" fmla="*/ 681 w 681"/>
                    <a:gd name="T9" fmla="*/ 380 h 453"/>
                    <a:gd name="T10" fmla="*/ 681 w 681"/>
                    <a:gd name="T11" fmla="*/ 338 h 453"/>
                    <a:gd name="T12" fmla="*/ 681 w 681"/>
                    <a:gd name="T13" fmla="*/ 0 h 453"/>
                    <a:gd name="T14" fmla="*/ 0 w 681"/>
                    <a:gd name="T15" fmla="*/ 0 h 4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81"/>
                    <a:gd name="T25" fmla="*/ 0 h 453"/>
                    <a:gd name="T26" fmla="*/ 681 w 681"/>
                    <a:gd name="T27" fmla="*/ 453 h 4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81" h="453">
                      <a:moveTo>
                        <a:pt x="0" y="0"/>
                      </a:moveTo>
                      <a:cubicBezTo>
                        <a:pt x="0" y="338"/>
                        <a:pt x="0" y="338"/>
                        <a:pt x="0" y="338"/>
                      </a:cubicBezTo>
                      <a:cubicBezTo>
                        <a:pt x="0" y="380"/>
                        <a:pt x="0" y="380"/>
                        <a:pt x="0" y="380"/>
                      </a:cubicBezTo>
                      <a:cubicBezTo>
                        <a:pt x="35" y="422"/>
                        <a:pt x="174" y="453"/>
                        <a:pt x="340" y="453"/>
                      </a:cubicBezTo>
                      <a:cubicBezTo>
                        <a:pt x="507" y="453"/>
                        <a:pt x="646" y="422"/>
                        <a:pt x="681" y="380"/>
                      </a:cubicBezTo>
                      <a:cubicBezTo>
                        <a:pt x="681" y="338"/>
                        <a:pt x="681" y="338"/>
                        <a:pt x="681" y="338"/>
                      </a:cubicBezTo>
                      <a:cubicBezTo>
                        <a:pt x="681" y="0"/>
                        <a:pt x="681" y="0"/>
                        <a:pt x="68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24000">
                      <a:srgbClr val="FFC000">
                        <a:lumMod val="75000"/>
                      </a:srgbClr>
                    </a:gs>
                    <a:gs pos="65000">
                      <a:srgbClr val="FFC000"/>
                    </a:gs>
                  </a:gsLst>
                  <a:lin ang="0" scaled="1"/>
                </a:gradFill>
                <a:ln w="3175" algn="ctr">
                  <a:solidFill>
                    <a:sysClr val="windowText" lastClr="000000">
                      <a:alpha val="20000"/>
                    </a:sys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24" name="Freeform 1713"/>
                <p:cNvSpPr>
                  <a:spLocks/>
                </p:cNvSpPr>
                <p:nvPr/>
              </p:nvSpPr>
              <p:spPr bwMode="gray">
                <a:xfrm>
                  <a:off x="-7909" y="-2051"/>
                  <a:ext cx="1608" cy="1118"/>
                </a:xfrm>
                <a:custGeom>
                  <a:avLst/>
                  <a:gdLst>
                    <a:gd name="T0" fmla="*/ 340 w 681"/>
                    <a:gd name="T1" fmla="*/ 73 h 473"/>
                    <a:gd name="T2" fmla="*/ 0 w 681"/>
                    <a:gd name="T3" fmla="*/ 0 h 473"/>
                    <a:gd name="T4" fmla="*/ 0 w 681"/>
                    <a:gd name="T5" fmla="*/ 358 h 473"/>
                    <a:gd name="T6" fmla="*/ 0 w 681"/>
                    <a:gd name="T7" fmla="*/ 400 h 473"/>
                    <a:gd name="T8" fmla="*/ 340 w 681"/>
                    <a:gd name="T9" fmla="*/ 473 h 473"/>
                    <a:gd name="T10" fmla="*/ 681 w 681"/>
                    <a:gd name="T11" fmla="*/ 400 h 473"/>
                    <a:gd name="T12" fmla="*/ 681 w 681"/>
                    <a:gd name="T13" fmla="*/ 358 h 473"/>
                    <a:gd name="T14" fmla="*/ 681 w 681"/>
                    <a:gd name="T15" fmla="*/ 0 h 473"/>
                    <a:gd name="T16" fmla="*/ 340 w 681"/>
                    <a:gd name="T17" fmla="*/ 73 h 4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1"/>
                    <a:gd name="T28" fmla="*/ 0 h 473"/>
                    <a:gd name="T29" fmla="*/ 681 w 681"/>
                    <a:gd name="T30" fmla="*/ 473 h 4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1" h="473">
                      <a:moveTo>
                        <a:pt x="340" y="73"/>
                      </a:moveTo>
                      <a:cubicBezTo>
                        <a:pt x="174" y="73"/>
                        <a:pt x="35" y="42"/>
                        <a:pt x="0" y="0"/>
                      </a:cubicBezTo>
                      <a:cubicBezTo>
                        <a:pt x="0" y="358"/>
                        <a:pt x="0" y="358"/>
                        <a:pt x="0" y="358"/>
                      </a:cubicBezTo>
                      <a:cubicBezTo>
                        <a:pt x="0" y="400"/>
                        <a:pt x="0" y="400"/>
                        <a:pt x="0" y="400"/>
                      </a:cubicBezTo>
                      <a:cubicBezTo>
                        <a:pt x="35" y="442"/>
                        <a:pt x="174" y="473"/>
                        <a:pt x="340" y="473"/>
                      </a:cubicBezTo>
                      <a:cubicBezTo>
                        <a:pt x="507" y="473"/>
                        <a:pt x="646" y="442"/>
                        <a:pt x="681" y="400"/>
                      </a:cubicBezTo>
                      <a:cubicBezTo>
                        <a:pt x="681" y="358"/>
                        <a:pt x="681" y="358"/>
                        <a:pt x="681" y="358"/>
                      </a:cubicBezTo>
                      <a:cubicBezTo>
                        <a:pt x="681" y="0"/>
                        <a:pt x="681" y="0"/>
                        <a:pt x="681" y="0"/>
                      </a:cubicBezTo>
                      <a:cubicBezTo>
                        <a:pt x="646" y="42"/>
                        <a:pt x="507" y="73"/>
                        <a:pt x="340" y="73"/>
                      </a:cubicBezTo>
                      <a:close/>
                    </a:path>
                  </a:pathLst>
                </a:custGeom>
                <a:gradFill>
                  <a:gsLst>
                    <a:gs pos="24000">
                      <a:srgbClr val="FFC000">
                        <a:lumMod val="75000"/>
                      </a:srgbClr>
                    </a:gs>
                    <a:gs pos="65000">
                      <a:srgbClr val="FFC000"/>
                    </a:gs>
                  </a:gsLst>
                  <a:lin ang="0" scaled="1"/>
                </a:gradFill>
                <a:ln w="3175" algn="ctr">
                  <a:solidFill>
                    <a:sysClr val="windowText" lastClr="000000">
                      <a:alpha val="20000"/>
                    </a:sys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25" name="Freeform 1714"/>
                <p:cNvSpPr>
                  <a:spLocks/>
                </p:cNvSpPr>
                <p:nvPr/>
              </p:nvSpPr>
              <p:spPr bwMode="gray">
                <a:xfrm>
                  <a:off x="-7909" y="-1106"/>
                  <a:ext cx="1608" cy="1118"/>
                </a:xfrm>
                <a:custGeom>
                  <a:avLst/>
                  <a:gdLst>
                    <a:gd name="T0" fmla="*/ 340 w 681"/>
                    <a:gd name="T1" fmla="*/ 73 h 473"/>
                    <a:gd name="T2" fmla="*/ 0 w 681"/>
                    <a:gd name="T3" fmla="*/ 0 h 473"/>
                    <a:gd name="T4" fmla="*/ 0 w 681"/>
                    <a:gd name="T5" fmla="*/ 358 h 473"/>
                    <a:gd name="T6" fmla="*/ 0 w 681"/>
                    <a:gd name="T7" fmla="*/ 400 h 473"/>
                    <a:gd name="T8" fmla="*/ 340 w 681"/>
                    <a:gd name="T9" fmla="*/ 473 h 473"/>
                    <a:gd name="T10" fmla="*/ 681 w 681"/>
                    <a:gd name="T11" fmla="*/ 400 h 473"/>
                    <a:gd name="T12" fmla="*/ 681 w 681"/>
                    <a:gd name="T13" fmla="*/ 358 h 473"/>
                    <a:gd name="T14" fmla="*/ 681 w 681"/>
                    <a:gd name="T15" fmla="*/ 0 h 473"/>
                    <a:gd name="T16" fmla="*/ 340 w 681"/>
                    <a:gd name="T17" fmla="*/ 73 h 4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1"/>
                    <a:gd name="T28" fmla="*/ 0 h 473"/>
                    <a:gd name="T29" fmla="*/ 681 w 681"/>
                    <a:gd name="T30" fmla="*/ 473 h 4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1" h="473">
                      <a:moveTo>
                        <a:pt x="340" y="73"/>
                      </a:moveTo>
                      <a:cubicBezTo>
                        <a:pt x="174" y="73"/>
                        <a:pt x="35" y="42"/>
                        <a:pt x="0" y="0"/>
                      </a:cubicBezTo>
                      <a:cubicBezTo>
                        <a:pt x="0" y="358"/>
                        <a:pt x="0" y="358"/>
                        <a:pt x="0" y="358"/>
                      </a:cubicBezTo>
                      <a:cubicBezTo>
                        <a:pt x="0" y="400"/>
                        <a:pt x="0" y="400"/>
                        <a:pt x="0" y="400"/>
                      </a:cubicBezTo>
                      <a:cubicBezTo>
                        <a:pt x="35" y="442"/>
                        <a:pt x="174" y="473"/>
                        <a:pt x="340" y="473"/>
                      </a:cubicBezTo>
                      <a:cubicBezTo>
                        <a:pt x="507" y="473"/>
                        <a:pt x="646" y="442"/>
                        <a:pt x="681" y="400"/>
                      </a:cubicBezTo>
                      <a:cubicBezTo>
                        <a:pt x="681" y="358"/>
                        <a:pt x="681" y="358"/>
                        <a:pt x="681" y="358"/>
                      </a:cubicBezTo>
                      <a:cubicBezTo>
                        <a:pt x="681" y="0"/>
                        <a:pt x="681" y="0"/>
                        <a:pt x="681" y="0"/>
                      </a:cubicBezTo>
                      <a:cubicBezTo>
                        <a:pt x="646" y="42"/>
                        <a:pt x="507" y="73"/>
                        <a:pt x="340" y="73"/>
                      </a:cubicBezTo>
                      <a:close/>
                    </a:path>
                  </a:pathLst>
                </a:custGeom>
                <a:gradFill>
                  <a:gsLst>
                    <a:gs pos="24000">
                      <a:srgbClr val="FFC000">
                        <a:lumMod val="75000"/>
                      </a:srgbClr>
                    </a:gs>
                    <a:gs pos="65000">
                      <a:srgbClr val="FFC000"/>
                    </a:gs>
                  </a:gsLst>
                  <a:lin ang="0" scaled="1"/>
                </a:gradFill>
                <a:ln w="3175" algn="ctr">
                  <a:solidFill>
                    <a:sysClr val="windowText" lastClr="000000">
                      <a:alpha val="20000"/>
                    </a:sys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26" name="Freeform 1715"/>
                <p:cNvSpPr>
                  <a:spLocks/>
                </p:cNvSpPr>
                <p:nvPr/>
              </p:nvSpPr>
              <p:spPr bwMode="gray">
                <a:xfrm>
                  <a:off x="-7909" y="-161"/>
                  <a:ext cx="1608" cy="1117"/>
                </a:xfrm>
                <a:custGeom>
                  <a:avLst/>
                  <a:gdLst>
                    <a:gd name="T0" fmla="*/ 340 w 681"/>
                    <a:gd name="T1" fmla="*/ 73 h 473"/>
                    <a:gd name="T2" fmla="*/ 0 w 681"/>
                    <a:gd name="T3" fmla="*/ 0 h 473"/>
                    <a:gd name="T4" fmla="*/ 0 w 681"/>
                    <a:gd name="T5" fmla="*/ 358 h 473"/>
                    <a:gd name="T6" fmla="*/ 0 w 681"/>
                    <a:gd name="T7" fmla="*/ 400 h 473"/>
                    <a:gd name="T8" fmla="*/ 340 w 681"/>
                    <a:gd name="T9" fmla="*/ 473 h 473"/>
                    <a:gd name="T10" fmla="*/ 681 w 681"/>
                    <a:gd name="T11" fmla="*/ 400 h 473"/>
                    <a:gd name="T12" fmla="*/ 681 w 681"/>
                    <a:gd name="T13" fmla="*/ 358 h 473"/>
                    <a:gd name="T14" fmla="*/ 681 w 681"/>
                    <a:gd name="T15" fmla="*/ 0 h 473"/>
                    <a:gd name="T16" fmla="*/ 340 w 681"/>
                    <a:gd name="T17" fmla="*/ 73 h 4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1"/>
                    <a:gd name="T28" fmla="*/ 0 h 473"/>
                    <a:gd name="T29" fmla="*/ 681 w 681"/>
                    <a:gd name="T30" fmla="*/ 473 h 4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1" h="473">
                      <a:moveTo>
                        <a:pt x="340" y="73"/>
                      </a:moveTo>
                      <a:cubicBezTo>
                        <a:pt x="174" y="73"/>
                        <a:pt x="35" y="42"/>
                        <a:pt x="0" y="0"/>
                      </a:cubicBezTo>
                      <a:cubicBezTo>
                        <a:pt x="0" y="358"/>
                        <a:pt x="0" y="358"/>
                        <a:pt x="0" y="358"/>
                      </a:cubicBezTo>
                      <a:cubicBezTo>
                        <a:pt x="0" y="400"/>
                        <a:pt x="0" y="400"/>
                        <a:pt x="0" y="400"/>
                      </a:cubicBezTo>
                      <a:cubicBezTo>
                        <a:pt x="35" y="441"/>
                        <a:pt x="174" y="473"/>
                        <a:pt x="340" y="473"/>
                      </a:cubicBezTo>
                      <a:cubicBezTo>
                        <a:pt x="507" y="473"/>
                        <a:pt x="646" y="441"/>
                        <a:pt x="681" y="400"/>
                      </a:cubicBezTo>
                      <a:cubicBezTo>
                        <a:pt x="681" y="358"/>
                        <a:pt x="681" y="358"/>
                        <a:pt x="681" y="358"/>
                      </a:cubicBezTo>
                      <a:cubicBezTo>
                        <a:pt x="681" y="0"/>
                        <a:pt x="681" y="0"/>
                        <a:pt x="681" y="0"/>
                      </a:cubicBezTo>
                      <a:cubicBezTo>
                        <a:pt x="646" y="42"/>
                        <a:pt x="507" y="73"/>
                        <a:pt x="340" y="73"/>
                      </a:cubicBezTo>
                      <a:close/>
                    </a:path>
                  </a:pathLst>
                </a:custGeom>
                <a:gradFill>
                  <a:gsLst>
                    <a:gs pos="24000">
                      <a:srgbClr val="FFC000">
                        <a:lumMod val="75000"/>
                      </a:srgbClr>
                    </a:gs>
                    <a:gs pos="65000">
                      <a:srgbClr val="FFC000"/>
                    </a:gs>
                  </a:gsLst>
                  <a:lin ang="0" scaled="1"/>
                </a:gradFill>
                <a:ln w="3175" algn="ctr">
                  <a:solidFill>
                    <a:sysClr val="windowText" lastClr="000000">
                      <a:alpha val="20000"/>
                    </a:sys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27" name="Freeform 1716"/>
                <p:cNvSpPr>
                  <a:spLocks/>
                </p:cNvSpPr>
                <p:nvPr/>
              </p:nvSpPr>
              <p:spPr bwMode="gray">
                <a:xfrm>
                  <a:off x="-7909" y="784"/>
                  <a:ext cx="1608" cy="1115"/>
                </a:xfrm>
                <a:custGeom>
                  <a:avLst/>
                  <a:gdLst>
                    <a:gd name="T0" fmla="*/ 340 w 681"/>
                    <a:gd name="T1" fmla="*/ 73 h 472"/>
                    <a:gd name="T2" fmla="*/ 0 w 681"/>
                    <a:gd name="T3" fmla="*/ 0 h 472"/>
                    <a:gd name="T4" fmla="*/ 0 w 681"/>
                    <a:gd name="T5" fmla="*/ 358 h 472"/>
                    <a:gd name="T6" fmla="*/ 0 w 681"/>
                    <a:gd name="T7" fmla="*/ 399 h 472"/>
                    <a:gd name="T8" fmla="*/ 340 w 681"/>
                    <a:gd name="T9" fmla="*/ 472 h 472"/>
                    <a:gd name="T10" fmla="*/ 681 w 681"/>
                    <a:gd name="T11" fmla="*/ 399 h 472"/>
                    <a:gd name="T12" fmla="*/ 681 w 681"/>
                    <a:gd name="T13" fmla="*/ 358 h 472"/>
                    <a:gd name="T14" fmla="*/ 681 w 681"/>
                    <a:gd name="T15" fmla="*/ 0 h 472"/>
                    <a:gd name="T16" fmla="*/ 340 w 681"/>
                    <a:gd name="T17" fmla="*/ 73 h 4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1"/>
                    <a:gd name="T28" fmla="*/ 0 h 472"/>
                    <a:gd name="T29" fmla="*/ 681 w 681"/>
                    <a:gd name="T30" fmla="*/ 472 h 4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1" h="472">
                      <a:moveTo>
                        <a:pt x="340" y="73"/>
                      </a:moveTo>
                      <a:cubicBezTo>
                        <a:pt x="174" y="73"/>
                        <a:pt x="35" y="41"/>
                        <a:pt x="0" y="0"/>
                      </a:cubicBezTo>
                      <a:cubicBezTo>
                        <a:pt x="0" y="358"/>
                        <a:pt x="0" y="358"/>
                        <a:pt x="0" y="358"/>
                      </a:cubicBezTo>
                      <a:cubicBezTo>
                        <a:pt x="0" y="399"/>
                        <a:pt x="0" y="399"/>
                        <a:pt x="0" y="399"/>
                      </a:cubicBezTo>
                      <a:cubicBezTo>
                        <a:pt x="35" y="441"/>
                        <a:pt x="174" y="472"/>
                        <a:pt x="340" y="472"/>
                      </a:cubicBezTo>
                      <a:cubicBezTo>
                        <a:pt x="507" y="472"/>
                        <a:pt x="646" y="441"/>
                        <a:pt x="681" y="399"/>
                      </a:cubicBezTo>
                      <a:cubicBezTo>
                        <a:pt x="681" y="358"/>
                        <a:pt x="681" y="358"/>
                        <a:pt x="681" y="358"/>
                      </a:cubicBezTo>
                      <a:cubicBezTo>
                        <a:pt x="681" y="0"/>
                        <a:pt x="681" y="0"/>
                        <a:pt x="681" y="0"/>
                      </a:cubicBezTo>
                      <a:cubicBezTo>
                        <a:pt x="646" y="41"/>
                        <a:pt x="507" y="73"/>
                        <a:pt x="340" y="73"/>
                      </a:cubicBezTo>
                      <a:close/>
                    </a:path>
                  </a:pathLst>
                </a:custGeom>
                <a:gradFill>
                  <a:gsLst>
                    <a:gs pos="24000">
                      <a:srgbClr val="FFC000">
                        <a:lumMod val="75000"/>
                      </a:srgbClr>
                    </a:gs>
                    <a:gs pos="65000">
                      <a:srgbClr val="FFC000"/>
                    </a:gs>
                  </a:gsLst>
                  <a:lin ang="0" scaled="1"/>
                </a:gradFill>
                <a:ln w="3175" algn="ctr">
                  <a:solidFill>
                    <a:sysClr val="windowText" lastClr="000000">
                      <a:alpha val="20000"/>
                    </a:sys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28" name="Freeform 1717"/>
                <p:cNvSpPr>
                  <a:spLocks/>
                </p:cNvSpPr>
                <p:nvPr/>
              </p:nvSpPr>
              <p:spPr bwMode="gray">
                <a:xfrm>
                  <a:off x="-7909" y="1727"/>
                  <a:ext cx="1608" cy="1117"/>
                </a:xfrm>
                <a:custGeom>
                  <a:avLst/>
                  <a:gdLst>
                    <a:gd name="T0" fmla="*/ 340 w 681"/>
                    <a:gd name="T1" fmla="*/ 73 h 473"/>
                    <a:gd name="T2" fmla="*/ 0 w 681"/>
                    <a:gd name="T3" fmla="*/ 0 h 473"/>
                    <a:gd name="T4" fmla="*/ 0 w 681"/>
                    <a:gd name="T5" fmla="*/ 358 h 473"/>
                    <a:gd name="T6" fmla="*/ 0 w 681"/>
                    <a:gd name="T7" fmla="*/ 400 h 473"/>
                    <a:gd name="T8" fmla="*/ 340 w 681"/>
                    <a:gd name="T9" fmla="*/ 473 h 473"/>
                    <a:gd name="T10" fmla="*/ 681 w 681"/>
                    <a:gd name="T11" fmla="*/ 400 h 473"/>
                    <a:gd name="T12" fmla="*/ 681 w 681"/>
                    <a:gd name="T13" fmla="*/ 358 h 473"/>
                    <a:gd name="T14" fmla="*/ 681 w 681"/>
                    <a:gd name="T15" fmla="*/ 0 h 473"/>
                    <a:gd name="T16" fmla="*/ 340 w 681"/>
                    <a:gd name="T17" fmla="*/ 73 h 4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1"/>
                    <a:gd name="T28" fmla="*/ 0 h 473"/>
                    <a:gd name="T29" fmla="*/ 681 w 681"/>
                    <a:gd name="T30" fmla="*/ 473 h 4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1" h="473">
                      <a:moveTo>
                        <a:pt x="340" y="73"/>
                      </a:moveTo>
                      <a:cubicBezTo>
                        <a:pt x="174" y="73"/>
                        <a:pt x="35" y="42"/>
                        <a:pt x="0" y="0"/>
                      </a:cubicBezTo>
                      <a:cubicBezTo>
                        <a:pt x="0" y="358"/>
                        <a:pt x="0" y="358"/>
                        <a:pt x="0" y="358"/>
                      </a:cubicBezTo>
                      <a:cubicBezTo>
                        <a:pt x="0" y="400"/>
                        <a:pt x="0" y="400"/>
                        <a:pt x="0" y="400"/>
                      </a:cubicBezTo>
                      <a:cubicBezTo>
                        <a:pt x="35" y="442"/>
                        <a:pt x="174" y="473"/>
                        <a:pt x="340" y="473"/>
                      </a:cubicBezTo>
                      <a:cubicBezTo>
                        <a:pt x="507" y="473"/>
                        <a:pt x="646" y="442"/>
                        <a:pt x="681" y="400"/>
                      </a:cubicBezTo>
                      <a:cubicBezTo>
                        <a:pt x="681" y="358"/>
                        <a:pt x="681" y="358"/>
                        <a:pt x="681" y="358"/>
                      </a:cubicBezTo>
                      <a:cubicBezTo>
                        <a:pt x="681" y="0"/>
                        <a:pt x="681" y="0"/>
                        <a:pt x="681" y="0"/>
                      </a:cubicBezTo>
                      <a:cubicBezTo>
                        <a:pt x="646" y="42"/>
                        <a:pt x="507" y="73"/>
                        <a:pt x="340" y="73"/>
                      </a:cubicBezTo>
                      <a:close/>
                    </a:path>
                  </a:pathLst>
                </a:custGeom>
                <a:gradFill>
                  <a:gsLst>
                    <a:gs pos="24000">
                      <a:srgbClr val="FFC000">
                        <a:lumMod val="75000"/>
                      </a:srgbClr>
                    </a:gs>
                    <a:gs pos="65000">
                      <a:srgbClr val="FFC000"/>
                    </a:gs>
                  </a:gsLst>
                  <a:lin ang="0" scaled="1"/>
                </a:gradFill>
                <a:ln w="3175" algn="ctr">
                  <a:solidFill>
                    <a:sysClr val="windowText" lastClr="000000">
                      <a:alpha val="20000"/>
                    </a:sys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29" name="Freeform 1718"/>
                <p:cNvSpPr>
                  <a:spLocks/>
                </p:cNvSpPr>
                <p:nvPr/>
              </p:nvSpPr>
              <p:spPr bwMode="gray">
                <a:xfrm>
                  <a:off x="-7909" y="2671"/>
                  <a:ext cx="1608" cy="1118"/>
                </a:xfrm>
                <a:custGeom>
                  <a:avLst/>
                  <a:gdLst>
                    <a:gd name="T0" fmla="*/ 340 w 681"/>
                    <a:gd name="T1" fmla="*/ 73 h 473"/>
                    <a:gd name="T2" fmla="*/ 0 w 681"/>
                    <a:gd name="T3" fmla="*/ 0 h 473"/>
                    <a:gd name="T4" fmla="*/ 0 w 681"/>
                    <a:gd name="T5" fmla="*/ 358 h 473"/>
                    <a:gd name="T6" fmla="*/ 0 w 681"/>
                    <a:gd name="T7" fmla="*/ 400 h 473"/>
                    <a:gd name="T8" fmla="*/ 340 w 681"/>
                    <a:gd name="T9" fmla="*/ 473 h 473"/>
                    <a:gd name="T10" fmla="*/ 681 w 681"/>
                    <a:gd name="T11" fmla="*/ 400 h 473"/>
                    <a:gd name="T12" fmla="*/ 681 w 681"/>
                    <a:gd name="T13" fmla="*/ 358 h 473"/>
                    <a:gd name="T14" fmla="*/ 681 w 681"/>
                    <a:gd name="T15" fmla="*/ 0 h 473"/>
                    <a:gd name="T16" fmla="*/ 340 w 681"/>
                    <a:gd name="T17" fmla="*/ 73 h 4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1"/>
                    <a:gd name="T28" fmla="*/ 0 h 473"/>
                    <a:gd name="T29" fmla="*/ 681 w 681"/>
                    <a:gd name="T30" fmla="*/ 473 h 4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1" h="473">
                      <a:moveTo>
                        <a:pt x="340" y="73"/>
                      </a:moveTo>
                      <a:cubicBezTo>
                        <a:pt x="174" y="73"/>
                        <a:pt x="35" y="42"/>
                        <a:pt x="0" y="0"/>
                      </a:cubicBezTo>
                      <a:cubicBezTo>
                        <a:pt x="0" y="358"/>
                        <a:pt x="0" y="358"/>
                        <a:pt x="0" y="358"/>
                      </a:cubicBezTo>
                      <a:cubicBezTo>
                        <a:pt x="0" y="400"/>
                        <a:pt x="0" y="400"/>
                        <a:pt x="0" y="400"/>
                      </a:cubicBezTo>
                      <a:cubicBezTo>
                        <a:pt x="35" y="442"/>
                        <a:pt x="174" y="473"/>
                        <a:pt x="340" y="473"/>
                      </a:cubicBezTo>
                      <a:cubicBezTo>
                        <a:pt x="507" y="473"/>
                        <a:pt x="646" y="442"/>
                        <a:pt x="681" y="400"/>
                      </a:cubicBezTo>
                      <a:cubicBezTo>
                        <a:pt x="681" y="358"/>
                        <a:pt x="681" y="358"/>
                        <a:pt x="681" y="358"/>
                      </a:cubicBezTo>
                      <a:cubicBezTo>
                        <a:pt x="681" y="0"/>
                        <a:pt x="681" y="0"/>
                        <a:pt x="681" y="0"/>
                      </a:cubicBezTo>
                      <a:cubicBezTo>
                        <a:pt x="646" y="42"/>
                        <a:pt x="507" y="73"/>
                        <a:pt x="340" y="73"/>
                      </a:cubicBezTo>
                      <a:close/>
                    </a:path>
                  </a:pathLst>
                </a:custGeom>
                <a:gradFill>
                  <a:gsLst>
                    <a:gs pos="24000">
                      <a:srgbClr val="FFC000">
                        <a:lumMod val="75000"/>
                      </a:srgbClr>
                    </a:gs>
                    <a:gs pos="65000">
                      <a:srgbClr val="FFC000"/>
                    </a:gs>
                  </a:gsLst>
                  <a:lin ang="0" scaled="1"/>
                </a:gradFill>
                <a:ln w="3175" algn="ctr">
                  <a:solidFill>
                    <a:sysClr val="windowText" lastClr="000000">
                      <a:alpha val="20000"/>
                    </a:sys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  <p:sp>
              <p:nvSpPr>
                <p:cNvPr id="430" name="Oval 1719"/>
                <p:cNvSpPr>
                  <a:spLocks noChangeArrowheads="1"/>
                </p:cNvSpPr>
                <p:nvPr/>
              </p:nvSpPr>
              <p:spPr bwMode="gray">
                <a:xfrm>
                  <a:off x="-7909" y="-3163"/>
                  <a:ext cx="1608" cy="432"/>
                </a:xfrm>
                <a:prstGeom prst="ellipse">
                  <a:avLst/>
                </a:prstGeom>
                <a:solidFill>
                  <a:srgbClr val="333333"/>
                </a:solidFill>
                <a:ln w="3175" algn="ctr">
                  <a:solidFill>
                    <a:sysClr val="windowText" lastClr="000000">
                      <a:alpha val="20000"/>
                    </a:sysClr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 Light"/>
                  </a:endParaRPr>
                </a:p>
              </p:txBody>
            </p:sp>
          </p:grpSp>
        </p:grpSp>
        <p:sp>
          <p:nvSpPr>
            <p:cNvPr id="530" name="Ovale Legende 221"/>
            <p:cNvSpPr/>
            <p:nvPr/>
          </p:nvSpPr>
          <p:spPr bwMode="gray">
            <a:xfrm>
              <a:off x="5223360" y="4065952"/>
              <a:ext cx="1149810" cy="739534"/>
            </a:xfrm>
            <a:prstGeom prst="wedgeEllipseCallout">
              <a:avLst>
                <a:gd name="adj1" fmla="val -59709"/>
                <a:gd name="adj2" fmla="val -60054"/>
              </a:avLst>
            </a:prstGeom>
            <a:solidFill>
              <a:srgbClr val="FFFFFF"/>
            </a:solidFill>
            <a:ln w="25400" cap="flat" cmpd="sng" algn="ctr">
              <a:solidFill>
                <a:srgbClr val="969696"/>
              </a:solidFill>
              <a:prstDash val="solid"/>
            </a:ln>
            <a:effectLst/>
            <a:scene3d>
              <a:camera prst="perspectiveRight">
                <a:rot lat="202764" lon="1193814" rev="21557087"/>
              </a:camera>
              <a:lightRig rig="threePt" dir="t">
                <a:rot lat="0" lon="0" rev="8400000"/>
              </a:lightRig>
            </a:scene3d>
            <a:sp3d extrusionH="381000">
              <a:bevelT w="12700" h="12700"/>
              <a:bevelB w="12700" h="12700"/>
            </a:sp3d>
          </p:spPr>
          <p:txBody>
            <a:bodyPr lIns="0" r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ea typeface="+mn-ea"/>
                  <a:cs typeface="+mn-cs"/>
                </a:rPr>
                <a:t>ORTA ÖLÇEKLİ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7" name="Grup 6"/>
          <p:cNvGrpSpPr/>
          <p:nvPr/>
        </p:nvGrpSpPr>
        <p:grpSpPr>
          <a:xfrm>
            <a:off x="4117103" y="1121806"/>
            <a:ext cx="3854151" cy="2633791"/>
            <a:chOff x="4441752" y="338589"/>
            <a:chExt cx="3854151" cy="2633791"/>
          </a:xfrm>
        </p:grpSpPr>
        <p:grpSp>
          <p:nvGrpSpPr>
            <p:cNvPr id="2" name="Grup 1"/>
            <p:cNvGrpSpPr/>
            <p:nvPr/>
          </p:nvGrpSpPr>
          <p:grpSpPr>
            <a:xfrm>
              <a:off x="4441752" y="338589"/>
              <a:ext cx="3806408" cy="2588163"/>
              <a:chOff x="3725519" y="1216737"/>
              <a:chExt cx="3806408" cy="2588163"/>
            </a:xfrm>
          </p:grpSpPr>
          <p:sp>
            <p:nvSpPr>
              <p:cNvPr id="278" name="Trapezoid 6"/>
              <p:cNvSpPr/>
              <p:nvPr/>
            </p:nvSpPr>
            <p:spPr bwMode="gray">
              <a:xfrm>
                <a:off x="3725519" y="3125572"/>
                <a:ext cx="3806407" cy="241540"/>
              </a:xfrm>
              <a:prstGeom prst="trapezoid">
                <a:avLst>
                  <a:gd name="adj" fmla="val 107143"/>
                </a:avLst>
              </a:prstGeom>
              <a:solidFill>
                <a:schemeClr val="bg1">
                  <a:lumMod val="65000"/>
                </a:schemeClr>
              </a:solidFill>
              <a:ln w="12700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endParaRPr>
              </a:p>
            </p:txBody>
          </p:sp>
          <p:sp>
            <p:nvSpPr>
              <p:cNvPr id="279" name="Rechteck 7"/>
              <p:cNvSpPr/>
              <p:nvPr/>
            </p:nvSpPr>
            <p:spPr bwMode="gray">
              <a:xfrm>
                <a:off x="3725521" y="3358481"/>
                <a:ext cx="3806406" cy="44641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0">
                <a:noFill/>
                <a:miter lim="800000"/>
                <a:headEnd/>
                <a:tailEnd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lIns="0" tIns="0" rIns="0" bIns="0" anchor="ctr"/>
              <a:lstStyle/>
              <a:p>
                <a:pPr marL="0" marR="0" lvl="0" indent="0" algn="ctr" defTabSz="801688" eaLnBrk="0" fontAlgn="auto" latinLnBrk="0" hangingPunct="0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>
                    <a:srgbClr val="969696"/>
                  </a:buClr>
                  <a:buSzTx/>
                  <a:buFontTx/>
                  <a:buNone/>
                  <a:tabLst/>
                  <a:defRPr/>
                </a:pPr>
                <a:endParaRPr kumimoji="0" lang="en-US" sz="1600" b="1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  <a:cs typeface="Arial" charset="0"/>
                </a:endParaRPr>
              </a:p>
            </p:txBody>
          </p:sp>
          <p:sp>
            <p:nvSpPr>
              <p:cNvPr id="280" name="Ellipse 185"/>
              <p:cNvSpPr/>
              <p:nvPr/>
            </p:nvSpPr>
            <p:spPr bwMode="gray">
              <a:xfrm>
                <a:off x="6638759" y="3045915"/>
                <a:ext cx="871268" cy="312566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lumMod val="50000"/>
                      <a:alpha val="65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endParaRPr>
              </a:p>
            </p:txBody>
          </p:sp>
          <p:sp>
            <p:nvSpPr>
              <p:cNvPr id="281" name="Ellipse 187"/>
              <p:cNvSpPr/>
              <p:nvPr/>
            </p:nvSpPr>
            <p:spPr bwMode="gray">
              <a:xfrm>
                <a:off x="3731435" y="3074813"/>
                <a:ext cx="871268" cy="312566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lumMod val="50000"/>
                      <a:alpha val="65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endParaRPr>
              </a:p>
            </p:txBody>
          </p:sp>
          <p:sp>
            <p:nvSpPr>
              <p:cNvPr id="283" name="Ellipse 185"/>
              <p:cNvSpPr/>
              <p:nvPr/>
            </p:nvSpPr>
            <p:spPr bwMode="gray">
              <a:xfrm>
                <a:off x="5163083" y="3046044"/>
                <a:ext cx="871268" cy="312566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lumMod val="50000"/>
                      <a:alpha val="65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endParaRPr>
              </a:p>
            </p:txBody>
          </p:sp>
          <p:grpSp>
            <p:nvGrpSpPr>
              <p:cNvPr id="99" name="Gruppieren 59"/>
              <p:cNvGrpSpPr/>
              <p:nvPr/>
            </p:nvGrpSpPr>
            <p:grpSpPr bwMode="gray">
              <a:xfrm>
                <a:off x="5337804" y="1295151"/>
                <a:ext cx="571729" cy="2092353"/>
                <a:chOff x="-12514263" y="5757863"/>
                <a:chExt cx="5384800" cy="21251863"/>
              </a:xfrm>
            </p:grpSpPr>
            <p:sp>
              <p:nvSpPr>
                <p:cNvPr id="100" name="Freeform 205"/>
                <p:cNvSpPr>
                  <a:spLocks/>
                </p:cNvSpPr>
                <p:nvPr/>
              </p:nvSpPr>
              <p:spPr bwMode="gray">
                <a:xfrm>
                  <a:off x="-11737975" y="23155276"/>
                  <a:ext cx="2659063" cy="2005013"/>
                </a:xfrm>
                <a:custGeom>
                  <a:avLst/>
                  <a:gdLst/>
                  <a:ahLst/>
                  <a:cxnLst>
                    <a:cxn ang="0">
                      <a:pos x="290" y="257"/>
                    </a:cxn>
                    <a:cxn ang="0">
                      <a:pos x="277" y="298"/>
                    </a:cxn>
                    <a:cxn ang="0">
                      <a:pos x="0" y="426"/>
                    </a:cxn>
                    <a:cxn ang="0">
                      <a:pos x="604" y="217"/>
                    </a:cxn>
                    <a:cxn ang="0">
                      <a:pos x="534" y="72"/>
                    </a:cxn>
                    <a:cxn ang="0">
                      <a:pos x="300" y="267"/>
                    </a:cxn>
                  </a:cxnLst>
                  <a:rect l="0" t="0" r="r" b="b"/>
                  <a:pathLst>
                    <a:path w="709" h="535">
                      <a:moveTo>
                        <a:pt x="290" y="257"/>
                      </a:moveTo>
                      <a:cubicBezTo>
                        <a:pt x="287" y="272"/>
                        <a:pt x="284" y="284"/>
                        <a:pt x="277" y="298"/>
                      </a:cubicBezTo>
                      <a:cubicBezTo>
                        <a:pt x="216" y="301"/>
                        <a:pt x="45" y="386"/>
                        <a:pt x="0" y="426"/>
                      </a:cubicBezTo>
                      <a:cubicBezTo>
                        <a:pt x="256" y="535"/>
                        <a:pt x="433" y="357"/>
                        <a:pt x="604" y="217"/>
                      </a:cubicBezTo>
                      <a:cubicBezTo>
                        <a:pt x="709" y="131"/>
                        <a:pt x="678" y="0"/>
                        <a:pt x="534" y="72"/>
                      </a:cubicBezTo>
                      <a:cubicBezTo>
                        <a:pt x="444" y="117"/>
                        <a:pt x="385" y="213"/>
                        <a:pt x="300" y="267"/>
                      </a:cubicBezTo>
                    </a:path>
                  </a:pathLst>
                </a:custGeom>
                <a:solidFill>
                  <a:srgbClr val="0B0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01" name="Freeform 206"/>
                <p:cNvSpPr>
                  <a:spLocks/>
                </p:cNvSpPr>
                <p:nvPr/>
              </p:nvSpPr>
              <p:spPr bwMode="gray">
                <a:xfrm>
                  <a:off x="-10729913" y="24560213"/>
                  <a:ext cx="1092200" cy="2449513"/>
                </a:xfrm>
                <a:custGeom>
                  <a:avLst/>
                  <a:gdLst/>
                  <a:ahLst/>
                  <a:cxnLst>
                    <a:cxn ang="0">
                      <a:pos x="104" y="43"/>
                    </a:cxn>
                    <a:cxn ang="0">
                      <a:pos x="7" y="355"/>
                    </a:cxn>
                    <a:cxn ang="0">
                      <a:pos x="179" y="559"/>
                    </a:cxn>
                    <a:cxn ang="0">
                      <a:pos x="276" y="226"/>
                    </a:cxn>
                    <a:cxn ang="0">
                      <a:pos x="241" y="45"/>
                    </a:cxn>
                    <a:cxn ang="0">
                      <a:pos x="93" y="64"/>
                    </a:cxn>
                  </a:cxnLst>
                  <a:rect l="0" t="0" r="r" b="b"/>
                  <a:pathLst>
                    <a:path w="291" h="653">
                      <a:moveTo>
                        <a:pt x="104" y="43"/>
                      </a:moveTo>
                      <a:cubicBezTo>
                        <a:pt x="75" y="149"/>
                        <a:pt x="14" y="245"/>
                        <a:pt x="7" y="355"/>
                      </a:cubicBezTo>
                      <a:cubicBezTo>
                        <a:pt x="0" y="471"/>
                        <a:pt x="45" y="653"/>
                        <a:pt x="179" y="559"/>
                      </a:cubicBezTo>
                      <a:cubicBezTo>
                        <a:pt x="291" y="480"/>
                        <a:pt x="276" y="353"/>
                        <a:pt x="276" y="226"/>
                      </a:cubicBezTo>
                      <a:cubicBezTo>
                        <a:pt x="276" y="170"/>
                        <a:pt x="287" y="86"/>
                        <a:pt x="241" y="45"/>
                      </a:cubicBezTo>
                      <a:cubicBezTo>
                        <a:pt x="200" y="7"/>
                        <a:pt x="103" y="0"/>
                        <a:pt x="93" y="64"/>
                      </a:cubicBezTo>
                    </a:path>
                  </a:pathLst>
                </a:custGeom>
                <a:solidFill>
                  <a:srgbClr val="0B0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02" name="Freeform 208"/>
                <p:cNvSpPr>
                  <a:spLocks/>
                </p:cNvSpPr>
                <p:nvPr/>
              </p:nvSpPr>
              <p:spPr bwMode="gray">
                <a:xfrm>
                  <a:off x="-10890250" y="20656551"/>
                  <a:ext cx="1382713" cy="4429125"/>
                </a:xfrm>
                <a:custGeom>
                  <a:avLst/>
                  <a:gdLst/>
                  <a:ahLst/>
                  <a:cxnLst>
                    <a:cxn ang="0">
                      <a:pos x="107" y="95"/>
                    </a:cxn>
                    <a:cxn ang="0">
                      <a:pos x="150" y="600"/>
                    </a:cxn>
                    <a:cxn ang="0">
                      <a:pos x="104" y="834"/>
                    </a:cxn>
                    <a:cxn ang="0">
                      <a:pos x="10" y="1020"/>
                    </a:cxn>
                    <a:cxn ang="0">
                      <a:pos x="303" y="818"/>
                    </a:cxn>
                    <a:cxn ang="0">
                      <a:pos x="311" y="331"/>
                    </a:cxn>
                    <a:cxn ang="0">
                      <a:pos x="128" y="84"/>
                    </a:cxn>
                  </a:cxnLst>
                  <a:rect l="0" t="0" r="r" b="b"/>
                  <a:pathLst>
                    <a:path w="369" h="1181">
                      <a:moveTo>
                        <a:pt x="107" y="95"/>
                      </a:moveTo>
                      <a:cubicBezTo>
                        <a:pt x="88" y="263"/>
                        <a:pt x="141" y="436"/>
                        <a:pt x="150" y="600"/>
                      </a:cubicBezTo>
                      <a:cubicBezTo>
                        <a:pt x="154" y="691"/>
                        <a:pt x="139" y="756"/>
                        <a:pt x="104" y="834"/>
                      </a:cubicBezTo>
                      <a:cubicBezTo>
                        <a:pt x="88" y="868"/>
                        <a:pt x="0" y="986"/>
                        <a:pt x="10" y="1020"/>
                      </a:cubicBezTo>
                      <a:cubicBezTo>
                        <a:pt x="55" y="1181"/>
                        <a:pt x="284" y="864"/>
                        <a:pt x="303" y="818"/>
                      </a:cubicBezTo>
                      <a:cubicBezTo>
                        <a:pt x="369" y="655"/>
                        <a:pt x="311" y="508"/>
                        <a:pt x="311" y="331"/>
                      </a:cubicBezTo>
                      <a:cubicBezTo>
                        <a:pt x="311" y="185"/>
                        <a:pt x="325" y="0"/>
                        <a:pt x="128" y="84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03" name="Freeform 209"/>
                <p:cNvSpPr>
                  <a:spLocks/>
                </p:cNvSpPr>
                <p:nvPr/>
              </p:nvSpPr>
              <p:spPr bwMode="gray">
                <a:xfrm>
                  <a:off x="-10534650" y="19604038"/>
                  <a:ext cx="1924050" cy="6808788"/>
                </a:xfrm>
                <a:custGeom>
                  <a:avLst/>
                  <a:gdLst/>
                  <a:ahLst/>
                  <a:cxnLst>
                    <a:cxn ang="0">
                      <a:pos x="33" y="107"/>
                    </a:cxn>
                    <a:cxn ang="0">
                      <a:pos x="72" y="128"/>
                    </a:cxn>
                    <a:cxn ang="0">
                      <a:pos x="55" y="527"/>
                    </a:cxn>
                    <a:cxn ang="0">
                      <a:pos x="74" y="927"/>
                    </a:cxn>
                    <a:cxn ang="0">
                      <a:pos x="84" y="1333"/>
                    </a:cxn>
                    <a:cxn ang="0">
                      <a:pos x="13" y="1718"/>
                    </a:cxn>
                    <a:cxn ang="0">
                      <a:pos x="227" y="1419"/>
                    </a:cxn>
                    <a:cxn ang="0">
                      <a:pos x="323" y="913"/>
                    </a:cxn>
                    <a:cxn ang="0">
                      <a:pos x="152" y="10"/>
                    </a:cxn>
                    <a:cxn ang="0">
                      <a:pos x="22" y="107"/>
                    </a:cxn>
                  </a:cxnLst>
                  <a:rect l="0" t="0" r="r" b="b"/>
                  <a:pathLst>
                    <a:path w="513" h="1816">
                      <a:moveTo>
                        <a:pt x="33" y="107"/>
                      </a:moveTo>
                      <a:cubicBezTo>
                        <a:pt x="50" y="111"/>
                        <a:pt x="61" y="111"/>
                        <a:pt x="72" y="128"/>
                      </a:cubicBezTo>
                      <a:cubicBezTo>
                        <a:pt x="2" y="236"/>
                        <a:pt x="61" y="405"/>
                        <a:pt x="55" y="527"/>
                      </a:cubicBezTo>
                      <a:cubicBezTo>
                        <a:pt x="48" y="663"/>
                        <a:pt x="39" y="794"/>
                        <a:pt x="74" y="927"/>
                      </a:cubicBezTo>
                      <a:cubicBezTo>
                        <a:pt x="106" y="1049"/>
                        <a:pt x="115" y="1208"/>
                        <a:pt x="84" y="1333"/>
                      </a:cubicBezTo>
                      <a:cubicBezTo>
                        <a:pt x="53" y="1461"/>
                        <a:pt x="0" y="1580"/>
                        <a:pt x="13" y="1718"/>
                      </a:cubicBezTo>
                      <a:cubicBezTo>
                        <a:pt x="257" y="1816"/>
                        <a:pt x="225" y="1584"/>
                        <a:pt x="227" y="1419"/>
                      </a:cubicBezTo>
                      <a:cubicBezTo>
                        <a:pt x="228" y="1237"/>
                        <a:pt x="298" y="1084"/>
                        <a:pt x="323" y="913"/>
                      </a:cubicBezTo>
                      <a:cubicBezTo>
                        <a:pt x="356" y="690"/>
                        <a:pt x="513" y="59"/>
                        <a:pt x="152" y="10"/>
                      </a:cubicBezTo>
                      <a:cubicBezTo>
                        <a:pt x="82" y="0"/>
                        <a:pt x="13" y="27"/>
                        <a:pt x="22" y="107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04" name="Freeform 210"/>
                <p:cNvSpPr>
                  <a:spLocks/>
                </p:cNvSpPr>
                <p:nvPr/>
              </p:nvSpPr>
              <p:spPr bwMode="gray">
                <a:xfrm>
                  <a:off x="-10474325" y="20915313"/>
                  <a:ext cx="1395413" cy="682625"/>
                </a:xfrm>
                <a:custGeom>
                  <a:avLst/>
                  <a:gdLst/>
                  <a:ahLst/>
                  <a:cxnLst>
                    <a:cxn ang="0">
                      <a:pos x="39" y="182"/>
                    </a:cxn>
                    <a:cxn ang="0">
                      <a:pos x="190" y="115"/>
                    </a:cxn>
                    <a:cxn ang="0">
                      <a:pos x="368" y="76"/>
                    </a:cxn>
                    <a:cxn ang="0">
                      <a:pos x="360" y="6"/>
                    </a:cxn>
                    <a:cxn ang="0">
                      <a:pos x="22" y="174"/>
                    </a:cxn>
                  </a:cxnLst>
                  <a:rect l="0" t="0" r="r" b="b"/>
                  <a:pathLst>
                    <a:path w="372" h="182">
                      <a:moveTo>
                        <a:pt x="39" y="182"/>
                      </a:moveTo>
                      <a:cubicBezTo>
                        <a:pt x="68" y="131"/>
                        <a:pt x="139" y="128"/>
                        <a:pt x="190" y="115"/>
                      </a:cubicBezTo>
                      <a:cubicBezTo>
                        <a:pt x="243" y="102"/>
                        <a:pt x="313" y="78"/>
                        <a:pt x="368" y="76"/>
                      </a:cubicBezTo>
                      <a:cubicBezTo>
                        <a:pt x="372" y="55"/>
                        <a:pt x="368" y="24"/>
                        <a:pt x="360" y="6"/>
                      </a:cubicBezTo>
                      <a:cubicBezTo>
                        <a:pt x="289" y="0"/>
                        <a:pt x="0" y="91"/>
                        <a:pt x="22" y="174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05" name="Freeform 211"/>
                <p:cNvSpPr>
                  <a:spLocks/>
                </p:cNvSpPr>
                <p:nvPr/>
              </p:nvSpPr>
              <p:spPr bwMode="gray">
                <a:xfrm>
                  <a:off x="-11891963" y="14690726"/>
                  <a:ext cx="3630613" cy="6772275"/>
                </a:xfrm>
                <a:custGeom>
                  <a:avLst/>
                  <a:gdLst/>
                  <a:ahLst/>
                  <a:cxnLst>
                    <a:cxn ang="0">
                      <a:pos x="42" y="334"/>
                    </a:cxn>
                    <a:cxn ang="0">
                      <a:pos x="13" y="540"/>
                    </a:cxn>
                    <a:cxn ang="0">
                      <a:pos x="24" y="745"/>
                    </a:cxn>
                    <a:cxn ang="0">
                      <a:pos x="67" y="934"/>
                    </a:cxn>
                    <a:cxn ang="0">
                      <a:pos x="107" y="1131"/>
                    </a:cxn>
                    <a:cxn ang="0">
                      <a:pos x="111" y="1148"/>
                    </a:cxn>
                    <a:cxn ang="0">
                      <a:pos x="175" y="1326"/>
                    </a:cxn>
                    <a:cxn ang="0">
                      <a:pos x="187" y="1544"/>
                    </a:cxn>
                    <a:cxn ang="0">
                      <a:pos x="198" y="1649"/>
                    </a:cxn>
                    <a:cxn ang="0">
                      <a:pos x="264" y="1720"/>
                    </a:cxn>
                    <a:cxn ang="0">
                      <a:pos x="438" y="1780"/>
                    </a:cxn>
                    <a:cxn ang="0">
                      <a:pos x="551" y="1757"/>
                    </a:cxn>
                    <a:cxn ang="0">
                      <a:pos x="670" y="1729"/>
                    </a:cxn>
                    <a:cxn ang="0">
                      <a:pos x="812" y="1652"/>
                    </a:cxn>
                    <a:cxn ang="0">
                      <a:pos x="787" y="1427"/>
                    </a:cxn>
                    <a:cxn ang="0">
                      <a:pos x="821" y="1210"/>
                    </a:cxn>
                    <a:cxn ang="0">
                      <a:pos x="901" y="960"/>
                    </a:cxn>
                    <a:cxn ang="0">
                      <a:pos x="908" y="958"/>
                    </a:cxn>
                    <a:cxn ang="0">
                      <a:pos x="946" y="496"/>
                    </a:cxn>
                    <a:cxn ang="0">
                      <a:pos x="887" y="275"/>
                    </a:cxn>
                    <a:cxn ang="0">
                      <a:pos x="792" y="194"/>
                    </a:cxn>
                    <a:cxn ang="0">
                      <a:pos x="615" y="71"/>
                    </a:cxn>
                    <a:cxn ang="0">
                      <a:pos x="221" y="8"/>
                    </a:cxn>
                    <a:cxn ang="0">
                      <a:pos x="73" y="64"/>
                    </a:cxn>
                    <a:cxn ang="0">
                      <a:pos x="50" y="221"/>
                    </a:cxn>
                    <a:cxn ang="0">
                      <a:pos x="46" y="346"/>
                    </a:cxn>
                  </a:cxnLst>
                  <a:rect l="0" t="0" r="r" b="b"/>
                  <a:pathLst>
                    <a:path w="968" h="1806">
                      <a:moveTo>
                        <a:pt x="42" y="334"/>
                      </a:moveTo>
                      <a:cubicBezTo>
                        <a:pt x="0" y="373"/>
                        <a:pt x="13" y="485"/>
                        <a:pt x="13" y="540"/>
                      </a:cubicBezTo>
                      <a:cubicBezTo>
                        <a:pt x="13" y="610"/>
                        <a:pt x="12" y="679"/>
                        <a:pt x="24" y="745"/>
                      </a:cubicBezTo>
                      <a:cubicBezTo>
                        <a:pt x="37" y="811"/>
                        <a:pt x="42" y="875"/>
                        <a:pt x="67" y="934"/>
                      </a:cubicBezTo>
                      <a:cubicBezTo>
                        <a:pt x="94" y="997"/>
                        <a:pt x="83" y="1069"/>
                        <a:pt x="107" y="1131"/>
                      </a:cubicBezTo>
                      <a:cubicBezTo>
                        <a:pt x="109" y="1137"/>
                        <a:pt x="110" y="1141"/>
                        <a:pt x="111" y="1148"/>
                      </a:cubicBezTo>
                      <a:cubicBezTo>
                        <a:pt x="145" y="1153"/>
                        <a:pt x="172" y="1293"/>
                        <a:pt x="175" y="1326"/>
                      </a:cubicBezTo>
                      <a:cubicBezTo>
                        <a:pt x="181" y="1397"/>
                        <a:pt x="190" y="1472"/>
                        <a:pt x="187" y="1544"/>
                      </a:cubicBezTo>
                      <a:cubicBezTo>
                        <a:pt x="185" y="1580"/>
                        <a:pt x="176" y="1620"/>
                        <a:pt x="198" y="1649"/>
                      </a:cubicBezTo>
                      <a:cubicBezTo>
                        <a:pt x="216" y="1673"/>
                        <a:pt x="244" y="1699"/>
                        <a:pt x="264" y="1720"/>
                      </a:cubicBezTo>
                      <a:cubicBezTo>
                        <a:pt x="316" y="1774"/>
                        <a:pt x="365" y="1806"/>
                        <a:pt x="438" y="1780"/>
                      </a:cubicBezTo>
                      <a:cubicBezTo>
                        <a:pt x="475" y="1767"/>
                        <a:pt x="511" y="1762"/>
                        <a:pt x="551" y="1757"/>
                      </a:cubicBezTo>
                      <a:cubicBezTo>
                        <a:pt x="594" y="1753"/>
                        <a:pt x="630" y="1737"/>
                        <a:pt x="670" y="1729"/>
                      </a:cubicBezTo>
                      <a:cubicBezTo>
                        <a:pt x="734" y="1716"/>
                        <a:pt x="793" y="1731"/>
                        <a:pt x="812" y="1652"/>
                      </a:cubicBezTo>
                      <a:cubicBezTo>
                        <a:pt x="829" y="1577"/>
                        <a:pt x="803" y="1495"/>
                        <a:pt x="787" y="1427"/>
                      </a:cubicBezTo>
                      <a:cubicBezTo>
                        <a:pt x="770" y="1350"/>
                        <a:pt x="788" y="1278"/>
                        <a:pt x="821" y="1210"/>
                      </a:cubicBezTo>
                      <a:cubicBezTo>
                        <a:pt x="858" y="1131"/>
                        <a:pt x="876" y="1045"/>
                        <a:pt x="901" y="960"/>
                      </a:cubicBezTo>
                      <a:cubicBezTo>
                        <a:pt x="903" y="959"/>
                        <a:pt x="905" y="959"/>
                        <a:pt x="908" y="958"/>
                      </a:cubicBezTo>
                      <a:cubicBezTo>
                        <a:pt x="953" y="813"/>
                        <a:pt x="968" y="648"/>
                        <a:pt x="946" y="496"/>
                      </a:cubicBezTo>
                      <a:cubicBezTo>
                        <a:pt x="935" y="423"/>
                        <a:pt x="924" y="342"/>
                        <a:pt x="887" y="275"/>
                      </a:cubicBezTo>
                      <a:cubicBezTo>
                        <a:pt x="868" y="241"/>
                        <a:pt x="824" y="214"/>
                        <a:pt x="792" y="194"/>
                      </a:cubicBezTo>
                      <a:cubicBezTo>
                        <a:pt x="733" y="157"/>
                        <a:pt x="680" y="98"/>
                        <a:pt x="615" y="71"/>
                      </a:cubicBezTo>
                      <a:cubicBezTo>
                        <a:pt x="493" y="20"/>
                        <a:pt x="350" y="18"/>
                        <a:pt x="221" y="8"/>
                      </a:cubicBezTo>
                      <a:cubicBezTo>
                        <a:pt x="159" y="3"/>
                        <a:pt x="96" y="0"/>
                        <a:pt x="73" y="64"/>
                      </a:cubicBezTo>
                      <a:cubicBezTo>
                        <a:pt x="57" y="110"/>
                        <a:pt x="54" y="170"/>
                        <a:pt x="50" y="221"/>
                      </a:cubicBezTo>
                      <a:cubicBezTo>
                        <a:pt x="46" y="260"/>
                        <a:pt x="27" y="311"/>
                        <a:pt x="46" y="346"/>
                      </a:cubicBezTo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06" name="Freeform 212"/>
                <p:cNvSpPr>
                  <a:spLocks/>
                </p:cNvSpPr>
                <p:nvPr/>
              </p:nvSpPr>
              <p:spPr bwMode="gray">
                <a:xfrm>
                  <a:off x="-12514263" y="9583738"/>
                  <a:ext cx="4768850" cy="6877050"/>
                </a:xfrm>
                <a:custGeom>
                  <a:avLst/>
                  <a:gdLst/>
                  <a:ahLst/>
                  <a:cxnLst>
                    <a:cxn ang="0">
                      <a:pos x="284" y="116"/>
                    </a:cxn>
                    <a:cxn ang="0">
                      <a:pos x="119" y="164"/>
                    </a:cxn>
                    <a:cxn ang="0">
                      <a:pos x="19" y="304"/>
                    </a:cxn>
                    <a:cxn ang="0">
                      <a:pos x="15" y="605"/>
                    </a:cxn>
                    <a:cxn ang="0">
                      <a:pos x="11" y="836"/>
                    </a:cxn>
                    <a:cxn ang="0">
                      <a:pos x="34" y="954"/>
                    </a:cxn>
                    <a:cxn ang="0">
                      <a:pos x="49" y="1111"/>
                    </a:cxn>
                    <a:cxn ang="0">
                      <a:pos x="102" y="1211"/>
                    </a:cxn>
                    <a:cxn ang="0">
                      <a:pos x="159" y="1322"/>
                    </a:cxn>
                    <a:cxn ang="0">
                      <a:pos x="140" y="1413"/>
                    </a:cxn>
                    <a:cxn ang="0">
                      <a:pos x="172" y="1411"/>
                    </a:cxn>
                    <a:cxn ang="0">
                      <a:pos x="163" y="1623"/>
                    </a:cxn>
                    <a:cxn ang="0">
                      <a:pos x="163" y="1697"/>
                    </a:cxn>
                    <a:cxn ang="0">
                      <a:pos x="259" y="1725"/>
                    </a:cxn>
                    <a:cxn ang="0">
                      <a:pos x="458" y="1520"/>
                    </a:cxn>
                    <a:cxn ang="0">
                      <a:pos x="611" y="1769"/>
                    </a:cxn>
                    <a:cxn ang="0">
                      <a:pos x="958" y="1761"/>
                    </a:cxn>
                    <a:cxn ang="0">
                      <a:pos x="1130" y="1711"/>
                    </a:cxn>
                    <a:cxn ang="0">
                      <a:pos x="1098" y="1515"/>
                    </a:cxn>
                    <a:cxn ang="0">
                      <a:pos x="1075" y="1401"/>
                    </a:cxn>
                    <a:cxn ang="0">
                      <a:pos x="1031" y="1297"/>
                    </a:cxn>
                    <a:cxn ang="0">
                      <a:pos x="1014" y="1091"/>
                    </a:cxn>
                    <a:cxn ang="0">
                      <a:pos x="1019" y="1052"/>
                    </a:cxn>
                    <a:cxn ang="0">
                      <a:pos x="1041" y="1026"/>
                    </a:cxn>
                    <a:cxn ang="0">
                      <a:pos x="1062" y="857"/>
                    </a:cxn>
                    <a:cxn ang="0">
                      <a:pos x="1094" y="840"/>
                    </a:cxn>
                    <a:cxn ang="0">
                      <a:pos x="1114" y="785"/>
                    </a:cxn>
                    <a:cxn ang="0">
                      <a:pos x="1158" y="692"/>
                    </a:cxn>
                    <a:cxn ang="0">
                      <a:pos x="1252" y="249"/>
                    </a:cxn>
                    <a:cxn ang="0">
                      <a:pos x="973" y="56"/>
                    </a:cxn>
                    <a:cxn ang="0">
                      <a:pos x="507" y="45"/>
                    </a:cxn>
                    <a:cxn ang="0">
                      <a:pos x="276" y="124"/>
                    </a:cxn>
                  </a:cxnLst>
                  <a:rect l="0" t="0" r="r" b="b"/>
                  <a:pathLst>
                    <a:path w="1272" h="1834">
                      <a:moveTo>
                        <a:pt x="284" y="116"/>
                      </a:moveTo>
                      <a:cubicBezTo>
                        <a:pt x="230" y="134"/>
                        <a:pt x="174" y="145"/>
                        <a:pt x="119" y="164"/>
                      </a:cubicBezTo>
                      <a:cubicBezTo>
                        <a:pt x="55" y="185"/>
                        <a:pt x="27" y="234"/>
                        <a:pt x="19" y="304"/>
                      </a:cubicBezTo>
                      <a:cubicBezTo>
                        <a:pt x="7" y="403"/>
                        <a:pt x="27" y="506"/>
                        <a:pt x="15" y="605"/>
                      </a:cubicBezTo>
                      <a:cubicBezTo>
                        <a:pt x="6" y="680"/>
                        <a:pt x="0" y="761"/>
                        <a:pt x="11" y="836"/>
                      </a:cubicBezTo>
                      <a:cubicBezTo>
                        <a:pt x="16" y="875"/>
                        <a:pt x="30" y="914"/>
                        <a:pt x="34" y="954"/>
                      </a:cubicBezTo>
                      <a:cubicBezTo>
                        <a:pt x="39" y="1004"/>
                        <a:pt x="25" y="1066"/>
                        <a:pt x="49" y="1111"/>
                      </a:cubicBezTo>
                      <a:cubicBezTo>
                        <a:pt x="68" y="1147"/>
                        <a:pt x="85" y="1170"/>
                        <a:pt x="102" y="1211"/>
                      </a:cubicBezTo>
                      <a:cubicBezTo>
                        <a:pt x="116" y="1246"/>
                        <a:pt x="122" y="1303"/>
                        <a:pt x="159" y="1322"/>
                      </a:cubicBezTo>
                      <a:cubicBezTo>
                        <a:pt x="166" y="1350"/>
                        <a:pt x="134" y="1377"/>
                        <a:pt x="140" y="1413"/>
                      </a:cubicBezTo>
                      <a:cubicBezTo>
                        <a:pt x="150" y="1411"/>
                        <a:pt x="161" y="1416"/>
                        <a:pt x="172" y="1411"/>
                      </a:cubicBezTo>
                      <a:cubicBezTo>
                        <a:pt x="170" y="1482"/>
                        <a:pt x="175" y="1554"/>
                        <a:pt x="163" y="1623"/>
                      </a:cubicBezTo>
                      <a:cubicBezTo>
                        <a:pt x="158" y="1657"/>
                        <a:pt x="142" y="1682"/>
                        <a:pt x="163" y="1697"/>
                      </a:cubicBezTo>
                      <a:cubicBezTo>
                        <a:pt x="184" y="1711"/>
                        <a:pt x="234" y="1719"/>
                        <a:pt x="259" y="1725"/>
                      </a:cubicBezTo>
                      <a:cubicBezTo>
                        <a:pt x="380" y="1756"/>
                        <a:pt x="441" y="1620"/>
                        <a:pt x="458" y="1520"/>
                      </a:cubicBezTo>
                      <a:cubicBezTo>
                        <a:pt x="497" y="1620"/>
                        <a:pt x="504" y="1720"/>
                        <a:pt x="611" y="1769"/>
                      </a:cubicBezTo>
                      <a:cubicBezTo>
                        <a:pt x="683" y="1803"/>
                        <a:pt x="904" y="1834"/>
                        <a:pt x="958" y="1761"/>
                      </a:cubicBezTo>
                      <a:cubicBezTo>
                        <a:pt x="995" y="1754"/>
                        <a:pt x="1116" y="1737"/>
                        <a:pt x="1130" y="1711"/>
                      </a:cubicBezTo>
                      <a:cubicBezTo>
                        <a:pt x="1156" y="1664"/>
                        <a:pt x="1107" y="1562"/>
                        <a:pt x="1098" y="1515"/>
                      </a:cubicBezTo>
                      <a:cubicBezTo>
                        <a:pt x="1090" y="1476"/>
                        <a:pt x="1086" y="1438"/>
                        <a:pt x="1075" y="1401"/>
                      </a:cubicBezTo>
                      <a:cubicBezTo>
                        <a:pt x="1064" y="1365"/>
                        <a:pt x="1045" y="1333"/>
                        <a:pt x="1031" y="1297"/>
                      </a:cubicBezTo>
                      <a:cubicBezTo>
                        <a:pt x="1005" y="1233"/>
                        <a:pt x="1006" y="1160"/>
                        <a:pt x="1014" y="1091"/>
                      </a:cubicBezTo>
                      <a:cubicBezTo>
                        <a:pt x="1016" y="1077"/>
                        <a:pt x="1017" y="1066"/>
                        <a:pt x="1019" y="1052"/>
                      </a:cubicBezTo>
                      <a:cubicBezTo>
                        <a:pt x="1033" y="1046"/>
                        <a:pt x="1034" y="1039"/>
                        <a:pt x="1041" y="1026"/>
                      </a:cubicBezTo>
                      <a:cubicBezTo>
                        <a:pt x="1007" y="987"/>
                        <a:pt x="1028" y="886"/>
                        <a:pt x="1062" y="857"/>
                      </a:cubicBezTo>
                      <a:cubicBezTo>
                        <a:pt x="1071" y="850"/>
                        <a:pt x="1084" y="851"/>
                        <a:pt x="1094" y="840"/>
                      </a:cubicBezTo>
                      <a:cubicBezTo>
                        <a:pt x="1103" y="830"/>
                        <a:pt x="1108" y="798"/>
                        <a:pt x="1114" y="785"/>
                      </a:cubicBezTo>
                      <a:cubicBezTo>
                        <a:pt x="1128" y="751"/>
                        <a:pt x="1144" y="725"/>
                        <a:pt x="1158" y="692"/>
                      </a:cubicBezTo>
                      <a:cubicBezTo>
                        <a:pt x="1218" y="547"/>
                        <a:pt x="1272" y="410"/>
                        <a:pt x="1252" y="249"/>
                      </a:cubicBezTo>
                      <a:cubicBezTo>
                        <a:pt x="1237" y="131"/>
                        <a:pt x="1073" y="71"/>
                        <a:pt x="973" y="56"/>
                      </a:cubicBezTo>
                      <a:cubicBezTo>
                        <a:pt x="820" y="34"/>
                        <a:pt x="664" y="0"/>
                        <a:pt x="507" y="45"/>
                      </a:cubicBezTo>
                      <a:cubicBezTo>
                        <a:pt x="436" y="65"/>
                        <a:pt x="326" y="68"/>
                        <a:pt x="276" y="124"/>
                      </a:cubicBezTo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07" name="Freeform 213"/>
                <p:cNvSpPr>
                  <a:spLocks/>
                </p:cNvSpPr>
                <p:nvPr/>
              </p:nvSpPr>
              <p:spPr bwMode="gray">
                <a:xfrm>
                  <a:off x="-8805863" y="10167938"/>
                  <a:ext cx="1676400" cy="5910263"/>
                </a:xfrm>
                <a:custGeom>
                  <a:avLst/>
                  <a:gdLst/>
                  <a:ahLst/>
                  <a:cxnLst>
                    <a:cxn ang="0">
                      <a:pos x="190" y="4"/>
                    </a:cxn>
                    <a:cxn ang="0">
                      <a:pos x="286" y="141"/>
                    </a:cxn>
                    <a:cxn ang="0">
                      <a:pos x="308" y="225"/>
                    </a:cxn>
                    <a:cxn ang="0">
                      <a:pos x="348" y="290"/>
                    </a:cxn>
                    <a:cxn ang="0">
                      <a:pos x="323" y="322"/>
                    </a:cxn>
                    <a:cxn ang="0">
                      <a:pos x="338" y="364"/>
                    </a:cxn>
                    <a:cxn ang="0">
                      <a:pos x="373" y="438"/>
                    </a:cxn>
                    <a:cxn ang="0">
                      <a:pos x="388" y="605"/>
                    </a:cxn>
                    <a:cxn ang="0">
                      <a:pos x="412" y="681"/>
                    </a:cxn>
                    <a:cxn ang="0">
                      <a:pos x="412" y="782"/>
                    </a:cxn>
                    <a:cxn ang="0">
                      <a:pos x="444" y="959"/>
                    </a:cxn>
                    <a:cxn ang="0">
                      <a:pos x="444" y="1012"/>
                    </a:cxn>
                    <a:cxn ang="0">
                      <a:pos x="421" y="1053"/>
                    </a:cxn>
                    <a:cxn ang="0">
                      <a:pos x="396" y="1145"/>
                    </a:cxn>
                    <a:cxn ang="0">
                      <a:pos x="365" y="1230"/>
                    </a:cxn>
                    <a:cxn ang="0">
                      <a:pos x="328" y="1327"/>
                    </a:cxn>
                    <a:cxn ang="0">
                      <a:pos x="238" y="1434"/>
                    </a:cxn>
                    <a:cxn ang="0">
                      <a:pos x="149" y="1555"/>
                    </a:cxn>
                    <a:cxn ang="0">
                      <a:pos x="98" y="1572"/>
                    </a:cxn>
                    <a:cxn ang="0">
                      <a:pos x="53" y="1504"/>
                    </a:cxn>
                    <a:cxn ang="0">
                      <a:pos x="33" y="1399"/>
                    </a:cxn>
                    <a:cxn ang="0">
                      <a:pos x="98" y="1226"/>
                    </a:cxn>
                    <a:cxn ang="0">
                      <a:pos x="150" y="1068"/>
                    </a:cxn>
                    <a:cxn ang="0">
                      <a:pos x="163" y="968"/>
                    </a:cxn>
                    <a:cxn ang="0">
                      <a:pos x="170" y="927"/>
                    </a:cxn>
                    <a:cxn ang="0">
                      <a:pos x="146" y="895"/>
                    </a:cxn>
                    <a:cxn ang="0">
                      <a:pos x="89" y="730"/>
                    </a:cxn>
                    <a:cxn ang="0">
                      <a:pos x="1" y="560"/>
                    </a:cxn>
                    <a:cxn ang="0">
                      <a:pos x="36" y="449"/>
                    </a:cxn>
                    <a:cxn ang="0">
                      <a:pos x="77" y="288"/>
                    </a:cxn>
                    <a:cxn ang="0">
                      <a:pos x="117" y="55"/>
                    </a:cxn>
                    <a:cxn ang="0">
                      <a:pos x="186" y="0"/>
                    </a:cxn>
                  </a:cxnLst>
                  <a:rect l="0" t="0" r="r" b="b"/>
                  <a:pathLst>
                    <a:path w="447" h="1576">
                      <a:moveTo>
                        <a:pt x="190" y="4"/>
                      </a:moveTo>
                      <a:cubicBezTo>
                        <a:pt x="243" y="37"/>
                        <a:pt x="273" y="80"/>
                        <a:pt x="286" y="141"/>
                      </a:cubicBezTo>
                      <a:cubicBezTo>
                        <a:pt x="295" y="183"/>
                        <a:pt x="280" y="198"/>
                        <a:pt x="308" y="225"/>
                      </a:cubicBezTo>
                      <a:cubicBezTo>
                        <a:pt x="325" y="242"/>
                        <a:pt x="356" y="253"/>
                        <a:pt x="348" y="290"/>
                      </a:cubicBezTo>
                      <a:cubicBezTo>
                        <a:pt x="344" y="306"/>
                        <a:pt x="325" y="309"/>
                        <a:pt x="323" y="322"/>
                      </a:cubicBezTo>
                      <a:cubicBezTo>
                        <a:pt x="320" y="342"/>
                        <a:pt x="332" y="347"/>
                        <a:pt x="338" y="364"/>
                      </a:cubicBezTo>
                      <a:cubicBezTo>
                        <a:pt x="349" y="393"/>
                        <a:pt x="356" y="414"/>
                        <a:pt x="373" y="438"/>
                      </a:cubicBezTo>
                      <a:cubicBezTo>
                        <a:pt x="413" y="497"/>
                        <a:pt x="381" y="536"/>
                        <a:pt x="388" y="605"/>
                      </a:cubicBezTo>
                      <a:cubicBezTo>
                        <a:pt x="391" y="638"/>
                        <a:pt x="408" y="653"/>
                        <a:pt x="412" y="681"/>
                      </a:cubicBezTo>
                      <a:cubicBezTo>
                        <a:pt x="417" y="714"/>
                        <a:pt x="403" y="748"/>
                        <a:pt x="412" y="782"/>
                      </a:cubicBezTo>
                      <a:cubicBezTo>
                        <a:pt x="427" y="838"/>
                        <a:pt x="444" y="898"/>
                        <a:pt x="444" y="959"/>
                      </a:cubicBezTo>
                      <a:cubicBezTo>
                        <a:pt x="444" y="976"/>
                        <a:pt x="447" y="996"/>
                        <a:pt x="444" y="1012"/>
                      </a:cubicBezTo>
                      <a:cubicBezTo>
                        <a:pt x="439" y="1035"/>
                        <a:pt x="431" y="1035"/>
                        <a:pt x="421" y="1053"/>
                      </a:cubicBezTo>
                      <a:cubicBezTo>
                        <a:pt x="404" y="1082"/>
                        <a:pt x="401" y="1111"/>
                        <a:pt x="396" y="1145"/>
                      </a:cubicBezTo>
                      <a:cubicBezTo>
                        <a:pt x="390" y="1181"/>
                        <a:pt x="382" y="1200"/>
                        <a:pt x="365" y="1230"/>
                      </a:cubicBezTo>
                      <a:cubicBezTo>
                        <a:pt x="344" y="1266"/>
                        <a:pt x="341" y="1288"/>
                        <a:pt x="328" y="1327"/>
                      </a:cubicBezTo>
                      <a:cubicBezTo>
                        <a:pt x="312" y="1374"/>
                        <a:pt x="273" y="1403"/>
                        <a:pt x="238" y="1434"/>
                      </a:cubicBezTo>
                      <a:cubicBezTo>
                        <a:pt x="203" y="1465"/>
                        <a:pt x="173" y="1514"/>
                        <a:pt x="149" y="1555"/>
                      </a:cubicBezTo>
                      <a:cubicBezTo>
                        <a:pt x="131" y="1561"/>
                        <a:pt x="119" y="1576"/>
                        <a:pt x="98" y="1572"/>
                      </a:cubicBezTo>
                      <a:cubicBezTo>
                        <a:pt x="95" y="1541"/>
                        <a:pt x="66" y="1528"/>
                        <a:pt x="53" y="1504"/>
                      </a:cubicBezTo>
                      <a:cubicBezTo>
                        <a:pt x="36" y="1472"/>
                        <a:pt x="31" y="1436"/>
                        <a:pt x="33" y="1399"/>
                      </a:cubicBezTo>
                      <a:cubicBezTo>
                        <a:pt x="37" y="1332"/>
                        <a:pt x="75" y="1284"/>
                        <a:pt x="98" y="1226"/>
                      </a:cubicBezTo>
                      <a:cubicBezTo>
                        <a:pt x="118" y="1176"/>
                        <a:pt x="141" y="1118"/>
                        <a:pt x="150" y="1068"/>
                      </a:cubicBezTo>
                      <a:cubicBezTo>
                        <a:pt x="156" y="1034"/>
                        <a:pt x="157" y="999"/>
                        <a:pt x="163" y="968"/>
                      </a:cubicBezTo>
                      <a:cubicBezTo>
                        <a:pt x="166" y="955"/>
                        <a:pt x="174" y="944"/>
                        <a:pt x="170" y="927"/>
                      </a:cubicBezTo>
                      <a:cubicBezTo>
                        <a:pt x="165" y="905"/>
                        <a:pt x="157" y="910"/>
                        <a:pt x="146" y="895"/>
                      </a:cubicBezTo>
                      <a:cubicBezTo>
                        <a:pt x="108" y="841"/>
                        <a:pt x="108" y="790"/>
                        <a:pt x="89" y="730"/>
                      </a:cubicBezTo>
                      <a:cubicBezTo>
                        <a:pt x="70" y="666"/>
                        <a:pt x="2" y="640"/>
                        <a:pt x="1" y="560"/>
                      </a:cubicBezTo>
                      <a:cubicBezTo>
                        <a:pt x="0" y="517"/>
                        <a:pt x="20" y="487"/>
                        <a:pt x="36" y="449"/>
                      </a:cubicBezTo>
                      <a:cubicBezTo>
                        <a:pt x="58" y="398"/>
                        <a:pt x="72" y="345"/>
                        <a:pt x="77" y="288"/>
                      </a:cubicBezTo>
                      <a:cubicBezTo>
                        <a:pt x="85" y="209"/>
                        <a:pt x="60" y="115"/>
                        <a:pt x="117" y="55"/>
                      </a:cubicBezTo>
                      <a:cubicBezTo>
                        <a:pt x="138" y="34"/>
                        <a:pt x="164" y="18"/>
                        <a:pt x="186" y="0"/>
                      </a:cubicBezTo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08" name="Freeform 214"/>
                <p:cNvSpPr>
                  <a:spLocks/>
                </p:cNvSpPr>
                <p:nvPr/>
              </p:nvSpPr>
              <p:spPr bwMode="gray">
                <a:xfrm>
                  <a:off x="-12274550" y="11315701"/>
                  <a:ext cx="1162050" cy="2009775"/>
                </a:xfrm>
                <a:custGeom>
                  <a:avLst/>
                  <a:gdLst/>
                  <a:ahLst/>
                  <a:cxnLst>
                    <a:cxn ang="0">
                      <a:pos x="148" y="0"/>
                    </a:cxn>
                    <a:cxn ang="0">
                      <a:pos x="154" y="269"/>
                    </a:cxn>
                    <a:cxn ang="0">
                      <a:pos x="310" y="452"/>
                    </a:cxn>
                    <a:cxn ang="0">
                      <a:pos x="131" y="0"/>
                    </a:cxn>
                  </a:cxnLst>
                  <a:rect l="0" t="0" r="r" b="b"/>
                  <a:pathLst>
                    <a:path w="310" h="536">
                      <a:moveTo>
                        <a:pt x="148" y="0"/>
                      </a:moveTo>
                      <a:cubicBezTo>
                        <a:pt x="148" y="85"/>
                        <a:pt x="124" y="195"/>
                        <a:pt x="154" y="269"/>
                      </a:cubicBezTo>
                      <a:cubicBezTo>
                        <a:pt x="182" y="338"/>
                        <a:pt x="254" y="405"/>
                        <a:pt x="310" y="452"/>
                      </a:cubicBezTo>
                      <a:cubicBezTo>
                        <a:pt x="222" y="536"/>
                        <a:pt x="0" y="98"/>
                        <a:pt x="131" y="0"/>
                      </a:cubicBezTo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09" name="Freeform 215"/>
                <p:cNvSpPr>
                  <a:spLocks/>
                </p:cNvSpPr>
                <p:nvPr/>
              </p:nvSpPr>
              <p:spPr bwMode="gray">
                <a:xfrm>
                  <a:off x="-10691813" y="10321926"/>
                  <a:ext cx="1900238" cy="2689225"/>
                </a:xfrm>
                <a:custGeom>
                  <a:avLst/>
                  <a:gdLst/>
                  <a:ahLst/>
                  <a:cxnLst>
                    <a:cxn ang="0">
                      <a:pos x="8" y="701"/>
                    </a:cxn>
                    <a:cxn ang="0">
                      <a:pos x="292" y="372"/>
                    </a:cxn>
                    <a:cxn ang="0">
                      <a:pos x="507" y="0"/>
                    </a:cxn>
                    <a:cxn ang="0">
                      <a:pos x="466" y="56"/>
                    </a:cxn>
                    <a:cxn ang="0">
                      <a:pos x="428" y="121"/>
                    </a:cxn>
                    <a:cxn ang="0">
                      <a:pos x="365" y="251"/>
                    </a:cxn>
                    <a:cxn ang="0">
                      <a:pos x="232" y="514"/>
                    </a:cxn>
                    <a:cxn ang="0">
                      <a:pos x="0" y="717"/>
                    </a:cxn>
                  </a:cxnLst>
                  <a:rect l="0" t="0" r="r" b="b"/>
                  <a:pathLst>
                    <a:path w="507" h="717">
                      <a:moveTo>
                        <a:pt x="8" y="701"/>
                      </a:moveTo>
                      <a:cubicBezTo>
                        <a:pt x="126" y="642"/>
                        <a:pt x="212" y="486"/>
                        <a:pt x="292" y="372"/>
                      </a:cubicBezTo>
                      <a:cubicBezTo>
                        <a:pt x="352" y="287"/>
                        <a:pt x="402" y="8"/>
                        <a:pt x="507" y="0"/>
                      </a:cubicBezTo>
                      <a:cubicBezTo>
                        <a:pt x="502" y="35"/>
                        <a:pt x="481" y="30"/>
                        <a:pt x="466" y="56"/>
                      </a:cubicBezTo>
                      <a:cubicBezTo>
                        <a:pt x="456" y="72"/>
                        <a:pt x="439" y="102"/>
                        <a:pt x="428" y="121"/>
                      </a:cubicBezTo>
                      <a:cubicBezTo>
                        <a:pt x="400" y="166"/>
                        <a:pt x="384" y="201"/>
                        <a:pt x="365" y="251"/>
                      </a:cubicBezTo>
                      <a:cubicBezTo>
                        <a:pt x="327" y="350"/>
                        <a:pt x="276" y="423"/>
                        <a:pt x="232" y="514"/>
                      </a:cubicBezTo>
                      <a:cubicBezTo>
                        <a:pt x="135" y="568"/>
                        <a:pt x="118" y="700"/>
                        <a:pt x="0" y="717"/>
                      </a:cubicBezTo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0" name="Freeform 216"/>
                <p:cNvSpPr>
                  <a:spLocks/>
                </p:cNvSpPr>
                <p:nvPr/>
              </p:nvSpPr>
              <p:spPr bwMode="gray">
                <a:xfrm>
                  <a:off x="-12109450" y="8926513"/>
                  <a:ext cx="3465513" cy="3694113"/>
                </a:xfrm>
                <a:custGeom>
                  <a:avLst/>
                  <a:gdLst/>
                  <a:ahLst/>
                  <a:cxnLst>
                    <a:cxn ang="0">
                      <a:pos x="657" y="363"/>
                    </a:cxn>
                    <a:cxn ang="0">
                      <a:pos x="462" y="673"/>
                    </a:cxn>
                    <a:cxn ang="0">
                      <a:pos x="333" y="985"/>
                    </a:cxn>
                    <a:cxn ang="0">
                      <a:pos x="236" y="354"/>
                    </a:cxn>
                    <a:cxn ang="0">
                      <a:pos x="0" y="385"/>
                    </a:cxn>
                    <a:cxn ang="0">
                      <a:pos x="155" y="269"/>
                    </a:cxn>
                    <a:cxn ang="0">
                      <a:pos x="272" y="118"/>
                    </a:cxn>
                    <a:cxn ang="0">
                      <a:pos x="655" y="53"/>
                    </a:cxn>
                    <a:cxn ang="0">
                      <a:pos x="924" y="405"/>
                    </a:cxn>
                    <a:cxn ang="0">
                      <a:pos x="647" y="374"/>
                    </a:cxn>
                  </a:cxnLst>
                  <a:rect l="0" t="0" r="r" b="b"/>
                  <a:pathLst>
                    <a:path w="924" h="985">
                      <a:moveTo>
                        <a:pt x="657" y="363"/>
                      </a:moveTo>
                      <a:cubicBezTo>
                        <a:pt x="602" y="466"/>
                        <a:pt x="523" y="569"/>
                        <a:pt x="462" y="673"/>
                      </a:cubicBezTo>
                      <a:cubicBezTo>
                        <a:pt x="412" y="727"/>
                        <a:pt x="334" y="908"/>
                        <a:pt x="333" y="985"/>
                      </a:cubicBezTo>
                      <a:cubicBezTo>
                        <a:pt x="183" y="931"/>
                        <a:pt x="225" y="479"/>
                        <a:pt x="236" y="354"/>
                      </a:cubicBezTo>
                      <a:cubicBezTo>
                        <a:pt x="139" y="320"/>
                        <a:pt x="90" y="383"/>
                        <a:pt x="0" y="385"/>
                      </a:cubicBezTo>
                      <a:cubicBezTo>
                        <a:pt x="25" y="359"/>
                        <a:pt x="111" y="310"/>
                        <a:pt x="155" y="269"/>
                      </a:cubicBezTo>
                      <a:cubicBezTo>
                        <a:pt x="203" y="225"/>
                        <a:pt x="232" y="156"/>
                        <a:pt x="272" y="118"/>
                      </a:cubicBezTo>
                      <a:cubicBezTo>
                        <a:pt x="370" y="25"/>
                        <a:pt x="531" y="0"/>
                        <a:pt x="655" y="53"/>
                      </a:cubicBezTo>
                      <a:cubicBezTo>
                        <a:pt x="729" y="164"/>
                        <a:pt x="911" y="267"/>
                        <a:pt x="924" y="405"/>
                      </a:cubicBezTo>
                      <a:cubicBezTo>
                        <a:pt x="842" y="413"/>
                        <a:pt x="739" y="374"/>
                        <a:pt x="647" y="374"/>
                      </a:cubicBezTo>
                    </a:path>
                  </a:pathLst>
                </a:custGeom>
                <a:solidFill>
                  <a:srgbClr val="EDE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1" name="Freeform 217"/>
                <p:cNvSpPr>
                  <a:spLocks/>
                </p:cNvSpPr>
                <p:nvPr/>
              </p:nvSpPr>
              <p:spPr bwMode="gray">
                <a:xfrm>
                  <a:off x="-10977563" y="7891463"/>
                  <a:ext cx="1387475" cy="3170238"/>
                </a:xfrm>
                <a:custGeom>
                  <a:avLst/>
                  <a:gdLst/>
                  <a:ahLst/>
                  <a:cxnLst>
                    <a:cxn ang="0">
                      <a:pos x="65" y="209"/>
                    </a:cxn>
                    <a:cxn ang="0">
                      <a:pos x="15" y="456"/>
                    </a:cxn>
                    <a:cxn ang="0">
                      <a:pos x="76" y="845"/>
                    </a:cxn>
                    <a:cxn ang="0">
                      <a:pos x="347" y="411"/>
                    </a:cxn>
                    <a:cxn ang="0">
                      <a:pos x="313" y="166"/>
                    </a:cxn>
                    <a:cxn ang="0">
                      <a:pos x="65" y="209"/>
                    </a:cxn>
                  </a:cxnLst>
                  <a:rect l="0" t="0" r="r" b="b"/>
                  <a:pathLst>
                    <a:path w="370" h="845">
                      <a:moveTo>
                        <a:pt x="65" y="209"/>
                      </a:moveTo>
                      <a:cubicBezTo>
                        <a:pt x="37" y="364"/>
                        <a:pt x="31" y="299"/>
                        <a:pt x="15" y="456"/>
                      </a:cubicBezTo>
                      <a:cubicBezTo>
                        <a:pt x="0" y="610"/>
                        <a:pt x="23" y="766"/>
                        <a:pt x="76" y="845"/>
                      </a:cubicBezTo>
                      <a:cubicBezTo>
                        <a:pt x="198" y="720"/>
                        <a:pt x="370" y="495"/>
                        <a:pt x="347" y="411"/>
                      </a:cubicBezTo>
                      <a:cubicBezTo>
                        <a:pt x="326" y="334"/>
                        <a:pt x="333" y="247"/>
                        <a:pt x="313" y="166"/>
                      </a:cubicBezTo>
                      <a:cubicBezTo>
                        <a:pt x="270" y="0"/>
                        <a:pt x="129" y="113"/>
                        <a:pt x="65" y="209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2" name="Freeform 218"/>
                <p:cNvSpPr>
                  <a:spLocks/>
                </p:cNvSpPr>
                <p:nvPr/>
              </p:nvSpPr>
              <p:spPr bwMode="gray">
                <a:xfrm>
                  <a:off x="-11336338" y="6861176"/>
                  <a:ext cx="1660525" cy="2741613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151" y="571"/>
                    </a:cxn>
                    <a:cxn ang="0">
                      <a:pos x="423" y="467"/>
                    </a:cxn>
                  </a:cxnLst>
                  <a:rect l="0" t="0" r="r" b="b"/>
                  <a:pathLst>
                    <a:path w="443" h="731">
                      <a:moveTo>
                        <a:pt x="34" y="0"/>
                      </a:moveTo>
                      <a:cubicBezTo>
                        <a:pt x="0" y="121"/>
                        <a:pt x="95" y="464"/>
                        <a:pt x="151" y="571"/>
                      </a:cubicBezTo>
                      <a:cubicBezTo>
                        <a:pt x="202" y="731"/>
                        <a:pt x="443" y="654"/>
                        <a:pt x="423" y="467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3" name="Freeform 219"/>
                <p:cNvSpPr>
                  <a:spLocks/>
                </p:cNvSpPr>
                <p:nvPr/>
              </p:nvSpPr>
              <p:spPr bwMode="gray">
                <a:xfrm>
                  <a:off x="-11385550" y="5757863"/>
                  <a:ext cx="2643188" cy="3578225"/>
                </a:xfrm>
                <a:custGeom>
                  <a:avLst/>
                  <a:gdLst/>
                  <a:ahLst/>
                  <a:cxnLst>
                    <a:cxn ang="0">
                      <a:pos x="540" y="466"/>
                    </a:cxn>
                    <a:cxn ang="0">
                      <a:pos x="379" y="71"/>
                    </a:cxn>
                    <a:cxn ang="0">
                      <a:pos x="34" y="284"/>
                    </a:cxn>
                    <a:cxn ang="0">
                      <a:pos x="77" y="757"/>
                    </a:cxn>
                    <a:cxn ang="0">
                      <a:pos x="411" y="821"/>
                    </a:cxn>
                    <a:cxn ang="0">
                      <a:pos x="541" y="486"/>
                    </a:cxn>
                    <a:cxn ang="0">
                      <a:pos x="529" y="456"/>
                    </a:cxn>
                  </a:cxnLst>
                  <a:rect l="0" t="0" r="r" b="b"/>
                  <a:pathLst>
                    <a:path w="705" h="954">
                      <a:moveTo>
                        <a:pt x="540" y="466"/>
                      </a:moveTo>
                      <a:cubicBezTo>
                        <a:pt x="583" y="312"/>
                        <a:pt x="527" y="143"/>
                        <a:pt x="379" y="71"/>
                      </a:cubicBezTo>
                      <a:cubicBezTo>
                        <a:pt x="233" y="0"/>
                        <a:pt x="70" y="158"/>
                        <a:pt x="34" y="284"/>
                      </a:cubicBezTo>
                      <a:cubicBezTo>
                        <a:pt x="0" y="404"/>
                        <a:pt x="21" y="650"/>
                        <a:pt x="77" y="757"/>
                      </a:cubicBezTo>
                      <a:cubicBezTo>
                        <a:pt x="152" y="900"/>
                        <a:pt x="298" y="954"/>
                        <a:pt x="411" y="821"/>
                      </a:cubicBezTo>
                      <a:cubicBezTo>
                        <a:pt x="450" y="776"/>
                        <a:pt x="705" y="503"/>
                        <a:pt x="541" y="486"/>
                      </a:cubicBezTo>
                      <a:cubicBezTo>
                        <a:pt x="544" y="469"/>
                        <a:pt x="538" y="463"/>
                        <a:pt x="529" y="456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4" name="Freeform 220"/>
                <p:cNvSpPr>
                  <a:spLocks/>
                </p:cNvSpPr>
                <p:nvPr/>
              </p:nvSpPr>
              <p:spPr bwMode="gray">
                <a:xfrm>
                  <a:off x="-10306050" y="5870576"/>
                  <a:ext cx="1131888" cy="1927225"/>
                </a:xfrm>
                <a:custGeom>
                  <a:avLst/>
                  <a:gdLst/>
                  <a:ahLst/>
                  <a:cxnLst>
                    <a:cxn ang="0">
                      <a:pos x="78" y="130"/>
                    </a:cxn>
                    <a:cxn ang="0">
                      <a:pos x="216" y="282"/>
                    </a:cxn>
                    <a:cxn ang="0">
                      <a:pos x="232" y="496"/>
                    </a:cxn>
                    <a:cxn ang="0">
                      <a:pos x="284" y="336"/>
                    </a:cxn>
                    <a:cxn ang="0">
                      <a:pos x="256" y="153"/>
                    </a:cxn>
                    <a:cxn ang="0">
                      <a:pos x="135" y="36"/>
                    </a:cxn>
                    <a:cxn ang="0">
                      <a:pos x="38" y="13"/>
                    </a:cxn>
                    <a:cxn ang="0">
                      <a:pos x="10" y="98"/>
                    </a:cxn>
                    <a:cxn ang="0">
                      <a:pos x="78" y="130"/>
                    </a:cxn>
                  </a:cxnLst>
                  <a:rect l="0" t="0" r="r" b="b"/>
                  <a:pathLst>
                    <a:path w="302" h="514">
                      <a:moveTo>
                        <a:pt x="78" y="130"/>
                      </a:moveTo>
                      <a:cubicBezTo>
                        <a:pt x="136" y="173"/>
                        <a:pt x="189" y="210"/>
                        <a:pt x="216" y="282"/>
                      </a:cubicBezTo>
                      <a:cubicBezTo>
                        <a:pt x="240" y="345"/>
                        <a:pt x="241" y="427"/>
                        <a:pt x="232" y="496"/>
                      </a:cubicBezTo>
                      <a:cubicBezTo>
                        <a:pt x="289" y="514"/>
                        <a:pt x="276" y="368"/>
                        <a:pt x="284" y="336"/>
                      </a:cubicBezTo>
                      <a:cubicBezTo>
                        <a:pt x="302" y="266"/>
                        <a:pt x="300" y="217"/>
                        <a:pt x="256" y="153"/>
                      </a:cubicBezTo>
                      <a:cubicBezTo>
                        <a:pt x="224" y="105"/>
                        <a:pt x="184" y="67"/>
                        <a:pt x="135" y="36"/>
                      </a:cubicBezTo>
                      <a:cubicBezTo>
                        <a:pt x="112" y="22"/>
                        <a:pt x="65" y="0"/>
                        <a:pt x="38" y="13"/>
                      </a:cubicBezTo>
                      <a:cubicBezTo>
                        <a:pt x="14" y="25"/>
                        <a:pt x="0" y="74"/>
                        <a:pt x="10" y="98"/>
                      </a:cubicBezTo>
                      <a:cubicBezTo>
                        <a:pt x="20" y="121"/>
                        <a:pt x="56" y="129"/>
                        <a:pt x="78" y="130"/>
                      </a:cubicBezTo>
                    </a:path>
                  </a:pathLst>
                </a:custGeom>
                <a:solidFill>
                  <a:srgbClr val="3829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5" name="Freeform 221"/>
                <p:cNvSpPr>
                  <a:spLocks/>
                </p:cNvSpPr>
                <p:nvPr/>
              </p:nvSpPr>
              <p:spPr bwMode="gray">
                <a:xfrm>
                  <a:off x="-11415713" y="5799138"/>
                  <a:ext cx="1690688" cy="2160588"/>
                </a:xfrm>
                <a:custGeom>
                  <a:avLst/>
                  <a:gdLst/>
                  <a:ahLst/>
                  <a:cxnLst>
                    <a:cxn ang="0">
                      <a:pos x="370" y="157"/>
                    </a:cxn>
                    <a:cxn ang="0">
                      <a:pos x="151" y="329"/>
                    </a:cxn>
                    <a:cxn ang="0">
                      <a:pos x="23" y="576"/>
                    </a:cxn>
                    <a:cxn ang="0">
                      <a:pos x="11" y="500"/>
                    </a:cxn>
                    <a:cxn ang="0">
                      <a:pos x="0" y="499"/>
                    </a:cxn>
                    <a:cxn ang="0">
                      <a:pos x="56" y="165"/>
                    </a:cxn>
                    <a:cxn ang="0">
                      <a:pos x="330" y="16"/>
                    </a:cxn>
                    <a:cxn ang="0">
                      <a:pos x="370" y="157"/>
                    </a:cxn>
                  </a:cxnLst>
                  <a:rect l="0" t="0" r="r" b="b"/>
                  <a:pathLst>
                    <a:path w="451" h="576">
                      <a:moveTo>
                        <a:pt x="370" y="157"/>
                      </a:moveTo>
                      <a:cubicBezTo>
                        <a:pt x="280" y="183"/>
                        <a:pt x="205" y="258"/>
                        <a:pt x="151" y="329"/>
                      </a:cubicBezTo>
                      <a:cubicBezTo>
                        <a:pt x="104" y="393"/>
                        <a:pt x="34" y="493"/>
                        <a:pt x="23" y="576"/>
                      </a:cubicBezTo>
                      <a:cubicBezTo>
                        <a:pt x="6" y="557"/>
                        <a:pt x="12" y="526"/>
                        <a:pt x="11" y="500"/>
                      </a:cubicBezTo>
                      <a:cubicBezTo>
                        <a:pt x="7" y="499"/>
                        <a:pt x="4" y="500"/>
                        <a:pt x="0" y="499"/>
                      </a:cubicBezTo>
                      <a:cubicBezTo>
                        <a:pt x="18" y="386"/>
                        <a:pt x="1" y="273"/>
                        <a:pt x="56" y="165"/>
                      </a:cubicBezTo>
                      <a:cubicBezTo>
                        <a:pt x="100" y="77"/>
                        <a:pt x="228" y="0"/>
                        <a:pt x="330" y="16"/>
                      </a:cubicBezTo>
                      <a:cubicBezTo>
                        <a:pt x="408" y="28"/>
                        <a:pt x="451" y="128"/>
                        <a:pt x="370" y="157"/>
                      </a:cubicBezTo>
                    </a:path>
                  </a:pathLst>
                </a:custGeom>
                <a:solidFill>
                  <a:srgbClr val="4C39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6" name="Freeform 222"/>
                <p:cNvSpPr>
                  <a:spLocks/>
                </p:cNvSpPr>
                <p:nvPr/>
              </p:nvSpPr>
              <p:spPr bwMode="gray">
                <a:xfrm>
                  <a:off x="-11168063" y="12928601"/>
                  <a:ext cx="393700" cy="363538"/>
                </a:xfrm>
                <a:custGeom>
                  <a:avLst/>
                  <a:gdLst/>
                  <a:ahLst/>
                  <a:cxnLst>
                    <a:cxn ang="0">
                      <a:pos x="95" y="22"/>
                    </a:cxn>
                    <a:cxn ang="0">
                      <a:pos x="93" y="77"/>
                    </a:cxn>
                    <a:cxn ang="0">
                      <a:pos x="95" y="30"/>
                    </a:cxn>
                  </a:cxnLst>
                  <a:rect l="0" t="0" r="r" b="b"/>
                  <a:pathLst>
                    <a:path w="105" h="97">
                      <a:moveTo>
                        <a:pt x="95" y="22"/>
                      </a:moveTo>
                      <a:cubicBezTo>
                        <a:pt x="0" y="0"/>
                        <a:pt x="11" y="97"/>
                        <a:pt x="93" y="77"/>
                      </a:cubicBezTo>
                      <a:cubicBezTo>
                        <a:pt x="105" y="57"/>
                        <a:pt x="101" y="43"/>
                        <a:pt x="95" y="30"/>
                      </a:cubicBezTo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7" name="Freeform 223"/>
                <p:cNvSpPr>
                  <a:spLocks/>
                </p:cNvSpPr>
                <p:nvPr/>
              </p:nvSpPr>
              <p:spPr bwMode="gray">
                <a:xfrm>
                  <a:off x="-10966450" y="13839826"/>
                  <a:ext cx="225425" cy="292100"/>
                </a:xfrm>
                <a:custGeom>
                  <a:avLst/>
                  <a:gdLst/>
                  <a:ahLst/>
                  <a:cxnLst>
                    <a:cxn ang="0">
                      <a:pos x="57" y="21"/>
                    </a:cxn>
                    <a:cxn ang="0">
                      <a:pos x="18" y="6"/>
                    </a:cxn>
                    <a:cxn ang="0">
                      <a:pos x="40" y="78"/>
                    </a:cxn>
                    <a:cxn ang="0">
                      <a:pos x="57" y="37"/>
                    </a:cxn>
                  </a:cxnLst>
                  <a:rect l="0" t="0" r="r" b="b"/>
                  <a:pathLst>
                    <a:path w="60" h="78">
                      <a:moveTo>
                        <a:pt x="57" y="21"/>
                      </a:moveTo>
                      <a:cubicBezTo>
                        <a:pt x="45" y="10"/>
                        <a:pt x="38" y="0"/>
                        <a:pt x="18" y="6"/>
                      </a:cubicBezTo>
                      <a:cubicBezTo>
                        <a:pt x="0" y="35"/>
                        <a:pt x="9" y="63"/>
                        <a:pt x="40" y="78"/>
                      </a:cubicBezTo>
                      <a:cubicBezTo>
                        <a:pt x="60" y="68"/>
                        <a:pt x="57" y="57"/>
                        <a:pt x="57" y="37"/>
                      </a:cubicBezTo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8" name="Freeform 224"/>
                <p:cNvSpPr>
                  <a:spLocks/>
                </p:cNvSpPr>
                <p:nvPr/>
              </p:nvSpPr>
              <p:spPr bwMode="gray">
                <a:xfrm>
                  <a:off x="-9634538" y="14068426"/>
                  <a:ext cx="1173163" cy="1057275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12" y="180"/>
                    </a:cxn>
                    <a:cxn ang="0">
                      <a:pos x="313" y="273"/>
                    </a:cxn>
                    <a:cxn ang="0">
                      <a:pos x="111" y="212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313" h="282">
                      <a:moveTo>
                        <a:pt x="8" y="0"/>
                      </a:moveTo>
                      <a:cubicBezTo>
                        <a:pt x="64" y="63"/>
                        <a:pt x="12" y="138"/>
                        <a:pt x="112" y="180"/>
                      </a:cubicBezTo>
                      <a:cubicBezTo>
                        <a:pt x="169" y="203"/>
                        <a:pt x="302" y="196"/>
                        <a:pt x="313" y="273"/>
                      </a:cubicBezTo>
                      <a:cubicBezTo>
                        <a:pt x="272" y="282"/>
                        <a:pt x="151" y="228"/>
                        <a:pt x="111" y="212"/>
                      </a:cubicBezTo>
                      <a:cubicBezTo>
                        <a:pt x="27" y="178"/>
                        <a:pt x="7" y="101"/>
                        <a:pt x="0" y="16"/>
                      </a:cubicBezTo>
                    </a:path>
                  </a:pathLst>
                </a:custGeom>
                <a:solidFill>
                  <a:srgbClr val="4D4D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19" name="Freeform 225"/>
                <p:cNvSpPr>
                  <a:spLocks/>
                </p:cNvSpPr>
                <p:nvPr/>
              </p:nvSpPr>
              <p:spPr bwMode="gray">
                <a:xfrm>
                  <a:off x="-12042775" y="14008101"/>
                  <a:ext cx="646113" cy="919163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0" y="226"/>
                    </a:cxn>
                    <a:cxn ang="0">
                      <a:pos x="118" y="16"/>
                    </a:cxn>
                  </a:cxnLst>
                  <a:rect l="0" t="0" r="r" b="b"/>
                  <a:pathLst>
                    <a:path w="172" h="245">
                      <a:moveTo>
                        <a:pt x="110" y="0"/>
                      </a:moveTo>
                      <a:cubicBezTo>
                        <a:pt x="115" y="91"/>
                        <a:pt x="69" y="180"/>
                        <a:pt x="0" y="226"/>
                      </a:cubicBezTo>
                      <a:cubicBezTo>
                        <a:pt x="97" y="245"/>
                        <a:pt x="172" y="88"/>
                        <a:pt x="118" y="16"/>
                      </a:cubicBezTo>
                    </a:path>
                  </a:pathLst>
                </a:custGeom>
                <a:solidFill>
                  <a:srgbClr val="666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</p:grpSp>
          <p:grpSp>
            <p:nvGrpSpPr>
              <p:cNvPr id="120" name="Gruppieren 61"/>
              <p:cNvGrpSpPr/>
              <p:nvPr/>
            </p:nvGrpSpPr>
            <p:grpSpPr bwMode="gray">
              <a:xfrm>
                <a:off x="6602502" y="1228446"/>
                <a:ext cx="626803" cy="2050361"/>
                <a:chOff x="-3870325" y="-19711987"/>
                <a:chExt cx="5864225" cy="21453475"/>
              </a:xfrm>
            </p:grpSpPr>
            <p:sp>
              <p:nvSpPr>
                <p:cNvPr id="121" name="Freeform 81"/>
                <p:cNvSpPr>
                  <a:spLocks/>
                </p:cNvSpPr>
                <p:nvPr/>
              </p:nvSpPr>
              <p:spPr bwMode="gray">
                <a:xfrm>
                  <a:off x="-3076575" y="-676275"/>
                  <a:ext cx="3457575" cy="1844675"/>
                </a:xfrm>
                <a:custGeom>
                  <a:avLst/>
                  <a:gdLst/>
                  <a:ahLst/>
                  <a:cxnLst>
                    <a:cxn ang="0">
                      <a:pos x="429" y="101"/>
                    </a:cxn>
                    <a:cxn ang="0">
                      <a:pos x="355" y="179"/>
                    </a:cxn>
                    <a:cxn ang="0">
                      <a:pos x="276" y="240"/>
                    </a:cxn>
                    <a:cxn ang="0">
                      <a:pos x="188" y="309"/>
                    </a:cxn>
                    <a:cxn ang="0">
                      <a:pos x="14" y="421"/>
                    </a:cxn>
                    <a:cxn ang="0">
                      <a:pos x="76" y="477"/>
                    </a:cxn>
                    <a:cxn ang="0">
                      <a:pos x="159" y="490"/>
                    </a:cxn>
                    <a:cxn ang="0">
                      <a:pos x="323" y="467"/>
                    </a:cxn>
                    <a:cxn ang="0">
                      <a:pos x="470" y="412"/>
                    </a:cxn>
                    <a:cxn ang="0">
                      <a:pos x="699" y="376"/>
                    </a:cxn>
                    <a:cxn ang="0">
                      <a:pos x="452" y="112"/>
                    </a:cxn>
                  </a:cxnLst>
                  <a:rect l="0" t="0" r="r" b="b"/>
                  <a:pathLst>
                    <a:path w="922" h="492">
                      <a:moveTo>
                        <a:pt x="429" y="101"/>
                      </a:moveTo>
                      <a:cubicBezTo>
                        <a:pt x="402" y="122"/>
                        <a:pt x="363" y="146"/>
                        <a:pt x="355" y="179"/>
                      </a:cubicBezTo>
                      <a:cubicBezTo>
                        <a:pt x="335" y="183"/>
                        <a:pt x="296" y="222"/>
                        <a:pt x="276" y="240"/>
                      </a:cubicBezTo>
                      <a:cubicBezTo>
                        <a:pt x="247" y="266"/>
                        <a:pt x="226" y="294"/>
                        <a:pt x="188" y="309"/>
                      </a:cubicBezTo>
                      <a:cubicBezTo>
                        <a:pt x="149" y="324"/>
                        <a:pt x="0" y="364"/>
                        <a:pt x="14" y="421"/>
                      </a:cubicBezTo>
                      <a:cubicBezTo>
                        <a:pt x="42" y="435"/>
                        <a:pt x="50" y="466"/>
                        <a:pt x="76" y="477"/>
                      </a:cubicBezTo>
                      <a:cubicBezTo>
                        <a:pt x="92" y="484"/>
                        <a:pt x="143" y="489"/>
                        <a:pt x="159" y="490"/>
                      </a:cubicBezTo>
                      <a:cubicBezTo>
                        <a:pt x="216" y="492"/>
                        <a:pt x="263" y="467"/>
                        <a:pt x="323" y="467"/>
                      </a:cubicBezTo>
                      <a:cubicBezTo>
                        <a:pt x="396" y="467"/>
                        <a:pt x="411" y="447"/>
                        <a:pt x="470" y="412"/>
                      </a:cubicBezTo>
                      <a:cubicBezTo>
                        <a:pt x="539" y="371"/>
                        <a:pt x="622" y="392"/>
                        <a:pt x="699" y="376"/>
                      </a:cubicBezTo>
                      <a:cubicBezTo>
                        <a:pt x="922" y="224"/>
                        <a:pt x="494" y="0"/>
                        <a:pt x="452" y="112"/>
                      </a:cubicBezTo>
                    </a:path>
                  </a:pathLst>
                </a:custGeom>
                <a:solidFill>
                  <a:srgbClr val="0B0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22" name="Freeform 82"/>
                <p:cNvSpPr>
                  <a:spLocks/>
                </p:cNvSpPr>
                <p:nvPr/>
              </p:nvSpPr>
              <p:spPr bwMode="gray">
                <a:xfrm>
                  <a:off x="-101600" y="-522287"/>
                  <a:ext cx="2095500" cy="2263775"/>
                </a:xfrm>
                <a:custGeom>
                  <a:avLst/>
                  <a:gdLst/>
                  <a:ahLst/>
                  <a:cxnLst>
                    <a:cxn ang="0">
                      <a:pos x="36" y="184"/>
                    </a:cxn>
                    <a:cxn ang="0">
                      <a:pos x="99" y="402"/>
                    </a:cxn>
                    <a:cxn ang="0">
                      <a:pos x="156" y="413"/>
                    </a:cxn>
                    <a:cxn ang="0">
                      <a:pos x="183" y="465"/>
                    </a:cxn>
                    <a:cxn ang="0">
                      <a:pos x="261" y="538"/>
                    </a:cxn>
                    <a:cxn ang="0">
                      <a:pos x="532" y="527"/>
                    </a:cxn>
                    <a:cxn ang="0">
                      <a:pos x="409" y="317"/>
                    </a:cxn>
                    <a:cxn ang="0">
                      <a:pos x="341" y="212"/>
                    </a:cxn>
                    <a:cxn ang="0">
                      <a:pos x="257" y="77"/>
                    </a:cxn>
                    <a:cxn ang="0">
                      <a:pos x="48" y="184"/>
                    </a:cxn>
                  </a:cxnLst>
                  <a:rect l="0" t="0" r="r" b="b"/>
                  <a:pathLst>
                    <a:path w="559" h="604">
                      <a:moveTo>
                        <a:pt x="36" y="184"/>
                      </a:moveTo>
                      <a:cubicBezTo>
                        <a:pt x="36" y="271"/>
                        <a:pt x="0" y="373"/>
                        <a:pt x="99" y="402"/>
                      </a:cubicBezTo>
                      <a:cubicBezTo>
                        <a:pt x="122" y="409"/>
                        <a:pt x="136" y="401"/>
                        <a:pt x="156" y="413"/>
                      </a:cubicBezTo>
                      <a:cubicBezTo>
                        <a:pt x="190" y="435"/>
                        <a:pt x="167" y="433"/>
                        <a:pt x="183" y="465"/>
                      </a:cubicBezTo>
                      <a:cubicBezTo>
                        <a:pt x="202" y="505"/>
                        <a:pt x="221" y="523"/>
                        <a:pt x="261" y="538"/>
                      </a:cubicBezTo>
                      <a:cubicBezTo>
                        <a:pt x="323" y="562"/>
                        <a:pt x="501" y="604"/>
                        <a:pt x="532" y="527"/>
                      </a:cubicBezTo>
                      <a:cubicBezTo>
                        <a:pt x="559" y="459"/>
                        <a:pt x="449" y="364"/>
                        <a:pt x="409" y="317"/>
                      </a:cubicBezTo>
                      <a:cubicBezTo>
                        <a:pt x="375" y="277"/>
                        <a:pt x="361" y="259"/>
                        <a:pt x="341" y="212"/>
                      </a:cubicBezTo>
                      <a:cubicBezTo>
                        <a:pt x="323" y="171"/>
                        <a:pt x="292" y="106"/>
                        <a:pt x="257" y="77"/>
                      </a:cubicBezTo>
                      <a:cubicBezTo>
                        <a:pt x="168" y="0"/>
                        <a:pt x="73" y="105"/>
                        <a:pt x="48" y="184"/>
                      </a:cubicBezTo>
                    </a:path>
                  </a:pathLst>
                </a:custGeom>
                <a:solidFill>
                  <a:srgbClr val="00040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23" name="Freeform 83"/>
                <p:cNvSpPr>
                  <a:spLocks/>
                </p:cNvSpPr>
                <p:nvPr/>
              </p:nvSpPr>
              <p:spPr bwMode="gray">
                <a:xfrm>
                  <a:off x="-1706563" y="61913"/>
                  <a:ext cx="382588" cy="393700"/>
                </a:xfrm>
                <a:custGeom>
                  <a:avLst/>
                  <a:gdLst/>
                  <a:ahLst/>
                  <a:cxnLst>
                    <a:cxn ang="0">
                      <a:pos x="31" y="41"/>
                    </a:cxn>
                    <a:cxn ang="0">
                      <a:pos x="2" y="74"/>
                    </a:cxn>
                    <a:cxn ang="0">
                      <a:pos x="30" y="76"/>
                    </a:cxn>
                    <a:cxn ang="0">
                      <a:pos x="31" y="91"/>
                    </a:cxn>
                    <a:cxn ang="0">
                      <a:pos x="31" y="45"/>
                    </a:cxn>
                  </a:cxnLst>
                  <a:rect l="0" t="0" r="r" b="b"/>
                  <a:pathLst>
                    <a:path w="102" h="105">
                      <a:moveTo>
                        <a:pt x="31" y="41"/>
                      </a:moveTo>
                      <a:cubicBezTo>
                        <a:pt x="12" y="42"/>
                        <a:pt x="0" y="55"/>
                        <a:pt x="2" y="74"/>
                      </a:cubicBezTo>
                      <a:cubicBezTo>
                        <a:pt x="10" y="72"/>
                        <a:pt x="22" y="77"/>
                        <a:pt x="30" y="76"/>
                      </a:cubicBezTo>
                      <a:cubicBezTo>
                        <a:pt x="30" y="80"/>
                        <a:pt x="31" y="86"/>
                        <a:pt x="31" y="91"/>
                      </a:cubicBezTo>
                      <a:cubicBezTo>
                        <a:pt x="102" y="105"/>
                        <a:pt x="90" y="0"/>
                        <a:pt x="31" y="45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24" name="Freeform 84"/>
                <p:cNvSpPr>
                  <a:spLocks/>
                </p:cNvSpPr>
                <p:nvPr/>
              </p:nvSpPr>
              <p:spPr bwMode="gray">
                <a:xfrm>
                  <a:off x="-1651000" y="249238"/>
                  <a:ext cx="1304925" cy="495300"/>
                </a:xfrm>
                <a:custGeom>
                  <a:avLst/>
                  <a:gdLst/>
                  <a:ahLst/>
                  <a:cxnLst>
                    <a:cxn ang="0">
                      <a:pos x="315" y="16"/>
                    </a:cxn>
                    <a:cxn ang="0">
                      <a:pos x="146" y="79"/>
                    </a:cxn>
                    <a:cxn ang="0">
                      <a:pos x="0" y="131"/>
                    </a:cxn>
                    <a:cxn ang="0">
                      <a:pos x="167" y="32"/>
                    </a:cxn>
                    <a:cxn ang="0">
                      <a:pos x="252" y="4"/>
                    </a:cxn>
                    <a:cxn ang="0">
                      <a:pos x="299" y="26"/>
                    </a:cxn>
                    <a:cxn ang="0">
                      <a:pos x="307" y="38"/>
                    </a:cxn>
                  </a:cxnLst>
                  <a:rect l="0" t="0" r="r" b="b"/>
                  <a:pathLst>
                    <a:path w="348" h="132">
                      <a:moveTo>
                        <a:pt x="315" y="16"/>
                      </a:moveTo>
                      <a:cubicBezTo>
                        <a:pt x="238" y="16"/>
                        <a:pt x="205" y="34"/>
                        <a:pt x="146" y="79"/>
                      </a:cubicBezTo>
                      <a:cubicBezTo>
                        <a:pt x="99" y="115"/>
                        <a:pt x="61" y="132"/>
                        <a:pt x="0" y="131"/>
                      </a:cubicBezTo>
                      <a:cubicBezTo>
                        <a:pt x="58" y="101"/>
                        <a:pt x="117" y="75"/>
                        <a:pt x="167" y="32"/>
                      </a:cubicBezTo>
                      <a:cubicBezTo>
                        <a:pt x="196" y="8"/>
                        <a:pt x="212" y="9"/>
                        <a:pt x="252" y="4"/>
                      </a:cubicBezTo>
                      <a:cubicBezTo>
                        <a:pt x="264" y="2"/>
                        <a:pt x="348" y="0"/>
                        <a:pt x="299" y="26"/>
                      </a:cubicBezTo>
                      <a:cubicBezTo>
                        <a:pt x="301" y="29"/>
                        <a:pt x="305" y="33"/>
                        <a:pt x="307" y="38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25" name="Freeform 85"/>
                <p:cNvSpPr>
                  <a:spLocks/>
                </p:cNvSpPr>
                <p:nvPr/>
              </p:nvSpPr>
              <p:spPr bwMode="gray">
                <a:xfrm>
                  <a:off x="1000125" y="419100"/>
                  <a:ext cx="949325" cy="911225"/>
                </a:xfrm>
                <a:custGeom>
                  <a:avLst/>
                  <a:gdLst/>
                  <a:ahLst/>
                  <a:cxnLst>
                    <a:cxn ang="0">
                      <a:pos x="35" y="35"/>
                    </a:cxn>
                    <a:cxn ang="0">
                      <a:pos x="68" y="106"/>
                    </a:cxn>
                    <a:cxn ang="0">
                      <a:pos x="10" y="135"/>
                    </a:cxn>
                    <a:cxn ang="0">
                      <a:pos x="72" y="162"/>
                    </a:cxn>
                    <a:cxn ang="0">
                      <a:pos x="187" y="220"/>
                    </a:cxn>
                    <a:cxn ang="0">
                      <a:pos x="135" y="124"/>
                    </a:cxn>
                    <a:cxn ang="0">
                      <a:pos x="55" y="10"/>
                    </a:cxn>
                    <a:cxn ang="0">
                      <a:pos x="14" y="14"/>
                    </a:cxn>
                  </a:cxnLst>
                  <a:rect l="0" t="0" r="r" b="b"/>
                  <a:pathLst>
                    <a:path w="253" h="243">
                      <a:moveTo>
                        <a:pt x="35" y="35"/>
                      </a:moveTo>
                      <a:cubicBezTo>
                        <a:pt x="52" y="54"/>
                        <a:pt x="67" y="81"/>
                        <a:pt x="68" y="106"/>
                      </a:cubicBezTo>
                      <a:cubicBezTo>
                        <a:pt x="50" y="105"/>
                        <a:pt x="0" y="104"/>
                        <a:pt x="10" y="135"/>
                      </a:cubicBezTo>
                      <a:cubicBezTo>
                        <a:pt x="15" y="150"/>
                        <a:pt x="61" y="156"/>
                        <a:pt x="72" y="162"/>
                      </a:cubicBezTo>
                      <a:cubicBezTo>
                        <a:pt x="102" y="180"/>
                        <a:pt x="143" y="243"/>
                        <a:pt x="187" y="220"/>
                      </a:cubicBezTo>
                      <a:cubicBezTo>
                        <a:pt x="253" y="185"/>
                        <a:pt x="156" y="138"/>
                        <a:pt x="135" y="124"/>
                      </a:cubicBezTo>
                      <a:cubicBezTo>
                        <a:pt x="96" y="98"/>
                        <a:pt x="79" y="53"/>
                        <a:pt x="55" y="10"/>
                      </a:cubicBezTo>
                      <a:cubicBezTo>
                        <a:pt x="40" y="5"/>
                        <a:pt x="21" y="0"/>
                        <a:pt x="14" y="14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26" name="Freeform 86"/>
                <p:cNvSpPr>
                  <a:spLocks/>
                </p:cNvSpPr>
                <p:nvPr/>
              </p:nvSpPr>
              <p:spPr bwMode="gray">
                <a:xfrm>
                  <a:off x="47625" y="452438"/>
                  <a:ext cx="809625" cy="919163"/>
                </a:xfrm>
                <a:custGeom>
                  <a:avLst/>
                  <a:gdLst/>
                  <a:ahLst/>
                  <a:cxnLst>
                    <a:cxn ang="0">
                      <a:pos x="36" y="13"/>
                    </a:cxn>
                    <a:cxn ang="0">
                      <a:pos x="216" y="237"/>
                    </a:cxn>
                    <a:cxn ang="0">
                      <a:pos x="108" y="130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216" h="245">
                      <a:moveTo>
                        <a:pt x="36" y="13"/>
                      </a:moveTo>
                      <a:cubicBezTo>
                        <a:pt x="156" y="33"/>
                        <a:pt x="104" y="200"/>
                        <a:pt x="216" y="237"/>
                      </a:cubicBezTo>
                      <a:cubicBezTo>
                        <a:pt x="163" y="245"/>
                        <a:pt x="127" y="165"/>
                        <a:pt x="108" y="130"/>
                      </a:cubicBezTo>
                      <a:cubicBezTo>
                        <a:pt x="94" y="104"/>
                        <a:pt x="0" y="23"/>
                        <a:pt x="27" y="0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27" name="Freeform 87"/>
                <p:cNvSpPr>
                  <a:spLocks/>
                </p:cNvSpPr>
                <p:nvPr/>
              </p:nvSpPr>
              <p:spPr bwMode="gray">
                <a:xfrm>
                  <a:off x="1427163" y="1300163"/>
                  <a:ext cx="180975" cy="130175"/>
                </a:xfrm>
                <a:custGeom>
                  <a:avLst/>
                  <a:gdLst/>
                  <a:ahLst/>
                  <a:cxnLst>
                    <a:cxn ang="0">
                      <a:pos x="31" y="2"/>
                    </a:cxn>
                    <a:cxn ang="0">
                      <a:pos x="2" y="3"/>
                    </a:cxn>
                    <a:cxn ang="0">
                      <a:pos x="43" y="31"/>
                    </a:cxn>
                    <a:cxn ang="0">
                      <a:pos x="47" y="7"/>
                    </a:cxn>
                    <a:cxn ang="0">
                      <a:pos x="35" y="2"/>
                    </a:cxn>
                  </a:cxnLst>
                  <a:rect l="0" t="0" r="r" b="b"/>
                  <a:pathLst>
                    <a:path w="48" h="35">
                      <a:moveTo>
                        <a:pt x="31" y="2"/>
                      </a:moveTo>
                      <a:cubicBezTo>
                        <a:pt x="22" y="0"/>
                        <a:pt x="10" y="2"/>
                        <a:pt x="2" y="3"/>
                      </a:cubicBezTo>
                      <a:cubicBezTo>
                        <a:pt x="0" y="27"/>
                        <a:pt x="21" y="35"/>
                        <a:pt x="43" y="31"/>
                      </a:cubicBezTo>
                      <a:cubicBezTo>
                        <a:pt x="47" y="24"/>
                        <a:pt x="48" y="16"/>
                        <a:pt x="47" y="7"/>
                      </a:cubicBezTo>
                      <a:cubicBezTo>
                        <a:pt x="40" y="9"/>
                        <a:pt x="38" y="4"/>
                        <a:pt x="35" y="2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28" name="Freeform 88"/>
                <p:cNvSpPr>
                  <a:spLocks/>
                </p:cNvSpPr>
                <p:nvPr/>
              </p:nvSpPr>
              <p:spPr bwMode="gray">
                <a:xfrm>
                  <a:off x="614363" y="265113"/>
                  <a:ext cx="280988" cy="330200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41" y="5"/>
                    </a:cxn>
                    <a:cxn ang="0">
                      <a:pos x="53" y="88"/>
                    </a:cxn>
                    <a:cxn ang="0">
                      <a:pos x="50" y="38"/>
                    </a:cxn>
                    <a:cxn ang="0">
                      <a:pos x="58" y="0"/>
                    </a:cxn>
                  </a:cxnLst>
                  <a:rect l="0" t="0" r="r" b="b"/>
                  <a:pathLst>
                    <a:path w="75" h="88">
                      <a:moveTo>
                        <a:pt x="62" y="4"/>
                      </a:moveTo>
                      <a:cubicBezTo>
                        <a:pt x="56" y="3"/>
                        <a:pt x="48" y="4"/>
                        <a:pt x="41" y="5"/>
                      </a:cubicBezTo>
                      <a:cubicBezTo>
                        <a:pt x="46" y="28"/>
                        <a:pt x="0" y="86"/>
                        <a:pt x="53" y="88"/>
                      </a:cubicBezTo>
                      <a:cubicBezTo>
                        <a:pt x="56" y="71"/>
                        <a:pt x="53" y="53"/>
                        <a:pt x="50" y="38"/>
                      </a:cubicBezTo>
                      <a:cubicBezTo>
                        <a:pt x="72" y="33"/>
                        <a:pt x="75" y="13"/>
                        <a:pt x="58" y="0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29" name="Freeform 89"/>
                <p:cNvSpPr>
                  <a:spLocks/>
                </p:cNvSpPr>
                <p:nvPr/>
              </p:nvSpPr>
              <p:spPr bwMode="gray">
                <a:xfrm>
                  <a:off x="-2847975" y="-150812"/>
                  <a:ext cx="1328738" cy="963613"/>
                </a:xfrm>
                <a:custGeom>
                  <a:avLst/>
                  <a:gdLst/>
                  <a:ahLst/>
                  <a:cxnLst>
                    <a:cxn ang="0">
                      <a:pos x="39" y="233"/>
                    </a:cxn>
                    <a:cxn ang="0">
                      <a:pos x="179" y="201"/>
                    </a:cxn>
                    <a:cxn ang="0">
                      <a:pos x="271" y="132"/>
                    </a:cxn>
                    <a:cxn ang="0">
                      <a:pos x="259" y="131"/>
                    </a:cxn>
                    <a:cxn ang="0">
                      <a:pos x="329" y="23"/>
                    </a:cxn>
                    <a:cxn ang="0">
                      <a:pos x="230" y="112"/>
                    </a:cxn>
                    <a:cxn ang="0">
                      <a:pos x="98" y="195"/>
                    </a:cxn>
                    <a:cxn ang="0">
                      <a:pos x="27" y="217"/>
                    </a:cxn>
                    <a:cxn ang="0">
                      <a:pos x="52" y="242"/>
                    </a:cxn>
                  </a:cxnLst>
                  <a:rect l="0" t="0" r="r" b="b"/>
                  <a:pathLst>
                    <a:path w="354" h="257">
                      <a:moveTo>
                        <a:pt x="39" y="233"/>
                      </a:moveTo>
                      <a:cubicBezTo>
                        <a:pt x="93" y="233"/>
                        <a:pt x="133" y="229"/>
                        <a:pt x="179" y="201"/>
                      </a:cubicBezTo>
                      <a:cubicBezTo>
                        <a:pt x="210" y="182"/>
                        <a:pt x="274" y="175"/>
                        <a:pt x="271" y="132"/>
                      </a:cubicBezTo>
                      <a:cubicBezTo>
                        <a:pt x="267" y="131"/>
                        <a:pt x="263" y="132"/>
                        <a:pt x="259" y="131"/>
                      </a:cubicBezTo>
                      <a:cubicBezTo>
                        <a:pt x="257" y="108"/>
                        <a:pt x="354" y="52"/>
                        <a:pt x="329" y="23"/>
                      </a:cubicBezTo>
                      <a:cubicBezTo>
                        <a:pt x="310" y="0"/>
                        <a:pt x="240" y="96"/>
                        <a:pt x="230" y="112"/>
                      </a:cubicBezTo>
                      <a:cubicBezTo>
                        <a:pt x="199" y="158"/>
                        <a:pt x="149" y="179"/>
                        <a:pt x="98" y="195"/>
                      </a:cubicBezTo>
                      <a:cubicBezTo>
                        <a:pt x="80" y="201"/>
                        <a:pt x="40" y="205"/>
                        <a:pt x="27" y="217"/>
                      </a:cubicBezTo>
                      <a:cubicBezTo>
                        <a:pt x="0" y="241"/>
                        <a:pt x="21" y="257"/>
                        <a:pt x="52" y="242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0" name="Freeform 90"/>
                <p:cNvSpPr>
                  <a:spLocks/>
                </p:cNvSpPr>
                <p:nvPr/>
              </p:nvSpPr>
              <p:spPr bwMode="gray">
                <a:xfrm>
                  <a:off x="-3046413" y="-11569700"/>
                  <a:ext cx="4418013" cy="12044363"/>
                </a:xfrm>
                <a:custGeom>
                  <a:avLst/>
                  <a:gdLst/>
                  <a:ahLst/>
                  <a:cxnLst>
                    <a:cxn ang="0">
                      <a:pos x="55" y="151"/>
                    </a:cxn>
                    <a:cxn ang="0">
                      <a:pos x="78" y="281"/>
                    </a:cxn>
                    <a:cxn ang="0">
                      <a:pos x="37" y="382"/>
                    </a:cxn>
                    <a:cxn ang="0">
                      <a:pos x="33" y="686"/>
                    </a:cxn>
                    <a:cxn ang="0">
                      <a:pos x="72" y="1082"/>
                    </a:cxn>
                    <a:cxn ang="0">
                      <a:pos x="100" y="1473"/>
                    </a:cxn>
                    <a:cxn ang="0">
                      <a:pos x="203" y="2087"/>
                    </a:cxn>
                    <a:cxn ang="0">
                      <a:pos x="268" y="2377"/>
                    </a:cxn>
                    <a:cxn ang="0">
                      <a:pos x="331" y="2676"/>
                    </a:cxn>
                    <a:cxn ang="0">
                      <a:pos x="331" y="2712"/>
                    </a:cxn>
                    <a:cxn ang="0">
                      <a:pos x="360" y="2865"/>
                    </a:cxn>
                    <a:cxn ang="0">
                      <a:pos x="398" y="3028"/>
                    </a:cxn>
                    <a:cxn ang="0">
                      <a:pos x="465" y="3046"/>
                    </a:cxn>
                    <a:cxn ang="0">
                      <a:pos x="551" y="3097"/>
                    </a:cxn>
                    <a:cxn ang="0">
                      <a:pos x="746" y="3164"/>
                    </a:cxn>
                    <a:cxn ang="0">
                      <a:pos x="765" y="2895"/>
                    </a:cxn>
                    <a:cxn ang="0">
                      <a:pos x="699" y="2595"/>
                    </a:cxn>
                    <a:cxn ang="0">
                      <a:pos x="664" y="2318"/>
                    </a:cxn>
                    <a:cxn ang="0">
                      <a:pos x="668" y="2009"/>
                    </a:cxn>
                    <a:cxn ang="0">
                      <a:pos x="635" y="1824"/>
                    </a:cxn>
                    <a:cxn ang="0">
                      <a:pos x="658" y="1638"/>
                    </a:cxn>
                    <a:cxn ang="0">
                      <a:pos x="613" y="1458"/>
                    </a:cxn>
                    <a:cxn ang="0">
                      <a:pos x="614" y="1261"/>
                    </a:cxn>
                    <a:cxn ang="0">
                      <a:pos x="681" y="1356"/>
                    </a:cxn>
                    <a:cxn ang="0">
                      <a:pos x="699" y="1501"/>
                    </a:cxn>
                    <a:cxn ang="0">
                      <a:pos x="742" y="1767"/>
                    </a:cxn>
                    <a:cxn ang="0">
                      <a:pos x="709" y="2110"/>
                    </a:cxn>
                    <a:cxn ang="0">
                      <a:pos x="720" y="2437"/>
                    </a:cxn>
                    <a:cxn ang="0">
                      <a:pos x="708" y="2657"/>
                    </a:cxn>
                    <a:cxn ang="0">
                      <a:pos x="681" y="2858"/>
                    </a:cxn>
                    <a:cxn ang="0">
                      <a:pos x="761" y="3062"/>
                    </a:cxn>
                    <a:cxn ang="0">
                      <a:pos x="888" y="3206"/>
                    </a:cxn>
                    <a:cxn ang="0">
                      <a:pos x="1108" y="3109"/>
                    </a:cxn>
                    <a:cxn ang="0">
                      <a:pos x="1125" y="2843"/>
                    </a:cxn>
                    <a:cxn ang="0">
                      <a:pos x="1125" y="2765"/>
                    </a:cxn>
                    <a:cxn ang="0">
                      <a:pos x="1108" y="2702"/>
                    </a:cxn>
                    <a:cxn ang="0">
                      <a:pos x="1148" y="2578"/>
                    </a:cxn>
                    <a:cxn ang="0">
                      <a:pos x="1148" y="2229"/>
                    </a:cxn>
                    <a:cxn ang="0">
                      <a:pos x="1153" y="2071"/>
                    </a:cxn>
                    <a:cxn ang="0">
                      <a:pos x="1125" y="1914"/>
                    </a:cxn>
                    <a:cxn ang="0">
                      <a:pos x="1148" y="1587"/>
                    </a:cxn>
                    <a:cxn ang="0">
                      <a:pos x="1142" y="1282"/>
                    </a:cxn>
                    <a:cxn ang="0">
                      <a:pos x="1153" y="1092"/>
                    </a:cxn>
                    <a:cxn ang="0">
                      <a:pos x="1125" y="911"/>
                    </a:cxn>
                    <a:cxn ang="0">
                      <a:pos x="1107" y="541"/>
                    </a:cxn>
                    <a:cxn ang="0">
                      <a:pos x="1024" y="168"/>
                    </a:cxn>
                    <a:cxn ang="0">
                      <a:pos x="731" y="17"/>
                    </a:cxn>
                    <a:cxn ang="0">
                      <a:pos x="152" y="79"/>
                    </a:cxn>
                    <a:cxn ang="0">
                      <a:pos x="72" y="151"/>
                    </a:cxn>
                  </a:cxnLst>
                  <a:rect l="0" t="0" r="r" b="b"/>
                  <a:pathLst>
                    <a:path w="1178" h="3212">
                      <a:moveTo>
                        <a:pt x="55" y="151"/>
                      </a:moveTo>
                      <a:cubicBezTo>
                        <a:pt x="49" y="196"/>
                        <a:pt x="81" y="231"/>
                        <a:pt x="78" y="281"/>
                      </a:cubicBezTo>
                      <a:cubicBezTo>
                        <a:pt x="75" y="326"/>
                        <a:pt x="52" y="346"/>
                        <a:pt x="37" y="382"/>
                      </a:cubicBezTo>
                      <a:cubicBezTo>
                        <a:pt x="0" y="468"/>
                        <a:pt x="24" y="594"/>
                        <a:pt x="33" y="686"/>
                      </a:cubicBezTo>
                      <a:cubicBezTo>
                        <a:pt x="45" y="819"/>
                        <a:pt x="58" y="950"/>
                        <a:pt x="72" y="1082"/>
                      </a:cubicBezTo>
                      <a:cubicBezTo>
                        <a:pt x="86" y="1213"/>
                        <a:pt x="107" y="1338"/>
                        <a:pt x="100" y="1473"/>
                      </a:cubicBezTo>
                      <a:cubicBezTo>
                        <a:pt x="90" y="1687"/>
                        <a:pt x="167" y="1885"/>
                        <a:pt x="203" y="2087"/>
                      </a:cubicBezTo>
                      <a:cubicBezTo>
                        <a:pt x="221" y="2184"/>
                        <a:pt x="253" y="2275"/>
                        <a:pt x="268" y="2377"/>
                      </a:cubicBezTo>
                      <a:cubicBezTo>
                        <a:pt x="282" y="2471"/>
                        <a:pt x="342" y="2574"/>
                        <a:pt x="331" y="2676"/>
                      </a:cubicBezTo>
                      <a:cubicBezTo>
                        <a:pt x="330" y="2688"/>
                        <a:pt x="331" y="2700"/>
                        <a:pt x="331" y="2712"/>
                      </a:cubicBezTo>
                      <a:cubicBezTo>
                        <a:pt x="268" y="2741"/>
                        <a:pt x="351" y="2832"/>
                        <a:pt x="360" y="2865"/>
                      </a:cubicBezTo>
                      <a:cubicBezTo>
                        <a:pt x="375" y="2925"/>
                        <a:pt x="339" y="2982"/>
                        <a:pt x="398" y="3028"/>
                      </a:cubicBezTo>
                      <a:cubicBezTo>
                        <a:pt x="420" y="3045"/>
                        <a:pt x="440" y="3037"/>
                        <a:pt x="465" y="3046"/>
                      </a:cubicBezTo>
                      <a:cubicBezTo>
                        <a:pt x="487" y="3054"/>
                        <a:pt x="527" y="3085"/>
                        <a:pt x="551" y="3097"/>
                      </a:cubicBezTo>
                      <a:cubicBezTo>
                        <a:pt x="609" y="3126"/>
                        <a:pt x="681" y="3156"/>
                        <a:pt x="746" y="3164"/>
                      </a:cubicBezTo>
                      <a:cubicBezTo>
                        <a:pt x="725" y="3072"/>
                        <a:pt x="773" y="2987"/>
                        <a:pt x="765" y="2895"/>
                      </a:cubicBezTo>
                      <a:cubicBezTo>
                        <a:pt x="757" y="2795"/>
                        <a:pt x="726" y="2690"/>
                        <a:pt x="699" y="2595"/>
                      </a:cubicBezTo>
                      <a:cubicBezTo>
                        <a:pt x="673" y="2503"/>
                        <a:pt x="654" y="2417"/>
                        <a:pt x="664" y="2318"/>
                      </a:cubicBezTo>
                      <a:cubicBezTo>
                        <a:pt x="673" y="2225"/>
                        <a:pt x="695" y="2102"/>
                        <a:pt x="668" y="2009"/>
                      </a:cubicBezTo>
                      <a:cubicBezTo>
                        <a:pt x="650" y="1949"/>
                        <a:pt x="625" y="1893"/>
                        <a:pt x="635" y="1824"/>
                      </a:cubicBezTo>
                      <a:cubicBezTo>
                        <a:pt x="646" y="1757"/>
                        <a:pt x="672" y="1710"/>
                        <a:pt x="658" y="1638"/>
                      </a:cubicBezTo>
                      <a:cubicBezTo>
                        <a:pt x="645" y="1572"/>
                        <a:pt x="613" y="1532"/>
                        <a:pt x="613" y="1458"/>
                      </a:cubicBezTo>
                      <a:cubicBezTo>
                        <a:pt x="613" y="1392"/>
                        <a:pt x="610" y="1326"/>
                        <a:pt x="614" y="1261"/>
                      </a:cubicBezTo>
                      <a:cubicBezTo>
                        <a:pt x="645" y="1296"/>
                        <a:pt x="669" y="1309"/>
                        <a:pt x="681" y="1356"/>
                      </a:cubicBezTo>
                      <a:cubicBezTo>
                        <a:pt x="693" y="1402"/>
                        <a:pt x="692" y="1455"/>
                        <a:pt x="699" y="1501"/>
                      </a:cubicBezTo>
                      <a:cubicBezTo>
                        <a:pt x="712" y="1593"/>
                        <a:pt x="742" y="1668"/>
                        <a:pt x="742" y="1767"/>
                      </a:cubicBezTo>
                      <a:cubicBezTo>
                        <a:pt x="742" y="1887"/>
                        <a:pt x="727" y="1996"/>
                        <a:pt x="709" y="2110"/>
                      </a:cubicBezTo>
                      <a:cubicBezTo>
                        <a:pt x="692" y="2218"/>
                        <a:pt x="720" y="2327"/>
                        <a:pt x="720" y="2437"/>
                      </a:cubicBezTo>
                      <a:cubicBezTo>
                        <a:pt x="720" y="2509"/>
                        <a:pt x="719" y="2585"/>
                        <a:pt x="708" y="2657"/>
                      </a:cubicBezTo>
                      <a:cubicBezTo>
                        <a:pt x="698" y="2726"/>
                        <a:pt x="676" y="2784"/>
                        <a:pt x="681" y="2858"/>
                      </a:cubicBezTo>
                      <a:cubicBezTo>
                        <a:pt x="685" y="2936"/>
                        <a:pt x="733" y="2993"/>
                        <a:pt x="761" y="3062"/>
                      </a:cubicBezTo>
                      <a:cubicBezTo>
                        <a:pt x="779" y="3106"/>
                        <a:pt x="832" y="3212"/>
                        <a:pt x="888" y="3206"/>
                      </a:cubicBezTo>
                      <a:cubicBezTo>
                        <a:pt x="920" y="3108"/>
                        <a:pt x="1051" y="3169"/>
                        <a:pt x="1108" y="3109"/>
                      </a:cubicBezTo>
                      <a:cubicBezTo>
                        <a:pt x="1178" y="3035"/>
                        <a:pt x="1133" y="2934"/>
                        <a:pt x="1125" y="2843"/>
                      </a:cubicBezTo>
                      <a:cubicBezTo>
                        <a:pt x="1123" y="2817"/>
                        <a:pt x="1129" y="2790"/>
                        <a:pt x="1125" y="2765"/>
                      </a:cubicBezTo>
                      <a:cubicBezTo>
                        <a:pt x="1122" y="2744"/>
                        <a:pt x="1107" y="2723"/>
                        <a:pt x="1108" y="2702"/>
                      </a:cubicBezTo>
                      <a:cubicBezTo>
                        <a:pt x="1111" y="2665"/>
                        <a:pt x="1139" y="2616"/>
                        <a:pt x="1148" y="2578"/>
                      </a:cubicBezTo>
                      <a:cubicBezTo>
                        <a:pt x="1175" y="2463"/>
                        <a:pt x="1153" y="2350"/>
                        <a:pt x="1148" y="2229"/>
                      </a:cubicBezTo>
                      <a:cubicBezTo>
                        <a:pt x="1145" y="2175"/>
                        <a:pt x="1151" y="2124"/>
                        <a:pt x="1153" y="2071"/>
                      </a:cubicBezTo>
                      <a:cubicBezTo>
                        <a:pt x="1156" y="2014"/>
                        <a:pt x="1131" y="1968"/>
                        <a:pt x="1125" y="1914"/>
                      </a:cubicBezTo>
                      <a:cubicBezTo>
                        <a:pt x="1112" y="1802"/>
                        <a:pt x="1143" y="1694"/>
                        <a:pt x="1148" y="1587"/>
                      </a:cubicBezTo>
                      <a:cubicBezTo>
                        <a:pt x="1153" y="1484"/>
                        <a:pt x="1137" y="1386"/>
                        <a:pt x="1142" y="1282"/>
                      </a:cubicBezTo>
                      <a:cubicBezTo>
                        <a:pt x="1145" y="1218"/>
                        <a:pt x="1154" y="1157"/>
                        <a:pt x="1153" y="1092"/>
                      </a:cubicBezTo>
                      <a:cubicBezTo>
                        <a:pt x="1153" y="1028"/>
                        <a:pt x="1131" y="969"/>
                        <a:pt x="1125" y="911"/>
                      </a:cubicBezTo>
                      <a:cubicBezTo>
                        <a:pt x="1114" y="786"/>
                        <a:pt x="1151" y="664"/>
                        <a:pt x="1107" y="541"/>
                      </a:cubicBezTo>
                      <a:cubicBezTo>
                        <a:pt x="1063" y="418"/>
                        <a:pt x="1051" y="297"/>
                        <a:pt x="1024" y="168"/>
                      </a:cubicBezTo>
                      <a:cubicBezTo>
                        <a:pt x="1000" y="52"/>
                        <a:pt x="839" y="26"/>
                        <a:pt x="731" y="17"/>
                      </a:cubicBezTo>
                      <a:cubicBezTo>
                        <a:pt x="534" y="0"/>
                        <a:pt x="335" y="29"/>
                        <a:pt x="152" y="79"/>
                      </a:cubicBezTo>
                      <a:cubicBezTo>
                        <a:pt x="146" y="114"/>
                        <a:pt x="107" y="143"/>
                        <a:pt x="72" y="151"/>
                      </a:cubicBezTo>
                    </a:path>
                  </a:pathLst>
                </a:custGeom>
                <a:solidFill>
                  <a:srgbClr val="585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1" name="Freeform 91"/>
                <p:cNvSpPr>
                  <a:spLocks/>
                </p:cNvSpPr>
                <p:nvPr/>
              </p:nvSpPr>
              <p:spPr bwMode="gray">
                <a:xfrm>
                  <a:off x="-2055813" y="-18129250"/>
                  <a:ext cx="1924050" cy="2647950"/>
                </a:xfrm>
                <a:custGeom>
                  <a:avLst/>
                  <a:gdLst/>
                  <a:ahLst/>
                  <a:cxnLst>
                    <a:cxn ang="0">
                      <a:pos x="122" y="205"/>
                    </a:cxn>
                    <a:cxn ang="0">
                      <a:pos x="141" y="437"/>
                    </a:cxn>
                    <a:cxn ang="0">
                      <a:pos x="214" y="683"/>
                    </a:cxn>
                    <a:cxn ang="0">
                      <a:pos x="488" y="510"/>
                    </a:cxn>
                    <a:cxn ang="0">
                      <a:pos x="407" y="124"/>
                    </a:cxn>
                    <a:cxn ang="0">
                      <a:pos x="143" y="184"/>
                    </a:cxn>
                  </a:cxnLst>
                  <a:rect l="0" t="0" r="r" b="b"/>
                  <a:pathLst>
                    <a:path w="513" h="706">
                      <a:moveTo>
                        <a:pt x="122" y="205"/>
                      </a:moveTo>
                      <a:cubicBezTo>
                        <a:pt x="137" y="280"/>
                        <a:pt x="146" y="354"/>
                        <a:pt x="141" y="437"/>
                      </a:cubicBezTo>
                      <a:cubicBezTo>
                        <a:pt x="0" y="522"/>
                        <a:pt x="74" y="660"/>
                        <a:pt x="214" y="683"/>
                      </a:cubicBezTo>
                      <a:cubicBezTo>
                        <a:pt x="351" y="706"/>
                        <a:pt x="455" y="646"/>
                        <a:pt x="488" y="510"/>
                      </a:cubicBezTo>
                      <a:cubicBezTo>
                        <a:pt x="513" y="407"/>
                        <a:pt x="455" y="214"/>
                        <a:pt x="407" y="124"/>
                      </a:cubicBezTo>
                      <a:cubicBezTo>
                        <a:pt x="342" y="0"/>
                        <a:pt x="146" y="43"/>
                        <a:pt x="143" y="184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2" name="Freeform 92"/>
                <p:cNvSpPr>
                  <a:spLocks/>
                </p:cNvSpPr>
                <p:nvPr/>
              </p:nvSpPr>
              <p:spPr bwMode="gray">
                <a:xfrm>
                  <a:off x="-409575" y="-17097375"/>
                  <a:ext cx="157163" cy="258763"/>
                </a:xfrm>
                <a:custGeom>
                  <a:avLst/>
                  <a:gdLst/>
                  <a:ahLst/>
                  <a:cxnLst>
                    <a:cxn ang="0">
                      <a:pos x="20" y="45"/>
                    </a:cxn>
                    <a:cxn ang="0">
                      <a:pos x="42" y="69"/>
                    </a:cxn>
                    <a:cxn ang="0">
                      <a:pos x="37" y="42"/>
                    </a:cxn>
                    <a:cxn ang="0">
                      <a:pos x="26" y="12"/>
                    </a:cxn>
                    <a:cxn ang="0">
                      <a:pos x="14" y="4"/>
                    </a:cxn>
                    <a:cxn ang="0">
                      <a:pos x="5" y="17"/>
                    </a:cxn>
                    <a:cxn ang="0">
                      <a:pos x="18" y="45"/>
                    </a:cxn>
                  </a:cxnLst>
                  <a:rect l="0" t="0" r="r" b="b"/>
                  <a:pathLst>
                    <a:path w="42" h="69">
                      <a:moveTo>
                        <a:pt x="20" y="45"/>
                      </a:moveTo>
                      <a:cubicBezTo>
                        <a:pt x="26" y="51"/>
                        <a:pt x="34" y="66"/>
                        <a:pt x="42" y="69"/>
                      </a:cubicBezTo>
                      <a:cubicBezTo>
                        <a:pt x="42" y="59"/>
                        <a:pt x="39" y="51"/>
                        <a:pt x="37" y="42"/>
                      </a:cubicBezTo>
                      <a:cubicBezTo>
                        <a:pt x="34" y="29"/>
                        <a:pt x="30" y="22"/>
                        <a:pt x="26" y="12"/>
                      </a:cubicBezTo>
                      <a:cubicBezTo>
                        <a:pt x="22" y="5"/>
                        <a:pt x="22" y="0"/>
                        <a:pt x="14" y="4"/>
                      </a:cubicBezTo>
                      <a:cubicBezTo>
                        <a:pt x="11" y="5"/>
                        <a:pt x="6" y="14"/>
                        <a:pt x="5" y="17"/>
                      </a:cubicBezTo>
                      <a:cubicBezTo>
                        <a:pt x="0" y="32"/>
                        <a:pt x="16" y="37"/>
                        <a:pt x="18" y="45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3" name="Freeform 93"/>
                <p:cNvSpPr>
                  <a:spLocks/>
                </p:cNvSpPr>
                <p:nvPr/>
              </p:nvSpPr>
              <p:spPr bwMode="gray">
                <a:xfrm>
                  <a:off x="-1587500" y="-17067212"/>
                  <a:ext cx="1296988" cy="76835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3" y="45"/>
                    </a:cxn>
                    <a:cxn ang="0">
                      <a:pos x="45" y="97"/>
                    </a:cxn>
                    <a:cxn ang="0">
                      <a:pos x="125" y="177"/>
                    </a:cxn>
                    <a:cxn ang="0">
                      <a:pos x="246" y="190"/>
                    </a:cxn>
                    <a:cxn ang="0">
                      <a:pos x="346" y="14"/>
                    </a:cxn>
                  </a:cxnLst>
                  <a:rect l="0" t="0" r="r" b="b"/>
                  <a:pathLst>
                    <a:path w="346" h="205">
                      <a:moveTo>
                        <a:pt x="0" y="0"/>
                      </a:moveTo>
                      <a:cubicBezTo>
                        <a:pt x="7" y="19"/>
                        <a:pt x="13" y="29"/>
                        <a:pt x="23" y="45"/>
                      </a:cubicBezTo>
                      <a:cubicBezTo>
                        <a:pt x="33" y="62"/>
                        <a:pt x="33" y="82"/>
                        <a:pt x="45" y="97"/>
                      </a:cubicBezTo>
                      <a:cubicBezTo>
                        <a:pt x="70" y="127"/>
                        <a:pt x="87" y="157"/>
                        <a:pt x="125" y="177"/>
                      </a:cubicBezTo>
                      <a:cubicBezTo>
                        <a:pt x="150" y="191"/>
                        <a:pt x="216" y="205"/>
                        <a:pt x="246" y="190"/>
                      </a:cubicBezTo>
                      <a:cubicBezTo>
                        <a:pt x="303" y="163"/>
                        <a:pt x="346" y="38"/>
                        <a:pt x="346" y="14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4" name="Freeform 94"/>
                <p:cNvSpPr>
                  <a:spLocks/>
                </p:cNvSpPr>
                <p:nvPr/>
              </p:nvSpPr>
              <p:spPr bwMode="gray">
                <a:xfrm>
                  <a:off x="-2055813" y="-19629437"/>
                  <a:ext cx="2047875" cy="3203575"/>
                </a:xfrm>
                <a:custGeom>
                  <a:avLst/>
                  <a:gdLst/>
                  <a:ahLst/>
                  <a:cxnLst>
                    <a:cxn ang="0">
                      <a:pos x="48" y="367"/>
                    </a:cxn>
                    <a:cxn ang="0">
                      <a:pos x="1" y="422"/>
                    </a:cxn>
                    <a:cxn ang="0">
                      <a:pos x="43" y="495"/>
                    </a:cxn>
                    <a:cxn ang="0">
                      <a:pos x="63" y="525"/>
                    </a:cxn>
                    <a:cxn ang="0">
                      <a:pos x="76" y="578"/>
                    </a:cxn>
                    <a:cxn ang="0">
                      <a:pos x="132" y="702"/>
                    </a:cxn>
                    <a:cxn ang="0">
                      <a:pos x="171" y="746"/>
                    </a:cxn>
                    <a:cxn ang="0">
                      <a:pos x="251" y="827"/>
                    </a:cxn>
                    <a:cxn ang="0">
                      <a:pos x="372" y="840"/>
                    </a:cxn>
                    <a:cxn ang="0">
                      <a:pos x="473" y="692"/>
                    </a:cxn>
                    <a:cxn ang="0">
                      <a:pos x="511" y="599"/>
                    </a:cxn>
                    <a:cxn ang="0">
                      <a:pos x="529" y="410"/>
                    </a:cxn>
                    <a:cxn ang="0">
                      <a:pos x="372" y="60"/>
                    </a:cxn>
                    <a:cxn ang="0">
                      <a:pos x="112" y="89"/>
                    </a:cxn>
                    <a:cxn ang="0">
                      <a:pos x="40" y="216"/>
                    </a:cxn>
                    <a:cxn ang="0">
                      <a:pos x="48" y="367"/>
                    </a:cxn>
                  </a:cxnLst>
                  <a:rect l="0" t="0" r="r" b="b"/>
                  <a:pathLst>
                    <a:path w="546" h="854">
                      <a:moveTo>
                        <a:pt x="48" y="367"/>
                      </a:moveTo>
                      <a:cubicBezTo>
                        <a:pt x="6" y="358"/>
                        <a:pt x="2" y="391"/>
                        <a:pt x="1" y="422"/>
                      </a:cubicBezTo>
                      <a:cubicBezTo>
                        <a:pt x="0" y="467"/>
                        <a:pt x="17" y="469"/>
                        <a:pt x="43" y="495"/>
                      </a:cubicBezTo>
                      <a:cubicBezTo>
                        <a:pt x="51" y="503"/>
                        <a:pt x="54" y="517"/>
                        <a:pt x="63" y="525"/>
                      </a:cubicBezTo>
                      <a:cubicBezTo>
                        <a:pt x="75" y="534"/>
                        <a:pt x="67" y="564"/>
                        <a:pt x="76" y="578"/>
                      </a:cubicBezTo>
                      <a:cubicBezTo>
                        <a:pt x="92" y="600"/>
                        <a:pt x="122" y="686"/>
                        <a:pt x="132" y="702"/>
                      </a:cubicBezTo>
                      <a:cubicBezTo>
                        <a:pt x="142" y="719"/>
                        <a:pt x="159" y="731"/>
                        <a:pt x="171" y="746"/>
                      </a:cubicBezTo>
                      <a:cubicBezTo>
                        <a:pt x="196" y="777"/>
                        <a:pt x="213" y="806"/>
                        <a:pt x="251" y="827"/>
                      </a:cubicBezTo>
                      <a:cubicBezTo>
                        <a:pt x="277" y="840"/>
                        <a:pt x="342" y="854"/>
                        <a:pt x="372" y="840"/>
                      </a:cubicBezTo>
                      <a:cubicBezTo>
                        <a:pt x="400" y="826"/>
                        <a:pt x="464" y="716"/>
                        <a:pt x="473" y="692"/>
                      </a:cubicBezTo>
                      <a:cubicBezTo>
                        <a:pt x="485" y="660"/>
                        <a:pt x="498" y="628"/>
                        <a:pt x="511" y="599"/>
                      </a:cubicBezTo>
                      <a:cubicBezTo>
                        <a:pt x="537" y="542"/>
                        <a:pt x="521" y="470"/>
                        <a:pt x="529" y="410"/>
                      </a:cubicBezTo>
                      <a:cubicBezTo>
                        <a:pt x="546" y="285"/>
                        <a:pt x="466" y="132"/>
                        <a:pt x="372" y="60"/>
                      </a:cubicBezTo>
                      <a:cubicBezTo>
                        <a:pt x="294" y="0"/>
                        <a:pt x="170" y="12"/>
                        <a:pt x="112" y="89"/>
                      </a:cubicBezTo>
                      <a:cubicBezTo>
                        <a:pt x="88" y="120"/>
                        <a:pt x="55" y="179"/>
                        <a:pt x="40" y="216"/>
                      </a:cubicBezTo>
                      <a:cubicBezTo>
                        <a:pt x="28" y="248"/>
                        <a:pt x="1" y="298"/>
                        <a:pt x="48" y="367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5" name="Freeform 95"/>
                <p:cNvSpPr>
                  <a:spLocks/>
                </p:cNvSpPr>
                <p:nvPr/>
              </p:nvSpPr>
              <p:spPr bwMode="gray">
                <a:xfrm>
                  <a:off x="-3870325" y="-16865600"/>
                  <a:ext cx="5691188" cy="6361113"/>
                </a:xfrm>
                <a:custGeom>
                  <a:avLst/>
                  <a:gdLst/>
                  <a:ahLst/>
                  <a:cxnLst>
                    <a:cxn ang="0">
                      <a:pos x="568" y="110"/>
                    </a:cxn>
                    <a:cxn ang="0">
                      <a:pos x="365" y="239"/>
                    </a:cxn>
                    <a:cxn ang="0">
                      <a:pos x="185" y="357"/>
                    </a:cxn>
                    <a:cxn ang="0">
                      <a:pos x="67" y="567"/>
                    </a:cxn>
                    <a:cxn ang="0">
                      <a:pos x="74" y="680"/>
                    </a:cxn>
                    <a:cxn ang="0">
                      <a:pos x="62" y="820"/>
                    </a:cxn>
                    <a:cxn ang="0">
                      <a:pos x="5" y="1011"/>
                    </a:cxn>
                    <a:cxn ang="0">
                      <a:pos x="16" y="1237"/>
                    </a:cxn>
                    <a:cxn ang="0">
                      <a:pos x="101" y="1406"/>
                    </a:cxn>
                    <a:cxn ang="0">
                      <a:pos x="264" y="1417"/>
                    </a:cxn>
                    <a:cxn ang="0">
                      <a:pos x="276" y="1591"/>
                    </a:cxn>
                    <a:cxn ang="0">
                      <a:pos x="731" y="1681"/>
                    </a:cxn>
                    <a:cxn ang="0">
                      <a:pos x="968" y="1655"/>
                    </a:cxn>
                    <a:cxn ang="0">
                      <a:pos x="1154" y="1631"/>
                    </a:cxn>
                    <a:cxn ang="0">
                      <a:pos x="1283" y="1569"/>
                    </a:cxn>
                    <a:cxn ang="0">
                      <a:pos x="1447" y="1147"/>
                    </a:cxn>
                    <a:cxn ang="0">
                      <a:pos x="1509" y="617"/>
                    </a:cxn>
                    <a:cxn ang="0">
                      <a:pos x="1492" y="398"/>
                    </a:cxn>
                    <a:cxn ang="0">
                      <a:pos x="1417" y="202"/>
                    </a:cxn>
                    <a:cxn ang="0">
                      <a:pos x="1014" y="53"/>
                    </a:cxn>
                    <a:cxn ang="0">
                      <a:pos x="745" y="222"/>
                    </a:cxn>
                    <a:cxn ang="0">
                      <a:pos x="608" y="70"/>
                    </a:cxn>
                    <a:cxn ang="0">
                      <a:pos x="535" y="133"/>
                    </a:cxn>
                  </a:cxnLst>
                  <a:rect l="0" t="0" r="r" b="b"/>
                  <a:pathLst>
                    <a:path w="1518" h="1696">
                      <a:moveTo>
                        <a:pt x="568" y="110"/>
                      </a:moveTo>
                      <a:cubicBezTo>
                        <a:pt x="491" y="130"/>
                        <a:pt x="436" y="199"/>
                        <a:pt x="365" y="239"/>
                      </a:cubicBezTo>
                      <a:cubicBezTo>
                        <a:pt x="303" y="273"/>
                        <a:pt x="246" y="311"/>
                        <a:pt x="185" y="357"/>
                      </a:cubicBezTo>
                      <a:cubicBezTo>
                        <a:pt x="127" y="401"/>
                        <a:pt x="49" y="492"/>
                        <a:pt x="67" y="567"/>
                      </a:cubicBezTo>
                      <a:cubicBezTo>
                        <a:pt x="79" y="619"/>
                        <a:pt x="85" y="626"/>
                        <a:pt x="74" y="680"/>
                      </a:cubicBezTo>
                      <a:cubicBezTo>
                        <a:pt x="65" y="726"/>
                        <a:pt x="69" y="773"/>
                        <a:pt x="62" y="820"/>
                      </a:cubicBezTo>
                      <a:cubicBezTo>
                        <a:pt x="52" y="884"/>
                        <a:pt x="11" y="945"/>
                        <a:pt x="5" y="1011"/>
                      </a:cubicBezTo>
                      <a:cubicBezTo>
                        <a:pt x="0" y="1079"/>
                        <a:pt x="9" y="1168"/>
                        <a:pt x="16" y="1237"/>
                      </a:cubicBezTo>
                      <a:cubicBezTo>
                        <a:pt x="22" y="1288"/>
                        <a:pt x="46" y="1388"/>
                        <a:pt x="101" y="1406"/>
                      </a:cubicBezTo>
                      <a:cubicBezTo>
                        <a:pt x="173" y="1429"/>
                        <a:pt x="202" y="1362"/>
                        <a:pt x="264" y="1417"/>
                      </a:cubicBezTo>
                      <a:cubicBezTo>
                        <a:pt x="255" y="1448"/>
                        <a:pt x="169" y="1479"/>
                        <a:pt x="276" y="1591"/>
                      </a:cubicBezTo>
                      <a:cubicBezTo>
                        <a:pt x="319" y="1637"/>
                        <a:pt x="670" y="1696"/>
                        <a:pt x="731" y="1681"/>
                      </a:cubicBezTo>
                      <a:cubicBezTo>
                        <a:pt x="804" y="1663"/>
                        <a:pt x="915" y="1665"/>
                        <a:pt x="968" y="1655"/>
                      </a:cubicBezTo>
                      <a:cubicBezTo>
                        <a:pt x="1014" y="1646"/>
                        <a:pt x="1154" y="1630"/>
                        <a:pt x="1154" y="1631"/>
                      </a:cubicBezTo>
                      <a:cubicBezTo>
                        <a:pt x="1151" y="1611"/>
                        <a:pt x="1278" y="1590"/>
                        <a:pt x="1283" y="1569"/>
                      </a:cubicBezTo>
                      <a:cubicBezTo>
                        <a:pt x="1362" y="1451"/>
                        <a:pt x="1355" y="1386"/>
                        <a:pt x="1447" y="1147"/>
                      </a:cubicBezTo>
                      <a:cubicBezTo>
                        <a:pt x="1509" y="985"/>
                        <a:pt x="1518" y="806"/>
                        <a:pt x="1509" y="617"/>
                      </a:cubicBezTo>
                      <a:cubicBezTo>
                        <a:pt x="1505" y="543"/>
                        <a:pt x="1492" y="476"/>
                        <a:pt x="1492" y="398"/>
                      </a:cubicBezTo>
                      <a:cubicBezTo>
                        <a:pt x="1492" y="311"/>
                        <a:pt x="1485" y="256"/>
                        <a:pt x="1417" y="202"/>
                      </a:cubicBezTo>
                      <a:cubicBezTo>
                        <a:pt x="1308" y="115"/>
                        <a:pt x="1156" y="67"/>
                        <a:pt x="1014" y="53"/>
                      </a:cubicBezTo>
                      <a:cubicBezTo>
                        <a:pt x="988" y="0"/>
                        <a:pt x="813" y="250"/>
                        <a:pt x="745" y="222"/>
                      </a:cubicBezTo>
                      <a:cubicBezTo>
                        <a:pt x="667" y="189"/>
                        <a:pt x="574" y="100"/>
                        <a:pt x="608" y="70"/>
                      </a:cubicBezTo>
                      <a:cubicBezTo>
                        <a:pt x="588" y="98"/>
                        <a:pt x="551" y="100"/>
                        <a:pt x="535" y="133"/>
                      </a:cubicBezTo>
                    </a:path>
                  </a:pathLst>
                </a:custGeom>
                <a:solidFill>
                  <a:srgbClr val="DAE3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6" name="Freeform 96"/>
                <p:cNvSpPr>
                  <a:spLocks/>
                </p:cNvSpPr>
                <p:nvPr/>
              </p:nvSpPr>
              <p:spPr bwMode="gray">
                <a:xfrm>
                  <a:off x="-577850" y="-16665575"/>
                  <a:ext cx="1341438" cy="857250"/>
                </a:xfrm>
                <a:custGeom>
                  <a:avLst/>
                  <a:gdLst/>
                  <a:ahLst/>
                  <a:cxnLst>
                    <a:cxn ang="0">
                      <a:pos x="97" y="0"/>
                    </a:cxn>
                    <a:cxn ang="0">
                      <a:pos x="303" y="60"/>
                    </a:cxn>
                    <a:cxn ang="0">
                      <a:pos x="358" y="106"/>
                    </a:cxn>
                    <a:cxn ang="0">
                      <a:pos x="203" y="76"/>
                    </a:cxn>
                    <a:cxn ang="0">
                      <a:pos x="136" y="173"/>
                    </a:cxn>
                    <a:cxn ang="0">
                      <a:pos x="21" y="223"/>
                    </a:cxn>
                    <a:cxn ang="0">
                      <a:pos x="58" y="105"/>
                    </a:cxn>
                    <a:cxn ang="0">
                      <a:pos x="131" y="13"/>
                    </a:cxn>
                  </a:cxnLst>
                  <a:rect l="0" t="0" r="r" b="b"/>
                  <a:pathLst>
                    <a:path w="358" h="229">
                      <a:moveTo>
                        <a:pt x="97" y="0"/>
                      </a:moveTo>
                      <a:cubicBezTo>
                        <a:pt x="155" y="28"/>
                        <a:pt x="241" y="50"/>
                        <a:pt x="303" y="60"/>
                      </a:cubicBezTo>
                      <a:cubicBezTo>
                        <a:pt x="315" y="77"/>
                        <a:pt x="339" y="97"/>
                        <a:pt x="358" y="106"/>
                      </a:cubicBezTo>
                      <a:cubicBezTo>
                        <a:pt x="309" y="97"/>
                        <a:pt x="254" y="70"/>
                        <a:pt x="203" y="76"/>
                      </a:cubicBezTo>
                      <a:cubicBezTo>
                        <a:pt x="136" y="84"/>
                        <a:pt x="190" y="147"/>
                        <a:pt x="136" y="173"/>
                      </a:cubicBezTo>
                      <a:cubicBezTo>
                        <a:pt x="106" y="119"/>
                        <a:pt x="62" y="229"/>
                        <a:pt x="21" y="223"/>
                      </a:cubicBezTo>
                      <a:cubicBezTo>
                        <a:pt x="0" y="173"/>
                        <a:pt x="31" y="144"/>
                        <a:pt x="58" y="105"/>
                      </a:cubicBezTo>
                      <a:cubicBezTo>
                        <a:pt x="76" y="79"/>
                        <a:pt x="92" y="8"/>
                        <a:pt x="131" y="13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7" name="Freeform 97"/>
                <p:cNvSpPr>
                  <a:spLocks/>
                </p:cNvSpPr>
                <p:nvPr/>
              </p:nvSpPr>
              <p:spPr bwMode="gray">
                <a:xfrm>
                  <a:off x="-1238250" y="-13482637"/>
                  <a:ext cx="390525" cy="850900"/>
                </a:xfrm>
                <a:custGeom>
                  <a:avLst/>
                  <a:gdLst/>
                  <a:ahLst/>
                  <a:cxnLst>
                    <a:cxn ang="0">
                      <a:pos x="79" y="17"/>
                    </a:cxn>
                    <a:cxn ang="0">
                      <a:pos x="3" y="131"/>
                    </a:cxn>
                    <a:cxn ang="0">
                      <a:pos x="45" y="227"/>
                    </a:cxn>
                    <a:cxn ang="0">
                      <a:pos x="99" y="21"/>
                    </a:cxn>
                    <a:cxn ang="0">
                      <a:pos x="87" y="0"/>
                    </a:cxn>
                  </a:cxnLst>
                  <a:rect l="0" t="0" r="r" b="b"/>
                  <a:pathLst>
                    <a:path w="104" h="227">
                      <a:moveTo>
                        <a:pt x="79" y="17"/>
                      </a:moveTo>
                      <a:cubicBezTo>
                        <a:pt x="44" y="66"/>
                        <a:pt x="6" y="63"/>
                        <a:pt x="3" y="131"/>
                      </a:cubicBezTo>
                      <a:cubicBezTo>
                        <a:pt x="0" y="185"/>
                        <a:pt x="11" y="194"/>
                        <a:pt x="45" y="227"/>
                      </a:cubicBezTo>
                      <a:cubicBezTo>
                        <a:pt x="42" y="170"/>
                        <a:pt x="3" y="39"/>
                        <a:pt x="99" y="21"/>
                      </a:cubicBezTo>
                      <a:cubicBezTo>
                        <a:pt x="104" y="6"/>
                        <a:pt x="97" y="5"/>
                        <a:pt x="87" y="0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8" name="Freeform 98"/>
                <p:cNvSpPr>
                  <a:spLocks/>
                </p:cNvSpPr>
                <p:nvPr/>
              </p:nvSpPr>
              <p:spPr bwMode="gray">
                <a:xfrm>
                  <a:off x="-3536950" y="-14465300"/>
                  <a:ext cx="738188" cy="492125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97" y="131"/>
                    </a:cxn>
                    <a:cxn ang="0">
                      <a:pos x="84" y="73"/>
                    </a:cxn>
                    <a:cxn ang="0">
                      <a:pos x="12" y="5"/>
                    </a:cxn>
                    <a:cxn ang="0">
                      <a:pos x="41" y="5"/>
                    </a:cxn>
                  </a:cxnLst>
                  <a:rect l="0" t="0" r="r" b="b"/>
                  <a:pathLst>
                    <a:path w="197" h="131">
                      <a:moveTo>
                        <a:pt x="12" y="0"/>
                      </a:moveTo>
                      <a:cubicBezTo>
                        <a:pt x="72" y="19"/>
                        <a:pt x="176" y="59"/>
                        <a:pt x="197" y="131"/>
                      </a:cubicBezTo>
                      <a:cubicBezTo>
                        <a:pt x="156" y="116"/>
                        <a:pt x="123" y="90"/>
                        <a:pt x="84" y="73"/>
                      </a:cubicBezTo>
                      <a:cubicBezTo>
                        <a:pt x="54" y="61"/>
                        <a:pt x="0" y="51"/>
                        <a:pt x="12" y="5"/>
                      </a:cubicBezTo>
                      <a:cubicBezTo>
                        <a:pt x="21" y="4"/>
                        <a:pt x="33" y="2"/>
                        <a:pt x="41" y="5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39" name="Freeform 99"/>
                <p:cNvSpPr>
                  <a:spLocks/>
                </p:cNvSpPr>
                <p:nvPr/>
              </p:nvSpPr>
              <p:spPr bwMode="gray">
                <a:xfrm>
                  <a:off x="-2806700" y="-10966450"/>
                  <a:ext cx="3787775" cy="825500"/>
                </a:xfrm>
                <a:custGeom>
                  <a:avLst/>
                  <a:gdLst/>
                  <a:ahLst/>
                  <a:cxnLst>
                    <a:cxn ang="0">
                      <a:pos x="37" y="13"/>
                    </a:cxn>
                    <a:cxn ang="0">
                      <a:pos x="132" y="45"/>
                    </a:cxn>
                    <a:cxn ang="0">
                      <a:pos x="245" y="69"/>
                    </a:cxn>
                    <a:cxn ang="0">
                      <a:pos x="470" y="86"/>
                    </a:cxn>
                    <a:cxn ang="0">
                      <a:pos x="735" y="69"/>
                    </a:cxn>
                    <a:cxn ang="0">
                      <a:pos x="976" y="37"/>
                    </a:cxn>
                    <a:cxn ang="0">
                      <a:pos x="986" y="148"/>
                    </a:cxn>
                    <a:cxn ang="0">
                      <a:pos x="842" y="187"/>
                    </a:cxn>
                    <a:cxn ang="0">
                      <a:pos x="577" y="215"/>
                    </a:cxn>
                    <a:cxn ang="0">
                      <a:pos x="311" y="194"/>
                    </a:cxn>
                    <a:cxn ang="0">
                      <a:pos x="183" y="159"/>
                    </a:cxn>
                    <a:cxn ang="0">
                      <a:pos x="29" y="121"/>
                    </a:cxn>
                    <a:cxn ang="0">
                      <a:pos x="14" y="120"/>
                    </a:cxn>
                    <a:cxn ang="0">
                      <a:pos x="3" y="24"/>
                    </a:cxn>
                  </a:cxnLst>
                  <a:rect l="0" t="0" r="r" b="b"/>
                  <a:pathLst>
                    <a:path w="1010" h="220">
                      <a:moveTo>
                        <a:pt x="37" y="13"/>
                      </a:moveTo>
                      <a:cubicBezTo>
                        <a:pt x="73" y="16"/>
                        <a:pt x="98" y="32"/>
                        <a:pt x="132" y="45"/>
                      </a:cubicBezTo>
                      <a:cubicBezTo>
                        <a:pt x="171" y="59"/>
                        <a:pt x="206" y="60"/>
                        <a:pt x="245" y="69"/>
                      </a:cubicBezTo>
                      <a:cubicBezTo>
                        <a:pt x="317" y="84"/>
                        <a:pt x="391" y="82"/>
                        <a:pt x="470" y="86"/>
                      </a:cubicBezTo>
                      <a:cubicBezTo>
                        <a:pt x="563" y="90"/>
                        <a:pt x="652" y="100"/>
                        <a:pt x="735" y="69"/>
                      </a:cubicBezTo>
                      <a:cubicBezTo>
                        <a:pt x="797" y="46"/>
                        <a:pt x="909" y="0"/>
                        <a:pt x="976" y="37"/>
                      </a:cubicBezTo>
                      <a:cubicBezTo>
                        <a:pt x="975" y="87"/>
                        <a:pt x="1010" y="114"/>
                        <a:pt x="986" y="148"/>
                      </a:cubicBezTo>
                      <a:cubicBezTo>
                        <a:pt x="970" y="172"/>
                        <a:pt x="869" y="180"/>
                        <a:pt x="842" y="187"/>
                      </a:cubicBezTo>
                      <a:cubicBezTo>
                        <a:pt x="756" y="211"/>
                        <a:pt x="672" y="215"/>
                        <a:pt x="577" y="215"/>
                      </a:cubicBezTo>
                      <a:cubicBezTo>
                        <a:pt x="485" y="215"/>
                        <a:pt x="395" y="220"/>
                        <a:pt x="311" y="194"/>
                      </a:cubicBezTo>
                      <a:cubicBezTo>
                        <a:pt x="267" y="180"/>
                        <a:pt x="226" y="169"/>
                        <a:pt x="183" y="159"/>
                      </a:cubicBezTo>
                      <a:cubicBezTo>
                        <a:pt x="140" y="150"/>
                        <a:pt x="67" y="141"/>
                        <a:pt x="29" y="121"/>
                      </a:cubicBezTo>
                      <a:cubicBezTo>
                        <a:pt x="18" y="115"/>
                        <a:pt x="26" y="124"/>
                        <a:pt x="14" y="120"/>
                      </a:cubicBezTo>
                      <a:cubicBezTo>
                        <a:pt x="9" y="91"/>
                        <a:pt x="0" y="52"/>
                        <a:pt x="3" y="24"/>
                      </a:cubicBezTo>
                    </a:path>
                  </a:pathLst>
                </a:custGeom>
                <a:solidFill>
                  <a:srgbClr val="0B0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0" name="Freeform 100"/>
                <p:cNvSpPr>
                  <a:spLocks/>
                </p:cNvSpPr>
                <p:nvPr/>
              </p:nvSpPr>
              <p:spPr bwMode="gray">
                <a:xfrm>
                  <a:off x="-1778000" y="-10768012"/>
                  <a:ext cx="884238" cy="638175"/>
                </a:xfrm>
                <a:custGeom>
                  <a:avLst/>
                  <a:gdLst/>
                  <a:ahLst/>
                  <a:cxnLst>
                    <a:cxn ang="0">
                      <a:pos x="32" y="131"/>
                    </a:cxn>
                    <a:cxn ang="0">
                      <a:pos x="170" y="141"/>
                    </a:cxn>
                    <a:cxn ang="0">
                      <a:pos x="184" y="39"/>
                    </a:cxn>
                    <a:cxn ang="0">
                      <a:pos x="137" y="26"/>
                    </a:cxn>
                    <a:cxn ang="0">
                      <a:pos x="206" y="20"/>
                    </a:cxn>
                    <a:cxn ang="0">
                      <a:pos x="198" y="152"/>
                    </a:cxn>
                    <a:cxn ang="0">
                      <a:pos x="156" y="168"/>
                    </a:cxn>
                    <a:cxn ang="0">
                      <a:pos x="13" y="151"/>
                    </a:cxn>
                    <a:cxn ang="0">
                      <a:pos x="12" y="40"/>
                    </a:cxn>
                    <a:cxn ang="0">
                      <a:pos x="156" y="13"/>
                    </a:cxn>
                    <a:cxn ang="0">
                      <a:pos x="141" y="37"/>
                    </a:cxn>
                    <a:cxn ang="0">
                      <a:pos x="37" y="61"/>
                    </a:cxn>
                  </a:cxnLst>
                  <a:rect l="0" t="0" r="r" b="b"/>
                  <a:pathLst>
                    <a:path w="236" h="170">
                      <a:moveTo>
                        <a:pt x="32" y="131"/>
                      </a:moveTo>
                      <a:cubicBezTo>
                        <a:pt x="61" y="144"/>
                        <a:pt x="154" y="156"/>
                        <a:pt x="170" y="141"/>
                      </a:cubicBezTo>
                      <a:cubicBezTo>
                        <a:pt x="171" y="124"/>
                        <a:pt x="186" y="58"/>
                        <a:pt x="184" y="39"/>
                      </a:cubicBezTo>
                      <a:cubicBezTo>
                        <a:pt x="164" y="29"/>
                        <a:pt x="137" y="52"/>
                        <a:pt x="137" y="26"/>
                      </a:cubicBezTo>
                      <a:cubicBezTo>
                        <a:pt x="137" y="2"/>
                        <a:pt x="198" y="20"/>
                        <a:pt x="206" y="20"/>
                      </a:cubicBezTo>
                      <a:cubicBezTo>
                        <a:pt x="236" y="20"/>
                        <a:pt x="202" y="124"/>
                        <a:pt x="198" y="152"/>
                      </a:cubicBezTo>
                      <a:cubicBezTo>
                        <a:pt x="195" y="170"/>
                        <a:pt x="180" y="166"/>
                        <a:pt x="156" y="168"/>
                      </a:cubicBezTo>
                      <a:cubicBezTo>
                        <a:pt x="123" y="169"/>
                        <a:pt x="46" y="162"/>
                        <a:pt x="13" y="151"/>
                      </a:cubicBezTo>
                      <a:cubicBezTo>
                        <a:pt x="0" y="147"/>
                        <a:pt x="2" y="88"/>
                        <a:pt x="12" y="40"/>
                      </a:cubicBezTo>
                      <a:cubicBezTo>
                        <a:pt x="20" y="0"/>
                        <a:pt x="123" y="20"/>
                        <a:pt x="156" y="13"/>
                      </a:cubicBezTo>
                      <a:cubicBezTo>
                        <a:pt x="172" y="10"/>
                        <a:pt x="143" y="23"/>
                        <a:pt x="141" y="37"/>
                      </a:cubicBezTo>
                      <a:cubicBezTo>
                        <a:pt x="124" y="38"/>
                        <a:pt x="30" y="30"/>
                        <a:pt x="37" y="61"/>
                      </a:cubicBezTo>
                    </a:path>
                  </a:pathLst>
                </a:custGeom>
                <a:solidFill>
                  <a:srgbClr val="DBDC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1" name="Freeform 101"/>
                <p:cNvSpPr>
                  <a:spLocks/>
                </p:cNvSpPr>
                <p:nvPr/>
              </p:nvSpPr>
              <p:spPr bwMode="gray">
                <a:xfrm>
                  <a:off x="-2228850" y="-19711987"/>
                  <a:ext cx="2320925" cy="2089150"/>
                </a:xfrm>
                <a:custGeom>
                  <a:avLst/>
                  <a:gdLst/>
                  <a:ahLst/>
                  <a:cxnLst>
                    <a:cxn ang="0">
                      <a:pos x="111" y="540"/>
                    </a:cxn>
                    <a:cxn ang="0">
                      <a:pos x="94" y="541"/>
                    </a:cxn>
                    <a:cxn ang="0">
                      <a:pos x="81" y="432"/>
                    </a:cxn>
                    <a:cxn ang="0">
                      <a:pos x="67" y="390"/>
                    </a:cxn>
                    <a:cxn ang="0">
                      <a:pos x="33" y="348"/>
                    </a:cxn>
                    <a:cxn ang="0">
                      <a:pos x="81" y="145"/>
                    </a:cxn>
                    <a:cxn ang="0">
                      <a:pos x="48" y="144"/>
                    </a:cxn>
                    <a:cxn ang="0">
                      <a:pos x="131" y="76"/>
                    </a:cxn>
                    <a:cxn ang="0">
                      <a:pos x="115" y="57"/>
                    </a:cxn>
                    <a:cxn ang="0">
                      <a:pos x="190" y="34"/>
                    </a:cxn>
                    <a:cxn ang="0">
                      <a:pos x="263" y="1"/>
                    </a:cxn>
                    <a:cxn ang="0">
                      <a:pos x="426" y="51"/>
                    </a:cxn>
                    <a:cxn ang="0">
                      <a:pos x="428" y="27"/>
                    </a:cxn>
                    <a:cxn ang="0">
                      <a:pos x="469" y="77"/>
                    </a:cxn>
                    <a:cxn ang="0">
                      <a:pos x="530" y="110"/>
                    </a:cxn>
                    <a:cxn ang="0">
                      <a:pos x="596" y="229"/>
                    </a:cxn>
                    <a:cxn ang="0">
                      <a:pos x="608" y="388"/>
                    </a:cxn>
                    <a:cxn ang="0">
                      <a:pos x="572" y="557"/>
                    </a:cxn>
                    <a:cxn ang="0">
                      <a:pos x="546" y="457"/>
                    </a:cxn>
                    <a:cxn ang="0">
                      <a:pos x="550" y="313"/>
                    </a:cxn>
                    <a:cxn ang="0">
                      <a:pos x="482" y="216"/>
                    </a:cxn>
                    <a:cxn ang="0">
                      <a:pos x="348" y="216"/>
                    </a:cxn>
                    <a:cxn ang="0">
                      <a:pos x="327" y="191"/>
                    </a:cxn>
                    <a:cxn ang="0">
                      <a:pos x="334" y="228"/>
                    </a:cxn>
                    <a:cxn ang="0">
                      <a:pos x="250" y="188"/>
                    </a:cxn>
                    <a:cxn ang="0">
                      <a:pos x="179" y="230"/>
                    </a:cxn>
                    <a:cxn ang="0">
                      <a:pos x="127" y="322"/>
                    </a:cxn>
                    <a:cxn ang="0">
                      <a:pos x="123" y="377"/>
                    </a:cxn>
                    <a:cxn ang="0">
                      <a:pos x="111" y="426"/>
                    </a:cxn>
                    <a:cxn ang="0">
                      <a:pos x="111" y="540"/>
                    </a:cxn>
                  </a:cxnLst>
                  <a:rect l="0" t="0" r="r" b="b"/>
                  <a:pathLst>
                    <a:path w="619" h="557">
                      <a:moveTo>
                        <a:pt x="111" y="540"/>
                      </a:moveTo>
                      <a:cubicBezTo>
                        <a:pt x="85" y="549"/>
                        <a:pt x="102" y="543"/>
                        <a:pt x="94" y="541"/>
                      </a:cubicBezTo>
                      <a:cubicBezTo>
                        <a:pt x="82" y="499"/>
                        <a:pt x="79" y="474"/>
                        <a:pt x="81" y="432"/>
                      </a:cubicBezTo>
                      <a:cubicBezTo>
                        <a:pt x="82" y="415"/>
                        <a:pt x="95" y="378"/>
                        <a:pt x="67" y="390"/>
                      </a:cubicBezTo>
                      <a:cubicBezTo>
                        <a:pt x="56" y="395"/>
                        <a:pt x="44" y="366"/>
                        <a:pt x="33" y="348"/>
                      </a:cubicBezTo>
                      <a:cubicBezTo>
                        <a:pt x="0" y="293"/>
                        <a:pt x="48" y="189"/>
                        <a:pt x="81" y="145"/>
                      </a:cubicBezTo>
                      <a:cubicBezTo>
                        <a:pt x="71" y="147"/>
                        <a:pt x="58" y="142"/>
                        <a:pt x="48" y="144"/>
                      </a:cubicBezTo>
                      <a:cubicBezTo>
                        <a:pt x="52" y="107"/>
                        <a:pt x="97" y="82"/>
                        <a:pt x="131" y="76"/>
                      </a:cubicBezTo>
                      <a:cubicBezTo>
                        <a:pt x="125" y="71"/>
                        <a:pt x="121" y="61"/>
                        <a:pt x="115" y="57"/>
                      </a:cubicBezTo>
                      <a:cubicBezTo>
                        <a:pt x="142" y="51"/>
                        <a:pt x="168" y="47"/>
                        <a:pt x="190" y="34"/>
                      </a:cubicBezTo>
                      <a:cubicBezTo>
                        <a:pt x="220" y="15"/>
                        <a:pt x="222" y="1"/>
                        <a:pt x="263" y="1"/>
                      </a:cubicBezTo>
                      <a:cubicBezTo>
                        <a:pt x="327" y="0"/>
                        <a:pt x="377" y="13"/>
                        <a:pt x="426" y="51"/>
                      </a:cubicBezTo>
                      <a:cubicBezTo>
                        <a:pt x="426" y="44"/>
                        <a:pt x="429" y="34"/>
                        <a:pt x="428" y="27"/>
                      </a:cubicBezTo>
                      <a:cubicBezTo>
                        <a:pt x="443" y="40"/>
                        <a:pt x="453" y="63"/>
                        <a:pt x="469" y="77"/>
                      </a:cubicBezTo>
                      <a:cubicBezTo>
                        <a:pt x="489" y="96"/>
                        <a:pt x="509" y="94"/>
                        <a:pt x="530" y="110"/>
                      </a:cubicBezTo>
                      <a:cubicBezTo>
                        <a:pt x="558" y="130"/>
                        <a:pt x="581" y="197"/>
                        <a:pt x="596" y="229"/>
                      </a:cubicBezTo>
                      <a:cubicBezTo>
                        <a:pt x="617" y="274"/>
                        <a:pt x="619" y="337"/>
                        <a:pt x="608" y="388"/>
                      </a:cubicBezTo>
                      <a:cubicBezTo>
                        <a:pt x="599" y="429"/>
                        <a:pt x="611" y="534"/>
                        <a:pt x="572" y="557"/>
                      </a:cubicBezTo>
                      <a:cubicBezTo>
                        <a:pt x="575" y="530"/>
                        <a:pt x="547" y="490"/>
                        <a:pt x="546" y="457"/>
                      </a:cubicBezTo>
                      <a:cubicBezTo>
                        <a:pt x="544" y="409"/>
                        <a:pt x="556" y="362"/>
                        <a:pt x="550" y="313"/>
                      </a:cubicBezTo>
                      <a:cubicBezTo>
                        <a:pt x="545" y="273"/>
                        <a:pt x="525" y="227"/>
                        <a:pt x="482" y="216"/>
                      </a:cubicBezTo>
                      <a:cubicBezTo>
                        <a:pt x="438" y="205"/>
                        <a:pt x="391" y="230"/>
                        <a:pt x="348" y="216"/>
                      </a:cubicBezTo>
                      <a:cubicBezTo>
                        <a:pt x="343" y="205"/>
                        <a:pt x="333" y="200"/>
                        <a:pt x="327" y="191"/>
                      </a:cubicBezTo>
                      <a:cubicBezTo>
                        <a:pt x="328" y="206"/>
                        <a:pt x="326" y="217"/>
                        <a:pt x="334" y="228"/>
                      </a:cubicBezTo>
                      <a:cubicBezTo>
                        <a:pt x="306" y="232"/>
                        <a:pt x="273" y="204"/>
                        <a:pt x="250" y="188"/>
                      </a:cubicBezTo>
                      <a:cubicBezTo>
                        <a:pt x="267" y="225"/>
                        <a:pt x="201" y="212"/>
                        <a:pt x="179" y="230"/>
                      </a:cubicBezTo>
                      <a:cubicBezTo>
                        <a:pt x="152" y="252"/>
                        <a:pt x="134" y="290"/>
                        <a:pt x="127" y="322"/>
                      </a:cubicBezTo>
                      <a:cubicBezTo>
                        <a:pt x="124" y="339"/>
                        <a:pt x="130" y="360"/>
                        <a:pt x="123" y="377"/>
                      </a:cubicBezTo>
                      <a:cubicBezTo>
                        <a:pt x="116" y="396"/>
                        <a:pt x="116" y="408"/>
                        <a:pt x="111" y="426"/>
                      </a:cubicBezTo>
                      <a:cubicBezTo>
                        <a:pt x="102" y="466"/>
                        <a:pt x="123" y="521"/>
                        <a:pt x="111" y="540"/>
                      </a:cubicBezTo>
                    </a:path>
                  </a:pathLst>
                </a:custGeom>
                <a:solidFill>
                  <a:srgbClr val="F4CF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2" name="Freeform 102"/>
                <p:cNvSpPr>
                  <a:spLocks/>
                </p:cNvSpPr>
                <p:nvPr/>
              </p:nvSpPr>
              <p:spPr bwMode="gray">
                <a:xfrm>
                  <a:off x="-2928938" y="-12233275"/>
                  <a:ext cx="4244975" cy="1217613"/>
                </a:xfrm>
                <a:custGeom>
                  <a:avLst/>
                  <a:gdLst/>
                  <a:ahLst/>
                  <a:cxnLst>
                    <a:cxn ang="0">
                      <a:pos x="638" y="9"/>
                    </a:cxn>
                    <a:cxn ang="0">
                      <a:pos x="47" y="123"/>
                    </a:cxn>
                    <a:cxn ang="0">
                      <a:pos x="2" y="190"/>
                    </a:cxn>
                    <a:cxn ang="0">
                      <a:pos x="70" y="218"/>
                    </a:cxn>
                    <a:cxn ang="0">
                      <a:pos x="146" y="221"/>
                    </a:cxn>
                    <a:cxn ang="0">
                      <a:pos x="208" y="208"/>
                    </a:cxn>
                    <a:cxn ang="0">
                      <a:pos x="275" y="196"/>
                    </a:cxn>
                    <a:cxn ang="0">
                      <a:pos x="319" y="164"/>
                    </a:cxn>
                    <a:cxn ang="0">
                      <a:pos x="408" y="142"/>
                    </a:cxn>
                    <a:cxn ang="0">
                      <a:pos x="552" y="92"/>
                    </a:cxn>
                    <a:cxn ang="0">
                      <a:pos x="630" y="77"/>
                    </a:cxn>
                    <a:cxn ang="0">
                      <a:pos x="645" y="122"/>
                    </a:cxn>
                    <a:cxn ang="0">
                      <a:pos x="794" y="120"/>
                    </a:cxn>
                    <a:cxn ang="0">
                      <a:pos x="785" y="229"/>
                    </a:cxn>
                    <a:cxn ang="0">
                      <a:pos x="869" y="199"/>
                    </a:cxn>
                    <a:cxn ang="0">
                      <a:pos x="943" y="241"/>
                    </a:cxn>
                    <a:cxn ang="0">
                      <a:pos x="1008" y="325"/>
                    </a:cxn>
                    <a:cxn ang="0">
                      <a:pos x="1077" y="230"/>
                    </a:cxn>
                    <a:cxn ang="0">
                      <a:pos x="1107" y="121"/>
                    </a:cxn>
                    <a:cxn ang="0">
                      <a:pos x="661" y="15"/>
                    </a:cxn>
                  </a:cxnLst>
                  <a:rect l="0" t="0" r="r" b="b"/>
                  <a:pathLst>
                    <a:path w="1132" h="325">
                      <a:moveTo>
                        <a:pt x="638" y="9"/>
                      </a:moveTo>
                      <a:cubicBezTo>
                        <a:pt x="608" y="0"/>
                        <a:pt x="87" y="112"/>
                        <a:pt x="47" y="123"/>
                      </a:cubicBezTo>
                      <a:cubicBezTo>
                        <a:pt x="1" y="135"/>
                        <a:pt x="0" y="143"/>
                        <a:pt x="2" y="190"/>
                      </a:cubicBezTo>
                      <a:cubicBezTo>
                        <a:pt x="27" y="195"/>
                        <a:pt x="45" y="213"/>
                        <a:pt x="70" y="218"/>
                      </a:cubicBezTo>
                      <a:cubicBezTo>
                        <a:pt x="93" y="222"/>
                        <a:pt x="120" y="221"/>
                        <a:pt x="146" y="221"/>
                      </a:cubicBezTo>
                      <a:cubicBezTo>
                        <a:pt x="172" y="221"/>
                        <a:pt x="185" y="215"/>
                        <a:pt x="208" y="208"/>
                      </a:cubicBezTo>
                      <a:cubicBezTo>
                        <a:pt x="230" y="201"/>
                        <a:pt x="254" y="205"/>
                        <a:pt x="275" y="196"/>
                      </a:cubicBezTo>
                      <a:cubicBezTo>
                        <a:pt x="291" y="189"/>
                        <a:pt x="304" y="174"/>
                        <a:pt x="319" y="164"/>
                      </a:cubicBezTo>
                      <a:cubicBezTo>
                        <a:pt x="348" y="144"/>
                        <a:pt x="372" y="145"/>
                        <a:pt x="408" y="142"/>
                      </a:cubicBezTo>
                      <a:cubicBezTo>
                        <a:pt x="462" y="139"/>
                        <a:pt x="503" y="113"/>
                        <a:pt x="552" y="92"/>
                      </a:cubicBezTo>
                      <a:cubicBezTo>
                        <a:pt x="576" y="82"/>
                        <a:pt x="598" y="73"/>
                        <a:pt x="630" y="77"/>
                      </a:cubicBezTo>
                      <a:cubicBezTo>
                        <a:pt x="667" y="83"/>
                        <a:pt x="672" y="100"/>
                        <a:pt x="645" y="122"/>
                      </a:cubicBezTo>
                      <a:cubicBezTo>
                        <a:pt x="695" y="127"/>
                        <a:pt x="744" y="83"/>
                        <a:pt x="794" y="120"/>
                      </a:cubicBezTo>
                      <a:cubicBezTo>
                        <a:pt x="850" y="162"/>
                        <a:pt x="786" y="184"/>
                        <a:pt x="785" y="229"/>
                      </a:cubicBezTo>
                      <a:cubicBezTo>
                        <a:pt x="815" y="220"/>
                        <a:pt x="835" y="204"/>
                        <a:pt x="869" y="199"/>
                      </a:cubicBezTo>
                      <a:cubicBezTo>
                        <a:pt x="898" y="195"/>
                        <a:pt x="958" y="201"/>
                        <a:pt x="943" y="241"/>
                      </a:cubicBezTo>
                      <a:cubicBezTo>
                        <a:pt x="987" y="214"/>
                        <a:pt x="1045" y="292"/>
                        <a:pt x="1008" y="325"/>
                      </a:cubicBezTo>
                      <a:cubicBezTo>
                        <a:pt x="1040" y="304"/>
                        <a:pt x="1072" y="267"/>
                        <a:pt x="1077" y="230"/>
                      </a:cubicBezTo>
                      <a:cubicBezTo>
                        <a:pt x="1080" y="207"/>
                        <a:pt x="1132" y="121"/>
                        <a:pt x="1107" y="121"/>
                      </a:cubicBezTo>
                      <a:cubicBezTo>
                        <a:pt x="931" y="121"/>
                        <a:pt x="680" y="24"/>
                        <a:pt x="661" y="15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3" name="Freeform 103"/>
                <p:cNvSpPr>
                  <a:spLocks/>
                </p:cNvSpPr>
                <p:nvPr/>
              </p:nvSpPr>
              <p:spPr bwMode="gray">
                <a:xfrm>
                  <a:off x="985838" y="-13890625"/>
                  <a:ext cx="704850" cy="1952625"/>
                </a:xfrm>
                <a:custGeom>
                  <a:avLst/>
                  <a:gdLst/>
                  <a:ahLst/>
                  <a:cxnLst>
                    <a:cxn ang="0">
                      <a:pos x="0" y="387"/>
                    </a:cxn>
                    <a:cxn ang="0">
                      <a:pos x="27" y="416"/>
                    </a:cxn>
                    <a:cxn ang="0">
                      <a:pos x="159" y="275"/>
                    </a:cxn>
                    <a:cxn ang="0">
                      <a:pos x="185" y="0"/>
                    </a:cxn>
                    <a:cxn ang="0">
                      <a:pos x="184" y="32"/>
                    </a:cxn>
                    <a:cxn ang="0">
                      <a:pos x="79" y="45"/>
                    </a:cxn>
                    <a:cxn ang="0">
                      <a:pos x="145" y="101"/>
                    </a:cxn>
                    <a:cxn ang="0">
                      <a:pos x="79" y="167"/>
                    </a:cxn>
                    <a:cxn ang="0">
                      <a:pos x="78" y="147"/>
                    </a:cxn>
                    <a:cxn ang="0">
                      <a:pos x="123" y="229"/>
                    </a:cxn>
                    <a:cxn ang="0">
                      <a:pos x="45" y="208"/>
                    </a:cxn>
                    <a:cxn ang="0">
                      <a:pos x="57" y="310"/>
                    </a:cxn>
                    <a:cxn ang="0">
                      <a:pos x="39" y="415"/>
                    </a:cxn>
                  </a:cxnLst>
                  <a:rect l="0" t="0" r="r" b="b"/>
                  <a:pathLst>
                    <a:path w="188" h="521">
                      <a:moveTo>
                        <a:pt x="0" y="387"/>
                      </a:moveTo>
                      <a:cubicBezTo>
                        <a:pt x="3" y="405"/>
                        <a:pt x="5" y="416"/>
                        <a:pt x="27" y="416"/>
                      </a:cubicBezTo>
                      <a:cubicBezTo>
                        <a:pt x="65" y="521"/>
                        <a:pt x="154" y="307"/>
                        <a:pt x="159" y="275"/>
                      </a:cubicBezTo>
                      <a:cubicBezTo>
                        <a:pt x="172" y="182"/>
                        <a:pt x="185" y="98"/>
                        <a:pt x="185" y="0"/>
                      </a:cubicBezTo>
                      <a:cubicBezTo>
                        <a:pt x="188" y="10"/>
                        <a:pt x="185" y="22"/>
                        <a:pt x="184" y="32"/>
                      </a:cubicBezTo>
                      <a:cubicBezTo>
                        <a:pt x="152" y="49"/>
                        <a:pt x="115" y="43"/>
                        <a:pt x="79" y="45"/>
                      </a:cubicBezTo>
                      <a:cubicBezTo>
                        <a:pt x="72" y="81"/>
                        <a:pt x="114" y="101"/>
                        <a:pt x="145" y="101"/>
                      </a:cubicBezTo>
                      <a:cubicBezTo>
                        <a:pt x="156" y="149"/>
                        <a:pt x="126" y="176"/>
                        <a:pt x="79" y="167"/>
                      </a:cubicBezTo>
                      <a:cubicBezTo>
                        <a:pt x="78" y="160"/>
                        <a:pt x="78" y="154"/>
                        <a:pt x="78" y="147"/>
                      </a:cubicBezTo>
                      <a:cubicBezTo>
                        <a:pt x="84" y="180"/>
                        <a:pt x="120" y="198"/>
                        <a:pt x="123" y="229"/>
                      </a:cubicBezTo>
                      <a:cubicBezTo>
                        <a:pt x="86" y="236"/>
                        <a:pt x="82" y="201"/>
                        <a:pt x="45" y="208"/>
                      </a:cubicBezTo>
                      <a:cubicBezTo>
                        <a:pt x="72" y="270"/>
                        <a:pt x="99" y="239"/>
                        <a:pt x="57" y="310"/>
                      </a:cubicBezTo>
                      <a:cubicBezTo>
                        <a:pt x="37" y="345"/>
                        <a:pt x="24" y="373"/>
                        <a:pt x="39" y="415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4" name="Freeform 104"/>
                <p:cNvSpPr>
                  <a:spLocks/>
                </p:cNvSpPr>
                <p:nvPr/>
              </p:nvSpPr>
              <p:spPr bwMode="gray">
                <a:xfrm>
                  <a:off x="-3746500" y="-11974512"/>
                  <a:ext cx="715963" cy="457200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91" y="8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1" h="122">
                      <a:moveTo>
                        <a:pt x="0" y="6"/>
                      </a:moveTo>
                      <a:cubicBezTo>
                        <a:pt x="46" y="112"/>
                        <a:pt x="71" y="122"/>
                        <a:pt x="191" y="83"/>
                      </a:cubicBezTo>
                      <a:cubicBezTo>
                        <a:pt x="131" y="41"/>
                        <a:pt x="34" y="99"/>
                        <a:pt x="0" y="0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5" name="Freeform 105"/>
                <p:cNvSpPr>
                  <a:spLocks/>
                </p:cNvSpPr>
                <p:nvPr/>
              </p:nvSpPr>
              <p:spPr bwMode="gray">
                <a:xfrm>
                  <a:off x="798513" y="-15954375"/>
                  <a:ext cx="1109663" cy="1612900"/>
                </a:xfrm>
                <a:custGeom>
                  <a:avLst/>
                  <a:gdLst/>
                  <a:ahLst/>
                  <a:cxnLst>
                    <a:cxn ang="0">
                      <a:pos x="241" y="346"/>
                    </a:cxn>
                    <a:cxn ang="0">
                      <a:pos x="101" y="430"/>
                    </a:cxn>
                    <a:cxn ang="0">
                      <a:pos x="180" y="359"/>
                    </a:cxn>
                    <a:cxn ang="0">
                      <a:pos x="223" y="257"/>
                    </a:cxn>
                    <a:cxn ang="0">
                      <a:pos x="140" y="316"/>
                    </a:cxn>
                    <a:cxn ang="0">
                      <a:pos x="39" y="356"/>
                    </a:cxn>
                    <a:cxn ang="0">
                      <a:pos x="207" y="194"/>
                    </a:cxn>
                    <a:cxn ang="0">
                      <a:pos x="0" y="272"/>
                    </a:cxn>
                    <a:cxn ang="0">
                      <a:pos x="151" y="156"/>
                    </a:cxn>
                    <a:cxn ang="0">
                      <a:pos x="169" y="20"/>
                    </a:cxn>
                    <a:cxn ang="0">
                      <a:pos x="235" y="352"/>
                    </a:cxn>
                  </a:cxnLst>
                  <a:rect l="0" t="0" r="r" b="b"/>
                  <a:pathLst>
                    <a:path w="296" h="430">
                      <a:moveTo>
                        <a:pt x="241" y="346"/>
                      </a:moveTo>
                      <a:cubicBezTo>
                        <a:pt x="189" y="354"/>
                        <a:pt x="151" y="409"/>
                        <a:pt x="101" y="430"/>
                      </a:cubicBezTo>
                      <a:cubicBezTo>
                        <a:pt x="111" y="403"/>
                        <a:pt x="157" y="381"/>
                        <a:pt x="180" y="359"/>
                      </a:cubicBezTo>
                      <a:cubicBezTo>
                        <a:pt x="218" y="323"/>
                        <a:pt x="217" y="308"/>
                        <a:pt x="223" y="257"/>
                      </a:cubicBezTo>
                      <a:cubicBezTo>
                        <a:pt x="184" y="250"/>
                        <a:pt x="168" y="297"/>
                        <a:pt x="140" y="316"/>
                      </a:cubicBezTo>
                      <a:cubicBezTo>
                        <a:pt x="111" y="337"/>
                        <a:pt x="72" y="351"/>
                        <a:pt x="39" y="356"/>
                      </a:cubicBezTo>
                      <a:cubicBezTo>
                        <a:pt x="74" y="291"/>
                        <a:pt x="247" y="304"/>
                        <a:pt x="207" y="194"/>
                      </a:cubicBezTo>
                      <a:cubicBezTo>
                        <a:pt x="179" y="117"/>
                        <a:pt x="51" y="243"/>
                        <a:pt x="0" y="272"/>
                      </a:cubicBezTo>
                      <a:cubicBezTo>
                        <a:pt x="44" y="228"/>
                        <a:pt x="97" y="189"/>
                        <a:pt x="151" y="156"/>
                      </a:cubicBezTo>
                      <a:cubicBezTo>
                        <a:pt x="234" y="106"/>
                        <a:pt x="185" y="93"/>
                        <a:pt x="169" y="20"/>
                      </a:cubicBezTo>
                      <a:cubicBezTo>
                        <a:pt x="266" y="0"/>
                        <a:pt x="296" y="307"/>
                        <a:pt x="235" y="352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6" name="Freeform 106"/>
                <p:cNvSpPr>
                  <a:spLocks/>
                </p:cNvSpPr>
                <p:nvPr/>
              </p:nvSpPr>
              <p:spPr bwMode="gray">
                <a:xfrm>
                  <a:off x="-2224088" y="-12871450"/>
                  <a:ext cx="1916113" cy="985838"/>
                </a:xfrm>
                <a:custGeom>
                  <a:avLst/>
                  <a:gdLst/>
                  <a:ahLst/>
                  <a:cxnLst>
                    <a:cxn ang="0">
                      <a:pos x="45" y="8"/>
                    </a:cxn>
                    <a:cxn ang="0">
                      <a:pos x="249" y="97"/>
                    </a:cxn>
                    <a:cxn ang="0">
                      <a:pos x="511" y="195"/>
                    </a:cxn>
                    <a:cxn ang="0">
                      <a:pos x="394" y="176"/>
                    </a:cxn>
                    <a:cxn ang="0">
                      <a:pos x="252" y="117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11" h="263">
                      <a:moveTo>
                        <a:pt x="45" y="8"/>
                      </a:moveTo>
                      <a:cubicBezTo>
                        <a:pt x="120" y="0"/>
                        <a:pt x="186" y="70"/>
                        <a:pt x="249" y="97"/>
                      </a:cubicBezTo>
                      <a:cubicBezTo>
                        <a:pt x="327" y="130"/>
                        <a:pt x="427" y="177"/>
                        <a:pt x="511" y="195"/>
                      </a:cubicBezTo>
                      <a:cubicBezTo>
                        <a:pt x="494" y="263"/>
                        <a:pt x="420" y="190"/>
                        <a:pt x="394" y="176"/>
                      </a:cubicBezTo>
                      <a:cubicBezTo>
                        <a:pt x="349" y="152"/>
                        <a:pt x="299" y="136"/>
                        <a:pt x="252" y="117"/>
                      </a:cubicBezTo>
                      <a:cubicBezTo>
                        <a:pt x="166" y="82"/>
                        <a:pt x="61" y="69"/>
                        <a:pt x="0" y="3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7" name="Freeform 107"/>
                <p:cNvSpPr>
                  <a:spLocks/>
                </p:cNvSpPr>
                <p:nvPr/>
              </p:nvSpPr>
              <p:spPr bwMode="gray">
                <a:xfrm>
                  <a:off x="-1689100" y="-16235362"/>
                  <a:ext cx="1609725" cy="784225"/>
                </a:xfrm>
                <a:custGeom>
                  <a:avLst/>
                  <a:gdLst/>
                  <a:ahLst/>
                  <a:cxnLst>
                    <a:cxn ang="0">
                      <a:pos x="51" y="147"/>
                    </a:cxn>
                    <a:cxn ang="0">
                      <a:pos x="46" y="209"/>
                    </a:cxn>
                    <a:cxn ang="0">
                      <a:pos x="103" y="160"/>
                    </a:cxn>
                    <a:cxn ang="0">
                      <a:pos x="178" y="177"/>
                    </a:cxn>
                    <a:cxn ang="0">
                      <a:pos x="220" y="172"/>
                    </a:cxn>
                    <a:cxn ang="0">
                      <a:pos x="254" y="161"/>
                    </a:cxn>
                    <a:cxn ang="0">
                      <a:pos x="309" y="192"/>
                    </a:cxn>
                    <a:cxn ang="0">
                      <a:pos x="309" y="122"/>
                    </a:cxn>
                    <a:cxn ang="0">
                      <a:pos x="394" y="23"/>
                    </a:cxn>
                    <a:cxn ang="0">
                      <a:pos x="262" y="71"/>
                    </a:cxn>
                    <a:cxn ang="0">
                      <a:pos x="106" y="63"/>
                    </a:cxn>
                    <a:cxn ang="0">
                      <a:pos x="14" y="54"/>
                    </a:cxn>
                    <a:cxn ang="0">
                      <a:pos x="47" y="109"/>
                    </a:cxn>
                  </a:cxnLst>
                  <a:rect l="0" t="0" r="r" b="b"/>
                  <a:pathLst>
                    <a:path w="429" h="209">
                      <a:moveTo>
                        <a:pt x="51" y="147"/>
                      </a:moveTo>
                      <a:cubicBezTo>
                        <a:pt x="51" y="168"/>
                        <a:pt x="52" y="189"/>
                        <a:pt x="46" y="209"/>
                      </a:cubicBezTo>
                      <a:cubicBezTo>
                        <a:pt x="56" y="199"/>
                        <a:pt x="91" y="163"/>
                        <a:pt x="103" y="160"/>
                      </a:cubicBezTo>
                      <a:cubicBezTo>
                        <a:pt x="123" y="156"/>
                        <a:pt x="152" y="177"/>
                        <a:pt x="178" y="177"/>
                      </a:cubicBezTo>
                      <a:cubicBezTo>
                        <a:pt x="193" y="177"/>
                        <a:pt x="206" y="175"/>
                        <a:pt x="220" y="172"/>
                      </a:cubicBezTo>
                      <a:cubicBezTo>
                        <a:pt x="224" y="172"/>
                        <a:pt x="260" y="161"/>
                        <a:pt x="254" y="161"/>
                      </a:cubicBezTo>
                      <a:cubicBezTo>
                        <a:pt x="281" y="162"/>
                        <a:pt x="280" y="184"/>
                        <a:pt x="309" y="192"/>
                      </a:cubicBezTo>
                      <a:cubicBezTo>
                        <a:pt x="308" y="169"/>
                        <a:pt x="308" y="145"/>
                        <a:pt x="309" y="122"/>
                      </a:cubicBezTo>
                      <a:cubicBezTo>
                        <a:pt x="341" y="127"/>
                        <a:pt x="429" y="56"/>
                        <a:pt x="394" y="23"/>
                      </a:cubicBezTo>
                      <a:cubicBezTo>
                        <a:pt x="369" y="0"/>
                        <a:pt x="289" y="64"/>
                        <a:pt x="262" y="71"/>
                      </a:cubicBezTo>
                      <a:cubicBezTo>
                        <a:pt x="212" y="84"/>
                        <a:pt x="153" y="86"/>
                        <a:pt x="106" y="63"/>
                      </a:cubicBezTo>
                      <a:cubicBezTo>
                        <a:pt x="86" y="53"/>
                        <a:pt x="32" y="18"/>
                        <a:pt x="14" y="54"/>
                      </a:cubicBezTo>
                      <a:cubicBezTo>
                        <a:pt x="0" y="81"/>
                        <a:pt x="33" y="99"/>
                        <a:pt x="47" y="109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8" name="Freeform 108"/>
                <p:cNvSpPr>
                  <a:spLocks/>
                </p:cNvSpPr>
                <p:nvPr/>
              </p:nvSpPr>
              <p:spPr bwMode="gray">
                <a:xfrm>
                  <a:off x="-1463675" y="-15713075"/>
                  <a:ext cx="768350" cy="2320925"/>
                </a:xfrm>
                <a:custGeom>
                  <a:avLst/>
                  <a:gdLst/>
                  <a:ahLst/>
                  <a:cxnLst>
                    <a:cxn ang="0">
                      <a:pos x="181" y="8"/>
                    </a:cxn>
                    <a:cxn ang="0">
                      <a:pos x="160" y="135"/>
                    </a:cxn>
                    <a:cxn ang="0">
                      <a:pos x="184" y="283"/>
                    </a:cxn>
                    <a:cxn ang="0">
                      <a:pos x="177" y="607"/>
                    </a:cxn>
                    <a:cxn ang="0">
                      <a:pos x="89" y="578"/>
                    </a:cxn>
                    <a:cxn ang="0">
                      <a:pos x="80" y="359"/>
                    </a:cxn>
                    <a:cxn ang="0">
                      <a:pos x="89" y="142"/>
                    </a:cxn>
                    <a:cxn ang="0">
                      <a:pos x="160" y="0"/>
                    </a:cxn>
                  </a:cxnLst>
                  <a:rect l="0" t="0" r="r" b="b"/>
                  <a:pathLst>
                    <a:path w="205" h="619">
                      <a:moveTo>
                        <a:pt x="181" y="8"/>
                      </a:moveTo>
                      <a:cubicBezTo>
                        <a:pt x="205" y="54"/>
                        <a:pt x="155" y="85"/>
                        <a:pt x="160" y="135"/>
                      </a:cubicBezTo>
                      <a:cubicBezTo>
                        <a:pt x="164" y="182"/>
                        <a:pt x="179" y="232"/>
                        <a:pt x="184" y="283"/>
                      </a:cubicBezTo>
                      <a:cubicBezTo>
                        <a:pt x="194" y="382"/>
                        <a:pt x="205" y="514"/>
                        <a:pt x="177" y="607"/>
                      </a:cubicBezTo>
                      <a:cubicBezTo>
                        <a:pt x="200" y="619"/>
                        <a:pt x="122" y="584"/>
                        <a:pt x="89" y="578"/>
                      </a:cubicBezTo>
                      <a:cubicBezTo>
                        <a:pt x="0" y="563"/>
                        <a:pt x="72" y="442"/>
                        <a:pt x="80" y="359"/>
                      </a:cubicBezTo>
                      <a:cubicBezTo>
                        <a:pt x="86" y="286"/>
                        <a:pt x="78" y="214"/>
                        <a:pt x="89" y="142"/>
                      </a:cubicBezTo>
                      <a:cubicBezTo>
                        <a:pt x="96" y="92"/>
                        <a:pt x="103" y="15"/>
                        <a:pt x="160" y="0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49" name="Freeform 109"/>
                <p:cNvSpPr>
                  <a:spLocks/>
                </p:cNvSpPr>
                <p:nvPr/>
              </p:nvSpPr>
              <p:spPr bwMode="gray">
                <a:xfrm>
                  <a:off x="-1673225" y="-12009437"/>
                  <a:ext cx="955675" cy="1216025"/>
                </a:xfrm>
                <a:custGeom>
                  <a:avLst/>
                  <a:gdLst/>
                  <a:ahLst/>
                  <a:cxnLst>
                    <a:cxn ang="0">
                      <a:pos x="26" y="291"/>
                    </a:cxn>
                    <a:cxn ang="0">
                      <a:pos x="22" y="324"/>
                    </a:cxn>
                    <a:cxn ang="0">
                      <a:pos x="203" y="218"/>
                    </a:cxn>
                    <a:cxn ang="0">
                      <a:pos x="241" y="118"/>
                    </a:cxn>
                    <a:cxn ang="0">
                      <a:pos x="249" y="1"/>
                    </a:cxn>
                    <a:cxn ang="0">
                      <a:pos x="119" y="151"/>
                    </a:cxn>
                    <a:cxn ang="0">
                      <a:pos x="0" y="308"/>
                    </a:cxn>
                  </a:cxnLst>
                  <a:rect l="0" t="0" r="r" b="b"/>
                  <a:pathLst>
                    <a:path w="255" h="324">
                      <a:moveTo>
                        <a:pt x="26" y="291"/>
                      </a:moveTo>
                      <a:cubicBezTo>
                        <a:pt x="22" y="301"/>
                        <a:pt x="23" y="314"/>
                        <a:pt x="22" y="324"/>
                      </a:cubicBezTo>
                      <a:cubicBezTo>
                        <a:pt x="74" y="321"/>
                        <a:pt x="165" y="255"/>
                        <a:pt x="203" y="218"/>
                      </a:cubicBezTo>
                      <a:cubicBezTo>
                        <a:pt x="237" y="187"/>
                        <a:pt x="239" y="163"/>
                        <a:pt x="241" y="118"/>
                      </a:cubicBezTo>
                      <a:cubicBezTo>
                        <a:pt x="243" y="81"/>
                        <a:pt x="255" y="36"/>
                        <a:pt x="249" y="1"/>
                      </a:cubicBezTo>
                      <a:cubicBezTo>
                        <a:pt x="195" y="0"/>
                        <a:pt x="144" y="111"/>
                        <a:pt x="119" y="151"/>
                      </a:cubicBezTo>
                      <a:cubicBezTo>
                        <a:pt x="83" y="207"/>
                        <a:pt x="30" y="254"/>
                        <a:pt x="0" y="308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0" name="Freeform 110"/>
                <p:cNvSpPr>
                  <a:spLocks/>
                </p:cNvSpPr>
                <p:nvPr/>
              </p:nvSpPr>
              <p:spPr bwMode="gray">
                <a:xfrm>
                  <a:off x="-593725" y="-14671675"/>
                  <a:ext cx="574675" cy="1274763"/>
                </a:xfrm>
                <a:custGeom>
                  <a:avLst/>
                  <a:gdLst/>
                  <a:ahLst/>
                  <a:cxnLst>
                    <a:cxn ang="0">
                      <a:pos x="101" y="300"/>
                    </a:cxn>
                    <a:cxn ang="0">
                      <a:pos x="152" y="103"/>
                    </a:cxn>
                    <a:cxn ang="0">
                      <a:pos x="59" y="250"/>
                    </a:cxn>
                    <a:cxn ang="0">
                      <a:pos x="84" y="0"/>
                    </a:cxn>
                    <a:cxn ang="0">
                      <a:pos x="5" y="332"/>
                    </a:cxn>
                    <a:cxn ang="0">
                      <a:pos x="93" y="334"/>
                    </a:cxn>
                  </a:cxnLst>
                  <a:rect l="0" t="0" r="r" b="b"/>
                  <a:pathLst>
                    <a:path w="153" h="340">
                      <a:moveTo>
                        <a:pt x="101" y="300"/>
                      </a:moveTo>
                      <a:cubicBezTo>
                        <a:pt x="98" y="233"/>
                        <a:pt x="153" y="169"/>
                        <a:pt x="152" y="103"/>
                      </a:cubicBezTo>
                      <a:cubicBezTo>
                        <a:pt x="119" y="151"/>
                        <a:pt x="76" y="194"/>
                        <a:pt x="59" y="250"/>
                      </a:cubicBezTo>
                      <a:cubicBezTo>
                        <a:pt x="59" y="196"/>
                        <a:pt x="68" y="55"/>
                        <a:pt x="84" y="0"/>
                      </a:cubicBezTo>
                      <a:cubicBezTo>
                        <a:pt x="43" y="50"/>
                        <a:pt x="0" y="290"/>
                        <a:pt x="5" y="332"/>
                      </a:cubicBezTo>
                      <a:cubicBezTo>
                        <a:pt x="52" y="340"/>
                        <a:pt x="44" y="336"/>
                        <a:pt x="93" y="334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1" name="Freeform 111"/>
                <p:cNvSpPr>
                  <a:spLocks/>
                </p:cNvSpPr>
                <p:nvPr/>
              </p:nvSpPr>
              <p:spPr bwMode="gray">
                <a:xfrm>
                  <a:off x="-1819275" y="-16100425"/>
                  <a:ext cx="1258888" cy="2697163"/>
                </a:xfrm>
                <a:custGeom>
                  <a:avLst/>
                  <a:gdLst/>
                  <a:ahLst/>
                  <a:cxnLst>
                    <a:cxn ang="0">
                      <a:pos x="173" y="120"/>
                    </a:cxn>
                    <a:cxn ang="0">
                      <a:pos x="146" y="37"/>
                    </a:cxn>
                    <a:cxn ang="0">
                      <a:pos x="287" y="110"/>
                    </a:cxn>
                    <a:cxn ang="0">
                      <a:pos x="246" y="222"/>
                    </a:cxn>
                    <a:cxn ang="0">
                      <a:pos x="263" y="351"/>
                    </a:cxn>
                    <a:cxn ang="0">
                      <a:pos x="269" y="650"/>
                    </a:cxn>
                    <a:cxn ang="0">
                      <a:pos x="207" y="701"/>
                    </a:cxn>
                    <a:cxn ang="0">
                      <a:pos x="89" y="672"/>
                    </a:cxn>
                    <a:cxn ang="0">
                      <a:pos x="5" y="660"/>
                    </a:cxn>
                    <a:cxn ang="0">
                      <a:pos x="44" y="362"/>
                    </a:cxn>
                    <a:cxn ang="0">
                      <a:pos x="173" y="120"/>
                    </a:cxn>
                  </a:cxnLst>
                  <a:rect l="0" t="0" r="r" b="b"/>
                  <a:pathLst>
                    <a:path w="336" h="719">
                      <a:moveTo>
                        <a:pt x="173" y="120"/>
                      </a:moveTo>
                      <a:cubicBezTo>
                        <a:pt x="153" y="99"/>
                        <a:pt x="142" y="70"/>
                        <a:pt x="146" y="37"/>
                      </a:cubicBezTo>
                      <a:cubicBezTo>
                        <a:pt x="218" y="0"/>
                        <a:pt x="336" y="3"/>
                        <a:pt x="287" y="110"/>
                      </a:cubicBezTo>
                      <a:cubicBezTo>
                        <a:pt x="268" y="154"/>
                        <a:pt x="242" y="168"/>
                        <a:pt x="246" y="222"/>
                      </a:cubicBezTo>
                      <a:cubicBezTo>
                        <a:pt x="249" y="265"/>
                        <a:pt x="263" y="304"/>
                        <a:pt x="263" y="351"/>
                      </a:cubicBezTo>
                      <a:cubicBezTo>
                        <a:pt x="263" y="452"/>
                        <a:pt x="269" y="550"/>
                        <a:pt x="269" y="650"/>
                      </a:cubicBezTo>
                      <a:cubicBezTo>
                        <a:pt x="269" y="716"/>
                        <a:pt x="265" y="719"/>
                        <a:pt x="207" y="701"/>
                      </a:cubicBezTo>
                      <a:cubicBezTo>
                        <a:pt x="168" y="688"/>
                        <a:pt x="130" y="681"/>
                        <a:pt x="89" y="672"/>
                      </a:cubicBezTo>
                      <a:cubicBezTo>
                        <a:pt x="61" y="666"/>
                        <a:pt x="34" y="663"/>
                        <a:pt x="5" y="660"/>
                      </a:cubicBezTo>
                      <a:cubicBezTo>
                        <a:pt x="0" y="563"/>
                        <a:pt x="10" y="449"/>
                        <a:pt x="44" y="362"/>
                      </a:cubicBezTo>
                      <a:cubicBezTo>
                        <a:pt x="72" y="289"/>
                        <a:pt x="189" y="204"/>
                        <a:pt x="173" y="120"/>
                      </a:cubicBezTo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2" name="Freeform 112"/>
                <p:cNvSpPr>
                  <a:spLocks/>
                </p:cNvSpPr>
                <p:nvPr/>
              </p:nvSpPr>
              <p:spPr bwMode="gray">
                <a:xfrm>
                  <a:off x="-2124075" y="-12166600"/>
                  <a:ext cx="1339850" cy="1365250"/>
                </a:xfrm>
                <a:custGeom>
                  <a:avLst/>
                  <a:gdLst/>
                  <a:ahLst/>
                  <a:cxnLst>
                    <a:cxn ang="0">
                      <a:pos x="66" y="53"/>
                    </a:cxn>
                    <a:cxn ang="0">
                      <a:pos x="28" y="270"/>
                    </a:cxn>
                    <a:cxn ang="0">
                      <a:pos x="121" y="364"/>
                    </a:cxn>
                    <a:cxn ang="0">
                      <a:pos x="323" y="227"/>
                    </a:cxn>
                    <a:cxn ang="0">
                      <a:pos x="343" y="0"/>
                    </a:cxn>
                    <a:cxn ang="0">
                      <a:pos x="66" y="53"/>
                    </a:cxn>
                  </a:cxnLst>
                  <a:rect l="0" t="0" r="r" b="b"/>
                  <a:pathLst>
                    <a:path w="357" h="364">
                      <a:moveTo>
                        <a:pt x="66" y="53"/>
                      </a:moveTo>
                      <a:cubicBezTo>
                        <a:pt x="73" y="113"/>
                        <a:pt x="0" y="234"/>
                        <a:pt x="28" y="270"/>
                      </a:cubicBezTo>
                      <a:cubicBezTo>
                        <a:pt x="56" y="307"/>
                        <a:pt x="103" y="349"/>
                        <a:pt x="121" y="364"/>
                      </a:cubicBezTo>
                      <a:cubicBezTo>
                        <a:pt x="121" y="364"/>
                        <a:pt x="302" y="256"/>
                        <a:pt x="323" y="227"/>
                      </a:cubicBezTo>
                      <a:cubicBezTo>
                        <a:pt x="357" y="182"/>
                        <a:pt x="346" y="58"/>
                        <a:pt x="343" y="0"/>
                      </a:cubicBezTo>
                      <a:cubicBezTo>
                        <a:pt x="241" y="17"/>
                        <a:pt x="183" y="36"/>
                        <a:pt x="66" y="53"/>
                      </a:cubicBezTo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3" name="Freeform 113"/>
                <p:cNvSpPr>
                  <a:spLocks/>
                </p:cNvSpPr>
                <p:nvPr/>
              </p:nvSpPr>
              <p:spPr bwMode="gray">
                <a:xfrm>
                  <a:off x="-1755775" y="-16681450"/>
                  <a:ext cx="633413" cy="121920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95" y="84"/>
                    </a:cxn>
                    <a:cxn ang="0">
                      <a:pos x="167" y="164"/>
                    </a:cxn>
                    <a:cxn ang="0">
                      <a:pos x="42" y="325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69" h="325">
                      <a:moveTo>
                        <a:pt x="62" y="0"/>
                      </a:moveTo>
                      <a:cubicBezTo>
                        <a:pt x="66" y="35"/>
                        <a:pt x="73" y="58"/>
                        <a:pt x="95" y="84"/>
                      </a:cubicBezTo>
                      <a:cubicBezTo>
                        <a:pt x="105" y="97"/>
                        <a:pt x="169" y="155"/>
                        <a:pt x="167" y="164"/>
                      </a:cubicBezTo>
                      <a:cubicBezTo>
                        <a:pt x="161" y="183"/>
                        <a:pt x="63" y="289"/>
                        <a:pt x="42" y="325"/>
                      </a:cubicBezTo>
                      <a:cubicBezTo>
                        <a:pt x="0" y="295"/>
                        <a:pt x="10" y="21"/>
                        <a:pt x="62" y="0"/>
                      </a:cubicBezTo>
                    </a:path>
                  </a:pathLst>
                </a:custGeom>
                <a:solidFill>
                  <a:srgbClr val="E4EF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4" name="Freeform 114"/>
                <p:cNvSpPr>
                  <a:spLocks/>
                </p:cNvSpPr>
                <p:nvPr/>
              </p:nvSpPr>
              <p:spPr bwMode="gray">
                <a:xfrm>
                  <a:off x="-1020763" y="-16843375"/>
                  <a:ext cx="1027113" cy="1193800"/>
                </a:xfrm>
                <a:custGeom>
                  <a:avLst/>
                  <a:gdLst/>
                  <a:ahLst/>
                  <a:cxnLst>
                    <a:cxn ang="0">
                      <a:pos x="0" y="206"/>
                    </a:cxn>
                    <a:cxn ang="0">
                      <a:pos x="152" y="318"/>
                    </a:cxn>
                    <a:cxn ang="0">
                      <a:pos x="246" y="132"/>
                    </a:cxn>
                    <a:cxn ang="0">
                      <a:pos x="206" y="0"/>
                    </a:cxn>
                    <a:cxn ang="0">
                      <a:pos x="0" y="206"/>
                    </a:cxn>
                  </a:cxnLst>
                  <a:rect l="0" t="0" r="r" b="b"/>
                  <a:pathLst>
                    <a:path w="274" h="318">
                      <a:moveTo>
                        <a:pt x="0" y="206"/>
                      </a:moveTo>
                      <a:cubicBezTo>
                        <a:pt x="43" y="235"/>
                        <a:pt x="108" y="288"/>
                        <a:pt x="152" y="318"/>
                      </a:cubicBezTo>
                      <a:cubicBezTo>
                        <a:pt x="181" y="255"/>
                        <a:pt x="222" y="196"/>
                        <a:pt x="246" y="132"/>
                      </a:cubicBezTo>
                      <a:cubicBezTo>
                        <a:pt x="273" y="61"/>
                        <a:pt x="274" y="51"/>
                        <a:pt x="206" y="0"/>
                      </a:cubicBezTo>
                      <a:cubicBezTo>
                        <a:pt x="166" y="79"/>
                        <a:pt x="89" y="176"/>
                        <a:pt x="0" y="206"/>
                      </a:cubicBezTo>
                    </a:path>
                  </a:pathLst>
                </a:custGeom>
                <a:solidFill>
                  <a:srgbClr val="E4EF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5" name="Freeform 115"/>
                <p:cNvSpPr>
                  <a:spLocks/>
                </p:cNvSpPr>
                <p:nvPr/>
              </p:nvSpPr>
              <p:spPr bwMode="gray">
                <a:xfrm>
                  <a:off x="-2689225" y="-14930437"/>
                  <a:ext cx="322263" cy="1849438"/>
                </a:xfrm>
                <a:custGeom>
                  <a:avLst/>
                  <a:gdLst/>
                  <a:ahLst/>
                  <a:cxnLst>
                    <a:cxn ang="0">
                      <a:pos x="84" y="355"/>
                    </a:cxn>
                    <a:cxn ang="0">
                      <a:pos x="62" y="283"/>
                    </a:cxn>
                    <a:cxn ang="0">
                      <a:pos x="56" y="186"/>
                    </a:cxn>
                    <a:cxn ang="0">
                      <a:pos x="39" y="0"/>
                    </a:cxn>
                    <a:cxn ang="0">
                      <a:pos x="28" y="298"/>
                    </a:cxn>
                    <a:cxn ang="0">
                      <a:pos x="22" y="446"/>
                    </a:cxn>
                    <a:cxn ang="0">
                      <a:pos x="79" y="349"/>
                    </a:cxn>
                  </a:cxnLst>
                  <a:rect l="0" t="0" r="r" b="b"/>
                  <a:pathLst>
                    <a:path w="86" h="493">
                      <a:moveTo>
                        <a:pt x="84" y="355"/>
                      </a:moveTo>
                      <a:cubicBezTo>
                        <a:pt x="86" y="322"/>
                        <a:pt x="68" y="310"/>
                        <a:pt x="62" y="283"/>
                      </a:cubicBezTo>
                      <a:cubicBezTo>
                        <a:pt x="57" y="259"/>
                        <a:pt x="58" y="217"/>
                        <a:pt x="56" y="186"/>
                      </a:cubicBezTo>
                      <a:cubicBezTo>
                        <a:pt x="54" y="132"/>
                        <a:pt x="72" y="37"/>
                        <a:pt x="39" y="0"/>
                      </a:cubicBezTo>
                      <a:cubicBezTo>
                        <a:pt x="6" y="91"/>
                        <a:pt x="23" y="203"/>
                        <a:pt x="28" y="298"/>
                      </a:cubicBezTo>
                      <a:cubicBezTo>
                        <a:pt x="30" y="331"/>
                        <a:pt x="0" y="422"/>
                        <a:pt x="22" y="446"/>
                      </a:cubicBezTo>
                      <a:cubicBezTo>
                        <a:pt x="64" y="493"/>
                        <a:pt x="83" y="381"/>
                        <a:pt x="79" y="349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6" name="Freeform 116"/>
                <p:cNvSpPr>
                  <a:spLocks/>
                </p:cNvSpPr>
                <p:nvPr/>
              </p:nvSpPr>
              <p:spPr bwMode="gray">
                <a:xfrm>
                  <a:off x="55563" y="-15409862"/>
                  <a:ext cx="742950" cy="1765300"/>
                </a:xfrm>
                <a:custGeom>
                  <a:avLst/>
                  <a:gdLst/>
                  <a:ahLst/>
                  <a:cxnLst>
                    <a:cxn ang="0">
                      <a:pos x="51" y="415"/>
                    </a:cxn>
                    <a:cxn ang="0">
                      <a:pos x="101" y="195"/>
                    </a:cxn>
                    <a:cxn ang="0">
                      <a:pos x="198" y="0"/>
                    </a:cxn>
                    <a:cxn ang="0">
                      <a:pos x="84" y="201"/>
                    </a:cxn>
                    <a:cxn ang="0">
                      <a:pos x="12" y="420"/>
                    </a:cxn>
                    <a:cxn ang="0">
                      <a:pos x="73" y="426"/>
                    </a:cxn>
                  </a:cxnLst>
                  <a:rect l="0" t="0" r="r" b="b"/>
                  <a:pathLst>
                    <a:path w="198" h="471">
                      <a:moveTo>
                        <a:pt x="51" y="415"/>
                      </a:moveTo>
                      <a:cubicBezTo>
                        <a:pt x="95" y="346"/>
                        <a:pt x="66" y="265"/>
                        <a:pt x="101" y="195"/>
                      </a:cubicBezTo>
                      <a:cubicBezTo>
                        <a:pt x="135" y="128"/>
                        <a:pt x="176" y="73"/>
                        <a:pt x="198" y="0"/>
                      </a:cubicBezTo>
                      <a:cubicBezTo>
                        <a:pt x="139" y="59"/>
                        <a:pt x="110" y="125"/>
                        <a:pt x="84" y="201"/>
                      </a:cubicBezTo>
                      <a:cubicBezTo>
                        <a:pt x="64" y="262"/>
                        <a:pt x="0" y="357"/>
                        <a:pt x="12" y="420"/>
                      </a:cubicBezTo>
                      <a:cubicBezTo>
                        <a:pt x="34" y="430"/>
                        <a:pt x="65" y="471"/>
                        <a:pt x="73" y="426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7" name="Freeform 117"/>
                <p:cNvSpPr>
                  <a:spLocks/>
                </p:cNvSpPr>
                <p:nvPr/>
              </p:nvSpPr>
              <p:spPr bwMode="gray">
                <a:xfrm>
                  <a:off x="-2835275" y="-13689012"/>
                  <a:ext cx="922338" cy="858838"/>
                </a:xfrm>
                <a:custGeom>
                  <a:avLst/>
                  <a:gdLst/>
                  <a:ahLst/>
                  <a:cxnLst>
                    <a:cxn ang="0">
                      <a:pos x="191" y="226"/>
                    </a:cxn>
                    <a:cxn ang="0">
                      <a:pos x="246" y="45"/>
                    </a:cxn>
                    <a:cxn ang="0">
                      <a:pos x="94" y="51"/>
                    </a:cxn>
                    <a:cxn ang="0">
                      <a:pos x="55" y="135"/>
                    </a:cxn>
                    <a:cxn ang="0">
                      <a:pos x="60" y="211"/>
                    </a:cxn>
                    <a:cxn ang="0">
                      <a:pos x="197" y="221"/>
                    </a:cxn>
                  </a:cxnLst>
                  <a:rect l="0" t="0" r="r" b="b"/>
                  <a:pathLst>
                    <a:path w="246" h="229">
                      <a:moveTo>
                        <a:pt x="191" y="226"/>
                      </a:moveTo>
                      <a:cubicBezTo>
                        <a:pt x="186" y="181"/>
                        <a:pt x="206" y="61"/>
                        <a:pt x="246" y="45"/>
                      </a:cubicBezTo>
                      <a:cubicBezTo>
                        <a:pt x="243" y="3"/>
                        <a:pt x="105" y="0"/>
                        <a:pt x="94" y="51"/>
                      </a:cubicBezTo>
                      <a:cubicBezTo>
                        <a:pt x="29" y="52"/>
                        <a:pt x="54" y="92"/>
                        <a:pt x="55" y="135"/>
                      </a:cubicBezTo>
                      <a:cubicBezTo>
                        <a:pt x="0" y="149"/>
                        <a:pt x="26" y="194"/>
                        <a:pt x="60" y="211"/>
                      </a:cubicBezTo>
                      <a:cubicBezTo>
                        <a:pt x="97" y="229"/>
                        <a:pt x="153" y="221"/>
                        <a:pt x="197" y="221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8" name="Freeform 118"/>
                <p:cNvSpPr>
                  <a:spLocks/>
                </p:cNvSpPr>
                <p:nvPr/>
              </p:nvSpPr>
              <p:spPr bwMode="gray">
                <a:xfrm>
                  <a:off x="-387350" y="-13857287"/>
                  <a:ext cx="649288" cy="449263"/>
                </a:xfrm>
                <a:custGeom>
                  <a:avLst/>
                  <a:gdLst/>
                  <a:ahLst/>
                  <a:cxnLst>
                    <a:cxn ang="0">
                      <a:pos x="17" y="119"/>
                    </a:cxn>
                    <a:cxn ang="0">
                      <a:pos x="173" y="102"/>
                    </a:cxn>
                    <a:cxn ang="0">
                      <a:pos x="162" y="7"/>
                    </a:cxn>
                    <a:cxn ang="0">
                      <a:pos x="74" y="36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73" h="120">
                      <a:moveTo>
                        <a:pt x="17" y="119"/>
                      </a:moveTo>
                      <a:cubicBezTo>
                        <a:pt x="67" y="120"/>
                        <a:pt x="119" y="104"/>
                        <a:pt x="173" y="102"/>
                      </a:cubicBezTo>
                      <a:cubicBezTo>
                        <a:pt x="170" y="72"/>
                        <a:pt x="171" y="37"/>
                        <a:pt x="162" y="7"/>
                      </a:cubicBezTo>
                      <a:cubicBezTo>
                        <a:pt x="108" y="3"/>
                        <a:pt x="110" y="0"/>
                        <a:pt x="74" y="36"/>
                      </a:cubicBezTo>
                      <a:cubicBezTo>
                        <a:pt x="53" y="57"/>
                        <a:pt x="19" y="88"/>
                        <a:pt x="0" y="114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59" name="Freeform 119"/>
                <p:cNvSpPr>
                  <a:spLocks/>
                </p:cNvSpPr>
                <p:nvPr/>
              </p:nvSpPr>
              <p:spPr bwMode="gray">
                <a:xfrm>
                  <a:off x="-2798763" y="-13155612"/>
                  <a:ext cx="742950" cy="35560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95" y="65"/>
                    </a:cxn>
                    <a:cxn ang="0">
                      <a:pos x="162" y="65"/>
                    </a:cxn>
                    <a:cxn ang="0">
                      <a:pos x="183" y="26"/>
                    </a:cxn>
                    <a:cxn ang="0">
                      <a:pos x="177" y="86"/>
                    </a:cxn>
                    <a:cxn ang="0">
                      <a:pos x="32" y="59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198" h="95">
                      <a:moveTo>
                        <a:pt x="27" y="0"/>
                      </a:moveTo>
                      <a:cubicBezTo>
                        <a:pt x="14" y="38"/>
                        <a:pt x="64" y="59"/>
                        <a:pt x="95" y="65"/>
                      </a:cubicBezTo>
                      <a:cubicBezTo>
                        <a:pt x="111" y="67"/>
                        <a:pt x="147" y="70"/>
                        <a:pt x="162" y="65"/>
                      </a:cubicBezTo>
                      <a:cubicBezTo>
                        <a:pt x="179" y="58"/>
                        <a:pt x="180" y="41"/>
                        <a:pt x="183" y="26"/>
                      </a:cubicBezTo>
                      <a:cubicBezTo>
                        <a:pt x="185" y="52"/>
                        <a:pt x="198" y="77"/>
                        <a:pt x="177" y="86"/>
                      </a:cubicBezTo>
                      <a:cubicBezTo>
                        <a:pt x="157" y="95"/>
                        <a:pt x="55" y="79"/>
                        <a:pt x="32" y="59"/>
                      </a:cubicBezTo>
                      <a:cubicBezTo>
                        <a:pt x="18" y="45"/>
                        <a:pt x="0" y="16"/>
                        <a:pt x="27" y="0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0" name="Freeform 120"/>
                <p:cNvSpPr>
                  <a:spLocks/>
                </p:cNvSpPr>
                <p:nvPr/>
              </p:nvSpPr>
              <p:spPr bwMode="gray">
                <a:xfrm>
                  <a:off x="-304800" y="-13796962"/>
                  <a:ext cx="581025" cy="446088"/>
                </a:xfrm>
                <a:custGeom>
                  <a:avLst/>
                  <a:gdLst/>
                  <a:ahLst/>
                  <a:cxnLst>
                    <a:cxn ang="0">
                      <a:pos x="134" y="0"/>
                    </a:cxn>
                    <a:cxn ang="0">
                      <a:pos x="97" y="79"/>
                    </a:cxn>
                    <a:cxn ang="0">
                      <a:pos x="0" y="106"/>
                    </a:cxn>
                    <a:cxn ang="0">
                      <a:pos x="66" y="107"/>
                    </a:cxn>
                    <a:cxn ang="0">
                      <a:pos x="125" y="95"/>
                    </a:cxn>
                    <a:cxn ang="0">
                      <a:pos x="151" y="56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155" h="119">
                      <a:moveTo>
                        <a:pt x="134" y="0"/>
                      </a:moveTo>
                      <a:cubicBezTo>
                        <a:pt x="134" y="41"/>
                        <a:pt x="139" y="64"/>
                        <a:pt x="97" y="79"/>
                      </a:cubicBezTo>
                      <a:cubicBezTo>
                        <a:pt x="68" y="88"/>
                        <a:pt x="23" y="82"/>
                        <a:pt x="0" y="106"/>
                      </a:cubicBezTo>
                      <a:cubicBezTo>
                        <a:pt x="16" y="119"/>
                        <a:pt x="48" y="113"/>
                        <a:pt x="66" y="107"/>
                      </a:cubicBezTo>
                      <a:cubicBezTo>
                        <a:pt x="88" y="101"/>
                        <a:pt x="102" y="99"/>
                        <a:pt x="125" y="95"/>
                      </a:cubicBezTo>
                      <a:cubicBezTo>
                        <a:pt x="155" y="91"/>
                        <a:pt x="154" y="85"/>
                        <a:pt x="151" y="56"/>
                      </a:cubicBezTo>
                      <a:cubicBezTo>
                        <a:pt x="149" y="37"/>
                        <a:pt x="149" y="13"/>
                        <a:pt x="139" y="0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1" name="Freeform 121"/>
                <p:cNvSpPr>
                  <a:spLocks/>
                </p:cNvSpPr>
                <p:nvPr/>
              </p:nvSpPr>
              <p:spPr bwMode="gray">
                <a:xfrm>
                  <a:off x="-1882775" y="-12166600"/>
                  <a:ext cx="1046163" cy="322263"/>
                </a:xfrm>
                <a:custGeom>
                  <a:avLst/>
                  <a:gdLst/>
                  <a:ahLst/>
                  <a:cxnLst>
                    <a:cxn ang="0">
                      <a:pos x="3" y="53"/>
                    </a:cxn>
                    <a:cxn ang="0">
                      <a:pos x="0" y="84"/>
                    </a:cxn>
                    <a:cxn ang="0">
                      <a:pos x="160" y="64"/>
                    </a:cxn>
                    <a:cxn ang="0">
                      <a:pos x="239" y="50"/>
                    </a:cxn>
                    <a:cxn ang="0">
                      <a:pos x="278" y="3"/>
                    </a:cxn>
                    <a:cxn ang="0">
                      <a:pos x="141" y="22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279" h="86">
                      <a:moveTo>
                        <a:pt x="3" y="53"/>
                      </a:moveTo>
                      <a:cubicBezTo>
                        <a:pt x="4" y="64"/>
                        <a:pt x="2" y="75"/>
                        <a:pt x="0" y="84"/>
                      </a:cubicBezTo>
                      <a:cubicBezTo>
                        <a:pt x="53" y="86"/>
                        <a:pt x="113" y="82"/>
                        <a:pt x="160" y="64"/>
                      </a:cubicBezTo>
                      <a:cubicBezTo>
                        <a:pt x="187" y="53"/>
                        <a:pt x="208" y="55"/>
                        <a:pt x="239" y="50"/>
                      </a:cubicBezTo>
                      <a:cubicBezTo>
                        <a:pt x="274" y="45"/>
                        <a:pt x="279" y="39"/>
                        <a:pt x="278" y="3"/>
                      </a:cubicBezTo>
                      <a:cubicBezTo>
                        <a:pt x="229" y="0"/>
                        <a:pt x="186" y="13"/>
                        <a:pt x="141" y="22"/>
                      </a:cubicBezTo>
                      <a:cubicBezTo>
                        <a:pt x="95" y="32"/>
                        <a:pt x="46" y="37"/>
                        <a:pt x="0" y="48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2" name="Freeform 122"/>
                <p:cNvSpPr>
                  <a:spLocks/>
                </p:cNvSpPr>
                <p:nvPr/>
              </p:nvSpPr>
              <p:spPr bwMode="gray">
                <a:xfrm>
                  <a:off x="-1695450" y="-7954962"/>
                  <a:ext cx="2128838" cy="3386138"/>
                </a:xfrm>
                <a:custGeom>
                  <a:avLst/>
                  <a:gdLst/>
                  <a:ahLst/>
                  <a:cxnLst>
                    <a:cxn ang="0">
                      <a:pos x="133" y="38"/>
                    </a:cxn>
                    <a:cxn ang="0">
                      <a:pos x="301" y="292"/>
                    </a:cxn>
                    <a:cxn ang="0">
                      <a:pos x="568" y="540"/>
                    </a:cxn>
                    <a:cxn ang="0">
                      <a:pos x="508" y="490"/>
                    </a:cxn>
                    <a:cxn ang="0">
                      <a:pos x="430" y="429"/>
                    </a:cxn>
                    <a:cxn ang="0">
                      <a:pos x="319" y="372"/>
                    </a:cxn>
                    <a:cxn ang="0">
                      <a:pos x="373" y="448"/>
                    </a:cxn>
                    <a:cxn ang="0">
                      <a:pos x="415" y="515"/>
                    </a:cxn>
                    <a:cxn ang="0">
                      <a:pos x="513" y="648"/>
                    </a:cxn>
                    <a:cxn ang="0">
                      <a:pos x="375" y="524"/>
                    </a:cxn>
                    <a:cxn ang="0">
                      <a:pos x="430" y="653"/>
                    </a:cxn>
                    <a:cxn ang="0">
                      <a:pos x="478" y="768"/>
                    </a:cxn>
                    <a:cxn ang="0">
                      <a:pos x="388" y="646"/>
                    </a:cxn>
                    <a:cxn ang="0">
                      <a:pos x="332" y="541"/>
                    </a:cxn>
                    <a:cxn ang="0">
                      <a:pos x="252" y="296"/>
                    </a:cxn>
                    <a:cxn ang="0">
                      <a:pos x="257" y="642"/>
                    </a:cxn>
                    <a:cxn ang="0">
                      <a:pos x="208" y="718"/>
                    </a:cxn>
                    <a:cxn ang="0">
                      <a:pos x="175" y="781"/>
                    </a:cxn>
                    <a:cxn ang="0">
                      <a:pos x="41" y="903"/>
                    </a:cxn>
                    <a:cxn ang="0">
                      <a:pos x="99" y="803"/>
                    </a:cxn>
                    <a:cxn ang="0">
                      <a:pos x="10" y="736"/>
                    </a:cxn>
                    <a:cxn ang="0">
                      <a:pos x="87" y="642"/>
                    </a:cxn>
                    <a:cxn ang="0">
                      <a:pos x="71" y="498"/>
                    </a:cxn>
                    <a:cxn ang="0">
                      <a:pos x="54" y="334"/>
                    </a:cxn>
                    <a:cxn ang="0">
                      <a:pos x="112" y="489"/>
                    </a:cxn>
                    <a:cxn ang="0">
                      <a:pos x="167" y="363"/>
                    </a:cxn>
                    <a:cxn ang="0">
                      <a:pos x="151" y="172"/>
                    </a:cxn>
                    <a:cxn ang="0">
                      <a:pos x="117" y="0"/>
                    </a:cxn>
                    <a:cxn ang="0">
                      <a:pos x="129" y="42"/>
                    </a:cxn>
                  </a:cxnLst>
                  <a:rect l="0" t="0" r="r" b="b"/>
                  <a:pathLst>
                    <a:path w="568" h="903">
                      <a:moveTo>
                        <a:pt x="133" y="38"/>
                      </a:moveTo>
                      <a:cubicBezTo>
                        <a:pt x="146" y="122"/>
                        <a:pt x="232" y="241"/>
                        <a:pt x="301" y="292"/>
                      </a:cubicBezTo>
                      <a:cubicBezTo>
                        <a:pt x="401" y="367"/>
                        <a:pt x="496" y="440"/>
                        <a:pt x="568" y="540"/>
                      </a:cubicBezTo>
                      <a:cubicBezTo>
                        <a:pt x="537" y="529"/>
                        <a:pt x="530" y="512"/>
                        <a:pt x="508" y="490"/>
                      </a:cubicBezTo>
                      <a:cubicBezTo>
                        <a:pt x="486" y="467"/>
                        <a:pt x="454" y="454"/>
                        <a:pt x="430" y="429"/>
                      </a:cubicBezTo>
                      <a:cubicBezTo>
                        <a:pt x="415" y="414"/>
                        <a:pt x="325" y="293"/>
                        <a:pt x="319" y="372"/>
                      </a:cubicBezTo>
                      <a:cubicBezTo>
                        <a:pt x="316" y="408"/>
                        <a:pt x="352" y="428"/>
                        <a:pt x="373" y="448"/>
                      </a:cubicBezTo>
                      <a:cubicBezTo>
                        <a:pt x="394" y="468"/>
                        <a:pt x="400" y="487"/>
                        <a:pt x="415" y="515"/>
                      </a:cubicBezTo>
                      <a:cubicBezTo>
                        <a:pt x="439" y="560"/>
                        <a:pt x="478" y="604"/>
                        <a:pt x="513" y="648"/>
                      </a:cubicBezTo>
                      <a:cubicBezTo>
                        <a:pt x="464" y="628"/>
                        <a:pt x="411" y="567"/>
                        <a:pt x="375" y="524"/>
                      </a:cubicBezTo>
                      <a:cubicBezTo>
                        <a:pt x="370" y="573"/>
                        <a:pt x="407" y="615"/>
                        <a:pt x="430" y="653"/>
                      </a:cubicBezTo>
                      <a:cubicBezTo>
                        <a:pt x="452" y="690"/>
                        <a:pt x="456" y="733"/>
                        <a:pt x="478" y="768"/>
                      </a:cubicBezTo>
                      <a:cubicBezTo>
                        <a:pt x="430" y="762"/>
                        <a:pt x="407" y="682"/>
                        <a:pt x="388" y="646"/>
                      </a:cubicBezTo>
                      <a:cubicBezTo>
                        <a:pt x="365" y="606"/>
                        <a:pt x="341" y="586"/>
                        <a:pt x="332" y="541"/>
                      </a:cubicBezTo>
                      <a:cubicBezTo>
                        <a:pt x="313" y="451"/>
                        <a:pt x="310" y="365"/>
                        <a:pt x="252" y="296"/>
                      </a:cubicBezTo>
                      <a:cubicBezTo>
                        <a:pt x="268" y="402"/>
                        <a:pt x="308" y="535"/>
                        <a:pt x="257" y="642"/>
                      </a:cubicBezTo>
                      <a:cubicBezTo>
                        <a:pt x="242" y="672"/>
                        <a:pt x="229" y="692"/>
                        <a:pt x="208" y="718"/>
                      </a:cubicBezTo>
                      <a:cubicBezTo>
                        <a:pt x="189" y="742"/>
                        <a:pt x="189" y="756"/>
                        <a:pt x="175" y="781"/>
                      </a:cubicBezTo>
                      <a:cubicBezTo>
                        <a:pt x="156" y="818"/>
                        <a:pt x="83" y="902"/>
                        <a:pt x="41" y="903"/>
                      </a:cubicBezTo>
                      <a:cubicBezTo>
                        <a:pt x="55" y="863"/>
                        <a:pt x="107" y="862"/>
                        <a:pt x="99" y="803"/>
                      </a:cubicBezTo>
                      <a:cubicBezTo>
                        <a:pt x="61" y="803"/>
                        <a:pt x="17" y="776"/>
                        <a:pt x="10" y="736"/>
                      </a:cubicBezTo>
                      <a:cubicBezTo>
                        <a:pt x="0" y="684"/>
                        <a:pt x="63" y="680"/>
                        <a:pt x="87" y="642"/>
                      </a:cubicBezTo>
                      <a:cubicBezTo>
                        <a:pt x="115" y="596"/>
                        <a:pt x="88" y="545"/>
                        <a:pt x="71" y="498"/>
                      </a:cubicBezTo>
                      <a:cubicBezTo>
                        <a:pt x="51" y="445"/>
                        <a:pt x="50" y="392"/>
                        <a:pt x="54" y="334"/>
                      </a:cubicBezTo>
                      <a:cubicBezTo>
                        <a:pt x="95" y="325"/>
                        <a:pt x="87" y="460"/>
                        <a:pt x="112" y="489"/>
                      </a:cubicBezTo>
                      <a:cubicBezTo>
                        <a:pt x="166" y="551"/>
                        <a:pt x="167" y="403"/>
                        <a:pt x="167" y="363"/>
                      </a:cubicBezTo>
                      <a:cubicBezTo>
                        <a:pt x="168" y="296"/>
                        <a:pt x="170" y="232"/>
                        <a:pt x="151" y="172"/>
                      </a:cubicBezTo>
                      <a:cubicBezTo>
                        <a:pt x="134" y="120"/>
                        <a:pt x="115" y="56"/>
                        <a:pt x="117" y="0"/>
                      </a:cubicBezTo>
                      <a:cubicBezTo>
                        <a:pt x="121" y="11"/>
                        <a:pt x="126" y="29"/>
                        <a:pt x="129" y="42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3" name="Freeform 123"/>
                <p:cNvSpPr>
                  <a:spLocks/>
                </p:cNvSpPr>
                <p:nvPr/>
              </p:nvSpPr>
              <p:spPr bwMode="gray">
                <a:xfrm>
                  <a:off x="-1717675" y="-1122362"/>
                  <a:ext cx="854075" cy="655638"/>
                </a:xfrm>
                <a:custGeom>
                  <a:avLst/>
                  <a:gdLst/>
                  <a:ahLst/>
                  <a:cxnLst>
                    <a:cxn ang="0">
                      <a:pos x="228" y="175"/>
                    </a:cxn>
                    <a:cxn ang="0">
                      <a:pos x="130" y="75"/>
                    </a:cxn>
                    <a:cxn ang="0">
                      <a:pos x="0" y="0"/>
                    </a:cxn>
                    <a:cxn ang="0">
                      <a:pos x="54" y="54"/>
                    </a:cxn>
                    <a:cxn ang="0">
                      <a:pos x="60" y="137"/>
                    </a:cxn>
                    <a:cxn ang="0">
                      <a:pos x="152" y="137"/>
                    </a:cxn>
                    <a:cxn ang="0">
                      <a:pos x="228" y="167"/>
                    </a:cxn>
                  </a:cxnLst>
                  <a:rect l="0" t="0" r="r" b="b"/>
                  <a:pathLst>
                    <a:path w="228" h="175">
                      <a:moveTo>
                        <a:pt x="228" y="175"/>
                      </a:moveTo>
                      <a:cubicBezTo>
                        <a:pt x="209" y="136"/>
                        <a:pt x="165" y="105"/>
                        <a:pt x="130" y="75"/>
                      </a:cubicBezTo>
                      <a:cubicBezTo>
                        <a:pt x="90" y="42"/>
                        <a:pt x="34" y="30"/>
                        <a:pt x="0" y="0"/>
                      </a:cubicBezTo>
                      <a:cubicBezTo>
                        <a:pt x="4" y="32"/>
                        <a:pt x="37" y="32"/>
                        <a:pt x="54" y="54"/>
                      </a:cubicBezTo>
                      <a:cubicBezTo>
                        <a:pt x="72" y="77"/>
                        <a:pt x="70" y="113"/>
                        <a:pt x="60" y="137"/>
                      </a:cubicBezTo>
                      <a:cubicBezTo>
                        <a:pt x="90" y="149"/>
                        <a:pt x="120" y="134"/>
                        <a:pt x="152" y="137"/>
                      </a:cubicBezTo>
                      <a:cubicBezTo>
                        <a:pt x="180" y="141"/>
                        <a:pt x="203" y="157"/>
                        <a:pt x="228" y="167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4" name="Freeform 124"/>
                <p:cNvSpPr>
                  <a:spLocks/>
                </p:cNvSpPr>
                <p:nvPr/>
              </p:nvSpPr>
              <p:spPr bwMode="gray">
                <a:xfrm>
                  <a:off x="-87313" y="-639762"/>
                  <a:ext cx="1308100" cy="571500"/>
                </a:xfrm>
                <a:custGeom>
                  <a:avLst/>
                  <a:gdLst/>
                  <a:ahLst/>
                  <a:cxnLst>
                    <a:cxn ang="0">
                      <a:pos x="42" y="122"/>
                    </a:cxn>
                    <a:cxn ang="0">
                      <a:pos x="232" y="0"/>
                    </a:cxn>
                    <a:cxn ang="0">
                      <a:pos x="324" y="43"/>
                    </a:cxn>
                    <a:cxn ang="0">
                      <a:pos x="309" y="147"/>
                    </a:cxn>
                    <a:cxn ang="0">
                      <a:pos x="271" y="66"/>
                    </a:cxn>
                    <a:cxn ang="0">
                      <a:pos x="186" y="56"/>
                    </a:cxn>
                    <a:cxn ang="0">
                      <a:pos x="93" y="89"/>
                    </a:cxn>
                    <a:cxn ang="0">
                      <a:pos x="0" y="152"/>
                    </a:cxn>
                  </a:cxnLst>
                  <a:rect l="0" t="0" r="r" b="b"/>
                  <a:pathLst>
                    <a:path w="349" h="152">
                      <a:moveTo>
                        <a:pt x="42" y="122"/>
                      </a:moveTo>
                      <a:cubicBezTo>
                        <a:pt x="99" y="79"/>
                        <a:pt x="159" y="0"/>
                        <a:pt x="232" y="0"/>
                      </a:cubicBezTo>
                      <a:cubicBezTo>
                        <a:pt x="263" y="0"/>
                        <a:pt x="304" y="17"/>
                        <a:pt x="324" y="43"/>
                      </a:cubicBezTo>
                      <a:cubicBezTo>
                        <a:pt x="344" y="70"/>
                        <a:pt x="349" y="138"/>
                        <a:pt x="309" y="147"/>
                      </a:cubicBezTo>
                      <a:cubicBezTo>
                        <a:pt x="303" y="117"/>
                        <a:pt x="295" y="86"/>
                        <a:pt x="271" y="66"/>
                      </a:cubicBezTo>
                      <a:cubicBezTo>
                        <a:pt x="239" y="41"/>
                        <a:pt x="220" y="47"/>
                        <a:pt x="186" y="56"/>
                      </a:cubicBezTo>
                      <a:cubicBezTo>
                        <a:pt x="152" y="65"/>
                        <a:pt x="122" y="71"/>
                        <a:pt x="93" y="89"/>
                      </a:cubicBezTo>
                      <a:cubicBezTo>
                        <a:pt x="62" y="107"/>
                        <a:pt x="34" y="141"/>
                        <a:pt x="0" y="152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5" name="Freeform 125"/>
                <p:cNvSpPr>
                  <a:spLocks/>
                </p:cNvSpPr>
                <p:nvPr/>
              </p:nvSpPr>
              <p:spPr bwMode="gray">
                <a:xfrm>
                  <a:off x="-2501900" y="-6432550"/>
                  <a:ext cx="2092325" cy="4953000"/>
                </a:xfrm>
                <a:custGeom>
                  <a:avLst/>
                  <a:gdLst/>
                  <a:ahLst/>
                  <a:cxnLst>
                    <a:cxn ang="0">
                      <a:pos x="542" y="1169"/>
                    </a:cxn>
                    <a:cxn ang="0">
                      <a:pos x="541" y="1266"/>
                    </a:cxn>
                    <a:cxn ang="0">
                      <a:pos x="455" y="1312"/>
                    </a:cxn>
                    <a:cxn ang="0">
                      <a:pos x="398" y="1245"/>
                    </a:cxn>
                    <a:cxn ang="0">
                      <a:pos x="336" y="1160"/>
                    </a:cxn>
                    <a:cxn ang="0">
                      <a:pos x="233" y="990"/>
                    </a:cxn>
                    <a:cxn ang="0">
                      <a:pos x="155" y="793"/>
                    </a:cxn>
                    <a:cxn ang="0">
                      <a:pos x="27" y="404"/>
                    </a:cxn>
                    <a:cxn ang="0">
                      <a:pos x="23" y="185"/>
                    </a:cxn>
                    <a:cxn ang="0">
                      <a:pos x="6" y="0"/>
                    </a:cxn>
                    <a:cxn ang="0">
                      <a:pos x="10" y="170"/>
                    </a:cxn>
                    <a:cxn ang="0">
                      <a:pos x="44" y="346"/>
                    </a:cxn>
                    <a:cxn ang="0">
                      <a:pos x="106" y="591"/>
                    </a:cxn>
                    <a:cxn ang="0">
                      <a:pos x="276" y="1025"/>
                    </a:cxn>
                    <a:cxn ang="0">
                      <a:pos x="386" y="1213"/>
                    </a:cxn>
                    <a:cxn ang="0">
                      <a:pos x="482" y="1240"/>
                    </a:cxn>
                    <a:cxn ang="0">
                      <a:pos x="530" y="1148"/>
                    </a:cxn>
                  </a:cxnLst>
                  <a:rect l="0" t="0" r="r" b="b"/>
                  <a:pathLst>
                    <a:path w="558" h="1321">
                      <a:moveTo>
                        <a:pt x="542" y="1169"/>
                      </a:moveTo>
                      <a:cubicBezTo>
                        <a:pt x="558" y="1191"/>
                        <a:pt x="555" y="1242"/>
                        <a:pt x="541" y="1266"/>
                      </a:cubicBezTo>
                      <a:cubicBezTo>
                        <a:pt x="530" y="1287"/>
                        <a:pt x="479" y="1321"/>
                        <a:pt x="455" y="1312"/>
                      </a:cubicBezTo>
                      <a:cubicBezTo>
                        <a:pt x="444" y="1308"/>
                        <a:pt x="405" y="1254"/>
                        <a:pt x="398" y="1245"/>
                      </a:cubicBezTo>
                      <a:cubicBezTo>
                        <a:pt x="377" y="1220"/>
                        <a:pt x="353" y="1189"/>
                        <a:pt x="336" y="1160"/>
                      </a:cubicBezTo>
                      <a:cubicBezTo>
                        <a:pt x="303" y="1104"/>
                        <a:pt x="260" y="1050"/>
                        <a:pt x="233" y="990"/>
                      </a:cubicBezTo>
                      <a:cubicBezTo>
                        <a:pt x="205" y="927"/>
                        <a:pt x="177" y="855"/>
                        <a:pt x="155" y="793"/>
                      </a:cubicBezTo>
                      <a:cubicBezTo>
                        <a:pt x="111" y="667"/>
                        <a:pt x="41" y="541"/>
                        <a:pt x="27" y="404"/>
                      </a:cubicBezTo>
                      <a:cubicBezTo>
                        <a:pt x="20" y="326"/>
                        <a:pt x="43" y="261"/>
                        <a:pt x="23" y="185"/>
                      </a:cubicBezTo>
                      <a:cubicBezTo>
                        <a:pt x="6" y="123"/>
                        <a:pt x="0" y="66"/>
                        <a:pt x="6" y="0"/>
                      </a:cubicBezTo>
                      <a:cubicBezTo>
                        <a:pt x="6" y="58"/>
                        <a:pt x="11" y="114"/>
                        <a:pt x="10" y="170"/>
                      </a:cubicBezTo>
                      <a:cubicBezTo>
                        <a:pt x="10" y="236"/>
                        <a:pt x="29" y="286"/>
                        <a:pt x="44" y="346"/>
                      </a:cubicBezTo>
                      <a:cubicBezTo>
                        <a:pt x="65" y="427"/>
                        <a:pt x="79" y="511"/>
                        <a:pt x="106" y="591"/>
                      </a:cubicBezTo>
                      <a:cubicBezTo>
                        <a:pt x="157" y="739"/>
                        <a:pt x="225" y="885"/>
                        <a:pt x="276" y="1025"/>
                      </a:cubicBezTo>
                      <a:cubicBezTo>
                        <a:pt x="306" y="1106"/>
                        <a:pt x="317" y="1165"/>
                        <a:pt x="386" y="1213"/>
                      </a:cubicBezTo>
                      <a:cubicBezTo>
                        <a:pt x="412" y="1230"/>
                        <a:pt x="449" y="1254"/>
                        <a:pt x="482" y="1240"/>
                      </a:cubicBezTo>
                      <a:cubicBezTo>
                        <a:pt x="523" y="1224"/>
                        <a:pt x="518" y="1182"/>
                        <a:pt x="530" y="1148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6" name="Freeform 126"/>
                <p:cNvSpPr>
                  <a:spLocks/>
                </p:cNvSpPr>
                <p:nvPr/>
              </p:nvSpPr>
              <p:spPr bwMode="gray">
                <a:xfrm>
                  <a:off x="-1466850" y="-1479550"/>
                  <a:ext cx="854075" cy="693738"/>
                </a:xfrm>
                <a:custGeom>
                  <a:avLst/>
                  <a:gdLst/>
                  <a:ahLst/>
                  <a:cxnLst>
                    <a:cxn ang="0">
                      <a:pos x="13" y="30"/>
                    </a:cxn>
                    <a:cxn ang="0">
                      <a:pos x="228" y="18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8" h="185">
                      <a:moveTo>
                        <a:pt x="13" y="30"/>
                      </a:moveTo>
                      <a:cubicBezTo>
                        <a:pt x="80" y="65"/>
                        <a:pt x="145" y="185"/>
                        <a:pt x="228" y="181"/>
                      </a:cubicBezTo>
                      <a:cubicBezTo>
                        <a:pt x="216" y="68"/>
                        <a:pt x="79" y="39"/>
                        <a:pt x="0" y="0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7" name="Freeform 127"/>
                <p:cNvSpPr>
                  <a:spLocks/>
                </p:cNvSpPr>
                <p:nvPr/>
              </p:nvSpPr>
              <p:spPr bwMode="gray">
                <a:xfrm>
                  <a:off x="-1069975" y="-7924800"/>
                  <a:ext cx="1316038" cy="647700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56" y="77"/>
                    </a:cxn>
                    <a:cxn ang="0">
                      <a:pos x="351" y="1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1" h="173">
                      <a:moveTo>
                        <a:pt x="4" y="0"/>
                      </a:moveTo>
                      <a:cubicBezTo>
                        <a:pt x="61" y="17"/>
                        <a:pt x="98" y="62"/>
                        <a:pt x="156" y="77"/>
                      </a:cubicBezTo>
                      <a:cubicBezTo>
                        <a:pt x="212" y="92"/>
                        <a:pt x="304" y="90"/>
                        <a:pt x="351" y="123"/>
                      </a:cubicBezTo>
                      <a:cubicBezTo>
                        <a:pt x="231" y="173"/>
                        <a:pt x="90" y="60"/>
                        <a:pt x="0" y="0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8" name="Freeform 128"/>
                <p:cNvSpPr>
                  <a:spLocks/>
                </p:cNvSpPr>
                <p:nvPr/>
              </p:nvSpPr>
              <p:spPr bwMode="gray">
                <a:xfrm>
                  <a:off x="22225" y="-1809750"/>
                  <a:ext cx="441325" cy="627063"/>
                </a:xfrm>
                <a:custGeom>
                  <a:avLst/>
                  <a:gdLst/>
                  <a:ahLst/>
                  <a:cxnLst>
                    <a:cxn ang="0">
                      <a:pos x="5" y="71"/>
                    </a:cxn>
                    <a:cxn ang="0">
                      <a:pos x="97" y="4"/>
                    </a:cxn>
                    <a:cxn ang="0">
                      <a:pos x="25" y="167"/>
                    </a:cxn>
                    <a:cxn ang="0">
                      <a:pos x="46" y="64"/>
                    </a:cxn>
                    <a:cxn ang="0">
                      <a:pos x="0" y="80"/>
                    </a:cxn>
                  </a:cxnLst>
                  <a:rect l="0" t="0" r="r" b="b"/>
                  <a:pathLst>
                    <a:path w="118" h="167">
                      <a:moveTo>
                        <a:pt x="5" y="71"/>
                      </a:moveTo>
                      <a:cubicBezTo>
                        <a:pt x="22" y="46"/>
                        <a:pt x="63" y="0"/>
                        <a:pt x="97" y="4"/>
                      </a:cubicBezTo>
                      <a:cubicBezTo>
                        <a:pt x="118" y="70"/>
                        <a:pt x="64" y="119"/>
                        <a:pt x="25" y="167"/>
                      </a:cubicBezTo>
                      <a:cubicBezTo>
                        <a:pt x="38" y="136"/>
                        <a:pt x="85" y="96"/>
                        <a:pt x="46" y="64"/>
                      </a:cubicBezTo>
                      <a:cubicBezTo>
                        <a:pt x="27" y="58"/>
                        <a:pt x="9" y="63"/>
                        <a:pt x="0" y="80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69" name="Freeform 129"/>
                <p:cNvSpPr>
                  <a:spLocks/>
                </p:cNvSpPr>
                <p:nvPr/>
              </p:nvSpPr>
              <p:spPr bwMode="gray">
                <a:xfrm>
                  <a:off x="969963" y="-4073525"/>
                  <a:ext cx="304800" cy="2241550"/>
                </a:xfrm>
                <a:custGeom>
                  <a:avLst/>
                  <a:gdLst/>
                  <a:ahLst/>
                  <a:cxnLst>
                    <a:cxn ang="0">
                      <a:pos x="26" y="17"/>
                    </a:cxn>
                    <a:cxn ang="0">
                      <a:pos x="5" y="295"/>
                    </a:cxn>
                    <a:cxn ang="0">
                      <a:pos x="9" y="460"/>
                    </a:cxn>
                    <a:cxn ang="0">
                      <a:pos x="18" y="598"/>
                    </a:cxn>
                    <a:cxn ang="0">
                      <a:pos x="64" y="309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81" h="598">
                      <a:moveTo>
                        <a:pt x="26" y="17"/>
                      </a:moveTo>
                      <a:cubicBezTo>
                        <a:pt x="26" y="112"/>
                        <a:pt x="0" y="198"/>
                        <a:pt x="5" y="295"/>
                      </a:cubicBezTo>
                      <a:cubicBezTo>
                        <a:pt x="8" y="348"/>
                        <a:pt x="4" y="406"/>
                        <a:pt x="9" y="460"/>
                      </a:cubicBezTo>
                      <a:cubicBezTo>
                        <a:pt x="13" y="505"/>
                        <a:pt x="31" y="551"/>
                        <a:pt x="18" y="598"/>
                      </a:cubicBezTo>
                      <a:cubicBezTo>
                        <a:pt x="81" y="529"/>
                        <a:pt x="65" y="399"/>
                        <a:pt x="64" y="309"/>
                      </a:cubicBezTo>
                      <a:cubicBezTo>
                        <a:pt x="63" y="204"/>
                        <a:pt x="15" y="103"/>
                        <a:pt x="26" y="0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0" name="Freeform 130"/>
                <p:cNvSpPr>
                  <a:spLocks/>
                </p:cNvSpPr>
                <p:nvPr/>
              </p:nvSpPr>
              <p:spPr bwMode="gray">
                <a:xfrm>
                  <a:off x="708025" y="-8191500"/>
                  <a:ext cx="501650" cy="3529013"/>
                </a:xfrm>
                <a:custGeom>
                  <a:avLst/>
                  <a:gdLst/>
                  <a:ahLst/>
                  <a:cxnLst>
                    <a:cxn ang="0">
                      <a:pos x="134" y="67"/>
                    </a:cxn>
                    <a:cxn ang="0">
                      <a:pos x="0" y="182"/>
                    </a:cxn>
                    <a:cxn ang="0">
                      <a:pos x="104" y="333"/>
                    </a:cxn>
                    <a:cxn ang="0">
                      <a:pos x="66" y="544"/>
                    </a:cxn>
                    <a:cxn ang="0">
                      <a:pos x="92" y="760"/>
                    </a:cxn>
                    <a:cxn ang="0">
                      <a:pos x="100" y="857"/>
                    </a:cxn>
                    <a:cxn ang="0">
                      <a:pos x="46" y="941"/>
                    </a:cxn>
                    <a:cxn ang="0">
                      <a:pos x="130" y="751"/>
                    </a:cxn>
                    <a:cxn ang="0">
                      <a:pos x="126" y="498"/>
                    </a:cxn>
                    <a:cxn ang="0">
                      <a:pos x="126" y="0"/>
                    </a:cxn>
                  </a:cxnLst>
                  <a:rect l="0" t="0" r="r" b="b"/>
                  <a:pathLst>
                    <a:path w="134" h="941">
                      <a:moveTo>
                        <a:pt x="134" y="67"/>
                      </a:moveTo>
                      <a:cubicBezTo>
                        <a:pt x="99" y="118"/>
                        <a:pt x="41" y="139"/>
                        <a:pt x="0" y="182"/>
                      </a:cubicBezTo>
                      <a:cubicBezTo>
                        <a:pt x="74" y="171"/>
                        <a:pt x="105" y="277"/>
                        <a:pt x="104" y="333"/>
                      </a:cubicBezTo>
                      <a:cubicBezTo>
                        <a:pt x="104" y="412"/>
                        <a:pt x="83" y="473"/>
                        <a:pt x="66" y="544"/>
                      </a:cubicBezTo>
                      <a:cubicBezTo>
                        <a:pt x="49" y="619"/>
                        <a:pt x="82" y="689"/>
                        <a:pt x="92" y="760"/>
                      </a:cubicBezTo>
                      <a:cubicBezTo>
                        <a:pt x="96" y="789"/>
                        <a:pt x="103" y="828"/>
                        <a:pt x="100" y="857"/>
                      </a:cubicBezTo>
                      <a:cubicBezTo>
                        <a:pt x="96" y="902"/>
                        <a:pt x="66" y="902"/>
                        <a:pt x="46" y="941"/>
                      </a:cubicBezTo>
                      <a:cubicBezTo>
                        <a:pt x="123" y="926"/>
                        <a:pt x="133" y="817"/>
                        <a:pt x="130" y="751"/>
                      </a:cubicBezTo>
                      <a:cubicBezTo>
                        <a:pt x="126" y="669"/>
                        <a:pt x="126" y="582"/>
                        <a:pt x="126" y="498"/>
                      </a:cubicBezTo>
                      <a:cubicBezTo>
                        <a:pt x="126" y="332"/>
                        <a:pt x="126" y="166"/>
                        <a:pt x="126" y="0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1" name="Freeform 131"/>
                <p:cNvSpPr>
                  <a:spLocks/>
                </p:cNvSpPr>
                <p:nvPr/>
              </p:nvSpPr>
              <p:spPr bwMode="gray">
                <a:xfrm>
                  <a:off x="198438" y="-10363200"/>
                  <a:ext cx="1046163" cy="1816100"/>
                </a:xfrm>
                <a:custGeom>
                  <a:avLst/>
                  <a:gdLst/>
                  <a:ahLst/>
                  <a:cxnLst>
                    <a:cxn ang="0">
                      <a:pos x="160" y="42"/>
                    </a:cxn>
                    <a:cxn ang="0">
                      <a:pos x="98" y="97"/>
                    </a:cxn>
                    <a:cxn ang="0">
                      <a:pos x="0" y="135"/>
                    </a:cxn>
                    <a:cxn ang="0">
                      <a:pos x="113" y="136"/>
                    </a:cxn>
                    <a:cxn ang="0">
                      <a:pos x="38" y="244"/>
                    </a:cxn>
                    <a:cxn ang="0">
                      <a:pos x="152" y="244"/>
                    </a:cxn>
                    <a:cxn ang="0">
                      <a:pos x="173" y="358"/>
                    </a:cxn>
                    <a:cxn ang="0">
                      <a:pos x="106" y="430"/>
                    </a:cxn>
                    <a:cxn ang="0">
                      <a:pos x="186" y="448"/>
                    </a:cxn>
                    <a:cxn ang="0">
                      <a:pos x="207" y="477"/>
                    </a:cxn>
                    <a:cxn ang="0">
                      <a:pos x="257" y="481"/>
                    </a:cxn>
                    <a:cxn ang="0">
                      <a:pos x="236" y="233"/>
                    </a:cxn>
                    <a:cxn ang="0">
                      <a:pos x="194" y="131"/>
                    </a:cxn>
                    <a:cxn ang="0">
                      <a:pos x="173" y="0"/>
                    </a:cxn>
                  </a:cxnLst>
                  <a:rect l="0" t="0" r="r" b="b"/>
                  <a:pathLst>
                    <a:path w="279" h="484">
                      <a:moveTo>
                        <a:pt x="160" y="42"/>
                      </a:moveTo>
                      <a:cubicBezTo>
                        <a:pt x="137" y="59"/>
                        <a:pt x="123" y="82"/>
                        <a:pt x="98" y="97"/>
                      </a:cubicBezTo>
                      <a:cubicBezTo>
                        <a:pt x="67" y="115"/>
                        <a:pt x="23" y="110"/>
                        <a:pt x="0" y="135"/>
                      </a:cubicBezTo>
                      <a:cubicBezTo>
                        <a:pt x="27" y="146"/>
                        <a:pt x="84" y="151"/>
                        <a:pt x="113" y="136"/>
                      </a:cubicBezTo>
                      <a:cubicBezTo>
                        <a:pt x="109" y="175"/>
                        <a:pt x="67" y="217"/>
                        <a:pt x="38" y="244"/>
                      </a:cubicBezTo>
                      <a:cubicBezTo>
                        <a:pt x="71" y="268"/>
                        <a:pt x="117" y="259"/>
                        <a:pt x="152" y="244"/>
                      </a:cubicBezTo>
                      <a:cubicBezTo>
                        <a:pt x="168" y="277"/>
                        <a:pt x="184" y="320"/>
                        <a:pt x="173" y="358"/>
                      </a:cubicBezTo>
                      <a:cubicBezTo>
                        <a:pt x="163" y="391"/>
                        <a:pt x="129" y="404"/>
                        <a:pt x="106" y="430"/>
                      </a:cubicBezTo>
                      <a:cubicBezTo>
                        <a:pt x="142" y="433"/>
                        <a:pt x="162" y="428"/>
                        <a:pt x="186" y="448"/>
                      </a:cubicBezTo>
                      <a:cubicBezTo>
                        <a:pt x="197" y="457"/>
                        <a:pt x="188" y="467"/>
                        <a:pt x="207" y="477"/>
                      </a:cubicBezTo>
                      <a:cubicBezTo>
                        <a:pt x="220" y="484"/>
                        <a:pt x="242" y="483"/>
                        <a:pt x="257" y="481"/>
                      </a:cubicBezTo>
                      <a:cubicBezTo>
                        <a:pt x="279" y="401"/>
                        <a:pt x="265" y="309"/>
                        <a:pt x="236" y="233"/>
                      </a:cubicBezTo>
                      <a:cubicBezTo>
                        <a:pt x="223" y="198"/>
                        <a:pt x="203" y="165"/>
                        <a:pt x="194" y="131"/>
                      </a:cubicBezTo>
                      <a:cubicBezTo>
                        <a:pt x="183" y="88"/>
                        <a:pt x="190" y="41"/>
                        <a:pt x="173" y="0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2" name="Freeform 132"/>
                <p:cNvSpPr>
                  <a:spLocks/>
                </p:cNvSpPr>
                <p:nvPr/>
              </p:nvSpPr>
              <p:spPr bwMode="gray">
                <a:xfrm>
                  <a:off x="-1928813" y="-10028237"/>
                  <a:ext cx="690563" cy="1974850"/>
                </a:xfrm>
                <a:custGeom>
                  <a:avLst/>
                  <a:gdLst/>
                  <a:ahLst/>
                  <a:cxnLst>
                    <a:cxn ang="0">
                      <a:pos x="153" y="21"/>
                    </a:cxn>
                    <a:cxn ang="0">
                      <a:pos x="149" y="307"/>
                    </a:cxn>
                    <a:cxn ang="0">
                      <a:pos x="148" y="423"/>
                    </a:cxn>
                    <a:cxn ang="0">
                      <a:pos x="173" y="527"/>
                    </a:cxn>
                    <a:cxn ang="0">
                      <a:pos x="127" y="334"/>
                    </a:cxn>
                    <a:cxn ang="0">
                      <a:pos x="0" y="219"/>
                    </a:cxn>
                    <a:cxn ang="0">
                      <a:pos x="111" y="219"/>
                    </a:cxn>
                    <a:cxn ang="0">
                      <a:pos x="128" y="159"/>
                    </a:cxn>
                    <a:cxn ang="0">
                      <a:pos x="76" y="118"/>
                    </a:cxn>
                    <a:cxn ang="0">
                      <a:pos x="146" y="89"/>
                    </a:cxn>
                    <a:cxn ang="0">
                      <a:pos x="166" y="0"/>
                    </a:cxn>
                  </a:cxnLst>
                  <a:rect l="0" t="0" r="r" b="b"/>
                  <a:pathLst>
                    <a:path w="184" h="527">
                      <a:moveTo>
                        <a:pt x="153" y="21"/>
                      </a:moveTo>
                      <a:cubicBezTo>
                        <a:pt x="184" y="90"/>
                        <a:pt x="153" y="230"/>
                        <a:pt x="149" y="307"/>
                      </a:cubicBezTo>
                      <a:cubicBezTo>
                        <a:pt x="147" y="346"/>
                        <a:pt x="141" y="385"/>
                        <a:pt x="148" y="423"/>
                      </a:cubicBezTo>
                      <a:cubicBezTo>
                        <a:pt x="156" y="460"/>
                        <a:pt x="180" y="487"/>
                        <a:pt x="173" y="527"/>
                      </a:cubicBezTo>
                      <a:cubicBezTo>
                        <a:pt x="136" y="491"/>
                        <a:pt x="143" y="384"/>
                        <a:pt x="127" y="334"/>
                      </a:cubicBezTo>
                      <a:cubicBezTo>
                        <a:pt x="112" y="284"/>
                        <a:pt x="51" y="241"/>
                        <a:pt x="0" y="219"/>
                      </a:cubicBezTo>
                      <a:cubicBezTo>
                        <a:pt x="34" y="218"/>
                        <a:pt x="84" y="248"/>
                        <a:pt x="111" y="219"/>
                      </a:cubicBezTo>
                      <a:cubicBezTo>
                        <a:pt x="121" y="208"/>
                        <a:pt x="131" y="174"/>
                        <a:pt x="128" y="159"/>
                      </a:cubicBezTo>
                      <a:cubicBezTo>
                        <a:pt x="120" y="128"/>
                        <a:pt x="97" y="140"/>
                        <a:pt x="76" y="118"/>
                      </a:cubicBezTo>
                      <a:cubicBezTo>
                        <a:pt x="93" y="93"/>
                        <a:pt x="125" y="108"/>
                        <a:pt x="146" y="89"/>
                      </a:cubicBezTo>
                      <a:cubicBezTo>
                        <a:pt x="165" y="70"/>
                        <a:pt x="168" y="25"/>
                        <a:pt x="166" y="0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3" name="Freeform 133"/>
                <p:cNvSpPr>
                  <a:spLocks/>
                </p:cNvSpPr>
                <p:nvPr/>
              </p:nvSpPr>
              <p:spPr bwMode="gray">
                <a:xfrm>
                  <a:off x="-3011488" y="-10186987"/>
                  <a:ext cx="482600" cy="506413"/>
                </a:xfrm>
                <a:custGeom>
                  <a:avLst/>
                  <a:gdLst/>
                  <a:ahLst/>
                  <a:cxnLst>
                    <a:cxn ang="0">
                      <a:pos x="53" y="0"/>
                    </a:cxn>
                    <a:cxn ang="0">
                      <a:pos x="129" y="34"/>
                    </a:cxn>
                    <a:cxn ang="0">
                      <a:pos x="67" y="59"/>
                    </a:cxn>
                    <a:cxn ang="0">
                      <a:pos x="101" y="105"/>
                    </a:cxn>
                    <a:cxn ang="0">
                      <a:pos x="8" y="130"/>
                    </a:cxn>
                    <a:cxn ang="0">
                      <a:pos x="49" y="4"/>
                    </a:cxn>
                  </a:cxnLst>
                  <a:rect l="0" t="0" r="r" b="b"/>
                  <a:pathLst>
                    <a:path w="129" h="135">
                      <a:moveTo>
                        <a:pt x="53" y="0"/>
                      </a:moveTo>
                      <a:cubicBezTo>
                        <a:pt x="72" y="15"/>
                        <a:pt x="106" y="33"/>
                        <a:pt x="129" y="34"/>
                      </a:cubicBezTo>
                      <a:cubicBezTo>
                        <a:pt x="125" y="56"/>
                        <a:pt x="88" y="55"/>
                        <a:pt x="67" y="59"/>
                      </a:cubicBezTo>
                      <a:cubicBezTo>
                        <a:pt x="59" y="85"/>
                        <a:pt x="72" y="107"/>
                        <a:pt x="101" y="105"/>
                      </a:cubicBezTo>
                      <a:cubicBezTo>
                        <a:pt x="76" y="109"/>
                        <a:pt x="36" y="135"/>
                        <a:pt x="8" y="130"/>
                      </a:cubicBezTo>
                      <a:cubicBezTo>
                        <a:pt x="0" y="92"/>
                        <a:pt x="19" y="27"/>
                        <a:pt x="49" y="4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4" name="Freeform 134"/>
                <p:cNvSpPr>
                  <a:spLocks/>
                </p:cNvSpPr>
                <p:nvPr/>
              </p:nvSpPr>
              <p:spPr bwMode="gray">
                <a:xfrm>
                  <a:off x="-668338" y="-1020762"/>
                  <a:ext cx="517525" cy="1327150"/>
                </a:xfrm>
                <a:custGeom>
                  <a:avLst/>
                  <a:gdLst/>
                  <a:ahLst/>
                  <a:cxnLst>
                    <a:cxn ang="0">
                      <a:pos x="113" y="220"/>
                    </a:cxn>
                    <a:cxn ang="0">
                      <a:pos x="83" y="0"/>
                    </a:cxn>
                    <a:cxn ang="0">
                      <a:pos x="29" y="190"/>
                    </a:cxn>
                    <a:cxn ang="0">
                      <a:pos x="20" y="250"/>
                    </a:cxn>
                    <a:cxn ang="0">
                      <a:pos x="27" y="300"/>
                    </a:cxn>
                    <a:cxn ang="0">
                      <a:pos x="8" y="305"/>
                    </a:cxn>
                    <a:cxn ang="0">
                      <a:pos x="112" y="351"/>
                    </a:cxn>
                    <a:cxn ang="0">
                      <a:pos x="121" y="203"/>
                    </a:cxn>
                  </a:cxnLst>
                  <a:rect l="0" t="0" r="r" b="b"/>
                  <a:pathLst>
                    <a:path w="138" h="354">
                      <a:moveTo>
                        <a:pt x="113" y="220"/>
                      </a:moveTo>
                      <a:cubicBezTo>
                        <a:pt x="84" y="153"/>
                        <a:pt x="83" y="76"/>
                        <a:pt x="83" y="0"/>
                      </a:cubicBezTo>
                      <a:cubicBezTo>
                        <a:pt x="71" y="48"/>
                        <a:pt x="22" y="132"/>
                        <a:pt x="29" y="190"/>
                      </a:cubicBezTo>
                      <a:cubicBezTo>
                        <a:pt x="67" y="202"/>
                        <a:pt x="68" y="259"/>
                        <a:pt x="20" y="250"/>
                      </a:cubicBezTo>
                      <a:cubicBezTo>
                        <a:pt x="18" y="269"/>
                        <a:pt x="25" y="283"/>
                        <a:pt x="27" y="300"/>
                      </a:cubicBezTo>
                      <a:cubicBezTo>
                        <a:pt x="20" y="301"/>
                        <a:pt x="16" y="305"/>
                        <a:pt x="8" y="305"/>
                      </a:cubicBezTo>
                      <a:cubicBezTo>
                        <a:pt x="0" y="345"/>
                        <a:pt x="83" y="354"/>
                        <a:pt x="112" y="351"/>
                      </a:cubicBezTo>
                      <a:cubicBezTo>
                        <a:pt x="114" y="306"/>
                        <a:pt x="138" y="244"/>
                        <a:pt x="121" y="203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5" name="Freeform 135"/>
                <p:cNvSpPr>
                  <a:spLocks/>
                </p:cNvSpPr>
                <p:nvPr/>
              </p:nvSpPr>
              <p:spPr bwMode="gray">
                <a:xfrm>
                  <a:off x="-604838" y="-2014537"/>
                  <a:ext cx="479425" cy="1439863"/>
                </a:xfrm>
                <a:custGeom>
                  <a:avLst/>
                  <a:gdLst/>
                  <a:ahLst/>
                  <a:cxnLst>
                    <a:cxn ang="0">
                      <a:pos x="24" y="4"/>
                    </a:cxn>
                    <a:cxn ang="0">
                      <a:pos x="44" y="237"/>
                    </a:cxn>
                    <a:cxn ang="0">
                      <a:pos x="104" y="313"/>
                    </a:cxn>
                    <a:cxn ang="0">
                      <a:pos x="87" y="122"/>
                    </a:cxn>
                    <a:cxn ang="0">
                      <a:pos x="28" y="0"/>
                    </a:cxn>
                  </a:cxnLst>
                  <a:rect l="0" t="0" r="r" b="b"/>
                  <a:pathLst>
                    <a:path w="128" h="384">
                      <a:moveTo>
                        <a:pt x="24" y="4"/>
                      </a:moveTo>
                      <a:cubicBezTo>
                        <a:pt x="0" y="68"/>
                        <a:pt x="31" y="173"/>
                        <a:pt x="44" y="237"/>
                      </a:cubicBezTo>
                      <a:cubicBezTo>
                        <a:pt x="49" y="263"/>
                        <a:pt x="60" y="384"/>
                        <a:pt x="104" y="313"/>
                      </a:cubicBezTo>
                      <a:cubicBezTo>
                        <a:pt x="128" y="274"/>
                        <a:pt x="104" y="160"/>
                        <a:pt x="87" y="122"/>
                      </a:cubicBezTo>
                      <a:cubicBezTo>
                        <a:pt x="67" y="76"/>
                        <a:pt x="36" y="50"/>
                        <a:pt x="28" y="0"/>
                      </a:cubicBezTo>
                    </a:path>
                  </a:pathLst>
                </a:custGeom>
                <a:solidFill>
                  <a:srgbClr val="3B3E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6" name="Freeform 136"/>
                <p:cNvSpPr>
                  <a:spLocks/>
                </p:cNvSpPr>
                <p:nvPr/>
              </p:nvSpPr>
              <p:spPr bwMode="gray">
                <a:xfrm>
                  <a:off x="-2559050" y="-12211050"/>
                  <a:ext cx="1046163" cy="311150"/>
                </a:xfrm>
                <a:custGeom>
                  <a:avLst/>
                  <a:gdLst/>
                  <a:ahLst/>
                  <a:cxnLst>
                    <a:cxn ang="0">
                      <a:pos x="258" y="20"/>
                    </a:cxn>
                    <a:cxn ang="0">
                      <a:pos x="110" y="7"/>
                    </a:cxn>
                    <a:cxn ang="0">
                      <a:pos x="0" y="83"/>
                    </a:cxn>
                    <a:cxn ang="0">
                      <a:pos x="122" y="41"/>
                    </a:cxn>
                    <a:cxn ang="0">
                      <a:pos x="279" y="20"/>
                    </a:cxn>
                  </a:cxnLst>
                  <a:rect l="0" t="0" r="r" b="b"/>
                  <a:pathLst>
                    <a:path w="279" h="83">
                      <a:moveTo>
                        <a:pt x="258" y="20"/>
                      </a:moveTo>
                      <a:cubicBezTo>
                        <a:pt x="206" y="20"/>
                        <a:pt x="162" y="0"/>
                        <a:pt x="110" y="7"/>
                      </a:cubicBezTo>
                      <a:cubicBezTo>
                        <a:pt x="77" y="12"/>
                        <a:pt x="7" y="47"/>
                        <a:pt x="0" y="83"/>
                      </a:cubicBezTo>
                      <a:cubicBezTo>
                        <a:pt x="44" y="75"/>
                        <a:pt x="78" y="45"/>
                        <a:pt x="122" y="41"/>
                      </a:cubicBezTo>
                      <a:cubicBezTo>
                        <a:pt x="168" y="37"/>
                        <a:pt x="243" y="51"/>
                        <a:pt x="279" y="20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7" name="Freeform 137"/>
                <p:cNvSpPr>
                  <a:spLocks/>
                </p:cNvSpPr>
                <p:nvPr/>
              </p:nvSpPr>
              <p:spPr bwMode="gray">
                <a:xfrm>
                  <a:off x="-3270250" y="-12414250"/>
                  <a:ext cx="600075" cy="454025"/>
                </a:xfrm>
                <a:custGeom>
                  <a:avLst/>
                  <a:gdLst/>
                  <a:ahLst/>
                  <a:cxnLst>
                    <a:cxn ang="0">
                      <a:pos x="4" y="116"/>
                    </a:cxn>
                    <a:cxn ang="0">
                      <a:pos x="160" y="0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160" h="121">
                      <a:moveTo>
                        <a:pt x="4" y="116"/>
                      </a:moveTo>
                      <a:cubicBezTo>
                        <a:pt x="36" y="75"/>
                        <a:pt x="109" y="19"/>
                        <a:pt x="160" y="0"/>
                      </a:cubicBezTo>
                      <a:cubicBezTo>
                        <a:pt x="136" y="36"/>
                        <a:pt x="44" y="115"/>
                        <a:pt x="0" y="121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8" name="Freeform 138"/>
                <p:cNvSpPr>
                  <a:spLocks/>
                </p:cNvSpPr>
                <p:nvPr/>
              </p:nvSpPr>
              <p:spPr bwMode="gray">
                <a:xfrm>
                  <a:off x="-3713163" y="-13385800"/>
                  <a:ext cx="944563" cy="746125"/>
                </a:xfrm>
                <a:custGeom>
                  <a:avLst/>
                  <a:gdLst/>
                  <a:ahLst/>
                  <a:cxnLst>
                    <a:cxn ang="0">
                      <a:pos x="207" y="101"/>
                    </a:cxn>
                    <a:cxn ang="0">
                      <a:pos x="30" y="0"/>
                    </a:cxn>
                    <a:cxn ang="0">
                      <a:pos x="101" y="114"/>
                    </a:cxn>
                    <a:cxn ang="0">
                      <a:pos x="0" y="152"/>
                    </a:cxn>
                    <a:cxn ang="0">
                      <a:pos x="126" y="138"/>
                    </a:cxn>
                    <a:cxn ang="0">
                      <a:pos x="252" y="126"/>
                    </a:cxn>
                    <a:cxn ang="0">
                      <a:pos x="223" y="92"/>
                    </a:cxn>
                  </a:cxnLst>
                  <a:rect l="0" t="0" r="r" b="b"/>
                  <a:pathLst>
                    <a:path w="252" h="199">
                      <a:moveTo>
                        <a:pt x="207" y="101"/>
                      </a:moveTo>
                      <a:cubicBezTo>
                        <a:pt x="131" y="101"/>
                        <a:pt x="92" y="34"/>
                        <a:pt x="30" y="0"/>
                      </a:cubicBezTo>
                      <a:cubicBezTo>
                        <a:pt x="40" y="43"/>
                        <a:pt x="84" y="73"/>
                        <a:pt x="101" y="114"/>
                      </a:cubicBezTo>
                      <a:cubicBezTo>
                        <a:pt x="70" y="130"/>
                        <a:pt x="38" y="157"/>
                        <a:pt x="0" y="152"/>
                      </a:cubicBezTo>
                      <a:cubicBezTo>
                        <a:pt x="11" y="199"/>
                        <a:pt x="102" y="157"/>
                        <a:pt x="126" y="138"/>
                      </a:cubicBezTo>
                      <a:cubicBezTo>
                        <a:pt x="175" y="100"/>
                        <a:pt x="199" y="115"/>
                        <a:pt x="252" y="126"/>
                      </a:cubicBezTo>
                      <a:cubicBezTo>
                        <a:pt x="250" y="111"/>
                        <a:pt x="236" y="100"/>
                        <a:pt x="223" y="92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79" name="Freeform 139"/>
                <p:cNvSpPr>
                  <a:spLocks/>
                </p:cNvSpPr>
                <p:nvPr/>
              </p:nvSpPr>
              <p:spPr bwMode="gray">
                <a:xfrm>
                  <a:off x="-3349625" y="-15114587"/>
                  <a:ext cx="498475" cy="495300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126" y="126"/>
                    </a:cxn>
                    <a:cxn ang="0">
                      <a:pos x="66" y="77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33" h="132">
                      <a:moveTo>
                        <a:pt x="0" y="13"/>
                      </a:moveTo>
                      <a:cubicBezTo>
                        <a:pt x="26" y="71"/>
                        <a:pt x="52" y="132"/>
                        <a:pt x="126" y="126"/>
                      </a:cubicBezTo>
                      <a:cubicBezTo>
                        <a:pt x="133" y="95"/>
                        <a:pt x="87" y="89"/>
                        <a:pt x="66" y="77"/>
                      </a:cubicBezTo>
                      <a:cubicBezTo>
                        <a:pt x="34" y="59"/>
                        <a:pt x="12" y="43"/>
                        <a:pt x="12" y="0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0" name="Freeform 140"/>
                <p:cNvSpPr>
                  <a:spLocks/>
                </p:cNvSpPr>
                <p:nvPr/>
              </p:nvSpPr>
              <p:spPr bwMode="gray">
                <a:xfrm>
                  <a:off x="-3035300" y="-11566525"/>
                  <a:ext cx="304800" cy="600075"/>
                </a:xfrm>
                <a:custGeom>
                  <a:avLst/>
                  <a:gdLst/>
                  <a:ahLst/>
                  <a:cxnLst>
                    <a:cxn ang="0">
                      <a:pos x="72" y="55"/>
                    </a:cxn>
                    <a:cxn ang="0">
                      <a:pos x="76" y="151"/>
                    </a:cxn>
                    <a:cxn ang="0">
                      <a:pos x="4" y="80"/>
                    </a:cxn>
                    <a:cxn ang="0">
                      <a:pos x="68" y="68"/>
                    </a:cxn>
                  </a:cxnLst>
                  <a:rect l="0" t="0" r="r" b="b"/>
                  <a:pathLst>
                    <a:path w="81" h="160">
                      <a:moveTo>
                        <a:pt x="72" y="55"/>
                      </a:moveTo>
                      <a:cubicBezTo>
                        <a:pt x="61" y="108"/>
                        <a:pt x="27" y="104"/>
                        <a:pt x="76" y="151"/>
                      </a:cubicBezTo>
                      <a:cubicBezTo>
                        <a:pt x="37" y="160"/>
                        <a:pt x="0" y="117"/>
                        <a:pt x="4" y="80"/>
                      </a:cubicBezTo>
                      <a:cubicBezTo>
                        <a:pt x="10" y="31"/>
                        <a:pt x="81" y="0"/>
                        <a:pt x="68" y="68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1" name="Freeform 141"/>
                <p:cNvSpPr>
                  <a:spLocks/>
                </p:cNvSpPr>
                <p:nvPr/>
              </p:nvSpPr>
              <p:spPr bwMode="gray">
                <a:xfrm>
                  <a:off x="-1174750" y="-15687675"/>
                  <a:ext cx="423863" cy="173038"/>
                </a:xfrm>
                <a:custGeom>
                  <a:avLst/>
                  <a:gdLst/>
                  <a:ahLst/>
                  <a:cxnLst>
                    <a:cxn ang="0">
                      <a:pos x="5" y="13"/>
                    </a:cxn>
                    <a:cxn ang="0">
                      <a:pos x="113" y="0"/>
                    </a:cxn>
                    <a:cxn ang="0">
                      <a:pos x="92" y="32"/>
                    </a:cxn>
                    <a:cxn ang="0">
                      <a:pos x="56" y="45"/>
                    </a:cxn>
                    <a:cxn ang="0">
                      <a:pos x="42" y="40"/>
                    </a:cxn>
                    <a:cxn ang="0">
                      <a:pos x="20" y="37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13" h="46">
                      <a:moveTo>
                        <a:pt x="5" y="13"/>
                      </a:moveTo>
                      <a:cubicBezTo>
                        <a:pt x="41" y="29"/>
                        <a:pt x="80" y="18"/>
                        <a:pt x="113" y="0"/>
                      </a:cubicBezTo>
                      <a:cubicBezTo>
                        <a:pt x="107" y="10"/>
                        <a:pt x="102" y="26"/>
                        <a:pt x="92" y="32"/>
                      </a:cubicBezTo>
                      <a:cubicBezTo>
                        <a:pt x="84" y="37"/>
                        <a:pt x="66" y="46"/>
                        <a:pt x="56" y="45"/>
                      </a:cubicBezTo>
                      <a:cubicBezTo>
                        <a:pt x="50" y="45"/>
                        <a:pt x="47" y="42"/>
                        <a:pt x="42" y="40"/>
                      </a:cubicBezTo>
                      <a:cubicBezTo>
                        <a:pt x="35" y="38"/>
                        <a:pt x="27" y="39"/>
                        <a:pt x="20" y="37"/>
                      </a:cubicBezTo>
                      <a:cubicBezTo>
                        <a:pt x="11" y="34"/>
                        <a:pt x="3" y="21"/>
                        <a:pt x="0" y="12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2" name="Freeform 142"/>
                <p:cNvSpPr>
                  <a:spLocks/>
                </p:cNvSpPr>
                <p:nvPr/>
              </p:nvSpPr>
              <p:spPr bwMode="gray">
                <a:xfrm>
                  <a:off x="-1246188" y="-11239500"/>
                  <a:ext cx="1897063" cy="614363"/>
                </a:xfrm>
                <a:custGeom>
                  <a:avLst/>
                  <a:gdLst/>
                  <a:ahLst/>
                  <a:cxnLst>
                    <a:cxn ang="0">
                      <a:pos x="433" y="0"/>
                    </a:cxn>
                    <a:cxn ang="0">
                      <a:pos x="331" y="121"/>
                    </a:cxn>
                    <a:cxn ang="0">
                      <a:pos x="135" y="122"/>
                    </a:cxn>
                    <a:cxn ang="0">
                      <a:pos x="17" y="73"/>
                    </a:cxn>
                    <a:cxn ang="0">
                      <a:pos x="95" y="95"/>
                    </a:cxn>
                  </a:cxnLst>
                  <a:rect l="0" t="0" r="r" b="b"/>
                  <a:pathLst>
                    <a:path w="506" h="164">
                      <a:moveTo>
                        <a:pt x="433" y="0"/>
                      </a:moveTo>
                      <a:cubicBezTo>
                        <a:pt x="506" y="50"/>
                        <a:pt x="358" y="108"/>
                        <a:pt x="331" y="121"/>
                      </a:cubicBezTo>
                      <a:cubicBezTo>
                        <a:pt x="253" y="160"/>
                        <a:pt x="212" y="126"/>
                        <a:pt x="135" y="122"/>
                      </a:cubicBezTo>
                      <a:cubicBezTo>
                        <a:pt x="91" y="119"/>
                        <a:pt x="0" y="164"/>
                        <a:pt x="17" y="73"/>
                      </a:cubicBezTo>
                      <a:cubicBezTo>
                        <a:pt x="48" y="50"/>
                        <a:pt x="76" y="69"/>
                        <a:pt x="95" y="95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3" name="Freeform 143"/>
                <p:cNvSpPr>
                  <a:spLocks/>
                </p:cNvSpPr>
                <p:nvPr/>
              </p:nvSpPr>
              <p:spPr bwMode="gray">
                <a:xfrm>
                  <a:off x="-825500" y="-11150600"/>
                  <a:ext cx="592138" cy="203200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06" y="0"/>
                    </a:cxn>
                    <a:cxn ang="0">
                      <a:pos x="90" y="42"/>
                    </a:cxn>
                    <a:cxn ang="0">
                      <a:pos x="156" y="5"/>
                    </a:cxn>
                    <a:cxn ang="0">
                      <a:pos x="158" y="25"/>
                    </a:cxn>
                  </a:cxnLst>
                  <a:rect l="0" t="0" r="r" b="b"/>
                  <a:pathLst>
                    <a:path w="158" h="54">
                      <a:moveTo>
                        <a:pt x="0" y="54"/>
                      </a:moveTo>
                      <a:cubicBezTo>
                        <a:pt x="44" y="50"/>
                        <a:pt x="68" y="17"/>
                        <a:pt x="106" y="0"/>
                      </a:cubicBezTo>
                      <a:cubicBezTo>
                        <a:pt x="100" y="16"/>
                        <a:pt x="103" y="28"/>
                        <a:pt x="90" y="42"/>
                      </a:cubicBezTo>
                      <a:cubicBezTo>
                        <a:pt x="115" y="37"/>
                        <a:pt x="136" y="19"/>
                        <a:pt x="156" y="5"/>
                      </a:cubicBezTo>
                      <a:cubicBezTo>
                        <a:pt x="157" y="11"/>
                        <a:pt x="158" y="18"/>
                        <a:pt x="158" y="25"/>
                      </a:cubicBezTo>
                    </a:path>
                  </a:pathLst>
                </a:custGeom>
                <a:solidFill>
                  <a:srgbClr val="C3D3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4" name="Freeform 144"/>
                <p:cNvSpPr>
                  <a:spLocks/>
                </p:cNvSpPr>
                <p:nvPr/>
              </p:nvSpPr>
              <p:spPr bwMode="gray">
                <a:xfrm>
                  <a:off x="-417513" y="-19359562"/>
                  <a:ext cx="180975" cy="488950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1" y="30"/>
                    </a:cxn>
                    <a:cxn ang="0">
                      <a:pos x="15" y="26"/>
                    </a:cxn>
                    <a:cxn ang="0">
                      <a:pos x="6" y="53"/>
                    </a:cxn>
                    <a:cxn ang="0">
                      <a:pos x="12" y="75"/>
                    </a:cxn>
                    <a:cxn ang="0">
                      <a:pos x="4" y="72"/>
                    </a:cxn>
                    <a:cxn ang="0">
                      <a:pos x="7" y="108"/>
                    </a:cxn>
                    <a:cxn ang="0">
                      <a:pos x="3" y="105"/>
                    </a:cxn>
                    <a:cxn ang="0">
                      <a:pos x="1" y="122"/>
                    </a:cxn>
                    <a:cxn ang="0">
                      <a:pos x="16" y="130"/>
                    </a:cxn>
                    <a:cxn ang="0">
                      <a:pos x="16" y="114"/>
                    </a:cxn>
                    <a:cxn ang="0">
                      <a:pos x="26" y="121"/>
                    </a:cxn>
                    <a:cxn ang="0">
                      <a:pos x="27" y="100"/>
                    </a:cxn>
                    <a:cxn ang="0">
                      <a:pos x="34" y="105"/>
                    </a:cxn>
                    <a:cxn ang="0">
                      <a:pos x="34" y="69"/>
                    </a:cxn>
                    <a:cxn ang="0">
                      <a:pos x="48" y="78"/>
                    </a:cxn>
                    <a:cxn ang="0">
                      <a:pos x="39" y="48"/>
                    </a:cxn>
                    <a:cxn ang="0">
                      <a:pos x="37" y="23"/>
                    </a:cxn>
                    <a:cxn ang="0">
                      <a:pos x="42" y="23"/>
                    </a:cxn>
                    <a:cxn ang="0">
                      <a:pos x="40" y="13"/>
                    </a:cxn>
                    <a:cxn ang="0">
                      <a:pos x="33" y="8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48" h="130">
                      <a:moveTo>
                        <a:pt x="12" y="0"/>
                      </a:moveTo>
                      <a:cubicBezTo>
                        <a:pt x="22" y="7"/>
                        <a:pt x="21" y="18"/>
                        <a:pt x="21" y="30"/>
                      </a:cubicBezTo>
                      <a:cubicBezTo>
                        <a:pt x="19" y="29"/>
                        <a:pt x="17" y="28"/>
                        <a:pt x="15" y="26"/>
                      </a:cubicBezTo>
                      <a:cubicBezTo>
                        <a:pt x="14" y="30"/>
                        <a:pt x="20" y="66"/>
                        <a:pt x="6" y="53"/>
                      </a:cubicBezTo>
                      <a:cubicBezTo>
                        <a:pt x="6" y="61"/>
                        <a:pt x="8" y="68"/>
                        <a:pt x="12" y="75"/>
                      </a:cubicBezTo>
                      <a:cubicBezTo>
                        <a:pt x="9" y="76"/>
                        <a:pt x="7" y="74"/>
                        <a:pt x="4" y="72"/>
                      </a:cubicBezTo>
                      <a:cubicBezTo>
                        <a:pt x="3" y="84"/>
                        <a:pt x="5" y="97"/>
                        <a:pt x="7" y="108"/>
                      </a:cubicBezTo>
                      <a:cubicBezTo>
                        <a:pt x="6" y="107"/>
                        <a:pt x="5" y="107"/>
                        <a:pt x="3" y="105"/>
                      </a:cubicBezTo>
                      <a:cubicBezTo>
                        <a:pt x="3" y="113"/>
                        <a:pt x="0" y="115"/>
                        <a:pt x="1" y="122"/>
                      </a:cubicBezTo>
                      <a:cubicBezTo>
                        <a:pt x="5" y="124"/>
                        <a:pt x="11" y="127"/>
                        <a:pt x="16" y="130"/>
                      </a:cubicBezTo>
                      <a:cubicBezTo>
                        <a:pt x="16" y="125"/>
                        <a:pt x="16" y="120"/>
                        <a:pt x="16" y="114"/>
                      </a:cubicBezTo>
                      <a:cubicBezTo>
                        <a:pt x="19" y="116"/>
                        <a:pt x="22" y="119"/>
                        <a:pt x="26" y="121"/>
                      </a:cubicBezTo>
                      <a:cubicBezTo>
                        <a:pt x="26" y="114"/>
                        <a:pt x="27" y="107"/>
                        <a:pt x="27" y="100"/>
                      </a:cubicBezTo>
                      <a:cubicBezTo>
                        <a:pt x="30" y="101"/>
                        <a:pt x="32" y="103"/>
                        <a:pt x="34" y="105"/>
                      </a:cubicBezTo>
                      <a:cubicBezTo>
                        <a:pt x="39" y="97"/>
                        <a:pt x="35" y="78"/>
                        <a:pt x="34" y="69"/>
                      </a:cubicBezTo>
                      <a:cubicBezTo>
                        <a:pt x="35" y="73"/>
                        <a:pt x="44" y="76"/>
                        <a:pt x="48" y="78"/>
                      </a:cubicBezTo>
                      <a:cubicBezTo>
                        <a:pt x="48" y="68"/>
                        <a:pt x="40" y="59"/>
                        <a:pt x="39" y="48"/>
                      </a:cubicBezTo>
                      <a:cubicBezTo>
                        <a:pt x="46" y="47"/>
                        <a:pt x="38" y="28"/>
                        <a:pt x="37" y="23"/>
                      </a:cubicBezTo>
                      <a:cubicBezTo>
                        <a:pt x="38" y="23"/>
                        <a:pt x="40" y="23"/>
                        <a:pt x="42" y="23"/>
                      </a:cubicBezTo>
                      <a:cubicBezTo>
                        <a:pt x="42" y="23"/>
                        <a:pt x="40" y="14"/>
                        <a:pt x="40" y="13"/>
                      </a:cubicBezTo>
                      <a:cubicBezTo>
                        <a:pt x="38" y="11"/>
                        <a:pt x="36" y="9"/>
                        <a:pt x="33" y="8"/>
                      </a:cubicBezTo>
                      <a:cubicBezTo>
                        <a:pt x="28" y="5"/>
                        <a:pt x="17" y="1"/>
                        <a:pt x="12" y="0"/>
                      </a:cubicBezTo>
                    </a:path>
                  </a:pathLst>
                </a:custGeom>
                <a:solidFill>
                  <a:srgbClr val="EFC3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5" name="Freeform 145"/>
                <p:cNvSpPr>
                  <a:spLocks/>
                </p:cNvSpPr>
                <p:nvPr/>
              </p:nvSpPr>
              <p:spPr bwMode="gray">
                <a:xfrm>
                  <a:off x="-95250" y="-19073812"/>
                  <a:ext cx="184150" cy="1450975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9" y="38"/>
                    </a:cxn>
                    <a:cxn ang="0">
                      <a:pos x="22" y="74"/>
                    </a:cxn>
                    <a:cxn ang="0">
                      <a:pos x="32" y="176"/>
                    </a:cxn>
                    <a:cxn ang="0">
                      <a:pos x="26" y="162"/>
                    </a:cxn>
                    <a:cxn ang="0">
                      <a:pos x="25" y="188"/>
                    </a:cxn>
                    <a:cxn ang="0">
                      <a:pos x="25" y="222"/>
                    </a:cxn>
                    <a:cxn ang="0">
                      <a:pos x="15" y="250"/>
                    </a:cxn>
                    <a:cxn ang="0">
                      <a:pos x="19" y="273"/>
                    </a:cxn>
                    <a:cxn ang="0">
                      <a:pos x="14" y="252"/>
                    </a:cxn>
                    <a:cxn ang="0">
                      <a:pos x="11" y="328"/>
                    </a:cxn>
                    <a:cxn ang="0">
                      <a:pos x="8" y="362"/>
                    </a:cxn>
                    <a:cxn ang="0">
                      <a:pos x="2" y="387"/>
                    </a:cxn>
                    <a:cxn ang="0">
                      <a:pos x="21" y="363"/>
                    </a:cxn>
                    <a:cxn ang="0">
                      <a:pos x="31" y="328"/>
                    </a:cxn>
                    <a:cxn ang="0">
                      <a:pos x="34" y="285"/>
                    </a:cxn>
                    <a:cxn ang="0">
                      <a:pos x="38" y="241"/>
                    </a:cxn>
                    <a:cxn ang="0">
                      <a:pos x="45" y="196"/>
                    </a:cxn>
                    <a:cxn ang="0">
                      <a:pos x="46" y="157"/>
                    </a:cxn>
                    <a:cxn ang="0">
                      <a:pos x="43" y="117"/>
                    </a:cxn>
                    <a:cxn ang="0">
                      <a:pos x="36" y="81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49" h="387">
                      <a:moveTo>
                        <a:pt x="1" y="0"/>
                      </a:moveTo>
                      <a:cubicBezTo>
                        <a:pt x="0" y="12"/>
                        <a:pt x="8" y="27"/>
                        <a:pt x="9" y="38"/>
                      </a:cubicBezTo>
                      <a:cubicBezTo>
                        <a:pt x="11" y="50"/>
                        <a:pt x="18" y="62"/>
                        <a:pt x="22" y="74"/>
                      </a:cubicBezTo>
                      <a:cubicBezTo>
                        <a:pt x="33" y="104"/>
                        <a:pt x="38" y="143"/>
                        <a:pt x="32" y="176"/>
                      </a:cubicBezTo>
                      <a:cubicBezTo>
                        <a:pt x="31" y="171"/>
                        <a:pt x="26" y="168"/>
                        <a:pt x="26" y="162"/>
                      </a:cubicBezTo>
                      <a:cubicBezTo>
                        <a:pt x="27" y="171"/>
                        <a:pt x="25" y="180"/>
                        <a:pt x="25" y="188"/>
                      </a:cubicBezTo>
                      <a:cubicBezTo>
                        <a:pt x="25" y="199"/>
                        <a:pt x="27" y="212"/>
                        <a:pt x="25" y="222"/>
                      </a:cubicBezTo>
                      <a:cubicBezTo>
                        <a:pt x="23" y="231"/>
                        <a:pt x="16" y="241"/>
                        <a:pt x="15" y="250"/>
                      </a:cubicBezTo>
                      <a:cubicBezTo>
                        <a:pt x="14" y="258"/>
                        <a:pt x="17" y="266"/>
                        <a:pt x="19" y="273"/>
                      </a:cubicBezTo>
                      <a:cubicBezTo>
                        <a:pt x="19" y="267"/>
                        <a:pt x="16" y="258"/>
                        <a:pt x="14" y="252"/>
                      </a:cubicBezTo>
                      <a:cubicBezTo>
                        <a:pt x="2" y="276"/>
                        <a:pt x="11" y="303"/>
                        <a:pt x="11" y="328"/>
                      </a:cubicBezTo>
                      <a:cubicBezTo>
                        <a:pt x="11" y="340"/>
                        <a:pt x="10" y="351"/>
                        <a:pt x="8" y="362"/>
                      </a:cubicBezTo>
                      <a:cubicBezTo>
                        <a:pt x="7" y="370"/>
                        <a:pt x="6" y="380"/>
                        <a:pt x="2" y="387"/>
                      </a:cubicBezTo>
                      <a:cubicBezTo>
                        <a:pt x="7" y="378"/>
                        <a:pt x="17" y="373"/>
                        <a:pt x="21" y="363"/>
                      </a:cubicBezTo>
                      <a:cubicBezTo>
                        <a:pt x="26" y="351"/>
                        <a:pt x="29" y="340"/>
                        <a:pt x="31" y="328"/>
                      </a:cubicBezTo>
                      <a:cubicBezTo>
                        <a:pt x="33" y="314"/>
                        <a:pt x="32" y="299"/>
                        <a:pt x="34" y="285"/>
                      </a:cubicBezTo>
                      <a:cubicBezTo>
                        <a:pt x="35" y="270"/>
                        <a:pt x="38" y="256"/>
                        <a:pt x="38" y="241"/>
                      </a:cubicBezTo>
                      <a:cubicBezTo>
                        <a:pt x="39" y="226"/>
                        <a:pt x="41" y="210"/>
                        <a:pt x="45" y="196"/>
                      </a:cubicBezTo>
                      <a:cubicBezTo>
                        <a:pt x="49" y="182"/>
                        <a:pt x="46" y="172"/>
                        <a:pt x="46" y="157"/>
                      </a:cubicBezTo>
                      <a:cubicBezTo>
                        <a:pt x="46" y="143"/>
                        <a:pt x="46" y="131"/>
                        <a:pt x="43" y="117"/>
                      </a:cubicBezTo>
                      <a:cubicBezTo>
                        <a:pt x="42" y="106"/>
                        <a:pt x="40" y="92"/>
                        <a:pt x="36" y="81"/>
                      </a:cubicBezTo>
                      <a:cubicBezTo>
                        <a:pt x="30" y="67"/>
                        <a:pt x="9" y="10"/>
                        <a:pt x="1" y="0"/>
                      </a:cubicBezTo>
                    </a:path>
                  </a:pathLst>
                </a:custGeom>
                <a:solidFill>
                  <a:srgbClr val="EFC3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6" name="Freeform 146"/>
                <p:cNvSpPr>
                  <a:spLocks/>
                </p:cNvSpPr>
                <p:nvPr/>
              </p:nvSpPr>
              <p:spPr bwMode="gray">
                <a:xfrm>
                  <a:off x="-2160588" y="-18788062"/>
                  <a:ext cx="220663" cy="557213"/>
                </a:xfrm>
                <a:custGeom>
                  <a:avLst/>
                  <a:gdLst/>
                  <a:ahLst/>
                  <a:cxnLst>
                    <a:cxn ang="0">
                      <a:pos x="59" y="142"/>
                    </a:cxn>
                    <a:cxn ang="0">
                      <a:pos x="50" y="113"/>
                    </a:cxn>
                    <a:cxn ang="0">
                      <a:pos x="54" y="79"/>
                    </a:cxn>
                    <a:cxn ang="0">
                      <a:pos x="39" y="97"/>
                    </a:cxn>
                    <a:cxn ang="0">
                      <a:pos x="38" y="63"/>
                    </a:cxn>
                    <a:cxn ang="0">
                      <a:pos x="18" y="73"/>
                    </a:cxn>
                    <a:cxn ang="0">
                      <a:pos x="21" y="0"/>
                    </a:cxn>
                    <a:cxn ang="0">
                      <a:pos x="2" y="34"/>
                    </a:cxn>
                    <a:cxn ang="0">
                      <a:pos x="1" y="72"/>
                    </a:cxn>
                    <a:cxn ang="0">
                      <a:pos x="14" y="106"/>
                    </a:cxn>
                    <a:cxn ang="0">
                      <a:pos x="22" y="122"/>
                    </a:cxn>
                    <a:cxn ang="0">
                      <a:pos x="29" y="140"/>
                    </a:cxn>
                    <a:cxn ang="0">
                      <a:pos x="38" y="147"/>
                    </a:cxn>
                    <a:cxn ang="0">
                      <a:pos x="38" y="149"/>
                    </a:cxn>
                    <a:cxn ang="0">
                      <a:pos x="49" y="144"/>
                    </a:cxn>
                    <a:cxn ang="0">
                      <a:pos x="59" y="142"/>
                    </a:cxn>
                  </a:cxnLst>
                  <a:rect l="0" t="0" r="r" b="b"/>
                  <a:pathLst>
                    <a:path w="59" h="149">
                      <a:moveTo>
                        <a:pt x="59" y="142"/>
                      </a:moveTo>
                      <a:cubicBezTo>
                        <a:pt x="57" y="132"/>
                        <a:pt x="50" y="124"/>
                        <a:pt x="50" y="113"/>
                      </a:cubicBezTo>
                      <a:cubicBezTo>
                        <a:pt x="49" y="101"/>
                        <a:pt x="52" y="90"/>
                        <a:pt x="54" y="79"/>
                      </a:cubicBezTo>
                      <a:cubicBezTo>
                        <a:pt x="46" y="78"/>
                        <a:pt x="38" y="90"/>
                        <a:pt x="39" y="97"/>
                      </a:cubicBezTo>
                      <a:cubicBezTo>
                        <a:pt x="34" y="86"/>
                        <a:pt x="31" y="73"/>
                        <a:pt x="38" y="63"/>
                      </a:cubicBezTo>
                      <a:cubicBezTo>
                        <a:pt x="29" y="59"/>
                        <a:pt x="23" y="68"/>
                        <a:pt x="18" y="73"/>
                      </a:cubicBezTo>
                      <a:cubicBezTo>
                        <a:pt x="11" y="49"/>
                        <a:pt x="16" y="24"/>
                        <a:pt x="21" y="0"/>
                      </a:cubicBezTo>
                      <a:cubicBezTo>
                        <a:pt x="9" y="4"/>
                        <a:pt x="3" y="23"/>
                        <a:pt x="2" y="34"/>
                      </a:cubicBezTo>
                      <a:cubicBezTo>
                        <a:pt x="1" y="46"/>
                        <a:pt x="0" y="61"/>
                        <a:pt x="1" y="72"/>
                      </a:cubicBezTo>
                      <a:cubicBezTo>
                        <a:pt x="3" y="85"/>
                        <a:pt x="7" y="95"/>
                        <a:pt x="14" y="106"/>
                      </a:cubicBezTo>
                      <a:cubicBezTo>
                        <a:pt x="17" y="111"/>
                        <a:pt x="20" y="117"/>
                        <a:pt x="22" y="122"/>
                      </a:cubicBezTo>
                      <a:cubicBezTo>
                        <a:pt x="25" y="127"/>
                        <a:pt x="26" y="135"/>
                        <a:pt x="29" y="140"/>
                      </a:cubicBezTo>
                      <a:cubicBezTo>
                        <a:pt x="31" y="144"/>
                        <a:pt x="34" y="146"/>
                        <a:pt x="38" y="147"/>
                      </a:cubicBezTo>
                      <a:cubicBezTo>
                        <a:pt x="38" y="148"/>
                        <a:pt x="38" y="148"/>
                        <a:pt x="38" y="149"/>
                      </a:cubicBezTo>
                      <a:cubicBezTo>
                        <a:pt x="43" y="149"/>
                        <a:pt x="45" y="146"/>
                        <a:pt x="49" y="144"/>
                      </a:cubicBezTo>
                      <a:cubicBezTo>
                        <a:pt x="52" y="143"/>
                        <a:pt x="57" y="142"/>
                        <a:pt x="59" y="142"/>
                      </a:cubicBezTo>
                    </a:path>
                  </a:pathLst>
                </a:custGeom>
                <a:solidFill>
                  <a:srgbClr val="EFC3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7" name="Freeform 147"/>
                <p:cNvSpPr>
                  <a:spLocks/>
                </p:cNvSpPr>
                <p:nvPr/>
              </p:nvSpPr>
              <p:spPr bwMode="gray">
                <a:xfrm>
                  <a:off x="-2044700" y="-19318287"/>
                  <a:ext cx="280988" cy="176213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75" y="1"/>
                    </a:cxn>
                    <a:cxn ang="0">
                      <a:pos x="58" y="18"/>
                    </a:cxn>
                    <a:cxn ang="0">
                      <a:pos x="40" y="34"/>
                    </a:cxn>
                    <a:cxn ang="0">
                      <a:pos x="0" y="38"/>
                    </a:cxn>
                  </a:cxnLst>
                  <a:rect l="0" t="0" r="r" b="b"/>
                  <a:pathLst>
                    <a:path w="75" h="47">
                      <a:moveTo>
                        <a:pt x="0" y="38"/>
                      </a:moveTo>
                      <a:cubicBezTo>
                        <a:pt x="20" y="17"/>
                        <a:pt x="45" y="0"/>
                        <a:pt x="75" y="1"/>
                      </a:cubicBezTo>
                      <a:cubicBezTo>
                        <a:pt x="75" y="7"/>
                        <a:pt x="62" y="15"/>
                        <a:pt x="58" y="18"/>
                      </a:cubicBezTo>
                      <a:cubicBezTo>
                        <a:pt x="52" y="23"/>
                        <a:pt x="46" y="28"/>
                        <a:pt x="40" y="34"/>
                      </a:cubicBezTo>
                      <a:cubicBezTo>
                        <a:pt x="27" y="47"/>
                        <a:pt x="16" y="38"/>
                        <a:pt x="0" y="38"/>
                      </a:cubicBezTo>
                    </a:path>
                  </a:pathLst>
                </a:custGeom>
                <a:solidFill>
                  <a:srgbClr val="EFC3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8" name="Freeform 148"/>
                <p:cNvSpPr>
                  <a:spLocks/>
                </p:cNvSpPr>
                <p:nvPr/>
              </p:nvSpPr>
              <p:spPr bwMode="gray">
                <a:xfrm>
                  <a:off x="-1789113" y="-19535775"/>
                  <a:ext cx="295275" cy="117475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39" y="16"/>
                    </a:cxn>
                    <a:cxn ang="0">
                      <a:pos x="79" y="0"/>
                    </a:cxn>
                    <a:cxn ang="0">
                      <a:pos x="55" y="14"/>
                    </a:cxn>
                    <a:cxn ang="0">
                      <a:pos x="41" y="20"/>
                    </a:cxn>
                    <a:cxn ang="0">
                      <a:pos x="13" y="29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79" h="31">
                      <a:moveTo>
                        <a:pt x="0" y="10"/>
                      </a:moveTo>
                      <a:cubicBezTo>
                        <a:pt x="5" y="19"/>
                        <a:pt x="31" y="17"/>
                        <a:pt x="39" y="16"/>
                      </a:cubicBezTo>
                      <a:cubicBezTo>
                        <a:pt x="53" y="13"/>
                        <a:pt x="66" y="4"/>
                        <a:pt x="79" y="0"/>
                      </a:cubicBezTo>
                      <a:cubicBezTo>
                        <a:pt x="77" y="5"/>
                        <a:pt x="61" y="11"/>
                        <a:pt x="55" y="14"/>
                      </a:cubicBezTo>
                      <a:cubicBezTo>
                        <a:pt x="51" y="17"/>
                        <a:pt x="46" y="18"/>
                        <a:pt x="41" y="20"/>
                      </a:cubicBezTo>
                      <a:cubicBezTo>
                        <a:pt x="33" y="24"/>
                        <a:pt x="23" y="31"/>
                        <a:pt x="13" y="29"/>
                      </a:cubicBezTo>
                      <a:cubicBezTo>
                        <a:pt x="10" y="22"/>
                        <a:pt x="7" y="14"/>
                        <a:pt x="0" y="11"/>
                      </a:cubicBezTo>
                    </a:path>
                  </a:pathLst>
                </a:custGeom>
                <a:solidFill>
                  <a:srgbClr val="EFC3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89" name="Freeform 149"/>
                <p:cNvSpPr>
                  <a:spLocks/>
                </p:cNvSpPr>
                <p:nvPr/>
              </p:nvSpPr>
              <p:spPr bwMode="gray">
                <a:xfrm>
                  <a:off x="-2052638" y="-19335750"/>
                  <a:ext cx="652463" cy="704850"/>
                </a:xfrm>
                <a:custGeom>
                  <a:avLst/>
                  <a:gdLst/>
                  <a:ahLst/>
                  <a:cxnLst>
                    <a:cxn ang="0">
                      <a:pos x="42" y="93"/>
                    </a:cxn>
                    <a:cxn ang="0">
                      <a:pos x="94" y="38"/>
                    </a:cxn>
                    <a:cxn ang="0">
                      <a:pos x="174" y="20"/>
                    </a:cxn>
                    <a:cxn ang="0">
                      <a:pos x="117" y="11"/>
                    </a:cxn>
                    <a:cxn ang="0">
                      <a:pos x="152" y="7"/>
                    </a:cxn>
                    <a:cxn ang="0">
                      <a:pos x="0" y="160"/>
                    </a:cxn>
                    <a:cxn ang="0">
                      <a:pos x="11" y="142"/>
                    </a:cxn>
                    <a:cxn ang="0">
                      <a:pos x="14" y="188"/>
                    </a:cxn>
                    <a:cxn ang="0">
                      <a:pos x="76" y="74"/>
                    </a:cxn>
                  </a:cxnLst>
                  <a:rect l="0" t="0" r="r" b="b"/>
                  <a:pathLst>
                    <a:path w="174" h="188">
                      <a:moveTo>
                        <a:pt x="42" y="93"/>
                      </a:moveTo>
                      <a:cubicBezTo>
                        <a:pt x="64" y="80"/>
                        <a:pt x="71" y="52"/>
                        <a:pt x="94" y="38"/>
                      </a:cubicBezTo>
                      <a:cubicBezTo>
                        <a:pt x="120" y="21"/>
                        <a:pt x="148" y="30"/>
                        <a:pt x="174" y="20"/>
                      </a:cubicBezTo>
                      <a:cubicBezTo>
                        <a:pt x="164" y="5"/>
                        <a:pt x="134" y="6"/>
                        <a:pt x="117" y="11"/>
                      </a:cubicBezTo>
                      <a:cubicBezTo>
                        <a:pt x="128" y="11"/>
                        <a:pt x="140" y="9"/>
                        <a:pt x="152" y="7"/>
                      </a:cubicBezTo>
                      <a:cubicBezTo>
                        <a:pt x="65" y="0"/>
                        <a:pt x="0" y="79"/>
                        <a:pt x="0" y="160"/>
                      </a:cubicBezTo>
                      <a:cubicBezTo>
                        <a:pt x="2" y="148"/>
                        <a:pt x="3" y="151"/>
                        <a:pt x="11" y="142"/>
                      </a:cubicBezTo>
                      <a:cubicBezTo>
                        <a:pt x="12" y="158"/>
                        <a:pt x="4" y="174"/>
                        <a:pt x="14" y="188"/>
                      </a:cubicBezTo>
                      <a:cubicBezTo>
                        <a:pt x="24" y="154"/>
                        <a:pt x="39" y="86"/>
                        <a:pt x="76" y="74"/>
                      </a:cubicBezTo>
                    </a:path>
                  </a:pathLst>
                </a:custGeom>
                <a:solidFill>
                  <a:srgbClr val="EFC3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</p:grpSp>
          <p:grpSp>
            <p:nvGrpSpPr>
              <p:cNvPr id="190" name="Gruppieren 63"/>
              <p:cNvGrpSpPr/>
              <p:nvPr/>
            </p:nvGrpSpPr>
            <p:grpSpPr bwMode="gray">
              <a:xfrm>
                <a:off x="3894937" y="1216737"/>
                <a:ext cx="655521" cy="2093587"/>
                <a:chOff x="14946313" y="-19594512"/>
                <a:chExt cx="7529512" cy="20901025"/>
              </a:xfrm>
            </p:grpSpPr>
            <p:sp>
              <p:nvSpPr>
                <p:cNvPr id="191" name="Freeform 391"/>
                <p:cNvSpPr>
                  <a:spLocks/>
                </p:cNvSpPr>
                <p:nvPr/>
              </p:nvSpPr>
              <p:spPr bwMode="gray">
                <a:xfrm>
                  <a:off x="15584487" y="-9661524"/>
                  <a:ext cx="1547813" cy="1931988"/>
                </a:xfrm>
                <a:custGeom>
                  <a:avLst/>
                  <a:gdLst/>
                  <a:ahLst/>
                  <a:cxnLst>
                    <a:cxn ang="0">
                      <a:pos x="344" y="369"/>
                    </a:cxn>
                    <a:cxn ang="0">
                      <a:pos x="287" y="396"/>
                    </a:cxn>
                    <a:cxn ang="0">
                      <a:pos x="75" y="488"/>
                    </a:cxn>
                    <a:cxn ang="0">
                      <a:pos x="90" y="245"/>
                    </a:cxn>
                    <a:cxn ang="0">
                      <a:pos x="129" y="103"/>
                    </a:cxn>
                    <a:cxn ang="0">
                      <a:pos x="271" y="4"/>
                    </a:cxn>
                    <a:cxn ang="0">
                      <a:pos x="408" y="290"/>
                    </a:cxn>
                    <a:cxn ang="0">
                      <a:pos x="299" y="382"/>
                    </a:cxn>
                  </a:cxnLst>
                  <a:rect l="0" t="0" r="r" b="b"/>
                  <a:pathLst>
                    <a:path w="413" h="515">
                      <a:moveTo>
                        <a:pt x="344" y="369"/>
                      </a:moveTo>
                      <a:cubicBezTo>
                        <a:pt x="331" y="386"/>
                        <a:pt x="310" y="396"/>
                        <a:pt x="287" y="396"/>
                      </a:cubicBezTo>
                      <a:cubicBezTo>
                        <a:pt x="261" y="441"/>
                        <a:pt x="122" y="515"/>
                        <a:pt x="75" y="488"/>
                      </a:cubicBezTo>
                      <a:cubicBezTo>
                        <a:pt x="0" y="445"/>
                        <a:pt x="79" y="316"/>
                        <a:pt x="90" y="245"/>
                      </a:cubicBezTo>
                      <a:cubicBezTo>
                        <a:pt x="99" y="184"/>
                        <a:pt x="84" y="149"/>
                        <a:pt x="129" y="103"/>
                      </a:cubicBezTo>
                      <a:cubicBezTo>
                        <a:pt x="158" y="73"/>
                        <a:pt x="230" y="5"/>
                        <a:pt x="271" y="4"/>
                      </a:cubicBezTo>
                      <a:cubicBezTo>
                        <a:pt x="377" y="0"/>
                        <a:pt x="413" y="213"/>
                        <a:pt x="408" y="290"/>
                      </a:cubicBezTo>
                      <a:cubicBezTo>
                        <a:pt x="366" y="312"/>
                        <a:pt x="328" y="343"/>
                        <a:pt x="299" y="382"/>
                      </a:cubicBezTo>
                    </a:path>
                  </a:pathLst>
                </a:custGeom>
                <a:solidFill>
                  <a:srgbClr val="2A3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92" name="Freeform 392"/>
                <p:cNvSpPr>
                  <a:spLocks/>
                </p:cNvSpPr>
                <p:nvPr/>
              </p:nvSpPr>
              <p:spPr bwMode="gray">
                <a:xfrm>
                  <a:off x="20308887" y="-9721849"/>
                  <a:ext cx="1131888" cy="1492250"/>
                </a:xfrm>
                <a:custGeom>
                  <a:avLst/>
                  <a:gdLst/>
                  <a:ahLst/>
                  <a:cxnLst>
                    <a:cxn ang="0">
                      <a:pos x="102" y="33"/>
                    </a:cxn>
                    <a:cxn ang="0">
                      <a:pos x="228" y="207"/>
                    </a:cxn>
                    <a:cxn ang="0">
                      <a:pos x="290" y="302"/>
                    </a:cxn>
                    <a:cxn ang="0">
                      <a:pos x="227" y="367"/>
                    </a:cxn>
                    <a:cxn ang="0">
                      <a:pos x="19" y="272"/>
                    </a:cxn>
                    <a:cxn ang="0">
                      <a:pos x="115" y="0"/>
                    </a:cxn>
                  </a:cxnLst>
                  <a:rect l="0" t="0" r="r" b="b"/>
                  <a:pathLst>
                    <a:path w="302" h="398">
                      <a:moveTo>
                        <a:pt x="102" y="33"/>
                      </a:moveTo>
                      <a:cubicBezTo>
                        <a:pt x="180" y="65"/>
                        <a:pt x="180" y="144"/>
                        <a:pt x="228" y="207"/>
                      </a:cubicBezTo>
                      <a:cubicBezTo>
                        <a:pt x="246" y="232"/>
                        <a:pt x="284" y="268"/>
                        <a:pt x="290" y="302"/>
                      </a:cubicBezTo>
                      <a:cubicBezTo>
                        <a:pt x="302" y="363"/>
                        <a:pt x="275" y="349"/>
                        <a:pt x="227" y="367"/>
                      </a:cubicBezTo>
                      <a:cubicBezTo>
                        <a:pt x="140" y="398"/>
                        <a:pt x="43" y="395"/>
                        <a:pt x="19" y="272"/>
                      </a:cubicBezTo>
                      <a:cubicBezTo>
                        <a:pt x="0" y="178"/>
                        <a:pt x="11" y="32"/>
                        <a:pt x="115" y="0"/>
                      </a:cubicBezTo>
                    </a:path>
                  </a:pathLst>
                </a:custGeom>
                <a:solidFill>
                  <a:srgbClr val="2A3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93" name="Freeform 393"/>
                <p:cNvSpPr>
                  <a:spLocks/>
                </p:cNvSpPr>
                <p:nvPr/>
              </p:nvSpPr>
              <p:spPr bwMode="gray">
                <a:xfrm>
                  <a:off x="16900525" y="-455612"/>
                  <a:ext cx="1652588" cy="1762125"/>
                </a:xfrm>
                <a:custGeom>
                  <a:avLst/>
                  <a:gdLst/>
                  <a:ahLst/>
                  <a:cxnLst>
                    <a:cxn ang="0">
                      <a:pos x="437" y="8"/>
                    </a:cxn>
                    <a:cxn ang="0">
                      <a:pos x="424" y="171"/>
                    </a:cxn>
                    <a:cxn ang="0">
                      <a:pos x="346" y="276"/>
                    </a:cxn>
                    <a:cxn ang="0">
                      <a:pos x="112" y="445"/>
                    </a:cxn>
                    <a:cxn ang="0">
                      <a:pos x="78" y="222"/>
                    </a:cxn>
                    <a:cxn ang="0">
                      <a:pos x="293" y="2"/>
                    </a:cxn>
                    <a:cxn ang="0">
                      <a:pos x="424" y="41"/>
                    </a:cxn>
                  </a:cxnLst>
                  <a:rect l="0" t="0" r="r" b="b"/>
                  <a:pathLst>
                    <a:path w="441" h="470">
                      <a:moveTo>
                        <a:pt x="437" y="8"/>
                      </a:moveTo>
                      <a:cubicBezTo>
                        <a:pt x="437" y="56"/>
                        <a:pt x="441" y="128"/>
                        <a:pt x="424" y="171"/>
                      </a:cubicBezTo>
                      <a:cubicBezTo>
                        <a:pt x="408" y="210"/>
                        <a:pt x="368" y="231"/>
                        <a:pt x="346" y="276"/>
                      </a:cubicBezTo>
                      <a:cubicBezTo>
                        <a:pt x="304" y="361"/>
                        <a:pt x="234" y="470"/>
                        <a:pt x="112" y="445"/>
                      </a:cubicBezTo>
                      <a:cubicBezTo>
                        <a:pt x="0" y="422"/>
                        <a:pt x="31" y="294"/>
                        <a:pt x="78" y="222"/>
                      </a:cubicBezTo>
                      <a:cubicBezTo>
                        <a:pt x="145" y="120"/>
                        <a:pt x="155" y="6"/>
                        <a:pt x="293" y="2"/>
                      </a:cubicBezTo>
                      <a:cubicBezTo>
                        <a:pt x="355" y="0"/>
                        <a:pt x="374" y="24"/>
                        <a:pt x="424" y="41"/>
                      </a:cubicBezTo>
                    </a:path>
                  </a:pathLst>
                </a:custGeom>
                <a:solidFill>
                  <a:srgbClr val="0A0A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94" name="Freeform 394"/>
                <p:cNvSpPr>
                  <a:spLocks/>
                </p:cNvSpPr>
                <p:nvPr/>
              </p:nvSpPr>
              <p:spPr bwMode="gray">
                <a:xfrm>
                  <a:off x="19599275" y="-650874"/>
                  <a:ext cx="2876550" cy="1687513"/>
                </a:xfrm>
                <a:custGeom>
                  <a:avLst/>
                  <a:gdLst/>
                  <a:ahLst/>
                  <a:cxnLst>
                    <a:cxn ang="0">
                      <a:pos x="50" y="60"/>
                    </a:cxn>
                    <a:cxn ang="0">
                      <a:pos x="5" y="229"/>
                    </a:cxn>
                    <a:cxn ang="0">
                      <a:pos x="135" y="283"/>
                    </a:cxn>
                    <a:cxn ang="0">
                      <a:pos x="237" y="271"/>
                    </a:cxn>
                    <a:cxn ang="0">
                      <a:pos x="332" y="345"/>
                    </a:cxn>
                    <a:cxn ang="0">
                      <a:pos x="468" y="386"/>
                    </a:cxn>
                    <a:cxn ang="0">
                      <a:pos x="663" y="321"/>
                    </a:cxn>
                    <a:cxn ang="0">
                      <a:pos x="539" y="238"/>
                    </a:cxn>
                    <a:cxn ang="0">
                      <a:pos x="446" y="140"/>
                    </a:cxn>
                    <a:cxn ang="0">
                      <a:pos x="266" y="13"/>
                    </a:cxn>
                    <a:cxn ang="0">
                      <a:pos x="24" y="60"/>
                    </a:cxn>
                  </a:cxnLst>
                  <a:rect l="0" t="0" r="r" b="b"/>
                  <a:pathLst>
                    <a:path w="767" h="450">
                      <a:moveTo>
                        <a:pt x="50" y="60"/>
                      </a:moveTo>
                      <a:cubicBezTo>
                        <a:pt x="13" y="107"/>
                        <a:pt x="0" y="167"/>
                        <a:pt x="5" y="229"/>
                      </a:cubicBezTo>
                      <a:cubicBezTo>
                        <a:pt x="48" y="241"/>
                        <a:pt x="90" y="278"/>
                        <a:pt x="135" y="283"/>
                      </a:cubicBezTo>
                      <a:cubicBezTo>
                        <a:pt x="189" y="291"/>
                        <a:pt x="182" y="242"/>
                        <a:pt x="237" y="271"/>
                      </a:cubicBezTo>
                      <a:cubicBezTo>
                        <a:pt x="271" y="288"/>
                        <a:pt x="300" y="327"/>
                        <a:pt x="332" y="345"/>
                      </a:cubicBezTo>
                      <a:cubicBezTo>
                        <a:pt x="384" y="375"/>
                        <a:pt x="410" y="375"/>
                        <a:pt x="468" y="386"/>
                      </a:cubicBezTo>
                      <a:cubicBezTo>
                        <a:pt x="528" y="397"/>
                        <a:pt x="767" y="450"/>
                        <a:pt x="663" y="321"/>
                      </a:cubicBezTo>
                      <a:cubicBezTo>
                        <a:pt x="633" y="284"/>
                        <a:pt x="577" y="270"/>
                        <a:pt x="539" y="238"/>
                      </a:cubicBezTo>
                      <a:cubicBezTo>
                        <a:pt x="503" y="208"/>
                        <a:pt x="479" y="171"/>
                        <a:pt x="446" y="140"/>
                      </a:cubicBezTo>
                      <a:cubicBezTo>
                        <a:pt x="395" y="91"/>
                        <a:pt x="336" y="27"/>
                        <a:pt x="266" y="13"/>
                      </a:cubicBezTo>
                      <a:cubicBezTo>
                        <a:pt x="205" y="0"/>
                        <a:pt x="67" y="13"/>
                        <a:pt x="24" y="60"/>
                      </a:cubicBezTo>
                    </a:path>
                  </a:pathLst>
                </a:custGeom>
                <a:solidFill>
                  <a:srgbClr val="050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95" name="Freeform 395"/>
                <p:cNvSpPr>
                  <a:spLocks/>
                </p:cNvSpPr>
                <p:nvPr/>
              </p:nvSpPr>
              <p:spPr bwMode="gray">
                <a:xfrm>
                  <a:off x="16236950" y="-11128374"/>
                  <a:ext cx="5286375" cy="11190288"/>
                </a:xfrm>
                <a:custGeom>
                  <a:avLst/>
                  <a:gdLst/>
                  <a:ahLst/>
                  <a:cxnLst>
                    <a:cxn ang="0">
                      <a:pos x="196" y="75"/>
                    </a:cxn>
                    <a:cxn ang="0">
                      <a:pos x="73" y="356"/>
                    </a:cxn>
                    <a:cxn ang="0">
                      <a:pos x="32" y="651"/>
                    </a:cxn>
                    <a:cxn ang="0">
                      <a:pos x="79" y="787"/>
                    </a:cxn>
                    <a:cxn ang="0">
                      <a:pos x="86" y="962"/>
                    </a:cxn>
                    <a:cxn ang="0">
                      <a:pos x="87" y="1136"/>
                    </a:cxn>
                    <a:cxn ang="0">
                      <a:pos x="131" y="1295"/>
                    </a:cxn>
                    <a:cxn ang="0">
                      <a:pos x="190" y="1972"/>
                    </a:cxn>
                    <a:cxn ang="0">
                      <a:pos x="223" y="2117"/>
                    </a:cxn>
                    <a:cxn ang="0">
                      <a:pos x="210" y="2319"/>
                    </a:cxn>
                    <a:cxn ang="0">
                      <a:pos x="275" y="2456"/>
                    </a:cxn>
                    <a:cxn ang="0">
                      <a:pos x="307" y="2632"/>
                    </a:cxn>
                    <a:cxn ang="0">
                      <a:pos x="345" y="2921"/>
                    </a:cxn>
                    <a:cxn ang="0">
                      <a:pos x="619" y="2885"/>
                    </a:cxn>
                    <a:cxn ang="0">
                      <a:pos x="629" y="2593"/>
                    </a:cxn>
                    <a:cxn ang="0">
                      <a:pos x="567" y="2451"/>
                    </a:cxn>
                    <a:cxn ang="0">
                      <a:pos x="606" y="2311"/>
                    </a:cxn>
                    <a:cxn ang="0">
                      <a:pos x="594" y="2000"/>
                    </a:cxn>
                    <a:cxn ang="0">
                      <a:pos x="601" y="1654"/>
                    </a:cxn>
                    <a:cxn ang="0">
                      <a:pos x="607" y="1282"/>
                    </a:cxn>
                    <a:cxn ang="0">
                      <a:pos x="607" y="1104"/>
                    </a:cxn>
                    <a:cxn ang="0">
                      <a:pos x="621" y="949"/>
                    </a:cxn>
                    <a:cxn ang="0">
                      <a:pos x="622" y="924"/>
                    </a:cxn>
                    <a:cxn ang="0">
                      <a:pos x="731" y="1106"/>
                    </a:cxn>
                    <a:cxn ang="0">
                      <a:pos x="803" y="1360"/>
                    </a:cxn>
                    <a:cxn ang="0">
                      <a:pos x="909" y="1829"/>
                    </a:cxn>
                    <a:cxn ang="0">
                      <a:pos x="921" y="2047"/>
                    </a:cxn>
                    <a:cxn ang="0">
                      <a:pos x="945" y="2333"/>
                    </a:cxn>
                    <a:cxn ang="0">
                      <a:pos x="909" y="2879"/>
                    </a:cxn>
                    <a:cxn ang="0">
                      <a:pos x="1242" y="2895"/>
                    </a:cxn>
                    <a:cxn ang="0">
                      <a:pos x="1286" y="2771"/>
                    </a:cxn>
                    <a:cxn ang="0">
                      <a:pos x="1307" y="2594"/>
                    </a:cxn>
                    <a:cxn ang="0">
                      <a:pos x="1312" y="2188"/>
                    </a:cxn>
                    <a:cxn ang="0">
                      <a:pos x="1384" y="1791"/>
                    </a:cxn>
                    <a:cxn ang="0">
                      <a:pos x="1346" y="1445"/>
                    </a:cxn>
                    <a:cxn ang="0">
                      <a:pos x="1292" y="1036"/>
                    </a:cxn>
                    <a:cxn ang="0">
                      <a:pos x="1240" y="879"/>
                    </a:cxn>
                    <a:cxn ang="0">
                      <a:pos x="1182" y="736"/>
                    </a:cxn>
                    <a:cxn ang="0">
                      <a:pos x="1182" y="643"/>
                    </a:cxn>
                    <a:cxn ang="0">
                      <a:pos x="1206" y="564"/>
                    </a:cxn>
                    <a:cxn ang="0">
                      <a:pos x="1137" y="447"/>
                    </a:cxn>
                    <a:cxn ang="0">
                      <a:pos x="1053" y="263"/>
                    </a:cxn>
                    <a:cxn ang="0">
                      <a:pos x="959" y="83"/>
                    </a:cxn>
                    <a:cxn ang="0">
                      <a:pos x="492" y="11"/>
                    </a:cxn>
                    <a:cxn ang="0">
                      <a:pos x="190" y="82"/>
                    </a:cxn>
                  </a:cxnLst>
                  <a:rect l="0" t="0" r="r" b="b"/>
                  <a:pathLst>
                    <a:path w="1410" h="2984">
                      <a:moveTo>
                        <a:pt x="196" y="75"/>
                      </a:moveTo>
                      <a:cubicBezTo>
                        <a:pt x="106" y="162"/>
                        <a:pt x="72" y="221"/>
                        <a:pt x="73" y="356"/>
                      </a:cubicBezTo>
                      <a:cubicBezTo>
                        <a:pt x="73" y="455"/>
                        <a:pt x="0" y="550"/>
                        <a:pt x="32" y="651"/>
                      </a:cubicBezTo>
                      <a:cubicBezTo>
                        <a:pt x="47" y="699"/>
                        <a:pt x="72" y="735"/>
                        <a:pt x="79" y="787"/>
                      </a:cubicBezTo>
                      <a:cubicBezTo>
                        <a:pt x="87" y="845"/>
                        <a:pt x="86" y="903"/>
                        <a:pt x="86" y="962"/>
                      </a:cubicBezTo>
                      <a:cubicBezTo>
                        <a:pt x="86" y="1017"/>
                        <a:pt x="76" y="1082"/>
                        <a:pt x="87" y="1136"/>
                      </a:cubicBezTo>
                      <a:cubicBezTo>
                        <a:pt x="99" y="1196"/>
                        <a:pt x="131" y="1230"/>
                        <a:pt x="131" y="1295"/>
                      </a:cubicBezTo>
                      <a:cubicBezTo>
                        <a:pt x="134" y="1518"/>
                        <a:pt x="133" y="1760"/>
                        <a:pt x="190" y="1972"/>
                      </a:cubicBezTo>
                      <a:cubicBezTo>
                        <a:pt x="203" y="2021"/>
                        <a:pt x="226" y="2060"/>
                        <a:pt x="223" y="2117"/>
                      </a:cubicBezTo>
                      <a:cubicBezTo>
                        <a:pt x="219" y="2182"/>
                        <a:pt x="197" y="2251"/>
                        <a:pt x="210" y="2319"/>
                      </a:cubicBezTo>
                      <a:cubicBezTo>
                        <a:pt x="219" y="2371"/>
                        <a:pt x="261" y="2406"/>
                        <a:pt x="275" y="2456"/>
                      </a:cubicBezTo>
                      <a:cubicBezTo>
                        <a:pt x="290" y="2510"/>
                        <a:pt x="302" y="2576"/>
                        <a:pt x="307" y="2632"/>
                      </a:cubicBezTo>
                      <a:cubicBezTo>
                        <a:pt x="317" y="2735"/>
                        <a:pt x="250" y="2849"/>
                        <a:pt x="345" y="2921"/>
                      </a:cubicBezTo>
                      <a:cubicBezTo>
                        <a:pt x="428" y="2984"/>
                        <a:pt x="569" y="2964"/>
                        <a:pt x="619" y="2885"/>
                      </a:cubicBezTo>
                      <a:cubicBezTo>
                        <a:pt x="687" y="2777"/>
                        <a:pt x="670" y="2704"/>
                        <a:pt x="629" y="2593"/>
                      </a:cubicBezTo>
                      <a:cubicBezTo>
                        <a:pt x="611" y="2547"/>
                        <a:pt x="575" y="2500"/>
                        <a:pt x="567" y="2451"/>
                      </a:cubicBezTo>
                      <a:cubicBezTo>
                        <a:pt x="558" y="2394"/>
                        <a:pt x="592" y="2359"/>
                        <a:pt x="606" y="2311"/>
                      </a:cubicBezTo>
                      <a:cubicBezTo>
                        <a:pt x="639" y="2199"/>
                        <a:pt x="604" y="2104"/>
                        <a:pt x="594" y="2000"/>
                      </a:cubicBezTo>
                      <a:cubicBezTo>
                        <a:pt x="584" y="1880"/>
                        <a:pt x="601" y="1772"/>
                        <a:pt x="601" y="1654"/>
                      </a:cubicBezTo>
                      <a:cubicBezTo>
                        <a:pt x="601" y="1528"/>
                        <a:pt x="614" y="1407"/>
                        <a:pt x="607" y="1282"/>
                      </a:cubicBezTo>
                      <a:cubicBezTo>
                        <a:pt x="604" y="1224"/>
                        <a:pt x="605" y="1162"/>
                        <a:pt x="607" y="1104"/>
                      </a:cubicBezTo>
                      <a:cubicBezTo>
                        <a:pt x="609" y="1067"/>
                        <a:pt x="605" y="982"/>
                        <a:pt x="621" y="949"/>
                      </a:cubicBezTo>
                      <a:cubicBezTo>
                        <a:pt x="623" y="944"/>
                        <a:pt x="621" y="930"/>
                        <a:pt x="622" y="924"/>
                      </a:cubicBezTo>
                      <a:cubicBezTo>
                        <a:pt x="684" y="947"/>
                        <a:pt x="714" y="1047"/>
                        <a:pt x="731" y="1106"/>
                      </a:cubicBezTo>
                      <a:cubicBezTo>
                        <a:pt x="756" y="1191"/>
                        <a:pt x="788" y="1274"/>
                        <a:pt x="803" y="1360"/>
                      </a:cubicBezTo>
                      <a:cubicBezTo>
                        <a:pt x="831" y="1521"/>
                        <a:pt x="885" y="1669"/>
                        <a:pt x="909" y="1829"/>
                      </a:cubicBezTo>
                      <a:cubicBezTo>
                        <a:pt x="1006" y="1843"/>
                        <a:pt x="927" y="1994"/>
                        <a:pt x="921" y="2047"/>
                      </a:cubicBezTo>
                      <a:cubicBezTo>
                        <a:pt x="909" y="2146"/>
                        <a:pt x="954" y="2232"/>
                        <a:pt x="945" y="2333"/>
                      </a:cubicBezTo>
                      <a:cubicBezTo>
                        <a:pt x="930" y="2511"/>
                        <a:pt x="901" y="2701"/>
                        <a:pt x="909" y="2879"/>
                      </a:cubicBezTo>
                      <a:cubicBezTo>
                        <a:pt x="1023" y="2891"/>
                        <a:pt x="1133" y="2965"/>
                        <a:pt x="1242" y="2895"/>
                      </a:cubicBezTo>
                      <a:cubicBezTo>
                        <a:pt x="1296" y="2860"/>
                        <a:pt x="1283" y="2844"/>
                        <a:pt x="1286" y="2771"/>
                      </a:cubicBezTo>
                      <a:cubicBezTo>
                        <a:pt x="1288" y="2708"/>
                        <a:pt x="1298" y="2652"/>
                        <a:pt x="1307" y="2594"/>
                      </a:cubicBezTo>
                      <a:cubicBezTo>
                        <a:pt x="1326" y="2462"/>
                        <a:pt x="1305" y="2322"/>
                        <a:pt x="1312" y="2188"/>
                      </a:cubicBezTo>
                      <a:cubicBezTo>
                        <a:pt x="1319" y="2053"/>
                        <a:pt x="1355" y="1920"/>
                        <a:pt x="1384" y="1791"/>
                      </a:cubicBezTo>
                      <a:cubicBezTo>
                        <a:pt x="1410" y="1674"/>
                        <a:pt x="1389" y="1551"/>
                        <a:pt x="1346" y="1445"/>
                      </a:cubicBezTo>
                      <a:cubicBezTo>
                        <a:pt x="1295" y="1315"/>
                        <a:pt x="1311" y="1172"/>
                        <a:pt x="1292" y="1036"/>
                      </a:cubicBezTo>
                      <a:cubicBezTo>
                        <a:pt x="1283" y="969"/>
                        <a:pt x="1278" y="933"/>
                        <a:pt x="1240" y="879"/>
                      </a:cubicBezTo>
                      <a:cubicBezTo>
                        <a:pt x="1207" y="832"/>
                        <a:pt x="1185" y="795"/>
                        <a:pt x="1182" y="736"/>
                      </a:cubicBezTo>
                      <a:cubicBezTo>
                        <a:pt x="1180" y="707"/>
                        <a:pt x="1177" y="671"/>
                        <a:pt x="1182" y="643"/>
                      </a:cubicBezTo>
                      <a:cubicBezTo>
                        <a:pt x="1186" y="615"/>
                        <a:pt x="1205" y="590"/>
                        <a:pt x="1206" y="564"/>
                      </a:cubicBezTo>
                      <a:cubicBezTo>
                        <a:pt x="1208" y="513"/>
                        <a:pt x="1169" y="484"/>
                        <a:pt x="1137" y="447"/>
                      </a:cubicBezTo>
                      <a:cubicBezTo>
                        <a:pt x="1089" y="389"/>
                        <a:pt x="1065" y="337"/>
                        <a:pt x="1053" y="263"/>
                      </a:cubicBezTo>
                      <a:cubicBezTo>
                        <a:pt x="1038" y="178"/>
                        <a:pt x="1003" y="148"/>
                        <a:pt x="959" y="83"/>
                      </a:cubicBezTo>
                      <a:cubicBezTo>
                        <a:pt x="809" y="57"/>
                        <a:pt x="649" y="33"/>
                        <a:pt x="492" y="11"/>
                      </a:cubicBezTo>
                      <a:cubicBezTo>
                        <a:pt x="413" y="0"/>
                        <a:pt x="246" y="15"/>
                        <a:pt x="190" y="82"/>
                      </a:cubicBezTo>
                    </a:path>
                  </a:pathLst>
                </a:custGeom>
                <a:solidFill>
                  <a:srgbClr val="3534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96" name="Freeform 396"/>
                <p:cNvSpPr>
                  <a:spLocks/>
                </p:cNvSpPr>
                <p:nvPr/>
              </p:nvSpPr>
              <p:spPr bwMode="gray">
                <a:xfrm>
                  <a:off x="19731037" y="-4359274"/>
                  <a:ext cx="296863" cy="938213"/>
                </a:xfrm>
                <a:custGeom>
                  <a:avLst/>
                  <a:gdLst/>
                  <a:ahLst/>
                  <a:cxnLst>
                    <a:cxn ang="0">
                      <a:pos x="10" y="23"/>
                    </a:cxn>
                    <a:cxn ang="0">
                      <a:pos x="60" y="54"/>
                    </a:cxn>
                    <a:cxn ang="0">
                      <a:pos x="59" y="111"/>
                    </a:cxn>
                    <a:cxn ang="0">
                      <a:pos x="23" y="250"/>
                    </a:cxn>
                    <a:cxn ang="0">
                      <a:pos x="3" y="182"/>
                    </a:cxn>
                    <a:cxn ang="0">
                      <a:pos x="45" y="11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9" h="250">
                      <a:moveTo>
                        <a:pt x="10" y="23"/>
                      </a:moveTo>
                      <a:cubicBezTo>
                        <a:pt x="19" y="45"/>
                        <a:pt x="46" y="40"/>
                        <a:pt x="60" y="54"/>
                      </a:cubicBezTo>
                      <a:cubicBezTo>
                        <a:pt x="79" y="75"/>
                        <a:pt x="71" y="92"/>
                        <a:pt x="59" y="111"/>
                      </a:cubicBezTo>
                      <a:cubicBezTo>
                        <a:pt x="30" y="154"/>
                        <a:pt x="7" y="193"/>
                        <a:pt x="23" y="250"/>
                      </a:cubicBezTo>
                      <a:cubicBezTo>
                        <a:pt x="19" y="230"/>
                        <a:pt x="1" y="202"/>
                        <a:pt x="3" y="182"/>
                      </a:cubicBezTo>
                      <a:cubicBezTo>
                        <a:pt x="6" y="154"/>
                        <a:pt x="31" y="142"/>
                        <a:pt x="45" y="117"/>
                      </a:cubicBezTo>
                      <a:cubicBezTo>
                        <a:pt x="78" y="57"/>
                        <a:pt x="13" y="50"/>
                        <a:pt x="0" y="0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97" name="Freeform 397"/>
                <p:cNvSpPr>
                  <a:spLocks/>
                </p:cNvSpPr>
                <p:nvPr/>
              </p:nvSpPr>
              <p:spPr bwMode="gray">
                <a:xfrm>
                  <a:off x="19989800" y="-1033462"/>
                  <a:ext cx="1136650" cy="341313"/>
                </a:xfrm>
                <a:custGeom>
                  <a:avLst/>
                  <a:gdLst/>
                  <a:ahLst/>
                  <a:cxnLst>
                    <a:cxn ang="0">
                      <a:pos x="32" y="72"/>
                    </a:cxn>
                    <a:cxn ang="0">
                      <a:pos x="84" y="42"/>
                    </a:cxn>
                    <a:cxn ang="0">
                      <a:pos x="156" y="20"/>
                    </a:cxn>
                    <a:cxn ang="0">
                      <a:pos x="278" y="43"/>
                    </a:cxn>
                    <a:cxn ang="0">
                      <a:pos x="130" y="42"/>
                    </a:cxn>
                    <a:cxn ang="0">
                      <a:pos x="0" y="91"/>
                    </a:cxn>
                  </a:cxnLst>
                  <a:rect l="0" t="0" r="r" b="b"/>
                  <a:pathLst>
                    <a:path w="303" h="91">
                      <a:moveTo>
                        <a:pt x="32" y="72"/>
                      </a:moveTo>
                      <a:cubicBezTo>
                        <a:pt x="50" y="66"/>
                        <a:pt x="66" y="50"/>
                        <a:pt x="84" y="42"/>
                      </a:cubicBezTo>
                      <a:cubicBezTo>
                        <a:pt x="108" y="32"/>
                        <a:pt x="132" y="28"/>
                        <a:pt x="156" y="20"/>
                      </a:cubicBezTo>
                      <a:cubicBezTo>
                        <a:pt x="173" y="14"/>
                        <a:pt x="303" y="0"/>
                        <a:pt x="278" y="43"/>
                      </a:cubicBezTo>
                      <a:cubicBezTo>
                        <a:pt x="268" y="60"/>
                        <a:pt x="152" y="42"/>
                        <a:pt x="130" y="42"/>
                      </a:cubicBezTo>
                      <a:cubicBezTo>
                        <a:pt x="95" y="44"/>
                        <a:pt x="25" y="68"/>
                        <a:pt x="0" y="91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98" name="Freeform 398"/>
                <p:cNvSpPr>
                  <a:spLocks/>
                </p:cNvSpPr>
                <p:nvPr/>
              </p:nvSpPr>
              <p:spPr bwMode="gray">
                <a:xfrm>
                  <a:off x="19626262" y="-4733924"/>
                  <a:ext cx="506413" cy="1214438"/>
                </a:xfrm>
                <a:custGeom>
                  <a:avLst/>
                  <a:gdLst/>
                  <a:ahLst/>
                  <a:cxnLst>
                    <a:cxn ang="0">
                      <a:pos x="38" y="116"/>
                    </a:cxn>
                    <a:cxn ang="0">
                      <a:pos x="80" y="207"/>
                    </a:cxn>
                    <a:cxn ang="0">
                      <a:pos x="50" y="324"/>
                    </a:cxn>
                    <a:cxn ang="0">
                      <a:pos x="126" y="155"/>
                    </a:cxn>
                    <a:cxn ang="0">
                      <a:pos x="65" y="76"/>
                    </a:cxn>
                    <a:cxn ang="0">
                      <a:pos x="27" y="0"/>
                    </a:cxn>
                    <a:cxn ang="0">
                      <a:pos x="31" y="110"/>
                    </a:cxn>
                  </a:cxnLst>
                  <a:rect l="0" t="0" r="r" b="b"/>
                  <a:pathLst>
                    <a:path w="135" h="324">
                      <a:moveTo>
                        <a:pt x="38" y="116"/>
                      </a:moveTo>
                      <a:cubicBezTo>
                        <a:pt x="66" y="145"/>
                        <a:pt x="108" y="158"/>
                        <a:pt x="80" y="207"/>
                      </a:cubicBezTo>
                      <a:cubicBezTo>
                        <a:pt x="66" y="231"/>
                        <a:pt x="0" y="299"/>
                        <a:pt x="50" y="324"/>
                      </a:cubicBezTo>
                      <a:cubicBezTo>
                        <a:pt x="52" y="250"/>
                        <a:pt x="135" y="230"/>
                        <a:pt x="126" y="155"/>
                      </a:cubicBezTo>
                      <a:cubicBezTo>
                        <a:pt x="120" y="112"/>
                        <a:pt x="89" y="108"/>
                        <a:pt x="65" y="76"/>
                      </a:cubicBezTo>
                      <a:cubicBezTo>
                        <a:pt x="46" y="51"/>
                        <a:pt x="42" y="24"/>
                        <a:pt x="27" y="0"/>
                      </a:cubicBezTo>
                      <a:cubicBezTo>
                        <a:pt x="4" y="31"/>
                        <a:pt x="10" y="80"/>
                        <a:pt x="31" y="110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199" name="Freeform 399"/>
                <p:cNvSpPr>
                  <a:spLocks/>
                </p:cNvSpPr>
                <p:nvPr/>
              </p:nvSpPr>
              <p:spPr bwMode="gray">
                <a:xfrm>
                  <a:off x="18816637" y="-7970837"/>
                  <a:ext cx="906463" cy="3873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38" y="46"/>
                    </a:cxn>
                    <a:cxn ang="0">
                      <a:pos x="116" y="24"/>
                    </a:cxn>
                    <a:cxn ang="0">
                      <a:pos x="3" y="7"/>
                    </a:cxn>
                  </a:cxnLst>
                  <a:rect l="0" t="0" r="r" b="b"/>
                  <a:pathLst>
                    <a:path w="242" h="103">
                      <a:moveTo>
                        <a:pt x="0" y="4"/>
                      </a:moveTo>
                      <a:cubicBezTo>
                        <a:pt x="21" y="36"/>
                        <a:pt x="242" y="103"/>
                        <a:pt x="238" y="46"/>
                      </a:cubicBezTo>
                      <a:cubicBezTo>
                        <a:pt x="234" y="0"/>
                        <a:pt x="139" y="21"/>
                        <a:pt x="116" y="24"/>
                      </a:cubicBezTo>
                      <a:cubicBezTo>
                        <a:pt x="82" y="27"/>
                        <a:pt x="26" y="19"/>
                        <a:pt x="3" y="7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0" name="Freeform 400"/>
                <p:cNvSpPr>
                  <a:spLocks/>
                </p:cNvSpPr>
                <p:nvPr/>
              </p:nvSpPr>
              <p:spPr bwMode="gray">
                <a:xfrm>
                  <a:off x="16513175" y="-10707687"/>
                  <a:ext cx="3709988" cy="922338"/>
                </a:xfrm>
                <a:custGeom>
                  <a:avLst/>
                  <a:gdLst/>
                  <a:ahLst/>
                  <a:cxnLst>
                    <a:cxn ang="0">
                      <a:pos x="64" y="22"/>
                    </a:cxn>
                    <a:cxn ang="0">
                      <a:pos x="278" y="61"/>
                    </a:cxn>
                    <a:cxn ang="0">
                      <a:pos x="494" y="74"/>
                    </a:cxn>
                    <a:cxn ang="0">
                      <a:pos x="736" y="72"/>
                    </a:cxn>
                    <a:cxn ang="0">
                      <a:pos x="968" y="42"/>
                    </a:cxn>
                    <a:cxn ang="0">
                      <a:pos x="755" y="217"/>
                    </a:cxn>
                    <a:cxn ang="0">
                      <a:pos x="423" y="237"/>
                    </a:cxn>
                    <a:cxn ang="0">
                      <a:pos x="142" y="165"/>
                    </a:cxn>
                    <a:cxn ang="0">
                      <a:pos x="12" y="133"/>
                    </a:cxn>
                    <a:cxn ang="0">
                      <a:pos x="64" y="9"/>
                    </a:cxn>
                  </a:cxnLst>
                  <a:rect l="0" t="0" r="r" b="b"/>
                  <a:pathLst>
                    <a:path w="989" h="246">
                      <a:moveTo>
                        <a:pt x="64" y="22"/>
                      </a:moveTo>
                      <a:cubicBezTo>
                        <a:pt x="117" y="11"/>
                        <a:pt x="219" y="52"/>
                        <a:pt x="278" y="61"/>
                      </a:cubicBezTo>
                      <a:cubicBezTo>
                        <a:pt x="351" y="72"/>
                        <a:pt x="416" y="74"/>
                        <a:pt x="494" y="74"/>
                      </a:cubicBezTo>
                      <a:cubicBezTo>
                        <a:pt x="575" y="74"/>
                        <a:pt x="659" y="84"/>
                        <a:pt x="736" y="72"/>
                      </a:cubicBezTo>
                      <a:cubicBezTo>
                        <a:pt x="817" y="60"/>
                        <a:pt x="883" y="38"/>
                        <a:pt x="968" y="42"/>
                      </a:cubicBezTo>
                      <a:cubicBezTo>
                        <a:pt x="989" y="190"/>
                        <a:pt x="876" y="211"/>
                        <a:pt x="755" y="217"/>
                      </a:cubicBezTo>
                      <a:cubicBezTo>
                        <a:pt x="645" y="223"/>
                        <a:pt x="531" y="246"/>
                        <a:pt x="423" y="237"/>
                      </a:cubicBezTo>
                      <a:cubicBezTo>
                        <a:pt x="328" y="229"/>
                        <a:pt x="238" y="182"/>
                        <a:pt x="142" y="165"/>
                      </a:cubicBezTo>
                      <a:cubicBezTo>
                        <a:pt x="93" y="157"/>
                        <a:pt x="30" y="186"/>
                        <a:pt x="12" y="133"/>
                      </a:cubicBezTo>
                      <a:cubicBezTo>
                        <a:pt x="0" y="99"/>
                        <a:pt x="20" y="0"/>
                        <a:pt x="64" y="9"/>
                      </a:cubicBezTo>
                    </a:path>
                  </a:pathLst>
                </a:custGeom>
                <a:solidFill>
                  <a:srgbClr val="020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1" name="Freeform 401"/>
                <p:cNvSpPr>
                  <a:spLocks/>
                </p:cNvSpPr>
                <p:nvPr/>
              </p:nvSpPr>
              <p:spPr bwMode="gray">
                <a:xfrm>
                  <a:off x="18095912" y="-10504487"/>
                  <a:ext cx="1039813" cy="842963"/>
                </a:xfrm>
                <a:custGeom>
                  <a:avLst/>
                  <a:gdLst/>
                  <a:ahLst/>
                  <a:cxnLst>
                    <a:cxn ang="0">
                      <a:pos x="14" y="40"/>
                    </a:cxn>
                    <a:cxn ang="0">
                      <a:pos x="110" y="21"/>
                    </a:cxn>
                    <a:cxn ang="0">
                      <a:pos x="204" y="165"/>
                    </a:cxn>
                    <a:cxn ang="0">
                      <a:pos x="2" y="201"/>
                    </a:cxn>
                    <a:cxn ang="0">
                      <a:pos x="2" y="171"/>
                    </a:cxn>
                    <a:cxn ang="0">
                      <a:pos x="184" y="138"/>
                    </a:cxn>
                    <a:cxn ang="0">
                      <a:pos x="14" y="53"/>
                    </a:cxn>
                  </a:cxnLst>
                  <a:rect l="0" t="0" r="r" b="b"/>
                  <a:pathLst>
                    <a:path w="277" h="225">
                      <a:moveTo>
                        <a:pt x="14" y="40"/>
                      </a:moveTo>
                      <a:cubicBezTo>
                        <a:pt x="25" y="0"/>
                        <a:pt x="77" y="13"/>
                        <a:pt x="110" y="21"/>
                      </a:cubicBezTo>
                      <a:cubicBezTo>
                        <a:pt x="146" y="65"/>
                        <a:pt x="277" y="65"/>
                        <a:pt x="204" y="165"/>
                      </a:cubicBezTo>
                      <a:cubicBezTo>
                        <a:pt x="165" y="220"/>
                        <a:pt x="59" y="225"/>
                        <a:pt x="2" y="201"/>
                      </a:cubicBezTo>
                      <a:cubicBezTo>
                        <a:pt x="0" y="192"/>
                        <a:pt x="0" y="181"/>
                        <a:pt x="2" y="171"/>
                      </a:cubicBezTo>
                      <a:cubicBezTo>
                        <a:pt x="46" y="169"/>
                        <a:pt x="173" y="202"/>
                        <a:pt x="184" y="138"/>
                      </a:cubicBezTo>
                      <a:cubicBezTo>
                        <a:pt x="196" y="62"/>
                        <a:pt x="58" y="65"/>
                        <a:pt x="14" y="53"/>
                      </a:cubicBezTo>
                    </a:path>
                  </a:pathLst>
                </a:custGeom>
                <a:solidFill>
                  <a:srgbClr val="C1C0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2" name="Freeform 402"/>
                <p:cNvSpPr>
                  <a:spLocks/>
                </p:cNvSpPr>
                <p:nvPr/>
              </p:nvSpPr>
              <p:spPr bwMode="gray">
                <a:xfrm>
                  <a:off x="16386175" y="-16695737"/>
                  <a:ext cx="4079875" cy="6299200"/>
                </a:xfrm>
                <a:custGeom>
                  <a:avLst/>
                  <a:gdLst/>
                  <a:ahLst/>
                  <a:cxnLst>
                    <a:cxn ang="0">
                      <a:pos x="326" y="79"/>
                    </a:cxn>
                    <a:cxn ang="0">
                      <a:pos x="223" y="165"/>
                    </a:cxn>
                    <a:cxn ang="0">
                      <a:pos x="176" y="376"/>
                    </a:cxn>
                    <a:cxn ang="0">
                      <a:pos x="125" y="636"/>
                    </a:cxn>
                    <a:cxn ang="0">
                      <a:pos x="85" y="954"/>
                    </a:cxn>
                    <a:cxn ang="0">
                      <a:pos x="32" y="1171"/>
                    </a:cxn>
                    <a:cxn ang="0">
                      <a:pos x="21" y="1390"/>
                    </a:cxn>
                    <a:cxn ang="0">
                      <a:pos x="67" y="1561"/>
                    </a:cxn>
                    <a:cxn ang="0">
                      <a:pos x="209" y="1652"/>
                    </a:cxn>
                    <a:cxn ang="0">
                      <a:pos x="392" y="1658"/>
                    </a:cxn>
                    <a:cxn ang="0">
                      <a:pos x="561" y="1671"/>
                    </a:cxn>
                    <a:cxn ang="0">
                      <a:pos x="900" y="1658"/>
                    </a:cxn>
                    <a:cxn ang="0">
                      <a:pos x="1045" y="1612"/>
                    </a:cxn>
                    <a:cxn ang="0">
                      <a:pos x="1070" y="1374"/>
                    </a:cxn>
                    <a:cxn ang="0">
                      <a:pos x="1076" y="805"/>
                    </a:cxn>
                    <a:cxn ang="0">
                      <a:pos x="835" y="125"/>
                    </a:cxn>
                    <a:cxn ang="0">
                      <a:pos x="723" y="47"/>
                    </a:cxn>
                    <a:cxn ang="0">
                      <a:pos x="599" y="52"/>
                    </a:cxn>
                    <a:cxn ang="0">
                      <a:pos x="300" y="79"/>
                    </a:cxn>
                  </a:cxnLst>
                  <a:rect l="0" t="0" r="r" b="b"/>
                  <a:pathLst>
                    <a:path w="1088" h="1680">
                      <a:moveTo>
                        <a:pt x="326" y="79"/>
                      </a:moveTo>
                      <a:cubicBezTo>
                        <a:pt x="297" y="119"/>
                        <a:pt x="251" y="133"/>
                        <a:pt x="223" y="165"/>
                      </a:cubicBezTo>
                      <a:cubicBezTo>
                        <a:pt x="172" y="225"/>
                        <a:pt x="180" y="301"/>
                        <a:pt x="176" y="376"/>
                      </a:cubicBezTo>
                      <a:cubicBezTo>
                        <a:pt x="172" y="466"/>
                        <a:pt x="137" y="547"/>
                        <a:pt x="125" y="636"/>
                      </a:cubicBezTo>
                      <a:cubicBezTo>
                        <a:pt x="111" y="743"/>
                        <a:pt x="107" y="850"/>
                        <a:pt x="85" y="954"/>
                      </a:cubicBezTo>
                      <a:cubicBezTo>
                        <a:pt x="69" y="1026"/>
                        <a:pt x="40" y="1095"/>
                        <a:pt x="32" y="1171"/>
                      </a:cubicBezTo>
                      <a:cubicBezTo>
                        <a:pt x="25" y="1244"/>
                        <a:pt x="31" y="1322"/>
                        <a:pt x="21" y="1390"/>
                      </a:cubicBezTo>
                      <a:cubicBezTo>
                        <a:pt x="9" y="1472"/>
                        <a:pt x="0" y="1515"/>
                        <a:pt x="67" y="1561"/>
                      </a:cubicBezTo>
                      <a:cubicBezTo>
                        <a:pt x="111" y="1592"/>
                        <a:pt x="154" y="1641"/>
                        <a:pt x="209" y="1652"/>
                      </a:cubicBezTo>
                      <a:cubicBezTo>
                        <a:pt x="266" y="1663"/>
                        <a:pt x="334" y="1652"/>
                        <a:pt x="392" y="1658"/>
                      </a:cubicBezTo>
                      <a:cubicBezTo>
                        <a:pt x="446" y="1663"/>
                        <a:pt x="503" y="1671"/>
                        <a:pt x="561" y="1671"/>
                      </a:cubicBezTo>
                      <a:cubicBezTo>
                        <a:pt x="674" y="1671"/>
                        <a:pt x="793" y="1680"/>
                        <a:pt x="900" y="1658"/>
                      </a:cubicBezTo>
                      <a:cubicBezTo>
                        <a:pt x="942" y="1650"/>
                        <a:pt x="1014" y="1649"/>
                        <a:pt x="1045" y="1612"/>
                      </a:cubicBezTo>
                      <a:cubicBezTo>
                        <a:pt x="1088" y="1561"/>
                        <a:pt x="1070" y="1445"/>
                        <a:pt x="1070" y="1374"/>
                      </a:cubicBezTo>
                      <a:cubicBezTo>
                        <a:pt x="1070" y="1184"/>
                        <a:pt x="1077" y="994"/>
                        <a:pt x="1076" y="805"/>
                      </a:cubicBezTo>
                      <a:cubicBezTo>
                        <a:pt x="1076" y="561"/>
                        <a:pt x="1059" y="262"/>
                        <a:pt x="835" y="125"/>
                      </a:cubicBezTo>
                      <a:cubicBezTo>
                        <a:pt x="796" y="101"/>
                        <a:pt x="760" y="73"/>
                        <a:pt x="723" y="47"/>
                      </a:cubicBezTo>
                      <a:cubicBezTo>
                        <a:pt x="656" y="0"/>
                        <a:pt x="653" y="1"/>
                        <a:pt x="599" y="52"/>
                      </a:cubicBezTo>
                      <a:cubicBezTo>
                        <a:pt x="500" y="143"/>
                        <a:pt x="422" y="79"/>
                        <a:pt x="300" y="79"/>
                      </a:cubicBezTo>
                    </a:path>
                  </a:pathLst>
                </a:custGeom>
                <a:solidFill>
                  <a:srgbClr val="BDD5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3" name="Freeform 403"/>
                <p:cNvSpPr>
                  <a:spLocks/>
                </p:cNvSpPr>
                <p:nvPr/>
              </p:nvSpPr>
              <p:spPr bwMode="gray">
                <a:xfrm>
                  <a:off x="16525875" y="-11393487"/>
                  <a:ext cx="487363" cy="839788"/>
                </a:xfrm>
                <a:custGeom>
                  <a:avLst/>
                  <a:gdLst/>
                  <a:ahLst/>
                  <a:cxnLst>
                    <a:cxn ang="0">
                      <a:pos x="130" y="224"/>
                    </a:cxn>
                    <a:cxn ang="0">
                      <a:pos x="61" y="117"/>
                    </a:cxn>
                    <a:cxn ang="0">
                      <a:pos x="16" y="0"/>
                    </a:cxn>
                    <a:cxn ang="0">
                      <a:pos x="45" y="130"/>
                    </a:cxn>
                    <a:cxn ang="0">
                      <a:pos x="70" y="197"/>
                    </a:cxn>
                  </a:cxnLst>
                  <a:rect l="0" t="0" r="r" b="b"/>
                  <a:pathLst>
                    <a:path w="130" h="224">
                      <a:moveTo>
                        <a:pt x="130" y="224"/>
                      </a:moveTo>
                      <a:cubicBezTo>
                        <a:pt x="113" y="187"/>
                        <a:pt x="85" y="149"/>
                        <a:pt x="61" y="117"/>
                      </a:cubicBezTo>
                      <a:cubicBezTo>
                        <a:pt x="32" y="79"/>
                        <a:pt x="24" y="47"/>
                        <a:pt x="16" y="0"/>
                      </a:cubicBezTo>
                      <a:cubicBezTo>
                        <a:pt x="0" y="52"/>
                        <a:pt x="26" y="88"/>
                        <a:pt x="45" y="130"/>
                      </a:cubicBezTo>
                      <a:cubicBezTo>
                        <a:pt x="58" y="158"/>
                        <a:pt x="39" y="186"/>
                        <a:pt x="70" y="197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4" name="Freeform 404"/>
                <p:cNvSpPr>
                  <a:spLocks/>
                </p:cNvSpPr>
                <p:nvPr/>
              </p:nvSpPr>
              <p:spPr bwMode="gray">
                <a:xfrm>
                  <a:off x="17429162" y="-10955337"/>
                  <a:ext cx="1660525" cy="539750"/>
                </a:xfrm>
                <a:custGeom>
                  <a:avLst/>
                  <a:gdLst/>
                  <a:ahLst/>
                  <a:cxnLst>
                    <a:cxn ang="0">
                      <a:pos x="0" y="126"/>
                    </a:cxn>
                    <a:cxn ang="0">
                      <a:pos x="27" y="83"/>
                    </a:cxn>
                    <a:cxn ang="0">
                      <a:pos x="36" y="83"/>
                    </a:cxn>
                    <a:cxn ang="0">
                      <a:pos x="34" y="127"/>
                    </a:cxn>
                    <a:cxn ang="0">
                      <a:pos x="91" y="77"/>
                    </a:cxn>
                    <a:cxn ang="0">
                      <a:pos x="154" y="118"/>
                    </a:cxn>
                    <a:cxn ang="0">
                      <a:pos x="154" y="41"/>
                    </a:cxn>
                    <a:cxn ang="0">
                      <a:pos x="276" y="1"/>
                    </a:cxn>
                    <a:cxn ang="0">
                      <a:pos x="365" y="46"/>
                    </a:cxn>
                    <a:cxn ang="0">
                      <a:pos x="366" y="28"/>
                    </a:cxn>
                    <a:cxn ang="0">
                      <a:pos x="408" y="83"/>
                    </a:cxn>
                    <a:cxn ang="0">
                      <a:pos x="343" y="116"/>
                    </a:cxn>
                    <a:cxn ang="0">
                      <a:pos x="341" y="121"/>
                    </a:cxn>
                    <a:cxn ang="0">
                      <a:pos x="434" y="144"/>
                    </a:cxn>
                  </a:cxnLst>
                  <a:rect l="0" t="0" r="r" b="b"/>
                  <a:pathLst>
                    <a:path w="443" h="144">
                      <a:moveTo>
                        <a:pt x="0" y="126"/>
                      </a:moveTo>
                      <a:cubicBezTo>
                        <a:pt x="0" y="85"/>
                        <a:pt x="1" y="110"/>
                        <a:pt x="27" y="83"/>
                      </a:cubicBezTo>
                      <a:cubicBezTo>
                        <a:pt x="28" y="83"/>
                        <a:pt x="35" y="83"/>
                        <a:pt x="36" y="83"/>
                      </a:cubicBezTo>
                      <a:cubicBezTo>
                        <a:pt x="29" y="100"/>
                        <a:pt x="14" y="109"/>
                        <a:pt x="34" y="127"/>
                      </a:cubicBezTo>
                      <a:cubicBezTo>
                        <a:pt x="56" y="105"/>
                        <a:pt x="54" y="74"/>
                        <a:pt x="91" y="77"/>
                      </a:cubicBezTo>
                      <a:cubicBezTo>
                        <a:pt x="81" y="106"/>
                        <a:pt x="147" y="137"/>
                        <a:pt x="154" y="118"/>
                      </a:cubicBezTo>
                      <a:cubicBezTo>
                        <a:pt x="166" y="89"/>
                        <a:pt x="153" y="74"/>
                        <a:pt x="154" y="41"/>
                      </a:cubicBezTo>
                      <a:cubicBezTo>
                        <a:pt x="205" y="39"/>
                        <a:pt x="229" y="2"/>
                        <a:pt x="276" y="1"/>
                      </a:cubicBezTo>
                      <a:cubicBezTo>
                        <a:pt x="327" y="0"/>
                        <a:pt x="319" y="50"/>
                        <a:pt x="365" y="46"/>
                      </a:cubicBezTo>
                      <a:cubicBezTo>
                        <a:pt x="364" y="41"/>
                        <a:pt x="367" y="33"/>
                        <a:pt x="366" y="28"/>
                      </a:cubicBezTo>
                      <a:cubicBezTo>
                        <a:pt x="390" y="29"/>
                        <a:pt x="422" y="56"/>
                        <a:pt x="408" y="83"/>
                      </a:cubicBezTo>
                      <a:cubicBezTo>
                        <a:pt x="401" y="96"/>
                        <a:pt x="358" y="112"/>
                        <a:pt x="343" y="116"/>
                      </a:cubicBezTo>
                      <a:cubicBezTo>
                        <a:pt x="342" y="117"/>
                        <a:pt x="341" y="119"/>
                        <a:pt x="341" y="121"/>
                      </a:cubicBezTo>
                      <a:cubicBezTo>
                        <a:pt x="383" y="126"/>
                        <a:pt x="443" y="87"/>
                        <a:pt x="434" y="144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5" name="Freeform 405"/>
                <p:cNvSpPr>
                  <a:spLocks/>
                </p:cNvSpPr>
                <p:nvPr/>
              </p:nvSpPr>
              <p:spPr bwMode="gray">
                <a:xfrm>
                  <a:off x="19177000" y="-11074399"/>
                  <a:ext cx="573088" cy="655638"/>
                </a:xfrm>
                <a:custGeom>
                  <a:avLst/>
                  <a:gdLst/>
                  <a:ahLst/>
                  <a:cxnLst>
                    <a:cxn ang="0">
                      <a:pos x="36" y="147"/>
                    </a:cxn>
                    <a:cxn ang="0">
                      <a:pos x="0" y="63"/>
                    </a:cxn>
                    <a:cxn ang="0">
                      <a:pos x="65" y="147"/>
                    </a:cxn>
                    <a:cxn ang="0">
                      <a:pos x="110" y="48"/>
                    </a:cxn>
                    <a:cxn ang="0">
                      <a:pos x="124" y="127"/>
                    </a:cxn>
                    <a:cxn ang="0">
                      <a:pos x="66" y="173"/>
                    </a:cxn>
                    <a:cxn ang="0">
                      <a:pos x="23" y="131"/>
                    </a:cxn>
                  </a:cxnLst>
                  <a:rect l="0" t="0" r="r" b="b"/>
                  <a:pathLst>
                    <a:path w="153" h="175">
                      <a:moveTo>
                        <a:pt x="36" y="147"/>
                      </a:moveTo>
                      <a:cubicBezTo>
                        <a:pt x="40" y="110"/>
                        <a:pt x="16" y="92"/>
                        <a:pt x="0" y="63"/>
                      </a:cubicBezTo>
                      <a:cubicBezTo>
                        <a:pt x="42" y="64"/>
                        <a:pt x="32" y="137"/>
                        <a:pt x="65" y="147"/>
                      </a:cubicBezTo>
                      <a:cubicBezTo>
                        <a:pt x="125" y="166"/>
                        <a:pt x="90" y="71"/>
                        <a:pt x="110" y="48"/>
                      </a:cubicBezTo>
                      <a:cubicBezTo>
                        <a:pt x="153" y="0"/>
                        <a:pt x="129" y="108"/>
                        <a:pt x="124" y="127"/>
                      </a:cubicBezTo>
                      <a:cubicBezTo>
                        <a:pt x="116" y="153"/>
                        <a:pt x="96" y="175"/>
                        <a:pt x="66" y="173"/>
                      </a:cubicBezTo>
                      <a:cubicBezTo>
                        <a:pt x="35" y="171"/>
                        <a:pt x="29" y="136"/>
                        <a:pt x="23" y="131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6" name="Freeform 406"/>
                <p:cNvSpPr>
                  <a:spLocks/>
                </p:cNvSpPr>
                <p:nvPr/>
              </p:nvSpPr>
              <p:spPr bwMode="gray">
                <a:xfrm>
                  <a:off x="16278225" y="-10126662"/>
                  <a:ext cx="1822450" cy="2455863"/>
                </a:xfrm>
                <a:custGeom>
                  <a:avLst/>
                  <a:gdLst/>
                  <a:ahLst/>
                  <a:cxnLst>
                    <a:cxn ang="0">
                      <a:pos x="486" y="82"/>
                    </a:cxn>
                    <a:cxn ang="0">
                      <a:pos x="182" y="156"/>
                    </a:cxn>
                    <a:cxn ang="0">
                      <a:pos x="104" y="327"/>
                    </a:cxn>
                    <a:cxn ang="0">
                      <a:pos x="112" y="471"/>
                    </a:cxn>
                    <a:cxn ang="0">
                      <a:pos x="53" y="655"/>
                    </a:cxn>
                    <a:cxn ang="0">
                      <a:pos x="40" y="523"/>
                    </a:cxn>
                    <a:cxn ang="0">
                      <a:pos x="14" y="391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486" h="655">
                      <a:moveTo>
                        <a:pt x="486" y="82"/>
                      </a:moveTo>
                      <a:cubicBezTo>
                        <a:pt x="413" y="138"/>
                        <a:pt x="251" y="162"/>
                        <a:pt x="182" y="156"/>
                      </a:cubicBezTo>
                      <a:cubicBezTo>
                        <a:pt x="168" y="254"/>
                        <a:pt x="93" y="214"/>
                        <a:pt x="104" y="327"/>
                      </a:cubicBezTo>
                      <a:cubicBezTo>
                        <a:pt x="126" y="348"/>
                        <a:pt x="113" y="432"/>
                        <a:pt x="112" y="471"/>
                      </a:cubicBezTo>
                      <a:cubicBezTo>
                        <a:pt x="110" y="530"/>
                        <a:pt x="67" y="601"/>
                        <a:pt x="53" y="655"/>
                      </a:cubicBezTo>
                      <a:cubicBezTo>
                        <a:pt x="30" y="621"/>
                        <a:pt x="45" y="567"/>
                        <a:pt x="40" y="523"/>
                      </a:cubicBezTo>
                      <a:cubicBezTo>
                        <a:pt x="36" y="481"/>
                        <a:pt x="21" y="436"/>
                        <a:pt x="14" y="391"/>
                      </a:cubicBezTo>
                      <a:cubicBezTo>
                        <a:pt x="0" y="298"/>
                        <a:pt x="64" y="30"/>
                        <a:pt x="98" y="0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7" name="Freeform 407"/>
                <p:cNvSpPr>
                  <a:spLocks/>
                </p:cNvSpPr>
                <p:nvPr/>
              </p:nvSpPr>
              <p:spPr bwMode="gray">
                <a:xfrm>
                  <a:off x="19570700" y="-10167937"/>
                  <a:ext cx="1338263" cy="1739900"/>
                </a:xfrm>
                <a:custGeom>
                  <a:avLst/>
                  <a:gdLst/>
                  <a:ahLst/>
                  <a:cxnLst>
                    <a:cxn ang="0">
                      <a:pos x="84" y="38"/>
                    </a:cxn>
                    <a:cxn ang="0">
                      <a:pos x="131" y="1"/>
                    </a:cxn>
                    <a:cxn ang="0">
                      <a:pos x="157" y="38"/>
                    </a:cxn>
                    <a:cxn ang="0">
                      <a:pos x="213" y="126"/>
                    </a:cxn>
                    <a:cxn ang="0">
                      <a:pos x="267" y="204"/>
                    </a:cxn>
                    <a:cxn ang="0">
                      <a:pos x="318" y="317"/>
                    </a:cxn>
                    <a:cxn ang="0">
                      <a:pos x="346" y="411"/>
                    </a:cxn>
                    <a:cxn ang="0">
                      <a:pos x="303" y="463"/>
                    </a:cxn>
                    <a:cxn ang="0">
                      <a:pos x="256" y="414"/>
                    </a:cxn>
                    <a:cxn ang="0">
                      <a:pos x="200" y="385"/>
                    </a:cxn>
                    <a:cxn ang="0">
                      <a:pos x="167" y="252"/>
                    </a:cxn>
                    <a:cxn ang="0">
                      <a:pos x="157" y="199"/>
                    </a:cxn>
                    <a:cxn ang="0">
                      <a:pos x="126" y="158"/>
                    </a:cxn>
                    <a:cxn ang="0">
                      <a:pos x="46" y="116"/>
                    </a:cxn>
                    <a:cxn ang="0">
                      <a:pos x="27" y="60"/>
                    </a:cxn>
                    <a:cxn ang="0">
                      <a:pos x="84" y="38"/>
                    </a:cxn>
                  </a:cxnLst>
                  <a:rect l="0" t="0" r="r" b="b"/>
                  <a:pathLst>
                    <a:path w="357" h="464">
                      <a:moveTo>
                        <a:pt x="84" y="38"/>
                      </a:moveTo>
                      <a:cubicBezTo>
                        <a:pt x="95" y="32"/>
                        <a:pt x="122" y="2"/>
                        <a:pt x="131" y="1"/>
                      </a:cubicBezTo>
                      <a:cubicBezTo>
                        <a:pt x="146" y="0"/>
                        <a:pt x="152" y="26"/>
                        <a:pt x="157" y="38"/>
                      </a:cubicBezTo>
                      <a:cubicBezTo>
                        <a:pt x="171" y="71"/>
                        <a:pt x="187" y="102"/>
                        <a:pt x="213" y="126"/>
                      </a:cubicBezTo>
                      <a:cubicBezTo>
                        <a:pt x="236" y="148"/>
                        <a:pt x="257" y="175"/>
                        <a:pt x="267" y="204"/>
                      </a:cubicBezTo>
                      <a:cubicBezTo>
                        <a:pt x="282" y="246"/>
                        <a:pt x="291" y="279"/>
                        <a:pt x="318" y="317"/>
                      </a:cubicBezTo>
                      <a:cubicBezTo>
                        <a:pt x="337" y="344"/>
                        <a:pt x="357" y="376"/>
                        <a:pt x="346" y="411"/>
                      </a:cubicBezTo>
                      <a:cubicBezTo>
                        <a:pt x="342" y="423"/>
                        <a:pt x="313" y="463"/>
                        <a:pt x="303" y="463"/>
                      </a:cubicBezTo>
                      <a:cubicBezTo>
                        <a:pt x="285" y="464"/>
                        <a:pt x="266" y="425"/>
                        <a:pt x="256" y="414"/>
                      </a:cubicBezTo>
                      <a:cubicBezTo>
                        <a:pt x="241" y="399"/>
                        <a:pt x="217" y="402"/>
                        <a:pt x="200" y="385"/>
                      </a:cubicBezTo>
                      <a:cubicBezTo>
                        <a:pt x="165" y="351"/>
                        <a:pt x="169" y="299"/>
                        <a:pt x="167" y="252"/>
                      </a:cubicBezTo>
                      <a:cubicBezTo>
                        <a:pt x="166" y="230"/>
                        <a:pt x="168" y="218"/>
                        <a:pt x="157" y="199"/>
                      </a:cubicBezTo>
                      <a:cubicBezTo>
                        <a:pt x="149" y="185"/>
                        <a:pt x="137" y="168"/>
                        <a:pt x="126" y="158"/>
                      </a:cubicBezTo>
                      <a:cubicBezTo>
                        <a:pt x="105" y="138"/>
                        <a:pt x="74" y="124"/>
                        <a:pt x="46" y="116"/>
                      </a:cubicBezTo>
                      <a:cubicBezTo>
                        <a:pt x="18" y="109"/>
                        <a:pt x="0" y="78"/>
                        <a:pt x="27" y="60"/>
                      </a:cubicBezTo>
                      <a:cubicBezTo>
                        <a:pt x="42" y="49"/>
                        <a:pt x="67" y="47"/>
                        <a:pt x="84" y="38"/>
                      </a:cubicBezTo>
                      <a:close/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8" name="Freeform 409"/>
                <p:cNvSpPr>
                  <a:spLocks/>
                </p:cNvSpPr>
                <p:nvPr/>
              </p:nvSpPr>
              <p:spPr bwMode="gray">
                <a:xfrm>
                  <a:off x="17413288" y="-17345025"/>
                  <a:ext cx="1673225" cy="2054225"/>
                </a:xfrm>
                <a:custGeom>
                  <a:avLst/>
                  <a:gdLst/>
                  <a:ahLst/>
                  <a:cxnLst>
                    <a:cxn ang="0">
                      <a:pos x="26" y="83"/>
                    </a:cxn>
                    <a:cxn ang="0">
                      <a:pos x="386" y="365"/>
                    </a:cxn>
                    <a:cxn ang="0">
                      <a:pos x="370" y="110"/>
                    </a:cxn>
                    <a:cxn ang="0">
                      <a:pos x="46" y="102"/>
                    </a:cxn>
                  </a:cxnLst>
                  <a:rect l="0" t="0" r="r" b="b"/>
                  <a:pathLst>
                    <a:path w="446" h="548">
                      <a:moveTo>
                        <a:pt x="26" y="83"/>
                      </a:moveTo>
                      <a:cubicBezTo>
                        <a:pt x="0" y="271"/>
                        <a:pt x="191" y="548"/>
                        <a:pt x="386" y="365"/>
                      </a:cubicBezTo>
                      <a:cubicBezTo>
                        <a:pt x="446" y="309"/>
                        <a:pt x="413" y="170"/>
                        <a:pt x="370" y="110"/>
                      </a:cubicBezTo>
                      <a:cubicBezTo>
                        <a:pt x="290" y="0"/>
                        <a:pt x="139" y="48"/>
                        <a:pt x="46" y="102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09" name="Freeform 410"/>
                <p:cNvSpPr>
                  <a:spLocks/>
                </p:cNvSpPr>
                <p:nvPr/>
              </p:nvSpPr>
              <p:spPr bwMode="gray">
                <a:xfrm>
                  <a:off x="17462500" y="-17146587"/>
                  <a:ext cx="1481138" cy="1001713"/>
                </a:xfrm>
                <a:custGeom>
                  <a:avLst/>
                  <a:gdLst/>
                  <a:ahLst/>
                  <a:cxnLst>
                    <a:cxn ang="0">
                      <a:pos x="0" y="57"/>
                    </a:cxn>
                    <a:cxn ang="0">
                      <a:pos x="114" y="220"/>
                    </a:cxn>
                    <a:cxn ang="0">
                      <a:pos x="327" y="207"/>
                    </a:cxn>
                    <a:cxn ang="0">
                      <a:pos x="390" y="0"/>
                    </a:cxn>
                  </a:cxnLst>
                  <a:rect l="0" t="0" r="r" b="b"/>
                  <a:pathLst>
                    <a:path w="395" h="267">
                      <a:moveTo>
                        <a:pt x="0" y="57"/>
                      </a:moveTo>
                      <a:cubicBezTo>
                        <a:pt x="21" y="138"/>
                        <a:pt x="43" y="178"/>
                        <a:pt x="114" y="220"/>
                      </a:cubicBezTo>
                      <a:cubicBezTo>
                        <a:pt x="179" y="260"/>
                        <a:pt x="261" y="267"/>
                        <a:pt x="327" y="207"/>
                      </a:cubicBezTo>
                      <a:cubicBezTo>
                        <a:pt x="395" y="147"/>
                        <a:pt x="385" y="88"/>
                        <a:pt x="390" y="0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0" name="Freeform 411"/>
                <p:cNvSpPr>
                  <a:spLocks/>
                </p:cNvSpPr>
                <p:nvPr/>
              </p:nvSpPr>
              <p:spPr bwMode="gray">
                <a:xfrm>
                  <a:off x="16840200" y="-19448462"/>
                  <a:ext cx="2436813" cy="3025775"/>
                </a:xfrm>
                <a:custGeom>
                  <a:avLst/>
                  <a:gdLst/>
                  <a:ahLst/>
                  <a:cxnLst>
                    <a:cxn ang="0">
                      <a:pos x="120" y="363"/>
                    </a:cxn>
                    <a:cxn ang="0">
                      <a:pos x="140" y="611"/>
                    </a:cxn>
                    <a:cxn ang="0">
                      <a:pos x="284" y="761"/>
                    </a:cxn>
                    <a:cxn ang="0">
                      <a:pos x="497" y="748"/>
                    </a:cxn>
                    <a:cxn ang="0">
                      <a:pos x="578" y="540"/>
                    </a:cxn>
                    <a:cxn ang="0">
                      <a:pos x="608" y="538"/>
                    </a:cxn>
                    <a:cxn ang="0">
                      <a:pos x="642" y="415"/>
                    </a:cxn>
                    <a:cxn ang="0">
                      <a:pos x="597" y="296"/>
                    </a:cxn>
                    <a:cxn ang="0">
                      <a:pos x="476" y="77"/>
                    </a:cxn>
                    <a:cxn ang="0">
                      <a:pos x="87" y="342"/>
                    </a:cxn>
                    <a:cxn ang="0">
                      <a:pos x="82" y="532"/>
                    </a:cxn>
                    <a:cxn ang="0">
                      <a:pos x="127" y="585"/>
                    </a:cxn>
                  </a:cxnLst>
                  <a:rect l="0" t="0" r="r" b="b"/>
                  <a:pathLst>
                    <a:path w="650" h="807">
                      <a:moveTo>
                        <a:pt x="120" y="363"/>
                      </a:moveTo>
                      <a:cubicBezTo>
                        <a:pt x="120" y="450"/>
                        <a:pt x="119" y="530"/>
                        <a:pt x="140" y="611"/>
                      </a:cubicBezTo>
                      <a:cubicBezTo>
                        <a:pt x="161" y="693"/>
                        <a:pt x="213" y="719"/>
                        <a:pt x="284" y="761"/>
                      </a:cubicBezTo>
                      <a:cubicBezTo>
                        <a:pt x="349" y="801"/>
                        <a:pt x="431" y="807"/>
                        <a:pt x="497" y="748"/>
                      </a:cubicBezTo>
                      <a:cubicBezTo>
                        <a:pt x="565" y="687"/>
                        <a:pt x="573" y="628"/>
                        <a:pt x="578" y="540"/>
                      </a:cubicBezTo>
                      <a:cubicBezTo>
                        <a:pt x="587" y="541"/>
                        <a:pt x="600" y="537"/>
                        <a:pt x="608" y="538"/>
                      </a:cubicBezTo>
                      <a:cubicBezTo>
                        <a:pt x="630" y="496"/>
                        <a:pt x="650" y="470"/>
                        <a:pt x="642" y="415"/>
                      </a:cubicBezTo>
                      <a:cubicBezTo>
                        <a:pt x="635" y="362"/>
                        <a:pt x="605" y="352"/>
                        <a:pt x="597" y="296"/>
                      </a:cubicBezTo>
                      <a:cubicBezTo>
                        <a:pt x="583" y="205"/>
                        <a:pt x="567" y="114"/>
                        <a:pt x="476" y="77"/>
                      </a:cubicBezTo>
                      <a:cubicBezTo>
                        <a:pt x="285" y="0"/>
                        <a:pt x="74" y="133"/>
                        <a:pt x="87" y="342"/>
                      </a:cubicBezTo>
                      <a:cubicBezTo>
                        <a:pt x="0" y="360"/>
                        <a:pt x="58" y="488"/>
                        <a:pt x="82" y="532"/>
                      </a:cubicBezTo>
                      <a:cubicBezTo>
                        <a:pt x="111" y="534"/>
                        <a:pt x="124" y="559"/>
                        <a:pt x="127" y="585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1" name="Freeform 412"/>
                <p:cNvSpPr>
                  <a:spLocks/>
                </p:cNvSpPr>
                <p:nvPr/>
              </p:nvSpPr>
              <p:spPr bwMode="gray">
                <a:xfrm>
                  <a:off x="15794038" y="-10055225"/>
                  <a:ext cx="1143000" cy="1477963"/>
                </a:xfrm>
                <a:custGeom>
                  <a:avLst/>
                  <a:gdLst/>
                  <a:ahLst/>
                  <a:cxnLst>
                    <a:cxn ang="0">
                      <a:pos x="54" y="180"/>
                    </a:cxn>
                    <a:cxn ang="0">
                      <a:pos x="124" y="312"/>
                    </a:cxn>
                    <a:cxn ang="0">
                      <a:pos x="248" y="388"/>
                    </a:cxn>
                    <a:cxn ang="0">
                      <a:pos x="295" y="278"/>
                    </a:cxn>
                    <a:cxn ang="0">
                      <a:pos x="225" y="166"/>
                    </a:cxn>
                    <a:cxn ang="0">
                      <a:pos x="27" y="161"/>
                    </a:cxn>
                  </a:cxnLst>
                  <a:rect l="0" t="0" r="r" b="b"/>
                  <a:pathLst>
                    <a:path w="305" h="394">
                      <a:moveTo>
                        <a:pt x="54" y="180"/>
                      </a:moveTo>
                      <a:cubicBezTo>
                        <a:pt x="51" y="221"/>
                        <a:pt x="101" y="280"/>
                        <a:pt x="124" y="312"/>
                      </a:cubicBezTo>
                      <a:cubicBezTo>
                        <a:pt x="155" y="357"/>
                        <a:pt x="188" y="394"/>
                        <a:pt x="248" y="388"/>
                      </a:cubicBezTo>
                      <a:cubicBezTo>
                        <a:pt x="261" y="346"/>
                        <a:pt x="289" y="322"/>
                        <a:pt x="295" y="278"/>
                      </a:cubicBezTo>
                      <a:cubicBezTo>
                        <a:pt x="305" y="206"/>
                        <a:pt x="278" y="202"/>
                        <a:pt x="225" y="166"/>
                      </a:cubicBezTo>
                      <a:cubicBezTo>
                        <a:pt x="188" y="140"/>
                        <a:pt x="0" y="0"/>
                        <a:pt x="27" y="161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2" name="Freeform 413"/>
                <p:cNvSpPr>
                  <a:spLocks/>
                </p:cNvSpPr>
                <p:nvPr/>
              </p:nvSpPr>
              <p:spPr bwMode="gray">
                <a:xfrm>
                  <a:off x="20154900" y="-10129837"/>
                  <a:ext cx="919163" cy="1376363"/>
                </a:xfrm>
                <a:custGeom>
                  <a:avLst/>
                  <a:gdLst/>
                  <a:ahLst/>
                  <a:cxnLst>
                    <a:cxn ang="0">
                      <a:pos x="215" y="161"/>
                    </a:cxn>
                    <a:cxn ang="0">
                      <a:pos x="170" y="247"/>
                    </a:cxn>
                    <a:cxn ang="0">
                      <a:pos x="71" y="357"/>
                    </a:cxn>
                    <a:cxn ang="0">
                      <a:pos x="6" y="227"/>
                    </a:cxn>
                    <a:cxn ang="0">
                      <a:pos x="221" y="148"/>
                    </a:cxn>
                  </a:cxnLst>
                  <a:rect l="0" t="0" r="r" b="b"/>
                  <a:pathLst>
                    <a:path w="245" h="367">
                      <a:moveTo>
                        <a:pt x="215" y="161"/>
                      </a:moveTo>
                      <a:cubicBezTo>
                        <a:pt x="237" y="200"/>
                        <a:pt x="202" y="231"/>
                        <a:pt x="170" y="247"/>
                      </a:cubicBezTo>
                      <a:cubicBezTo>
                        <a:pt x="170" y="302"/>
                        <a:pt x="133" y="367"/>
                        <a:pt x="71" y="357"/>
                      </a:cubicBezTo>
                      <a:cubicBezTo>
                        <a:pt x="22" y="349"/>
                        <a:pt x="0" y="278"/>
                        <a:pt x="6" y="227"/>
                      </a:cubicBezTo>
                      <a:cubicBezTo>
                        <a:pt x="17" y="135"/>
                        <a:pt x="245" y="0"/>
                        <a:pt x="221" y="148"/>
                      </a:cubicBezTo>
                    </a:path>
                  </a:pathLst>
                </a:custGeom>
                <a:solidFill>
                  <a:srgbClr val="F4DD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3" name="Freeform 414"/>
                <p:cNvSpPr>
                  <a:spLocks/>
                </p:cNvSpPr>
                <p:nvPr/>
              </p:nvSpPr>
              <p:spPr bwMode="gray">
                <a:xfrm>
                  <a:off x="16052800" y="-9523412"/>
                  <a:ext cx="693738" cy="968375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74" y="71"/>
                    </a:cxn>
                    <a:cxn ang="0">
                      <a:pos x="74" y="134"/>
                    </a:cxn>
                    <a:cxn ang="0">
                      <a:pos x="178" y="229"/>
                    </a:cxn>
                    <a:cxn ang="0">
                      <a:pos x="126" y="249"/>
                    </a:cxn>
                    <a:cxn ang="0">
                      <a:pos x="73" y="210"/>
                    </a:cxn>
                    <a:cxn ang="0">
                      <a:pos x="10" y="90"/>
                    </a:cxn>
                    <a:cxn ang="0">
                      <a:pos x="107" y="0"/>
                    </a:cxn>
                  </a:cxnLst>
                  <a:rect l="0" t="0" r="r" b="b"/>
                  <a:pathLst>
                    <a:path w="185" h="258">
                      <a:moveTo>
                        <a:pt x="110" y="4"/>
                      </a:moveTo>
                      <a:cubicBezTo>
                        <a:pt x="132" y="37"/>
                        <a:pt x="94" y="53"/>
                        <a:pt x="74" y="71"/>
                      </a:cubicBezTo>
                      <a:cubicBezTo>
                        <a:pt x="44" y="99"/>
                        <a:pt x="53" y="104"/>
                        <a:pt x="74" y="134"/>
                      </a:cubicBezTo>
                      <a:cubicBezTo>
                        <a:pt x="106" y="179"/>
                        <a:pt x="109" y="228"/>
                        <a:pt x="178" y="229"/>
                      </a:cubicBezTo>
                      <a:cubicBezTo>
                        <a:pt x="185" y="258"/>
                        <a:pt x="143" y="255"/>
                        <a:pt x="126" y="249"/>
                      </a:cubicBezTo>
                      <a:cubicBezTo>
                        <a:pt x="110" y="244"/>
                        <a:pt x="85" y="223"/>
                        <a:pt x="73" y="210"/>
                      </a:cubicBezTo>
                      <a:cubicBezTo>
                        <a:pt x="46" y="182"/>
                        <a:pt x="0" y="133"/>
                        <a:pt x="10" y="90"/>
                      </a:cubicBezTo>
                      <a:cubicBezTo>
                        <a:pt x="20" y="49"/>
                        <a:pt x="76" y="24"/>
                        <a:pt x="107" y="0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4" name="Freeform 415"/>
                <p:cNvSpPr>
                  <a:spLocks/>
                </p:cNvSpPr>
                <p:nvPr/>
              </p:nvSpPr>
              <p:spPr bwMode="gray">
                <a:xfrm>
                  <a:off x="18778538" y="-14390687"/>
                  <a:ext cx="1841500" cy="3438525"/>
                </a:xfrm>
                <a:custGeom>
                  <a:avLst/>
                  <a:gdLst/>
                  <a:ahLst/>
                  <a:cxnLst>
                    <a:cxn ang="0">
                      <a:pos x="127" y="186"/>
                    </a:cxn>
                    <a:cxn ang="0">
                      <a:pos x="7" y="0"/>
                    </a:cxn>
                    <a:cxn ang="0">
                      <a:pos x="133" y="262"/>
                    </a:cxn>
                    <a:cxn ang="0">
                      <a:pos x="125" y="299"/>
                    </a:cxn>
                    <a:cxn ang="0">
                      <a:pos x="79" y="250"/>
                    </a:cxn>
                    <a:cxn ang="0">
                      <a:pos x="26" y="252"/>
                    </a:cxn>
                    <a:cxn ang="0">
                      <a:pos x="49" y="316"/>
                    </a:cxn>
                    <a:cxn ang="0">
                      <a:pos x="107" y="382"/>
                    </a:cxn>
                    <a:cxn ang="0">
                      <a:pos x="143" y="519"/>
                    </a:cxn>
                    <a:cxn ang="0">
                      <a:pos x="111" y="639"/>
                    </a:cxn>
                    <a:cxn ang="0">
                      <a:pos x="179" y="614"/>
                    </a:cxn>
                    <a:cxn ang="0">
                      <a:pos x="111" y="698"/>
                    </a:cxn>
                    <a:cxn ang="0">
                      <a:pos x="72" y="805"/>
                    </a:cxn>
                    <a:cxn ang="0">
                      <a:pos x="166" y="731"/>
                    </a:cxn>
                    <a:cxn ang="0">
                      <a:pos x="234" y="799"/>
                    </a:cxn>
                    <a:cxn ang="0">
                      <a:pos x="286" y="777"/>
                    </a:cxn>
                    <a:cxn ang="0">
                      <a:pos x="266" y="847"/>
                    </a:cxn>
                    <a:cxn ang="0">
                      <a:pos x="244" y="903"/>
                    </a:cxn>
                    <a:cxn ang="0">
                      <a:pos x="310" y="877"/>
                    </a:cxn>
                    <a:cxn ang="0">
                      <a:pos x="385" y="803"/>
                    </a:cxn>
                    <a:cxn ang="0">
                      <a:pos x="431" y="689"/>
                    </a:cxn>
                    <a:cxn ang="0">
                      <a:pos x="466" y="542"/>
                    </a:cxn>
                    <a:cxn ang="0">
                      <a:pos x="402" y="237"/>
                    </a:cxn>
                    <a:cxn ang="0">
                      <a:pos x="323" y="186"/>
                    </a:cxn>
                    <a:cxn ang="0">
                      <a:pos x="248" y="209"/>
                    </a:cxn>
                    <a:cxn ang="0">
                      <a:pos x="112" y="180"/>
                    </a:cxn>
                    <a:cxn ang="0">
                      <a:pos x="124" y="183"/>
                    </a:cxn>
                  </a:cxnLst>
                  <a:rect l="0" t="0" r="r" b="b"/>
                  <a:pathLst>
                    <a:path w="491" h="917">
                      <a:moveTo>
                        <a:pt x="127" y="186"/>
                      </a:moveTo>
                      <a:cubicBezTo>
                        <a:pt x="43" y="152"/>
                        <a:pt x="50" y="58"/>
                        <a:pt x="7" y="0"/>
                      </a:cubicBezTo>
                      <a:cubicBezTo>
                        <a:pt x="0" y="103"/>
                        <a:pt x="76" y="187"/>
                        <a:pt x="133" y="262"/>
                      </a:cubicBezTo>
                      <a:cubicBezTo>
                        <a:pt x="148" y="281"/>
                        <a:pt x="166" y="312"/>
                        <a:pt x="125" y="299"/>
                      </a:cubicBezTo>
                      <a:cubicBezTo>
                        <a:pt x="105" y="294"/>
                        <a:pt x="92" y="263"/>
                        <a:pt x="79" y="250"/>
                      </a:cubicBezTo>
                      <a:cubicBezTo>
                        <a:pt x="61" y="233"/>
                        <a:pt x="38" y="221"/>
                        <a:pt x="26" y="252"/>
                      </a:cubicBezTo>
                      <a:cubicBezTo>
                        <a:pt x="17" y="276"/>
                        <a:pt x="38" y="298"/>
                        <a:pt x="49" y="316"/>
                      </a:cubicBezTo>
                      <a:cubicBezTo>
                        <a:pt x="68" y="344"/>
                        <a:pt x="66" y="399"/>
                        <a:pt x="107" y="382"/>
                      </a:cubicBezTo>
                      <a:cubicBezTo>
                        <a:pt x="109" y="429"/>
                        <a:pt x="122" y="480"/>
                        <a:pt x="143" y="519"/>
                      </a:cubicBezTo>
                      <a:cubicBezTo>
                        <a:pt x="177" y="579"/>
                        <a:pt x="150" y="590"/>
                        <a:pt x="111" y="639"/>
                      </a:cubicBezTo>
                      <a:cubicBezTo>
                        <a:pt x="137" y="643"/>
                        <a:pt x="162" y="633"/>
                        <a:pt x="179" y="614"/>
                      </a:cubicBezTo>
                      <a:cubicBezTo>
                        <a:pt x="170" y="648"/>
                        <a:pt x="134" y="672"/>
                        <a:pt x="111" y="698"/>
                      </a:cubicBezTo>
                      <a:cubicBezTo>
                        <a:pt x="79" y="735"/>
                        <a:pt x="70" y="757"/>
                        <a:pt x="72" y="805"/>
                      </a:cubicBezTo>
                      <a:cubicBezTo>
                        <a:pt x="113" y="798"/>
                        <a:pt x="132" y="736"/>
                        <a:pt x="166" y="731"/>
                      </a:cubicBezTo>
                      <a:cubicBezTo>
                        <a:pt x="223" y="722"/>
                        <a:pt x="192" y="808"/>
                        <a:pt x="234" y="799"/>
                      </a:cubicBezTo>
                      <a:cubicBezTo>
                        <a:pt x="245" y="776"/>
                        <a:pt x="261" y="768"/>
                        <a:pt x="286" y="777"/>
                      </a:cubicBezTo>
                      <a:cubicBezTo>
                        <a:pt x="288" y="806"/>
                        <a:pt x="284" y="827"/>
                        <a:pt x="266" y="847"/>
                      </a:cubicBezTo>
                      <a:cubicBezTo>
                        <a:pt x="256" y="860"/>
                        <a:pt x="218" y="882"/>
                        <a:pt x="244" y="903"/>
                      </a:cubicBezTo>
                      <a:cubicBezTo>
                        <a:pt x="262" y="917"/>
                        <a:pt x="299" y="886"/>
                        <a:pt x="310" y="877"/>
                      </a:cubicBezTo>
                      <a:cubicBezTo>
                        <a:pt x="332" y="857"/>
                        <a:pt x="368" y="827"/>
                        <a:pt x="385" y="803"/>
                      </a:cubicBezTo>
                      <a:cubicBezTo>
                        <a:pt x="407" y="770"/>
                        <a:pt x="416" y="725"/>
                        <a:pt x="431" y="689"/>
                      </a:cubicBezTo>
                      <a:cubicBezTo>
                        <a:pt x="451" y="642"/>
                        <a:pt x="460" y="593"/>
                        <a:pt x="466" y="542"/>
                      </a:cubicBezTo>
                      <a:cubicBezTo>
                        <a:pt x="480" y="434"/>
                        <a:pt x="491" y="313"/>
                        <a:pt x="402" y="237"/>
                      </a:cubicBezTo>
                      <a:cubicBezTo>
                        <a:pt x="384" y="222"/>
                        <a:pt x="347" y="187"/>
                        <a:pt x="323" y="186"/>
                      </a:cubicBezTo>
                      <a:cubicBezTo>
                        <a:pt x="295" y="184"/>
                        <a:pt x="278" y="208"/>
                        <a:pt x="248" y="209"/>
                      </a:cubicBezTo>
                      <a:cubicBezTo>
                        <a:pt x="208" y="210"/>
                        <a:pt x="143" y="202"/>
                        <a:pt x="112" y="180"/>
                      </a:cubicBezTo>
                      <a:cubicBezTo>
                        <a:pt x="117" y="178"/>
                        <a:pt x="118" y="182"/>
                        <a:pt x="124" y="183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5" name="Freeform 416"/>
                <p:cNvSpPr>
                  <a:spLocks/>
                </p:cNvSpPr>
                <p:nvPr/>
              </p:nvSpPr>
              <p:spPr bwMode="gray">
                <a:xfrm>
                  <a:off x="16776700" y="-13141325"/>
                  <a:ext cx="925513" cy="1766888"/>
                </a:xfrm>
                <a:custGeom>
                  <a:avLst/>
                  <a:gdLst/>
                  <a:ahLst/>
                  <a:cxnLst>
                    <a:cxn ang="0">
                      <a:pos x="224" y="68"/>
                    </a:cxn>
                    <a:cxn ang="0">
                      <a:pos x="194" y="287"/>
                    </a:cxn>
                    <a:cxn ang="0">
                      <a:pos x="158" y="325"/>
                    </a:cxn>
                    <a:cxn ang="0">
                      <a:pos x="103" y="346"/>
                    </a:cxn>
                    <a:cxn ang="0">
                      <a:pos x="110" y="466"/>
                    </a:cxn>
                    <a:cxn ang="0">
                      <a:pos x="76" y="454"/>
                    </a:cxn>
                    <a:cxn ang="0">
                      <a:pos x="31" y="450"/>
                    </a:cxn>
                    <a:cxn ang="0">
                      <a:pos x="5" y="385"/>
                    </a:cxn>
                    <a:cxn ang="0">
                      <a:pos x="94" y="277"/>
                    </a:cxn>
                    <a:cxn ang="0">
                      <a:pos x="106" y="198"/>
                    </a:cxn>
                    <a:cxn ang="0">
                      <a:pos x="149" y="144"/>
                    </a:cxn>
                    <a:cxn ang="0">
                      <a:pos x="220" y="17"/>
                    </a:cxn>
                    <a:cxn ang="0">
                      <a:pos x="204" y="104"/>
                    </a:cxn>
                  </a:cxnLst>
                  <a:rect l="0" t="0" r="r" b="b"/>
                  <a:pathLst>
                    <a:path w="247" h="471">
                      <a:moveTo>
                        <a:pt x="224" y="68"/>
                      </a:moveTo>
                      <a:cubicBezTo>
                        <a:pt x="166" y="132"/>
                        <a:pt x="247" y="221"/>
                        <a:pt x="194" y="287"/>
                      </a:cubicBezTo>
                      <a:cubicBezTo>
                        <a:pt x="186" y="297"/>
                        <a:pt x="170" y="319"/>
                        <a:pt x="158" y="325"/>
                      </a:cubicBezTo>
                      <a:cubicBezTo>
                        <a:pt x="135" y="336"/>
                        <a:pt x="121" y="325"/>
                        <a:pt x="103" y="346"/>
                      </a:cubicBezTo>
                      <a:cubicBezTo>
                        <a:pt x="78" y="375"/>
                        <a:pt x="86" y="437"/>
                        <a:pt x="110" y="466"/>
                      </a:cubicBezTo>
                      <a:cubicBezTo>
                        <a:pt x="91" y="471"/>
                        <a:pt x="89" y="458"/>
                        <a:pt x="76" y="454"/>
                      </a:cubicBezTo>
                      <a:cubicBezTo>
                        <a:pt x="62" y="451"/>
                        <a:pt x="44" y="455"/>
                        <a:pt x="31" y="450"/>
                      </a:cubicBezTo>
                      <a:cubicBezTo>
                        <a:pt x="6" y="441"/>
                        <a:pt x="0" y="410"/>
                        <a:pt x="5" y="385"/>
                      </a:cubicBezTo>
                      <a:cubicBezTo>
                        <a:pt x="16" y="333"/>
                        <a:pt x="83" y="332"/>
                        <a:pt x="94" y="277"/>
                      </a:cubicBezTo>
                      <a:cubicBezTo>
                        <a:pt x="99" y="249"/>
                        <a:pt x="91" y="223"/>
                        <a:pt x="106" y="198"/>
                      </a:cubicBezTo>
                      <a:cubicBezTo>
                        <a:pt x="119" y="178"/>
                        <a:pt x="139" y="166"/>
                        <a:pt x="149" y="144"/>
                      </a:cubicBezTo>
                      <a:cubicBezTo>
                        <a:pt x="162" y="115"/>
                        <a:pt x="164" y="0"/>
                        <a:pt x="220" y="17"/>
                      </a:cubicBezTo>
                      <a:cubicBezTo>
                        <a:pt x="227" y="60"/>
                        <a:pt x="224" y="70"/>
                        <a:pt x="204" y="104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6" name="Freeform 417"/>
                <p:cNvSpPr>
                  <a:spLocks/>
                </p:cNvSpPr>
                <p:nvPr/>
              </p:nvSpPr>
              <p:spPr bwMode="gray">
                <a:xfrm>
                  <a:off x="17079913" y="-15038387"/>
                  <a:ext cx="503238" cy="1217613"/>
                </a:xfrm>
                <a:custGeom>
                  <a:avLst/>
                  <a:gdLst/>
                  <a:ahLst/>
                  <a:cxnLst>
                    <a:cxn ang="0">
                      <a:pos x="48" y="4"/>
                    </a:cxn>
                    <a:cxn ang="0">
                      <a:pos x="43" y="294"/>
                    </a:cxn>
                    <a:cxn ang="0">
                      <a:pos x="3" y="266"/>
                    </a:cxn>
                    <a:cxn ang="0">
                      <a:pos x="9" y="134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34" h="325">
                      <a:moveTo>
                        <a:pt x="48" y="4"/>
                      </a:moveTo>
                      <a:cubicBezTo>
                        <a:pt x="134" y="34"/>
                        <a:pt x="93" y="246"/>
                        <a:pt x="43" y="294"/>
                      </a:cubicBezTo>
                      <a:cubicBezTo>
                        <a:pt x="10" y="325"/>
                        <a:pt x="0" y="313"/>
                        <a:pt x="3" y="266"/>
                      </a:cubicBezTo>
                      <a:cubicBezTo>
                        <a:pt x="5" y="222"/>
                        <a:pt x="11" y="179"/>
                        <a:pt x="9" y="134"/>
                      </a:cubicBezTo>
                      <a:cubicBezTo>
                        <a:pt x="6" y="67"/>
                        <a:pt x="2" y="34"/>
                        <a:pt x="61" y="0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7" name="Freeform 418"/>
                <p:cNvSpPr>
                  <a:spLocks/>
                </p:cNvSpPr>
                <p:nvPr/>
              </p:nvSpPr>
              <p:spPr bwMode="gray">
                <a:xfrm>
                  <a:off x="18954750" y="-15478125"/>
                  <a:ext cx="555625" cy="1500188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64" y="217"/>
                    </a:cxn>
                    <a:cxn ang="0">
                      <a:pos x="97" y="310"/>
                    </a:cxn>
                    <a:cxn ang="0">
                      <a:pos x="148" y="394"/>
                    </a:cxn>
                    <a:cxn ang="0">
                      <a:pos x="54" y="267"/>
                    </a:cxn>
                    <a:cxn ang="0">
                      <a:pos x="20" y="176"/>
                    </a:cxn>
                    <a:cxn ang="0">
                      <a:pos x="2" y="85"/>
                    </a:cxn>
                    <a:cxn ang="0">
                      <a:pos x="28" y="144"/>
                    </a:cxn>
                    <a:cxn ang="0">
                      <a:pos x="38" y="65"/>
                    </a:cxn>
                  </a:cxnLst>
                  <a:rect l="0" t="0" r="r" b="b"/>
                  <a:pathLst>
                    <a:path w="148" h="400">
                      <a:moveTo>
                        <a:pt x="24" y="0"/>
                      </a:moveTo>
                      <a:cubicBezTo>
                        <a:pt x="25" y="76"/>
                        <a:pt x="50" y="144"/>
                        <a:pt x="64" y="217"/>
                      </a:cubicBezTo>
                      <a:cubicBezTo>
                        <a:pt x="70" y="251"/>
                        <a:pt x="77" y="281"/>
                        <a:pt x="97" y="310"/>
                      </a:cubicBezTo>
                      <a:cubicBezTo>
                        <a:pt x="115" y="335"/>
                        <a:pt x="143" y="362"/>
                        <a:pt x="148" y="394"/>
                      </a:cubicBezTo>
                      <a:cubicBezTo>
                        <a:pt x="107" y="400"/>
                        <a:pt x="67" y="296"/>
                        <a:pt x="54" y="267"/>
                      </a:cubicBezTo>
                      <a:cubicBezTo>
                        <a:pt x="42" y="238"/>
                        <a:pt x="29" y="208"/>
                        <a:pt x="20" y="176"/>
                      </a:cubicBezTo>
                      <a:cubicBezTo>
                        <a:pt x="13" y="146"/>
                        <a:pt x="16" y="111"/>
                        <a:pt x="2" y="85"/>
                      </a:cubicBezTo>
                      <a:cubicBezTo>
                        <a:pt x="0" y="102"/>
                        <a:pt x="13" y="134"/>
                        <a:pt x="28" y="144"/>
                      </a:cubicBezTo>
                      <a:cubicBezTo>
                        <a:pt x="41" y="122"/>
                        <a:pt x="38" y="92"/>
                        <a:pt x="38" y="65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8" name="Freeform 419"/>
                <p:cNvSpPr>
                  <a:spLocks/>
                </p:cNvSpPr>
                <p:nvPr/>
              </p:nvSpPr>
              <p:spPr bwMode="gray">
                <a:xfrm>
                  <a:off x="18164175" y="-16414750"/>
                  <a:ext cx="1222375" cy="1258888"/>
                </a:xfrm>
                <a:custGeom>
                  <a:avLst/>
                  <a:gdLst/>
                  <a:ahLst/>
                  <a:cxnLst>
                    <a:cxn ang="0">
                      <a:pos x="177" y="266"/>
                    </a:cxn>
                    <a:cxn ang="0">
                      <a:pos x="267" y="187"/>
                    </a:cxn>
                    <a:cxn ang="0">
                      <a:pos x="282" y="34"/>
                    </a:cxn>
                    <a:cxn ang="0">
                      <a:pos x="180" y="188"/>
                    </a:cxn>
                    <a:cxn ang="0">
                      <a:pos x="170" y="275"/>
                    </a:cxn>
                    <a:cxn ang="0">
                      <a:pos x="134" y="282"/>
                    </a:cxn>
                    <a:cxn ang="0">
                      <a:pos x="115" y="282"/>
                    </a:cxn>
                    <a:cxn ang="0">
                      <a:pos x="104" y="298"/>
                    </a:cxn>
                    <a:cxn ang="0">
                      <a:pos x="24" y="260"/>
                    </a:cxn>
                    <a:cxn ang="0">
                      <a:pos x="144" y="155"/>
                    </a:cxn>
                  </a:cxnLst>
                  <a:rect l="0" t="0" r="r" b="b"/>
                  <a:pathLst>
                    <a:path w="326" h="336">
                      <a:moveTo>
                        <a:pt x="177" y="266"/>
                      </a:moveTo>
                      <a:cubicBezTo>
                        <a:pt x="186" y="318"/>
                        <a:pt x="258" y="202"/>
                        <a:pt x="267" y="187"/>
                      </a:cubicBezTo>
                      <a:cubicBezTo>
                        <a:pt x="287" y="153"/>
                        <a:pt x="326" y="57"/>
                        <a:pt x="282" y="34"/>
                      </a:cubicBezTo>
                      <a:cubicBezTo>
                        <a:pt x="213" y="0"/>
                        <a:pt x="180" y="141"/>
                        <a:pt x="180" y="188"/>
                      </a:cubicBezTo>
                      <a:cubicBezTo>
                        <a:pt x="180" y="212"/>
                        <a:pt x="189" y="258"/>
                        <a:pt x="170" y="275"/>
                      </a:cubicBezTo>
                      <a:cubicBezTo>
                        <a:pt x="163" y="281"/>
                        <a:pt x="143" y="280"/>
                        <a:pt x="134" y="282"/>
                      </a:cubicBezTo>
                      <a:cubicBezTo>
                        <a:pt x="129" y="284"/>
                        <a:pt x="120" y="280"/>
                        <a:pt x="115" y="282"/>
                      </a:cubicBezTo>
                      <a:cubicBezTo>
                        <a:pt x="107" y="286"/>
                        <a:pt x="110" y="295"/>
                        <a:pt x="104" y="298"/>
                      </a:cubicBezTo>
                      <a:cubicBezTo>
                        <a:pt x="60" y="325"/>
                        <a:pt x="0" y="336"/>
                        <a:pt x="24" y="260"/>
                      </a:cubicBezTo>
                      <a:cubicBezTo>
                        <a:pt x="42" y="204"/>
                        <a:pt x="111" y="200"/>
                        <a:pt x="144" y="155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19" name="Freeform 420"/>
                <p:cNvSpPr>
                  <a:spLocks/>
                </p:cNvSpPr>
                <p:nvPr/>
              </p:nvSpPr>
              <p:spPr bwMode="gray">
                <a:xfrm>
                  <a:off x="17275175" y="-16230600"/>
                  <a:ext cx="930275" cy="1079500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23" y="96"/>
                    </a:cxn>
                    <a:cxn ang="0">
                      <a:pos x="54" y="156"/>
                    </a:cxn>
                    <a:cxn ang="0">
                      <a:pos x="91" y="288"/>
                    </a:cxn>
                    <a:cxn ang="0">
                      <a:pos x="107" y="237"/>
                    </a:cxn>
                    <a:cxn ang="0">
                      <a:pos x="157" y="244"/>
                    </a:cxn>
                    <a:cxn ang="0">
                      <a:pos x="189" y="230"/>
                    </a:cxn>
                    <a:cxn ang="0">
                      <a:pos x="212" y="247"/>
                    </a:cxn>
                    <a:cxn ang="0">
                      <a:pos x="232" y="216"/>
                    </a:cxn>
                    <a:cxn ang="0">
                      <a:pos x="173" y="180"/>
                    </a:cxn>
                    <a:cxn ang="0">
                      <a:pos x="114" y="110"/>
                    </a:cxn>
                    <a:cxn ang="0">
                      <a:pos x="75" y="35"/>
                    </a:cxn>
                    <a:cxn ang="0">
                      <a:pos x="0" y="41"/>
                    </a:cxn>
                  </a:cxnLst>
                  <a:rect l="0" t="0" r="r" b="b"/>
                  <a:pathLst>
                    <a:path w="248" h="288">
                      <a:moveTo>
                        <a:pt x="0" y="38"/>
                      </a:moveTo>
                      <a:cubicBezTo>
                        <a:pt x="14" y="53"/>
                        <a:pt x="14" y="78"/>
                        <a:pt x="23" y="96"/>
                      </a:cubicBezTo>
                      <a:cubicBezTo>
                        <a:pt x="34" y="117"/>
                        <a:pt x="46" y="134"/>
                        <a:pt x="54" y="156"/>
                      </a:cubicBezTo>
                      <a:cubicBezTo>
                        <a:pt x="72" y="201"/>
                        <a:pt x="78" y="242"/>
                        <a:pt x="91" y="288"/>
                      </a:cubicBezTo>
                      <a:cubicBezTo>
                        <a:pt x="91" y="266"/>
                        <a:pt x="86" y="247"/>
                        <a:pt x="107" y="237"/>
                      </a:cubicBezTo>
                      <a:cubicBezTo>
                        <a:pt x="127" y="227"/>
                        <a:pt x="141" y="245"/>
                        <a:pt x="157" y="244"/>
                      </a:cubicBezTo>
                      <a:cubicBezTo>
                        <a:pt x="169" y="243"/>
                        <a:pt x="174" y="229"/>
                        <a:pt x="189" y="230"/>
                      </a:cubicBezTo>
                      <a:cubicBezTo>
                        <a:pt x="202" y="231"/>
                        <a:pt x="207" y="245"/>
                        <a:pt x="212" y="247"/>
                      </a:cubicBezTo>
                      <a:cubicBezTo>
                        <a:pt x="235" y="252"/>
                        <a:pt x="248" y="241"/>
                        <a:pt x="232" y="216"/>
                      </a:cubicBezTo>
                      <a:cubicBezTo>
                        <a:pt x="222" y="201"/>
                        <a:pt x="189" y="191"/>
                        <a:pt x="173" y="180"/>
                      </a:cubicBezTo>
                      <a:cubicBezTo>
                        <a:pt x="146" y="162"/>
                        <a:pt x="130" y="138"/>
                        <a:pt x="114" y="110"/>
                      </a:cubicBezTo>
                      <a:cubicBezTo>
                        <a:pt x="101" y="85"/>
                        <a:pt x="93" y="57"/>
                        <a:pt x="75" y="35"/>
                      </a:cubicBezTo>
                      <a:cubicBezTo>
                        <a:pt x="46" y="0"/>
                        <a:pt x="34" y="24"/>
                        <a:pt x="0" y="41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0" name="Freeform 421"/>
                <p:cNvSpPr>
                  <a:spLocks/>
                </p:cNvSpPr>
                <p:nvPr/>
              </p:nvSpPr>
              <p:spPr bwMode="gray">
                <a:xfrm>
                  <a:off x="17822863" y="-2082800"/>
                  <a:ext cx="922338" cy="2032000"/>
                </a:xfrm>
                <a:custGeom>
                  <a:avLst/>
                  <a:gdLst/>
                  <a:ahLst/>
                  <a:cxnLst>
                    <a:cxn ang="0">
                      <a:pos x="141" y="0"/>
                    </a:cxn>
                    <a:cxn ang="0">
                      <a:pos x="114" y="114"/>
                    </a:cxn>
                    <a:cxn ang="0">
                      <a:pos x="155" y="166"/>
                    </a:cxn>
                    <a:cxn ang="0">
                      <a:pos x="167" y="252"/>
                    </a:cxn>
                    <a:cxn ang="0">
                      <a:pos x="163" y="299"/>
                    </a:cxn>
                    <a:cxn ang="0">
                      <a:pos x="180" y="346"/>
                    </a:cxn>
                    <a:cxn ang="0">
                      <a:pos x="138" y="384"/>
                    </a:cxn>
                    <a:cxn ang="0">
                      <a:pos x="128" y="418"/>
                    </a:cxn>
                    <a:cxn ang="0">
                      <a:pos x="92" y="463"/>
                    </a:cxn>
                    <a:cxn ang="0">
                      <a:pos x="27" y="472"/>
                    </a:cxn>
                    <a:cxn ang="0">
                      <a:pos x="30" y="505"/>
                    </a:cxn>
                    <a:cxn ang="0">
                      <a:pos x="7" y="521"/>
                    </a:cxn>
                    <a:cxn ang="0">
                      <a:pos x="43" y="538"/>
                    </a:cxn>
                    <a:cxn ang="0">
                      <a:pos x="203" y="466"/>
                    </a:cxn>
                    <a:cxn ang="0">
                      <a:pos x="219" y="384"/>
                    </a:cxn>
                    <a:cxn ang="0">
                      <a:pos x="238" y="294"/>
                    </a:cxn>
                    <a:cxn ang="0">
                      <a:pos x="161" y="83"/>
                    </a:cxn>
                    <a:cxn ang="0">
                      <a:pos x="141" y="22"/>
                    </a:cxn>
                  </a:cxnLst>
                  <a:rect l="0" t="0" r="r" b="b"/>
                  <a:pathLst>
                    <a:path w="246" h="542">
                      <a:moveTo>
                        <a:pt x="141" y="0"/>
                      </a:moveTo>
                      <a:cubicBezTo>
                        <a:pt x="134" y="39"/>
                        <a:pt x="110" y="70"/>
                        <a:pt x="114" y="114"/>
                      </a:cubicBezTo>
                      <a:cubicBezTo>
                        <a:pt x="117" y="147"/>
                        <a:pt x="134" y="148"/>
                        <a:pt x="155" y="166"/>
                      </a:cubicBezTo>
                      <a:cubicBezTo>
                        <a:pt x="186" y="191"/>
                        <a:pt x="176" y="216"/>
                        <a:pt x="167" y="252"/>
                      </a:cubicBezTo>
                      <a:cubicBezTo>
                        <a:pt x="163" y="268"/>
                        <a:pt x="158" y="281"/>
                        <a:pt x="163" y="299"/>
                      </a:cubicBezTo>
                      <a:cubicBezTo>
                        <a:pt x="168" y="318"/>
                        <a:pt x="184" y="323"/>
                        <a:pt x="180" y="346"/>
                      </a:cubicBezTo>
                      <a:cubicBezTo>
                        <a:pt x="175" y="377"/>
                        <a:pt x="156" y="365"/>
                        <a:pt x="138" y="384"/>
                      </a:cubicBezTo>
                      <a:cubicBezTo>
                        <a:pt x="126" y="395"/>
                        <a:pt x="130" y="401"/>
                        <a:pt x="128" y="418"/>
                      </a:cubicBezTo>
                      <a:cubicBezTo>
                        <a:pt x="123" y="453"/>
                        <a:pt x="124" y="456"/>
                        <a:pt x="92" y="463"/>
                      </a:cubicBezTo>
                      <a:cubicBezTo>
                        <a:pt x="71" y="469"/>
                        <a:pt x="49" y="471"/>
                        <a:pt x="27" y="472"/>
                      </a:cubicBezTo>
                      <a:cubicBezTo>
                        <a:pt x="57" y="483"/>
                        <a:pt x="55" y="489"/>
                        <a:pt x="30" y="505"/>
                      </a:cubicBezTo>
                      <a:cubicBezTo>
                        <a:pt x="17" y="513"/>
                        <a:pt x="0" y="497"/>
                        <a:pt x="7" y="521"/>
                      </a:cubicBezTo>
                      <a:cubicBezTo>
                        <a:pt x="10" y="534"/>
                        <a:pt x="32" y="537"/>
                        <a:pt x="43" y="538"/>
                      </a:cubicBezTo>
                      <a:cubicBezTo>
                        <a:pt x="101" y="542"/>
                        <a:pt x="175" y="515"/>
                        <a:pt x="203" y="466"/>
                      </a:cubicBezTo>
                      <a:cubicBezTo>
                        <a:pt x="218" y="441"/>
                        <a:pt x="215" y="414"/>
                        <a:pt x="219" y="384"/>
                      </a:cubicBezTo>
                      <a:cubicBezTo>
                        <a:pt x="222" y="353"/>
                        <a:pt x="236" y="324"/>
                        <a:pt x="238" y="294"/>
                      </a:cubicBezTo>
                      <a:cubicBezTo>
                        <a:pt x="246" y="216"/>
                        <a:pt x="196" y="142"/>
                        <a:pt x="161" y="83"/>
                      </a:cubicBezTo>
                      <a:cubicBezTo>
                        <a:pt x="151" y="66"/>
                        <a:pt x="141" y="43"/>
                        <a:pt x="141" y="22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1" name="Freeform 422"/>
                <p:cNvSpPr>
                  <a:spLocks/>
                </p:cNvSpPr>
                <p:nvPr/>
              </p:nvSpPr>
              <p:spPr bwMode="gray">
                <a:xfrm>
                  <a:off x="14946313" y="-16430625"/>
                  <a:ext cx="2662238" cy="7631113"/>
                </a:xfrm>
                <a:custGeom>
                  <a:avLst/>
                  <a:gdLst/>
                  <a:ahLst/>
                  <a:cxnLst>
                    <a:cxn ang="0">
                      <a:pos x="710" y="8"/>
                    </a:cxn>
                    <a:cxn ang="0">
                      <a:pos x="461" y="124"/>
                    </a:cxn>
                    <a:cxn ang="0">
                      <a:pos x="220" y="242"/>
                    </a:cxn>
                    <a:cxn ang="0">
                      <a:pos x="97" y="511"/>
                    </a:cxn>
                    <a:cxn ang="0">
                      <a:pos x="45" y="889"/>
                    </a:cxn>
                    <a:cxn ang="0">
                      <a:pos x="19" y="1215"/>
                    </a:cxn>
                    <a:cxn ang="0">
                      <a:pos x="92" y="1547"/>
                    </a:cxn>
                    <a:cxn ang="0">
                      <a:pos x="103" y="1672"/>
                    </a:cxn>
                    <a:cxn ang="0">
                      <a:pos x="161" y="1815"/>
                    </a:cxn>
                    <a:cxn ang="0">
                      <a:pos x="285" y="2035"/>
                    </a:cxn>
                    <a:cxn ang="0">
                      <a:pos x="350" y="1892"/>
                    </a:cxn>
                    <a:cxn ang="0">
                      <a:pos x="424" y="1784"/>
                    </a:cxn>
                    <a:cxn ang="0">
                      <a:pos x="436" y="1691"/>
                    </a:cxn>
                    <a:cxn ang="0">
                      <a:pos x="438" y="1566"/>
                    </a:cxn>
                    <a:cxn ang="0">
                      <a:pos x="346" y="1448"/>
                    </a:cxn>
                    <a:cxn ang="0">
                      <a:pos x="312" y="1328"/>
                    </a:cxn>
                    <a:cxn ang="0">
                      <a:pos x="346" y="1417"/>
                    </a:cxn>
                    <a:cxn ang="0">
                      <a:pos x="351" y="1515"/>
                    </a:cxn>
                    <a:cxn ang="0">
                      <a:pos x="442" y="1684"/>
                    </a:cxn>
                    <a:cxn ang="0">
                      <a:pos x="480" y="1383"/>
                    </a:cxn>
                    <a:cxn ang="0">
                      <a:pos x="645" y="1164"/>
                    </a:cxn>
                    <a:cxn ang="0">
                      <a:pos x="651" y="830"/>
                    </a:cxn>
                    <a:cxn ang="0">
                      <a:pos x="633" y="484"/>
                    </a:cxn>
                    <a:cxn ang="0">
                      <a:pos x="638" y="211"/>
                    </a:cxn>
                    <a:cxn ang="0">
                      <a:pos x="689" y="0"/>
                    </a:cxn>
                  </a:cxnLst>
                  <a:rect l="0" t="0" r="r" b="b"/>
                  <a:pathLst>
                    <a:path w="710" h="2035">
                      <a:moveTo>
                        <a:pt x="710" y="8"/>
                      </a:moveTo>
                      <a:cubicBezTo>
                        <a:pt x="634" y="55"/>
                        <a:pt x="553" y="92"/>
                        <a:pt x="461" y="124"/>
                      </a:cubicBezTo>
                      <a:cubicBezTo>
                        <a:pt x="373" y="155"/>
                        <a:pt x="294" y="189"/>
                        <a:pt x="220" y="242"/>
                      </a:cubicBezTo>
                      <a:cubicBezTo>
                        <a:pt x="122" y="311"/>
                        <a:pt x="102" y="391"/>
                        <a:pt x="97" y="511"/>
                      </a:cubicBezTo>
                      <a:cubicBezTo>
                        <a:pt x="92" y="641"/>
                        <a:pt x="50" y="759"/>
                        <a:pt x="45" y="889"/>
                      </a:cubicBezTo>
                      <a:cubicBezTo>
                        <a:pt x="40" y="1001"/>
                        <a:pt x="36" y="1107"/>
                        <a:pt x="19" y="1215"/>
                      </a:cubicBezTo>
                      <a:cubicBezTo>
                        <a:pt x="0" y="1330"/>
                        <a:pt x="58" y="1440"/>
                        <a:pt x="92" y="1547"/>
                      </a:cubicBezTo>
                      <a:cubicBezTo>
                        <a:pt x="109" y="1602"/>
                        <a:pt x="106" y="1613"/>
                        <a:pt x="103" y="1672"/>
                      </a:cubicBezTo>
                      <a:cubicBezTo>
                        <a:pt x="100" y="1744"/>
                        <a:pt x="128" y="1759"/>
                        <a:pt x="161" y="1815"/>
                      </a:cubicBezTo>
                      <a:cubicBezTo>
                        <a:pt x="199" y="1882"/>
                        <a:pt x="204" y="1990"/>
                        <a:pt x="285" y="2035"/>
                      </a:cubicBezTo>
                      <a:cubicBezTo>
                        <a:pt x="302" y="1952"/>
                        <a:pt x="281" y="1934"/>
                        <a:pt x="350" y="1892"/>
                      </a:cubicBezTo>
                      <a:cubicBezTo>
                        <a:pt x="393" y="1865"/>
                        <a:pt x="418" y="1834"/>
                        <a:pt x="424" y="1784"/>
                      </a:cubicBezTo>
                      <a:cubicBezTo>
                        <a:pt x="484" y="1758"/>
                        <a:pt x="441" y="1724"/>
                        <a:pt x="436" y="1691"/>
                      </a:cubicBezTo>
                      <a:cubicBezTo>
                        <a:pt x="430" y="1650"/>
                        <a:pt x="449" y="1610"/>
                        <a:pt x="438" y="1566"/>
                      </a:cubicBezTo>
                      <a:cubicBezTo>
                        <a:pt x="423" y="1511"/>
                        <a:pt x="375" y="1496"/>
                        <a:pt x="346" y="1448"/>
                      </a:cubicBezTo>
                      <a:cubicBezTo>
                        <a:pt x="323" y="1410"/>
                        <a:pt x="333" y="1365"/>
                        <a:pt x="312" y="1328"/>
                      </a:cubicBezTo>
                      <a:cubicBezTo>
                        <a:pt x="315" y="1365"/>
                        <a:pt x="336" y="1385"/>
                        <a:pt x="346" y="1417"/>
                      </a:cubicBezTo>
                      <a:cubicBezTo>
                        <a:pt x="357" y="1451"/>
                        <a:pt x="344" y="1485"/>
                        <a:pt x="351" y="1515"/>
                      </a:cubicBezTo>
                      <a:cubicBezTo>
                        <a:pt x="364" y="1569"/>
                        <a:pt x="421" y="1628"/>
                        <a:pt x="442" y="1684"/>
                      </a:cubicBezTo>
                      <a:cubicBezTo>
                        <a:pt x="541" y="1665"/>
                        <a:pt x="458" y="1450"/>
                        <a:pt x="480" y="1383"/>
                      </a:cubicBezTo>
                      <a:cubicBezTo>
                        <a:pt x="507" y="1304"/>
                        <a:pt x="600" y="1240"/>
                        <a:pt x="645" y="1164"/>
                      </a:cubicBezTo>
                      <a:cubicBezTo>
                        <a:pt x="695" y="1079"/>
                        <a:pt x="681" y="927"/>
                        <a:pt x="651" y="830"/>
                      </a:cubicBezTo>
                      <a:cubicBezTo>
                        <a:pt x="617" y="717"/>
                        <a:pt x="628" y="605"/>
                        <a:pt x="633" y="484"/>
                      </a:cubicBezTo>
                      <a:cubicBezTo>
                        <a:pt x="637" y="395"/>
                        <a:pt x="637" y="302"/>
                        <a:pt x="638" y="211"/>
                      </a:cubicBezTo>
                      <a:cubicBezTo>
                        <a:pt x="639" y="165"/>
                        <a:pt x="655" y="22"/>
                        <a:pt x="689" y="0"/>
                      </a:cubicBezTo>
                    </a:path>
                  </a:pathLst>
                </a:custGeom>
                <a:solidFill>
                  <a:srgbClr val="2A3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2" name="Freeform 423"/>
                <p:cNvSpPr>
                  <a:spLocks/>
                </p:cNvSpPr>
                <p:nvPr/>
              </p:nvSpPr>
              <p:spPr bwMode="gray">
                <a:xfrm>
                  <a:off x="19003963" y="-16568737"/>
                  <a:ext cx="2673350" cy="7510463"/>
                </a:xfrm>
                <a:custGeom>
                  <a:avLst/>
                  <a:gdLst/>
                  <a:ahLst/>
                  <a:cxnLst>
                    <a:cxn ang="0">
                      <a:pos x="26" y="26"/>
                    </a:cxn>
                    <a:cxn ang="0">
                      <a:pos x="78" y="195"/>
                    </a:cxn>
                    <a:cxn ang="0">
                      <a:pos x="78" y="378"/>
                    </a:cxn>
                    <a:cxn ang="0">
                      <a:pos x="52" y="756"/>
                    </a:cxn>
                    <a:cxn ang="0">
                      <a:pos x="223" y="1375"/>
                    </a:cxn>
                    <a:cxn ang="0">
                      <a:pos x="289" y="1722"/>
                    </a:cxn>
                    <a:cxn ang="0">
                      <a:pos x="365" y="1853"/>
                    </a:cxn>
                    <a:cxn ang="0">
                      <a:pos x="500" y="2003"/>
                    </a:cxn>
                    <a:cxn ang="0">
                      <a:pos x="605" y="1786"/>
                    </a:cxn>
                    <a:cxn ang="0">
                      <a:pos x="660" y="1638"/>
                    </a:cxn>
                    <a:cxn ang="0">
                      <a:pos x="690" y="1636"/>
                    </a:cxn>
                    <a:cxn ang="0">
                      <a:pos x="664" y="1494"/>
                    </a:cxn>
                    <a:cxn ang="0">
                      <a:pos x="685" y="1355"/>
                    </a:cxn>
                    <a:cxn ang="0">
                      <a:pos x="685" y="1173"/>
                    </a:cxn>
                    <a:cxn ang="0">
                      <a:pos x="698" y="996"/>
                    </a:cxn>
                    <a:cxn ang="0">
                      <a:pos x="581" y="306"/>
                    </a:cxn>
                    <a:cxn ang="0">
                      <a:pos x="553" y="209"/>
                    </a:cxn>
                    <a:cxn ang="0">
                      <a:pos x="478" y="156"/>
                    </a:cxn>
                    <a:cxn ang="0">
                      <a:pos x="255" y="58"/>
                    </a:cxn>
                    <a:cxn ang="0">
                      <a:pos x="124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13" h="2003">
                      <a:moveTo>
                        <a:pt x="26" y="26"/>
                      </a:moveTo>
                      <a:cubicBezTo>
                        <a:pt x="41" y="88"/>
                        <a:pt x="75" y="128"/>
                        <a:pt x="78" y="195"/>
                      </a:cubicBezTo>
                      <a:cubicBezTo>
                        <a:pt x="81" y="255"/>
                        <a:pt x="81" y="318"/>
                        <a:pt x="78" y="378"/>
                      </a:cubicBezTo>
                      <a:cubicBezTo>
                        <a:pt x="72" y="504"/>
                        <a:pt x="69" y="632"/>
                        <a:pt x="52" y="756"/>
                      </a:cubicBezTo>
                      <a:cubicBezTo>
                        <a:pt x="21" y="976"/>
                        <a:pt x="157" y="1175"/>
                        <a:pt x="223" y="1375"/>
                      </a:cubicBezTo>
                      <a:cubicBezTo>
                        <a:pt x="259" y="1483"/>
                        <a:pt x="243" y="1613"/>
                        <a:pt x="289" y="1722"/>
                      </a:cubicBezTo>
                      <a:cubicBezTo>
                        <a:pt x="305" y="1763"/>
                        <a:pt x="322" y="1844"/>
                        <a:pt x="365" y="1853"/>
                      </a:cubicBezTo>
                      <a:cubicBezTo>
                        <a:pt x="439" y="1868"/>
                        <a:pt x="480" y="1987"/>
                        <a:pt x="500" y="2003"/>
                      </a:cubicBezTo>
                      <a:cubicBezTo>
                        <a:pt x="528" y="1954"/>
                        <a:pt x="585" y="1837"/>
                        <a:pt x="605" y="1786"/>
                      </a:cubicBezTo>
                      <a:cubicBezTo>
                        <a:pt x="627" y="1729"/>
                        <a:pt x="664" y="1706"/>
                        <a:pt x="660" y="1638"/>
                      </a:cubicBezTo>
                      <a:cubicBezTo>
                        <a:pt x="669" y="1639"/>
                        <a:pt x="681" y="1635"/>
                        <a:pt x="690" y="1636"/>
                      </a:cubicBezTo>
                      <a:cubicBezTo>
                        <a:pt x="713" y="1578"/>
                        <a:pt x="679" y="1543"/>
                        <a:pt x="664" y="1494"/>
                      </a:cubicBezTo>
                      <a:cubicBezTo>
                        <a:pt x="646" y="1434"/>
                        <a:pt x="677" y="1415"/>
                        <a:pt x="685" y="1355"/>
                      </a:cubicBezTo>
                      <a:cubicBezTo>
                        <a:pt x="693" y="1296"/>
                        <a:pt x="680" y="1233"/>
                        <a:pt x="685" y="1173"/>
                      </a:cubicBezTo>
                      <a:cubicBezTo>
                        <a:pt x="690" y="1114"/>
                        <a:pt x="705" y="1058"/>
                        <a:pt x="698" y="996"/>
                      </a:cubicBezTo>
                      <a:cubicBezTo>
                        <a:pt x="673" y="769"/>
                        <a:pt x="636" y="526"/>
                        <a:pt x="581" y="306"/>
                      </a:cubicBezTo>
                      <a:cubicBezTo>
                        <a:pt x="574" y="278"/>
                        <a:pt x="570" y="231"/>
                        <a:pt x="553" y="209"/>
                      </a:cubicBezTo>
                      <a:cubicBezTo>
                        <a:pt x="533" y="182"/>
                        <a:pt x="477" y="162"/>
                        <a:pt x="478" y="156"/>
                      </a:cubicBezTo>
                      <a:cubicBezTo>
                        <a:pt x="389" y="166"/>
                        <a:pt x="332" y="77"/>
                        <a:pt x="255" y="58"/>
                      </a:cubicBezTo>
                      <a:cubicBezTo>
                        <a:pt x="213" y="48"/>
                        <a:pt x="165" y="63"/>
                        <a:pt x="124" y="53"/>
                      </a:cubicBezTo>
                      <a:cubicBezTo>
                        <a:pt x="82" y="43"/>
                        <a:pt x="34" y="21"/>
                        <a:pt x="0" y="0"/>
                      </a:cubicBezTo>
                    </a:path>
                  </a:pathLst>
                </a:custGeom>
                <a:solidFill>
                  <a:srgbClr val="2A3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3" name="Freeform 424"/>
                <p:cNvSpPr>
                  <a:spLocks/>
                </p:cNvSpPr>
                <p:nvPr/>
              </p:nvSpPr>
              <p:spPr bwMode="gray">
                <a:xfrm>
                  <a:off x="17305338" y="-15401925"/>
                  <a:ext cx="1784350" cy="4146550"/>
                </a:xfrm>
                <a:custGeom>
                  <a:avLst/>
                  <a:gdLst/>
                  <a:ahLst/>
                  <a:cxnLst>
                    <a:cxn ang="0">
                      <a:pos x="461" y="890"/>
                    </a:cxn>
                    <a:cxn ang="0">
                      <a:pos x="439" y="769"/>
                    </a:cxn>
                    <a:cxn ang="0">
                      <a:pos x="351" y="706"/>
                    </a:cxn>
                    <a:cxn ang="0">
                      <a:pos x="448" y="681"/>
                    </a:cxn>
                    <a:cxn ang="0">
                      <a:pos x="418" y="613"/>
                    </a:cxn>
                    <a:cxn ang="0">
                      <a:pos x="396" y="541"/>
                    </a:cxn>
                    <a:cxn ang="0">
                      <a:pos x="383" y="380"/>
                    </a:cxn>
                    <a:cxn ang="0">
                      <a:pos x="366" y="299"/>
                    </a:cxn>
                    <a:cxn ang="0">
                      <a:pos x="376" y="211"/>
                    </a:cxn>
                    <a:cxn ang="0">
                      <a:pos x="331" y="74"/>
                    </a:cxn>
                    <a:cxn ang="0">
                      <a:pos x="286" y="85"/>
                    </a:cxn>
                    <a:cxn ang="0">
                      <a:pos x="248" y="69"/>
                    </a:cxn>
                    <a:cxn ang="0">
                      <a:pos x="187" y="0"/>
                    </a:cxn>
                    <a:cxn ang="0">
                      <a:pos x="207" y="83"/>
                    </a:cxn>
                    <a:cxn ang="0">
                      <a:pos x="171" y="155"/>
                    </a:cxn>
                    <a:cxn ang="0">
                      <a:pos x="155" y="78"/>
                    </a:cxn>
                    <a:cxn ang="0">
                      <a:pos x="123" y="241"/>
                    </a:cxn>
                    <a:cxn ang="0">
                      <a:pos x="83" y="407"/>
                    </a:cxn>
                    <a:cxn ang="0">
                      <a:pos x="105" y="407"/>
                    </a:cxn>
                    <a:cxn ang="0">
                      <a:pos x="177" y="316"/>
                    </a:cxn>
                    <a:cxn ang="0">
                      <a:pos x="162" y="483"/>
                    </a:cxn>
                    <a:cxn ang="0">
                      <a:pos x="93" y="609"/>
                    </a:cxn>
                    <a:cxn ang="0">
                      <a:pos x="147" y="564"/>
                    </a:cxn>
                    <a:cxn ang="0">
                      <a:pos x="180" y="622"/>
                    </a:cxn>
                    <a:cxn ang="0">
                      <a:pos x="178" y="700"/>
                    </a:cxn>
                    <a:cxn ang="0">
                      <a:pos x="123" y="749"/>
                    </a:cxn>
                    <a:cxn ang="0">
                      <a:pos x="102" y="883"/>
                    </a:cxn>
                    <a:cxn ang="0">
                      <a:pos x="167" y="987"/>
                    </a:cxn>
                    <a:cxn ang="0">
                      <a:pos x="92" y="998"/>
                    </a:cxn>
                    <a:cxn ang="0">
                      <a:pos x="47" y="942"/>
                    </a:cxn>
                    <a:cxn ang="0">
                      <a:pos x="21" y="984"/>
                    </a:cxn>
                    <a:cxn ang="0">
                      <a:pos x="59" y="1007"/>
                    </a:cxn>
                    <a:cxn ang="0">
                      <a:pos x="94" y="1032"/>
                    </a:cxn>
                    <a:cxn ang="0">
                      <a:pos x="248" y="1099"/>
                    </a:cxn>
                    <a:cxn ang="0">
                      <a:pos x="399" y="1068"/>
                    </a:cxn>
                    <a:cxn ang="0">
                      <a:pos x="328" y="998"/>
                    </a:cxn>
                    <a:cxn ang="0">
                      <a:pos x="381" y="964"/>
                    </a:cxn>
                    <a:cxn ang="0">
                      <a:pos x="461" y="890"/>
                    </a:cxn>
                  </a:cxnLst>
                  <a:rect l="0" t="0" r="r" b="b"/>
                  <a:pathLst>
                    <a:path w="476" h="1106">
                      <a:moveTo>
                        <a:pt x="461" y="890"/>
                      </a:moveTo>
                      <a:cubicBezTo>
                        <a:pt x="476" y="852"/>
                        <a:pt x="461" y="796"/>
                        <a:pt x="439" y="769"/>
                      </a:cubicBezTo>
                      <a:cubicBezTo>
                        <a:pt x="416" y="742"/>
                        <a:pt x="364" y="748"/>
                        <a:pt x="351" y="706"/>
                      </a:cubicBezTo>
                      <a:cubicBezTo>
                        <a:pt x="331" y="643"/>
                        <a:pt x="421" y="682"/>
                        <a:pt x="448" y="681"/>
                      </a:cubicBezTo>
                      <a:cubicBezTo>
                        <a:pt x="452" y="653"/>
                        <a:pt x="430" y="635"/>
                        <a:pt x="418" y="613"/>
                      </a:cubicBezTo>
                      <a:cubicBezTo>
                        <a:pt x="404" y="588"/>
                        <a:pt x="400" y="571"/>
                        <a:pt x="396" y="541"/>
                      </a:cubicBezTo>
                      <a:cubicBezTo>
                        <a:pt x="388" y="489"/>
                        <a:pt x="383" y="437"/>
                        <a:pt x="383" y="380"/>
                      </a:cubicBezTo>
                      <a:cubicBezTo>
                        <a:pt x="383" y="347"/>
                        <a:pt x="372" y="330"/>
                        <a:pt x="366" y="299"/>
                      </a:cubicBezTo>
                      <a:cubicBezTo>
                        <a:pt x="361" y="270"/>
                        <a:pt x="374" y="240"/>
                        <a:pt x="376" y="211"/>
                      </a:cubicBezTo>
                      <a:cubicBezTo>
                        <a:pt x="380" y="175"/>
                        <a:pt x="357" y="97"/>
                        <a:pt x="331" y="74"/>
                      </a:cubicBezTo>
                      <a:cubicBezTo>
                        <a:pt x="302" y="49"/>
                        <a:pt x="310" y="77"/>
                        <a:pt x="286" y="85"/>
                      </a:cubicBezTo>
                      <a:cubicBezTo>
                        <a:pt x="268" y="92"/>
                        <a:pt x="264" y="81"/>
                        <a:pt x="248" y="69"/>
                      </a:cubicBezTo>
                      <a:cubicBezTo>
                        <a:pt x="222" y="48"/>
                        <a:pt x="205" y="28"/>
                        <a:pt x="187" y="0"/>
                      </a:cubicBezTo>
                      <a:cubicBezTo>
                        <a:pt x="139" y="0"/>
                        <a:pt x="201" y="70"/>
                        <a:pt x="207" y="83"/>
                      </a:cubicBezTo>
                      <a:cubicBezTo>
                        <a:pt x="224" y="119"/>
                        <a:pt x="224" y="164"/>
                        <a:pt x="171" y="155"/>
                      </a:cubicBezTo>
                      <a:cubicBezTo>
                        <a:pt x="161" y="130"/>
                        <a:pt x="176" y="98"/>
                        <a:pt x="155" y="78"/>
                      </a:cubicBezTo>
                      <a:cubicBezTo>
                        <a:pt x="136" y="132"/>
                        <a:pt x="149" y="187"/>
                        <a:pt x="123" y="241"/>
                      </a:cubicBezTo>
                      <a:cubicBezTo>
                        <a:pt x="96" y="296"/>
                        <a:pt x="80" y="343"/>
                        <a:pt x="83" y="407"/>
                      </a:cubicBezTo>
                      <a:cubicBezTo>
                        <a:pt x="89" y="408"/>
                        <a:pt x="100" y="408"/>
                        <a:pt x="105" y="407"/>
                      </a:cubicBezTo>
                      <a:cubicBezTo>
                        <a:pt x="116" y="382"/>
                        <a:pt x="147" y="314"/>
                        <a:pt x="177" y="316"/>
                      </a:cubicBezTo>
                      <a:cubicBezTo>
                        <a:pt x="202" y="371"/>
                        <a:pt x="200" y="435"/>
                        <a:pt x="162" y="483"/>
                      </a:cubicBezTo>
                      <a:cubicBezTo>
                        <a:pt x="133" y="519"/>
                        <a:pt x="87" y="558"/>
                        <a:pt x="93" y="609"/>
                      </a:cubicBezTo>
                      <a:cubicBezTo>
                        <a:pt x="112" y="600"/>
                        <a:pt x="120" y="568"/>
                        <a:pt x="147" y="564"/>
                      </a:cubicBezTo>
                      <a:cubicBezTo>
                        <a:pt x="181" y="559"/>
                        <a:pt x="175" y="593"/>
                        <a:pt x="180" y="622"/>
                      </a:cubicBezTo>
                      <a:cubicBezTo>
                        <a:pt x="183" y="641"/>
                        <a:pt x="193" y="686"/>
                        <a:pt x="178" y="700"/>
                      </a:cubicBezTo>
                      <a:cubicBezTo>
                        <a:pt x="157" y="719"/>
                        <a:pt x="112" y="699"/>
                        <a:pt x="123" y="749"/>
                      </a:cubicBezTo>
                      <a:cubicBezTo>
                        <a:pt x="178" y="770"/>
                        <a:pt x="103" y="851"/>
                        <a:pt x="102" y="883"/>
                      </a:cubicBezTo>
                      <a:cubicBezTo>
                        <a:pt x="102" y="933"/>
                        <a:pt x="195" y="954"/>
                        <a:pt x="167" y="987"/>
                      </a:cubicBezTo>
                      <a:cubicBezTo>
                        <a:pt x="153" y="1004"/>
                        <a:pt x="109" y="1010"/>
                        <a:pt x="92" y="998"/>
                      </a:cubicBezTo>
                      <a:cubicBezTo>
                        <a:pt x="73" y="985"/>
                        <a:pt x="72" y="951"/>
                        <a:pt x="47" y="942"/>
                      </a:cubicBezTo>
                      <a:cubicBezTo>
                        <a:pt x="12" y="929"/>
                        <a:pt x="0" y="961"/>
                        <a:pt x="21" y="984"/>
                      </a:cubicBezTo>
                      <a:cubicBezTo>
                        <a:pt x="31" y="994"/>
                        <a:pt x="47" y="999"/>
                        <a:pt x="59" y="1007"/>
                      </a:cubicBezTo>
                      <a:cubicBezTo>
                        <a:pt x="73" y="1015"/>
                        <a:pt x="82" y="1026"/>
                        <a:pt x="94" y="1032"/>
                      </a:cubicBezTo>
                      <a:cubicBezTo>
                        <a:pt x="137" y="1058"/>
                        <a:pt x="198" y="1089"/>
                        <a:pt x="248" y="1099"/>
                      </a:cubicBezTo>
                      <a:cubicBezTo>
                        <a:pt x="284" y="1106"/>
                        <a:pt x="375" y="1099"/>
                        <a:pt x="399" y="1068"/>
                      </a:cubicBezTo>
                      <a:cubicBezTo>
                        <a:pt x="433" y="1027"/>
                        <a:pt x="336" y="1037"/>
                        <a:pt x="328" y="998"/>
                      </a:cubicBezTo>
                      <a:cubicBezTo>
                        <a:pt x="319" y="954"/>
                        <a:pt x="359" y="970"/>
                        <a:pt x="381" y="964"/>
                      </a:cubicBezTo>
                      <a:cubicBezTo>
                        <a:pt x="411" y="956"/>
                        <a:pt x="450" y="918"/>
                        <a:pt x="461" y="890"/>
                      </a:cubicBezTo>
                      <a:close/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4" name="Freeform 425"/>
                <p:cNvSpPr>
                  <a:spLocks/>
                </p:cNvSpPr>
                <p:nvPr/>
              </p:nvSpPr>
              <p:spPr bwMode="gray">
                <a:xfrm>
                  <a:off x="17856200" y="-15555912"/>
                  <a:ext cx="1144588" cy="5051425"/>
                </a:xfrm>
                <a:custGeom>
                  <a:avLst/>
                  <a:gdLst/>
                  <a:ahLst/>
                  <a:cxnLst>
                    <a:cxn ang="0">
                      <a:pos x="65" y="43"/>
                    </a:cxn>
                    <a:cxn ang="0">
                      <a:pos x="51" y="199"/>
                    </a:cxn>
                    <a:cxn ang="0">
                      <a:pos x="12" y="343"/>
                    </a:cxn>
                    <a:cxn ang="0">
                      <a:pos x="25" y="499"/>
                    </a:cxn>
                    <a:cxn ang="0">
                      <a:pos x="6" y="676"/>
                    </a:cxn>
                    <a:cxn ang="0">
                      <a:pos x="19" y="1021"/>
                    </a:cxn>
                    <a:cxn ang="0">
                      <a:pos x="19" y="1222"/>
                    </a:cxn>
                    <a:cxn ang="0">
                      <a:pos x="125" y="1313"/>
                    </a:cxn>
                    <a:cxn ang="0">
                      <a:pos x="215" y="1300"/>
                    </a:cxn>
                    <a:cxn ang="0">
                      <a:pos x="274" y="1238"/>
                    </a:cxn>
                    <a:cxn ang="0">
                      <a:pos x="260" y="923"/>
                    </a:cxn>
                    <a:cxn ang="0">
                      <a:pos x="233" y="599"/>
                    </a:cxn>
                    <a:cxn ang="0">
                      <a:pos x="195" y="271"/>
                    </a:cxn>
                    <a:cxn ang="0">
                      <a:pos x="109" y="5"/>
                    </a:cxn>
                    <a:cxn ang="0">
                      <a:pos x="71" y="10"/>
                    </a:cxn>
                  </a:cxnLst>
                  <a:rect l="0" t="0" r="r" b="b"/>
                  <a:pathLst>
                    <a:path w="305" h="1347">
                      <a:moveTo>
                        <a:pt x="65" y="43"/>
                      </a:moveTo>
                      <a:cubicBezTo>
                        <a:pt x="65" y="98"/>
                        <a:pt x="64" y="149"/>
                        <a:pt x="51" y="199"/>
                      </a:cubicBezTo>
                      <a:cubicBezTo>
                        <a:pt x="38" y="249"/>
                        <a:pt x="15" y="290"/>
                        <a:pt x="12" y="343"/>
                      </a:cubicBezTo>
                      <a:cubicBezTo>
                        <a:pt x="10" y="396"/>
                        <a:pt x="24" y="446"/>
                        <a:pt x="25" y="499"/>
                      </a:cubicBezTo>
                      <a:cubicBezTo>
                        <a:pt x="27" y="562"/>
                        <a:pt x="9" y="614"/>
                        <a:pt x="6" y="676"/>
                      </a:cubicBezTo>
                      <a:cubicBezTo>
                        <a:pt x="1" y="794"/>
                        <a:pt x="13" y="908"/>
                        <a:pt x="19" y="1021"/>
                      </a:cubicBezTo>
                      <a:cubicBezTo>
                        <a:pt x="21" y="1070"/>
                        <a:pt x="0" y="1184"/>
                        <a:pt x="19" y="1222"/>
                      </a:cubicBezTo>
                      <a:cubicBezTo>
                        <a:pt x="28" y="1241"/>
                        <a:pt x="107" y="1301"/>
                        <a:pt x="125" y="1313"/>
                      </a:cubicBezTo>
                      <a:cubicBezTo>
                        <a:pt x="174" y="1347"/>
                        <a:pt x="167" y="1337"/>
                        <a:pt x="215" y="1300"/>
                      </a:cubicBezTo>
                      <a:cubicBezTo>
                        <a:pt x="241" y="1280"/>
                        <a:pt x="266" y="1268"/>
                        <a:pt x="274" y="1238"/>
                      </a:cubicBezTo>
                      <a:cubicBezTo>
                        <a:pt x="305" y="1224"/>
                        <a:pt x="260" y="978"/>
                        <a:pt x="260" y="923"/>
                      </a:cubicBezTo>
                      <a:cubicBezTo>
                        <a:pt x="260" y="807"/>
                        <a:pt x="243" y="709"/>
                        <a:pt x="233" y="599"/>
                      </a:cubicBezTo>
                      <a:cubicBezTo>
                        <a:pt x="223" y="492"/>
                        <a:pt x="225" y="372"/>
                        <a:pt x="195" y="271"/>
                      </a:cubicBezTo>
                      <a:cubicBezTo>
                        <a:pt x="171" y="188"/>
                        <a:pt x="157" y="79"/>
                        <a:pt x="109" y="5"/>
                      </a:cubicBezTo>
                      <a:cubicBezTo>
                        <a:pt x="94" y="0"/>
                        <a:pt x="80" y="4"/>
                        <a:pt x="71" y="10"/>
                      </a:cubicBezTo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5" name="Freeform 426"/>
                <p:cNvSpPr>
                  <a:spLocks/>
                </p:cNvSpPr>
                <p:nvPr/>
              </p:nvSpPr>
              <p:spPr bwMode="gray">
                <a:xfrm>
                  <a:off x="17897475" y="-15855950"/>
                  <a:ext cx="581025" cy="765175"/>
                </a:xfrm>
                <a:custGeom>
                  <a:avLst/>
                  <a:gdLst/>
                  <a:ahLst/>
                  <a:cxnLst>
                    <a:cxn ang="0">
                      <a:pos x="27" y="55"/>
                    </a:cxn>
                    <a:cxn ang="0">
                      <a:pos x="144" y="76"/>
                    </a:cxn>
                    <a:cxn ang="0">
                      <a:pos x="27" y="55"/>
                    </a:cxn>
                  </a:cxnLst>
                  <a:rect l="0" t="0" r="r" b="b"/>
                  <a:pathLst>
                    <a:path w="155" h="204">
                      <a:moveTo>
                        <a:pt x="27" y="55"/>
                      </a:moveTo>
                      <a:cubicBezTo>
                        <a:pt x="77" y="0"/>
                        <a:pt x="89" y="9"/>
                        <a:pt x="144" y="76"/>
                      </a:cubicBezTo>
                      <a:cubicBezTo>
                        <a:pt x="155" y="204"/>
                        <a:pt x="0" y="167"/>
                        <a:pt x="27" y="55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6" name="Freeform 427"/>
                <p:cNvSpPr>
                  <a:spLocks/>
                </p:cNvSpPr>
                <p:nvPr/>
              </p:nvSpPr>
              <p:spPr bwMode="gray">
                <a:xfrm>
                  <a:off x="17800638" y="-15984537"/>
                  <a:ext cx="776288" cy="728663"/>
                </a:xfrm>
                <a:custGeom>
                  <a:avLst/>
                  <a:gdLst/>
                  <a:ahLst/>
                  <a:cxnLst>
                    <a:cxn ang="0">
                      <a:pos x="27" y="78"/>
                    </a:cxn>
                    <a:cxn ang="0">
                      <a:pos x="196" y="66"/>
                    </a:cxn>
                    <a:cxn ang="0">
                      <a:pos x="27" y="78"/>
                    </a:cxn>
                  </a:cxnLst>
                  <a:rect l="0" t="0" r="r" b="b"/>
                  <a:pathLst>
                    <a:path w="207" h="194">
                      <a:moveTo>
                        <a:pt x="27" y="78"/>
                      </a:moveTo>
                      <a:cubicBezTo>
                        <a:pt x="77" y="23"/>
                        <a:pt x="142" y="0"/>
                        <a:pt x="196" y="66"/>
                      </a:cubicBezTo>
                      <a:cubicBezTo>
                        <a:pt x="207" y="194"/>
                        <a:pt x="0" y="190"/>
                        <a:pt x="27" y="78"/>
                      </a:cubicBezTo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7" name="Freeform 428"/>
                <p:cNvSpPr>
                  <a:spLocks/>
                </p:cNvSpPr>
                <p:nvPr/>
              </p:nvSpPr>
              <p:spPr bwMode="gray">
                <a:xfrm>
                  <a:off x="17297400" y="-16448087"/>
                  <a:ext cx="809625" cy="1203325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44" y="157"/>
                    </a:cxn>
                    <a:cxn ang="0">
                      <a:pos x="116" y="321"/>
                    </a:cxn>
                    <a:cxn ang="0">
                      <a:pos x="199" y="157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216" h="321">
                      <a:moveTo>
                        <a:pt x="64" y="0"/>
                      </a:moveTo>
                      <a:cubicBezTo>
                        <a:pt x="0" y="59"/>
                        <a:pt x="8" y="82"/>
                        <a:pt x="44" y="157"/>
                      </a:cubicBezTo>
                      <a:cubicBezTo>
                        <a:pt x="69" y="212"/>
                        <a:pt x="82" y="269"/>
                        <a:pt x="116" y="321"/>
                      </a:cubicBezTo>
                      <a:cubicBezTo>
                        <a:pt x="139" y="272"/>
                        <a:pt x="216" y="223"/>
                        <a:pt x="199" y="157"/>
                      </a:cubicBezTo>
                      <a:cubicBezTo>
                        <a:pt x="190" y="118"/>
                        <a:pt x="98" y="14"/>
                        <a:pt x="64" y="0"/>
                      </a:cubicBezTo>
                    </a:path>
                  </a:pathLst>
                </a:custGeom>
                <a:solidFill>
                  <a:srgbClr val="D4E7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8" name="Freeform 429"/>
                <p:cNvSpPr>
                  <a:spLocks/>
                </p:cNvSpPr>
                <p:nvPr/>
              </p:nvSpPr>
              <p:spPr bwMode="gray">
                <a:xfrm>
                  <a:off x="18403888" y="-16737012"/>
                  <a:ext cx="1068388" cy="1428750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14" y="230"/>
                    </a:cxn>
                    <a:cxn ang="0">
                      <a:pos x="108" y="381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285" h="381">
                      <a:moveTo>
                        <a:pt x="139" y="0"/>
                      </a:moveTo>
                      <a:cubicBezTo>
                        <a:pt x="137" y="100"/>
                        <a:pt x="30" y="143"/>
                        <a:pt x="14" y="230"/>
                      </a:cubicBezTo>
                      <a:cubicBezTo>
                        <a:pt x="0" y="301"/>
                        <a:pt x="66" y="333"/>
                        <a:pt x="108" y="381"/>
                      </a:cubicBezTo>
                      <a:cubicBezTo>
                        <a:pt x="181" y="285"/>
                        <a:pt x="285" y="67"/>
                        <a:pt x="139" y="0"/>
                      </a:cubicBezTo>
                      <a:close/>
                    </a:path>
                  </a:pathLst>
                </a:custGeom>
                <a:solidFill>
                  <a:srgbClr val="D4E7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29" name="Freeform 430"/>
                <p:cNvSpPr>
                  <a:spLocks/>
                </p:cNvSpPr>
                <p:nvPr/>
              </p:nvSpPr>
              <p:spPr bwMode="gray">
                <a:xfrm>
                  <a:off x="18148300" y="-10182225"/>
                  <a:ext cx="581025" cy="176213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155" y="44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155" h="47">
                      <a:moveTo>
                        <a:pt x="0" y="45"/>
                      </a:moveTo>
                      <a:cubicBezTo>
                        <a:pt x="51" y="45"/>
                        <a:pt x="104" y="47"/>
                        <a:pt x="155" y="44"/>
                      </a:cubicBezTo>
                      <a:cubicBezTo>
                        <a:pt x="142" y="0"/>
                        <a:pt x="41" y="19"/>
                        <a:pt x="0" y="19"/>
                      </a:cubicBezTo>
                    </a:path>
                  </a:pathLst>
                </a:custGeom>
                <a:solidFill>
                  <a:srgbClr val="B7B6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0" name="Freeform 431"/>
                <p:cNvSpPr>
                  <a:spLocks/>
                </p:cNvSpPr>
                <p:nvPr/>
              </p:nvSpPr>
              <p:spPr bwMode="gray">
                <a:xfrm>
                  <a:off x="18272125" y="-19481800"/>
                  <a:ext cx="1046163" cy="1682750"/>
                </a:xfrm>
                <a:custGeom>
                  <a:avLst/>
                  <a:gdLst/>
                  <a:ahLst/>
                  <a:cxnLst>
                    <a:cxn ang="0">
                      <a:pos x="110" y="150"/>
                    </a:cxn>
                    <a:cxn ang="0">
                      <a:pos x="144" y="299"/>
                    </a:cxn>
                    <a:cxn ang="0">
                      <a:pos x="174" y="301"/>
                    </a:cxn>
                    <a:cxn ang="0">
                      <a:pos x="213" y="449"/>
                    </a:cxn>
                    <a:cxn ang="0">
                      <a:pos x="215" y="412"/>
                    </a:cxn>
                    <a:cxn ang="0">
                      <a:pos x="246" y="423"/>
                    </a:cxn>
                    <a:cxn ang="0">
                      <a:pos x="242" y="321"/>
                    </a:cxn>
                    <a:cxn ang="0">
                      <a:pos x="265" y="332"/>
                    </a:cxn>
                    <a:cxn ang="0">
                      <a:pos x="254" y="268"/>
                    </a:cxn>
                    <a:cxn ang="0">
                      <a:pos x="272" y="274"/>
                    </a:cxn>
                    <a:cxn ang="0">
                      <a:pos x="144" y="64"/>
                    </a:cxn>
                    <a:cxn ang="0">
                      <a:pos x="36" y="32"/>
                    </a:cxn>
                    <a:cxn ang="0">
                      <a:pos x="78" y="150"/>
                    </a:cxn>
                  </a:cxnLst>
                  <a:rect l="0" t="0" r="r" b="b"/>
                  <a:pathLst>
                    <a:path w="279" h="449">
                      <a:moveTo>
                        <a:pt x="110" y="150"/>
                      </a:moveTo>
                      <a:cubicBezTo>
                        <a:pt x="154" y="187"/>
                        <a:pt x="141" y="247"/>
                        <a:pt x="144" y="299"/>
                      </a:cubicBezTo>
                      <a:cubicBezTo>
                        <a:pt x="153" y="298"/>
                        <a:pt x="165" y="302"/>
                        <a:pt x="174" y="301"/>
                      </a:cubicBezTo>
                      <a:cubicBezTo>
                        <a:pt x="177" y="347"/>
                        <a:pt x="156" y="440"/>
                        <a:pt x="213" y="449"/>
                      </a:cubicBezTo>
                      <a:cubicBezTo>
                        <a:pt x="212" y="438"/>
                        <a:pt x="217" y="423"/>
                        <a:pt x="215" y="412"/>
                      </a:cubicBezTo>
                      <a:cubicBezTo>
                        <a:pt x="223" y="417"/>
                        <a:pt x="240" y="420"/>
                        <a:pt x="246" y="423"/>
                      </a:cubicBezTo>
                      <a:cubicBezTo>
                        <a:pt x="253" y="387"/>
                        <a:pt x="238" y="357"/>
                        <a:pt x="242" y="321"/>
                      </a:cubicBezTo>
                      <a:cubicBezTo>
                        <a:pt x="248" y="324"/>
                        <a:pt x="258" y="327"/>
                        <a:pt x="265" y="332"/>
                      </a:cubicBezTo>
                      <a:cubicBezTo>
                        <a:pt x="265" y="310"/>
                        <a:pt x="261" y="287"/>
                        <a:pt x="254" y="268"/>
                      </a:cubicBezTo>
                      <a:cubicBezTo>
                        <a:pt x="261" y="269"/>
                        <a:pt x="266" y="272"/>
                        <a:pt x="272" y="274"/>
                      </a:cubicBezTo>
                      <a:cubicBezTo>
                        <a:pt x="279" y="182"/>
                        <a:pt x="203" y="125"/>
                        <a:pt x="144" y="64"/>
                      </a:cubicBezTo>
                      <a:cubicBezTo>
                        <a:pt x="125" y="43"/>
                        <a:pt x="67" y="0"/>
                        <a:pt x="36" y="32"/>
                      </a:cubicBezTo>
                      <a:cubicBezTo>
                        <a:pt x="0" y="71"/>
                        <a:pt x="65" y="124"/>
                        <a:pt x="78" y="150"/>
                      </a:cubicBezTo>
                    </a:path>
                  </a:pathLst>
                </a:custGeom>
                <a:solidFill>
                  <a:srgbClr val="877468"/>
                </a:solidFill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1" name="Freeform 432"/>
                <p:cNvSpPr>
                  <a:spLocks/>
                </p:cNvSpPr>
                <p:nvPr/>
              </p:nvSpPr>
              <p:spPr bwMode="gray">
                <a:xfrm>
                  <a:off x="18272125" y="-19481800"/>
                  <a:ext cx="1046163" cy="1682750"/>
                </a:xfrm>
                <a:custGeom>
                  <a:avLst/>
                  <a:gdLst/>
                  <a:ahLst/>
                  <a:cxnLst>
                    <a:cxn ang="0">
                      <a:pos x="110" y="150"/>
                    </a:cxn>
                    <a:cxn ang="0">
                      <a:pos x="144" y="299"/>
                    </a:cxn>
                    <a:cxn ang="0">
                      <a:pos x="174" y="301"/>
                    </a:cxn>
                    <a:cxn ang="0">
                      <a:pos x="213" y="449"/>
                    </a:cxn>
                    <a:cxn ang="0">
                      <a:pos x="215" y="412"/>
                    </a:cxn>
                    <a:cxn ang="0">
                      <a:pos x="246" y="423"/>
                    </a:cxn>
                    <a:cxn ang="0">
                      <a:pos x="242" y="321"/>
                    </a:cxn>
                    <a:cxn ang="0">
                      <a:pos x="265" y="332"/>
                    </a:cxn>
                    <a:cxn ang="0">
                      <a:pos x="254" y="268"/>
                    </a:cxn>
                    <a:cxn ang="0">
                      <a:pos x="272" y="274"/>
                    </a:cxn>
                    <a:cxn ang="0">
                      <a:pos x="144" y="64"/>
                    </a:cxn>
                    <a:cxn ang="0">
                      <a:pos x="36" y="32"/>
                    </a:cxn>
                    <a:cxn ang="0">
                      <a:pos x="78" y="150"/>
                    </a:cxn>
                  </a:cxnLst>
                  <a:rect l="0" t="0" r="r" b="b"/>
                  <a:pathLst>
                    <a:path w="279" h="449">
                      <a:moveTo>
                        <a:pt x="110" y="150"/>
                      </a:moveTo>
                      <a:cubicBezTo>
                        <a:pt x="154" y="187"/>
                        <a:pt x="141" y="247"/>
                        <a:pt x="144" y="299"/>
                      </a:cubicBezTo>
                      <a:cubicBezTo>
                        <a:pt x="153" y="298"/>
                        <a:pt x="165" y="302"/>
                        <a:pt x="174" y="301"/>
                      </a:cubicBezTo>
                      <a:cubicBezTo>
                        <a:pt x="177" y="347"/>
                        <a:pt x="156" y="440"/>
                        <a:pt x="213" y="449"/>
                      </a:cubicBezTo>
                      <a:cubicBezTo>
                        <a:pt x="212" y="438"/>
                        <a:pt x="217" y="423"/>
                        <a:pt x="215" y="412"/>
                      </a:cubicBezTo>
                      <a:cubicBezTo>
                        <a:pt x="223" y="417"/>
                        <a:pt x="240" y="420"/>
                        <a:pt x="246" y="423"/>
                      </a:cubicBezTo>
                      <a:cubicBezTo>
                        <a:pt x="253" y="387"/>
                        <a:pt x="238" y="357"/>
                        <a:pt x="242" y="321"/>
                      </a:cubicBezTo>
                      <a:cubicBezTo>
                        <a:pt x="248" y="324"/>
                        <a:pt x="258" y="327"/>
                        <a:pt x="265" y="332"/>
                      </a:cubicBezTo>
                      <a:cubicBezTo>
                        <a:pt x="265" y="310"/>
                        <a:pt x="261" y="287"/>
                        <a:pt x="254" y="268"/>
                      </a:cubicBezTo>
                      <a:cubicBezTo>
                        <a:pt x="261" y="269"/>
                        <a:pt x="266" y="272"/>
                        <a:pt x="272" y="274"/>
                      </a:cubicBezTo>
                      <a:cubicBezTo>
                        <a:pt x="279" y="182"/>
                        <a:pt x="203" y="125"/>
                        <a:pt x="144" y="64"/>
                      </a:cubicBezTo>
                      <a:cubicBezTo>
                        <a:pt x="125" y="43"/>
                        <a:pt x="67" y="0"/>
                        <a:pt x="36" y="32"/>
                      </a:cubicBezTo>
                      <a:cubicBezTo>
                        <a:pt x="0" y="71"/>
                        <a:pt x="65" y="124"/>
                        <a:pt x="78" y="150"/>
                      </a:cubicBezTo>
                    </a:path>
                  </a:pathLst>
                </a:custGeom>
                <a:noFill/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2" name="Freeform 433"/>
                <p:cNvSpPr>
                  <a:spLocks/>
                </p:cNvSpPr>
                <p:nvPr/>
              </p:nvSpPr>
              <p:spPr bwMode="gray">
                <a:xfrm>
                  <a:off x="16925925" y="-19594512"/>
                  <a:ext cx="2163763" cy="1968500"/>
                </a:xfrm>
                <a:custGeom>
                  <a:avLst/>
                  <a:gdLst/>
                  <a:ahLst/>
                  <a:cxnLst>
                    <a:cxn ang="0">
                      <a:pos x="19" y="409"/>
                    </a:cxn>
                    <a:cxn ang="0">
                      <a:pos x="45" y="401"/>
                    </a:cxn>
                    <a:cxn ang="0">
                      <a:pos x="96" y="525"/>
                    </a:cxn>
                    <a:cxn ang="0">
                      <a:pos x="97" y="441"/>
                    </a:cxn>
                    <a:cxn ang="0">
                      <a:pos x="116" y="371"/>
                    </a:cxn>
                    <a:cxn ang="0">
                      <a:pos x="92" y="324"/>
                    </a:cxn>
                    <a:cxn ang="0">
                      <a:pos x="129" y="343"/>
                    </a:cxn>
                    <a:cxn ang="0">
                      <a:pos x="131" y="227"/>
                    </a:cxn>
                    <a:cxn ang="0">
                      <a:pos x="200" y="212"/>
                    </a:cxn>
                    <a:cxn ang="0">
                      <a:pos x="216" y="175"/>
                    </a:cxn>
                    <a:cxn ang="0">
                      <a:pos x="264" y="182"/>
                    </a:cxn>
                    <a:cxn ang="0">
                      <a:pos x="443" y="193"/>
                    </a:cxn>
                    <a:cxn ang="0">
                      <a:pos x="353" y="2"/>
                    </a:cxn>
                    <a:cxn ang="0">
                      <a:pos x="353" y="2"/>
                    </a:cxn>
                    <a:cxn ang="0">
                      <a:pos x="375" y="31"/>
                    </a:cxn>
                    <a:cxn ang="0">
                      <a:pos x="196" y="18"/>
                    </a:cxn>
                    <a:cxn ang="0">
                      <a:pos x="226" y="57"/>
                    </a:cxn>
                    <a:cxn ang="0">
                      <a:pos x="93" y="102"/>
                    </a:cxn>
                    <a:cxn ang="0">
                      <a:pos x="124" y="115"/>
                    </a:cxn>
                    <a:cxn ang="0">
                      <a:pos x="27" y="254"/>
                    </a:cxn>
                    <a:cxn ang="0">
                      <a:pos x="27" y="343"/>
                    </a:cxn>
                    <a:cxn ang="0">
                      <a:pos x="0" y="414"/>
                    </a:cxn>
                    <a:cxn ang="0">
                      <a:pos x="50" y="403"/>
                    </a:cxn>
                    <a:cxn ang="0">
                      <a:pos x="65" y="441"/>
                    </a:cxn>
                  </a:cxnLst>
                  <a:rect l="0" t="0" r="r" b="b"/>
                  <a:pathLst>
                    <a:path w="577" h="525">
                      <a:moveTo>
                        <a:pt x="19" y="409"/>
                      </a:moveTo>
                      <a:cubicBezTo>
                        <a:pt x="29" y="405"/>
                        <a:pt x="36" y="410"/>
                        <a:pt x="45" y="401"/>
                      </a:cubicBezTo>
                      <a:cubicBezTo>
                        <a:pt x="87" y="433"/>
                        <a:pt x="29" y="516"/>
                        <a:pt x="96" y="525"/>
                      </a:cubicBezTo>
                      <a:cubicBezTo>
                        <a:pt x="98" y="498"/>
                        <a:pt x="93" y="468"/>
                        <a:pt x="97" y="441"/>
                      </a:cubicBezTo>
                      <a:cubicBezTo>
                        <a:pt x="101" y="415"/>
                        <a:pt x="126" y="405"/>
                        <a:pt x="116" y="371"/>
                      </a:cubicBezTo>
                      <a:cubicBezTo>
                        <a:pt x="96" y="357"/>
                        <a:pt x="93" y="351"/>
                        <a:pt x="92" y="324"/>
                      </a:cubicBezTo>
                      <a:cubicBezTo>
                        <a:pt x="102" y="332"/>
                        <a:pt x="118" y="334"/>
                        <a:pt x="129" y="343"/>
                      </a:cubicBezTo>
                      <a:cubicBezTo>
                        <a:pt x="131" y="305"/>
                        <a:pt x="129" y="265"/>
                        <a:pt x="131" y="227"/>
                      </a:cubicBezTo>
                      <a:cubicBezTo>
                        <a:pt x="157" y="228"/>
                        <a:pt x="178" y="222"/>
                        <a:pt x="200" y="212"/>
                      </a:cubicBezTo>
                      <a:cubicBezTo>
                        <a:pt x="209" y="208"/>
                        <a:pt x="206" y="178"/>
                        <a:pt x="216" y="175"/>
                      </a:cubicBezTo>
                      <a:cubicBezTo>
                        <a:pt x="232" y="170"/>
                        <a:pt x="248" y="182"/>
                        <a:pt x="264" y="182"/>
                      </a:cubicBezTo>
                      <a:cubicBezTo>
                        <a:pt x="318" y="181"/>
                        <a:pt x="384" y="207"/>
                        <a:pt x="443" y="193"/>
                      </a:cubicBezTo>
                      <a:cubicBezTo>
                        <a:pt x="577" y="163"/>
                        <a:pt x="444" y="13"/>
                        <a:pt x="353" y="2"/>
                      </a:cubicBezTo>
                      <a:cubicBezTo>
                        <a:pt x="350" y="0"/>
                        <a:pt x="350" y="0"/>
                        <a:pt x="353" y="2"/>
                      </a:cubicBezTo>
                      <a:cubicBezTo>
                        <a:pt x="362" y="11"/>
                        <a:pt x="367" y="23"/>
                        <a:pt x="375" y="31"/>
                      </a:cubicBezTo>
                      <a:cubicBezTo>
                        <a:pt x="319" y="16"/>
                        <a:pt x="258" y="15"/>
                        <a:pt x="196" y="18"/>
                      </a:cubicBezTo>
                      <a:cubicBezTo>
                        <a:pt x="206" y="28"/>
                        <a:pt x="213" y="46"/>
                        <a:pt x="226" y="57"/>
                      </a:cubicBezTo>
                      <a:cubicBezTo>
                        <a:pt x="184" y="54"/>
                        <a:pt x="128" y="79"/>
                        <a:pt x="93" y="102"/>
                      </a:cubicBezTo>
                      <a:cubicBezTo>
                        <a:pt x="112" y="103"/>
                        <a:pt x="112" y="111"/>
                        <a:pt x="124" y="115"/>
                      </a:cubicBezTo>
                      <a:cubicBezTo>
                        <a:pt x="82" y="146"/>
                        <a:pt x="40" y="207"/>
                        <a:pt x="27" y="254"/>
                      </a:cubicBezTo>
                      <a:cubicBezTo>
                        <a:pt x="19" y="285"/>
                        <a:pt x="30" y="314"/>
                        <a:pt x="27" y="343"/>
                      </a:cubicBezTo>
                      <a:cubicBezTo>
                        <a:pt x="24" y="372"/>
                        <a:pt x="13" y="386"/>
                        <a:pt x="0" y="414"/>
                      </a:cubicBezTo>
                      <a:cubicBezTo>
                        <a:pt x="15" y="407"/>
                        <a:pt x="37" y="408"/>
                        <a:pt x="50" y="403"/>
                      </a:cubicBezTo>
                      <a:cubicBezTo>
                        <a:pt x="46" y="424"/>
                        <a:pt x="61" y="429"/>
                        <a:pt x="65" y="441"/>
                      </a:cubicBezTo>
                    </a:path>
                  </a:pathLst>
                </a:custGeom>
                <a:solidFill>
                  <a:srgbClr val="736357"/>
                </a:solidFill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3" name="Freeform 434"/>
                <p:cNvSpPr>
                  <a:spLocks/>
                </p:cNvSpPr>
                <p:nvPr/>
              </p:nvSpPr>
              <p:spPr bwMode="gray">
                <a:xfrm>
                  <a:off x="16925925" y="-19594512"/>
                  <a:ext cx="2163763" cy="1968500"/>
                </a:xfrm>
                <a:custGeom>
                  <a:avLst/>
                  <a:gdLst/>
                  <a:ahLst/>
                  <a:cxnLst>
                    <a:cxn ang="0">
                      <a:pos x="19" y="409"/>
                    </a:cxn>
                    <a:cxn ang="0">
                      <a:pos x="45" y="401"/>
                    </a:cxn>
                    <a:cxn ang="0">
                      <a:pos x="96" y="525"/>
                    </a:cxn>
                    <a:cxn ang="0">
                      <a:pos x="97" y="441"/>
                    </a:cxn>
                    <a:cxn ang="0">
                      <a:pos x="116" y="371"/>
                    </a:cxn>
                    <a:cxn ang="0">
                      <a:pos x="92" y="324"/>
                    </a:cxn>
                    <a:cxn ang="0">
                      <a:pos x="129" y="343"/>
                    </a:cxn>
                    <a:cxn ang="0">
                      <a:pos x="131" y="227"/>
                    </a:cxn>
                    <a:cxn ang="0">
                      <a:pos x="200" y="212"/>
                    </a:cxn>
                    <a:cxn ang="0">
                      <a:pos x="216" y="175"/>
                    </a:cxn>
                    <a:cxn ang="0">
                      <a:pos x="264" y="182"/>
                    </a:cxn>
                    <a:cxn ang="0">
                      <a:pos x="443" y="193"/>
                    </a:cxn>
                    <a:cxn ang="0">
                      <a:pos x="353" y="2"/>
                    </a:cxn>
                    <a:cxn ang="0">
                      <a:pos x="353" y="2"/>
                    </a:cxn>
                    <a:cxn ang="0">
                      <a:pos x="375" y="31"/>
                    </a:cxn>
                    <a:cxn ang="0">
                      <a:pos x="196" y="18"/>
                    </a:cxn>
                    <a:cxn ang="0">
                      <a:pos x="226" y="57"/>
                    </a:cxn>
                    <a:cxn ang="0">
                      <a:pos x="93" y="102"/>
                    </a:cxn>
                    <a:cxn ang="0">
                      <a:pos x="124" y="115"/>
                    </a:cxn>
                    <a:cxn ang="0">
                      <a:pos x="27" y="254"/>
                    </a:cxn>
                    <a:cxn ang="0">
                      <a:pos x="27" y="343"/>
                    </a:cxn>
                    <a:cxn ang="0">
                      <a:pos x="0" y="414"/>
                    </a:cxn>
                    <a:cxn ang="0">
                      <a:pos x="50" y="403"/>
                    </a:cxn>
                    <a:cxn ang="0">
                      <a:pos x="65" y="441"/>
                    </a:cxn>
                  </a:cxnLst>
                  <a:rect l="0" t="0" r="r" b="b"/>
                  <a:pathLst>
                    <a:path w="577" h="525">
                      <a:moveTo>
                        <a:pt x="19" y="409"/>
                      </a:moveTo>
                      <a:cubicBezTo>
                        <a:pt x="29" y="405"/>
                        <a:pt x="36" y="410"/>
                        <a:pt x="45" y="401"/>
                      </a:cubicBezTo>
                      <a:cubicBezTo>
                        <a:pt x="87" y="433"/>
                        <a:pt x="29" y="516"/>
                        <a:pt x="96" y="525"/>
                      </a:cubicBezTo>
                      <a:cubicBezTo>
                        <a:pt x="98" y="498"/>
                        <a:pt x="93" y="468"/>
                        <a:pt x="97" y="441"/>
                      </a:cubicBezTo>
                      <a:cubicBezTo>
                        <a:pt x="101" y="415"/>
                        <a:pt x="126" y="405"/>
                        <a:pt x="116" y="371"/>
                      </a:cubicBezTo>
                      <a:cubicBezTo>
                        <a:pt x="96" y="357"/>
                        <a:pt x="93" y="351"/>
                        <a:pt x="92" y="324"/>
                      </a:cubicBezTo>
                      <a:cubicBezTo>
                        <a:pt x="102" y="332"/>
                        <a:pt x="118" y="334"/>
                        <a:pt x="129" y="343"/>
                      </a:cubicBezTo>
                      <a:cubicBezTo>
                        <a:pt x="131" y="305"/>
                        <a:pt x="129" y="265"/>
                        <a:pt x="131" y="227"/>
                      </a:cubicBezTo>
                      <a:cubicBezTo>
                        <a:pt x="157" y="228"/>
                        <a:pt x="178" y="222"/>
                        <a:pt x="200" y="212"/>
                      </a:cubicBezTo>
                      <a:cubicBezTo>
                        <a:pt x="209" y="208"/>
                        <a:pt x="206" y="178"/>
                        <a:pt x="216" y="175"/>
                      </a:cubicBezTo>
                      <a:cubicBezTo>
                        <a:pt x="232" y="170"/>
                        <a:pt x="248" y="182"/>
                        <a:pt x="264" y="182"/>
                      </a:cubicBezTo>
                      <a:cubicBezTo>
                        <a:pt x="318" y="181"/>
                        <a:pt x="384" y="207"/>
                        <a:pt x="443" y="193"/>
                      </a:cubicBezTo>
                      <a:cubicBezTo>
                        <a:pt x="577" y="163"/>
                        <a:pt x="444" y="13"/>
                        <a:pt x="353" y="2"/>
                      </a:cubicBezTo>
                      <a:cubicBezTo>
                        <a:pt x="350" y="0"/>
                        <a:pt x="350" y="0"/>
                        <a:pt x="353" y="2"/>
                      </a:cubicBezTo>
                      <a:cubicBezTo>
                        <a:pt x="362" y="11"/>
                        <a:pt x="367" y="23"/>
                        <a:pt x="375" y="31"/>
                      </a:cubicBezTo>
                      <a:cubicBezTo>
                        <a:pt x="319" y="16"/>
                        <a:pt x="258" y="15"/>
                        <a:pt x="196" y="18"/>
                      </a:cubicBezTo>
                      <a:cubicBezTo>
                        <a:pt x="206" y="28"/>
                        <a:pt x="213" y="46"/>
                        <a:pt x="226" y="57"/>
                      </a:cubicBezTo>
                      <a:cubicBezTo>
                        <a:pt x="184" y="54"/>
                        <a:pt x="128" y="79"/>
                        <a:pt x="93" y="102"/>
                      </a:cubicBezTo>
                      <a:cubicBezTo>
                        <a:pt x="112" y="103"/>
                        <a:pt x="112" y="111"/>
                        <a:pt x="124" y="115"/>
                      </a:cubicBezTo>
                      <a:cubicBezTo>
                        <a:pt x="82" y="146"/>
                        <a:pt x="40" y="207"/>
                        <a:pt x="27" y="254"/>
                      </a:cubicBezTo>
                      <a:cubicBezTo>
                        <a:pt x="19" y="285"/>
                        <a:pt x="30" y="314"/>
                        <a:pt x="27" y="343"/>
                      </a:cubicBezTo>
                      <a:cubicBezTo>
                        <a:pt x="24" y="372"/>
                        <a:pt x="13" y="386"/>
                        <a:pt x="0" y="414"/>
                      </a:cubicBezTo>
                      <a:cubicBezTo>
                        <a:pt x="15" y="407"/>
                        <a:pt x="37" y="408"/>
                        <a:pt x="50" y="403"/>
                      </a:cubicBezTo>
                      <a:cubicBezTo>
                        <a:pt x="46" y="424"/>
                        <a:pt x="61" y="429"/>
                        <a:pt x="65" y="441"/>
                      </a:cubicBezTo>
                    </a:path>
                  </a:pathLst>
                </a:custGeom>
                <a:noFill/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4" name="Freeform 435"/>
                <p:cNvSpPr>
                  <a:spLocks/>
                </p:cNvSpPr>
                <p:nvPr/>
              </p:nvSpPr>
              <p:spPr bwMode="gray">
                <a:xfrm>
                  <a:off x="17526000" y="-7373937"/>
                  <a:ext cx="1106488" cy="4886325"/>
                </a:xfrm>
                <a:custGeom>
                  <a:avLst/>
                  <a:gdLst/>
                  <a:ahLst/>
                  <a:cxnLst>
                    <a:cxn ang="0">
                      <a:pos x="71" y="9"/>
                    </a:cxn>
                    <a:cxn ang="0">
                      <a:pos x="65" y="96"/>
                    </a:cxn>
                    <a:cxn ang="0">
                      <a:pos x="127" y="204"/>
                    </a:cxn>
                    <a:cxn ang="0">
                      <a:pos x="218" y="376"/>
                    </a:cxn>
                    <a:cxn ang="0">
                      <a:pos x="205" y="426"/>
                    </a:cxn>
                    <a:cxn ang="0">
                      <a:pos x="231" y="479"/>
                    </a:cxn>
                    <a:cxn ang="0">
                      <a:pos x="192" y="512"/>
                    </a:cxn>
                    <a:cxn ang="0">
                      <a:pos x="189" y="579"/>
                    </a:cxn>
                    <a:cxn ang="0">
                      <a:pos x="174" y="739"/>
                    </a:cxn>
                    <a:cxn ang="0">
                      <a:pos x="132" y="787"/>
                    </a:cxn>
                    <a:cxn ang="0">
                      <a:pos x="153" y="779"/>
                    </a:cxn>
                    <a:cxn ang="0">
                      <a:pos x="97" y="873"/>
                    </a:cxn>
                    <a:cxn ang="0">
                      <a:pos x="162" y="914"/>
                    </a:cxn>
                    <a:cxn ang="0">
                      <a:pos x="201" y="875"/>
                    </a:cxn>
                    <a:cxn ang="0">
                      <a:pos x="231" y="956"/>
                    </a:cxn>
                    <a:cxn ang="0">
                      <a:pos x="192" y="1009"/>
                    </a:cxn>
                    <a:cxn ang="0">
                      <a:pos x="184" y="1083"/>
                    </a:cxn>
                    <a:cxn ang="0">
                      <a:pos x="232" y="1192"/>
                    </a:cxn>
                    <a:cxn ang="0">
                      <a:pos x="148" y="1236"/>
                    </a:cxn>
                    <a:cxn ang="0">
                      <a:pos x="26" y="1031"/>
                    </a:cxn>
                    <a:cxn ang="0">
                      <a:pos x="35" y="1184"/>
                    </a:cxn>
                    <a:cxn ang="0">
                      <a:pos x="167" y="1292"/>
                    </a:cxn>
                    <a:cxn ang="0">
                      <a:pos x="284" y="1157"/>
                    </a:cxn>
                    <a:cxn ang="0">
                      <a:pos x="261" y="1072"/>
                    </a:cxn>
                    <a:cxn ang="0">
                      <a:pos x="246" y="965"/>
                    </a:cxn>
                    <a:cxn ang="0">
                      <a:pos x="279" y="741"/>
                    </a:cxn>
                    <a:cxn ang="0">
                      <a:pos x="288" y="578"/>
                    </a:cxn>
                    <a:cxn ang="0">
                      <a:pos x="266" y="453"/>
                    </a:cxn>
                    <a:cxn ang="0">
                      <a:pos x="272" y="288"/>
                    </a:cxn>
                    <a:cxn ang="0">
                      <a:pos x="265" y="94"/>
                    </a:cxn>
                    <a:cxn ang="0">
                      <a:pos x="233" y="101"/>
                    </a:cxn>
                    <a:cxn ang="0">
                      <a:pos x="200" y="76"/>
                    </a:cxn>
                    <a:cxn ang="0">
                      <a:pos x="71" y="9"/>
                    </a:cxn>
                  </a:cxnLst>
                  <a:rect l="0" t="0" r="r" b="b"/>
                  <a:pathLst>
                    <a:path w="295" h="1303">
                      <a:moveTo>
                        <a:pt x="71" y="9"/>
                      </a:moveTo>
                      <a:cubicBezTo>
                        <a:pt x="5" y="20"/>
                        <a:pt x="49" y="69"/>
                        <a:pt x="65" y="96"/>
                      </a:cubicBezTo>
                      <a:cubicBezTo>
                        <a:pt x="86" y="130"/>
                        <a:pt x="101" y="168"/>
                        <a:pt x="127" y="204"/>
                      </a:cubicBezTo>
                      <a:cubicBezTo>
                        <a:pt x="171" y="264"/>
                        <a:pt x="229" y="284"/>
                        <a:pt x="218" y="376"/>
                      </a:cubicBezTo>
                      <a:cubicBezTo>
                        <a:pt x="216" y="392"/>
                        <a:pt x="206" y="411"/>
                        <a:pt x="205" y="426"/>
                      </a:cubicBezTo>
                      <a:cubicBezTo>
                        <a:pt x="205" y="449"/>
                        <a:pt x="231" y="468"/>
                        <a:pt x="231" y="479"/>
                      </a:cubicBezTo>
                      <a:cubicBezTo>
                        <a:pt x="232" y="513"/>
                        <a:pt x="210" y="493"/>
                        <a:pt x="192" y="512"/>
                      </a:cubicBezTo>
                      <a:cubicBezTo>
                        <a:pt x="166" y="540"/>
                        <a:pt x="181" y="545"/>
                        <a:pt x="189" y="579"/>
                      </a:cubicBezTo>
                      <a:cubicBezTo>
                        <a:pt x="203" y="635"/>
                        <a:pt x="186" y="683"/>
                        <a:pt x="174" y="739"/>
                      </a:cubicBezTo>
                      <a:cubicBezTo>
                        <a:pt x="146" y="737"/>
                        <a:pt x="124" y="757"/>
                        <a:pt x="132" y="787"/>
                      </a:cubicBezTo>
                      <a:cubicBezTo>
                        <a:pt x="136" y="785"/>
                        <a:pt x="147" y="783"/>
                        <a:pt x="153" y="779"/>
                      </a:cubicBezTo>
                      <a:cubicBezTo>
                        <a:pt x="162" y="823"/>
                        <a:pt x="89" y="813"/>
                        <a:pt x="97" y="873"/>
                      </a:cubicBezTo>
                      <a:cubicBezTo>
                        <a:pt x="101" y="909"/>
                        <a:pt x="127" y="935"/>
                        <a:pt x="162" y="914"/>
                      </a:cubicBezTo>
                      <a:cubicBezTo>
                        <a:pt x="182" y="902"/>
                        <a:pt x="166" y="875"/>
                        <a:pt x="201" y="875"/>
                      </a:cubicBezTo>
                      <a:cubicBezTo>
                        <a:pt x="240" y="874"/>
                        <a:pt x="242" y="927"/>
                        <a:pt x="231" y="956"/>
                      </a:cubicBezTo>
                      <a:cubicBezTo>
                        <a:pt x="223" y="975"/>
                        <a:pt x="199" y="988"/>
                        <a:pt x="192" y="1009"/>
                      </a:cubicBezTo>
                      <a:cubicBezTo>
                        <a:pt x="185" y="1030"/>
                        <a:pt x="184" y="1061"/>
                        <a:pt x="184" y="1083"/>
                      </a:cubicBezTo>
                      <a:cubicBezTo>
                        <a:pt x="222" y="1077"/>
                        <a:pt x="235" y="1163"/>
                        <a:pt x="232" y="1192"/>
                      </a:cubicBezTo>
                      <a:cubicBezTo>
                        <a:pt x="227" y="1228"/>
                        <a:pt x="190" y="1242"/>
                        <a:pt x="148" y="1236"/>
                      </a:cubicBezTo>
                      <a:cubicBezTo>
                        <a:pt x="68" y="1224"/>
                        <a:pt x="53" y="1090"/>
                        <a:pt x="26" y="1031"/>
                      </a:cubicBezTo>
                      <a:cubicBezTo>
                        <a:pt x="10" y="1067"/>
                        <a:pt x="0" y="1157"/>
                        <a:pt x="35" y="1184"/>
                      </a:cubicBezTo>
                      <a:cubicBezTo>
                        <a:pt x="48" y="1259"/>
                        <a:pt x="79" y="1303"/>
                        <a:pt x="167" y="1292"/>
                      </a:cubicBezTo>
                      <a:cubicBezTo>
                        <a:pt x="243" y="1282"/>
                        <a:pt x="289" y="1240"/>
                        <a:pt x="284" y="1157"/>
                      </a:cubicBezTo>
                      <a:cubicBezTo>
                        <a:pt x="282" y="1121"/>
                        <a:pt x="272" y="1105"/>
                        <a:pt x="261" y="1072"/>
                      </a:cubicBezTo>
                      <a:cubicBezTo>
                        <a:pt x="261" y="1072"/>
                        <a:pt x="245" y="967"/>
                        <a:pt x="246" y="965"/>
                      </a:cubicBezTo>
                      <a:cubicBezTo>
                        <a:pt x="261" y="891"/>
                        <a:pt x="276" y="819"/>
                        <a:pt x="279" y="741"/>
                      </a:cubicBezTo>
                      <a:cubicBezTo>
                        <a:pt x="282" y="685"/>
                        <a:pt x="282" y="633"/>
                        <a:pt x="288" y="578"/>
                      </a:cubicBezTo>
                      <a:cubicBezTo>
                        <a:pt x="293" y="530"/>
                        <a:pt x="276" y="500"/>
                        <a:pt x="266" y="453"/>
                      </a:cubicBezTo>
                      <a:cubicBezTo>
                        <a:pt x="254" y="395"/>
                        <a:pt x="263" y="343"/>
                        <a:pt x="272" y="288"/>
                      </a:cubicBezTo>
                      <a:cubicBezTo>
                        <a:pt x="278" y="247"/>
                        <a:pt x="295" y="130"/>
                        <a:pt x="265" y="94"/>
                      </a:cubicBezTo>
                      <a:cubicBezTo>
                        <a:pt x="256" y="83"/>
                        <a:pt x="242" y="107"/>
                        <a:pt x="233" y="101"/>
                      </a:cubicBezTo>
                      <a:cubicBezTo>
                        <a:pt x="215" y="89"/>
                        <a:pt x="217" y="91"/>
                        <a:pt x="200" y="76"/>
                      </a:cubicBezTo>
                      <a:cubicBezTo>
                        <a:pt x="165" y="47"/>
                        <a:pt x="120" y="0"/>
                        <a:pt x="71" y="9"/>
                      </a:cubicBezTo>
                      <a:close/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5" name="Freeform 436"/>
                <p:cNvSpPr>
                  <a:spLocks/>
                </p:cNvSpPr>
                <p:nvPr/>
              </p:nvSpPr>
              <p:spPr bwMode="gray">
                <a:xfrm>
                  <a:off x="19577050" y="-1670050"/>
                  <a:ext cx="1425575" cy="1541463"/>
                </a:xfrm>
                <a:custGeom>
                  <a:avLst/>
                  <a:gdLst/>
                  <a:ahLst/>
                  <a:cxnLst>
                    <a:cxn ang="0">
                      <a:pos x="38" y="40"/>
                    </a:cxn>
                    <a:cxn ang="0">
                      <a:pos x="93" y="272"/>
                    </a:cxn>
                    <a:cxn ang="0">
                      <a:pos x="139" y="329"/>
                    </a:cxn>
                    <a:cxn ang="0">
                      <a:pos x="215" y="362"/>
                    </a:cxn>
                    <a:cxn ang="0">
                      <a:pos x="324" y="388"/>
                    </a:cxn>
                    <a:cxn ang="0">
                      <a:pos x="380" y="354"/>
                    </a:cxn>
                    <a:cxn ang="0">
                      <a:pos x="207" y="403"/>
                    </a:cxn>
                    <a:cxn ang="0">
                      <a:pos x="75" y="366"/>
                    </a:cxn>
                    <a:cxn ang="0">
                      <a:pos x="18" y="350"/>
                    </a:cxn>
                    <a:cxn ang="0">
                      <a:pos x="12" y="236"/>
                    </a:cxn>
                    <a:cxn ang="0">
                      <a:pos x="18" y="150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380" h="411">
                      <a:moveTo>
                        <a:pt x="38" y="40"/>
                      </a:moveTo>
                      <a:cubicBezTo>
                        <a:pt x="38" y="74"/>
                        <a:pt x="38" y="272"/>
                        <a:pt x="93" y="272"/>
                      </a:cubicBezTo>
                      <a:cubicBezTo>
                        <a:pt x="41" y="287"/>
                        <a:pt x="122" y="320"/>
                        <a:pt x="139" y="329"/>
                      </a:cubicBezTo>
                      <a:cubicBezTo>
                        <a:pt x="163" y="342"/>
                        <a:pt x="189" y="355"/>
                        <a:pt x="215" y="362"/>
                      </a:cubicBezTo>
                      <a:cubicBezTo>
                        <a:pt x="242" y="369"/>
                        <a:pt x="297" y="389"/>
                        <a:pt x="324" y="388"/>
                      </a:cubicBezTo>
                      <a:cubicBezTo>
                        <a:pt x="343" y="387"/>
                        <a:pt x="365" y="367"/>
                        <a:pt x="380" y="354"/>
                      </a:cubicBezTo>
                      <a:cubicBezTo>
                        <a:pt x="340" y="406"/>
                        <a:pt x="263" y="411"/>
                        <a:pt x="207" y="403"/>
                      </a:cubicBezTo>
                      <a:cubicBezTo>
                        <a:pt x="161" y="396"/>
                        <a:pt x="121" y="371"/>
                        <a:pt x="75" y="366"/>
                      </a:cubicBezTo>
                      <a:cubicBezTo>
                        <a:pt x="55" y="363"/>
                        <a:pt x="29" y="366"/>
                        <a:pt x="18" y="350"/>
                      </a:cubicBezTo>
                      <a:cubicBezTo>
                        <a:pt x="0" y="326"/>
                        <a:pt x="12" y="265"/>
                        <a:pt x="12" y="236"/>
                      </a:cubicBezTo>
                      <a:cubicBezTo>
                        <a:pt x="12" y="207"/>
                        <a:pt x="13" y="179"/>
                        <a:pt x="18" y="150"/>
                      </a:cubicBezTo>
                      <a:cubicBezTo>
                        <a:pt x="26" y="104"/>
                        <a:pt x="43" y="48"/>
                        <a:pt x="41" y="0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6" name="Freeform 437"/>
                <p:cNvSpPr>
                  <a:spLocks/>
                </p:cNvSpPr>
                <p:nvPr/>
              </p:nvSpPr>
              <p:spPr bwMode="gray">
                <a:xfrm>
                  <a:off x="19599275" y="-3241675"/>
                  <a:ext cx="1103313" cy="1863725"/>
                </a:xfrm>
                <a:custGeom>
                  <a:avLst/>
                  <a:gdLst/>
                  <a:ahLst/>
                  <a:cxnLst>
                    <a:cxn ang="0">
                      <a:pos x="42" y="18"/>
                    </a:cxn>
                    <a:cxn ang="0">
                      <a:pos x="145" y="97"/>
                    </a:cxn>
                    <a:cxn ang="0">
                      <a:pos x="269" y="0"/>
                    </a:cxn>
                    <a:cxn ang="0">
                      <a:pos x="115" y="168"/>
                    </a:cxn>
                    <a:cxn ang="0">
                      <a:pos x="118" y="232"/>
                    </a:cxn>
                    <a:cxn ang="0">
                      <a:pos x="118" y="291"/>
                    </a:cxn>
                    <a:cxn ang="0">
                      <a:pos x="87" y="331"/>
                    </a:cxn>
                    <a:cxn ang="0">
                      <a:pos x="88" y="395"/>
                    </a:cxn>
                    <a:cxn ang="0">
                      <a:pos x="159" y="391"/>
                    </a:cxn>
                    <a:cxn ang="0">
                      <a:pos x="80" y="474"/>
                    </a:cxn>
                    <a:cxn ang="0">
                      <a:pos x="61" y="271"/>
                    </a:cxn>
                    <a:cxn ang="0">
                      <a:pos x="35" y="57"/>
                    </a:cxn>
                  </a:cxnLst>
                  <a:rect l="0" t="0" r="r" b="b"/>
                  <a:pathLst>
                    <a:path w="294" h="497">
                      <a:moveTo>
                        <a:pt x="42" y="18"/>
                      </a:moveTo>
                      <a:cubicBezTo>
                        <a:pt x="37" y="79"/>
                        <a:pt x="77" y="124"/>
                        <a:pt x="145" y="97"/>
                      </a:cubicBezTo>
                      <a:cubicBezTo>
                        <a:pt x="192" y="78"/>
                        <a:pt x="215" y="2"/>
                        <a:pt x="269" y="0"/>
                      </a:cubicBezTo>
                      <a:cubicBezTo>
                        <a:pt x="294" y="86"/>
                        <a:pt x="139" y="93"/>
                        <a:pt x="115" y="168"/>
                      </a:cubicBezTo>
                      <a:cubicBezTo>
                        <a:pt x="105" y="199"/>
                        <a:pt x="115" y="204"/>
                        <a:pt x="118" y="232"/>
                      </a:cubicBezTo>
                      <a:cubicBezTo>
                        <a:pt x="123" y="279"/>
                        <a:pt x="132" y="247"/>
                        <a:pt x="118" y="291"/>
                      </a:cubicBezTo>
                      <a:cubicBezTo>
                        <a:pt x="116" y="299"/>
                        <a:pt x="92" y="316"/>
                        <a:pt x="87" y="331"/>
                      </a:cubicBezTo>
                      <a:cubicBezTo>
                        <a:pt x="82" y="349"/>
                        <a:pt x="88" y="378"/>
                        <a:pt x="88" y="395"/>
                      </a:cubicBezTo>
                      <a:cubicBezTo>
                        <a:pt x="112" y="408"/>
                        <a:pt x="139" y="402"/>
                        <a:pt x="159" y="391"/>
                      </a:cubicBezTo>
                      <a:cubicBezTo>
                        <a:pt x="124" y="412"/>
                        <a:pt x="67" y="415"/>
                        <a:pt x="80" y="474"/>
                      </a:cubicBezTo>
                      <a:cubicBezTo>
                        <a:pt x="0" y="497"/>
                        <a:pt x="64" y="318"/>
                        <a:pt x="61" y="271"/>
                      </a:cubicBezTo>
                      <a:cubicBezTo>
                        <a:pt x="57" y="198"/>
                        <a:pt x="42" y="132"/>
                        <a:pt x="35" y="57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7" name="Freeform 438"/>
                <p:cNvSpPr>
                  <a:spLocks/>
                </p:cNvSpPr>
                <p:nvPr/>
              </p:nvSpPr>
              <p:spPr bwMode="gray">
                <a:xfrm>
                  <a:off x="20859750" y="-5006975"/>
                  <a:ext cx="900113" cy="1398588"/>
                </a:xfrm>
                <a:custGeom>
                  <a:avLst/>
                  <a:gdLst/>
                  <a:ahLst/>
                  <a:cxnLst>
                    <a:cxn ang="0">
                      <a:pos x="149" y="0"/>
                    </a:cxn>
                    <a:cxn ang="0">
                      <a:pos x="0" y="312"/>
                    </a:cxn>
                    <a:cxn ang="0">
                      <a:pos x="52" y="371"/>
                    </a:cxn>
                    <a:cxn ang="0">
                      <a:pos x="83" y="371"/>
                    </a:cxn>
                    <a:cxn ang="0">
                      <a:pos x="123" y="255"/>
                    </a:cxn>
                    <a:cxn ang="0">
                      <a:pos x="143" y="130"/>
                    </a:cxn>
                  </a:cxnLst>
                  <a:rect l="0" t="0" r="r" b="b"/>
                  <a:pathLst>
                    <a:path w="240" h="373">
                      <a:moveTo>
                        <a:pt x="149" y="0"/>
                      </a:moveTo>
                      <a:cubicBezTo>
                        <a:pt x="240" y="68"/>
                        <a:pt x="50" y="263"/>
                        <a:pt x="0" y="312"/>
                      </a:cubicBezTo>
                      <a:cubicBezTo>
                        <a:pt x="35" y="310"/>
                        <a:pt x="55" y="337"/>
                        <a:pt x="52" y="371"/>
                      </a:cubicBezTo>
                      <a:cubicBezTo>
                        <a:pt x="62" y="373"/>
                        <a:pt x="73" y="373"/>
                        <a:pt x="83" y="371"/>
                      </a:cubicBezTo>
                      <a:cubicBezTo>
                        <a:pt x="90" y="332"/>
                        <a:pt x="115" y="294"/>
                        <a:pt x="123" y="255"/>
                      </a:cubicBezTo>
                      <a:cubicBezTo>
                        <a:pt x="132" y="213"/>
                        <a:pt x="137" y="173"/>
                        <a:pt x="143" y="130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8" name="Freeform 439"/>
                <p:cNvSpPr>
                  <a:spLocks/>
                </p:cNvSpPr>
                <p:nvPr/>
              </p:nvSpPr>
              <p:spPr bwMode="gray">
                <a:xfrm>
                  <a:off x="18654713" y="-7624762"/>
                  <a:ext cx="877888" cy="24257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1" y="118"/>
                    </a:cxn>
                    <a:cxn ang="0">
                      <a:pos x="106" y="118"/>
                    </a:cxn>
                    <a:cxn ang="0">
                      <a:pos x="104" y="131"/>
                    </a:cxn>
                    <a:cxn ang="0">
                      <a:pos x="234" y="306"/>
                    </a:cxn>
                    <a:cxn ang="0">
                      <a:pos x="209" y="647"/>
                    </a:cxn>
                    <a:cxn ang="0">
                      <a:pos x="174" y="478"/>
                    </a:cxn>
                    <a:cxn ang="0">
                      <a:pos x="124" y="313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34" h="647">
                      <a:moveTo>
                        <a:pt x="0" y="0"/>
                      </a:moveTo>
                      <a:cubicBezTo>
                        <a:pt x="73" y="29"/>
                        <a:pt x="113" y="54"/>
                        <a:pt x="161" y="118"/>
                      </a:cubicBezTo>
                      <a:cubicBezTo>
                        <a:pt x="143" y="113"/>
                        <a:pt x="123" y="120"/>
                        <a:pt x="106" y="118"/>
                      </a:cubicBezTo>
                      <a:cubicBezTo>
                        <a:pt x="104" y="122"/>
                        <a:pt x="103" y="126"/>
                        <a:pt x="104" y="131"/>
                      </a:cubicBezTo>
                      <a:cubicBezTo>
                        <a:pt x="153" y="147"/>
                        <a:pt x="226" y="258"/>
                        <a:pt x="234" y="306"/>
                      </a:cubicBezTo>
                      <a:cubicBezTo>
                        <a:pt x="111" y="280"/>
                        <a:pt x="215" y="598"/>
                        <a:pt x="209" y="647"/>
                      </a:cubicBezTo>
                      <a:cubicBezTo>
                        <a:pt x="182" y="616"/>
                        <a:pt x="187" y="519"/>
                        <a:pt x="174" y="478"/>
                      </a:cubicBezTo>
                      <a:cubicBezTo>
                        <a:pt x="159" y="426"/>
                        <a:pt x="138" y="368"/>
                        <a:pt x="124" y="313"/>
                      </a:cubicBezTo>
                      <a:cubicBezTo>
                        <a:pt x="97" y="206"/>
                        <a:pt x="123" y="49"/>
                        <a:pt x="0" y="6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39" name="Freeform 440"/>
                <p:cNvSpPr>
                  <a:spLocks/>
                </p:cNvSpPr>
                <p:nvPr/>
              </p:nvSpPr>
              <p:spPr bwMode="gray">
                <a:xfrm>
                  <a:off x="17286288" y="-1951037"/>
                  <a:ext cx="903288" cy="6445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6" y="97"/>
                    </a:cxn>
                    <a:cxn ang="0">
                      <a:pos x="188" y="93"/>
                    </a:cxn>
                    <a:cxn ang="0">
                      <a:pos x="90" y="152"/>
                    </a:cxn>
                    <a:cxn ang="0">
                      <a:pos x="0" y="33"/>
                    </a:cxn>
                  </a:cxnLst>
                  <a:rect l="0" t="0" r="r" b="b"/>
                  <a:pathLst>
                    <a:path w="241" h="172">
                      <a:moveTo>
                        <a:pt x="0" y="0"/>
                      </a:moveTo>
                      <a:cubicBezTo>
                        <a:pt x="19" y="31"/>
                        <a:pt x="42" y="79"/>
                        <a:pt x="66" y="97"/>
                      </a:cubicBezTo>
                      <a:cubicBezTo>
                        <a:pt x="117" y="134"/>
                        <a:pt x="139" y="104"/>
                        <a:pt x="188" y="93"/>
                      </a:cubicBezTo>
                      <a:cubicBezTo>
                        <a:pt x="241" y="167"/>
                        <a:pt x="131" y="172"/>
                        <a:pt x="90" y="152"/>
                      </a:cubicBezTo>
                      <a:cubicBezTo>
                        <a:pt x="54" y="135"/>
                        <a:pt x="0" y="81"/>
                        <a:pt x="0" y="33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0" name="Freeform 441"/>
                <p:cNvSpPr>
                  <a:spLocks/>
                </p:cNvSpPr>
                <p:nvPr/>
              </p:nvSpPr>
              <p:spPr bwMode="gray">
                <a:xfrm>
                  <a:off x="18134013" y="-9507537"/>
                  <a:ext cx="873125" cy="2216150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21" y="235"/>
                    </a:cxn>
                    <a:cxn ang="0">
                      <a:pos x="67" y="437"/>
                    </a:cxn>
                    <a:cxn ang="0">
                      <a:pos x="204" y="126"/>
                    </a:cxn>
                    <a:cxn ang="0">
                      <a:pos x="159" y="502"/>
                    </a:cxn>
                    <a:cxn ang="0">
                      <a:pos x="28" y="91"/>
                    </a:cxn>
                  </a:cxnLst>
                  <a:rect l="0" t="0" r="r" b="b"/>
                  <a:pathLst>
                    <a:path w="233" h="591">
                      <a:moveTo>
                        <a:pt x="9" y="0"/>
                      </a:moveTo>
                      <a:cubicBezTo>
                        <a:pt x="0" y="67"/>
                        <a:pt x="15" y="163"/>
                        <a:pt x="21" y="235"/>
                      </a:cubicBezTo>
                      <a:cubicBezTo>
                        <a:pt x="26" y="284"/>
                        <a:pt x="34" y="399"/>
                        <a:pt x="67" y="437"/>
                      </a:cubicBezTo>
                      <a:cubicBezTo>
                        <a:pt x="200" y="591"/>
                        <a:pt x="191" y="172"/>
                        <a:pt x="204" y="126"/>
                      </a:cubicBezTo>
                      <a:cubicBezTo>
                        <a:pt x="232" y="194"/>
                        <a:pt x="233" y="458"/>
                        <a:pt x="159" y="502"/>
                      </a:cubicBezTo>
                      <a:cubicBezTo>
                        <a:pt x="10" y="590"/>
                        <a:pt x="28" y="149"/>
                        <a:pt x="28" y="91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1" name="Freeform 442"/>
                <p:cNvSpPr>
                  <a:spLocks/>
                </p:cNvSpPr>
                <p:nvPr/>
              </p:nvSpPr>
              <p:spPr bwMode="gray">
                <a:xfrm>
                  <a:off x="16386175" y="-8764587"/>
                  <a:ext cx="896938" cy="2309813"/>
                </a:xfrm>
                <a:custGeom>
                  <a:avLst/>
                  <a:gdLst/>
                  <a:ahLst/>
                  <a:cxnLst>
                    <a:cxn ang="0">
                      <a:pos x="70" y="265"/>
                    </a:cxn>
                    <a:cxn ang="0">
                      <a:pos x="121" y="180"/>
                    </a:cxn>
                    <a:cxn ang="0">
                      <a:pos x="136" y="50"/>
                    </a:cxn>
                    <a:cxn ang="0">
                      <a:pos x="239" y="0"/>
                    </a:cxn>
                    <a:cxn ang="0">
                      <a:pos x="180" y="164"/>
                    </a:cxn>
                    <a:cxn ang="0">
                      <a:pos x="155" y="331"/>
                    </a:cxn>
                    <a:cxn ang="0">
                      <a:pos x="120" y="616"/>
                    </a:cxn>
                    <a:cxn ang="0">
                      <a:pos x="90" y="245"/>
                    </a:cxn>
                  </a:cxnLst>
                  <a:rect l="0" t="0" r="r" b="b"/>
                  <a:pathLst>
                    <a:path w="239" h="616">
                      <a:moveTo>
                        <a:pt x="70" y="265"/>
                      </a:moveTo>
                      <a:cubicBezTo>
                        <a:pt x="74" y="230"/>
                        <a:pt x="107" y="210"/>
                        <a:pt x="121" y="180"/>
                      </a:cubicBezTo>
                      <a:cubicBezTo>
                        <a:pt x="140" y="138"/>
                        <a:pt x="134" y="97"/>
                        <a:pt x="136" y="50"/>
                      </a:cubicBezTo>
                      <a:cubicBezTo>
                        <a:pt x="178" y="49"/>
                        <a:pt x="205" y="15"/>
                        <a:pt x="239" y="0"/>
                      </a:cubicBezTo>
                      <a:cubicBezTo>
                        <a:pt x="216" y="52"/>
                        <a:pt x="192" y="105"/>
                        <a:pt x="180" y="164"/>
                      </a:cubicBezTo>
                      <a:cubicBezTo>
                        <a:pt x="169" y="218"/>
                        <a:pt x="175" y="284"/>
                        <a:pt x="155" y="331"/>
                      </a:cubicBezTo>
                      <a:cubicBezTo>
                        <a:pt x="116" y="424"/>
                        <a:pt x="83" y="511"/>
                        <a:pt x="120" y="616"/>
                      </a:cubicBezTo>
                      <a:cubicBezTo>
                        <a:pt x="53" y="570"/>
                        <a:pt x="0" y="295"/>
                        <a:pt x="90" y="245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2" name="Freeform 443"/>
                <p:cNvSpPr>
                  <a:spLocks/>
                </p:cNvSpPr>
                <p:nvPr/>
              </p:nvSpPr>
              <p:spPr bwMode="gray">
                <a:xfrm>
                  <a:off x="18092738" y="-10047287"/>
                  <a:ext cx="1654175" cy="446088"/>
                </a:xfrm>
                <a:custGeom>
                  <a:avLst/>
                  <a:gdLst/>
                  <a:ahLst/>
                  <a:cxnLst>
                    <a:cxn ang="0">
                      <a:pos x="20" y="85"/>
                    </a:cxn>
                    <a:cxn ang="0">
                      <a:pos x="118" y="118"/>
                    </a:cxn>
                    <a:cxn ang="0">
                      <a:pos x="222" y="73"/>
                    </a:cxn>
                    <a:cxn ang="0">
                      <a:pos x="335" y="80"/>
                    </a:cxn>
                    <a:cxn ang="0">
                      <a:pos x="436" y="51"/>
                    </a:cxn>
                    <a:cxn ang="0">
                      <a:pos x="210" y="40"/>
                    </a:cxn>
                    <a:cxn ang="0">
                      <a:pos x="0" y="85"/>
                    </a:cxn>
                  </a:cxnLst>
                  <a:rect l="0" t="0" r="r" b="b"/>
                  <a:pathLst>
                    <a:path w="441" h="119">
                      <a:moveTo>
                        <a:pt x="20" y="85"/>
                      </a:moveTo>
                      <a:cubicBezTo>
                        <a:pt x="47" y="113"/>
                        <a:pt x="74" y="119"/>
                        <a:pt x="118" y="118"/>
                      </a:cubicBezTo>
                      <a:cubicBezTo>
                        <a:pt x="168" y="116"/>
                        <a:pt x="180" y="83"/>
                        <a:pt x="222" y="73"/>
                      </a:cubicBezTo>
                      <a:cubicBezTo>
                        <a:pt x="259" y="64"/>
                        <a:pt x="293" y="90"/>
                        <a:pt x="335" y="80"/>
                      </a:cubicBezTo>
                      <a:cubicBezTo>
                        <a:pt x="373" y="71"/>
                        <a:pt x="393" y="50"/>
                        <a:pt x="436" y="51"/>
                      </a:cubicBezTo>
                      <a:cubicBezTo>
                        <a:pt x="441" y="0"/>
                        <a:pt x="258" y="38"/>
                        <a:pt x="210" y="40"/>
                      </a:cubicBezTo>
                      <a:cubicBezTo>
                        <a:pt x="188" y="91"/>
                        <a:pt x="44" y="104"/>
                        <a:pt x="0" y="85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3" name="Freeform 444"/>
                <p:cNvSpPr>
                  <a:spLocks/>
                </p:cNvSpPr>
                <p:nvPr/>
              </p:nvSpPr>
              <p:spPr bwMode="gray">
                <a:xfrm>
                  <a:off x="20564475" y="-8529637"/>
                  <a:ext cx="587375" cy="16541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" y="130"/>
                    </a:cxn>
                    <a:cxn ang="0">
                      <a:pos x="44" y="243"/>
                    </a:cxn>
                    <a:cxn ang="0">
                      <a:pos x="139" y="441"/>
                    </a:cxn>
                    <a:cxn ang="0">
                      <a:pos x="98" y="202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157" h="441">
                      <a:moveTo>
                        <a:pt x="0" y="0"/>
                      </a:moveTo>
                      <a:cubicBezTo>
                        <a:pt x="25" y="31"/>
                        <a:pt x="10" y="89"/>
                        <a:pt x="8" y="130"/>
                      </a:cubicBezTo>
                      <a:cubicBezTo>
                        <a:pt x="5" y="187"/>
                        <a:pt x="14" y="198"/>
                        <a:pt x="44" y="243"/>
                      </a:cubicBezTo>
                      <a:cubicBezTo>
                        <a:pt x="84" y="302"/>
                        <a:pt x="97" y="379"/>
                        <a:pt x="139" y="441"/>
                      </a:cubicBezTo>
                      <a:cubicBezTo>
                        <a:pt x="157" y="374"/>
                        <a:pt x="122" y="264"/>
                        <a:pt x="98" y="202"/>
                      </a:cubicBezTo>
                      <a:cubicBezTo>
                        <a:pt x="84" y="166"/>
                        <a:pt x="57" y="9"/>
                        <a:pt x="26" y="0"/>
                      </a:cubicBezTo>
                    </a:path>
                  </a:pathLst>
                </a:custGeom>
                <a:solidFill>
                  <a:srgbClr val="282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4" name="Freeform 445"/>
                <p:cNvSpPr>
                  <a:spLocks/>
                </p:cNvSpPr>
                <p:nvPr/>
              </p:nvSpPr>
              <p:spPr bwMode="gray">
                <a:xfrm>
                  <a:off x="19367500" y="-15536862"/>
                  <a:ext cx="881063" cy="5302250"/>
                </a:xfrm>
                <a:custGeom>
                  <a:avLst/>
                  <a:gdLst/>
                  <a:ahLst/>
                  <a:cxnLst>
                    <a:cxn ang="0">
                      <a:pos x="182" y="6"/>
                    </a:cxn>
                    <a:cxn ang="0">
                      <a:pos x="153" y="153"/>
                    </a:cxn>
                    <a:cxn ang="0">
                      <a:pos x="113" y="319"/>
                    </a:cxn>
                    <a:cxn ang="0">
                      <a:pos x="12" y="625"/>
                    </a:cxn>
                    <a:cxn ang="0">
                      <a:pos x="13" y="772"/>
                    </a:cxn>
                    <a:cxn ang="0">
                      <a:pos x="61" y="907"/>
                    </a:cxn>
                    <a:cxn ang="0">
                      <a:pos x="159" y="1190"/>
                    </a:cxn>
                    <a:cxn ang="0">
                      <a:pos x="172" y="1414"/>
                    </a:cxn>
                    <a:cxn ang="0">
                      <a:pos x="221" y="1268"/>
                    </a:cxn>
                    <a:cxn ang="0">
                      <a:pos x="215" y="1104"/>
                    </a:cxn>
                    <a:cxn ang="0">
                      <a:pos x="186" y="1037"/>
                    </a:cxn>
                    <a:cxn ang="0">
                      <a:pos x="171" y="962"/>
                    </a:cxn>
                    <a:cxn ang="0">
                      <a:pos x="109" y="812"/>
                    </a:cxn>
                    <a:cxn ang="0">
                      <a:pos x="58" y="678"/>
                    </a:cxn>
                    <a:cxn ang="0">
                      <a:pos x="74" y="514"/>
                    </a:cxn>
                    <a:cxn ang="0">
                      <a:pos x="140" y="392"/>
                    </a:cxn>
                    <a:cxn ang="0">
                      <a:pos x="182" y="231"/>
                    </a:cxn>
                    <a:cxn ang="0">
                      <a:pos x="179" y="0"/>
                    </a:cxn>
                  </a:cxnLst>
                  <a:rect l="0" t="0" r="r" b="b"/>
                  <a:pathLst>
                    <a:path w="235" h="1414">
                      <a:moveTo>
                        <a:pt x="182" y="6"/>
                      </a:moveTo>
                      <a:cubicBezTo>
                        <a:pt x="187" y="55"/>
                        <a:pt x="160" y="106"/>
                        <a:pt x="153" y="153"/>
                      </a:cubicBezTo>
                      <a:cubicBezTo>
                        <a:pt x="143" y="209"/>
                        <a:pt x="124" y="263"/>
                        <a:pt x="113" y="319"/>
                      </a:cubicBezTo>
                      <a:cubicBezTo>
                        <a:pt x="94" y="425"/>
                        <a:pt x="35" y="523"/>
                        <a:pt x="12" y="625"/>
                      </a:cubicBezTo>
                      <a:cubicBezTo>
                        <a:pt x="0" y="678"/>
                        <a:pt x="0" y="720"/>
                        <a:pt x="13" y="772"/>
                      </a:cubicBezTo>
                      <a:cubicBezTo>
                        <a:pt x="24" y="821"/>
                        <a:pt x="44" y="860"/>
                        <a:pt x="61" y="907"/>
                      </a:cubicBezTo>
                      <a:cubicBezTo>
                        <a:pt x="92" y="1001"/>
                        <a:pt x="129" y="1095"/>
                        <a:pt x="159" y="1190"/>
                      </a:cubicBezTo>
                      <a:cubicBezTo>
                        <a:pt x="180" y="1256"/>
                        <a:pt x="174" y="1340"/>
                        <a:pt x="172" y="1414"/>
                      </a:cubicBezTo>
                      <a:cubicBezTo>
                        <a:pt x="227" y="1400"/>
                        <a:pt x="221" y="1312"/>
                        <a:pt x="221" y="1268"/>
                      </a:cubicBezTo>
                      <a:cubicBezTo>
                        <a:pt x="221" y="1215"/>
                        <a:pt x="235" y="1154"/>
                        <a:pt x="215" y="1104"/>
                      </a:cubicBezTo>
                      <a:cubicBezTo>
                        <a:pt x="207" y="1083"/>
                        <a:pt x="193" y="1060"/>
                        <a:pt x="186" y="1037"/>
                      </a:cubicBezTo>
                      <a:cubicBezTo>
                        <a:pt x="178" y="1012"/>
                        <a:pt x="179" y="986"/>
                        <a:pt x="171" y="962"/>
                      </a:cubicBezTo>
                      <a:cubicBezTo>
                        <a:pt x="154" y="910"/>
                        <a:pt x="129" y="862"/>
                        <a:pt x="109" y="812"/>
                      </a:cubicBezTo>
                      <a:cubicBezTo>
                        <a:pt x="92" y="767"/>
                        <a:pt x="67" y="724"/>
                        <a:pt x="58" y="678"/>
                      </a:cubicBezTo>
                      <a:cubicBezTo>
                        <a:pt x="47" y="622"/>
                        <a:pt x="65" y="567"/>
                        <a:pt x="74" y="514"/>
                      </a:cubicBezTo>
                      <a:cubicBezTo>
                        <a:pt x="82" y="461"/>
                        <a:pt x="109" y="435"/>
                        <a:pt x="140" y="392"/>
                      </a:cubicBezTo>
                      <a:cubicBezTo>
                        <a:pt x="173" y="346"/>
                        <a:pt x="182" y="291"/>
                        <a:pt x="182" y="231"/>
                      </a:cubicBezTo>
                      <a:cubicBezTo>
                        <a:pt x="182" y="161"/>
                        <a:pt x="203" y="66"/>
                        <a:pt x="179" y="0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5" name="Freeform 446"/>
                <p:cNvSpPr>
                  <a:spLocks/>
                </p:cNvSpPr>
                <p:nvPr/>
              </p:nvSpPr>
              <p:spPr bwMode="gray">
                <a:xfrm>
                  <a:off x="19653250" y="-16224250"/>
                  <a:ext cx="446088" cy="604838"/>
                </a:xfrm>
                <a:custGeom>
                  <a:avLst/>
                  <a:gdLst/>
                  <a:ahLst/>
                  <a:cxnLst>
                    <a:cxn ang="0">
                      <a:pos x="2" y="150"/>
                    </a:cxn>
                    <a:cxn ang="0">
                      <a:pos x="74" y="85"/>
                    </a:cxn>
                    <a:cxn ang="0">
                      <a:pos x="0" y="0"/>
                    </a:cxn>
                    <a:cxn ang="0">
                      <a:pos x="58" y="46"/>
                    </a:cxn>
                    <a:cxn ang="0">
                      <a:pos x="119" y="97"/>
                    </a:cxn>
                    <a:cxn ang="0">
                      <a:pos x="5" y="156"/>
                    </a:cxn>
                  </a:cxnLst>
                  <a:rect l="0" t="0" r="r" b="b"/>
                  <a:pathLst>
                    <a:path w="119" h="161">
                      <a:moveTo>
                        <a:pt x="2" y="150"/>
                      </a:moveTo>
                      <a:cubicBezTo>
                        <a:pt x="25" y="129"/>
                        <a:pt x="51" y="107"/>
                        <a:pt x="74" y="85"/>
                      </a:cubicBezTo>
                      <a:cubicBezTo>
                        <a:pt x="44" y="60"/>
                        <a:pt x="26" y="28"/>
                        <a:pt x="0" y="0"/>
                      </a:cubicBezTo>
                      <a:cubicBezTo>
                        <a:pt x="23" y="7"/>
                        <a:pt x="42" y="29"/>
                        <a:pt x="58" y="46"/>
                      </a:cubicBezTo>
                      <a:cubicBezTo>
                        <a:pt x="77" y="65"/>
                        <a:pt x="99" y="78"/>
                        <a:pt x="119" y="97"/>
                      </a:cubicBezTo>
                      <a:cubicBezTo>
                        <a:pt x="84" y="117"/>
                        <a:pt x="50" y="161"/>
                        <a:pt x="5" y="156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6" name="Freeform 447"/>
                <p:cNvSpPr>
                  <a:spLocks/>
                </p:cNvSpPr>
                <p:nvPr/>
              </p:nvSpPr>
              <p:spPr bwMode="gray">
                <a:xfrm>
                  <a:off x="20146963" y="-15406687"/>
                  <a:ext cx="428625" cy="4121150"/>
                </a:xfrm>
                <a:custGeom>
                  <a:avLst/>
                  <a:gdLst/>
                  <a:ahLst/>
                  <a:cxnLst>
                    <a:cxn ang="0">
                      <a:pos x="39" y="26"/>
                    </a:cxn>
                    <a:cxn ang="0">
                      <a:pos x="17" y="517"/>
                    </a:cxn>
                    <a:cxn ang="0">
                      <a:pos x="33" y="640"/>
                    </a:cxn>
                    <a:cxn ang="0">
                      <a:pos x="33" y="750"/>
                    </a:cxn>
                    <a:cxn ang="0">
                      <a:pos x="56" y="956"/>
                    </a:cxn>
                    <a:cxn ang="0">
                      <a:pos x="68" y="1099"/>
                    </a:cxn>
                    <a:cxn ang="0">
                      <a:pos x="62" y="927"/>
                    </a:cxn>
                    <a:cxn ang="0">
                      <a:pos x="72" y="657"/>
                    </a:cxn>
                    <a:cxn ang="0">
                      <a:pos x="104" y="443"/>
                    </a:cxn>
                    <a:cxn ang="0">
                      <a:pos x="111" y="250"/>
                    </a:cxn>
                    <a:cxn ang="0">
                      <a:pos x="104" y="294"/>
                    </a:cxn>
                    <a:cxn ang="0">
                      <a:pos x="36" y="209"/>
                    </a:cxn>
                    <a:cxn ang="0">
                      <a:pos x="33" y="0"/>
                    </a:cxn>
                  </a:cxnLst>
                  <a:rect l="0" t="0" r="r" b="b"/>
                  <a:pathLst>
                    <a:path w="114" h="1099">
                      <a:moveTo>
                        <a:pt x="39" y="26"/>
                      </a:moveTo>
                      <a:cubicBezTo>
                        <a:pt x="39" y="191"/>
                        <a:pt x="0" y="352"/>
                        <a:pt x="17" y="517"/>
                      </a:cubicBezTo>
                      <a:cubicBezTo>
                        <a:pt x="21" y="560"/>
                        <a:pt x="33" y="597"/>
                        <a:pt x="33" y="640"/>
                      </a:cubicBezTo>
                      <a:cubicBezTo>
                        <a:pt x="33" y="677"/>
                        <a:pt x="32" y="713"/>
                        <a:pt x="33" y="750"/>
                      </a:cubicBezTo>
                      <a:cubicBezTo>
                        <a:pt x="33" y="819"/>
                        <a:pt x="52" y="886"/>
                        <a:pt x="56" y="956"/>
                      </a:cubicBezTo>
                      <a:cubicBezTo>
                        <a:pt x="58" y="1003"/>
                        <a:pt x="74" y="1054"/>
                        <a:pt x="68" y="1099"/>
                      </a:cubicBezTo>
                      <a:cubicBezTo>
                        <a:pt x="52" y="1054"/>
                        <a:pt x="61" y="978"/>
                        <a:pt x="62" y="927"/>
                      </a:cubicBezTo>
                      <a:cubicBezTo>
                        <a:pt x="63" y="838"/>
                        <a:pt x="72" y="748"/>
                        <a:pt x="72" y="657"/>
                      </a:cubicBezTo>
                      <a:cubicBezTo>
                        <a:pt x="72" y="584"/>
                        <a:pt x="93" y="515"/>
                        <a:pt x="104" y="443"/>
                      </a:cubicBezTo>
                      <a:cubicBezTo>
                        <a:pt x="113" y="379"/>
                        <a:pt x="111" y="314"/>
                        <a:pt x="111" y="250"/>
                      </a:cubicBezTo>
                      <a:cubicBezTo>
                        <a:pt x="114" y="265"/>
                        <a:pt x="110" y="281"/>
                        <a:pt x="104" y="294"/>
                      </a:cubicBezTo>
                      <a:cubicBezTo>
                        <a:pt x="45" y="295"/>
                        <a:pt x="44" y="260"/>
                        <a:pt x="36" y="209"/>
                      </a:cubicBezTo>
                      <a:cubicBezTo>
                        <a:pt x="26" y="142"/>
                        <a:pt x="33" y="69"/>
                        <a:pt x="33" y="0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7" name="Freeform 448"/>
                <p:cNvSpPr>
                  <a:spLocks/>
                </p:cNvSpPr>
                <p:nvPr/>
              </p:nvSpPr>
              <p:spPr bwMode="gray">
                <a:xfrm>
                  <a:off x="20256500" y="-12342812"/>
                  <a:ext cx="1027113" cy="1849438"/>
                </a:xfrm>
                <a:custGeom>
                  <a:avLst/>
                  <a:gdLst/>
                  <a:ahLst/>
                  <a:cxnLst>
                    <a:cxn ang="0">
                      <a:pos x="40" y="410"/>
                    </a:cxn>
                    <a:cxn ang="0">
                      <a:pos x="124" y="472"/>
                    </a:cxn>
                    <a:cxn ang="0">
                      <a:pos x="244" y="449"/>
                    </a:cxn>
                    <a:cxn ang="0">
                      <a:pos x="173" y="459"/>
                    </a:cxn>
                    <a:cxn ang="0">
                      <a:pos x="121" y="433"/>
                    </a:cxn>
                    <a:cxn ang="0">
                      <a:pos x="66" y="351"/>
                    </a:cxn>
                    <a:cxn ang="0">
                      <a:pos x="119" y="276"/>
                    </a:cxn>
                    <a:cxn ang="0">
                      <a:pos x="109" y="176"/>
                    </a:cxn>
                    <a:cxn ang="0">
                      <a:pos x="274" y="225"/>
                    </a:cxn>
                    <a:cxn ang="0">
                      <a:pos x="167" y="178"/>
                    </a:cxn>
                    <a:cxn ang="0">
                      <a:pos x="157" y="116"/>
                    </a:cxn>
                    <a:cxn ang="0">
                      <a:pos x="190" y="93"/>
                    </a:cxn>
                    <a:cxn ang="0">
                      <a:pos x="167" y="27"/>
                    </a:cxn>
                    <a:cxn ang="0">
                      <a:pos x="69" y="3"/>
                    </a:cxn>
                    <a:cxn ang="0">
                      <a:pos x="85" y="93"/>
                    </a:cxn>
                    <a:cxn ang="0">
                      <a:pos x="66" y="240"/>
                    </a:cxn>
                    <a:cxn ang="0">
                      <a:pos x="34" y="345"/>
                    </a:cxn>
                    <a:cxn ang="0">
                      <a:pos x="27" y="397"/>
                    </a:cxn>
                    <a:cxn ang="0">
                      <a:pos x="10" y="432"/>
                    </a:cxn>
                    <a:cxn ang="0">
                      <a:pos x="0" y="433"/>
                    </a:cxn>
                  </a:cxnLst>
                  <a:rect l="0" t="0" r="r" b="b"/>
                  <a:pathLst>
                    <a:path w="274" h="493">
                      <a:moveTo>
                        <a:pt x="40" y="410"/>
                      </a:moveTo>
                      <a:cubicBezTo>
                        <a:pt x="39" y="444"/>
                        <a:pt x="97" y="462"/>
                        <a:pt x="124" y="472"/>
                      </a:cubicBezTo>
                      <a:cubicBezTo>
                        <a:pt x="186" y="493"/>
                        <a:pt x="192" y="469"/>
                        <a:pt x="244" y="449"/>
                      </a:cubicBezTo>
                      <a:cubicBezTo>
                        <a:pt x="221" y="451"/>
                        <a:pt x="197" y="464"/>
                        <a:pt x="173" y="459"/>
                      </a:cubicBezTo>
                      <a:cubicBezTo>
                        <a:pt x="156" y="455"/>
                        <a:pt x="135" y="440"/>
                        <a:pt x="121" y="433"/>
                      </a:cubicBezTo>
                      <a:cubicBezTo>
                        <a:pt x="84" y="416"/>
                        <a:pt x="58" y="397"/>
                        <a:pt x="66" y="351"/>
                      </a:cubicBezTo>
                      <a:cubicBezTo>
                        <a:pt x="72" y="315"/>
                        <a:pt x="108" y="306"/>
                        <a:pt x="119" y="276"/>
                      </a:cubicBezTo>
                      <a:cubicBezTo>
                        <a:pt x="132" y="240"/>
                        <a:pt x="84" y="216"/>
                        <a:pt x="109" y="176"/>
                      </a:cubicBezTo>
                      <a:cubicBezTo>
                        <a:pt x="157" y="166"/>
                        <a:pt x="220" y="287"/>
                        <a:pt x="274" y="225"/>
                      </a:cubicBezTo>
                      <a:cubicBezTo>
                        <a:pt x="218" y="221"/>
                        <a:pt x="209" y="207"/>
                        <a:pt x="167" y="178"/>
                      </a:cubicBezTo>
                      <a:cubicBezTo>
                        <a:pt x="136" y="157"/>
                        <a:pt x="107" y="136"/>
                        <a:pt x="157" y="116"/>
                      </a:cubicBezTo>
                      <a:cubicBezTo>
                        <a:pt x="179" y="108"/>
                        <a:pt x="182" y="119"/>
                        <a:pt x="190" y="93"/>
                      </a:cubicBezTo>
                      <a:cubicBezTo>
                        <a:pt x="196" y="72"/>
                        <a:pt x="181" y="43"/>
                        <a:pt x="167" y="27"/>
                      </a:cubicBezTo>
                      <a:cubicBezTo>
                        <a:pt x="144" y="1"/>
                        <a:pt x="106" y="0"/>
                        <a:pt x="69" y="3"/>
                      </a:cubicBezTo>
                      <a:cubicBezTo>
                        <a:pt x="69" y="30"/>
                        <a:pt x="88" y="59"/>
                        <a:pt x="85" y="93"/>
                      </a:cubicBezTo>
                      <a:cubicBezTo>
                        <a:pt x="81" y="142"/>
                        <a:pt x="69" y="191"/>
                        <a:pt x="66" y="240"/>
                      </a:cubicBezTo>
                      <a:cubicBezTo>
                        <a:pt x="62" y="282"/>
                        <a:pt x="42" y="308"/>
                        <a:pt x="34" y="345"/>
                      </a:cubicBezTo>
                      <a:cubicBezTo>
                        <a:pt x="30" y="362"/>
                        <a:pt x="33" y="380"/>
                        <a:pt x="27" y="397"/>
                      </a:cubicBezTo>
                      <a:cubicBezTo>
                        <a:pt x="21" y="411"/>
                        <a:pt x="10" y="416"/>
                        <a:pt x="10" y="432"/>
                      </a:cubicBezTo>
                      <a:cubicBezTo>
                        <a:pt x="7" y="433"/>
                        <a:pt x="3" y="432"/>
                        <a:pt x="0" y="433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8" name="Freeform 449"/>
                <p:cNvSpPr>
                  <a:spLocks/>
                </p:cNvSpPr>
                <p:nvPr/>
              </p:nvSpPr>
              <p:spPr bwMode="gray">
                <a:xfrm>
                  <a:off x="20564475" y="-14693900"/>
                  <a:ext cx="663575" cy="2089150"/>
                </a:xfrm>
                <a:custGeom>
                  <a:avLst/>
                  <a:gdLst/>
                  <a:ahLst/>
                  <a:cxnLst>
                    <a:cxn ang="0">
                      <a:pos x="10" y="528"/>
                    </a:cxn>
                    <a:cxn ang="0">
                      <a:pos x="68" y="423"/>
                    </a:cxn>
                    <a:cxn ang="0">
                      <a:pos x="103" y="296"/>
                    </a:cxn>
                    <a:cxn ang="0">
                      <a:pos x="172" y="33"/>
                    </a:cxn>
                    <a:cxn ang="0">
                      <a:pos x="99" y="183"/>
                    </a:cxn>
                    <a:cxn ang="0">
                      <a:pos x="56" y="245"/>
                    </a:cxn>
                    <a:cxn ang="0">
                      <a:pos x="39" y="303"/>
                    </a:cxn>
                    <a:cxn ang="0">
                      <a:pos x="13" y="437"/>
                    </a:cxn>
                    <a:cxn ang="0">
                      <a:pos x="0" y="557"/>
                    </a:cxn>
                  </a:cxnLst>
                  <a:rect l="0" t="0" r="r" b="b"/>
                  <a:pathLst>
                    <a:path w="177" h="557">
                      <a:moveTo>
                        <a:pt x="10" y="528"/>
                      </a:moveTo>
                      <a:cubicBezTo>
                        <a:pt x="74" y="523"/>
                        <a:pt x="68" y="471"/>
                        <a:pt x="68" y="423"/>
                      </a:cubicBezTo>
                      <a:cubicBezTo>
                        <a:pt x="68" y="368"/>
                        <a:pt x="76" y="340"/>
                        <a:pt x="103" y="296"/>
                      </a:cubicBezTo>
                      <a:cubicBezTo>
                        <a:pt x="148" y="219"/>
                        <a:pt x="177" y="126"/>
                        <a:pt x="172" y="33"/>
                      </a:cubicBezTo>
                      <a:cubicBezTo>
                        <a:pt x="135" y="0"/>
                        <a:pt x="113" y="155"/>
                        <a:pt x="99" y="183"/>
                      </a:cubicBezTo>
                      <a:cubicBezTo>
                        <a:pt x="88" y="204"/>
                        <a:pt x="68" y="225"/>
                        <a:pt x="56" y="245"/>
                      </a:cubicBezTo>
                      <a:cubicBezTo>
                        <a:pt x="45" y="264"/>
                        <a:pt x="45" y="281"/>
                        <a:pt x="39" y="303"/>
                      </a:cubicBezTo>
                      <a:cubicBezTo>
                        <a:pt x="27" y="349"/>
                        <a:pt x="13" y="388"/>
                        <a:pt x="13" y="437"/>
                      </a:cubicBezTo>
                      <a:cubicBezTo>
                        <a:pt x="13" y="481"/>
                        <a:pt x="8" y="518"/>
                        <a:pt x="0" y="557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49" name="Freeform 450"/>
                <p:cNvSpPr>
                  <a:spLocks/>
                </p:cNvSpPr>
                <p:nvPr/>
              </p:nvSpPr>
              <p:spPr bwMode="gray">
                <a:xfrm>
                  <a:off x="21388388" y="-12158662"/>
                  <a:ext cx="211138" cy="633413"/>
                </a:xfrm>
                <a:custGeom>
                  <a:avLst/>
                  <a:gdLst/>
                  <a:ahLst/>
                  <a:cxnLst>
                    <a:cxn ang="0">
                      <a:pos x="25" y="5"/>
                    </a:cxn>
                    <a:cxn ang="0">
                      <a:pos x="43" y="94"/>
                    </a:cxn>
                    <a:cxn ang="0">
                      <a:pos x="3" y="169"/>
                    </a:cxn>
                    <a:cxn ang="0">
                      <a:pos x="34" y="0"/>
                    </a:cxn>
                    <a:cxn ang="0">
                      <a:pos x="41" y="57"/>
                    </a:cxn>
                  </a:cxnLst>
                  <a:rect l="0" t="0" r="r" b="b"/>
                  <a:pathLst>
                    <a:path w="56" h="169">
                      <a:moveTo>
                        <a:pt x="25" y="5"/>
                      </a:moveTo>
                      <a:cubicBezTo>
                        <a:pt x="23" y="34"/>
                        <a:pt x="37" y="68"/>
                        <a:pt x="43" y="94"/>
                      </a:cubicBezTo>
                      <a:cubicBezTo>
                        <a:pt x="56" y="144"/>
                        <a:pt x="54" y="156"/>
                        <a:pt x="3" y="169"/>
                      </a:cubicBezTo>
                      <a:cubicBezTo>
                        <a:pt x="55" y="116"/>
                        <a:pt x="0" y="62"/>
                        <a:pt x="34" y="0"/>
                      </a:cubicBezTo>
                      <a:cubicBezTo>
                        <a:pt x="35" y="19"/>
                        <a:pt x="31" y="43"/>
                        <a:pt x="41" y="57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0" name="Freeform 451"/>
                <p:cNvSpPr>
                  <a:spLocks/>
                </p:cNvSpPr>
                <p:nvPr/>
              </p:nvSpPr>
              <p:spPr bwMode="gray">
                <a:xfrm>
                  <a:off x="20358100" y="-10598150"/>
                  <a:ext cx="1011238" cy="347663"/>
                </a:xfrm>
                <a:custGeom>
                  <a:avLst/>
                  <a:gdLst/>
                  <a:ahLst/>
                  <a:cxnLst>
                    <a:cxn ang="0">
                      <a:pos x="55" y="36"/>
                    </a:cxn>
                    <a:cxn ang="0">
                      <a:pos x="10" y="32"/>
                    </a:cxn>
                    <a:cxn ang="0">
                      <a:pos x="0" y="4"/>
                    </a:cxn>
                    <a:cxn ang="0">
                      <a:pos x="123" y="30"/>
                    </a:cxn>
                    <a:cxn ang="0">
                      <a:pos x="260" y="33"/>
                    </a:cxn>
                    <a:cxn ang="0">
                      <a:pos x="169" y="62"/>
                    </a:cxn>
                    <a:cxn ang="0">
                      <a:pos x="48" y="36"/>
                    </a:cxn>
                  </a:cxnLst>
                  <a:rect l="0" t="0" r="r" b="b"/>
                  <a:pathLst>
                    <a:path w="270" h="93">
                      <a:moveTo>
                        <a:pt x="55" y="36"/>
                      </a:moveTo>
                      <a:cubicBezTo>
                        <a:pt x="39" y="38"/>
                        <a:pt x="25" y="34"/>
                        <a:pt x="10" y="32"/>
                      </a:cubicBezTo>
                      <a:cubicBezTo>
                        <a:pt x="2" y="23"/>
                        <a:pt x="0" y="16"/>
                        <a:pt x="0" y="4"/>
                      </a:cubicBezTo>
                      <a:cubicBezTo>
                        <a:pt x="42" y="0"/>
                        <a:pt x="82" y="26"/>
                        <a:pt x="123" y="30"/>
                      </a:cubicBezTo>
                      <a:cubicBezTo>
                        <a:pt x="167" y="33"/>
                        <a:pt x="215" y="31"/>
                        <a:pt x="260" y="33"/>
                      </a:cubicBezTo>
                      <a:cubicBezTo>
                        <a:pt x="270" y="93"/>
                        <a:pt x="201" y="75"/>
                        <a:pt x="169" y="62"/>
                      </a:cubicBezTo>
                      <a:cubicBezTo>
                        <a:pt x="128" y="47"/>
                        <a:pt x="89" y="47"/>
                        <a:pt x="48" y="36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1" name="Freeform 452"/>
                <p:cNvSpPr>
                  <a:spLocks/>
                </p:cNvSpPr>
                <p:nvPr/>
              </p:nvSpPr>
              <p:spPr bwMode="gray">
                <a:xfrm>
                  <a:off x="20586700" y="-15563850"/>
                  <a:ext cx="355600" cy="1908175"/>
                </a:xfrm>
                <a:custGeom>
                  <a:avLst/>
                  <a:gdLst/>
                  <a:ahLst/>
                  <a:cxnLst>
                    <a:cxn ang="0">
                      <a:pos x="60" y="135"/>
                    </a:cxn>
                    <a:cxn ang="0">
                      <a:pos x="36" y="251"/>
                    </a:cxn>
                    <a:cxn ang="0">
                      <a:pos x="26" y="385"/>
                    </a:cxn>
                    <a:cxn ang="0">
                      <a:pos x="17" y="509"/>
                    </a:cxn>
                    <a:cxn ang="0">
                      <a:pos x="17" y="411"/>
                    </a:cxn>
                    <a:cxn ang="0">
                      <a:pos x="27" y="301"/>
                    </a:cxn>
                    <a:cxn ang="0">
                      <a:pos x="36" y="183"/>
                    </a:cxn>
                    <a:cxn ang="0">
                      <a:pos x="95" y="0"/>
                    </a:cxn>
                    <a:cxn ang="0">
                      <a:pos x="60" y="135"/>
                    </a:cxn>
                  </a:cxnLst>
                  <a:rect l="0" t="0" r="r" b="b"/>
                  <a:pathLst>
                    <a:path w="95" h="509">
                      <a:moveTo>
                        <a:pt x="60" y="135"/>
                      </a:moveTo>
                      <a:cubicBezTo>
                        <a:pt x="52" y="173"/>
                        <a:pt x="44" y="211"/>
                        <a:pt x="36" y="251"/>
                      </a:cubicBezTo>
                      <a:cubicBezTo>
                        <a:pt x="28" y="296"/>
                        <a:pt x="30" y="339"/>
                        <a:pt x="26" y="385"/>
                      </a:cubicBezTo>
                      <a:cubicBezTo>
                        <a:pt x="22" y="420"/>
                        <a:pt x="29" y="479"/>
                        <a:pt x="17" y="509"/>
                      </a:cubicBezTo>
                      <a:cubicBezTo>
                        <a:pt x="0" y="486"/>
                        <a:pt x="13" y="438"/>
                        <a:pt x="17" y="411"/>
                      </a:cubicBezTo>
                      <a:cubicBezTo>
                        <a:pt x="23" y="375"/>
                        <a:pt x="22" y="337"/>
                        <a:pt x="27" y="301"/>
                      </a:cubicBezTo>
                      <a:cubicBezTo>
                        <a:pt x="33" y="263"/>
                        <a:pt x="36" y="224"/>
                        <a:pt x="36" y="183"/>
                      </a:cubicBezTo>
                      <a:cubicBezTo>
                        <a:pt x="36" y="118"/>
                        <a:pt x="59" y="51"/>
                        <a:pt x="95" y="0"/>
                      </a:cubicBezTo>
                      <a:cubicBezTo>
                        <a:pt x="91" y="46"/>
                        <a:pt x="69" y="89"/>
                        <a:pt x="60" y="135"/>
                      </a:cubicBezTo>
                      <a:close/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2" name="Freeform 453"/>
                <p:cNvSpPr>
                  <a:spLocks/>
                </p:cNvSpPr>
                <p:nvPr/>
              </p:nvSpPr>
              <p:spPr bwMode="gray">
                <a:xfrm>
                  <a:off x="20234275" y="-10220325"/>
                  <a:ext cx="858838" cy="5619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5" y="95"/>
                    </a:cxn>
                    <a:cxn ang="0">
                      <a:pos x="151" y="80"/>
                    </a:cxn>
                    <a:cxn ang="0">
                      <a:pos x="167" y="15"/>
                    </a:cxn>
                    <a:cxn ang="0">
                      <a:pos x="170" y="108"/>
                    </a:cxn>
                    <a:cxn ang="0">
                      <a:pos x="30" y="13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9" h="150">
                      <a:moveTo>
                        <a:pt x="0" y="0"/>
                      </a:moveTo>
                      <a:cubicBezTo>
                        <a:pt x="45" y="13"/>
                        <a:pt x="37" y="81"/>
                        <a:pt x="75" y="95"/>
                      </a:cubicBezTo>
                      <a:cubicBezTo>
                        <a:pt x="95" y="103"/>
                        <a:pt x="136" y="91"/>
                        <a:pt x="151" y="80"/>
                      </a:cubicBezTo>
                      <a:cubicBezTo>
                        <a:pt x="172" y="62"/>
                        <a:pt x="165" y="39"/>
                        <a:pt x="167" y="15"/>
                      </a:cubicBezTo>
                      <a:cubicBezTo>
                        <a:pt x="202" y="40"/>
                        <a:pt x="229" y="100"/>
                        <a:pt x="170" y="108"/>
                      </a:cubicBezTo>
                      <a:cubicBezTo>
                        <a:pt x="127" y="114"/>
                        <a:pt x="69" y="150"/>
                        <a:pt x="30" y="137"/>
                      </a:cubicBezTo>
                      <a:cubicBezTo>
                        <a:pt x="12" y="87"/>
                        <a:pt x="0" y="54"/>
                        <a:pt x="0" y="0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3" name="Freeform 454"/>
                <p:cNvSpPr>
                  <a:spLocks/>
                </p:cNvSpPr>
                <p:nvPr/>
              </p:nvSpPr>
              <p:spPr bwMode="gray">
                <a:xfrm>
                  <a:off x="19670713" y="-15660687"/>
                  <a:ext cx="390525" cy="152400"/>
                </a:xfrm>
                <a:custGeom>
                  <a:avLst/>
                  <a:gdLst/>
                  <a:ahLst/>
                  <a:cxnLst>
                    <a:cxn ang="0">
                      <a:pos x="6" y="6"/>
                    </a:cxn>
                    <a:cxn ang="0">
                      <a:pos x="104" y="3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4" h="41">
                      <a:moveTo>
                        <a:pt x="6" y="6"/>
                      </a:moveTo>
                      <a:cubicBezTo>
                        <a:pt x="44" y="26"/>
                        <a:pt x="69" y="33"/>
                        <a:pt x="104" y="38"/>
                      </a:cubicBezTo>
                      <a:cubicBezTo>
                        <a:pt x="74" y="41"/>
                        <a:pt x="9" y="19"/>
                        <a:pt x="0" y="0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4" name="Freeform 455"/>
                <p:cNvSpPr>
                  <a:spLocks/>
                </p:cNvSpPr>
                <p:nvPr/>
              </p:nvSpPr>
              <p:spPr bwMode="gray">
                <a:xfrm>
                  <a:off x="16484600" y="-16025812"/>
                  <a:ext cx="903288" cy="3446463"/>
                </a:xfrm>
                <a:custGeom>
                  <a:avLst/>
                  <a:gdLst/>
                  <a:ahLst/>
                  <a:cxnLst>
                    <a:cxn ang="0">
                      <a:pos x="113" y="15"/>
                    </a:cxn>
                    <a:cxn ang="0">
                      <a:pos x="54" y="101"/>
                    </a:cxn>
                    <a:cxn ang="0">
                      <a:pos x="94" y="129"/>
                    </a:cxn>
                    <a:cxn ang="0">
                      <a:pos x="129" y="171"/>
                    </a:cxn>
                    <a:cxn ang="0">
                      <a:pos x="22" y="186"/>
                    </a:cxn>
                    <a:cxn ang="0">
                      <a:pos x="54" y="374"/>
                    </a:cxn>
                    <a:cxn ang="0">
                      <a:pos x="106" y="540"/>
                    </a:cxn>
                    <a:cxn ang="0">
                      <a:pos x="187" y="685"/>
                    </a:cxn>
                    <a:cxn ang="0">
                      <a:pos x="236" y="831"/>
                    </a:cxn>
                    <a:cxn ang="0">
                      <a:pos x="211" y="919"/>
                    </a:cxn>
                    <a:cxn ang="0">
                      <a:pos x="193" y="763"/>
                    </a:cxn>
                    <a:cxn ang="0">
                      <a:pos x="136" y="634"/>
                    </a:cxn>
                    <a:cxn ang="0">
                      <a:pos x="41" y="355"/>
                    </a:cxn>
                    <a:cxn ang="0">
                      <a:pos x="9" y="166"/>
                    </a:cxn>
                    <a:cxn ang="0">
                      <a:pos x="106" y="175"/>
                    </a:cxn>
                    <a:cxn ang="0">
                      <a:pos x="24" y="100"/>
                    </a:cxn>
                    <a:cxn ang="0">
                      <a:pos x="112" y="0"/>
                    </a:cxn>
                    <a:cxn ang="0">
                      <a:pos x="54" y="110"/>
                    </a:cxn>
                  </a:cxnLst>
                  <a:rect l="0" t="0" r="r" b="b"/>
                  <a:pathLst>
                    <a:path w="241" h="919">
                      <a:moveTo>
                        <a:pt x="113" y="15"/>
                      </a:moveTo>
                      <a:cubicBezTo>
                        <a:pt x="116" y="41"/>
                        <a:pt x="76" y="89"/>
                        <a:pt x="54" y="101"/>
                      </a:cubicBezTo>
                      <a:cubicBezTo>
                        <a:pt x="60" y="116"/>
                        <a:pt x="81" y="117"/>
                        <a:pt x="94" y="129"/>
                      </a:cubicBezTo>
                      <a:cubicBezTo>
                        <a:pt x="108" y="141"/>
                        <a:pt x="113" y="162"/>
                        <a:pt x="129" y="171"/>
                      </a:cubicBezTo>
                      <a:cubicBezTo>
                        <a:pt x="96" y="186"/>
                        <a:pt x="58" y="182"/>
                        <a:pt x="22" y="186"/>
                      </a:cubicBezTo>
                      <a:cubicBezTo>
                        <a:pt x="18" y="259"/>
                        <a:pt x="37" y="306"/>
                        <a:pt x="54" y="374"/>
                      </a:cubicBezTo>
                      <a:cubicBezTo>
                        <a:pt x="68" y="431"/>
                        <a:pt x="81" y="488"/>
                        <a:pt x="106" y="540"/>
                      </a:cubicBezTo>
                      <a:cubicBezTo>
                        <a:pt x="130" y="590"/>
                        <a:pt x="166" y="632"/>
                        <a:pt x="187" y="685"/>
                      </a:cubicBezTo>
                      <a:cubicBezTo>
                        <a:pt x="205" y="732"/>
                        <a:pt x="228" y="780"/>
                        <a:pt x="236" y="831"/>
                      </a:cubicBezTo>
                      <a:cubicBezTo>
                        <a:pt x="241" y="862"/>
                        <a:pt x="237" y="899"/>
                        <a:pt x="211" y="919"/>
                      </a:cubicBezTo>
                      <a:cubicBezTo>
                        <a:pt x="207" y="860"/>
                        <a:pt x="214" y="817"/>
                        <a:pt x="193" y="763"/>
                      </a:cubicBezTo>
                      <a:cubicBezTo>
                        <a:pt x="177" y="721"/>
                        <a:pt x="155" y="678"/>
                        <a:pt x="136" y="634"/>
                      </a:cubicBezTo>
                      <a:cubicBezTo>
                        <a:pt x="98" y="543"/>
                        <a:pt x="56" y="451"/>
                        <a:pt x="41" y="355"/>
                      </a:cubicBezTo>
                      <a:cubicBezTo>
                        <a:pt x="31" y="297"/>
                        <a:pt x="0" y="226"/>
                        <a:pt x="9" y="166"/>
                      </a:cubicBezTo>
                      <a:cubicBezTo>
                        <a:pt x="42" y="164"/>
                        <a:pt x="75" y="180"/>
                        <a:pt x="106" y="175"/>
                      </a:cubicBezTo>
                      <a:cubicBezTo>
                        <a:pt x="99" y="141"/>
                        <a:pt x="25" y="130"/>
                        <a:pt x="24" y="100"/>
                      </a:cubicBezTo>
                      <a:cubicBezTo>
                        <a:pt x="24" y="77"/>
                        <a:pt x="91" y="6"/>
                        <a:pt x="112" y="0"/>
                      </a:cubicBezTo>
                      <a:cubicBezTo>
                        <a:pt x="98" y="36"/>
                        <a:pt x="69" y="74"/>
                        <a:pt x="54" y="110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5" name="Freeform 456"/>
                <p:cNvSpPr>
                  <a:spLocks/>
                </p:cNvSpPr>
                <p:nvPr/>
              </p:nvSpPr>
              <p:spPr bwMode="gray">
                <a:xfrm>
                  <a:off x="15103475" y="-15428912"/>
                  <a:ext cx="1492250" cy="5500688"/>
                </a:xfrm>
                <a:custGeom>
                  <a:avLst/>
                  <a:gdLst/>
                  <a:ahLst/>
                  <a:cxnLst>
                    <a:cxn ang="0">
                      <a:pos x="246" y="894"/>
                    </a:cxn>
                    <a:cxn ang="0">
                      <a:pos x="78" y="946"/>
                    </a:cxn>
                    <a:cxn ang="0">
                      <a:pos x="44" y="1005"/>
                    </a:cxn>
                    <a:cxn ang="0">
                      <a:pos x="124" y="1031"/>
                    </a:cxn>
                    <a:cxn ang="0">
                      <a:pos x="74" y="973"/>
                    </a:cxn>
                    <a:cxn ang="0">
                      <a:pos x="128" y="983"/>
                    </a:cxn>
                    <a:cxn ang="0">
                      <a:pos x="184" y="965"/>
                    </a:cxn>
                    <a:cxn ang="0">
                      <a:pos x="191" y="998"/>
                    </a:cxn>
                    <a:cxn ang="0">
                      <a:pos x="236" y="992"/>
                    </a:cxn>
                    <a:cxn ang="0">
                      <a:pos x="234" y="1083"/>
                    </a:cxn>
                    <a:cxn ang="0">
                      <a:pos x="262" y="1168"/>
                    </a:cxn>
                    <a:cxn ang="0">
                      <a:pos x="203" y="1242"/>
                    </a:cxn>
                    <a:cxn ang="0">
                      <a:pos x="268" y="1259"/>
                    </a:cxn>
                    <a:cxn ang="0">
                      <a:pos x="295" y="1316"/>
                    </a:cxn>
                    <a:cxn ang="0">
                      <a:pos x="291" y="1359"/>
                    </a:cxn>
                    <a:cxn ang="0">
                      <a:pos x="304" y="1439"/>
                    </a:cxn>
                    <a:cxn ang="0">
                      <a:pos x="386" y="1432"/>
                    </a:cxn>
                    <a:cxn ang="0">
                      <a:pos x="392" y="1361"/>
                    </a:cxn>
                    <a:cxn ang="0">
                      <a:pos x="302" y="1190"/>
                    </a:cxn>
                    <a:cxn ang="0">
                      <a:pos x="262" y="988"/>
                    </a:cxn>
                    <a:cxn ang="0">
                      <a:pos x="259" y="766"/>
                    </a:cxn>
                    <a:cxn ang="0">
                      <a:pos x="239" y="541"/>
                    </a:cxn>
                    <a:cxn ang="0">
                      <a:pos x="239" y="381"/>
                    </a:cxn>
                    <a:cxn ang="0">
                      <a:pos x="204" y="267"/>
                    </a:cxn>
                    <a:cxn ang="0">
                      <a:pos x="161" y="146"/>
                    </a:cxn>
                    <a:cxn ang="0">
                      <a:pos x="145" y="0"/>
                    </a:cxn>
                    <a:cxn ang="0">
                      <a:pos x="170" y="245"/>
                    </a:cxn>
                    <a:cxn ang="0">
                      <a:pos x="193" y="375"/>
                    </a:cxn>
                    <a:cxn ang="0">
                      <a:pos x="209" y="476"/>
                    </a:cxn>
                    <a:cxn ang="0">
                      <a:pos x="184" y="477"/>
                    </a:cxn>
                    <a:cxn ang="0">
                      <a:pos x="217" y="583"/>
                    </a:cxn>
                    <a:cxn ang="0">
                      <a:pos x="226" y="708"/>
                    </a:cxn>
                    <a:cxn ang="0">
                      <a:pos x="249" y="819"/>
                    </a:cxn>
                    <a:cxn ang="0">
                      <a:pos x="252" y="903"/>
                    </a:cxn>
                  </a:cxnLst>
                  <a:rect l="0" t="0" r="r" b="b"/>
                  <a:pathLst>
                    <a:path w="398" h="1467">
                      <a:moveTo>
                        <a:pt x="246" y="894"/>
                      </a:moveTo>
                      <a:cubicBezTo>
                        <a:pt x="249" y="955"/>
                        <a:pt x="115" y="932"/>
                        <a:pt x="78" y="946"/>
                      </a:cubicBezTo>
                      <a:cubicBezTo>
                        <a:pt x="50" y="957"/>
                        <a:pt x="0" y="986"/>
                        <a:pt x="44" y="1005"/>
                      </a:cubicBezTo>
                      <a:cubicBezTo>
                        <a:pt x="71" y="1016"/>
                        <a:pt x="102" y="1008"/>
                        <a:pt x="124" y="1031"/>
                      </a:cubicBezTo>
                      <a:cubicBezTo>
                        <a:pt x="119" y="1009"/>
                        <a:pt x="55" y="994"/>
                        <a:pt x="74" y="973"/>
                      </a:cubicBezTo>
                      <a:cubicBezTo>
                        <a:pt x="89" y="955"/>
                        <a:pt x="115" y="980"/>
                        <a:pt x="128" y="983"/>
                      </a:cubicBezTo>
                      <a:cubicBezTo>
                        <a:pt x="152" y="987"/>
                        <a:pt x="163" y="976"/>
                        <a:pt x="184" y="965"/>
                      </a:cubicBezTo>
                      <a:cubicBezTo>
                        <a:pt x="191" y="973"/>
                        <a:pt x="192" y="986"/>
                        <a:pt x="191" y="998"/>
                      </a:cubicBezTo>
                      <a:cubicBezTo>
                        <a:pt x="205" y="995"/>
                        <a:pt x="219" y="989"/>
                        <a:pt x="236" y="992"/>
                      </a:cubicBezTo>
                      <a:cubicBezTo>
                        <a:pt x="238" y="1036"/>
                        <a:pt x="205" y="1048"/>
                        <a:pt x="234" y="1083"/>
                      </a:cubicBezTo>
                      <a:cubicBezTo>
                        <a:pt x="257" y="1110"/>
                        <a:pt x="271" y="1125"/>
                        <a:pt x="262" y="1168"/>
                      </a:cubicBezTo>
                      <a:cubicBezTo>
                        <a:pt x="254" y="1208"/>
                        <a:pt x="214" y="1200"/>
                        <a:pt x="203" y="1242"/>
                      </a:cubicBezTo>
                      <a:cubicBezTo>
                        <a:pt x="188" y="1298"/>
                        <a:pt x="235" y="1264"/>
                        <a:pt x="268" y="1259"/>
                      </a:cubicBezTo>
                      <a:cubicBezTo>
                        <a:pt x="271" y="1285"/>
                        <a:pt x="284" y="1295"/>
                        <a:pt x="295" y="1316"/>
                      </a:cubicBezTo>
                      <a:cubicBezTo>
                        <a:pt x="309" y="1343"/>
                        <a:pt x="302" y="1341"/>
                        <a:pt x="291" y="1359"/>
                      </a:cubicBezTo>
                      <a:cubicBezTo>
                        <a:pt x="278" y="1381"/>
                        <a:pt x="247" y="1439"/>
                        <a:pt x="304" y="1439"/>
                      </a:cubicBezTo>
                      <a:cubicBezTo>
                        <a:pt x="319" y="1467"/>
                        <a:pt x="369" y="1455"/>
                        <a:pt x="386" y="1432"/>
                      </a:cubicBezTo>
                      <a:cubicBezTo>
                        <a:pt x="398" y="1416"/>
                        <a:pt x="394" y="1386"/>
                        <a:pt x="392" y="1361"/>
                      </a:cubicBezTo>
                      <a:cubicBezTo>
                        <a:pt x="338" y="1323"/>
                        <a:pt x="318" y="1253"/>
                        <a:pt x="302" y="1190"/>
                      </a:cubicBezTo>
                      <a:cubicBezTo>
                        <a:pt x="285" y="1123"/>
                        <a:pt x="264" y="1060"/>
                        <a:pt x="262" y="988"/>
                      </a:cubicBezTo>
                      <a:cubicBezTo>
                        <a:pt x="261" y="914"/>
                        <a:pt x="266" y="842"/>
                        <a:pt x="259" y="766"/>
                      </a:cubicBezTo>
                      <a:cubicBezTo>
                        <a:pt x="252" y="690"/>
                        <a:pt x="239" y="619"/>
                        <a:pt x="239" y="541"/>
                      </a:cubicBezTo>
                      <a:cubicBezTo>
                        <a:pt x="239" y="491"/>
                        <a:pt x="249" y="430"/>
                        <a:pt x="239" y="381"/>
                      </a:cubicBezTo>
                      <a:cubicBezTo>
                        <a:pt x="232" y="345"/>
                        <a:pt x="215" y="303"/>
                        <a:pt x="204" y="267"/>
                      </a:cubicBezTo>
                      <a:cubicBezTo>
                        <a:pt x="191" y="227"/>
                        <a:pt x="171" y="188"/>
                        <a:pt x="161" y="146"/>
                      </a:cubicBezTo>
                      <a:cubicBezTo>
                        <a:pt x="151" y="101"/>
                        <a:pt x="158" y="42"/>
                        <a:pt x="145" y="0"/>
                      </a:cubicBezTo>
                      <a:cubicBezTo>
                        <a:pt x="136" y="85"/>
                        <a:pt x="159" y="162"/>
                        <a:pt x="170" y="245"/>
                      </a:cubicBezTo>
                      <a:cubicBezTo>
                        <a:pt x="176" y="290"/>
                        <a:pt x="181" y="331"/>
                        <a:pt x="193" y="375"/>
                      </a:cubicBezTo>
                      <a:cubicBezTo>
                        <a:pt x="200" y="404"/>
                        <a:pt x="215" y="446"/>
                        <a:pt x="209" y="476"/>
                      </a:cubicBezTo>
                      <a:cubicBezTo>
                        <a:pt x="202" y="474"/>
                        <a:pt x="192" y="478"/>
                        <a:pt x="184" y="477"/>
                      </a:cubicBezTo>
                      <a:cubicBezTo>
                        <a:pt x="178" y="514"/>
                        <a:pt x="208" y="549"/>
                        <a:pt x="217" y="583"/>
                      </a:cubicBezTo>
                      <a:cubicBezTo>
                        <a:pt x="229" y="624"/>
                        <a:pt x="224" y="664"/>
                        <a:pt x="226" y="708"/>
                      </a:cubicBezTo>
                      <a:cubicBezTo>
                        <a:pt x="228" y="743"/>
                        <a:pt x="257" y="784"/>
                        <a:pt x="249" y="819"/>
                      </a:cubicBezTo>
                      <a:cubicBezTo>
                        <a:pt x="241" y="858"/>
                        <a:pt x="217" y="866"/>
                        <a:pt x="252" y="903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6" name="Freeform 457"/>
                <p:cNvSpPr>
                  <a:spLocks/>
                </p:cNvSpPr>
                <p:nvPr/>
              </p:nvSpPr>
              <p:spPr bwMode="gray">
                <a:xfrm>
                  <a:off x="15936913" y="-14644687"/>
                  <a:ext cx="603250" cy="3257550"/>
                </a:xfrm>
                <a:custGeom>
                  <a:avLst/>
                  <a:gdLst/>
                  <a:ahLst/>
                  <a:cxnLst>
                    <a:cxn ang="0">
                      <a:pos x="109" y="97"/>
                    </a:cxn>
                    <a:cxn ang="0">
                      <a:pos x="99" y="300"/>
                    </a:cxn>
                    <a:cxn ang="0">
                      <a:pos x="147" y="502"/>
                    </a:cxn>
                    <a:cxn ang="0">
                      <a:pos x="137" y="717"/>
                    </a:cxn>
                    <a:cxn ang="0">
                      <a:pos x="79" y="869"/>
                    </a:cxn>
                    <a:cxn ang="0">
                      <a:pos x="109" y="635"/>
                    </a:cxn>
                    <a:cxn ang="0">
                      <a:pos x="89" y="394"/>
                    </a:cxn>
                    <a:cxn ang="0">
                      <a:pos x="102" y="20"/>
                    </a:cxn>
                    <a:cxn ang="0">
                      <a:pos x="92" y="176"/>
                    </a:cxn>
                  </a:cxnLst>
                  <a:rect l="0" t="0" r="r" b="b"/>
                  <a:pathLst>
                    <a:path w="161" h="869">
                      <a:moveTo>
                        <a:pt x="109" y="97"/>
                      </a:moveTo>
                      <a:cubicBezTo>
                        <a:pt x="112" y="164"/>
                        <a:pt x="92" y="231"/>
                        <a:pt x="99" y="300"/>
                      </a:cubicBezTo>
                      <a:cubicBezTo>
                        <a:pt x="105" y="367"/>
                        <a:pt x="139" y="433"/>
                        <a:pt x="147" y="502"/>
                      </a:cubicBezTo>
                      <a:cubicBezTo>
                        <a:pt x="155" y="573"/>
                        <a:pt x="161" y="650"/>
                        <a:pt x="137" y="717"/>
                      </a:cubicBezTo>
                      <a:cubicBezTo>
                        <a:pt x="119" y="768"/>
                        <a:pt x="100" y="822"/>
                        <a:pt x="79" y="869"/>
                      </a:cubicBezTo>
                      <a:cubicBezTo>
                        <a:pt x="80" y="790"/>
                        <a:pt x="108" y="715"/>
                        <a:pt x="109" y="635"/>
                      </a:cubicBezTo>
                      <a:cubicBezTo>
                        <a:pt x="109" y="552"/>
                        <a:pt x="108" y="472"/>
                        <a:pt x="89" y="394"/>
                      </a:cubicBezTo>
                      <a:cubicBezTo>
                        <a:pt x="77" y="344"/>
                        <a:pt x="0" y="0"/>
                        <a:pt x="102" y="20"/>
                      </a:cubicBezTo>
                      <a:cubicBezTo>
                        <a:pt x="115" y="68"/>
                        <a:pt x="92" y="125"/>
                        <a:pt x="92" y="176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7" name="Freeform 458"/>
                <p:cNvSpPr>
                  <a:spLocks/>
                </p:cNvSpPr>
                <p:nvPr/>
              </p:nvSpPr>
              <p:spPr bwMode="gray">
                <a:xfrm>
                  <a:off x="15227300" y="-12309475"/>
                  <a:ext cx="701675" cy="217488"/>
                </a:xfrm>
                <a:custGeom>
                  <a:avLst/>
                  <a:gdLst/>
                  <a:ahLst/>
                  <a:cxnLst>
                    <a:cxn ang="0">
                      <a:pos x="174" y="58"/>
                    </a:cxn>
                    <a:cxn ang="0">
                      <a:pos x="105" y="26"/>
                    </a:cxn>
                    <a:cxn ang="0">
                      <a:pos x="8" y="35"/>
                    </a:cxn>
                    <a:cxn ang="0">
                      <a:pos x="108" y="6"/>
                    </a:cxn>
                    <a:cxn ang="0">
                      <a:pos x="187" y="55"/>
                    </a:cxn>
                  </a:cxnLst>
                  <a:rect l="0" t="0" r="r" b="b"/>
                  <a:pathLst>
                    <a:path w="187" h="58">
                      <a:moveTo>
                        <a:pt x="174" y="58"/>
                      </a:moveTo>
                      <a:cubicBezTo>
                        <a:pt x="176" y="32"/>
                        <a:pt x="125" y="23"/>
                        <a:pt x="105" y="26"/>
                      </a:cubicBezTo>
                      <a:cubicBezTo>
                        <a:pt x="70" y="30"/>
                        <a:pt x="46" y="44"/>
                        <a:pt x="8" y="35"/>
                      </a:cubicBezTo>
                      <a:cubicBezTo>
                        <a:pt x="0" y="0"/>
                        <a:pt x="85" y="2"/>
                        <a:pt x="108" y="6"/>
                      </a:cubicBezTo>
                      <a:cubicBezTo>
                        <a:pt x="143" y="13"/>
                        <a:pt x="162" y="33"/>
                        <a:pt x="187" y="55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8" name="Freeform 459"/>
                <p:cNvSpPr>
                  <a:spLocks/>
                </p:cNvSpPr>
                <p:nvPr/>
              </p:nvSpPr>
              <p:spPr bwMode="gray">
                <a:xfrm>
                  <a:off x="15347950" y="-10463212"/>
                  <a:ext cx="600075" cy="528638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33" y="128"/>
                    </a:cxn>
                    <a:cxn ang="0">
                      <a:pos x="160" y="56"/>
                    </a:cxn>
                    <a:cxn ang="0">
                      <a:pos x="90" y="68"/>
                    </a:cxn>
                    <a:cxn ang="0">
                      <a:pos x="109" y="0"/>
                    </a:cxn>
                  </a:cxnLst>
                  <a:rect l="0" t="0" r="r" b="b"/>
                  <a:pathLst>
                    <a:path w="160" h="141">
                      <a:moveTo>
                        <a:pt x="80" y="23"/>
                      </a:moveTo>
                      <a:cubicBezTo>
                        <a:pt x="99" y="58"/>
                        <a:pt x="0" y="109"/>
                        <a:pt x="33" y="128"/>
                      </a:cubicBezTo>
                      <a:cubicBezTo>
                        <a:pt x="56" y="141"/>
                        <a:pt x="134" y="64"/>
                        <a:pt x="160" y="56"/>
                      </a:cubicBezTo>
                      <a:cubicBezTo>
                        <a:pt x="132" y="49"/>
                        <a:pt x="112" y="87"/>
                        <a:pt x="90" y="68"/>
                      </a:cubicBezTo>
                      <a:cubicBezTo>
                        <a:pt x="66" y="46"/>
                        <a:pt x="92" y="13"/>
                        <a:pt x="109" y="0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59" name="Freeform 460"/>
                <p:cNvSpPr>
                  <a:spLocks/>
                </p:cNvSpPr>
                <p:nvPr/>
              </p:nvSpPr>
              <p:spPr bwMode="gray">
                <a:xfrm>
                  <a:off x="16821150" y="-13168312"/>
                  <a:ext cx="544513" cy="776288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0" y="199"/>
                    </a:cxn>
                    <a:cxn ang="0">
                      <a:pos x="62" y="7"/>
                    </a:cxn>
                  </a:cxnLst>
                  <a:rect l="0" t="0" r="r" b="b"/>
                  <a:pathLst>
                    <a:path w="145" h="207">
                      <a:moveTo>
                        <a:pt x="62" y="0"/>
                      </a:moveTo>
                      <a:cubicBezTo>
                        <a:pt x="99" y="40"/>
                        <a:pt x="26" y="160"/>
                        <a:pt x="0" y="199"/>
                      </a:cubicBezTo>
                      <a:cubicBezTo>
                        <a:pt x="75" y="207"/>
                        <a:pt x="145" y="29"/>
                        <a:pt x="62" y="7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0" name="Freeform 461"/>
                <p:cNvSpPr>
                  <a:spLocks/>
                </p:cNvSpPr>
                <p:nvPr/>
              </p:nvSpPr>
              <p:spPr bwMode="gray">
                <a:xfrm>
                  <a:off x="17124363" y="-15968662"/>
                  <a:ext cx="222250" cy="892175"/>
                </a:xfrm>
                <a:custGeom>
                  <a:avLst/>
                  <a:gdLst/>
                  <a:ahLst/>
                  <a:cxnLst>
                    <a:cxn ang="0">
                      <a:pos x="59" y="39"/>
                    </a:cxn>
                    <a:cxn ang="0">
                      <a:pos x="45" y="238"/>
                    </a:cxn>
                    <a:cxn ang="0">
                      <a:pos x="56" y="0"/>
                    </a:cxn>
                  </a:cxnLst>
                  <a:rect l="0" t="0" r="r" b="b"/>
                  <a:pathLst>
                    <a:path w="59" h="238">
                      <a:moveTo>
                        <a:pt x="59" y="39"/>
                      </a:moveTo>
                      <a:cubicBezTo>
                        <a:pt x="26" y="97"/>
                        <a:pt x="49" y="175"/>
                        <a:pt x="45" y="238"/>
                      </a:cubicBezTo>
                      <a:cubicBezTo>
                        <a:pt x="0" y="222"/>
                        <a:pt x="51" y="36"/>
                        <a:pt x="56" y="0"/>
                      </a:cubicBezTo>
                    </a:path>
                  </a:pathLst>
                </a:custGeom>
                <a:solidFill>
                  <a:srgbClr val="151B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1" name="Freeform 462"/>
                <p:cNvSpPr>
                  <a:spLocks/>
                </p:cNvSpPr>
                <p:nvPr/>
              </p:nvSpPr>
              <p:spPr bwMode="gray">
                <a:xfrm>
                  <a:off x="18032413" y="-11866562"/>
                  <a:ext cx="866775" cy="1373188"/>
                </a:xfrm>
                <a:custGeom>
                  <a:avLst/>
                  <a:gdLst/>
                  <a:ahLst/>
                  <a:cxnLst>
                    <a:cxn ang="0">
                      <a:pos x="39" y="283"/>
                    </a:cxn>
                    <a:cxn ang="0">
                      <a:pos x="84" y="296"/>
                    </a:cxn>
                    <a:cxn ang="0">
                      <a:pos x="208" y="215"/>
                    </a:cxn>
                    <a:cxn ang="0">
                      <a:pos x="212" y="0"/>
                    </a:cxn>
                    <a:cxn ang="0">
                      <a:pos x="228" y="156"/>
                    </a:cxn>
                    <a:cxn ang="0">
                      <a:pos x="228" y="244"/>
                    </a:cxn>
                    <a:cxn ang="0">
                      <a:pos x="186" y="300"/>
                    </a:cxn>
                    <a:cxn ang="0">
                      <a:pos x="74" y="333"/>
                    </a:cxn>
                    <a:cxn ang="0">
                      <a:pos x="0" y="245"/>
                    </a:cxn>
                    <a:cxn ang="0">
                      <a:pos x="42" y="289"/>
                    </a:cxn>
                  </a:cxnLst>
                  <a:rect l="0" t="0" r="r" b="b"/>
                  <a:pathLst>
                    <a:path w="231" h="366">
                      <a:moveTo>
                        <a:pt x="39" y="283"/>
                      </a:moveTo>
                      <a:cubicBezTo>
                        <a:pt x="54" y="286"/>
                        <a:pt x="69" y="293"/>
                        <a:pt x="84" y="296"/>
                      </a:cubicBezTo>
                      <a:cubicBezTo>
                        <a:pt x="128" y="362"/>
                        <a:pt x="201" y="258"/>
                        <a:pt x="208" y="215"/>
                      </a:cubicBezTo>
                      <a:cubicBezTo>
                        <a:pt x="220" y="144"/>
                        <a:pt x="222" y="70"/>
                        <a:pt x="212" y="0"/>
                      </a:cubicBezTo>
                      <a:cubicBezTo>
                        <a:pt x="212" y="56"/>
                        <a:pt x="228" y="99"/>
                        <a:pt x="228" y="156"/>
                      </a:cubicBezTo>
                      <a:cubicBezTo>
                        <a:pt x="228" y="184"/>
                        <a:pt x="231" y="215"/>
                        <a:pt x="228" y="244"/>
                      </a:cubicBezTo>
                      <a:cubicBezTo>
                        <a:pt x="225" y="279"/>
                        <a:pt x="213" y="284"/>
                        <a:pt x="186" y="300"/>
                      </a:cubicBezTo>
                      <a:cubicBezTo>
                        <a:pt x="143" y="326"/>
                        <a:pt x="122" y="366"/>
                        <a:pt x="74" y="333"/>
                      </a:cubicBezTo>
                      <a:cubicBezTo>
                        <a:pt x="52" y="317"/>
                        <a:pt x="1" y="270"/>
                        <a:pt x="0" y="245"/>
                      </a:cubicBezTo>
                      <a:cubicBezTo>
                        <a:pt x="11" y="262"/>
                        <a:pt x="34" y="272"/>
                        <a:pt x="42" y="289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2" name="Freeform 463"/>
                <p:cNvSpPr>
                  <a:spLocks/>
                </p:cNvSpPr>
                <p:nvPr/>
              </p:nvSpPr>
              <p:spPr bwMode="gray">
                <a:xfrm>
                  <a:off x="18021300" y="-15319375"/>
                  <a:ext cx="173038" cy="693738"/>
                </a:xfrm>
                <a:custGeom>
                  <a:avLst/>
                  <a:gdLst/>
                  <a:ahLst/>
                  <a:cxnLst>
                    <a:cxn ang="0">
                      <a:pos x="35" y="10"/>
                    </a:cxn>
                    <a:cxn ang="0">
                      <a:pos x="3" y="185"/>
                    </a:cxn>
                    <a:cxn ang="0">
                      <a:pos x="22" y="95"/>
                    </a:cxn>
                    <a:cxn ang="0">
                      <a:pos x="32" y="0"/>
                    </a:cxn>
                  </a:cxnLst>
                  <a:rect l="0" t="0" r="r" b="b"/>
                  <a:pathLst>
                    <a:path w="46" h="185">
                      <a:moveTo>
                        <a:pt x="35" y="10"/>
                      </a:moveTo>
                      <a:cubicBezTo>
                        <a:pt x="46" y="74"/>
                        <a:pt x="39" y="134"/>
                        <a:pt x="3" y="185"/>
                      </a:cubicBezTo>
                      <a:cubicBezTo>
                        <a:pt x="0" y="153"/>
                        <a:pt x="21" y="128"/>
                        <a:pt x="22" y="95"/>
                      </a:cubicBezTo>
                      <a:cubicBezTo>
                        <a:pt x="24" y="72"/>
                        <a:pt x="13" y="7"/>
                        <a:pt x="32" y="0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3" name="Freeform 464"/>
                <p:cNvSpPr>
                  <a:spLocks/>
                </p:cNvSpPr>
                <p:nvPr/>
              </p:nvSpPr>
              <p:spPr bwMode="gray">
                <a:xfrm>
                  <a:off x="17916525" y="-15784512"/>
                  <a:ext cx="176213" cy="355600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2" y="50"/>
                    </a:cxn>
                    <a:cxn ang="0">
                      <a:pos x="30" y="95"/>
                    </a:cxn>
                    <a:cxn ang="0">
                      <a:pos x="2" y="8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47" h="95">
                      <a:moveTo>
                        <a:pt x="41" y="0"/>
                      </a:moveTo>
                      <a:cubicBezTo>
                        <a:pt x="42" y="16"/>
                        <a:pt x="47" y="34"/>
                        <a:pt x="42" y="50"/>
                      </a:cubicBezTo>
                      <a:cubicBezTo>
                        <a:pt x="35" y="67"/>
                        <a:pt x="8" y="78"/>
                        <a:pt x="30" y="95"/>
                      </a:cubicBezTo>
                      <a:cubicBezTo>
                        <a:pt x="20" y="93"/>
                        <a:pt x="11" y="89"/>
                        <a:pt x="2" y="85"/>
                      </a:cubicBezTo>
                      <a:cubicBezTo>
                        <a:pt x="0" y="56"/>
                        <a:pt x="43" y="38"/>
                        <a:pt x="37" y="0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4" name="Freeform 465"/>
                <p:cNvSpPr>
                  <a:spLocks/>
                </p:cNvSpPr>
                <p:nvPr/>
              </p:nvSpPr>
              <p:spPr bwMode="gray">
                <a:xfrm>
                  <a:off x="18227675" y="-15784512"/>
                  <a:ext cx="296863" cy="393700"/>
                </a:xfrm>
                <a:custGeom>
                  <a:avLst/>
                  <a:gdLst/>
                  <a:ahLst/>
                  <a:cxnLst>
                    <a:cxn ang="0">
                      <a:pos x="59" y="10"/>
                    </a:cxn>
                    <a:cxn ang="0">
                      <a:pos x="52" y="59"/>
                    </a:cxn>
                    <a:cxn ang="0">
                      <a:pos x="0" y="89"/>
                    </a:cxn>
                    <a:cxn ang="0">
                      <a:pos x="58" y="65"/>
                    </a:cxn>
                    <a:cxn ang="0">
                      <a:pos x="59" y="0"/>
                    </a:cxn>
                  </a:cxnLst>
                  <a:rect l="0" t="0" r="r" b="b"/>
                  <a:pathLst>
                    <a:path w="79" h="105">
                      <a:moveTo>
                        <a:pt x="59" y="10"/>
                      </a:moveTo>
                      <a:cubicBezTo>
                        <a:pt x="35" y="18"/>
                        <a:pt x="58" y="43"/>
                        <a:pt x="52" y="59"/>
                      </a:cubicBezTo>
                      <a:cubicBezTo>
                        <a:pt x="45" y="78"/>
                        <a:pt x="20" y="86"/>
                        <a:pt x="0" y="89"/>
                      </a:cubicBezTo>
                      <a:cubicBezTo>
                        <a:pt x="16" y="105"/>
                        <a:pt x="47" y="79"/>
                        <a:pt x="58" y="65"/>
                      </a:cubicBezTo>
                      <a:cubicBezTo>
                        <a:pt x="79" y="39"/>
                        <a:pt x="66" y="28"/>
                        <a:pt x="59" y="0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5" name="Freeform 466"/>
                <p:cNvSpPr>
                  <a:spLocks/>
                </p:cNvSpPr>
                <p:nvPr/>
              </p:nvSpPr>
              <p:spPr bwMode="gray">
                <a:xfrm>
                  <a:off x="17440275" y="-16419512"/>
                  <a:ext cx="255588" cy="904875"/>
                </a:xfrm>
                <a:custGeom>
                  <a:avLst/>
                  <a:gdLst/>
                  <a:ahLst/>
                  <a:cxnLst>
                    <a:cxn ang="0">
                      <a:pos x="33" y="6"/>
                    </a:cxn>
                    <a:cxn ang="0">
                      <a:pos x="25" y="74"/>
                    </a:cxn>
                    <a:cxn ang="0">
                      <a:pos x="27" y="133"/>
                    </a:cxn>
                    <a:cxn ang="0">
                      <a:pos x="50" y="182"/>
                    </a:cxn>
                    <a:cxn ang="0">
                      <a:pos x="68" y="241"/>
                    </a:cxn>
                    <a:cxn ang="0">
                      <a:pos x="14" y="120"/>
                    </a:cxn>
                    <a:cxn ang="0">
                      <a:pos x="11" y="53"/>
                    </a:cxn>
                    <a:cxn ang="0">
                      <a:pos x="42" y="0"/>
                    </a:cxn>
                  </a:cxnLst>
                  <a:rect l="0" t="0" r="r" b="b"/>
                  <a:pathLst>
                    <a:path w="68" h="241">
                      <a:moveTo>
                        <a:pt x="33" y="6"/>
                      </a:moveTo>
                      <a:cubicBezTo>
                        <a:pt x="32" y="36"/>
                        <a:pt x="32" y="50"/>
                        <a:pt x="25" y="74"/>
                      </a:cubicBezTo>
                      <a:cubicBezTo>
                        <a:pt x="20" y="94"/>
                        <a:pt x="17" y="112"/>
                        <a:pt x="27" y="133"/>
                      </a:cubicBezTo>
                      <a:cubicBezTo>
                        <a:pt x="36" y="151"/>
                        <a:pt x="45" y="158"/>
                        <a:pt x="50" y="182"/>
                      </a:cubicBezTo>
                      <a:cubicBezTo>
                        <a:pt x="54" y="201"/>
                        <a:pt x="57" y="226"/>
                        <a:pt x="68" y="241"/>
                      </a:cubicBezTo>
                      <a:cubicBezTo>
                        <a:pt x="43" y="205"/>
                        <a:pt x="33" y="160"/>
                        <a:pt x="14" y="120"/>
                      </a:cubicBezTo>
                      <a:cubicBezTo>
                        <a:pt x="0" y="90"/>
                        <a:pt x="1" y="83"/>
                        <a:pt x="11" y="53"/>
                      </a:cubicBezTo>
                      <a:cubicBezTo>
                        <a:pt x="17" y="35"/>
                        <a:pt x="20" y="2"/>
                        <a:pt x="42" y="0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6" name="Freeform 467"/>
                <p:cNvSpPr>
                  <a:spLocks/>
                </p:cNvSpPr>
                <p:nvPr/>
              </p:nvSpPr>
              <p:spPr bwMode="gray">
                <a:xfrm>
                  <a:off x="18789650" y="-16706850"/>
                  <a:ext cx="390525" cy="509588"/>
                </a:xfrm>
                <a:custGeom>
                  <a:avLst/>
                  <a:gdLst/>
                  <a:ahLst/>
                  <a:cxnLst>
                    <a:cxn ang="0">
                      <a:pos x="7" y="83"/>
                    </a:cxn>
                    <a:cxn ang="0">
                      <a:pos x="56" y="31"/>
                    </a:cxn>
                    <a:cxn ang="0">
                      <a:pos x="98" y="136"/>
                    </a:cxn>
                    <a:cxn ang="0">
                      <a:pos x="42" y="0"/>
                    </a:cxn>
                    <a:cxn ang="0">
                      <a:pos x="0" y="80"/>
                    </a:cxn>
                  </a:cxnLst>
                  <a:rect l="0" t="0" r="r" b="b"/>
                  <a:pathLst>
                    <a:path w="104" h="136">
                      <a:moveTo>
                        <a:pt x="7" y="83"/>
                      </a:moveTo>
                      <a:cubicBezTo>
                        <a:pt x="40" y="86"/>
                        <a:pt x="38" y="46"/>
                        <a:pt x="56" y="31"/>
                      </a:cubicBezTo>
                      <a:cubicBezTo>
                        <a:pt x="77" y="53"/>
                        <a:pt x="104" y="105"/>
                        <a:pt x="98" y="136"/>
                      </a:cubicBezTo>
                      <a:cubicBezTo>
                        <a:pt x="98" y="87"/>
                        <a:pt x="97" y="20"/>
                        <a:pt x="42" y="0"/>
                      </a:cubicBezTo>
                      <a:cubicBezTo>
                        <a:pt x="28" y="23"/>
                        <a:pt x="29" y="70"/>
                        <a:pt x="0" y="80"/>
                      </a:cubicBezTo>
                    </a:path>
                  </a:pathLst>
                </a:custGeom>
                <a:solidFill>
                  <a:srgbClr val="A0C1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7" name="Freeform 468"/>
                <p:cNvSpPr>
                  <a:spLocks/>
                </p:cNvSpPr>
                <p:nvPr/>
              </p:nvSpPr>
              <p:spPr bwMode="gray">
                <a:xfrm>
                  <a:off x="20358100" y="-9664700"/>
                  <a:ext cx="465138" cy="917575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39" y="71"/>
                    </a:cxn>
                    <a:cxn ang="0">
                      <a:pos x="77" y="121"/>
                    </a:cxn>
                    <a:cxn ang="0">
                      <a:pos x="0" y="221"/>
                    </a:cxn>
                    <a:cxn ang="0">
                      <a:pos x="0" y="234"/>
                    </a:cxn>
                    <a:cxn ang="0">
                      <a:pos x="120" y="111"/>
                    </a:cxn>
                    <a:cxn ang="0">
                      <a:pos x="16" y="9"/>
                    </a:cxn>
                  </a:cxnLst>
                  <a:rect l="0" t="0" r="r" b="b"/>
                  <a:pathLst>
                    <a:path w="124" h="245">
                      <a:moveTo>
                        <a:pt x="0" y="19"/>
                      </a:moveTo>
                      <a:cubicBezTo>
                        <a:pt x="19" y="33"/>
                        <a:pt x="28" y="52"/>
                        <a:pt x="39" y="71"/>
                      </a:cubicBezTo>
                      <a:cubicBezTo>
                        <a:pt x="48" y="88"/>
                        <a:pt x="67" y="103"/>
                        <a:pt x="77" y="121"/>
                      </a:cubicBezTo>
                      <a:cubicBezTo>
                        <a:pt x="102" y="165"/>
                        <a:pt x="43" y="222"/>
                        <a:pt x="0" y="221"/>
                      </a:cubicBezTo>
                      <a:cubicBezTo>
                        <a:pt x="0" y="226"/>
                        <a:pt x="0" y="229"/>
                        <a:pt x="0" y="234"/>
                      </a:cubicBezTo>
                      <a:cubicBezTo>
                        <a:pt x="73" y="245"/>
                        <a:pt x="124" y="177"/>
                        <a:pt x="120" y="111"/>
                      </a:cubicBezTo>
                      <a:cubicBezTo>
                        <a:pt x="77" y="83"/>
                        <a:pt x="85" y="0"/>
                        <a:pt x="16" y="9"/>
                      </a:cubicBezTo>
                    </a:path>
                  </a:pathLst>
                </a:custGeom>
                <a:solidFill>
                  <a:srgbClr val="E2CE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8" name="Freeform 469"/>
                <p:cNvSpPr>
                  <a:spLocks/>
                </p:cNvSpPr>
                <p:nvPr/>
              </p:nvSpPr>
              <p:spPr bwMode="gray">
                <a:xfrm>
                  <a:off x="17506950" y="-19470687"/>
                  <a:ext cx="608013" cy="358775"/>
                </a:xfrm>
                <a:custGeom>
                  <a:avLst/>
                  <a:gdLst/>
                  <a:ahLst/>
                  <a:cxnLst>
                    <a:cxn ang="0">
                      <a:pos x="97" y="83"/>
                    </a:cxn>
                    <a:cxn ang="0">
                      <a:pos x="13" y="71"/>
                    </a:cxn>
                    <a:cxn ang="0">
                      <a:pos x="162" y="53"/>
                    </a:cxn>
                    <a:cxn ang="0">
                      <a:pos x="0" y="92"/>
                    </a:cxn>
                    <a:cxn ang="0">
                      <a:pos x="81" y="73"/>
                    </a:cxn>
                  </a:cxnLst>
                  <a:rect l="0" t="0" r="r" b="b"/>
                  <a:pathLst>
                    <a:path w="162" h="96">
                      <a:moveTo>
                        <a:pt x="97" y="83"/>
                      </a:moveTo>
                      <a:cubicBezTo>
                        <a:pt x="70" y="78"/>
                        <a:pt x="39" y="75"/>
                        <a:pt x="13" y="71"/>
                      </a:cubicBezTo>
                      <a:cubicBezTo>
                        <a:pt x="62" y="52"/>
                        <a:pt x="108" y="56"/>
                        <a:pt x="162" y="53"/>
                      </a:cubicBezTo>
                      <a:cubicBezTo>
                        <a:pt x="130" y="0"/>
                        <a:pt x="15" y="40"/>
                        <a:pt x="0" y="92"/>
                      </a:cubicBezTo>
                      <a:cubicBezTo>
                        <a:pt x="28" y="96"/>
                        <a:pt x="54" y="66"/>
                        <a:pt x="81" y="73"/>
                      </a:cubicBezTo>
                    </a:path>
                  </a:pathLst>
                </a:custGeom>
                <a:solidFill>
                  <a:srgbClr val="877468"/>
                </a:solidFill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69" name="Freeform 470"/>
                <p:cNvSpPr>
                  <a:spLocks/>
                </p:cNvSpPr>
                <p:nvPr/>
              </p:nvSpPr>
              <p:spPr bwMode="gray">
                <a:xfrm>
                  <a:off x="17506950" y="-19470687"/>
                  <a:ext cx="608013" cy="358775"/>
                </a:xfrm>
                <a:custGeom>
                  <a:avLst/>
                  <a:gdLst/>
                  <a:ahLst/>
                  <a:cxnLst>
                    <a:cxn ang="0">
                      <a:pos x="97" y="83"/>
                    </a:cxn>
                    <a:cxn ang="0">
                      <a:pos x="13" y="71"/>
                    </a:cxn>
                    <a:cxn ang="0">
                      <a:pos x="162" y="53"/>
                    </a:cxn>
                    <a:cxn ang="0">
                      <a:pos x="0" y="92"/>
                    </a:cxn>
                    <a:cxn ang="0">
                      <a:pos x="81" y="73"/>
                    </a:cxn>
                  </a:cxnLst>
                  <a:rect l="0" t="0" r="r" b="b"/>
                  <a:pathLst>
                    <a:path w="162" h="96">
                      <a:moveTo>
                        <a:pt x="97" y="83"/>
                      </a:moveTo>
                      <a:cubicBezTo>
                        <a:pt x="70" y="78"/>
                        <a:pt x="39" y="75"/>
                        <a:pt x="13" y="71"/>
                      </a:cubicBezTo>
                      <a:cubicBezTo>
                        <a:pt x="62" y="52"/>
                        <a:pt x="108" y="56"/>
                        <a:pt x="162" y="53"/>
                      </a:cubicBezTo>
                      <a:cubicBezTo>
                        <a:pt x="130" y="0"/>
                        <a:pt x="15" y="40"/>
                        <a:pt x="0" y="92"/>
                      </a:cubicBezTo>
                      <a:cubicBezTo>
                        <a:pt x="28" y="96"/>
                        <a:pt x="54" y="66"/>
                        <a:pt x="81" y="73"/>
                      </a:cubicBezTo>
                    </a:path>
                  </a:pathLst>
                </a:custGeom>
                <a:noFill/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70" name="Freeform 471"/>
                <p:cNvSpPr>
                  <a:spLocks/>
                </p:cNvSpPr>
                <p:nvPr/>
              </p:nvSpPr>
              <p:spPr bwMode="gray">
                <a:xfrm>
                  <a:off x="16983075" y="-18999200"/>
                  <a:ext cx="471488" cy="874713"/>
                </a:xfrm>
                <a:custGeom>
                  <a:avLst/>
                  <a:gdLst/>
                  <a:ahLst/>
                  <a:cxnLst>
                    <a:cxn ang="0">
                      <a:pos x="32" y="163"/>
                    </a:cxn>
                    <a:cxn ang="0">
                      <a:pos x="77" y="59"/>
                    </a:cxn>
                    <a:cxn ang="0">
                      <a:pos x="68" y="101"/>
                    </a:cxn>
                    <a:cxn ang="0">
                      <a:pos x="126" y="6"/>
                    </a:cxn>
                    <a:cxn ang="0">
                      <a:pos x="28" y="94"/>
                    </a:cxn>
                    <a:cxn ang="0">
                      <a:pos x="22" y="172"/>
                    </a:cxn>
                    <a:cxn ang="0">
                      <a:pos x="0" y="233"/>
                    </a:cxn>
                    <a:cxn ang="0">
                      <a:pos x="32" y="149"/>
                    </a:cxn>
                  </a:cxnLst>
                  <a:rect l="0" t="0" r="r" b="b"/>
                  <a:pathLst>
                    <a:path w="126" h="233">
                      <a:moveTo>
                        <a:pt x="32" y="163"/>
                      </a:moveTo>
                      <a:cubicBezTo>
                        <a:pt x="36" y="122"/>
                        <a:pt x="51" y="88"/>
                        <a:pt x="77" y="59"/>
                      </a:cubicBezTo>
                      <a:cubicBezTo>
                        <a:pt x="72" y="72"/>
                        <a:pt x="61" y="88"/>
                        <a:pt x="68" y="101"/>
                      </a:cubicBezTo>
                      <a:cubicBezTo>
                        <a:pt x="85" y="68"/>
                        <a:pt x="107" y="39"/>
                        <a:pt x="126" y="6"/>
                      </a:cubicBezTo>
                      <a:cubicBezTo>
                        <a:pt x="85" y="0"/>
                        <a:pt x="40" y="59"/>
                        <a:pt x="28" y="94"/>
                      </a:cubicBezTo>
                      <a:cubicBezTo>
                        <a:pt x="21" y="118"/>
                        <a:pt x="28" y="147"/>
                        <a:pt x="22" y="172"/>
                      </a:cubicBezTo>
                      <a:cubicBezTo>
                        <a:pt x="17" y="192"/>
                        <a:pt x="8" y="214"/>
                        <a:pt x="0" y="233"/>
                      </a:cubicBezTo>
                      <a:cubicBezTo>
                        <a:pt x="32" y="213"/>
                        <a:pt x="21" y="179"/>
                        <a:pt x="32" y="149"/>
                      </a:cubicBezTo>
                    </a:path>
                  </a:pathLst>
                </a:custGeom>
                <a:solidFill>
                  <a:srgbClr val="877468"/>
                </a:solidFill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71" name="Freeform 472"/>
                <p:cNvSpPr>
                  <a:spLocks/>
                </p:cNvSpPr>
                <p:nvPr/>
              </p:nvSpPr>
              <p:spPr bwMode="gray">
                <a:xfrm>
                  <a:off x="16983075" y="-18999200"/>
                  <a:ext cx="471488" cy="874713"/>
                </a:xfrm>
                <a:custGeom>
                  <a:avLst/>
                  <a:gdLst/>
                  <a:ahLst/>
                  <a:cxnLst>
                    <a:cxn ang="0">
                      <a:pos x="32" y="163"/>
                    </a:cxn>
                    <a:cxn ang="0">
                      <a:pos x="77" y="59"/>
                    </a:cxn>
                    <a:cxn ang="0">
                      <a:pos x="68" y="101"/>
                    </a:cxn>
                    <a:cxn ang="0">
                      <a:pos x="126" y="6"/>
                    </a:cxn>
                    <a:cxn ang="0">
                      <a:pos x="28" y="94"/>
                    </a:cxn>
                    <a:cxn ang="0">
                      <a:pos x="22" y="172"/>
                    </a:cxn>
                    <a:cxn ang="0">
                      <a:pos x="0" y="233"/>
                    </a:cxn>
                    <a:cxn ang="0">
                      <a:pos x="32" y="149"/>
                    </a:cxn>
                  </a:cxnLst>
                  <a:rect l="0" t="0" r="r" b="b"/>
                  <a:pathLst>
                    <a:path w="126" h="233">
                      <a:moveTo>
                        <a:pt x="32" y="163"/>
                      </a:moveTo>
                      <a:cubicBezTo>
                        <a:pt x="36" y="122"/>
                        <a:pt x="51" y="88"/>
                        <a:pt x="77" y="59"/>
                      </a:cubicBezTo>
                      <a:cubicBezTo>
                        <a:pt x="72" y="72"/>
                        <a:pt x="61" y="88"/>
                        <a:pt x="68" y="101"/>
                      </a:cubicBezTo>
                      <a:cubicBezTo>
                        <a:pt x="85" y="68"/>
                        <a:pt x="107" y="39"/>
                        <a:pt x="126" y="6"/>
                      </a:cubicBezTo>
                      <a:cubicBezTo>
                        <a:pt x="85" y="0"/>
                        <a:pt x="40" y="59"/>
                        <a:pt x="28" y="94"/>
                      </a:cubicBezTo>
                      <a:cubicBezTo>
                        <a:pt x="21" y="118"/>
                        <a:pt x="28" y="147"/>
                        <a:pt x="22" y="172"/>
                      </a:cubicBezTo>
                      <a:cubicBezTo>
                        <a:pt x="17" y="192"/>
                        <a:pt x="8" y="214"/>
                        <a:pt x="0" y="233"/>
                      </a:cubicBezTo>
                      <a:cubicBezTo>
                        <a:pt x="32" y="213"/>
                        <a:pt x="21" y="179"/>
                        <a:pt x="32" y="149"/>
                      </a:cubicBezTo>
                    </a:path>
                  </a:pathLst>
                </a:custGeom>
                <a:noFill/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72" name="Freeform 473"/>
                <p:cNvSpPr>
                  <a:spLocks/>
                </p:cNvSpPr>
                <p:nvPr/>
              </p:nvSpPr>
              <p:spPr bwMode="gray">
                <a:xfrm>
                  <a:off x="18665825" y="-19018250"/>
                  <a:ext cx="368300" cy="649288"/>
                </a:xfrm>
                <a:custGeom>
                  <a:avLst/>
                  <a:gdLst/>
                  <a:ahLst/>
                  <a:cxnLst>
                    <a:cxn ang="0">
                      <a:pos x="10" y="17"/>
                    </a:cxn>
                    <a:cxn ang="0">
                      <a:pos x="56" y="131"/>
                    </a:cxn>
                    <a:cxn ang="0">
                      <a:pos x="63" y="86"/>
                    </a:cxn>
                    <a:cxn ang="0">
                      <a:pos x="88" y="173"/>
                    </a:cxn>
                    <a:cxn ang="0">
                      <a:pos x="75" y="54"/>
                    </a:cxn>
                    <a:cxn ang="0">
                      <a:pos x="17" y="2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98" h="173">
                      <a:moveTo>
                        <a:pt x="10" y="17"/>
                      </a:moveTo>
                      <a:cubicBezTo>
                        <a:pt x="44" y="36"/>
                        <a:pt x="57" y="90"/>
                        <a:pt x="56" y="131"/>
                      </a:cubicBezTo>
                      <a:cubicBezTo>
                        <a:pt x="58" y="116"/>
                        <a:pt x="66" y="103"/>
                        <a:pt x="63" y="86"/>
                      </a:cubicBezTo>
                      <a:cubicBezTo>
                        <a:pt x="79" y="107"/>
                        <a:pt x="88" y="146"/>
                        <a:pt x="88" y="173"/>
                      </a:cubicBezTo>
                      <a:cubicBezTo>
                        <a:pt x="86" y="129"/>
                        <a:pt x="98" y="93"/>
                        <a:pt x="75" y="54"/>
                      </a:cubicBezTo>
                      <a:cubicBezTo>
                        <a:pt x="63" y="36"/>
                        <a:pt x="40" y="0"/>
                        <a:pt x="17" y="2"/>
                      </a:cubicBezTo>
                      <a:cubicBezTo>
                        <a:pt x="15" y="13"/>
                        <a:pt x="8" y="15"/>
                        <a:pt x="0" y="21"/>
                      </a:cubicBezTo>
                    </a:path>
                  </a:pathLst>
                </a:custGeom>
                <a:solidFill>
                  <a:srgbClr val="736357"/>
                </a:solidFill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73" name="Freeform 474"/>
                <p:cNvSpPr>
                  <a:spLocks/>
                </p:cNvSpPr>
                <p:nvPr/>
              </p:nvSpPr>
              <p:spPr bwMode="gray">
                <a:xfrm>
                  <a:off x="18665825" y="-19018250"/>
                  <a:ext cx="368300" cy="649288"/>
                </a:xfrm>
                <a:custGeom>
                  <a:avLst/>
                  <a:gdLst/>
                  <a:ahLst/>
                  <a:cxnLst>
                    <a:cxn ang="0">
                      <a:pos x="10" y="17"/>
                    </a:cxn>
                    <a:cxn ang="0">
                      <a:pos x="56" y="131"/>
                    </a:cxn>
                    <a:cxn ang="0">
                      <a:pos x="63" y="86"/>
                    </a:cxn>
                    <a:cxn ang="0">
                      <a:pos x="88" y="173"/>
                    </a:cxn>
                    <a:cxn ang="0">
                      <a:pos x="75" y="54"/>
                    </a:cxn>
                    <a:cxn ang="0">
                      <a:pos x="17" y="2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98" h="173">
                      <a:moveTo>
                        <a:pt x="10" y="17"/>
                      </a:moveTo>
                      <a:cubicBezTo>
                        <a:pt x="44" y="36"/>
                        <a:pt x="57" y="90"/>
                        <a:pt x="56" y="131"/>
                      </a:cubicBezTo>
                      <a:cubicBezTo>
                        <a:pt x="58" y="116"/>
                        <a:pt x="66" y="103"/>
                        <a:pt x="63" y="86"/>
                      </a:cubicBezTo>
                      <a:cubicBezTo>
                        <a:pt x="79" y="107"/>
                        <a:pt x="88" y="146"/>
                        <a:pt x="88" y="173"/>
                      </a:cubicBezTo>
                      <a:cubicBezTo>
                        <a:pt x="86" y="129"/>
                        <a:pt x="98" y="93"/>
                        <a:pt x="75" y="54"/>
                      </a:cubicBezTo>
                      <a:cubicBezTo>
                        <a:pt x="63" y="36"/>
                        <a:pt x="40" y="0"/>
                        <a:pt x="17" y="2"/>
                      </a:cubicBezTo>
                      <a:cubicBezTo>
                        <a:pt x="15" y="13"/>
                        <a:pt x="8" y="15"/>
                        <a:pt x="0" y="21"/>
                      </a:cubicBezTo>
                    </a:path>
                  </a:pathLst>
                </a:custGeom>
                <a:noFill/>
                <a:ln w="5" cap="flat">
                  <a:solidFill>
                    <a:srgbClr val="736357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74" name="Freeform 475"/>
                <p:cNvSpPr>
                  <a:spLocks/>
                </p:cNvSpPr>
                <p:nvPr/>
              </p:nvSpPr>
              <p:spPr bwMode="gray">
                <a:xfrm>
                  <a:off x="18208625" y="-12992100"/>
                  <a:ext cx="585788" cy="1665288"/>
                </a:xfrm>
                <a:custGeom>
                  <a:avLst/>
                  <a:gdLst/>
                  <a:ahLst/>
                  <a:cxnLst>
                    <a:cxn ang="0">
                      <a:pos x="125" y="272"/>
                    </a:cxn>
                    <a:cxn ang="0">
                      <a:pos x="39" y="423"/>
                    </a:cxn>
                    <a:cxn ang="0">
                      <a:pos x="49" y="415"/>
                    </a:cxn>
                    <a:cxn ang="0">
                      <a:pos x="8" y="444"/>
                    </a:cxn>
                    <a:cxn ang="0">
                      <a:pos x="43" y="384"/>
                    </a:cxn>
                    <a:cxn ang="0">
                      <a:pos x="86" y="251"/>
                    </a:cxn>
                    <a:cxn ang="0">
                      <a:pos x="113" y="158"/>
                    </a:cxn>
                    <a:cxn ang="0">
                      <a:pos x="126" y="64"/>
                    </a:cxn>
                    <a:cxn ang="0">
                      <a:pos x="138" y="0"/>
                    </a:cxn>
                    <a:cxn ang="0">
                      <a:pos x="125" y="272"/>
                    </a:cxn>
                  </a:cxnLst>
                  <a:rect l="0" t="0" r="r" b="b"/>
                  <a:pathLst>
                    <a:path w="156" h="444">
                      <a:moveTo>
                        <a:pt x="125" y="272"/>
                      </a:moveTo>
                      <a:cubicBezTo>
                        <a:pt x="108" y="320"/>
                        <a:pt x="77" y="388"/>
                        <a:pt x="39" y="423"/>
                      </a:cubicBezTo>
                      <a:cubicBezTo>
                        <a:pt x="43" y="419"/>
                        <a:pt x="47" y="417"/>
                        <a:pt x="49" y="415"/>
                      </a:cubicBezTo>
                      <a:cubicBezTo>
                        <a:pt x="42" y="431"/>
                        <a:pt x="24" y="442"/>
                        <a:pt x="8" y="444"/>
                      </a:cubicBezTo>
                      <a:cubicBezTo>
                        <a:pt x="0" y="412"/>
                        <a:pt x="25" y="402"/>
                        <a:pt x="43" y="384"/>
                      </a:cubicBezTo>
                      <a:cubicBezTo>
                        <a:pt x="80" y="348"/>
                        <a:pt x="82" y="304"/>
                        <a:pt x="86" y="251"/>
                      </a:cubicBezTo>
                      <a:cubicBezTo>
                        <a:pt x="89" y="213"/>
                        <a:pt x="102" y="192"/>
                        <a:pt x="113" y="158"/>
                      </a:cubicBezTo>
                      <a:cubicBezTo>
                        <a:pt x="124" y="128"/>
                        <a:pt x="119" y="95"/>
                        <a:pt x="126" y="64"/>
                      </a:cubicBezTo>
                      <a:cubicBezTo>
                        <a:pt x="130" y="42"/>
                        <a:pt x="139" y="24"/>
                        <a:pt x="138" y="0"/>
                      </a:cubicBezTo>
                      <a:cubicBezTo>
                        <a:pt x="138" y="88"/>
                        <a:pt x="156" y="187"/>
                        <a:pt x="125" y="272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75" name="Freeform 476"/>
                <p:cNvSpPr>
                  <a:spLocks/>
                </p:cNvSpPr>
                <p:nvPr/>
              </p:nvSpPr>
              <p:spPr bwMode="gray">
                <a:xfrm>
                  <a:off x="17159288" y="215900"/>
                  <a:ext cx="569913" cy="592138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121" y="10"/>
                    </a:cxn>
                    <a:cxn ang="0">
                      <a:pos x="121" y="25"/>
                    </a:cxn>
                    <a:cxn ang="0">
                      <a:pos x="47" y="51"/>
                    </a:cxn>
                    <a:cxn ang="0">
                      <a:pos x="111" y="92"/>
                    </a:cxn>
                    <a:cxn ang="0">
                      <a:pos x="8" y="92"/>
                    </a:cxn>
                    <a:cxn ang="0">
                      <a:pos x="44" y="81"/>
                    </a:cxn>
                    <a:cxn ang="0">
                      <a:pos x="15" y="71"/>
                    </a:cxn>
                    <a:cxn ang="0">
                      <a:pos x="15" y="53"/>
                    </a:cxn>
                    <a:cxn ang="0">
                      <a:pos x="28" y="29"/>
                    </a:cxn>
                    <a:cxn ang="0">
                      <a:pos x="59" y="0"/>
                    </a:cxn>
                    <a:cxn ang="0">
                      <a:pos x="63" y="13"/>
                    </a:cxn>
                  </a:cxnLst>
                  <a:rect l="0" t="0" r="r" b="b"/>
                  <a:pathLst>
                    <a:path w="152" h="158">
                      <a:moveTo>
                        <a:pt x="63" y="10"/>
                      </a:moveTo>
                      <a:cubicBezTo>
                        <a:pt x="83" y="10"/>
                        <a:pt x="102" y="9"/>
                        <a:pt x="121" y="10"/>
                      </a:cubicBezTo>
                      <a:cubicBezTo>
                        <a:pt x="123" y="15"/>
                        <a:pt x="122" y="21"/>
                        <a:pt x="121" y="25"/>
                      </a:cubicBezTo>
                      <a:cubicBezTo>
                        <a:pt x="102" y="35"/>
                        <a:pt x="47" y="22"/>
                        <a:pt x="47" y="51"/>
                      </a:cubicBezTo>
                      <a:cubicBezTo>
                        <a:pt x="78" y="55"/>
                        <a:pt x="83" y="92"/>
                        <a:pt x="111" y="92"/>
                      </a:cubicBezTo>
                      <a:cubicBezTo>
                        <a:pt x="152" y="133"/>
                        <a:pt x="0" y="158"/>
                        <a:pt x="8" y="92"/>
                      </a:cubicBezTo>
                      <a:cubicBezTo>
                        <a:pt x="22" y="88"/>
                        <a:pt x="34" y="89"/>
                        <a:pt x="44" y="81"/>
                      </a:cubicBezTo>
                      <a:cubicBezTo>
                        <a:pt x="36" y="73"/>
                        <a:pt x="26" y="70"/>
                        <a:pt x="15" y="71"/>
                      </a:cubicBezTo>
                      <a:cubicBezTo>
                        <a:pt x="13" y="66"/>
                        <a:pt x="13" y="58"/>
                        <a:pt x="15" y="53"/>
                      </a:cubicBezTo>
                      <a:cubicBezTo>
                        <a:pt x="50" y="53"/>
                        <a:pt x="25" y="34"/>
                        <a:pt x="28" y="29"/>
                      </a:cubicBezTo>
                      <a:cubicBezTo>
                        <a:pt x="35" y="15"/>
                        <a:pt x="43" y="8"/>
                        <a:pt x="59" y="0"/>
                      </a:cubicBezTo>
                      <a:cubicBezTo>
                        <a:pt x="58" y="6"/>
                        <a:pt x="63" y="11"/>
                        <a:pt x="63" y="13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76" name="Freeform 477"/>
                <p:cNvSpPr>
                  <a:spLocks/>
                </p:cNvSpPr>
                <p:nvPr/>
              </p:nvSpPr>
              <p:spPr bwMode="gray">
                <a:xfrm>
                  <a:off x="21058188" y="136525"/>
                  <a:ext cx="881063" cy="454025"/>
                </a:xfrm>
                <a:custGeom>
                  <a:avLst/>
                  <a:gdLst/>
                  <a:ahLst/>
                  <a:cxnLst>
                    <a:cxn ang="0">
                      <a:pos x="116" y="79"/>
                    </a:cxn>
                    <a:cxn ang="0">
                      <a:pos x="80" y="105"/>
                    </a:cxn>
                    <a:cxn ang="0">
                      <a:pos x="229" y="90"/>
                    </a:cxn>
                    <a:cxn ang="0">
                      <a:pos x="139" y="63"/>
                    </a:cxn>
                    <a:cxn ang="0">
                      <a:pos x="96" y="67"/>
                    </a:cxn>
                    <a:cxn ang="0">
                      <a:pos x="86" y="86"/>
                    </a:cxn>
                  </a:cxnLst>
                  <a:rect l="0" t="0" r="r" b="b"/>
                  <a:pathLst>
                    <a:path w="235" h="121">
                      <a:moveTo>
                        <a:pt x="116" y="79"/>
                      </a:moveTo>
                      <a:cubicBezTo>
                        <a:pt x="104" y="90"/>
                        <a:pt x="86" y="93"/>
                        <a:pt x="80" y="105"/>
                      </a:cubicBezTo>
                      <a:cubicBezTo>
                        <a:pt x="108" y="107"/>
                        <a:pt x="235" y="121"/>
                        <a:pt x="229" y="90"/>
                      </a:cubicBezTo>
                      <a:cubicBezTo>
                        <a:pt x="199" y="83"/>
                        <a:pt x="167" y="74"/>
                        <a:pt x="139" y="63"/>
                      </a:cubicBezTo>
                      <a:cubicBezTo>
                        <a:pt x="153" y="0"/>
                        <a:pt x="0" y="62"/>
                        <a:pt x="96" y="67"/>
                      </a:cubicBezTo>
                      <a:cubicBezTo>
                        <a:pt x="85" y="71"/>
                        <a:pt x="91" y="77"/>
                        <a:pt x="86" y="86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277" name="Freeform 478"/>
                <p:cNvSpPr>
                  <a:spLocks/>
                </p:cNvSpPr>
                <p:nvPr/>
              </p:nvSpPr>
              <p:spPr bwMode="gray">
                <a:xfrm>
                  <a:off x="20664488" y="-144462"/>
                  <a:ext cx="458788" cy="528638"/>
                </a:xfrm>
                <a:custGeom>
                  <a:avLst/>
                  <a:gdLst/>
                  <a:ahLst/>
                  <a:cxnLst>
                    <a:cxn ang="0">
                      <a:pos x="35" y="10"/>
                    </a:cxn>
                    <a:cxn ang="0">
                      <a:pos x="3" y="11"/>
                    </a:cxn>
                    <a:cxn ang="0">
                      <a:pos x="31" y="40"/>
                    </a:cxn>
                    <a:cxn ang="0">
                      <a:pos x="51" y="75"/>
                    </a:cxn>
                    <a:cxn ang="0">
                      <a:pos x="122" y="141"/>
                    </a:cxn>
                    <a:cxn ang="0">
                      <a:pos x="78" y="81"/>
                    </a:cxn>
                    <a:cxn ang="0">
                      <a:pos x="41" y="7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22" h="141">
                      <a:moveTo>
                        <a:pt x="35" y="10"/>
                      </a:moveTo>
                      <a:cubicBezTo>
                        <a:pt x="25" y="9"/>
                        <a:pt x="13" y="10"/>
                        <a:pt x="3" y="11"/>
                      </a:cubicBezTo>
                      <a:cubicBezTo>
                        <a:pt x="0" y="29"/>
                        <a:pt x="21" y="31"/>
                        <a:pt x="31" y="40"/>
                      </a:cubicBezTo>
                      <a:cubicBezTo>
                        <a:pt x="42" y="52"/>
                        <a:pt x="45" y="62"/>
                        <a:pt x="51" y="75"/>
                      </a:cubicBezTo>
                      <a:cubicBezTo>
                        <a:pt x="67" y="110"/>
                        <a:pt x="82" y="130"/>
                        <a:pt x="122" y="141"/>
                      </a:cubicBezTo>
                      <a:cubicBezTo>
                        <a:pt x="97" y="125"/>
                        <a:pt x="87" y="105"/>
                        <a:pt x="78" y="81"/>
                      </a:cubicBezTo>
                      <a:cubicBezTo>
                        <a:pt x="67" y="54"/>
                        <a:pt x="48" y="34"/>
                        <a:pt x="41" y="7"/>
                      </a:cubicBezTo>
                      <a:cubicBezTo>
                        <a:pt x="33" y="4"/>
                        <a:pt x="24" y="0"/>
                        <a:pt x="15" y="0"/>
                      </a:cubicBezTo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</p:grpSp>
        </p:grpSp>
        <p:sp>
          <p:nvSpPr>
            <p:cNvPr id="6" name="Metin kutusu 5"/>
            <p:cNvSpPr txBox="1"/>
            <p:nvPr/>
          </p:nvSpPr>
          <p:spPr>
            <a:xfrm>
              <a:off x="4467721" y="2449160"/>
              <a:ext cx="9192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İşyeri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Hekimi</a:t>
              </a:r>
            </a:p>
          </p:txBody>
        </p:sp>
        <p:sp>
          <p:nvSpPr>
            <p:cNvPr id="531" name="Metin kutusu 530"/>
            <p:cNvSpPr txBox="1"/>
            <p:nvPr/>
          </p:nvSpPr>
          <p:spPr>
            <a:xfrm>
              <a:off x="5790762" y="2448696"/>
              <a:ext cx="9598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İşyeri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Hemşiresi</a:t>
              </a:r>
            </a:p>
          </p:txBody>
        </p:sp>
        <p:sp>
          <p:nvSpPr>
            <p:cNvPr id="532" name="Metin kutusu 531"/>
            <p:cNvSpPr txBox="1"/>
            <p:nvPr/>
          </p:nvSpPr>
          <p:spPr>
            <a:xfrm>
              <a:off x="7096047" y="2447484"/>
              <a:ext cx="119985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İş Güvenliği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Uzmanı</a:t>
              </a:r>
            </a:p>
          </p:txBody>
        </p:sp>
      </p:grpSp>
      <p:sp>
        <p:nvSpPr>
          <p:cNvPr id="534" name="Freeform 42"/>
          <p:cNvSpPr>
            <a:spLocks/>
          </p:cNvSpPr>
          <p:nvPr/>
        </p:nvSpPr>
        <p:spPr bwMode="auto">
          <a:xfrm>
            <a:off x="9632792" y="2397463"/>
            <a:ext cx="809970" cy="1194568"/>
          </a:xfrm>
          <a:custGeom>
            <a:avLst/>
            <a:gdLst/>
            <a:ahLst/>
            <a:cxnLst>
              <a:cxn ang="0">
                <a:pos x="0" y="545"/>
              </a:cxn>
              <a:cxn ang="0">
                <a:pos x="42" y="490"/>
              </a:cxn>
              <a:cxn ang="0">
                <a:pos x="84" y="428"/>
              </a:cxn>
              <a:cxn ang="0">
                <a:pos x="126" y="362"/>
              </a:cxn>
              <a:cxn ang="0">
                <a:pos x="162" y="289"/>
              </a:cxn>
              <a:cxn ang="0">
                <a:pos x="246" y="145"/>
              </a:cxn>
              <a:cxn ang="0">
                <a:pos x="330" y="0"/>
              </a:cxn>
            </a:cxnLst>
            <a:rect l="0" t="0" r="r" b="b"/>
            <a:pathLst>
              <a:path w="330" h="545">
                <a:moveTo>
                  <a:pt x="0" y="545"/>
                </a:moveTo>
                <a:lnTo>
                  <a:pt x="42" y="490"/>
                </a:lnTo>
                <a:lnTo>
                  <a:pt x="84" y="428"/>
                </a:lnTo>
                <a:lnTo>
                  <a:pt x="126" y="362"/>
                </a:lnTo>
                <a:lnTo>
                  <a:pt x="162" y="289"/>
                </a:lnTo>
                <a:lnTo>
                  <a:pt x="246" y="145"/>
                </a:lnTo>
                <a:lnTo>
                  <a:pt x="330" y="0"/>
                </a:lnTo>
              </a:path>
            </a:pathLst>
          </a:custGeom>
          <a:noFill/>
          <a:ln w="69850">
            <a:solidFill>
              <a:srgbClr val="FF0000"/>
            </a:solidFill>
            <a:prstDash val="solid"/>
            <a:round/>
            <a:headEnd/>
            <a:tailEnd type="oval"/>
          </a:ln>
          <a:effectLst/>
          <a:scene3d>
            <a:camera prst="legacyObliqueTopRight"/>
            <a:lightRig rig="legacyFlat1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>
            <a:flatTx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9" name="Grup 8"/>
          <p:cNvGrpSpPr/>
          <p:nvPr/>
        </p:nvGrpSpPr>
        <p:grpSpPr>
          <a:xfrm>
            <a:off x="8275423" y="1275071"/>
            <a:ext cx="2540982" cy="741737"/>
            <a:chOff x="9250393" y="1053799"/>
            <a:chExt cx="2540982" cy="741737"/>
          </a:xfrm>
        </p:grpSpPr>
        <p:grpSp>
          <p:nvGrpSpPr>
            <p:cNvPr id="535" name="Group 191"/>
            <p:cNvGrpSpPr>
              <a:grpSpLocks/>
            </p:cNvGrpSpPr>
            <p:nvPr/>
          </p:nvGrpSpPr>
          <p:grpSpPr bwMode="auto">
            <a:xfrm>
              <a:off x="11023579" y="1053799"/>
              <a:ext cx="767796" cy="686397"/>
              <a:chOff x="522" y="2433"/>
              <a:chExt cx="733" cy="707"/>
            </a:xfrm>
          </p:grpSpPr>
          <p:pic>
            <p:nvPicPr>
              <p:cNvPr id="536" name="Picture 134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gray">
              <a:xfrm>
                <a:off x="522" y="2433"/>
                <a:ext cx="687" cy="687"/>
              </a:xfrm>
              <a:prstGeom prst="rect">
                <a:avLst/>
              </a:prstGeom>
              <a:noFill/>
              <a:ln w="9525">
                <a:miter lim="800000"/>
                <a:headEnd/>
                <a:tailEnd/>
              </a:ln>
              <a:effectLst/>
            </p:spPr>
          </p:pic>
          <p:sp>
            <p:nvSpPr>
              <p:cNvPr id="537" name="Freeform 189"/>
              <p:cNvSpPr>
                <a:spLocks/>
              </p:cNvSpPr>
              <p:nvPr/>
            </p:nvSpPr>
            <p:spPr bwMode="gray">
              <a:xfrm>
                <a:off x="546" y="2457"/>
                <a:ext cx="609" cy="610"/>
              </a:xfrm>
              <a:custGeom>
                <a:avLst/>
                <a:gdLst/>
                <a:ahLst/>
                <a:cxnLst>
                  <a:cxn ang="0">
                    <a:pos x="0" y="415"/>
                  </a:cxn>
                  <a:cxn ang="0">
                    <a:pos x="0" y="200"/>
                  </a:cxn>
                  <a:cxn ang="0">
                    <a:pos x="186" y="0"/>
                  </a:cxn>
                  <a:cxn ang="0">
                    <a:pos x="415" y="0"/>
                  </a:cxn>
                  <a:cxn ang="0">
                    <a:pos x="415" y="415"/>
                  </a:cxn>
                  <a:cxn ang="0">
                    <a:pos x="0" y="415"/>
                  </a:cxn>
                </a:cxnLst>
                <a:rect l="0" t="0" r="r" b="b"/>
                <a:pathLst>
                  <a:path w="415" h="415">
                    <a:moveTo>
                      <a:pt x="0" y="415"/>
                    </a:moveTo>
                    <a:cubicBezTo>
                      <a:pt x="0" y="415"/>
                      <a:pt x="0" y="249"/>
                      <a:pt x="0" y="200"/>
                    </a:cubicBezTo>
                    <a:cubicBezTo>
                      <a:pt x="0" y="59"/>
                      <a:pt x="48" y="0"/>
                      <a:pt x="186" y="0"/>
                    </a:cubicBezTo>
                    <a:cubicBezTo>
                      <a:pt x="237" y="0"/>
                      <a:pt x="415" y="0"/>
                      <a:pt x="415" y="0"/>
                    </a:cubicBezTo>
                    <a:cubicBezTo>
                      <a:pt x="415" y="415"/>
                      <a:pt x="415" y="415"/>
                      <a:pt x="415" y="415"/>
                    </a:cubicBez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B96D86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38" name="Freeform 7"/>
              <p:cNvSpPr>
                <a:spLocks noEditPoints="1"/>
              </p:cNvSpPr>
              <p:nvPr/>
            </p:nvSpPr>
            <p:spPr bwMode="gray">
              <a:xfrm>
                <a:off x="561" y="2473"/>
                <a:ext cx="578" cy="579"/>
              </a:xfrm>
              <a:custGeom>
                <a:avLst/>
                <a:gdLst/>
                <a:ahLst/>
                <a:cxnLst>
                  <a:cxn ang="0">
                    <a:pos x="178" y="0"/>
                  </a:cxn>
                  <a:cxn ang="0">
                    <a:pos x="0" y="190"/>
                  </a:cxn>
                  <a:cxn ang="0">
                    <a:pos x="0" y="393"/>
                  </a:cxn>
                  <a:cxn ang="0">
                    <a:pos x="394" y="394"/>
                  </a:cxn>
                  <a:cxn ang="0">
                    <a:pos x="394" y="0"/>
                  </a:cxn>
                  <a:cxn ang="0">
                    <a:pos x="178" y="0"/>
                  </a:cxn>
                  <a:cxn ang="0">
                    <a:pos x="29" y="190"/>
                  </a:cxn>
                  <a:cxn ang="0">
                    <a:pos x="178" y="28"/>
                  </a:cxn>
                  <a:cxn ang="0">
                    <a:pos x="366" y="28"/>
                  </a:cxn>
                  <a:cxn ang="0">
                    <a:pos x="366" y="366"/>
                  </a:cxn>
                  <a:cxn ang="0">
                    <a:pos x="29" y="365"/>
                  </a:cxn>
                  <a:cxn ang="0">
                    <a:pos x="29" y="190"/>
                  </a:cxn>
                </a:cxnLst>
                <a:rect l="0" t="0" r="r" b="b"/>
                <a:pathLst>
                  <a:path w="394" h="394">
                    <a:moveTo>
                      <a:pt x="178" y="0"/>
                    </a:moveTo>
                    <a:cubicBezTo>
                      <a:pt x="52" y="0"/>
                      <a:pt x="0" y="55"/>
                      <a:pt x="0" y="190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394" y="394"/>
                      <a:pt x="394" y="394"/>
                      <a:pt x="394" y="394"/>
                    </a:cubicBezTo>
                    <a:cubicBezTo>
                      <a:pt x="394" y="0"/>
                      <a:pt x="394" y="0"/>
                      <a:pt x="394" y="0"/>
                    </a:cubicBezTo>
                    <a:lnTo>
                      <a:pt x="178" y="0"/>
                    </a:lnTo>
                    <a:close/>
                    <a:moveTo>
                      <a:pt x="29" y="190"/>
                    </a:moveTo>
                    <a:cubicBezTo>
                      <a:pt x="29" y="71"/>
                      <a:pt x="68" y="28"/>
                      <a:pt x="178" y="28"/>
                    </a:cubicBezTo>
                    <a:cubicBezTo>
                      <a:pt x="178" y="28"/>
                      <a:pt x="341" y="28"/>
                      <a:pt x="366" y="28"/>
                    </a:cubicBezTo>
                    <a:cubicBezTo>
                      <a:pt x="366" y="53"/>
                      <a:pt x="366" y="341"/>
                      <a:pt x="366" y="366"/>
                    </a:cubicBezTo>
                    <a:cubicBezTo>
                      <a:pt x="341" y="366"/>
                      <a:pt x="54" y="365"/>
                      <a:pt x="29" y="365"/>
                    </a:cubicBezTo>
                    <a:cubicBezTo>
                      <a:pt x="29" y="341"/>
                      <a:pt x="29" y="190"/>
                      <a:pt x="29" y="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39" name="Freeform 8"/>
              <p:cNvSpPr>
                <a:spLocks/>
              </p:cNvSpPr>
              <p:nvPr/>
            </p:nvSpPr>
            <p:spPr bwMode="gray">
              <a:xfrm>
                <a:off x="582" y="2494"/>
                <a:ext cx="537" cy="361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0" y="176"/>
                  </a:cxn>
                  <a:cxn ang="0">
                    <a:pos x="0" y="246"/>
                  </a:cxn>
                  <a:cxn ang="0">
                    <a:pos x="365" y="151"/>
                  </a:cxn>
                  <a:cxn ang="0">
                    <a:pos x="365" y="0"/>
                  </a:cxn>
                  <a:cxn ang="0">
                    <a:pos x="163" y="0"/>
                  </a:cxn>
                </a:cxnLst>
                <a:rect l="0" t="0" r="r" b="b"/>
                <a:pathLst>
                  <a:path w="365" h="246">
                    <a:moveTo>
                      <a:pt x="163" y="0"/>
                    </a:moveTo>
                    <a:cubicBezTo>
                      <a:pt x="42" y="0"/>
                      <a:pt x="0" y="52"/>
                      <a:pt x="0" y="176"/>
                    </a:cubicBezTo>
                    <a:cubicBezTo>
                      <a:pt x="0" y="191"/>
                      <a:pt x="0" y="217"/>
                      <a:pt x="0" y="246"/>
                    </a:cubicBezTo>
                    <a:cubicBezTo>
                      <a:pt x="83" y="212"/>
                      <a:pt x="243" y="151"/>
                      <a:pt x="365" y="151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65" y="0"/>
                      <a:pt x="208" y="0"/>
                      <a:pt x="163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4C9D7"/>
                  </a:gs>
                  <a:gs pos="100000">
                    <a:srgbClr val="BA6B90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40" name="Freeform 9"/>
              <p:cNvSpPr>
                <a:spLocks/>
              </p:cNvSpPr>
              <p:nvPr/>
            </p:nvSpPr>
            <p:spPr bwMode="gray">
              <a:xfrm>
                <a:off x="582" y="2714"/>
                <a:ext cx="537" cy="316"/>
              </a:xfrm>
              <a:custGeom>
                <a:avLst/>
                <a:gdLst/>
                <a:ahLst/>
                <a:cxnLst>
                  <a:cxn ang="0">
                    <a:pos x="0" y="214"/>
                  </a:cxn>
                  <a:cxn ang="0">
                    <a:pos x="365" y="215"/>
                  </a:cxn>
                  <a:cxn ang="0">
                    <a:pos x="365" y="0"/>
                  </a:cxn>
                  <a:cxn ang="0">
                    <a:pos x="0" y="95"/>
                  </a:cxn>
                  <a:cxn ang="0">
                    <a:pos x="0" y="214"/>
                  </a:cxn>
                </a:cxnLst>
                <a:rect l="0" t="0" r="r" b="b"/>
                <a:pathLst>
                  <a:path w="365" h="215">
                    <a:moveTo>
                      <a:pt x="0" y="214"/>
                    </a:moveTo>
                    <a:cubicBezTo>
                      <a:pt x="365" y="215"/>
                      <a:pt x="365" y="215"/>
                      <a:pt x="365" y="215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43" y="0"/>
                      <a:pt x="83" y="61"/>
                      <a:pt x="0" y="95"/>
                    </a:cubicBezTo>
                    <a:cubicBezTo>
                      <a:pt x="0" y="151"/>
                      <a:pt x="0" y="214"/>
                      <a:pt x="0" y="21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AB4A78"/>
                  </a:gs>
                  <a:gs pos="100000">
                    <a:srgbClr val="BB658A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pic>
            <p:nvPicPr>
              <p:cNvPr id="541" name="Picture 13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gray">
              <a:xfrm>
                <a:off x="610" y="2552"/>
                <a:ext cx="645" cy="588"/>
              </a:xfrm>
              <a:prstGeom prst="rect">
                <a:avLst/>
              </a:prstGeom>
              <a:noFill/>
              <a:ln w="9525">
                <a:miter lim="800000"/>
                <a:headEnd/>
                <a:tailEnd/>
              </a:ln>
              <a:effectLst/>
            </p:spPr>
          </p:pic>
          <p:sp>
            <p:nvSpPr>
              <p:cNvPr id="542" name="Freeform 188"/>
              <p:cNvSpPr>
                <a:spLocks noEditPoints="1"/>
              </p:cNvSpPr>
              <p:nvPr/>
            </p:nvSpPr>
            <p:spPr bwMode="gray">
              <a:xfrm>
                <a:off x="633" y="2555"/>
                <a:ext cx="588" cy="531"/>
              </a:xfrm>
              <a:custGeom>
                <a:avLst/>
                <a:gdLst/>
                <a:ahLst/>
                <a:cxnLst>
                  <a:cxn ang="0">
                    <a:pos x="326" y="31"/>
                  </a:cxn>
                  <a:cxn ang="0">
                    <a:pos x="160" y="53"/>
                  </a:cxn>
                  <a:cxn ang="0">
                    <a:pos x="130" y="160"/>
                  </a:cxn>
                  <a:cxn ang="0">
                    <a:pos x="0" y="311"/>
                  </a:cxn>
                  <a:cxn ang="0">
                    <a:pos x="0" y="361"/>
                  </a:cxn>
                  <a:cxn ang="0">
                    <a:pos x="76" y="361"/>
                  </a:cxn>
                  <a:cxn ang="0">
                    <a:pos x="76" y="300"/>
                  </a:cxn>
                  <a:cxn ang="0">
                    <a:pos x="142" y="298"/>
                  </a:cxn>
                  <a:cxn ang="0">
                    <a:pos x="142" y="251"/>
                  </a:cxn>
                  <a:cxn ang="0">
                    <a:pos x="199" y="253"/>
                  </a:cxn>
                  <a:cxn ang="0">
                    <a:pos x="223" y="222"/>
                  </a:cxn>
                  <a:cxn ang="0">
                    <a:pos x="368" y="173"/>
                  </a:cxn>
                  <a:cxn ang="0">
                    <a:pos x="326" y="31"/>
                  </a:cxn>
                  <a:cxn ang="0">
                    <a:pos x="283" y="107"/>
                  </a:cxn>
                  <a:cxn ang="0">
                    <a:pos x="251" y="80"/>
                  </a:cxn>
                  <a:cxn ang="0">
                    <a:pos x="283" y="52"/>
                  </a:cxn>
                  <a:cxn ang="0">
                    <a:pos x="316" y="80"/>
                  </a:cxn>
                  <a:cxn ang="0">
                    <a:pos x="283" y="107"/>
                  </a:cxn>
                </a:cxnLst>
                <a:rect l="0" t="0" r="r" b="b"/>
                <a:pathLst>
                  <a:path w="400" h="361">
                    <a:moveTo>
                      <a:pt x="326" y="31"/>
                    </a:moveTo>
                    <a:cubicBezTo>
                      <a:pt x="273" y="0"/>
                      <a:pt x="203" y="11"/>
                      <a:pt x="160" y="53"/>
                    </a:cubicBezTo>
                    <a:cubicBezTo>
                      <a:pt x="117" y="97"/>
                      <a:pt x="137" y="144"/>
                      <a:pt x="130" y="160"/>
                    </a:cubicBezTo>
                    <a:cubicBezTo>
                      <a:pt x="0" y="311"/>
                      <a:pt x="0" y="311"/>
                      <a:pt x="0" y="311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76" y="361"/>
                      <a:pt x="76" y="361"/>
                      <a:pt x="76" y="361"/>
                    </a:cubicBezTo>
                    <a:cubicBezTo>
                      <a:pt x="76" y="300"/>
                      <a:pt x="76" y="300"/>
                      <a:pt x="76" y="300"/>
                    </a:cubicBezTo>
                    <a:cubicBezTo>
                      <a:pt x="142" y="298"/>
                      <a:pt x="142" y="298"/>
                      <a:pt x="142" y="298"/>
                    </a:cubicBezTo>
                    <a:cubicBezTo>
                      <a:pt x="142" y="251"/>
                      <a:pt x="142" y="251"/>
                      <a:pt x="142" y="251"/>
                    </a:cubicBezTo>
                    <a:cubicBezTo>
                      <a:pt x="199" y="253"/>
                      <a:pt x="199" y="253"/>
                      <a:pt x="199" y="253"/>
                    </a:cubicBezTo>
                    <a:cubicBezTo>
                      <a:pt x="223" y="222"/>
                      <a:pt x="223" y="222"/>
                      <a:pt x="223" y="222"/>
                    </a:cubicBezTo>
                    <a:cubicBezTo>
                      <a:pt x="288" y="237"/>
                      <a:pt x="338" y="213"/>
                      <a:pt x="368" y="173"/>
                    </a:cubicBezTo>
                    <a:cubicBezTo>
                      <a:pt x="400" y="129"/>
                      <a:pt x="386" y="66"/>
                      <a:pt x="326" y="31"/>
                    </a:cubicBezTo>
                    <a:close/>
                    <a:moveTo>
                      <a:pt x="283" y="107"/>
                    </a:moveTo>
                    <a:cubicBezTo>
                      <a:pt x="265" y="107"/>
                      <a:pt x="251" y="95"/>
                      <a:pt x="251" y="80"/>
                    </a:cubicBezTo>
                    <a:cubicBezTo>
                      <a:pt x="251" y="64"/>
                      <a:pt x="265" y="52"/>
                      <a:pt x="283" y="52"/>
                    </a:cubicBezTo>
                    <a:cubicBezTo>
                      <a:pt x="301" y="52"/>
                      <a:pt x="316" y="64"/>
                      <a:pt x="316" y="80"/>
                    </a:cubicBezTo>
                    <a:cubicBezTo>
                      <a:pt x="316" y="95"/>
                      <a:pt x="301" y="107"/>
                      <a:pt x="283" y="107"/>
                    </a:cubicBezTo>
                    <a:close/>
                  </a:path>
                </a:pathLst>
              </a:custGeom>
              <a:solidFill>
                <a:srgbClr val="5A0E2A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43" name="Freeform 11"/>
              <p:cNvSpPr>
                <a:spLocks noEditPoints="1"/>
              </p:cNvSpPr>
              <p:nvPr/>
            </p:nvSpPr>
            <p:spPr bwMode="gray">
              <a:xfrm>
                <a:off x="631" y="2538"/>
                <a:ext cx="588" cy="529"/>
              </a:xfrm>
              <a:custGeom>
                <a:avLst/>
                <a:gdLst/>
                <a:ahLst/>
                <a:cxnLst>
                  <a:cxn ang="0">
                    <a:pos x="326" y="31"/>
                  </a:cxn>
                  <a:cxn ang="0">
                    <a:pos x="160" y="53"/>
                  </a:cxn>
                  <a:cxn ang="0">
                    <a:pos x="130" y="160"/>
                  </a:cxn>
                  <a:cxn ang="0">
                    <a:pos x="0" y="310"/>
                  </a:cxn>
                  <a:cxn ang="0">
                    <a:pos x="0" y="360"/>
                  </a:cxn>
                  <a:cxn ang="0">
                    <a:pos x="76" y="360"/>
                  </a:cxn>
                  <a:cxn ang="0">
                    <a:pos x="76" y="300"/>
                  </a:cxn>
                  <a:cxn ang="0">
                    <a:pos x="142" y="298"/>
                  </a:cxn>
                  <a:cxn ang="0">
                    <a:pos x="142" y="250"/>
                  </a:cxn>
                  <a:cxn ang="0">
                    <a:pos x="199" y="252"/>
                  </a:cxn>
                  <a:cxn ang="0">
                    <a:pos x="223" y="221"/>
                  </a:cxn>
                  <a:cxn ang="0">
                    <a:pos x="368" y="172"/>
                  </a:cxn>
                  <a:cxn ang="0">
                    <a:pos x="326" y="31"/>
                  </a:cxn>
                  <a:cxn ang="0">
                    <a:pos x="283" y="107"/>
                  </a:cxn>
                  <a:cxn ang="0">
                    <a:pos x="251" y="79"/>
                  </a:cxn>
                  <a:cxn ang="0">
                    <a:pos x="283" y="52"/>
                  </a:cxn>
                  <a:cxn ang="0">
                    <a:pos x="316" y="79"/>
                  </a:cxn>
                  <a:cxn ang="0">
                    <a:pos x="283" y="107"/>
                  </a:cxn>
                </a:cxnLst>
                <a:rect l="0" t="0" r="r" b="b"/>
                <a:pathLst>
                  <a:path w="400" h="360">
                    <a:moveTo>
                      <a:pt x="326" y="31"/>
                    </a:moveTo>
                    <a:cubicBezTo>
                      <a:pt x="273" y="0"/>
                      <a:pt x="203" y="10"/>
                      <a:pt x="160" y="53"/>
                    </a:cubicBezTo>
                    <a:cubicBezTo>
                      <a:pt x="117" y="97"/>
                      <a:pt x="137" y="143"/>
                      <a:pt x="130" y="160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0" y="360"/>
                      <a:pt x="0" y="360"/>
                      <a:pt x="0" y="360"/>
                    </a:cubicBezTo>
                    <a:cubicBezTo>
                      <a:pt x="76" y="360"/>
                      <a:pt x="76" y="360"/>
                      <a:pt x="76" y="360"/>
                    </a:cubicBezTo>
                    <a:cubicBezTo>
                      <a:pt x="76" y="300"/>
                      <a:pt x="76" y="300"/>
                      <a:pt x="76" y="300"/>
                    </a:cubicBezTo>
                    <a:cubicBezTo>
                      <a:pt x="142" y="298"/>
                      <a:pt x="142" y="298"/>
                      <a:pt x="142" y="298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99" y="252"/>
                      <a:pt x="199" y="252"/>
                      <a:pt x="199" y="252"/>
                    </a:cubicBezTo>
                    <a:cubicBezTo>
                      <a:pt x="223" y="221"/>
                      <a:pt x="223" y="221"/>
                      <a:pt x="223" y="221"/>
                    </a:cubicBezTo>
                    <a:cubicBezTo>
                      <a:pt x="288" y="237"/>
                      <a:pt x="338" y="212"/>
                      <a:pt x="368" y="172"/>
                    </a:cubicBezTo>
                    <a:cubicBezTo>
                      <a:pt x="400" y="129"/>
                      <a:pt x="386" y="65"/>
                      <a:pt x="326" y="31"/>
                    </a:cubicBezTo>
                    <a:close/>
                    <a:moveTo>
                      <a:pt x="283" y="107"/>
                    </a:moveTo>
                    <a:cubicBezTo>
                      <a:pt x="265" y="107"/>
                      <a:pt x="251" y="94"/>
                      <a:pt x="251" y="79"/>
                    </a:cubicBezTo>
                    <a:cubicBezTo>
                      <a:pt x="251" y="64"/>
                      <a:pt x="265" y="52"/>
                      <a:pt x="283" y="52"/>
                    </a:cubicBezTo>
                    <a:cubicBezTo>
                      <a:pt x="301" y="52"/>
                      <a:pt x="316" y="64"/>
                      <a:pt x="316" y="79"/>
                    </a:cubicBezTo>
                    <a:cubicBezTo>
                      <a:pt x="316" y="94"/>
                      <a:pt x="301" y="107"/>
                      <a:pt x="283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</p:grpSp>
        <p:grpSp>
          <p:nvGrpSpPr>
            <p:cNvPr id="544" name="Group 196"/>
            <p:cNvGrpSpPr>
              <a:grpSpLocks/>
            </p:cNvGrpSpPr>
            <p:nvPr/>
          </p:nvGrpSpPr>
          <p:grpSpPr bwMode="auto">
            <a:xfrm>
              <a:off x="10114033" y="1072557"/>
              <a:ext cx="820169" cy="713582"/>
              <a:chOff x="3490" y="2434"/>
              <a:chExt cx="783" cy="735"/>
            </a:xfrm>
          </p:grpSpPr>
          <p:pic>
            <p:nvPicPr>
              <p:cNvPr id="545" name="Picture 192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gray">
              <a:xfrm>
                <a:off x="3490" y="2434"/>
                <a:ext cx="687" cy="684"/>
              </a:xfrm>
              <a:prstGeom prst="rect">
                <a:avLst/>
              </a:prstGeom>
              <a:noFill/>
              <a:ln w="9525">
                <a:miter lim="800000"/>
                <a:headEnd/>
                <a:tailEnd/>
              </a:ln>
              <a:effectLst/>
            </p:spPr>
          </p:pic>
          <p:sp>
            <p:nvSpPr>
              <p:cNvPr id="546" name="Freeform 91"/>
              <p:cNvSpPr>
                <a:spLocks/>
              </p:cNvSpPr>
              <p:nvPr/>
            </p:nvSpPr>
            <p:spPr bwMode="gray">
              <a:xfrm>
                <a:off x="3514" y="2457"/>
                <a:ext cx="610" cy="609"/>
              </a:xfrm>
              <a:custGeom>
                <a:avLst/>
                <a:gdLst/>
                <a:ahLst/>
                <a:cxnLst>
                  <a:cxn ang="0">
                    <a:pos x="0" y="415"/>
                  </a:cxn>
                  <a:cxn ang="0">
                    <a:pos x="0" y="200"/>
                  </a:cxn>
                  <a:cxn ang="0">
                    <a:pos x="186" y="0"/>
                  </a:cxn>
                  <a:cxn ang="0">
                    <a:pos x="415" y="0"/>
                  </a:cxn>
                  <a:cxn ang="0">
                    <a:pos x="415" y="415"/>
                  </a:cxn>
                  <a:cxn ang="0">
                    <a:pos x="0" y="415"/>
                  </a:cxn>
                </a:cxnLst>
                <a:rect l="0" t="0" r="r" b="b"/>
                <a:pathLst>
                  <a:path w="415" h="415">
                    <a:moveTo>
                      <a:pt x="0" y="415"/>
                    </a:moveTo>
                    <a:cubicBezTo>
                      <a:pt x="0" y="415"/>
                      <a:pt x="0" y="249"/>
                      <a:pt x="0" y="200"/>
                    </a:cubicBezTo>
                    <a:cubicBezTo>
                      <a:pt x="0" y="59"/>
                      <a:pt x="48" y="0"/>
                      <a:pt x="186" y="0"/>
                    </a:cubicBezTo>
                    <a:cubicBezTo>
                      <a:pt x="237" y="0"/>
                      <a:pt x="415" y="0"/>
                      <a:pt x="415" y="0"/>
                    </a:cubicBezTo>
                    <a:cubicBezTo>
                      <a:pt x="415" y="415"/>
                      <a:pt x="415" y="415"/>
                      <a:pt x="415" y="415"/>
                    </a:cubicBez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6ABE3A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47" name="Freeform 92"/>
              <p:cNvSpPr>
                <a:spLocks noEditPoints="1"/>
              </p:cNvSpPr>
              <p:nvPr/>
            </p:nvSpPr>
            <p:spPr bwMode="gray">
              <a:xfrm>
                <a:off x="3530" y="2473"/>
                <a:ext cx="578" cy="579"/>
              </a:xfrm>
              <a:custGeom>
                <a:avLst/>
                <a:gdLst/>
                <a:ahLst/>
                <a:cxnLst>
                  <a:cxn ang="0">
                    <a:pos x="178" y="0"/>
                  </a:cxn>
                  <a:cxn ang="0">
                    <a:pos x="0" y="190"/>
                  </a:cxn>
                  <a:cxn ang="0">
                    <a:pos x="0" y="393"/>
                  </a:cxn>
                  <a:cxn ang="0">
                    <a:pos x="393" y="394"/>
                  </a:cxn>
                  <a:cxn ang="0">
                    <a:pos x="393" y="0"/>
                  </a:cxn>
                  <a:cxn ang="0">
                    <a:pos x="178" y="0"/>
                  </a:cxn>
                  <a:cxn ang="0">
                    <a:pos x="28" y="190"/>
                  </a:cxn>
                  <a:cxn ang="0">
                    <a:pos x="178" y="28"/>
                  </a:cxn>
                  <a:cxn ang="0">
                    <a:pos x="365" y="28"/>
                  </a:cxn>
                  <a:cxn ang="0">
                    <a:pos x="365" y="366"/>
                  </a:cxn>
                  <a:cxn ang="0">
                    <a:pos x="28" y="365"/>
                  </a:cxn>
                  <a:cxn ang="0">
                    <a:pos x="28" y="190"/>
                  </a:cxn>
                </a:cxnLst>
                <a:rect l="0" t="0" r="r" b="b"/>
                <a:pathLst>
                  <a:path w="393" h="394">
                    <a:moveTo>
                      <a:pt x="178" y="0"/>
                    </a:moveTo>
                    <a:cubicBezTo>
                      <a:pt x="51" y="0"/>
                      <a:pt x="0" y="55"/>
                      <a:pt x="0" y="190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393" y="394"/>
                      <a:pt x="393" y="394"/>
                      <a:pt x="393" y="394"/>
                    </a:cubicBezTo>
                    <a:cubicBezTo>
                      <a:pt x="393" y="0"/>
                      <a:pt x="393" y="0"/>
                      <a:pt x="393" y="0"/>
                    </a:cubicBezTo>
                    <a:lnTo>
                      <a:pt x="178" y="0"/>
                    </a:lnTo>
                    <a:close/>
                    <a:moveTo>
                      <a:pt x="28" y="190"/>
                    </a:moveTo>
                    <a:cubicBezTo>
                      <a:pt x="28" y="70"/>
                      <a:pt x="67" y="28"/>
                      <a:pt x="178" y="28"/>
                    </a:cubicBezTo>
                    <a:cubicBezTo>
                      <a:pt x="178" y="28"/>
                      <a:pt x="341" y="28"/>
                      <a:pt x="365" y="28"/>
                    </a:cubicBezTo>
                    <a:cubicBezTo>
                      <a:pt x="365" y="53"/>
                      <a:pt x="365" y="341"/>
                      <a:pt x="365" y="366"/>
                    </a:cubicBezTo>
                    <a:cubicBezTo>
                      <a:pt x="340" y="366"/>
                      <a:pt x="53" y="365"/>
                      <a:pt x="28" y="365"/>
                    </a:cubicBezTo>
                    <a:cubicBezTo>
                      <a:pt x="28" y="341"/>
                      <a:pt x="28" y="190"/>
                      <a:pt x="28" y="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48" name="Freeform 93"/>
              <p:cNvSpPr>
                <a:spLocks/>
              </p:cNvSpPr>
              <p:nvPr/>
            </p:nvSpPr>
            <p:spPr bwMode="gray">
              <a:xfrm>
                <a:off x="3551" y="2493"/>
                <a:ext cx="536" cy="362"/>
              </a:xfrm>
              <a:custGeom>
                <a:avLst/>
                <a:gdLst/>
                <a:ahLst/>
                <a:cxnLst>
                  <a:cxn ang="0">
                    <a:pos x="164" y="0"/>
                  </a:cxn>
                  <a:cxn ang="0">
                    <a:pos x="0" y="176"/>
                  </a:cxn>
                  <a:cxn ang="0">
                    <a:pos x="0" y="246"/>
                  </a:cxn>
                  <a:cxn ang="0">
                    <a:pos x="365" y="151"/>
                  </a:cxn>
                  <a:cxn ang="0">
                    <a:pos x="365" y="0"/>
                  </a:cxn>
                  <a:cxn ang="0">
                    <a:pos x="164" y="0"/>
                  </a:cxn>
                </a:cxnLst>
                <a:rect l="0" t="0" r="r" b="b"/>
                <a:pathLst>
                  <a:path w="365" h="246">
                    <a:moveTo>
                      <a:pt x="164" y="0"/>
                    </a:moveTo>
                    <a:cubicBezTo>
                      <a:pt x="43" y="0"/>
                      <a:pt x="0" y="52"/>
                      <a:pt x="0" y="176"/>
                    </a:cubicBezTo>
                    <a:cubicBezTo>
                      <a:pt x="0" y="191"/>
                      <a:pt x="0" y="217"/>
                      <a:pt x="0" y="246"/>
                    </a:cubicBezTo>
                    <a:cubicBezTo>
                      <a:pt x="84" y="212"/>
                      <a:pt x="244" y="151"/>
                      <a:pt x="365" y="151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65" y="0"/>
                      <a:pt x="208" y="0"/>
                      <a:pt x="16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E4E9E2"/>
                  </a:gs>
                  <a:gs pos="100000">
                    <a:srgbClr val="6D9556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49" name="Freeform 94"/>
              <p:cNvSpPr>
                <a:spLocks/>
              </p:cNvSpPr>
              <p:nvPr/>
            </p:nvSpPr>
            <p:spPr bwMode="gray">
              <a:xfrm>
                <a:off x="3551" y="2715"/>
                <a:ext cx="536" cy="316"/>
              </a:xfrm>
              <a:custGeom>
                <a:avLst/>
                <a:gdLst/>
                <a:ahLst/>
                <a:cxnLst>
                  <a:cxn ang="0">
                    <a:pos x="0" y="214"/>
                  </a:cxn>
                  <a:cxn ang="0">
                    <a:pos x="365" y="215"/>
                  </a:cxn>
                  <a:cxn ang="0">
                    <a:pos x="365" y="0"/>
                  </a:cxn>
                  <a:cxn ang="0">
                    <a:pos x="0" y="95"/>
                  </a:cxn>
                  <a:cxn ang="0">
                    <a:pos x="0" y="214"/>
                  </a:cxn>
                </a:cxnLst>
                <a:rect l="0" t="0" r="r" b="b"/>
                <a:pathLst>
                  <a:path w="365" h="215">
                    <a:moveTo>
                      <a:pt x="0" y="214"/>
                    </a:moveTo>
                    <a:cubicBezTo>
                      <a:pt x="365" y="215"/>
                      <a:pt x="365" y="215"/>
                      <a:pt x="365" y="215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44" y="0"/>
                      <a:pt x="84" y="61"/>
                      <a:pt x="0" y="95"/>
                    </a:cubicBezTo>
                    <a:cubicBezTo>
                      <a:pt x="0" y="150"/>
                      <a:pt x="0" y="214"/>
                      <a:pt x="0" y="214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87F28"/>
                  </a:gs>
                  <a:gs pos="100000">
                    <a:srgbClr val="528C30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pic>
            <p:nvPicPr>
              <p:cNvPr id="550" name="Picture 194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gray">
              <a:xfrm>
                <a:off x="3539" y="2570"/>
                <a:ext cx="734" cy="599"/>
              </a:xfrm>
              <a:prstGeom prst="rect">
                <a:avLst/>
              </a:prstGeom>
              <a:noFill/>
              <a:ln w="9525">
                <a:miter lim="800000"/>
                <a:headEnd/>
                <a:tailEnd/>
              </a:ln>
              <a:effectLst/>
            </p:spPr>
          </p:pic>
          <p:sp>
            <p:nvSpPr>
              <p:cNvPr id="551" name="Freeform 95"/>
              <p:cNvSpPr>
                <a:spLocks/>
              </p:cNvSpPr>
              <p:nvPr/>
            </p:nvSpPr>
            <p:spPr bwMode="gray">
              <a:xfrm>
                <a:off x="3564" y="2593"/>
                <a:ext cx="655" cy="523"/>
              </a:xfrm>
              <a:custGeom>
                <a:avLst/>
                <a:gdLst/>
                <a:ahLst/>
                <a:cxnLst>
                  <a:cxn ang="0">
                    <a:pos x="989" y="841"/>
                  </a:cxn>
                  <a:cxn ang="0">
                    <a:pos x="0" y="707"/>
                  </a:cxn>
                  <a:cxn ang="0">
                    <a:pos x="144" y="0"/>
                  </a:cxn>
                  <a:cxn ang="0">
                    <a:pos x="1053" y="60"/>
                  </a:cxn>
                  <a:cxn ang="0">
                    <a:pos x="989" y="841"/>
                  </a:cxn>
                </a:cxnLst>
                <a:rect l="0" t="0" r="r" b="b"/>
                <a:pathLst>
                  <a:path w="1053" h="841">
                    <a:moveTo>
                      <a:pt x="989" y="841"/>
                    </a:moveTo>
                    <a:lnTo>
                      <a:pt x="0" y="707"/>
                    </a:lnTo>
                    <a:lnTo>
                      <a:pt x="144" y="0"/>
                    </a:lnTo>
                    <a:lnTo>
                      <a:pt x="1053" y="60"/>
                    </a:lnTo>
                    <a:lnTo>
                      <a:pt x="989" y="84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52" name="Rectangle 96"/>
              <p:cNvSpPr>
                <a:spLocks noChangeArrowheads="1"/>
              </p:cNvSpPr>
              <p:nvPr/>
            </p:nvSpPr>
            <p:spPr bwMode="gray">
              <a:xfrm>
                <a:off x="3969" y="2883"/>
                <a:ext cx="1" cy="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53" name="Freeform 97"/>
              <p:cNvSpPr>
                <a:spLocks/>
              </p:cNvSpPr>
              <p:nvPr/>
            </p:nvSpPr>
            <p:spPr bwMode="gray">
              <a:xfrm>
                <a:off x="3691" y="2648"/>
                <a:ext cx="278" cy="235"/>
              </a:xfrm>
              <a:custGeom>
                <a:avLst/>
                <a:gdLst/>
                <a:ahLst/>
                <a:cxnLst>
                  <a:cxn ang="0">
                    <a:pos x="293" y="187"/>
                  </a:cxn>
                  <a:cxn ang="0">
                    <a:pos x="151" y="12"/>
                  </a:cxn>
                  <a:cxn ang="0">
                    <a:pos x="0" y="0"/>
                  </a:cxn>
                  <a:cxn ang="0">
                    <a:pos x="137" y="175"/>
                  </a:cxn>
                  <a:cxn ang="0">
                    <a:pos x="137" y="175"/>
                  </a:cxn>
                  <a:cxn ang="0">
                    <a:pos x="281" y="361"/>
                  </a:cxn>
                  <a:cxn ang="0">
                    <a:pos x="448" y="378"/>
                  </a:cxn>
                  <a:cxn ang="0">
                    <a:pos x="290" y="187"/>
                  </a:cxn>
                  <a:cxn ang="0">
                    <a:pos x="293" y="187"/>
                  </a:cxn>
                </a:cxnLst>
                <a:rect l="0" t="0" r="r" b="b"/>
                <a:pathLst>
                  <a:path w="448" h="378">
                    <a:moveTo>
                      <a:pt x="293" y="187"/>
                    </a:moveTo>
                    <a:lnTo>
                      <a:pt x="151" y="12"/>
                    </a:lnTo>
                    <a:lnTo>
                      <a:pt x="0" y="0"/>
                    </a:lnTo>
                    <a:lnTo>
                      <a:pt x="137" y="175"/>
                    </a:lnTo>
                    <a:lnTo>
                      <a:pt x="281" y="361"/>
                    </a:lnTo>
                    <a:lnTo>
                      <a:pt x="448" y="378"/>
                    </a:lnTo>
                    <a:lnTo>
                      <a:pt x="290" y="187"/>
                    </a:lnTo>
                    <a:lnTo>
                      <a:pt x="293" y="187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6F9B35"/>
                  </a:gs>
                  <a:gs pos="100000">
                    <a:srgbClr val="25561F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54" name="Freeform 98"/>
              <p:cNvSpPr>
                <a:spLocks noEditPoints="1"/>
              </p:cNvSpPr>
              <p:nvPr/>
            </p:nvSpPr>
            <p:spPr bwMode="gray">
              <a:xfrm>
                <a:off x="3626" y="2655"/>
                <a:ext cx="549" cy="386"/>
              </a:xfrm>
              <a:custGeom>
                <a:avLst/>
                <a:gdLst/>
                <a:ahLst/>
                <a:cxnLst>
                  <a:cxn ang="0">
                    <a:pos x="642" y="21"/>
                  </a:cxn>
                  <a:cxn ang="0">
                    <a:pos x="626" y="151"/>
                  </a:cxn>
                  <a:cxn ang="0">
                    <a:pos x="871" y="172"/>
                  </a:cxn>
                  <a:cxn ang="0">
                    <a:pos x="883" y="37"/>
                  </a:cxn>
                  <a:cxn ang="0">
                    <a:pos x="642" y="21"/>
                  </a:cxn>
                  <a:cxn ang="0">
                    <a:pos x="600" y="363"/>
                  </a:cxn>
                  <a:cxn ang="0">
                    <a:pos x="852" y="389"/>
                  </a:cxn>
                  <a:cxn ang="0">
                    <a:pos x="864" y="248"/>
                  </a:cxn>
                  <a:cxn ang="0">
                    <a:pos x="616" y="226"/>
                  </a:cxn>
                  <a:cxn ang="0">
                    <a:pos x="600" y="363"/>
                  </a:cxn>
                  <a:cxn ang="0">
                    <a:pos x="574" y="588"/>
                  </a:cxn>
                  <a:cxn ang="0">
                    <a:pos x="831" y="621"/>
                  </a:cxn>
                  <a:cxn ang="0">
                    <a:pos x="845" y="470"/>
                  </a:cxn>
                  <a:cxn ang="0">
                    <a:pos x="590" y="441"/>
                  </a:cxn>
                  <a:cxn ang="0">
                    <a:pos x="574" y="588"/>
                  </a:cxn>
                  <a:cxn ang="0">
                    <a:pos x="278" y="550"/>
                  </a:cxn>
                  <a:cxn ang="0">
                    <a:pos x="524" y="581"/>
                  </a:cxn>
                  <a:cxn ang="0">
                    <a:pos x="541" y="437"/>
                  </a:cxn>
                  <a:cxn ang="0">
                    <a:pos x="302" y="408"/>
                  </a:cxn>
                  <a:cxn ang="0">
                    <a:pos x="278" y="550"/>
                  </a:cxn>
                  <a:cxn ang="0">
                    <a:pos x="0" y="515"/>
                  </a:cxn>
                  <a:cxn ang="0">
                    <a:pos x="231" y="545"/>
                  </a:cxn>
                  <a:cxn ang="0">
                    <a:pos x="255" y="404"/>
                  </a:cxn>
                  <a:cxn ang="0">
                    <a:pos x="28" y="378"/>
                  </a:cxn>
                  <a:cxn ang="0">
                    <a:pos x="0" y="515"/>
                  </a:cxn>
                  <a:cxn ang="0">
                    <a:pos x="241" y="163"/>
                  </a:cxn>
                  <a:cxn ang="0">
                    <a:pos x="42" y="312"/>
                  </a:cxn>
                  <a:cxn ang="0">
                    <a:pos x="385" y="349"/>
                  </a:cxn>
                  <a:cxn ang="0">
                    <a:pos x="241" y="163"/>
                  </a:cxn>
                  <a:cxn ang="0">
                    <a:pos x="330" y="94"/>
                  </a:cxn>
                  <a:cxn ang="0">
                    <a:pos x="255" y="0"/>
                  </a:cxn>
                  <a:cxn ang="0">
                    <a:pos x="397" y="175"/>
                  </a:cxn>
                  <a:cxn ang="0">
                    <a:pos x="595" y="23"/>
                  </a:cxn>
                  <a:cxn ang="0">
                    <a:pos x="437" y="12"/>
                  </a:cxn>
                  <a:cxn ang="0">
                    <a:pos x="330" y="94"/>
                  </a:cxn>
                  <a:cxn ang="0">
                    <a:pos x="510" y="314"/>
                  </a:cxn>
                  <a:cxn ang="0">
                    <a:pos x="564" y="264"/>
                  </a:cxn>
                  <a:cxn ang="0">
                    <a:pos x="460" y="255"/>
                  </a:cxn>
                  <a:cxn ang="0">
                    <a:pos x="510" y="314"/>
                  </a:cxn>
                </a:cxnLst>
                <a:rect l="0" t="0" r="r" b="b"/>
                <a:pathLst>
                  <a:path w="883" h="621">
                    <a:moveTo>
                      <a:pt x="642" y="21"/>
                    </a:moveTo>
                    <a:lnTo>
                      <a:pt x="626" y="151"/>
                    </a:lnTo>
                    <a:lnTo>
                      <a:pt x="871" y="172"/>
                    </a:lnTo>
                    <a:lnTo>
                      <a:pt x="883" y="37"/>
                    </a:lnTo>
                    <a:lnTo>
                      <a:pt x="642" y="21"/>
                    </a:lnTo>
                    <a:close/>
                    <a:moveTo>
                      <a:pt x="600" y="363"/>
                    </a:moveTo>
                    <a:lnTo>
                      <a:pt x="852" y="389"/>
                    </a:lnTo>
                    <a:lnTo>
                      <a:pt x="864" y="248"/>
                    </a:lnTo>
                    <a:lnTo>
                      <a:pt x="616" y="226"/>
                    </a:lnTo>
                    <a:lnTo>
                      <a:pt x="600" y="363"/>
                    </a:lnTo>
                    <a:close/>
                    <a:moveTo>
                      <a:pt x="574" y="588"/>
                    </a:moveTo>
                    <a:lnTo>
                      <a:pt x="831" y="621"/>
                    </a:lnTo>
                    <a:lnTo>
                      <a:pt x="845" y="470"/>
                    </a:lnTo>
                    <a:lnTo>
                      <a:pt x="590" y="441"/>
                    </a:lnTo>
                    <a:lnTo>
                      <a:pt x="574" y="588"/>
                    </a:lnTo>
                    <a:close/>
                    <a:moveTo>
                      <a:pt x="278" y="550"/>
                    </a:moveTo>
                    <a:lnTo>
                      <a:pt x="524" y="581"/>
                    </a:lnTo>
                    <a:lnTo>
                      <a:pt x="541" y="437"/>
                    </a:lnTo>
                    <a:lnTo>
                      <a:pt x="302" y="408"/>
                    </a:lnTo>
                    <a:lnTo>
                      <a:pt x="278" y="550"/>
                    </a:lnTo>
                    <a:close/>
                    <a:moveTo>
                      <a:pt x="0" y="515"/>
                    </a:moveTo>
                    <a:lnTo>
                      <a:pt x="231" y="545"/>
                    </a:lnTo>
                    <a:lnTo>
                      <a:pt x="255" y="404"/>
                    </a:lnTo>
                    <a:lnTo>
                      <a:pt x="28" y="378"/>
                    </a:lnTo>
                    <a:lnTo>
                      <a:pt x="0" y="515"/>
                    </a:lnTo>
                    <a:close/>
                    <a:moveTo>
                      <a:pt x="241" y="163"/>
                    </a:moveTo>
                    <a:lnTo>
                      <a:pt x="42" y="312"/>
                    </a:lnTo>
                    <a:lnTo>
                      <a:pt x="385" y="349"/>
                    </a:lnTo>
                    <a:lnTo>
                      <a:pt x="241" y="163"/>
                    </a:lnTo>
                    <a:close/>
                    <a:moveTo>
                      <a:pt x="330" y="94"/>
                    </a:moveTo>
                    <a:lnTo>
                      <a:pt x="255" y="0"/>
                    </a:lnTo>
                    <a:lnTo>
                      <a:pt x="397" y="175"/>
                    </a:lnTo>
                    <a:lnTo>
                      <a:pt x="595" y="23"/>
                    </a:lnTo>
                    <a:lnTo>
                      <a:pt x="437" y="12"/>
                    </a:lnTo>
                    <a:lnTo>
                      <a:pt x="330" y="94"/>
                    </a:lnTo>
                    <a:close/>
                    <a:moveTo>
                      <a:pt x="510" y="314"/>
                    </a:moveTo>
                    <a:lnTo>
                      <a:pt x="564" y="264"/>
                    </a:lnTo>
                    <a:lnTo>
                      <a:pt x="460" y="255"/>
                    </a:lnTo>
                    <a:lnTo>
                      <a:pt x="510" y="31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CC179"/>
                  </a:gs>
                  <a:gs pos="100000">
                    <a:srgbClr val="649C6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</p:grpSp>
        <p:grpSp>
          <p:nvGrpSpPr>
            <p:cNvPr id="555" name="Group 217"/>
            <p:cNvGrpSpPr>
              <a:grpSpLocks/>
            </p:cNvGrpSpPr>
            <p:nvPr/>
          </p:nvGrpSpPr>
          <p:grpSpPr bwMode="auto">
            <a:xfrm>
              <a:off x="9250393" y="1053799"/>
              <a:ext cx="797125" cy="741737"/>
              <a:chOff x="2524" y="1481"/>
              <a:chExt cx="761" cy="764"/>
            </a:xfrm>
          </p:grpSpPr>
          <p:pic>
            <p:nvPicPr>
              <p:cNvPr id="556" name="Picture 148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gray">
              <a:xfrm>
                <a:off x="2524" y="1481"/>
                <a:ext cx="687" cy="687"/>
              </a:xfrm>
              <a:prstGeom prst="rect">
                <a:avLst/>
              </a:prstGeom>
              <a:noFill/>
              <a:ln w="9525">
                <a:miter lim="800000"/>
                <a:headEnd/>
                <a:tailEnd/>
              </a:ln>
              <a:effectLst/>
            </p:spPr>
          </p:pic>
          <p:sp>
            <p:nvSpPr>
              <p:cNvPr id="557" name="Freeform 215"/>
              <p:cNvSpPr>
                <a:spLocks/>
              </p:cNvSpPr>
              <p:nvPr/>
            </p:nvSpPr>
            <p:spPr bwMode="gray">
              <a:xfrm>
                <a:off x="2546" y="1504"/>
                <a:ext cx="611" cy="612"/>
              </a:xfrm>
              <a:custGeom>
                <a:avLst/>
                <a:gdLst/>
                <a:ahLst/>
                <a:cxnLst>
                  <a:cxn ang="0">
                    <a:pos x="0" y="416"/>
                  </a:cxn>
                  <a:cxn ang="0">
                    <a:pos x="0" y="201"/>
                  </a:cxn>
                  <a:cxn ang="0">
                    <a:pos x="186" y="0"/>
                  </a:cxn>
                  <a:cxn ang="0">
                    <a:pos x="416" y="0"/>
                  </a:cxn>
                  <a:cxn ang="0">
                    <a:pos x="416" y="416"/>
                  </a:cxn>
                  <a:cxn ang="0">
                    <a:pos x="0" y="416"/>
                  </a:cxn>
                </a:cxnLst>
                <a:rect l="0" t="0" r="r" b="b"/>
                <a:pathLst>
                  <a:path w="416" h="416">
                    <a:moveTo>
                      <a:pt x="0" y="416"/>
                    </a:moveTo>
                    <a:cubicBezTo>
                      <a:pt x="0" y="416"/>
                      <a:pt x="0" y="250"/>
                      <a:pt x="0" y="201"/>
                    </a:cubicBezTo>
                    <a:cubicBezTo>
                      <a:pt x="0" y="59"/>
                      <a:pt x="49" y="0"/>
                      <a:pt x="186" y="0"/>
                    </a:cubicBezTo>
                    <a:cubicBezTo>
                      <a:pt x="237" y="0"/>
                      <a:pt x="416" y="0"/>
                      <a:pt x="416" y="0"/>
                    </a:cubicBezTo>
                    <a:cubicBezTo>
                      <a:pt x="416" y="416"/>
                      <a:pt x="416" y="416"/>
                      <a:pt x="416" y="416"/>
                    </a:cubicBezTo>
                    <a:lnTo>
                      <a:pt x="0" y="416"/>
                    </a:lnTo>
                    <a:close/>
                  </a:path>
                </a:pathLst>
              </a:custGeom>
              <a:solidFill>
                <a:srgbClr val="9BAAC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58" name="Freeform 45"/>
              <p:cNvSpPr>
                <a:spLocks noEditPoints="1"/>
              </p:cNvSpPr>
              <p:nvPr/>
            </p:nvSpPr>
            <p:spPr bwMode="gray">
              <a:xfrm>
                <a:off x="2562" y="1520"/>
                <a:ext cx="579" cy="581"/>
              </a:xfrm>
              <a:custGeom>
                <a:avLst/>
                <a:gdLst/>
                <a:ahLst/>
                <a:cxnLst>
                  <a:cxn ang="0">
                    <a:pos x="178" y="0"/>
                  </a:cxn>
                  <a:cxn ang="0">
                    <a:pos x="0" y="191"/>
                  </a:cxn>
                  <a:cxn ang="0">
                    <a:pos x="0" y="394"/>
                  </a:cxn>
                  <a:cxn ang="0">
                    <a:pos x="394" y="395"/>
                  </a:cxn>
                  <a:cxn ang="0">
                    <a:pos x="394" y="0"/>
                  </a:cxn>
                  <a:cxn ang="0">
                    <a:pos x="178" y="0"/>
                  </a:cxn>
                  <a:cxn ang="0">
                    <a:pos x="28" y="191"/>
                  </a:cxn>
                  <a:cxn ang="0">
                    <a:pos x="178" y="29"/>
                  </a:cxn>
                  <a:cxn ang="0">
                    <a:pos x="365" y="29"/>
                  </a:cxn>
                  <a:cxn ang="0">
                    <a:pos x="365" y="366"/>
                  </a:cxn>
                  <a:cxn ang="0">
                    <a:pos x="28" y="366"/>
                  </a:cxn>
                  <a:cxn ang="0">
                    <a:pos x="28" y="191"/>
                  </a:cxn>
                </a:cxnLst>
                <a:rect l="0" t="0" r="r" b="b"/>
                <a:pathLst>
                  <a:path w="394" h="395">
                    <a:moveTo>
                      <a:pt x="178" y="0"/>
                    </a:moveTo>
                    <a:cubicBezTo>
                      <a:pt x="52" y="0"/>
                      <a:pt x="0" y="55"/>
                      <a:pt x="0" y="191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394" y="395"/>
                      <a:pt x="394" y="395"/>
                      <a:pt x="394" y="395"/>
                    </a:cubicBezTo>
                    <a:cubicBezTo>
                      <a:pt x="394" y="0"/>
                      <a:pt x="394" y="0"/>
                      <a:pt x="394" y="0"/>
                    </a:cubicBezTo>
                    <a:lnTo>
                      <a:pt x="178" y="0"/>
                    </a:lnTo>
                    <a:close/>
                    <a:moveTo>
                      <a:pt x="28" y="191"/>
                    </a:moveTo>
                    <a:cubicBezTo>
                      <a:pt x="28" y="71"/>
                      <a:pt x="68" y="29"/>
                      <a:pt x="178" y="29"/>
                    </a:cubicBezTo>
                    <a:cubicBezTo>
                      <a:pt x="178" y="29"/>
                      <a:pt x="341" y="29"/>
                      <a:pt x="365" y="29"/>
                    </a:cubicBezTo>
                    <a:cubicBezTo>
                      <a:pt x="365" y="54"/>
                      <a:pt x="365" y="341"/>
                      <a:pt x="365" y="366"/>
                    </a:cubicBezTo>
                    <a:cubicBezTo>
                      <a:pt x="340" y="366"/>
                      <a:pt x="53" y="366"/>
                      <a:pt x="28" y="366"/>
                    </a:cubicBezTo>
                    <a:cubicBezTo>
                      <a:pt x="28" y="341"/>
                      <a:pt x="28" y="191"/>
                      <a:pt x="28" y="1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59" name="Freeform 46"/>
              <p:cNvSpPr>
                <a:spLocks/>
              </p:cNvSpPr>
              <p:nvPr/>
            </p:nvSpPr>
            <p:spPr bwMode="gray">
              <a:xfrm>
                <a:off x="2582" y="1541"/>
                <a:ext cx="538" cy="361"/>
              </a:xfrm>
              <a:custGeom>
                <a:avLst/>
                <a:gdLst/>
                <a:ahLst/>
                <a:cxnLst>
                  <a:cxn ang="0">
                    <a:pos x="164" y="0"/>
                  </a:cxn>
                  <a:cxn ang="0">
                    <a:pos x="0" y="177"/>
                  </a:cxn>
                  <a:cxn ang="0">
                    <a:pos x="0" y="246"/>
                  </a:cxn>
                  <a:cxn ang="0">
                    <a:pos x="366" y="152"/>
                  </a:cxn>
                  <a:cxn ang="0">
                    <a:pos x="366" y="0"/>
                  </a:cxn>
                  <a:cxn ang="0">
                    <a:pos x="164" y="0"/>
                  </a:cxn>
                </a:cxnLst>
                <a:rect l="0" t="0" r="r" b="b"/>
                <a:pathLst>
                  <a:path w="366" h="246">
                    <a:moveTo>
                      <a:pt x="164" y="0"/>
                    </a:moveTo>
                    <a:cubicBezTo>
                      <a:pt x="43" y="0"/>
                      <a:pt x="0" y="52"/>
                      <a:pt x="0" y="177"/>
                    </a:cubicBezTo>
                    <a:cubicBezTo>
                      <a:pt x="0" y="191"/>
                      <a:pt x="0" y="218"/>
                      <a:pt x="0" y="246"/>
                    </a:cubicBezTo>
                    <a:cubicBezTo>
                      <a:pt x="84" y="213"/>
                      <a:pt x="244" y="151"/>
                      <a:pt x="366" y="152"/>
                    </a:cubicBezTo>
                    <a:cubicBezTo>
                      <a:pt x="366" y="0"/>
                      <a:pt x="366" y="0"/>
                      <a:pt x="366" y="0"/>
                    </a:cubicBezTo>
                    <a:cubicBezTo>
                      <a:pt x="366" y="0"/>
                      <a:pt x="209" y="0"/>
                      <a:pt x="16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BDCDE2"/>
                  </a:gs>
                  <a:gs pos="100000">
                    <a:srgbClr val="5277B5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60" name="Freeform 47"/>
              <p:cNvSpPr>
                <a:spLocks/>
              </p:cNvSpPr>
              <p:nvPr/>
            </p:nvSpPr>
            <p:spPr bwMode="gray">
              <a:xfrm>
                <a:off x="2582" y="1761"/>
                <a:ext cx="538" cy="317"/>
              </a:xfrm>
              <a:custGeom>
                <a:avLst/>
                <a:gdLst/>
                <a:ahLst/>
                <a:cxnLst>
                  <a:cxn ang="0">
                    <a:pos x="0" y="215"/>
                  </a:cxn>
                  <a:cxn ang="0">
                    <a:pos x="366" y="216"/>
                  </a:cxn>
                  <a:cxn ang="0">
                    <a:pos x="366" y="1"/>
                  </a:cxn>
                  <a:cxn ang="0">
                    <a:pos x="0" y="95"/>
                  </a:cxn>
                  <a:cxn ang="0">
                    <a:pos x="0" y="215"/>
                  </a:cxn>
                </a:cxnLst>
                <a:rect l="0" t="0" r="r" b="b"/>
                <a:pathLst>
                  <a:path w="366" h="216">
                    <a:moveTo>
                      <a:pt x="0" y="215"/>
                    </a:moveTo>
                    <a:cubicBezTo>
                      <a:pt x="366" y="216"/>
                      <a:pt x="366" y="216"/>
                      <a:pt x="366" y="216"/>
                    </a:cubicBezTo>
                    <a:cubicBezTo>
                      <a:pt x="366" y="1"/>
                      <a:pt x="366" y="1"/>
                      <a:pt x="366" y="1"/>
                    </a:cubicBezTo>
                    <a:cubicBezTo>
                      <a:pt x="244" y="0"/>
                      <a:pt x="84" y="62"/>
                      <a:pt x="0" y="95"/>
                    </a:cubicBezTo>
                    <a:cubicBezTo>
                      <a:pt x="0" y="151"/>
                      <a:pt x="0" y="215"/>
                      <a:pt x="0" y="21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167B0"/>
                  </a:gs>
                  <a:gs pos="100000">
                    <a:srgbClr val="6486C8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pic>
            <p:nvPicPr>
              <p:cNvPr id="561" name="Picture 147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gray">
              <a:xfrm>
                <a:off x="2651" y="1565"/>
                <a:ext cx="634" cy="680"/>
              </a:xfrm>
              <a:prstGeom prst="rect">
                <a:avLst/>
              </a:prstGeom>
              <a:noFill/>
              <a:ln w="9525">
                <a:miter lim="800000"/>
                <a:headEnd/>
                <a:tailEnd/>
              </a:ln>
              <a:effectLst/>
            </p:spPr>
          </p:pic>
          <p:sp>
            <p:nvSpPr>
              <p:cNvPr id="562" name="Freeform 209"/>
              <p:cNvSpPr>
                <a:spLocks/>
              </p:cNvSpPr>
              <p:nvPr/>
            </p:nvSpPr>
            <p:spPr bwMode="gray">
              <a:xfrm>
                <a:off x="2675" y="1591"/>
                <a:ext cx="557" cy="601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895" y="41"/>
                  </a:cxn>
                  <a:cxn ang="0">
                    <a:pos x="832" y="967"/>
                  </a:cxn>
                  <a:cxn ang="0">
                    <a:pos x="0" y="844"/>
                  </a:cxn>
                  <a:cxn ang="0">
                    <a:pos x="151" y="0"/>
                  </a:cxn>
                </a:cxnLst>
                <a:rect l="0" t="0" r="r" b="b"/>
                <a:pathLst>
                  <a:path w="895" h="967">
                    <a:moveTo>
                      <a:pt x="151" y="0"/>
                    </a:moveTo>
                    <a:lnTo>
                      <a:pt x="895" y="41"/>
                    </a:lnTo>
                    <a:lnTo>
                      <a:pt x="832" y="967"/>
                    </a:lnTo>
                    <a:lnTo>
                      <a:pt x="0" y="844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63" name="Freeform 49"/>
              <p:cNvSpPr>
                <a:spLocks noEditPoints="1"/>
              </p:cNvSpPr>
              <p:nvPr/>
            </p:nvSpPr>
            <p:spPr bwMode="gray">
              <a:xfrm>
                <a:off x="2764" y="1681"/>
                <a:ext cx="406" cy="377"/>
              </a:xfrm>
              <a:custGeom>
                <a:avLst/>
                <a:gdLst/>
                <a:ahLst/>
                <a:cxnLst>
                  <a:cxn ang="0">
                    <a:pos x="27" y="10"/>
                  </a:cxn>
                  <a:cxn ang="0">
                    <a:pos x="27" y="16"/>
                  </a:cxn>
                  <a:cxn ang="0">
                    <a:pos x="33" y="120"/>
                  </a:cxn>
                  <a:cxn ang="0">
                    <a:pos x="89" y="43"/>
                  </a:cxn>
                  <a:cxn ang="0">
                    <a:pos x="90" y="126"/>
                  </a:cxn>
                  <a:cxn ang="0">
                    <a:pos x="165" y="27"/>
                  </a:cxn>
                  <a:cxn ang="0">
                    <a:pos x="169" y="22"/>
                  </a:cxn>
                  <a:cxn ang="0">
                    <a:pos x="175" y="19"/>
                  </a:cxn>
                  <a:cxn ang="0">
                    <a:pos x="185" y="14"/>
                  </a:cxn>
                  <a:cxn ang="0">
                    <a:pos x="167" y="13"/>
                  </a:cxn>
                  <a:cxn ang="0">
                    <a:pos x="147" y="11"/>
                  </a:cxn>
                  <a:cxn ang="0">
                    <a:pos x="154" y="17"/>
                  </a:cxn>
                  <a:cxn ang="0">
                    <a:pos x="154" y="24"/>
                  </a:cxn>
                  <a:cxn ang="0">
                    <a:pos x="122" y="75"/>
                  </a:cxn>
                  <a:cxn ang="0">
                    <a:pos x="115" y="75"/>
                  </a:cxn>
                  <a:cxn ang="0">
                    <a:pos x="104" y="7"/>
                  </a:cxn>
                  <a:cxn ang="0">
                    <a:pos x="50" y="80"/>
                  </a:cxn>
                  <a:cxn ang="0">
                    <a:pos x="53" y="23"/>
                  </a:cxn>
                  <a:cxn ang="0">
                    <a:pos x="53" y="13"/>
                  </a:cxn>
                  <a:cxn ang="0">
                    <a:pos x="58" y="9"/>
                  </a:cxn>
                  <a:cxn ang="0">
                    <a:pos x="67" y="4"/>
                  </a:cxn>
                  <a:cxn ang="0">
                    <a:pos x="29" y="1"/>
                  </a:cxn>
                  <a:cxn ang="0">
                    <a:pos x="15" y="3"/>
                  </a:cxn>
                  <a:cxn ang="0">
                    <a:pos x="26" y="8"/>
                  </a:cxn>
                  <a:cxn ang="0">
                    <a:pos x="246" y="257"/>
                  </a:cxn>
                  <a:cxn ang="0">
                    <a:pos x="2" y="204"/>
                  </a:cxn>
                  <a:cxn ang="0">
                    <a:pos x="6" y="180"/>
                  </a:cxn>
                  <a:cxn ang="0">
                    <a:pos x="255" y="178"/>
                  </a:cxn>
                  <a:cxn ang="0">
                    <a:pos x="6" y="180"/>
                  </a:cxn>
                  <a:cxn ang="0">
                    <a:pos x="200" y="35"/>
                  </a:cxn>
                  <a:cxn ang="0">
                    <a:pos x="276" y="15"/>
                  </a:cxn>
                  <a:cxn ang="0">
                    <a:pos x="194" y="86"/>
                  </a:cxn>
                  <a:cxn ang="0">
                    <a:pos x="269" y="66"/>
                  </a:cxn>
                  <a:cxn ang="0">
                    <a:pos x="194" y="86"/>
                  </a:cxn>
                  <a:cxn ang="0">
                    <a:pos x="260" y="145"/>
                  </a:cxn>
                  <a:cxn ang="0">
                    <a:pos x="190" y="110"/>
                  </a:cxn>
                </a:cxnLst>
                <a:rect l="0" t="0" r="r" b="b"/>
                <a:pathLst>
                  <a:path w="276" h="257">
                    <a:moveTo>
                      <a:pt x="26" y="8"/>
                    </a:moveTo>
                    <a:cubicBezTo>
                      <a:pt x="26" y="8"/>
                      <a:pt x="27" y="9"/>
                      <a:pt x="27" y="10"/>
                    </a:cubicBezTo>
                    <a:cubicBezTo>
                      <a:pt x="27" y="11"/>
                      <a:pt x="27" y="12"/>
                      <a:pt x="27" y="13"/>
                    </a:cubicBezTo>
                    <a:cubicBezTo>
                      <a:pt x="27" y="14"/>
                      <a:pt x="27" y="15"/>
                      <a:pt x="27" y="16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82" y="52"/>
                      <a:pt x="82" y="52"/>
                      <a:pt x="82" y="52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89" y="53"/>
                      <a:pt x="89" y="53"/>
                      <a:pt x="89" y="53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101" y="126"/>
                      <a:pt x="101" y="126"/>
                      <a:pt x="101" y="126"/>
                    </a:cubicBezTo>
                    <a:cubicBezTo>
                      <a:pt x="165" y="27"/>
                      <a:pt x="165" y="27"/>
                      <a:pt x="165" y="27"/>
                    </a:cubicBezTo>
                    <a:cubicBezTo>
                      <a:pt x="166" y="26"/>
                      <a:pt x="166" y="25"/>
                      <a:pt x="167" y="25"/>
                    </a:cubicBezTo>
                    <a:cubicBezTo>
                      <a:pt x="167" y="24"/>
                      <a:pt x="168" y="23"/>
                      <a:pt x="169" y="22"/>
                    </a:cubicBezTo>
                    <a:cubicBezTo>
                      <a:pt x="170" y="22"/>
                      <a:pt x="170" y="21"/>
                      <a:pt x="171" y="21"/>
                    </a:cubicBezTo>
                    <a:cubicBezTo>
                      <a:pt x="173" y="20"/>
                      <a:pt x="174" y="20"/>
                      <a:pt x="175" y="19"/>
                    </a:cubicBezTo>
                    <a:cubicBezTo>
                      <a:pt x="184" y="18"/>
                      <a:pt x="184" y="18"/>
                      <a:pt x="184" y="18"/>
                    </a:cubicBezTo>
                    <a:cubicBezTo>
                      <a:pt x="185" y="14"/>
                      <a:pt x="185" y="14"/>
                      <a:pt x="185" y="14"/>
                    </a:cubicBezTo>
                    <a:cubicBezTo>
                      <a:pt x="182" y="14"/>
                      <a:pt x="179" y="14"/>
                      <a:pt x="176" y="13"/>
                    </a:cubicBezTo>
                    <a:cubicBezTo>
                      <a:pt x="173" y="13"/>
                      <a:pt x="170" y="13"/>
                      <a:pt x="167" y="13"/>
                    </a:cubicBezTo>
                    <a:cubicBezTo>
                      <a:pt x="164" y="12"/>
                      <a:pt x="160" y="12"/>
                      <a:pt x="157" y="12"/>
                    </a:cubicBezTo>
                    <a:cubicBezTo>
                      <a:pt x="154" y="12"/>
                      <a:pt x="151" y="11"/>
                      <a:pt x="147" y="11"/>
                    </a:cubicBezTo>
                    <a:cubicBezTo>
                      <a:pt x="146" y="15"/>
                      <a:pt x="146" y="15"/>
                      <a:pt x="146" y="15"/>
                    </a:cubicBezTo>
                    <a:cubicBezTo>
                      <a:pt x="154" y="17"/>
                      <a:pt x="154" y="17"/>
                      <a:pt x="154" y="17"/>
                    </a:cubicBezTo>
                    <a:cubicBezTo>
                      <a:pt x="155" y="18"/>
                      <a:pt x="156" y="19"/>
                      <a:pt x="156" y="20"/>
                    </a:cubicBezTo>
                    <a:cubicBezTo>
                      <a:pt x="156" y="21"/>
                      <a:pt x="156" y="22"/>
                      <a:pt x="154" y="24"/>
                    </a:cubicBezTo>
                    <a:cubicBezTo>
                      <a:pt x="153" y="26"/>
                      <a:pt x="152" y="28"/>
                      <a:pt x="150" y="31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115" y="86"/>
                      <a:pt x="115" y="86"/>
                      <a:pt x="115" y="86"/>
                    </a:cubicBezTo>
                    <a:cubicBezTo>
                      <a:pt x="115" y="75"/>
                      <a:pt x="115" y="75"/>
                      <a:pt x="115" y="75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0"/>
                      <a:pt x="53" y="18"/>
                      <a:pt x="53" y="17"/>
                    </a:cubicBezTo>
                    <a:cubicBezTo>
                      <a:pt x="53" y="15"/>
                      <a:pt x="53" y="14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6" y="10"/>
                      <a:pt x="57" y="9"/>
                      <a:pt x="58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58" y="3"/>
                      <a:pt x="49" y="3"/>
                      <a:pt x="42" y="2"/>
                    </a:cubicBezTo>
                    <a:cubicBezTo>
                      <a:pt x="38" y="2"/>
                      <a:pt x="33" y="1"/>
                      <a:pt x="29" y="1"/>
                    </a:cubicBezTo>
                    <a:cubicBezTo>
                      <a:pt x="25" y="1"/>
                      <a:pt x="20" y="0"/>
                      <a:pt x="16" y="0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7"/>
                      <a:pt x="25" y="7"/>
                      <a:pt x="26" y="8"/>
                    </a:cubicBezTo>
                    <a:close/>
                    <a:moveTo>
                      <a:pt x="0" y="231"/>
                    </a:move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9" y="229"/>
                      <a:pt x="249" y="229"/>
                      <a:pt x="249" y="229"/>
                    </a:cubicBezTo>
                    <a:cubicBezTo>
                      <a:pt x="2" y="204"/>
                      <a:pt x="2" y="204"/>
                      <a:pt x="2" y="204"/>
                    </a:cubicBezTo>
                    <a:lnTo>
                      <a:pt x="0" y="231"/>
                    </a:lnTo>
                    <a:close/>
                    <a:moveTo>
                      <a:pt x="6" y="180"/>
                    </a:moveTo>
                    <a:cubicBezTo>
                      <a:pt x="253" y="205"/>
                      <a:pt x="253" y="205"/>
                      <a:pt x="253" y="205"/>
                    </a:cubicBezTo>
                    <a:cubicBezTo>
                      <a:pt x="255" y="178"/>
                      <a:pt x="255" y="178"/>
                      <a:pt x="255" y="178"/>
                    </a:cubicBezTo>
                    <a:cubicBezTo>
                      <a:pt x="9" y="152"/>
                      <a:pt x="9" y="152"/>
                      <a:pt x="9" y="152"/>
                    </a:cubicBezTo>
                    <a:lnTo>
                      <a:pt x="6" y="180"/>
                    </a:lnTo>
                    <a:close/>
                    <a:moveTo>
                      <a:pt x="203" y="7"/>
                    </a:moveTo>
                    <a:cubicBezTo>
                      <a:pt x="200" y="35"/>
                      <a:pt x="200" y="35"/>
                      <a:pt x="200" y="35"/>
                    </a:cubicBezTo>
                    <a:cubicBezTo>
                      <a:pt x="273" y="43"/>
                      <a:pt x="273" y="43"/>
                      <a:pt x="273" y="43"/>
                    </a:cubicBezTo>
                    <a:cubicBezTo>
                      <a:pt x="276" y="15"/>
                      <a:pt x="276" y="15"/>
                      <a:pt x="276" y="15"/>
                    </a:cubicBezTo>
                    <a:lnTo>
                      <a:pt x="203" y="7"/>
                    </a:lnTo>
                    <a:close/>
                    <a:moveTo>
                      <a:pt x="194" y="86"/>
                    </a:moveTo>
                    <a:cubicBezTo>
                      <a:pt x="266" y="94"/>
                      <a:pt x="266" y="94"/>
                      <a:pt x="266" y="94"/>
                    </a:cubicBezTo>
                    <a:cubicBezTo>
                      <a:pt x="269" y="66"/>
                      <a:pt x="269" y="66"/>
                      <a:pt x="269" y="66"/>
                    </a:cubicBezTo>
                    <a:cubicBezTo>
                      <a:pt x="196" y="59"/>
                      <a:pt x="196" y="59"/>
                      <a:pt x="196" y="59"/>
                    </a:cubicBezTo>
                    <a:lnTo>
                      <a:pt x="194" y="86"/>
                    </a:lnTo>
                    <a:close/>
                    <a:moveTo>
                      <a:pt x="187" y="138"/>
                    </a:moveTo>
                    <a:cubicBezTo>
                      <a:pt x="260" y="145"/>
                      <a:pt x="260" y="145"/>
                      <a:pt x="260" y="145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190" y="110"/>
                      <a:pt x="190" y="110"/>
                      <a:pt x="190" y="110"/>
                    </a:cubicBezTo>
                    <a:lnTo>
                      <a:pt x="187" y="13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6D84C0"/>
                  </a:gs>
                  <a:gs pos="100000">
                    <a:srgbClr val="0B3794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</p:grpSp>
      </p:grpSp>
      <p:sp>
        <p:nvSpPr>
          <p:cNvPr id="528" name="Rechteck 34"/>
          <p:cNvSpPr/>
          <p:nvPr/>
        </p:nvSpPr>
        <p:spPr bwMode="gray">
          <a:xfrm rot="21444821">
            <a:off x="9502338" y="580806"/>
            <a:ext cx="36580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?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grpSp>
        <p:nvGrpSpPr>
          <p:cNvPr id="10" name="Grup 9"/>
          <p:cNvGrpSpPr/>
          <p:nvPr/>
        </p:nvGrpSpPr>
        <p:grpSpPr>
          <a:xfrm>
            <a:off x="9504275" y="4473719"/>
            <a:ext cx="2625176" cy="1863680"/>
            <a:chOff x="9555906" y="4194739"/>
            <a:chExt cx="2625176" cy="1863680"/>
          </a:xfrm>
        </p:grpSpPr>
        <p:sp>
          <p:nvSpPr>
            <p:cNvPr id="565" name="Rechteck 50"/>
            <p:cNvSpPr/>
            <p:nvPr/>
          </p:nvSpPr>
          <p:spPr bwMode="auto">
            <a:xfrm>
              <a:off x="9555906" y="4194739"/>
              <a:ext cx="1729854" cy="251889"/>
            </a:xfrm>
            <a:prstGeom prst="rect">
              <a:avLst/>
            </a:prstGeom>
            <a:solidFill>
              <a:srgbClr val="00B050"/>
            </a:soli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+mj-lt"/>
                  <a:cs typeface="Arial" charset="0"/>
                </a:rPr>
                <a:t>Kimlik-İletişim-İşyeri</a:t>
              </a:r>
              <a:endParaRPr kumimoji="0" lang="en-US" sz="12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66" name="Rechteck 51"/>
            <p:cNvSpPr/>
            <p:nvPr/>
          </p:nvSpPr>
          <p:spPr bwMode="auto">
            <a:xfrm>
              <a:off x="11262838" y="4194739"/>
              <a:ext cx="449508" cy="25188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75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77" name="Rechteck 51"/>
            <p:cNvSpPr/>
            <p:nvPr/>
          </p:nvSpPr>
          <p:spPr bwMode="auto">
            <a:xfrm>
              <a:off x="11712346" y="4198794"/>
              <a:ext cx="449508" cy="2518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100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78" name="Rechteck 50"/>
            <p:cNvSpPr/>
            <p:nvPr/>
          </p:nvSpPr>
          <p:spPr bwMode="auto">
            <a:xfrm>
              <a:off x="9555906" y="4462218"/>
              <a:ext cx="1729854" cy="251889"/>
            </a:xfrm>
            <a:prstGeom prst="rect">
              <a:avLst/>
            </a:prstGeom>
            <a:solidFill>
              <a:srgbClr val="00B050"/>
            </a:soli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+mj-lt"/>
                  <a:cs typeface="Arial" charset="0"/>
                </a:rPr>
                <a:t>İşe Giriş-Laboratuvar</a:t>
              </a:r>
              <a:endParaRPr kumimoji="0" lang="en-US" sz="12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79" name="Rechteck 51"/>
            <p:cNvSpPr/>
            <p:nvPr/>
          </p:nvSpPr>
          <p:spPr bwMode="auto">
            <a:xfrm>
              <a:off x="11262838" y="4462218"/>
              <a:ext cx="449508" cy="25188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150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0" name="Rechteck 51"/>
            <p:cNvSpPr/>
            <p:nvPr/>
          </p:nvSpPr>
          <p:spPr bwMode="auto">
            <a:xfrm>
              <a:off x="11712346" y="4456942"/>
              <a:ext cx="449508" cy="2518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200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1" name="Rechteck 50"/>
            <p:cNvSpPr/>
            <p:nvPr/>
          </p:nvSpPr>
          <p:spPr bwMode="auto">
            <a:xfrm>
              <a:off x="9555906" y="4724966"/>
              <a:ext cx="1729854" cy="251889"/>
            </a:xfrm>
            <a:prstGeom prst="rect">
              <a:avLst/>
            </a:prstGeom>
            <a:solidFill>
              <a:srgbClr val="00B050"/>
            </a:soli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+mj-lt"/>
                  <a:cs typeface="Arial" charset="0"/>
                </a:rPr>
                <a:t>Eğitimler-Poliklinik-DSP</a:t>
              </a:r>
              <a:endParaRPr kumimoji="0" lang="en-US" sz="12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2" name="Rechteck 51"/>
            <p:cNvSpPr/>
            <p:nvPr/>
          </p:nvSpPr>
          <p:spPr bwMode="auto">
            <a:xfrm>
              <a:off x="11262838" y="4724966"/>
              <a:ext cx="449508" cy="25188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75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3" name="Rechteck 51"/>
            <p:cNvSpPr/>
            <p:nvPr/>
          </p:nvSpPr>
          <p:spPr bwMode="auto">
            <a:xfrm>
              <a:off x="11712346" y="4719690"/>
              <a:ext cx="449508" cy="2518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100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4" name="Rechteck 50"/>
            <p:cNvSpPr/>
            <p:nvPr/>
          </p:nvSpPr>
          <p:spPr bwMode="auto">
            <a:xfrm>
              <a:off x="9555906" y="4992445"/>
              <a:ext cx="1729854" cy="251889"/>
            </a:xfrm>
            <a:prstGeom prst="rect">
              <a:avLst/>
            </a:prstGeom>
            <a:solidFill>
              <a:srgbClr val="00B0F0"/>
            </a:soli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+mj-lt"/>
                  <a:cs typeface="Arial" charset="0"/>
                </a:rPr>
                <a:t>RD-Acil Durum-Ramak</a:t>
              </a:r>
              <a:endParaRPr kumimoji="0" lang="en-US" sz="12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5" name="Rechteck 51"/>
            <p:cNvSpPr/>
            <p:nvPr/>
          </p:nvSpPr>
          <p:spPr bwMode="auto">
            <a:xfrm>
              <a:off x="11262838" y="4992445"/>
              <a:ext cx="449508" cy="25188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250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6" name="Rechteck 51"/>
            <p:cNvSpPr/>
            <p:nvPr/>
          </p:nvSpPr>
          <p:spPr bwMode="auto">
            <a:xfrm>
              <a:off x="11712346" y="4987169"/>
              <a:ext cx="449508" cy="2518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500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7" name="Rechteck 50"/>
            <p:cNvSpPr/>
            <p:nvPr/>
          </p:nvSpPr>
          <p:spPr bwMode="auto">
            <a:xfrm>
              <a:off x="9555906" y="5259924"/>
              <a:ext cx="1729854" cy="251889"/>
            </a:xfrm>
            <a:prstGeom prst="rect">
              <a:avLst/>
            </a:prstGeom>
            <a:solidFill>
              <a:srgbClr val="00B0F0"/>
            </a:soli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+mj-lt"/>
                  <a:cs typeface="Arial" charset="0"/>
                </a:rPr>
                <a:t>Uygunsuzluklar</a:t>
              </a:r>
              <a:endParaRPr kumimoji="0" lang="en-US" sz="12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8" name="Rechteck 51"/>
            <p:cNvSpPr/>
            <p:nvPr/>
          </p:nvSpPr>
          <p:spPr bwMode="auto">
            <a:xfrm>
              <a:off x="11262838" y="5259924"/>
              <a:ext cx="449508" cy="25188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150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89" name="Rechteck 51"/>
            <p:cNvSpPr/>
            <p:nvPr/>
          </p:nvSpPr>
          <p:spPr bwMode="auto">
            <a:xfrm>
              <a:off x="11712346" y="5254648"/>
              <a:ext cx="449508" cy="2518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200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90" name="Rechteck 50"/>
            <p:cNvSpPr/>
            <p:nvPr/>
          </p:nvSpPr>
          <p:spPr bwMode="auto">
            <a:xfrm>
              <a:off x="9555906" y="5532548"/>
              <a:ext cx="1729854" cy="251889"/>
            </a:xfrm>
            <a:prstGeom prst="rect">
              <a:avLst/>
            </a:prstGeom>
            <a:solidFill>
              <a:srgbClr val="00B0F0"/>
            </a:solidFill>
            <a:ln w="12700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>
                    <a:outerShdw blurRad="190500" algn="ctr" rotWithShape="0">
                      <a:prstClr val="black">
                        <a:alpha val="50000"/>
                      </a:prstClr>
                    </a:outerShdw>
                  </a:effectLst>
                  <a:uLnTx/>
                  <a:uFillTx/>
                  <a:latin typeface="+mj-lt"/>
                  <a:cs typeface="Arial" charset="0"/>
                </a:rPr>
                <a:t>KKD-Araç-Gereç-İlaç </a:t>
              </a:r>
              <a:endParaRPr kumimoji="0" lang="en-US" sz="12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91" name="Rechteck 51"/>
            <p:cNvSpPr/>
            <p:nvPr/>
          </p:nvSpPr>
          <p:spPr bwMode="auto">
            <a:xfrm>
              <a:off x="11262838" y="5532548"/>
              <a:ext cx="449508" cy="251889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7D7D7"/>
                </a:gs>
              </a:gsLst>
              <a:lin ang="5400000" scaled="1"/>
            </a:gra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300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592" name="Rechteck 51"/>
            <p:cNvSpPr/>
            <p:nvPr/>
          </p:nvSpPr>
          <p:spPr bwMode="auto">
            <a:xfrm>
              <a:off x="11712346" y="5536603"/>
              <a:ext cx="449508" cy="2518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spPr>
          <p:txBody>
            <a:bodyPr lIns="108000" tIns="72000" rIns="108000" bIns="72000" anchor="ctr"/>
            <a:lstStyle/>
            <a:p>
              <a:pPr marL="0" marR="0" lvl="0" indent="0" algn="ctr" defTabSz="801688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charset="0"/>
                </a:rPr>
                <a:t>500</a:t>
              </a:r>
              <a:endParaRPr kumimoji="0" lang="en-US" sz="1200" b="1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charset="0"/>
              </a:endParaRPr>
            </a:p>
          </p:txBody>
        </p:sp>
        <p:sp>
          <p:nvSpPr>
            <p:cNvPr id="8" name="Metin kutusu 7"/>
            <p:cNvSpPr txBox="1"/>
            <p:nvPr/>
          </p:nvSpPr>
          <p:spPr>
            <a:xfrm>
              <a:off x="11220456" y="5781420"/>
              <a:ext cx="5342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1000</a:t>
              </a:r>
            </a:p>
          </p:txBody>
        </p:sp>
        <p:sp>
          <p:nvSpPr>
            <p:cNvPr id="593" name="Metin kutusu 592"/>
            <p:cNvSpPr txBox="1"/>
            <p:nvPr/>
          </p:nvSpPr>
          <p:spPr>
            <a:xfrm>
              <a:off x="11666710" y="5778402"/>
              <a:ext cx="5143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1600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24223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3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534" grpId="0" animBg="1"/>
      <p:bldP spid="52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up 10"/>
          <p:cNvGrpSpPr/>
          <p:nvPr/>
        </p:nvGrpSpPr>
        <p:grpSpPr>
          <a:xfrm>
            <a:off x="7687496" y="2149260"/>
            <a:ext cx="4145546" cy="4494582"/>
            <a:chOff x="7687496" y="2123133"/>
            <a:chExt cx="4145546" cy="4494582"/>
          </a:xfrm>
        </p:grpSpPr>
        <p:grpSp>
          <p:nvGrpSpPr>
            <p:cNvPr id="274" name="Grup 273"/>
            <p:cNvGrpSpPr/>
            <p:nvPr/>
          </p:nvGrpSpPr>
          <p:grpSpPr>
            <a:xfrm>
              <a:off x="7687496" y="5516840"/>
              <a:ext cx="4145546" cy="1100875"/>
              <a:chOff x="3630639" y="5883400"/>
              <a:chExt cx="4145546" cy="1100875"/>
            </a:xfrm>
          </p:grpSpPr>
          <p:grpSp>
            <p:nvGrpSpPr>
              <p:cNvPr id="538" name="Grup 537"/>
              <p:cNvGrpSpPr/>
              <p:nvPr/>
            </p:nvGrpSpPr>
            <p:grpSpPr>
              <a:xfrm>
                <a:off x="3630639" y="5883400"/>
                <a:ext cx="4145546" cy="1100875"/>
                <a:chOff x="3630639" y="5883400"/>
                <a:chExt cx="4145546" cy="1100875"/>
              </a:xfrm>
            </p:grpSpPr>
            <p:sp>
              <p:nvSpPr>
                <p:cNvPr id="540" name="Trapezoid 6"/>
                <p:cNvSpPr/>
                <p:nvPr/>
              </p:nvSpPr>
              <p:spPr bwMode="gray">
                <a:xfrm>
                  <a:off x="3630639" y="5883400"/>
                  <a:ext cx="4145546" cy="665778"/>
                </a:xfrm>
                <a:prstGeom prst="trapezoid">
                  <a:avLst>
                    <a:gd name="adj" fmla="val 107143"/>
                  </a:avLst>
                </a:prstGeom>
                <a:solidFill>
                  <a:schemeClr val="bg1">
                    <a:lumMod val="65000"/>
                  </a:schemeClr>
                </a:solidFill>
                <a:ln w="12700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541" name="Rechteck 7"/>
                <p:cNvSpPr/>
                <p:nvPr/>
              </p:nvSpPr>
              <p:spPr bwMode="gray">
                <a:xfrm>
                  <a:off x="3630639" y="6540546"/>
                  <a:ext cx="4145546" cy="443729"/>
                </a:xfrm>
                <a:prstGeom prst="rect">
                  <a:avLst/>
                </a:prstGeom>
                <a:solidFill>
                  <a:schemeClr val="bg1">
                    <a:lumMod val="50000"/>
                  </a:schemeClr>
                </a:solidFill>
                <a:ln w="0">
                  <a:noFill/>
                  <a:miter lim="800000"/>
                  <a:headEnd/>
                  <a:tailEnd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lIns="0" tIns="0" rIns="0" bIns="0" anchor="ctr"/>
                <a:lstStyle/>
                <a:p>
                  <a:pPr marL="0" marR="0" lvl="0" indent="0" algn="ctr" defTabSz="801688" eaLnBrk="0" fontAlgn="auto" latinLnBrk="0" hangingPunct="0">
                    <a:spcBef>
                      <a:spcPts val="0"/>
                    </a:spcBef>
                    <a:buClr>
                      <a:srgbClr val="969696"/>
                    </a:buClr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1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ndara" panose="020E0502030303020204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539" name="Dikdörtgen 538"/>
              <p:cNvSpPr/>
              <p:nvPr/>
            </p:nvSpPr>
            <p:spPr>
              <a:xfrm>
                <a:off x="3630639" y="6570789"/>
                <a:ext cx="4144857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ctr" defTabSz="801688" eaLnBrk="0" hangingPunct="0">
                  <a:buClr>
                    <a:srgbClr val="969696"/>
                  </a:buClr>
                  <a:defRPr/>
                </a:pPr>
                <a:r>
                  <a:rPr lang="tr-TR" sz="2000" b="1" kern="0" noProof="1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j-lt"/>
                    <a:cs typeface="Arial" charset="0"/>
                  </a:rPr>
                  <a:t>KURULUŞ : 30.10.2010</a:t>
                </a:r>
              </a:p>
            </p:txBody>
          </p:sp>
        </p:grpSp>
        <p:grpSp>
          <p:nvGrpSpPr>
            <p:cNvPr id="1064" name="Group 817"/>
            <p:cNvGrpSpPr>
              <a:grpSpLocks/>
            </p:cNvGrpSpPr>
            <p:nvPr/>
          </p:nvGrpSpPr>
          <p:grpSpPr bwMode="gray">
            <a:xfrm>
              <a:off x="8322096" y="2123133"/>
              <a:ext cx="2884605" cy="4031428"/>
              <a:chOff x="4429" y="1256"/>
              <a:chExt cx="856" cy="1051"/>
            </a:xfrm>
          </p:grpSpPr>
          <p:sp>
            <p:nvSpPr>
              <p:cNvPr id="1065" name="Freeform 757"/>
              <p:cNvSpPr>
                <a:spLocks/>
              </p:cNvSpPr>
              <p:nvPr/>
            </p:nvSpPr>
            <p:spPr bwMode="gray">
              <a:xfrm>
                <a:off x="4429" y="1256"/>
                <a:ext cx="856" cy="230"/>
              </a:xfrm>
              <a:custGeom>
                <a:avLst/>
                <a:gdLst/>
                <a:ahLst/>
                <a:cxnLst>
                  <a:cxn ang="0">
                    <a:pos x="0" y="841"/>
                  </a:cxn>
                  <a:cxn ang="0">
                    <a:pos x="3134" y="0"/>
                  </a:cxn>
                  <a:cxn ang="0">
                    <a:pos x="6257" y="839"/>
                  </a:cxn>
                  <a:cxn ang="0">
                    <a:pos x="3122" y="1680"/>
                  </a:cxn>
                  <a:cxn ang="0">
                    <a:pos x="0" y="841"/>
                  </a:cxn>
                </a:cxnLst>
                <a:rect l="0" t="0" r="r" b="b"/>
                <a:pathLst>
                  <a:path w="6257" h="1680">
                    <a:moveTo>
                      <a:pt x="0" y="841"/>
                    </a:moveTo>
                    <a:lnTo>
                      <a:pt x="3134" y="0"/>
                    </a:lnTo>
                    <a:lnTo>
                      <a:pt x="6257" y="839"/>
                    </a:lnTo>
                    <a:lnTo>
                      <a:pt x="3122" y="1680"/>
                    </a:lnTo>
                    <a:lnTo>
                      <a:pt x="0" y="84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6" name="Freeform 758"/>
              <p:cNvSpPr>
                <a:spLocks/>
              </p:cNvSpPr>
              <p:nvPr/>
            </p:nvSpPr>
            <p:spPr bwMode="gray">
              <a:xfrm>
                <a:off x="4856" y="1371"/>
                <a:ext cx="429" cy="936"/>
              </a:xfrm>
              <a:custGeom>
                <a:avLst/>
                <a:gdLst/>
                <a:ahLst/>
                <a:cxnLst>
                  <a:cxn ang="0">
                    <a:pos x="3135" y="5997"/>
                  </a:cxn>
                  <a:cxn ang="0">
                    <a:pos x="3135" y="0"/>
                  </a:cxn>
                  <a:cxn ang="0">
                    <a:pos x="0" y="841"/>
                  </a:cxn>
                  <a:cxn ang="0">
                    <a:pos x="0" y="6838"/>
                  </a:cxn>
                  <a:cxn ang="0">
                    <a:pos x="3135" y="5997"/>
                  </a:cxn>
                </a:cxnLst>
                <a:rect l="0" t="0" r="r" b="b"/>
                <a:pathLst>
                  <a:path w="3135" h="6838">
                    <a:moveTo>
                      <a:pt x="3135" y="5997"/>
                    </a:moveTo>
                    <a:lnTo>
                      <a:pt x="3135" y="0"/>
                    </a:lnTo>
                    <a:lnTo>
                      <a:pt x="0" y="841"/>
                    </a:lnTo>
                    <a:lnTo>
                      <a:pt x="0" y="6838"/>
                    </a:lnTo>
                    <a:lnTo>
                      <a:pt x="3135" y="599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7" name="Freeform 759"/>
              <p:cNvSpPr>
                <a:spLocks/>
              </p:cNvSpPr>
              <p:nvPr/>
            </p:nvSpPr>
            <p:spPr bwMode="gray">
              <a:xfrm>
                <a:off x="4429" y="1371"/>
                <a:ext cx="427" cy="936"/>
              </a:xfrm>
              <a:custGeom>
                <a:avLst/>
                <a:gdLst/>
                <a:ahLst/>
                <a:cxnLst>
                  <a:cxn ang="0">
                    <a:pos x="3122" y="6836"/>
                  </a:cxn>
                  <a:cxn ang="0">
                    <a:pos x="3122" y="839"/>
                  </a:cxn>
                  <a:cxn ang="0">
                    <a:pos x="0" y="0"/>
                  </a:cxn>
                  <a:cxn ang="0">
                    <a:pos x="0" y="5998"/>
                  </a:cxn>
                  <a:cxn ang="0">
                    <a:pos x="3122" y="6836"/>
                  </a:cxn>
                </a:cxnLst>
                <a:rect l="0" t="0" r="r" b="b"/>
                <a:pathLst>
                  <a:path w="3122" h="6836">
                    <a:moveTo>
                      <a:pt x="3122" y="6836"/>
                    </a:moveTo>
                    <a:lnTo>
                      <a:pt x="3122" y="839"/>
                    </a:lnTo>
                    <a:lnTo>
                      <a:pt x="0" y="0"/>
                    </a:lnTo>
                    <a:lnTo>
                      <a:pt x="0" y="5998"/>
                    </a:lnTo>
                    <a:lnTo>
                      <a:pt x="3122" y="683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8" name="Freeform 760"/>
              <p:cNvSpPr>
                <a:spLocks/>
              </p:cNvSpPr>
              <p:nvPr/>
            </p:nvSpPr>
            <p:spPr bwMode="gray">
              <a:xfrm>
                <a:off x="4796" y="1273"/>
                <a:ext cx="122" cy="3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446" y="0"/>
                  </a:cxn>
                  <a:cxn ang="0">
                    <a:pos x="893" y="121"/>
                  </a:cxn>
                  <a:cxn ang="0">
                    <a:pos x="446" y="241"/>
                  </a:cxn>
                  <a:cxn ang="0">
                    <a:pos x="0" y="121"/>
                  </a:cxn>
                </a:cxnLst>
                <a:rect l="0" t="0" r="r" b="b"/>
                <a:pathLst>
                  <a:path w="893" h="241">
                    <a:moveTo>
                      <a:pt x="0" y="121"/>
                    </a:moveTo>
                    <a:lnTo>
                      <a:pt x="446" y="0"/>
                    </a:lnTo>
                    <a:lnTo>
                      <a:pt x="893" y="121"/>
                    </a:lnTo>
                    <a:lnTo>
                      <a:pt x="446" y="24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9" name="Freeform 761"/>
              <p:cNvSpPr>
                <a:spLocks/>
              </p:cNvSpPr>
              <p:nvPr/>
            </p:nvSpPr>
            <p:spPr bwMode="gray">
              <a:xfrm>
                <a:off x="4857" y="1289"/>
                <a:ext cx="61" cy="28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0" y="120"/>
                  </a:cxn>
                  <a:cxn ang="0">
                    <a:pos x="447" y="0"/>
                  </a:cxn>
                  <a:cxn ang="0">
                    <a:pos x="447" y="78"/>
                  </a:cxn>
                  <a:cxn ang="0">
                    <a:pos x="0" y="198"/>
                  </a:cxn>
                </a:cxnLst>
                <a:rect l="0" t="0" r="r" b="b"/>
                <a:pathLst>
                  <a:path w="447" h="198">
                    <a:moveTo>
                      <a:pt x="0" y="198"/>
                    </a:moveTo>
                    <a:lnTo>
                      <a:pt x="0" y="120"/>
                    </a:lnTo>
                    <a:lnTo>
                      <a:pt x="447" y="0"/>
                    </a:lnTo>
                    <a:lnTo>
                      <a:pt x="447" y="78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0" name="Freeform 762"/>
              <p:cNvSpPr>
                <a:spLocks/>
              </p:cNvSpPr>
              <p:nvPr/>
            </p:nvSpPr>
            <p:spPr bwMode="gray">
              <a:xfrm>
                <a:off x="4796" y="1289"/>
                <a:ext cx="61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8"/>
                  </a:cxn>
                  <a:cxn ang="0">
                    <a:pos x="446" y="198"/>
                  </a:cxn>
                  <a:cxn ang="0">
                    <a:pos x="446" y="120"/>
                  </a:cxn>
                  <a:cxn ang="0">
                    <a:pos x="0" y="0"/>
                  </a:cxn>
                </a:cxnLst>
                <a:rect l="0" t="0" r="r" b="b"/>
                <a:pathLst>
                  <a:path w="446" h="198">
                    <a:moveTo>
                      <a:pt x="0" y="0"/>
                    </a:moveTo>
                    <a:lnTo>
                      <a:pt x="0" y="78"/>
                    </a:lnTo>
                    <a:lnTo>
                      <a:pt x="446" y="198"/>
                    </a:lnTo>
                    <a:lnTo>
                      <a:pt x="446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1" name="Freeform 763"/>
              <p:cNvSpPr>
                <a:spLocks/>
              </p:cNvSpPr>
              <p:nvPr/>
            </p:nvSpPr>
            <p:spPr bwMode="gray">
              <a:xfrm>
                <a:off x="5007" y="2093"/>
                <a:ext cx="135" cy="173"/>
              </a:xfrm>
              <a:custGeom>
                <a:avLst/>
                <a:gdLst/>
                <a:ahLst/>
                <a:cxnLst>
                  <a:cxn ang="0">
                    <a:pos x="983" y="1009"/>
                  </a:cxn>
                  <a:cxn ang="0">
                    <a:pos x="983" y="0"/>
                  </a:cxn>
                  <a:cxn ang="0">
                    <a:pos x="0" y="258"/>
                  </a:cxn>
                  <a:cxn ang="0">
                    <a:pos x="0" y="1266"/>
                  </a:cxn>
                  <a:cxn ang="0">
                    <a:pos x="983" y="1009"/>
                  </a:cxn>
                </a:cxnLst>
                <a:rect l="0" t="0" r="r" b="b"/>
                <a:pathLst>
                  <a:path w="983" h="1266">
                    <a:moveTo>
                      <a:pt x="983" y="1009"/>
                    </a:moveTo>
                    <a:lnTo>
                      <a:pt x="983" y="0"/>
                    </a:lnTo>
                    <a:lnTo>
                      <a:pt x="0" y="258"/>
                    </a:lnTo>
                    <a:lnTo>
                      <a:pt x="0" y="1266"/>
                    </a:lnTo>
                    <a:lnTo>
                      <a:pt x="983" y="1009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2" name="Freeform 764"/>
              <p:cNvSpPr>
                <a:spLocks/>
              </p:cNvSpPr>
              <p:nvPr/>
            </p:nvSpPr>
            <p:spPr bwMode="gray">
              <a:xfrm>
                <a:off x="5077" y="2098"/>
                <a:ext cx="61" cy="150"/>
              </a:xfrm>
              <a:custGeom>
                <a:avLst/>
                <a:gdLst/>
                <a:ahLst/>
                <a:cxnLst>
                  <a:cxn ang="0">
                    <a:pos x="452" y="980"/>
                  </a:cxn>
                  <a:cxn ang="0">
                    <a:pos x="452" y="0"/>
                  </a:cxn>
                  <a:cxn ang="0">
                    <a:pos x="0" y="118"/>
                  </a:cxn>
                  <a:cxn ang="0">
                    <a:pos x="0" y="1098"/>
                  </a:cxn>
                  <a:cxn ang="0">
                    <a:pos x="452" y="980"/>
                  </a:cxn>
                </a:cxnLst>
                <a:rect l="0" t="0" r="r" b="b"/>
                <a:pathLst>
                  <a:path w="452" h="1098">
                    <a:moveTo>
                      <a:pt x="452" y="980"/>
                    </a:moveTo>
                    <a:lnTo>
                      <a:pt x="452" y="0"/>
                    </a:lnTo>
                    <a:lnTo>
                      <a:pt x="0" y="118"/>
                    </a:lnTo>
                    <a:lnTo>
                      <a:pt x="0" y="1098"/>
                    </a:lnTo>
                    <a:lnTo>
                      <a:pt x="452" y="98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3" name="Freeform 765"/>
              <p:cNvSpPr>
                <a:spLocks/>
              </p:cNvSpPr>
              <p:nvPr/>
            </p:nvSpPr>
            <p:spPr bwMode="gray">
              <a:xfrm>
                <a:off x="5077" y="2215"/>
                <a:ext cx="61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41"/>
                  </a:cxn>
                  <a:cxn ang="0">
                    <a:pos x="449" y="121"/>
                  </a:cxn>
                  <a:cxn ang="0">
                    <a:pos x="0" y="0"/>
                  </a:cxn>
                </a:cxnLst>
                <a:rect l="0" t="0" r="r" b="b"/>
                <a:pathLst>
                  <a:path w="449" h="241">
                    <a:moveTo>
                      <a:pt x="0" y="0"/>
                    </a:moveTo>
                    <a:lnTo>
                      <a:pt x="0" y="241"/>
                    </a:lnTo>
                    <a:lnTo>
                      <a:pt x="449" y="1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4" name="Freeform 766"/>
              <p:cNvSpPr>
                <a:spLocks/>
              </p:cNvSpPr>
              <p:nvPr/>
            </p:nvSpPr>
            <p:spPr bwMode="gray">
              <a:xfrm>
                <a:off x="5011" y="2115"/>
                <a:ext cx="62" cy="150"/>
              </a:xfrm>
              <a:custGeom>
                <a:avLst/>
                <a:gdLst/>
                <a:ahLst/>
                <a:cxnLst>
                  <a:cxn ang="0">
                    <a:pos x="449" y="981"/>
                  </a:cxn>
                  <a:cxn ang="0">
                    <a:pos x="449" y="0"/>
                  </a:cxn>
                  <a:cxn ang="0">
                    <a:pos x="0" y="118"/>
                  </a:cxn>
                  <a:cxn ang="0">
                    <a:pos x="0" y="1099"/>
                  </a:cxn>
                  <a:cxn ang="0">
                    <a:pos x="449" y="981"/>
                  </a:cxn>
                </a:cxnLst>
                <a:rect l="0" t="0" r="r" b="b"/>
                <a:pathLst>
                  <a:path w="449" h="1099">
                    <a:moveTo>
                      <a:pt x="449" y="981"/>
                    </a:moveTo>
                    <a:lnTo>
                      <a:pt x="449" y="0"/>
                    </a:lnTo>
                    <a:lnTo>
                      <a:pt x="0" y="118"/>
                    </a:lnTo>
                    <a:lnTo>
                      <a:pt x="0" y="1099"/>
                    </a:lnTo>
                    <a:lnTo>
                      <a:pt x="449" y="981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5" name="Freeform 767"/>
              <p:cNvSpPr>
                <a:spLocks/>
              </p:cNvSpPr>
              <p:nvPr/>
            </p:nvSpPr>
            <p:spPr bwMode="gray">
              <a:xfrm>
                <a:off x="5012" y="2199"/>
                <a:ext cx="61" cy="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87"/>
                  </a:cxn>
                  <a:cxn ang="0">
                    <a:pos x="446" y="369"/>
                  </a:cxn>
                  <a:cxn ang="0">
                    <a:pos x="446" y="120"/>
                  </a:cxn>
                  <a:cxn ang="0">
                    <a:pos x="0" y="0"/>
                  </a:cxn>
                </a:cxnLst>
                <a:rect l="0" t="0" r="r" b="b"/>
                <a:pathLst>
                  <a:path w="446" h="487">
                    <a:moveTo>
                      <a:pt x="0" y="0"/>
                    </a:moveTo>
                    <a:lnTo>
                      <a:pt x="0" y="487"/>
                    </a:lnTo>
                    <a:lnTo>
                      <a:pt x="446" y="369"/>
                    </a:lnTo>
                    <a:lnTo>
                      <a:pt x="446" y="1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6" name="Freeform 768"/>
              <p:cNvSpPr>
                <a:spLocks/>
              </p:cNvSpPr>
              <p:nvPr/>
            </p:nvSpPr>
            <p:spPr bwMode="gray">
              <a:xfrm>
                <a:off x="4560" y="2090"/>
                <a:ext cx="135" cy="173"/>
              </a:xfrm>
              <a:custGeom>
                <a:avLst/>
                <a:gdLst/>
                <a:ahLst/>
                <a:cxnLst>
                  <a:cxn ang="0">
                    <a:pos x="0" y="1011"/>
                  </a:cxn>
                  <a:cxn ang="0">
                    <a:pos x="0" y="0"/>
                  </a:cxn>
                  <a:cxn ang="0">
                    <a:pos x="982" y="257"/>
                  </a:cxn>
                  <a:cxn ang="0">
                    <a:pos x="982" y="1268"/>
                  </a:cxn>
                  <a:cxn ang="0">
                    <a:pos x="0" y="1011"/>
                  </a:cxn>
                </a:cxnLst>
                <a:rect l="0" t="0" r="r" b="b"/>
                <a:pathLst>
                  <a:path w="982" h="1268">
                    <a:moveTo>
                      <a:pt x="0" y="1011"/>
                    </a:moveTo>
                    <a:lnTo>
                      <a:pt x="0" y="0"/>
                    </a:lnTo>
                    <a:lnTo>
                      <a:pt x="982" y="257"/>
                    </a:lnTo>
                    <a:lnTo>
                      <a:pt x="982" y="1268"/>
                    </a:lnTo>
                    <a:lnTo>
                      <a:pt x="0" y="101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A5A09C">
                      <a:gamma/>
                      <a:tint val="33725"/>
                      <a:invGamma/>
                    </a:srgbClr>
                  </a:gs>
                  <a:gs pos="100000">
                    <a:srgbClr val="A5A09C"/>
                  </a:gs>
                </a:gsLst>
                <a:lin ang="2700000" scaled="1"/>
              </a:gra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7" name="Freeform 769"/>
              <p:cNvSpPr>
                <a:spLocks/>
              </p:cNvSpPr>
              <p:nvPr/>
            </p:nvSpPr>
            <p:spPr bwMode="gray">
              <a:xfrm>
                <a:off x="4564" y="2095"/>
                <a:ext cx="61" cy="151"/>
              </a:xfrm>
              <a:custGeom>
                <a:avLst/>
                <a:gdLst/>
                <a:ahLst/>
                <a:cxnLst>
                  <a:cxn ang="0">
                    <a:pos x="0" y="980"/>
                  </a:cxn>
                  <a:cxn ang="0">
                    <a:pos x="0" y="0"/>
                  </a:cxn>
                  <a:cxn ang="0">
                    <a:pos x="449" y="118"/>
                  </a:cxn>
                  <a:cxn ang="0">
                    <a:pos x="449" y="1099"/>
                  </a:cxn>
                  <a:cxn ang="0">
                    <a:pos x="0" y="980"/>
                  </a:cxn>
                </a:cxnLst>
                <a:rect l="0" t="0" r="r" b="b"/>
                <a:pathLst>
                  <a:path w="449" h="1099">
                    <a:moveTo>
                      <a:pt x="0" y="980"/>
                    </a:moveTo>
                    <a:lnTo>
                      <a:pt x="0" y="0"/>
                    </a:lnTo>
                    <a:lnTo>
                      <a:pt x="449" y="118"/>
                    </a:lnTo>
                    <a:lnTo>
                      <a:pt x="449" y="1099"/>
                    </a:lnTo>
                    <a:lnTo>
                      <a:pt x="0" y="98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8" name="Freeform 770"/>
              <p:cNvSpPr>
                <a:spLocks/>
              </p:cNvSpPr>
              <p:nvPr/>
            </p:nvSpPr>
            <p:spPr bwMode="gray">
              <a:xfrm>
                <a:off x="4564" y="2213"/>
                <a:ext cx="61" cy="33"/>
              </a:xfrm>
              <a:custGeom>
                <a:avLst/>
                <a:gdLst/>
                <a:ahLst/>
                <a:cxnLst>
                  <a:cxn ang="0">
                    <a:pos x="446" y="0"/>
                  </a:cxn>
                  <a:cxn ang="0">
                    <a:pos x="446" y="241"/>
                  </a:cxn>
                  <a:cxn ang="0">
                    <a:pos x="0" y="120"/>
                  </a:cxn>
                  <a:cxn ang="0">
                    <a:pos x="446" y="0"/>
                  </a:cxn>
                </a:cxnLst>
                <a:rect l="0" t="0" r="r" b="b"/>
                <a:pathLst>
                  <a:path w="446" h="241">
                    <a:moveTo>
                      <a:pt x="446" y="0"/>
                    </a:moveTo>
                    <a:lnTo>
                      <a:pt x="446" y="241"/>
                    </a:lnTo>
                    <a:lnTo>
                      <a:pt x="0" y="120"/>
                    </a:lnTo>
                    <a:lnTo>
                      <a:pt x="44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9" name="Freeform 771"/>
              <p:cNvSpPr>
                <a:spLocks/>
              </p:cNvSpPr>
              <p:nvPr/>
            </p:nvSpPr>
            <p:spPr bwMode="gray">
              <a:xfrm>
                <a:off x="4629" y="2112"/>
                <a:ext cx="62" cy="150"/>
              </a:xfrm>
              <a:custGeom>
                <a:avLst/>
                <a:gdLst/>
                <a:ahLst/>
                <a:cxnLst>
                  <a:cxn ang="0">
                    <a:pos x="0" y="978"/>
                  </a:cxn>
                  <a:cxn ang="0">
                    <a:pos x="0" y="0"/>
                  </a:cxn>
                  <a:cxn ang="0">
                    <a:pos x="451" y="118"/>
                  </a:cxn>
                  <a:cxn ang="0">
                    <a:pos x="451" y="1096"/>
                  </a:cxn>
                  <a:cxn ang="0">
                    <a:pos x="0" y="978"/>
                  </a:cxn>
                </a:cxnLst>
                <a:rect l="0" t="0" r="r" b="b"/>
                <a:pathLst>
                  <a:path w="451" h="1096">
                    <a:moveTo>
                      <a:pt x="0" y="978"/>
                    </a:moveTo>
                    <a:lnTo>
                      <a:pt x="0" y="0"/>
                    </a:lnTo>
                    <a:lnTo>
                      <a:pt x="451" y="118"/>
                    </a:lnTo>
                    <a:lnTo>
                      <a:pt x="451" y="1096"/>
                    </a:lnTo>
                    <a:lnTo>
                      <a:pt x="0" y="978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0" name="Freeform 772"/>
              <p:cNvSpPr>
                <a:spLocks/>
              </p:cNvSpPr>
              <p:nvPr/>
            </p:nvSpPr>
            <p:spPr bwMode="gray">
              <a:xfrm>
                <a:off x="4629" y="2196"/>
                <a:ext cx="62" cy="67"/>
              </a:xfrm>
              <a:custGeom>
                <a:avLst/>
                <a:gdLst/>
                <a:ahLst/>
                <a:cxnLst>
                  <a:cxn ang="0">
                    <a:pos x="449" y="0"/>
                  </a:cxn>
                  <a:cxn ang="0">
                    <a:pos x="449" y="487"/>
                  </a:cxn>
                  <a:cxn ang="0">
                    <a:pos x="0" y="366"/>
                  </a:cxn>
                  <a:cxn ang="0">
                    <a:pos x="0" y="121"/>
                  </a:cxn>
                  <a:cxn ang="0">
                    <a:pos x="449" y="0"/>
                  </a:cxn>
                </a:cxnLst>
                <a:rect l="0" t="0" r="r" b="b"/>
                <a:pathLst>
                  <a:path w="449" h="487">
                    <a:moveTo>
                      <a:pt x="449" y="0"/>
                    </a:moveTo>
                    <a:lnTo>
                      <a:pt x="449" y="487"/>
                    </a:lnTo>
                    <a:lnTo>
                      <a:pt x="0" y="366"/>
                    </a:lnTo>
                    <a:lnTo>
                      <a:pt x="0" y="121"/>
                    </a:lnTo>
                    <a:lnTo>
                      <a:pt x="449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1" name="Freeform 773"/>
              <p:cNvSpPr>
                <a:spLocks/>
              </p:cNvSpPr>
              <p:nvPr/>
            </p:nvSpPr>
            <p:spPr bwMode="gray">
              <a:xfrm>
                <a:off x="4856" y="1699"/>
                <a:ext cx="429" cy="279"/>
              </a:xfrm>
              <a:custGeom>
                <a:avLst/>
                <a:gdLst/>
                <a:ahLst/>
                <a:cxnLst>
                  <a:cxn ang="0">
                    <a:pos x="0" y="2038"/>
                  </a:cxn>
                  <a:cxn ang="0">
                    <a:pos x="0" y="838"/>
                  </a:cxn>
                  <a:cxn ang="0">
                    <a:pos x="3135" y="0"/>
                  </a:cxn>
                  <a:cxn ang="0">
                    <a:pos x="3135" y="1200"/>
                  </a:cxn>
                  <a:cxn ang="0">
                    <a:pos x="0" y="2038"/>
                  </a:cxn>
                </a:cxnLst>
                <a:rect l="0" t="0" r="r" b="b"/>
                <a:pathLst>
                  <a:path w="3135" h="2038">
                    <a:moveTo>
                      <a:pt x="0" y="2038"/>
                    </a:moveTo>
                    <a:lnTo>
                      <a:pt x="0" y="838"/>
                    </a:lnTo>
                    <a:lnTo>
                      <a:pt x="3135" y="0"/>
                    </a:lnTo>
                    <a:lnTo>
                      <a:pt x="3135" y="1200"/>
                    </a:lnTo>
                    <a:lnTo>
                      <a:pt x="0" y="2038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2" name="Freeform 774"/>
              <p:cNvSpPr>
                <a:spLocks/>
              </p:cNvSpPr>
              <p:nvPr/>
            </p:nvSpPr>
            <p:spPr bwMode="gray">
              <a:xfrm>
                <a:off x="4429" y="1700"/>
                <a:ext cx="427" cy="278"/>
              </a:xfrm>
              <a:custGeom>
                <a:avLst/>
                <a:gdLst/>
                <a:ahLst/>
                <a:cxnLst>
                  <a:cxn ang="0">
                    <a:pos x="0" y="1197"/>
                  </a:cxn>
                  <a:cxn ang="0">
                    <a:pos x="0" y="0"/>
                  </a:cxn>
                  <a:cxn ang="0">
                    <a:pos x="3122" y="833"/>
                  </a:cxn>
                  <a:cxn ang="0">
                    <a:pos x="3122" y="2033"/>
                  </a:cxn>
                  <a:cxn ang="0">
                    <a:pos x="0" y="1197"/>
                  </a:cxn>
                </a:cxnLst>
                <a:rect l="0" t="0" r="r" b="b"/>
                <a:pathLst>
                  <a:path w="3122" h="2033">
                    <a:moveTo>
                      <a:pt x="0" y="1197"/>
                    </a:moveTo>
                    <a:lnTo>
                      <a:pt x="0" y="0"/>
                    </a:lnTo>
                    <a:lnTo>
                      <a:pt x="3122" y="833"/>
                    </a:lnTo>
                    <a:lnTo>
                      <a:pt x="3122" y="2033"/>
                    </a:lnTo>
                    <a:lnTo>
                      <a:pt x="0" y="1197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3" name="Freeform 775"/>
              <p:cNvSpPr>
                <a:spLocks/>
              </p:cNvSpPr>
              <p:nvPr/>
            </p:nvSpPr>
            <p:spPr bwMode="gray">
              <a:xfrm>
                <a:off x="4856" y="1535"/>
                <a:ext cx="429" cy="279"/>
              </a:xfrm>
              <a:custGeom>
                <a:avLst/>
                <a:gdLst/>
                <a:ahLst/>
                <a:cxnLst>
                  <a:cxn ang="0">
                    <a:pos x="0" y="2038"/>
                  </a:cxn>
                  <a:cxn ang="0">
                    <a:pos x="0" y="839"/>
                  </a:cxn>
                  <a:cxn ang="0">
                    <a:pos x="3135" y="0"/>
                  </a:cxn>
                  <a:cxn ang="0">
                    <a:pos x="3135" y="1200"/>
                  </a:cxn>
                  <a:cxn ang="0">
                    <a:pos x="0" y="2038"/>
                  </a:cxn>
                </a:cxnLst>
                <a:rect l="0" t="0" r="r" b="b"/>
                <a:pathLst>
                  <a:path w="3135" h="2038">
                    <a:moveTo>
                      <a:pt x="0" y="2038"/>
                    </a:moveTo>
                    <a:lnTo>
                      <a:pt x="0" y="839"/>
                    </a:lnTo>
                    <a:lnTo>
                      <a:pt x="3135" y="0"/>
                    </a:lnTo>
                    <a:lnTo>
                      <a:pt x="3135" y="1200"/>
                    </a:lnTo>
                    <a:lnTo>
                      <a:pt x="0" y="2038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4" name="Freeform 776"/>
              <p:cNvSpPr>
                <a:spLocks/>
              </p:cNvSpPr>
              <p:nvPr/>
            </p:nvSpPr>
            <p:spPr bwMode="gray">
              <a:xfrm>
                <a:off x="4429" y="1536"/>
                <a:ext cx="427" cy="278"/>
              </a:xfrm>
              <a:custGeom>
                <a:avLst/>
                <a:gdLst/>
                <a:ahLst/>
                <a:cxnLst>
                  <a:cxn ang="0">
                    <a:pos x="0" y="1200"/>
                  </a:cxn>
                  <a:cxn ang="0">
                    <a:pos x="0" y="0"/>
                  </a:cxn>
                  <a:cxn ang="0">
                    <a:pos x="3122" y="834"/>
                  </a:cxn>
                  <a:cxn ang="0">
                    <a:pos x="3122" y="2033"/>
                  </a:cxn>
                  <a:cxn ang="0">
                    <a:pos x="0" y="1200"/>
                  </a:cxn>
                </a:cxnLst>
                <a:rect l="0" t="0" r="r" b="b"/>
                <a:pathLst>
                  <a:path w="3122" h="2033">
                    <a:moveTo>
                      <a:pt x="0" y="1200"/>
                    </a:moveTo>
                    <a:lnTo>
                      <a:pt x="0" y="0"/>
                    </a:lnTo>
                    <a:lnTo>
                      <a:pt x="3122" y="834"/>
                    </a:lnTo>
                    <a:lnTo>
                      <a:pt x="3122" y="2033"/>
                    </a:lnTo>
                    <a:lnTo>
                      <a:pt x="0" y="120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5" name="Freeform 777"/>
              <p:cNvSpPr>
                <a:spLocks/>
              </p:cNvSpPr>
              <p:nvPr/>
            </p:nvSpPr>
            <p:spPr bwMode="gray">
              <a:xfrm>
                <a:off x="4856" y="1371"/>
                <a:ext cx="429" cy="279"/>
              </a:xfrm>
              <a:custGeom>
                <a:avLst/>
                <a:gdLst/>
                <a:ahLst/>
                <a:cxnLst>
                  <a:cxn ang="0">
                    <a:pos x="0" y="2037"/>
                  </a:cxn>
                  <a:cxn ang="0">
                    <a:pos x="0" y="839"/>
                  </a:cxn>
                  <a:cxn ang="0">
                    <a:pos x="3135" y="0"/>
                  </a:cxn>
                  <a:cxn ang="0">
                    <a:pos x="3135" y="1198"/>
                  </a:cxn>
                  <a:cxn ang="0">
                    <a:pos x="0" y="2037"/>
                  </a:cxn>
                </a:cxnLst>
                <a:rect l="0" t="0" r="r" b="b"/>
                <a:pathLst>
                  <a:path w="3135" h="2037">
                    <a:moveTo>
                      <a:pt x="0" y="2037"/>
                    </a:moveTo>
                    <a:lnTo>
                      <a:pt x="0" y="839"/>
                    </a:lnTo>
                    <a:lnTo>
                      <a:pt x="3135" y="0"/>
                    </a:lnTo>
                    <a:lnTo>
                      <a:pt x="3135" y="1198"/>
                    </a:lnTo>
                    <a:lnTo>
                      <a:pt x="0" y="2037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6" name="Freeform 778"/>
              <p:cNvSpPr>
                <a:spLocks/>
              </p:cNvSpPr>
              <p:nvPr/>
            </p:nvSpPr>
            <p:spPr bwMode="gray">
              <a:xfrm>
                <a:off x="4429" y="1371"/>
                <a:ext cx="427" cy="279"/>
              </a:xfrm>
              <a:custGeom>
                <a:avLst/>
                <a:gdLst/>
                <a:ahLst/>
                <a:cxnLst>
                  <a:cxn ang="0">
                    <a:pos x="0" y="1203"/>
                  </a:cxn>
                  <a:cxn ang="0">
                    <a:pos x="0" y="0"/>
                  </a:cxn>
                  <a:cxn ang="0">
                    <a:pos x="3122" y="839"/>
                  </a:cxn>
                  <a:cxn ang="0">
                    <a:pos x="3122" y="2037"/>
                  </a:cxn>
                  <a:cxn ang="0">
                    <a:pos x="0" y="1203"/>
                  </a:cxn>
                </a:cxnLst>
                <a:rect l="0" t="0" r="r" b="b"/>
                <a:pathLst>
                  <a:path w="3122" h="2037">
                    <a:moveTo>
                      <a:pt x="0" y="1203"/>
                    </a:moveTo>
                    <a:lnTo>
                      <a:pt x="0" y="0"/>
                    </a:lnTo>
                    <a:lnTo>
                      <a:pt x="3122" y="839"/>
                    </a:lnTo>
                    <a:lnTo>
                      <a:pt x="3122" y="2037"/>
                    </a:lnTo>
                    <a:lnTo>
                      <a:pt x="0" y="1203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7" name="Freeform 779"/>
              <p:cNvSpPr>
                <a:spLocks/>
              </p:cNvSpPr>
              <p:nvPr/>
            </p:nvSpPr>
            <p:spPr bwMode="gray">
              <a:xfrm>
                <a:off x="4856" y="1864"/>
                <a:ext cx="429" cy="278"/>
              </a:xfrm>
              <a:custGeom>
                <a:avLst/>
                <a:gdLst/>
                <a:ahLst/>
                <a:cxnLst>
                  <a:cxn ang="0">
                    <a:pos x="0" y="2036"/>
                  </a:cxn>
                  <a:cxn ang="0">
                    <a:pos x="0" y="838"/>
                  </a:cxn>
                  <a:cxn ang="0">
                    <a:pos x="3135" y="0"/>
                  </a:cxn>
                  <a:cxn ang="0">
                    <a:pos x="3135" y="1197"/>
                  </a:cxn>
                  <a:cxn ang="0">
                    <a:pos x="0" y="2036"/>
                  </a:cxn>
                </a:cxnLst>
                <a:rect l="0" t="0" r="r" b="b"/>
                <a:pathLst>
                  <a:path w="3135" h="2036">
                    <a:moveTo>
                      <a:pt x="0" y="2036"/>
                    </a:moveTo>
                    <a:lnTo>
                      <a:pt x="0" y="838"/>
                    </a:lnTo>
                    <a:lnTo>
                      <a:pt x="3135" y="0"/>
                    </a:lnTo>
                    <a:lnTo>
                      <a:pt x="3135" y="1197"/>
                    </a:lnTo>
                    <a:lnTo>
                      <a:pt x="0" y="2036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8" name="Freeform 780"/>
              <p:cNvSpPr>
                <a:spLocks/>
              </p:cNvSpPr>
              <p:nvPr/>
            </p:nvSpPr>
            <p:spPr bwMode="gray">
              <a:xfrm>
                <a:off x="4429" y="1864"/>
                <a:ext cx="427" cy="278"/>
              </a:xfrm>
              <a:custGeom>
                <a:avLst/>
                <a:gdLst/>
                <a:ahLst/>
                <a:cxnLst>
                  <a:cxn ang="0">
                    <a:pos x="0" y="1200"/>
                  </a:cxn>
                  <a:cxn ang="0">
                    <a:pos x="0" y="0"/>
                  </a:cxn>
                  <a:cxn ang="0">
                    <a:pos x="3122" y="836"/>
                  </a:cxn>
                  <a:cxn ang="0">
                    <a:pos x="3122" y="2034"/>
                  </a:cxn>
                  <a:cxn ang="0">
                    <a:pos x="0" y="1200"/>
                  </a:cxn>
                </a:cxnLst>
                <a:rect l="0" t="0" r="r" b="b"/>
                <a:pathLst>
                  <a:path w="3122" h="2034">
                    <a:moveTo>
                      <a:pt x="0" y="1200"/>
                    </a:moveTo>
                    <a:lnTo>
                      <a:pt x="0" y="0"/>
                    </a:lnTo>
                    <a:lnTo>
                      <a:pt x="3122" y="836"/>
                    </a:lnTo>
                    <a:lnTo>
                      <a:pt x="3122" y="2034"/>
                    </a:lnTo>
                    <a:lnTo>
                      <a:pt x="0" y="1200"/>
                    </a:lnTo>
                    <a:close/>
                  </a:path>
                </a:pathLst>
              </a:custGeom>
              <a:gradFill>
                <a:gsLst>
                  <a:gs pos="63000">
                    <a:schemeClr val="accent1">
                      <a:lumMod val="20000"/>
                      <a:lumOff val="80000"/>
                    </a:schemeClr>
                  </a:gs>
                  <a:gs pos="77000">
                    <a:schemeClr val="accent1">
                      <a:lumMod val="20000"/>
                      <a:lumOff val="80000"/>
                    </a:schemeClr>
                  </a:gs>
                  <a:gs pos="29000">
                    <a:schemeClr val="accent1">
                      <a:lumMod val="40000"/>
                      <a:lumOff val="60000"/>
                    </a:schemeClr>
                  </a:gs>
                  <a:gs pos="40000">
                    <a:schemeClr val="accent1">
                      <a:lumMod val="40000"/>
                      <a:lumOff val="60000"/>
                    </a:schemeClr>
                  </a:gs>
                </a:gsLst>
                <a:lin ang="7800000" scaled="0"/>
              </a:gra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9" name="Freeform 781"/>
              <p:cNvSpPr>
                <a:spLocks/>
              </p:cNvSpPr>
              <p:nvPr/>
            </p:nvSpPr>
            <p:spPr bwMode="gray">
              <a:xfrm>
                <a:off x="4429" y="1371"/>
                <a:ext cx="11" cy="823"/>
              </a:xfrm>
              <a:custGeom>
                <a:avLst/>
                <a:gdLst/>
                <a:ahLst/>
                <a:cxnLst>
                  <a:cxn ang="0">
                    <a:pos x="78" y="6014"/>
                  </a:cxn>
                  <a:cxn ang="0">
                    <a:pos x="78" y="17"/>
                  </a:cxn>
                  <a:cxn ang="0">
                    <a:pos x="0" y="0"/>
                  </a:cxn>
                  <a:cxn ang="0">
                    <a:pos x="0" y="5998"/>
                  </a:cxn>
                  <a:cxn ang="0">
                    <a:pos x="78" y="6014"/>
                  </a:cxn>
                </a:cxnLst>
                <a:rect l="0" t="0" r="r" b="b"/>
                <a:pathLst>
                  <a:path w="78" h="6014">
                    <a:moveTo>
                      <a:pt x="78" y="6014"/>
                    </a:moveTo>
                    <a:lnTo>
                      <a:pt x="78" y="17"/>
                    </a:lnTo>
                    <a:lnTo>
                      <a:pt x="0" y="0"/>
                    </a:lnTo>
                    <a:lnTo>
                      <a:pt x="0" y="5998"/>
                    </a:lnTo>
                    <a:lnTo>
                      <a:pt x="78" y="601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0" name="Freeform 782"/>
              <p:cNvSpPr>
                <a:spLocks/>
              </p:cNvSpPr>
              <p:nvPr/>
            </p:nvSpPr>
            <p:spPr bwMode="gray">
              <a:xfrm>
                <a:off x="4845" y="1484"/>
                <a:ext cx="11" cy="823"/>
              </a:xfrm>
              <a:custGeom>
                <a:avLst/>
                <a:gdLst/>
                <a:ahLst/>
                <a:cxnLst>
                  <a:cxn ang="0">
                    <a:pos x="80" y="6014"/>
                  </a:cxn>
                  <a:cxn ang="0">
                    <a:pos x="80" y="17"/>
                  </a:cxn>
                  <a:cxn ang="0">
                    <a:pos x="0" y="0"/>
                  </a:cxn>
                  <a:cxn ang="0">
                    <a:pos x="0" y="5998"/>
                  </a:cxn>
                  <a:cxn ang="0">
                    <a:pos x="80" y="6014"/>
                  </a:cxn>
                </a:cxnLst>
                <a:rect l="0" t="0" r="r" b="b"/>
                <a:pathLst>
                  <a:path w="80" h="6014">
                    <a:moveTo>
                      <a:pt x="80" y="6014"/>
                    </a:moveTo>
                    <a:lnTo>
                      <a:pt x="80" y="17"/>
                    </a:lnTo>
                    <a:lnTo>
                      <a:pt x="0" y="0"/>
                    </a:lnTo>
                    <a:lnTo>
                      <a:pt x="0" y="5998"/>
                    </a:lnTo>
                    <a:lnTo>
                      <a:pt x="80" y="601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1" name="Freeform 783"/>
              <p:cNvSpPr>
                <a:spLocks/>
              </p:cNvSpPr>
              <p:nvPr/>
            </p:nvSpPr>
            <p:spPr bwMode="gray">
              <a:xfrm>
                <a:off x="5272" y="1371"/>
                <a:ext cx="11" cy="823"/>
              </a:xfrm>
              <a:custGeom>
                <a:avLst/>
                <a:gdLst/>
                <a:ahLst/>
                <a:cxnLst>
                  <a:cxn ang="0">
                    <a:pos x="0" y="6014"/>
                  </a:cxn>
                  <a:cxn ang="0">
                    <a:pos x="0" y="17"/>
                  </a:cxn>
                  <a:cxn ang="0">
                    <a:pos x="78" y="0"/>
                  </a:cxn>
                  <a:cxn ang="0">
                    <a:pos x="78" y="5998"/>
                  </a:cxn>
                  <a:cxn ang="0">
                    <a:pos x="0" y="6014"/>
                  </a:cxn>
                </a:cxnLst>
                <a:rect l="0" t="0" r="r" b="b"/>
                <a:pathLst>
                  <a:path w="78" h="6014">
                    <a:moveTo>
                      <a:pt x="0" y="6014"/>
                    </a:moveTo>
                    <a:lnTo>
                      <a:pt x="0" y="17"/>
                    </a:lnTo>
                    <a:lnTo>
                      <a:pt x="78" y="0"/>
                    </a:lnTo>
                    <a:lnTo>
                      <a:pt x="78" y="5998"/>
                    </a:lnTo>
                    <a:lnTo>
                      <a:pt x="0" y="601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2" name="Freeform 784"/>
              <p:cNvSpPr>
                <a:spLocks/>
              </p:cNvSpPr>
              <p:nvPr/>
            </p:nvSpPr>
            <p:spPr bwMode="gray">
              <a:xfrm>
                <a:off x="4856" y="1484"/>
                <a:ext cx="11" cy="823"/>
              </a:xfrm>
              <a:custGeom>
                <a:avLst/>
                <a:gdLst/>
                <a:ahLst/>
                <a:cxnLst>
                  <a:cxn ang="0">
                    <a:pos x="0" y="6014"/>
                  </a:cxn>
                  <a:cxn ang="0">
                    <a:pos x="0" y="17"/>
                  </a:cxn>
                  <a:cxn ang="0">
                    <a:pos x="78" y="0"/>
                  </a:cxn>
                  <a:cxn ang="0">
                    <a:pos x="78" y="5998"/>
                  </a:cxn>
                  <a:cxn ang="0">
                    <a:pos x="0" y="6014"/>
                  </a:cxn>
                </a:cxnLst>
                <a:rect l="0" t="0" r="r" b="b"/>
                <a:pathLst>
                  <a:path w="78" h="6014">
                    <a:moveTo>
                      <a:pt x="0" y="6014"/>
                    </a:moveTo>
                    <a:lnTo>
                      <a:pt x="0" y="17"/>
                    </a:lnTo>
                    <a:lnTo>
                      <a:pt x="78" y="0"/>
                    </a:lnTo>
                    <a:lnTo>
                      <a:pt x="78" y="5998"/>
                    </a:lnTo>
                    <a:lnTo>
                      <a:pt x="0" y="601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3" name="Freeform 785"/>
              <p:cNvSpPr>
                <a:spLocks/>
              </p:cNvSpPr>
              <p:nvPr/>
            </p:nvSpPr>
            <p:spPr bwMode="gray">
              <a:xfrm>
                <a:off x="5068" y="1426"/>
                <a:ext cx="11" cy="659"/>
              </a:xfrm>
              <a:custGeom>
                <a:avLst/>
                <a:gdLst/>
                <a:ahLst/>
                <a:cxnLst>
                  <a:cxn ang="0">
                    <a:pos x="0" y="4816"/>
                  </a:cxn>
                  <a:cxn ang="0">
                    <a:pos x="0" y="21"/>
                  </a:cxn>
                  <a:cxn ang="0">
                    <a:pos x="78" y="0"/>
                  </a:cxn>
                  <a:cxn ang="0">
                    <a:pos x="78" y="4797"/>
                  </a:cxn>
                  <a:cxn ang="0">
                    <a:pos x="0" y="4816"/>
                  </a:cxn>
                </a:cxnLst>
                <a:rect l="0" t="0" r="r" b="b"/>
                <a:pathLst>
                  <a:path w="78" h="4816">
                    <a:moveTo>
                      <a:pt x="0" y="4816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78" y="4797"/>
                    </a:lnTo>
                    <a:lnTo>
                      <a:pt x="0" y="481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  <a:sp3d prstMaterial="matte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4" name="Freeform 786"/>
              <p:cNvSpPr>
                <a:spLocks/>
              </p:cNvSpPr>
              <p:nvPr/>
            </p:nvSpPr>
            <p:spPr bwMode="gray">
              <a:xfrm>
                <a:off x="4622" y="1423"/>
                <a:ext cx="11" cy="660"/>
              </a:xfrm>
              <a:custGeom>
                <a:avLst/>
                <a:gdLst/>
                <a:ahLst/>
                <a:cxnLst>
                  <a:cxn ang="0">
                    <a:pos x="80" y="4816"/>
                  </a:cxn>
                  <a:cxn ang="0">
                    <a:pos x="80" y="21"/>
                  </a:cxn>
                  <a:cxn ang="0">
                    <a:pos x="0" y="0"/>
                  </a:cxn>
                  <a:cxn ang="0">
                    <a:pos x="0" y="4797"/>
                  </a:cxn>
                  <a:cxn ang="0">
                    <a:pos x="80" y="4816"/>
                  </a:cxn>
                </a:cxnLst>
                <a:rect l="0" t="0" r="r" b="b"/>
                <a:pathLst>
                  <a:path w="80" h="4816">
                    <a:moveTo>
                      <a:pt x="80" y="4816"/>
                    </a:moveTo>
                    <a:lnTo>
                      <a:pt x="80" y="21"/>
                    </a:lnTo>
                    <a:lnTo>
                      <a:pt x="0" y="0"/>
                    </a:lnTo>
                    <a:lnTo>
                      <a:pt x="0" y="4797"/>
                    </a:lnTo>
                    <a:lnTo>
                      <a:pt x="80" y="481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3175" cap="flat" cmpd="sng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  <a:sp3d prstMaterial="matte"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4" name="Titel 3"/>
          <p:cNvSpPr>
            <a:spLocks noGrp="1"/>
          </p:cNvSpPr>
          <p:nvPr>
            <p:ph type="title"/>
          </p:nvPr>
        </p:nvSpPr>
        <p:spPr bwMode="gray">
          <a:xfrm>
            <a:off x="516252" y="410830"/>
            <a:ext cx="11133349" cy="724509"/>
          </a:xfrm>
        </p:spPr>
        <p:txBody>
          <a:bodyPr/>
          <a:lstStyle/>
          <a:p>
            <a:r>
              <a:rPr lang="tr-TR" b="1" dirty="0"/>
              <a:t>DRUZ </a:t>
            </a:r>
            <a:r>
              <a:rPr lang="tr-TR" sz="3200" dirty="0"/>
              <a:t>– ORTAKLIK YAPISI VE KURULUŞU</a:t>
            </a:r>
            <a:endParaRPr lang="en-US" sz="3200" dirty="0"/>
          </a:p>
        </p:txBody>
      </p:sp>
      <p:grpSp>
        <p:nvGrpSpPr>
          <p:cNvPr id="3" name="Grup 2"/>
          <p:cNvGrpSpPr/>
          <p:nvPr/>
        </p:nvGrpSpPr>
        <p:grpSpPr>
          <a:xfrm>
            <a:off x="5152859" y="1347841"/>
            <a:ext cx="2199801" cy="2494127"/>
            <a:chOff x="5107594" y="1391386"/>
            <a:chExt cx="2199801" cy="2494127"/>
          </a:xfrm>
        </p:grpSpPr>
        <p:sp>
          <p:nvSpPr>
            <p:cNvPr id="45" name="Ellipse 282"/>
            <p:cNvSpPr/>
            <p:nvPr/>
          </p:nvSpPr>
          <p:spPr bwMode="gray">
            <a:xfrm flipH="1">
              <a:off x="5107594" y="1992448"/>
              <a:ext cx="2199801" cy="1893065"/>
            </a:xfrm>
            <a:prstGeom prst="ellipse">
              <a:avLst/>
            </a:prstGeom>
            <a:gradFill>
              <a:gsLst>
                <a:gs pos="51000">
                  <a:srgbClr val="D7D7D7"/>
                </a:gs>
                <a:gs pos="100000">
                  <a:srgbClr val="FFFFFF"/>
                </a:gs>
              </a:gsLst>
              <a:lin ang="2700000" scaled="0"/>
            </a:gradFill>
            <a:ln w="3175">
              <a:noFill/>
              <a:round/>
              <a:headEnd/>
              <a:tailEnd/>
            </a:ln>
            <a:effectLst>
              <a:outerShdw blurRad="190500" dist="38100" dir="5400000" algn="t" rotWithShape="0">
                <a:prstClr val="black">
                  <a:alpha val="70000"/>
                </a:prstClr>
              </a:outerShdw>
            </a:effectLst>
            <a:scene3d>
              <a:camera prst="perspectiveRelaxed" fov="5400000">
                <a:rot lat="17673601" lon="0" rev="0"/>
              </a:camera>
              <a:lightRig rig="threePt" dir="t"/>
            </a:scene3d>
            <a:sp3d extrusionH="57150" prstMaterial="matte">
              <a:bevelT w="152400" h="50800" prst="softRound"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311" name="Resim 31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4226" y="1391386"/>
              <a:ext cx="1879744" cy="1869972"/>
            </a:xfrm>
            <a:prstGeom prst="rect">
              <a:avLst/>
            </a:prstGeom>
          </p:spPr>
        </p:pic>
      </p:grpSp>
      <p:grpSp>
        <p:nvGrpSpPr>
          <p:cNvPr id="5" name="Grup 4"/>
          <p:cNvGrpSpPr/>
          <p:nvPr/>
        </p:nvGrpSpPr>
        <p:grpSpPr>
          <a:xfrm>
            <a:off x="6256037" y="3410133"/>
            <a:ext cx="0" cy="3024000"/>
            <a:chOff x="6210772" y="3256193"/>
            <a:chExt cx="0" cy="2311714"/>
          </a:xfrm>
        </p:grpSpPr>
        <p:sp>
          <p:nvSpPr>
            <p:cNvPr id="550" name="Line 14"/>
            <p:cNvSpPr>
              <a:spLocks noChangeShapeType="1"/>
            </p:cNvSpPr>
            <p:nvPr/>
          </p:nvSpPr>
          <p:spPr bwMode="auto">
            <a:xfrm flipV="1">
              <a:off x="6210772" y="3321269"/>
              <a:ext cx="0" cy="2232000"/>
            </a:xfrm>
            <a:prstGeom prst="line">
              <a:avLst/>
            </a:prstGeom>
            <a:noFill/>
            <a:ln w="107950" cap="rnd">
              <a:solidFill>
                <a:srgbClr val="808080"/>
              </a:solidFill>
              <a:prstDash val="solid"/>
              <a:round/>
              <a:headEnd type="oval"/>
              <a:tailEnd/>
            </a:ln>
            <a:effectLst/>
          </p:spPr>
          <p:txBody>
            <a:bodyPr wrap="none" anchor="ctr"/>
            <a:lstStyle/>
            <a:p>
              <a:pPr algn="ctr"/>
              <a:endParaRPr lang="zh-CN" altLang="en-US" sz="1200" kern="0">
                <a:solidFill>
                  <a:sysClr val="windowText" lastClr="000000"/>
                </a:solidFill>
                <a:latin typeface="Arial"/>
                <a:cs typeface="Arial"/>
              </a:endParaRPr>
            </a:p>
          </p:txBody>
        </p:sp>
        <p:sp>
          <p:nvSpPr>
            <p:cNvPr id="551" name="Line 14"/>
            <p:cNvSpPr>
              <a:spLocks noChangeShapeType="1"/>
            </p:cNvSpPr>
            <p:nvPr/>
          </p:nvSpPr>
          <p:spPr bwMode="auto">
            <a:xfrm flipV="1">
              <a:off x="6210772" y="3256193"/>
              <a:ext cx="0" cy="2311714"/>
            </a:xfrm>
            <a:prstGeom prst="line">
              <a:avLst/>
            </a:prstGeom>
            <a:noFill/>
            <a:ln w="31750" cap="rnd">
              <a:solidFill>
                <a:schemeClr val="bg1"/>
              </a:solidFill>
              <a:prstDash val="solid"/>
              <a:round/>
              <a:headEnd type="none"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</p:grpSp>
      <p:grpSp>
        <p:nvGrpSpPr>
          <p:cNvPr id="10" name="Grup 9"/>
          <p:cNvGrpSpPr/>
          <p:nvPr/>
        </p:nvGrpSpPr>
        <p:grpSpPr>
          <a:xfrm>
            <a:off x="315231" y="1983862"/>
            <a:ext cx="4342951" cy="4967566"/>
            <a:chOff x="269966" y="1104285"/>
            <a:chExt cx="4342951" cy="4967566"/>
          </a:xfrm>
        </p:grpSpPr>
        <p:grpSp>
          <p:nvGrpSpPr>
            <p:cNvPr id="312" name="Grup 311"/>
            <p:cNvGrpSpPr/>
            <p:nvPr/>
          </p:nvGrpSpPr>
          <p:grpSpPr>
            <a:xfrm>
              <a:off x="269966" y="3586984"/>
              <a:ext cx="4342951" cy="2484867"/>
              <a:chOff x="3630639" y="5482936"/>
              <a:chExt cx="4145546" cy="1496672"/>
            </a:xfrm>
          </p:grpSpPr>
          <p:grpSp>
            <p:nvGrpSpPr>
              <p:cNvPr id="313" name="Grup 312"/>
              <p:cNvGrpSpPr/>
              <p:nvPr/>
            </p:nvGrpSpPr>
            <p:grpSpPr>
              <a:xfrm>
                <a:off x="3630639" y="5482936"/>
                <a:ext cx="4145546" cy="1321350"/>
                <a:chOff x="3630639" y="5482936"/>
                <a:chExt cx="4145546" cy="1321350"/>
              </a:xfrm>
            </p:grpSpPr>
            <p:sp>
              <p:nvSpPr>
                <p:cNvPr id="315" name="Trapezoid 6"/>
                <p:cNvSpPr/>
                <p:nvPr/>
              </p:nvSpPr>
              <p:spPr bwMode="gray">
                <a:xfrm>
                  <a:off x="3630639" y="5482936"/>
                  <a:ext cx="4145546" cy="1066241"/>
                </a:xfrm>
                <a:prstGeom prst="trapezoid">
                  <a:avLst>
                    <a:gd name="adj" fmla="val 107143"/>
                  </a:avLst>
                </a:prstGeom>
                <a:solidFill>
                  <a:schemeClr val="bg1">
                    <a:lumMod val="65000"/>
                  </a:schemeClr>
                </a:solidFill>
                <a:ln w="12700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</a:endParaRPr>
                </a:p>
              </p:txBody>
            </p:sp>
            <p:sp>
              <p:nvSpPr>
                <p:cNvPr id="316" name="Rechteck 7"/>
                <p:cNvSpPr/>
                <p:nvPr/>
              </p:nvSpPr>
              <p:spPr bwMode="gray">
                <a:xfrm>
                  <a:off x="3630639" y="6540546"/>
                  <a:ext cx="4145546" cy="263740"/>
                </a:xfrm>
                <a:prstGeom prst="rect">
                  <a:avLst/>
                </a:prstGeom>
                <a:solidFill>
                  <a:schemeClr val="bg1">
                    <a:lumMod val="50000"/>
                  </a:schemeClr>
                </a:solidFill>
                <a:ln w="0">
                  <a:noFill/>
                  <a:miter lim="800000"/>
                  <a:headEnd/>
                  <a:tailEnd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lIns="0" tIns="0" rIns="0" bIns="0" anchor="ctr"/>
                <a:lstStyle/>
                <a:p>
                  <a:pPr marL="0" marR="0" lvl="0" indent="0" algn="ctr" defTabSz="801688" eaLnBrk="0" fontAlgn="auto" latinLnBrk="0" hangingPunct="0">
                    <a:spcBef>
                      <a:spcPts val="0"/>
                    </a:spcBef>
                    <a:buClr>
                      <a:srgbClr val="969696"/>
                    </a:buClr>
                    <a:buSzTx/>
                    <a:buFontTx/>
                    <a:buNone/>
                    <a:tabLst/>
                    <a:defRPr/>
                  </a:pPr>
                  <a:endParaRPr kumimoji="0" lang="en-US" sz="1600" b="1" i="0" u="none" strike="noStrike" kern="0" cap="none" spc="0" normalizeH="0" baseline="0" noProof="1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ndara" panose="020E0502030303020204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14" name="Dikdörtgen 313"/>
              <p:cNvSpPr/>
              <p:nvPr/>
            </p:nvSpPr>
            <p:spPr>
              <a:xfrm>
                <a:off x="3630639" y="6579498"/>
                <a:ext cx="4144857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ctr" defTabSz="801688" eaLnBrk="0" hangingPunct="0">
                  <a:buClr>
                    <a:srgbClr val="969696"/>
                  </a:buClr>
                  <a:defRPr/>
                </a:pPr>
                <a:r>
                  <a:rPr lang="tr-TR" sz="2000" b="1" kern="0" noProof="1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j-lt"/>
                    <a:cs typeface="Arial" charset="0"/>
                  </a:rPr>
                  <a:t>DRUZ ŞİRKETLER GRUBU</a:t>
                </a:r>
              </a:p>
            </p:txBody>
          </p:sp>
        </p:grpSp>
        <p:grpSp>
          <p:nvGrpSpPr>
            <p:cNvPr id="9" name="Grup 8"/>
            <p:cNvGrpSpPr/>
            <p:nvPr/>
          </p:nvGrpSpPr>
          <p:grpSpPr>
            <a:xfrm>
              <a:off x="1303050" y="1104285"/>
              <a:ext cx="2364299" cy="3799371"/>
              <a:chOff x="1408859" y="1303789"/>
              <a:chExt cx="2364299" cy="3799371"/>
            </a:xfrm>
          </p:grpSpPr>
          <p:grpSp>
            <p:nvGrpSpPr>
              <p:cNvPr id="632" name="Grup 631"/>
              <p:cNvGrpSpPr/>
              <p:nvPr/>
            </p:nvGrpSpPr>
            <p:grpSpPr>
              <a:xfrm>
                <a:off x="1557775" y="1303789"/>
                <a:ext cx="2158258" cy="2270727"/>
                <a:chOff x="1478531" y="3072124"/>
                <a:chExt cx="2294602" cy="2270727"/>
              </a:xfrm>
            </p:grpSpPr>
            <p:grpSp>
              <p:nvGrpSpPr>
                <p:cNvPr id="633" name="Gruppieren 572"/>
                <p:cNvGrpSpPr/>
                <p:nvPr/>
              </p:nvGrpSpPr>
              <p:grpSpPr bwMode="gray">
                <a:xfrm>
                  <a:off x="2271162" y="3072124"/>
                  <a:ext cx="661010" cy="2067750"/>
                  <a:chOff x="5335449" y="3675063"/>
                  <a:chExt cx="428673" cy="1055687"/>
                </a:xfrm>
              </p:grpSpPr>
              <p:sp>
                <p:nvSpPr>
                  <p:cNvPr id="696" name="Freeform 296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443755" y="4207426"/>
                    <a:ext cx="192948" cy="523324"/>
                  </a:xfrm>
                  <a:custGeom>
                    <a:avLst/>
                    <a:gdLst/>
                    <a:ahLst/>
                    <a:cxnLst>
                      <a:cxn ang="0">
                        <a:pos x="63" y="21"/>
                      </a:cxn>
                      <a:cxn ang="0">
                        <a:pos x="12" y="11"/>
                      </a:cxn>
                      <a:cxn ang="0">
                        <a:pos x="3" y="0"/>
                      </a:cxn>
                      <a:cxn ang="0">
                        <a:pos x="3" y="36"/>
                      </a:cxn>
                      <a:cxn ang="0">
                        <a:pos x="2" y="206"/>
                      </a:cxn>
                      <a:cxn ang="0">
                        <a:pos x="44" y="205"/>
                      </a:cxn>
                      <a:cxn ang="0">
                        <a:pos x="44" y="211"/>
                      </a:cxn>
                      <a:cxn ang="0">
                        <a:pos x="89" y="218"/>
                      </a:cxn>
                      <a:cxn ang="0">
                        <a:pos x="89" y="156"/>
                      </a:cxn>
                      <a:cxn ang="0">
                        <a:pos x="90" y="7"/>
                      </a:cxn>
                      <a:cxn ang="0">
                        <a:pos x="90" y="5"/>
                      </a:cxn>
                      <a:cxn ang="0">
                        <a:pos x="90" y="5"/>
                      </a:cxn>
                      <a:cxn ang="0">
                        <a:pos x="63" y="21"/>
                      </a:cxn>
                    </a:cxnLst>
                    <a:rect l="0" t="0" r="r" b="b"/>
                    <a:pathLst>
                      <a:path w="90" h="245">
                        <a:moveTo>
                          <a:pt x="63" y="21"/>
                        </a:moveTo>
                        <a:cubicBezTo>
                          <a:pt x="55" y="20"/>
                          <a:pt x="25" y="13"/>
                          <a:pt x="12" y="11"/>
                        </a:cubicBezTo>
                        <a:cubicBezTo>
                          <a:pt x="6" y="10"/>
                          <a:pt x="4" y="5"/>
                          <a:pt x="3" y="0"/>
                        </a:cubicBezTo>
                        <a:cubicBezTo>
                          <a:pt x="3" y="18"/>
                          <a:pt x="3" y="32"/>
                          <a:pt x="3" y="36"/>
                        </a:cubicBezTo>
                        <a:cubicBezTo>
                          <a:pt x="3" y="49"/>
                          <a:pt x="0" y="182"/>
                          <a:pt x="2" y="206"/>
                        </a:cubicBezTo>
                        <a:cubicBezTo>
                          <a:pt x="3" y="229"/>
                          <a:pt x="44" y="225"/>
                          <a:pt x="44" y="205"/>
                        </a:cubicBezTo>
                        <a:cubicBezTo>
                          <a:pt x="44" y="207"/>
                          <a:pt x="44" y="211"/>
                          <a:pt x="44" y="211"/>
                        </a:cubicBezTo>
                        <a:cubicBezTo>
                          <a:pt x="47" y="245"/>
                          <a:pt x="87" y="236"/>
                          <a:pt x="89" y="218"/>
                        </a:cubicBezTo>
                        <a:cubicBezTo>
                          <a:pt x="90" y="201"/>
                          <a:pt x="89" y="171"/>
                          <a:pt x="89" y="156"/>
                        </a:cubicBezTo>
                        <a:cubicBezTo>
                          <a:pt x="89" y="141"/>
                          <a:pt x="90" y="48"/>
                          <a:pt x="90" y="7"/>
                        </a:cubicBezTo>
                        <a:cubicBezTo>
                          <a:pt x="90" y="6"/>
                          <a:pt x="90" y="6"/>
                          <a:pt x="90" y="5"/>
                        </a:cubicBezTo>
                        <a:cubicBezTo>
                          <a:pt x="90" y="5"/>
                          <a:pt x="90" y="5"/>
                          <a:pt x="90" y="5"/>
                        </a:cubicBezTo>
                        <a:cubicBezTo>
                          <a:pt x="87" y="17"/>
                          <a:pt x="71" y="22"/>
                          <a:pt x="63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97" name="Freeform 296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335449" y="3856735"/>
                    <a:ext cx="428673" cy="495305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3"/>
                      </a:cxn>
                      <a:cxn ang="0">
                        <a:pos x="60" y="2"/>
                      </a:cxn>
                      <a:cxn ang="0">
                        <a:pos x="30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2" y="175"/>
                      </a:cxn>
                      <a:cxn ang="0">
                        <a:pos x="113" y="189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8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3" y="4"/>
                          <a:pt x="30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2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2" y="190"/>
                          <a:pt x="137" y="181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8" y="82"/>
                          <a:pt x="138" y="88"/>
                        </a:cubicBezTo>
                        <a:cubicBezTo>
                          <a:pt x="142" y="110"/>
                          <a:pt x="148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698" name="Gruppieren 575"/>
                  <p:cNvGrpSpPr/>
                  <p:nvPr/>
                </p:nvGrpSpPr>
                <p:grpSpPr bwMode="gray">
                  <a:xfrm>
                    <a:off x="5335449" y="3856735"/>
                    <a:ext cx="428673" cy="874015"/>
                    <a:chOff x="4010763" y="3856735"/>
                    <a:chExt cx="428673" cy="874015"/>
                  </a:xfrm>
                </p:grpSpPr>
                <p:sp>
                  <p:nvSpPr>
                    <p:cNvPr id="708" name="Freeform 2960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19069" y="4207426"/>
                      <a:ext cx="192948" cy="523324"/>
                    </a:xfrm>
                    <a:custGeom>
                      <a:avLst/>
                      <a:gdLst/>
                      <a:ahLst/>
                      <a:cxnLst>
                        <a:cxn ang="0">
                          <a:pos x="63" y="21"/>
                        </a:cxn>
                        <a:cxn ang="0">
                          <a:pos x="12" y="11"/>
                        </a:cxn>
                        <a:cxn ang="0">
                          <a:pos x="3" y="0"/>
                        </a:cxn>
                        <a:cxn ang="0">
                          <a:pos x="3" y="36"/>
                        </a:cxn>
                        <a:cxn ang="0">
                          <a:pos x="2" y="206"/>
                        </a:cxn>
                        <a:cxn ang="0">
                          <a:pos x="44" y="205"/>
                        </a:cxn>
                        <a:cxn ang="0">
                          <a:pos x="44" y="211"/>
                        </a:cxn>
                        <a:cxn ang="0">
                          <a:pos x="89" y="218"/>
                        </a:cxn>
                        <a:cxn ang="0">
                          <a:pos x="89" y="156"/>
                        </a:cxn>
                        <a:cxn ang="0">
                          <a:pos x="90" y="7"/>
                        </a:cxn>
                        <a:cxn ang="0">
                          <a:pos x="90" y="5"/>
                        </a:cxn>
                        <a:cxn ang="0">
                          <a:pos x="90" y="5"/>
                        </a:cxn>
                        <a:cxn ang="0">
                          <a:pos x="63" y="21"/>
                        </a:cxn>
                      </a:cxnLst>
                      <a:rect l="0" t="0" r="r" b="b"/>
                      <a:pathLst>
                        <a:path w="90" h="245">
                          <a:moveTo>
                            <a:pt x="63" y="21"/>
                          </a:moveTo>
                          <a:cubicBezTo>
                            <a:pt x="55" y="20"/>
                            <a:pt x="25" y="13"/>
                            <a:pt x="12" y="11"/>
                          </a:cubicBezTo>
                          <a:cubicBezTo>
                            <a:pt x="6" y="10"/>
                            <a:pt x="4" y="5"/>
                            <a:pt x="3" y="0"/>
                          </a:cubicBezTo>
                          <a:cubicBezTo>
                            <a:pt x="3" y="18"/>
                            <a:pt x="3" y="32"/>
                            <a:pt x="3" y="36"/>
                          </a:cubicBezTo>
                          <a:cubicBezTo>
                            <a:pt x="3" y="49"/>
                            <a:pt x="0" y="182"/>
                            <a:pt x="2" y="206"/>
                          </a:cubicBezTo>
                          <a:cubicBezTo>
                            <a:pt x="3" y="229"/>
                            <a:pt x="44" y="225"/>
                            <a:pt x="44" y="205"/>
                          </a:cubicBezTo>
                          <a:cubicBezTo>
                            <a:pt x="44" y="207"/>
                            <a:pt x="44" y="211"/>
                            <a:pt x="44" y="211"/>
                          </a:cubicBezTo>
                          <a:cubicBezTo>
                            <a:pt x="47" y="245"/>
                            <a:pt x="87" y="236"/>
                            <a:pt x="89" y="218"/>
                          </a:cubicBezTo>
                          <a:cubicBezTo>
                            <a:pt x="90" y="201"/>
                            <a:pt x="89" y="171"/>
                            <a:pt x="89" y="156"/>
                          </a:cubicBezTo>
                          <a:cubicBezTo>
                            <a:pt x="89" y="141"/>
                            <a:pt x="90" y="48"/>
                            <a:pt x="90" y="7"/>
                          </a:cubicBezTo>
                          <a:cubicBezTo>
                            <a:pt x="90" y="6"/>
                            <a:pt x="90" y="6"/>
                            <a:pt x="90" y="5"/>
                          </a:cubicBezTo>
                          <a:cubicBezTo>
                            <a:pt x="90" y="5"/>
                            <a:pt x="90" y="5"/>
                            <a:pt x="90" y="5"/>
                          </a:cubicBezTo>
                          <a:cubicBezTo>
                            <a:pt x="87" y="17"/>
                            <a:pt x="71" y="22"/>
                            <a:pt x="63" y="21"/>
                          </a:cubicBezTo>
                        </a:path>
                      </a:pathLst>
                    </a:custGeom>
                    <a:gradFill rotWithShape="1">
                      <a:gsLst>
                        <a:gs pos="0">
                          <a:srgbClr val="CED5D8"/>
                        </a:gs>
                        <a:gs pos="50000">
                          <a:srgbClr val="C3CDD7"/>
                        </a:gs>
                        <a:gs pos="100000">
                          <a:srgbClr val="CED5D8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709" name="Freeform 2962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010763" y="3856735"/>
                      <a:ext cx="428673" cy="495305"/>
                    </a:xfrm>
                    <a:custGeom>
                      <a:avLst/>
                      <a:gdLst/>
                      <a:ahLst/>
                      <a:cxnLst>
                        <a:cxn ang="0">
                          <a:pos x="193" y="194"/>
                        </a:cxn>
                        <a:cxn ang="0">
                          <a:pos x="169" y="49"/>
                        </a:cxn>
                        <a:cxn ang="0">
                          <a:pos x="143" y="24"/>
                        </a:cxn>
                        <a:cxn ang="0">
                          <a:pos x="100" y="13"/>
                        </a:cxn>
                        <a:cxn ang="0">
                          <a:pos x="60" y="2"/>
                        </a:cxn>
                        <a:cxn ang="0">
                          <a:pos x="30" y="12"/>
                        </a:cxn>
                        <a:cxn ang="0">
                          <a:pos x="4" y="159"/>
                        </a:cxn>
                        <a:cxn ang="0">
                          <a:pos x="36" y="168"/>
                        </a:cxn>
                        <a:cxn ang="0">
                          <a:pos x="54" y="47"/>
                        </a:cxn>
                        <a:cxn ang="0">
                          <a:pos x="53" y="164"/>
                        </a:cxn>
                        <a:cxn ang="0">
                          <a:pos x="62" y="175"/>
                        </a:cxn>
                        <a:cxn ang="0">
                          <a:pos x="113" y="189"/>
                        </a:cxn>
                        <a:cxn ang="0">
                          <a:pos x="140" y="169"/>
                        </a:cxn>
                        <a:cxn ang="0">
                          <a:pos x="140" y="169"/>
                        </a:cxn>
                        <a:cxn ang="0">
                          <a:pos x="138" y="88"/>
                        </a:cxn>
                        <a:cxn ang="0">
                          <a:pos x="136" y="71"/>
                        </a:cxn>
                        <a:cxn ang="0">
                          <a:pos x="136" y="70"/>
                        </a:cxn>
                        <a:cxn ang="0">
                          <a:pos x="136" y="71"/>
                        </a:cxn>
                        <a:cxn ang="0">
                          <a:pos x="138" y="88"/>
                        </a:cxn>
                        <a:cxn ang="0">
                          <a:pos x="160" y="204"/>
                        </a:cxn>
                        <a:cxn ang="0">
                          <a:pos x="193" y="194"/>
                        </a:cxn>
                      </a:cxnLst>
                      <a:rect l="0" t="0" r="r" b="b"/>
                      <a:pathLst>
                        <a:path w="199" h="232">
                          <a:moveTo>
                            <a:pt x="193" y="194"/>
                          </a:moveTo>
                          <a:cubicBezTo>
                            <a:pt x="189" y="184"/>
                            <a:pt x="172" y="67"/>
                            <a:pt x="169" y="49"/>
                          </a:cubicBezTo>
                          <a:cubicBezTo>
                            <a:pt x="166" y="32"/>
                            <a:pt x="151" y="27"/>
                            <a:pt x="143" y="24"/>
                          </a:cubicBezTo>
                          <a:cubicBezTo>
                            <a:pt x="136" y="21"/>
                            <a:pt x="113" y="16"/>
                            <a:pt x="100" y="13"/>
                          </a:cubicBezTo>
                          <a:cubicBezTo>
                            <a:pt x="89" y="10"/>
                            <a:pt x="69" y="4"/>
                            <a:pt x="60" y="2"/>
                          </a:cubicBezTo>
                          <a:cubicBezTo>
                            <a:pt x="51" y="0"/>
                            <a:pt x="33" y="4"/>
                            <a:pt x="30" y="12"/>
                          </a:cubicBezTo>
                          <a:cubicBezTo>
                            <a:pt x="29" y="17"/>
                            <a:pt x="8" y="139"/>
                            <a:pt x="4" y="159"/>
                          </a:cubicBezTo>
                          <a:cubicBezTo>
                            <a:pt x="0" y="181"/>
                            <a:pt x="31" y="184"/>
                            <a:pt x="36" y="168"/>
                          </a:cubicBezTo>
                          <a:cubicBezTo>
                            <a:pt x="40" y="158"/>
                            <a:pt x="55" y="38"/>
                            <a:pt x="54" y="47"/>
                          </a:cubicBezTo>
                          <a:cubicBezTo>
                            <a:pt x="54" y="53"/>
                            <a:pt x="53" y="122"/>
                            <a:pt x="53" y="164"/>
                          </a:cubicBezTo>
                          <a:cubicBezTo>
                            <a:pt x="54" y="169"/>
                            <a:pt x="56" y="174"/>
                            <a:pt x="62" y="175"/>
                          </a:cubicBezTo>
                          <a:cubicBezTo>
                            <a:pt x="75" y="177"/>
                            <a:pt x="106" y="187"/>
                            <a:pt x="113" y="189"/>
                          </a:cubicBezTo>
                          <a:cubicBezTo>
                            <a:pt x="122" y="190"/>
                            <a:pt x="137" y="181"/>
                            <a:pt x="140" y="169"/>
                          </a:cubicBezTo>
                          <a:cubicBezTo>
                            <a:pt x="140" y="169"/>
                            <a:pt x="140" y="169"/>
                            <a:pt x="140" y="169"/>
                          </a:cubicBezTo>
                          <a:cubicBezTo>
                            <a:pt x="140" y="141"/>
                            <a:pt x="140" y="111"/>
                            <a:pt x="138" y="88"/>
                          </a:cubicBezTo>
                          <a:cubicBezTo>
                            <a:pt x="137" y="79"/>
                            <a:pt x="137" y="74"/>
                            <a:pt x="136" y="71"/>
                          </a:cubicBezTo>
                          <a:cubicBezTo>
                            <a:pt x="136" y="70"/>
                            <a:pt x="136" y="70"/>
                            <a:pt x="136" y="70"/>
                          </a:cubicBezTo>
                          <a:cubicBezTo>
                            <a:pt x="136" y="70"/>
                            <a:pt x="136" y="70"/>
                            <a:pt x="136" y="71"/>
                          </a:cubicBezTo>
                          <a:cubicBezTo>
                            <a:pt x="137" y="76"/>
                            <a:pt x="138" y="82"/>
                            <a:pt x="138" y="88"/>
                          </a:cubicBezTo>
                          <a:cubicBezTo>
                            <a:pt x="142" y="110"/>
                            <a:pt x="148" y="150"/>
                            <a:pt x="160" y="204"/>
                          </a:cubicBezTo>
                          <a:cubicBezTo>
                            <a:pt x="165" y="232"/>
                            <a:pt x="199" y="218"/>
                            <a:pt x="193" y="194"/>
                          </a:cubicBezTo>
                        </a:path>
                      </a:pathLst>
                    </a:custGeom>
                    <a:gradFill rotWithShape="1">
                      <a:gsLst>
                        <a:gs pos="0">
                          <a:srgbClr val="CED5D8"/>
                        </a:gs>
                        <a:gs pos="50000">
                          <a:srgbClr val="C3CDD7"/>
                        </a:gs>
                        <a:gs pos="100000">
                          <a:srgbClr val="CED5D8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710" name="Freeform 2964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96430" y="4292387"/>
                      <a:ext cx="20933" cy="352498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165"/>
                        </a:cxn>
                        <a:cxn ang="0">
                          <a:pos x="9" y="1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0" h="165">
                          <a:moveTo>
                            <a:pt x="8" y="165"/>
                          </a:moveTo>
                          <a:cubicBezTo>
                            <a:pt x="7" y="131"/>
                            <a:pt x="10" y="15"/>
                            <a:pt x="9" y="11"/>
                          </a:cubicBezTo>
                          <a:cubicBezTo>
                            <a:pt x="9" y="7"/>
                            <a:pt x="0" y="7"/>
                            <a:pt x="0" y="0"/>
                          </a:cubicBezTo>
                        </a:path>
                      </a:pathLst>
                    </a:custGeom>
                    <a:noFill/>
                    <a:ln w="635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699" name="Gruppieren 576"/>
                  <p:cNvGrpSpPr/>
                  <p:nvPr/>
                </p:nvGrpSpPr>
                <p:grpSpPr bwMode="gray">
                  <a:xfrm>
                    <a:off x="5441025" y="3675063"/>
                    <a:ext cx="209331" cy="245845"/>
                    <a:chOff x="4116339" y="3675063"/>
                    <a:chExt cx="209331" cy="245845"/>
                  </a:xfrm>
                </p:grpSpPr>
                <p:sp>
                  <p:nvSpPr>
                    <p:cNvPr id="700" name="Freeform 2965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50924" y="3833235"/>
                      <a:ext cx="140161" cy="87673"/>
                    </a:xfrm>
                    <a:custGeom>
                      <a:avLst/>
                      <a:gdLst/>
                      <a:ahLst/>
                      <a:cxnLst>
                        <a:cxn ang="0">
                          <a:pos x="29" y="39"/>
                        </a:cxn>
                        <a:cxn ang="0">
                          <a:pos x="9" y="19"/>
                        </a:cxn>
                        <a:cxn ang="0">
                          <a:pos x="15" y="12"/>
                        </a:cxn>
                        <a:cxn ang="0">
                          <a:pos x="52" y="16"/>
                        </a:cxn>
                        <a:cxn ang="0">
                          <a:pos x="56" y="29"/>
                        </a:cxn>
                        <a:cxn ang="0">
                          <a:pos x="29" y="39"/>
                        </a:cxn>
                      </a:cxnLst>
                      <a:rect l="0" t="0" r="r" b="b"/>
                      <a:pathLst>
                        <a:path w="65" h="41">
                          <a:moveTo>
                            <a:pt x="29" y="39"/>
                          </a:moveTo>
                          <a:cubicBezTo>
                            <a:pt x="13" y="37"/>
                            <a:pt x="0" y="23"/>
                            <a:pt x="9" y="19"/>
                          </a:cubicBezTo>
                          <a:cubicBezTo>
                            <a:pt x="14" y="16"/>
                            <a:pt x="12" y="15"/>
                            <a:pt x="15" y="12"/>
                          </a:cubicBezTo>
                          <a:cubicBezTo>
                            <a:pt x="17" y="10"/>
                            <a:pt x="52" y="0"/>
                            <a:pt x="52" y="16"/>
                          </a:cubicBezTo>
                          <a:cubicBezTo>
                            <a:pt x="52" y="21"/>
                            <a:pt x="46" y="25"/>
                            <a:pt x="56" y="29"/>
                          </a:cubicBezTo>
                          <a:cubicBezTo>
                            <a:pt x="65" y="33"/>
                            <a:pt x="45" y="41"/>
                            <a:pt x="29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701" name="Freeform 2966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31811" y="3718447"/>
                      <a:ext cx="172015" cy="170826"/>
                    </a:xfrm>
                    <a:custGeom>
                      <a:avLst/>
                      <a:gdLst/>
                      <a:ahLst/>
                      <a:cxnLst>
                        <a:cxn ang="0">
                          <a:pos x="38" y="1"/>
                        </a:cxn>
                        <a:cxn ang="0">
                          <a:pos x="0" y="42"/>
                        </a:cxn>
                        <a:cxn ang="0">
                          <a:pos x="42" y="79"/>
                        </a:cxn>
                        <a:cxn ang="0">
                          <a:pos x="79" y="39"/>
                        </a:cxn>
                        <a:cxn ang="0">
                          <a:pos x="38" y="1"/>
                        </a:cxn>
                      </a:cxnLst>
                      <a:rect l="0" t="0" r="r" b="b"/>
                      <a:pathLst>
                        <a:path w="80" h="80">
                          <a:moveTo>
                            <a:pt x="38" y="1"/>
                          </a:moveTo>
                          <a:cubicBezTo>
                            <a:pt x="16" y="2"/>
                            <a:pt x="0" y="20"/>
                            <a:pt x="0" y="42"/>
                          </a:cubicBezTo>
                          <a:cubicBezTo>
                            <a:pt x="1" y="64"/>
                            <a:pt x="20" y="80"/>
                            <a:pt x="42" y="79"/>
                          </a:cubicBezTo>
                          <a:cubicBezTo>
                            <a:pt x="63" y="78"/>
                            <a:pt x="80" y="60"/>
                            <a:pt x="79" y="39"/>
                          </a:cubicBezTo>
                          <a:cubicBezTo>
                            <a:pt x="78" y="17"/>
                            <a:pt x="60" y="0"/>
                            <a:pt x="38" y="1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702" name="Freeform 2967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31811" y="3718447"/>
                      <a:ext cx="172015" cy="170826"/>
                    </a:xfrm>
                    <a:custGeom>
                      <a:avLst/>
                      <a:gdLst/>
                      <a:ahLst/>
                      <a:cxnLst>
                        <a:cxn ang="0">
                          <a:pos x="38" y="1"/>
                        </a:cxn>
                        <a:cxn ang="0">
                          <a:pos x="0" y="42"/>
                        </a:cxn>
                        <a:cxn ang="0">
                          <a:pos x="42" y="79"/>
                        </a:cxn>
                        <a:cxn ang="0">
                          <a:pos x="79" y="39"/>
                        </a:cxn>
                        <a:cxn ang="0">
                          <a:pos x="38" y="1"/>
                        </a:cxn>
                      </a:cxnLst>
                      <a:rect l="0" t="0" r="r" b="b"/>
                      <a:pathLst>
                        <a:path w="80" h="80">
                          <a:moveTo>
                            <a:pt x="38" y="1"/>
                          </a:moveTo>
                          <a:cubicBezTo>
                            <a:pt x="16" y="2"/>
                            <a:pt x="0" y="20"/>
                            <a:pt x="0" y="42"/>
                          </a:cubicBezTo>
                          <a:cubicBezTo>
                            <a:pt x="1" y="64"/>
                            <a:pt x="20" y="80"/>
                            <a:pt x="42" y="79"/>
                          </a:cubicBezTo>
                          <a:cubicBezTo>
                            <a:pt x="63" y="78"/>
                            <a:pt x="80" y="60"/>
                            <a:pt x="79" y="39"/>
                          </a:cubicBezTo>
                          <a:cubicBezTo>
                            <a:pt x="78" y="17"/>
                            <a:pt x="60" y="0"/>
                            <a:pt x="38" y="1"/>
                          </a:cubicBez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703" name="Freeform 2968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40002" y="3818774"/>
                      <a:ext cx="83732" cy="67788"/>
                    </a:xfrm>
                    <a:custGeom>
                      <a:avLst/>
                      <a:gdLst/>
                      <a:ahLst/>
                      <a:cxnLst>
                        <a:cxn ang="0">
                          <a:pos x="36" y="13"/>
                        </a:cxn>
                        <a:cxn ang="0">
                          <a:pos x="0" y="6"/>
                        </a:cxn>
                        <a:cxn ang="0">
                          <a:pos x="21" y="28"/>
                        </a:cxn>
                        <a:cxn ang="0">
                          <a:pos x="36" y="13"/>
                        </a:cxn>
                      </a:cxnLst>
                      <a:rect l="0" t="0" r="r" b="b"/>
                      <a:pathLst>
                        <a:path w="39" h="32">
                          <a:moveTo>
                            <a:pt x="36" y="13"/>
                          </a:moveTo>
                          <a:cubicBezTo>
                            <a:pt x="36" y="13"/>
                            <a:pt x="0" y="0"/>
                            <a:pt x="0" y="6"/>
                          </a:cubicBezTo>
                          <a:cubicBezTo>
                            <a:pt x="0" y="13"/>
                            <a:pt x="11" y="24"/>
                            <a:pt x="21" y="28"/>
                          </a:cubicBezTo>
                          <a:cubicBezTo>
                            <a:pt x="32" y="32"/>
                            <a:pt x="39" y="32"/>
                            <a:pt x="36" y="13"/>
                          </a:cubicBezTo>
                          <a:close/>
                        </a:path>
                      </a:pathLst>
                    </a:custGeom>
                    <a:solidFill>
                      <a:srgbClr val="9AC1D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704" name="Freeform 2969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217363" y="3798889"/>
                      <a:ext cx="88283" cy="47000"/>
                    </a:xfrm>
                    <a:custGeom>
                      <a:avLst/>
                      <a:gdLst/>
                      <a:ahLst/>
                      <a:cxnLst>
                        <a:cxn ang="0">
                          <a:pos x="97" y="0"/>
                        </a:cxn>
                        <a:cxn ang="0">
                          <a:pos x="0" y="52"/>
                        </a:cxn>
                        <a:cxn ang="0">
                          <a:pos x="97" y="0"/>
                        </a:cxn>
                      </a:cxnLst>
                      <a:rect l="0" t="0" r="r" b="b"/>
                      <a:pathLst>
                        <a:path w="97" h="52">
                          <a:moveTo>
                            <a:pt x="97" y="0"/>
                          </a:moveTo>
                          <a:lnTo>
                            <a:pt x="0" y="52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mpd="sng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705" name="Line 2970" descr="© INSCALE GmbH, 26.05.2010&#10;http://www.presentationload.com/"/>
                    <p:cNvSpPr>
                      <a:spLocks noChangeShapeType="1"/>
                    </p:cNvSpPr>
                    <p:nvPr/>
                  </p:nvSpPr>
                  <p:spPr bwMode="gray">
                    <a:xfrm flipH="1">
                      <a:off x="4217363" y="3798889"/>
                      <a:ext cx="88283" cy="4700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706" name="Freeform 2971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25440" y="3775389"/>
                      <a:ext cx="178386" cy="70500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11"/>
                        </a:cxn>
                        <a:cxn ang="0">
                          <a:pos x="52" y="14"/>
                        </a:cxn>
                        <a:cxn ang="0">
                          <a:pos x="0" y="0"/>
                        </a:cxn>
                        <a:cxn ang="0">
                          <a:pos x="0" y="20"/>
                        </a:cxn>
                        <a:cxn ang="0">
                          <a:pos x="19" y="25"/>
                        </a:cxn>
                        <a:cxn ang="0">
                          <a:pos x="27" y="23"/>
                        </a:cxn>
                        <a:cxn ang="0">
                          <a:pos x="33" y="28"/>
                        </a:cxn>
                        <a:cxn ang="0">
                          <a:pos x="52" y="33"/>
                        </a:cxn>
                        <a:cxn ang="0">
                          <a:pos x="52" y="14"/>
                        </a:cxn>
                        <a:cxn ang="0">
                          <a:pos x="83" y="11"/>
                        </a:cxn>
                      </a:cxnLst>
                      <a:rect l="0" t="0" r="r" b="b"/>
                      <a:pathLst>
                        <a:path w="83" h="33">
                          <a:moveTo>
                            <a:pt x="83" y="11"/>
                          </a:moveTo>
                          <a:cubicBezTo>
                            <a:pt x="52" y="14"/>
                            <a:pt x="52" y="14"/>
                            <a:pt x="52" y="14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20"/>
                            <a:pt x="0" y="20"/>
                            <a:pt x="0" y="20"/>
                          </a:cubicBezTo>
                          <a:cubicBezTo>
                            <a:pt x="19" y="25"/>
                            <a:pt x="19" y="25"/>
                            <a:pt x="19" y="25"/>
                          </a:cubicBezTo>
                          <a:cubicBezTo>
                            <a:pt x="19" y="25"/>
                            <a:pt x="24" y="22"/>
                            <a:pt x="27" y="23"/>
                          </a:cubicBezTo>
                          <a:cubicBezTo>
                            <a:pt x="30" y="23"/>
                            <a:pt x="33" y="28"/>
                            <a:pt x="33" y="28"/>
                          </a:cubicBezTo>
                          <a:cubicBezTo>
                            <a:pt x="52" y="33"/>
                            <a:pt x="52" y="33"/>
                            <a:pt x="52" y="33"/>
                          </a:cubicBezTo>
                          <a:cubicBezTo>
                            <a:pt x="52" y="14"/>
                            <a:pt x="52" y="14"/>
                            <a:pt x="52" y="14"/>
                          </a:cubicBezTo>
                          <a:lnTo>
                            <a:pt x="83" y="1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707" name="Freeform 2972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16339" y="3675063"/>
                      <a:ext cx="209331" cy="198845"/>
                    </a:xfrm>
                    <a:custGeom>
                      <a:avLst/>
                      <a:gdLst/>
                      <a:ahLst/>
                      <a:cxnLst>
                        <a:cxn ang="0">
                          <a:pos x="94" y="56"/>
                        </a:cxn>
                        <a:cxn ang="0">
                          <a:pos x="77" y="16"/>
                        </a:cxn>
                        <a:cxn ang="0">
                          <a:pos x="24" y="8"/>
                        </a:cxn>
                        <a:cxn ang="0">
                          <a:pos x="10" y="26"/>
                        </a:cxn>
                        <a:cxn ang="0">
                          <a:pos x="2" y="47"/>
                        </a:cxn>
                        <a:cxn ang="0">
                          <a:pos x="4" y="56"/>
                        </a:cxn>
                        <a:cxn ang="0">
                          <a:pos x="4" y="47"/>
                        </a:cxn>
                        <a:cxn ang="0">
                          <a:pos x="11" y="49"/>
                        </a:cxn>
                        <a:cxn ang="0">
                          <a:pos x="27" y="37"/>
                        </a:cxn>
                        <a:cxn ang="0">
                          <a:pos x="72" y="79"/>
                        </a:cxn>
                        <a:cxn ang="0">
                          <a:pos x="69" y="93"/>
                        </a:cxn>
                        <a:cxn ang="0">
                          <a:pos x="83" y="87"/>
                        </a:cxn>
                        <a:cxn ang="0">
                          <a:pos x="94" y="56"/>
                        </a:cxn>
                      </a:cxnLst>
                      <a:rect l="0" t="0" r="r" b="b"/>
                      <a:pathLst>
                        <a:path w="97" h="93">
                          <a:moveTo>
                            <a:pt x="94" y="56"/>
                          </a:moveTo>
                          <a:cubicBezTo>
                            <a:pt x="91" y="47"/>
                            <a:pt x="82" y="23"/>
                            <a:pt x="77" y="16"/>
                          </a:cubicBezTo>
                          <a:cubicBezTo>
                            <a:pt x="72" y="9"/>
                            <a:pt x="40" y="0"/>
                            <a:pt x="24" y="8"/>
                          </a:cubicBezTo>
                          <a:cubicBezTo>
                            <a:pt x="24" y="8"/>
                            <a:pt x="13" y="16"/>
                            <a:pt x="10" y="26"/>
                          </a:cubicBezTo>
                          <a:cubicBezTo>
                            <a:pt x="7" y="35"/>
                            <a:pt x="0" y="40"/>
                            <a:pt x="2" y="47"/>
                          </a:cubicBezTo>
                          <a:cubicBezTo>
                            <a:pt x="3" y="52"/>
                            <a:pt x="3" y="54"/>
                            <a:pt x="4" y="56"/>
                          </a:cubicBezTo>
                          <a:cubicBezTo>
                            <a:pt x="4" y="47"/>
                            <a:pt x="4" y="47"/>
                            <a:pt x="4" y="47"/>
                          </a:cubicBezTo>
                          <a:cubicBezTo>
                            <a:pt x="11" y="49"/>
                            <a:pt x="11" y="49"/>
                            <a:pt x="11" y="49"/>
                          </a:cubicBezTo>
                          <a:cubicBezTo>
                            <a:pt x="15" y="43"/>
                            <a:pt x="21" y="37"/>
                            <a:pt x="27" y="37"/>
                          </a:cubicBezTo>
                          <a:cubicBezTo>
                            <a:pt x="38" y="37"/>
                            <a:pt x="65" y="35"/>
                            <a:pt x="72" y="79"/>
                          </a:cubicBezTo>
                          <a:cubicBezTo>
                            <a:pt x="72" y="79"/>
                            <a:pt x="70" y="89"/>
                            <a:pt x="69" y="93"/>
                          </a:cubicBezTo>
                          <a:cubicBezTo>
                            <a:pt x="69" y="93"/>
                            <a:pt x="80" y="92"/>
                            <a:pt x="83" y="87"/>
                          </a:cubicBezTo>
                          <a:cubicBezTo>
                            <a:pt x="86" y="82"/>
                            <a:pt x="97" y="64"/>
                            <a:pt x="94" y="5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CED5D8"/>
                        </a:gs>
                        <a:gs pos="50000">
                          <a:srgbClr val="C3CDD7"/>
                        </a:gs>
                        <a:gs pos="100000">
                          <a:srgbClr val="CED5D8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634" name="Group 1890"/>
                <p:cNvGrpSpPr>
                  <a:grpSpLocks/>
                </p:cNvGrpSpPr>
                <p:nvPr/>
              </p:nvGrpSpPr>
              <p:grpSpPr bwMode="gray">
                <a:xfrm>
                  <a:off x="1916949" y="3143700"/>
                  <a:ext cx="661010" cy="2023892"/>
                  <a:chOff x="558" y="-2537"/>
                  <a:chExt cx="470" cy="1139"/>
                </a:xfrm>
              </p:grpSpPr>
              <p:sp>
                <p:nvSpPr>
                  <p:cNvPr id="683" name="Freeform 189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78" y="-1977"/>
                    <a:ext cx="211" cy="579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1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20"/>
                          <a:pt x="24" y="13"/>
                          <a:pt x="11" y="11"/>
                        </a:cubicBezTo>
                        <a:cubicBezTo>
                          <a:pt x="5" y="10"/>
                          <a:pt x="3" y="5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207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1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solidFill>
                    <a:srgbClr val="39A96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4" name="Freeform 189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78" y="-1977"/>
                    <a:ext cx="211" cy="579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1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20"/>
                          <a:pt x="24" y="13"/>
                          <a:pt x="11" y="11"/>
                        </a:cubicBezTo>
                        <a:cubicBezTo>
                          <a:pt x="5" y="10"/>
                          <a:pt x="3" y="5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207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1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5" name="Freeform 189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58" y="-2365"/>
                    <a:ext cx="470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3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3" y="189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8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4" y="4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3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2" y="190"/>
                          <a:pt x="137" y="181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8" y="82"/>
                          <a:pt x="138" y="88"/>
                        </a:cubicBezTo>
                        <a:cubicBezTo>
                          <a:pt x="142" y="110"/>
                          <a:pt x="148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6" name="Freeform 18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58" y="-2365"/>
                    <a:ext cx="470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3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3" y="189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8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4" y="4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3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2" y="190"/>
                          <a:pt x="137" y="181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8" y="82"/>
                          <a:pt x="138" y="88"/>
                        </a:cubicBezTo>
                        <a:cubicBezTo>
                          <a:pt x="142" y="110"/>
                          <a:pt x="148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7" name="Freeform 189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61" y="-1883"/>
                    <a:ext cx="24" cy="390"/>
                  </a:xfrm>
                  <a:custGeom>
                    <a:avLst/>
                    <a:gdLst/>
                    <a:ahLst/>
                    <a:cxnLst>
                      <a:cxn ang="0">
                        <a:pos x="8" y="165"/>
                      </a:cxn>
                      <a:cxn ang="0">
                        <a:pos x="9" y="1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" h="165">
                        <a:moveTo>
                          <a:pt x="8" y="165"/>
                        </a:moveTo>
                        <a:cubicBezTo>
                          <a:pt x="7" y="131"/>
                          <a:pt x="10" y="15"/>
                          <a:pt x="9" y="11"/>
                        </a:cubicBezTo>
                        <a:cubicBezTo>
                          <a:pt x="9" y="7"/>
                          <a:pt x="1" y="7"/>
                          <a:pt x="0" y="0"/>
                        </a:cubicBezTo>
                      </a:path>
                    </a:pathLst>
                  </a:custGeom>
                  <a:noFill/>
                  <a:ln w="635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8" name="Freeform 18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12" y="-2391"/>
                    <a:ext cx="153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19"/>
                      </a:cxn>
                      <a:cxn ang="0">
                        <a:pos x="15" y="12"/>
                      </a:cxn>
                      <a:cxn ang="0">
                        <a:pos x="53" y="16"/>
                      </a:cxn>
                      <a:cxn ang="0">
                        <a:pos x="56" y="29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5" h="41">
                        <a:moveTo>
                          <a:pt x="29" y="39"/>
                        </a:moveTo>
                        <a:cubicBezTo>
                          <a:pt x="13" y="37"/>
                          <a:pt x="0" y="23"/>
                          <a:pt x="9" y="19"/>
                        </a:cubicBezTo>
                        <a:cubicBezTo>
                          <a:pt x="14" y="16"/>
                          <a:pt x="12" y="15"/>
                          <a:pt x="15" y="12"/>
                        </a:cubicBezTo>
                        <a:cubicBezTo>
                          <a:pt x="17" y="10"/>
                          <a:pt x="53" y="0"/>
                          <a:pt x="53" y="16"/>
                        </a:cubicBezTo>
                        <a:cubicBezTo>
                          <a:pt x="53" y="21"/>
                          <a:pt x="46" y="25"/>
                          <a:pt x="56" y="29"/>
                        </a:cubicBezTo>
                        <a:cubicBezTo>
                          <a:pt x="65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9" name="Freeform 18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03" y="-2363"/>
                    <a:ext cx="376" cy="447"/>
                  </a:xfrm>
                  <a:custGeom>
                    <a:avLst/>
                    <a:gdLst/>
                    <a:ahLst/>
                    <a:cxnLst>
                      <a:cxn ang="0">
                        <a:pos x="150" y="48"/>
                      </a:cxn>
                      <a:cxn ang="0">
                        <a:pos x="124" y="23"/>
                      </a:cxn>
                      <a:cxn ang="0">
                        <a:pos x="123" y="23"/>
                      </a:cxn>
                      <a:cxn ang="0">
                        <a:pos x="123" y="23"/>
                      </a:cxn>
                      <a:cxn ang="0">
                        <a:pos x="123" y="23"/>
                      </a:cxn>
                      <a:cxn ang="0">
                        <a:pos x="122" y="22"/>
                      </a:cxn>
                      <a:cxn ang="0">
                        <a:pos x="122" y="22"/>
                      </a:cxn>
                      <a:cxn ang="0">
                        <a:pos x="116" y="21"/>
                      </a:cxn>
                      <a:cxn ang="0">
                        <a:pos x="116" y="21"/>
                      </a:cxn>
                      <a:cxn ang="0">
                        <a:pos x="114" y="20"/>
                      </a:cxn>
                      <a:cxn ang="0">
                        <a:pos x="113" y="20"/>
                      </a:cxn>
                      <a:cxn ang="0">
                        <a:pos x="111" y="19"/>
                      </a:cxn>
                      <a:cxn ang="0">
                        <a:pos x="109" y="19"/>
                      </a:cxn>
                      <a:cxn ang="0">
                        <a:pos x="108" y="19"/>
                      </a:cxn>
                      <a:cxn ang="0">
                        <a:pos x="106" y="18"/>
                      </a:cxn>
                      <a:cxn ang="0">
                        <a:pos x="69" y="71"/>
                      </a:cxn>
                      <a:cxn ang="0">
                        <a:pos x="68" y="180"/>
                      </a:cxn>
                      <a:cxn ang="0">
                        <a:pos x="69" y="71"/>
                      </a:cxn>
                      <a:cxn ang="0">
                        <a:pos x="67" y="62"/>
                      </a:cxn>
                      <a:cxn ang="0">
                        <a:pos x="52" y="15"/>
                      </a:cxn>
                      <a:cxn ang="0">
                        <a:pos x="52" y="13"/>
                      </a:cxn>
                      <a:cxn ang="0">
                        <a:pos x="66" y="7"/>
                      </a:cxn>
                      <a:cxn ang="0">
                        <a:pos x="55" y="4"/>
                      </a:cxn>
                      <a:cxn ang="0">
                        <a:pos x="55" y="4"/>
                      </a:cxn>
                      <a:cxn ang="0">
                        <a:pos x="41" y="1"/>
                      </a:cxn>
                      <a:cxn ang="0">
                        <a:pos x="40" y="1"/>
                      </a:cxn>
                      <a:cxn ang="0">
                        <a:pos x="12" y="11"/>
                      </a:cxn>
                      <a:cxn ang="0">
                        <a:pos x="0" y="73"/>
                      </a:cxn>
                      <a:cxn ang="0">
                        <a:pos x="30" y="83"/>
                      </a:cxn>
                      <a:cxn ang="0">
                        <a:pos x="35" y="50"/>
                      </a:cxn>
                      <a:cxn ang="0">
                        <a:pos x="34" y="163"/>
                      </a:cxn>
                      <a:cxn ang="0">
                        <a:pos x="44" y="174"/>
                      </a:cxn>
                      <a:cxn ang="0">
                        <a:pos x="94" y="188"/>
                      </a:cxn>
                      <a:cxn ang="0">
                        <a:pos x="121" y="168"/>
                      </a:cxn>
                      <a:cxn ang="0">
                        <a:pos x="121" y="111"/>
                      </a:cxn>
                      <a:cxn ang="0">
                        <a:pos x="119" y="87"/>
                      </a:cxn>
                      <a:cxn ang="0">
                        <a:pos x="119" y="82"/>
                      </a:cxn>
                      <a:cxn ang="0">
                        <a:pos x="119" y="80"/>
                      </a:cxn>
                      <a:cxn ang="0">
                        <a:pos x="118" y="77"/>
                      </a:cxn>
                      <a:cxn ang="0">
                        <a:pos x="119" y="87"/>
                      </a:cxn>
                      <a:cxn ang="0">
                        <a:pos x="123" y="111"/>
                      </a:cxn>
                      <a:cxn ang="0">
                        <a:pos x="159" y="105"/>
                      </a:cxn>
                      <a:cxn ang="0">
                        <a:pos x="150" y="48"/>
                      </a:cxn>
                    </a:cxnLst>
                    <a:rect l="0" t="0" r="r" b="b"/>
                    <a:pathLst>
                      <a:path w="159" h="189">
                        <a:moveTo>
                          <a:pt x="150" y="48"/>
                        </a:moveTo>
                        <a:cubicBezTo>
                          <a:pt x="147" y="31"/>
                          <a:pt x="132" y="26"/>
                          <a:pt x="124" y="23"/>
                        </a:cubicBezTo>
                        <a:cubicBezTo>
                          <a:pt x="124" y="23"/>
                          <a:pt x="124" y="23"/>
                          <a:pt x="123" y="23"/>
                        </a:cubicBezTo>
                        <a:cubicBezTo>
                          <a:pt x="123" y="23"/>
                          <a:pt x="123" y="23"/>
                          <a:pt x="123" y="23"/>
                        </a:cubicBezTo>
                        <a:cubicBezTo>
                          <a:pt x="123" y="23"/>
                          <a:pt x="123" y="23"/>
                          <a:pt x="123" y="23"/>
                        </a:cubicBezTo>
                        <a:cubicBezTo>
                          <a:pt x="123" y="23"/>
                          <a:pt x="122" y="23"/>
                          <a:pt x="122" y="22"/>
                        </a:cubicBezTo>
                        <a:cubicBezTo>
                          <a:pt x="122" y="22"/>
                          <a:pt x="122" y="22"/>
                          <a:pt x="122" y="22"/>
                        </a:cubicBezTo>
                        <a:cubicBezTo>
                          <a:pt x="120" y="22"/>
                          <a:pt x="118" y="21"/>
                          <a:pt x="116" y="21"/>
                        </a:cubicBezTo>
                        <a:cubicBezTo>
                          <a:pt x="116" y="21"/>
                          <a:pt x="116" y="21"/>
                          <a:pt x="116" y="21"/>
                        </a:cubicBezTo>
                        <a:cubicBezTo>
                          <a:pt x="115" y="20"/>
                          <a:pt x="114" y="20"/>
                          <a:pt x="114" y="20"/>
                        </a:cubicBezTo>
                        <a:cubicBezTo>
                          <a:pt x="113" y="20"/>
                          <a:pt x="113" y="20"/>
                          <a:pt x="113" y="20"/>
                        </a:cubicBezTo>
                        <a:cubicBezTo>
                          <a:pt x="112" y="20"/>
                          <a:pt x="112" y="19"/>
                          <a:pt x="111" y="19"/>
                        </a:cubicBezTo>
                        <a:cubicBezTo>
                          <a:pt x="110" y="19"/>
                          <a:pt x="110" y="19"/>
                          <a:pt x="109" y="19"/>
                        </a:cubicBezTo>
                        <a:cubicBezTo>
                          <a:pt x="109" y="19"/>
                          <a:pt x="109" y="19"/>
                          <a:pt x="108" y="19"/>
                        </a:cubicBezTo>
                        <a:cubicBezTo>
                          <a:pt x="108" y="18"/>
                          <a:pt x="107" y="18"/>
                          <a:pt x="106" y="18"/>
                        </a:cubicBezTo>
                        <a:cubicBezTo>
                          <a:pt x="87" y="39"/>
                          <a:pt x="69" y="71"/>
                          <a:pt x="69" y="71"/>
                        </a:cubicBezTo>
                        <a:cubicBezTo>
                          <a:pt x="69" y="82"/>
                          <a:pt x="68" y="180"/>
                          <a:pt x="68" y="180"/>
                        </a:cubicBezTo>
                        <a:cubicBezTo>
                          <a:pt x="69" y="71"/>
                          <a:pt x="69" y="71"/>
                          <a:pt x="69" y="71"/>
                        </a:cubicBezTo>
                        <a:cubicBezTo>
                          <a:pt x="69" y="69"/>
                          <a:pt x="68" y="66"/>
                          <a:pt x="67" y="62"/>
                        </a:cubicBezTo>
                        <a:cubicBezTo>
                          <a:pt x="63" y="47"/>
                          <a:pt x="53" y="22"/>
                          <a:pt x="52" y="15"/>
                        </a:cubicBezTo>
                        <a:cubicBezTo>
                          <a:pt x="52" y="14"/>
                          <a:pt x="52" y="13"/>
                          <a:pt x="52" y="13"/>
                        </a:cubicBezTo>
                        <a:cubicBezTo>
                          <a:pt x="66" y="7"/>
                          <a:pt x="66" y="7"/>
                          <a:pt x="66" y="7"/>
                        </a:cubicBezTo>
                        <a:cubicBezTo>
                          <a:pt x="62" y="6"/>
                          <a:pt x="59" y="5"/>
                          <a:pt x="55" y="4"/>
                        </a:cubicBezTo>
                        <a:cubicBezTo>
                          <a:pt x="55" y="4"/>
                          <a:pt x="55" y="4"/>
                          <a:pt x="55" y="4"/>
                        </a:cubicBezTo>
                        <a:cubicBezTo>
                          <a:pt x="46" y="1"/>
                          <a:pt x="47" y="2"/>
                          <a:pt x="41" y="1"/>
                        </a:cubicBezTo>
                        <a:cubicBezTo>
                          <a:pt x="41" y="1"/>
                          <a:pt x="41" y="1"/>
                          <a:pt x="40" y="1"/>
                        </a:cubicBezTo>
                        <a:cubicBezTo>
                          <a:pt x="31" y="0"/>
                          <a:pt x="14" y="3"/>
                          <a:pt x="12" y="11"/>
                        </a:cubicBezTo>
                        <a:cubicBezTo>
                          <a:pt x="11" y="13"/>
                          <a:pt x="6" y="41"/>
                          <a:pt x="0" y="73"/>
                        </a:cubicBezTo>
                        <a:cubicBezTo>
                          <a:pt x="14" y="80"/>
                          <a:pt x="25" y="82"/>
                          <a:pt x="30" y="83"/>
                        </a:cubicBezTo>
                        <a:cubicBezTo>
                          <a:pt x="32" y="68"/>
                          <a:pt x="34" y="56"/>
                          <a:pt x="35" y="50"/>
                        </a:cubicBezTo>
                        <a:cubicBezTo>
                          <a:pt x="34" y="88"/>
                          <a:pt x="34" y="136"/>
                          <a:pt x="34" y="163"/>
                        </a:cubicBezTo>
                        <a:cubicBezTo>
                          <a:pt x="35" y="168"/>
                          <a:pt x="37" y="173"/>
                          <a:pt x="44" y="174"/>
                        </a:cubicBezTo>
                        <a:cubicBezTo>
                          <a:pt x="56" y="176"/>
                          <a:pt x="87" y="186"/>
                          <a:pt x="94" y="188"/>
                        </a:cubicBezTo>
                        <a:cubicBezTo>
                          <a:pt x="103" y="189"/>
                          <a:pt x="118" y="180"/>
                          <a:pt x="121" y="168"/>
                        </a:cubicBezTo>
                        <a:cubicBezTo>
                          <a:pt x="121" y="149"/>
                          <a:pt x="121" y="129"/>
                          <a:pt x="121" y="111"/>
                        </a:cubicBezTo>
                        <a:cubicBezTo>
                          <a:pt x="120" y="103"/>
                          <a:pt x="120" y="94"/>
                          <a:pt x="119" y="87"/>
                        </a:cubicBezTo>
                        <a:cubicBezTo>
                          <a:pt x="119" y="85"/>
                          <a:pt x="119" y="83"/>
                          <a:pt x="119" y="82"/>
                        </a:cubicBezTo>
                        <a:cubicBezTo>
                          <a:pt x="119" y="81"/>
                          <a:pt x="119" y="81"/>
                          <a:pt x="119" y="80"/>
                        </a:cubicBezTo>
                        <a:cubicBezTo>
                          <a:pt x="118" y="79"/>
                          <a:pt x="118" y="78"/>
                          <a:pt x="118" y="77"/>
                        </a:cubicBezTo>
                        <a:cubicBezTo>
                          <a:pt x="119" y="80"/>
                          <a:pt x="119" y="83"/>
                          <a:pt x="119" y="87"/>
                        </a:cubicBezTo>
                        <a:cubicBezTo>
                          <a:pt x="120" y="93"/>
                          <a:pt x="122" y="102"/>
                          <a:pt x="123" y="111"/>
                        </a:cubicBezTo>
                        <a:cubicBezTo>
                          <a:pt x="130" y="112"/>
                          <a:pt x="145" y="111"/>
                          <a:pt x="159" y="105"/>
                        </a:cubicBezTo>
                        <a:cubicBezTo>
                          <a:pt x="155" y="79"/>
                          <a:pt x="151" y="55"/>
                          <a:pt x="150" y="48"/>
                        </a:cubicBezTo>
                        <a:close/>
                      </a:path>
                    </a:pathLst>
                  </a:custGeom>
                  <a:solidFill>
                    <a:srgbClr val="39A96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90" name="Freeform 189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0" y="-2518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2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91" name="Freeform 189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0" y="-2518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2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92" name="Freeform 190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7" y="-2407"/>
                    <a:ext cx="93" cy="78"/>
                  </a:xfrm>
                  <a:custGeom>
                    <a:avLst/>
                    <a:gdLst/>
                    <a:ahLst/>
                    <a:cxnLst>
                      <a:cxn ang="0">
                        <a:pos x="36" y="14"/>
                      </a:cxn>
                      <a:cxn ang="0">
                        <a:pos x="0" y="7"/>
                      </a:cxn>
                      <a:cxn ang="0">
                        <a:pos x="20" y="29"/>
                      </a:cxn>
                      <a:cxn ang="0">
                        <a:pos x="36" y="14"/>
                      </a:cxn>
                    </a:cxnLst>
                    <a:rect l="0" t="0" r="r" b="b"/>
                    <a:pathLst>
                      <a:path w="39" h="33">
                        <a:moveTo>
                          <a:pt x="36" y="14"/>
                        </a:moveTo>
                        <a:cubicBezTo>
                          <a:pt x="36" y="14"/>
                          <a:pt x="0" y="0"/>
                          <a:pt x="0" y="7"/>
                        </a:cubicBezTo>
                        <a:cubicBezTo>
                          <a:pt x="0" y="14"/>
                          <a:pt x="11" y="25"/>
                          <a:pt x="20" y="29"/>
                        </a:cubicBezTo>
                        <a:cubicBezTo>
                          <a:pt x="31" y="33"/>
                          <a:pt x="39" y="32"/>
                          <a:pt x="36" y="14"/>
                        </a:cubicBezTo>
                        <a:close/>
                      </a:path>
                    </a:pathLst>
                  </a:custGeom>
                  <a:solidFill>
                    <a:srgbClr val="9AC1D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93" name="Freeform 190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83" y="-2429"/>
                    <a:ext cx="94" cy="55"/>
                  </a:xfrm>
                  <a:custGeom>
                    <a:avLst/>
                    <a:gdLst/>
                    <a:ahLst/>
                    <a:cxnLst>
                      <a:cxn ang="0">
                        <a:pos x="94" y="0"/>
                      </a:cxn>
                      <a:cxn ang="0">
                        <a:pos x="0" y="55"/>
                      </a:cxn>
                      <a:cxn ang="0">
                        <a:pos x="94" y="0"/>
                      </a:cxn>
                    </a:cxnLst>
                    <a:rect l="0" t="0" r="r" b="b"/>
                    <a:pathLst>
                      <a:path w="94" h="55">
                        <a:moveTo>
                          <a:pt x="94" y="0"/>
                        </a:moveTo>
                        <a:lnTo>
                          <a:pt x="0" y="55"/>
                        </a:lnTo>
                        <a:lnTo>
                          <a:pt x="9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94" name="Line 1902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>
                    <a:off x="783" y="-2429"/>
                    <a:ext cx="94" cy="5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95" name="Freeform 190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5" y="-2537"/>
                    <a:ext cx="234" cy="163"/>
                  </a:xfrm>
                  <a:custGeom>
                    <a:avLst/>
                    <a:gdLst/>
                    <a:ahLst/>
                    <a:cxnLst>
                      <a:cxn ang="0">
                        <a:pos x="19" y="8"/>
                      </a:cxn>
                      <a:cxn ang="0">
                        <a:pos x="0" y="39"/>
                      </a:cxn>
                      <a:cxn ang="0">
                        <a:pos x="50" y="54"/>
                      </a:cxn>
                      <a:cxn ang="0">
                        <a:pos x="72" y="69"/>
                      </a:cxn>
                      <a:cxn ang="0">
                        <a:pos x="19" y="8"/>
                      </a:cxn>
                    </a:cxnLst>
                    <a:rect l="0" t="0" r="r" b="b"/>
                    <a:pathLst>
                      <a:path w="99" h="69">
                        <a:moveTo>
                          <a:pt x="19" y="8"/>
                        </a:moveTo>
                        <a:cubicBezTo>
                          <a:pt x="11" y="10"/>
                          <a:pt x="2" y="26"/>
                          <a:pt x="0" y="39"/>
                        </a:cubicBezTo>
                        <a:cubicBezTo>
                          <a:pt x="0" y="39"/>
                          <a:pt x="19" y="49"/>
                          <a:pt x="50" y="54"/>
                        </a:cubicBezTo>
                        <a:cubicBezTo>
                          <a:pt x="57" y="55"/>
                          <a:pt x="64" y="68"/>
                          <a:pt x="72" y="69"/>
                        </a:cubicBezTo>
                        <a:cubicBezTo>
                          <a:pt x="99" y="16"/>
                          <a:pt x="44" y="0"/>
                          <a:pt x="19" y="8"/>
                        </a:cubicBezTo>
                        <a:close/>
                      </a:path>
                    </a:pathLst>
                  </a:custGeom>
                  <a:solidFill>
                    <a:srgbClr val="39A96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635" name="Group 2012"/>
                <p:cNvGrpSpPr>
                  <a:grpSpLocks/>
                </p:cNvGrpSpPr>
                <p:nvPr/>
              </p:nvGrpSpPr>
              <p:grpSpPr bwMode="gray">
                <a:xfrm>
                  <a:off x="1478531" y="3344022"/>
                  <a:ext cx="661010" cy="1998829"/>
                  <a:chOff x="-3274" y="695"/>
                  <a:chExt cx="471" cy="1120"/>
                </a:xfrm>
              </p:grpSpPr>
              <p:sp>
                <p:nvSpPr>
                  <p:cNvPr id="672" name="Freeform 201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53" y="1236"/>
                    <a:ext cx="213" cy="579"/>
                  </a:xfrm>
                  <a:custGeom>
                    <a:avLst/>
                    <a:gdLst/>
                    <a:ahLst/>
                    <a:cxnLst>
                      <a:cxn ang="0">
                        <a:pos x="89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63" y="21"/>
                      </a:cxn>
                      <a:cxn ang="0">
                        <a:pos x="12" y="11"/>
                      </a:cxn>
                      <a:cxn ang="0">
                        <a:pos x="2" y="0"/>
                      </a:cxn>
                      <a:cxn ang="0">
                        <a:pos x="3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5" y="52"/>
                      </a:cxn>
                      <a:cxn ang="0">
                        <a:pos x="36" y="40"/>
                      </a:cxn>
                      <a:cxn ang="0">
                        <a:pos x="45" y="52"/>
                      </a:cxn>
                      <a:cxn ang="0">
                        <a:pos x="43" y="205"/>
                      </a:cxn>
                      <a:cxn ang="0">
                        <a:pos x="44" y="211"/>
                      </a:cxn>
                      <a:cxn ang="0">
                        <a:pos x="88" y="218"/>
                      </a:cxn>
                      <a:cxn ang="0">
                        <a:pos x="89" y="156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1"/>
                          <a:pt x="90" y="48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7"/>
                          <a:pt x="71" y="22"/>
                          <a:pt x="63" y="21"/>
                        </a:cubicBezTo>
                        <a:cubicBezTo>
                          <a:pt x="55" y="20"/>
                          <a:pt x="24" y="13"/>
                          <a:pt x="12" y="11"/>
                        </a:cubicBezTo>
                        <a:cubicBezTo>
                          <a:pt x="6" y="10"/>
                          <a:pt x="4" y="5"/>
                          <a:pt x="2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2" y="49"/>
                          <a:pt x="0" y="182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171"/>
                          <a:pt x="46" y="56"/>
                          <a:pt x="45" y="52"/>
                        </a:cubicBezTo>
                        <a:cubicBezTo>
                          <a:pt x="45" y="48"/>
                          <a:pt x="36" y="47"/>
                          <a:pt x="36" y="40"/>
                        </a:cubicBezTo>
                        <a:cubicBezTo>
                          <a:pt x="36" y="47"/>
                          <a:pt x="45" y="48"/>
                          <a:pt x="45" y="52"/>
                        </a:cubicBezTo>
                        <a:cubicBezTo>
                          <a:pt x="46" y="56"/>
                          <a:pt x="43" y="171"/>
                          <a:pt x="43" y="205"/>
                        </a:cubicBezTo>
                        <a:cubicBezTo>
                          <a:pt x="43" y="207"/>
                          <a:pt x="44" y="211"/>
                          <a:pt x="44" y="211"/>
                        </a:cubicBezTo>
                        <a:cubicBezTo>
                          <a:pt x="46" y="245"/>
                          <a:pt x="87" y="236"/>
                          <a:pt x="88" y="218"/>
                        </a:cubicBezTo>
                        <a:cubicBezTo>
                          <a:pt x="89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3" name="Freeform 201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4" y="189"/>
                      </a:cxn>
                      <a:cxn ang="0">
                        <a:pos x="140" y="170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122"/>
                          <a:pt x="53" y="164"/>
                        </a:cubicBezTo>
                        <a:cubicBezTo>
                          <a:pt x="55" y="169"/>
                          <a:pt x="57" y="174"/>
                          <a:pt x="63" y="175"/>
                        </a:cubicBezTo>
                        <a:cubicBezTo>
                          <a:pt x="75" y="177"/>
                          <a:pt x="107" y="187"/>
                          <a:pt x="114" y="189"/>
                        </a:cubicBezTo>
                        <a:cubicBezTo>
                          <a:pt x="122" y="190"/>
                          <a:pt x="138" y="181"/>
                          <a:pt x="140" y="170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9" y="82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chemeClr val="accent1"/>
                      </a:gs>
                      <a:gs pos="50000">
                        <a:schemeClr val="accent1">
                          <a:lumMod val="75000"/>
                        </a:schemeClr>
                      </a:gs>
                      <a:gs pos="100000">
                        <a:schemeClr val="accent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4" name="Freeform 201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4" y="189"/>
                      </a:cxn>
                      <a:cxn ang="0">
                        <a:pos x="140" y="170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122"/>
                          <a:pt x="53" y="164"/>
                        </a:cubicBezTo>
                        <a:cubicBezTo>
                          <a:pt x="55" y="169"/>
                          <a:pt x="57" y="174"/>
                          <a:pt x="63" y="175"/>
                        </a:cubicBezTo>
                        <a:cubicBezTo>
                          <a:pt x="75" y="177"/>
                          <a:pt x="107" y="187"/>
                          <a:pt x="114" y="189"/>
                        </a:cubicBezTo>
                        <a:cubicBezTo>
                          <a:pt x="122" y="190"/>
                          <a:pt x="138" y="181"/>
                          <a:pt x="140" y="170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9" y="82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5" name="Freeform 20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741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288"/>
                      </a:cxn>
                      <a:cxn ang="0">
                        <a:pos x="63" y="299"/>
                      </a:cxn>
                      <a:cxn ang="0">
                        <a:pos x="74" y="302"/>
                      </a:cxn>
                      <a:cxn ang="0">
                        <a:pos x="74" y="20"/>
                      </a:cxn>
                      <a:cxn ang="0">
                        <a:pos x="90" y="21"/>
                      </a:cxn>
                      <a:cxn ang="0">
                        <a:pos x="105" y="28"/>
                      </a:cxn>
                      <a:cxn ang="0">
                        <a:pos x="105" y="311"/>
                      </a:cxn>
                      <a:cxn ang="0">
                        <a:pos x="114" y="313"/>
                      </a:cxn>
                      <a:cxn ang="0">
                        <a:pos x="140" y="294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7" y="75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7" y="75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314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246"/>
                          <a:pt x="53" y="288"/>
                        </a:cubicBezTo>
                        <a:cubicBezTo>
                          <a:pt x="55" y="293"/>
                          <a:pt x="57" y="298"/>
                          <a:pt x="63" y="299"/>
                        </a:cubicBezTo>
                        <a:cubicBezTo>
                          <a:pt x="66" y="299"/>
                          <a:pt x="70" y="300"/>
                          <a:pt x="74" y="302"/>
                        </a:cubicBezTo>
                        <a:cubicBezTo>
                          <a:pt x="74" y="20"/>
                          <a:pt x="74" y="20"/>
                          <a:pt x="74" y="20"/>
                        </a:cubicBezTo>
                        <a:cubicBezTo>
                          <a:pt x="90" y="21"/>
                          <a:pt x="90" y="21"/>
                          <a:pt x="90" y="21"/>
                        </a:cubicBezTo>
                        <a:cubicBezTo>
                          <a:pt x="105" y="28"/>
                          <a:pt x="105" y="28"/>
                          <a:pt x="105" y="28"/>
                        </a:cubicBezTo>
                        <a:cubicBezTo>
                          <a:pt x="105" y="311"/>
                          <a:pt x="105" y="311"/>
                          <a:pt x="105" y="311"/>
                        </a:cubicBezTo>
                        <a:cubicBezTo>
                          <a:pt x="109" y="312"/>
                          <a:pt x="112" y="312"/>
                          <a:pt x="114" y="313"/>
                        </a:cubicBezTo>
                        <a:cubicBezTo>
                          <a:pt x="122" y="314"/>
                          <a:pt x="138" y="305"/>
                          <a:pt x="140" y="294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82"/>
                          <a:pt x="138" y="78"/>
                          <a:pt x="137" y="75"/>
                        </a:cubicBezTo>
                        <a:cubicBezTo>
                          <a:pt x="137" y="74"/>
                          <a:pt x="137" y="72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1"/>
                          <a:pt x="136" y="71"/>
                          <a:pt x="136" y="71"/>
                        </a:cubicBezTo>
                        <a:cubicBezTo>
                          <a:pt x="137" y="72"/>
                          <a:pt x="137" y="74"/>
                          <a:pt x="137" y="75"/>
                        </a:cubicBezTo>
                        <a:cubicBezTo>
                          <a:pt x="138" y="79"/>
                          <a:pt x="139" y="84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6" name="Freeform 20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20" y="823"/>
                    <a:ext cx="156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23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7" y="29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3" y="37"/>
                          <a:pt x="0" y="25"/>
                          <a:pt x="9" y="23"/>
                        </a:cubicBezTo>
                        <a:cubicBezTo>
                          <a:pt x="16" y="21"/>
                          <a:pt x="12" y="15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29"/>
                        </a:cubicBezTo>
                        <a:cubicBezTo>
                          <a:pt x="66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7" name="Freeform 20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1" y="69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80" y="39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2"/>
                        </a:cubicBezTo>
                        <a:cubicBezTo>
                          <a:pt x="2" y="64"/>
                          <a:pt x="20" y="80"/>
                          <a:pt x="42" y="79"/>
                        </a:cubicBezTo>
                        <a:cubicBezTo>
                          <a:pt x="64" y="78"/>
                          <a:pt x="81" y="60"/>
                          <a:pt x="80" y="39"/>
                        </a:cubicBezTo>
                        <a:cubicBezTo>
                          <a:pt x="79" y="17"/>
                          <a:pt x="60" y="0"/>
                          <a:pt x="39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8" name="Freeform 20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1" y="69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80" y="39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2"/>
                        </a:cubicBezTo>
                        <a:cubicBezTo>
                          <a:pt x="2" y="64"/>
                          <a:pt x="20" y="80"/>
                          <a:pt x="42" y="79"/>
                        </a:cubicBezTo>
                        <a:cubicBezTo>
                          <a:pt x="64" y="78"/>
                          <a:pt x="81" y="60"/>
                          <a:pt x="80" y="39"/>
                        </a:cubicBezTo>
                        <a:cubicBezTo>
                          <a:pt x="79" y="17"/>
                          <a:pt x="60" y="0"/>
                          <a:pt x="39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9" name="Freeform 202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009" y="1333"/>
                    <a:ext cx="69" cy="16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9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69" h="16">
                        <a:moveTo>
                          <a:pt x="0" y="16"/>
                        </a:moveTo>
                        <a:lnTo>
                          <a:pt x="69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0" name="Line 2021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V="1">
                    <a:off x="-3009" y="1333"/>
                    <a:ext cx="69" cy="16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1" name="Freeform 202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4" y="1316"/>
                    <a:ext cx="22" cy="7"/>
                  </a:xfrm>
                  <a:custGeom>
                    <a:avLst/>
                    <a:gdLst/>
                    <a:ahLst/>
                    <a:cxnLst>
                      <a:cxn ang="0">
                        <a:pos x="22" y="7"/>
                      </a:cxn>
                      <a:cxn ang="0">
                        <a:pos x="0" y="0"/>
                      </a:cxn>
                      <a:cxn ang="0">
                        <a:pos x="22" y="7"/>
                      </a:cxn>
                    </a:cxnLst>
                    <a:rect l="0" t="0" r="r" b="b"/>
                    <a:pathLst>
                      <a:path w="22" h="7">
                        <a:moveTo>
                          <a:pt x="22" y="7"/>
                        </a:moveTo>
                        <a:lnTo>
                          <a:pt x="0" y="0"/>
                        </a:lnTo>
                        <a:lnTo>
                          <a:pt x="22" y="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2" name="Line 2023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-3144" y="1316"/>
                    <a:ext cx="22" cy="7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636" name="Group 2893"/>
                <p:cNvGrpSpPr>
                  <a:grpSpLocks/>
                </p:cNvGrpSpPr>
                <p:nvPr/>
              </p:nvGrpSpPr>
              <p:grpSpPr bwMode="gray">
                <a:xfrm>
                  <a:off x="2738092" y="3151663"/>
                  <a:ext cx="582082" cy="1936164"/>
                  <a:chOff x="1234" y="-3162"/>
                  <a:chExt cx="416" cy="1112"/>
                </a:xfrm>
              </p:grpSpPr>
              <p:sp>
                <p:nvSpPr>
                  <p:cNvPr id="654" name="Freeform 28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38" y="-2654"/>
                    <a:ext cx="215" cy="604"/>
                  </a:xfrm>
                  <a:custGeom>
                    <a:avLst/>
                    <a:gdLst/>
                    <a:ahLst/>
                    <a:cxnLst>
                      <a:cxn ang="0">
                        <a:pos x="80" y="2"/>
                      </a:cxn>
                      <a:cxn ang="0">
                        <a:pos x="80" y="2"/>
                      </a:cxn>
                      <a:cxn ang="0">
                        <a:pos x="4" y="0"/>
                      </a:cxn>
                      <a:cxn ang="0">
                        <a:pos x="0" y="29"/>
                      </a:cxn>
                      <a:cxn ang="0">
                        <a:pos x="11" y="216"/>
                      </a:cxn>
                      <a:cxn ang="0">
                        <a:pos x="44" y="215"/>
                      </a:cxn>
                      <a:cxn ang="0">
                        <a:pos x="42" y="54"/>
                      </a:cxn>
                      <a:cxn ang="0">
                        <a:pos x="33" y="42"/>
                      </a:cxn>
                      <a:cxn ang="0">
                        <a:pos x="42" y="54"/>
                      </a:cxn>
                      <a:cxn ang="0">
                        <a:pos x="44" y="215"/>
                      </a:cxn>
                      <a:cxn ang="0">
                        <a:pos x="44" y="222"/>
                      </a:cxn>
                      <a:cxn ang="0">
                        <a:pos x="81" y="229"/>
                      </a:cxn>
                      <a:cxn ang="0">
                        <a:pos x="86" y="52"/>
                      </a:cxn>
                      <a:cxn ang="0">
                        <a:pos x="80" y="2"/>
                      </a:cxn>
                    </a:cxnLst>
                    <a:rect l="0" t="0" r="r" b="b"/>
                    <a:pathLst>
                      <a:path w="91" h="256">
                        <a:moveTo>
                          <a:pt x="80" y="2"/>
                        </a:moveTo>
                        <a:cubicBezTo>
                          <a:pt x="80" y="3"/>
                          <a:pt x="80" y="2"/>
                          <a:pt x="80" y="2"/>
                        </a:cubicBezTo>
                        <a:cubicBezTo>
                          <a:pt x="77" y="13"/>
                          <a:pt x="3" y="5"/>
                          <a:pt x="4" y="0"/>
                        </a:cubicBezTo>
                        <a:cubicBezTo>
                          <a:pt x="0" y="18"/>
                          <a:pt x="0" y="25"/>
                          <a:pt x="0" y="29"/>
                        </a:cubicBezTo>
                        <a:cubicBezTo>
                          <a:pt x="2" y="48"/>
                          <a:pt x="11" y="129"/>
                          <a:pt x="11" y="216"/>
                        </a:cubicBezTo>
                        <a:cubicBezTo>
                          <a:pt x="11" y="239"/>
                          <a:pt x="44" y="235"/>
                          <a:pt x="44" y="215"/>
                        </a:cubicBezTo>
                        <a:cubicBezTo>
                          <a:pt x="43" y="181"/>
                          <a:pt x="43" y="58"/>
                          <a:pt x="42" y="54"/>
                        </a:cubicBezTo>
                        <a:cubicBezTo>
                          <a:pt x="41" y="50"/>
                          <a:pt x="33" y="49"/>
                          <a:pt x="33" y="42"/>
                        </a:cubicBezTo>
                        <a:cubicBezTo>
                          <a:pt x="33" y="49"/>
                          <a:pt x="41" y="50"/>
                          <a:pt x="42" y="54"/>
                        </a:cubicBezTo>
                        <a:cubicBezTo>
                          <a:pt x="43" y="58"/>
                          <a:pt x="43" y="181"/>
                          <a:pt x="44" y="215"/>
                        </a:cubicBezTo>
                        <a:cubicBezTo>
                          <a:pt x="44" y="217"/>
                          <a:pt x="44" y="222"/>
                          <a:pt x="44" y="222"/>
                        </a:cubicBezTo>
                        <a:cubicBezTo>
                          <a:pt x="47" y="256"/>
                          <a:pt x="81" y="246"/>
                          <a:pt x="81" y="229"/>
                        </a:cubicBezTo>
                        <a:cubicBezTo>
                          <a:pt x="81" y="161"/>
                          <a:pt x="83" y="67"/>
                          <a:pt x="86" y="52"/>
                        </a:cubicBezTo>
                        <a:cubicBezTo>
                          <a:pt x="91" y="27"/>
                          <a:pt x="83" y="5"/>
                          <a:pt x="8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5" name="Freeform 2895" descr="© INSCALE GmbH, 26.05.2010&#10;http://www.presentationload.com/"/>
                  <p:cNvSpPr>
                    <a:spLocks noEditPoints="1"/>
                  </p:cNvSpPr>
                  <p:nvPr/>
                </p:nvSpPr>
                <p:spPr bwMode="gray">
                  <a:xfrm>
                    <a:off x="1234" y="-3011"/>
                    <a:ext cx="416" cy="510"/>
                  </a:xfrm>
                  <a:custGeom>
                    <a:avLst/>
                    <a:gdLst/>
                    <a:ahLst/>
                    <a:cxnLst>
                      <a:cxn ang="0">
                        <a:pos x="171" y="192"/>
                      </a:cxn>
                      <a:cxn ang="0">
                        <a:pos x="151" y="44"/>
                      </a:cxn>
                      <a:cxn ang="0">
                        <a:pos x="124" y="19"/>
                      </a:cxn>
                      <a:cxn ang="0">
                        <a:pos x="91" y="10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7"/>
                      </a:cxn>
                      <a:cxn ang="0">
                        <a:pos x="26" y="165"/>
                      </a:cxn>
                      <a:cxn ang="0">
                        <a:pos x="41" y="70"/>
                      </a:cxn>
                      <a:cxn ang="0">
                        <a:pos x="48" y="85"/>
                      </a:cxn>
                      <a:cxn ang="0">
                        <a:pos x="48" y="151"/>
                      </a:cxn>
                      <a:cxn ang="0">
                        <a:pos x="57" y="161"/>
                      </a:cxn>
                      <a:cxn ang="0">
                        <a:pos x="102" y="173"/>
                      </a:cxn>
                      <a:cxn ang="0">
                        <a:pos x="124" y="153"/>
                      </a:cxn>
                      <a:cxn ang="0">
                        <a:pos x="126" y="67"/>
                      </a:cxn>
                      <a:cxn ang="0">
                        <a:pos x="128" y="85"/>
                      </a:cxn>
                      <a:cxn ang="0">
                        <a:pos x="150" y="201"/>
                      </a:cxn>
                      <a:cxn ang="0">
                        <a:pos x="171" y="192"/>
                      </a:cxn>
                      <a:cxn ang="0">
                        <a:pos x="43" y="56"/>
                      </a:cxn>
                      <a:cxn ang="0">
                        <a:pos x="45" y="45"/>
                      </a:cxn>
                      <a:cxn ang="0">
                        <a:pos x="44" y="55"/>
                      </a:cxn>
                      <a:cxn ang="0">
                        <a:pos x="44" y="54"/>
                      </a:cxn>
                      <a:cxn ang="0">
                        <a:pos x="43" y="56"/>
                      </a:cxn>
                    </a:cxnLst>
                    <a:rect l="0" t="0" r="r" b="b"/>
                    <a:pathLst>
                      <a:path w="176" h="216">
                        <a:moveTo>
                          <a:pt x="171" y="192"/>
                        </a:moveTo>
                        <a:cubicBezTo>
                          <a:pt x="167" y="171"/>
                          <a:pt x="153" y="62"/>
                          <a:pt x="151" y="44"/>
                        </a:cubicBezTo>
                        <a:cubicBezTo>
                          <a:pt x="148" y="27"/>
                          <a:pt x="132" y="22"/>
                          <a:pt x="124" y="19"/>
                        </a:cubicBezTo>
                        <a:cubicBezTo>
                          <a:pt x="117" y="16"/>
                          <a:pt x="104" y="14"/>
                          <a:pt x="91" y="10"/>
                        </a:cubicBezTo>
                        <a:cubicBezTo>
                          <a:pt x="79" y="7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8" y="136"/>
                          <a:pt x="4" y="157"/>
                        </a:cubicBezTo>
                        <a:cubicBezTo>
                          <a:pt x="0" y="176"/>
                          <a:pt x="21" y="180"/>
                          <a:pt x="26" y="165"/>
                        </a:cubicBezTo>
                        <a:cubicBezTo>
                          <a:pt x="28" y="159"/>
                          <a:pt x="36" y="103"/>
                          <a:pt x="41" y="70"/>
                        </a:cubicBezTo>
                        <a:cubicBezTo>
                          <a:pt x="41" y="76"/>
                          <a:pt x="43" y="81"/>
                          <a:pt x="48" y="85"/>
                        </a:cubicBezTo>
                        <a:cubicBezTo>
                          <a:pt x="51" y="100"/>
                          <a:pt x="53" y="119"/>
                          <a:pt x="48" y="151"/>
                        </a:cubicBezTo>
                        <a:cubicBezTo>
                          <a:pt x="47" y="156"/>
                          <a:pt x="51" y="161"/>
                          <a:pt x="57" y="161"/>
                        </a:cubicBezTo>
                        <a:cubicBezTo>
                          <a:pt x="70" y="164"/>
                          <a:pt x="95" y="171"/>
                          <a:pt x="102" y="173"/>
                        </a:cubicBezTo>
                        <a:cubicBezTo>
                          <a:pt x="110" y="174"/>
                          <a:pt x="129" y="162"/>
                          <a:pt x="124" y="153"/>
                        </a:cubicBezTo>
                        <a:cubicBezTo>
                          <a:pt x="114" y="132"/>
                          <a:pt x="124" y="79"/>
                          <a:pt x="126" y="67"/>
                        </a:cubicBezTo>
                        <a:cubicBezTo>
                          <a:pt x="126" y="67"/>
                          <a:pt x="128" y="79"/>
                          <a:pt x="128" y="85"/>
                        </a:cubicBezTo>
                        <a:cubicBezTo>
                          <a:pt x="131" y="107"/>
                          <a:pt x="139" y="147"/>
                          <a:pt x="150" y="201"/>
                        </a:cubicBezTo>
                        <a:cubicBezTo>
                          <a:pt x="153" y="216"/>
                          <a:pt x="176" y="215"/>
                          <a:pt x="171" y="192"/>
                        </a:cubicBezTo>
                        <a:close/>
                        <a:moveTo>
                          <a:pt x="43" y="56"/>
                        </a:moveTo>
                        <a:cubicBezTo>
                          <a:pt x="44" y="47"/>
                          <a:pt x="45" y="43"/>
                          <a:pt x="45" y="45"/>
                        </a:cubicBezTo>
                        <a:cubicBezTo>
                          <a:pt x="44" y="48"/>
                          <a:pt x="44" y="52"/>
                          <a:pt x="44" y="55"/>
                        </a:cubicBezTo>
                        <a:cubicBezTo>
                          <a:pt x="44" y="54"/>
                          <a:pt x="44" y="54"/>
                          <a:pt x="44" y="54"/>
                        </a:cubicBezTo>
                        <a:cubicBezTo>
                          <a:pt x="43" y="55"/>
                          <a:pt x="43" y="55"/>
                          <a:pt x="43" y="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6" name="Freeform 28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281" y="-3009"/>
                    <a:ext cx="324" cy="409"/>
                  </a:xfrm>
                  <a:custGeom>
                    <a:avLst/>
                    <a:gdLst/>
                    <a:ahLst/>
                    <a:cxnLst>
                      <a:cxn ang="0">
                        <a:pos x="23" y="3"/>
                      </a:cxn>
                      <a:cxn ang="0">
                        <a:pos x="11" y="11"/>
                      </a:cxn>
                      <a:cxn ang="0">
                        <a:pos x="0" y="68"/>
                      </a:cxn>
                      <a:cxn ang="0">
                        <a:pos x="20" y="75"/>
                      </a:cxn>
                      <a:cxn ang="0">
                        <a:pos x="21" y="69"/>
                      </a:cxn>
                      <a:cxn ang="0">
                        <a:pos x="28" y="84"/>
                      </a:cxn>
                      <a:cxn ang="0">
                        <a:pos x="28" y="150"/>
                      </a:cxn>
                      <a:cxn ang="0">
                        <a:pos x="37" y="160"/>
                      </a:cxn>
                      <a:cxn ang="0">
                        <a:pos x="82" y="172"/>
                      </a:cxn>
                      <a:cxn ang="0">
                        <a:pos x="104" y="152"/>
                      </a:cxn>
                      <a:cxn ang="0">
                        <a:pos x="106" y="66"/>
                      </a:cxn>
                      <a:cxn ang="0">
                        <a:pos x="108" y="84"/>
                      </a:cxn>
                      <a:cxn ang="0">
                        <a:pos x="110" y="92"/>
                      </a:cxn>
                      <a:cxn ang="0">
                        <a:pos x="137" y="88"/>
                      </a:cxn>
                      <a:cxn ang="0">
                        <a:pos x="131" y="43"/>
                      </a:cxn>
                      <a:cxn ang="0">
                        <a:pos x="104" y="18"/>
                      </a:cxn>
                      <a:cxn ang="0">
                        <a:pos x="71" y="9"/>
                      </a:cxn>
                      <a:cxn ang="0">
                        <a:pos x="41" y="1"/>
                      </a:cxn>
                      <a:cxn ang="0">
                        <a:pos x="23" y="3"/>
                      </a:cxn>
                    </a:cxnLst>
                    <a:rect l="0" t="0" r="r" b="b"/>
                    <a:pathLst>
                      <a:path w="137" h="173">
                        <a:moveTo>
                          <a:pt x="23" y="3"/>
                        </a:moveTo>
                        <a:cubicBezTo>
                          <a:pt x="17" y="4"/>
                          <a:pt x="12" y="7"/>
                          <a:pt x="11" y="11"/>
                        </a:cubicBezTo>
                        <a:cubicBezTo>
                          <a:pt x="10" y="13"/>
                          <a:pt x="5" y="39"/>
                          <a:pt x="0" y="68"/>
                        </a:cubicBezTo>
                        <a:cubicBezTo>
                          <a:pt x="0" y="72"/>
                          <a:pt x="15" y="79"/>
                          <a:pt x="20" y="75"/>
                        </a:cubicBezTo>
                        <a:cubicBezTo>
                          <a:pt x="20" y="73"/>
                          <a:pt x="21" y="71"/>
                          <a:pt x="21" y="69"/>
                        </a:cubicBezTo>
                        <a:cubicBezTo>
                          <a:pt x="21" y="75"/>
                          <a:pt x="23" y="80"/>
                          <a:pt x="28" y="84"/>
                        </a:cubicBezTo>
                        <a:cubicBezTo>
                          <a:pt x="31" y="99"/>
                          <a:pt x="33" y="118"/>
                          <a:pt x="28" y="150"/>
                        </a:cubicBezTo>
                        <a:cubicBezTo>
                          <a:pt x="27" y="155"/>
                          <a:pt x="31" y="160"/>
                          <a:pt x="37" y="160"/>
                        </a:cubicBezTo>
                        <a:cubicBezTo>
                          <a:pt x="50" y="163"/>
                          <a:pt x="75" y="170"/>
                          <a:pt x="82" y="172"/>
                        </a:cubicBezTo>
                        <a:cubicBezTo>
                          <a:pt x="90" y="173"/>
                          <a:pt x="109" y="161"/>
                          <a:pt x="104" y="152"/>
                        </a:cubicBezTo>
                        <a:cubicBezTo>
                          <a:pt x="94" y="131"/>
                          <a:pt x="104" y="78"/>
                          <a:pt x="106" y="66"/>
                        </a:cubicBezTo>
                        <a:cubicBezTo>
                          <a:pt x="106" y="66"/>
                          <a:pt x="108" y="78"/>
                          <a:pt x="108" y="84"/>
                        </a:cubicBezTo>
                        <a:cubicBezTo>
                          <a:pt x="109" y="87"/>
                          <a:pt x="109" y="89"/>
                          <a:pt x="110" y="92"/>
                        </a:cubicBezTo>
                        <a:cubicBezTo>
                          <a:pt x="116" y="95"/>
                          <a:pt x="132" y="92"/>
                          <a:pt x="137" y="88"/>
                        </a:cubicBezTo>
                        <a:cubicBezTo>
                          <a:pt x="134" y="67"/>
                          <a:pt x="132" y="50"/>
                          <a:pt x="131" y="43"/>
                        </a:cubicBezTo>
                        <a:cubicBezTo>
                          <a:pt x="128" y="26"/>
                          <a:pt x="112" y="21"/>
                          <a:pt x="104" y="18"/>
                        </a:cubicBezTo>
                        <a:cubicBezTo>
                          <a:pt x="97" y="15"/>
                          <a:pt x="84" y="13"/>
                          <a:pt x="71" y="9"/>
                        </a:cubicBezTo>
                        <a:cubicBezTo>
                          <a:pt x="59" y="6"/>
                          <a:pt x="50" y="3"/>
                          <a:pt x="41" y="1"/>
                        </a:cubicBezTo>
                        <a:cubicBezTo>
                          <a:pt x="36" y="0"/>
                          <a:pt x="29" y="1"/>
                          <a:pt x="23" y="3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7" name="Freeform 28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281" y="-3009"/>
                    <a:ext cx="324" cy="409"/>
                  </a:xfrm>
                  <a:custGeom>
                    <a:avLst/>
                    <a:gdLst/>
                    <a:ahLst/>
                    <a:cxnLst>
                      <a:cxn ang="0">
                        <a:pos x="23" y="3"/>
                      </a:cxn>
                      <a:cxn ang="0">
                        <a:pos x="11" y="11"/>
                      </a:cxn>
                      <a:cxn ang="0">
                        <a:pos x="0" y="68"/>
                      </a:cxn>
                      <a:cxn ang="0">
                        <a:pos x="20" y="75"/>
                      </a:cxn>
                      <a:cxn ang="0">
                        <a:pos x="21" y="69"/>
                      </a:cxn>
                      <a:cxn ang="0">
                        <a:pos x="28" y="84"/>
                      </a:cxn>
                      <a:cxn ang="0">
                        <a:pos x="28" y="150"/>
                      </a:cxn>
                      <a:cxn ang="0">
                        <a:pos x="37" y="160"/>
                      </a:cxn>
                      <a:cxn ang="0">
                        <a:pos x="82" y="172"/>
                      </a:cxn>
                      <a:cxn ang="0">
                        <a:pos x="104" y="152"/>
                      </a:cxn>
                      <a:cxn ang="0">
                        <a:pos x="106" y="66"/>
                      </a:cxn>
                      <a:cxn ang="0">
                        <a:pos x="108" y="84"/>
                      </a:cxn>
                      <a:cxn ang="0">
                        <a:pos x="110" y="92"/>
                      </a:cxn>
                      <a:cxn ang="0">
                        <a:pos x="137" y="88"/>
                      </a:cxn>
                      <a:cxn ang="0">
                        <a:pos x="131" y="43"/>
                      </a:cxn>
                      <a:cxn ang="0">
                        <a:pos x="104" y="18"/>
                      </a:cxn>
                      <a:cxn ang="0">
                        <a:pos x="71" y="9"/>
                      </a:cxn>
                      <a:cxn ang="0">
                        <a:pos x="41" y="1"/>
                      </a:cxn>
                      <a:cxn ang="0">
                        <a:pos x="23" y="3"/>
                      </a:cxn>
                    </a:cxnLst>
                    <a:rect l="0" t="0" r="r" b="b"/>
                    <a:pathLst>
                      <a:path w="137" h="173">
                        <a:moveTo>
                          <a:pt x="23" y="3"/>
                        </a:moveTo>
                        <a:cubicBezTo>
                          <a:pt x="17" y="4"/>
                          <a:pt x="12" y="7"/>
                          <a:pt x="11" y="11"/>
                        </a:cubicBezTo>
                        <a:cubicBezTo>
                          <a:pt x="10" y="13"/>
                          <a:pt x="5" y="39"/>
                          <a:pt x="0" y="68"/>
                        </a:cubicBezTo>
                        <a:cubicBezTo>
                          <a:pt x="0" y="72"/>
                          <a:pt x="15" y="79"/>
                          <a:pt x="20" y="75"/>
                        </a:cubicBezTo>
                        <a:cubicBezTo>
                          <a:pt x="20" y="73"/>
                          <a:pt x="21" y="71"/>
                          <a:pt x="21" y="69"/>
                        </a:cubicBezTo>
                        <a:cubicBezTo>
                          <a:pt x="21" y="75"/>
                          <a:pt x="23" y="80"/>
                          <a:pt x="28" y="84"/>
                        </a:cubicBezTo>
                        <a:cubicBezTo>
                          <a:pt x="31" y="99"/>
                          <a:pt x="33" y="118"/>
                          <a:pt x="28" y="150"/>
                        </a:cubicBezTo>
                        <a:cubicBezTo>
                          <a:pt x="27" y="155"/>
                          <a:pt x="31" y="160"/>
                          <a:pt x="37" y="160"/>
                        </a:cubicBezTo>
                        <a:cubicBezTo>
                          <a:pt x="50" y="163"/>
                          <a:pt x="75" y="170"/>
                          <a:pt x="82" y="172"/>
                        </a:cubicBezTo>
                        <a:cubicBezTo>
                          <a:pt x="90" y="173"/>
                          <a:pt x="109" y="161"/>
                          <a:pt x="104" y="152"/>
                        </a:cubicBezTo>
                        <a:cubicBezTo>
                          <a:pt x="94" y="131"/>
                          <a:pt x="104" y="78"/>
                          <a:pt x="106" y="66"/>
                        </a:cubicBezTo>
                        <a:cubicBezTo>
                          <a:pt x="106" y="66"/>
                          <a:pt x="108" y="78"/>
                          <a:pt x="108" y="84"/>
                        </a:cubicBezTo>
                        <a:cubicBezTo>
                          <a:pt x="109" y="87"/>
                          <a:pt x="109" y="89"/>
                          <a:pt x="110" y="92"/>
                        </a:cubicBezTo>
                        <a:cubicBezTo>
                          <a:pt x="116" y="95"/>
                          <a:pt x="132" y="92"/>
                          <a:pt x="137" y="88"/>
                        </a:cubicBezTo>
                        <a:cubicBezTo>
                          <a:pt x="134" y="67"/>
                          <a:pt x="132" y="50"/>
                          <a:pt x="131" y="43"/>
                        </a:cubicBezTo>
                        <a:cubicBezTo>
                          <a:pt x="128" y="26"/>
                          <a:pt x="112" y="21"/>
                          <a:pt x="104" y="18"/>
                        </a:cubicBezTo>
                        <a:cubicBezTo>
                          <a:pt x="97" y="15"/>
                          <a:pt x="84" y="13"/>
                          <a:pt x="71" y="9"/>
                        </a:cubicBezTo>
                        <a:cubicBezTo>
                          <a:pt x="59" y="6"/>
                          <a:pt x="50" y="3"/>
                          <a:pt x="41" y="1"/>
                        </a:cubicBezTo>
                        <a:cubicBezTo>
                          <a:pt x="36" y="0"/>
                          <a:pt x="29" y="1"/>
                          <a:pt x="23" y="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8" name="Freeform 289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31" y="-3006"/>
                    <a:ext cx="85" cy="385"/>
                  </a:xfrm>
                  <a:custGeom>
                    <a:avLst/>
                    <a:gdLst/>
                    <a:ahLst/>
                    <a:cxnLst>
                      <a:cxn ang="0">
                        <a:pos x="29" y="62"/>
                      </a:cxn>
                      <a:cxn ang="0">
                        <a:pos x="26" y="10"/>
                      </a:cxn>
                      <a:cxn ang="0">
                        <a:pos x="26" y="1"/>
                      </a:cxn>
                      <a:cxn ang="0">
                        <a:pos x="20" y="0"/>
                      </a:cxn>
                      <a:cxn ang="0">
                        <a:pos x="2" y="2"/>
                      </a:cxn>
                      <a:cxn ang="0">
                        <a:pos x="0" y="69"/>
                      </a:cxn>
                      <a:cxn ang="0">
                        <a:pos x="7" y="83"/>
                      </a:cxn>
                      <a:cxn ang="0">
                        <a:pos x="7" y="149"/>
                      </a:cxn>
                      <a:cxn ang="0">
                        <a:pos x="16" y="159"/>
                      </a:cxn>
                      <a:cxn ang="0">
                        <a:pos x="30" y="163"/>
                      </a:cxn>
                      <a:cxn ang="0">
                        <a:pos x="29" y="62"/>
                      </a:cxn>
                    </a:cxnLst>
                    <a:rect l="0" t="0" r="r" b="b"/>
                    <a:pathLst>
                      <a:path w="36" h="163">
                        <a:moveTo>
                          <a:pt x="29" y="62"/>
                        </a:move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7"/>
                          <a:pt x="26" y="5"/>
                          <a:pt x="26" y="1"/>
                        </a:cubicBezTo>
                        <a:cubicBezTo>
                          <a:pt x="24" y="1"/>
                          <a:pt x="22" y="0"/>
                          <a:pt x="20" y="0"/>
                        </a:cubicBezTo>
                        <a:cubicBezTo>
                          <a:pt x="16" y="0"/>
                          <a:pt x="10" y="0"/>
                          <a:pt x="2" y="2"/>
                        </a:cubicBezTo>
                        <a:cubicBezTo>
                          <a:pt x="2" y="13"/>
                          <a:pt x="7" y="45"/>
                          <a:pt x="0" y="69"/>
                        </a:cubicBezTo>
                        <a:cubicBezTo>
                          <a:pt x="1" y="74"/>
                          <a:pt x="3" y="79"/>
                          <a:pt x="7" y="83"/>
                        </a:cubicBezTo>
                        <a:cubicBezTo>
                          <a:pt x="10" y="98"/>
                          <a:pt x="12" y="117"/>
                          <a:pt x="7" y="149"/>
                        </a:cubicBezTo>
                        <a:cubicBezTo>
                          <a:pt x="6" y="154"/>
                          <a:pt x="10" y="159"/>
                          <a:pt x="16" y="159"/>
                        </a:cubicBezTo>
                        <a:cubicBezTo>
                          <a:pt x="20" y="160"/>
                          <a:pt x="25" y="161"/>
                          <a:pt x="30" y="163"/>
                        </a:cubicBezTo>
                        <a:cubicBezTo>
                          <a:pt x="36" y="116"/>
                          <a:pt x="26" y="86"/>
                          <a:pt x="29" y="62"/>
                        </a:cubicBez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9" name="Freeform 289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93" y="-2971"/>
                    <a:ext cx="151" cy="371"/>
                  </a:xfrm>
                  <a:custGeom>
                    <a:avLst/>
                    <a:gdLst/>
                    <a:ahLst/>
                    <a:cxnLst>
                      <a:cxn ang="0">
                        <a:pos x="64" y="5"/>
                      </a:cxn>
                      <a:cxn ang="0">
                        <a:pos x="57" y="2"/>
                      </a:cxn>
                      <a:cxn ang="0">
                        <a:pos x="49" y="0"/>
                      </a:cxn>
                      <a:cxn ang="0">
                        <a:pos x="3" y="47"/>
                      </a:cxn>
                      <a:cxn ang="0">
                        <a:pos x="3" y="47"/>
                      </a:cxn>
                      <a:cxn ang="0">
                        <a:pos x="4" y="148"/>
                      </a:cxn>
                      <a:cxn ang="0">
                        <a:pos x="35" y="156"/>
                      </a:cxn>
                      <a:cxn ang="0">
                        <a:pos x="57" y="136"/>
                      </a:cxn>
                      <a:cxn ang="0">
                        <a:pos x="58" y="54"/>
                      </a:cxn>
                      <a:cxn ang="0">
                        <a:pos x="64" y="5"/>
                      </a:cxn>
                    </a:cxnLst>
                    <a:rect l="0" t="0" r="r" b="b"/>
                    <a:pathLst>
                      <a:path w="64" h="157">
                        <a:moveTo>
                          <a:pt x="64" y="5"/>
                        </a:moveTo>
                        <a:cubicBezTo>
                          <a:pt x="62" y="4"/>
                          <a:pt x="59" y="3"/>
                          <a:pt x="57" y="2"/>
                        </a:cubicBezTo>
                        <a:cubicBezTo>
                          <a:pt x="55" y="1"/>
                          <a:pt x="52" y="0"/>
                          <a:pt x="49" y="0"/>
                        </a:cubicBezTo>
                        <a:cubicBezTo>
                          <a:pt x="48" y="0"/>
                          <a:pt x="5" y="36"/>
                          <a:pt x="3" y="47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0" y="71"/>
                          <a:pt x="10" y="101"/>
                          <a:pt x="4" y="148"/>
                        </a:cubicBezTo>
                        <a:cubicBezTo>
                          <a:pt x="16" y="151"/>
                          <a:pt x="30" y="154"/>
                          <a:pt x="35" y="156"/>
                        </a:cubicBezTo>
                        <a:cubicBezTo>
                          <a:pt x="43" y="157"/>
                          <a:pt x="62" y="145"/>
                          <a:pt x="57" y="136"/>
                        </a:cubicBezTo>
                        <a:cubicBezTo>
                          <a:pt x="48" y="117"/>
                          <a:pt x="56" y="70"/>
                          <a:pt x="58" y="54"/>
                        </a:cubicBezTo>
                        <a:cubicBezTo>
                          <a:pt x="59" y="28"/>
                          <a:pt x="62" y="12"/>
                          <a:pt x="64" y="5"/>
                        </a:cubicBez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0" name="Freeform 290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14" y="-2857"/>
                    <a:ext cx="47" cy="82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20" y="35"/>
                      </a:cxn>
                    </a:cxnLst>
                    <a:rect l="0" t="0" r="r" b="b"/>
                    <a:pathLst>
                      <a:path w="20" h="35">
                        <a:moveTo>
                          <a:pt x="7" y="0"/>
                        </a:moveTo>
                        <a:cubicBezTo>
                          <a:pt x="3" y="8"/>
                          <a:pt x="0" y="29"/>
                          <a:pt x="20" y="35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1" name="Freeform 290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22" y="-2905"/>
                    <a:ext cx="45" cy="107"/>
                  </a:xfrm>
                  <a:custGeom>
                    <a:avLst/>
                    <a:gdLst/>
                    <a:ahLst/>
                    <a:cxnLst>
                      <a:cxn ang="0">
                        <a:pos x="19" y="45"/>
                      </a:cxn>
                      <a:cxn ang="0">
                        <a:pos x="7" y="9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9" h="45">
                        <a:moveTo>
                          <a:pt x="19" y="45"/>
                        </a:moveTo>
                        <a:cubicBezTo>
                          <a:pt x="0" y="39"/>
                          <a:pt x="3" y="18"/>
                          <a:pt x="7" y="9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2" name="Freeform 290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22" y="-2905"/>
                    <a:ext cx="45" cy="107"/>
                  </a:xfrm>
                  <a:custGeom>
                    <a:avLst/>
                    <a:gdLst/>
                    <a:ahLst/>
                    <a:cxnLst>
                      <a:cxn ang="0">
                        <a:pos x="19" y="45"/>
                      </a:cxn>
                      <a:cxn ang="0">
                        <a:pos x="7" y="9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9" h="45">
                        <a:moveTo>
                          <a:pt x="19" y="45"/>
                        </a:moveTo>
                        <a:cubicBezTo>
                          <a:pt x="0" y="39"/>
                          <a:pt x="3" y="18"/>
                          <a:pt x="7" y="9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3" name="Freeform 290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5" y="-3150"/>
                    <a:ext cx="172" cy="172"/>
                  </a:xfrm>
                  <a:custGeom>
                    <a:avLst/>
                    <a:gdLst/>
                    <a:ahLst/>
                    <a:cxnLst>
                      <a:cxn ang="0">
                        <a:pos x="35" y="1"/>
                      </a:cxn>
                      <a:cxn ang="0">
                        <a:pos x="1" y="38"/>
                      </a:cxn>
                      <a:cxn ang="0">
                        <a:pos x="38" y="72"/>
                      </a:cxn>
                      <a:cxn ang="0">
                        <a:pos x="73" y="35"/>
                      </a:cxn>
                      <a:cxn ang="0">
                        <a:pos x="35" y="1"/>
                      </a:cxn>
                    </a:cxnLst>
                    <a:rect l="0" t="0" r="r" b="b"/>
                    <a:pathLst>
                      <a:path w="73" h="73">
                        <a:moveTo>
                          <a:pt x="35" y="1"/>
                        </a:moveTo>
                        <a:cubicBezTo>
                          <a:pt x="15" y="2"/>
                          <a:pt x="0" y="18"/>
                          <a:pt x="1" y="38"/>
                        </a:cubicBezTo>
                        <a:cubicBezTo>
                          <a:pt x="2" y="58"/>
                          <a:pt x="18" y="73"/>
                          <a:pt x="38" y="72"/>
                        </a:cubicBezTo>
                        <a:cubicBezTo>
                          <a:pt x="58" y="71"/>
                          <a:pt x="73" y="55"/>
                          <a:pt x="73" y="35"/>
                        </a:cubicBezTo>
                        <a:cubicBezTo>
                          <a:pt x="72" y="15"/>
                          <a:pt x="55" y="0"/>
                          <a:pt x="35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4" name="Freeform 290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5" y="-3150"/>
                    <a:ext cx="172" cy="172"/>
                  </a:xfrm>
                  <a:custGeom>
                    <a:avLst/>
                    <a:gdLst/>
                    <a:ahLst/>
                    <a:cxnLst>
                      <a:cxn ang="0">
                        <a:pos x="35" y="1"/>
                      </a:cxn>
                      <a:cxn ang="0">
                        <a:pos x="1" y="38"/>
                      </a:cxn>
                      <a:cxn ang="0">
                        <a:pos x="38" y="72"/>
                      </a:cxn>
                      <a:cxn ang="0">
                        <a:pos x="73" y="35"/>
                      </a:cxn>
                      <a:cxn ang="0">
                        <a:pos x="35" y="1"/>
                      </a:cxn>
                    </a:cxnLst>
                    <a:rect l="0" t="0" r="r" b="b"/>
                    <a:pathLst>
                      <a:path w="73" h="73">
                        <a:moveTo>
                          <a:pt x="35" y="1"/>
                        </a:moveTo>
                        <a:cubicBezTo>
                          <a:pt x="15" y="2"/>
                          <a:pt x="0" y="18"/>
                          <a:pt x="1" y="38"/>
                        </a:cubicBezTo>
                        <a:cubicBezTo>
                          <a:pt x="2" y="58"/>
                          <a:pt x="18" y="73"/>
                          <a:pt x="38" y="72"/>
                        </a:cubicBezTo>
                        <a:cubicBezTo>
                          <a:pt x="58" y="71"/>
                          <a:pt x="73" y="55"/>
                          <a:pt x="73" y="35"/>
                        </a:cubicBezTo>
                        <a:cubicBezTo>
                          <a:pt x="72" y="15"/>
                          <a:pt x="55" y="0"/>
                          <a:pt x="35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5" name="Freeform 29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31" y="-3162"/>
                    <a:ext cx="243" cy="203"/>
                  </a:xfrm>
                  <a:custGeom>
                    <a:avLst/>
                    <a:gdLst/>
                    <a:ahLst/>
                    <a:cxnLst>
                      <a:cxn ang="0">
                        <a:pos x="88" y="60"/>
                      </a:cxn>
                      <a:cxn ang="0">
                        <a:pos x="58" y="6"/>
                      </a:cxn>
                      <a:cxn ang="0">
                        <a:pos x="9" y="39"/>
                      </a:cxn>
                      <a:cxn ang="0">
                        <a:pos x="9" y="39"/>
                      </a:cxn>
                      <a:cxn ang="0">
                        <a:pos x="0" y="58"/>
                      </a:cxn>
                      <a:cxn ang="0">
                        <a:pos x="16" y="61"/>
                      </a:cxn>
                      <a:cxn ang="0">
                        <a:pos x="11" y="38"/>
                      </a:cxn>
                      <a:cxn ang="0">
                        <a:pos x="30" y="26"/>
                      </a:cxn>
                      <a:cxn ang="0">
                        <a:pos x="57" y="58"/>
                      </a:cxn>
                      <a:cxn ang="0">
                        <a:pos x="91" y="75"/>
                      </a:cxn>
                      <a:cxn ang="0">
                        <a:pos x="88" y="60"/>
                      </a:cxn>
                    </a:cxnLst>
                    <a:rect l="0" t="0" r="r" b="b"/>
                    <a:pathLst>
                      <a:path w="103" h="86">
                        <a:moveTo>
                          <a:pt x="88" y="60"/>
                        </a:moveTo>
                        <a:cubicBezTo>
                          <a:pt x="88" y="33"/>
                          <a:pt x="82" y="13"/>
                          <a:pt x="58" y="6"/>
                        </a:cubicBezTo>
                        <a:cubicBezTo>
                          <a:pt x="35" y="0"/>
                          <a:pt x="7" y="12"/>
                          <a:pt x="9" y="39"/>
                        </a:cubicBezTo>
                        <a:cubicBezTo>
                          <a:pt x="9" y="39"/>
                          <a:pt x="9" y="39"/>
                          <a:pt x="9" y="39"/>
                        </a:cubicBezTo>
                        <a:cubicBezTo>
                          <a:pt x="8" y="44"/>
                          <a:pt x="9" y="61"/>
                          <a:pt x="0" y="58"/>
                        </a:cubicBezTo>
                        <a:cubicBezTo>
                          <a:pt x="0" y="62"/>
                          <a:pt x="24" y="69"/>
                          <a:pt x="16" y="61"/>
                        </a:cubicBezTo>
                        <a:cubicBezTo>
                          <a:pt x="14" y="58"/>
                          <a:pt x="10" y="44"/>
                          <a:pt x="11" y="38"/>
                        </a:cubicBezTo>
                        <a:cubicBezTo>
                          <a:pt x="15" y="28"/>
                          <a:pt x="20" y="26"/>
                          <a:pt x="30" y="26"/>
                        </a:cubicBezTo>
                        <a:cubicBezTo>
                          <a:pt x="41" y="26"/>
                          <a:pt x="68" y="38"/>
                          <a:pt x="57" y="58"/>
                        </a:cubicBezTo>
                        <a:cubicBezTo>
                          <a:pt x="45" y="77"/>
                          <a:pt x="80" y="86"/>
                          <a:pt x="91" y="75"/>
                        </a:cubicBezTo>
                        <a:cubicBezTo>
                          <a:pt x="103" y="64"/>
                          <a:pt x="88" y="70"/>
                          <a:pt x="88" y="6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6" name="Freeform 290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2" y="-2782"/>
                    <a:ext cx="52" cy="3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10"/>
                      </a:cxn>
                      <a:cxn ang="0">
                        <a:pos x="22" y="15"/>
                      </a:cxn>
                      <a:cxn ang="0">
                        <a:pos x="21" y="6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15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1" y="10"/>
                        </a:cubicBezTo>
                        <a:cubicBezTo>
                          <a:pt x="7" y="11"/>
                          <a:pt x="15" y="13"/>
                          <a:pt x="22" y="15"/>
                        </a:cubicBezTo>
                        <a:cubicBezTo>
                          <a:pt x="22" y="12"/>
                          <a:pt x="22" y="9"/>
                          <a:pt x="21" y="6"/>
                        </a:cubicBezTo>
                        <a:cubicBezTo>
                          <a:pt x="14" y="4"/>
                          <a:pt x="6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7" name="Freeform 290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02" y="-2782"/>
                    <a:ext cx="120" cy="50"/>
                  </a:xfrm>
                  <a:custGeom>
                    <a:avLst/>
                    <a:gdLst/>
                    <a:ahLst/>
                    <a:cxnLst>
                      <a:cxn ang="0">
                        <a:pos x="27" y="21"/>
                      </a:cxn>
                      <a:cxn ang="0">
                        <a:pos x="50" y="10"/>
                      </a:cxn>
                      <a:cxn ang="0">
                        <a:pos x="51" y="0"/>
                      </a:cxn>
                      <a:cxn ang="0">
                        <a:pos x="27" y="11"/>
                      </a:cxn>
                      <a:cxn ang="0">
                        <a:pos x="1" y="6"/>
                      </a:cxn>
                      <a:cxn ang="0">
                        <a:pos x="0" y="6"/>
                      </a:cxn>
                      <a:cxn ang="0">
                        <a:pos x="1" y="15"/>
                      </a:cxn>
                      <a:cxn ang="0">
                        <a:pos x="1" y="15"/>
                      </a:cxn>
                      <a:cxn ang="0">
                        <a:pos x="27" y="21"/>
                      </a:cxn>
                    </a:cxnLst>
                    <a:rect l="0" t="0" r="r" b="b"/>
                    <a:pathLst>
                      <a:path w="51" h="21">
                        <a:moveTo>
                          <a:pt x="27" y="21"/>
                        </a:moveTo>
                        <a:cubicBezTo>
                          <a:pt x="35" y="21"/>
                          <a:pt x="45" y="14"/>
                          <a:pt x="50" y="10"/>
                        </a:cubicBezTo>
                        <a:cubicBezTo>
                          <a:pt x="51" y="6"/>
                          <a:pt x="51" y="3"/>
                          <a:pt x="51" y="0"/>
                        </a:cubicBezTo>
                        <a:cubicBezTo>
                          <a:pt x="47" y="3"/>
                          <a:pt x="35" y="11"/>
                          <a:pt x="27" y="11"/>
                        </a:cubicBezTo>
                        <a:cubicBezTo>
                          <a:pt x="24" y="11"/>
                          <a:pt x="12" y="9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9"/>
                          <a:pt x="1" y="12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3" y="18"/>
                          <a:pt x="24" y="21"/>
                          <a:pt x="27" y="21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8" name="Freeform 290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04" y="-2680"/>
                    <a:ext cx="121" cy="45"/>
                  </a:xfrm>
                  <a:custGeom>
                    <a:avLst/>
                    <a:gdLst/>
                    <a:ahLst/>
                    <a:cxnLst>
                      <a:cxn ang="0">
                        <a:pos x="49" y="0"/>
                      </a:cxn>
                      <a:cxn ang="0">
                        <a:pos x="28" y="8"/>
                      </a:cxn>
                      <a:cxn ang="0">
                        <a:pos x="1" y="2"/>
                      </a:cxn>
                      <a:cxn ang="0">
                        <a:pos x="1" y="2"/>
                      </a:cxn>
                      <a:cxn ang="0">
                        <a:pos x="0" y="13"/>
                      </a:cxn>
                      <a:cxn ang="0">
                        <a:pos x="1" y="13"/>
                      </a:cxn>
                      <a:cxn ang="0">
                        <a:pos x="28" y="19"/>
                      </a:cxn>
                      <a:cxn ang="0">
                        <a:pos x="51" y="9"/>
                      </a:cxn>
                      <a:cxn ang="0">
                        <a:pos x="49" y="0"/>
                      </a:cxn>
                    </a:cxnLst>
                    <a:rect l="0" t="0" r="r" b="b"/>
                    <a:pathLst>
                      <a:path w="51" h="19">
                        <a:moveTo>
                          <a:pt x="49" y="0"/>
                        </a:moveTo>
                        <a:cubicBezTo>
                          <a:pt x="43" y="4"/>
                          <a:pt x="35" y="8"/>
                          <a:pt x="28" y="8"/>
                        </a:cubicBezTo>
                        <a:cubicBezTo>
                          <a:pt x="25" y="8"/>
                          <a:pt x="14" y="6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6"/>
                          <a:pt x="0" y="9"/>
                          <a:pt x="0" y="13"/>
                        </a:cubicBezTo>
                        <a:cubicBezTo>
                          <a:pt x="0" y="13"/>
                          <a:pt x="0" y="13"/>
                          <a:pt x="1" y="13"/>
                        </a:cubicBezTo>
                        <a:cubicBezTo>
                          <a:pt x="13" y="16"/>
                          <a:pt x="25" y="19"/>
                          <a:pt x="28" y="19"/>
                        </a:cubicBezTo>
                        <a:cubicBezTo>
                          <a:pt x="35" y="19"/>
                          <a:pt x="44" y="14"/>
                          <a:pt x="51" y="9"/>
                        </a:cubicBezTo>
                        <a:cubicBezTo>
                          <a:pt x="50" y="6"/>
                          <a:pt x="49" y="3"/>
                          <a:pt x="49" y="0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9" name="Freeform 290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0" y="-2687"/>
                    <a:ext cx="57" cy="37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10"/>
                      </a:cxn>
                      <a:cxn ang="0">
                        <a:pos x="23" y="16"/>
                      </a:cxn>
                      <a:cxn ang="0">
                        <a:pos x="24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4" h="16">
                        <a:moveTo>
                          <a:pt x="2" y="0"/>
                        </a:moveTo>
                        <a:cubicBezTo>
                          <a:pt x="1" y="3"/>
                          <a:pt x="1" y="6"/>
                          <a:pt x="0" y="10"/>
                        </a:cubicBezTo>
                        <a:cubicBezTo>
                          <a:pt x="7" y="12"/>
                          <a:pt x="15" y="14"/>
                          <a:pt x="23" y="16"/>
                        </a:cubicBezTo>
                        <a:cubicBezTo>
                          <a:pt x="23" y="12"/>
                          <a:pt x="24" y="9"/>
                          <a:pt x="24" y="5"/>
                        </a:cubicBezTo>
                        <a:cubicBezTo>
                          <a:pt x="16" y="3"/>
                          <a:pt x="8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0" name="Freeform 291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56" y="-2855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22" y="5"/>
                      </a:cxn>
                      <a:cxn ang="0">
                        <a:pos x="0" y="0"/>
                      </a:cxn>
                      <a:cxn ang="0">
                        <a:pos x="22" y="5"/>
                      </a:cxn>
                    </a:cxnLst>
                    <a:rect l="0" t="0" r="r" b="b"/>
                    <a:pathLst>
                      <a:path w="22" h="5">
                        <a:moveTo>
                          <a:pt x="22" y="5"/>
                        </a:moveTo>
                        <a:lnTo>
                          <a:pt x="0" y="0"/>
                        </a:lnTo>
                        <a:lnTo>
                          <a:pt x="22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1" name="Line 2911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456" y="-2855"/>
                    <a:ext cx="22" cy="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637" name="Group 1904"/>
                <p:cNvGrpSpPr>
                  <a:grpSpLocks/>
                </p:cNvGrpSpPr>
                <p:nvPr/>
              </p:nvGrpSpPr>
              <p:grpSpPr bwMode="gray">
                <a:xfrm>
                  <a:off x="3112123" y="3352923"/>
                  <a:ext cx="661010" cy="1980029"/>
                  <a:chOff x="74" y="-3287"/>
                  <a:chExt cx="470" cy="1119"/>
                </a:xfrm>
              </p:grpSpPr>
              <p:sp>
                <p:nvSpPr>
                  <p:cNvPr id="638" name="Freeform 19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4" y="-2746"/>
                    <a:ext cx="211" cy="578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0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5"/>
                      </a:cxn>
                      <a:cxn ang="0">
                        <a:pos x="43" y="204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19"/>
                          <a:pt x="24" y="13"/>
                          <a:pt x="11" y="10"/>
                        </a:cubicBezTo>
                        <a:cubicBezTo>
                          <a:pt x="5" y="9"/>
                          <a:pt x="3" y="4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3" y="204"/>
                        </a:cubicBezTo>
                        <a:cubicBezTo>
                          <a:pt x="43" y="206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0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39" name="Freeform 190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4" y="-2746"/>
                    <a:ext cx="211" cy="578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0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5"/>
                      </a:cxn>
                      <a:cxn ang="0">
                        <a:pos x="43" y="204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19"/>
                          <a:pt x="24" y="13"/>
                          <a:pt x="11" y="10"/>
                        </a:cubicBezTo>
                        <a:cubicBezTo>
                          <a:pt x="5" y="9"/>
                          <a:pt x="3" y="4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3" y="204"/>
                        </a:cubicBezTo>
                        <a:cubicBezTo>
                          <a:pt x="43" y="206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0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0" name="Freeform 190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4" y="-3134"/>
                    <a:ext cx="470" cy="546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60" y="203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1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6" y="21"/>
                          <a:pt x="113" y="16"/>
                          <a:pt x="100" y="12"/>
                        </a:cubicBezTo>
                        <a:cubicBezTo>
                          <a:pt x="89" y="9"/>
                          <a:pt x="69" y="3"/>
                          <a:pt x="60" y="2"/>
                        </a:cubicBezTo>
                        <a:cubicBezTo>
                          <a:pt x="51" y="0"/>
                          <a:pt x="34" y="3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4"/>
                          <a:pt x="63" y="174"/>
                        </a:cubicBezTo>
                        <a:cubicBezTo>
                          <a:pt x="75" y="177"/>
                          <a:pt x="106" y="187"/>
                          <a:pt x="113" y="188"/>
                        </a:cubicBezTo>
                        <a:cubicBezTo>
                          <a:pt x="122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2" y="109"/>
                          <a:pt x="148" y="149"/>
                          <a:pt x="160" y="203"/>
                        </a:cubicBezTo>
                        <a:cubicBezTo>
                          <a:pt x="165" y="231"/>
                          <a:pt x="199" y="218"/>
                          <a:pt x="193" y="194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1" name="Freeform 190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4" y="-3134"/>
                    <a:ext cx="470" cy="546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60" y="203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1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6" y="21"/>
                          <a:pt x="113" y="16"/>
                          <a:pt x="100" y="12"/>
                        </a:cubicBezTo>
                        <a:cubicBezTo>
                          <a:pt x="89" y="9"/>
                          <a:pt x="69" y="3"/>
                          <a:pt x="60" y="2"/>
                        </a:cubicBezTo>
                        <a:cubicBezTo>
                          <a:pt x="51" y="0"/>
                          <a:pt x="34" y="3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4"/>
                          <a:pt x="63" y="174"/>
                        </a:cubicBezTo>
                        <a:cubicBezTo>
                          <a:pt x="75" y="177"/>
                          <a:pt x="106" y="187"/>
                          <a:pt x="113" y="188"/>
                        </a:cubicBezTo>
                        <a:cubicBezTo>
                          <a:pt x="122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2" y="109"/>
                          <a:pt x="148" y="149"/>
                          <a:pt x="160" y="203"/>
                        </a:cubicBezTo>
                        <a:cubicBezTo>
                          <a:pt x="165" y="231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2" name="Freeform 190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77" y="-2654"/>
                    <a:ext cx="24" cy="389"/>
                  </a:xfrm>
                  <a:custGeom>
                    <a:avLst/>
                    <a:gdLst/>
                    <a:ahLst/>
                    <a:cxnLst>
                      <a:cxn ang="0">
                        <a:pos x="8" y="165"/>
                      </a:cxn>
                      <a:cxn ang="0">
                        <a:pos x="9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" h="165">
                        <a:moveTo>
                          <a:pt x="8" y="165"/>
                        </a:moveTo>
                        <a:cubicBezTo>
                          <a:pt x="7" y="131"/>
                          <a:pt x="10" y="16"/>
                          <a:pt x="9" y="12"/>
                        </a:cubicBezTo>
                        <a:cubicBezTo>
                          <a:pt x="9" y="8"/>
                          <a:pt x="1" y="7"/>
                          <a:pt x="0" y="0"/>
                        </a:cubicBezTo>
                      </a:path>
                    </a:pathLst>
                  </a:custGeom>
                  <a:noFill/>
                  <a:ln w="635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3" name="Freeform 191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9" y="-3134"/>
                    <a:ext cx="376" cy="449"/>
                  </a:xfrm>
                  <a:custGeom>
                    <a:avLst/>
                    <a:gdLst/>
                    <a:ahLst/>
                    <a:cxnLst>
                      <a:cxn ang="0">
                        <a:pos x="150" y="49"/>
                      </a:cxn>
                      <a:cxn ang="0">
                        <a:pos x="124" y="24"/>
                      </a:cxn>
                      <a:cxn ang="0">
                        <a:pos x="106" y="18"/>
                      </a:cxn>
                      <a:cxn ang="0">
                        <a:pos x="69" y="72"/>
                      </a:cxn>
                      <a:cxn ang="0">
                        <a:pos x="68" y="181"/>
                      </a:cxn>
                      <a:cxn ang="0">
                        <a:pos x="69" y="72"/>
                      </a:cxn>
                      <a:cxn ang="0">
                        <a:pos x="50" y="14"/>
                      </a:cxn>
                      <a:cxn ang="0">
                        <a:pos x="66" y="8"/>
                      </a:cxn>
                      <a:cxn ang="0">
                        <a:pos x="41" y="2"/>
                      </a:cxn>
                      <a:cxn ang="0">
                        <a:pos x="12" y="12"/>
                      </a:cxn>
                      <a:cxn ang="0">
                        <a:pos x="0" y="73"/>
                      </a:cxn>
                      <a:cxn ang="0">
                        <a:pos x="30" y="84"/>
                      </a:cxn>
                      <a:cxn ang="0">
                        <a:pos x="35" y="47"/>
                      </a:cxn>
                      <a:cxn ang="0">
                        <a:pos x="34" y="164"/>
                      </a:cxn>
                      <a:cxn ang="0">
                        <a:pos x="44" y="174"/>
                      </a:cxn>
                      <a:cxn ang="0">
                        <a:pos x="94" y="188"/>
                      </a:cxn>
                      <a:cxn ang="0">
                        <a:pos x="121" y="169"/>
                      </a:cxn>
                      <a:cxn ang="0">
                        <a:pos x="121" y="112"/>
                      </a:cxn>
                      <a:cxn ang="0">
                        <a:pos x="120" y="112"/>
                      </a:cxn>
                      <a:cxn ang="0">
                        <a:pos x="121" y="112"/>
                      </a:cxn>
                      <a:cxn ang="0">
                        <a:pos x="119" y="87"/>
                      </a:cxn>
                      <a:cxn ang="0">
                        <a:pos x="118" y="75"/>
                      </a:cxn>
                      <a:cxn ang="0">
                        <a:pos x="117" y="70"/>
                      </a:cxn>
                      <a:cxn ang="0">
                        <a:pos x="117" y="69"/>
                      </a:cxn>
                      <a:cxn ang="0">
                        <a:pos x="117" y="70"/>
                      </a:cxn>
                      <a:cxn ang="0">
                        <a:pos x="118" y="75"/>
                      </a:cxn>
                      <a:cxn ang="0">
                        <a:pos x="119" y="87"/>
                      </a:cxn>
                      <a:cxn ang="0">
                        <a:pos x="123" y="112"/>
                      </a:cxn>
                      <a:cxn ang="0">
                        <a:pos x="159" y="105"/>
                      </a:cxn>
                      <a:cxn ang="0">
                        <a:pos x="150" y="49"/>
                      </a:cxn>
                    </a:cxnLst>
                    <a:rect l="0" t="0" r="r" b="b"/>
                    <a:pathLst>
                      <a:path w="159" h="190">
                        <a:moveTo>
                          <a:pt x="150" y="49"/>
                        </a:moveTo>
                        <a:cubicBezTo>
                          <a:pt x="147" y="32"/>
                          <a:pt x="132" y="26"/>
                          <a:pt x="124" y="24"/>
                        </a:cubicBezTo>
                        <a:cubicBezTo>
                          <a:pt x="120" y="22"/>
                          <a:pt x="113" y="20"/>
                          <a:pt x="106" y="18"/>
                        </a:cubicBezTo>
                        <a:cubicBezTo>
                          <a:pt x="87" y="40"/>
                          <a:pt x="69" y="72"/>
                          <a:pt x="69" y="72"/>
                        </a:cubicBezTo>
                        <a:cubicBezTo>
                          <a:pt x="69" y="83"/>
                          <a:pt x="68" y="181"/>
                          <a:pt x="68" y="181"/>
                        </a:cubicBezTo>
                        <a:cubicBezTo>
                          <a:pt x="69" y="72"/>
                          <a:pt x="69" y="72"/>
                          <a:pt x="69" y="72"/>
                        </a:cubicBezTo>
                        <a:cubicBezTo>
                          <a:pt x="69" y="64"/>
                          <a:pt x="56" y="34"/>
                          <a:pt x="50" y="14"/>
                        </a:cubicBezTo>
                        <a:cubicBezTo>
                          <a:pt x="66" y="8"/>
                          <a:pt x="66" y="8"/>
                          <a:pt x="66" y="8"/>
                        </a:cubicBezTo>
                        <a:cubicBezTo>
                          <a:pt x="57" y="5"/>
                          <a:pt x="47" y="3"/>
                          <a:pt x="41" y="2"/>
                        </a:cubicBezTo>
                        <a:cubicBezTo>
                          <a:pt x="32" y="0"/>
                          <a:pt x="15" y="3"/>
                          <a:pt x="12" y="12"/>
                        </a:cubicBezTo>
                        <a:cubicBezTo>
                          <a:pt x="11" y="14"/>
                          <a:pt x="6" y="42"/>
                          <a:pt x="0" y="73"/>
                        </a:cubicBezTo>
                        <a:cubicBezTo>
                          <a:pt x="14" y="81"/>
                          <a:pt x="25" y="83"/>
                          <a:pt x="30" y="84"/>
                        </a:cubicBezTo>
                        <a:cubicBezTo>
                          <a:pt x="33" y="61"/>
                          <a:pt x="35" y="43"/>
                          <a:pt x="35" y="47"/>
                        </a:cubicBezTo>
                        <a:cubicBezTo>
                          <a:pt x="35" y="53"/>
                          <a:pt x="34" y="121"/>
                          <a:pt x="34" y="164"/>
                        </a:cubicBezTo>
                        <a:cubicBezTo>
                          <a:pt x="35" y="169"/>
                          <a:pt x="37" y="174"/>
                          <a:pt x="44" y="174"/>
                        </a:cubicBezTo>
                        <a:cubicBezTo>
                          <a:pt x="56" y="177"/>
                          <a:pt x="87" y="187"/>
                          <a:pt x="94" y="188"/>
                        </a:cubicBezTo>
                        <a:cubicBezTo>
                          <a:pt x="103" y="190"/>
                          <a:pt x="118" y="180"/>
                          <a:pt x="121" y="169"/>
                        </a:cubicBezTo>
                        <a:cubicBezTo>
                          <a:pt x="121" y="150"/>
                          <a:pt x="121" y="130"/>
                          <a:pt x="121" y="112"/>
                        </a:cubicBezTo>
                        <a:cubicBezTo>
                          <a:pt x="120" y="112"/>
                          <a:pt x="120" y="112"/>
                          <a:pt x="120" y="112"/>
                        </a:cubicBezTo>
                        <a:cubicBezTo>
                          <a:pt x="120" y="112"/>
                          <a:pt x="120" y="112"/>
                          <a:pt x="121" y="112"/>
                        </a:cubicBezTo>
                        <a:cubicBezTo>
                          <a:pt x="120" y="103"/>
                          <a:pt x="120" y="95"/>
                          <a:pt x="119" y="87"/>
                        </a:cubicBezTo>
                        <a:cubicBezTo>
                          <a:pt x="119" y="82"/>
                          <a:pt x="118" y="78"/>
                          <a:pt x="118" y="75"/>
                        </a:cubicBezTo>
                        <a:cubicBezTo>
                          <a:pt x="117" y="73"/>
                          <a:pt x="117" y="72"/>
                          <a:pt x="117" y="70"/>
                        </a:cubicBezTo>
                        <a:cubicBezTo>
                          <a:pt x="117" y="69"/>
                          <a:pt x="117" y="69"/>
                          <a:pt x="117" y="69"/>
                        </a:cubicBezTo>
                        <a:cubicBezTo>
                          <a:pt x="117" y="70"/>
                          <a:pt x="117" y="70"/>
                          <a:pt x="117" y="70"/>
                        </a:cubicBezTo>
                        <a:cubicBezTo>
                          <a:pt x="117" y="71"/>
                          <a:pt x="118" y="73"/>
                          <a:pt x="118" y="75"/>
                        </a:cubicBezTo>
                        <a:cubicBezTo>
                          <a:pt x="119" y="79"/>
                          <a:pt x="119" y="83"/>
                          <a:pt x="119" y="87"/>
                        </a:cubicBezTo>
                        <a:cubicBezTo>
                          <a:pt x="120" y="94"/>
                          <a:pt x="122" y="102"/>
                          <a:pt x="123" y="112"/>
                        </a:cubicBezTo>
                        <a:cubicBezTo>
                          <a:pt x="130" y="112"/>
                          <a:pt x="145" y="112"/>
                          <a:pt x="159" y="105"/>
                        </a:cubicBezTo>
                        <a:cubicBezTo>
                          <a:pt x="155" y="79"/>
                          <a:pt x="151" y="56"/>
                          <a:pt x="15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4" name="Freeform 191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28" y="-3162"/>
                    <a:ext cx="153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19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6" y="30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5" h="41">
                        <a:moveTo>
                          <a:pt x="29" y="39"/>
                        </a:moveTo>
                        <a:cubicBezTo>
                          <a:pt x="13" y="37"/>
                          <a:pt x="0" y="23"/>
                          <a:pt x="9" y="19"/>
                        </a:cubicBezTo>
                        <a:cubicBezTo>
                          <a:pt x="14" y="16"/>
                          <a:pt x="12" y="16"/>
                          <a:pt x="15" y="13"/>
                        </a:cubicBezTo>
                        <a:cubicBezTo>
                          <a:pt x="17" y="10"/>
                          <a:pt x="53" y="0"/>
                          <a:pt x="53" y="16"/>
                        </a:cubicBezTo>
                        <a:cubicBezTo>
                          <a:pt x="53" y="21"/>
                          <a:pt x="46" y="25"/>
                          <a:pt x="56" y="30"/>
                        </a:cubicBezTo>
                        <a:cubicBezTo>
                          <a:pt x="65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5" name="Freeform 191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" y="-3131"/>
                    <a:ext cx="211" cy="446"/>
                  </a:xfrm>
                  <a:custGeom>
                    <a:avLst/>
                    <a:gdLst/>
                    <a:ahLst/>
                    <a:cxnLst>
                      <a:cxn ang="0">
                        <a:pos x="89" y="22"/>
                      </a:cxn>
                      <a:cxn ang="0">
                        <a:pos x="72" y="17"/>
                      </a:cxn>
                      <a:cxn ang="0">
                        <a:pos x="35" y="71"/>
                      </a:cxn>
                      <a:cxn ang="0">
                        <a:pos x="34" y="180"/>
                      </a:cxn>
                      <a:cxn ang="0">
                        <a:pos x="35" y="71"/>
                      </a:cxn>
                      <a:cxn ang="0">
                        <a:pos x="18" y="15"/>
                      </a:cxn>
                      <a:cxn ang="0">
                        <a:pos x="21" y="4"/>
                      </a:cxn>
                      <a:cxn ang="0">
                        <a:pos x="7" y="1"/>
                      </a:cxn>
                      <a:cxn ang="0">
                        <a:pos x="3" y="0"/>
                      </a:cxn>
                      <a:cxn ang="0">
                        <a:pos x="0" y="163"/>
                      </a:cxn>
                      <a:cxn ang="0">
                        <a:pos x="10" y="173"/>
                      </a:cxn>
                      <a:cxn ang="0">
                        <a:pos x="60" y="187"/>
                      </a:cxn>
                      <a:cxn ang="0">
                        <a:pos x="87" y="168"/>
                      </a:cxn>
                      <a:cxn ang="0">
                        <a:pos x="85" y="86"/>
                      </a:cxn>
                      <a:cxn ang="0">
                        <a:pos x="89" y="22"/>
                      </a:cxn>
                    </a:cxnLst>
                    <a:rect l="0" t="0" r="r" b="b"/>
                    <a:pathLst>
                      <a:path w="89" h="189">
                        <a:moveTo>
                          <a:pt x="89" y="22"/>
                        </a:moveTo>
                        <a:cubicBezTo>
                          <a:pt x="86" y="21"/>
                          <a:pt x="79" y="19"/>
                          <a:pt x="72" y="17"/>
                        </a:cubicBezTo>
                        <a:cubicBezTo>
                          <a:pt x="53" y="39"/>
                          <a:pt x="35" y="71"/>
                          <a:pt x="35" y="71"/>
                        </a:cubicBezTo>
                        <a:cubicBezTo>
                          <a:pt x="35" y="82"/>
                          <a:pt x="34" y="180"/>
                          <a:pt x="34" y="180"/>
                        </a:cubicBezTo>
                        <a:cubicBezTo>
                          <a:pt x="35" y="71"/>
                          <a:pt x="35" y="71"/>
                          <a:pt x="35" y="71"/>
                        </a:cubicBezTo>
                        <a:cubicBezTo>
                          <a:pt x="35" y="63"/>
                          <a:pt x="19" y="23"/>
                          <a:pt x="18" y="15"/>
                        </a:cubicBezTo>
                        <a:cubicBezTo>
                          <a:pt x="17" y="7"/>
                          <a:pt x="21" y="4"/>
                          <a:pt x="21" y="4"/>
                        </a:cubicBezTo>
                        <a:cubicBezTo>
                          <a:pt x="12" y="1"/>
                          <a:pt x="13" y="2"/>
                          <a:pt x="7" y="1"/>
                        </a:cubicBezTo>
                        <a:cubicBezTo>
                          <a:pt x="6" y="0"/>
                          <a:pt x="5" y="0"/>
                          <a:pt x="3" y="0"/>
                        </a:cubicBezTo>
                        <a:cubicBezTo>
                          <a:pt x="0" y="25"/>
                          <a:pt x="0" y="120"/>
                          <a:pt x="0" y="163"/>
                        </a:cubicBezTo>
                        <a:cubicBezTo>
                          <a:pt x="1" y="168"/>
                          <a:pt x="3" y="173"/>
                          <a:pt x="10" y="173"/>
                        </a:cubicBezTo>
                        <a:cubicBezTo>
                          <a:pt x="22" y="176"/>
                          <a:pt x="53" y="186"/>
                          <a:pt x="60" y="187"/>
                        </a:cubicBezTo>
                        <a:cubicBezTo>
                          <a:pt x="69" y="189"/>
                          <a:pt x="84" y="179"/>
                          <a:pt x="87" y="168"/>
                        </a:cubicBezTo>
                        <a:cubicBezTo>
                          <a:pt x="87" y="149"/>
                          <a:pt x="86" y="94"/>
                          <a:pt x="85" y="86"/>
                        </a:cubicBezTo>
                        <a:cubicBezTo>
                          <a:pt x="80" y="51"/>
                          <a:pt x="89" y="33"/>
                          <a:pt x="89" y="22"/>
                        </a:cubicBez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6" name="Freeform 191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6" y="-3287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1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7" name="Freeform 191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6" y="-3287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1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8" name="Freeform 191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" y="-2874"/>
                    <a:ext cx="81" cy="4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24"/>
                      </a:cxn>
                      <a:cxn ang="0">
                        <a:pos x="81" y="45"/>
                      </a:cxn>
                      <a:cxn ang="0">
                        <a:pos x="81" y="21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81" h="45">
                        <a:moveTo>
                          <a:pt x="3" y="0"/>
                        </a:moveTo>
                        <a:lnTo>
                          <a:pt x="0" y="24"/>
                        </a:lnTo>
                        <a:lnTo>
                          <a:pt x="81" y="45"/>
                        </a:lnTo>
                        <a:lnTo>
                          <a:pt x="81" y="2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49" name="Freeform 19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80" y="-2869"/>
                    <a:ext cx="125" cy="54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53" y="10"/>
                      </a:cxn>
                      <a:cxn ang="0">
                        <a:pos x="53" y="0"/>
                      </a:cxn>
                      <a:cxn ang="0">
                        <a:pos x="27" y="13"/>
                      </a:cxn>
                      <a:cxn ang="0">
                        <a:pos x="0" y="7"/>
                      </a:cxn>
                      <a:cxn ang="0">
                        <a:pos x="0" y="17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53" h="23">
                        <a:moveTo>
                          <a:pt x="27" y="23"/>
                        </a:moveTo>
                        <a:cubicBezTo>
                          <a:pt x="35" y="23"/>
                          <a:pt x="48" y="14"/>
                          <a:pt x="53" y="10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cubicBezTo>
                          <a:pt x="48" y="4"/>
                          <a:pt x="36" y="13"/>
                          <a:pt x="27" y="13"/>
                        </a:cubicBezTo>
                        <a:cubicBezTo>
                          <a:pt x="24" y="13"/>
                          <a:pt x="0" y="7"/>
                          <a:pt x="0" y="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" y="17"/>
                          <a:pt x="24" y="23"/>
                          <a:pt x="27" y="23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0" name="Freeform 19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" y="-2779"/>
                    <a:ext cx="81" cy="4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21"/>
                      </a:cxn>
                      <a:cxn ang="0">
                        <a:pos x="81" y="42"/>
                      </a:cxn>
                      <a:cxn ang="0">
                        <a:pos x="81" y="21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81" h="42">
                        <a:moveTo>
                          <a:pt x="3" y="0"/>
                        </a:moveTo>
                        <a:lnTo>
                          <a:pt x="0" y="21"/>
                        </a:lnTo>
                        <a:lnTo>
                          <a:pt x="81" y="42"/>
                        </a:lnTo>
                        <a:lnTo>
                          <a:pt x="81" y="2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1" name="Freeform 19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80" y="-2775"/>
                    <a:ext cx="125" cy="52"/>
                  </a:xfrm>
                  <a:custGeom>
                    <a:avLst/>
                    <a:gdLst/>
                    <a:ahLst/>
                    <a:cxnLst>
                      <a:cxn ang="0">
                        <a:pos x="27" y="22"/>
                      </a:cxn>
                      <a:cxn ang="0">
                        <a:pos x="53" y="10"/>
                      </a:cxn>
                      <a:cxn ang="0">
                        <a:pos x="53" y="0"/>
                      </a:cxn>
                      <a:cxn ang="0">
                        <a:pos x="27" y="13"/>
                      </a:cxn>
                      <a:cxn ang="0">
                        <a:pos x="0" y="7"/>
                      </a:cxn>
                      <a:cxn ang="0">
                        <a:pos x="0" y="16"/>
                      </a:cxn>
                      <a:cxn ang="0">
                        <a:pos x="27" y="22"/>
                      </a:cxn>
                    </a:cxnLst>
                    <a:rect l="0" t="0" r="r" b="b"/>
                    <a:pathLst>
                      <a:path w="53" h="22">
                        <a:moveTo>
                          <a:pt x="27" y="22"/>
                        </a:moveTo>
                        <a:cubicBezTo>
                          <a:pt x="35" y="22"/>
                          <a:pt x="48" y="14"/>
                          <a:pt x="53" y="10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cubicBezTo>
                          <a:pt x="48" y="3"/>
                          <a:pt x="36" y="13"/>
                          <a:pt x="27" y="13"/>
                        </a:cubicBezTo>
                        <a:cubicBezTo>
                          <a:pt x="24" y="13"/>
                          <a:pt x="0" y="7"/>
                          <a:pt x="0" y="7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" y="16"/>
                          <a:pt x="24" y="22"/>
                          <a:pt x="27" y="22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2" name="Freeform 19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32" y="-2971"/>
                    <a:ext cx="21" cy="5"/>
                  </a:xfrm>
                  <a:custGeom>
                    <a:avLst/>
                    <a:gdLst/>
                    <a:ahLst/>
                    <a:cxnLst>
                      <a:cxn ang="0">
                        <a:pos x="21" y="5"/>
                      </a:cxn>
                      <a:cxn ang="0">
                        <a:pos x="0" y="0"/>
                      </a:cxn>
                      <a:cxn ang="0">
                        <a:pos x="21" y="5"/>
                      </a:cxn>
                    </a:cxnLst>
                    <a:rect l="0" t="0" r="r" b="b"/>
                    <a:pathLst>
                      <a:path w="21" h="5">
                        <a:moveTo>
                          <a:pt x="21" y="5"/>
                        </a:moveTo>
                        <a:lnTo>
                          <a:pt x="0" y="0"/>
                        </a:lnTo>
                        <a:lnTo>
                          <a:pt x="21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3" name="Line 1920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332" y="-2971"/>
                    <a:ext cx="21" cy="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553" name="Grup 552"/>
              <p:cNvGrpSpPr/>
              <p:nvPr/>
            </p:nvGrpSpPr>
            <p:grpSpPr>
              <a:xfrm>
                <a:off x="1478556" y="2065390"/>
                <a:ext cx="2294602" cy="2270727"/>
                <a:chOff x="1478531" y="3072124"/>
                <a:chExt cx="2294602" cy="2270727"/>
              </a:xfrm>
            </p:grpSpPr>
            <p:grpSp>
              <p:nvGrpSpPr>
                <p:cNvPr id="554" name="Gruppieren 572"/>
                <p:cNvGrpSpPr/>
                <p:nvPr/>
              </p:nvGrpSpPr>
              <p:grpSpPr bwMode="gray">
                <a:xfrm>
                  <a:off x="2271162" y="3072124"/>
                  <a:ext cx="661010" cy="2067750"/>
                  <a:chOff x="5335449" y="3675063"/>
                  <a:chExt cx="428673" cy="1055687"/>
                </a:xfrm>
              </p:grpSpPr>
              <p:sp>
                <p:nvSpPr>
                  <p:cNvPr id="617" name="Freeform 296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443755" y="4207426"/>
                    <a:ext cx="192948" cy="523324"/>
                  </a:xfrm>
                  <a:custGeom>
                    <a:avLst/>
                    <a:gdLst/>
                    <a:ahLst/>
                    <a:cxnLst>
                      <a:cxn ang="0">
                        <a:pos x="63" y="21"/>
                      </a:cxn>
                      <a:cxn ang="0">
                        <a:pos x="12" y="11"/>
                      </a:cxn>
                      <a:cxn ang="0">
                        <a:pos x="3" y="0"/>
                      </a:cxn>
                      <a:cxn ang="0">
                        <a:pos x="3" y="36"/>
                      </a:cxn>
                      <a:cxn ang="0">
                        <a:pos x="2" y="206"/>
                      </a:cxn>
                      <a:cxn ang="0">
                        <a:pos x="44" y="205"/>
                      </a:cxn>
                      <a:cxn ang="0">
                        <a:pos x="44" y="211"/>
                      </a:cxn>
                      <a:cxn ang="0">
                        <a:pos x="89" y="218"/>
                      </a:cxn>
                      <a:cxn ang="0">
                        <a:pos x="89" y="156"/>
                      </a:cxn>
                      <a:cxn ang="0">
                        <a:pos x="90" y="7"/>
                      </a:cxn>
                      <a:cxn ang="0">
                        <a:pos x="90" y="5"/>
                      </a:cxn>
                      <a:cxn ang="0">
                        <a:pos x="90" y="5"/>
                      </a:cxn>
                      <a:cxn ang="0">
                        <a:pos x="63" y="21"/>
                      </a:cxn>
                    </a:cxnLst>
                    <a:rect l="0" t="0" r="r" b="b"/>
                    <a:pathLst>
                      <a:path w="90" h="245">
                        <a:moveTo>
                          <a:pt x="63" y="21"/>
                        </a:moveTo>
                        <a:cubicBezTo>
                          <a:pt x="55" y="20"/>
                          <a:pt x="25" y="13"/>
                          <a:pt x="12" y="11"/>
                        </a:cubicBezTo>
                        <a:cubicBezTo>
                          <a:pt x="6" y="10"/>
                          <a:pt x="4" y="5"/>
                          <a:pt x="3" y="0"/>
                        </a:cubicBezTo>
                        <a:cubicBezTo>
                          <a:pt x="3" y="18"/>
                          <a:pt x="3" y="32"/>
                          <a:pt x="3" y="36"/>
                        </a:cubicBezTo>
                        <a:cubicBezTo>
                          <a:pt x="3" y="49"/>
                          <a:pt x="0" y="182"/>
                          <a:pt x="2" y="206"/>
                        </a:cubicBezTo>
                        <a:cubicBezTo>
                          <a:pt x="3" y="229"/>
                          <a:pt x="44" y="225"/>
                          <a:pt x="44" y="205"/>
                        </a:cubicBezTo>
                        <a:cubicBezTo>
                          <a:pt x="44" y="207"/>
                          <a:pt x="44" y="211"/>
                          <a:pt x="44" y="211"/>
                        </a:cubicBezTo>
                        <a:cubicBezTo>
                          <a:pt x="47" y="245"/>
                          <a:pt x="87" y="236"/>
                          <a:pt x="89" y="218"/>
                        </a:cubicBezTo>
                        <a:cubicBezTo>
                          <a:pt x="90" y="201"/>
                          <a:pt x="89" y="171"/>
                          <a:pt x="89" y="156"/>
                        </a:cubicBezTo>
                        <a:cubicBezTo>
                          <a:pt x="89" y="141"/>
                          <a:pt x="90" y="48"/>
                          <a:pt x="90" y="7"/>
                        </a:cubicBezTo>
                        <a:cubicBezTo>
                          <a:pt x="90" y="6"/>
                          <a:pt x="90" y="6"/>
                          <a:pt x="90" y="5"/>
                        </a:cubicBezTo>
                        <a:cubicBezTo>
                          <a:pt x="90" y="5"/>
                          <a:pt x="90" y="5"/>
                          <a:pt x="90" y="5"/>
                        </a:cubicBezTo>
                        <a:cubicBezTo>
                          <a:pt x="87" y="17"/>
                          <a:pt x="71" y="22"/>
                          <a:pt x="63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8" name="Freeform 296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335449" y="3856735"/>
                    <a:ext cx="428673" cy="495305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3"/>
                      </a:cxn>
                      <a:cxn ang="0">
                        <a:pos x="60" y="2"/>
                      </a:cxn>
                      <a:cxn ang="0">
                        <a:pos x="30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2" y="175"/>
                      </a:cxn>
                      <a:cxn ang="0">
                        <a:pos x="113" y="189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8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3" y="4"/>
                          <a:pt x="30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2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2" y="190"/>
                          <a:pt x="137" y="181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8" y="82"/>
                          <a:pt x="138" y="88"/>
                        </a:cubicBezTo>
                        <a:cubicBezTo>
                          <a:pt x="142" y="110"/>
                          <a:pt x="148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619" name="Gruppieren 575"/>
                  <p:cNvGrpSpPr/>
                  <p:nvPr/>
                </p:nvGrpSpPr>
                <p:grpSpPr bwMode="gray">
                  <a:xfrm>
                    <a:off x="5335449" y="3856735"/>
                    <a:ext cx="428673" cy="874015"/>
                    <a:chOff x="4010763" y="3856735"/>
                    <a:chExt cx="428673" cy="874015"/>
                  </a:xfrm>
                </p:grpSpPr>
                <p:sp>
                  <p:nvSpPr>
                    <p:cNvPr id="629" name="Freeform 2960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19069" y="4207426"/>
                      <a:ext cx="192948" cy="523324"/>
                    </a:xfrm>
                    <a:custGeom>
                      <a:avLst/>
                      <a:gdLst/>
                      <a:ahLst/>
                      <a:cxnLst>
                        <a:cxn ang="0">
                          <a:pos x="63" y="21"/>
                        </a:cxn>
                        <a:cxn ang="0">
                          <a:pos x="12" y="11"/>
                        </a:cxn>
                        <a:cxn ang="0">
                          <a:pos x="3" y="0"/>
                        </a:cxn>
                        <a:cxn ang="0">
                          <a:pos x="3" y="36"/>
                        </a:cxn>
                        <a:cxn ang="0">
                          <a:pos x="2" y="206"/>
                        </a:cxn>
                        <a:cxn ang="0">
                          <a:pos x="44" y="205"/>
                        </a:cxn>
                        <a:cxn ang="0">
                          <a:pos x="44" y="211"/>
                        </a:cxn>
                        <a:cxn ang="0">
                          <a:pos x="89" y="218"/>
                        </a:cxn>
                        <a:cxn ang="0">
                          <a:pos x="89" y="156"/>
                        </a:cxn>
                        <a:cxn ang="0">
                          <a:pos x="90" y="7"/>
                        </a:cxn>
                        <a:cxn ang="0">
                          <a:pos x="90" y="5"/>
                        </a:cxn>
                        <a:cxn ang="0">
                          <a:pos x="90" y="5"/>
                        </a:cxn>
                        <a:cxn ang="0">
                          <a:pos x="63" y="21"/>
                        </a:cxn>
                      </a:cxnLst>
                      <a:rect l="0" t="0" r="r" b="b"/>
                      <a:pathLst>
                        <a:path w="90" h="245">
                          <a:moveTo>
                            <a:pt x="63" y="21"/>
                          </a:moveTo>
                          <a:cubicBezTo>
                            <a:pt x="55" y="20"/>
                            <a:pt x="25" y="13"/>
                            <a:pt x="12" y="11"/>
                          </a:cubicBezTo>
                          <a:cubicBezTo>
                            <a:pt x="6" y="10"/>
                            <a:pt x="4" y="5"/>
                            <a:pt x="3" y="0"/>
                          </a:cubicBezTo>
                          <a:cubicBezTo>
                            <a:pt x="3" y="18"/>
                            <a:pt x="3" y="32"/>
                            <a:pt x="3" y="36"/>
                          </a:cubicBezTo>
                          <a:cubicBezTo>
                            <a:pt x="3" y="49"/>
                            <a:pt x="0" y="182"/>
                            <a:pt x="2" y="206"/>
                          </a:cubicBezTo>
                          <a:cubicBezTo>
                            <a:pt x="3" y="229"/>
                            <a:pt x="44" y="225"/>
                            <a:pt x="44" y="205"/>
                          </a:cubicBezTo>
                          <a:cubicBezTo>
                            <a:pt x="44" y="207"/>
                            <a:pt x="44" y="211"/>
                            <a:pt x="44" y="211"/>
                          </a:cubicBezTo>
                          <a:cubicBezTo>
                            <a:pt x="47" y="245"/>
                            <a:pt x="87" y="236"/>
                            <a:pt x="89" y="218"/>
                          </a:cubicBezTo>
                          <a:cubicBezTo>
                            <a:pt x="90" y="201"/>
                            <a:pt x="89" y="171"/>
                            <a:pt x="89" y="156"/>
                          </a:cubicBezTo>
                          <a:cubicBezTo>
                            <a:pt x="89" y="141"/>
                            <a:pt x="90" y="48"/>
                            <a:pt x="90" y="7"/>
                          </a:cubicBezTo>
                          <a:cubicBezTo>
                            <a:pt x="90" y="6"/>
                            <a:pt x="90" y="6"/>
                            <a:pt x="90" y="5"/>
                          </a:cubicBezTo>
                          <a:cubicBezTo>
                            <a:pt x="90" y="5"/>
                            <a:pt x="90" y="5"/>
                            <a:pt x="90" y="5"/>
                          </a:cubicBezTo>
                          <a:cubicBezTo>
                            <a:pt x="87" y="17"/>
                            <a:pt x="71" y="22"/>
                            <a:pt x="63" y="21"/>
                          </a:cubicBezTo>
                        </a:path>
                      </a:pathLst>
                    </a:custGeom>
                    <a:gradFill rotWithShape="1">
                      <a:gsLst>
                        <a:gs pos="0">
                          <a:srgbClr val="CED5D8"/>
                        </a:gs>
                        <a:gs pos="50000">
                          <a:srgbClr val="C3CDD7"/>
                        </a:gs>
                        <a:gs pos="100000">
                          <a:srgbClr val="CED5D8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30" name="Freeform 2962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010763" y="3856735"/>
                      <a:ext cx="428673" cy="495305"/>
                    </a:xfrm>
                    <a:custGeom>
                      <a:avLst/>
                      <a:gdLst/>
                      <a:ahLst/>
                      <a:cxnLst>
                        <a:cxn ang="0">
                          <a:pos x="193" y="194"/>
                        </a:cxn>
                        <a:cxn ang="0">
                          <a:pos x="169" y="49"/>
                        </a:cxn>
                        <a:cxn ang="0">
                          <a:pos x="143" y="24"/>
                        </a:cxn>
                        <a:cxn ang="0">
                          <a:pos x="100" y="13"/>
                        </a:cxn>
                        <a:cxn ang="0">
                          <a:pos x="60" y="2"/>
                        </a:cxn>
                        <a:cxn ang="0">
                          <a:pos x="30" y="12"/>
                        </a:cxn>
                        <a:cxn ang="0">
                          <a:pos x="4" y="159"/>
                        </a:cxn>
                        <a:cxn ang="0">
                          <a:pos x="36" y="168"/>
                        </a:cxn>
                        <a:cxn ang="0">
                          <a:pos x="54" y="47"/>
                        </a:cxn>
                        <a:cxn ang="0">
                          <a:pos x="53" y="164"/>
                        </a:cxn>
                        <a:cxn ang="0">
                          <a:pos x="62" y="175"/>
                        </a:cxn>
                        <a:cxn ang="0">
                          <a:pos x="113" y="189"/>
                        </a:cxn>
                        <a:cxn ang="0">
                          <a:pos x="140" y="169"/>
                        </a:cxn>
                        <a:cxn ang="0">
                          <a:pos x="140" y="169"/>
                        </a:cxn>
                        <a:cxn ang="0">
                          <a:pos x="138" y="88"/>
                        </a:cxn>
                        <a:cxn ang="0">
                          <a:pos x="136" y="71"/>
                        </a:cxn>
                        <a:cxn ang="0">
                          <a:pos x="136" y="70"/>
                        </a:cxn>
                        <a:cxn ang="0">
                          <a:pos x="136" y="71"/>
                        </a:cxn>
                        <a:cxn ang="0">
                          <a:pos x="138" y="88"/>
                        </a:cxn>
                        <a:cxn ang="0">
                          <a:pos x="160" y="204"/>
                        </a:cxn>
                        <a:cxn ang="0">
                          <a:pos x="193" y="194"/>
                        </a:cxn>
                      </a:cxnLst>
                      <a:rect l="0" t="0" r="r" b="b"/>
                      <a:pathLst>
                        <a:path w="199" h="232">
                          <a:moveTo>
                            <a:pt x="193" y="194"/>
                          </a:moveTo>
                          <a:cubicBezTo>
                            <a:pt x="189" y="184"/>
                            <a:pt x="172" y="67"/>
                            <a:pt x="169" y="49"/>
                          </a:cubicBezTo>
                          <a:cubicBezTo>
                            <a:pt x="166" y="32"/>
                            <a:pt x="151" y="27"/>
                            <a:pt x="143" y="24"/>
                          </a:cubicBezTo>
                          <a:cubicBezTo>
                            <a:pt x="136" y="21"/>
                            <a:pt x="113" y="16"/>
                            <a:pt x="100" y="13"/>
                          </a:cubicBezTo>
                          <a:cubicBezTo>
                            <a:pt x="89" y="10"/>
                            <a:pt x="69" y="4"/>
                            <a:pt x="60" y="2"/>
                          </a:cubicBezTo>
                          <a:cubicBezTo>
                            <a:pt x="51" y="0"/>
                            <a:pt x="33" y="4"/>
                            <a:pt x="30" y="12"/>
                          </a:cubicBezTo>
                          <a:cubicBezTo>
                            <a:pt x="29" y="17"/>
                            <a:pt x="8" y="139"/>
                            <a:pt x="4" y="159"/>
                          </a:cubicBezTo>
                          <a:cubicBezTo>
                            <a:pt x="0" y="181"/>
                            <a:pt x="31" y="184"/>
                            <a:pt x="36" y="168"/>
                          </a:cubicBezTo>
                          <a:cubicBezTo>
                            <a:pt x="40" y="158"/>
                            <a:pt x="55" y="38"/>
                            <a:pt x="54" y="47"/>
                          </a:cubicBezTo>
                          <a:cubicBezTo>
                            <a:pt x="54" y="53"/>
                            <a:pt x="53" y="122"/>
                            <a:pt x="53" y="164"/>
                          </a:cubicBezTo>
                          <a:cubicBezTo>
                            <a:pt x="54" y="169"/>
                            <a:pt x="56" y="174"/>
                            <a:pt x="62" y="175"/>
                          </a:cubicBezTo>
                          <a:cubicBezTo>
                            <a:pt x="75" y="177"/>
                            <a:pt x="106" y="187"/>
                            <a:pt x="113" y="189"/>
                          </a:cubicBezTo>
                          <a:cubicBezTo>
                            <a:pt x="122" y="190"/>
                            <a:pt x="137" y="181"/>
                            <a:pt x="140" y="169"/>
                          </a:cubicBezTo>
                          <a:cubicBezTo>
                            <a:pt x="140" y="169"/>
                            <a:pt x="140" y="169"/>
                            <a:pt x="140" y="169"/>
                          </a:cubicBezTo>
                          <a:cubicBezTo>
                            <a:pt x="140" y="141"/>
                            <a:pt x="140" y="111"/>
                            <a:pt x="138" y="88"/>
                          </a:cubicBezTo>
                          <a:cubicBezTo>
                            <a:pt x="137" y="79"/>
                            <a:pt x="137" y="74"/>
                            <a:pt x="136" y="71"/>
                          </a:cubicBezTo>
                          <a:cubicBezTo>
                            <a:pt x="136" y="70"/>
                            <a:pt x="136" y="70"/>
                            <a:pt x="136" y="70"/>
                          </a:cubicBezTo>
                          <a:cubicBezTo>
                            <a:pt x="136" y="70"/>
                            <a:pt x="136" y="70"/>
                            <a:pt x="136" y="71"/>
                          </a:cubicBezTo>
                          <a:cubicBezTo>
                            <a:pt x="137" y="76"/>
                            <a:pt x="138" y="82"/>
                            <a:pt x="138" y="88"/>
                          </a:cubicBezTo>
                          <a:cubicBezTo>
                            <a:pt x="142" y="110"/>
                            <a:pt x="148" y="150"/>
                            <a:pt x="160" y="204"/>
                          </a:cubicBezTo>
                          <a:cubicBezTo>
                            <a:pt x="165" y="232"/>
                            <a:pt x="199" y="218"/>
                            <a:pt x="193" y="194"/>
                          </a:cubicBezTo>
                        </a:path>
                      </a:pathLst>
                    </a:custGeom>
                    <a:gradFill rotWithShape="1">
                      <a:gsLst>
                        <a:gs pos="0">
                          <a:srgbClr val="CED5D8"/>
                        </a:gs>
                        <a:gs pos="50000">
                          <a:srgbClr val="C3CDD7"/>
                        </a:gs>
                        <a:gs pos="100000">
                          <a:srgbClr val="CED5D8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31" name="Freeform 2964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96430" y="4292387"/>
                      <a:ext cx="20933" cy="352498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165"/>
                        </a:cxn>
                        <a:cxn ang="0">
                          <a:pos x="9" y="1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0" h="165">
                          <a:moveTo>
                            <a:pt x="8" y="165"/>
                          </a:moveTo>
                          <a:cubicBezTo>
                            <a:pt x="7" y="131"/>
                            <a:pt x="10" y="15"/>
                            <a:pt x="9" y="11"/>
                          </a:cubicBezTo>
                          <a:cubicBezTo>
                            <a:pt x="9" y="7"/>
                            <a:pt x="0" y="7"/>
                            <a:pt x="0" y="0"/>
                          </a:cubicBezTo>
                        </a:path>
                      </a:pathLst>
                    </a:custGeom>
                    <a:noFill/>
                    <a:ln w="635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620" name="Gruppieren 576"/>
                  <p:cNvGrpSpPr/>
                  <p:nvPr/>
                </p:nvGrpSpPr>
                <p:grpSpPr bwMode="gray">
                  <a:xfrm>
                    <a:off x="5441025" y="3675063"/>
                    <a:ext cx="209331" cy="245845"/>
                    <a:chOff x="4116339" y="3675063"/>
                    <a:chExt cx="209331" cy="245845"/>
                  </a:xfrm>
                </p:grpSpPr>
                <p:sp>
                  <p:nvSpPr>
                    <p:cNvPr id="621" name="Freeform 2965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50924" y="3833235"/>
                      <a:ext cx="140161" cy="87673"/>
                    </a:xfrm>
                    <a:custGeom>
                      <a:avLst/>
                      <a:gdLst/>
                      <a:ahLst/>
                      <a:cxnLst>
                        <a:cxn ang="0">
                          <a:pos x="29" y="39"/>
                        </a:cxn>
                        <a:cxn ang="0">
                          <a:pos x="9" y="19"/>
                        </a:cxn>
                        <a:cxn ang="0">
                          <a:pos x="15" y="12"/>
                        </a:cxn>
                        <a:cxn ang="0">
                          <a:pos x="52" y="16"/>
                        </a:cxn>
                        <a:cxn ang="0">
                          <a:pos x="56" y="29"/>
                        </a:cxn>
                        <a:cxn ang="0">
                          <a:pos x="29" y="39"/>
                        </a:cxn>
                      </a:cxnLst>
                      <a:rect l="0" t="0" r="r" b="b"/>
                      <a:pathLst>
                        <a:path w="65" h="41">
                          <a:moveTo>
                            <a:pt x="29" y="39"/>
                          </a:moveTo>
                          <a:cubicBezTo>
                            <a:pt x="13" y="37"/>
                            <a:pt x="0" y="23"/>
                            <a:pt x="9" y="19"/>
                          </a:cubicBezTo>
                          <a:cubicBezTo>
                            <a:pt x="14" y="16"/>
                            <a:pt x="12" y="15"/>
                            <a:pt x="15" y="12"/>
                          </a:cubicBezTo>
                          <a:cubicBezTo>
                            <a:pt x="17" y="10"/>
                            <a:pt x="52" y="0"/>
                            <a:pt x="52" y="16"/>
                          </a:cubicBezTo>
                          <a:cubicBezTo>
                            <a:pt x="52" y="21"/>
                            <a:pt x="46" y="25"/>
                            <a:pt x="56" y="29"/>
                          </a:cubicBezTo>
                          <a:cubicBezTo>
                            <a:pt x="65" y="33"/>
                            <a:pt x="45" y="41"/>
                            <a:pt x="29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2" name="Freeform 2966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31811" y="3718447"/>
                      <a:ext cx="172015" cy="170826"/>
                    </a:xfrm>
                    <a:custGeom>
                      <a:avLst/>
                      <a:gdLst/>
                      <a:ahLst/>
                      <a:cxnLst>
                        <a:cxn ang="0">
                          <a:pos x="38" y="1"/>
                        </a:cxn>
                        <a:cxn ang="0">
                          <a:pos x="0" y="42"/>
                        </a:cxn>
                        <a:cxn ang="0">
                          <a:pos x="42" y="79"/>
                        </a:cxn>
                        <a:cxn ang="0">
                          <a:pos x="79" y="39"/>
                        </a:cxn>
                        <a:cxn ang="0">
                          <a:pos x="38" y="1"/>
                        </a:cxn>
                      </a:cxnLst>
                      <a:rect l="0" t="0" r="r" b="b"/>
                      <a:pathLst>
                        <a:path w="80" h="80">
                          <a:moveTo>
                            <a:pt x="38" y="1"/>
                          </a:moveTo>
                          <a:cubicBezTo>
                            <a:pt x="16" y="2"/>
                            <a:pt x="0" y="20"/>
                            <a:pt x="0" y="42"/>
                          </a:cubicBezTo>
                          <a:cubicBezTo>
                            <a:pt x="1" y="64"/>
                            <a:pt x="20" y="80"/>
                            <a:pt x="42" y="79"/>
                          </a:cubicBezTo>
                          <a:cubicBezTo>
                            <a:pt x="63" y="78"/>
                            <a:pt x="80" y="60"/>
                            <a:pt x="79" y="39"/>
                          </a:cubicBezTo>
                          <a:cubicBezTo>
                            <a:pt x="78" y="17"/>
                            <a:pt x="60" y="0"/>
                            <a:pt x="38" y="1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3" name="Freeform 2967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31811" y="3718447"/>
                      <a:ext cx="172015" cy="170826"/>
                    </a:xfrm>
                    <a:custGeom>
                      <a:avLst/>
                      <a:gdLst/>
                      <a:ahLst/>
                      <a:cxnLst>
                        <a:cxn ang="0">
                          <a:pos x="38" y="1"/>
                        </a:cxn>
                        <a:cxn ang="0">
                          <a:pos x="0" y="42"/>
                        </a:cxn>
                        <a:cxn ang="0">
                          <a:pos x="42" y="79"/>
                        </a:cxn>
                        <a:cxn ang="0">
                          <a:pos x="79" y="39"/>
                        </a:cxn>
                        <a:cxn ang="0">
                          <a:pos x="38" y="1"/>
                        </a:cxn>
                      </a:cxnLst>
                      <a:rect l="0" t="0" r="r" b="b"/>
                      <a:pathLst>
                        <a:path w="80" h="80">
                          <a:moveTo>
                            <a:pt x="38" y="1"/>
                          </a:moveTo>
                          <a:cubicBezTo>
                            <a:pt x="16" y="2"/>
                            <a:pt x="0" y="20"/>
                            <a:pt x="0" y="42"/>
                          </a:cubicBezTo>
                          <a:cubicBezTo>
                            <a:pt x="1" y="64"/>
                            <a:pt x="20" y="80"/>
                            <a:pt x="42" y="79"/>
                          </a:cubicBezTo>
                          <a:cubicBezTo>
                            <a:pt x="63" y="78"/>
                            <a:pt x="80" y="60"/>
                            <a:pt x="79" y="39"/>
                          </a:cubicBezTo>
                          <a:cubicBezTo>
                            <a:pt x="78" y="17"/>
                            <a:pt x="60" y="0"/>
                            <a:pt x="38" y="1"/>
                          </a:cubicBez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4" name="Freeform 2968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40002" y="3818774"/>
                      <a:ext cx="83732" cy="67788"/>
                    </a:xfrm>
                    <a:custGeom>
                      <a:avLst/>
                      <a:gdLst/>
                      <a:ahLst/>
                      <a:cxnLst>
                        <a:cxn ang="0">
                          <a:pos x="36" y="13"/>
                        </a:cxn>
                        <a:cxn ang="0">
                          <a:pos x="0" y="6"/>
                        </a:cxn>
                        <a:cxn ang="0">
                          <a:pos x="21" y="28"/>
                        </a:cxn>
                        <a:cxn ang="0">
                          <a:pos x="36" y="13"/>
                        </a:cxn>
                      </a:cxnLst>
                      <a:rect l="0" t="0" r="r" b="b"/>
                      <a:pathLst>
                        <a:path w="39" h="32">
                          <a:moveTo>
                            <a:pt x="36" y="13"/>
                          </a:moveTo>
                          <a:cubicBezTo>
                            <a:pt x="36" y="13"/>
                            <a:pt x="0" y="0"/>
                            <a:pt x="0" y="6"/>
                          </a:cubicBezTo>
                          <a:cubicBezTo>
                            <a:pt x="0" y="13"/>
                            <a:pt x="11" y="24"/>
                            <a:pt x="21" y="28"/>
                          </a:cubicBezTo>
                          <a:cubicBezTo>
                            <a:pt x="32" y="32"/>
                            <a:pt x="39" y="32"/>
                            <a:pt x="36" y="13"/>
                          </a:cubicBezTo>
                          <a:close/>
                        </a:path>
                      </a:pathLst>
                    </a:custGeom>
                    <a:solidFill>
                      <a:srgbClr val="9AC1D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5" name="Freeform 2969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217363" y="3798889"/>
                      <a:ext cx="88283" cy="47000"/>
                    </a:xfrm>
                    <a:custGeom>
                      <a:avLst/>
                      <a:gdLst/>
                      <a:ahLst/>
                      <a:cxnLst>
                        <a:cxn ang="0">
                          <a:pos x="97" y="0"/>
                        </a:cxn>
                        <a:cxn ang="0">
                          <a:pos x="0" y="52"/>
                        </a:cxn>
                        <a:cxn ang="0">
                          <a:pos x="97" y="0"/>
                        </a:cxn>
                      </a:cxnLst>
                      <a:rect l="0" t="0" r="r" b="b"/>
                      <a:pathLst>
                        <a:path w="97" h="52">
                          <a:moveTo>
                            <a:pt x="97" y="0"/>
                          </a:moveTo>
                          <a:lnTo>
                            <a:pt x="0" y="52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mpd="sng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6" name="Line 2970" descr="© INSCALE GmbH, 26.05.2010&#10;http://www.presentationload.com/"/>
                    <p:cNvSpPr>
                      <a:spLocks noChangeShapeType="1"/>
                    </p:cNvSpPr>
                    <p:nvPr/>
                  </p:nvSpPr>
                  <p:spPr bwMode="gray">
                    <a:xfrm flipH="1">
                      <a:off x="4217363" y="3798889"/>
                      <a:ext cx="88283" cy="4700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7" name="Freeform 2971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25440" y="3775389"/>
                      <a:ext cx="178386" cy="70500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11"/>
                        </a:cxn>
                        <a:cxn ang="0">
                          <a:pos x="52" y="14"/>
                        </a:cxn>
                        <a:cxn ang="0">
                          <a:pos x="0" y="0"/>
                        </a:cxn>
                        <a:cxn ang="0">
                          <a:pos x="0" y="20"/>
                        </a:cxn>
                        <a:cxn ang="0">
                          <a:pos x="19" y="25"/>
                        </a:cxn>
                        <a:cxn ang="0">
                          <a:pos x="27" y="23"/>
                        </a:cxn>
                        <a:cxn ang="0">
                          <a:pos x="33" y="28"/>
                        </a:cxn>
                        <a:cxn ang="0">
                          <a:pos x="52" y="33"/>
                        </a:cxn>
                        <a:cxn ang="0">
                          <a:pos x="52" y="14"/>
                        </a:cxn>
                        <a:cxn ang="0">
                          <a:pos x="83" y="11"/>
                        </a:cxn>
                      </a:cxnLst>
                      <a:rect l="0" t="0" r="r" b="b"/>
                      <a:pathLst>
                        <a:path w="83" h="33">
                          <a:moveTo>
                            <a:pt x="83" y="11"/>
                          </a:moveTo>
                          <a:cubicBezTo>
                            <a:pt x="52" y="14"/>
                            <a:pt x="52" y="14"/>
                            <a:pt x="52" y="14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20"/>
                            <a:pt x="0" y="20"/>
                            <a:pt x="0" y="20"/>
                          </a:cubicBezTo>
                          <a:cubicBezTo>
                            <a:pt x="19" y="25"/>
                            <a:pt x="19" y="25"/>
                            <a:pt x="19" y="25"/>
                          </a:cubicBezTo>
                          <a:cubicBezTo>
                            <a:pt x="19" y="25"/>
                            <a:pt x="24" y="22"/>
                            <a:pt x="27" y="23"/>
                          </a:cubicBezTo>
                          <a:cubicBezTo>
                            <a:pt x="30" y="23"/>
                            <a:pt x="33" y="28"/>
                            <a:pt x="33" y="28"/>
                          </a:cubicBezTo>
                          <a:cubicBezTo>
                            <a:pt x="52" y="33"/>
                            <a:pt x="52" y="33"/>
                            <a:pt x="52" y="33"/>
                          </a:cubicBezTo>
                          <a:cubicBezTo>
                            <a:pt x="52" y="14"/>
                            <a:pt x="52" y="14"/>
                            <a:pt x="52" y="14"/>
                          </a:cubicBezTo>
                          <a:lnTo>
                            <a:pt x="83" y="1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8" name="Freeform 2972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16339" y="3675063"/>
                      <a:ext cx="209331" cy="198845"/>
                    </a:xfrm>
                    <a:custGeom>
                      <a:avLst/>
                      <a:gdLst/>
                      <a:ahLst/>
                      <a:cxnLst>
                        <a:cxn ang="0">
                          <a:pos x="94" y="56"/>
                        </a:cxn>
                        <a:cxn ang="0">
                          <a:pos x="77" y="16"/>
                        </a:cxn>
                        <a:cxn ang="0">
                          <a:pos x="24" y="8"/>
                        </a:cxn>
                        <a:cxn ang="0">
                          <a:pos x="10" y="26"/>
                        </a:cxn>
                        <a:cxn ang="0">
                          <a:pos x="2" y="47"/>
                        </a:cxn>
                        <a:cxn ang="0">
                          <a:pos x="4" y="56"/>
                        </a:cxn>
                        <a:cxn ang="0">
                          <a:pos x="4" y="47"/>
                        </a:cxn>
                        <a:cxn ang="0">
                          <a:pos x="11" y="49"/>
                        </a:cxn>
                        <a:cxn ang="0">
                          <a:pos x="27" y="37"/>
                        </a:cxn>
                        <a:cxn ang="0">
                          <a:pos x="72" y="79"/>
                        </a:cxn>
                        <a:cxn ang="0">
                          <a:pos x="69" y="93"/>
                        </a:cxn>
                        <a:cxn ang="0">
                          <a:pos x="83" y="87"/>
                        </a:cxn>
                        <a:cxn ang="0">
                          <a:pos x="94" y="56"/>
                        </a:cxn>
                      </a:cxnLst>
                      <a:rect l="0" t="0" r="r" b="b"/>
                      <a:pathLst>
                        <a:path w="97" h="93">
                          <a:moveTo>
                            <a:pt x="94" y="56"/>
                          </a:moveTo>
                          <a:cubicBezTo>
                            <a:pt x="91" y="47"/>
                            <a:pt x="82" y="23"/>
                            <a:pt x="77" y="16"/>
                          </a:cubicBezTo>
                          <a:cubicBezTo>
                            <a:pt x="72" y="9"/>
                            <a:pt x="40" y="0"/>
                            <a:pt x="24" y="8"/>
                          </a:cubicBezTo>
                          <a:cubicBezTo>
                            <a:pt x="24" y="8"/>
                            <a:pt x="13" y="16"/>
                            <a:pt x="10" y="26"/>
                          </a:cubicBezTo>
                          <a:cubicBezTo>
                            <a:pt x="7" y="35"/>
                            <a:pt x="0" y="40"/>
                            <a:pt x="2" y="47"/>
                          </a:cubicBezTo>
                          <a:cubicBezTo>
                            <a:pt x="3" y="52"/>
                            <a:pt x="3" y="54"/>
                            <a:pt x="4" y="56"/>
                          </a:cubicBezTo>
                          <a:cubicBezTo>
                            <a:pt x="4" y="47"/>
                            <a:pt x="4" y="47"/>
                            <a:pt x="4" y="47"/>
                          </a:cubicBezTo>
                          <a:cubicBezTo>
                            <a:pt x="11" y="49"/>
                            <a:pt x="11" y="49"/>
                            <a:pt x="11" y="49"/>
                          </a:cubicBezTo>
                          <a:cubicBezTo>
                            <a:pt x="15" y="43"/>
                            <a:pt x="21" y="37"/>
                            <a:pt x="27" y="37"/>
                          </a:cubicBezTo>
                          <a:cubicBezTo>
                            <a:pt x="38" y="37"/>
                            <a:pt x="65" y="35"/>
                            <a:pt x="72" y="79"/>
                          </a:cubicBezTo>
                          <a:cubicBezTo>
                            <a:pt x="72" y="79"/>
                            <a:pt x="70" y="89"/>
                            <a:pt x="69" y="93"/>
                          </a:cubicBezTo>
                          <a:cubicBezTo>
                            <a:pt x="69" y="93"/>
                            <a:pt x="80" y="92"/>
                            <a:pt x="83" y="87"/>
                          </a:cubicBezTo>
                          <a:cubicBezTo>
                            <a:pt x="86" y="82"/>
                            <a:pt x="97" y="64"/>
                            <a:pt x="94" y="5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CED5D8"/>
                        </a:gs>
                        <a:gs pos="50000">
                          <a:srgbClr val="C3CDD7"/>
                        </a:gs>
                        <a:gs pos="100000">
                          <a:srgbClr val="CED5D8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555" name="Group 1890"/>
                <p:cNvGrpSpPr>
                  <a:grpSpLocks/>
                </p:cNvGrpSpPr>
                <p:nvPr/>
              </p:nvGrpSpPr>
              <p:grpSpPr bwMode="gray">
                <a:xfrm>
                  <a:off x="1916949" y="3143700"/>
                  <a:ext cx="661010" cy="2023892"/>
                  <a:chOff x="558" y="-2537"/>
                  <a:chExt cx="470" cy="1139"/>
                </a:xfrm>
              </p:grpSpPr>
              <p:sp>
                <p:nvSpPr>
                  <p:cNvPr id="604" name="Freeform 189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78" y="-1977"/>
                    <a:ext cx="211" cy="579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1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20"/>
                          <a:pt x="24" y="13"/>
                          <a:pt x="11" y="11"/>
                        </a:cubicBezTo>
                        <a:cubicBezTo>
                          <a:pt x="5" y="10"/>
                          <a:pt x="3" y="5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207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1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solidFill>
                    <a:srgbClr val="39A96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5" name="Freeform 189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78" y="-1977"/>
                    <a:ext cx="211" cy="579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1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20"/>
                          <a:pt x="24" y="13"/>
                          <a:pt x="11" y="11"/>
                        </a:cubicBezTo>
                        <a:cubicBezTo>
                          <a:pt x="5" y="10"/>
                          <a:pt x="3" y="5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207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1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6" name="Freeform 189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58" y="-2365"/>
                    <a:ext cx="470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3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3" y="189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8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4" y="4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3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2" y="190"/>
                          <a:pt x="137" y="181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8" y="82"/>
                          <a:pt x="138" y="88"/>
                        </a:cubicBezTo>
                        <a:cubicBezTo>
                          <a:pt x="142" y="110"/>
                          <a:pt x="148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7" name="Freeform 18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58" y="-2365"/>
                    <a:ext cx="470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3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3" y="189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8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4" y="4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3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2" y="190"/>
                          <a:pt x="137" y="181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8" y="82"/>
                          <a:pt x="138" y="88"/>
                        </a:cubicBezTo>
                        <a:cubicBezTo>
                          <a:pt x="142" y="110"/>
                          <a:pt x="148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8" name="Freeform 189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61" y="-1883"/>
                    <a:ext cx="24" cy="390"/>
                  </a:xfrm>
                  <a:custGeom>
                    <a:avLst/>
                    <a:gdLst/>
                    <a:ahLst/>
                    <a:cxnLst>
                      <a:cxn ang="0">
                        <a:pos x="8" y="165"/>
                      </a:cxn>
                      <a:cxn ang="0">
                        <a:pos x="9" y="1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" h="165">
                        <a:moveTo>
                          <a:pt x="8" y="165"/>
                        </a:moveTo>
                        <a:cubicBezTo>
                          <a:pt x="7" y="131"/>
                          <a:pt x="10" y="15"/>
                          <a:pt x="9" y="11"/>
                        </a:cubicBezTo>
                        <a:cubicBezTo>
                          <a:pt x="9" y="7"/>
                          <a:pt x="1" y="7"/>
                          <a:pt x="0" y="0"/>
                        </a:cubicBezTo>
                      </a:path>
                    </a:pathLst>
                  </a:custGeom>
                  <a:noFill/>
                  <a:ln w="635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9" name="Freeform 18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12" y="-2391"/>
                    <a:ext cx="153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19"/>
                      </a:cxn>
                      <a:cxn ang="0">
                        <a:pos x="15" y="12"/>
                      </a:cxn>
                      <a:cxn ang="0">
                        <a:pos x="53" y="16"/>
                      </a:cxn>
                      <a:cxn ang="0">
                        <a:pos x="56" y="29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5" h="41">
                        <a:moveTo>
                          <a:pt x="29" y="39"/>
                        </a:moveTo>
                        <a:cubicBezTo>
                          <a:pt x="13" y="37"/>
                          <a:pt x="0" y="23"/>
                          <a:pt x="9" y="19"/>
                        </a:cubicBezTo>
                        <a:cubicBezTo>
                          <a:pt x="14" y="16"/>
                          <a:pt x="12" y="15"/>
                          <a:pt x="15" y="12"/>
                        </a:cubicBezTo>
                        <a:cubicBezTo>
                          <a:pt x="17" y="10"/>
                          <a:pt x="53" y="0"/>
                          <a:pt x="53" y="16"/>
                        </a:cubicBezTo>
                        <a:cubicBezTo>
                          <a:pt x="53" y="21"/>
                          <a:pt x="46" y="25"/>
                          <a:pt x="56" y="29"/>
                        </a:cubicBezTo>
                        <a:cubicBezTo>
                          <a:pt x="65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0" name="Freeform 18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03" y="-2363"/>
                    <a:ext cx="376" cy="447"/>
                  </a:xfrm>
                  <a:custGeom>
                    <a:avLst/>
                    <a:gdLst/>
                    <a:ahLst/>
                    <a:cxnLst>
                      <a:cxn ang="0">
                        <a:pos x="150" y="48"/>
                      </a:cxn>
                      <a:cxn ang="0">
                        <a:pos x="124" y="23"/>
                      </a:cxn>
                      <a:cxn ang="0">
                        <a:pos x="123" y="23"/>
                      </a:cxn>
                      <a:cxn ang="0">
                        <a:pos x="123" y="23"/>
                      </a:cxn>
                      <a:cxn ang="0">
                        <a:pos x="123" y="23"/>
                      </a:cxn>
                      <a:cxn ang="0">
                        <a:pos x="122" y="22"/>
                      </a:cxn>
                      <a:cxn ang="0">
                        <a:pos x="122" y="22"/>
                      </a:cxn>
                      <a:cxn ang="0">
                        <a:pos x="116" y="21"/>
                      </a:cxn>
                      <a:cxn ang="0">
                        <a:pos x="116" y="21"/>
                      </a:cxn>
                      <a:cxn ang="0">
                        <a:pos x="114" y="20"/>
                      </a:cxn>
                      <a:cxn ang="0">
                        <a:pos x="113" y="20"/>
                      </a:cxn>
                      <a:cxn ang="0">
                        <a:pos x="111" y="19"/>
                      </a:cxn>
                      <a:cxn ang="0">
                        <a:pos x="109" y="19"/>
                      </a:cxn>
                      <a:cxn ang="0">
                        <a:pos x="108" y="19"/>
                      </a:cxn>
                      <a:cxn ang="0">
                        <a:pos x="106" y="18"/>
                      </a:cxn>
                      <a:cxn ang="0">
                        <a:pos x="69" y="71"/>
                      </a:cxn>
                      <a:cxn ang="0">
                        <a:pos x="68" y="180"/>
                      </a:cxn>
                      <a:cxn ang="0">
                        <a:pos x="69" y="71"/>
                      </a:cxn>
                      <a:cxn ang="0">
                        <a:pos x="67" y="62"/>
                      </a:cxn>
                      <a:cxn ang="0">
                        <a:pos x="52" y="15"/>
                      </a:cxn>
                      <a:cxn ang="0">
                        <a:pos x="52" y="13"/>
                      </a:cxn>
                      <a:cxn ang="0">
                        <a:pos x="66" y="7"/>
                      </a:cxn>
                      <a:cxn ang="0">
                        <a:pos x="55" y="4"/>
                      </a:cxn>
                      <a:cxn ang="0">
                        <a:pos x="55" y="4"/>
                      </a:cxn>
                      <a:cxn ang="0">
                        <a:pos x="41" y="1"/>
                      </a:cxn>
                      <a:cxn ang="0">
                        <a:pos x="40" y="1"/>
                      </a:cxn>
                      <a:cxn ang="0">
                        <a:pos x="12" y="11"/>
                      </a:cxn>
                      <a:cxn ang="0">
                        <a:pos x="0" y="73"/>
                      </a:cxn>
                      <a:cxn ang="0">
                        <a:pos x="30" y="83"/>
                      </a:cxn>
                      <a:cxn ang="0">
                        <a:pos x="35" y="50"/>
                      </a:cxn>
                      <a:cxn ang="0">
                        <a:pos x="34" y="163"/>
                      </a:cxn>
                      <a:cxn ang="0">
                        <a:pos x="44" y="174"/>
                      </a:cxn>
                      <a:cxn ang="0">
                        <a:pos x="94" y="188"/>
                      </a:cxn>
                      <a:cxn ang="0">
                        <a:pos x="121" y="168"/>
                      </a:cxn>
                      <a:cxn ang="0">
                        <a:pos x="121" y="111"/>
                      </a:cxn>
                      <a:cxn ang="0">
                        <a:pos x="119" y="87"/>
                      </a:cxn>
                      <a:cxn ang="0">
                        <a:pos x="119" y="82"/>
                      </a:cxn>
                      <a:cxn ang="0">
                        <a:pos x="119" y="80"/>
                      </a:cxn>
                      <a:cxn ang="0">
                        <a:pos x="118" y="77"/>
                      </a:cxn>
                      <a:cxn ang="0">
                        <a:pos x="119" y="87"/>
                      </a:cxn>
                      <a:cxn ang="0">
                        <a:pos x="123" y="111"/>
                      </a:cxn>
                      <a:cxn ang="0">
                        <a:pos x="159" y="105"/>
                      </a:cxn>
                      <a:cxn ang="0">
                        <a:pos x="150" y="48"/>
                      </a:cxn>
                    </a:cxnLst>
                    <a:rect l="0" t="0" r="r" b="b"/>
                    <a:pathLst>
                      <a:path w="159" h="189">
                        <a:moveTo>
                          <a:pt x="150" y="48"/>
                        </a:moveTo>
                        <a:cubicBezTo>
                          <a:pt x="147" y="31"/>
                          <a:pt x="132" y="26"/>
                          <a:pt x="124" y="23"/>
                        </a:cubicBezTo>
                        <a:cubicBezTo>
                          <a:pt x="124" y="23"/>
                          <a:pt x="124" y="23"/>
                          <a:pt x="123" y="23"/>
                        </a:cubicBezTo>
                        <a:cubicBezTo>
                          <a:pt x="123" y="23"/>
                          <a:pt x="123" y="23"/>
                          <a:pt x="123" y="23"/>
                        </a:cubicBezTo>
                        <a:cubicBezTo>
                          <a:pt x="123" y="23"/>
                          <a:pt x="123" y="23"/>
                          <a:pt x="123" y="23"/>
                        </a:cubicBezTo>
                        <a:cubicBezTo>
                          <a:pt x="123" y="23"/>
                          <a:pt x="122" y="23"/>
                          <a:pt x="122" y="22"/>
                        </a:cubicBezTo>
                        <a:cubicBezTo>
                          <a:pt x="122" y="22"/>
                          <a:pt x="122" y="22"/>
                          <a:pt x="122" y="22"/>
                        </a:cubicBezTo>
                        <a:cubicBezTo>
                          <a:pt x="120" y="22"/>
                          <a:pt x="118" y="21"/>
                          <a:pt x="116" y="21"/>
                        </a:cubicBezTo>
                        <a:cubicBezTo>
                          <a:pt x="116" y="21"/>
                          <a:pt x="116" y="21"/>
                          <a:pt x="116" y="21"/>
                        </a:cubicBezTo>
                        <a:cubicBezTo>
                          <a:pt x="115" y="20"/>
                          <a:pt x="114" y="20"/>
                          <a:pt x="114" y="20"/>
                        </a:cubicBezTo>
                        <a:cubicBezTo>
                          <a:pt x="113" y="20"/>
                          <a:pt x="113" y="20"/>
                          <a:pt x="113" y="20"/>
                        </a:cubicBezTo>
                        <a:cubicBezTo>
                          <a:pt x="112" y="20"/>
                          <a:pt x="112" y="19"/>
                          <a:pt x="111" y="19"/>
                        </a:cubicBezTo>
                        <a:cubicBezTo>
                          <a:pt x="110" y="19"/>
                          <a:pt x="110" y="19"/>
                          <a:pt x="109" y="19"/>
                        </a:cubicBezTo>
                        <a:cubicBezTo>
                          <a:pt x="109" y="19"/>
                          <a:pt x="109" y="19"/>
                          <a:pt x="108" y="19"/>
                        </a:cubicBezTo>
                        <a:cubicBezTo>
                          <a:pt x="108" y="18"/>
                          <a:pt x="107" y="18"/>
                          <a:pt x="106" y="18"/>
                        </a:cubicBezTo>
                        <a:cubicBezTo>
                          <a:pt x="87" y="39"/>
                          <a:pt x="69" y="71"/>
                          <a:pt x="69" y="71"/>
                        </a:cubicBezTo>
                        <a:cubicBezTo>
                          <a:pt x="69" y="82"/>
                          <a:pt x="68" y="180"/>
                          <a:pt x="68" y="180"/>
                        </a:cubicBezTo>
                        <a:cubicBezTo>
                          <a:pt x="69" y="71"/>
                          <a:pt x="69" y="71"/>
                          <a:pt x="69" y="71"/>
                        </a:cubicBezTo>
                        <a:cubicBezTo>
                          <a:pt x="69" y="69"/>
                          <a:pt x="68" y="66"/>
                          <a:pt x="67" y="62"/>
                        </a:cubicBezTo>
                        <a:cubicBezTo>
                          <a:pt x="63" y="47"/>
                          <a:pt x="53" y="22"/>
                          <a:pt x="52" y="15"/>
                        </a:cubicBezTo>
                        <a:cubicBezTo>
                          <a:pt x="52" y="14"/>
                          <a:pt x="52" y="13"/>
                          <a:pt x="52" y="13"/>
                        </a:cubicBezTo>
                        <a:cubicBezTo>
                          <a:pt x="66" y="7"/>
                          <a:pt x="66" y="7"/>
                          <a:pt x="66" y="7"/>
                        </a:cubicBezTo>
                        <a:cubicBezTo>
                          <a:pt x="62" y="6"/>
                          <a:pt x="59" y="5"/>
                          <a:pt x="55" y="4"/>
                        </a:cubicBezTo>
                        <a:cubicBezTo>
                          <a:pt x="55" y="4"/>
                          <a:pt x="55" y="4"/>
                          <a:pt x="55" y="4"/>
                        </a:cubicBezTo>
                        <a:cubicBezTo>
                          <a:pt x="46" y="1"/>
                          <a:pt x="47" y="2"/>
                          <a:pt x="41" y="1"/>
                        </a:cubicBezTo>
                        <a:cubicBezTo>
                          <a:pt x="41" y="1"/>
                          <a:pt x="41" y="1"/>
                          <a:pt x="40" y="1"/>
                        </a:cubicBezTo>
                        <a:cubicBezTo>
                          <a:pt x="31" y="0"/>
                          <a:pt x="14" y="3"/>
                          <a:pt x="12" y="11"/>
                        </a:cubicBezTo>
                        <a:cubicBezTo>
                          <a:pt x="11" y="13"/>
                          <a:pt x="6" y="41"/>
                          <a:pt x="0" y="73"/>
                        </a:cubicBezTo>
                        <a:cubicBezTo>
                          <a:pt x="14" y="80"/>
                          <a:pt x="25" y="82"/>
                          <a:pt x="30" y="83"/>
                        </a:cubicBezTo>
                        <a:cubicBezTo>
                          <a:pt x="32" y="68"/>
                          <a:pt x="34" y="56"/>
                          <a:pt x="35" y="50"/>
                        </a:cubicBezTo>
                        <a:cubicBezTo>
                          <a:pt x="34" y="88"/>
                          <a:pt x="34" y="136"/>
                          <a:pt x="34" y="163"/>
                        </a:cubicBezTo>
                        <a:cubicBezTo>
                          <a:pt x="35" y="168"/>
                          <a:pt x="37" y="173"/>
                          <a:pt x="44" y="174"/>
                        </a:cubicBezTo>
                        <a:cubicBezTo>
                          <a:pt x="56" y="176"/>
                          <a:pt x="87" y="186"/>
                          <a:pt x="94" y="188"/>
                        </a:cubicBezTo>
                        <a:cubicBezTo>
                          <a:pt x="103" y="189"/>
                          <a:pt x="118" y="180"/>
                          <a:pt x="121" y="168"/>
                        </a:cubicBezTo>
                        <a:cubicBezTo>
                          <a:pt x="121" y="149"/>
                          <a:pt x="121" y="129"/>
                          <a:pt x="121" y="111"/>
                        </a:cubicBezTo>
                        <a:cubicBezTo>
                          <a:pt x="120" y="103"/>
                          <a:pt x="120" y="94"/>
                          <a:pt x="119" y="87"/>
                        </a:cubicBezTo>
                        <a:cubicBezTo>
                          <a:pt x="119" y="85"/>
                          <a:pt x="119" y="83"/>
                          <a:pt x="119" y="82"/>
                        </a:cubicBezTo>
                        <a:cubicBezTo>
                          <a:pt x="119" y="81"/>
                          <a:pt x="119" y="81"/>
                          <a:pt x="119" y="80"/>
                        </a:cubicBezTo>
                        <a:cubicBezTo>
                          <a:pt x="118" y="79"/>
                          <a:pt x="118" y="78"/>
                          <a:pt x="118" y="77"/>
                        </a:cubicBezTo>
                        <a:cubicBezTo>
                          <a:pt x="119" y="80"/>
                          <a:pt x="119" y="83"/>
                          <a:pt x="119" y="87"/>
                        </a:cubicBezTo>
                        <a:cubicBezTo>
                          <a:pt x="120" y="93"/>
                          <a:pt x="122" y="102"/>
                          <a:pt x="123" y="111"/>
                        </a:cubicBezTo>
                        <a:cubicBezTo>
                          <a:pt x="130" y="112"/>
                          <a:pt x="145" y="111"/>
                          <a:pt x="159" y="105"/>
                        </a:cubicBezTo>
                        <a:cubicBezTo>
                          <a:pt x="155" y="79"/>
                          <a:pt x="151" y="55"/>
                          <a:pt x="150" y="48"/>
                        </a:cubicBezTo>
                        <a:close/>
                      </a:path>
                    </a:pathLst>
                  </a:custGeom>
                  <a:solidFill>
                    <a:srgbClr val="39A96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1" name="Freeform 189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0" y="-2518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2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2" name="Freeform 189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0" y="-2518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2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3" name="Freeform 190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7" y="-2407"/>
                    <a:ext cx="93" cy="78"/>
                  </a:xfrm>
                  <a:custGeom>
                    <a:avLst/>
                    <a:gdLst/>
                    <a:ahLst/>
                    <a:cxnLst>
                      <a:cxn ang="0">
                        <a:pos x="36" y="14"/>
                      </a:cxn>
                      <a:cxn ang="0">
                        <a:pos x="0" y="7"/>
                      </a:cxn>
                      <a:cxn ang="0">
                        <a:pos x="20" y="29"/>
                      </a:cxn>
                      <a:cxn ang="0">
                        <a:pos x="36" y="14"/>
                      </a:cxn>
                    </a:cxnLst>
                    <a:rect l="0" t="0" r="r" b="b"/>
                    <a:pathLst>
                      <a:path w="39" h="33">
                        <a:moveTo>
                          <a:pt x="36" y="14"/>
                        </a:moveTo>
                        <a:cubicBezTo>
                          <a:pt x="36" y="14"/>
                          <a:pt x="0" y="0"/>
                          <a:pt x="0" y="7"/>
                        </a:cubicBezTo>
                        <a:cubicBezTo>
                          <a:pt x="0" y="14"/>
                          <a:pt x="11" y="25"/>
                          <a:pt x="20" y="29"/>
                        </a:cubicBezTo>
                        <a:cubicBezTo>
                          <a:pt x="31" y="33"/>
                          <a:pt x="39" y="32"/>
                          <a:pt x="36" y="14"/>
                        </a:cubicBezTo>
                        <a:close/>
                      </a:path>
                    </a:pathLst>
                  </a:custGeom>
                  <a:solidFill>
                    <a:srgbClr val="9AC1D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4" name="Freeform 190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83" y="-2429"/>
                    <a:ext cx="94" cy="55"/>
                  </a:xfrm>
                  <a:custGeom>
                    <a:avLst/>
                    <a:gdLst/>
                    <a:ahLst/>
                    <a:cxnLst>
                      <a:cxn ang="0">
                        <a:pos x="94" y="0"/>
                      </a:cxn>
                      <a:cxn ang="0">
                        <a:pos x="0" y="55"/>
                      </a:cxn>
                      <a:cxn ang="0">
                        <a:pos x="94" y="0"/>
                      </a:cxn>
                    </a:cxnLst>
                    <a:rect l="0" t="0" r="r" b="b"/>
                    <a:pathLst>
                      <a:path w="94" h="55">
                        <a:moveTo>
                          <a:pt x="94" y="0"/>
                        </a:moveTo>
                        <a:lnTo>
                          <a:pt x="0" y="55"/>
                        </a:lnTo>
                        <a:lnTo>
                          <a:pt x="9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5" name="Line 1902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>
                    <a:off x="783" y="-2429"/>
                    <a:ext cx="94" cy="5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16" name="Freeform 190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5" y="-2537"/>
                    <a:ext cx="234" cy="163"/>
                  </a:xfrm>
                  <a:custGeom>
                    <a:avLst/>
                    <a:gdLst/>
                    <a:ahLst/>
                    <a:cxnLst>
                      <a:cxn ang="0">
                        <a:pos x="19" y="8"/>
                      </a:cxn>
                      <a:cxn ang="0">
                        <a:pos x="0" y="39"/>
                      </a:cxn>
                      <a:cxn ang="0">
                        <a:pos x="50" y="54"/>
                      </a:cxn>
                      <a:cxn ang="0">
                        <a:pos x="72" y="69"/>
                      </a:cxn>
                      <a:cxn ang="0">
                        <a:pos x="19" y="8"/>
                      </a:cxn>
                    </a:cxnLst>
                    <a:rect l="0" t="0" r="r" b="b"/>
                    <a:pathLst>
                      <a:path w="99" h="69">
                        <a:moveTo>
                          <a:pt x="19" y="8"/>
                        </a:moveTo>
                        <a:cubicBezTo>
                          <a:pt x="11" y="10"/>
                          <a:pt x="2" y="26"/>
                          <a:pt x="0" y="39"/>
                        </a:cubicBezTo>
                        <a:cubicBezTo>
                          <a:pt x="0" y="39"/>
                          <a:pt x="19" y="49"/>
                          <a:pt x="50" y="54"/>
                        </a:cubicBezTo>
                        <a:cubicBezTo>
                          <a:pt x="57" y="55"/>
                          <a:pt x="64" y="68"/>
                          <a:pt x="72" y="69"/>
                        </a:cubicBezTo>
                        <a:cubicBezTo>
                          <a:pt x="99" y="16"/>
                          <a:pt x="44" y="0"/>
                          <a:pt x="19" y="8"/>
                        </a:cubicBezTo>
                        <a:close/>
                      </a:path>
                    </a:pathLst>
                  </a:custGeom>
                  <a:solidFill>
                    <a:srgbClr val="39A96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556" name="Group 2012"/>
                <p:cNvGrpSpPr>
                  <a:grpSpLocks/>
                </p:cNvGrpSpPr>
                <p:nvPr/>
              </p:nvGrpSpPr>
              <p:grpSpPr bwMode="gray">
                <a:xfrm>
                  <a:off x="1478531" y="3344022"/>
                  <a:ext cx="661010" cy="1998829"/>
                  <a:chOff x="-3274" y="695"/>
                  <a:chExt cx="471" cy="1120"/>
                </a:xfrm>
              </p:grpSpPr>
              <p:sp>
                <p:nvSpPr>
                  <p:cNvPr id="593" name="Freeform 201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53" y="1236"/>
                    <a:ext cx="213" cy="579"/>
                  </a:xfrm>
                  <a:custGeom>
                    <a:avLst/>
                    <a:gdLst/>
                    <a:ahLst/>
                    <a:cxnLst>
                      <a:cxn ang="0">
                        <a:pos x="89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63" y="21"/>
                      </a:cxn>
                      <a:cxn ang="0">
                        <a:pos x="12" y="11"/>
                      </a:cxn>
                      <a:cxn ang="0">
                        <a:pos x="2" y="0"/>
                      </a:cxn>
                      <a:cxn ang="0">
                        <a:pos x="3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5" y="52"/>
                      </a:cxn>
                      <a:cxn ang="0">
                        <a:pos x="36" y="40"/>
                      </a:cxn>
                      <a:cxn ang="0">
                        <a:pos x="45" y="52"/>
                      </a:cxn>
                      <a:cxn ang="0">
                        <a:pos x="43" y="205"/>
                      </a:cxn>
                      <a:cxn ang="0">
                        <a:pos x="44" y="211"/>
                      </a:cxn>
                      <a:cxn ang="0">
                        <a:pos x="88" y="218"/>
                      </a:cxn>
                      <a:cxn ang="0">
                        <a:pos x="89" y="156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1"/>
                          <a:pt x="90" y="48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7"/>
                          <a:pt x="71" y="22"/>
                          <a:pt x="63" y="21"/>
                        </a:cubicBezTo>
                        <a:cubicBezTo>
                          <a:pt x="55" y="20"/>
                          <a:pt x="24" y="13"/>
                          <a:pt x="12" y="11"/>
                        </a:cubicBezTo>
                        <a:cubicBezTo>
                          <a:pt x="6" y="10"/>
                          <a:pt x="4" y="5"/>
                          <a:pt x="2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2" y="49"/>
                          <a:pt x="0" y="182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171"/>
                          <a:pt x="46" y="56"/>
                          <a:pt x="45" y="52"/>
                        </a:cubicBezTo>
                        <a:cubicBezTo>
                          <a:pt x="45" y="48"/>
                          <a:pt x="36" y="47"/>
                          <a:pt x="36" y="40"/>
                        </a:cubicBezTo>
                        <a:cubicBezTo>
                          <a:pt x="36" y="47"/>
                          <a:pt x="45" y="48"/>
                          <a:pt x="45" y="52"/>
                        </a:cubicBezTo>
                        <a:cubicBezTo>
                          <a:pt x="46" y="56"/>
                          <a:pt x="43" y="171"/>
                          <a:pt x="43" y="205"/>
                        </a:cubicBezTo>
                        <a:cubicBezTo>
                          <a:pt x="43" y="207"/>
                          <a:pt x="44" y="211"/>
                          <a:pt x="44" y="211"/>
                        </a:cubicBezTo>
                        <a:cubicBezTo>
                          <a:pt x="46" y="245"/>
                          <a:pt x="87" y="236"/>
                          <a:pt x="88" y="218"/>
                        </a:cubicBezTo>
                        <a:cubicBezTo>
                          <a:pt x="89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4" name="Freeform 201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4" y="189"/>
                      </a:cxn>
                      <a:cxn ang="0">
                        <a:pos x="140" y="170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122"/>
                          <a:pt x="53" y="164"/>
                        </a:cubicBezTo>
                        <a:cubicBezTo>
                          <a:pt x="55" y="169"/>
                          <a:pt x="57" y="174"/>
                          <a:pt x="63" y="175"/>
                        </a:cubicBezTo>
                        <a:cubicBezTo>
                          <a:pt x="75" y="177"/>
                          <a:pt x="107" y="187"/>
                          <a:pt x="114" y="189"/>
                        </a:cubicBezTo>
                        <a:cubicBezTo>
                          <a:pt x="122" y="190"/>
                          <a:pt x="138" y="181"/>
                          <a:pt x="140" y="170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9" y="82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chemeClr val="accent1"/>
                      </a:gs>
                      <a:gs pos="50000">
                        <a:schemeClr val="accent1">
                          <a:lumMod val="75000"/>
                        </a:schemeClr>
                      </a:gs>
                      <a:gs pos="100000">
                        <a:schemeClr val="accent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5" name="Freeform 201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4" y="189"/>
                      </a:cxn>
                      <a:cxn ang="0">
                        <a:pos x="140" y="170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122"/>
                          <a:pt x="53" y="164"/>
                        </a:cubicBezTo>
                        <a:cubicBezTo>
                          <a:pt x="55" y="169"/>
                          <a:pt x="57" y="174"/>
                          <a:pt x="63" y="175"/>
                        </a:cubicBezTo>
                        <a:cubicBezTo>
                          <a:pt x="75" y="177"/>
                          <a:pt x="107" y="187"/>
                          <a:pt x="114" y="189"/>
                        </a:cubicBezTo>
                        <a:cubicBezTo>
                          <a:pt x="122" y="190"/>
                          <a:pt x="138" y="181"/>
                          <a:pt x="140" y="170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9" y="82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6" name="Freeform 20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741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288"/>
                      </a:cxn>
                      <a:cxn ang="0">
                        <a:pos x="63" y="299"/>
                      </a:cxn>
                      <a:cxn ang="0">
                        <a:pos x="74" y="302"/>
                      </a:cxn>
                      <a:cxn ang="0">
                        <a:pos x="74" y="20"/>
                      </a:cxn>
                      <a:cxn ang="0">
                        <a:pos x="90" y="21"/>
                      </a:cxn>
                      <a:cxn ang="0">
                        <a:pos x="105" y="28"/>
                      </a:cxn>
                      <a:cxn ang="0">
                        <a:pos x="105" y="311"/>
                      </a:cxn>
                      <a:cxn ang="0">
                        <a:pos x="114" y="313"/>
                      </a:cxn>
                      <a:cxn ang="0">
                        <a:pos x="140" y="294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7" y="75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7" y="75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314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246"/>
                          <a:pt x="53" y="288"/>
                        </a:cubicBezTo>
                        <a:cubicBezTo>
                          <a:pt x="55" y="293"/>
                          <a:pt x="57" y="298"/>
                          <a:pt x="63" y="299"/>
                        </a:cubicBezTo>
                        <a:cubicBezTo>
                          <a:pt x="66" y="299"/>
                          <a:pt x="70" y="300"/>
                          <a:pt x="74" y="302"/>
                        </a:cubicBezTo>
                        <a:cubicBezTo>
                          <a:pt x="74" y="20"/>
                          <a:pt x="74" y="20"/>
                          <a:pt x="74" y="20"/>
                        </a:cubicBezTo>
                        <a:cubicBezTo>
                          <a:pt x="90" y="21"/>
                          <a:pt x="90" y="21"/>
                          <a:pt x="90" y="21"/>
                        </a:cubicBezTo>
                        <a:cubicBezTo>
                          <a:pt x="105" y="28"/>
                          <a:pt x="105" y="28"/>
                          <a:pt x="105" y="28"/>
                        </a:cubicBezTo>
                        <a:cubicBezTo>
                          <a:pt x="105" y="311"/>
                          <a:pt x="105" y="311"/>
                          <a:pt x="105" y="311"/>
                        </a:cubicBezTo>
                        <a:cubicBezTo>
                          <a:pt x="109" y="312"/>
                          <a:pt x="112" y="312"/>
                          <a:pt x="114" y="313"/>
                        </a:cubicBezTo>
                        <a:cubicBezTo>
                          <a:pt x="122" y="314"/>
                          <a:pt x="138" y="305"/>
                          <a:pt x="140" y="294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82"/>
                          <a:pt x="138" y="78"/>
                          <a:pt x="137" y="75"/>
                        </a:cubicBezTo>
                        <a:cubicBezTo>
                          <a:pt x="137" y="74"/>
                          <a:pt x="137" y="72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1"/>
                          <a:pt x="136" y="71"/>
                          <a:pt x="136" y="71"/>
                        </a:cubicBezTo>
                        <a:cubicBezTo>
                          <a:pt x="137" y="72"/>
                          <a:pt x="137" y="74"/>
                          <a:pt x="137" y="75"/>
                        </a:cubicBezTo>
                        <a:cubicBezTo>
                          <a:pt x="138" y="79"/>
                          <a:pt x="139" y="84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7" name="Freeform 20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20" y="823"/>
                    <a:ext cx="156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23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7" y="29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3" y="37"/>
                          <a:pt x="0" y="25"/>
                          <a:pt x="9" y="23"/>
                        </a:cubicBezTo>
                        <a:cubicBezTo>
                          <a:pt x="16" y="21"/>
                          <a:pt x="12" y="15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29"/>
                        </a:cubicBezTo>
                        <a:cubicBezTo>
                          <a:pt x="66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8" name="Freeform 20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1" y="69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80" y="39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2"/>
                        </a:cubicBezTo>
                        <a:cubicBezTo>
                          <a:pt x="2" y="64"/>
                          <a:pt x="20" y="80"/>
                          <a:pt x="42" y="79"/>
                        </a:cubicBezTo>
                        <a:cubicBezTo>
                          <a:pt x="64" y="78"/>
                          <a:pt x="81" y="60"/>
                          <a:pt x="80" y="39"/>
                        </a:cubicBezTo>
                        <a:cubicBezTo>
                          <a:pt x="79" y="17"/>
                          <a:pt x="60" y="0"/>
                          <a:pt x="39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9" name="Freeform 20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1" y="69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80" y="39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2"/>
                        </a:cubicBezTo>
                        <a:cubicBezTo>
                          <a:pt x="2" y="64"/>
                          <a:pt x="20" y="80"/>
                          <a:pt x="42" y="79"/>
                        </a:cubicBezTo>
                        <a:cubicBezTo>
                          <a:pt x="64" y="78"/>
                          <a:pt x="81" y="60"/>
                          <a:pt x="80" y="39"/>
                        </a:cubicBezTo>
                        <a:cubicBezTo>
                          <a:pt x="79" y="17"/>
                          <a:pt x="60" y="0"/>
                          <a:pt x="39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0" name="Freeform 202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009" y="1333"/>
                    <a:ext cx="69" cy="16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9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69" h="16">
                        <a:moveTo>
                          <a:pt x="0" y="16"/>
                        </a:moveTo>
                        <a:lnTo>
                          <a:pt x="69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1" name="Line 2021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V="1">
                    <a:off x="-3009" y="1333"/>
                    <a:ext cx="69" cy="16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2" name="Freeform 202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4" y="1316"/>
                    <a:ext cx="22" cy="7"/>
                  </a:xfrm>
                  <a:custGeom>
                    <a:avLst/>
                    <a:gdLst/>
                    <a:ahLst/>
                    <a:cxnLst>
                      <a:cxn ang="0">
                        <a:pos x="22" y="7"/>
                      </a:cxn>
                      <a:cxn ang="0">
                        <a:pos x="0" y="0"/>
                      </a:cxn>
                      <a:cxn ang="0">
                        <a:pos x="22" y="7"/>
                      </a:cxn>
                    </a:cxnLst>
                    <a:rect l="0" t="0" r="r" b="b"/>
                    <a:pathLst>
                      <a:path w="22" h="7">
                        <a:moveTo>
                          <a:pt x="22" y="7"/>
                        </a:moveTo>
                        <a:lnTo>
                          <a:pt x="0" y="0"/>
                        </a:lnTo>
                        <a:lnTo>
                          <a:pt x="22" y="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03" name="Line 2023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-3144" y="1316"/>
                    <a:ext cx="22" cy="7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557" name="Group 2893"/>
                <p:cNvGrpSpPr>
                  <a:grpSpLocks/>
                </p:cNvGrpSpPr>
                <p:nvPr/>
              </p:nvGrpSpPr>
              <p:grpSpPr bwMode="gray">
                <a:xfrm>
                  <a:off x="2738092" y="3151663"/>
                  <a:ext cx="582082" cy="1936164"/>
                  <a:chOff x="1234" y="-3162"/>
                  <a:chExt cx="416" cy="1112"/>
                </a:xfrm>
              </p:grpSpPr>
              <p:sp>
                <p:nvSpPr>
                  <p:cNvPr id="575" name="Freeform 28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38" y="-2654"/>
                    <a:ext cx="215" cy="604"/>
                  </a:xfrm>
                  <a:custGeom>
                    <a:avLst/>
                    <a:gdLst/>
                    <a:ahLst/>
                    <a:cxnLst>
                      <a:cxn ang="0">
                        <a:pos x="80" y="2"/>
                      </a:cxn>
                      <a:cxn ang="0">
                        <a:pos x="80" y="2"/>
                      </a:cxn>
                      <a:cxn ang="0">
                        <a:pos x="4" y="0"/>
                      </a:cxn>
                      <a:cxn ang="0">
                        <a:pos x="0" y="29"/>
                      </a:cxn>
                      <a:cxn ang="0">
                        <a:pos x="11" y="216"/>
                      </a:cxn>
                      <a:cxn ang="0">
                        <a:pos x="44" y="215"/>
                      </a:cxn>
                      <a:cxn ang="0">
                        <a:pos x="42" y="54"/>
                      </a:cxn>
                      <a:cxn ang="0">
                        <a:pos x="33" y="42"/>
                      </a:cxn>
                      <a:cxn ang="0">
                        <a:pos x="42" y="54"/>
                      </a:cxn>
                      <a:cxn ang="0">
                        <a:pos x="44" y="215"/>
                      </a:cxn>
                      <a:cxn ang="0">
                        <a:pos x="44" y="222"/>
                      </a:cxn>
                      <a:cxn ang="0">
                        <a:pos x="81" y="229"/>
                      </a:cxn>
                      <a:cxn ang="0">
                        <a:pos x="86" y="52"/>
                      </a:cxn>
                      <a:cxn ang="0">
                        <a:pos x="80" y="2"/>
                      </a:cxn>
                    </a:cxnLst>
                    <a:rect l="0" t="0" r="r" b="b"/>
                    <a:pathLst>
                      <a:path w="91" h="256">
                        <a:moveTo>
                          <a:pt x="80" y="2"/>
                        </a:moveTo>
                        <a:cubicBezTo>
                          <a:pt x="80" y="3"/>
                          <a:pt x="80" y="2"/>
                          <a:pt x="80" y="2"/>
                        </a:cubicBezTo>
                        <a:cubicBezTo>
                          <a:pt x="77" y="13"/>
                          <a:pt x="3" y="5"/>
                          <a:pt x="4" y="0"/>
                        </a:cubicBezTo>
                        <a:cubicBezTo>
                          <a:pt x="0" y="18"/>
                          <a:pt x="0" y="25"/>
                          <a:pt x="0" y="29"/>
                        </a:cubicBezTo>
                        <a:cubicBezTo>
                          <a:pt x="2" y="48"/>
                          <a:pt x="11" y="129"/>
                          <a:pt x="11" y="216"/>
                        </a:cubicBezTo>
                        <a:cubicBezTo>
                          <a:pt x="11" y="239"/>
                          <a:pt x="44" y="235"/>
                          <a:pt x="44" y="215"/>
                        </a:cubicBezTo>
                        <a:cubicBezTo>
                          <a:pt x="43" y="181"/>
                          <a:pt x="43" y="58"/>
                          <a:pt x="42" y="54"/>
                        </a:cubicBezTo>
                        <a:cubicBezTo>
                          <a:pt x="41" y="50"/>
                          <a:pt x="33" y="49"/>
                          <a:pt x="33" y="42"/>
                        </a:cubicBezTo>
                        <a:cubicBezTo>
                          <a:pt x="33" y="49"/>
                          <a:pt x="41" y="50"/>
                          <a:pt x="42" y="54"/>
                        </a:cubicBezTo>
                        <a:cubicBezTo>
                          <a:pt x="43" y="58"/>
                          <a:pt x="43" y="181"/>
                          <a:pt x="44" y="215"/>
                        </a:cubicBezTo>
                        <a:cubicBezTo>
                          <a:pt x="44" y="217"/>
                          <a:pt x="44" y="222"/>
                          <a:pt x="44" y="222"/>
                        </a:cubicBezTo>
                        <a:cubicBezTo>
                          <a:pt x="47" y="256"/>
                          <a:pt x="81" y="246"/>
                          <a:pt x="81" y="229"/>
                        </a:cubicBezTo>
                        <a:cubicBezTo>
                          <a:pt x="81" y="161"/>
                          <a:pt x="83" y="67"/>
                          <a:pt x="86" y="52"/>
                        </a:cubicBezTo>
                        <a:cubicBezTo>
                          <a:pt x="91" y="27"/>
                          <a:pt x="83" y="5"/>
                          <a:pt x="8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76" name="Freeform 2895" descr="© INSCALE GmbH, 26.05.2010&#10;http://www.presentationload.com/"/>
                  <p:cNvSpPr>
                    <a:spLocks noEditPoints="1"/>
                  </p:cNvSpPr>
                  <p:nvPr/>
                </p:nvSpPr>
                <p:spPr bwMode="gray">
                  <a:xfrm>
                    <a:off x="1234" y="-3011"/>
                    <a:ext cx="416" cy="510"/>
                  </a:xfrm>
                  <a:custGeom>
                    <a:avLst/>
                    <a:gdLst/>
                    <a:ahLst/>
                    <a:cxnLst>
                      <a:cxn ang="0">
                        <a:pos x="171" y="192"/>
                      </a:cxn>
                      <a:cxn ang="0">
                        <a:pos x="151" y="44"/>
                      </a:cxn>
                      <a:cxn ang="0">
                        <a:pos x="124" y="19"/>
                      </a:cxn>
                      <a:cxn ang="0">
                        <a:pos x="91" y="10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7"/>
                      </a:cxn>
                      <a:cxn ang="0">
                        <a:pos x="26" y="165"/>
                      </a:cxn>
                      <a:cxn ang="0">
                        <a:pos x="41" y="70"/>
                      </a:cxn>
                      <a:cxn ang="0">
                        <a:pos x="48" y="85"/>
                      </a:cxn>
                      <a:cxn ang="0">
                        <a:pos x="48" y="151"/>
                      </a:cxn>
                      <a:cxn ang="0">
                        <a:pos x="57" y="161"/>
                      </a:cxn>
                      <a:cxn ang="0">
                        <a:pos x="102" y="173"/>
                      </a:cxn>
                      <a:cxn ang="0">
                        <a:pos x="124" y="153"/>
                      </a:cxn>
                      <a:cxn ang="0">
                        <a:pos x="126" y="67"/>
                      </a:cxn>
                      <a:cxn ang="0">
                        <a:pos x="128" y="85"/>
                      </a:cxn>
                      <a:cxn ang="0">
                        <a:pos x="150" y="201"/>
                      </a:cxn>
                      <a:cxn ang="0">
                        <a:pos x="171" y="192"/>
                      </a:cxn>
                      <a:cxn ang="0">
                        <a:pos x="43" y="56"/>
                      </a:cxn>
                      <a:cxn ang="0">
                        <a:pos x="45" y="45"/>
                      </a:cxn>
                      <a:cxn ang="0">
                        <a:pos x="44" y="55"/>
                      </a:cxn>
                      <a:cxn ang="0">
                        <a:pos x="44" y="54"/>
                      </a:cxn>
                      <a:cxn ang="0">
                        <a:pos x="43" y="56"/>
                      </a:cxn>
                    </a:cxnLst>
                    <a:rect l="0" t="0" r="r" b="b"/>
                    <a:pathLst>
                      <a:path w="176" h="216">
                        <a:moveTo>
                          <a:pt x="171" y="192"/>
                        </a:moveTo>
                        <a:cubicBezTo>
                          <a:pt x="167" y="171"/>
                          <a:pt x="153" y="62"/>
                          <a:pt x="151" y="44"/>
                        </a:cubicBezTo>
                        <a:cubicBezTo>
                          <a:pt x="148" y="27"/>
                          <a:pt x="132" y="22"/>
                          <a:pt x="124" y="19"/>
                        </a:cubicBezTo>
                        <a:cubicBezTo>
                          <a:pt x="117" y="16"/>
                          <a:pt x="104" y="14"/>
                          <a:pt x="91" y="10"/>
                        </a:cubicBezTo>
                        <a:cubicBezTo>
                          <a:pt x="79" y="7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8" y="136"/>
                          <a:pt x="4" y="157"/>
                        </a:cubicBezTo>
                        <a:cubicBezTo>
                          <a:pt x="0" y="176"/>
                          <a:pt x="21" y="180"/>
                          <a:pt x="26" y="165"/>
                        </a:cubicBezTo>
                        <a:cubicBezTo>
                          <a:pt x="28" y="159"/>
                          <a:pt x="36" y="103"/>
                          <a:pt x="41" y="70"/>
                        </a:cubicBezTo>
                        <a:cubicBezTo>
                          <a:pt x="41" y="76"/>
                          <a:pt x="43" y="81"/>
                          <a:pt x="48" y="85"/>
                        </a:cubicBezTo>
                        <a:cubicBezTo>
                          <a:pt x="51" y="100"/>
                          <a:pt x="53" y="119"/>
                          <a:pt x="48" y="151"/>
                        </a:cubicBezTo>
                        <a:cubicBezTo>
                          <a:pt x="47" y="156"/>
                          <a:pt x="51" y="161"/>
                          <a:pt x="57" y="161"/>
                        </a:cubicBezTo>
                        <a:cubicBezTo>
                          <a:pt x="70" y="164"/>
                          <a:pt x="95" y="171"/>
                          <a:pt x="102" y="173"/>
                        </a:cubicBezTo>
                        <a:cubicBezTo>
                          <a:pt x="110" y="174"/>
                          <a:pt x="129" y="162"/>
                          <a:pt x="124" y="153"/>
                        </a:cubicBezTo>
                        <a:cubicBezTo>
                          <a:pt x="114" y="132"/>
                          <a:pt x="124" y="79"/>
                          <a:pt x="126" y="67"/>
                        </a:cubicBezTo>
                        <a:cubicBezTo>
                          <a:pt x="126" y="67"/>
                          <a:pt x="128" y="79"/>
                          <a:pt x="128" y="85"/>
                        </a:cubicBezTo>
                        <a:cubicBezTo>
                          <a:pt x="131" y="107"/>
                          <a:pt x="139" y="147"/>
                          <a:pt x="150" y="201"/>
                        </a:cubicBezTo>
                        <a:cubicBezTo>
                          <a:pt x="153" y="216"/>
                          <a:pt x="176" y="215"/>
                          <a:pt x="171" y="192"/>
                        </a:cubicBezTo>
                        <a:close/>
                        <a:moveTo>
                          <a:pt x="43" y="56"/>
                        </a:moveTo>
                        <a:cubicBezTo>
                          <a:pt x="44" y="47"/>
                          <a:pt x="45" y="43"/>
                          <a:pt x="45" y="45"/>
                        </a:cubicBezTo>
                        <a:cubicBezTo>
                          <a:pt x="44" y="48"/>
                          <a:pt x="44" y="52"/>
                          <a:pt x="44" y="55"/>
                        </a:cubicBezTo>
                        <a:cubicBezTo>
                          <a:pt x="44" y="54"/>
                          <a:pt x="44" y="54"/>
                          <a:pt x="44" y="54"/>
                        </a:cubicBezTo>
                        <a:cubicBezTo>
                          <a:pt x="43" y="55"/>
                          <a:pt x="43" y="55"/>
                          <a:pt x="43" y="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77" name="Freeform 28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281" y="-3009"/>
                    <a:ext cx="324" cy="409"/>
                  </a:xfrm>
                  <a:custGeom>
                    <a:avLst/>
                    <a:gdLst/>
                    <a:ahLst/>
                    <a:cxnLst>
                      <a:cxn ang="0">
                        <a:pos x="23" y="3"/>
                      </a:cxn>
                      <a:cxn ang="0">
                        <a:pos x="11" y="11"/>
                      </a:cxn>
                      <a:cxn ang="0">
                        <a:pos x="0" y="68"/>
                      </a:cxn>
                      <a:cxn ang="0">
                        <a:pos x="20" y="75"/>
                      </a:cxn>
                      <a:cxn ang="0">
                        <a:pos x="21" y="69"/>
                      </a:cxn>
                      <a:cxn ang="0">
                        <a:pos x="28" y="84"/>
                      </a:cxn>
                      <a:cxn ang="0">
                        <a:pos x="28" y="150"/>
                      </a:cxn>
                      <a:cxn ang="0">
                        <a:pos x="37" y="160"/>
                      </a:cxn>
                      <a:cxn ang="0">
                        <a:pos x="82" y="172"/>
                      </a:cxn>
                      <a:cxn ang="0">
                        <a:pos x="104" y="152"/>
                      </a:cxn>
                      <a:cxn ang="0">
                        <a:pos x="106" y="66"/>
                      </a:cxn>
                      <a:cxn ang="0">
                        <a:pos x="108" y="84"/>
                      </a:cxn>
                      <a:cxn ang="0">
                        <a:pos x="110" y="92"/>
                      </a:cxn>
                      <a:cxn ang="0">
                        <a:pos x="137" y="88"/>
                      </a:cxn>
                      <a:cxn ang="0">
                        <a:pos x="131" y="43"/>
                      </a:cxn>
                      <a:cxn ang="0">
                        <a:pos x="104" y="18"/>
                      </a:cxn>
                      <a:cxn ang="0">
                        <a:pos x="71" y="9"/>
                      </a:cxn>
                      <a:cxn ang="0">
                        <a:pos x="41" y="1"/>
                      </a:cxn>
                      <a:cxn ang="0">
                        <a:pos x="23" y="3"/>
                      </a:cxn>
                    </a:cxnLst>
                    <a:rect l="0" t="0" r="r" b="b"/>
                    <a:pathLst>
                      <a:path w="137" h="173">
                        <a:moveTo>
                          <a:pt x="23" y="3"/>
                        </a:moveTo>
                        <a:cubicBezTo>
                          <a:pt x="17" y="4"/>
                          <a:pt x="12" y="7"/>
                          <a:pt x="11" y="11"/>
                        </a:cubicBezTo>
                        <a:cubicBezTo>
                          <a:pt x="10" y="13"/>
                          <a:pt x="5" y="39"/>
                          <a:pt x="0" y="68"/>
                        </a:cubicBezTo>
                        <a:cubicBezTo>
                          <a:pt x="0" y="72"/>
                          <a:pt x="15" y="79"/>
                          <a:pt x="20" y="75"/>
                        </a:cubicBezTo>
                        <a:cubicBezTo>
                          <a:pt x="20" y="73"/>
                          <a:pt x="21" y="71"/>
                          <a:pt x="21" y="69"/>
                        </a:cubicBezTo>
                        <a:cubicBezTo>
                          <a:pt x="21" y="75"/>
                          <a:pt x="23" y="80"/>
                          <a:pt x="28" y="84"/>
                        </a:cubicBezTo>
                        <a:cubicBezTo>
                          <a:pt x="31" y="99"/>
                          <a:pt x="33" y="118"/>
                          <a:pt x="28" y="150"/>
                        </a:cubicBezTo>
                        <a:cubicBezTo>
                          <a:pt x="27" y="155"/>
                          <a:pt x="31" y="160"/>
                          <a:pt x="37" y="160"/>
                        </a:cubicBezTo>
                        <a:cubicBezTo>
                          <a:pt x="50" y="163"/>
                          <a:pt x="75" y="170"/>
                          <a:pt x="82" y="172"/>
                        </a:cubicBezTo>
                        <a:cubicBezTo>
                          <a:pt x="90" y="173"/>
                          <a:pt x="109" y="161"/>
                          <a:pt x="104" y="152"/>
                        </a:cubicBezTo>
                        <a:cubicBezTo>
                          <a:pt x="94" y="131"/>
                          <a:pt x="104" y="78"/>
                          <a:pt x="106" y="66"/>
                        </a:cubicBezTo>
                        <a:cubicBezTo>
                          <a:pt x="106" y="66"/>
                          <a:pt x="108" y="78"/>
                          <a:pt x="108" y="84"/>
                        </a:cubicBezTo>
                        <a:cubicBezTo>
                          <a:pt x="109" y="87"/>
                          <a:pt x="109" y="89"/>
                          <a:pt x="110" y="92"/>
                        </a:cubicBezTo>
                        <a:cubicBezTo>
                          <a:pt x="116" y="95"/>
                          <a:pt x="132" y="92"/>
                          <a:pt x="137" y="88"/>
                        </a:cubicBezTo>
                        <a:cubicBezTo>
                          <a:pt x="134" y="67"/>
                          <a:pt x="132" y="50"/>
                          <a:pt x="131" y="43"/>
                        </a:cubicBezTo>
                        <a:cubicBezTo>
                          <a:pt x="128" y="26"/>
                          <a:pt x="112" y="21"/>
                          <a:pt x="104" y="18"/>
                        </a:cubicBezTo>
                        <a:cubicBezTo>
                          <a:pt x="97" y="15"/>
                          <a:pt x="84" y="13"/>
                          <a:pt x="71" y="9"/>
                        </a:cubicBezTo>
                        <a:cubicBezTo>
                          <a:pt x="59" y="6"/>
                          <a:pt x="50" y="3"/>
                          <a:pt x="41" y="1"/>
                        </a:cubicBezTo>
                        <a:cubicBezTo>
                          <a:pt x="36" y="0"/>
                          <a:pt x="29" y="1"/>
                          <a:pt x="23" y="3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78" name="Freeform 28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281" y="-3009"/>
                    <a:ext cx="324" cy="409"/>
                  </a:xfrm>
                  <a:custGeom>
                    <a:avLst/>
                    <a:gdLst/>
                    <a:ahLst/>
                    <a:cxnLst>
                      <a:cxn ang="0">
                        <a:pos x="23" y="3"/>
                      </a:cxn>
                      <a:cxn ang="0">
                        <a:pos x="11" y="11"/>
                      </a:cxn>
                      <a:cxn ang="0">
                        <a:pos x="0" y="68"/>
                      </a:cxn>
                      <a:cxn ang="0">
                        <a:pos x="20" y="75"/>
                      </a:cxn>
                      <a:cxn ang="0">
                        <a:pos x="21" y="69"/>
                      </a:cxn>
                      <a:cxn ang="0">
                        <a:pos x="28" y="84"/>
                      </a:cxn>
                      <a:cxn ang="0">
                        <a:pos x="28" y="150"/>
                      </a:cxn>
                      <a:cxn ang="0">
                        <a:pos x="37" y="160"/>
                      </a:cxn>
                      <a:cxn ang="0">
                        <a:pos x="82" y="172"/>
                      </a:cxn>
                      <a:cxn ang="0">
                        <a:pos x="104" y="152"/>
                      </a:cxn>
                      <a:cxn ang="0">
                        <a:pos x="106" y="66"/>
                      </a:cxn>
                      <a:cxn ang="0">
                        <a:pos x="108" y="84"/>
                      </a:cxn>
                      <a:cxn ang="0">
                        <a:pos x="110" y="92"/>
                      </a:cxn>
                      <a:cxn ang="0">
                        <a:pos x="137" y="88"/>
                      </a:cxn>
                      <a:cxn ang="0">
                        <a:pos x="131" y="43"/>
                      </a:cxn>
                      <a:cxn ang="0">
                        <a:pos x="104" y="18"/>
                      </a:cxn>
                      <a:cxn ang="0">
                        <a:pos x="71" y="9"/>
                      </a:cxn>
                      <a:cxn ang="0">
                        <a:pos x="41" y="1"/>
                      </a:cxn>
                      <a:cxn ang="0">
                        <a:pos x="23" y="3"/>
                      </a:cxn>
                    </a:cxnLst>
                    <a:rect l="0" t="0" r="r" b="b"/>
                    <a:pathLst>
                      <a:path w="137" h="173">
                        <a:moveTo>
                          <a:pt x="23" y="3"/>
                        </a:moveTo>
                        <a:cubicBezTo>
                          <a:pt x="17" y="4"/>
                          <a:pt x="12" y="7"/>
                          <a:pt x="11" y="11"/>
                        </a:cubicBezTo>
                        <a:cubicBezTo>
                          <a:pt x="10" y="13"/>
                          <a:pt x="5" y="39"/>
                          <a:pt x="0" y="68"/>
                        </a:cubicBezTo>
                        <a:cubicBezTo>
                          <a:pt x="0" y="72"/>
                          <a:pt x="15" y="79"/>
                          <a:pt x="20" y="75"/>
                        </a:cubicBezTo>
                        <a:cubicBezTo>
                          <a:pt x="20" y="73"/>
                          <a:pt x="21" y="71"/>
                          <a:pt x="21" y="69"/>
                        </a:cubicBezTo>
                        <a:cubicBezTo>
                          <a:pt x="21" y="75"/>
                          <a:pt x="23" y="80"/>
                          <a:pt x="28" y="84"/>
                        </a:cubicBezTo>
                        <a:cubicBezTo>
                          <a:pt x="31" y="99"/>
                          <a:pt x="33" y="118"/>
                          <a:pt x="28" y="150"/>
                        </a:cubicBezTo>
                        <a:cubicBezTo>
                          <a:pt x="27" y="155"/>
                          <a:pt x="31" y="160"/>
                          <a:pt x="37" y="160"/>
                        </a:cubicBezTo>
                        <a:cubicBezTo>
                          <a:pt x="50" y="163"/>
                          <a:pt x="75" y="170"/>
                          <a:pt x="82" y="172"/>
                        </a:cubicBezTo>
                        <a:cubicBezTo>
                          <a:pt x="90" y="173"/>
                          <a:pt x="109" y="161"/>
                          <a:pt x="104" y="152"/>
                        </a:cubicBezTo>
                        <a:cubicBezTo>
                          <a:pt x="94" y="131"/>
                          <a:pt x="104" y="78"/>
                          <a:pt x="106" y="66"/>
                        </a:cubicBezTo>
                        <a:cubicBezTo>
                          <a:pt x="106" y="66"/>
                          <a:pt x="108" y="78"/>
                          <a:pt x="108" y="84"/>
                        </a:cubicBezTo>
                        <a:cubicBezTo>
                          <a:pt x="109" y="87"/>
                          <a:pt x="109" y="89"/>
                          <a:pt x="110" y="92"/>
                        </a:cubicBezTo>
                        <a:cubicBezTo>
                          <a:pt x="116" y="95"/>
                          <a:pt x="132" y="92"/>
                          <a:pt x="137" y="88"/>
                        </a:cubicBezTo>
                        <a:cubicBezTo>
                          <a:pt x="134" y="67"/>
                          <a:pt x="132" y="50"/>
                          <a:pt x="131" y="43"/>
                        </a:cubicBezTo>
                        <a:cubicBezTo>
                          <a:pt x="128" y="26"/>
                          <a:pt x="112" y="21"/>
                          <a:pt x="104" y="18"/>
                        </a:cubicBezTo>
                        <a:cubicBezTo>
                          <a:pt x="97" y="15"/>
                          <a:pt x="84" y="13"/>
                          <a:pt x="71" y="9"/>
                        </a:cubicBezTo>
                        <a:cubicBezTo>
                          <a:pt x="59" y="6"/>
                          <a:pt x="50" y="3"/>
                          <a:pt x="41" y="1"/>
                        </a:cubicBezTo>
                        <a:cubicBezTo>
                          <a:pt x="36" y="0"/>
                          <a:pt x="29" y="1"/>
                          <a:pt x="23" y="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79" name="Freeform 289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31" y="-3006"/>
                    <a:ext cx="85" cy="385"/>
                  </a:xfrm>
                  <a:custGeom>
                    <a:avLst/>
                    <a:gdLst/>
                    <a:ahLst/>
                    <a:cxnLst>
                      <a:cxn ang="0">
                        <a:pos x="29" y="62"/>
                      </a:cxn>
                      <a:cxn ang="0">
                        <a:pos x="26" y="10"/>
                      </a:cxn>
                      <a:cxn ang="0">
                        <a:pos x="26" y="1"/>
                      </a:cxn>
                      <a:cxn ang="0">
                        <a:pos x="20" y="0"/>
                      </a:cxn>
                      <a:cxn ang="0">
                        <a:pos x="2" y="2"/>
                      </a:cxn>
                      <a:cxn ang="0">
                        <a:pos x="0" y="69"/>
                      </a:cxn>
                      <a:cxn ang="0">
                        <a:pos x="7" y="83"/>
                      </a:cxn>
                      <a:cxn ang="0">
                        <a:pos x="7" y="149"/>
                      </a:cxn>
                      <a:cxn ang="0">
                        <a:pos x="16" y="159"/>
                      </a:cxn>
                      <a:cxn ang="0">
                        <a:pos x="30" y="163"/>
                      </a:cxn>
                      <a:cxn ang="0">
                        <a:pos x="29" y="62"/>
                      </a:cxn>
                    </a:cxnLst>
                    <a:rect l="0" t="0" r="r" b="b"/>
                    <a:pathLst>
                      <a:path w="36" h="163">
                        <a:moveTo>
                          <a:pt x="29" y="62"/>
                        </a:move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7"/>
                          <a:pt x="26" y="5"/>
                          <a:pt x="26" y="1"/>
                        </a:cubicBezTo>
                        <a:cubicBezTo>
                          <a:pt x="24" y="1"/>
                          <a:pt x="22" y="0"/>
                          <a:pt x="20" y="0"/>
                        </a:cubicBezTo>
                        <a:cubicBezTo>
                          <a:pt x="16" y="0"/>
                          <a:pt x="10" y="0"/>
                          <a:pt x="2" y="2"/>
                        </a:cubicBezTo>
                        <a:cubicBezTo>
                          <a:pt x="2" y="13"/>
                          <a:pt x="7" y="45"/>
                          <a:pt x="0" y="69"/>
                        </a:cubicBezTo>
                        <a:cubicBezTo>
                          <a:pt x="1" y="74"/>
                          <a:pt x="3" y="79"/>
                          <a:pt x="7" y="83"/>
                        </a:cubicBezTo>
                        <a:cubicBezTo>
                          <a:pt x="10" y="98"/>
                          <a:pt x="12" y="117"/>
                          <a:pt x="7" y="149"/>
                        </a:cubicBezTo>
                        <a:cubicBezTo>
                          <a:pt x="6" y="154"/>
                          <a:pt x="10" y="159"/>
                          <a:pt x="16" y="159"/>
                        </a:cubicBezTo>
                        <a:cubicBezTo>
                          <a:pt x="20" y="160"/>
                          <a:pt x="25" y="161"/>
                          <a:pt x="30" y="163"/>
                        </a:cubicBezTo>
                        <a:cubicBezTo>
                          <a:pt x="36" y="116"/>
                          <a:pt x="26" y="86"/>
                          <a:pt x="29" y="62"/>
                        </a:cubicBez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0" name="Freeform 289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93" y="-2971"/>
                    <a:ext cx="151" cy="371"/>
                  </a:xfrm>
                  <a:custGeom>
                    <a:avLst/>
                    <a:gdLst/>
                    <a:ahLst/>
                    <a:cxnLst>
                      <a:cxn ang="0">
                        <a:pos x="64" y="5"/>
                      </a:cxn>
                      <a:cxn ang="0">
                        <a:pos x="57" y="2"/>
                      </a:cxn>
                      <a:cxn ang="0">
                        <a:pos x="49" y="0"/>
                      </a:cxn>
                      <a:cxn ang="0">
                        <a:pos x="3" y="47"/>
                      </a:cxn>
                      <a:cxn ang="0">
                        <a:pos x="3" y="47"/>
                      </a:cxn>
                      <a:cxn ang="0">
                        <a:pos x="4" y="148"/>
                      </a:cxn>
                      <a:cxn ang="0">
                        <a:pos x="35" y="156"/>
                      </a:cxn>
                      <a:cxn ang="0">
                        <a:pos x="57" y="136"/>
                      </a:cxn>
                      <a:cxn ang="0">
                        <a:pos x="58" y="54"/>
                      </a:cxn>
                      <a:cxn ang="0">
                        <a:pos x="64" y="5"/>
                      </a:cxn>
                    </a:cxnLst>
                    <a:rect l="0" t="0" r="r" b="b"/>
                    <a:pathLst>
                      <a:path w="64" h="157">
                        <a:moveTo>
                          <a:pt x="64" y="5"/>
                        </a:moveTo>
                        <a:cubicBezTo>
                          <a:pt x="62" y="4"/>
                          <a:pt x="59" y="3"/>
                          <a:pt x="57" y="2"/>
                        </a:cubicBezTo>
                        <a:cubicBezTo>
                          <a:pt x="55" y="1"/>
                          <a:pt x="52" y="0"/>
                          <a:pt x="49" y="0"/>
                        </a:cubicBezTo>
                        <a:cubicBezTo>
                          <a:pt x="48" y="0"/>
                          <a:pt x="5" y="36"/>
                          <a:pt x="3" y="47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0" y="71"/>
                          <a:pt x="10" y="101"/>
                          <a:pt x="4" y="148"/>
                        </a:cubicBezTo>
                        <a:cubicBezTo>
                          <a:pt x="16" y="151"/>
                          <a:pt x="30" y="154"/>
                          <a:pt x="35" y="156"/>
                        </a:cubicBezTo>
                        <a:cubicBezTo>
                          <a:pt x="43" y="157"/>
                          <a:pt x="62" y="145"/>
                          <a:pt x="57" y="136"/>
                        </a:cubicBezTo>
                        <a:cubicBezTo>
                          <a:pt x="48" y="117"/>
                          <a:pt x="56" y="70"/>
                          <a:pt x="58" y="54"/>
                        </a:cubicBezTo>
                        <a:cubicBezTo>
                          <a:pt x="59" y="28"/>
                          <a:pt x="62" y="12"/>
                          <a:pt x="64" y="5"/>
                        </a:cubicBez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1" name="Freeform 290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14" y="-2857"/>
                    <a:ext cx="47" cy="82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20" y="35"/>
                      </a:cxn>
                    </a:cxnLst>
                    <a:rect l="0" t="0" r="r" b="b"/>
                    <a:pathLst>
                      <a:path w="20" h="35">
                        <a:moveTo>
                          <a:pt x="7" y="0"/>
                        </a:moveTo>
                        <a:cubicBezTo>
                          <a:pt x="3" y="8"/>
                          <a:pt x="0" y="29"/>
                          <a:pt x="20" y="35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2" name="Freeform 290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22" y="-2905"/>
                    <a:ext cx="45" cy="107"/>
                  </a:xfrm>
                  <a:custGeom>
                    <a:avLst/>
                    <a:gdLst/>
                    <a:ahLst/>
                    <a:cxnLst>
                      <a:cxn ang="0">
                        <a:pos x="19" y="45"/>
                      </a:cxn>
                      <a:cxn ang="0">
                        <a:pos x="7" y="9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9" h="45">
                        <a:moveTo>
                          <a:pt x="19" y="45"/>
                        </a:moveTo>
                        <a:cubicBezTo>
                          <a:pt x="0" y="39"/>
                          <a:pt x="3" y="18"/>
                          <a:pt x="7" y="9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3" name="Freeform 290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22" y="-2905"/>
                    <a:ext cx="45" cy="107"/>
                  </a:xfrm>
                  <a:custGeom>
                    <a:avLst/>
                    <a:gdLst/>
                    <a:ahLst/>
                    <a:cxnLst>
                      <a:cxn ang="0">
                        <a:pos x="19" y="45"/>
                      </a:cxn>
                      <a:cxn ang="0">
                        <a:pos x="7" y="9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9" h="45">
                        <a:moveTo>
                          <a:pt x="19" y="45"/>
                        </a:moveTo>
                        <a:cubicBezTo>
                          <a:pt x="0" y="39"/>
                          <a:pt x="3" y="18"/>
                          <a:pt x="7" y="9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4" name="Freeform 290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5" y="-3150"/>
                    <a:ext cx="172" cy="172"/>
                  </a:xfrm>
                  <a:custGeom>
                    <a:avLst/>
                    <a:gdLst/>
                    <a:ahLst/>
                    <a:cxnLst>
                      <a:cxn ang="0">
                        <a:pos x="35" y="1"/>
                      </a:cxn>
                      <a:cxn ang="0">
                        <a:pos x="1" y="38"/>
                      </a:cxn>
                      <a:cxn ang="0">
                        <a:pos x="38" y="72"/>
                      </a:cxn>
                      <a:cxn ang="0">
                        <a:pos x="73" y="35"/>
                      </a:cxn>
                      <a:cxn ang="0">
                        <a:pos x="35" y="1"/>
                      </a:cxn>
                    </a:cxnLst>
                    <a:rect l="0" t="0" r="r" b="b"/>
                    <a:pathLst>
                      <a:path w="73" h="73">
                        <a:moveTo>
                          <a:pt x="35" y="1"/>
                        </a:moveTo>
                        <a:cubicBezTo>
                          <a:pt x="15" y="2"/>
                          <a:pt x="0" y="18"/>
                          <a:pt x="1" y="38"/>
                        </a:cubicBezTo>
                        <a:cubicBezTo>
                          <a:pt x="2" y="58"/>
                          <a:pt x="18" y="73"/>
                          <a:pt x="38" y="72"/>
                        </a:cubicBezTo>
                        <a:cubicBezTo>
                          <a:pt x="58" y="71"/>
                          <a:pt x="73" y="55"/>
                          <a:pt x="73" y="35"/>
                        </a:cubicBezTo>
                        <a:cubicBezTo>
                          <a:pt x="72" y="15"/>
                          <a:pt x="55" y="0"/>
                          <a:pt x="35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5" name="Freeform 290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5" y="-3150"/>
                    <a:ext cx="172" cy="172"/>
                  </a:xfrm>
                  <a:custGeom>
                    <a:avLst/>
                    <a:gdLst/>
                    <a:ahLst/>
                    <a:cxnLst>
                      <a:cxn ang="0">
                        <a:pos x="35" y="1"/>
                      </a:cxn>
                      <a:cxn ang="0">
                        <a:pos x="1" y="38"/>
                      </a:cxn>
                      <a:cxn ang="0">
                        <a:pos x="38" y="72"/>
                      </a:cxn>
                      <a:cxn ang="0">
                        <a:pos x="73" y="35"/>
                      </a:cxn>
                      <a:cxn ang="0">
                        <a:pos x="35" y="1"/>
                      </a:cxn>
                    </a:cxnLst>
                    <a:rect l="0" t="0" r="r" b="b"/>
                    <a:pathLst>
                      <a:path w="73" h="73">
                        <a:moveTo>
                          <a:pt x="35" y="1"/>
                        </a:moveTo>
                        <a:cubicBezTo>
                          <a:pt x="15" y="2"/>
                          <a:pt x="0" y="18"/>
                          <a:pt x="1" y="38"/>
                        </a:cubicBezTo>
                        <a:cubicBezTo>
                          <a:pt x="2" y="58"/>
                          <a:pt x="18" y="73"/>
                          <a:pt x="38" y="72"/>
                        </a:cubicBezTo>
                        <a:cubicBezTo>
                          <a:pt x="58" y="71"/>
                          <a:pt x="73" y="55"/>
                          <a:pt x="73" y="35"/>
                        </a:cubicBezTo>
                        <a:cubicBezTo>
                          <a:pt x="72" y="15"/>
                          <a:pt x="55" y="0"/>
                          <a:pt x="35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6" name="Freeform 29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31" y="-3162"/>
                    <a:ext cx="243" cy="203"/>
                  </a:xfrm>
                  <a:custGeom>
                    <a:avLst/>
                    <a:gdLst/>
                    <a:ahLst/>
                    <a:cxnLst>
                      <a:cxn ang="0">
                        <a:pos x="88" y="60"/>
                      </a:cxn>
                      <a:cxn ang="0">
                        <a:pos x="58" y="6"/>
                      </a:cxn>
                      <a:cxn ang="0">
                        <a:pos x="9" y="39"/>
                      </a:cxn>
                      <a:cxn ang="0">
                        <a:pos x="9" y="39"/>
                      </a:cxn>
                      <a:cxn ang="0">
                        <a:pos x="0" y="58"/>
                      </a:cxn>
                      <a:cxn ang="0">
                        <a:pos x="16" y="61"/>
                      </a:cxn>
                      <a:cxn ang="0">
                        <a:pos x="11" y="38"/>
                      </a:cxn>
                      <a:cxn ang="0">
                        <a:pos x="30" y="26"/>
                      </a:cxn>
                      <a:cxn ang="0">
                        <a:pos x="57" y="58"/>
                      </a:cxn>
                      <a:cxn ang="0">
                        <a:pos x="91" y="75"/>
                      </a:cxn>
                      <a:cxn ang="0">
                        <a:pos x="88" y="60"/>
                      </a:cxn>
                    </a:cxnLst>
                    <a:rect l="0" t="0" r="r" b="b"/>
                    <a:pathLst>
                      <a:path w="103" h="86">
                        <a:moveTo>
                          <a:pt x="88" y="60"/>
                        </a:moveTo>
                        <a:cubicBezTo>
                          <a:pt x="88" y="33"/>
                          <a:pt x="82" y="13"/>
                          <a:pt x="58" y="6"/>
                        </a:cubicBezTo>
                        <a:cubicBezTo>
                          <a:pt x="35" y="0"/>
                          <a:pt x="7" y="12"/>
                          <a:pt x="9" y="39"/>
                        </a:cubicBezTo>
                        <a:cubicBezTo>
                          <a:pt x="9" y="39"/>
                          <a:pt x="9" y="39"/>
                          <a:pt x="9" y="39"/>
                        </a:cubicBezTo>
                        <a:cubicBezTo>
                          <a:pt x="8" y="44"/>
                          <a:pt x="9" y="61"/>
                          <a:pt x="0" y="58"/>
                        </a:cubicBezTo>
                        <a:cubicBezTo>
                          <a:pt x="0" y="62"/>
                          <a:pt x="24" y="69"/>
                          <a:pt x="16" y="61"/>
                        </a:cubicBezTo>
                        <a:cubicBezTo>
                          <a:pt x="14" y="58"/>
                          <a:pt x="10" y="44"/>
                          <a:pt x="11" y="38"/>
                        </a:cubicBezTo>
                        <a:cubicBezTo>
                          <a:pt x="15" y="28"/>
                          <a:pt x="20" y="26"/>
                          <a:pt x="30" y="26"/>
                        </a:cubicBezTo>
                        <a:cubicBezTo>
                          <a:pt x="41" y="26"/>
                          <a:pt x="68" y="38"/>
                          <a:pt x="57" y="58"/>
                        </a:cubicBezTo>
                        <a:cubicBezTo>
                          <a:pt x="45" y="77"/>
                          <a:pt x="80" y="86"/>
                          <a:pt x="91" y="75"/>
                        </a:cubicBezTo>
                        <a:cubicBezTo>
                          <a:pt x="103" y="64"/>
                          <a:pt x="88" y="70"/>
                          <a:pt x="88" y="6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7" name="Freeform 290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2" y="-2782"/>
                    <a:ext cx="52" cy="3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10"/>
                      </a:cxn>
                      <a:cxn ang="0">
                        <a:pos x="22" y="15"/>
                      </a:cxn>
                      <a:cxn ang="0">
                        <a:pos x="21" y="6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15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1" y="10"/>
                        </a:cubicBezTo>
                        <a:cubicBezTo>
                          <a:pt x="7" y="11"/>
                          <a:pt x="15" y="13"/>
                          <a:pt x="22" y="15"/>
                        </a:cubicBezTo>
                        <a:cubicBezTo>
                          <a:pt x="22" y="12"/>
                          <a:pt x="22" y="9"/>
                          <a:pt x="21" y="6"/>
                        </a:cubicBezTo>
                        <a:cubicBezTo>
                          <a:pt x="14" y="4"/>
                          <a:pt x="6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8" name="Freeform 290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02" y="-2782"/>
                    <a:ext cx="120" cy="50"/>
                  </a:xfrm>
                  <a:custGeom>
                    <a:avLst/>
                    <a:gdLst/>
                    <a:ahLst/>
                    <a:cxnLst>
                      <a:cxn ang="0">
                        <a:pos x="27" y="21"/>
                      </a:cxn>
                      <a:cxn ang="0">
                        <a:pos x="50" y="10"/>
                      </a:cxn>
                      <a:cxn ang="0">
                        <a:pos x="51" y="0"/>
                      </a:cxn>
                      <a:cxn ang="0">
                        <a:pos x="27" y="11"/>
                      </a:cxn>
                      <a:cxn ang="0">
                        <a:pos x="1" y="6"/>
                      </a:cxn>
                      <a:cxn ang="0">
                        <a:pos x="0" y="6"/>
                      </a:cxn>
                      <a:cxn ang="0">
                        <a:pos x="1" y="15"/>
                      </a:cxn>
                      <a:cxn ang="0">
                        <a:pos x="1" y="15"/>
                      </a:cxn>
                      <a:cxn ang="0">
                        <a:pos x="27" y="21"/>
                      </a:cxn>
                    </a:cxnLst>
                    <a:rect l="0" t="0" r="r" b="b"/>
                    <a:pathLst>
                      <a:path w="51" h="21">
                        <a:moveTo>
                          <a:pt x="27" y="21"/>
                        </a:moveTo>
                        <a:cubicBezTo>
                          <a:pt x="35" y="21"/>
                          <a:pt x="45" y="14"/>
                          <a:pt x="50" y="10"/>
                        </a:cubicBezTo>
                        <a:cubicBezTo>
                          <a:pt x="51" y="6"/>
                          <a:pt x="51" y="3"/>
                          <a:pt x="51" y="0"/>
                        </a:cubicBezTo>
                        <a:cubicBezTo>
                          <a:pt x="47" y="3"/>
                          <a:pt x="35" y="11"/>
                          <a:pt x="27" y="11"/>
                        </a:cubicBezTo>
                        <a:cubicBezTo>
                          <a:pt x="24" y="11"/>
                          <a:pt x="12" y="9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9"/>
                          <a:pt x="1" y="12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3" y="18"/>
                          <a:pt x="24" y="21"/>
                          <a:pt x="27" y="21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9" name="Freeform 290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04" y="-2680"/>
                    <a:ext cx="121" cy="45"/>
                  </a:xfrm>
                  <a:custGeom>
                    <a:avLst/>
                    <a:gdLst/>
                    <a:ahLst/>
                    <a:cxnLst>
                      <a:cxn ang="0">
                        <a:pos x="49" y="0"/>
                      </a:cxn>
                      <a:cxn ang="0">
                        <a:pos x="28" y="8"/>
                      </a:cxn>
                      <a:cxn ang="0">
                        <a:pos x="1" y="2"/>
                      </a:cxn>
                      <a:cxn ang="0">
                        <a:pos x="1" y="2"/>
                      </a:cxn>
                      <a:cxn ang="0">
                        <a:pos x="0" y="13"/>
                      </a:cxn>
                      <a:cxn ang="0">
                        <a:pos x="1" y="13"/>
                      </a:cxn>
                      <a:cxn ang="0">
                        <a:pos x="28" y="19"/>
                      </a:cxn>
                      <a:cxn ang="0">
                        <a:pos x="51" y="9"/>
                      </a:cxn>
                      <a:cxn ang="0">
                        <a:pos x="49" y="0"/>
                      </a:cxn>
                    </a:cxnLst>
                    <a:rect l="0" t="0" r="r" b="b"/>
                    <a:pathLst>
                      <a:path w="51" h="19">
                        <a:moveTo>
                          <a:pt x="49" y="0"/>
                        </a:moveTo>
                        <a:cubicBezTo>
                          <a:pt x="43" y="4"/>
                          <a:pt x="35" y="8"/>
                          <a:pt x="28" y="8"/>
                        </a:cubicBezTo>
                        <a:cubicBezTo>
                          <a:pt x="25" y="8"/>
                          <a:pt x="14" y="6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6"/>
                          <a:pt x="0" y="9"/>
                          <a:pt x="0" y="13"/>
                        </a:cubicBezTo>
                        <a:cubicBezTo>
                          <a:pt x="0" y="13"/>
                          <a:pt x="0" y="13"/>
                          <a:pt x="1" y="13"/>
                        </a:cubicBezTo>
                        <a:cubicBezTo>
                          <a:pt x="13" y="16"/>
                          <a:pt x="25" y="19"/>
                          <a:pt x="28" y="19"/>
                        </a:cubicBezTo>
                        <a:cubicBezTo>
                          <a:pt x="35" y="19"/>
                          <a:pt x="44" y="14"/>
                          <a:pt x="51" y="9"/>
                        </a:cubicBezTo>
                        <a:cubicBezTo>
                          <a:pt x="50" y="6"/>
                          <a:pt x="49" y="3"/>
                          <a:pt x="49" y="0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0" name="Freeform 290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0" y="-2687"/>
                    <a:ext cx="57" cy="37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10"/>
                      </a:cxn>
                      <a:cxn ang="0">
                        <a:pos x="23" y="16"/>
                      </a:cxn>
                      <a:cxn ang="0">
                        <a:pos x="24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4" h="16">
                        <a:moveTo>
                          <a:pt x="2" y="0"/>
                        </a:moveTo>
                        <a:cubicBezTo>
                          <a:pt x="1" y="3"/>
                          <a:pt x="1" y="6"/>
                          <a:pt x="0" y="10"/>
                        </a:cubicBezTo>
                        <a:cubicBezTo>
                          <a:pt x="7" y="12"/>
                          <a:pt x="15" y="14"/>
                          <a:pt x="23" y="16"/>
                        </a:cubicBezTo>
                        <a:cubicBezTo>
                          <a:pt x="23" y="12"/>
                          <a:pt x="24" y="9"/>
                          <a:pt x="24" y="5"/>
                        </a:cubicBezTo>
                        <a:cubicBezTo>
                          <a:pt x="16" y="3"/>
                          <a:pt x="8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1" name="Freeform 291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56" y="-2855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22" y="5"/>
                      </a:cxn>
                      <a:cxn ang="0">
                        <a:pos x="0" y="0"/>
                      </a:cxn>
                      <a:cxn ang="0">
                        <a:pos x="22" y="5"/>
                      </a:cxn>
                    </a:cxnLst>
                    <a:rect l="0" t="0" r="r" b="b"/>
                    <a:pathLst>
                      <a:path w="22" h="5">
                        <a:moveTo>
                          <a:pt x="22" y="5"/>
                        </a:moveTo>
                        <a:lnTo>
                          <a:pt x="0" y="0"/>
                        </a:lnTo>
                        <a:lnTo>
                          <a:pt x="22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92" name="Line 2911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456" y="-2855"/>
                    <a:ext cx="22" cy="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558" name="Group 1904"/>
                <p:cNvGrpSpPr>
                  <a:grpSpLocks/>
                </p:cNvGrpSpPr>
                <p:nvPr/>
              </p:nvGrpSpPr>
              <p:grpSpPr bwMode="gray">
                <a:xfrm>
                  <a:off x="3112123" y="3352923"/>
                  <a:ext cx="661010" cy="1980029"/>
                  <a:chOff x="74" y="-3287"/>
                  <a:chExt cx="470" cy="1119"/>
                </a:xfrm>
              </p:grpSpPr>
              <p:sp>
                <p:nvSpPr>
                  <p:cNvPr id="559" name="Freeform 19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4" y="-2746"/>
                    <a:ext cx="211" cy="578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0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5"/>
                      </a:cxn>
                      <a:cxn ang="0">
                        <a:pos x="43" y="204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19"/>
                          <a:pt x="24" y="13"/>
                          <a:pt x="11" y="10"/>
                        </a:cubicBezTo>
                        <a:cubicBezTo>
                          <a:pt x="5" y="9"/>
                          <a:pt x="3" y="4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3" y="204"/>
                        </a:cubicBezTo>
                        <a:cubicBezTo>
                          <a:pt x="43" y="206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0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0" name="Freeform 190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4" y="-2746"/>
                    <a:ext cx="211" cy="578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0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5"/>
                      </a:cxn>
                      <a:cxn ang="0">
                        <a:pos x="43" y="204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19"/>
                          <a:pt x="24" y="13"/>
                          <a:pt x="11" y="10"/>
                        </a:cubicBezTo>
                        <a:cubicBezTo>
                          <a:pt x="5" y="9"/>
                          <a:pt x="3" y="4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3" y="204"/>
                        </a:cubicBezTo>
                        <a:cubicBezTo>
                          <a:pt x="43" y="206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0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1" name="Freeform 190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4" y="-3134"/>
                    <a:ext cx="470" cy="546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60" y="203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1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6" y="21"/>
                          <a:pt x="113" y="16"/>
                          <a:pt x="100" y="12"/>
                        </a:cubicBezTo>
                        <a:cubicBezTo>
                          <a:pt x="89" y="9"/>
                          <a:pt x="69" y="3"/>
                          <a:pt x="60" y="2"/>
                        </a:cubicBezTo>
                        <a:cubicBezTo>
                          <a:pt x="51" y="0"/>
                          <a:pt x="34" y="3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4"/>
                          <a:pt x="63" y="174"/>
                        </a:cubicBezTo>
                        <a:cubicBezTo>
                          <a:pt x="75" y="177"/>
                          <a:pt x="106" y="187"/>
                          <a:pt x="113" y="188"/>
                        </a:cubicBezTo>
                        <a:cubicBezTo>
                          <a:pt x="122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2" y="109"/>
                          <a:pt x="148" y="149"/>
                          <a:pt x="160" y="203"/>
                        </a:cubicBezTo>
                        <a:cubicBezTo>
                          <a:pt x="165" y="231"/>
                          <a:pt x="199" y="218"/>
                          <a:pt x="193" y="194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2" name="Freeform 190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4" y="-3134"/>
                    <a:ext cx="470" cy="546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60" y="203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1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6" y="21"/>
                          <a:pt x="113" y="16"/>
                          <a:pt x="100" y="12"/>
                        </a:cubicBezTo>
                        <a:cubicBezTo>
                          <a:pt x="89" y="9"/>
                          <a:pt x="69" y="3"/>
                          <a:pt x="60" y="2"/>
                        </a:cubicBezTo>
                        <a:cubicBezTo>
                          <a:pt x="51" y="0"/>
                          <a:pt x="34" y="3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4"/>
                          <a:pt x="63" y="174"/>
                        </a:cubicBezTo>
                        <a:cubicBezTo>
                          <a:pt x="75" y="177"/>
                          <a:pt x="106" y="187"/>
                          <a:pt x="113" y="188"/>
                        </a:cubicBezTo>
                        <a:cubicBezTo>
                          <a:pt x="122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2" y="109"/>
                          <a:pt x="148" y="149"/>
                          <a:pt x="160" y="203"/>
                        </a:cubicBezTo>
                        <a:cubicBezTo>
                          <a:pt x="165" y="231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3" name="Freeform 190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77" y="-2654"/>
                    <a:ext cx="24" cy="389"/>
                  </a:xfrm>
                  <a:custGeom>
                    <a:avLst/>
                    <a:gdLst/>
                    <a:ahLst/>
                    <a:cxnLst>
                      <a:cxn ang="0">
                        <a:pos x="8" y="165"/>
                      </a:cxn>
                      <a:cxn ang="0">
                        <a:pos x="9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" h="165">
                        <a:moveTo>
                          <a:pt x="8" y="165"/>
                        </a:moveTo>
                        <a:cubicBezTo>
                          <a:pt x="7" y="131"/>
                          <a:pt x="10" y="16"/>
                          <a:pt x="9" y="12"/>
                        </a:cubicBezTo>
                        <a:cubicBezTo>
                          <a:pt x="9" y="8"/>
                          <a:pt x="1" y="7"/>
                          <a:pt x="0" y="0"/>
                        </a:cubicBezTo>
                      </a:path>
                    </a:pathLst>
                  </a:custGeom>
                  <a:noFill/>
                  <a:ln w="635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4" name="Freeform 191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9" y="-3134"/>
                    <a:ext cx="376" cy="449"/>
                  </a:xfrm>
                  <a:custGeom>
                    <a:avLst/>
                    <a:gdLst/>
                    <a:ahLst/>
                    <a:cxnLst>
                      <a:cxn ang="0">
                        <a:pos x="150" y="49"/>
                      </a:cxn>
                      <a:cxn ang="0">
                        <a:pos x="124" y="24"/>
                      </a:cxn>
                      <a:cxn ang="0">
                        <a:pos x="106" y="18"/>
                      </a:cxn>
                      <a:cxn ang="0">
                        <a:pos x="69" y="72"/>
                      </a:cxn>
                      <a:cxn ang="0">
                        <a:pos x="68" y="181"/>
                      </a:cxn>
                      <a:cxn ang="0">
                        <a:pos x="69" y="72"/>
                      </a:cxn>
                      <a:cxn ang="0">
                        <a:pos x="50" y="14"/>
                      </a:cxn>
                      <a:cxn ang="0">
                        <a:pos x="66" y="8"/>
                      </a:cxn>
                      <a:cxn ang="0">
                        <a:pos x="41" y="2"/>
                      </a:cxn>
                      <a:cxn ang="0">
                        <a:pos x="12" y="12"/>
                      </a:cxn>
                      <a:cxn ang="0">
                        <a:pos x="0" y="73"/>
                      </a:cxn>
                      <a:cxn ang="0">
                        <a:pos x="30" y="84"/>
                      </a:cxn>
                      <a:cxn ang="0">
                        <a:pos x="35" y="47"/>
                      </a:cxn>
                      <a:cxn ang="0">
                        <a:pos x="34" y="164"/>
                      </a:cxn>
                      <a:cxn ang="0">
                        <a:pos x="44" y="174"/>
                      </a:cxn>
                      <a:cxn ang="0">
                        <a:pos x="94" y="188"/>
                      </a:cxn>
                      <a:cxn ang="0">
                        <a:pos x="121" y="169"/>
                      </a:cxn>
                      <a:cxn ang="0">
                        <a:pos x="121" y="112"/>
                      </a:cxn>
                      <a:cxn ang="0">
                        <a:pos x="120" y="112"/>
                      </a:cxn>
                      <a:cxn ang="0">
                        <a:pos x="121" y="112"/>
                      </a:cxn>
                      <a:cxn ang="0">
                        <a:pos x="119" y="87"/>
                      </a:cxn>
                      <a:cxn ang="0">
                        <a:pos x="118" y="75"/>
                      </a:cxn>
                      <a:cxn ang="0">
                        <a:pos x="117" y="70"/>
                      </a:cxn>
                      <a:cxn ang="0">
                        <a:pos x="117" y="69"/>
                      </a:cxn>
                      <a:cxn ang="0">
                        <a:pos x="117" y="70"/>
                      </a:cxn>
                      <a:cxn ang="0">
                        <a:pos x="118" y="75"/>
                      </a:cxn>
                      <a:cxn ang="0">
                        <a:pos x="119" y="87"/>
                      </a:cxn>
                      <a:cxn ang="0">
                        <a:pos x="123" y="112"/>
                      </a:cxn>
                      <a:cxn ang="0">
                        <a:pos x="159" y="105"/>
                      </a:cxn>
                      <a:cxn ang="0">
                        <a:pos x="150" y="49"/>
                      </a:cxn>
                    </a:cxnLst>
                    <a:rect l="0" t="0" r="r" b="b"/>
                    <a:pathLst>
                      <a:path w="159" h="190">
                        <a:moveTo>
                          <a:pt x="150" y="49"/>
                        </a:moveTo>
                        <a:cubicBezTo>
                          <a:pt x="147" y="32"/>
                          <a:pt x="132" y="26"/>
                          <a:pt x="124" y="24"/>
                        </a:cubicBezTo>
                        <a:cubicBezTo>
                          <a:pt x="120" y="22"/>
                          <a:pt x="113" y="20"/>
                          <a:pt x="106" y="18"/>
                        </a:cubicBezTo>
                        <a:cubicBezTo>
                          <a:pt x="87" y="40"/>
                          <a:pt x="69" y="72"/>
                          <a:pt x="69" y="72"/>
                        </a:cubicBezTo>
                        <a:cubicBezTo>
                          <a:pt x="69" y="83"/>
                          <a:pt x="68" y="181"/>
                          <a:pt x="68" y="181"/>
                        </a:cubicBezTo>
                        <a:cubicBezTo>
                          <a:pt x="69" y="72"/>
                          <a:pt x="69" y="72"/>
                          <a:pt x="69" y="72"/>
                        </a:cubicBezTo>
                        <a:cubicBezTo>
                          <a:pt x="69" y="64"/>
                          <a:pt x="56" y="34"/>
                          <a:pt x="50" y="14"/>
                        </a:cubicBezTo>
                        <a:cubicBezTo>
                          <a:pt x="66" y="8"/>
                          <a:pt x="66" y="8"/>
                          <a:pt x="66" y="8"/>
                        </a:cubicBezTo>
                        <a:cubicBezTo>
                          <a:pt x="57" y="5"/>
                          <a:pt x="47" y="3"/>
                          <a:pt x="41" y="2"/>
                        </a:cubicBezTo>
                        <a:cubicBezTo>
                          <a:pt x="32" y="0"/>
                          <a:pt x="15" y="3"/>
                          <a:pt x="12" y="12"/>
                        </a:cubicBezTo>
                        <a:cubicBezTo>
                          <a:pt x="11" y="14"/>
                          <a:pt x="6" y="42"/>
                          <a:pt x="0" y="73"/>
                        </a:cubicBezTo>
                        <a:cubicBezTo>
                          <a:pt x="14" y="81"/>
                          <a:pt x="25" y="83"/>
                          <a:pt x="30" y="84"/>
                        </a:cubicBezTo>
                        <a:cubicBezTo>
                          <a:pt x="33" y="61"/>
                          <a:pt x="35" y="43"/>
                          <a:pt x="35" y="47"/>
                        </a:cubicBezTo>
                        <a:cubicBezTo>
                          <a:pt x="35" y="53"/>
                          <a:pt x="34" y="121"/>
                          <a:pt x="34" y="164"/>
                        </a:cubicBezTo>
                        <a:cubicBezTo>
                          <a:pt x="35" y="169"/>
                          <a:pt x="37" y="174"/>
                          <a:pt x="44" y="174"/>
                        </a:cubicBezTo>
                        <a:cubicBezTo>
                          <a:pt x="56" y="177"/>
                          <a:pt x="87" y="187"/>
                          <a:pt x="94" y="188"/>
                        </a:cubicBezTo>
                        <a:cubicBezTo>
                          <a:pt x="103" y="190"/>
                          <a:pt x="118" y="180"/>
                          <a:pt x="121" y="169"/>
                        </a:cubicBezTo>
                        <a:cubicBezTo>
                          <a:pt x="121" y="150"/>
                          <a:pt x="121" y="130"/>
                          <a:pt x="121" y="112"/>
                        </a:cubicBezTo>
                        <a:cubicBezTo>
                          <a:pt x="120" y="112"/>
                          <a:pt x="120" y="112"/>
                          <a:pt x="120" y="112"/>
                        </a:cubicBezTo>
                        <a:cubicBezTo>
                          <a:pt x="120" y="112"/>
                          <a:pt x="120" y="112"/>
                          <a:pt x="121" y="112"/>
                        </a:cubicBezTo>
                        <a:cubicBezTo>
                          <a:pt x="120" y="103"/>
                          <a:pt x="120" y="95"/>
                          <a:pt x="119" y="87"/>
                        </a:cubicBezTo>
                        <a:cubicBezTo>
                          <a:pt x="119" y="82"/>
                          <a:pt x="118" y="78"/>
                          <a:pt x="118" y="75"/>
                        </a:cubicBezTo>
                        <a:cubicBezTo>
                          <a:pt x="117" y="73"/>
                          <a:pt x="117" y="72"/>
                          <a:pt x="117" y="70"/>
                        </a:cubicBezTo>
                        <a:cubicBezTo>
                          <a:pt x="117" y="69"/>
                          <a:pt x="117" y="69"/>
                          <a:pt x="117" y="69"/>
                        </a:cubicBezTo>
                        <a:cubicBezTo>
                          <a:pt x="117" y="70"/>
                          <a:pt x="117" y="70"/>
                          <a:pt x="117" y="70"/>
                        </a:cubicBezTo>
                        <a:cubicBezTo>
                          <a:pt x="117" y="71"/>
                          <a:pt x="118" y="73"/>
                          <a:pt x="118" y="75"/>
                        </a:cubicBezTo>
                        <a:cubicBezTo>
                          <a:pt x="119" y="79"/>
                          <a:pt x="119" y="83"/>
                          <a:pt x="119" y="87"/>
                        </a:cubicBezTo>
                        <a:cubicBezTo>
                          <a:pt x="120" y="94"/>
                          <a:pt x="122" y="102"/>
                          <a:pt x="123" y="112"/>
                        </a:cubicBezTo>
                        <a:cubicBezTo>
                          <a:pt x="130" y="112"/>
                          <a:pt x="145" y="112"/>
                          <a:pt x="159" y="105"/>
                        </a:cubicBezTo>
                        <a:cubicBezTo>
                          <a:pt x="155" y="79"/>
                          <a:pt x="151" y="56"/>
                          <a:pt x="15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5" name="Freeform 191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28" y="-3162"/>
                    <a:ext cx="153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19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6" y="30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5" h="41">
                        <a:moveTo>
                          <a:pt x="29" y="39"/>
                        </a:moveTo>
                        <a:cubicBezTo>
                          <a:pt x="13" y="37"/>
                          <a:pt x="0" y="23"/>
                          <a:pt x="9" y="19"/>
                        </a:cubicBezTo>
                        <a:cubicBezTo>
                          <a:pt x="14" y="16"/>
                          <a:pt x="12" y="16"/>
                          <a:pt x="15" y="13"/>
                        </a:cubicBezTo>
                        <a:cubicBezTo>
                          <a:pt x="17" y="10"/>
                          <a:pt x="53" y="0"/>
                          <a:pt x="53" y="16"/>
                        </a:cubicBezTo>
                        <a:cubicBezTo>
                          <a:pt x="53" y="21"/>
                          <a:pt x="46" y="25"/>
                          <a:pt x="56" y="30"/>
                        </a:cubicBezTo>
                        <a:cubicBezTo>
                          <a:pt x="65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6" name="Freeform 191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" y="-3131"/>
                    <a:ext cx="211" cy="446"/>
                  </a:xfrm>
                  <a:custGeom>
                    <a:avLst/>
                    <a:gdLst/>
                    <a:ahLst/>
                    <a:cxnLst>
                      <a:cxn ang="0">
                        <a:pos x="89" y="22"/>
                      </a:cxn>
                      <a:cxn ang="0">
                        <a:pos x="72" y="17"/>
                      </a:cxn>
                      <a:cxn ang="0">
                        <a:pos x="35" y="71"/>
                      </a:cxn>
                      <a:cxn ang="0">
                        <a:pos x="34" y="180"/>
                      </a:cxn>
                      <a:cxn ang="0">
                        <a:pos x="35" y="71"/>
                      </a:cxn>
                      <a:cxn ang="0">
                        <a:pos x="18" y="15"/>
                      </a:cxn>
                      <a:cxn ang="0">
                        <a:pos x="21" y="4"/>
                      </a:cxn>
                      <a:cxn ang="0">
                        <a:pos x="7" y="1"/>
                      </a:cxn>
                      <a:cxn ang="0">
                        <a:pos x="3" y="0"/>
                      </a:cxn>
                      <a:cxn ang="0">
                        <a:pos x="0" y="163"/>
                      </a:cxn>
                      <a:cxn ang="0">
                        <a:pos x="10" y="173"/>
                      </a:cxn>
                      <a:cxn ang="0">
                        <a:pos x="60" y="187"/>
                      </a:cxn>
                      <a:cxn ang="0">
                        <a:pos x="87" y="168"/>
                      </a:cxn>
                      <a:cxn ang="0">
                        <a:pos x="85" y="86"/>
                      </a:cxn>
                      <a:cxn ang="0">
                        <a:pos x="89" y="22"/>
                      </a:cxn>
                    </a:cxnLst>
                    <a:rect l="0" t="0" r="r" b="b"/>
                    <a:pathLst>
                      <a:path w="89" h="189">
                        <a:moveTo>
                          <a:pt x="89" y="22"/>
                        </a:moveTo>
                        <a:cubicBezTo>
                          <a:pt x="86" y="21"/>
                          <a:pt x="79" y="19"/>
                          <a:pt x="72" y="17"/>
                        </a:cubicBezTo>
                        <a:cubicBezTo>
                          <a:pt x="53" y="39"/>
                          <a:pt x="35" y="71"/>
                          <a:pt x="35" y="71"/>
                        </a:cubicBezTo>
                        <a:cubicBezTo>
                          <a:pt x="35" y="82"/>
                          <a:pt x="34" y="180"/>
                          <a:pt x="34" y="180"/>
                        </a:cubicBezTo>
                        <a:cubicBezTo>
                          <a:pt x="35" y="71"/>
                          <a:pt x="35" y="71"/>
                          <a:pt x="35" y="71"/>
                        </a:cubicBezTo>
                        <a:cubicBezTo>
                          <a:pt x="35" y="63"/>
                          <a:pt x="19" y="23"/>
                          <a:pt x="18" y="15"/>
                        </a:cubicBezTo>
                        <a:cubicBezTo>
                          <a:pt x="17" y="7"/>
                          <a:pt x="21" y="4"/>
                          <a:pt x="21" y="4"/>
                        </a:cubicBezTo>
                        <a:cubicBezTo>
                          <a:pt x="12" y="1"/>
                          <a:pt x="13" y="2"/>
                          <a:pt x="7" y="1"/>
                        </a:cubicBezTo>
                        <a:cubicBezTo>
                          <a:pt x="6" y="0"/>
                          <a:pt x="5" y="0"/>
                          <a:pt x="3" y="0"/>
                        </a:cubicBezTo>
                        <a:cubicBezTo>
                          <a:pt x="0" y="25"/>
                          <a:pt x="0" y="120"/>
                          <a:pt x="0" y="163"/>
                        </a:cubicBezTo>
                        <a:cubicBezTo>
                          <a:pt x="1" y="168"/>
                          <a:pt x="3" y="173"/>
                          <a:pt x="10" y="173"/>
                        </a:cubicBezTo>
                        <a:cubicBezTo>
                          <a:pt x="22" y="176"/>
                          <a:pt x="53" y="186"/>
                          <a:pt x="60" y="187"/>
                        </a:cubicBezTo>
                        <a:cubicBezTo>
                          <a:pt x="69" y="189"/>
                          <a:pt x="84" y="179"/>
                          <a:pt x="87" y="168"/>
                        </a:cubicBezTo>
                        <a:cubicBezTo>
                          <a:pt x="87" y="149"/>
                          <a:pt x="86" y="94"/>
                          <a:pt x="85" y="86"/>
                        </a:cubicBezTo>
                        <a:cubicBezTo>
                          <a:pt x="80" y="51"/>
                          <a:pt x="89" y="33"/>
                          <a:pt x="89" y="22"/>
                        </a:cubicBez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7" name="Freeform 191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6" y="-3287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1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8" name="Freeform 191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6" y="-3287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1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69" name="Freeform 191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" y="-2874"/>
                    <a:ext cx="81" cy="4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24"/>
                      </a:cxn>
                      <a:cxn ang="0">
                        <a:pos x="81" y="45"/>
                      </a:cxn>
                      <a:cxn ang="0">
                        <a:pos x="81" y="21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81" h="45">
                        <a:moveTo>
                          <a:pt x="3" y="0"/>
                        </a:moveTo>
                        <a:lnTo>
                          <a:pt x="0" y="24"/>
                        </a:lnTo>
                        <a:lnTo>
                          <a:pt x="81" y="45"/>
                        </a:lnTo>
                        <a:lnTo>
                          <a:pt x="81" y="2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70" name="Freeform 19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80" y="-2869"/>
                    <a:ext cx="125" cy="54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53" y="10"/>
                      </a:cxn>
                      <a:cxn ang="0">
                        <a:pos x="53" y="0"/>
                      </a:cxn>
                      <a:cxn ang="0">
                        <a:pos x="27" y="13"/>
                      </a:cxn>
                      <a:cxn ang="0">
                        <a:pos x="0" y="7"/>
                      </a:cxn>
                      <a:cxn ang="0">
                        <a:pos x="0" y="17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53" h="23">
                        <a:moveTo>
                          <a:pt x="27" y="23"/>
                        </a:moveTo>
                        <a:cubicBezTo>
                          <a:pt x="35" y="23"/>
                          <a:pt x="48" y="14"/>
                          <a:pt x="53" y="10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cubicBezTo>
                          <a:pt x="48" y="4"/>
                          <a:pt x="36" y="13"/>
                          <a:pt x="27" y="13"/>
                        </a:cubicBezTo>
                        <a:cubicBezTo>
                          <a:pt x="24" y="13"/>
                          <a:pt x="0" y="7"/>
                          <a:pt x="0" y="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" y="17"/>
                          <a:pt x="24" y="23"/>
                          <a:pt x="27" y="23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71" name="Freeform 19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" y="-2779"/>
                    <a:ext cx="81" cy="4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21"/>
                      </a:cxn>
                      <a:cxn ang="0">
                        <a:pos x="81" y="42"/>
                      </a:cxn>
                      <a:cxn ang="0">
                        <a:pos x="81" y="21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81" h="42">
                        <a:moveTo>
                          <a:pt x="3" y="0"/>
                        </a:moveTo>
                        <a:lnTo>
                          <a:pt x="0" y="21"/>
                        </a:lnTo>
                        <a:lnTo>
                          <a:pt x="81" y="42"/>
                        </a:lnTo>
                        <a:lnTo>
                          <a:pt x="81" y="2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72" name="Freeform 19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80" y="-2775"/>
                    <a:ext cx="125" cy="52"/>
                  </a:xfrm>
                  <a:custGeom>
                    <a:avLst/>
                    <a:gdLst/>
                    <a:ahLst/>
                    <a:cxnLst>
                      <a:cxn ang="0">
                        <a:pos x="27" y="22"/>
                      </a:cxn>
                      <a:cxn ang="0">
                        <a:pos x="53" y="10"/>
                      </a:cxn>
                      <a:cxn ang="0">
                        <a:pos x="53" y="0"/>
                      </a:cxn>
                      <a:cxn ang="0">
                        <a:pos x="27" y="13"/>
                      </a:cxn>
                      <a:cxn ang="0">
                        <a:pos x="0" y="7"/>
                      </a:cxn>
                      <a:cxn ang="0">
                        <a:pos x="0" y="16"/>
                      </a:cxn>
                      <a:cxn ang="0">
                        <a:pos x="27" y="22"/>
                      </a:cxn>
                    </a:cxnLst>
                    <a:rect l="0" t="0" r="r" b="b"/>
                    <a:pathLst>
                      <a:path w="53" h="22">
                        <a:moveTo>
                          <a:pt x="27" y="22"/>
                        </a:moveTo>
                        <a:cubicBezTo>
                          <a:pt x="35" y="22"/>
                          <a:pt x="48" y="14"/>
                          <a:pt x="53" y="10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cubicBezTo>
                          <a:pt x="48" y="3"/>
                          <a:pt x="36" y="13"/>
                          <a:pt x="27" y="13"/>
                        </a:cubicBezTo>
                        <a:cubicBezTo>
                          <a:pt x="24" y="13"/>
                          <a:pt x="0" y="7"/>
                          <a:pt x="0" y="7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" y="16"/>
                          <a:pt x="24" y="22"/>
                          <a:pt x="27" y="22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73" name="Freeform 19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32" y="-2971"/>
                    <a:ext cx="21" cy="5"/>
                  </a:xfrm>
                  <a:custGeom>
                    <a:avLst/>
                    <a:gdLst/>
                    <a:ahLst/>
                    <a:cxnLst>
                      <a:cxn ang="0">
                        <a:pos x="21" y="5"/>
                      </a:cxn>
                      <a:cxn ang="0">
                        <a:pos x="0" y="0"/>
                      </a:cxn>
                      <a:cxn ang="0">
                        <a:pos x="21" y="5"/>
                      </a:cxn>
                    </a:cxnLst>
                    <a:rect l="0" t="0" r="r" b="b"/>
                    <a:pathLst>
                      <a:path w="21" h="5">
                        <a:moveTo>
                          <a:pt x="21" y="5"/>
                        </a:moveTo>
                        <a:lnTo>
                          <a:pt x="0" y="0"/>
                        </a:lnTo>
                        <a:lnTo>
                          <a:pt x="21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74" name="Line 1920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332" y="-2971"/>
                    <a:ext cx="21" cy="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7" name="Grup 6"/>
              <p:cNvGrpSpPr/>
              <p:nvPr/>
            </p:nvGrpSpPr>
            <p:grpSpPr>
              <a:xfrm>
                <a:off x="1408859" y="2832433"/>
                <a:ext cx="2294602" cy="2270727"/>
                <a:chOff x="1478531" y="3072124"/>
                <a:chExt cx="2294602" cy="2270727"/>
              </a:xfrm>
            </p:grpSpPr>
            <p:grpSp>
              <p:nvGrpSpPr>
                <p:cNvPr id="295" name="Gruppieren 572"/>
                <p:cNvGrpSpPr/>
                <p:nvPr/>
              </p:nvGrpSpPr>
              <p:grpSpPr bwMode="gray">
                <a:xfrm>
                  <a:off x="2271162" y="3072124"/>
                  <a:ext cx="661010" cy="2067750"/>
                  <a:chOff x="5335449" y="3675063"/>
                  <a:chExt cx="428673" cy="1055687"/>
                </a:xfrm>
              </p:grpSpPr>
              <p:sp>
                <p:nvSpPr>
                  <p:cNvPr id="296" name="Freeform 296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443755" y="4207426"/>
                    <a:ext cx="192948" cy="523324"/>
                  </a:xfrm>
                  <a:custGeom>
                    <a:avLst/>
                    <a:gdLst/>
                    <a:ahLst/>
                    <a:cxnLst>
                      <a:cxn ang="0">
                        <a:pos x="63" y="21"/>
                      </a:cxn>
                      <a:cxn ang="0">
                        <a:pos x="12" y="11"/>
                      </a:cxn>
                      <a:cxn ang="0">
                        <a:pos x="3" y="0"/>
                      </a:cxn>
                      <a:cxn ang="0">
                        <a:pos x="3" y="36"/>
                      </a:cxn>
                      <a:cxn ang="0">
                        <a:pos x="2" y="206"/>
                      </a:cxn>
                      <a:cxn ang="0">
                        <a:pos x="44" y="205"/>
                      </a:cxn>
                      <a:cxn ang="0">
                        <a:pos x="44" y="211"/>
                      </a:cxn>
                      <a:cxn ang="0">
                        <a:pos x="89" y="218"/>
                      </a:cxn>
                      <a:cxn ang="0">
                        <a:pos x="89" y="156"/>
                      </a:cxn>
                      <a:cxn ang="0">
                        <a:pos x="90" y="7"/>
                      </a:cxn>
                      <a:cxn ang="0">
                        <a:pos x="90" y="5"/>
                      </a:cxn>
                      <a:cxn ang="0">
                        <a:pos x="90" y="5"/>
                      </a:cxn>
                      <a:cxn ang="0">
                        <a:pos x="63" y="21"/>
                      </a:cxn>
                    </a:cxnLst>
                    <a:rect l="0" t="0" r="r" b="b"/>
                    <a:pathLst>
                      <a:path w="90" h="245">
                        <a:moveTo>
                          <a:pt x="63" y="21"/>
                        </a:moveTo>
                        <a:cubicBezTo>
                          <a:pt x="55" y="20"/>
                          <a:pt x="25" y="13"/>
                          <a:pt x="12" y="11"/>
                        </a:cubicBezTo>
                        <a:cubicBezTo>
                          <a:pt x="6" y="10"/>
                          <a:pt x="4" y="5"/>
                          <a:pt x="3" y="0"/>
                        </a:cubicBezTo>
                        <a:cubicBezTo>
                          <a:pt x="3" y="18"/>
                          <a:pt x="3" y="32"/>
                          <a:pt x="3" y="36"/>
                        </a:cubicBezTo>
                        <a:cubicBezTo>
                          <a:pt x="3" y="49"/>
                          <a:pt x="0" y="182"/>
                          <a:pt x="2" y="206"/>
                        </a:cubicBezTo>
                        <a:cubicBezTo>
                          <a:pt x="3" y="229"/>
                          <a:pt x="44" y="225"/>
                          <a:pt x="44" y="205"/>
                        </a:cubicBezTo>
                        <a:cubicBezTo>
                          <a:pt x="44" y="207"/>
                          <a:pt x="44" y="211"/>
                          <a:pt x="44" y="211"/>
                        </a:cubicBezTo>
                        <a:cubicBezTo>
                          <a:pt x="47" y="245"/>
                          <a:pt x="87" y="236"/>
                          <a:pt x="89" y="218"/>
                        </a:cubicBezTo>
                        <a:cubicBezTo>
                          <a:pt x="90" y="201"/>
                          <a:pt x="89" y="171"/>
                          <a:pt x="89" y="156"/>
                        </a:cubicBezTo>
                        <a:cubicBezTo>
                          <a:pt x="89" y="141"/>
                          <a:pt x="90" y="48"/>
                          <a:pt x="90" y="7"/>
                        </a:cubicBezTo>
                        <a:cubicBezTo>
                          <a:pt x="90" y="6"/>
                          <a:pt x="90" y="6"/>
                          <a:pt x="90" y="5"/>
                        </a:cubicBezTo>
                        <a:cubicBezTo>
                          <a:pt x="90" y="5"/>
                          <a:pt x="90" y="5"/>
                          <a:pt x="90" y="5"/>
                        </a:cubicBezTo>
                        <a:cubicBezTo>
                          <a:pt x="87" y="17"/>
                          <a:pt x="71" y="22"/>
                          <a:pt x="63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7" name="Freeform 296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335449" y="3856735"/>
                    <a:ext cx="428673" cy="495305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3"/>
                      </a:cxn>
                      <a:cxn ang="0">
                        <a:pos x="60" y="2"/>
                      </a:cxn>
                      <a:cxn ang="0">
                        <a:pos x="30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2" y="175"/>
                      </a:cxn>
                      <a:cxn ang="0">
                        <a:pos x="113" y="189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8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3" y="4"/>
                          <a:pt x="30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2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2" y="190"/>
                          <a:pt x="137" y="181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8" y="82"/>
                          <a:pt x="138" y="88"/>
                        </a:cubicBezTo>
                        <a:cubicBezTo>
                          <a:pt x="142" y="110"/>
                          <a:pt x="148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298" name="Gruppieren 575"/>
                  <p:cNvGrpSpPr/>
                  <p:nvPr/>
                </p:nvGrpSpPr>
                <p:grpSpPr bwMode="gray">
                  <a:xfrm>
                    <a:off x="5335449" y="3856735"/>
                    <a:ext cx="428673" cy="874015"/>
                    <a:chOff x="4010763" y="3856735"/>
                    <a:chExt cx="428673" cy="874015"/>
                  </a:xfrm>
                </p:grpSpPr>
                <p:sp>
                  <p:nvSpPr>
                    <p:cNvPr id="308" name="Freeform 2960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19069" y="4207426"/>
                      <a:ext cx="192948" cy="523324"/>
                    </a:xfrm>
                    <a:custGeom>
                      <a:avLst/>
                      <a:gdLst/>
                      <a:ahLst/>
                      <a:cxnLst>
                        <a:cxn ang="0">
                          <a:pos x="63" y="21"/>
                        </a:cxn>
                        <a:cxn ang="0">
                          <a:pos x="12" y="11"/>
                        </a:cxn>
                        <a:cxn ang="0">
                          <a:pos x="3" y="0"/>
                        </a:cxn>
                        <a:cxn ang="0">
                          <a:pos x="3" y="36"/>
                        </a:cxn>
                        <a:cxn ang="0">
                          <a:pos x="2" y="206"/>
                        </a:cxn>
                        <a:cxn ang="0">
                          <a:pos x="44" y="205"/>
                        </a:cxn>
                        <a:cxn ang="0">
                          <a:pos x="44" y="211"/>
                        </a:cxn>
                        <a:cxn ang="0">
                          <a:pos x="89" y="218"/>
                        </a:cxn>
                        <a:cxn ang="0">
                          <a:pos x="89" y="156"/>
                        </a:cxn>
                        <a:cxn ang="0">
                          <a:pos x="90" y="7"/>
                        </a:cxn>
                        <a:cxn ang="0">
                          <a:pos x="90" y="5"/>
                        </a:cxn>
                        <a:cxn ang="0">
                          <a:pos x="90" y="5"/>
                        </a:cxn>
                        <a:cxn ang="0">
                          <a:pos x="63" y="21"/>
                        </a:cxn>
                      </a:cxnLst>
                      <a:rect l="0" t="0" r="r" b="b"/>
                      <a:pathLst>
                        <a:path w="90" h="245">
                          <a:moveTo>
                            <a:pt x="63" y="21"/>
                          </a:moveTo>
                          <a:cubicBezTo>
                            <a:pt x="55" y="20"/>
                            <a:pt x="25" y="13"/>
                            <a:pt x="12" y="11"/>
                          </a:cubicBezTo>
                          <a:cubicBezTo>
                            <a:pt x="6" y="10"/>
                            <a:pt x="4" y="5"/>
                            <a:pt x="3" y="0"/>
                          </a:cubicBezTo>
                          <a:cubicBezTo>
                            <a:pt x="3" y="18"/>
                            <a:pt x="3" y="32"/>
                            <a:pt x="3" y="36"/>
                          </a:cubicBezTo>
                          <a:cubicBezTo>
                            <a:pt x="3" y="49"/>
                            <a:pt x="0" y="182"/>
                            <a:pt x="2" y="206"/>
                          </a:cubicBezTo>
                          <a:cubicBezTo>
                            <a:pt x="3" y="229"/>
                            <a:pt x="44" y="225"/>
                            <a:pt x="44" y="205"/>
                          </a:cubicBezTo>
                          <a:cubicBezTo>
                            <a:pt x="44" y="207"/>
                            <a:pt x="44" y="211"/>
                            <a:pt x="44" y="211"/>
                          </a:cubicBezTo>
                          <a:cubicBezTo>
                            <a:pt x="47" y="245"/>
                            <a:pt x="87" y="236"/>
                            <a:pt x="89" y="218"/>
                          </a:cubicBezTo>
                          <a:cubicBezTo>
                            <a:pt x="90" y="201"/>
                            <a:pt x="89" y="171"/>
                            <a:pt x="89" y="156"/>
                          </a:cubicBezTo>
                          <a:cubicBezTo>
                            <a:pt x="89" y="141"/>
                            <a:pt x="90" y="48"/>
                            <a:pt x="90" y="7"/>
                          </a:cubicBezTo>
                          <a:cubicBezTo>
                            <a:pt x="90" y="6"/>
                            <a:pt x="90" y="6"/>
                            <a:pt x="90" y="5"/>
                          </a:cubicBezTo>
                          <a:cubicBezTo>
                            <a:pt x="90" y="5"/>
                            <a:pt x="90" y="5"/>
                            <a:pt x="90" y="5"/>
                          </a:cubicBezTo>
                          <a:cubicBezTo>
                            <a:pt x="87" y="17"/>
                            <a:pt x="71" y="22"/>
                            <a:pt x="63" y="21"/>
                          </a:cubicBezTo>
                        </a:path>
                      </a:pathLst>
                    </a:custGeom>
                    <a:gradFill rotWithShape="1">
                      <a:gsLst>
                        <a:gs pos="0">
                          <a:srgbClr val="CED5D8"/>
                        </a:gs>
                        <a:gs pos="50000">
                          <a:srgbClr val="C3CDD7"/>
                        </a:gs>
                        <a:gs pos="100000">
                          <a:srgbClr val="CED5D8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9" name="Freeform 2962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010763" y="3856735"/>
                      <a:ext cx="428673" cy="495305"/>
                    </a:xfrm>
                    <a:custGeom>
                      <a:avLst/>
                      <a:gdLst/>
                      <a:ahLst/>
                      <a:cxnLst>
                        <a:cxn ang="0">
                          <a:pos x="193" y="194"/>
                        </a:cxn>
                        <a:cxn ang="0">
                          <a:pos x="169" y="49"/>
                        </a:cxn>
                        <a:cxn ang="0">
                          <a:pos x="143" y="24"/>
                        </a:cxn>
                        <a:cxn ang="0">
                          <a:pos x="100" y="13"/>
                        </a:cxn>
                        <a:cxn ang="0">
                          <a:pos x="60" y="2"/>
                        </a:cxn>
                        <a:cxn ang="0">
                          <a:pos x="30" y="12"/>
                        </a:cxn>
                        <a:cxn ang="0">
                          <a:pos x="4" y="159"/>
                        </a:cxn>
                        <a:cxn ang="0">
                          <a:pos x="36" y="168"/>
                        </a:cxn>
                        <a:cxn ang="0">
                          <a:pos x="54" y="47"/>
                        </a:cxn>
                        <a:cxn ang="0">
                          <a:pos x="53" y="164"/>
                        </a:cxn>
                        <a:cxn ang="0">
                          <a:pos x="62" y="175"/>
                        </a:cxn>
                        <a:cxn ang="0">
                          <a:pos x="113" y="189"/>
                        </a:cxn>
                        <a:cxn ang="0">
                          <a:pos x="140" y="169"/>
                        </a:cxn>
                        <a:cxn ang="0">
                          <a:pos x="140" y="169"/>
                        </a:cxn>
                        <a:cxn ang="0">
                          <a:pos x="138" y="88"/>
                        </a:cxn>
                        <a:cxn ang="0">
                          <a:pos x="136" y="71"/>
                        </a:cxn>
                        <a:cxn ang="0">
                          <a:pos x="136" y="70"/>
                        </a:cxn>
                        <a:cxn ang="0">
                          <a:pos x="136" y="71"/>
                        </a:cxn>
                        <a:cxn ang="0">
                          <a:pos x="138" y="88"/>
                        </a:cxn>
                        <a:cxn ang="0">
                          <a:pos x="160" y="204"/>
                        </a:cxn>
                        <a:cxn ang="0">
                          <a:pos x="193" y="194"/>
                        </a:cxn>
                      </a:cxnLst>
                      <a:rect l="0" t="0" r="r" b="b"/>
                      <a:pathLst>
                        <a:path w="199" h="232">
                          <a:moveTo>
                            <a:pt x="193" y="194"/>
                          </a:moveTo>
                          <a:cubicBezTo>
                            <a:pt x="189" y="184"/>
                            <a:pt x="172" y="67"/>
                            <a:pt x="169" y="49"/>
                          </a:cubicBezTo>
                          <a:cubicBezTo>
                            <a:pt x="166" y="32"/>
                            <a:pt x="151" y="27"/>
                            <a:pt x="143" y="24"/>
                          </a:cubicBezTo>
                          <a:cubicBezTo>
                            <a:pt x="136" y="21"/>
                            <a:pt x="113" y="16"/>
                            <a:pt x="100" y="13"/>
                          </a:cubicBezTo>
                          <a:cubicBezTo>
                            <a:pt x="89" y="10"/>
                            <a:pt x="69" y="4"/>
                            <a:pt x="60" y="2"/>
                          </a:cubicBezTo>
                          <a:cubicBezTo>
                            <a:pt x="51" y="0"/>
                            <a:pt x="33" y="4"/>
                            <a:pt x="30" y="12"/>
                          </a:cubicBezTo>
                          <a:cubicBezTo>
                            <a:pt x="29" y="17"/>
                            <a:pt x="8" y="139"/>
                            <a:pt x="4" y="159"/>
                          </a:cubicBezTo>
                          <a:cubicBezTo>
                            <a:pt x="0" y="181"/>
                            <a:pt x="31" y="184"/>
                            <a:pt x="36" y="168"/>
                          </a:cubicBezTo>
                          <a:cubicBezTo>
                            <a:pt x="40" y="158"/>
                            <a:pt x="55" y="38"/>
                            <a:pt x="54" y="47"/>
                          </a:cubicBezTo>
                          <a:cubicBezTo>
                            <a:pt x="54" y="53"/>
                            <a:pt x="53" y="122"/>
                            <a:pt x="53" y="164"/>
                          </a:cubicBezTo>
                          <a:cubicBezTo>
                            <a:pt x="54" y="169"/>
                            <a:pt x="56" y="174"/>
                            <a:pt x="62" y="175"/>
                          </a:cubicBezTo>
                          <a:cubicBezTo>
                            <a:pt x="75" y="177"/>
                            <a:pt x="106" y="187"/>
                            <a:pt x="113" y="189"/>
                          </a:cubicBezTo>
                          <a:cubicBezTo>
                            <a:pt x="122" y="190"/>
                            <a:pt x="137" y="181"/>
                            <a:pt x="140" y="169"/>
                          </a:cubicBezTo>
                          <a:cubicBezTo>
                            <a:pt x="140" y="169"/>
                            <a:pt x="140" y="169"/>
                            <a:pt x="140" y="169"/>
                          </a:cubicBezTo>
                          <a:cubicBezTo>
                            <a:pt x="140" y="141"/>
                            <a:pt x="140" y="111"/>
                            <a:pt x="138" y="88"/>
                          </a:cubicBezTo>
                          <a:cubicBezTo>
                            <a:pt x="137" y="79"/>
                            <a:pt x="137" y="74"/>
                            <a:pt x="136" y="71"/>
                          </a:cubicBezTo>
                          <a:cubicBezTo>
                            <a:pt x="136" y="70"/>
                            <a:pt x="136" y="70"/>
                            <a:pt x="136" y="70"/>
                          </a:cubicBezTo>
                          <a:cubicBezTo>
                            <a:pt x="136" y="70"/>
                            <a:pt x="136" y="70"/>
                            <a:pt x="136" y="71"/>
                          </a:cubicBezTo>
                          <a:cubicBezTo>
                            <a:pt x="137" y="76"/>
                            <a:pt x="138" y="82"/>
                            <a:pt x="138" y="88"/>
                          </a:cubicBezTo>
                          <a:cubicBezTo>
                            <a:pt x="142" y="110"/>
                            <a:pt x="148" y="150"/>
                            <a:pt x="160" y="204"/>
                          </a:cubicBezTo>
                          <a:cubicBezTo>
                            <a:pt x="165" y="232"/>
                            <a:pt x="199" y="218"/>
                            <a:pt x="193" y="194"/>
                          </a:cubicBezTo>
                        </a:path>
                      </a:pathLst>
                    </a:custGeom>
                    <a:gradFill rotWithShape="1">
                      <a:gsLst>
                        <a:gs pos="0">
                          <a:srgbClr val="CED5D8"/>
                        </a:gs>
                        <a:gs pos="50000">
                          <a:srgbClr val="C3CDD7"/>
                        </a:gs>
                        <a:gs pos="100000">
                          <a:srgbClr val="CED5D8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10" name="Freeform 2964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96430" y="4292387"/>
                      <a:ext cx="20933" cy="352498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165"/>
                        </a:cxn>
                        <a:cxn ang="0">
                          <a:pos x="9" y="1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0" h="165">
                          <a:moveTo>
                            <a:pt x="8" y="165"/>
                          </a:moveTo>
                          <a:cubicBezTo>
                            <a:pt x="7" y="131"/>
                            <a:pt x="10" y="15"/>
                            <a:pt x="9" y="11"/>
                          </a:cubicBezTo>
                          <a:cubicBezTo>
                            <a:pt x="9" y="7"/>
                            <a:pt x="0" y="7"/>
                            <a:pt x="0" y="0"/>
                          </a:cubicBezTo>
                        </a:path>
                      </a:pathLst>
                    </a:custGeom>
                    <a:noFill/>
                    <a:ln w="6350" cap="rnd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99" name="Gruppieren 576"/>
                  <p:cNvGrpSpPr/>
                  <p:nvPr/>
                </p:nvGrpSpPr>
                <p:grpSpPr bwMode="gray">
                  <a:xfrm>
                    <a:off x="5441025" y="3675063"/>
                    <a:ext cx="209331" cy="245845"/>
                    <a:chOff x="4116339" y="3675063"/>
                    <a:chExt cx="209331" cy="245845"/>
                  </a:xfrm>
                </p:grpSpPr>
                <p:sp>
                  <p:nvSpPr>
                    <p:cNvPr id="300" name="Freeform 2965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50924" y="3833235"/>
                      <a:ext cx="140161" cy="87673"/>
                    </a:xfrm>
                    <a:custGeom>
                      <a:avLst/>
                      <a:gdLst/>
                      <a:ahLst/>
                      <a:cxnLst>
                        <a:cxn ang="0">
                          <a:pos x="29" y="39"/>
                        </a:cxn>
                        <a:cxn ang="0">
                          <a:pos x="9" y="19"/>
                        </a:cxn>
                        <a:cxn ang="0">
                          <a:pos x="15" y="12"/>
                        </a:cxn>
                        <a:cxn ang="0">
                          <a:pos x="52" y="16"/>
                        </a:cxn>
                        <a:cxn ang="0">
                          <a:pos x="56" y="29"/>
                        </a:cxn>
                        <a:cxn ang="0">
                          <a:pos x="29" y="39"/>
                        </a:cxn>
                      </a:cxnLst>
                      <a:rect l="0" t="0" r="r" b="b"/>
                      <a:pathLst>
                        <a:path w="65" h="41">
                          <a:moveTo>
                            <a:pt x="29" y="39"/>
                          </a:moveTo>
                          <a:cubicBezTo>
                            <a:pt x="13" y="37"/>
                            <a:pt x="0" y="23"/>
                            <a:pt x="9" y="19"/>
                          </a:cubicBezTo>
                          <a:cubicBezTo>
                            <a:pt x="14" y="16"/>
                            <a:pt x="12" y="15"/>
                            <a:pt x="15" y="12"/>
                          </a:cubicBezTo>
                          <a:cubicBezTo>
                            <a:pt x="17" y="10"/>
                            <a:pt x="52" y="0"/>
                            <a:pt x="52" y="16"/>
                          </a:cubicBezTo>
                          <a:cubicBezTo>
                            <a:pt x="52" y="21"/>
                            <a:pt x="46" y="25"/>
                            <a:pt x="56" y="29"/>
                          </a:cubicBezTo>
                          <a:cubicBezTo>
                            <a:pt x="65" y="33"/>
                            <a:pt x="45" y="41"/>
                            <a:pt x="29" y="3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1" name="Freeform 2966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31811" y="3718447"/>
                      <a:ext cx="172015" cy="170826"/>
                    </a:xfrm>
                    <a:custGeom>
                      <a:avLst/>
                      <a:gdLst/>
                      <a:ahLst/>
                      <a:cxnLst>
                        <a:cxn ang="0">
                          <a:pos x="38" y="1"/>
                        </a:cxn>
                        <a:cxn ang="0">
                          <a:pos x="0" y="42"/>
                        </a:cxn>
                        <a:cxn ang="0">
                          <a:pos x="42" y="79"/>
                        </a:cxn>
                        <a:cxn ang="0">
                          <a:pos x="79" y="39"/>
                        </a:cxn>
                        <a:cxn ang="0">
                          <a:pos x="38" y="1"/>
                        </a:cxn>
                      </a:cxnLst>
                      <a:rect l="0" t="0" r="r" b="b"/>
                      <a:pathLst>
                        <a:path w="80" h="80">
                          <a:moveTo>
                            <a:pt x="38" y="1"/>
                          </a:moveTo>
                          <a:cubicBezTo>
                            <a:pt x="16" y="2"/>
                            <a:pt x="0" y="20"/>
                            <a:pt x="0" y="42"/>
                          </a:cubicBezTo>
                          <a:cubicBezTo>
                            <a:pt x="1" y="64"/>
                            <a:pt x="20" y="80"/>
                            <a:pt x="42" y="79"/>
                          </a:cubicBezTo>
                          <a:cubicBezTo>
                            <a:pt x="63" y="78"/>
                            <a:pt x="80" y="60"/>
                            <a:pt x="79" y="39"/>
                          </a:cubicBezTo>
                          <a:cubicBezTo>
                            <a:pt x="78" y="17"/>
                            <a:pt x="60" y="0"/>
                            <a:pt x="38" y="1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2" name="Freeform 2967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31811" y="3718447"/>
                      <a:ext cx="172015" cy="170826"/>
                    </a:xfrm>
                    <a:custGeom>
                      <a:avLst/>
                      <a:gdLst/>
                      <a:ahLst/>
                      <a:cxnLst>
                        <a:cxn ang="0">
                          <a:pos x="38" y="1"/>
                        </a:cxn>
                        <a:cxn ang="0">
                          <a:pos x="0" y="42"/>
                        </a:cxn>
                        <a:cxn ang="0">
                          <a:pos x="42" y="79"/>
                        </a:cxn>
                        <a:cxn ang="0">
                          <a:pos x="79" y="39"/>
                        </a:cxn>
                        <a:cxn ang="0">
                          <a:pos x="38" y="1"/>
                        </a:cxn>
                      </a:cxnLst>
                      <a:rect l="0" t="0" r="r" b="b"/>
                      <a:pathLst>
                        <a:path w="80" h="80">
                          <a:moveTo>
                            <a:pt x="38" y="1"/>
                          </a:moveTo>
                          <a:cubicBezTo>
                            <a:pt x="16" y="2"/>
                            <a:pt x="0" y="20"/>
                            <a:pt x="0" y="42"/>
                          </a:cubicBezTo>
                          <a:cubicBezTo>
                            <a:pt x="1" y="64"/>
                            <a:pt x="20" y="80"/>
                            <a:pt x="42" y="79"/>
                          </a:cubicBezTo>
                          <a:cubicBezTo>
                            <a:pt x="63" y="78"/>
                            <a:pt x="80" y="60"/>
                            <a:pt x="79" y="39"/>
                          </a:cubicBezTo>
                          <a:cubicBezTo>
                            <a:pt x="78" y="17"/>
                            <a:pt x="60" y="0"/>
                            <a:pt x="38" y="1"/>
                          </a:cubicBezTo>
                        </a:path>
                      </a:pathLst>
                    </a:custGeom>
                    <a:noFill/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3" name="Freeform 2968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40002" y="3818774"/>
                      <a:ext cx="83732" cy="67788"/>
                    </a:xfrm>
                    <a:custGeom>
                      <a:avLst/>
                      <a:gdLst/>
                      <a:ahLst/>
                      <a:cxnLst>
                        <a:cxn ang="0">
                          <a:pos x="36" y="13"/>
                        </a:cxn>
                        <a:cxn ang="0">
                          <a:pos x="0" y="6"/>
                        </a:cxn>
                        <a:cxn ang="0">
                          <a:pos x="21" y="28"/>
                        </a:cxn>
                        <a:cxn ang="0">
                          <a:pos x="36" y="13"/>
                        </a:cxn>
                      </a:cxnLst>
                      <a:rect l="0" t="0" r="r" b="b"/>
                      <a:pathLst>
                        <a:path w="39" h="32">
                          <a:moveTo>
                            <a:pt x="36" y="13"/>
                          </a:moveTo>
                          <a:cubicBezTo>
                            <a:pt x="36" y="13"/>
                            <a:pt x="0" y="0"/>
                            <a:pt x="0" y="6"/>
                          </a:cubicBezTo>
                          <a:cubicBezTo>
                            <a:pt x="0" y="13"/>
                            <a:pt x="11" y="24"/>
                            <a:pt x="21" y="28"/>
                          </a:cubicBezTo>
                          <a:cubicBezTo>
                            <a:pt x="32" y="32"/>
                            <a:pt x="39" y="32"/>
                            <a:pt x="36" y="13"/>
                          </a:cubicBezTo>
                          <a:close/>
                        </a:path>
                      </a:pathLst>
                    </a:custGeom>
                    <a:solidFill>
                      <a:srgbClr val="9AC1D3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4" name="Freeform 2969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217363" y="3798889"/>
                      <a:ext cx="88283" cy="47000"/>
                    </a:xfrm>
                    <a:custGeom>
                      <a:avLst/>
                      <a:gdLst/>
                      <a:ahLst/>
                      <a:cxnLst>
                        <a:cxn ang="0">
                          <a:pos x="97" y="0"/>
                        </a:cxn>
                        <a:cxn ang="0">
                          <a:pos x="0" y="52"/>
                        </a:cxn>
                        <a:cxn ang="0">
                          <a:pos x="97" y="0"/>
                        </a:cxn>
                      </a:cxnLst>
                      <a:rect l="0" t="0" r="r" b="b"/>
                      <a:pathLst>
                        <a:path w="97" h="52">
                          <a:moveTo>
                            <a:pt x="97" y="0"/>
                          </a:moveTo>
                          <a:lnTo>
                            <a:pt x="0" y="52"/>
                          </a:lnTo>
                          <a:lnTo>
                            <a:pt x="9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mpd="sng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5" name="Line 2970" descr="© INSCALE GmbH, 26.05.2010&#10;http://www.presentationload.com/"/>
                    <p:cNvSpPr>
                      <a:spLocks noChangeShapeType="1"/>
                    </p:cNvSpPr>
                    <p:nvPr/>
                  </p:nvSpPr>
                  <p:spPr bwMode="gray">
                    <a:xfrm flipH="1">
                      <a:off x="4217363" y="3798889"/>
                      <a:ext cx="88283" cy="4700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6" name="Freeform 2971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25440" y="3775389"/>
                      <a:ext cx="178386" cy="70500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11"/>
                        </a:cxn>
                        <a:cxn ang="0">
                          <a:pos x="52" y="14"/>
                        </a:cxn>
                        <a:cxn ang="0">
                          <a:pos x="0" y="0"/>
                        </a:cxn>
                        <a:cxn ang="0">
                          <a:pos x="0" y="20"/>
                        </a:cxn>
                        <a:cxn ang="0">
                          <a:pos x="19" y="25"/>
                        </a:cxn>
                        <a:cxn ang="0">
                          <a:pos x="27" y="23"/>
                        </a:cxn>
                        <a:cxn ang="0">
                          <a:pos x="33" y="28"/>
                        </a:cxn>
                        <a:cxn ang="0">
                          <a:pos x="52" y="33"/>
                        </a:cxn>
                        <a:cxn ang="0">
                          <a:pos x="52" y="14"/>
                        </a:cxn>
                        <a:cxn ang="0">
                          <a:pos x="83" y="11"/>
                        </a:cxn>
                      </a:cxnLst>
                      <a:rect l="0" t="0" r="r" b="b"/>
                      <a:pathLst>
                        <a:path w="83" h="33">
                          <a:moveTo>
                            <a:pt x="83" y="11"/>
                          </a:moveTo>
                          <a:cubicBezTo>
                            <a:pt x="52" y="14"/>
                            <a:pt x="52" y="14"/>
                            <a:pt x="52" y="14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20"/>
                            <a:pt x="0" y="20"/>
                            <a:pt x="0" y="20"/>
                          </a:cubicBezTo>
                          <a:cubicBezTo>
                            <a:pt x="19" y="25"/>
                            <a:pt x="19" y="25"/>
                            <a:pt x="19" y="25"/>
                          </a:cubicBezTo>
                          <a:cubicBezTo>
                            <a:pt x="19" y="25"/>
                            <a:pt x="24" y="22"/>
                            <a:pt x="27" y="23"/>
                          </a:cubicBezTo>
                          <a:cubicBezTo>
                            <a:pt x="30" y="23"/>
                            <a:pt x="33" y="28"/>
                            <a:pt x="33" y="28"/>
                          </a:cubicBezTo>
                          <a:cubicBezTo>
                            <a:pt x="52" y="33"/>
                            <a:pt x="52" y="33"/>
                            <a:pt x="52" y="33"/>
                          </a:cubicBezTo>
                          <a:cubicBezTo>
                            <a:pt x="52" y="14"/>
                            <a:pt x="52" y="14"/>
                            <a:pt x="52" y="14"/>
                          </a:cubicBezTo>
                          <a:lnTo>
                            <a:pt x="83" y="1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307" name="Freeform 2972" descr="© INSCALE GmbH, 26.05.2010&#10;http://www.presentationload.com/"/>
                    <p:cNvSpPr>
                      <a:spLocks/>
                    </p:cNvSpPr>
                    <p:nvPr/>
                  </p:nvSpPr>
                  <p:spPr bwMode="gray">
                    <a:xfrm>
                      <a:off x="4116339" y="3675063"/>
                      <a:ext cx="209331" cy="198845"/>
                    </a:xfrm>
                    <a:custGeom>
                      <a:avLst/>
                      <a:gdLst/>
                      <a:ahLst/>
                      <a:cxnLst>
                        <a:cxn ang="0">
                          <a:pos x="94" y="56"/>
                        </a:cxn>
                        <a:cxn ang="0">
                          <a:pos x="77" y="16"/>
                        </a:cxn>
                        <a:cxn ang="0">
                          <a:pos x="24" y="8"/>
                        </a:cxn>
                        <a:cxn ang="0">
                          <a:pos x="10" y="26"/>
                        </a:cxn>
                        <a:cxn ang="0">
                          <a:pos x="2" y="47"/>
                        </a:cxn>
                        <a:cxn ang="0">
                          <a:pos x="4" y="56"/>
                        </a:cxn>
                        <a:cxn ang="0">
                          <a:pos x="4" y="47"/>
                        </a:cxn>
                        <a:cxn ang="0">
                          <a:pos x="11" y="49"/>
                        </a:cxn>
                        <a:cxn ang="0">
                          <a:pos x="27" y="37"/>
                        </a:cxn>
                        <a:cxn ang="0">
                          <a:pos x="72" y="79"/>
                        </a:cxn>
                        <a:cxn ang="0">
                          <a:pos x="69" y="93"/>
                        </a:cxn>
                        <a:cxn ang="0">
                          <a:pos x="83" y="87"/>
                        </a:cxn>
                        <a:cxn ang="0">
                          <a:pos x="94" y="56"/>
                        </a:cxn>
                      </a:cxnLst>
                      <a:rect l="0" t="0" r="r" b="b"/>
                      <a:pathLst>
                        <a:path w="97" h="93">
                          <a:moveTo>
                            <a:pt x="94" y="56"/>
                          </a:moveTo>
                          <a:cubicBezTo>
                            <a:pt x="91" y="47"/>
                            <a:pt x="82" y="23"/>
                            <a:pt x="77" y="16"/>
                          </a:cubicBezTo>
                          <a:cubicBezTo>
                            <a:pt x="72" y="9"/>
                            <a:pt x="40" y="0"/>
                            <a:pt x="24" y="8"/>
                          </a:cubicBezTo>
                          <a:cubicBezTo>
                            <a:pt x="24" y="8"/>
                            <a:pt x="13" y="16"/>
                            <a:pt x="10" y="26"/>
                          </a:cubicBezTo>
                          <a:cubicBezTo>
                            <a:pt x="7" y="35"/>
                            <a:pt x="0" y="40"/>
                            <a:pt x="2" y="47"/>
                          </a:cubicBezTo>
                          <a:cubicBezTo>
                            <a:pt x="3" y="52"/>
                            <a:pt x="3" y="54"/>
                            <a:pt x="4" y="56"/>
                          </a:cubicBezTo>
                          <a:cubicBezTo>
                            <a:pt x="4" y="47"/>
                            <a:pt x="4" y="47"/>
                            <a:pt x="4" y="47"/>
                          </a:cubicBezTo>
                          <a:cubicBezTo>
                            <a:pt x="11" y="49"/>
                            <a:pt x="11" y="49"/>
                            <a:pt x="11" y="49"/>
                          </a:cubicBezTo>
                          <a:cubicBezTo>
                            <a:pt x="15" y="43"/>
                            <a:pt x="21" y="37"/>
                            <a:pt x="27" y="37"/>
                          </a:cubicBezTo>
                          <a:cubicBezTo>
                            <a:pt x="38" y="37"/>
                            <a:pt x="65" y="35"/>
                            <a:pt x="72" y="79"/>
                          </a:cubicBezTo>
                          <a:cubicBezTo>
                            <a:pt x="72" y="79"/>
                            <a:pt x="70" y="89"/>
                            <a:pt x="69" y="93"/>
                          </a:cubicBezTo>
                          <a:cubicBezTo>
                            <a:pt x="69" y="93"/>
                            <a:pt x="80" y="92"/>
                            <a:pt x="83" y="87"/>
                          </a:cubicBezTo>
                          <a:cubicBezTo>
                            <a:pt x="86" y="82"/>
                            <a:pt x="97" y="64"/>
                            <a:pt x="94" y="56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CED5D8"/>
                        </a:gs>
                        <a:gs pos="50000">
                          <a:srgbClr val="C3CDD7"/>
                        </a:gs>
                        <a:gs pos="100000">
                          <a:srgbClr val="CED5D8"/>
                        </a:gs>
                      </a:gsLst>
                      <a:lin ang="0" scaled="1"/>
                    </a:gradFill>
                    <a:ln w="6350" cap="flat" cmpd="sng">
                      <a:solidFill>
                        <a:srgbClr val="000000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11" name="Group 1890"/>
                <p:cNvGrpSpPr>
                  <a:grpSpLocks/>
                </p:cNvGrpSpPr>
                <p:nvPr/>
              </p:nvGrpSpPr>
              <p:grpSpPr bwMode="gray">
                <a:xfrm>
                  <a:off x="1916949" y="3143700"/>
                  <a:ext cx="661010" cy="2023892"/>
                  <a:chOff x="558" y="-2537"/>
                  <a:chExt cx="470" cy="1139"/>
                </a:xfrm>
              </p:grpSpPr>
              <p:sp>
                <p:nvSpPr>
                  <p:cNvPr id="212" name="Freeform 189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78" y="-1977"/>
                    <a:ext cx="211" cy="579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1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20"/>
                          <a:pt x="24" y="13"/>
                          <a:pt x="11" y="11"/>
                        </a:cubicBezTo>
                        <a:cubicBezTo>
                          <a:pt x="5" y="10"/>
                          <a:pt x="3" y="5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207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1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solidFill>
                    <a:srgbClr val="39A96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" name="Freeform 189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78" y="-1977"/>
                    <a:ext cx="211" cy="579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1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20"/>
                          <a:pt x="24" y="13"/>
                          <a:pt x="11" y="11"/>
                        </a:cubicBezTo>
                        <a:cubicBezTo>
                          <a:pt x="5" y="10"/>
                          <a:pt x="3" y="5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207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1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" name="Freeform 189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58" y="-2365"/>
                    <a:ext cx="470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3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3" y="189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8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4" y="4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3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2" y="190"/>
                          <a:pt x="137" y="181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8" y="82"/>
                          <a:pt x="138" y="88"/>
                        </a:cubicBezTo>
                        <a:cubicBezTo>
                          <a:pt x="142" y="110"/>
                          <a:pt x="148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" name="Freeform 18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558" y="-2365"/>
                    <a:ext cx="470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3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3" y="189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8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7"/>
                          <a:pt x="143" y="24"/>
                        </a:cubicBezTo>
                        <a:cubicBezTo>
                          <a:pt x="136" y="21"/>
                          <a:pt x="113" y="16"/>
                          <a:pt x="100" y="13"/>
                        </a:cubicBezTo>
                        <a:cubicBezTo>
                          <a:pt x="89" y="10"/>
                          <a:pt x="69" y="4"/>
                          <a:pt x="60" y="2"/>
                        </a:cubicBezTo>
                        <a:cubicBezTo>
                          <a:pt x="51" y="0"/>
                          <a:pt x="34" y="4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1"/>
                          <a:pt x="31" y="184"/>
                          <a:pt x="36" y="168"/>
                        </a:cubicBezTo>
                        <a:cubicBezTo>
                          <a:pt x="40" y="158"/>
                          <a:pt x="55" y="38"/>
                          <a:pt x="54" y="47"/>
                        </a:cubicBezTo>
                        <a:cubicBezTo>
                          <a:pt x="54" y="53"/>
                          <a:pt x="53" y="122"/>
                          <a:pt x="53" y="164"/>
                        </a:cubicBezTo>
                        <a:cubicBezTo>
                          <a:pt x="54" y="169"/>
                          <a:pt x="56" y="174"/>
                          <a:pt x="63" y="175"/>
                        </a:cubicBezTo>
                        <a:cubicBezTo>
                          <a:pt x="75" y="177"/>
                          <a:pt x="106" y="187"/>
                          <a:pt x="113" y="189"/>
                        </a:cubicBezTo>
                        <a:cubicBezTo>
                          <a:pt x="122" y="190"/>
                          <a:pt x="137" y="181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8"/>
                        </a:cubicBezTo>
                        <a:cubicBezTo>
                          <a:pt x="137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8" y="82"/>
                          <a:pt x="138" y="88"/>
                        </a:cubicBezTo>
                        <a:cubicBezTo>
                          <a:pt x="142" y="110"/>
                          <a:pt x="148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" name="Freeform 189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61" y="-1883"/>
                    <a:ext cx="24" cy="390"/>
                  </a:xfrm>
                  <a:custGeom>
                    <a:avLst/>
                    <a:gdLst/>
                    <a:ahLst/>
                    <a:cxnLst>
                      <a:cxn ang="0">
                        <a:pos x="8" y="165"/>
                      </a:cxn>
                      <a:cxn ang="0">
                        <a:pos x="9" y="1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" h="165">
                        <a:moveTo>
                          <a:pt x="8" y="165"/>
                        </a:moveTo>
                        <a:cubicBezTo>
                          <a:pt x="7" y="131"/>
                          <a:pt x="10" y="15"/>
                          <a:pt x="9" y="11"/>
                        </a:cubicBezTo>
                        <a:cubicBezTo>
                          <a:pt x="9" y="7"/>
                          <a:pt x="1" y="7"/>
                          <a:pt x="0" y="0"/>
                        </a:cubicBezTo>
                      </a:path>
                    </a:pathLst>
                  </a:custGeom>
                  <a:noFill/>
                  <a:ln w="635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" name="Freeform 18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12" y="-2391"/>
                    <a:ext cx="153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19"/>
                      </a:cxn>
                      <a:cxn ang="0">
                        <a:pos x="15" y="12"/>
                      </a:cxn>
                      <a:cxn ang="0">
                        <a:pos x="53" y="16"/>
                      </a:cxn>
                      <a:cxn ang="0">
                        <a:pos x="56" y="29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5" h="41">
                        <a:moveTo>
                          <a:pt x="29" y="39"/>
                        </a:moveTo>
                        <a:cubicBezTo>
                          <a:pt x="13" y="37"/>
                          <a:pt x="0" y="23"/>
                          <a:pt x="9" y="19"/>
                        </a:cubicBezTo>
                        <a:cubicBezTo>
                          <a:pt x="14" y="16"/>
                          <a:pt x="12" y="15"/>
                          <a:pt x="15" y="12"/>
                        </a:cubicBezTo>
                        <a:cubicBezTo>
                          <a:pt x="17" y="10"/>
                          <a:pt x="53" y="0"/>
                          <a:pt x="53" y="16"/>
                        </a:cubicBezTo>
                        <a:cubicBezTo>
                          <a:pt x="53" y="21"/>
                          <a:pt x="46" y="25"/>
                          <a:pt x="56" y="29"/>
                        </a:cubicBezTo>
                        <a:cubicBezTo>
                          <a:pt x="65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8" name="Freeform 18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03" y="-2363"/>
                    <a:ext cx="376" cy="447"/>
                  </a:xfrm>
                  <a:custGeom>
                    <a:avLst/>
                    <a:gdLst/>
                    <a:ahLst/>
                    <a:cxnLst>
                      <a:cxn ang="0">
                        <a:pos x="150" y="48"/>
                      </a:cxn>
                      <a:cxn ang="0">
                        <a:pos x="124" y="23"/>
                      </a:cxn>
                      <a:cxn ang="0">
                        <a:pos x="123" y="23"/>
                      </a:cxn>
                      <a:cxn ang="0">
                        <a:pos x="123" y="23"/>
                      </a:cxn>
                      <a:cxn ang="0">
                        <a:pos x="123" y="23"/>
                      </a:cxn>
                      <a:cxn ang="0">
                        <a:pos x="122" y="22"/>
                      </a:cxn>
                      <a:cxn ang="0">
                        <a:pos x="122" y="22"/>
                      </a:cxn>
                      <a:cxn ang="0">
                        <a:pos x="116" y="21"/>
                      </a:cxn>
                      <a:cxn ang="0">
                        <a:pos x="116" y="21"/>
                      </a:cxn>
                      <a:cxn ang="0">
                        <a:pos x="114" y="20"/>
                      </a:cxn>
                      <a:cxn ang="0">
                        <a:pos x="113" y="20"/>
                      </a:cxn>
                      <a:cxn ang="0">
                        <a:pos x="111" y="19"/>
                      </a:cxn>
                      <a:cxn ang="0">
                        <a:pos x="109" y="19"/>
                      </a:cxn>
                      <a:cxn ang="0">
                        <a:pos x="108" y="19"/>
                      </a:cxn>
                      <a:cxn ang="0">
                        <a:pos x="106" y="18"/>
                      </a:cxn>
                      <a:cxn ang="0">
                        <a:pos x="69" y="71"/>
                      </a:cxn>
                      <a:cxn ang="0">
                        <a:pos x="68" y="180"/>
                      </a:cxn>
                      <a:cxn ang="0">
                        <a:pos x="69" y="71"/>
                      </a:cxn>
                      <a:cxn ang="0">
                        <a:pos x="67" y="62"/>
                      </a:cxn>
                      <a:cxn ang="0">
                        <a:pos x="52" y="15"/>
                      </a:cxn>
                      <a:cxn ang="0">
                        <a:pos x="52" y="13"/>
                      </a:cxn>
                      <a:cxn ang="0">
                        <a:pos x="66" y="7"/>
                      </a:cxn>
                      <a:cxn ang="0">
                        <a:pos x="55" y="4"/>
                      </a:cxn>
                      <a:cxn ang="0">
                        <a:pos x="55" y="4"/>
                      </a:cxn>
                      <a:cxn ang="0">
                        <a:pos x="41" y="1"/>
                      </a:cxn>
                      <a:cxn ang="0">
                        <a:pos x="40" y="1"/>
                      </a:cxn>
                      <a:cxn ang="0">
                        <a:pos x="12" y="11"/>
                      </a:cxn>
                      <a:cxn ang="0">
                        <a:pos x="0" y="73"/>
                      </a:cxn>
                      <a:cxn ang="0">
                        <a:pos x="30" y="83"/>
                      </a:cxn>
                      <a:cxn ang="0">
                        <a:pos x="35" y="50"/>
                      </a:cxn>
                      <a:cxn ang="0">
                        <a:pos x="34" y="163"/>
                      </a:cxn>
                      <a:cxn ang="0">
                        <a:pos x="44" y="174"/>
                      </a:cxn>
                      <a:cxn ang="0">
                        <a:pos x="94" y="188"/>
                      </a:cxn>
                      <a:cxn ang="0">
                        <a:pos x="121" y="168"/>
                      </a:cxn>
                      <a:cxn ang="0">
                        <a:pos x="121" y="111"/>
                      </a:cxn>
                      <a:cxn ang="0">
                        <a:pos x="119" y="87"/>
                      </a:cxn>
                      <a:cxn ang="0">
                        <a:pos x="119" y="82"/>
                      </a:cxn>
                      <a:cxn ang="0">
                        <a:pos x="119" y="80"/>
                      </a:cxn>
                      <a:cxn ang="0">
                        <a:pos x="118" y="77"/>
                      </a:cxn>
                      <a:cxn ang="0">
                        <a:pos x="119" y="87"/>
                      </a:cxn>
                      <a:cxn ang="0">
                        <a:pos x="123" y="111"/>
                      </a:cxn>
                      <a:cxn ang="0">
                        <a:pos x="159" y="105"/>
                      </a:cxn>
                      <a:cxn ang="0">
                        <a:pos x="150" y="48"/>
                      </a:cxn>
                    </a:cxnLst>
                    <a:rect l="0" t="0" r="r" b="b"/>
                    <a:pathLst>
                      <a:path w="159" h="189">
                        <a:moveTo>
                          <a:pt x="150" y="48"/>
                        </a:moveTo>
                        <a:cubicBezTo>
                          <a:pt x="147" y="31"/>
                          <a:pt x="132" y="26"/>
                          <a:pt x="124" y="23"/>
                        </a:cubicBezTo>
                        <a:cubicBezTo>
                          <a:pt x="124" y="23"/>
                          <a:pt x="124" y="23"/>
                          <a:pt x="123" y="23"/>
                        </a:cubicBezTo>
                        <a:cubicBezTo>
                          <a:pt x="123" y="23"/>
                          <a:pt x="123" y="23"/>
                          <a:pt x="123" y="23"/>
                        </a:cubicBezTo>
                        <a:cubicBezTo>
                          <a:pt x="123" y="23"/>
                          <a:pt x="123" y="23"/>
                          <a:pt x="123" y="23"/>
                        </a:cubicBezTo>
                        <a:cubicBezTo>
                          <a:pt x="123" y="23"/>
                          <a:pt x="122" y="23"/>
                          <a:pt x="122" y="22"/>
                        </a:cubicBezTo>
                        <a:cubicBezTo>
                          <a:pt x="122" y="22"/>
                          <a:pt x="122" y="22"/>
                          <a:pt x="122" y="22"/>
                        </a:cubicBezTo>
                        <a:cubicBezTo>
                          <a:pt x="120" y="22"/>
                          <a:pt x="118" y="21"/>
                          <a:pt x="116" y="21"/>
                        </a:cubicBezTo>
                        <a:cubicBezTo>
                          <a:pt x="116" y="21"/>
                          <a:pt x="116" y="21"/>
                          <a:pt x="116" y="21"/>
                        </a:cubicBezTo>
                        <a:cubicBezTo>
                          <a:pt x="115" y="20"/>
                          <a:pt x="114" y="20"/>
                          <a:pt x="114" y="20"/>
                        </a:cubicBezTo>
                        <a:cubicBezTo>
                          <a:pt x="113" y="20"/>
                          <a:pt x="113" y="20"/>
                          <a:pt x="113" y="20"/>
                        </a:cubicBezTo>
                        <a:cubicBezTo>
                          <a:pt x="112" y="20"/>
                          <a:pt x="112" y="19"/>
                          <a:pt x="111" y="19"/>
                        </a:cubicBezTo>
                        <a:cubicBezTo>
                          <a:pt x="110" y="19"/>
                          <a:pt x="110" y="19"/>
                          <a:pt x="109" y="19"/>
                        </a:cubicBezTo>
                        <a:cubicBezTo>
                          <a:pt x="109" y="19"/>
                          <a:pt x="109" y="19"/>
                          <a:pt x="108" y="19"/>
                        </a:cubicBezTo>
                        <a:cubicBezTo>
                          <a:pt x="108" y="18"/>
                          <a:pt x="107" y="18"/>
                          <a:pt x="106" y="18"/>
                        </a:cubicBezTo>
                        <a:cubicBezTo>
                          <a:pt x="87" y="39"/>
                          <a:pt x="69" y="71"/>
                          <a:pt x="69" y="71"/>
                        </a:cubicBezTo>
                        <a:cubicBezTo>
                          <a:pt x="69" y="82"/>
                          <a:pt x="68" y="180"/>
                          <a:pt x="68" y="180"/>
                        </a:cubicBezTo>
                        <a:cubicBezTo>
                          <a:pt x="69" y="71"/>
                          <a:pt x="69" y="71"/>
                          <a:pt x="69" y="71"/>
                        </a:cubicBezTo>
                        <a:cubicBezTo>
                          <a:pt x="69" y="69"/>
                          <a:pt x="68" y="66"/>
                          <a:pt x="67" y="62"/>
                        </a:cubicBezTo>
                        <a:cubicBezTo>
                          <a:pt x="63" y="47"/>
                          <a:pt x="53" y="22"/>
                          <a:pt x="52" y="15"/>
                        </a:cubicBezTo>
                        <a:cubicBezTo>
                          <a:pt x="52" y="14"/>
                          <a:pt x="52" y="13"/>
                          <a:pt x="52" y="13"/>
                        </a:cubicBezTo>
                        <a:cubicBezTo>
                          <a:pt x="66" y="7"/>
                          <a:pt x="66" y="7"/>
                          <a:pt x="66" y="7"/>
                        </a:cubicBezTo>
                        <a:cubicBezTo>
                          <a:pt x="62" y="6"/>
                          <a:pt x="59" y="5"/>
                          <a:pt x="55" y="4"/>
                        </a:cubicBezTo>
                        <a:cubicBezTo>
                          <a:pt x="55" y="4"/>
                          <a:pt x="55" y="4"/>
                          <a:pt x="55" y="4"/>
                        </a:cubicBezTo>
                        <a:cubicBezTo>
                          <a:pt x="46" y="1"/>
                          <a:pt x="47" y="2"/>
                          <a:pt x="41" y="1"/>
                        </a:cubicBezTo>
                        <a:cubicBezTo>
                          <a:pt x="41" y="1"/>
                          <a:pt x="41" y="1"/>
                          <a:pt x="40" y="1"/>
                        </a:cubicBezTo>
                        <a:cubicBezTo>
                          <a:pt x="31" y="0"/>
                          <a:pt x="14" y="3"/>
                          <a:pt x="12" y="11"/>
                        </a:cubicBezTo>
                        <a:cubicBezTo>
                          <a:pt x="11" y="13"/>
                          <a:pt x="6" y="41"/>
                          <a:pt x="0" y="73"/>
                        </a:cubicBezTo>
                        <a:cubicBezTo>
                          <a:pt x="14" y="80"/>
                          <a:pt x="25" y="82"/>
                          <a:pt x="30" y="83"/>
                        </a:cubicBezTo>
                        <a:cubicBezTo>
                          <a:pt x="32" y="68"/>
                          <a:pt x="34" y="56"/>
                          <a:pt x="35" y="50"/>
                        </a:cubicBezTo>
                        <a:cubicBezTo>
                          <a:pt x="34" y="88"/>
                          <a:pt x="34" y="136"/>
                          <a:pt x="34" y="163"/>
                        </a:cubicBezTo>
                        <a:cubicBezTo>
                          <a:pt x="35" y="168"/>
                          <a:pt x="37" y="173"/>
                          <a:pt x="44" y="174"/>
                        </a:cubicBezTo>
                        <a:cubicBezTo>
                          <a:pt x="56" y="176"/>
                          <a:pt x="87" y="186"/>
                          <a:pt x="94" y="188"/>
                        </a:cubicBezTo>
                        <a:cubicBezTo>
                          <a:pt x="103" y="189"/>
                          <a:pt x="118" y="180"/>
                          <a:pt x="121" y="168"/>
                        </a:cubicBezTo>
                        <a:cubicBezTo>
                          <a:pt x="121" y="149"/>
                          <a:pt x="121" y="129"/>
                          <a:pt x="121" y="111"/>
                        </a:cubicBezTo>
                        <a:cubicBezTo>
                          <a:pt x="120" y="103"/>
                          <a:pt x="120" y="94"/>
                          <a:pt x="119" y="87"/>
                        </a:cubicBezTo>
                        <a:cubicBezTo>
                          <a:pt x="119" y="85"/>
                          <a:pt x="119" y="83"/>
                          <a:pt x="119" y="82"/>
                        </a:cubicBezTo>
                        <a:cubicBezTo>
                          <a:pt x="119" y="81"/>
                          <a:pt x="119" y="81"/>
                          <a:pt x="119" y="80"/>
                        </a:cubicBezTo>
                        <a:cubicBezTo>
                          <a:pt x="118" y="79"/>
                          <a:pt x="118" y="78"/>
                          <a:pt x="118" y="77"/>
                        </a:cubicBezTo>
                        <a:cubicBezTo>
                          <a:pt x="119" y="80"/>
                          <a:pt x="119" y="83"/>
                          <a:pt x="119" y="87"/>
                        </a:cubicBezTo>
                        <a:cubicBezTo>
                          <a:pt x="120" y="93"/>
                          <a:pt x="122" y="102"/>
                          <a:pt x="123" y="111"/>
                        </a:cubicBezTo>
                        <a:cubicBezTo>
                          <a:pt x="130" y="112"/>
                          <a:pt x="145" y="111"/>
                          <a:pt x="159" y="105"/>
                        </a:cubicBezTo>
                        <a:cubicBezTo>
                          <a:pt x="155" y="79"/>
                          <a:pt x="151" y="55"/>
                          <a:pt x="150" y="48"/>
                        </a:cubicBezTo>
                        <a:close/>
                      </a:path>
                    </a:pathLst>
                  </a:custGeom>
                  <a:solidFill>
                    <a:srgbClr val="39A96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9" name="Freeform 189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0" y="-2518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2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0" name="Freeform 189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0" y="-2518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2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1" name="Freeform 190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7" y="-2407"/>
                    <a:ext cx="93" cy="78"/>
                  </a:xfrm>
                  <a:custGeom>
                    <a:avLst/>
                    <a:gdLst/>
                    <a:ahLst/>
                    <a:cxnLst>
                      <a:cxn ang="0">
                        <a:pos x="36" y="14"/>
                      </a:cxn>
                      <a:cxn ang="0">
                        <a:pos x="0" y="7"/>
                      </a:cxn>
                      <a:cxn ang="0">
                        <a:pos x="20" y="29"/>
                      </a:cxn>
                      <a:cxn ang="0">
                        <a:pos x="36" y="14"/>
                      </a:cxn>
                    </a:cxnLst>
                    <a:rect l="0" t="0" r="r" b="b"/>
                    <a:pathLst>
                      <a:path w="39" h="33">
                        <a:moveTo>
                          <a:pt x="36" y="14"/>
                        </a:moveTo>
                        <a:cubicBezTo>
                          <a:pt x="36" y="14"/>
                          <a:pt x="0" y="0"/>
                          <a:pt x="0" y="7"/>
                        </a:cubicBezTo>
                        <a:cubicBezTo>
                          <a:pt x="0" y="14"/>
                          <a:pt x="11" y="25"/>
                          <a:pt x="20" y="29"/>
                        </a:cubicBezTo>
                        <a:cubicBezTo>
                          <a:pt x="31" y="33"/>
                          <a:pt x="39" y="32"/>
                          <a:pt x="36" y="14"/>
                        </a:cubicBezTo>
                        <a:close/>
                      </a:path>
                    </a:pathLst>
                  </a:custGeom>
                  <a:solidFill>
                    <a:srgbClr val="9AC1D3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2" name="Freeform 190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83" y="-2429"/>
                    <a:ext cx="94" cy="55"/>
                  </a:xfrm>
                  <a:custGeom>
                    <a:avLst/>
                    <a:gdLst/>
                    <a:ahLst/>
                    <a:cxnLst>
                      <a:cxn ang="0">
                        <a:pos x="94" y="0"/>
                      </a:cxn>
                      <a:cxn ang="0">
                        <a:pos x="0" y="55"/>
                      </a:cxn>
                      <a:cxn ang="0">
                        <a:pos x="94" y="0"/>
                      </a:cxn>
                    </a:cxnLst>
                    <a:rect l="0" t="0" r="r" b="b"/>
                    <a:pathLst>
                      <a:path w="94" h="55">
                        <a:moveTo>
                          <a:pt x="94" y="0"/>
                        </a:moveTo>
                        <a:lnTo>
                          <a:pt x="0" y="55"/>
                        </a:lnTo>
                        <a:lnTo>
                          <a:pt x="9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3" name="Line 1902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>
                    <a:off x="783" y="-2429"/>
                    <a:ext cx="94" cy="5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4" name="Freeform 190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695" y="-2537"/>
                    <a:ext cx="234" cy="163"/>
                  </a:xfrm>
                  <a:custGeom>
                    <a:avLst/>
                    <a:gdLst/>
                    <a:ahLst/>
                    <a:cxnLst>
                      <a:cxn ang="0">
                        <a:pos x="19" y="8"/>
                      </a:cxn>
                      <a:cxn ang="0">
                        <a:pos x="0" y="39"/>
                      </a:cxn>
                      <a:cxn ang="0">
                        <a:pos x="50" y="54"/>
                      </a:cxn>
                      <a:cxn ang="0">
                        <a:pos x="72" y="69"/>
                      </a:cxn>
                      <a:cxn ang="0">
                        <a:pos x="19" y="8"/>
                      </a:cxn>
                    </a:cxnLst>
                    <a:rect l="0" t="0" r="r" b="b"/>
                    <a:pathLst>
                      <a:path w="99" h="69">
                        <a:moveTo>
                          <a:pt x="19" y="8"/>
                        </a:moveTo>
                        <a:cubicBezTo>
                          <a:pt x="11" y="10"/>
                          <a:pt x="2" y="26"/>
                          <a:pt x="0" y="39"/>
                        </a:cubicBezTo>
                        <a:cubicBezTo>
                          <a:pt x="0" y="39"/>
                          <a:pt x="19" y="49"/>
                          <a:pt x="50" y="54"/>
                        </a:cubicBezTo>
                        <a:cubicBezTo>
                          <a:pt x="57" y="55"/>
                          <a:pt x="64" y="68"/>
                          <a:pt x="72" y="69"/>
                        </a:cubicBezTo>
                        <a:cubicBezTo>
                          <a:pt x="99" y="16"/>
                          <a:pt x="44" y="0"/>
                          <a:pt x="19" y="8"/>
                        </a:cubicBezTo>
                        <a:close/>
                      </a:path>
                    </a:pathLst>
                  </a:custGeom>
                  <a:solidFill>
                    <a:srgbClr val="39A962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42" name="Group 2012"/>
                <p:cNvGrpSpPr>
                  <a:grpSpLocks/>
                </p:cNvGrpSpPr>
                <p:nvPr/>
              </p:nvGrpSpPr>
              <p:grpSpPr bwMode="gray">
                <a:xfrm>
                  <a:off x="1478531" y="3344022"/>
                  <a:ext cx="661010" cy="1998829"/>
                  <a:chOff x="-3274" y="695"/>
                  <a:chExt cx="471" cy="1120"/>
                </a:xfrm>
              </p:grpSpPr>
              <p:sp>
                <p:nvSpPr>
                  <p:cNvPr id="243" name="Freeform 201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53" y="1236"/>
                    <a:ext cx="213" cy="579"/>
                  </a:xfrm>
                  <a:custGeom>
                    <a:avLst/>
                    <a:gdLst/>
                    <a:ahLst/>
                    <a:cxnLst>
                      <a:cxn ang="0">
                        <a:pos x="89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63" y="21"/>
                      </a:cxn>
                      <a:cxn ang="0">
                        <a:pos x="12" y="11"/>
                      </a:cxn>
                      <a:cxn ang="0">
                        <a:pos x="2" y="0"/>
                      </a:cxn>
                      <a:cxn ang="0">
                        <a:pos x="3" y="36"/>
                      </a:cxn>
                      <a:cxn ang="0">
                        <a:pos x="2" y="206"/>
                      </a:cxn>
                      <a:cxn ang="0">
                        <a:pos x="43" y="205"/>
                      </a:cxn>
                      <a:cxn ang="0">
                        <a:pos x="45" y="52"/>
                      </a:cxn>
                      <a:cxn ang="0">
                        <a:pos x="36" y="40"/>
                      </a:cxn>
                      <a:cxn ang="0">
                        <a:pos x="45" y="52"/>
                      </a:cxn>
                      <a:cxn ang="0">
                        <a:pos x="43" y="205"/>
                      </a:cxn>
                      <a:cxn ang="0">
                        <a:pos x="44" y="211"/>
                      </a:cxn>
                      <a:cxn ang="0">
                        <a:pos x="88" y="218"/>
                      </a:cxn>
                      <a:cxn ang="0">
                        <a:pos x="89" y="156"/>
                      </a:cxn>
                    </a:cxnLst>
                    <a:rect l="0" t="0" r="r" b="b"/>
                    <a:pathLst>
                      <a:path w="90" h="245">
                        <a:moveTo>
                          <a:pt x="89" y="156"/>
                        </a:moveTo>
                        <a:cubicBezTo>
                          <a:pt x="89" y="141"/>
                          <a:pt x="90" y="48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7" y="17"/>
                          <a:pt x="71" y="22"/>
                          <a:pt x="63" y="21"/>
                        </a:cubicBezTo>
                        <a:cubicBezTo>
                          <a:pt x="55" y="20"/>
                          <a:pt x="24" y="13"/>
                          <a:pt x="12" y="11"/>
                        </a:cubicBezTo>
                        <a:cubicBezTo>
                          <a:pt x="6" y="10"/>
                          <a:pt x="4" y="5"/>
                          <a:pt x="2" y="0"/>
                        </a:cubicBezTo>
                        <a:cubicBezTo>
                          <a:pt x="2" y="18"/>
                          <a:pt x="3" y="32"/>
                          <a:pt x="3" y="36"/>
                        </a:cubicBezTo>
                        <a:cubicBezTo>
                          <a:pt x="2" y="49"/>
                          <a:pt x="0" y="182"/>
                          <a:pt x="2" y="206"/>
                        </a:cubicBezTo>
                        <a:cubicBezTo>
                          <a:pt x="3" y="229"/>
                          <a:pt x="43" y="225"/>
                          <a:pt x="43" y="205"/>
                        </a:cubicBezTo>
                        <a:cubicBezTo>
                          <a:pt x="43" y="171"/>
                          <a:pt x="46" y="56"/>
                          <a:pt x="45" y="52"/>
                        </a:cubicBezTo>
                        <a:cubicBezTo>
                          <a:pt x="45" y="48"/>
                          <a:pt x="36" y="47"/>
                          <a:pt x="36" y="40"/>
                        </a:cubicBezTo>
                        <a:cubicBezTo>
                          <a:pt x="36" y="47"/>
                          <a:pt x="45" y="48"/>
                          <a:pt x="45" y="52"/>
                        </a:cubicBezTo>
                        <a:cubicBezTo>
                          <a:pt x="46" y="56"/>
                          <a:pt x="43" y="171"/>
                          <a:pt x="43" y="205"/>
                        </a:cubicBezTo>
                        <a:cubicBezTo>
                          <a:pt x="43" y="207"/>
                          <a:pt x="44" y="211"/>
                          <a:pt x="44" y="211"/>
                        </a:cubicBezTo>
                        <a:cubicBezTo>
                          <a:pt x="46" y="245"/>
                          <a:pt x="87" y="236"/>
                          <a:pt x="88" y="218"/>
                        </a:cubicBezTo>
                        <a:cubicBezTo>
                          <a:pt x="89" y="201"/>
                          <a:pt x="88" y="171"/>
                          <a:pt x="89" y="1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4" name="Freeform 201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4" y="189"/>
                      </a:cxn>
                      <a:cxn ang="0">
                        <a:pos x="140" y="170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122"/>
                          <a:pt x="53" y="164"/>
                        </a:cubicBezTo>
                        <a:cubicBezTo>
                          <a:pt x="55" y="169"/>
                          <a:pt x="57" y="174"/>
                          <a:pt x="63" y="175"/>
                        </a:cubicBezTo>
                        <a:cubicBezTo>
                          <a:pt x="75" y="177"/>
                          <a:pt x="107" y="187"/>
                          <a:pt x="114" y="189"/>
                        </a:cubicBezTo>
                        <a:cubicBezTo>
                          <a:pt x="122" y="190"/>
                          <a:pt x="138" y="181"/>
                          <a:pt x="140" y="170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9" y="82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chemeClr val="accent1"/>
                      </a:gs>
                      <a:gs pos="50000">
                        <a:schemeClr val="accent1">
                          <a:lumMod val="75000"/>
                        </a:schemeClr>
                      </a:gs>
                      <a:gs pos="100000">
                        <a:schemeClr val="accent1"/>
                      </a:gs>
                    </a:gsLst>
                    <a:lin ang="0" scaled="1"/>
                  </a:gra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5" name="Freeform 201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548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164"/>
                      </a:cxn>
                      <a:cxn ang="0">
                        <a:pos x="63" y="175"/>
                      </a:cxn>
                      <a:cxn ang="0">
                        <a:pos x="114" y="189"/>
                      </a:cxn>
                      <a:cxn ang="0">
                        <a:pos x="140" y="170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2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122"/>
                          <a:pt x="53" y="164"/>
                        </a:cubicBezTo>
                        <a:cubicBezTo>
                          <a:pt x="55" y="169"/>
                          <a:pt x="57" y="174"/>
                          <a:pt x="63" y="175"/>
                        </a:cubicBezTo>
                        <a:cubicBezTo>
                          <a:pt x="75" y="177"/>
                          <a:pt x="107" y="187"/>
                          <a:pt x="114" y="189"/>
                        </a:cubicBezTo>
                        <a:cubicBezTo>
                          <a:pt x="122" y="190"/>
                          <a:pt x="138" y="181"/>
                          <a:pt x="140" y="170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79"/>
                          <a:pt x="137" y="74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0"/>
                          <a:pt x="136" y="70"/>
                          <a:pt x="136" y="71"/>
                        </a:cubicBezTo>
                        <a:cubicBezTo>
                          <a:pt x="137" y="76"/>
                          <a:pt x="139" y="82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6" name="Freeform 20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274" y="849"/>
                    <a:ext cx="471" cy="741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70" y="49"/>
                      </a:cxn>
                      <a:cxn ang="0">
                        <a:pos x="143" y="24"/>
                      </a:cxn>
                      <a:cxn ang="0">
                        <a:pos x="101" y="13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7" y="168"/>
                      </a:cxn>
                      <a:cxn ang="0">
                        <a:pos x="55" y="47"/>
                      </a:cxn>
                      <a:cxn ang="0">
                        <a:pos x="53" y="288"/>
                      </a:cxn>
                      <a:cxn ang="0">
                        <a:pos x="63" y="299"/>
                      </a:cxn>
                      <a:cxn ang="0">
                        <a:pos x="74" y="302"/>
                      </a:cxn>
                      <a:cxn ang="0">
                        <a:pos x="74" y="20"/>
                      </a:cxn>
                      <a:cxn ang="0">
                        <a:pos x="90" y="21"/>
                      </a:cxn>
                      <a:cxn ang="0">
                        <a:pos x="105" y="28"/>
                      </a:cxn>
                      <a:cxn ang="0">
                        <a:pos x="105" y="311"/>
                      </a:cxn>
                      <a:cxn ang="0">
                        <a:pos x="114" y="313"/>
                      </a:cxn>
                      <a:cxn ang="0">
                        <a:pos x="140" y="294"/>
                      </a:cxn>
                      <a:cxn ang="0">
                        <a:pos x="140" y="170"/>
                      </a:cxn>
                      <a:cxn ang="0">
                        <a:pos x="139" y="88"/>
                      </a:cxn>
                      <a:cxn ang="0">
                        <a:pos x="137" y="75"/>
                      </a:cxn>
                      <a:cxn ang="0">
                        <a:pos x="136" y="71"/>
                      </a:cxn>
                      <a:cxn ang="0">
                        <a:pos x="136" y="70"/>
                      </a:cxn>
                      <a:cxn ang="0">
                        <a:pos x="136" y="71"/>
                      </a:cxn>
                      <a:cxn ang="0">
                        <a:pos x="137" y="75"/>
                      </a:cxn>
                      <a:cxn ang="0">
                        <a:pos x="139" y="88"/>
                      </a:cxn>
                      <a:cxn ang="0">
                        <a:pos x="160" y="204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314">
                        <a:moveTo>
                          <a:pt x="193" y="194"/>
                        </a:moveTo>
                        <a:cubicBezTo>
                          <a:pt x="190" y="185"/>
                          <a:pt x="172" y="67"/>
                          <a:pt x="170" y="49"/>
                        </a:cubicBezTo>
                        <a:cubicBezTo>
                          <a:pt x="167" y="32"/>
                          <a:pt x="152" y="27"/>
                          <a:pt x="143" y="24"/>
                        </a:cubicBezTo>
                        <a:cubicBezTo>
                          <a:pt x="136" y="21"/>
                          <a:pt x="114" y="16"/>
                          <a:pt x="101" y="13"/>
                        </a:cubicBezTo>
                        <a:cubicBezTo>
                          <a:pt x="89" y="10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9" y="139"/>
                          <a:pt x="4" y="159"/>
                        </a:cubicBezTo>
                        <a:cubicBezTo>
                          <a:pt x="0" y="181"/>
                          <a:pt x="32" y="184"/>
                          <a:pt x="37" y="168"/>
                        </a:cubicBezTo>
                        <a:cubicBezTo>
                          <a:pt x="41" y="158"/>
                          <a:pt x="55" y="38"/>
                          <a:pt x="55" y="47"/>
                        </a:cubicBezTo>
                        <a:cubicBezTo>
                          <a:pt x="55" y="53"/>
                          <a:pt x="54" y="246"/>
                          <a:pt x="53" y="288"/>
                        </a:cubicBezTo>
                        <a:cubicBezTo>
                          <a:pt x="55" y="293"/>
                          <a:pt x="57" y="298"/>
                          <a:pt x="63" y="299"/>
                        </a:cubicBezTo>
                        <a:cubicBezTo>
                          <a:pt x="66" y="299"/>
                          <a:pt x="70" y="300"/>
                          <a:pt x="74" y="302"/>
                        </a:cubicBezTo>
                        <a:cubicBezTo>
                          <a:pt x="74" y="20"/>
                          <a:pt x="74" y="20"/>
                          <a:pt x="74" y="20"/>
                        </a:cubicBezTo>
                        <a:cubicBezTo>
                          <a:pt x="90" y="21"/>
                          <a:pt x="90" y="21"/>
                          <a:pt x="90" y="21"/>
                        </a:cubicBezTo>
                        <a:cubicBezTo>
                          <a:pt x="105" y="28"/>
                          <a:pt x="105" y="28"/>
                          <a:pt x="105" y="28"/>
                        </a:cubicBezTo>
                        <a:cubicBezTo>
                          <a:pt x="105" y="311"/>
                          <a:pt x="105" y="311"/>
                          <a:pt x="105" y="311"/>
                        </a:cubicBezTo>
                        <a:cubicBezTo>
                          <a:pt x="109" y="312"/>
                          <a:pt x="112" y="312"/>
                          <a:pt x="114" y="313"/>
                        </a:cubicBezTo>
                        <a:cubicBezTo>
                          <a:pt x="122" y="314"/>
                          <a:pt x="138" y="305"/>
                          <a:pt x="140" y="294"/>
                        </a:cubicBezTo>
                        <a:cubicBezTo>
                          <a:pt x="140" y="170"/>
                          <a:pt x="140" y="170"/>
                          <a:pt x="140" y="170"/>
                        </a:cubicBezTo>
                        <a:cubicBezTo>
                          <a:pt x="140" y="141"/>
                          <a:pt x="141" y="111"/>
                          <a:pt x="139" y="88"/>
                        </a:cubicBezTo>
                        <a:cubicBezTo>
                          <a:pt x="138" y="82"/>
                          <a:pt x="138" y="78"/>
                          <a:pt x="137" y="75"/>
                        </a:cubicBezTo>
                        <a:cubicBezTo>
                          <a:pt x="137" y="74"/>
                          <a:pt x="137" y="72"/>
                          <a:pt x="136" y="71"/>
                        </a:cubicBezTo>
                        <a:cubicBezTo>
                          <a:pt x="136" y="70"/>
                          <a:pt x="136" y="70"/>
                          <a:pt x="136" y="70"/>
                        </a:cubicBezTo>
                        <a:cubicBezTo>
                          <a:pt x="136" y="71"/>
                          <a:pt x="136" y="71"/>
                          <a:pt x="136" y="71"/>
                        </a:cubicBezTo>
                        <a:cubicBezTo>
                          <a:pt x="137" y="72"/>
                          <a:pt x="137" y="74"/>
                          <a:pt x="137" y="75"/>
                        </a:cubicBezTo>
                        <a:cubicBezTo>
                          <a:pt x="138" y="79"/>
                          <a:pt x="139" y="84"/>
                          <a:pt x="139" y="88"/>
                        </a:cubicBezTo>
                        <a:cubicBezTo>
                          <a:pt x="142" y="110"/>
                          <a:pt x="149" y="150"/>
                          <a:pt x="160" y="204"/>
                        </a:cubicBezTo>
                        <a:cubicBezTo>
                          <a:pt x="165" y="232"/>
                          <a:pt x="199" y="218"/>
                          <a:pt x="193" y="19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7" name="Freeform 20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20" y="823"/>
                    <a:ext cx="156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23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7" y="29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6" h="41">
                        <a:moveTo>
                          <a:pt x="29" y="39"/>
                        </a:moveTo>
                        <a:cubicBezTo>
                          <a:pt x="13" y="37"/>
                          <a:pt x="0" y="25"/>
                          <a:pt x="9" y="23"/>
                        </a:cubicBezTo>
                        <a:cubicBezTo>
                          <a:pt x="16" y="21"/>
                          <a:pt x="12" y="15"/>
                          <a:pt x="15" y="13"/>
                        </a:cubicBezTo>
                        <a:cubicBezTo>
                          <a:pt x="18" y="10"/>
                          <a:pt x="53" y="0"/>
                          <a:pt x="53" y="16"/>
                        </a:cubicBezTo>
                        <a:cubicBezTo>
                          <a:pt x="53" y="21"/>
                          <a:pt x="47" y="25"/>
                          <a:pt x="57" y="29"/>
                        </a:cubicBezTo>
                        <a:cubicBezTo>
                          <a:pt x="66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8" name="Freeform 20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1" y="69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80" y="39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2"/>
                        </a:cubicBezTo>
                        <a:cubicBezTo>
                          <a:pt x="2" y="64"/>
                          <a:pt x="20" y="80"/>
                          <a:pt x="42" y="79"/>
                        </a:cubicBezTo>
                        <a:cubicBezTo>
                          <a:pt x="64" y="78"/>
                          <a:pt x="81" y="60"/>
                          <a:pt x="80" y="39"/>
                        </a:cubicBezTo>
                        <a:cubicBezTo>
                          <a:pt x="79" y="17"/>
                          <a:pt x="60" y="0"/>
                          <a:pt x="39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9" name="Freeform 20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1" y="695"/>
                    <a:ext cx="191" cy="189"/>
                  </a:xfrm>
                  <a:custGeom>
                    <a:avLst/>
                    <a:gdLst/>
                    <a:ahLst/>
                    <a:cxnLst>
                      <a:cxn ang="0">
                        <a:pos x="39" y="1"/>
                      </a:cxn>
                      <a:cxn ang="0">
                        <a:pos x="1" y="42"/>
                      </a:cxn>
                      <a:cxn ang="0">
                        <a:pos x="42" y="79"/>
                      </a:cxn>
                      <a:cxn ang="0">
                        <a:pos x="80" y="39"/>
                      </a:cxn>
                      <a:cxn ang="0">
                        <a:pos x="39" y="1"/>
                      </a:cxn>
                    </a:cxnLst>
                    <a:rect l="0" t="0" r="r" b="b"/>
                    <a:pathLst>
                      <a:path w="81" h="80">
                        <a:moveTo>
                          <a:pt x="39" y="1"/>
                        </a:moveTo>
                        <a:cubicBezTo>
                          <a:pt x="17" y="2"/>
                          <a:pt x="0" y="20"/>
                          <a:pt x="1" y="42"/>
                        </a:cubicBezTo>
                        <a:cubicBezTo>
                          <a:pt x="2" y="64"/>
                          <a:pt x="20" y="80"/>
                          <a:pt x="42" y="79"/>
                        </a:cubicBezTo>
                        <a:cubicBezTo>
                          <a:pt x="64" y="78"/>
                          <a:pt x="81" y="60"/>
                          <a:pt x="80" y="39"/>
                        </a:cubicBezTo>
                        <a:cubicBezTo>
                          <a:pt x="79" y="17"/>
                          <a:pt x="60" y="0"/>
                          <a:pt x="39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0" name="Freeform 202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009" y="1333"/>
                    <a:ext cx="69" cy="16"/>
                  </a:xfrm>
                  <a:custGeom>
                    <a:avLst/>
                    <a:gdLst/>
                    <a:ahLst/>
                    <a:cxnLst>
                      <a:cxn ang="0">
                        <a:pos x="0" y="16"/>
                      </a:cxn>
                      <a:cxn ang="0">
                        <a:pos x="69" y="0"/>
                      </a:cxn>
                      <a:cxn ang="0">
                        <a:pos x="0" y="16"/>
                      </a:cxn>
                    </a:cxnLst>
                    <a:rect l="0" t="0" r="r" b="b"/>
                    <a:pathLst>
                      <a:path w="69" h="16">
                        <a:moveTo>
                          <a:pt x="0" y="16"/>
                        </a:moveTo>
                        <a:lnTo>
                          <a:pt x="69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1" name="Line 2021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V="1">
                    <a:off x="-3009" y="1333"/>
                    <a:ext cx="69" cy="16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2" name="Freeform 202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-3144" y="1316"/>
                    <a:ext cx="22" cy="7"/>
                  </a:xfrm>
                  <a:custGeom>
                    <a:avLst/>
                    <a:gdLst/>
                    <a:ahLst/>
                    <a:cxnLst>
                      <a:cxn ang="0">
                        <a:pos x="22" y="7"/>
                      </a:cxn>
                      <a:cxn ang="0">
                        <a:pos x="0" y="0"/>
                      </a:cxn>
                      <a:cxn ang="0">
                        <a:pos x="22" y="7"/>
                      </a:cxn>
                    </a:cxnLst>
                    <a:rect l="0" t="0" r="r" b="b"/>
                    <a:pathLst>
                      <a:path w="22" h="7">
                        <a:moveTo>
                          <a:pt x="22" y="7"/>
                        </a:moveTo>
                        <a:lnTo>
                          <a:pt x="0" y="0"/>
                        </a:lnTo>
                        <a:lnTo>
                          <a:pt x="22" y="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3" name="Line 2023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-3144" y="1316"/>
                    <a:ext cx="22" cy="7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54" name="Group 2893"/>
                <p:cNvGrpSpPr>
                  <a:grpSpLocks/>
                </p:cNvGrpSpPr>
                <p:nvPr/>
              </p:nvGrpSpPr>
              <p:grpSpPr bwMode="gray">
                <a:xfrm>
                  <a:off x="2738092" y="3151663"/>
                  <a:ext cx="582082" cy="1936164"/>
                  <a:chOff x="1234" y="-3162"/>
                  <a:chExt cx="416" cy="1112"/>
                </a:xfrm>
              </p:grpSpPr>
              <p:sp>
                <p:nvSpPr>
                  <p:cNvPr id="255" name="Freeform 289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38" y="-2654"/>
                    <a:ext cx="215" cy="604"/>
                  </a:xfrm>
                  <a:custGeom>
                    <a:avLst/>
                    <a:gdLst/>
                    <a:ahLst/>
                    <a:cxnLst>
                      <a:cxn ang="0">
                        <a:pos x="80" y="2"/>
                      </a:cxn>
                      <a:cxn ang="0">
                        <a:pos x="80" y="2"/>
                      </a:cxn>
                      <a:cxn ang="0">
                        <a:pos x="4" y="0"/>
                      </a:cxn>
                      <a:cxn ang="0">
                        <a:pos x="0" y="29"/>
                      </a:cxn>
                      <a:cxn ang="0">
                        <a:pos x="11" y="216"/>
                      </a:cxn>
                      <a:cxn ang="0">
                        <a:pos x="44" y="215"/>
                      </a:cxn>
                      <a:cxn ang="0">
                        <a:pos x="42" y="54"/>
                      </a:cxn>
                      <a:cxn ang="0">
                        <a:pos x="33" y="42"/>
                      </a:cxn>
                      <a:cxn ang="0">
                        <a:pos x="42" y="54"/>
                      </a:cxn>
                      <a:cxn ang="0">
                        <a:pos x="44" y="215"/>
                      </a:cxn>
                      <a:cxn ang="0">
                        <a:pos x="44" y="222"/>
                      </a:cxn>
                      <a:cxn ang="0">
                        <a:pos x="81" y="229"/>
                      </a:cxn>
                      <a:cxn ang="0">
                        <a:pos x="86" y="52"/>
                      </a:cxn>
                      <a:cxn ang="0">
                        <a:pos x="80" y="2"/>
                      </a:cxn>
                    </a:cxnLst>
                    <a:rect l="0" t="0" r="r" b="b"/>
                    <a:pathLst>
                      <a:path w="91" h="256">
                        <a:moveTo>
                          <a:pt x="80" y="2"/>
                        </a:moveTo>
                        <a:cubicBezTo>
                          <a:pt x="80" y="3"/>
                          <a:pt x="80" y="2"/>
                          <a:pt x="80" y="2"/>
                        </a:cubicBezTo>
                        <a:cubicBezTo>
                          <a:pt x="77" y="13"/>
                          <a:pt x="3" y="5"/>
                          <a:pt x="4" y="0"/>
                        </a:cubicBezTo>
                        <a:cubicBezTo>
                          <a:pt x="0" y="18"/>
                          <a:pt x="0" y="25"/>
                          <a:pt x="0" y="29"/>
                        </a:cubicBezTo>
                        <a:cubicBezTo>
                          <a:pt x="2" y="48"/>
                          <a:pt x="11" y="129"/>
                          <a:pt x="11" y="216"/>
                        </a:cubicBezTo>
                        <a:cubicBezTo>
                          <a:pt x="11" y="239"/>
                          <a:pt x="44" y="235"/>
                          <a:pt x="44" y="215"/>
                        </a:cubicBezTo>
                        <a:cubicBezTo>
                          <a:pt x="43" y="181"/>
                          <a:pt x="43" y="58"/>
                          <a:pt x="42" y="54"/>
                        </a:cubicBezTo>
                        <a:cubicBezTo>
                          <a:pt x="41" y="50"/>
                          <a:pt x="33" y="49"/>
                          <a:pt x="33" y="42"/>
                        </a:cubicBezTo>
                        <a:cubicBezTo>
                          <a:pt x="33" y="49"/>
                          <a:pt x="41" y="50"/>
                          <a:pt x="42" y="54"/>
                        </a:cubicBezTo>
                        <a:cubicBezTo>
                          <a:pt x="43" y="58"/>
                          <a:pt x="43" y="181"/>
                          <a:pt x="44" y="215"/>
                        </a:cubicBezTo>
                        <a:cubicBezTo>
                          <a:pt x="44" y="217"/>
                          <a:pt x="44" y="222"/>
                          <a:pt x="44" y="222"/>
                        </a:cubicBezTo>
                        <a:cubicBezTo>
                          <a:pt x="47" y="256"/>
                          <a:pt x="81" y="246"/>
                          <a:pt x="81" y="229"/>
                        </a:cubicBezTo>
                        <a:cubicBezTo>
                          <a:pt x="81" y="161"/>
                          <a:pt x="83" y="67"/>
                          <a:pt x="86" y="52"/>
                        </a:cubicBezTo>
                        <a:cubicBezTo>
                          <a:pt x="91" y="27"/>
                          <a:pt x="83" y="5"/>
                          <a:pt x="80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6" name="Freeform 2895" descr="© INSCALE GmbH, 26.05.2010&#10;http://www.presentationload.com/"/>
                  <p:cNvSpPr>
                    <a:spLocks noEditPoints="1"/>
                  </p:cNvSpPr>
                  <p:nvPr/>
                </p:nvSpPr>
                <p:spPr bwMode="gray">
                  <a:xfrm>
                    <a:off x="1234" y="-3011"/>
                    <a:ext cx="416" cy="510"/>
                  </a:xfrm>
                  <a:custGeom>
                    <a:avLst/>
                    <a:gdLst/>
                    <a:ahLst/>
                    <a:cxnLst>
                      <a:cxn ang="0">
                        <a:pos x="171" y="192"/>
                      </a:cxn>
                      <a:cxn ang="0">
                        <a:pos x="151" y="44"/>
                      </a:cxn>
                      <a:cxn ang="0">
                        <a:pos x="124" y="19"/>
                      </a:cxn>
                      <a:cxn ang="0">
                        <a:pos x="91" y="10"/>
                      </a:cxn>
                      <a:cxn ang="0">
                        <a:pos x="61" y="2"/>
                      </a:cxn>
                      <a:cxn ang="0">
                        <a:pos x="31" y="12"/>
                      </a:cxn>
                      <a:cxn ang="0">
                        <a:pos x="4" y="157"/>
                      </a:cxn>
                      <a:cxn ang="0">
                        <a:pos x="26" y="165"/>
                      </a:cxn>
                      <a:cxn ang="0">
                        <a:pos x="41" y="70"/>
                      </a:cxn>
                      <a:cxn ang="0">
                        <a:pos x="48" y="85"/>
                      </a:cxn>
                      <a:cxn ang="0">
                        <a:pos x="48" y="151"/>
                      </a:cxn>
                      <a:cxn ang="0">
                        <a:pos x="57" y="161"/>
                      </a:cxn>
                      <a:cxn ang="0">
                        <a:pos x="102" y="173"/>
                      </a:cxn>
                      <a:cxn ang="0">
                        <a:pos x="124" y="153"/>
                      </a:cxn>
                      <a:cxn ang="0">
                        <a:pos x="126" y="67"/>
                      </a:cxn>
                      <a:cxn ang="0">
                        <a:pos x="128" y="85"/>
                      </a:cxn>
                      <a:cxn ang="0">
                        <a:pos x="150" y="201"/>
                      </a:cxn>
                      <a:cxn ang="0">
                        <a:pos x="171" y="192"/>
                      </a:cxn>
                      <a:cxn ang="0">
                        <a:pos x="43" y="56"/>
                      </a:cxn>
                      <a:cxn ang="0">
                        <a:pos x="45" y="45"/>
                      </a:cxn>
                      <a:cxn ang="0">
                        <a:pos x="44" y="55"/>
                      </a:cxn>
                      <a:cxn ang="0">
                        <a:pos x="44" y="54"/>
                      </a:cxn>
                      <a:cxn ang="0">
                        <a:pos x="43" y="56"/>
                      </a:cxn>
                    </a:cxnLst>
                    <a:rect l="0" t="0" r="r" b="b"/>
                    <a:pathLst>
                      <a:path w="176" h="216">
                        <a:moveTo>
                          <a:pt x="171" y="192"/>
                        </a:moveTo>
                        <a:cubicBezTo>
                          <a:pt x="167" y="171"/>
                          <a:pt x="153" y="62"/>
                          <a:pt x="151" y="44"/>
                        </a:cubicBezTo>
                        <a:cubicBezTo>
                          <a:pt x="148" y="27"/>
                          <a:pt x="132" y="22"/>
                          <a:pt x="124" y="19"/>
                        </a:cubicBezTo>
                        <a:cubicBezTo>
                          <a:pt x="117" y="16"/>
                          <a:pt x="104" y="14"/>
                          <a:pt x="91" y="10"/>
                        </a:cubicBezTo>
                        <a:cubicBezTo>
                          <a:pt x="79" y="7"/>
                          <a:pt x="70" y="4"/>
                          <a:pt x="61" y="2"/>
                        </a:cubicBezTo>
                        <a:cubicBezTo>
                          <a:pt x="52" y="0"/>
                          <a:pt x="34" y="4"/>
                          <a:pt x="31" y="12"/>
                        </a:cubicBezTo>
                        <a:cubicBezTo>
                          <a:pt x="29" y="17"/>
                          <a:pt x="8" y="136"/>
                          <a:pt x="4" y="157"/>
                        </a:cubicBezTo>
                        <a:cubicBezTo>
                          <a:pt x="0" y="176"/>
                          <a:pt x="21" y="180"/>
                          <a:pt x="26" y="165"/>
                        </a:cubicBezTo>
                        <a:cubicBezTo>
                          <a:pt x="28" y="159"/>
                          <a:pt x="36" y="103"/>
                          <a:pt x="41" y="70"/>
                        </a:cubicBezTo>
                        <a:cubicBezTo>
                          <a:pt x="41" y="76"/>
                          <a:pt x="43" y="81"/>
                          <a:pt x="48" y="85"/>
                        </a:cubicBezTo>
                        <a:cubicBezTo>
                          <a:pt x="51" y="100"/>
                          <a:pt x="53" y="119"/>
                          <a:pt x="48" y="151"/>
                        </a:cubicBezTo>
                        <a:cubicBezTo>
                          <a:pt x="47" y="156"/>
                          <a:pt x="51" y="161"/>
                          <a:pt x="57" y="161"/>
                        </a:cubicBezTo>
                        <a:cubicBezTo>
                          <a:pt x="70" y="164"/>
                          <a:pt x="95" y="171"/>
                          <a:pt x="102" y="173"/>
                        </a:cubicBezTo>
                        <a:cubicBezTo>
                          <a:pt x="110" y="174"/>
                          <a:pt x="129" y="162"/>
                          <a:pt x="124" y="153"/>
                        </a:cubicBezTo>
                        <a:cubicBezTo>
                          <a:pt x="114" y="132"/>
                          <a:pt x="124" y="79"/>
                          <a:pt x="126" y="67"/>
                        </a:cubicBezTo>
                        <a:cubicBezTo>
                          <a:pt x="126" y="67"/>
                          <a:pt x="128" y="79"/>
                          <a:pt x="128" y="85"/>
                        </a:cubicBezTo>
                        <a:cubicBezTo>
                          <a:pt x="131" y="107"/>
                          <a:pt x="139" y="147"/>
                          <a:pt x="150" y="201"/>
                        </a:cubicBezTo>
                        <a:cubicBezTo>
                          <a:pt x="153" y="216"/>
                          <a:pt x="176" y="215"/>
                          <a:pt x="171" y="192"/>
                        </a:cubicBezTo>
                        <a:close/>
                        <a:moveTo>
                          <a:pt x="43" y="56"/>
                        </a:moveTo>
                        <a:cubicBezTo>
                          <a:pt x="44" y="47"/>
                          <a:pt x="45" y="43"/>
                          <a:pt x="45" y="45"/>
                        </a:cubicBezTo>
                        <a:cubicBezTo>
                          <a:pt x="44" y="48"/>
                          <a:pt x="44" y="52"/>
                          <a:pt x="44" y="55"/>
                        </a:cubicBezTo>
                        <a:cubicBezTo>
                          <a:pt x="44" y="54"/>
                          <a:pt x="44" y="54"/>
                          <a:pt x="44" y="54"/>
                        </a:cubicBezTo>
                        <a:cubicBezTo>
                          <a:pt x="43" y="55"/>
                          <a:pt x="43" y="55"/>
                          <a:pt x="43" y="5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7" name="Freeform 289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281" y="-3009"/>
                    <a:ext cx="324" cy="409"/>
                  </a:xfrm>
                  <a:custGeom>
                    <a:avLst/>
                    <a:gdLst/>
                    <a:ahLst/>
                    <a:cxnLst>
                      <a:cxn ang="0">
                        <a:pos x="23" y="3"/>
                      </a:cxn>
                      <a:cxn ang="0">
                        <a:pos x="11" y="11"/>
                      </a:cxn>
                      <a:cxn ang="0">
                        <a:pos x="0" y="68"/>
                      </a:cxn>
                      <a:cxn ang="0">
                        <a:pos x="20" y="75"/>
                      </a:cxn>
                      <a:cxn ang="0">
                        <a:pos x="21" y="69"/>
                      </a:cxn>
                      <a:cxn ang="0">
                        <a:pos x="28" y="84"/>
                      </a:cxn>
                      <a:cxn ang="0">
                        <a:pos x="28" y="150"/>
                      </a:cxn>
                      <a:cxn ang="0">
                        <a:pos x="37" y="160"/>
                      </a:cxn>
                      <a:cxn ang="0">
                        <a:pos x="82" y="172"/>
                      </a:cxn>
                      <a:cxn ang="0">
                        <a:pos x="104" y="152"/>
                      </a:cxn>
                      <a:cxn ang="0">
                        <a:pos x="106" y="66"/>
                      </a:cxn>
                      <a:cxn ang="0">
                        <a:pos x="108" y="84"/>
                      </a:cxn>
                      <a:cxn ang="0">
                        <a:pos x="110" y="92"/>
                      </a:cxn>
                      <a:cxn ang="0">
                        <a:pos x="137" y="88"/>
                      </a:cxn>
                      <a:cxn ang="0">
                        <a:pos x="131" y="43"/>
                      </a:cxn>
                      <a:cxn ang="0">
                        <a:pos x="104" y="18"/>
                      </a:cxn>
                      <a:cxn ang="0">
                        <a:pos x="71" y="9"/>
                      </a:cxn>
                      <a:cxn ang="0">
                        <a:pos x="41" y="1"/>
                      </a:cxn>
                      <a:cxn ang="0">
                        <a:pos x="23" y="3"/>
                      </a:cxn>
                    </a:cxnLst>
                    <a:rect l="0" t="0" r="r" b="b"/>
                    <a:pathLst>
                      <a:path w="137" h="173">
                        <a:moveTo>
                          <a:pt x="23" y="3"/>
                        </a:moveTo>
                        <a:cubicBezTo>
                          <a:pt x="17" y="4"/>
                          <a:pt x="12" y="7"/>
                          <a:pt x="11" y="11"/>
                        </a:cubicBezTo>
                        <a:cubicBezTo>
                          <a:pt x="10" y="13"/>
                          <a:pt x="5" y="39"/>
                          <a:pt x="0" y="68"/>
                        </a:cubicBezTo>
                        <a:cubicBezTo>
                          <a:pt x="0" y="72"/>
                          <a:pt x="15" y="79"/>
                          <a:pt x="20" y="75"/>
                        </a:cubicBezTo>
                        <a:cubicBezTo>
                          <a:pt x="20" y="73"/>
                          <a:pt x="21" y="71"/>
                          <a:pt x="21" y="69"/>
                        </a:cubicBezTo>
                        <a:cubicBezTo>
                          <a:pt x="21" y="75"/>
                          <a:pt x="23" y="80"/>
                          <a:pt x="28" y="84"/>
                        </a:cubicBezTo>
                        <a:cubicBezTo>
                          <a:pt x="31" y="99"/>
                          <a:pt x="33" y="118"/>
                          <a:pt x="28" y="150"/>
                        </a:cubicBezTo>
                        <a:cubicBezTo>
                          <a:pt x="27" y="155"/>
                          <a:pt x="31" y="160"/>
                          <a:pt x="37" y="160"/>
                        </a:cubicBezTo>
                        <a:cubicBezTo>
                          <a:pt x="50" y="163"/>
                          <a:pt x="75" y="170"/>
                          <a:pt x="82" y="172"/>
                        </a:cubicBezTo>
                        <a:cubicBezTo>
                          <a:pt x="90" y="173"/>
                          <a:pt x="109" y="161"/>
                          <a:pt x="104" y="152"/>
                        </a:cubicBezTo>
                        <a:cubicBezTo>
                          <a:pt x="94" y="131"/>
                          <a:pt x="104" y="78"/>
                          <a:pt x="106" y="66"/>
                        </a:cubicBezTo>
                        <a:cubicBezTo>
                          <a:pt x="106" y="66"/>
                          <a:pt x="108" y="78"/>
                          <a:pt x="108" y="84"/>
                        </a:cubicBezTo>
                        <a:cubicBezTo>
                          <a:pt x="109" y="87"/>
                          <a:pt x="109" y="89"/>
                          <a:pt x="110" y="92"/>
                        </a:cubicBezTo>
                        <a:cubicBezTo>
                          <a:pt x="116" y="95"/>
                          <a:pt x="132" y="92"/>
                          <a:pt x="137" y="88"/>
                        </a:cubicBezTo>
                        <a:cubicBezTo>
                          <a:pt x="134" y="67"/>
                          <a:pt x="132" y="50"/>
                          <a:pt x="131" y="43"/>
                        </a:cubicBezTo>
                        <a:cubicBezTo>
                          <a:pt x="128" y="26"/>
                          <a:pt x="112" y="21"/>
                          <a:pt x="104" y="18"/>
                        </a:cubicBezTo>
                        <a:cubicBezTo>
                          <a:pt x="97" y="15"/>
                          <a:pt x="84" y="13"/>
                          <a:pt x="71" y="9"/>
                        </a:cubicBezTo>
                        <a:cubicBezTo>
                          <a:pt x="59" y="6"/>
                          <a:pt x="50" y="3"/>
                          <a:pt x="41" y="1"/>
                        </a:cubicBezTo>
                        <a:cubicBezTo>
                          <a:pt x="36" y="0"/>
                          <a:pt x="29" y="1"/>
                          <a:pt x="23" y="3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8" name="Freeform 289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281" y="-3009"/>
                    <a:ext cx="324" cy="409"/>
                  </a:xfrm>
                  <a:custGeom>
                    <a:avLst/>
                    <a:gdLst/>
                    <a:ahLst/>
                    <a:cxnLst>
                      <a:cxn ang="0">
                        <a:pos x="23" y="3"/>
                      </a:cxn>
                      <a:cxn ang="0">
                        <a:pos x="11" y="11"/>
                      </a:cxn>
                      <a:cxn ang="0">
                        <a:pos x="0" y="68"/>
                      </a:cxn>
                      <a:cxn ang="0">
                        <a:pos x="20" y="75"/>
                      </a:cxn>
                      <a:cxn ang="0">
                        <a:pos x="21" y="69"/>
                      </a:cxn>
                      <a:cxn ang="0">
                        <a:pos x="28" y="84"/>
                      </a:cxn>
                      <a:cxn ang="0">
                        <a:pos x="28" y="150"/>
                      </a:cxn>
                      <a:cxn ang="0">
                        <a:pos x="37" y="160"/>
                      </a:cxn>
                      <a:cxn ang="0">
                        <a:pos x="82" y="172"/>
                      </a:cxn>
                      <a:cxn ang="0">
                        <a:pos x="104" y="152"/>
                      </a:cxn>
                      <a:cxn ang="0">
                        <a:pos x="106" y="66"/>
                      </a:cxn>
                      <a:cxn ang="0">
                        <a:pos x="108" y="84"/>
                      </a:cxn>
                      <a:cxn ang="0">
                        <a:pos x="110" y="92"/>
                      </a:cxn>
                      <a:cxn ang="0">
                        <a:pos x="137" y="88"/>
                      </a:cxn>
                      <a:cxn ang="0">
                        <a:pos x="131" y="43"/>
                      </a:cxn>
                      <a:cxn ang="0">
                        <a:pos x="104" y="18"/>
                      </a:cxn>
                      <a:cxn ang="0">
                        <a:pos x="71" y="9"/>
                      </a:cxn>
                      <a:cxn ang="0">
                        <a:pos x="41" y="1"/>
                      </a:cxn>
                      <a:cxn ang="0">
                        <a:pos x="23" y="3"/>
                      </a:cxn>
                    </a:cxnLst>
                    <a:rect l="0" t="0" r="r" b="b"/>
                    <a:pathLst>
                      <a:path w="137" h="173">
                        <a:moveTo>
                          <a:pt x="23" y="3"/>
                        </a:moveTo>
                        <a:cubicBezTo>
                          <a:pt x="17" y="4"/>
                          <a:pt x="12" y="7"/>
                          <a:pt x="11" y="11"/>
                        </a:cubicBezTo>
                        <a:cubicBezTo>
                          <a:pt x="10" y="13"/>
                          <a:pt x="5" y="39"/>
                          <a:pt x="0" y="68"/>
                        </a:cubicBezTo>
                        <a:cubicBezTo>
                          <a:pt x="0" y="72"/>
                          <a:pt x="15" y="79"/>
                          <a:pt x="20" y="75"/>
                        </a:cubicBezTo>
                        <a:cubicBezTo>
                          <a:pt x="20" y="73"/>
                          <a:pt x="21" y="71"/>
                          <a:pt x="21" y="69"/>
                        </a:cubicBezTo>
                        <a:cubicBezTo>
                          <a:pt x="21" y="75"/>
                          <a:pt x="23" y="80"/>
                          <a:pt x="28" y="84"/>
                        </a:cubicBezTo>
                        <a:cubicBezTo>
                          <a:pt x="31" y="99"/>
                          <a:pt x="33" y="118"/>
                          <a:pt x="28" y="150"/>
                        </a:cubicBezTo>
                        <a:cubicBezTo>
                          <a:pt x="27" y="155"/>
                          <a:pt x="31" y="160"/>
                          <a:pt x="37" y="160"/>
                        </a:cubicBezTo>
                        <a:cubicBezTo>
                          <a:pt x="50" y="163"/>
                          <a:pt x="75" y="170"/>
                          <a:pt x="82" y="172"/>
                        </a:cubicBezTo>
                        <a:cubicBezTo>
                          <a:pt x="90" y="173"/>
                          <a:pt x="109" y="161"/>
                          <a:pt x="104" y="152"/>
                        </a:cubicBezTo>
                        <a:cubicBezTo>
                          <a:pt x="94" y="131"/>
                          <a:pt x="104" y="78"/>
                          <a:pt x="106" y="66"/>
                        </a:cubicBezTo>
                        <a:cubicBezTo>
                          <a:pt x="106" y="66"/>
                          <a:pt x="108" y="78"/>
                          <a:pt x="108" y="84"/>
                        </a:cubicBezTo>
                        <a:cubicBezTo>
                          <a:pt x="109" y="87"/>
                          <a:pt x="109" y="89"/>
                          <a:pt x="110" y="92"/>
                        </a:cubicBezTo>
                        <a:cubicBezTo>
                          <a:pt x="116" y="95"/>
                          <a:pt x="132" y="92"/>
                          <a:pt x="137" y="88"/>
                        </a:cubicBezTo>
                        <a:cubicBezTo>
                          <a:pt x="134" y="67"/>
                          <a:pt x="132" y="50"/>
                          <a:pt x="131" y="43"/>
                        </a:cubicBezTo>
                        <a:cubicBezTo>
                          <a:pt x="128" y="26"/>
                          <a:pt x="112" y="21"/>
                          <a:pt x="104" y="18"/>
                        </a:cubicBezTo>
                        <a:cubicBezTo>
                          <a:pt x="97" y="15"/>
                          <a:pt x="84" y="13"/>
                          <a:pt x="71" y="9"/>
                        </a:cubicBezTo>
                        <a:cubicBezTo>
                          <a:pt x="59" y="6"/>
                          <a:pt x="50" y="3"/>
                          <a:pt x="41" y="1"/>
                        </a:cubicBezTo>
                        <a:cubicBezTo>
                          <a:pt x="36" y="0"/>
                          <a:pt x="29" y="1"/>
                          <a:pt x="23" y="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59" name="Freeform 289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31" y="-3006"/>
                    <a:ext cx="85" cy="385"/>
                  </a:xfrm>
                  <a:custGeom>
                    <a:avLst/>
                    <a:gdLst/>
                    <a:ahLst/>
                    <a:cxnLst>
                      <a:cxn ang="0">
                        <a:pos x="29" y="62"/>
                      </a:cxn>
                      <a:cxn ang="0">
                        <a:pos x="26" y="10"/>
                      </a:cxn>
                      <a:cxn ang="0">
                        <a:pos x="26" y="1"/>
                      </a:cxn>
                      <a:cxn ang="0">
                        <a:pos x="20" y="0"/>
                      </a:cxn>
                      <a:cxn ang="0">
                        <a:pos x="2" y="2"/>
                      </a:cxn>
                      <a:cxn ang="0">
                        <a:pos x="0" y="69"/>
                      </a:cxn>
                      <a:cxn ang="0">
                        <a:pos x="7" y="83"/>
                      </a:cxn>
                      <a:cxn ang="0">
                        <a:pos x="7" y="149"/>
                      </a:cxn>
                      <a:cxn ang="0">
                        <a:pos x="16" y="159"/>
                      </a:cxn>
                      <a:cxn ang="0">
                        <a:pos x="30" y="163"/>
                      </a:cxn>
                      <a:cxn ang="0">
                        <a:pos x="29" y="62"/>
                      </a:cxn>
                    </a:cxnLst>
                    <a:rect l="0" t="0" r="r" b="b"/>
                    <a:pathLst>
                      <a:path w="36" h="163">
                        <a:moveTo>
                          <a:pt x="29" y="62"/>
                        </a:move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7"/>
                          <a:pt x="26" y="5"/>
                          <a:pt x="26" y="1"/>
                        </a:cubicBezTo>
                        <a:cubicBezTo>
                          <a:pt x="24" y="1"/>
                          <a:pt x="22" y="0"/>
                          <a:pt x="20" y="0"/>
                        </a:cubicBezTo>
                        <a:cubicBezTo>
                          <a:pt x="16" y="0"/>
                          <a:pt x="10" y="0"/>
                          <a:pt x="2" y="2"/>
                        </a:cubicBezTo>
                        <a:cubicBezTo>
                          <a:pt x="2" y="13"/>
                          <a:pt x="7" y="45"/>
                          <a:pt x="0" y="69"/>
                        </a:cubicBezTo>
                        <a:cubicBezTo>
                          <a:pt x="1" y="74"/>
                          <a:pt x="3" y="79"/>
                          <a:pt x="7" y="83"/>
                        </a:cubicBezTo>
                        <a:cubicBezTo>
                          <a:pt x="10" y="98"/>
                          <a:pt x="12" y="117"/>
                          <a:pt x="7" y="149"/>
                        </a:cubicBezTo>
                        <a:cubicBezTo>
                          <a:pt x="6" y="154"/>
                          <a:pt x="10" y="159"/>
                          <a:pt x="16" y="159"/>
                        </a:cubicBezTo>
                        <a:cubicBezTo>
                          <a:pt x="20" y="160"/>
                          <a:pt x="25" y="161"/>
                          <a:pt x="30" y="163"/>
                        </a:cubicBezTo>
                        <a:cubicBezTo>
                          <a:pt x="36" y="116"/>
                          <a:pt x="26" y="86"/>
                          <a:pt x="29" y="62"/>
                        </a:cubicBez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0" name="Freeform 289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93" y="-2971"/>
                    <a:ext cx="151" cy="371"/>
                  </a:xfrm>
                  <a:custGeom>
                    <a:avLst/>
                    <a:gdLst/>
                    <a:ahLst/>
                    <a:cxnLst>
                      <a:cxn ang="0">
                        <a:pos x="64" y="5"/>
                      </a:cxn>
                      <a:cxn ang="0">
                        <a:pos x="57" y="2"/>
                      </a:cxn>
                      <a:cxn ang="0">
                        <a:pos x="49" y="0"/>
                      </a:cxn>
                      <a:cxn ang="0">
                        <a:pos x="3" y="47"/>
                      </a:cxn>
                      <a:cxn ang="0">
                        <a:pos x="3" y="47"/>
                      </a:cxn>
                      <a:cxn ang="0">
                        <a:pos x="4" y="148"/>
                      </a:cxn>
                      <a:cxn ang="0">
                        <a:pos x="35" y="156"/>
                      </a:cxn>
                      <a:cxn ang="0">
                        <a:pos x="57" y="136"/>
                      </a:cxn>
                      <a:cxn ang="0">
                        <a:pos x="58" y="54"/>
                      </a:cxn>
                      <a:cxn ang="0">
                        <a:pos x="64" y="5"/>
                      </a:cxn>
                    </a:cxnLst>
                    <a:rect l="0" t="0" r="r" b="b"/>
                    <a:pathLst>
                      <a:path w="64" h="157">
                        <a:moveTo>
                          <a:pt x="64" y="5"/>
                        </a:moveTo>
                        <a:cubicBezTo>
                          <a:pt x="62" y="4"/>
                          <a:pt x="59" y="3"/>
                          <a:pt x="57" y="2"/>
                        </a:cubicBezTo>
                        <a:cubicBezTo>
                          <a:pt x="55" y="1"/>
                          <a:pt x="52" y="0"/>
                          <a:pt x="49" y="0"/>
                        </a:cubicBezTo>
                        <a:cubicBezTo>
                          <a:pt x="48" y="0"/>
                          <a:pt x="5" y="36"/>
                          <a:pt x="3" y="47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0" y="71"/>
                          <a:pt x="10" y="101"/>
                          <a:pt x="4" y="148"/>
                        </a:cubicBezTo>
                        <a:cubicBezTo>
                          <a:pt x="16" y="151"/>
                          <a:pt x="30" y="154"/>
                          <a:pt x="35" y="156"/>
                        </a:cubicBezTo>
                        <a:cubicBezTo>
                          <a:pt x="43" y="157"/>
                          <a:pt x="62" y="145"/>
                          <a:pt x="57" y="136"/>
                        </a:cubicBezTo>
                        <a:cubicBezTo>
                          <a:pt x="48" y="117"/>
                          <a:pt x="56" y="70"/>
                          <a:pt x="58" y="54"/>
                        </a:cubicBezTo>
                        <a:cubicBezTo>
                          <a:pt x="59" y="28"/>
                          <a:pt x="62" y="12"/>
                          <a:pt x="64" y="5"/>
                        </a:cubicBez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1" name="Freeform 290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14" y="-2857"/>
                    <a:ext cx="47" cy="82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20" y="35"/>
                      </a:cxn>
                    </a:cxnLst>
                    <a:rect l="0" t="0" r="r" b="b"/>
                    <a:pathLst>
                      <a:path w="20" h="35">
                        <a:moveTo>
                          <a:pt x="7" y="0"/>
                        </a:moveTo>
                        <a:cubicBezTo>
                          <a:pt x="3" y="8"/>
                          <a:pt x="0" y="29"/>
                          <a:pt x="20" y="35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2" name="Freeform 290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22" y="-2905"/>
                    <a:ext cx="45" cy="107"/>
                  </a:xfrm>
                  <a:custGeom>
                    <a:avLst/>
                    <a:gdLst/>
                    <a:ahLst/>
                    <a:cxnLst>
                      <a:cxn ang="0">
                        <a:pos x="19" y="45"/>
                      </a:cxn>
                      <a:cxn ang="0">
                        <a:pos x="7" y="9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9" h="45">
                        <a:moveTo>
                          <a:pt x="19" y="45"/>
                        </a:moveTo>
                        <a:cubicBezTo>
                          <a:pt x="0" y="39"/>
                          <a:pt x="3" y="18"/>
                          <a:pt x="7" y="9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3" name="Freeform 290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22" y="-2905"/>
                    <a:ext cx="45" cy="107"/>
                  </a:xfrm>
                  <a:custGeom>
                    <a:avLst/>
                    <a:gdLst/>
                    <a:ahLst/>
                    <a:cxnLst>
                      <a:cxn ang="0">
                        <a:pos x="19" y="45"/>
                      </a:cxn>
                      <a:cxn ang="0">
                        <a:pos x="7" y="9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9" h="45">
                        <a:moveTo>
                          <a:pt x="19" y="45"/>
                        </a:moveTo>
                        <a:cubicBezTo>
                          <a:pt x="0" y="39"/>
                          <a:pt x="3" y="18"/>
                          <a:pt x="7" y="9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4" name="Freeform 290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5" y="-3150"/>
                    <a:ext cx="172" cy="172"/>
                  </a:xfrm>
                  <a:custGeom>
                    <a:avLst/>
                    <a:gdLst/>
                    <a:ahLst/>
                    <a:cxnLst>
                      <a:cxn ang="0">
                        <a:pos x="35" y="1"/>
                      </a:cxn>
                      <a:cxn ang="0">
                        <a:pos x="1" y="38"/>
                      </a:cxn>
                      <a:cxn ang="0">
                        <a:pos x="38" y="72"/>
                      </a:cxn>
                      <a:cxn ang="0">
                        <a:pos x="73" y="35"/>
                      </a:cxn>
                      <a:cxn ang="0">
                        <a:pos x="35" y="1"/>
                      </a:cxn>
                    </a:cxnLst>
                    <a:rect l="0" t="0" r="r" b="b"/>
                    <a:pathLst>
                      <a:path w="73" h="73">
                        <a:moveTo>
                          <a:pt x="35" y="1"/>
                        </a:moveTo>
                        <a:cubicBezTo>
                          <a:pt x="15" y="2"/>
                          <a:pt x="0" y="18"/>
                          <a:pt x="1" y="38"/>
                        </a:cubicBezTo>
                        <a:cubicBezTo>
                          <a:pt x="2" y="58"/>
                          <a:pt x="18" y="73"/>
                          <a:pt x="38" y="72"/>
                        </a:cubicBezTo>
                        <a:cubicBezTo>
                          <a:pt x="58" y="71"/>
                          <a:pt x="73" y="55"/>
                          <a:pt x="73" y="35"/>
                        </a:cubicBezTo>
                        <a:cubicBezTo>
                          <a:pt x="72" y="15"/>
                          <a:pt x="55" y="0"/>
                          <a:pt x="35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5" name="Freeform 290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5" y="-3150"/>
                    <a:ext cx="172" cy="172"/>
                  </a:xfrm>
                  <a:custGeom>
                    <a:avLst/>
                    <a:gdLst/>
                    <a:ahLst/>
                    <a:cxnLst>
                      <a:cxn ang="0">
                        <a:pos x="35" y="1"/>
                      </a:cxn>
                      <a:cxn ang="0">
                        <a:pos x="1" y="38"/>
                      </a:cxn>
                      <a:cxn ang="0">
                        <a:pos x="38" y="72"/>
                      </a:cxn>
                      <a:cxn ang="0">
                        <a:pos x="73" y="35"/>
                      </a:cxn>
                      <a:cxn ang="0">
                        <a:pos x="35" y="1"/>
                      </a:cxn>
                    </a:cxnLst>
                    <a:rect l="0" t="0" r="r" b="b"/>
                    <a:pathLst>
                      <a:path w="73" h="73">
                        <a:moveTo>
                          <a:pt x="35" y="1"/>
                        </a:moveTo>
                        <a:cubicBezTo>
                          <a:pt x="15" y="2"/>
                          <a:pt x="0" y="18"/>
                          <a:pt x="1" y="38"/>
                        </a:cubicBezTo>
                        <a:cubicBezTo>
                          <a:pt x="2" y="58"/>
                          <a:pt x="18" y="73"/>
                          <a:pt x="38" y="72"/>
                        </a:cubicBezTo>
                        <a:cubicBezTo>
                          <a:pt x="58" y="71"/>
                          <a:pt x="73" y="55"/>
                          <a:pt x="73" y="35"/>
                        </a:cubicBezTo>
                        <a:cubicBezTo>
                          <a:pt x="72" y="15"/>
                          <a:pt x="55" y="0"/>
                          <a:pt x="35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6" name="Freeform 29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31" y="-3162"/>
                    <a:ext cx="243" cy="203"/>
                  </a:xfrm>
                  <a:custGeom>
                    <a:avLst/>
                    <a:gdLst/>
                    <a:ahLst/>
                    <a:cxnLst>
                      <a:cxn ang="0">
                        <a:pos x="88" y="60"/>
                      </a:cxn>
                      <a:cxn ang="0">
                        <a:pos x="58" y="6"/>
                      </a:cxn>
                      <a:cxn ang="0">
                        <a:pos x="9" y="39"/>
                      </a:cxn>
                      <a:cxn ang="0">
                        <a:pos x="9" y="39"/>
                      </a:cxn>
                      <a:cxn ang="0">
                        <a:pos x="0" y="58"/>
                      </a:cxn>
                      <a:cxn ang="0">
                        <a:pos x="16" y="61"/>
                      </a:cxn>
                      <a:cxn ang="0">
                        <a:pos x="11" y="38"/>
                      </a:cxn>
                      <a:cxn ang="0">
                        <a:pos x="30" y="26"/>
                      </a:cxn>
                      <a:cxn ang="0">
                        <a:pos x="57" y="58"/>
                      </a:cxn>
                      <a:cxn ang="0">
                        <a:pos x="91" y="75"/>
                      </a:cxn>
                      <a:cxn ang="0">
                        <a:pos x="88" y="60"/>
                      </a:cxn>
                    </a:cxnLst>
                    <a:rect l="0" t="0" r="r" b="b"/>
                    <a:pathLst>
                      <a:path w="103" h="86">
                        <a:moveTo>
                          <a:pt x="88" y="60"/>
                        </a:moveTo>
                        <a:cubicBezTo>
                          <a:pt x="88" y="33"/>
                          <a:pt x="82" y="13"/>
                          <a:pt x="58" y="6"/>
                        </a:cubicBezTo>
                        <a:cubicBezTo>
                          <a:pt x="35" y="0"/>
                          <a:pt x="7" y="12"/>
                          <a:pt x="9" y="39"/>
                        </a:cubicBezTo>
                        <a:cubicBezTo>
                          <a:pt x="9" y="39"/>
                          <a:pt x="9" y="39"/>
                          <a:pt x="9" y="39"/>
                        </a:cubicBezTo>
                        <a:cubicBezTo>
                          <a:pt x="8" y="44"/>
                          <a:pt x="9" y="61"/>
                          <a:pt x="0" y="58"/>
                        </a:cubicBezTo>
                        <a:cubicBezTo>
                          <a:pt x="0" y="62"/>
                          <a:pt x="24" y="69"/>
                          <a:pt x="16" y="61"/>
                        </a:cubicBezTo>
                        <a:cubicBezTo>
                          <a:pt x="14" y="58"/>
                          <a:pt x="10" y="44"/>
                          <a:pt x="11" y="38"/>
                        </a:cubicBezTo>
                        <a:cubicBezTo>
                          <a:pt x="15" y="28"/>
                          <a:pt x="20" y="26"/>
                          <a:pt x="30" y="26"/>
                        </a:cubicBezTo>
                        <a:cubicBezTo>
                          <a:pt x="41" y="26"/>
                          <a:pt x="68" y="38"/>
                          <a:pt x="57" y="58"/>
                        </a:cubicBezTo>
                        <a:cubicBezTo>
                          <a:pt x="45" y="77"/>
                          <a:pt x="80" y="86"/>
                          <a:pt x="91" y="75"/>
                        </a:cubicBezTo>
                        <a:cubicBezTo>
                          <a:pt x="103" y="64"/>
                          <a:pt x="88" y="70"/>
                          <a:pt x="88" y="6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7" name="Freeform 290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2" y="-2782"/>
                    <a:ext cx="52" cy="3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10"/>
                      </a:cxn>
                      <a:cxn ang="0">
                        <a:pos x="22" y="15"/>
                      </a:cxn>
                      <a:cxn ang="0">
                        <a:pos x="21" y="6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2" h="15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1" y="10"/>
                        </a:cubicBezTo>
                        <a:cubicBezTo>
                          <a:pt x="7" y="11"/>
                          <a:pt x="15" y="13"/>
                          <a:pt x="22" y="15"/>
                        </a:cubicBezTo>
                        <a:cubicBezTo>
                          <a:pt x="22" y="12"/>
                          <a:pt x="22" y="9"/>
                          <a:pt x="21" y="6"/>
                        </a:cubicBezTo>
                        <a:cubicBezTo>
                          <a:pt x="14" y="4"/>
                          <a:pt x="6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8" name="Freeform 290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02" y="-2782"/>
                    <a:ext cx="120" cy="50"/>
                  </a:xfrm>
                  <a:custGeom>
                    <a:avLst/>
                    <a:gdLst/>
                    <a:ahLst/>
                    <a:cxnLst>
                      <a:cxn ang="0">
                        <a:pos x="27" y="21"/>
                      </a:cxn>
                      <a:cxn ang="0">
                        <a:pos x="50" y="10"/>
                      </a:cxn>
                      <a:cxn ang="0">
                        <a:pos x="51" y="0"/>
                      </a:cxn>
                      <a:cxn ang="0">
                        <a:pos x="27" y="11"/>
                      </a:cxn>
                      <a:cxn ang="0">
                        <a:pos x="1" y="6"/>
                      </a:cxn>
                      <a:cxn ang="0">
                        <a:pos x="0" y="6"/>
                      </a:cxn>
                      <a:cxn ang="0">
                        <a:pos x="1" y="15"/>
                      </a:cxn>
                      <a:cxn ang="0">
                        <a:pos x="1" y="15"/>
                      </a:cxn>
                      <a:cxn ang="0">
                        <a:pos x="27" y="21"/>
                      </a:cxn>
                    </a:cxnLst>
                    <a:rect l="0" t="0" r="r" b="b"/>
                    <a:pathLst>
                      <a:path w="51" h="21">
                        <a:moveTo>
                          <a:pt x="27" y="21"/>
                        </a:moveTo>
                        <a:cubicBezTo>
                          <a:pt x="35" y="21"/>
                          <a:pt x="45" y="14"/>
                          <a:pt x="50" y="10"/>
                        </a:cubicBezTo>
                        <a:cubicBezTo>
                          <a:pt x="51" y="6"/>
                          <a:pt x="51" y="3"/>
                          <a:pt x="51" y="0"/>
                        </a:cubicBezTo>
                        <a:cubicBezTo>
                          <a:pt x="47" y="3"/>
                          <a:pt x="35" y="11"/>
                          <a:pt x="27" y="11"/>
                        </a:cubicBezTo>
                        <a:cubicBezTo>
                          <a:pt x="24" y="11"/>
                          <a:pt x="12" y="9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9"/>
                          <a:pt x="1" y="12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3" y="18"/>
                          <a:pt x="24" y="21"/>
                          <a:pt x="27" y="21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9" name="Freeform 290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04" y="-2680"/>
                    <a:ext cx="121" cy="45"/>
                  </a:xfrm>
                  <a:custGeom>
                    <a:avLst/>
                    <a:gdLst/>
                    <a:ahLst/>
                    <a:cxnLst>
                      <a:cxn ang="0">
                        <a:pos x="49" y="0"/>
                      </a:cxn>
                      <a:cxn ang="0">
                        <a:pos x="28" y="8"/>
                      </a:cxn>
                      <a:cxn ang="0">
                        <a:pos x="1" y="2"/>
                      </a:cxn>
                      <a:cxn ang="0">
                        <a:pos x="1" y="2"/>
                      </a:cxn>
                      <a:cxn ang="0">
                        <a:pos x="0" y="13"/>
                      </a:cxn>
                      <a:cxn ang="0">
                        <a:pos x="1" y="13"/>
                      </a:cxn>
                      <a:cxn ang="0">
                        <a:pos x="28" y="19"/>
                      </a:cxn>
                      <a:cxn ang="0">
                        <a:pos x="51" y="9"/>
                      </a:cxn>
                      <a:cxn ang="0">
                        <a:pos x="49" y="0"/>
                      </a:cxn>
                    </a:cxnLst>
                    <a:rect l="0" t="0" r="r" b="b"/>
                    <a:pathLst>
                      <a:path w="51" h="19">
                        <a:moveTo>
                          <a:pt x="49" y="0"/>
                        </a:moveTo>
                        <a:cubicBezTo>
                          <a:pt x="43" y="4"/>
                          <a:pt x="35" y="8"/>
                          <a:pt x="28" y="8"/>
                        </a:cubicBezTo>
                        <a:cubicBezTo>
                          <a:pt x="25" y="8"/>
                          <a:pt x="14" y="6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6"/>
                          <a:pt x="0" y="9"/>
                          <a:pt x="0" y="13"/>
                        </a:cubicBezTo>
                        <a:cubicBezTo>
                          <a:pt x="0" y="13"/>
                          <a:pt x="0" y="13"/>
                          <a:pt x="1" y="13"/>
                        </a:cubicBezTo>
                        <a:cubicBezTo>
                          <a:pt x="13" y="16"/>
                          <a:pt x="25" y="19"/>
                          <a:pt x="28" y="19"/>
                        </a:cubicBezTo>
                        <a:cubicBezTo>
                          <a:pt x="35" y="19"/>
                          <a:pt x="44" y="14"/>
                          <a:pt x="51" y="9"/>
                        </a:cubicBezTo>
                        <a:cubicBezTo>
                          <a:pt x="50" y="6"/>
                          <a:pt x="49" y="3"/>
                          <a:pt x="49" y="0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70" name="Freeform 290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350" y="-2687"/>
                    <a:ext cx="57" cy="37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10"/>
                      </a:cxn>
                      <a:cxn ang="0">
                        <a:pos x="23" y="16"/>
                      </a:cxn>
                      <a:cxn ang="0">
                        <a:pos x="24" y="5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4" h="16">
                        <a:moveTo>
                          <a:pt x="2" y="0"/>
                        </a:moveTo>
                        <a:cubicBezTo>
                          <a:pt x="1" y="3"/>
                          <a:pt x="1" y="6"/>
                          <a:pt x="0" y="10"/>
                        </a:cubicBezTo>
                        <a:cubicBezTo>
                          <a:pt x="7" y="12"/>
                          <a:pt x="15" y="14"/>
                          <a:pt x="23" y="16"/>
                        </a:cubicBezTo>
                        <a:cubicBezTo>
                          <a:pt x="23" y="12"/>
                          <a:pt x="24" y="9"/>
                          <a:pt x="24" y="5"/>
                        </a:cubicBezTo>
                        <a:cubicBezTo>
                          <a:pt x="16" y="3"/>
                          <a:pt x="8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71" name="Freeform 291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456" y="-2855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22" y="5"/>
                      </a:cxn>
                      <a:cxn ang="0">
                        <a:pos x="0" y="0"/>
                      </a:cxn>
                      <a:cxn ang="0">
                        <a:pos x="22" y="5"/>
                      </a:cxn>
                    </a:cxnLst>
                    <a:rect l="0" t="0" r="r" b="b"/>
                    <a:pathLst>
                      <a:path w="22" h="5">
                        <a:moveTo>
                          <a:pt x="22" y="5"/>
                        </a:moveTo>
                        <a:lnTo>
                          <a:pt x="0" y="0"/>
                        </a:lnTo>
                        <a:lnTo>
                          <a:pt x="22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72" name="Line 2911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1456" y="-2855"/>
                    <a:ext cx="22" cy="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225" name="Group 1904"/>
                <p:cNvGrpSpPr>
                  <a:grpSpLocks/>
                </p:cNvGrpSpPr>
                <p:nvPr/>
              </p:nvGrpSpPr>
              <p:grpSpPr bwMode="gray">
                <a:xfrm>
                  <a:off x="3112123" y="3352923"/>
                  <a:ext cx="661010" cy="1980029"/>
                  <a:chOff x="74" y="-3287"/>
                  <a:chExt cx="470" cy="1119"/>
                </a:xfrm>
              </p:grpSpPr>
              <p:sp>
                <p:nvSpPr>
                  <p:cNvPr id="226" name="Freeform 190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4" y="-2746"/>
                    <a:ext cx="211" cy="578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0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5"/>
                      </a:cxn>
                      <a:cxn ang="0">
                        <a:pos x="43" y="204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19"/>
                          <a:pt x="24" y="13"/>
                          <a:pt x="11" y="10"/>
                        </a:cubicBezTo>
                        <a:cubicBezTo>
                          <a:pt x="5" y="9"/>
                          <a:pt x="3" y="4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3" y="204"/>
                        </a:cubicBezTo>
                        <a:cubicBezTo>
                          <a:pt x="43" y="206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0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7" name="Freeform 190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4" y="-2746"/>
                    <a:ext cx="211" cy="578"/>
                  </a:xfrm>
                  <a:custGeom>
                    <a:avLst/>
                    <a:gdLst/>
                    <a:ahLst/>
                    <a:cxnLst>
                      <a:cxn ang="0">
                        <a:pos x="62" y="20"/>
                      </a:cxn>
                      <a:cxn ang="0">
                        <a:pos x="11" y="10"/>
                      </a:cxn>
                      <a:cxn ang="0">
                        <a:pos x="2" y="0"/>
                      </a:cxn>
                      <a:cxn ang="0">
                        <a:pos x="2" y="36"/>
                      </a:cxn>
                      <a:cxn ang="0">
                        <a:pos x="2" y="205"/>
                      </a:cxn>
                      <a:cxn ang="0">
                        <a:pos x="43" y="204"/>
                      </a:cxn>
                      <a:cxn ang="0">
                        <a:pos x="43" y="211"/>
                      </a:cxn>
                      <a:cxn ang="0">
                        <a:pos x="88" y="218"/>
                      </a:cxn>
                      <a:cxn ang="0">
                        <a:pos x="88" y="156"/>
                      </a:cxn>
                      <a:cxn ang="0">
                        <a:pos x="89" y="7"/>
                      </a:cxn>
                      <a:cxn ang="0">
                        <a:pos x="89" y="5"/>
                      </a:cxn>
                      <a:cxn ang="0">
                        <a:pos x="89" y="5"/>
                      </a:cxn>
                      <a:cxn ang="0">
                        <a:pos x="62" y="20"/>
                      </a:cxn>
                    </a:cxnLst>
                    <a:rect l="0" t="0" r="r" b="b"/>
                    <a:pathLst>
                      <a:path w="89" h="245">
                        <a:moveTo>
                          <a:pt x="62" y="20"/>
                        </a:moveTo>
                        <a:cubicBezTo>
                          <a:pt x="54" y="19"/>
                          <a:pt x="24" y="13"/>
                          <a:pt x="11" y="10"/>
                        </a:cubicBezTo>
                        <a:cubicBezTo>
                          <a:pt x="5" y="9"/>
                          <a:pt x="3" y="4"/>
                          <a:pt x="2" y="0"/>
                        </a:cubicBezTo>
                        <a:cubicBezTo>
                          <a:pt x="2" y="18"/>
                          <a:pt x="2" y="32"/>
                          <a:pt x="2" y="36"/>
                        </a:cubicBezTo>
                        <a:cubicBezTo>
                          <a:pt x="2" y="49"/>
                          <a:pt x="0" y="181"/>
                          <a:pt x="2" y="205"/>
                        </a:cubicBezTo>
                        <a:cubicBezTo>
                          <a:pt x="3" y="228"/>
                          <a:pt x="43" y="224"/>
                          <a:pt x="43" y="204"/>
                        </a:cubicBezTo>
                        <a:cubicBezTo>
                          <a:pt x="43" y="206"/>
                          <a:pt x="43" y="211"/>
                          <a:pt x="43" y="211"/>
                        </a:cubicBezTo>
                        <a:cubicBezTo>
                          <a:pt x="46" y="245"/>
                          <a:pt x="86" y="235"/>
                          <a:pt x="88" y="218"/>
                        </a:cubicBezTo>
                        <a:cubicBezTo>
                          <a:pt x="89" y="201"/>
                          <a:pt x="88" y="171"/>
                          <a:pt x="88" y="156"/>
                        </a:cubicBezTo>
                        <a:cubicBezTo>
                          <a:pt x="88" y="140"/>
                          <a:pt x="89" y="47"/>
                          <a:pt x="89" y="7"/>
                        </a:cubicBezTo>
                        <a:cubicBezTo>
                          <a:pt x="89" y="6"/>
                          <a:pt x="89" y="6"/>
                          <a:pt x="89" y="5"/>
                        </a:cubicBezTo>
                        <a:cubicBezTo>
                          <a:pt x="89" y="5"/>
                          <a:pt x="89" y="5"/>
                          <a:pt x="89" y="5"/>
                        </a:cubicBezTo>
                        <a:cubicBezTo>
                          <a:pt x="86" y="16"/>
                          <a:pt x="70" y="22"/>
                          <a:pt x="62" y="2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" name="Freeform 190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4" y="-3134"/>
                    <a:ext cx="470" cy="546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60" y="203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1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6" y="21"/>
                          <a:pt x="113" y="16"/>
                          <a:pt x="100" y="12"/>
                        </a:cubicBezTo>
                        <a:cubicBezTo>
                          <a:pt x="89" y="9"/>
                          <a:pt x="69" y="3"/>
                          <a:pt x="60" y="2"/>
                        </a:cubicBezTo>
                        <a:cubicBezTo>
                          <a:pt x="51" y="0"/>
                          <a:pt x="34" y="3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4"/>
                          <a:pt x="63" y="174"/>
                        </a:cubicBezTo>
                        <a:cubicBezTo>
                          <a:pt x="75" y="177"/>
                          <a:pt x="106" y="187"/>
                          <a:pt x="113" y="188"/>
                        </a:cubicBezTo>
                        <a:cubicBezTo>
                          <a:pt x="122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2" y="109"/>
                          <a:pt x="148" y="149"/>
                          <a:pt x="160" y="203"/>
                        </a:cubicBezTo>
                        <a:cubicBezTo>
                          <a:pt x="165" y="231"/>
                          <a:pt x="199" y="218"/>
                          <a:pt x="193" y="194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" name="Freeform 190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74" y="-3134"/>
                    <a:ext cx="470" cy="546"/>
                  </a:xfrm>
                  <a:custGeom>
                    <a:avLst/>
                    <a:gdLst/>
                    <a:ahLst/>
                    <a:cxnLst>
                      <a:cxn ang="0">
                        <a:pos x="193" y="194"/>
                      </a:cxn>
                      <a:cxn ang="0">
                        <a:pos x="169" y="49"/>
                      </a:cxn>
                      <a:cxn ang="0">
                        <a:pos x="143" y="24"/>
                      </a:cxn>
                      <a:cxn ang="0">
                        <a:pos x="100" y="12"/>
                      </a:cxn>
                      <a:cxn ang="0">
                        <a:pos x="60" y="2"/>
                      </a:cxn>
                      <a:cxn ang="0">
                        <a:pos x="31" y="12"/>
                      </a:cxn>
                      <a:cxn ang="0">
                        <a:pos x="4" y="159"/>
                      </a:cxn>
                      <a:cxn ang="0">
                        <a:pos x="36" y="168"/>
                      </a:cxn>
                      <a:cxn ang="0">
                        <a:pos x="54" y="47"/>
                      </a:cxn>
                      <a:cxn ang="0">
                        <a:pos x="53" y="164"/>
                      </a:cxn>
                      <a:cxn ang="0">
                        <a:pos x="63" y="174"/>
                      </a:cxn>
                      <a:cxn ang="0">
                        <a:pos x="113" y="188"/>
                      </a:cxn>
                      <a:cxn ang="0">
                        <a:pos x="140" y="169"/>
                      </a:cxn>
                      <a:cxn ang="0">
                        <a:pos x="140" y="169"/>
                      </a:cxn>
                      <a:cxn ang="0">
                        <a:pos x="138" y="87"/>
                      </a:cxn>
                      <a:cxn ang="0">
                        <a:pos x="136" y="70"/>
                      </a:cxn>
                      <a:cxn ang="0">
                        <a:pos x="136" y="69"/>
                      </a:cxn>
                      <a:cxn ang="0">
                        <a:pos x="136" y="70"/>
                      </a:cxn>
                      <a:cxn ang="0">
                        <a:pos x="138" y="87"/>
                      </a:cxn>
                      <a:cxn ang="0">
                        <a:pos x="160" y="203"/>
                      </a:cxn>
                      <a:cxn ang="0">
                        <a:pos x="193" y="194"/>
                      </a:cxn>
                    </a:cxnLst>
                    <a:rect l="0" t="0" r="r" b="b"/>
                    <a:pathLst>
                      <a:path w="199" h="231">
                        <a:moveTo>
                          <a:pt x="193" y="194"/>
                        </a:moveTo>
                        <a:cubicBezTo>
                          <a:pt x="189" y="184"/>
                          <a:pt x="172" y="67"/>
                          <a:pt x="169" y="49"/>
                        </a:cubicBezTo>
                        <a:cubicBezTo>
                          <a:pt x="166" y="32"/>
                          <a:pt x="151" y="26"/>
                          <a:pt x="143" y="24"/>
                        </a:cubicBezTo>
                        <a:cubicBezTo>
                          <a:pt x="136" y="21"/>
                          <a:pt x="113" y="16"/>
                          <a:pt x="100" y="12"/>
                        </a:cubicBezTo>
                        <a:cubicBezTo>
                          <a:pt x="89" y="9"/>
                          <a:pt x="69" y="3"/>
                          <a:pt x="60" y="2"/>
                        </a:cubicBezTo>
                        <a:cubicBezTo>
                          <a:pt x="51" y="0"/>
                          <a:pt x="34" y="3"/>
                          <a:pt x="31" y="12"/>
                        </a:cubicBezTo>
                        <a:cubicBezTo>
                          <a:pt x="29" y="17"/>
                          <a:pt x="8" y="139"/>
                          <a:pt x="4" y="159"/>
                        </a:cubicBezTo>
                        <a:cubicBezTo>
                          <a:pt x="0" y="180"/>
                          <a:pt x="31" y="184"/>
                          <a:pt x="36" y="168"/>
                        </a:cubicBezTo>
                        <a:cubicBezTo>
                          <a:pt x="40" y="157"/>
                          <a:pt x="55" y="38"/>
                          <a:pt x="54" y="47"/>
                        </a:cubicBezTo>
                        <a:cubicBezTo>
                          <a:pt x="54" y="53"/>
                          <a:pt x="53" y="121"/>
                          <a:pt x="53" y="164"/>
                        </a:cubicBezTo>
                        <a:cubicBezTo>
                          <a:pt x="54" y="169"/>
                          <a:pt x="56" y="174"/>
                          <a:pt x="63" y="174"/>
                        </a:cubicBezTo>
                        <a:cubicBezTo>
                          <a:pt x="75" y="177"/>
                          <a:pt x="106" y="187"/>
                          <a:pt x="113" y="188"/>
                        </a:cubicBezTo>
                        <a:cubicBezTo>
                          <a:pt x="122" y="190"/>
                          <a:pt x="137" y="180"/>
                          <a:pt x="140" y="169"/>
                        </a:cubicBezTo>
                        <a:cubicBezTo>
                          <a:pt x="140" y="169"/>
                          <a:pt x="140" y="169"/>
                          <a:pt x="140" y="169"/>
                        </a:cubicBezTo>
                        <a:cubicBezTo>
                          <a:pt x="140" y="141"/>
                          <a:pt x="140" y="111"/>
                          <a:pt x="138" y="87"/>
                        </a:cubicBezTo>
                        <a:cubicBezTo>
                          <a:pt x="137" y="78"/>
                          <a:pt x="137" y="73"/>
                          <a:pt x="136" y="70"/>
                        </a:cubicBezTo>
                        <a:cubicBezTo>
                          <a:pt x="136" y="69"/>
                          <a:pt x="136" y="69"/>
                          <a:pt x="136" y="69"/>
                        </a:cubicBezTo>
                        <a:cubicBezTo>
                          <a:pt x="136" y="69"/>
                          <a:pt x="136" y="69"/>
                          <a:pt x="136" y="70"/>
                        </a:cubicBezTo>
                        <a:cubicBezTo>
                          <a:pt x="137" y="75"/>
                          <a:pt x="138" y="81"/>
                          <a:pt x="138" y="87"/>
                        </a:cubicBezTo>
                        <a:cubicBezTo>
                          <a:pt x="142" y="109"/>
                          <a:pt x="148" y="149"/>
                          <a:pt x="160" y="203"/>
                        </a:cubicBezTo>
                        <a:cubicBezTo>
                          <a:pt x="165" y="231"/>
                          <a:pt x="199" y="218"/>
                          <a:pt x="193" y="194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0" name="Freeform 190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77" y="-2654"/>
                    <a:ext cx="24" cy="389"/>
                  </a:xfrm>
                  <a:custGeom>
                    <a:avLst/>
                    <a:gdLst/>
                    <a:ahLst/>
                    <a:cxnLst>
                      <a:cxn ang="0">
                        <a:pos x="8" y="165"/>
                      </a:cxn>
                      <a:cxn ang="0">
                        <a:pos x="9" y="1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" h="165">
                        <a:moveTo>
                          <a:pt x="8" y="165"/>
                        </a:moveTo>
                        <a:cubicBezTo>
                          <a:pt x="7" y="131"/>
                          <a:pt x="10" y="16"/>
                          <a:pt x="9" y="12"/>
                        </a:cubicBezTo>
                        <a:cubicBezTo>
                          <a:pt x="9" y="8"/>
                          <a:pt x="1" y="7"/>
                          <a:pt x="0" y="0"/>
                        </a:cubicBezTo>
                      </a:path>
                    </a:pathLst>
                  </a:custGeom>
                  <a:noFill/>
                  <a:ln w="6350" cap="rnd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1" name="Freeform 1910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19" y="-3134"/>
                    <a:ext cx="376" cy="449"/>
                  </a:xfrm>
                  <a:custGeom>
                    <a:avLst/>
                    <a:gdLst/>
                    <a:ahLst/>
                    <a:cxnLst>
                      <a:cxn ang="0">
                        <a:pos x="150" y="49"/>
                      </a:cxn>
                      <a:cxn ang="0">
                        <a:pos x="124" y="24"/>
                      </a:cxn>
                      <a:cxn ang="0">
                        <a:pos x="106" y="18"/>
                      </a:cxn>
                      <a:cxn ang="0">
                        <a:pos x="69" y="72"/>
                      </a:cxn>
                      <a:cxn ang="0">
                        <a:pos x="68" y="181"/>
                      </a:cxn>
                      <a:cxn ang="0">
                        <a:pos x="69" y="72"/>
                      </a:cxn>
                      <a:cxn ang="0">
                        <a:pos x="50" y="14"/>
                      </a:cxn>
                      <a:cxn ang="0">
                        <a:pos x="66" y="8"/>
                      </a:cxn>
                      <a:cxn ang="0">
                        <a:pos x="41" y="2"/>
                      </a:cxn>
                      <a:cxn ang="0">
                        <a:pos x="12" y="12"/>
                      </a:cxn>
                      <a:cxn ang="0">
                        <a:pos x="0" y="73"/>
                      </a:cxn>
                      <a:cxn ang="0">
                        <a:pos x="30" y="84"/>
                      </a:cxn>
                      <a:cxn ang="0">
                        <a:pos x="35" y="47"/>
                      </a:cxn>
                      <a:cxn ang="0">
                        <a:pos x="34" y="164"/>
                      </a:cxn>
                      <a:cxn ang="0">
                        <a:pos x="44" y="174"/>
                      </a:cxn>
                      <a:cxn ang="0">
                        <a:pos x="94" y="188"/>
                      </a:cxn>
                      <a:cxn ang="0">
                        <a:pos x="121" y="169"/>
                      </a:cxn>
                      <a:cxn ang="0">
                        <a:pos x="121" y="112"/>
                      </a:cxn>
                      <a:cxn ang="0">
                        <a:pos x="120" y="112"/>
                      </a:cxn>
                      <a:cxn ang="0">
                        <a:pos x="121" y="112"/>
                      </a:cxn>
                      <a:cxn ang="0">
                        <a:pos x="119" y="87"/>
                      </a:cxn>
                      <a:cxn ang="0">
                        <a:pos x="118" y="75"/>
                      </a:cxn>
                      <a:cxn ang="0">
                        <a:pos x="117" y="70"/>
                      </a:cxn>
                      <a:cxn ang="0">
                        <a:pos x="117" y="69"/>
                      </a:cxn>
                      <a:cxn ang="0">
                        <a:pos x="117" y="70"/>
                      </a:cxn>
                      <a:cxn ang="0">
                        <a:pos x="118" y="75"/>
                      </a:cxn>
                      <a:cxn ang="0">
                        <a:pos x="119" y="87"/>
                      </a:cxn>
                      <a:cxn ang="0">
                        <a:pos x="123" y="112"/>
                      </a:cxn>
                      <a:cxn ang="0">
                        <a:pos x="159" y="105"/>
                      </a:cxn>
                      <a:cxn ang="0">
                        <a:pos x="150" y="49"/>
                      </a:cxn>
                    </a:cxnLst>
                    <a:rect l="0" t="0" r="r" b="b"/>
                    <a:pathLst>
                      <a:path w="159" h="190">
                        <a:moveTo>
                          <a:pt x="150" y="49"/>
                        </a:moveTo>
                        <a:cubicBezTo>
                          <a:pt x="147" y="32"/>
                          <a:pt x="132" y="26"/>
                          <a:pt x="124" y="24"/>
                        </a:cubicBezTo>
                        <a:cubicBezTo>
                          <a:pt x="120" y="22"/>
                          <a:pt x="113" y="20"/>
                          <a:pt x="106" y="18"/>
                        </a:cubicBezTo>
                        <a:cubicBezTo>
                          <a:pt x="87" y="40"/>
                          <a:pt x="69" y="72"/>
                          <a:pt x="69" y="72"/>
                        </a:cubicBezTo>
                        <a:cubicBezTo>
                          <a:pt x="69" y="83"/>
                          <a:pt x="68" y="181"/>
                          <a:pt x="68" y="181"/>
                        </a:cubicBezTo>
                        <a:cubicBezTo>
                          <a:pt x="69" y="72"/>
                          <a:pt x="69" y="72"/>
                          <a:pt x="69" y="72"/>
                        </a:cubicBezTo>
                        <a:cubicBezTo>
                          <a:pt x="69" y="64"/>
                          <a:pt x="56" y="34"/>
                          <a:pt x="50" y="14"/>
                        </a:cubicBezTo>
                        <a:cubicBezTo>
                          <a:pt x="66" y="8"/>
                          <a:pt x="66" y="8"/>
                          <a:pt x="66" y="8"/>
                        </a:cubicBezTo>
                        <a:cubicBezTo>
                          <a:pt x="57" y="5"/>
                          <a:pt x="47" y="3"/>
                          <a:pt x="41" y="2"/>
                        </a:cubicBezTo>
                        <a:cubicBezTo>
                          <a:pt x="32" y="0"/>
                          <a:pt x="15" y="3"/>
                          <a:pt x="12" y="12"/>
                        </a:cubicBezTo>
                        <a:cubicBezTo>
                          <a:pt x="11" y="14"/>
                          <a:pt x="6" y="42"/>
                          <a:pt x="0" y="73"/>
                        </a:cubicBezTo>
                        <a:cubicBezTo>
                          <a:pt x="14" y="81"/>
                          <a:pt x="25" y="83"/>
                          <a:pt x="30" y="84"/>
                        </a:cubicBezTo>
                        <a:cubicBezTo>
                          <a:pt x="33" y="61"/>
                          <a:pt x="35" y="43"/>
                          <a:pt x="35" y="47"/>
                        </a:cubicBezTo>
                        <a:cubicBezTo>
                          <a:pt x="35" y="53"/>
                          <a:pt x="34" y="121"/>
                          <a:pt x="34" y="164"/>
                        </a:cubicBezTo>
                        <a:cubicBezTo>
                          <a:pt x="35" y="169"/>
                          <a:pt x="37" y="174"/>
                          <a:pt x="44" y="174"/>
                        </a:cubicBezTo>
                        <a:cubicBezTo>
                          <a:pt x="56" y="177"/>
                          <a:pt x="87" y="187"/>
                          <a:pt x="94" y="188"/>
                        </a:cubicBezTo>
                        <a:cubicBezTo>
                          <a:pt x="103" y="190"/>
                          <a:pt x="118" y="180"/>
                          <a:pt x="121" y="169"/>
                        </a:cubicBezTo>
                        <a:cubicBezTo>
                          <a:pt x="121" y="150"/>
                          <a:pt x="121" y="130"/>
                          <a:pt x="121" y="112"/>
                        </a:cubicBezTo>
                        <a:cubicBezTo>
                          <a:pt x="120" y="112"/>
                          <a:pt x="120" y="112"/>
                          <a:pt x="120" y="112"/>
                        </a:cubicBezTo>
                        <a:cubicBezTo>
                          <a:pt x="120" y="112"/>
                          <a:pt x="120" y="112"/>
                          <a:pt x="121" y="112"/>
                        </a:cubicBezTo>
                        <a:cubicBezTo>
                          <a:pt x="120" y="103"/>
                          <a:pt x="120" y="95"/>
                          <a:pt x="119" y="87"/>
                        </a:cubicBezTo>
                        <a:cubicBezTo>
                          <a:pt x="119" y="82"/>
                          <a:pt x="118" y="78"/>
                          <a:pt x="118" y="75"/>
                        </a:cubicBezTo>
                        <a:cubicBezTo>
                          <a:pt x="117" y="73"/>
                          <a:pt x="117" y="72"/>
                          <a:pt x="117" y="70"/>
                        </a:cubicBezTo>
                        <a:cubicBezTo>
                          <a:pt x="117" y="69"/>
                          <a:pt x="117" y="69"/>
                          <a:pt x="117" y="69"/>
                        </a:cubicBezTo>
                        <a:cubicBezTo>
                          <a:pt x="117" y="70"/>
                          <a:pt x="117" y="70"/>
                          <a:pt x="117" y="70"/>
                        </a:cubicBezTo>
                        <a:cubicBezTo>
                          <a:pt x="117" y="71"/>
                          <a:pt x="118" y="73"/>
                          <a:pt x="118" y="75"/>
                        </a:cubicBezTo>
                        <a:cubicBezTo>
                          <a:pt x="119" y="79"/>
                          <a:pt x="119" y="83"/>
                          <a:pt x="119" y="87"/>
                        </a:cubicBezTo>
                        <a:cubicBezTo>
                          <a:pt x="120" y="94"/>
                          <a:pt x="122" y="102"/>
                          <a:pt x="123" y="112"/>
                        </a:cubicBezTo>
                        <a:cubicBezTo>
                          <a:pt x="130" y="112"/>
                          <a:pt x="145" y="112"/>
                          <a:pt x="159" y="105"/>
                        </a:cubicBezTo>
                        <a:cubicBezTo>
                          <a:pt x="155" y="79"/>
                          <a:pt x="151" y="56"/>
                          <a:pt x="150" y="4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2" name="Freeform 1911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28" y="-3162"/>
                    <a:ext cx="153" cy="97"/>
                  </a:xfrm>
                  <a:custGeom>
                    <a:avLst/>
                    <a:gdLst/>
                    <a:ahLst/>
                    <a:cxnLst>
                      <a:cxn ang="0">
                        <a:pos x="29" y="39"/>
                      </a:cxn>
                      <a:cxn ang="0">
                        <a:pos x="9" y="19"/>
                      </a:cxn>
                      <a:cxn ang="0">
                        <a:pos x="15" y="13"/>
                      </a:cxn>
                      <a:cxn ang="0">
                        <a:pos x="53" y="16"/>
                      </a:cxn>
                      <a:cxn ang="0">
                        <a:pos x="56" y="30"/>
                      </a:cxn>
                      <a:cxn ang="0">
                        <a:pos x="29" y="39"/>
                      </a:cxn>
                    </a:cxnLst>
                    <a:rect l="0" t="0" r="r" b="b"/>
                    <a:pathLst>
                      <a:path w="65" h="41">
                        <a:moveTo>
                          <a:pt x="29" y="39"/>
                        </a:moveTo>
                        <a:cubicBezTo>
                          <a:pt x="13" y="37"/>
                          <a:pt x="0" y="23"/>
                          <a:pt x="9" y="19"/>
                        </a:cubicBezTo>
                        <a:cubicBezTo>
                          <a:pt x="14" y="16"/>
                          <a:pt x="12" y="16"/>
                          <a:pt x="15" y="13"/>
                        </a:cubicBezTo>
                        <a:cubicBezTo>
                          <a:pt x="17" y="10"/>
                          <a:pt x="53" y="0"/>
                          <a:pt x="53" y="16"/>
                        </a:cubicBezTo>
                        <a:cubicBezTo>
                          <a:pt x="53" y="21"/>
                          <a:pt x="46" y="25"/>
                          <a:pt x="56" y="30"/>
                        </a:cubicBezTo>
                        <a:cubicBezTo>
                          <a:pt x="65" y="33"/>
                          <a:pt x="45" y="41"/>
                          <a:pt x="29" y="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3" name="Freeform 1912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" y="-3131"/>
                    <a:ext cx="211" cy="446"/>
                  </a:xfrm>
                  <a:custGeom>
                    <a:avLst/>
                    <a:gdLst/>
                    <a:ahLst/>
                    <a:cxnLst>
                      <a:cxn ang="0">
                        <a:pos x="89" y="22"/>
                      </a:cxn>
                      <a:cxn ang="0">
                        <a:pos x="72" y="17"/>
                      </a:cxn>
                      <a:cxn ang="0">
                        <a:pos x="35" y="71"/>
                      </a:cxn>
                      <a:cxn ang="0">
                        <a:pos x="34" y="180"/>
                      </a:cxn>
                      <a:cxn ang="0">
                        <a:pos x="35" y="71"/>
                      </a:cxn>
                      <a:cxn ang="0">
                        <a:pos x="18" y="15"/>
                      </a:cxn>
                      <a:cxn ang="0">
                        <a:pos x="21" y="4"/>
                      </a:cxn>
                      <a:cxn ang="0">
                        <a:pos x="7" y="1"/>
                      </a:cxn>
                      <a:cxn ang="0">
                        <a:pos x="3" y="0"/>
                      </a:cxn>
                      <a:cxn ang="0">
                        <a:pos x="0" y="163"/>
                      </a:cxn>
                      <a:cxn ang="0">
                        <a:pos x="10" y="173"/>
                      </a:cxn>
                      <a:cxn ang="0">
                        <a:pos x="60" y="187"/>
                      </a:cxn>
                      <a:cxn ang="0">
                        <a:pos x="87" y="168"/>
                      </a:cxn>
                      <a:cxn ang="0">
                        <a:pos x="85" y="86"/>
                      </a:cxn>
                      <a:cxn ang="0">
                        <a:pos x="89" y="22"/>
                      </a:cxn>
                    </a:cxnLst>
                    <a:rect l="0" t="0" r="r" b="b"/>
                    <a:pathLst>
                      <a:path w="89" h="189">
                        <a:moveTo>
                          <a:pt x="89" y="22"/>
                        </a:moveTo>
                        <a:cubicBezTo>
                          <a:pt x="86" y="21"/>
                          <a:pt x="79" y="19"/>
                          <a:pt x="72" y="17"/>
                        </a:cubicBezTo>
                        <a:cubicBezTo>
                          <a:pt x="53" y="39"/>
                          <a:pt x="35" y="71"/>
                          <a:pt x="35" y="71"/>
                        </a:cubicBezTo>
                        <a:cubicBezTo>
                          <a:pt x="35" y="82"/>
                          <a:pt x="34" y="180"/>
                          <a:pt x="34" y="180"/>
                        </a:cubicBezTo>
                        <a:cubicBezTo>
                          <a:pt x="35" y="71"/>
                          <a:pt x="35" y="71"/>
                          <a:pt x="35" y="71"/>
                        </a:cubicBezTo>
                        <a:cubicBezTo>
                          <a:pt x="35" y="63"/>
                          <a:pt x="19" y="23"/>
                          <a:pt x="18" y="15"/>
                        </a:cubicBezTo>
                        <a:cubicBezTo>
                          <a:pt x="17" y="7"/>
                          <a:pt x="21" y="4"/>
                          <a:pt x="21" y="4"/>
                        </a:cubicBezTo>
                        <a:cubicBezTo>
                          <a:pt x="12" y="1"/>
                          <a:pt x="13" y="2"/>
                          <a:pt x="7" y="1"/>
                        </a:cubicBezTo>
                        <a:cubicBezTo>
                          <a:pt x="6" y="0"/>
                          <a:pt x="5" y="0"/>
                          <a:pt x="3" y="0"/>
                        </a:cubicBezTo>
                        <a:cubicBezTo>
                          <a:pt x="0" y="25"/>
                          <a:pt x="0" y="120"/>
                          <a:pt x="0" y="163"/>
                        </a:cubicBezTo>
                        <a:cubicBezTo>
                          <a:pt x="1" y="168"/>
                          <a:pt x="3" y="173"/>
                          <a:pt x="10" y="173"/>
                        </a:cubicBezTo>
                        <a:cubicBezTo>
                          <a:pt x="22" y="176"/>
                          <a:pt x="53" y="186"/>
                          <a:pt x="60" y="187"/>
                        </a:cubicBezTo>
                        <a:cubicBezTo>
                          <a:pt x="69" y="189"/>
                          <a:pt x="84" y="179"/>
                          <a:pt x="87" y="168"/>
                        </a:cubicBezTo>
                        <a:cubicBezTo>
                          <a:pt x="87" y="149"/>
                          <a:pt x="86" y="94"/>
                          <a:pt x="85" y="86"/>
                        </a:cubicBezTo>
                        <a:cubicBezTo>
                          <a:pt x="80" y="51"/>
                          <a:pt x="89" y="33"/>
                          <a:pt x="89" y="22"/>
                        </a:cubicBezTo>
                        <a:close/>
                      </a:path>
                    </a:pathLst>
                  </a:custGeom>
                  <a:solidFill>
                    <a:srgbClr val="E2001A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4" name="Freeform 1913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6" y="-3287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1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5" name="Freeform 1914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06" y="-3287"/>
                    <a:ext cx="189" cy="189"/>
                  </a:xfrm>
                  <a:custGeom>
                    <a:avLst/>
                    <a:gdLst/>
                    <a:ahLst/>
                    <a:cxnLst>
                      <a:cxn ang="0">
                        <a:pos x="38" y="1"/>
                      </a:cxn>
                      <a:cxn ang="0">
                        <a:pos x="1" y="41"/>
                      </a:cxn>
                      <a:cxn ang="0">
                        <a:pos x="42" y="79"/>
                      </a:cxn>
                      <a:cxn ang="0">
                        <a:pos x="79" y="38"/>
                      </a:cxn>
                      <a:cxn ang="0">
                        <a:pos x="38" y="1"/>
                      </a:cxn>
                    </a:cxnLst>
                    <a:rect l="0" t="0" r="r" b="b"/>
                    <a:pathLst>
                      <a:path w="80" h="80">
                        <a:moveTo>
                          <a:pt x="38" y="1"/>
                        </a:moveTo>
                        <a:cubicBezTo>
                          <a:pt x="16" y="2"/>
                          <a:pt x="0" y="20"/>
                          <a:pt x="1" y="41"/>
                        </a:cubicBezTo>
                        <a:cubicBezTo>
                          <a:pt x="1" y="63"/>
                          <a:pt x="20" y="80"/>
                          <a:pt x="42" y="79"/>
                        </a:cubicBezTo>
                        <a:cubicBezTo>
                          <a:pt x="63" y="78"/>
                          <a:pt x="80" y="60"/>
                          <a:pt x="79" y="38"/>
                        </a:cubicBezTo>
                        <a:cubicBezTo>
                          <a:pt x="78" y="17"/>
                          <a:pt x="60" y="0"/>
                          <a:pt x="38" y="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6" name="Freeform 1915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" y="-2874"/>
                    <a:ext cx="81" cy="4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24"/>
                      </a:cxn>
                      <a:cxn ang="0">
                        <a:pos x="81" y="45"/>
                      </a:cxn>
                      <a:cxn ang="0">
                        <a:pos x="81" y="21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81" h="45">
                        <a:moveTo>
                          <a:pt x="3" y="0"/>
                        </a:moveTo>
                        <a:lnTo>
                          <a:pt x="0" y="24"/>
                        </a:lnTo>
                        <a:lnTo>
                          <a:pt x="81" y="45"/>
                        </a:lnTo>
                        <a:lnTo>
                          <a:pt x="81" y="2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7" name="Freeform 1916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80" y="-2869"/>
                    <a:ext cx="125" cy="54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53" y="10"/>
                      </a:cxn>
                      <a:cxn ang="0">
                        <a:pos x="53" y="0"/>
                      </a:cxn>
                      <a:cxn ang="0">
                        <a:pos x="27" y="13"/>
                      </a:cxn>
                      <a:cxn ang="0">
                        <a:pos x="0" y="7"/>
                      </a:cxn>
                      <a:cxn ang="0">
                        <a:pos x="0" y="17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53" h="23">
                        <a:moveTo>
                          <a:pt x="27" y="23"/>
                        </a:moveTo>
                        <a:cubicBezTo>
                          <a:pt x="35" y="23"/>
                          <a:pt x="48" y="14"/>
                          <a:pt x="53" y="10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cubicBezTo>
                          <a:pt x="48" y="4"/>
                          <a:pt x="36" y="13"/>
                          <a:pt x="27" y="13"/>
                        </a:cubicBezTo>
                        <a:cubicBezTo>
                          <a:pt x="24" y="13"/>
                          <a:pt x="0" y="7"/>
                          <a:pt x="0" y="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" y="17"/>
                          <a:pt x="24" y="23"/>
                          <a:pt x="27" y="23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8" name="Freeform 1917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199" y="-2779"/>
                    <a:ext cx="81" cy="4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21"/>
                      </a:cxn>
                      <a:cxn ang="0">
                        <a:pos x="81" y="42"/>
                      </a:cxn>
                      <a:cxn ang="0">
                        <a:pos x="81" y="21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81" h="42">
                        <a:moveTo>
                          <a:pt x="3" y="0"/>
                        </a:moveTo>
                        <a:lnTo>
                          <a:pt x="0" y="21"/>
                        </a:lnTo>
                        <a:lnTo>
                          <a:pt x="81" y="42"/>
                        </a:lnTo>
                        <a:lnTo>
                          <a:pt x="81" y="2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39" name="Freeform 1918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280" y="-2775"/>
                    <a:ext cx="125" cy="52"/>
                  </a:xfrm>
                  <a:custGeom>
                    <a:avLst/>
                    <a:gdLst/>
                    <a:ahLst/>
                    <a:cxnLst>
                      <a:cxn ang="0">
                        <a:pos x="27" y="22"/>
                      </a:cxn>
                      <a:cxn ang="0">
                        <a:pos x="53" y="10"/>
                      </a:cxn>
                      <a:cxn ang="0">
                        <a:pos x="53" y="0"/>
                      </a:cxn>
                      <a:cxn ang="0">
                        <a:pos x="27" y="13"/>
                      </a:cxn>
                      <a:cxn ang="0">
                        <a:pos x="0" y="7"/>
                      </a:cxn>
                      <a:cxn ang="0">
                        <a:pos x="0" y="16"/>
                      </a:cxn>
                      <a:cxn ang="0">
                        <a:pos x="27" y="22"/>
                      </a:cxn>
                    </a:cxnLst>
                    <a:rect l="0" t="0" r="r" b="b"/>
                    <a:pathLst>
                      <a:path w="53" h="22">
                        <a:moveTo>
                          <a:pt x="27" y="22"/>
                        </a:moveTo>
                        <a:cubicBezTo>
                          <a:pt x="35" y="22"/>
                          <a:pt x="48" y="14"/>
                          <a:pt x="53" y="10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cubicBezTo>
                          <a:pt x="48" y="3"/>
                          <a:pt x="36" y="13"/>
                          <a:pt x="27" y="13"/>
                        </a:cubicBezTo>
                        <a:cubicBezTo>
                          <a:pt x="24" y="13"/>
                          <a:pt x="0" y="7"/>
                          <a:pt x="0" y="7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" y="16"/>
                          <a:pt x="24" y="22"/>
                          <a:pt x="27" y="22"/>
                        </a:cubicBezTo>
                        <a:close/>
                      </a:path>
                    </a:pathLst>
                  </a:custGeom>
                  <a:solidFill>
                    <a:srgbClr val="FFED00"/>
                  </a:solidFill>
                  <a:ln w="6350" cap="flat" cmpd="sng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0" name="Freeform 1919" descr="© INSCALE GmbH, 26.05.2010&#10;http://www.presentationload.com/"/>
                  <p:cNvSpPr>
                    <a:spLocks/>
                  </p:cNvSpPr>
                  <p:nvPr/>
                </p:nvSpPr>
                <p:spPr bwMode="gray">
                  <a:xfrm>
                    <a:off x="332" y="-2971"/>
                    <a:ext cx="21" cy="5"/>
                  </a:xfrm>
                  <a:custGeom>
                    <a:avLst/>
                    <a:gdLst/>
                    <a:ahLst/>
                    <a:cxnLst>
                      <a:cxn ang="0">
                        <a:pos x="21" y="5"/>
                      </a:cxn>
                      <a:cxn ang="0">
                        <a:pos x="0" y="0"/>
                      </a:cxn>
                      <a:cxn ang="0">
                        <a:pos x="21" y="5"/>
                      </a:cxn>
                    </a:cxnLst>
                    <a:rect l="0" t="0" r="r" b="b"/>
                    <a:pathLst>
                      <a:path w="21" h="5">
                        <a:moveTo>
                          <a:pt x="21" y="5"/>
                        </a:moveTo>
                        <a:lnTo>
                          <a:pt x="0" y="0"/>
                        </a:lnTo>
                        <a:lnTo>
                          <a:pt x="21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41" name="Line 1920" descr="© INSCALE GmbH, 26.05.2010&#10;http://www.presentationload.com/"/>
                  <p:cNvSpPr>
                    <a:spLocks noChangeShapeType="1"/>
                  </p:cNvSpPr>
                  <p:nvPr/>
                </p:nvSpPr>
                <p:spPr bwMode="gray">
                  <a:xfrm flipH="1" flipV="1">
                    <a:off x="332" y="-2971"/>
                    <a:ext cx="21" cy="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grpSp>
          <p:nvGrpSpPr>
            <p:cNvPr id="711" name="Gruppieren 28"/>
            <p:cNvGrpSpPr/>
            <p:nvPr/>
          </p:nvGrpSpPr>
          <p:grpSpPr bwMode="gray">
            <a:xfrm>
              <a:off x="1334261" y="2961636"/>
              <a:ext cx="842229" cy="2316586"/>
              <a:chOff x="-4095750" y="5688013"/>
              <a:chExt cx="6791325" cy="20567650"/>
            </a:xfrm>
          </p:grpSpPr>
          <p:sp>
            <p:nvSpPr>
              <p:cNvPr id="712" name="Freeform 267"/>
              <p:cNvSpPr>
                <a:spLocks/>
              </p:cNvSpPr>
              <p:nvPr/>
            </p:nvSpPr>
            <p:spPr bwMode="gray">
              <a:xfrm>
                <a:off x="1247775" y="10442576"/>
                <a:ext cx="641350" cy="3325813"/>
              </a:xfrm>
              <a:custGeom>
                <a:avLst/>
                <a:gdLst/>
                <a:ahLst/>
                <a:cxnLst>
                  <a:cxn ang="0">
                    <a:pos x="12" y="41"/>
                  </a:cxn>
                  <a:cxn ang="0">
                    <a:pos x="0" y="275"/>
                  </a:cxn>
                  <a:cxn ang="0">
                    <a:pos x="34" y="498"/>
                  </a:cxn>
                  <a:cxn ang="0">
                    <a:pos x="1" y="887"/>
                  </a:cxn>
                  <a:cxn ang="0">
                    <a:pos x="35" y="736"/>
                  </a:cxn>
                  <a:cxn ang="0">
                    <a:pos x="18" y="415"/>
                  </a:cxn>
                  <a:cxn ang="0">
                    <a:pos x="24" y="211"/>
                  </a:cxn>
                  <a:cxn ang="0">
                    <a:pos x="29" y="0"/>
                  </a:cxn>
                </a:cxnLst>
                <a:rect l="0" t="0" r="r" b="b"/>
                <a:pathLst>
                  <a:path w="171" h="887">
                    <a:moveTo>
                      <a:pt x="12" y="41"/>
                    </a:moveTo>
                    <a:cubicBezTo>
                      <a:pt x="37" y="97"/>
                      <a:pt x="0" y="207"/>
                      <a:pt x="0" y="275"/>
                    </a:cubicBezTo>
                    <a:cubicBezTo>
                      <a:pt x="0" y="361"/>
                      <a:pt x="6" y="422"/>
                      <a:pt x="34" y="498"/>
                    </a:cubicBezTo>
                    <a:cubicBezTo>
                      <a:pt x="80" y="621"/>
                      <a:pt x="171" y="811"/>
                      <a:pt x="1" y="887"/>
                    </a:cubicBezTo>
                    <a:cubicBezTo>
                      <a:pt x="13" y="832"/>
                      <a:pt x="35" y="802"/>
                      <a:pt x="35" y="736"/>
                    </a:cubicBezTo>
                    <a:cubicBezTo>
                      <a:pt x="35" y="631"/>
                      <a:pt x="28" y="520"/>
                      <a:pt x="18" y="415"/>
                    </a:cubicBezTo>
                    <a:cubicBezTo>
                      <a:pt x="11" y="345"/>
                      <a:pt x="18" y="278"/>
                      <a:pt x="24" y="211"/>
                    </a:cubicBezTo>
                    <a:cubicBezTo>
                      <a:pt x="30" y="144"/>
                      <a:pt x="7" y="62"/>
                      <a:pt x="29" y="0"/>
                    </a:cubicBezTo>
                  </a:path>
                </a:pathLst>
              </a:custGeom>
              <a:solidFill>
                <a:srgbClr val="1B242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3" name="Freeform 268"/>
              <p:cNvSpPr>
                <a:spLocks/>
              </p:cNvSpPr>
              <p:nvPr/>
            </p:nvSpPr>
            <p:spPr bwMode="gray">
              <a:xfrm>
                <a:off x="-3135313" y="23976013"/>
                <a:ext cx="1889125" cy="2017713"/>
              </a:xfrm>
              <a:custGeom>
                <a:avLst/>
                <a:gdLst/>
                <a:ahLst/>
                <a:cxnLst>
                  <a:cxn ang="0">
                    <a:pos x="453" y="0"/>
                  </a:cxn>
                  <a:cxn ang="0">
                    <a:pos x="491" y="43"/>
                  </a:cxn>
                  <a:cxn ang="0">
                    <a:pos x="503" y="116"/>
                  </a:cxn>
                  <a:cxn ang="0">
                    <a:pos x="451" y="228"/>
                  </a:cxn>
                  <a:cxn ang="0">
                    <a:pos x="385" y="327"/>
                  </a:cxn>
                  <a:cxn ang="0">
                    <a:pos x="343" y="382"/>
                  </a:cxn>
                  <a:cxn ang="0">
                    <a:pos x="324" y="452"/>
                  </a:cxn>
                  <a:cxn ang="0">
                    <a:pos x="196" y="515"/>
                  </a:cxn>
                  <a:cxn ang="0">
                    <a:pos x="56" y="537"/>
                  </a:cxn>
                  <a:cxn ang="0">
                    <a:pos x="4" y="531"/>
                  </a:cxn>
                  <a:cxn ang="0">
                    <a:pos x="44" y="415"/>
                  </a:cxn>
                  <a:cxn ang="0">
                    <a:pos x="94" y="301"/>
                  </a:cxn>
                  <a:cxn ang="0">
                    <a:pos x="205" y="239"/>
                  </a:cxn>
                  <a:cxn ang="0">
                    <a:pos x="318" y="133"/>
                  </a:cxn>
                  <a:cxn ang="0">
                    <a:pos x="372" y="26"/>
                  </a:cxn>
                  <a:cxn ang="0">
                    <a:pos x="471" y="11"/>
                  </a:cxn>
                </a:cxnLst>
                <a:rect l="0" t="0" r="r" b="b"/>
                <a:pathLst>
                  <a:path w="504" h="538">
                    <a:moveTo>
                      <a:pt x="453" y="0"/>
                    </a:moveTo>
                    <a:cubicBezTo>
                      <a:pt x="468" y="18"/>
                      <a:pt x="482" y="20"/>
                      <a:pt x="491" y="43"/>
                    </a:cubicBezTo>
                    <a:cubicBezTo>
                      <a:pt x="500" y="66"/>
                      <a:pt x="502" y="91"/>
                      <a:pt x="503" y="116"/>
                    </a:cubicBezTo>
                    <a:cubicBezTo>
                      <a:pt x="504" y="156"/>
                      <a:pt x="497" y="220"/>
                      <a:pt x="451" y="228"/>
                    </a:cubicBezTo>
                    <a:cubicBezTo>
                      <a:pt x="427" y="259"/>
                      <a:pt x="408" y="295"/>
                      <a:pt x="385" y="327"/>
                    </a:cubicBezTo>
                    <a:cubicBezTo>
                      <a:pt x="373" y="344"/>
                      <a:pt x="349" y="362"/>
                      <a:pt x="343" y="382"/>
                    </a:cubicBezTo>
                    <a:cubicBezTo>
                      <a:pt x="334" y="411"/>
                      <a:pt x="345" y="427"/>
                      <a:pt x="324" y="452"/>
                    </a:cubicBezTo>
                    <a:cubicBezTo>
                      <a:pt x="289" y="493"/>
                      <a:pt x="242" y="495"/>
                      <a:pt x="196" y="515"/>
                    </a:cubicBezTo>
                    <a:cubicBezTo>
                      <a:pt x="151" y="535"/>
                      <a:pt x="109" y="535"/>
                      <a:pt x="56" y="537"/>
                    </a:cubicBezTo>
                    <a:cubicBezTo>
                      <a:pt x="42" y="538"/>
                      <a:pt x="19" y="532"/>
                      <a:pt x="4" y="531"/>
                    </a:cubicBezTo>
                    <a:cubicBezTo>
                      <a:pt x="0" y="499"/>
                      <a:pt x="30" y="441"/>
                      <a:pt x="44" y="415"/>
                    </a:cubicBezTo>
                    <a:cubicBezTo>
                      <a:pt x="62" y="381"/>
                      <a:pt x="70" y="333"/>
                      <a:pt x="94" y="301"/>
                    </a:cubicBezTo>
                    <a:cubicBezTo>
                      <a:pt x="120" y="267"/>
                      <a:pt x="170" y="258"/>
                      <a:pt x="205" y="239"/>
                    </a:cubicBezTo>
                    <a:cubicBezTo>
                      <a:pt x="250" y="213"/>
                      <a:pt x="288" y="178"/>
                      <a:pt x="318" y="133"/>
                    </a:cubicBezTo>
                    <a:cubicBezTo>
                      <a:pt x="340" y="101"/>
                      <a:pt x="341" y="52"/>
                      <a:pt x="372" y="26"/>
                    </a:cubicBezTo>
                    <a:cubicBezTo>
                      <a:pt x="398" y="5"/>
                      <a:pt x="439" y="6"/>
                      <a:pt x="471" y="11"/>
                    </a:cubicBezTo>
                  </a:path>
                </a:pathLst>
              </a:custGeom>
              <a:solidFill>
                <a:srgbClr val="2B2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4" name="Freeform 269"/>
              <p:cNvSpPr>
                <a:spLocks/>
              </p:cNvSpPr>
              <p:nvPr/>
            </p:nvSpPr>
            <p:spPr bwMode="gray">
              <a:xfrm>
                <a:off x="-2787650" y="15524163"/>
                <a:ext cx="2917825" cy="9955213"/>
              </a:xfrm>
              <a:custGeom>
                <a:avLst/>
                <a:gdLst/>
                <a:ahLst/>
                <a:cxnLst>
                  <a:cxn ang="0">
                    <a:pos x="751" y="46"/>
                  </a:cxn>
                  <a:cxn ang="0">
                    <a:pos x="715" y="302"/>
                  </a:cxn>
                  <a:cxn ang="0">
                    <a:pos x="696" y="587"/>
                  </a:cxn>
                  <a:cxn ang="0">
                    <a:pos x="681" y="884"/>
                  </a:cxn>
                  <a:cxn ang="0">
                    <a:pos x="689" y="1016"/>
                  </a:cxn>
                  <a:cxn ang="0">
                    <a:pos x="651" y="1113"/>
                  </a:cxn>
                  <a:cxn ang="0">
                    <a:pos x="622" y="1298"/>
                  </a:cxn>
                  <a:cxn ang="0">
                    <a:pos x="568" y="1465"/>
                  </a:cxn>
                  <a:cxn ang="0">
                    <a:pos x="547" y="1679"/>
                  </a:cxn>
                  <a:cxn ang="0">
                    <a:pos x="424" y="2026"/>
                  </a:cxn>
                  <a:cxn ang="0">
                    <a:pos x="377" y="2201"/>
                  </a:cxn>
                  <a:cxn ang="0">
                    <a:pos x="377" y="2291"/>
                  </a:cxn>
                  <a:cxn ang="0">
                    <a:pos x="374" y="2408"/>
                  </a:cxn>
                  <a:cxn ang="0">
                    <a:pos x="286" y="2521"/>
                  </a:cxn>
                  <a:cxn ang="0">
                    <a:pos x="211" y="2655"/>
                  </a:cxn>
                  <a:cxn ang="0">
                    <a:pos x="12" y="2581"/>
                  </a:cxn>
                  <a:cxn ang="0">
                    <a:pos x="113" y="2475"/>
                  </a:cxn>
                  <a:cxn ang="0">
                    <a:pos x="210" y="2354"/>
                  </a:cxn>
                  <a:cxn ang="0">
                    <a:pos x="252" y="1741"/>
                  </a:cxn>
                  <a:cxn ang="0">
                    <a:pos x="270" y="1473"/>
                  </a:cxn>
                  <a:cxn ang="0">
                    <a:pos x="283" y="1380"/>
                  </a:cxn>
                  <a:cxn ang="0">
                    <a:pos x="345" y="1184"/>
                  </a:cxn>
                  <a:cxn ang="0">
                    <a:pos x="354" y="1079"/>
                  </a:cxn>
                  <a:cxn ang="0">
                    <a:pos x="372" y="967"/>
                  </a:cxn>
                  <a:cxn ang="0">
                    <a:pos x="357" y="676"/>
                  </a:cxn>
                  <a:cxn ang="0">
                    <a:pos x="358" y="8"/>
                  </a:cxn>
                  <a:cxn ang="0">
                    <a:pos x="778" y="50"/>
                  </a:cxn>
                </a:cxnLst>
                <a:rect l="0" t="0" r="r" b="b"/>
                <a:pathLst>
                  <a:path w="778" h="2655">
                    <a:moveTo>
                      <a:pt x="751" y="46"/>
                    </a:moveTo>
                    <a:cubicBezTo>
                      <a:pt x="750" y="133"/>
                      <a:pt x="733" y="218"/>
                      <a:pt x="715" y="302"/>
                    </a:cubicBezTo>
                    <a:cubicBezTo>
                      <a:pt x="694" y="393"/>
                      <a:pt x="701" y="495"/>
                      <a:pt x="696" y="587"/>
                    </a:cubicBezTo>
                    <a:cubicBezTo>
                      <a:pt x="692" y="687"/>
                      <a:pt x="680" y="784"/>
                      <a:pt x="681" y="884"/>
                    </a:cubicBezTo>
                    <a:cubicBezTo>
                      <a:pt x="681" y="929"/>
                      <a:pt x="689" y="970"/>
                      <a:pt x="689" y="1016"/>
                    </a:cubicBezTo>
                    <a:cubicBezTo>
                      <a:pt x="688" y="1062"/>
                      <a:pt x="669" y="1075"/>
                      <a:pt x="651" y="1113"/>
                    </a:cubicBezTo>
                    <a:cubicBezTo>
                      <a:pt x="634" y="1151"/>
                      <a:pt x="641" y="1272"/>
                      <a:pt x="622" y="1298"/>
                    </a:cubicBezTo>
                    <a:cubicBezTo>
                      <a:pt x="592" y="1340"/>
                      <a:pt x="568" y="1404"/>
                      <a:pt x="568" y="1465"/>
                    </a:cubicBezTo>
                    <a:cubicBezTo>
                      <a:pt x="568" y="1538"/>
                      <a:pt x="568" y="1609"/>
                      <a:pt x="547" y="1679"/>
                    </a:cubicBezTo>
                    <a:cubicBezTo>
                      <a:pt x="529" y="1741"/>
                      <a:pt x="445" y="1972"/>
                      <a:pt x="424" y="2026"/>
                    </a:cubicBezTo>
                    <a:cubicBezTo>
                      <a:pt x="402" y="2084"/>
                      <a:pt x="382" y="2137"/>
                      <a:pt x="377" y="2201"/>
                    </a:cubicBezTo>
                    <a:cubicBezTo>
                      <a:pt x="374" y="2231"/>
                      <a:pt x="370" y="2262"/>
                      <a:pt x="377" y="2291"/>
                    </a:cubicBezTo>
                    <a:cubicBezTo>
                      <a:pt x="384" y="2320"/>
                      <a:pt x="384" y="2374"/>
                      <a:pt x="374" y="2408"/>
                    </a:cubicBezTo>
                    <a:cubicBezTo>
                      <a:pt x="358" y="2461"/>
                      <a:pt x="327" y="2480"/>
                      <a:pt x="286" y="2521"/>
                    </a:cubicBezTo>
                    <a:cubicBezTo>
                      <a:pt x="255" y="2552"/>
                      <a:pt x="255" y="2616"/>
                      <a:pt x="211" y="2655"/>
                    </a:cubicBezTo>
                    <a:cubicBezTo>
                      <a:pt x="211" y="2655"/>
                      <a:pt x="0" y="2611"/>
                      <a:pt x="12" y="2581"/>
                    </a:cubicBezTo>
                    <a:cubicBezTo>
                      <a:pt x="29" y="2541"/>
                      <a:pt x="79" y="2502"/>
                      <a:pt x="113" y="2475"/>
                    </a:cubicBezTo>
                    <a:cubicBezTo>
                      <a:pt x="148" y="2445"/>
                      <a:pt x="189" y="2396"/>
                      <a:pt x="210" y="2354"/>
                    </a:cubicBezTo>
                    <a:cubicBezTo>
                      <a:pt x="236" y="2303"/>
                      <a:pt x="255" y="1803"/>
                      <a:pt x="252" y="1741"/>
                    </a:cubicBezTo>
                    <a:cubicBezTo>
                      <a:pt x="251" y="1710"/>
                      <a:pt x="264" y="1503"/>
                      <a:pt x="270" y="1473"/>
                    </a:cubicBezTo>
                    <a:cubicBezTo>
                      <a:pt x="277" y="1436"/>
                      <a:pt x="286" y="1414"/>
                      <a:pt x="283" y="1380"/>
                    </a:cubicBezTo>
                    <a:cubicBezTo>
                      <a:pt x="278" y="1310"/>
                      <a:pt x="329" y="1249"/>
                      <a:pt x="345" y="1184"/>
                    </a:cubicBezTo>
                    <a:cubicBezTo>
                      <a:pt x="354" y="1152"/>
                      <a:pt x="350" y="1112"/>
                      <a:pt x="354" y="1079"/>
                    </a:cubicBezTo>
                    <a:cubicBezTo>
                      <a:pt x="357" y="1041"/>
                      <a:pt x="368" y="1005"/>
                      <a:pt x="372" y="967"/>
                    </a:cubicBezTo>
                    <a:cubicBezTo>
                      <a:pt x="382" y="870"/>
                      <a:pt x="373" y="768"/>
                      <a:pt x="357" y="676"/>
                    </a:cubicBezTo>
                    <a:cubicBezTo>
                      <a:pt x="321" y="456"/>
                      <a:pt x="347" y="227"/>
                      <a:pt x="358" y="8"/>
                    </a:cubicBezTo>
                    <a:cubicBezTo>
                      <a:pt x="506" y="0"/>
                      <a:pt x="644" y="5"/>
                      <a:pt x="778" y="50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5" name="Freeform 270"/>
              <p:cNvSpPr>
                <a:spLocks/>
              </p:cNvSpPr>
              <p:nvPr/>
            </p:nvSpPr>
            <p:spPr bwMode="gray">
              <a:xfrm>
                <a:off x="-1133475" y="7926388"/>
                <a:ext cx="2122488" cy="3573463"/>
              </a:xfrm>
              <a:custGeom>
                <a:avLst/>
                <a:gdLst/>
                <a:ahLst/>
                <a:cxnLst>
                  <a:cxn ang="0">
                    <a:pos x="136" y="59"/>
                  </a:cxn>
                  <a:cxn ang="0">
                    <a:pos x="84" y="133"/>
                  </a:cxn>
                  <a:cxn ang="0">
                    <a:pos x="53" y="222"/>
                  </a:cxn>
                  <a:cxn ang="0">
                    <a:pos x="12" y="339"/>
                  </a:cxn>
                  <a:cxn ang="0">
                    <a:pos x="3" y="386"/>
                  </a:cxn>
                  <a:cxn ang="0">
                    <a:pos x="46" y="494"/>
                  </a:cxn>
                  <a:cxn ang="0">
                    <a:pos x="96" y="654"/>
                  </a:cxn>
                  <a:cxn ang="0">
                    <a:pos x="136" y="714"/>
                  </a:cxn>
                  <a:cxn ang="0">
                    <a:pos x="142" y="820"/>
                  </a:cxn>
                  <a:cxn ang="0">
                    <a:pos x="260" y="931"/>
                  </a:cxn>
                  <a:cxn ang="0">
                    <a:pos x="377" y="829"/>
                  </a:cxn>
                  <a:cxn ang="0">
                    <a:pos x="429" y="674"/>
                  </a:cxn>
                  <a:cxn ang="0">
                    <a:pos x="471" y="538"/>
                  </a:cxn>
                  <a:cxn ang="0">
                    <a:pos x="534" y="445"/>
                  </a:cxn>
                  <a:cxn ang="0">
                    <a:pos x="560" y="355"/>
                  </a:cxn>
                  <a:cxn ang="0">
                    <a:pos x="514" y="238"/>
                  </a:cxn>
                  <a:cxn ang="0">
                    <a:pos x="436" y="124"/>
                  </a:cxn>
                  <a:cxn ang="0">
                    <a:pos x="322" y="4"/>
                  </a:cxn>
                  <a:cxn ang="0">
                    <a:pos x="179" y="36"/>
                  </a:cxn>
                </a:cxnLst>
                <a:rect l="0" t="0" r="r" b="b"/>
                <a:pathLst>
                  <a:path w="566" h="953">
                    <a:moveTo>
                      <a:pt x="136" y="59"/>
                    </a:moveTo>
                    <a:cubicBezTo>
                      <a:pt x="136" y="88"/>
                      <a:pt x="99" y="110"/>
                      <a:pt x="84" y="133"/>
                    </a:cubicBezTo>
                    <a:cubicBezTo>
                      <a:pt x="65" y="163"/>
                      <a:pt x="62" y="189"/>
                      <a:pt x="53" y="222"/>
                    </a:cubicBezTo>
                    <a:cubicBezTo>
                      <a:pt x="43" y="258"/>
                      <a:pt x="23" y="300"/>
                      <a:pt x="12" y="339"/>
                    </a:cubicBezTo>
                    <a:cubicBezTo>
                      <a:pt x="7" y="356"/>
                      <a:pt x="4" y="368"/>
                      <a:pt x="3" y="386"/>
                    </a:cubicBezTo>
                    <a:cubicBezTo>
                      <a:pt x="0" y="439"/>
                      <a:pt x="30" y="452"/>
                      <a:pt x="46" y="494"/>
                    </a:cubicBezTo>
                    <a:cubicBezTo>
                      <a:pt x="66" y="547"/>
                      <a:pt x="69" y="601"/>
                      <a:pt x="96" y="654"/>
                    </a:cubicBezTo>
                    <a:cubicBezTo>
                      <a:pt x="106" y="675"/>
                      <a:pt x="127" y="692"/>
                      <a:pt x="136" y="714"/>
                    </a:cubicBezTo>
                    <a:cubicBezTo>
                      <a:pt x="148" y="744"/>
                      <a:pt x="137" y="786"/>
                      <a:pt x="142" y="820"/>
                    </a:cubicBezTo>
                    <a:cubicBezTo>
                      <a:pt x="153" y="889"/>
                      <a:pt x="176" y="953"/>
                      <a:pt x="260" y="931"/>
                    </a:cubicBezTo>
                    <a:cubicBezTo>
                      <a:pt x="282" y="880"/>
                      <a:pt x="342" y="868"/>
                      <a:pt x="377" y="829"/>
                    </a:cubicBezTo>
                    <a:cubicBezTo>
                      <a:pt x="417" y="784"/>
                      <a:pt x="421" y="730"/>
                      <a:pt x="429" y="674"/>
                    </a:cubicBezTo>
                    <a:cubicBezTo>
                      <a:pt x="435" y="631"/>
                      <a:pt x="447" y="575"/>
                      <a:pt x="471" y="538"/>
                    </a:cubicBezTo>
                    <a:cubicBezTo>
                      <a:pt x="494" y="502"/>
                      <a:pt x="520" y="487"/>
                      <a:pt x="534" y="445"/>
                    </a:cubicBezTo>
                    <a:cubicBezTo>
                      <a:pt x="544" y="414"/>
                      <a:pt x="557" y="388"/>
                      <a:pt x="560" y="355"/>
                    </a:cubicBezTo>
                    <a:cubicBezTo>
                      <a:pt x="566" y="305"/>
                      <a:pt x="541" y="281"/>
                      <a:pt x="514" y="238"/>
                    </a:cubicBezTo>
                    <a:cubicBezTo>
                      <a:pt x="487" y="197"/>
                      <a:pt x="453" y="170"/>
                      <a:pt x="436" y="124"/>
                    </a:cubicBezTo>
                    <a:cubicBezTo>
                      <a:pt x="413" y="64"/>
                      <a:pt x="396" y="10"/>
                      <a:pt x="322" y="4"/>
                    </a:cubicBezTo>
                    <a:cubicBezTo>
                      <a:pt x="271" y="0"/>
                      <a:pt x="227" y="27"/>
                      <a:pt x="179" y="36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6" name="Freeform 271"/>
              <p:cNvSpPr>
                <a:spLocks/>
              </p:cNvSpPr>
              <p:nvPr/>
            </p:nvSpPr>
            <p:spPr bwMode="gray">
              <a:xfrm>
                <a:off x="-304800" y="23855363"/>
                <a:ext cx="1431925" cy="2400300"/>
              </a:xfrm>
              <a:custGeom>
                <a:avLst/>
                <a:gdLst/>
                <a:ahLst/>
                <a:cxnLst>
                  <a:cxn ang="0">
                    <a:pos x="99" y="26"/>
                  </a:cxn>
                  <a:cxn ang="0">
                    <a:pos x="29" y="111"/>
                  </a:cxn>
                  <a:cxn ang="0">
                    <a:pos x="8" y="172"/>
                  </a:cxn>
                  <a:cxn ang="0">
                    <a:pos x="31" y="239"/>
                  </a:cxn>
                  <a:cxn ang="0">
                    <a:pos x="78" y="368"/>
                  </a:cxn>
                  <a:cxn ang="0">
                    <a:pos x="93" y="429"/>
                  </a:cxn>
                  <a:cxn ang="0">
                    <a:pos x="99" y="508"/>
                  </a:cxn>
                  <a:cxn ang="0">
                    <a:pos x="209" y="588"/>
                  </a:cxn>
                  <a:cxn ang="0">
                    <a:pos x="370" y="639"/>
                  </a:cxn>
                  <a:cxn ang="0">
                    <a:pos x="377" y="496"/>
                  </a:cxn>
                  <a:cxn ang="0">
                    <a:pos x="362" y="438"/>
                  </a:cxn>
                  <a:cxn ang="0">
                    <a:pos x="327" y="390"/>
                  </a:cxn>
                  <a:cxn ang="0">
                    <a:pos x="279" y="275"/>
                  </a:cxn>
                  <a:cxn ang="0">
                    <a:pos x="238" y="146"/>
                  </a:cxn>
                  <a:cxn ang="0">
                    <a:pos x="186" y="38"/>
                  </a:cxn>
                  <a:cxn ang="0">
                    <a:pos x="81" y="26"/>
                  </a:cxn>
                </a:cxnLst>
                <a:rect l="0" t="0" r="r" b="b"/>
                <a:pathLst>
                  <a:path w="382" h="640">
                    <a:moveTo>
                      <a:pt x="99" y="26"/>
                    </a:moveTo>
                    <a:cubicBezTo>
                      <a:pt x="49" y="19"/>
                      <a:pt x="36" y="75"/>
                      <a:pt x="29" y="111"/>
                    </a:cubicBezTo>
                    <a:cubicBezTo>
                      <a:pt x="25" y="132"/>
                      <a:pt x="13" y="152"/>
                      <a:pt x="8" y="172"/>
                    </a:cubicBezTo>
                    <a:cubicBezTo>
                      <a:pt x="0" y="203"/>
                      <a:pt x="19" y="212"/>
                      <a:pt x="31" y="239"/>
                    </a:cubicBezTo>
                    <a:cubicBezTo>
                      <a:pt x="49" y="281"/>
                      <a:pt x="70" y="324"/>
                      <a:pt x="78" y="368"/>
                    </a:cubicBezTo>
                    <a:cubicBezTo>
                      <a:pt x="82" y="389"/>
                      <a:pt x="89" y="408"/>
                      <a:pt x="93" y="429"/>
                    </a:cubicBezTo>
                    <a:cubicBezTo>
                      <a:pt x="98" y="453"/>
                      <a:pt x="91" y="484"/>
                      <a:pt x="99" y="508"/>
                    </a:cubicBezTo>
                    <a:cubicBezTo>
                      <a:pt x="113" y="556"/>
                      <a:pt x="168" y="570"/>
                      <a:pt x="209" y="588"/>
                    </a:cubicBezTo>
                    <a:cubicBezTo>
                      <a:pt x="259" y="609"/>
                      <a:pt x="315" y="640"/>
                      <a:pt x="370" y="639"/>
                    </a:cubicBezTo>
                    <a:cubicBezTo>
                      <a:pt x="376" y="592"/>
                      <a:pt x="382" y="545"/>
                      <a:pt x="377" y="496"/>
                    </a:cubicBezTo>
                    <a:cubicBezTo>
                      <a:pt x="375" y="474"/>
                      <a:pt x="372" y="457"/>
                      <a:pt x="362" y="438"/>
                    </a:cubicBezTo>
                    <a:cubicBezTo>
                      <a:pt x="352" y="421"/>
                      <a:pt x="338" y="407"/>
                      <a:pt x="327" y="390"/>
                    </a:cubicBezTo>
                    <a:cubicBezTo>
                      <a:pt x="306" y="355"/>
                      <a:pt x="294" y="313"/>
                      <a:pt x="279" y="275"/>
                    </a:cubicBezTo>
                    <a:cubicBezTo>
                      <a:pt x="263" y="233"/>
                      <a:pt x="245" y="189"/>
                      <a:pt x="238" y="146"/>
                    </a:cubicBezTo>
                    <a:cubicBezTo>
                      <a:pt x="232" y="107"/>
                      <a:pt x="215" y="66"/>
                      <a:pt x="186" y="38"/>
                    </a:cubicBezTo>
                    <a:cubicBezTo>
                      <a:pt x="162" y="15"/>
                      <a:pt x="107" y="0"/>
                      <a:pt x="81" y="26"/>
                    </a:cubicBezTo>
                  </a:path>
                </a:pathLst>
              </a:custGeom>
              <a:solidFill>
                <a:srgbClr val="2B2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7" name="Freeform 272"/>
              <p:cNvSpPr>
                <a:spLocks/>
              </p:cNvSpPr>
              <p:nvPr/>
            </p:nvSpPr>
            <p:spPr bwMode="gray">
              <a:xfrm>
                <a:off x="-117475" y="15621001"/>
                <a:ext cx="1766888" cy="10001250"/>
              </a:xfrm>
              <a:custGeom>
                <a:avLst/>
                <a:gdLst/>
                <a:ahLst/>
                <a:cxnLst>
                  <a:cxn ang="0">
                    <a:pos x="66" y="16"/>
                  </a:cxn>
                  <a:cxn ang="0">
                    <a:pos x="48" y="498"/>
                  </a:cxn>
                  <a:cxn ang="0">
                    <a:pos x="84" y="980"/>
                  </a:cxn>
                  <a:cxn ang="0">
                    <a:pos x="89" y="1181"/>
                  </a:cxn>
                  <a:cxn ang="0">
                    <a:pos x="62" y="1388"/>
                  </a:cxn>
                  <a:cxn ang="0">
                    <a:pos x="66" y="1789"/>
                  </a:cxn>
                  <a:cxn ang="0">
                    <a:pos x="20" y="2297"/>
                  </a:cxn>
                  <a:cxn ang="0">
                    <a:pos x="4" y="2358"/>
                  </a:cxn>
                  <a:cxn ang="0">
                    <a:pos x="48" y="2479"/>
                  </a:cxn>
                  <a:cxn ang="0">
                    <a:pos x="91" y="2636"/>
                  </a:cxn>
                  <a:cxn ang="0">
                    <a:pos x="273" y="2631"/>
                  </a:cxn>
                  <a:cxn ang="0">
                    <a:pos x="201" y="2214"/>
                  </a:cxn>
                  <a:cxn ang="0">
                    <a:pos x="364" y="1357"/>
                  </a:cxn>
                  <a:cxn ang="0">
                    <a:pos x="353" y="1118"/>
                  </a:cxn>
                  <a:cxn ang="0">
                    <a:pos x="407" y="761"/>
                  </a:cxn>
                  <a:cxn ang="0">
                    <a:pos x="434" y="515"/>
                  </a:cxn>
                  <a:cxn ang="0">
                    <a:pos x="407" y="8"/>
                  </a:cxn>
                  <a:cxn ang="0">
                    <a:pos x="66" y="7"/>
                  </a:cxn>
                </a:cxnLst>
                <a:rect l="0" t="0" r="r" b="b"/>
                <a:pathLst>
                  <a:path w="471" h="2667">
                    <a:moveTo>
                      <a:pt x="66" y="16"/>
                    </a:moveTo>
                    <a:cubicBezTo>
                      <a:pt x="97" y="171"/>
                      <a:pt x="48" y="335"/>
                      <a:pt x="48" y="498"/>
                    </a:cubicBezTo>
                    <a:cubicBezTo>
                      <a:pt x="48" y="668"/>
                      <a:pt x="53" y="823"/>
                      <a:pt x="84" y="980"/>
                    </a:cubicBezTo>
                    <a:cubicBezTo>
                      <a:pt x="97" y="1046"/>
                      <a:pt x="92" y="1111"/>
                      <a:pt x="89" y="1181"/>
                    </a:cubicBezTo>
                    <a:cubicBezTo>
                      <a:pt x="85" y="1254"/>
                      <a:pt x="89" y="1324"/>
                      <a:pt x="62" y="1388"/>
                    </a:cubicBezTo>
                    <a:cubicBezTo>
                      <a:pt x="0" y="1540"/>
                      <a:pt x="59" y="1653"/>
                      <a:pt x="66" y="1789"/>
                    </a:cubicBezTo>
                    <a:cubicBezTo>
                      <a:pt x="72" y="1893"/>
                      <a:pt x="35" y="2179"/>
                      <a:pt x="20" y="2297"/>
                    </a:cubicBezTo>
                    <a:cubicBezTo>
                      <a:pt x="19" y="2307"/>
                      <a:pt x="1" y="2333"/>
                      <a:pt x="4" y="2358"/>
                    </a:cubicBezTo>
                    <a:cubicBezTo>
                      <a:pt x="8" y="2405"/>
                      <a:pt x="36" y="2460"/>
                      <a:pt x="48" y="2479"/>
                    </a:cubicBezTo>
                    <a:cubicBezTo>
                      <a:pt x="75" y="2521"/>
                      <a:pt x="52" y="2613"/>
                      <a:pt x="91" y="2636"/>
                    </a:cubicBezTo>
                    <a:cubicBezTo>
                      <a:pt x="144" y="2667"/>
                      <a:pt x="273" y="2631"/>
                      <a:pt x="273" y="2631"/>
                    </a:cubicBezTo>
                    <a:cubicBezTo>
                      <a:pt x="232" y="2565"/>
                      <a:pt x="185" y="2354"/>
                      <a:pt x="201" y="2214"/>
                    </a:cubicBezTo>
                    <a:cubicBezTo>
                      <a:pt x="216" y="2078"/>
                      <a:pt x="371" y="1520"/>
                      <a:pt x="364" y="1357"/>
                    </a:cubicBezTo>
                    <a:cubicBezTo>
                      <a:pt x="359" y="1232"/>
                      <a:pt x="343" y="1241"/>
                      <a:pt x="353" y="1118"/>
                    </a:cubicBezTo>
                    <a:cubicBezTo>
                      <a:pt x="359" y="1043"/>
                      <a:pt x="391" y="831"/>
                      <a:pt x="407" y="761"/>
                    </a:cubicBezTo>
                    <a:cubicBezTo>
                      <a:pt x="426" y="679"/>
                      <a:pt x="434" y="601"/>
                      <a:pt x="434" y="515"/>
                    </a:cubicBezTo>
                    <a:cubicBezTo>
                      <a:pt x="434" y="360"/>
                      <a:pt x="471" y="144"/>
                      <a:pt x="407" y="8"/>
                    </a:cubicBezTo>
                    <a:cubicBezTo>
                      <a:pt x="295" y="0"/>
                      <a:pt x="179" y="7"/>
                      <a:pt x="66" y="7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8" name="Freeform 273"/>
              <p:cNvSpPr>
                <a:spLocks/>
              </p:cNvSpPr>
              <p:nvPr/>
            </p:nvSpPr>
            <p:spPr bwMode="gray">
              <a:xfrm>
                <a:off x="-71438" y="19408776"/>
                <a:ext cx="1577975" cy="2628900"/>
              </a:xfrm>
              <a:custGeom>
                <a:avLst/>
                <a:gdLst/>
                <a:ahLst/>
                <a:cxnLst>
                  <a:cxn ang="0">
                    <a:pos x="54" y="701"/>
                  </a:cxn>
                  <a:cxn ang="0">
                    <a:pos x="71" y="427"/>
                  </a:cxn>
                  <a:cxn ang="0">
                    <a:pos x="195" y="194"/>
                  </a:cxn>
                  <a:cxn ang="0">
                    <a:pos x="329" y="35"/>
                  </a:cxn>
                  <a:cxn ang="0">
                    <a:pos x="88" y="121"/>
                  </a:cxn>
                  <a:cxn ang="0">
                    <a:pos x="72" y="275"/>
                  </a:cxn>
                  <a:cxn ang="0">
                    <a:pos x="24" y="409"/>
                  </a:cxn>
                  <a:cxn ang="0">
                    <a:pos x="54" y="701"/>
                  </a:cxn>
                </a:cxnLst>
                <a:rect l="0" t="0" r="r" b="b"/>
                <a:pathLst>
                  <a:path w="421" h="701">
                    <a:moveTo>
                      <a:pt x="54" y="701"/>
                    </a:moveTo>
                    <a:cubicBezTo>
                      <a:pt x="64" y="608"/>
                      <a:pt x="46" y="519"/>
                      <a:pt x="71" y="427"/>
                    </a:cubicBezTo>
                    <a:cubicBezTo>
                      <a:pt x="89" y="362"/>
                      <a:pt x="145" y="234"/>
                      <a:pt x="195" y="194"/>
                    </a:cubicBezTo>
                    <a:cubicBezTo>
                      <a:pt x="230" y="166"/>
                      <a:pt x="421" y="104"/>
                      <a:pt x="329" y="35"/>
                    </a:cubicBezTo>
                    <a:cubicBezTo>
                      <a:pt x="283" y="0"/>
                      <a:pt x="115" y="77"/>
                      <a:pt x="88" y="121"/>
                    </a:cubicBezTo>
                    <a:cubicBezTo>
                      <a:pt x="65" y="159"/>
                      <a:pt x="78" y="232"/>
                      <a:pt x="72" y="275"/>
                    </a:cubicBezTo>
                    <a:cubicBezTo>
                      <a:pt x="64" y="323"/>
                      <a:pt x="34" y="361"/>
                      <a:pt x="24" y="409"/>
                    </a:cubicBezTo>
                    <a:cubicBezTo>
                      <a:pt x="0" y="523"/>
                      <a:pt x="41" y="601"/>
                      <a:pt x="54" y="701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9" name="Freeform 274"/>
              <p:cNvSpPr>
                <a:spLocks/>
              </p:cNvSpPr>
              <p:nvPr/>
            </p:nvSpPr>
            <p:spPr bwMode="gray">
              <a:xfrm>
                <a:off x="-1557338" y="19745326"/>
                <a:ext cx="1219200" cy="1957388"/>
              </a:xfrm>
              <a:custGeom>
                <a:avLst/>
                <a:gdLst/>
                <a:ahLst/>
                <a:cxnLst>
                  <a:cxn ang="0">
                    <a:pos x="23" y="109"/>
                  </a:cxn>
                  <a:cxn ang="0">
                    <a:pos x="107" y="178"/>
                  </a:cxn>
                  <a:cxn ang="0">
                    <a:pos x="205" y="237"/>
                  </a:cxn>
                  <a:cxn ang="0">
                    <a:pos x="210" y="390"/>
                  </a:cxn>
                  <a:cxn ang="0">
                    <a:pos x="216" y="522"/>
                  </a:cxn>
                  <a:cxn ang="0">
                    <a:pos x="246" y="337"/>
                  </a:cxn>
                  <a:cxn ang="0">
                    <a:pos x="300" y="163"/>
                  </a:cxn>
                  <a:cxn ang="0">
                    <a:pos x="199" y="43"/>
                  </a:cxn>
                  <a:cxn ang="0">
                    <a:pos x="0" y="62"/>
                  </a:cxn>
                </a:cxnLst>
                <a:rect l="0" t="0" r="r" b="b"/>
                <a:pathLst>
                  <a:path w="325" h="522">
                    <a:moveTo>
                      <a:pt x="23" y="109"/>
                    </a:moveTo>
                    <a:cubicBezTo>
                      <a:pt x="61" y="126"/>
                      <a:pt x="76" y="155"/>
                      <a:pt x="107" y="178"/>
                    </a:cubicBezTo>
                    <a:cubicBezTo>
                      <a:pt x="135" y="199"/>
                      <a:pt x="186" y="202"/>
                      <a:pt x="205" y="237"/>
                    </a:cubicBezTo>
                    <a:cubicBezTo>
                      <a:pt x="226" y="276"/>
                      <a:pt x="204" y="345"/>
                      <a:pt x="210" y="390"/>
                    </a:cubicBezTo>
                    <a:cubicBezTo>
                      <a:pt x="217" y="436"/>
                      <a:pt x="241" y="473"/>
                      <a:pt x="216" y="522"/>
                    </a:cubicBezTo>
                    <a:cubicBezTo>
                      <a:pt x="263" y="493"/>
                      <a:pt x="243" y="387"/>
                      <a:pt x="246" y="337"/>
                    </a:cubicBezTo>
                    <a:cubicBezTo>
                      <a:pt x="249" y="268"/>
                      <a:pt x="280" y="226"/>
                      <a:pt x="300" y="163"/>
                    </a:cubicBezTo>
                    <a:cubicBezTo>
                      <a:pt x="325" y="84"/>
                      <a:pt x="269" y="64"/>
                      <a:pt x="199" y="43"/>
                    </a:cubicBezTo>
                    <a:cubicBezTo>
                      <a:pt x="152" y="29"/>
                      <a:pt x="25" y="0"/>
                      <a:pt x="0" y="62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0" name="Freeform 275"/>
              <p:cNvSpPr>
                <a:spLocks/>
              </p:cNvSpPr>
              <p:nvPr/>
            </p:nvSpPr>
            <p:spPr bwMode="gray">
              <a:xfrm>
                <a:off x="-1920875" y="9531351"/>
                <a:ext cx="4233863" cy="5718175"/>
              </a:xfrm>
              <a:custGeom>
                <a:avLst/>
                <a:gdLst/>
                <a:ahLst/>
                <a:cxnLst>
                  <a:cxn ang="0">
                    <a:pos x="22" y="1482"/>
                  </a:cxn>
                  <a:cxn ang="0">
                    <a:pos x="50" y="1171"/>
                  </a:cxn>
                  <a:cxn ang="0">
                    <a:pos x="103" y="1012"/>
                  </a:cxn>
                  <a:cxn ang="0">
                    <a:pos x="220" y="880"/>
                  </a:cxn>
                  <a:cxn ang="0">
                    <a:pos x="268" y="712"/>
                  </a:cxn>
                  <a:cxn ang="0">
                    <a:pos x="237" y="502"/>
                  </a:cxn>
                  <a:cxn ang="0">
                    <a:pos x="190" y="437"/>
                  </a:cxn>
                  <a:cxn ang="0">
                    <a:pos x="227" y="56"/>
                  </a:cxn>
                  <a:cxn ang="0">
                    <a:pos x="390" y="296"/>
                  </a:cxn>
                  <a:cxn ang="0">
                    <a:pos x="507" y="220"/>
                  </a:cxn>
                  <a:cxn ang="0">
                    <a:pos x="642" y="179"/>
                  </a:cxn>
                  <a:cxn ang="0">
                    <a:pos x="792" y="489"/>
                  </a:cxn>
                  <a:cxn ang="0">
                    <a:pos x="954" y="897"/>
                  </a:cxn>
                  <a:cxn ang="0">
                    <a:pos x="1032" y="950"/>
                  </a:cxn>
                  <a:cxn ang="0">
                    <a:pos x="1051" y="1086"/>
                  </a:cxn>
                  <a:cxn ang="0">
                    <a:pos x="1111" y="1312"/>
                  </a:cxn>
                  <a:cxn ang="0">
                    <a:pos x="1126" y="1481"/>
                  </a:cxn>
                  <a:cxn ang="0">
                    <a:pos x="870" y="1517"/>
                  </a:cxn>
                  <a:cxn ang="0">
                    <a:pos x="624" y="1499"/>
                  </a:cxn>
                  <a:cxn ang="0">
                    <a:pos x="344" y="1505"/>
                  </a:cxn>
                  <a:cxn ang="0">
                    <a:pos x="222" y="1504"/>
                  </a:cxn>
                  <a:cxn ang="0">
                    <a:pos x="122" y="1395"/>
                  </a:cxn>
                  <a:cxn ang="0">
                    <a:pos x="22" y="1476"/>
                  </a:cxn>
                </a:cxnLst>
                <a:rect l="0" t="0" r="r" b="b"/>
                <a:pathLst>
                  <a:path w="1129" h="1525">
                    <a:moveTo>
                      <a:pt x="22" y="1482"/>
                    </a:moveTo>
                    <a:cubicBezTo>
                      <a:pt x="57" y="1380"/>
                      <a:pt x="0" y="1268"/>
                      <a:pt x="50" y="1171"/>
                    </a:cubicBezTo>
                    <a:cubicBezTo>
                      <a:pt x="78" y="1116"/>
                      <a:pt x="86" y="1070"/>
                      <a:pt x="103" y="1012"/>
                    </a:cubicBezTo>
                    <a:cubicBezTo>
                      <a:pt x="127" y="930"/>
                      <a:pt x="156" y="924"/>
                      <a:pt x="220" y="880"/>
                    </a:cubicBezTo>
                    <a:cubicBezTo>
                      <a:pt x="287" y="833"/>
                      <a:pt x="283" y="799"/>
                      <a:pt x="268" y="712"/>
                    </a:cubicBezTo>
                    <a:cubicBezTo>
                      <a:pt x="256" y="646"/>
                      <a:pt x="263" y="566"/>
                      <a:pt x="237" y="502"/>
                    </a:cubicBezTo>
                    <a:cubicBezTo>
                      <a:pt x="226" y="474"/>
                      <a:pt x="204" y="462"/>
                      <a:pt x="190" y="437"/>
                    </a:cubicBezTo>
                    <a:cubicBezTo>
                      <a:pt x="147" y="359"/>
                      <a:pt x="119" y="106"/>
                      <a:pt x="227" y="56"/>
                    </a:cubicBezTo>
                    <a:cubicBezTo>
                      <a:pt x="346" y="0"/>
                      <a:pt x="336" y="256"/>
                      <a:pt x="390" y="296"/>
                    </a:cubicBezTo>
                    <a:cubicBezTo>
                      <a:pt x="455" y="344"/>
                      <a:pt x="484" y="256"/>
                      <a:pt x="507" y="220"/>
                    </a:cubicBezTo>
                    <a:cubicBezTo>
                      <a:pt x="534" y="178"/>
                      <a:pt x="590" y="161"/>
                      <a:pt x="642" y="179"/>
                    </a:cubicBezTo>
                    <a:cubicBezTo>
                      <a:pt x="769" y="223"/>
                      <a:pt x="784" y="376"/>
                      <a:pt x="792" y="489"/>
                    </a:cubicBezTo>
                    <a:cubicBezTo>
                      <a:pt x="804" y="649"/>
                      <a:pt x="825" y="792"/>
                      <a:pt x="954" y="897"/>
                    </a:cubicBezTo>
                    <a:cubicBezTo>
                      <a:pt x="976" y="915"/>
                      <a:pt x="1018" y="925"/>
                      <a:pt x="1032" y="950"/>
                    </a:cubicBezTo>
                    <a:cubicBezTo>
                      <a:pt x="1050" y="982"/>
                      <a:pt x="1046" y="1048"/>
                      <a:pt x="1051" y="1086"/>
                    </a:cubicBezTo>
                    <a:cubicBezTo>
                      <a:pt x="1060" y="1168"/>
                      <a:pt x="1091" y="1231"/>
                      <a:pt x="1111" y="1312"/>
                    </a:cubicBezTo>
                    <a:cubicBezTo>
                      <a:pt x="1125" y="1367"/>
                      <a:pt x="1129" y="1423"/>
                      <a:pt x="1126" y="1481"/>
                    </a:cubicBezTo>
                    <a:cubicBezTo>
                      <a:pt x="1041" y="1476"/>
                      <a:pt x="952" y="1509"/>
                      <a:pt x="870" y="1517"/>
                    </a:cubicBezTo>
                    <a:cubicBezTo>
                      <a:pt x="789" y="1525"/>
                      <a:pt x="705" y="1503"/>
                      <a:pt x="624" y="1499"/>
                    </a:cubicBezTo>
                    <a:cubicBezTo>
                      <a:pt x="530" y="1496"/>
                      <a:pt x="437" y="1506"/>
                      <a:pt x="344" y="1505"/>
                    </a:cubicBezTo>
                    <a:cubicBezTo>
                      <a:pt x="316" y="1505"/>
                      <a:pt x="244" y="1518"/>
                      <a:pt x="222" y="1504"/>
                    </a:cubicBezTo>
                    <a:cubicBezTo>
                      <a:pt x="164" y="1467"/>
                      <a:pt x="229" y="1376"/>
                      <a:pt x="122" y="1395"/>
                    </a:cubicBezTo>
                    <a:cubicBezTo>
                      <a:pt x="130" y="1436"/>
                      <a:pt x="58" y="1476"/>
                      <a:pt x="22" y="1476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1" name="Freeform 276"/>
              <p:cNvSpPr>
                <a:spLocks/>
              </p:cNvSpPr>
              <p:nvPr/>
            </p:nvSpPr>
            <p:spPr bwMode="gray">
              <a:xfrm>
                <a:off x="-1741488" y="14217651"/>
                <a:ext cx="4021138" cy="6184900"/>
              </a:xfrm>
              <a:custGeom>
                <a:avLst/>
                <a:gdLst/>
                <a:ahLst/>
                <a:cxnLst>
                  <a:cxn ang="0">
                    <a:pos x="49" y="197"/>
                  </a:cxn>
                  <a:cxn ang="0">
                    <a:pos x="5" y="390"/>
                  </a:cxn>
                  <a:cxn ang="0">
                    <a:pos x="15" y="591"/>
                  </a:cxn>
                  <a:cxn ang="0">
                    <a:pos x="40" y="1036"/>
                  </a:cxn>
                  <a:cxn ang="0">
                    <a:pos x="40" y="1450"/>
                  </a:cxn>
                  <a:cxn ang="0">
                    <a:pos x="93" y="1609"/>
                  </a:cxn>
                  <a:cxn ang="0">
                    <a:pos x="338" y="1617"/>
                  </a:cxn>
                  <a:cxn ang="0">
                    <a:pos x="522" y="1555"/>
                  </a:cxn>
                  <a:cxn ang="0">
                    <a:pos x="741" y="1503"/>
                  </a:cxn>
                  <a:cxn ang="0">
                    <a:pos x="917" y="1442"/>
                  </a:cxn>
                  <a:cxn ang="0">
                    <a:pos x="932" y="1343"/>
                  </a:cxn>
                  <a:cxn ang="0">
                    <a:pos x="972" y="1249"/>
                  </a:cxn>
                  <a:cxn ang="0">
                    <a:pos x="1014" y="820"/>
                  </a:cxn>
                  <a:cxn ang="0">
                    <a:pos x="1039" y="379"/>
                  </a:cxn>
                  <a:cxn ang="0">
                    <a:pos x="987" y="100"/>
                  </a:cxn>
                  <a:cxn ang="0">
                    <a:pos x="680" y="21"/>
                  </a:cxn>
                  <a:cxn ang="0">
                    <a:pos x="338" y="30"/>
                  </a:cxn>
                  <a:cxn ang="0">
                    <a:pos x="40" y="109"/>
                  </a:cxn>
                </a:cxnLst>
                <a:rect l="0" t="0" r="r" b="b"/>
                <a:pathLst>
                  <a:path w="1072" h="1649">
                    <a:moveTo>
                      <a:pt x="49" y="197"/>
                    </a:moveTo>
                    <a:cubicBezTo>
                      <a:pt x="49" y="268"/>
                      <a:pt x="9" y="321"/>
                      <a:pt x="5" y="390"/>
                    </a:cubicBezTo>
                    <a:cubicBezTo>
                      <a:pt x="1" y="463"/>
                      <a:pt x="23" y="516"/>
                      <a:pt x="15" y="591"/>
                    </a:cubicBezTo>
                    <a:cubicBezTo>
                      <a:pt x="0" y="742"/>
                      <a:pt x="40" y="880"/>
                      <a:pt x="40" y="1036"/>
                    </a:cubicBezTo>
                    <a:cubicBezTo>
                      <a:pt x="40" y="1175"/>
                      <a:pt x="58" y="1322"/>
                      <a:pt x="40" y="1450"/>
                    </a:cubicBezTo>
                    <a:cubicBezTo>
                      <a:pt x="30" y="1526"/>
                      <a:pt x="4" y="1558"/>
                      <a:pt x="93" y="1609"/>
                    </a:cubicBezTo>
                    <a:cubicBezTo>
                      <a:pt x="163" y="1649"/>
                      <a:pt x="272" y="1628"/>
                      <a:pt x="338" y="1617"/>
                    </a:cubicBezTo>
                    <a:cubicBezTo>
                      <a:pt x="401" y="1607"/>
                      <a:pt x="459" y="1564"/>
                      <a:pt x="522" y="1555"/>
                    </a:cubicBezTo>
                    <a:cubicBezTo>
                      <a:pt x="611" y="1543"/>
                      <a:pt x="669" y="1531"/>
                      <a:pt x="741" y="1503"/>
                    </a:cubicBezTo>
                    <a:cubicBezTo>
                      <a:pt x="801" y="1480"/>
                      <a:pt x="887" y="1491"/>
                      <a:pt x="917" y="1442"/>
                    </a:cubicBezTo>
                    <a:cubicBezTo>
                      <a:pt x="926" y="1426"/>
                      <a:pt x="927" y="1364"/>
                      <a:pt x="932" y="1343"/>
                    </a:cubicBezTo>
                    <a:cubicBezTo>
                      <a:pt x="942" y="1309"/>
                      <a:pt x="962" y="1280"/>
                      <a:pt x="972" y="1249"/>
                    </a:cubicBezTo>
                    <a:cubicBezTo>
                      <a:pt x="1013" y="1120"/>
                      <a:pt x="986" y="953"/>
                      <a:pt x="1014" y="820"/>
                    </a:cubicBezTo>
                    <a:cubicBezTo>
                      <a:pt x="1044" y="674"/>
                      <a:pt x="1047" y="525"/>
                      <a:pt x="1039" y="379"/>
                    </a:cubicBezTo>
                    <a:cubicBezTo>
                      <a:pt x="1035" y="279"/>
                      <a:pt x="1072" y="163"/>
                      <a:pt x="987" y="100"/>
                    </a:cubicBezTo>
                    <a:cubicBezTo>
                      <a:pt x="918" y="49"/>
                      <a:pt x="767" y="37"/>
                      <a:pt x="680" y="21"/>
                    </a:cubicBezTo>
                    <a:cubicBezTo>
                      <a:pt x="564" y="0"/>
                      <a:pt x="454" y="26"/>
                      <a:pt x="338" y="30"/>
                    </a:cubicBezTo>
                    <a:cubicBezTo>
                      <a:pt x="253" y="34"/>
                      <a:pt x="102" y="49"/>
                      <a:pt x="40" y="109"/>
                    </a:cubicBezTo>
                  </a:path>
                </a:pathLst>
              </a:custGeom>
              <a:solidFill>
                <a:srgbClr val="3F3B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2" name="Freeform 277"/>
              <p:cNvSpPr>
                <a:spLocks/>
              </p:cNvSpPr>
              <p:nvPr/>
            </p:nvSpPr>
            <p:spPr bwMode="gray">
              <a:xfrm>
                <a:off x="-1141413" y="14004926"/>
                <a:ext cx="1987550" cy="806450"/>
              </a:xfrm>
              <a:custGeom>
                <a:avLst/>
                <a:gdLst/>
                <a:ahLst/>
                <a:cxnLst>
                  <a:cxn ang="0">
                    <a:pos x="35" y="132"/>
                  </a:cxn>
                  <a:cxn ang="0">
                    <a:pos x="251" y="195"/>
                  </a:cxn>
                  <a:cxn ang="0">
                    <a:pos x="252" y="168"/>
                  </a:cxn>
                  <a:cxn ang="0">
                    <a:pos x="345" y="208"/>
                  </a:cxn>
                  <a:cxn ang="0">
                    <a:pos x="462" y="196"/>
                  </a:cxn>
                  <a:cxn ang="0">
                    <a:pos x="526" y="132"/>
                  </a:cxn>
                  <a:cxn ang="0">
                    <a:pos x="440" y="60"/>
                  </a:cxn>
                  <a:cxn ang="0">
                    <a:pos x="221" y="9"/>
                  </a:cxn>
                  <a:cxn ang="0">
                    <a:pos x="0" y="108"/>
                  </a:cxn>
                </a:cxnLst>
                <a:rect l="0" t="0" r="r" b="b"/>
                <a:pathLst>
                  <a:path w="530" h="215">
                    <a:moveTo>
                      <a:pt x="35" y="132"/>
                    </a:moveTo>
                    <a:cubicBezTo>
                      <a:pt x="56" y="196"/>
                      <a:pt x="194" y="198"/>
                      <a:pt x="251" y="195"/>
                    </a:cubicBezTo>
                    <a:cubicBezTo>
                      <a:pt x="250" y="187"/>
                      <a:pt x="253" y="176"/>
                      <a:pt x="252" y="168"/>
                    </a:cubicBezTo>
                    <a:cubicBezTo>
                      <a:pt x="306" y="141"/>
                      <a:pt x="309" y="199"/>
                      <a:pt x="345" y="208"/>
                    </a:cubicBezTo>
                    <a:cubicBezTo>
                      <a:pt x="371" y="215"/>
                      <a:pt x="434" y="201"/>
                      <a:pt x="462" y="196"/>
                    </a:cubicBezTo>
                    <a:cubicBezTo>
                      <a:pt x="500" y="189"/>
                      <a:pt x="530" y="182"/>
                      <a:pt x="526" y="132"/>
                    </a:cubicBezTo>
                    <a:cubicBezTo>
                      <a:pt x="522" y="79"/>
                      <a:pt x="479" y="76"/>
                      <a:pt x="440" y="60"/>
                    </a:cubicBezTo>
                    <a:cubicBezTo>
                      <a:pt x="364" y="31"/>
                      <a:pt x="304" y="16"/>
                      <a:pt x="221" y="9"/>
                    </a:cubicBezTo>
                    <a:cubicBezTo>
                      <a:pt x="115" y="0"/>
                      <a:pt x="78" y="59"/>
                      <a:pt x="0" y="108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3" name="Freeform 278"/>
              <p:cNvSpPr>
                <a:spLocks/>
              </p:cNvSpPr>
              <p:nvPr/>
            </p:nvSpPr>
            <p:spPr bwMode="gray">
              <a:xfrm>
                <a:off x="-1774825" y="8439151"/>
                <a:ext cx="3055938" cy="623252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124" y="102"/>
                  </a:cxn>
                  <a:cxn ang="0">
                    <a:pos x="0" y="191"/>
                  </a:cxn>
                  <a:cxn ang="0">
                    <a:pos x="169" y="149"/>
                  </a:cxn>
                  <a:cxn ang="0">
                    <a:pos x="238" y="254"/>
                  </a:cxn>
                  <a:cxn ang="0">
                    <a:pos x="205" y="535"/>
                  </a:cxn>
                  <a:cxn ang="0">
                    <a:pos x="194" y="880"/>
                  </a:cxn>
                  <a:cxn ang="0">
                    <a:pos x="209" y="1027"/>
                  </a:cxn>
                  <a:cxn ang="0">
                    <a:pos x="213" y="1130"/>
                  </a:cxn>
                  <a:cxn ang="0">
                    <a:pos x="232" y="1246"/>
                  </a:cxn>
                  <a:cxn ang="0">
                    <a:pos x="178" y="1344"/>
                  </a:cxn>
                  <a:cxn ang="0">
                    <a:pos x="198" y="1395"/>
                  </a:cxn>
                  <a:cxn ang="0">
                    <a:pos x="198" y="1467"/>
                  </a:cxn>
                  <a:cxn ang="0">
                    <a:pos x="251" y="1638"/>
                  </a:cxn>
                  <a:cxn ang="0">
                    <a:pos x="338" y="1660"/>
                  </a:cxn>
                  <a:cxn ang="0">
                    <a:pos x="411" y="1585"/>
                  </a:cxn>
                  <a:cxn ang="0">
                    <a:pos x="434" y="1403"/>
                  </a:cxn>
                  <a:cxn ang="0">
                    <a:pos x="454" y="1613"/>
                  </a:cxn>
                  <a:cxn ang="0">
                    <a:pos x="514" y="1660"/>
                  </a:cxn>
                  <a:cxn ang="0">
                    <a:pos x="626" y="1655"/>
                  </a:cxn>
                  <a:cxn ang="0">
                    <a:pos x="615" y="1451"/>
                  </a:cxn>
                  <a:cxn ang="0">
                    <a:pos x="639" y="1083"/>
                  </a:cxn>
                  <a:cxn ang="0">
                    <a:pos x="623" y="546"/>
                  </a:cxn>
                  <a:cxn ang="0">
                    <a:pos x="630" y="346"/>
                  </a:cxn>
                  <a:cxn ang="0">
                    <a:pos x="600" y="215"/>
                  </a:cxn>
                  <a:cxn ang="0">
                    <a:pos x="654" y="176"/>
                  </a:cxn>
                  <a:cxn ang="0">
                    <a:pos x="705" y="202"/>
                  </a:cxn>
                  <a:cxn ang="0">
                    <a:pos x="760" y="225"/>
                  </a:cxn>
                  <a:cxn ang="0">
                    <a:pos x="813" y="265"/>
                  </a:cxn>
                  <a:cxn ang="0">
                    <a:pos x="779" y="202"/>
                  </a:cxn>
                  <a:cxn ang="0">
                    <a:pos x="746" y="129"/>
                  </a:cxn>
                  <a:cxn ang="0">
                    <a:pos x="607" y="23"/>
                  </a:cxn>
                  <a:cxn ang="0">
                    <a:pos x="576" y="191"/>
                  </a:cxn>
                  <a:cxn ang="0">
                    <a:pos x="483" y="316"/>
                  </a:cxn>
                  <a:cxn ang="0">
                    <a:pos x="427" y="480"/>
                  </a:cxn>
                  <a:cxn ang="0">
                    <a:pos x="393" y="654"/>
                  </a:cxn>
                  <a:cxn ang="0">
                    <a:pos x="381" y="479"/>
                  </a:cxn>
                  <a:cxn ang="0">
                    <a:pos x="350" y="331"/>
                  </a:cxn>
                  <a:cxn ang="0">
                    <a:pos x="272" y="187"/>
                  </a:cxn>
                  <a:cxn ang="0">
                    <a:pos x="182" y="78"/>
                  </a:cxn>
                </a:cxnLst>
                <a:rect l="0" t="0" r="r" b="b"/>
                <a:pathLst>
                  <a:path w="815" h="1662">
                    <a:moveTo>
                      <a:pt x="256" y="0"/>
                    </a:moveTo>
                    <a:cubicBezTo>
                      <a:pt x="211" y="40"/>
                      <a:pt x="171" y="69"/>
                      <a:pt x="124" y="102"/>
                    </a:cubicBezTo>
                    <a:cubicBezTo>
                      <a:pt x="87" y="129"/>
                      <a:pt x="50" y="196"/>
                      <a:pt x="0" y="191"/>
                    </a:cubicBezTo>
                    <a:cubicBezTo>
                      <a:pt x="63" y="237"/>
                      <a:pt x="121" y="165"/>
                      <a:pt x="169" y="149"/>
                    </a:cubicBezTo>
                    <a:cubicBezTo>
                      <a:pt x="204" y="186"/>
                      <a:pt x="255" y="201"/>
                      <a:pt x="238" y="254"/>
                    </a:cubicBezTo>
                    <a:cubicBezTo>
                      <a:pt x="209" y="343"/>
                      <a:pt x="205" y="438"/>
                      <a:pt x="205" y="535"/>
                    </a:cubicBezTo>
                    <a:cubicBezTo>
                      <a:pt x="206" y="650"/>
                      <a:pt x="189" y="764"/>
                      <a:pt x="194" y="880"/>
                    </a:cubicBezTo>
                    <a:cubicBezTo>
                      <a:pt x="196" y="931"/>
                      <a:pt x="209" y="976"/>
                      <a:pt x="209" y="1027"/>
                    </a:cubicBezTo>
                    <a:cubicBezTo>
                      <a:pt x="209" y="1062"/>
                      <a:pt x="209" y="1096"/>
                      <a:pt x="213" y="1130"/>
                    </a:cubicBezTo>
                    <a:cubicBezTo>
                      <a:pt x="217" y="1168"/>
                      <a:pt x="234" y="1209"/>
                      <a:pt x="232" y="1246"/>
                    </a:cubicBezTo>
                    <a:cubicBezTo>
                      <a:pt x="212" y="1257"/>
                      <a:pt x="178" y="1320"/>
                      <a:pt x="178" y="1344"/>
                    </a:cubicBezTo>
                    <a:cubicBezTo>
                      <a:pt x="178" y="1362"/>
                      <a:pt x="194" y="1378"/>
                      <a:pt x="198" y="1395"/>
                    </a:cubicBezTo>
                    <a:cubicBezTo>
                      <a:pt x="203" y="1417"/>
                      <a:pt x="196" y="1444"/>
                      <a:pt x="198" y="1467"/>
                    </a:cubicBezTo>
                    <a:cubicBezTo>
                      <a:pt x="200" y="1524"/>
                      <a:pt x="198" y="1610"/>
                      <a:pt x="251" y="1638"/>
                    </a:cubicBezTo>
                    <a:cubicBezTo>
                      <a:pt x="278" y="1652"/>
                      <a:pt x="306" y="1660"/>
                      <a:pt x="338" y="1660"/>
                    </a:cubicBezTo>
                    <a:cubicBezTo>
                      <a:pt x="391" y="1660"/>
                      <a:pt x="400" y="1638"/>
                      <a:pt x="411" y="1585"/>
                    </a:cubicBezTo>
                    <a:cubicBezTo>
                      <a:pt x="423" y="1528"/>
                      <a:pt x="392" y="1448"/>
                      <a:pt x="434" y="1403"/>
                    </a:cubicBezTo>
                    <a:cubicBezTo>
                      <a:pt x="458" y="1464"/>
                      <a:pt x="436" y="1549"/>
                      <a:pt x="454" y="1613"/>
                    </a:cubicBezTo>
                    <a:cubicBezTo>
                      <a:pt x="467" y="1658"/>
                      <a:pt x="471" y="1662"/>
                      <a:pt x="514" y="1660"/>
                    </a:cubicBezTo>
                    <a:cubicBezTo>
                      <a:pt x="550" y="1658"/>
                      <a:pt x="590" y="1654"/>
                      <a:pt x="626" y="1655"/>
                    </a:cubicBezTo>
                    <a:cubicBezTo>
                      <a:pt x="633" y="1591"/>
                      <a:pt x="612" y="1518"/>
                      <a:pt x="615" y="1451"/>
                    </a:cubicBezTo>
                    <a:cubicBezTo>
                      <a:pt x="621" y="1327"/>
                      <a:pt x="650" y="1208"/>
                      <a:pt x="639" y="1083"/>
                    </a:cubicBezTo>
                    <a:cubicBezTo>
                      <a:pt x="623" y="910"/>
                      <a:pt x="596" y="718"/>
                      <a:pt x="623" y="546"/>
                    </a:cubicBezTo>
                    <a:cubicBezTo>
                      <a:pt x="680" y="550"/>
                      <a:pt x="641" y="384"/>
                      <a:pt x="630" y="346"/>
                    </a:cubicBezTo>
                    <a:cubicBezTo>
                      <a:pt x="618" y="305"/>
                      <a:pt x="571" y="247"/>
                      <a:pt x="600" y="215"/>
                    </a:cubicBezTo>
                    <a:cubicBezTo>
                      <a:pt x="608" y="206"/>
                      <a:pt x="646" y="179"/>
                      <a:pt x="654" y="176"/>
                    </a:cubicBezTo>
                    <a:cubicBezTo>
                      <a:pt x="695" y="163"/>
                      <a:pt x="682" y="184"/>
                      <a:pt x="705" y="202"/>
                    </a:cubicBezTo>
                    <a:cubicBezTo>
                      <a:pt x="723" y="216"/>
                      <a:pt x="741" y="215"/>
                      <a:pt x="760" y="225"/>
                    </a:cubicBezTo>
                    <a:cubicBezTo>
                      <a:pt x="779" y="235"/>
                      <a:pt x="792" y="256"/>
                      <a:pt x="813" y="265"/>
                    </a:cubicBezTo>
                    <a:cubicBezTo>
                      <a:pt x="815" y="238"/>
                      <a:pt x="791" y="223"/>
                      <a:pt x="779" y="202"/>
                    </a:cubicBezTo>
                    <a:cubicBezTo>
                      <a:pt x="767" y="180"/>
                      <a:pt x="764" y="150"/>
                      <a:pt x="746" y="129"/>
                    </a:cubicBezTo>
                    <a:cubicBezTo>
                      <a:pt x="708" y="85"/>
                      <a:pt x="641" y="69"/>
                      <a:pt x="607" y="23"/>
                    </a:cubicBezTo>
                    <a:cubicBezTo>
                      <a:pt x="592" y="80"/>
                      <a:pt x="607" y="139"/>
                      <a:pt x="576" y="191"/>
                    </a:cubicBezTo>
                    <a:cubicBezTo>
                      <a:pt x="548" y="236"/>
                      <a:pt x="505" y="268"/>
                      <a:pt x="483" y="316"/>
                    </a:cubicBezTo>
                    <a:cubicBezTo>
                      <a:pt x="459" y="368"/>
                      <a:pt x="446" y="424"/>
                      <a:pt x="427" y="480"/>
                    </a:cubicBezTo>
                    <a:cubicBezTo>
                      <a:pt x="411" y="527"/>
                      <a:pt x="428" y="620"/>
                      <a:pt x="393" y="654"/>
                    </a:cubicBezTo>
                    <a:cubicBezTo>
                      <a:pt x="376" y="608"/>
                      <a:pt x="381" y="529"/>
                      <a:pt x="381" y="479"/>
                    </a:cubicBezTo>
                    <a:cubicBezTo>
                      <a:pt x="380" y="421"/>
                      <a:pt x="381" y="374"/>
                      <a:pt x="350" y="331"/>
                    </a:cubicBezTo>
                    <a:cubicBezTo>
                      <a:pt x="317" y="282"/>
                      <a:pt x="287" y="242"/>
                      <a:pt x="272" y="187"/>
                    </a:cubicBezTo>
                    <a:cubicBezTo>
                      <a:pt x="262" y="153"/>
                      <a:pt x="229" y="68"/>
                      <a:pt x="182" y="78"/>
                    </a:cubicBezTo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4" name="Freeform 279"/>
              <p:cNvSpPr>
                <a:spLocks/>
              </p:cNvSpPr>
              <p:nvPr/>
            </p:nvSpPr>
            <p:spPr bwMode="gray">
              <a:xfrm>
                <a:off x="-2914650" y="13449301"/>
                <a:ext cx="1031875" cy="720725"/>
              </a:xfrm>
              <a:custGeom>
                <a:avLst/>
                <a:gdLst/>
                <a:ahLst/>
                <a:cxnLst>
                  <a:cxn ang="0">
                    <a:pos x="135" y="191"/>
                  </a:cxn>
                  <a:cxn ang="0">
                    <a:pos x="188" y="4"/>
                  </a:cxn>
                  <a:cxn ang="0">
                    <a:pos x="234" y="116"/>
                  </a:cxn>
                  <a:cxn ang="0">
                    <a:pos x="129" y="191"/>
                  </a:cxn>
                </a:cxnLst>
                <a:rect l="0" t="0" r="r" b="b"/>
                <a:pathLst>
                  <a:path w="275" h="192">
                    <a:moveTo>
                      <a:pt x="135" y="191"/>
                    </a:moveTo>
                    <a:cubicBezTo>
                      <a:pt x="0" y="192"/>
                      <a:pt x="88" y="10"/>
                      <a:pt x="188" y="4"/>
                    </a:cubicBezTo>
                    <a:cubicBezTo>
                      <a:pt x="259" y="0"/>
                      <a:pt x="275" y="74"/>
                      <a:pt x="234" y="116"/>
                    </a:cubicBezTo>
                    <a:cubicBezTo>
                      <a:pt x="207" y="143"/>
                      <a:pt x="162" y="165"/>
                      <a:pt x="129" y="191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5" name="Freeform 280"/>
              <p:cNvSpPr>
                <a:spLocks/>
              </p:cNvSpPr>
              <p:nvPr/>
            </p:nvSpPr>
            <p:spPr bwMode="gray">
              <a:xfrm>
                <a:off x="400050" y="14341476"/>
                <a:ext cx="1808163" cy="1276350"/>
              </a:xfrm>
              <a:custGeom>
                <a:avLst/>
                <a:gdLst/>
                <a:ahLst/>
                <a:cxnLst>
                  <a:cxn ang="0">
                    <a:pos x="460" y="287"/>
                  </a:cxn>
                  <a:cxn ang="0">
                    <a:pos x="232" y="257"/>
                  </a:cxn>
                  <a:cxn ang="0">
                    <a:pos x="11" y="327"/>
                  </a:cxn>
                  <a:cxn ang="0">
                    <a:pos x="15" y="236"/>
                  </a:cxn>
                  <a:cxn ang="0">
                    <a:pos x="0" y="235"/>
                  </a:cxn>
                  <a:cxn ang="0">
                    <a:pos x="482" y="228"/>
                  </a:cxn>
                  <a:cxn ang="0">
                    <a:pos x="466" y="235"/>
                  </a:cxn>
                </a:cxnLst>
                <a:rect l="0" t="0" r="r" b="b"/>
                <a:pathLst>
                  <a:path w="482" h="340">
                    <a:moveTo>
                      <a:pt x="460" y="287"/>
                    </a:moveTo>
                    <a:cubicBezTo>
                      <a:pt x="386" y="340"/>
                      <a:pt x="304" y="274"/>
                      <a:pt x="232" y="257"/>
                    </a:cubicBezTo>
                    <a:cubicBezTo>
                      <a:pt x="132" y="232"/>
                      <a:pt x="95" y="302"/>
                      <a:pt x="11" y="327"/>
                    </a:cubicBezTo>
                    <a:cubicBezTo>
                      <a:pt x="11" y="297"/>
                      <a:pt x="20" y="267"/>
                      <a:pt x="15" y="236"/>
                    </a:cubicBezTo>
                    <a:cubicBezTo>
                      <a:pt x="11" y="235"/>
                      <a:pt x="4" y="236"/>
                      <a:pt x="0" y="235"/>
                    </a:cubicBezTo>
                    <a:cubicBezTo>
                      <a:pt x="109" y="206"/>
                      <a:pt x="473" y="0"/>
                      <a:pt x="482" y="228"/>
                    </a:cubicBezTo>
                    <a:cubicBezTo>
                      <a:pt x="476" y="229"/>
                      <a:pt x="472" y="232"/>
                      <a:pt x="466" y="235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6" name="Freeform 281"/>
              <p:cNvSpPr>
                <a:spLocks/>
              </p:cNvSpPr>
              <p:nvPr/>
            </p:nvSpPr>
            <p:spPr bwMode="gray">
              <a:xfrm>
                <a:off x="-1665288" y="14825663"/>
                <a:ext cx="1098550" cy="919163"/>
              </a:xfrm>
              <a:custGeom>
                <a:avLst/>
                <a:gdLst/>
                <a:ahLst/>
                <a:cxnLst>
                  <a:cxn ang="0">
                    <a:pos x="0" y="59"/>
                  </a:cxn>
                  <a:cxn ang="0">
                    <a:pos x="98" y="182"/>
                  </a:cxn>
                  <a:cxn ang="0">
                    <a:pos x="293" y="240"/>
                  </a:cxn>
                  <a:cxn ang="0">
                    <a:pos x="227" y="19"/>
                  </a:cxn>
                  <a:cxn ang="0">
                    <a:pos x="75" y="6"/>
                  </a:cxn>
                  <a:cxn ang="0">
                    <a:pos x="0" y="76"/>
                  </a:cxn>
                </a:cxnLst>
                <a:rect l="0" t="0" r="r" b="b"/>
                <a:pathLst>
                  <a:path w="293" h="245">
                    <a:moveTo>
                      <a:pt x="0" y="59"/>
                    </a:moveTo>
                    <a:cubicBezTo>
                      <a:pt x="40" y="113"/>
                      <a:pt x="22" y="156"/>
                      <a:pt x="98" y="182"/>
                    </a:cubicBezTo>
                    <a:cubicBezTo>
                      <a:pt x="149" y="199"/>
                      <a:pt x="239" y="245"/>
                      <a:pt x="293" y="240"/>
                    </a:cubicBezTo>
                    <a:cubicBezTo>
                      <a:pt x="214" y="196"/>
                      <a:pt x="232" y="106"/>
                      <a:pt x="227" y="19"/>
                    </a:cubicBezTo>
                    <a:cubicBezTo>
                      <a:pt x="177" y="14"/>
                      <a:pt x="128" y="0"/>
                      <a:pt x="75" y="6"/>
                    </a:cubicBezTo>
                    <a:cubicBezTo>
                      <a:pt x="11" y="14"/>
                      <a:pt x="36" y="33"/>
                      <a:pt x="0" y="76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7" name="Freeform 282"/>
              <p:cNvSpPr>
                <a:spLocks/>
              </p:cNvSpPr>
              <p:nvPr/>
            </p:nvSpPr>
            <p:spPr bwMode="gray">
              <a:xfrm>
                <a:off x="-739775" y="15628938"/>
                <a:ext cx="2692400" cy="2411413"/>
              </a:xfrm>
              <a:custGeom>
                <a:avLst/>
                <a:gdLst/>
                <a:ahLst/>
                <a:cxnLst>
                  <a:cxn ang="0">
                    <a:pos x="653" y="225"/>
                  </a:cxn>
                  <a:cxn ang="0">
                    <a:pos x="513" y="353"/>
                  </a:cxn>
                  <a:cxn ang="0">
                    <a:pos x="361" y="480"/>
                  </a:cxn>
                  <a:cxn ang="0">
                    <a:pos x="0" y="621"/>
                  </a:cxn>
                  <a:cxn ang="0">
                    <a:pos x="435" y="305"/>
                  </a:cxn>
                  <a:cxn ang="0">
                    <a:pos x="573" y="104"/>
                  </a:cxn>
                  <a:cxn ang="0">
                    <a:pos x="675" y="21"/>
                  </a:cxn>
                  <a:cxn ang="0">
                    <a:pos x="682" y="153"/>
                  </a:cxn>
                  <a:cxn ang="0">
                    <a:pos x="589" y="283"/>
                  </a:cxn>
                </a:cxnLst>
                <a:rect l="0" t="0" r="r" b="b"/>
                <a:pathLst>
                  <a:path w="718" h="643">
                    <a:moveTo>
                      <a:pt x="653" y="225"/>
                    </a:moveTo>
                    <a:cubicBezTo>
                      <a:pt x="637" y="279"/>
                      <a:pt x="556" y="321"/>
                      <a:pt x="513" y="353"/>
                    </a:cubicBezTo>
                    <a:cubicBezTo>
                      <a:pt x="459" y="393"/>
                      <a:pt x="411" y="438"/>
                      <a:pt x="361" y="480"/>
                    </a:cubicBezTo>
                    <a:cubicBezTo>
                      <a:pt x="264" y="561"/>
                      <a:pt x="132" y="643"/>
                      <a:pt x="0" y="621"/>
                    </a:cubicBezTo>
                    <a:cubicBezTo>
                      <a:pt x="150" y="549"/>
                      <a:pt x="337" y="442"/>
                      <a:pt x="435" y="305"/>
                    </a:cubicBezTo>
                    <a:cubicBezTo>
                      <a:pt x="483" y="238"/>
                      <a:pt x="524" y="167"/>
                      <a:pt x="573" y="104"/>
                    </a:cubicBezTo>
                    <a:cubicBezTo>
                      <a:pt x="593" y="77"/>
                      <a:pt x="630" y="0"/>
                      <a:pt x="675" y="21"/>
                    </a:cubicBezTo>
                    <a:cubicBezTo>
                      <a:pt x="718" y="41"/>
                      <a:pt x="695" y="127"/>
                      <a:pt x="682" y="153"/>
                    </a:cubicBezTo>
                    <a:cubicBezTo>
                      <a:pt x="663" y="191"/>
                      <a:pt x="626" y="263"/>
                      <a:pt x="589" y="283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8" name="Freeform 283"/>
              <p:cNvSpPr>
                <a:spLocks/>
              </p:cNvSpPr>
              <p:nvPr/>
            </p:nvSpPr>
            <p:spPr bwMode="gray">
              <a:xfrm>
                <a:off x="-477838" y="16422688"/>
                <a:ext cx="2482850" cy="3222625"/>
              </a:xfrm>
              <a:custGeom>
                <a:avLst/>
                <a:gdLst/>
                <a:ahLst/>
                <a:cxnLst>
                  <a:cxn ang="0">
                    <a:pos x="554" y="112"/>
                  </a:cxn>
                  <a:cxn ang="0">
                    <a:pos x="436" y="323"/>
                  </a:cxn>
                  <a:cxn ang="0">
                    <a:pos x="315" y="511"/>
                  </a:cxn>
                  <a:cxn ang="0">
                    <a:pos x="0" y="859"/>
                  </a:cxn>
                  <a:cxn ang="0">
                    <a:pos x="223" y="732"/>
                  </a:cxn>
                  <a:cxn ang="0">
                    <a:pos x="459" y="529"/>
                  </a:cxn>
                  <a:cxn ang="0">
                    <a:pos x="344" y="782"/>
                  </a:cxn>
                  <a:cxn ang="0">
                    <a:pos x="548" y="387"/>
                  </a:cxn>
                  <a:cxn ang="0">
                    <a:pos x="596" y="169"/>
                  </a:cxn>
                  <a:cxn ang="0">
                    <a:pos x="652" y="8"/>
                  </a:cxn>
                  <a:cxn ang="0">
                    <a:pos x="542" y="137"/>
                  </a:cxn>
                  <a:cxn ang="0">
                    <a:pos x="449" y="258"/>
                  </a:cxn>
                </a:cxnLst>
                <a:rect l="0" t="0" r="r" b="b"/>
                <a:pathLst>
                  <a:path w="662" h="859">
                    <a:moveTo>
                      <a:pt x="554" y="112"/>
                    </a:moveTo>
                    <a:cubicBezTo>
                      <a:pt x="559" y="166"/>
                      <a:pt x="462" y="270"/>
                      <a:pt x="436" y="323"/>
                    </a:cubicBezTo>
                    <a:cubicBezTo>
                      <a:pt x="401" y="390"/>
                      <a:pt x="359" y="448"/>
                      <a:pt x="315" y="511"/>
                    </a:cubicBezTo>
                    <a:cubicBezTo>
                      <a:pt x="222" y="646"/>
                      <a:pt x="129" y="762"/>
                      <a:pt x="0" y="859"/>
                    </a:cubicBezTo>
                    <a:cubicBezTo>
                      <a:pt x="79" y="822"/>
                      <a:pt x="156" y="788"/>
                      <a:pt x="223" y="732"/>
                    </a:cubicBezTo>
                    <a:cubicBezTo>
                      <a:pt x="301" y="667"/>
                      <a:pt x="376" y="588"/>
                      <a:pt x="459" y="529"/>
                    </a:cubicBezTo>
                    <a:cubicBezTo>
                      <a:pt x="464" y="635"/>
                      <a:pt x="411" y="705"/>
                      <a:pt x="344" y="782"/>
                    </a:cubicBezTo>
                    <a:cubicBezTo>
                      <a:pt x="477" y="691"/>
                      <a:pt x="524" y="541"/>
                      <a:pt x="548" y="387"/>
                    </a:cubicBezTo>
                    <a:cubicBezTo>
                      <a:pt x="561" y="307"/>
                      <a:pt x="569" y="239"/>
                      <a:pt x="596" y="169"/>
                    </a:cubicBezTo>
                    <a:cubicBezTo>
                      <a:pt x="616" y="117"/>
                      <a:pt x="662" y="68"/>
                      <a:pt x="652" y="8"/>
                    </a:cubicBezTo>
                    <a:cubicBezTo>
                      <a:pt x="607" y="0"/>
                      <a:pt x="572" y="106"/>
                      <a:pt x="542" y="137"/>
                    </a:cubicBezTo>
                    <a:cubicBezTo>
                      <a:pt x="507" y="173"/>
                      <a:pt x="454" y="204"/>
                      <a:pt x="449" y="258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9" name="Freeform 284"/>
              <p:cNvSpPr>
                <a:spLocks/>
              </p:cNvSpPr>
              <p:nvPr/>
            </p:nvSpPr>
            <p:spPr bwMode="gray">
              <a:xfrm>
                <a:off x="1765300" y="14338301"/>
                <a:ext cx="817563" cy="2287588"/>
              </a:xfrm>
              <a:custGeom>
                <a:avLst/>
                <a:gdLst/>
                <a:ahLst/>
                <a:cxnLst>
                  <a:cxn ang="0">
                    <a:pos x="99" y="1"/>
                  </a:cxn>
                  <a:cxn ang="0">
                    <a:pos x="61" y="160"/>
                  </a:cxn>
                  <a:cxn ang="0">
                    <a:pos x="40" y="273"/>
                  </a:cxn>
                  <a:cxn ang="0">
                    <a:pos x="23" y="348"/>
                  </a:cxn>
                  <a:cxn ang="0">
                    <a:pos x="7" y="447"/>
                  </a:cxn>
                  <a:cxn ang="0">
                    <a:pos x="79" y="361"/>
                  </a:cxn>
                  <a:cxn ang="0">
                    <a:pos x="56" y="501"/>
                  </a:cxn>
                  <a:cxn ang="0">
                    <a:pos x="48" y="556"/>
                  </a:cxn>
                  <a:cxn ang="0">
                    <a:pos x="58" y="610"/>
                  </a:cxn>
                  <a:cxn ang="0">
                    <a:pos x="109" y="467"/>
                  </a:cxn>
                  <a:cxn ang="0">
                    <a:pos x="109" y="594"/>
                  </a:cxn>
                  <a:cxn ang="0">
                    <a:pos x="147" y="493"/>
                  </a:cxn>
                  <a:cxn ang="0">
                    <a:pos x="155" y="570"/>
                  </a:cxn>
                  <a:cxn ang="0">
                    <a:pos x="211" y="327"/>
                  </a:cxn>
                  <a:cxn ang="0">
                    <a:pos x="206" y="178"/>
                  </a:cxn>
                  <a:cxn ang="0">
                    <a:pos x="208" y="124"/>
                  </a:cxn>
                  <a:cxn ang="0">
                    <a:pos x="201" y="89"/>
                  </a:cxn>
                  <a:cxn ang="0">
                    <a:pos x="191" y="35"/>
                  </a:cxn>
                  <a:cxn ang="0">
                    <a:pos x="100" y="1"/>
                  </a:cxn>
                </a:cxnLst>
                <a:rect l="0" t="0" r="r" b="b"/>
                <a:pathLst>
                  <a:path w="218" h="610">
                    <a:moveTo>
                      <a:pt x="99" y="1"/>
                    </a:moveTo>
                    <a:cubicBezTo>
                      <a:pt x="91" y="55"/>
                      <a:pt x="75" y="107"/>
                      <a:pt x="61" y="160"/>
                    </a:cubicBezTo>
                    <a:cubicBezTo>
                      <a:pt x="51" y="197"/>
                      <a:pt x="46" y="235"/>
                      <a:pt x="40" y="273"/>
                    </a:cubicBezTo>
                    <a:cubicBezTo>
                      <a:pt x="36" y="298"/>
                      <a:pt x="27" y="323"/>
                      <a:pt x="23" y="348"/>
                    </a:cubicBezTo>
                    <a:cubicBezTo>
                      <a:pt x="21" y="356"/>
                      <a:pt x="0" y="440"/>
                      <a:pt x="7" y="447"/>
                    </a:cubicBezTo>
                    <a:cubicBezTo>
                      <a:pt x="37" y="449"/>
                      <a:pt x="71" y="360"/>
                      <a:pt x="79" y="361"/>
                    </a:cubicBezTo>
                    <a:cubicBezTo>
                      <a:pt x="83" y="379"/>
                      <a:pt x="59" y="484"/>
                      <a:pt x="56" y="501"/>
                    </a:cubicBezTo>
                    <a:cubicBezTo>
                      <a:pt x="53" y="519"/>
                      <a:pt x="50" y="538"/>
                      <a:pt x="48" y="556"/>
                    </a:cubicBezTo>
                    <a:cubicBezTo>
                      <a:pt x="46" y="571"/>
                      <a:pt x="36" y="609"/>
                      <a:pt x="58" y="610"/>
                    </a:cubicBezTo>
                    <a:cubicBezTo>
                      <a:pt x="69" y="610"/>
                      <a:pt x="101" y="480"/>
                      <a:pt x="109" y="467"/>
                    </a:cubicBezTo>
                    <a:cubicBezTo>
                      <a:pt x="115" y="476"/>
                      <a:pt x="96" y="592"/>
                      <a:pt x="109" y="594"/>
                    </a:cubicBezTo>
                    <a:cubicBezTo>
                      <a:pt x="130" y="596"/>
                      <a:pt x="143" y="502"/>
                      <a:pt x="147" y="493"/>
                    </a:cubicBezTo>
                    <a:cubicBezTo>
                      <a:pt x="147" y="495"/>
                      <a:pt x="141" y="559"/>
                      <a:pt x="155" y="570"/>
                    </a:cubicBezTo>
                    <a:cubicBezTo>
                      <a:pt x="172" y="569"/>
                      <a:pt x="218" y="396"/>
                      <a:pt x="211" y="327"/>
                    </a:cubicBezTo>
                    <a:cubicBezTo>
                      <a:pt x="205" y="276"/>
                      <a:pt x="204" y="228"/>
                      <a:pt x="206" y="178"/>
                    </a:cubicBezTo>
                    <a:cubicBezTo>
                      <a:pt x="207" y="161"/>
                      <a:pt x="209" y="142"/>
                      <a:pt x="208" y="124"/>
                    </a:cubicBezTo>
                    <a:cubicBezTo>
                      <a:pt x="207" y="112"/>
                      <a:pt x="202" y="101"/>
                      <a:pt x="201" y="89"/>
                    </a:cubicBezTo>
                    <a:cubicBezTo>
                      <a:pt x="199" y="74"/>
                      <a:pt x="200" y="49"/>
                      <a:pt x="191" y="35"/>
                    </a:cubicBezTo>
                    <a:cubicBezTo>
                      <a:pt x="173" y="9"/>
                      <a:pt x="130" y="0"/>
                      <a:pt x="100" y="1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0" name="Freeform 285"/>
              <p:cNvSpPr>
                <a:spLocks/>
              </p:cNvSpPr>
              <p:nvPr/>
            </p:nvSpPr>
            <p:spPr bwMode="gray">
              <a:xfrm>
                <a:off x="-863600" y="6575426"/>
                <a:ext cx="1585913" cy="2251075"/>
              </a:xfrm>
              <a:custGeom>
                <a:avLst/>
                <a:gdLst/>
                <a:ahLst/>
                <a:cxnLst>
                  <a:cxn ang="0">
                    <a:pos x="6" y="213"/>
                  </a:cxn>
                  <a:cxn ang="0">
                    <a:pos x="35" y="379"/>
                  </a:cxn>
                  <a:cxn ang="0">
                    <a:pos x="76" y="526"/>
                  </a:cxn>
                  <a:cxn ang="0">
                    <a:pos x="199" y="599"/>
                  </a:cxn>
                  <a:cxn ang="0">
                    <a:pos x="330" y="527"/>
                  </a:cxn>
                  <a:cxn ang="0">
                    <a:pos x="374" y="392"/>
                  </a:cxn>
                  <a:cxn ang="0">
                    <a:pos x="329" y="70"/>
                  </a:cxn>
                  <a:cxn ang="0">
                    <a:pos x="158" y="0"/>
                  </a:cxn>
                  <a:cxn ang="0">
                    <a:pos x="0" y="85"/>
                  </a:cxn>
                </a:cxnLst>
                <a:rect l="0" t="0" r="r" b="b"/>
                <a:pathLst>
                  <a:path w="423" h="600">
                    <a:moveTo>
                      <a:pt x="6" y="213"/>
                    </a:moveTo>
                    <a:cubicBezTo>
                      <a:pt x="0" y="277"/>
                      <a:pt x="15" y="323"/>
                      <a:pt x="35" y="379"/>
                    </a:cubicBezTo>
                    <a:cubicBezTo>
                      <a:pt x="53" y="428"/>
                      <a:pt x="42" y="480"/>
                      <a:pt x="76" y="526"/>
                    </a:cubicBezTo>
                    <a:cubicBezTo>
                      <a:pt x="102" y="561"/>
                      <a:pt x="152" y="597"/>
                      <a:pt x="199" y="599"/>
                    </a:cubicBezTo>
                    <a:cubicBezTo>
                      <a:pt x="244" y="600"/>
                      <a:pt x="305" y="565"/>
                      <a:pt x="330" y="527"/>
                    </a:cubicBezTo>
                    <a:cubicBezTo>
                      <a:pt x="356" y="487"/>
                      <a:pt x="352" y="434"/>
                      <a:pt x="374" y="392"/>
                    </a:cubicBezTo>
                    <a:cubicBezTo>
                      <a:pt x="423" y="295"/>
                      <a:pt x="402" y="146"/>
                      <a:pt x="329" y="70"/>
                    </a:cubicBezTo>
                    <a:cubicBezTo>
                      <a:pt x="281" y="20"/>
                      <a:pt x="227" y="0"/>
                      <a:pt x="158" y="0"/>
                    </a:cubicBezTo>
                    <a:cubicBezTo>
                      <a:pt x="115" y="0"/>
                      <a:pt x="3" y="73"/>
                      <a:pt x="0" y="85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1" name="Freeform 286"/>
              <p:cNvSpPr>
                <a:spLocks/>
              </p:cNvSpPr>
              <p:nvPr/>
            </p:nvSpPr>
            <p:spPr bwMode="gray">
              <a:xfrm>
                <a:off x="-971550" y="5983288"/>
                <a:ext cx="1795463" cy="2549525"/>
              </a:xfrm>
              <a:custGeom>
                <a:avLst/>
                <a:gdLst/>
                <a:ahLst/>
                <a:cxnLst>
                  <a:cxn ang="0">
                    <a:pos x="7" y="242"/>
                  </a:cxn>
                  <a:cxn ang="0">
                    <a:pos x="39" y="429"/>
                  </a:cxn>
                  <a:cxn ang="0">
                    <a:pos x="86" y="596"/>
                  </a:cxn>
                  <a:cxn ang="0">
                    <a:pos x="225" y="678"/>
                  </a:cxn>
                  <a:cxn ang="0">
                    <a:pos x="373" y="597"/>
                  </a:cxn>
                  <a:cxn ang="0">
                    <a:pos x="423" y="444"/>
                  </a:cxn>
                  <a:cxn ang="0">
                    <a:pos x="372" y="79"/>
                  </a:cxn>
                  <a:cxn ang="0">
                    <a:pos x="178" y="0"/>
                  </a:cxn>
                  <a:cxn ang="0">
                    <a:pos x="0" y="97"/>
                  </a:cxn>
                </a:cxnLst>
                <a:rect l="0" t="0" r="r" b="b"/>
                <a:pathLst>
                  <a:path w="479" h="680">
                    <a:moveTo>
                      <a:pt x="7" y="242"/>
                    </a:moveTo>
                    <a:cubicBezTo>
                      <a:pt x="0" y="314"/>
                      <a:pt x="16" y="366"/>
                      <a:pt x="39" y="429"/>
                    </a:cubicBezTo>
                    <a:cubicBezTo>
                      <a:pt x="59" y="485"/>
                      <a:pt x="47" y="544"/>
                      <a:pt x="86" y="596"/>
                    </a:cubicBezTo>
                    <a:cubicBezTo>
                      <a:pt x="115" y="635"/>
                      <a:pt x="172" y="677"/>
                      <a:pt x="225" y="678"/>
                    </a:cubicBezTo>
                    <a:cubicBezTo>
                      <a:pt x="276" y="680"/>
                      <a:pt x="346" y="640"/>
                      <a:pt x="373" y="597"/>
                    </a:cubicBezTo>
                    <a:cubicBezTo>
                      <a:pt x="403" y="552"/>
                      <a:pt x="398" y="492"/>
                      <a:pt x="423" y="444"/>
                    </a:cubicBezTo>
                    <a:cubicBezTo>
                      <a:pt x="479" y="334"/>
                      <a:pt x="455" y="166"/>
                      <a:pt x="372" y="79"/>
                    </a:cubicBezTo>
                    <a:cubicBezTo>
                      <a:pt x="318" y="23"/>
                      <a:pt x="257" y="0"/>
                      <a:pt x="178" y="0"/>
                    </a:cubicBezTo>
                    <a:cubicBezTo>
                      <a:pt x="130" y="0"/>
                      <a:pt x="3" y="83"/>
                      <a:pt x="0" y="97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2" name="Freeform 287"/>
              <p:cNvSpPr>
                <a:spLocks/>
              </p:cNvSpPr>
              <p:nvPr/>
            </p:nvSpPr>
            <p:spPr bwMode="gray">
              <a:xfrm>
                <a:off x="-117475" y="11623676"/>
                <a:ext cx="1038225" cy="2324100"/>
              </a:xfrm>
              <a:custGeom>
                <a:avLst/>
                <a:gdLst/>
                <a:ahLst/>
                <a:cxnLst>
                  <a:cxn ang="0">
                    <a:pos x="200" y="59"/>
                  </a:cxn>
                  <a:cxn ang="0">
                    <a:pos x="101" y="65"/>
                  </a:cxn>
                  <a:cxn ang="0">
                    <a:pos x="38" y="19"/>
                  </a:cxn>
                  <a:cxn ang="0">
                    <a:pos x="61" y="201"/>
                  </a:cxn>
                  <a:cxn ang="0">
                    <a:pos x="95" y="293"/>
                  </a:cxn>
                  <a:cxn ang="0">
                    <a:pos x="54" y="404"/>
                  </a:cxn>
                  <a:cxn ang="0">
                    <a:pos x="78" y="522"/>
                  </a:cxn>
                  <a:cxn ang="0">
                    <a:pos x="176" y="615"/>
                  </a:cxn>
                  <a:cxn ang="0">
                    <a:pos x="253" y="464"/>
                  </a:cxn>
                  <a:cxn ang="0">
                    <a:pos x="276" y="286"/>
                  </a:cxn>
                  <a:cxn ang="0">
                    <a:pos x="203" y="78"/>
                  </a:cxn>
                  <a:cxn ang="0">
                    <a:pos x="85" y="57"/>
                  </a:cxn>
                  <a:cxn ang="0">
                    <a:pos x="25" y="48"/>
                  </a:cxn>
                </a:cxnLst>
                <a:rect l="0" t="0" r="r" b="b"/>
                <a:pathLst>
                  <a:path w="277" h="620">
                    <a:moveTo>
                      <a:pt x="200" y="59"/>
                    </a:moveTo>
                    <a:cubicBezTo>
                      <a:pt x="175" y="76"/>
                      <a:pt x="127" y="78"/>
                      <a:pt x="101" y="65"/>
                    </a:cubicBezTo>
                    <a:cubicBezTo>
                      <a:pt x="75" y="52"/>
                      <a:pt x="68" y="17"/>
                      <a:pt x="38" y="19"/>
                    </a:cubicBezTo>
                    <a:cubicBezTo>
                      <a:pt x="26" y="65"/>
                      <a:pt x="135" y="171"/>
                      <a:pt x="61" y="201"/>
                    </a:cubicBezTo>
                    <a:cubicBezTo>
                      <a:pt x="46" y="250"/>
                      <a:pt x="96" y="253"/>
                      <a:pt x="95" y="293"/>
                    </a:cubicBezTo>
                    <a:cubicBezTo>
                      <a:pt x="95" y="334"/>
                      <a:pt x="49" y="349"/>
                      <a:pt x="54" y="404"/>
                    </a:cubicBezTo>
                    <a:cubicBezTo>
                      <a:pt x="57" y="438"/>
                      <a:pt x="68" y="488"/>
                      <a:pt x="78" y="522"/>
                    </a:cubicBezTo>
                    <a:cubicBezTo>
                      <a:pt x="89" y="562"/>
                      <a:pt x="124" y="620"/>
                      <a:pt x="176" y="615"/>
                    </a:cubicBezTo>
                    <a:cubicBezTo>
                      <a:pt x="249" y="607"/>
                      <a:pt x="253" y="521"/>
                      <a:pt x="253" y="464"/>
                    </a:cubicBezTo>
                    <a:cubicBezTo>
                      <a:pt x="253" y="398"/>
                      <a:pt x="276" y="352"/>
                      <a:pt x="276" y="286"/>
                    </a:cubicBezTo>
                    <a:cubicBezTo>
                      <a:pt x="276" y="197"/>
                      <a:pt x="277" y="138"/>
                      <a:pt x="203" y="78"/>
                    </a:cubicBezTo>
                    <a:cubicBezTo>
                      <a:pt x="173" y="54"/>
                      <a:pt x="115" y="6"/>
                      <a:pt x="85" y="57"/>
                    </a:cubicBezTo>
                    <a:cubicBezTo>
                      <a:pt x="70" y="18"/>
                      <a:pt x="0" y="0"/>
                      <a:pt x="25" y="48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3" name="Freeform 288"/>
              <p:cNvSpPr>
                <a:spLocks/>
              </p:cNvSpPr>
              <p:nvPr/>
            </p:nvSpPr>
            <p:spPr bwMode="gray">
              <a:xfrm>
                <a:off x="-219075" y="10855326"/>
                <a:ext cx="657225" cy="704850"/>
              </a:xfrm>
              <a:custGeom>
                <a:avLst/>
                <a:gdLst/>
                <a:ahLst/>
                <a:cxnLst>
                  <a:cxn ang="0">
                    <a:pos x="157" y="183"/>
                  </a:cxn>
                  <a:cxn ang="0">
                    <a:pos x="75" y="20"/>
                  </a:cxn>
                  <a:cxn ang="0">
                    <a:pos x="87" y="118"/>
                  </a:cxn>
                  <a:cxn ang="0">
                    <a:pos x="175" y="188"/>
                  </a:cxn>
                </a:cxnLst>
                <a:rect l="0" t="0" r="r" b="b"/>
                <a:pathLst>
                  <a:path w="175" h="188">
                    <a:moveTo>
                      <a:pt x="157" y="183"/>
                    </a:moveTo>
                    <a:cubicBezTo>
                      <a:pt x="117" y="174"/>
                      <a:pt x="0" y="57"/>
                      <a:pt x="75" y="20"/>
                    </a:cubicBezTo>
                    <a:cubicBezTo>
                      <a:pt x="116" y="0"/>
                      <a:pt x="82" y="106"/>
                      <a:pt x="87" y="118"/>
                    </a:cubicBezTo>
                    <a:cubicBezTo>
                      <a:pt x="99" y="149"/>
                      <a:pt x="147" y="167"/>
                      <a:pt x="175" y="188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4" name="Freeform 289"/>
              <p:cNvSpPr>
                <a:spLocks/>
              </p:cNvSpPr>
              <p:nvPr/>
            </p:nvSpPr>
            <p:spPr bwMode="gray">
              <a:xfrm>
                <a:off x="-1287463" y="11717338"/>
                <a:ext cx="1196975" cy="3367088"/>
              </a:xfrm>
              <a:custGeom>
                <a:avLst/>
                <a:gdLst/>
                <a:ahLst/>
                <a:cxnLst>
                  <a:cxn ang="0">
                    <a:pos x="127" y="122"/>
                  </a:cxn>
                  <a:cxn ang="0">
                    <a:pos x="144" y="227"/>
                  </a:cxn>
                  <a:cxn ang="0">
                    <a:pos x="198" y="308"/>
                  </a:cxn>
                  <a:cxn ang="0">
                    <a:pos x="319" y="472"/>
                  </a:cxn>
                  <a:cxn ang="0">
                    <a:pos x="157" y="339"/>
                  </a:cxn>
                  <a:cxn ang="0">
                    <a:pos x="169" y="594"/>
                  </a:cxn>
                  <a:cxn ang="0">
                    <a:pos x="238" y="695"/>
                  </a:cxn>
                  <a:cxn ang="0">
                    <a:pos x="259" y="829"/>
                  </a:cxn>
                  <a:cxn ang="0">
                    <a:pos x="74" y="397"/>
                  </a:cxn>
                  <a:cxn ang="0">
                    <a:pos x="4" y="128"/>
                  </a:cxn>
                  <a:cxn ang="0">
                    <a:pos x="161" y="35"/>
                  </a:cxn>
                  <a:cxn ang="0">
                    <a:pos x="92" y="134"/>
                  </a:cxn>
                  <a:cxn ang="0">
                    <a:pos x="156" y="210"/>
                  </a:cxn>
                </a:cxnLst>
                <a:rect l="0" t="0" r="r" b="b"/>
                <a:pathLst>
                  <a:path w="319" h="898">
                    <a:moveTo>
                      <a:pt x="127" y="122"/>
                    </a:moveTo>
                    <a:cubicBezTo>
                      <a:pt x="148" y="154"/>
                      <a:pt x="133" y="189"/>
                      <a:pt x="144" y="227"/>
                    </a:cubicBezTo>
                    <a:cubicBezTo>
                      <a:pt x="152" y="254"/>
                      <a:pt x="181" y="284"/>
                      <a:pt x="198" y="308"/>
                    </a:cubicBezTo>
                    <a:cubicBezTo>
                      <a:pt x="238" y="364"/>
                      <a:pt x="288" y="410"/>
                      <a:pt x="319" y="472"/>
                    </a:cubicBezTo>
                    <a:cubicBezTo>
                      <a:pt x="273" y="430"/>
                      <a:pt x="238" y="326"/>
                      <a:pt x="157" y="339"/>
                    </a:cubicBezTo>
                    <a:cubicBezTo>
                      <a:pt x="137" y="420"/>
                      <a:pt x="112" y="529"/>
                      <a:pt x="169" y="594"/>
                    </a:cubicBezTo>
                    <a:cubicBezTo>
                      <a:pt x="198" y="626"/>
                      <a:pt x="227" y="651"/>
                      <a:pt x="238" y="695"/>
                    </a:cubicBezTo>
                    <a:cubicBezTo>
                      <a:pt x="249" y="737"/>
                      <a:pt x="209" y="810"/>
                      <a:pt x="259" y="829"/>
                    </a:cubicBezTo>
                    <a:cubicBezTo>
                      <a:pt x="43" y="898"/>
                      <a:pt x="109" y="499"/>
                      <a:pt x="74" y="397"/>
                    </a:cubicBezTo>
                    <a:cubicBezTo>
                      <a:pt x="43" y="305"/>
                      <a:pt x="0" y="232"/>
                      <a:pt x="4" y="128"/>
                    </a:cubicBezTo>
                    <a:cubicBezTo>
                      <a:pt x="9" y="0"/>
                      <a:pt x="83" y="57"/>
                      <a:pt x="161" y="35"/>
                    </a:cubicBezTo>
                    <a:cubicBezTo>
                      <a:pt x="179" y="98"/>
                      <a:pt x="85" y="76"/>
                      <a:pt x="92" y="134"/>
                    </a:cubicBezTo>
                    <a:cubicBezTo>
                      <a:pt x="93" y="151"/>
                      <a:pt x="147" y="202"/>
                      <a:pt x="156" y="210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5" name="Freeform 290"/>
              <p:cNvSpPr>
                <a:spLocks/>
              </p:cNvSpPr>
              <p:nvPr/>
            </p:nvSpPr>
            <p:spPr bwMode="gray">
              <a:xfrm>
                <a:off x="193675" y="8870951"/>
                <a:ext cx="919163" cy="884238"/>
              </a:xfrm>
              <a:custGeom>
                <a:avLst/>
                <a:gdLst/>
                <a:ahLst/>
                <a:cxnLst>
                  <a:cxn ang="0">
                    <a:pos x="123" y="39"/>
                  </a:cxn>
                  <a:cxn ang="0">
                    <a:pos x="6" y="236"/>
                  </a:cxn>
                  <a:cxn ang="0">
                    <a:pos x="166" y="139"/>
                  </a:cxn>
                  <a:cxn ang="0">
                    <a:pos x="77" y="69"/>
                  </a:cxn>
                </a:cxnLst>
                <a:rect l="0" t="0" r="r" b="b"/>
                <a:pathLst>
                  <a:path w="245" h="236">
                    <a:moveTo>
                      <a:pt x="123" y="39"/>
                    </a:moveTo>
                    <a:cubicBezTo>
                      <a:pt x="55" y="75"/>
                      <a:pt x="0" y="158"/>
                      <a:pt x="6" y="236"/>
                    </a:cubicBezTo>
                    <a:cubicBezTo>
                      <a:pt x="33" y="141"/>
                      <a:pt x="109" y="197"/>
                      <a:pt x="166" y="139"/>
                    </a:cubicBezTo>
                    <a:cubicBezTo>
                      <a:pt x="245" y="58"/>
                      <a:pt x="100" y="0"/>
                      <a:pt x="77" y="69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6" name="Freeform 291"/>
              <p:cNvSpPr>
                <a:spLocks/>
              </p:cNvSpPr>
              <p:nvPr/>
            </p:nvSpPr>
            <p:spPr bwMode="gray">
              <a:xfrm>
                <a:off x="1919287" y="14533563"/>
                <a:ext cx="655638" cy="809625"/>
              </a:xfrm>
              <a:custGeom>
                <a:avLst/>
                <a:gdLst/>
                <a:ahLst/>
                <a:cxnLst>
                  <a:cxn ang="0">
                    <a:pos x="172" y="35"/>
                  </a:cxn>
                  <a:cxn ang="0">
                    <a:pos x="143" y="88"/>
                  </a:cxn>
                  <a:cxn ang="0">
                    <a:pos x="87" y="125"/>
                  </a:cxn>
                  <a:cxn ang="0">
                    <a:pos x="43" y="172"/>
                  </a:cxn>
                  <a:cxn ang="0">
                    <a:pos x="1" y="216"/>
                  </a:cxn>
                  <a:cxn ang="0">
                    <a:pos x="9" y="154"/>
                  </a:cxn>
                  <a:cxn ang="0">
                    <a:pos x="39" y="100"/>
                  </a:cxn>
                  <a:cxn ang="0">
                    <a:pos x="55" y="65"/>
                  </a:cxn>
                  <a:cxn ang="0">
                    <a:pos x="119" y="20"/>
                  </a:cxn>
                  <a:cxn ang="0">
                    <a:pos x="158" y="13"/>
                  </a:cxn>
                  <a:cxn ang="0">
                    <a:pos x="175" y="33"/>
                  </a:cxn>
                  <a:cxn ang="0">
                    <a:pos x="169" y="33"/>
                  </a:cxn>
                </a:cxnLst>
                <a:rect l="0" t="0" r="r" b="b"/>
                <a:pathLst>
                  <a:path w="175" h="216">
                    <a:moveTo>
                      <a:pt x="172" y="35"/>
                    </a:moveTo>
                    <a:cubicBezTo>
                      <a:pt x="174" y="49"/>
                      <a:pt x="152" y="77"/>
                      <a:pt x="143" y="88"/>
                    </a:cubicBezTo>
                    <a:cubicBezTo>
                      <a:pt x="128" y="106"/>
                      <a:pt x="103" y="110"/>
                      <a:pt x="87" y="125"/>
                    </a:cubicBezTo>
                    <a:cubicBezTo>
                      <a:pt x="70" y="141"/>
                      <a:pt x="57" y="153"/>
                      <a:pt x="43" y="172"/>
                    </a:cubicBezTo>
                    <a:cubicBezTo>
                      <a:pt x="30" y="188"/>
                      <a:pt x="19" y="207"/>
                      <a:pt x="1" y="216"/>
                    </a:cubicBezTo>
                    <a:cubicBezTo>
                      <a:pt x="0" y="196"/>
                      <a:pt x="6" y="174"/>
                      <a:pt x="9" y="154"/>
                    </a:cubicBezTo>
                    <a:cubicBezTo>
                      <a:pt x="12" y="132"/>
                      <a:pt x="30" y="120"/>
                      <a:pt x="39" y="100"/>
                    </a:cubicBezTo>
                    <a:cubicBezTo>
                      <a:pt x="45" y="88"/>
                      <a:pt x="48" y="76"/>
                      <a:pt x="55" y="65"/>
                    </a:cubicBezTo>
                    <a:cubicBezTo>
                      <a:pt x="71" y="41"/>
                      <a:pt x="95" y="34"/>
                      <a:pt x="119" y="20"/>
                    </a:cubicBezTo>
                    <a:cubicBezTo>
                      <a:pt x="135" y="10"/>
                      <a:pt x="141" y="0"/>
                      <a:pt x="158" y="13"/>
                    </a:cubicBezTo>
                    <a:cubicBezTo>
                      <a:pt x="164" y="18"/>
                      <a:pt x="168" y="29"/>
                      <a:pt x="175" y="33"/>
                    </a:cubicBezTo>
                    <a:cubicBezTo>
                      <a:pt x="173" y="33"/>
                      <a:pt x="171" y="33"/>
                      <a:pt x="169" y="33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" name="Freeform 292"/>
              <p:cNvSpPr>
                <a:spLocks/>
              </p:cNvSpPr>
              <p:nvPr/>
            </p:nvSpPr>
            <p:spPr bwMode="gray">
              <a:xfrm>
                <a:off x="-4095750" y="8386763"/>
                <a:ext cx="6791325" cy="7204075"/>
              </a:xfrm>
              <a:custGeom>
                <a:avLst/>
                <a:gdLst/>
                <a:ahLst/>
                <a:cxnLst>
                  <a:cxn ang="0">
                    <a:pos x="1156" y="1557"/>
                  </a:cxn>
                  <a:cxn ang="0">
                    <a:pos x="1157" y="1117"/>
                  </a:cxn>
                  <a:cxn ang="0">
                    <a:pos x="1207" y="345"/>
                  </a:cxn>
                  <a:cxn ang="0">
                    <a:pos x="1346" y="124"/>
                  </a:cxn>
                  <a:cxn ang="0">
                    <a:pos x="1642" y="268"/>
                  </a:cxn>
                  <a:cxn ang="0">
                    <a:pos x="1689" y="578"/>
                  </a:cxn>
                  <a:cxn ang="0">
                    <a:pos x="1731" y="1101"/>
                  </a:cxn>
                  <a:cxn ang="0">
                    <a:pos x="1767" y="1289"/>
                  </a:cxn>
                  <a:cxn ang="0">
                    <a:pos x="1788" y="1685"/>
                  </a:cxn>
                  <a:cxn ang="0">
                    <a:pos x="1359" y="1806"/>
                  </a:cxn>
                  <a:cxn ang="0">
                    <a:pos x="993" y="1908"/>
                  </a:cxn>
                  <a:cxn ang="0">
                    <a:pos x="575" y="1568"/>
                  </a:cxn>
                  <a:cxn ang="0">
                    <a:pos x="611" y="1378"/>
                  </a:cxn>
                  <a:cxn ang="0">
                    <a:pos x="603" y="1284"/>
                  </a:cxn>
                  <a:cxn ang="0">
                    <a:pos x="618" y="1144"/>
                  </a:cxn>
                  <a:cxn ang="0">
                    <a:pos x="559" y="922"/>
                  </a:cxn>
                  <a:cxn ang="0">
                    <a:pos x="493" y="703"/>
                  </a:cxn>
                  <a:cxn ang="0">
                    <a:pos x="412" y="759"/>
                  </a:cxn>
                  <a:cxn ang="0">
                    <a:pos x="330" y="915"/>
                  </a:cxn>
                  <a:cxn ang="0">
                    <a:pos x="345" y="1062"/>
                  </a:cxn>
                  <a:cxn ang="0">
                    <a:pos x="472" y="1291"/>
                  </a:cxn>
                  <a:cxn ang="0">
                    <a:pos x="571" y="1381"/>
                  </a:cxn>
                  <a:cxn ang="0">
                    <a:pos x="487" y="1410"/>
                  </a:cxn>
                  <a:cxn ang="0">
                    <a:pos x="480" y="1558"/>
                  </a:cxn>
                  <a:cxn ang="0">
                    <a:pos x="282" y="1383"/>
                  </a:cxn>
                  <a:cxn ang="0">
                    <a:pos x="143" y="1207"/>
                  </a:cxn>
                  <a:cxn ang="0">
                    <a:pos x="79" y="1097"/>
                  </a:cxn>
                  <a:cxn ang="0">
                    <a:pos x="100" y="755"/>
                  </a:cxn>
                  <a:cxn ang="0">
                    <a:pos x="276" y="475"/>
                  </a:cxn>
                  <a:cxn ang="0">
                    <a:pos x="384" y="353"/>
                  </a:cxn>
                  <a:cxn ang="0">
                    <a:pos x="477" y="185"/>
                  </a:cxn>
                  <a:cxn ang="0">
                    <a:pos x="741" y="87"/>
                  </a:cxn>
                  <a:cxn ang="0">
                    <a:pos x="851" y="189"/>
                  </a:cxn>
                  <a:cxn ang="0">
                    <a:pos x="817" y="548"/>
                  </a:cxn>
                  <a:cxn ang="0">
                    <a:pos x="848" y="856"/>
                  </a:cxn>
                  <a:cxn ang="0">
                    <a:pos x="898" y="1421"/>
                  </a:cxn>
                  <a:cxn ang="0">
                    <a:pos x="993" y="1908"/>
                  </a:cxn>
                </a:cxnLst>
                <a:rect l="0" t="0" r="r" b="b"/>
                <a:pathLst>
                  <a:path w="1811" h="1921">
                    <a:moveTo>
                      <a:pt x="1143" y="1908"/>
                    </a:moveTo>
                    <a:cubicBezTo>
                      <a:pt x="1187" y="1827"/>
                      <a:pt x="1155" y="1642"/>
                      <a:pt x="1156" y="1557"/>
                    </a:cubicBezTo>
                    <a:cubicBezTo>
                      <a:pt x="1156" y="1504"/>
                      <a:pt x="1169" y="1457"/>
                      <a:pt x="1171" y="1405"/>
                    </a:cubicBezTo>
                    <a:cubicBezTo>
                      <a:pt x="1176" y="1314"/>
                      <a:pt x="1164" y="1210"/>
                      <a:pt x="1157" y="1117"/>
                    </a:cubicBezTo>
                    <a:cubicBezTo>
                      <a:pt x="1144" y="955"/>
                      <a:pt x="1127" y="801"/>
                      <a:pt x="1151" y="642"/>
                    </a:cubicBezTo>
                    <a:cubicBezTo>
                      <a:pt x="1166" y="540"/>
                      <a:pt x="1176" y="444"/>
                      <a:pt x="1207" y="345"/>
                    </a:cubicBezTo>
                    <a:cubicBezTo>
                      <a:pt x="1231" y="269"/>
                      <a:pt x="1215" y="188"/>
                      <a:pt x="1232" y="111"/>
                    </a:cubicBezTo>
                    <a:cubicBezTo>
                      <a:pt x="1251" y="26"/>
                      <a:pt x="1303" y="94"/>
                      <a:pt x="1346" y="124"/>
                    </a:cubicBezTo>
                    <a:cubicBezTo>
                      <a:pt x="1380" y="148"/>
                      <a:pt x="1405" y="164"/>
                      <a:pt x="1444" y="185"/>
                    </a:cubicBezTo>
                    <a:cubicBezTo>
                      <a:pt x="1510" y="219"/>
                      <a:pt x="1571" y="248"/>
                      <a:pt x="1642" y="268"/>
                    </a:cubicBezTo>
                    <a:cubicBezTo>
                      <a:pt x="1655" y="321"/>
                      <a:pt x="1645" y="379"/>
                      <a:pt x="1667" y="430"/>
                    </a:cubicBezTo>
                    <a:cubicBezTo>
                      <a:pt x="1689" y="480"/>
                      <a:pt x="1686" y="520"/>
                      <a:pt x="1689" y="578"/>
                    </a:cubicBezTo>
                    <a:cubicBezTo>
                      <a:pt x="1693" y="635"/>
                      <a:pt x="1709" y="688"/>
                      <a:pt x="1709" y="749"/>
                    </a:cubicBezTo>
                    <a:cubicBezTo>
                      <a:pt x="1709" y="805"/>
                      <a:pt x="1723" y="1043"/>
                      <a:pt x="1731" y="1101"/>
                    </a:cubicBezTo>
                    <a:cubicBezTo>
                      <a:pt x="1735" y="1130"/>
                      <a:pt x="1723" y="1157"/>
                      <a:pt x="1737" y="1184"/>
                    </a:cubicBezTo>
                    <a:cubicBezTo>
                      <a:pt x="1755" y="1221"/>
                      <a:pt x="1763" y="1248"/>
                      <a:pt x="1767" y="1289"/>
                    </a:cubicBezTo>
                    <a:cubicBezTo>
                      <a:pt x="1773" y="1343"/>
                      <a:pt x="1758" y="1392"/>
                      <a:pt x="1780" y="1443"/>
                    </a:cubicBezTo>
                    <a:cubicBezTo>
                      <a:pt x="1811" y="1510"/>
                      <a:pt x="1788" y="1606"/>
                      <a:pt x="1788" y="1685"/>
                    </a:cubicBezTo>
                    <a:cubicBezTo>
                      <a:pt x="1788" y="1712"/>
                      <a:pt x="1603" y="1756"/>
                      <a:pt x="1605" y="1823"/>
                    </a:cubicBezTo>
                    <a:cubicBezTo>
                      <a:pt x="1457" y="1829"/>
                      <a:pt x="1505" y="1792"/>
                      <a:pt x="1359" y="1806"/>
                    </a:cubicBezTo>
                    <a:cubicBezTo>
                      <a:pt x="1319" y="1810"/>
                      <a:pt x="1240" y="1879"/>
                      <a:pt x="1143" y="1908"/>
                    </a:cubicBezTo>
                    <a:cubicBezTo>
                      <a:pt x="1097" y="1921"/>
                      <a:pt x="1043" y="1908"/>
                      <a:pt x="993" y="1908"/>
                    </a:cubicBezTo>
                    <a:cubicBezTo>
                      <a:pt x="820" y="1907"/>
                      <a:pt x="643" y="1809"/>
                      <a:pt x="572" y="1806"/>
                    </a:cubicBezTo>
                    <a:cubicBezTo>
                      <a:pt x="567" y="1725"/>
                      <a:pt x="575" y="1645"/>
                      <a:pt x="575" y="1568"/>
                    </a:cubicBezTo>
                    <a:cubicBezTo>
                      <a:pt x="575" y="1529"/>
                      <a:pt x="555" y="1500"/>
                      <a:pt x="559" y="1460"/>
                    </a:cubicBezTo>
                    <a:cubicBezTo>
                      <a:pt x="564" y="1421"/>
                      <a:pt x="591" y="1408"/>
                      <a:pt x="611" y="1378"/>
                    </a:cubicBezTo>
                    <a:cubicBezTo>
                      <a:pt x="620" y="1364"/>
                      <a:pt x="650" y="1313"/>
                      <a:pt x="641" y="1297"/>
                    </a:cubicBezTo>
                    <a:cubicBezTo>
                      <a:pt x="631" y="1281"/>
                      <a:pt x="612" y="1296"/>
                      <a:pt x="603" y="1284"/>
                    </a:cubicBezTo>
                    <a:cubicBezTo>
                      <a:pt x="597" y="1275"/>
                      <a:pt x="602" y="1244"/>
                      <a:pt x="602" y="1234"/>
                    </a:cubicBezTo>
                    <a:cubicBezTo>
                      <a:pt x="604" y="1202"/>
                      <a:pt x="620" y="1177"/>
                      <a:pt x="618" y="1144"/>
                    </a:cubicBezTo>
                    <a:cubicBezTo>
                      <a:pt x="615" y="1108"/>
                      <a:pt x="597" y="1065"/>
                      <a:pt x="586" y="1031"/>
                    </a:cubicBezTo>
                    <a:cubicBezTo>
                      <a:pt x="575" y="996"/>
                      <a:pt x="561" y="963"/>
                      <a:pt x="559" y="922"/>
                    </a:cubicBezTo>
                    <a:cubicBezTo>
                      <a:pt x="557" y="867"/>
                      <a:pt x="557" y="827"/>
                      <a:pt x="539" y="775"/>
                    </a:cubicBezTo>
                    <a:cubicBezTo>
                      <a:pt x="533" y="757"/>
                      <a:pt x="522" y="701"/>
                      <a:pt x="493" y="703"/>
                    </a:cubicBezTo>
                    <a:cubicBezTo>
                      <a:pt x="480" y="704"/>
                      <a:pt x="468" y="733"/>
                      <a:pt x="459" y="740"/>
                    </a:cubicBezTo>
                    <a:cubicBezTo>
                      <a:pt x="446" y="749"/>
                      <a:pt x="427" y="752"/>
                      <a:pt x="412" y="759"/>
                    </a:cubicBezTo>
                    <a:cubicBezTo>
                      <a:pt x="409" y="783"/>
                      <a:pt x="385" y="811"/>
                      <a:pt x="369" y="832"/>
                    </a:cubicBezTo>
                    <a:cubicBezTo>
                      <a:pt x="349" y="860"/>
                      <a:pt x="347" y="887"/>
                      <a:pt x="330" y="915"/>
                    </a:cubicBezTo>
                    <a:cubicBezTo>
                      <a:pt x="314" y="943"/>
                      <a:pt x="284" y="944"/>
                      <a:pt x="297" y="985"/>
                    </a:cubicBezTo>
                    <a:cubicBezTo>
                      <a:pt x="306" y="1013"/>
                      <a:pt x="331" y="1037"/>
                      <a:pt x="345" y="1062"/>
                    </a:cubicBezTo>
                    <a:cubicBezTo>
                      <a:pt x="376" y="1117"/>
                      <a:pt x="387" y="1181"/>
                      <a:pt x="426" y="1230"/>
                    </a:cubicBezTo>
                    <a:cubicBezTo>
                      <a:pt x="442" y="1250"/>
                      <a:pt x="454" y="1272"/>
                      <a:pt x="472" y="1291"/>
                    </a:cubicBezTo>
                    <a:cubicBezTo>
                      <a:pt x="492" y="1314"/>
                      <a:pt x="514" y="1324"/>
                      <a:pt x="537" y="1347"/>
                    </a:cubicBezTo>
                    <a:cubicBezTo>
                      <a:pt x="548" y="1358"/>
                      <a:pt x="562" y="1368"/>
                      <a:pt x="571" y="1381"/>
                    </a:cubicBezTo>
                    <a:cubicBezTo>
                      <a:pt x="546" y="1382"/>
                      <a:pt x="522" y="1371"/>
                      <a:pt x="500" y="1385"/>
                    </a:cubicBezTo>
                    <a:cubicBezTo>
                      <a:pt x="496" y="1387"/>
                      <a:pt x="490" y="1406"/>
                      <a:pt x="487" y="1410"/>
                    </a:cubicBezTo>
                    <a:cubicBezTo>
                      <a:pt x="478" y="1420"/>
                      <a:pt x="460" y="1431"/>
                      <a:pt x="455" y="1445"/>
                    </a:cubicBezTo>
                    <a:cubicBezTo>
                      <a:pt x="445" y="1471"/>
                      <a:pt x="445" y="1555"/>
                      <a:pt x="480" y="1558"/>
                    </a:cubicBezTo>
                    <a:cubicBezTo>
                      <a:pt x="413" y="1576"/>
                      <a:pt x="366" y="1524"/>
                      <a:pt x="330" y="1475"/>
                    </a:cubicBezTo>
                    <a:cubicBezTo>
                      <a:pt x="308" y="1444"/>
                      <a:pt x="298" y="1414"/>
                      <a:pt x="282" y="1383"/>
                    </a:cubicBezTo>
                    <a:cubicBezTo>
                      <a:pt x="266" y="1354"/>
                      <a:pt x="236" y="1333"/>
                      <a:pt x="217" y="1308"/>
                    </a:cubicBezTo>
                    <a:cubicBezTo>
                      <a:pt x="192" y="1273"/>
                      <a:pt x="170" y="1239"/>
                      <a:pt x="143" y="1207"/>
                    </a:cubicBezTo>
                    <a:cubicBezTo>
                      <a:pt x="124" y="1186"/>
                      <a:pt x="113" y="1183"/>
                      <a:pt x="100" y="1158"/>
                    </a:cubicBezTo>
                    <a:cubicBezTo>
                      <a:pt x="91" y="1138"/>
                      <a:pt x="90" y="1117"/>
                      <a:pt x="79" y="1097"/>
                    </a:cubicBezTo>
                    <a:cubicBezTo>
                      <a:pt x="50" y="1043"/>
                      <a:pt x="0" y="1002"/>
                      <a:pt x="6" y="934"/>
                    </a:cubicBezTo>
                    <a:cubicBezTo>
                      <a:pt x="12" y="858"/>
                      <a:pt x="60" y="813"/>
                      <a:pt x="100" y="755"/>
                    </a:cubicBezTo>
                    <a:cubicBezTo>
                      <a:pt x="146" y="688"/>
                      <a:pt x="165" y="616"/>
                      <a:pt x="232" y="564"/>
                    </a:cubicBezTo>
                    <a:cubicBezTo>
                      <a:pt x="271" y="535"/>
                      <a:pt x="257" y="517"/>
                      <a:pt x="276" y="475"/>
                    </a:cubicBezTo>
                    <a:cubicBezTo>
                      <a:pt x="288" y="448"/>
                      <a:pt x="310" y="432"/>
                      <a:pt x="333" y="411"/>
                    </a:cubicBezTo>
                    <a:cubicBezTo>
                      <a:pt x="354" y="391"/>
                      <a:pt x="372" y="386"/>
                      <a:pt x="384" y="353"/>
                    </a:cubicBezTo>
                    <a:cubicBezTo>
                      <a:pt x="395" y="323"/>
                      <a:pt x="404" y="294"/>
                      <a:pt x="418" y="264"/>
                    </a:cubicBezTo>
                    <a:cubicBezTo>
                      <a:pt x="430" y="237"/>
                      <a:pt x="453" y="198"/>
                      <a:pt x="477" y="185"/>
                    </a:cubicBezTo>
                    <a:cubicBezTo>
                      <a:pt x="506" y="171"/>
                      <a:pt x="536" y="183"/>
                      <a:pt x="567" y="178"/>
                    </a:cubicBezTo>
                    <a:cubicBezTo>
                      <a:pt x="633" y="166"/>
                      <a:pt x="686" y="122"/>
                      <a:pt x="741" y="87"/>
                    </a:cubicBezTo>
                    <a:cubicBezTo>
                      <a:pt x="777" y="64"/>
                      <a:pt x="893" y="0"/>
                      <a:pt x="887" y="85"/>
                    </a:cubicBezTo>
                    <a:cubicBezTo>
                      <a:pt x="884" y="118"/>
                      <a:pt x="859" y="155"/>
                      <a:pt x="851" y="189"/>
                    </a:cubicBezTo>
                    <a:cubicBezTo>
                      <a:pt x="842" y="225"/>
                      <a:pt x="840" y="262"/>
                      <a:pt x="836" y="299"/>
                    </a:cubicBezTo>
                    <a:cubicBezTo>
                      <a:pt x="827" y="383"/>
                      <a:pt x="813" y="461"/>
                      <a:pt x="817" y="548"/>
                    </a:cubicBezTo>
                    <a:cubicBezTo>
                      <a:pt x="819" y="607"/>
                      <a:pt x="824" y="667"/>
                      <a:pt x="824" y="728"/>
                    </a:cubicBezTo>
                    <a:cubicBezTo>
                      <a:pt x="825" y="777"/>
                      <a:pt x="840" y="808"/>
                      <a:pt x="848" y="856"/>
                    </a:cubicBezTo>
                    <a:cubicBezTo>
                      <a:pt x="870" y="995"/>
                      <a:pt x="855" y="1139"/>
                      <a:pt x="876" y="1280"/>
                    </a:cubicBezTo>
                    <a:cubicBezTo>
                      <a:pt x="882" y="1324"/>
                      <a:pt x="896" y="1372"/>
                      <a:pt x="898" y="1421"/>
                    </a:cubicBezTo>
                    <a:cubicBezTo>
                      <a:pt x="901" y="1479"/>
                      <a:pt x="897" y="1538"/>
                      <a:pt x="902" y="1596"/>
                    </a:cubicBezTo>
                    <a:cubicBezTo>
                      <a:pt x="910" y="1675"/>
                      <a:pt x="896" y="1821"/>
                      <a:pt x="993" y="1908"/>
                    </a:cubicBezTo>
                  </a:path>
                </a:pathLst>
              </a:custGeom>
              <a:solidFill>
                <a:srgbClr val="2A343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8" name="Freeform 293"/>
              <p:cNvSpPr>
                <a:spLocks/>
              </p:cNvSpPr>
              <p:nvPr/>
            </p:nvSpPr>
            <p:spPr bwMode="gray">
              <a:xfrm>
                <a:off x="490537" y="8915401"/>
                <a:ext cx="633413" cy="593725"/>
              </a:xfrm>
              <a:custGeom>
                <a:avLst/>
                <a:gdLst/>
                <a:ahLst/>
                <a:cxnLst>
                  <a:cxn ang="0">
                    <a:pos x="4" y="103"/>
                  </a:cxn>
                  <a:cxn ang="0">
                    <a:pos x="86" y="106"/>
                  </a:cxn>
                  <a:cxn ang="0">
                    <a:pos x="163" y="158"/>
                  </a:cxn>
                  <a:cxn ang="0">
                    <a:pos x="109" y="28"/>
                  </a:cxn>
                  <a:cxn ang="0">
                    <a:pos x="35" y="6"/>
                  </a:cxn>
                  <a:cxn ang="0">
                    <a:pos x="0" y="68"/>
                  </a:cxn>
                </a:cxnLst>
                <a:rect l="0" t="0" r="r" b="b"/>
                <a:pathLst>
                  <a:path w="169" h="158">
                    <a:moveTo>
                      <a:pt x="4" y="103"/>
                    </a:moveTo>
                    <a:cubicBezTo>
                      <a:pt x="49" y="98"/>
                      <a:pt x="42" y="81"/>
                      <a:pt x="86" y="106"/>
                    </a:cubicBezTo>
                    <a:cubicBezTo>
                      <a:pt x="114" y="122"/>
                      <a:pt x="137" y="140"/>
                      <a:pt x="163" y="158"/>
                    </a:cubicBezTo>
                    <a:cubicBezTo>
                      <a:pt x="169" y="119"/>
                      <a:pt x="141" y="50"/>
                      <a:pt x="109" y="28"/>
                    </a:cubicBezTo>
                    <a:cubicBezTo>
                      <a:pt x="98" y="21"/>
                      <a:pt x="47" y="0"/>
                      <a:pt x="35" y="6"/>
                    </a:cubicBezTo>
                    <a:cubicBezTo>
                      <a:pt x="15" y="14"/>
                      <a:pt x="17" y="56"/>
                      <a:pt x="0" y="68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9" name="Freeform 294"/>
              <p:cNvSpPr>
                <a:spLocks/>
              </p:cNvSpPr>
              <p:nvPr/>
            </p:nvSpPr>
            <p:spPr bwMode="gray">
              <a:xfrm>
                <a:off x="-1816100" y="8859838"/>
                <a:ext cx="866775" cy="465138"/>
              </a:xfrm>
              <a:custGeom>
                <a:avLst/>
                <a:gdLst/>
                <a:ahLst/>
                <a:cxnLst>
                  <a:cxn ang="0">
                    <a:pos x="65" y="64"/>
                  </a:cxn>
                  <a:cxn ang="0">
                    <a:pos x="0" y="114"/>
                  </a:cxn>
                  <a:cxn ang="0">
                    <a:pos x="108" y="103"/>
                  </a:cxn>
                  <a:cxn ang="0">
                    <a:pos x="191" y="71"/>
                  </a:cxn>
                  <a:cxn ang="0">
                    <a:pos x="225" y="60"/>
                  </a:cxn>
                  <a:cxn ang="0">
                    <a:pos x="209" y="18"/>
                  </a:cxn>
                  <a:cxn ang="0">
                    <a:pos x="112" y="25"/>
                  </a:cxn>
                </a:cxnLst>
                <a:rect l="0" t="0" r="r" b="b"/>
                <a:pathLst>
                  <a:path w="231" h="124">
                    <a:moveTo>
                      <a:pt x="65" y="64"/>
                    </a:moveTo>
                    <a:cubicBezTo>
                      <a:pt x="50" y="98"/>
                      <a:pt x="31" y="101"/>
                      <a:pt x="0" y="114"/>
                    </a:cubicBezTo>
                    <a:cubicBezTo>
                      <a:pt x="37" y="124"/>
                      <a:pt x="75" y="121"/>
                      <a:pt x="108" y="103"/>
                    </a:cubicBezTo>
                    <a:cubicBezTo>
                      <a:pt x="145" y="82"/>
                      <a:pt x="149" y="74"/>
                      <a:pt x="191" y="71"/>
                    </a:cubicBezTo>
                    <a:cubicBezTo>
                      <a:pt x="208" y="69"/>
                      <a:pt x="216" y="84"/>
                      <a:pt x="225" y="60"/>
                    </a:cubicBezTo>
                    <a:cubicBezTo>
                      <a:pt x="231" y="44"/>
                      <a:pt x="219" y="25"/>
                      <a:pt x="209" y="18"/>
                    </a:cubicBezTo>
                    <a:cubicBezTo>
                      <a:pt x="185" y="0"/>
                      <a:pt x="132" y="6"/>
                      <a:pt x="112" y="25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0" name="Freeform 295"/>
              <p:cNvSpPr>
                <a:spLocks/>
              </p:cNvSpPr>
              <p:nvPr/>
            </p:nvSpPr>
            <p:spPr bwMode="gray">
              <a:xfrm>
                <a:off x="823912" y="8807451"/>
                <a:ext cx="1225550" cy="828675"/>
              </a:xfrm>
              <a:custGeom>
                <a:avLst/>
                <a:gdLst/>
                <a:ahLst/>
                <a:cxnLst>
                  <a:cxn ang="0">
                    <a:pos x="55" y="74"/>
                  </a:cxn>
                  <a:cxn ang="0">
                    <a:pos x="128" y="114"/>
                  </a:cxn>
                  <a:cxn ang="0">
                    <a:pos x="183" y="167"/>
                  </a:cxn>
                  <a:cxn ang="0">
                    <a:pos x="164" y="125"/>
                  </a:cxn>
                  <a:cxn ang="0">
                    <a:pos x="327" y="153"/>
                  </a:cxn>
                  <a:cxn ang="0">
                    <a:pos x="0" y="0"/>
                  </a:cxn>
                </a:cxnLst>
                <a:rect l="0" t="0" r="r" b="b"/>
                <a:pathLst>
                  <a:path w="327" h="221">
                    <a:moveTo>
                      <a:pt x="55" y="74"/>
                    </a:moveTo>
                    <a:cubicBezTo>
                      <a:pt x="78" y="91"/>
                      <a:pt x="106" y="95"/>
                      <a:pt x="128" y="114"/>
                    </a:cubicBezTo>
                    <a:cubicBezTo>
                      <a:pt x="146" y="131"/>
                      <a:pt x="159" y="161"/>
                      <a:pt x="183" y="167"/>
                    </a:cubicBezTo>
                    <a:cubicBezTo>
                      <a:pt x="178" y="152"/>
                      <a:pt x="167" y="141"/>
                      <a:pt x="164" y="125"/>
                    </a:cubicBezTo>
                    <a:cubicBezTo>
                      <a:pt x="209" y="117"/>
                      <a:pt x="280" y="221"/>
                      <a:pt x="327" y="153"/>
                    </a:cubicBezTo>
                    <a:cubicBezTo>
                      <a:pt x="209" y="137"/>
                      <a:pt x="122" y="16"/>
                      <a:pt x="0" y="0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1" name="Freeform 296"/>
              <p:cNvSpPr>
                <a:spLocks/>
              </p:cNvSpPr>
              <p:nvPr/>
            </p:nvSpPr>
            <p:spPr bwMode="gray">
              <a:xfrm>
                <a:off x="-1804984" y="8394702"/>
                <a:ext cx="3055933" cy="2590796"/>
              </a:xfrm>
              <a:custGeom>
                <a:avLst/>
                <a:gdLst/>
                <a:ahLst/>
                <a:cxnLst>
                  <a:cxn ang="0">
                    <a:pos x="130" y="73"/>
                  </a:cxn>
                  <a:cxn ang="0">
                    <a:pos x="0" y="192"/>
                  </a:cxn>
                  <a:cxn ang="0">
                    <a:pos x="170" y="150"/>
                  </a:cxn>
                  <a:cxn ang="0">
                    <a:pos x="238" y="256"/>
                  </a:cxn>
                  <a:cxn ang="0">
                    <a:pos x="213" y="547"/>
                  </a:cxn>
                  <a:cxn ang="0">
                    <a:pos x="580" y="403"/>
                  </a:cxn>
                  <a:cxn ang="0">
                    <a:pos x="600" y="217"/>
                  </a:cxn>
                  <a:cxn ang="0">
                    <a:pos x="655" y="177"/>
                  </a:cxn>
                  <a:cxn ang="0">
                    <a:pos x="705" y="203"/>
                  </a:cxn>
                  <a:cxn ang="0">
                    <a:pos x="760" y="226"/>
                  </a:cxn>
                  <a:cxn ang="0">
                    <a:pos x="813" y="266"/>
                  </a:cxn>
                  <a:cxn ang="0">
                    <a:pos x="779" y="203"/>
                  </a:cxn>
                  <a:cxn ang="0">
                    <a:pos x="746" y="131"/>
                  </a:cxn>
                  <a:cxn ang="0">
                    <a:pos x="619" y="7"/>
                  </a:cxn>
                  <a:cxn ang="0">
                    <a:pos x="576" y="192"/>
                  </a:cxn>
                  <a:cxn ang="0">
                    <a:pos x="483" y="318"/>
                  </a:cxn>
                  <a:cxn ang="0">
                    <a:pos x="407" y="480"/>
                  </a:cxn>
                  <a:cxn ang="0">
                    <a:pos x="407" y="691"/>
                  </a:cxn>
                  <a:cxn ang="0">
                    <a:pos x="381" y="481"/>
                  </a:cxn>
                  <a:cxn ang="0">
                    <a:pos x="350" y="332"/>
                  </a:cxn>
                  <a:cxn ang="0">
                    <a:pos x="272" y="188"/>
                  </a:cxn>
                  <a:cxn ang="0">
                    <a:pos x="260" y="0"/>
                  </a:cxn>
                </a:cxnLst>
                <a:rect l="0" t="0" r="r" b="b"/>
                <a:pathLst>
                  <a:path w="815" h="691">
                    <a:moveTo>
                      <a:pt x="130" y="73"/>
                    </a:moveTo>
                    <a:cubicBezTo>
                      <a:pt x="93" y="100"/>
                      <a:pt x="50" y="197"/>
                      <a:pt x="0" y="192"/>
                    </a:cubicBezTo>
                    <a:cubicBezTo>
                      <a:pt x="64" y="238"/>
                      <a:pt x="121" y="166"/>
                      <a:pt x="170" y="150"/>
                    </a:cubicBezTo>
                    <a:cubicBezTo>
                      <a:pt x="204" y="188"/>
                      <a:pt x="255" y="202"/>
                      <a:pt x="238" y="256"/>
                    </a:cubicBezTo>
                    <a:cubicBezTo>
                      <a:pt x="209" y="344"/>
                      <a:pt x="213" y="450"/>
                      <a:pt x="213" y="547"/>
                    </a:cubicBezTo>
                    <a:cubicBezTo>
                      <a:pt x="214" y="662"/>
                      <a:pt x="591" y="441"/>
                      <a:pt x="580" y="403"/>
                    </a:cubicBezTo>
                    <a:cubicBezTo>
                      <a:pt x="567" y="362"/>
                      <a:pt x="571" y="248"/>
                      <a:pt x="600" y="217"/>
                    </a:cubicBezTo>
                    <a:cubicBezTo>
                      <a:pt x="609" y="207"/>
                      <a:pt x="646" y="180"/>
                      <a:pt x="655" y="177"/>
                    </a:cubicBezTo>
                    <a:cubicBezTo>
                      <a:pt x="695" y="164"/>
                      <a:pt x="682" y="185"/>
                      <a:pt x="705" y="203"/>
                    </a:cubicBezTo>
                    <a:cubicBezTo>
                      <a:pt x="723" y="217"/>
                      <a:pt x="741" y="217"/>
                      <a:pt x="760" y="226"/>
                    </a:cubicBezTo>
                    <a:cubicBezTo>
                      <a:pt x="779" y="236"/>
                      <a:pt x="792" y="257"/>
                      <a:pt x="813" y="266"/>
                    </a:cubicBezTo>
                    <a:cubicBezTo>
                      <a:pt x="815" y="239"/>
                      <a:pt x="791" y="224"/>
                      <a:pt x="779" y="203"/>
                    </a:cubicBezTo>
                    <a:cubicBezTo>
                      <a:pt x="767" y="182"/>
                      <a:pt x="764" y="151"/>
                      <a:pt x="746" y="131"/>
                    </a:cubicBezTo>
                    <a:cubicBezTo>
                      <a:pt x="708" y="87"/>
                      <a:pt x="652" y="52"/>
                      <a:pt x="619" y="7"/>
                    </a:cubicBezTo>
                    <a:cubicBezTo>
                      <a:pt x="603" y="63"/>
                      <a:pt x="607" y="140"/>
                      <a:pt x="576" y="192"/>
                    </a:cubicBezTo>
                    <a:cubicBezTo>
                      <a:pt x="549" y="237"/>
                      <a:pt x="505" y="270"/>
                      <a:pt x="483" y="318"/>
                    </a:cubicBezTo>
                    <a:cubicBezTo>
                      <a:pt x="459" y="369"/>
                      <a:pt x="425" y="424"/>
                      <a:pt x="407" y="480"/>
                    </a:cubicBezTo>
                    <a:cubicBezTo>
                      <a:pt x="390" y="527"/>
                      <a:pt x="571" y="551"/>
                      <a:pt x="407" y="691"/>
                    </a:cubicBezTo>
                    <a:cubicBezTo>
                      <a:pt x="389" y="645"/>
                      <a:pt x="381" y="530"/>
                      <a:pt x="381" y="481"/>
                    </a:cubicBezTo>
                    <a:cubicBezTo>
                      <a:pt x="380" y="423"/>
                      <a:pt x="381" y="376"/>
                      <a:pt x="350" y="332"/>
                    </a:cubicBezTo>
                    <a:cubicBezTo>
                      <a:pt x="317" y="283"/>
                      <a:pt x="287" y="244"/>
                      <a:pt x="272" y="188"/>
                    </a:cubicBezTo>
                    <a:cubicBezTo>
                      <a:pt x="262" y="154"/>
                      <a:pt x="292" y="7"/>
                      <a:pt x="260" y="0"/>
                    </a:cubicBezTo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2" name="Freeform 297"/>
              <p:cNvSpPr>
                <a:spLocks/>
              </p:cNvSpPr>
              <p:nvPr/>
            </p:nvSpPr>
            <p:spPr bwMode="gray">
              <a:xfrm>
                <a:off x="-1519238" y="8405813"/>
                <a:ext cx="812800" cy="487363"/>
              </a:xfrm>
              <a:custGeom>
                <a:avLst/>
                <a:gdLst/>
                <a:ahLst/>
                <a:cxnLst>
                  <a:cxn ang="0">
                    <a:pos x="0" y="130"/>
                  </a:cxn>
                  <a:cxn ang="0">
                    <a:pos x="86" y="76"/>
                  </a:cxn>
                  <a:cxn ang="0">
                    <a:pos x="74" y="103"/>
                  </a:cxn>
                  <a:cxn ang="0">
                    <a:pos x="124" y="62"/>
                  </a:cxn>
                  <a:cxn ang="0">
                    <a:pos x="127" y="91"/>
                  </a:cxn>
                  <a:cxn ang="0">
                    <a:pos x="163" y="64"/>
                  </a:cxn>
                  <a:cxn ang="0">
                    <a:pos x="173" y="91"/>
                  </a:cxn>
                  <a:cxn ang="0">
                    <a:pos x="187" y="71"/>
                  </a:cxn>
                  <a:cxn ang="0">
                    <a:pos x="208" y="93"/>
                  </a:cxn>
                  <a:cxn ang="0">
                    <a:pos x="176" y="22"/>
                  </a:cxn>
                  <a:cxn ang="0">
                    <a:pos x="107" y="26"/>
                  </a:cxn>
                  <a:cxn ang="0">
                    <a:pos x="15" y="101"/>
                  </a:cxn>
                </a:cxnLst>
                <a:rect l="0" t="0" r="r" b="b"/>
                <a:pathLst>
                  <a:path w="217" h="130">
                    <a:moveTo>
                      <a:pt x="0" y="130"/>
                    </a:moveTo>
                    <a:cubicBezTo>
                      <a:pt x="23" y="129"/>
                      <a:pt x="76" y="97"/>
                      <a:pt x="86" y="76"/>
                    </a:cubicBezTo>
                    <a:cubicBezTo>
                      <a:pt x="87" y="87"/>
                      <a:pt x="82" y="97"/>
                      <a:pt x="74" y="103"/>
                    </a:cubicBezTo>
                    <a:cubicBezTo>
                      <a:pt x="105" y="108"/>
                      <a:pt x="94" y="54"/>
                      <a:pt x="124" y="62"/>
                    </a:cubicBezTo>
                    <a:cubicBezTo>
                      <a:pt x="128" y="71"/>
                      <a:pt x="126" y="81"/>
                      <a:pt x="127" y="91"/>
                    </a:cubicBezTo>
                    <a:cubicBezTo>
                      <a:pt x="143" y="91"/>
                      <a:pt x="150" y="71"/>
                      <a:pt x="163" y="64"/>
                    </a:cubicBezTo>
                    <a:cubicBezTo>
                      <a:pt x="162" y="74"/>
                      <a:pt x="166" y="85"/>
                      <a:pt x="173" y="91"/>
                    </a:cubicBezTo>
                    <a:cubicBezTo>
                      <a:pt x="176" y="84"/>
                      <a:pt x="180" y="76"/>
                      <a:pt x="187" y="71"/>
                    </a:cubicBezTo>
                    <a:cubicBezTo>
                      <a:pt x="187" y="85"/>
                      <a:pt x="190" y="97"/>
                      <a:pt x="208" y="93"/>
                    </a:cubicBezTo>
                    <a:cubicBezTo>
                      <a:pt x="217" y="68"/>
                      <a:pt x="196" y="37"/>
                      <a:pt x="176" y="22"/>
                    </a:cubicBezTo>
                    <a:cubicBezTo>
                      <a:pt x="149" y="0"/>
                      <a:pt x="132" y="11"/>
                      <a:pt x="107" y="26"/>
                    </a:cubicBezTo>
                    <a:cubicBezTo>
                      <a:pt x="69" y="50"/>
                      <a:pt x="40" y="62"/>
                      <a:pt x="15" y="101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3" name="Freeform 298"/>
              <p:cNvSpPr>
                <a:spLocks/>
              </p:cNvSpPr>
              <p:nvPr/>
            </p:nvSpPr>
            <p:spPr bwMode="gray">
              <a:xfrm>
                <a:off x="411162" y="8405813"/>
                <a:ext cx="735013" cy="803275"/>
              </a:xfrm>
              <a:custGeom>
                <a:avLst/>
                <a:gdLst/>
                <a:ahLst/>
                <a:cxnLst>
                  <a:cxn ang="0">
                    <a:pos x="11" y="66"/>
                  </a:cxn>
                  <a:cxn ang="0">
                    <a:pos x="9" y="126"/>
                  </a:cxn>
                  <a:cxn ang="0">
                    <a:pos x="40" y="105"/>
                  </a:cxn>
                  <a:cxn ang="0">
                    <a:pos x="69" y="78"/>
                  </a:cxn>
                  <a:cxn ang="0">
                    <a:pos x="142" y="142"/>
                  </a:cxn>
                  <a:cxn ang="0">
                    <a:pos x="196" y="212"/>
                  </a:cxn>
                  <a:cxn ang="0">
                    <a:pos x="165" y="144"/>
                  </a:cxn>
                  <a:cxn ang="0">
                    <a:pos x="124" y="71"/>
                  </a:cxn>
                  <a:cxn ang="0">
                    <a:pos x="54" y="7"/>
                  </a:cxn>
                  <a:cxn ang="0">
                    <a:pos x="3" y="72"/>
                  </a:cxn>
                  <a:cxn ang="0">
                    <a:pos x="13" y="78"/>
                  </a:cxn>
                </a:cxnLst>
                <a:rect l="0" t="0" r="r" b="b"/>
                <a:pathLst>
                  <a:path w="196" h="214">
                    <a:moveTo>
                      <a:pt x="11" y="66"/>
                    </a:moveTo>
                    <a:cubicBezTo>
                      <a:pt x="20" y="73"/>
                      <a:pt x="13" y="114"/>
                      <a:pt x="9" y="126"/>
                    </a:cubicBezTo>
                    <a:cubicBezTo>
                      <a:pt x="20" y="122"/>
                      <a:pt x="31" y="112"/>
                      <a:pt x="40" y="105"/>
                    </a:cubicBezTo>
                    <a:cubicBezTo>
                      <a:pt x="49" y="98"/>
                      <a:pt x="60" y="81"/>
                      <a:pt x="69" y="78"/>
                    </a:cubicBezTo>
                    <a:cubicBezTo>
                      <a:pt x="86" y="109"/>
                      <a:pt x="122" y="118"/>
                      <a:pt x="142" y="142"/>
                    </a:cubicBezTo>
                    <a:cubicBezTo>
                      <a:pt x="155" y="158"/>
                      <a:pt x="171" y="214"/>
                      <a:pt x="196" y="212"/>
                    </a:cubicBezTo>
                    <a:cubicBezTo>
                      <a:pt x="189" y="191"/>
                      <a:pt x="175" y="165"/>
                      <a:pt x="165" y="144"/>
                    </a:cubicBezTo>
                    <a:cubicBezTo>
                      <a:pt x="153" y="120"/>
                      <a:pt x="138" y="95"/>
                      <a:pt x="124" y="71"/>
                    </a:cubicBezTo>
                    <a:cubicBezTo>
                      <a:pt x="108" y="45"/>
                      <a:pt x="85" y="13"/>
                      <a:pt x="54" y="7"/>
                    </a:cubicBezTo>
                    <a:cubicBezTo>
                      <a:pt x="17" y="0"/>
                      <a:pt x="0" y="40"/>
                      <a:pt x="3" y="72"/>
                    </a:cubicBezTo>
                    <a:cubicBezTo>
                      <a:pt x="7" y="73"/>
                      <a:pt x="10" y="77"/>
                      <a:pt x="13" y="78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4" name="Freeform 299"/>
              <p:cNvSpPr>
                <a:spLocks/>
              </p:cNvSpPr>
              <p:nvPr/>
            </p:nvSpPr>
            <p:spPr bwMode="gray">
              <a:xfrm>
                <a:off x="-1095375" y="9036051"/>
                <a:ext cx="547688" cy="8096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6" y="216"/>
                  </a:cxn>
                  <a:cxn ang="0">
                    <a:pos x="53" y="131"/>
                  </a:cxn>
                  <a:cxn ang="0">
                    <a:pos x="28" y="193"/>
                  </a:cxn>
                </a:cxnLst>
                <a:rect l="0" t="0" r="r" b="b"/>
                <a:pathLst>
                  <a:path w="146" h="216">
                    <a:moveTo>
                      <a:pt x="0" y="0"/>
                    </a:moveTo>
                    <a:cubicBezTo>
                      <a:pt x="40" y="3"/>
                      <a:pt x="144" y="168"/>
                      <a:pt x="146" y="216"/>
                    </a:cubicBezTo>
                    <a:cubicBezTo>
                      <a:pt x="134" y="178"/>
                      <a:pt x="97" y="126"/>
                      <a:pt x="53" y="131"/>
                    </a:cubicBezTo>
                    <a:cubicBezTo>
                      <a:pt x="54" y="153"/>
                      <a:pt x="29" y="170"/>
                      <a:pt x="28" y="193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5" name="Freeform 300"/>
              <p:cNvSpPr>
                <a:spLocks/>
              </p:cNvSpPr>
              <p:nvPr/>
            </p:nvSpPr>
            <p:spPr bwMode="gray">
              <a:xfrm>
                <a:off x="-2127250" y="5688013"/>
                <a:ext cx="3724275" cy="3937000"/>
              </a:xfrm>
              <a:custGeom>
                <a:avLst/>
                <a:gdLst/>
                <a:ahLst/>
                <a:cxnLst>
                  <a:cxn ang="0">
                    <a:pos x="440" y="222"/>
                  </a:cxn>
                  <a:cxn ang="0">
                    <a:pos x="433" y="840"/>
                  </a:cxn>
                  <a:cxn ang="0">
                    <a:pos x="406" y="823"/>
                  </a:cxn>
                  <a:cxn ang="0">
                    <a:pos x="394" y="795"/>
                  </a:cxn>
                  <a:cxn ang="0">
                    <a:pos x="392" y="829"/>
                  </a:cxn>
                  <a:cxn ang="0">
                    <a:pos x="358" y="794"/>
                  </a:cxn>
                  <a:cxn ang="0">
                    <a:pos x="346" y="807"/>
                  </a:cxn>
                  <a:cxn ang="0">
                    <a:pos x="318" y="754"/>
                  </a:cxn>
                  <a:cxn ang="0">
                    <a:pos x="277" y="805"/>
                  </a:cxn>
                  <a:cxn ang="0">
                    <a:pos x="269" y="772"/>
                  </a:cxn>
                  <a:cxn ang="0">
                    <a:pos x="164" y="840"/>
                  </a:cxn>
                  <a:cxn ang="0">
                    <a:pos x="8" y="869"/>
                  </a:cxn>
                  <a:cxn ang="0">
                    <a:pos x="0" y="837"/>
                  </a:cxn>
                  <a:cxn ang="0">
                    <a:pos x="94" y="830"/>
                  </a:cxn>
                  <a:cxn ang="0">
                    <a:pos x="79" y="750"/>
                  </a:cxn>
                  <a:cxn ang="0">
                    <a:pos x="223" y="718"/>
                  </a:cxn>
                  <a:cxn ang="0">
                    <a:pos x="222" y="584"/>
                  </a:cxn>
                  <a:cxn ang="0">
                    <a:pos x="201" y="445"/>
                  </a:cxn>
                  <a:cxn ang="0">
                    <a:pos x="223" y="332"/>
                  </a:cxn>
                  <a:cxn ang="0">
                    <a:pos x="254" y="281"/>
                  </a:cxn>
                  <a:cxn ang="0">
                    <a:pos x="264" y="216"/>
                  </a:cxn>
                  <a:cxn ang="0">
                    <a:pos x="334" y="121"/>
                  </a:cxn>
                  <a:cxn ang="0">
                    <a:pos x="405" y="46"/>
                  </a:cxn>
                  <a:cxn ang="0">
                    <a:pos x="371" y="46"/>
                  </a:cxn>
                  <a:cxn ang="0">
                    <a:pos x="637" y="36"/>
                  </a:cxn>
                  <a:cxn ang="0">
                    <a:pos x="792" y="214"/>
                  </a:cxn>
                  <a:cxn ang="0">
                    <a:pos x="820" y="344"/>
                  </a:cxn>
                  <a:cxn ang="0">
                    <a:pos x="843" y="479"/>
                  </a:cxn>
                  <a:cxn ang="0">
                    <a:pos x="808" y="760"/>
                  </a:cxn>
                  <a:cxn ang="0">
                    <a:pos x="966" y="826"/>
                  </a:cxn>
                  <a:cxn ang="0">
                    <a:pos x="903" y="870"/>
                  </a:cxn>
                  <a:cxn ang="0">
                    <a:pos x="993" y="854"/>
                  </a:cxn>
                  <a:cxn ang="0">
                    <a:pos x="721" y="748"/>
                  </a:cxn>
                  <a:cxn ang="0">
                    <a:pos x="636" y="1034"/>
                  </a:cxn>
                  <a:cxn ang="0">
                    <a:pos x="592" y="1030"/>
                  </a:cxn>
                  <a:cxn ang="0">
                    <a:pos x="609" y="1050"/>
                  </a:cxn>
                  <a:cxn ang="0">
                    <a:pos x="692" y="403"/>
                  </a:cxn>
                  <a:cxn ang="0">
                    <a:pos x="685" y="421"/>
                  </a:cxn>
                  <a:cxn ang="0">
                    <a:pos x="643" y="363"/>
                  </a:cxn>
                  <a:cxn ang="0">
                    <a:pos x="626" y="384"/>
                  </a:cxn>
                  <a:cxn ang="0">
                    <a:pos x="575" y="384"/>
                  </a:cxn>
                  <a:cxn ang="0">
                    <a:pos x="458" y="228"/>
                  </a:cxn>
                  <a:cxn ang="0">
                    <a:pos x="513" y="339"/>
                  </a:cxn>
                  <a:cxn ang="0">
                    <a:pos x="440" y="233"/>
                  </a:cxn>
                </a:cxnLst>
                <a:rect l="0" t="0" r="r" b="b"/>
                <a:pathLst>
                  <a:path w="993" h="1050">
                    <a:moveTo>
                      <a:pt x="440" y="222"/>
                    </a:moveTo>
                    <a:cubicBezTo>
                      <a:pt x="185" y="237"/>
                      <a:pt x="447" y="729"/>
                      <a:pt x="433" y="840"/>
                    </a:cubicBezTo>
                    <a:cubicBezTo>
                      <a:pt x="426" y="837"/>
                      <a:pt x="411" y="827"/>
                      <a:pt x="406" y="823"/>
                    </a:cubicBezTo>
                    <a:cubicBezTo>
                      <a:pt x="403" y="812"/>
                      <a:pt x="397" y="803"/>
                      <a:pt x="394" y="795"/>
                    </a:cubicBezTo>
                    <a:cubicBezTo>
                      <a:pt x="395" y="805"/>
                      <a:pt x="392" y="818"/>
                      <a:pt x="392" y="829"/>
                    </a:cubicBezTo>
                    <a:cubicBezTo>
                      <a:pt x="372" y="827"/>
                      <a:pt x="362" y="814"/>
                      <a:pt x="358" y="794"/>
                    </a:cubicBezTo>
                    <a:cubicBezTo>
                      <a:pt x="361" y="788"/>
                      <a:pt x="348" y="805"/>
                      <a:pt x="346" y="807"/>
                    </a:cubicBezTo>
                    <a:cubicBezTo>
                      <a:pt x="333" y="793"/>
                      <a:pt x="328" y="771"/>
                      <a:pt x="318" y="754"/>
                    </a:cubicBezTo>
                    <a:cubicBezTo>
                      <a:pt x="309" y="777"/>
                      <a:pt x="297" y="794"/>
                      <a:pt x="277" y="805"/>
                    </a:cubicBezTo>
                    <a:cubicBezTo>
                      <a:pt x="276" y="792"/>
                      <a:pt x="270" y="785"/>
                      <a:pt x="269" y="772"/>
                    </a:cubicBezTo>
                    <a:cubicBezTo>
                      <a:pt x="234" y="790"/>
                      <a:pt x="198" y="817"/>
                      <a:pt x="164" y="840"/>
                    </a:cubicBezTo>
                    <a:cubicBezTo>
                      <a:pt x="115" y="872"/>
                      <a:pt x="76" y="873"/>
                      <a:pt x="8" y="869"/>
                    </a:cubicBezTo>
                    <a:cubicBezTo>
                      <a:pt x="6" y="864"/>
                      <a:pt x="1" y="842"/>
                      <a:pt x="0" y="837"/>
                    </a:cubicBezTo>
                    <a:cubicBezTo>
                      <a:pt x="30" y="855"/>
                      <a:pt x="82" y="872"/>
                      <a:pt x="94" y="830"/>
                    </a:cubicBezTo>
                    <a:cubicBezTo>
                      <a:pt x="63" y="819"/>
                      <a:pt x="66" y="773"/>
                      <a:pt x="79" y="750"/>
                    </a:cubicBezTo>
                    <a:cubicBezTo>
                      <a:pt x="89" y="853"/>
                      <a:pt x="214" y="801"/>
                      <a:pt x="223" y="718"/>
                    </a:cubicBezTo>
                    <a:cubicBezTo>
                      <a:pt x="228" y="675"/>
                      <a:pt x="224" y="627"/>
                      <a:pt x="222" y="584"/>
                    </a:cubicBezTo>
                    <a:cubicBezTo>
                      <a:pt x="220" y="537"/>
                      <a:pt x="193" y="491"/>
                      <a:pt x="201" y="445"/>
                    </a:cubicBezTo>
                    <a:cubicBezTo>
                      <a:pt x="235" y="418"/>
                      <a:pt x="212" y="372"/>
                      <a:pt x="223" y="332"/>
                    </a:cubicBezTo>
                    <a:cubicBezTo>
                      <a:pt x="227" y="316"/>
                      <a:pt x="248" y="299"/>
                      <a:pt x="254" y="281"/>
                    </a:cubicBezTo>
                    <a:cubicBezTo>
                      <a:pt x="262" y="262"/>
                      <a:pt x="258" y="237"/>
                      <a:pt x="264" y="216"/>
                    </a:cubicBezTo>
                    <a:cubicBezTo>
                      <a:pt x="275" y="176"/>
                      <a:pt x="304" y="148"/>
                      <a:pt x="334" y="121"/>
                    </a:cubicBezTo>
                    <a:cubicBezTo>
                      <a:pt x="358" y="99"/>
                      <a:pt x="389" y="56"/>
                      <a:pt x="405" y="46"/>
                    </a:cubicBezTo>
                    <a:cubicBezTo>
                      <a:pt x="394" y="47"/>
                      <a:pt x="382" y="44"/>
                      <a:pt x="371" y="46"/>
                    </a:cubicBezTo>
                    <a:cubicBezTo>
                      <a:pt x="449" y="27"/>
                      <a:pt x="559" y="0"/>
                      <a:pt x="637" y="36"/>
                    </a:cubicBezTo>
                    <a:cubicBezTo>
                      <a:pt x="697" y="63"/>
                      <a:pt x="760" y="158"/>
                      <a:pt x="792" y="214"/>
                    </a:cubicBezTo>
                    <a:cubicBezTo>
                      <a:pt x="817" y="258"/>
                      <a:pt x="820" y="291"/>
                      <a:pt x="820" y="344"/>
                    </a:cubicBezTo>
                    <a:cubicBezTo>
                      <a:pt x="819" y="396"/>
                      <a:pt x="835" y="430"/>
                      <a:pt x="843" y="479"/>
                    </a:cubicBezTo>
                    <a:cubicBezTo>
                      <a:pt x="858" y="576"/>
                      <a:pt x="787" y="667"/>
                      <a:pt x="808" y="760"/>
                    </a:cubicBezTo>
                    <a:cubicBezTo>
                      <a:pt x="822" y="825"/>
                      <a:pt x="909" y="889"/>
                      <a:pt x="966" y="826"/>
                    </a:cubicBezTo>
                    <a:cubicBezTo>
                      <a:pt x="960" y="855"/>
                      <a:pt x="930" y="864"/>
                      <a:pt x="903" y="870"/>
                    </a:cubicBezTo>
                    <a:cubicBezTo>
                      <a:pt x="935" y="870"/>
                      <a:pt x="970" y="879"/>
                      <a:pt x="993" y="854"/>
                    </a:cubicBezTo>
                    <a:cubicBezTo>
                      <a:pt x="922" y="976"/>
                      <a:pt x="782" y="783"/>
                      <a:pt x="721" y="748"/>
                    </a:cubicBezTo>
                    <a:cubicBezTo>
                      <a:pt x="697" y="823"/>
                      <a:pt x="491" y="954"/>
                      <a:pt x="636" y="1034"/>
                    </a:cubicBezTo>
                    <a:cubicBezTo>
                      <a:pt x="622" y="1031"/>
                      <a:pt x="607" y="1033"/>
                      <a:pt x="592" y="1030"/>
                    </a:cubicBezTo>
                    <a:cubicBezTo>
                      <a:pt x="597" y="1038"/>
                      <a:pt x="600" y="1045"/>
                      <a:pt x="609" y="1050"/>
                    </a:cubicBezTo>
                    <a:cubicBezTo>
                      <a:pt x="375" y="971"/>
                      <a:pt x="854" y="481"/>
                      <a:pt x="692" y="403"/>
                    </a:cubicBezTo>
                    <a:cubicBezTo>
                      <a:pt x="690" y="411"/>
                      <a:pt x="686" y="417"/>
                      <a:pt x="685" y="421"/>
                    </a:cubicBezTo>
                    <a:cubicBezTo>
                      <a:pt x="670" y="405"/>
                      <a:pt x="651" y="383"/>
                      <a:pt x="643" y="363"/>
                    </a:cubicBezTo>
                    <a:cubicBezTo>
                      <a:pt x="639" y="369"/>
                      <a:pt x="630" y="374"/>
                      <a:pt x="626" y="384"/>
                    </a:cubicBezTo>
                    <a:cubicBezTo>
                      <a:pt x="612" y="388"/>
                      <a:pt x="588" y="388"/>
                      <a:pt x="575" y="384"/>
                    </a:cubicBezTo>
                    <a:cubicBezTo>
                      <a:pt x="549" y="344"/>
                      <a:pt x="530" y="218"/>
                      <a:pt x="458" y="228"/>
                    </a:cubicBezTo>
                    <a:cubicBezTo>
                      <a:pt x="447" y="273"/>
                      <a:pt x="482" y="314"/>
                      <a:pt x="513" y="339"/>
                    </a:cubicBezTo>
                    <a:cubicBezTo>
                      <a:pt x="476" y="315"/>
                      <a:pt x="435" y="284"/>
                      <a:pt x="440" y="233"/>
                    </a:cubicBezTo>
                  </a:path>
                </a:pathLst>
              </a:custGeom>
              <a:solidFill>
                <a:srgbClr val="736357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6" name="Freeform 301"/>
              <p:cNvSpPr>
                <a:spLocks/>
              </p:cNvSpPr>
              <p:nvPr/>
            </p:nvSpPr>
            <p:spPr bwMode="gray">
              <a:xfrm>
                <a:off x="-2127250" y="5688013"/>
                <a:ext cx="3724275" cy="3937000"/>
              </a:xfrm>
              <a:custGeom>
                <a:avLst/>
                <a:gdLst/>
                <a:ahLst/>
                <a:cxnLst>
                  <a:cxn ang="0">
                    <a:pos x="440" y="222"/>
                  </a:cxn>
                  <a:cxn ang="0">
                    <a:pos x="433" y="840"/>
                  </a:cxn>
                  <a:cxn ang="0">
                    <a:pos x="406" y="823"/>
                  </a:cxn>
                  <a:cxn ang="0">
                    <a:pos x="394" y="795"/>
                  </a:cxn>
                  <a:cxn ang="0">
                    <a:pos x="392" y="829"/>
                  </a:cxn>
                  <a:cxn ang="0">
                    <a:pos x="358" y="794"/>
                  </a:cxn>
                  <a:cxn ang="0">
                    <a:pos x="346" y="807"/>
                  </a:cxn>
                  <a:cxn ang="0">
                    <a:pos x="318" y="754"/>
                  </a:cxn>
                  <a:cxn ang="0">
                    <a:pos x="277" y="805"/>
                  </a:cxn>
                  <a:cxn ang="0">
                    <a:pos x="269" y="772"/>
                  </a:cxn>
                  <a:cxn ang="0">
                    <a:pos x="164" y="840"/>
                  </a:cxn>
                  <a:cxn ang="0">
                    <a:pos x="8" y="869"/>
                  </a:cxn>
                  <a:cxn ang="0">
                    <a:pos x="0" y="837"/>
                  </a:cxn>
                  <a:cxn ang="0">
                    <a:pos x="94" y="830"/>
                  </a:cxn>
                  <a:cxn ang="0">
                    <a:pos x="79" y="750"/>
                  </a:cxn>
                  <a:cxn ang="0">
                    <a:pos x="223" y="718"/>
                  </a:cxn>
                  <a:cxn ang="0">
                    <a:pos x="222" y="584"/>
                  </a:cxn>
                  <a:cxn ang="0">
                    <a:pos x="201" y="445"/>
                  </a:cxn>
                  <a:cxn ang="0">
                    <a:pos x="223" y="332"/>
                  </a:cxn>
                  <a:cxn ang="0">
                    <a:pos x="254" y="281"/>
                  </a:cxn>
                  <a:cxn ang="0">
                    <a:pos x="264" y="216"/>
                  </a:cxn>
                  <a:cxn ang="0">
                    <a:pos x="334" y="121"/>
                  </a:cxn>
                  <a:cxn ang="0">
                    <a:pos x="405" y="46"/>
                  </a:cxn>
                  <a:cxn ang="0">
                    <a:pos x="371" y="46"/>
                  </a:cxn>
                  <a:cxn ang="0">
                    <a:pos x="637" y="36"/>
                  </a:cxn>
                  <a:cxn ang="0">
                    <a:pos x="792" y="214"/>
                  </a:cxn>
                  <a:cxn ang="0">
                    <a:pos x="820" y="344"/>
                  </a:cxn>
                  <a:cxn ang="0">
                    <a:pos x="843" y="479"/>
                  </a:cxn>
                  <a:cxn ang="0">
                    <a:pos x="808" y="760"/>
                  </a:cxn>
                  <a:cxn ang="0">
                    <a:pos x="966" y="826"/>
                  </a:cxn>
                  <a:cxn ang="0">
                    <a:pos x="903" y="870"/>
                  </a:cxn>
                  <a:cxn ang="0">
                    <a:pos x="993" y="854"/>
                  </a:cxn>
                  <a:cxn ang="0">
                    <a:pos x="721" y="748"/>
                  </a:cxn>
                  <a:cxn ang="0">
                    <a:pos x="636" y="1034"/>
                  </a:cxn>
                  <a:cxn ang="0">
                    <a:pos x="592" y="1030"/>
                  </a:cxn>
                  <a:cxn ang="0">
                    <a:pos x="609" y="1050"/>
                  </a:cxn>
                  <a:cxn ang="0">
                    <a:pos x="692" y="403"/>
                  </a:cxn>
                  <a:cxn ang="0">
                    <a:pos x="685" y="421"/>
                  </a:cxn>
                  <a:cxn ang="0">
                    <a:pos x="643" y="363"/>
                  </a:cxn>
                  <a:cxn ang="0">
                    <a:pos x="626" y="384"/>
                  </a:cxn>
                  <a:cxn ang="0">
                    <a:pos x="575" y="384"/>
                  </a:cxn>
                  <a:cxn ang="0">
                    <a:pos x="458" y="228"/>
                  </a:cxn>
                  <a:cxn ang="0">
                    <a:pos x="513" y="339"/>
                  </a:cxn>
                  <a:cxn ang="0">
                    <a:pos x="440" y="233"/>
                  </a:cxn>
                </a:cxnLst>
                <a:rect l="0" t="0" r="r" b="b"/>
                <a:pathLst>
                  <a:path w="993" h="1050">
                    <a:moveTo>
                      <a:pt x="440" y="222"/>
                    </a:moveTo>
                    <a:cubicBezTo>
                      <a:pt x="185" y="237"/>
                      <a:pt x="447" y="729"/>
                      <a:pt x="433" y="840"/>
                    </a:cubicBezTo>
                    <a:cubicBezTo>
                      <a:pt x="426" y="837"/>
                      <a:pt x="411" y="827"/>
                      <a:pt x="406" y="823"/>
                    </a:cubicBezTo>
                    <a:cubicBezTo>
                      <a:pt x="403" y="812"/>
                      <a:pt x="397" y="803"/>
                      <a:pt x="394" y="795"/>
                    </a:cubicBezTo>
                    <a:cubicBezTo>
                      <a:pt x="395" y="805"/>
                      <a:pt x="392" y="818"/>
                      <a:pt x="392" y="829"/>
                    </a:cubicBezTo>
                    <a:cubicBezTo>
                      <a:pt x="372" y="827"/>
                      <a:pt x="362" y="814"/>
                      <a:pt x="358" y="794"/>
                    </a:cubicBezTo>
                    <a:cubicBezTo>
                      <a:pt x="361" y="788"/>
                      <a:pt x="348" y="805"/>
                      <a:pt x="346" y="807"/>
                    </a:cubicBezTo>
                    <a:cubicBezTo>
                      <a:pt x="333" y="793"/>
                      <a:pt x="328" y="771"/>
                      <a:pt x="318" y="754"/>
                    </a:cubicBezTo>
                    <a:cubicBezTo>
                      <a:pt x="309" y="777"/>
                      <a:pt x="297" y="794"/>
                      <a:pt x="277" y="805"/>
                    </a:cubicBezTo>
                    <a:cubicBezTo>
                      <a:pt x="276" y="792"/>
                      <a:pt x="270" y="785"/>
                      <a:pt x="269" y="772"/>
                    </a:cubicBezTo>
                    <a:cubicBezTo>
                      <a:pt x="234" y="790"/>
                      <a:pt x="198" y="817"/>
                      <a:pt x="164" y="840"/>
                    </a:cubicBezTo>
                    <a:cubicBezTo>
                      <a:pt x="115" y="872"/>
                      <a:pt x="76" y="873"/>
                      <a:pt x="8" y="869"/>
                    </a:cubicBezTo>
                    <a:cubicBezTo>
                      <a:pt x="6" y="864"/>
                      <a:pt x="1" y="842"/>
                      <a:pt x="0" y="837"/>
                    </a:cubicBezTo>
                    <a:cubicBezTo>
                      <a:pt x="30" y="855"/>
                      <a:pt x="82" y="872"/>
                      <a:pt x="94" y="830"/>
                    </a:cubicBezTo>
                    <a:cubicBezTo>
                      <a:pt x="63" y="819"/>
                      <a:pt x="66" y="773"/>
                      <a:pt x="79" y="750"/>
                    </a:cubicBezTo>
                    <a:cubicBezTo>
                      <a:pt x="89" y="853"/>
                      <a:pt x="214" y="801"/>
                      <a:pt x="223" y="718"/>
                    </a:cubicBezTo>
                    <a:cubicBezTo>
                      <a:pt x="228" y="675"/>
                      <a:pt x="224" y="627"/>
                      <a:pt x="222" y="584"/>
                    </a:cubicBezTo>
                    <a:cubicBezTo>
                      <a:pt x="220" y="537"/>
                      <a:pt x="193" y="491"/>
                      <a:pt x="201" y="445"/>
                    </a:cubicBezTo>
                    <a:cubicBezTo>
                      <a:pt x="235" y="418"/>
                      <a:pt x="212" y="372"/>
                      <a:pt x="223" y="332"/>
                    </a:cubicBezTo>
                    <a:cubicBezTo>
                      <a:pt x="227" y="316"/>
                      <a:pt x="248" y="299"/>
                      <a:pt x="254" y="281"/>
                    </a:cubicBezTo>
                    <a:cubicBezTo>
                      <a:pt x="262" y="262"/>
                      <a:pt x="258" y="237"/>
                      <a:pt x="264" y="216"/>
                    </a:cubicBezTo>
                    <a:cubicBezTo>
                      <a:pt x="275" y="176"/>
                      <a:pt x="304" y="148"/>
                      <a:pt x="334" y="121"/>
                    </a:cubicBezTo>
                    <a:cubicBezTo>
                      <a:pt x="358" y="99"/>
                      <a:pt x="389" y="56"/>
                      <a:pt x="405" y="46"/>
                    </a:cubicBezTo>
                    <a:cubicBezTo>
                      <a:pt x="394" y="47"/>
                      <a:pt x="382" y="44"/>
                      <a:pt x="371" y="46"/>
                    </a:cubicBezTo>
                    <a:cubicBezTo>
                      <a:pt x="449" y="27"/>
                      <a:pt x="559" y="0"/>
                      <a:pt x="637" y="36"/>
                    </a:cubicBezTo>
                    <a:cubicBezTo>
                      <a:pt x="697" y="63"/>
                      <a:pt x="760" y="158"/>
                      <a:pt x="792" y="214"/>
                    </a:cubicBezTo>
                    <a:cubicBezTo>
                      <a:pt x="817" y="258"/>
                      <a:pt x="820" y="291"/>
                      <a:pt x="820" y="344"/>
                    </a:cubicBezTo>
                    <a:cubicBezTo>
                      <a:pt x="819" y="396"/>
                      <a:pt x="835" y="430"/>
                      <a:pt x="843" y="479"/>
                    </a:cubicBezTo>
                    <a:cubicBezTo>
                      <a:pt x="858" y="576"/>
                      <a:pt x="787" y="667"/>
                      <a:pt x="808" y="760"/>
                    </a:cubicBezTo>
                    <a:cubicBezTo>
                      <a:pt x="822" y="825"/>
                      <a:pt x="909" y="889"/>
                      <a:pt x="966" y="826"/>
                    </a:cubicBezTo>
                    <a:cubicBezTo>
                      <a:pt x="960" y="855"/>
                      <a:pt x="930" y="864"/>
                      <a:pt x="903" y="870"/>
                    </a:cubicBezTo>
                    <a:cubicBezTo>
                      <a:pt x="935" y="870"/>
                      <a:pt x="970" y="879"/>
                      <a:pt x="993" y="854"/>
                    </a:cubicBezTo>
                    <a:cubicBezTo>
                      <a:pt x="922" y="976"/>
                      <a:pt x="782" y="783"/>
                      <a:pt x="721" y="748"/>
                    </a:cubicBezTo>
                    <a:cubicBezTo>
                      <a:pt x="697" y="823"/>
                      <a:pt x="491" y="954"/>
                      <a:pt x="636" y="1034"/>
                    </a:cubicBezTo>
                    <a:cubicBezTo>
                      <a:pt x="622" y="1031"/>
                      <a:pt x="607" y="1033"/>
                      <a:pt x="592" y="1030"/>
                    </a:cubicBezTo>
                    <a:cubicBezTo>
                      <a:pt x="597" y="1038"/>
                      <a:pt x="600" y="1045"/>
                      <a:pt x="609" y="1050"/>
                    </a:cubicBezTo>
                    <a:cubicBezTo>
                      <a:pt x="375" y="971"/>
                      <a:pt x="854" y="481"/>
                      <a:pt x="692" y="403"/>
                    </a:cubicBezTo>
                    <a:cubicBezTo>
                      <a:pt x="690" y="411"/>
                      <a:pt x="686" y="417"/>
                      <a:pt x="685" y="421"/>
                    </a:cubicBezTo>
                    <a:cubicBezTo>
                      <a:pt x="670" y="405"/>
                      <a:pt x="651" y="383"/>
                      <a:pt x="643" y="363"/>
                    </a:cubicBezTo>
                    <a:cubicBezTo>
                      <a:pt x="639" y="369"/>
                      <a:pt x="630" y="374"/>
                      <a:pt x="626" y="384"/>
                    </a:cubicBezTo>
                    <a:cubicBezTo>
                      <a:pt x="612" y="388"/>
                      <a:pt x="588" y="388"/>
                      <a:pt x="575" y="384"/>
                    </a:cubicBezTo>
                    <a:cubicBezTo>
                      <a:pt x="549" y="344"/>
                      <a:pt x="530" y="218"/>
                      <a:pt x="458" y="228"/>
                    </a:cubicBezTo>
                    <a:cubicBezTo>
                      <a:pt x="447" y="273"/>
                      <a:pt x="482" y="314"/>
                      <a:pt x="513" y="339"/>
                    </a:cubicBezTo>
                    <a:cubicBezTo>
                      <a:pt x="476" y="315"/>
                      <a:pt x="435" y="284"/>
                      <a:pt x="440" y="233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7" name="Freeform 302"/>
              <p:cNvSpPr>
                <a:spLocks/>
              </p:cNvSpPr>
              <p:nvPr/>
            </p:nvSpPr>
            <p:spPr bwMode="gray">
              <a:xfrm>
                <a:off x="-1965325" y="13963651"/>
                <a:ext cx="746125" cy="757238"/>
              </a:xfrm>
              <a:custGeom>
                <a:avLst/>
                <a:gdLst/>
                <a:ahLst/>
                <a:cxnLst>
                  <a:cxn ang="0">
                    <a:pos x="4" y="47"/>
                  </a:cxn>
                  <a:cxn ang="0">
                    <a:pos x="16" y="105"/>
                  </a:cxn>
                  <a:cxn ang="0">
                    <a:pos x="128" y="168"/>
                  </a:cxn>
                  <a:cxn ang="0">
                    <a:pos x="176" y="188"/>
                  </a:cxn>
                  <a:cxn ang="0">
                    <a:pos x="171" y="138"/>
                  </a:cxn>
                  <a:cxn ang="0">
                    <a:pos x="86" y="71"/>
                  </a:cxn>
                  <a:cxn ang="0">
                    <a:pos x="186" y="58"/>
                  </a:cxn>
                  <a:cxn ang="0">
                    <a:pos x="97" y="16"/>
                  </a:cxn>
                  <a:cxn ang="0">
                    <a:pos x="39" y="4"/>
                  </a:cxn>
                  <a:cxn ang="0">
                    <a:pos x="0" y="43"/>
                  </a:cxn>
                </a:cxnLst>
                <a:rect l="0" t="0" r="r" b="b"/>
                <a:pathLst>
                  <a:path w="199" h="202">
                    <a:moveTo>
                      <a:pt x="4" y="47"/>
                    </a:moveTo>
                    <a:cubicBezTo>
                      <a:pt x="14" y="65"/>
                      <a:pt x="16" y="85"/>
                      <a:pt x="16" y="105"/>
                    </a:cubicBezTo>
                    <a:cubicBezTo>
                      <a:pt x="64" y="87"/>
                      <a:pt x="95" y="139"/>
                      <a:pt x="128" y="168"/>
                    </a:cubicBezTo>
                    <a:cubicBezTo>
                      <a:pt x="142" y="181"/>
                      <a:pt x="157" y="202"/>
                      <a:pt x="176" y="188"/>
                    </a:cubicBezTo>
                    <a:cubicBezTo>
                      <a:pt x="193" y="176"/>
                      <a:pt x="181" y="151"/>
                      <a:pt x="171" y="138"/>
                    </a:cubicBezTo>
                    <a:cubicBezTo>
                      <a:pt x="154" y="117"/>
                      <a:pt x="88" y="99"/>
                      <a:pt x="86" y="71"/>
                    </a:cubicBezTo>
                    <a:cubicBezTo>
                      <a:pt x="83" y="30"/>
                      <a:pt x="159" y="61"/>
                      <a:pt x="186" y="58"/>
                    </a:cubicBezTo>
                    <a:cubicBezTo>
                      <a:pt x="199" y="12"/>
                      <a:pt x="125" y="20"/>
                      <a:pt x="97" y="16"/>
                    </a:cubicBezTo>
                    <a:cubicBezTo>
                      <a:pt x="82" y="14"/>
                      <a:pt x="53" y="0"/>
                      <a:pt x="39" y="4"/>
                    </a:cubicBezTo>
                    <a:cubicBezTo>
                      <a:pt x="22" y="9"/>
                      <a:pt x="12" y="35"/>
                      <a:pt x="0" y="43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8" name="Freeform 303"/>
              <p:cNvSpPr>
                <a:spLocks/>
              </p:cNvSpPr>
              <p:nvPr/>
            </p:nvSpPr>
            <p:spPr bwMode="gray">
              <a:xfrm>
                <a:off x="-2424113" y="13239751"/>
                <a:ext cx="1387475" cy="993775"/>
              </a:xfrm>
              <a:custGeom>
                <a:avLst/>
                <a:gdLst/>
                <a:ahLst/>
                <a:cxnLst>
                  <a:cxn ang="0">
                    <a:pos x="4" y="216"/>
                  </a:cxn>
                  <a:cxn ang="0">
                    <a:pos x="1" y="259"/>
                  </a:cxn>
                  <a:cxn ang="0">
                    <a:pos x="78" y="255"/>
                  </a:cxn>
                  <a:cxn ang="0">
                    <a:pos x="144" y="224"/>
                  </a:cxn>
                  <a:cxn ang="0">
                    <a:pos x="185" y="214"/>
                  </a:cxn>
                  <a:cxn ang="0">
                    <a:pos x="299" y="219"/>
                  </a:cxn>
                  <a:cxn ang="0">
                    <a:pos x="193" y="179"/>
                  </a:cxn>
                  <a:cxn ang="0">
                    <a:pos x="180" y="165"/>
                  </a:cxn>
                  <a:cxn ang="0">
                    <a:pos x="335" y="197"/>
                  </a:cxn>
                  <a:cxn ang="0">
                    <a:pos x="265" y="146"/>
                  </a:cxn>
                  <a:cxn ang="0">
                    <a:pos x="184" y="122"/>
                  </a:cxn>
                  <a:cxn ang="0">
                    <a:pos x="284" y="114"/>
                  </a:cxn>
                  <a:cxn ang="0">
                    <a:pos x="370" y="142"/>
                  </a:cxn>
                  <a:cxn ang="0">
                    <a:pos x="285" y="82"/>
                  </a:cxn>
                  <a:cxn ang="0">
                    <a:pos x="191" y="66"/>
                  </a:cxn>
                  <a:cxn ang="0">
                    <a:pos x="339" y="34"/>
                  </a:cxn>
                  <a:cxn ang="0">
                    <a:pos x="241" y="3"/>
                  </a:cxn>
                  <a:cxn ang="0">
                    <a:pos x="143" y="48"/>
                  </a:cxn>
                  <a:cxn ang="0">
                    <a:pos x="4" y="216"/>
                  </a:cxn>
                </a:cxnLst>
                <a:rect l="0" t="0" r="r" b="b"/>
                <a:pathLst>
                  <a:path w="370" h="265">
                    <a:moveTo>
                      <a:pt x="4" y="216"/>
                    </a:moveTo>
                    <a:cubicBezTo>
                      <a:pt x="2" y="231"/>
                      <a:pt x="0" y="243"/>
                      <a:pt x="1" y="259"/>
                    </a:cubicBezTo>
                    <a:cubicBezTo>
                      <a:pt x="28" y="265"/>
                      <a:pt x="53" y="263"/>
                      <a:pt x="78" y="255"/>
                    </a:cubicBezTo>
                    <a:cubicBezTo>
                      <a:pt x="98" y="250"/>
                      <a:pt x="133" y="240"/>
                      <a:pt x="144" y="224"/>
                    </a:cubicBezTo>
                    <a:cubicBezTo>
                      <a:pt x="147" y="219"/>
                      <a:pt x="175" y="214"/>
                      <a:pt x="185" y="214"/>
                    </a:cubicBezTo>
                    <a:cubicBezTo>
                      <a:pt x="229" y="214"/>
                      <a:pt x="302" y="248"/>
                      <a:pt x="299" y="219"/>
                    </a:cubicBezTo>
                    <a:cubicBezTo>
                      <a:pt x="296" y="213"/>
                      <a:pt x="226" y="193"/>
                      <a:pt x="193" y="179"/>
                    </a:cubicBezTo>
                    <a:cubicBezTo>
                      <a:pt x="181" y="173"/>
                      <a:pt x="178" y="167"/>
                      <a:pt x="180" y="165"/>
                    </a:cubicBezTo>
                    <a:cubicBezTo>
                      <a:pt x="200" y="139"/>
                      <a:pt x="329" y="219"/>
                      <a:pt x="335" y="197"/>
                    </a:cubicBezTo>
                    <a:cubicBezTo>
                      <a:pt x="334" y="181"/>
                      <a:pt x="293" y="161"/>
                      <a:pt x="265" y="146"/>
                    </a:cubicBezTo>
                    <a:cubicBezTo>
                      <a:pt x="241" y="133"/>
                      <a:pt x="214" y="125"/>
                      <a:pt x="184" y="122"/>
                    </a:cubicBezTo>
                    <a:cubicBezTo>
                      <a:pt x="186" y="93"/>
                      <a:pt x="237" y="103"/>
                      <a:pt x="284" y="114"/>
                    </a:cubicBezTo>
                    <a:cubicBezTo>
                      <a:pt x="326" y="127"/>
                      <a:pt x="367" y="149"/>
                      <a:pt x="370" y="142"/>
                    </a:cubicBezTo>
                    <a:cubicBezTo>
                      <a:pt x="370" y="119"/>
                      <a:pt x="306" y="92"/>
                      <a:pt x="285" y="82"/>
                    </a:cubicBezTo>
                    <a:cubicBezTo>
                      <a:pt x="262" y="72"/>
                      <a:pt x="204" y="81"/>
                      <a:pt x="191" y="66"/>
                    </a:cubicBezTo>
                    <a:cubicBezTo>
                      <a:pt x="212" y="5"/>
                      <a:pt x="338" y="49"/>
                      <a:pt x="339" y="34"/>
                    </a:cubicBezTo>
                    <a:cubicBezTo>
                      <a:pt x="336" y="15"/>
                      <a:pt x="265" y="4"/>
                      <a:pt x="241" y="3"/>
                    </a:cubicBezTo>
                    <a:cubicBezTo>
                      <a:pt x="191" y="0"/>
                      <a:pt x="179" y="20"/>
                      <a:pt x="143" y="48"/>
                    </a:cubicBezTo>
                    <a:cubicBezTo>
                      <a:pt x="89" y="90"/>
                      <a:pt x="0" y="130"/>
                      <a:pt x="4" y="216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9" name="Oval 304"/>
              <p:cNvSpPr>
                <a:spLocks noChangeArrowheads="1"/>
              </p:cNvSpPr>
              <p:nvPr/>
            </p:nvSpPr>
            <p:spPr bwMode="gray">
              <a:xfrm>
                <a:off x="-417513" y="15395576"/>
                <a:ext cx="668338" cy="671513"/>
              </a:xfrm>
              <a:prstGeom prst="ellipse">
                <a:avLst/>
              </a:prstGeom>
              <a:solidFill>
                <a:srgbClr val="3F3B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0" name="Freeform 305"/>
              <p:cNvSpPr>
                <a:spLocks/>
              </p:cNvSpPr>
              <p:nvPr/>
            </p:nvSpPr>
            <p:spPr bwMode="gray">
              <a:xfrm>
                <a:off x="-533400" y="15692438"/>
                <a:ext cx="2347913" cy="1858963"/>
              </a:xfrm>
              <a:custGeom>
                <a:avLst/>
                <a:gdLst/>
                <a:ahLst/>
                <a:cxnLst>
                  <a:cxn ang="0">
                    <a:pos x="24" y="461"/>
                  </a:cxn>
                  <a:cxn ang="0">
                    <a:pos x="189" y="375"/>
                  </a:cxn>
                  <a:cxn ang="0">
                    <a:pos x="347" y="276"/>
                  </a:cxn>
                  <a:cxn ang="0">
                    <a:pos x="497" y="157"/>
                  </a:cxn>
                  <a:cxn ang="0">
                    <a:pos x="625" y="12"/>
                  </a:cxn>
                  <a:cxn ang="0">
                    <a:pos x="452" y="111"/>
                  </a:cxn>
                  <a:cxn ang="0">
                    <a:pos x="268" y="240"/>
                  </a:cxn>
                  <a:cxn ang="0">
                    <a:pos x="0" y="496"/>
                  </a:cxn>
                </a:cxnLst>
                <a:rect l="0" t="0" r="r" b="b"/>
                <a:pathLst>
                  <a:path w="626" h="496">
                    <a:moveTo>
                      <a:pt x="24" y="461"/>
                    </a:moveTo>
                    <a:cubicBezTo>
                      <a:pt x="83" y="466"/>
                      <a:pt x="144" y="404"/>
                      <a:pt x="189" y="375"/>
                    </a:cubicBezTo>
                    <a:cubicBezTo>
                      <a:pt x="240" y="343"/>
                      <a:pt x="297" y="313"/>
                      <a:pt x="347" y="276"/>
                    </a:cubicBezTo>
                    <a:cubicBezTo>
                      <a:pt x="397" y="237"/>
                      <a:pt x="450" y="200"/>
                      <a:pt x="497" y="157"/>
                    </a:cubicBezTo>
                    <a:cubicBezTo>
                      <a:pt x="535" y="123"/>
                      <a:pt x="626" y="64"/>
                      <a:pt x="625" y="12"/>
                    </a:cubicBezTo>
                    <a:cubicBezTo>
                      <a:pt x="557" y="0"/>
                      <a:pt x="498" y="71"/>
                      <a:pt x="452" y="111"/>
                    </a:cubicBezTo>
                    <a:cubicBezTo>
                      <a:pt x="395" y="159"/>
                      <a:pt x="326" y="191"/>
                      <a:pt x="268" y="240"/>
                    </a:cubicBezTo>
                    <a:cubicBezTo>
                      <a:pt x="172" y="320"/>
                      <a:pt x="62" y="387"/>
                      <a:pt x="0" y="496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1" name="Freeform 306"/>
              <p:cNvSpPr>
                <a:spLocks/>
              </p:cNvSpPr>
              <p:nvPr/>
            </p:nvSpPr>
            <p:spPr bwMode="gray">
              <a:xfrm>
                <a:off x="-1835150" y="15640051"/>
                <a:ext cx="1890713" cy="989013"/>
              </a:xfrm>
              <a:custGeom>
                <a:avLst/>
                <a:gdLst/>
                <a:ahLst/>
                <a:cxnLst>
                  <a:cxn ang="0">
                    <a:pos x="103" y="46"/>
                  </a:cxn>
                  <a:cxn ang="0">
                    <a:pos x="179" y="82"/>
                  </a:cxn>
                  <a:cxn ang="0">
                    <a:pos x="290" y="87"/>
                  </a:cxn>
                  <a:cxn ang="0">
                    <a:pos x="500" y="41"/>
                  </a:cxn>
                  <a:cxn ang="0">
                    <a:pos x="354" y="146"/>
                  </a:cxn>
                  <a:cxn ang="0">
                    <a:pos x="91" y="90"/>
                  </a:cxn>
                  <a:cxn ang="0">
                    <a:pos x="202" y="238"/>
                  </a:cxn>
                  <a:cxn ang="0">
                    <a:pos x="86" y="0"/>
                  </a:cxn>
                </a:cxnLst>
                <a:rect l="0" t="0" r="r" b="b"/>
                <a:pathLst>
                  <a:path w="504" h="264">
                    <a:moveTo>
                      <a:pt x="103" y="46"/>
                    </a:moveTo>
                    <a:cubicBezTo>
                      <a:pt x="131" y="56"/>
                      <a:pt x="151" y="74"/>
                      <a:pt x="179" y="82"/>
                    </a:cubicBezTo>
                    <a:cubicBezTo>
                      <a:pt x="213" y="90"/>
                      <a:pt x="253" y="88"/>
                      <a:pt x="290" y="87"/>
                    </a:cubicBezTo>
                    <a:cubicBezTo>
                      <a:pt x="369" y="86"/>
                      <a:pt x="426" y="47"/>
                      <a:pt x="500" y="41"/>
                    </a:cubicBezTo>
                    <a:cubicBezTo>
                      <a:pt x="504" y="138"/>
                      <a:pt x="442" y="146"/>
                      <a:pt x="354" y="146"/>
                    </a:cubicBezTo>
                    <a:cubicBezTo>
                      <a:pt x="248" y="146"/>
                      <a:pt x="177" y="138"/>
                      <a:pt x="91" y="90"/>
                    </a:cubicBezTo>
                    <a:cubicBezTo>
                      <a:pt x="93" y="164"/>
                      <a:pt x="164" y="188"/>
                      <a:pt x="202" y="238"/>
                    </a:cubicBezTo>
                    <a:cubicBezTo>
                      <a:pt x="89" y="264"/>
                      <a:pt x="0" y="69"/>
                      <a:pt x="86" y="0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2" name="Freeform 307"/>
              <p:cNvSpPr>
                <a:spLocks/>
              </p:cNvSpPr>
              <p:nvPr/>
            </p:nvSpPr>
            <p:spPr bwMode="gray">
              <a:xfrm>
                <a:off x="246062" y="17765713"/>
                <a:ext cx="1792288" cy="2166938"/>
              </a:xfrm>
              <a:custGeom>
                <a:avLst/>
                <a:gdLst/>
                <a:ahLst/>
                <a:cxnLst>
                  <a:cxn ang="0">
                    <a:pos x="437" y="187"/>
                  </a:cxn>
                  <a:cxn ang="0">
                    <a:pos x="383" y="519"/>
                  </a:cxn>
                  <a:cxn ang="0">
                    <a:pos x="192" y="543"/>
                  </a:cxn>
                  <a:cxn ang="0">
                    <a:pos x="0" y="577"/>
                  </a:cxn>
                  <a:cxn ang="0">
                    <a:pos x="197" y="484"/>
                  </a:cxn>
                  <a:cxn ang="0">
                    <a:pos x="330" y="356"/>
                  </a:cxn>
                  <a:cxn ang="0">
                    <a:pos x="408" y="175"/>
                  </a:cxn>
                  <a:cxn ang="0">
                    <a:pos x="443" y="0"/>
                  </a:cxn>
                </a:cxnLst>
                <a:rect l="0" t="0" r="r" b="b"/>
                <a:pathLst>
                  <a:path w="478" h="578">
                    <a:moveTo>
                      <a:pt x="437" y="187"/>
                    </a:moveTo>
                    <a:cubicBezTo>
                      <a:pt x="478" y="282"/>
                      <a:pt x="415" y="429"/>
                      <a:pt x="383" y="519"/>
                    </a:cubicBezTo>
                    <a:cubicBezTo>
                      <a:pt x="320" y="532"/>
                      <a:pt x="254" y="532"/>
                      <a:pt x="192" y="543"/>
                    </a:cubicBezTo>
                    <a:cubicBezTo>
                      <a:pt x="129" y="555"/>
                      <a:pt x="64" y="578"/>
                      <a:pt x="0" y="577"/>
                    </a:cubicBezTo>
                    <a:cubicBezTo>
                      <a:pt x="46" y="530"/>
                      <a:pt x="137" y="510"/>
                      <a:pt x="197" y="484"/>
                    </a:cubicBezTo>
                    <a:cubicBezTo>
                      <a:pt x="264" y="456"/>
                      <a:pt x="295" y="423"/>
                      <a:pt x="330" y="356"/>
                    </a:cubicBezTo>
                    <a:cubicBezTo>
                      <a:pt x="359" y="301"/>
                      <a:pt x="389" y="237"/>
                      <a:pt x="408" y="175"/>
                    </a:cubicBezTo>
                    <a:cubicBezTo>
                      <a:pt x="425" y="118"/>
                      <a:pt x="419" y="53"/>
                      <a:pt x="443" y="0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3" name="Freeform 308"/>
              <p:cNvSpPr>
                <a:spLocks/>
              </p:cNvSpPr>
              <p:nvPr/>
            </p:nvSpPr>
            <p:spPr bwMode="gray">
              <a:xfrm>
                <a:off x="1371600" y="10360026"/>
                <a:ext cx="363538" cy="349091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2" y="235"/>
                  </a:cxn>
                  <a:cxn ang="0">
                    <a:pos x="30" y="450"/>
                  </a:cxn>
                  <a:cxn ang="0">
                    <a:pos x="18" y="666"/>
                  </a:cxn>
                  <a:cxn ang="0">
                    <a:pos x="12" y="771"/>
                  </a:cxn>
                  <a:cxn ang="0">
                    <a:pos x="94" y="931"/>
                  </a:cxn>
                  <a:cxn ang="0">
                    <a:pos x="94" y="666"/>
                  </a:cxn>
                  <a:cxn ang="0">
                    <a:pos x="83" y="399"/>
                  </a:cxn>
                  <a:cxn ang="0">
                    <a:pos x="29" y="158"/>
                  </a:cxn>
                  <a:cxn ang="0">
                    <a:pos x="0" y="0"/>
                  </a:cxn>
                </a:cxnLst>
                <a:rect l="0" t="0" r="r" b="b"/>
                <a:pathLst>
                  <a:path w="97" h="931">
                    <a:moveTo>
                      <a:pt x="0" y="29"/>
                    </a:moveTo>
                    <a:cubicBezTo>
                      <a:pt x="33" y="79"/>
                      <a:pt x="3" y="174"/>
                      <a:pt x="12" y="235"/>
                    </a:cubicBezTo>
                    <a:cubicBezTo>
                      <a:pt x="23" y="307"/>
                      <a:pt x="19" y="379"/>
                      <a:pt x="30" y="450"/>
                    </a:cubicBezTo>
                    <a:cubicBezTo>
                      <a:pt x="41" y="525"/>
                      <a:pt x="24" y="593"/>
                      <a:pt x="18" y="666"/>
                    </a:cubicBezTo>
                    <a:cubicBezTo>
                      <a:pt x="15" y="694"/>
                      <a:pt x="7" y="748"/>
                      <a:pt x="12" y="771"/>
                    </a:cubicBezTo>
                    <a:cubicBezTo>
                      <a:pt x="20" y="804"/>
                      <a:pt x="76" y="906"/>
                      <a:pt x="94" y="931"/>
                    </a:cubicBezTo>
                    <a:cubicBezTo>
                      <a:pt x="97" y="875"/>
                      <a:pt x="93" y="728"/>
                      <a:pt x="94" y="666"/>
                    </a:cubicBezTo>
                    <a:cubicBezTo>
                      <a:pt x="95" y="576"/>
                      <a:pt x="90" y="487"/>
                      <a:pt x="83" y="399"/>
                    </a:cubicBezTo>
                    <a:cubicBezTo>
                      <a:pt x="75" y="317"/>
                      <a:pt x="42" y="239"/>
                      <a:pt x="29" y="158"/>
                    </a:cubicBezTo>
                    <a:cubicBezTo>
                      <a:pt x="20" y="97"/>
                      <a:pt x="25" y="55"/>
                      <a:pt x="0" y="0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4" name="Freeform 309"/>
              <p:cNvSpPr>
                <a:spLocks/>
              </p:cNvSpPr>
              <p:nvPr/>
            </p:nvSpPr>
            <p:spPr bwMode="gray">
              <a:xfrm>
                <a:off x="479425" y="13655676"/>
                <a:ext cx="1484313" cy="1492250"/>
              </a:xfrm>
              <a:custGeom>
                <a:avLst/>
                <a:gdLst/>
                <a:ahLst/>
                <a:cxnLst>
                  <a:cxn ang="0">
                    <a:pos x="330" y="55"/>
                  </a:cxn>
                  <a:cxn ang="0">
                    <a:pos x="318" y="109"/>
                  </a:cxn>
                  <a:cxn ang="0">
                    <a:pos x="108" y="33"/>
                  </a:cxn>
                  <a:cxn ang="0">
                    <a:pos x="209" y="113"/>
                  </a:cxn>
                  <a:cxn ang="0">
                    <a:pos x="243" y="164"/>
                  </a:cxn>
                  <a:cxn ang="0">
                    <a:pos x="287" y="214"/>
                  </a:cxn>
                  <a:cxn ang="0">
                    <a:pos x="221" y="219"/>
                  </a:cxn>
                  <a:cxn ang="0">
                    <a:pos x="256" y="289"/>
                  </a:cxn>
                  <a:cxn ang="0">
                    <a:pos x="170" y="329"/>
                  </a:cxn>
                  <a:cxn ang="0">
                    <a:pos x="0" y="398"/>
                  </a:cxn>
                  <a:cxn ang="0">
                    <a:pos x="194" y="344"/>
                  </a:cxn>
                  <a:cxn ang="0">
                    <a:pos x="314" y="351"/>
                  </a:cxn>
                  <a:cxn ang="0">
                    <a:pos x="396" y="370"/>
                  </a:cxn>
                  <a:cxn ang="0">
                    <a:pos x="357" y="238"/>
                  </a:cxn>
                  <a:cxn ang="0">
                    <a:pos x="330" y="98"/>
                  </a:cxn>
                </a:cxnLst>
                <a:rect l="0" t="0" r="r" b="b"/>
                <a:pathLst>
                  <a:path w="396" h="398">
                    <a:moveTo>
                      <a:pt x="330" y="55"/>
                    </a:moveTo>
                    <a:cubicBezTo>
                      <a:pt x="319" y="72"/>
                      <a:pt x="324" y="91"/>
                      <a:pt x="318" y="109"/>
                    </a:cubicBezTo>
                    <a:cubicBezTo>
                      <a:pt x="238" y="165"/>
                      <a:pt x="183" y="0"/>
                      <a:pt x="108" y="33"/>
                    </a:cubicBezTo>
                    <a:cubicBezTo>
                      <a:pt x="96" y="79"/>
                      <a:pt x="186" y="88"/>
                      <a:pt x="209" y="113"/>
                    </a:cubicBezTo>
                    <a:cubicBezTo>
                      <a:pt x="222" y="129"/>
                      <a:pt x="223" y="147"/>
                      <a:pt x="243" y="164"/>
                    </a:cubicBezTo>
                    <a:cubicBezTo>
                      <a:pt x="262" y="180"/>
                      <a:pt x="285" y="188"/>
                      <a:pt x="287" y="214"/>
                    </a:cubicBezTo>
                    <a:cubicBezTo>
                      <a:pt x="266" y="222"/>
                      <a:pt x="243" y="218"/>
                      <a:pt x="221" y="219"/>
                    </a:cubicBezTo>
                    <a:cubicBezTo>
                      <a:pt x="210" y="261"/>
                      <a:pt x="255" y="250"/>
                      <a:pt x="256" y="289"/>
                    </a:cubicBezTo>
                    <a:cubicBezTo>
                      <a:pt x="257" y="338"/>
                      <a:pt x="204" y="331"/>
                      <a:pt x="170" y="329"/>
                    </a:cubicBezTo>
                    <a:cubicBezTo>
                      <a:pt x="94" y="325"/>
                      <a:pt x="33" y="326"/>
                      <a:pt x="0" y="398"/>
                    </a:cubicBezTo>
                    <a:cubicBezTo>
                      <a:pt x="21" y="350"/>
                      <a:pt x="148" y="348"/>
                      <a:pt x="194" y="344"/>
                    </a:cubicBezTo>
                    <a:cubicBezTo>
                      <a:pt x="237" y="339"/>
                      <a:pt x="273" y="340"/>
                      <a:pt x="314" y="351"/>
                    </a:cubicBezTo>
                    <a:cubicBezTo>
                      <a:pt x="341" y="357"/>
                      <a:pt x="369" y="383"/>
                      <a:pt x="396" y="370"/>
                    </a:cubicBezTo>
                    <a:cubicBezTo>
                      <a:pt x="384" y="326"/>
                      <a:pt x="364" y="287"/>
                      <a:pt x="357" y="238"/>
                    </a:cubicBezTo>
                    <a:cubicBezTo>
                      <a:pt x="351" y="193"/>
                      <a:pt x="326" y="145"/>
                      <a:pt x="330" y="98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5" name="Freeform 310"/>
              <p:cNvSpPr>
                <a:spLocks/>
              </p:cNvSpPr>
              <p:nvPr/>
            </p:nvSpPr>
            <p:spPr bwMode="gray">
              <a:xfrm>
                <a:off x="-3533775" y="11672888"/>
                <a:ext cx="1027113" cy="1357313"/>
              </a:xfrm>
              <a:custGeom>
                <a:avLst/>
                <a:gdLst/>
                <a:ahLst/>
                <a:cxnLst>
                  <a:cxn ang="0">
                    <a:pos x="173" y="43"/>
                  </a:cxn>
                  <a:cxn ang="0">
                    <a:pos x="47" y="57"/>
                  </a:cxn>
                  <a:cxn ang="0">
                    <a:pos x="133" y="133"/>
                  </a:cxn>
                  <a:cxn ang="0">
                    <a:pos x="181" y="236"/>
                  </a:cxn>
                  <a:cxn ang="0">
                    <a:pos x="122" y="311"/>
                  </a:cxn>
                  <a:cxn ang="0">
                    <a:pos x="211" y="320"/>
                  </a:cxn>
                  <a:cxn ang="0">
                    <a:pos x="274" y="362"/>
                  </a:cxn>
                  <a:cxn ang="0">
                    <a:pos x="197" y="182"/>
                  </a:cxn>
                  <a:cxn ang="0">
                    <a:pos x="144" y="94"/>
                  </a:cxn>
                  <a:cxn ang="0">
                    <a:pos x="192" y="0"/>
                  </a:cxn>
                </a:cxnLst>
                <a:rect l="0" t="0" r="r" b="b"/>
                <a:pathLst>
                  <a:path w="274" h="362">
                    <a:moveTo>
                      <a:pt x="173" y="43"/>
                    </a:moveTo>
                    <a:cubicBezTo>
                      <a:pt x="131" y="91"/>
                      <a:pt x="76" y="24"/>
                      <a:pt x="47" y="57"/>
                    </a:cubicBezTo>
                    <a:cubicBezTo>
                      <a:pt x="0" y="111"/>
                      <a:pt x="107" y="119"/>
                      <a:pt x="133" y="133"/>
                    </a:cubicBezTo>
                    <a:cubicBezTo>
                      <a:pt x="142" y="171"/>
                      <a:pt x="169" y="200"/>
                      <a:pt x="181" y="236"/>
                    </a:cubicBezTo>
                    <a:cubicBezTo>
                      <a:pt x="206" y="307"/>
                      <a:pt x="107" y="248"/>
                      <a:pt x="122" y="311"/>
                    </a:cubicBezTo>
                    <a:cubicBezTo>
                      <a:pt x="156" y="316"/>
                      <a:pt x="179" y="302"/>
                      <a:pt x="211" y="320"/>
                    </a:cubicBezTo>
                    <a:cubicBezTo>
                      <a:pt x="235" y="334"/>
                      <a:pt x="245" y="354"/>
                      <a:pt x="274" y="362"/>
                    </a:cubicBezTo>
                    <a:cubicBezTo>
                      <a:pt x="232" y="335"/>
                      <a:pt x="223" y="229"/>
                      <a:pt x="197" y="182"/>
                    </a:cubicBezTo>
                    <a:cubicBezTo>
                      <a:pt x="181" y="153"/>
                      <a:pt x="150" y="128"/>
                      <a:pt x="144" y="94"/>
                    </a:cubicBezTo>
                    <a:cubicBezTo>
                      <a:pt x="136" y="43"/>
                      <a:pt x="186" y="43"/>
                      <a:pt x="192" y="0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6" name="Freeform 311"/>
              <p:cNvSpPr>
                <a:spLocks/>
              </p:cNvSpPr>
              <p:nvPr/>
            </p:nvSpPr>
            <p:spPr bwMode="gray">
              <a:xfrm>
                <a:off x="-2686050" y="10748963"/>
                <a:ext cx="685800" cy="747713"/>
              </a:xfrm>
              <a:custGeom>
                <a:avLst/>
                <a:gdLst/>
                <a:ahLst/>
                <a:cxnLst>
                  <a:cxn ang="0">
                    <a:pos x="180" y="199"/>
                  </a:cxn>
                  <a:cxn ang="0">
                    <a:pos x="162" y="77"/>
                  </a:cxn>
                  <a:cxn ang="0">
                    <a:pos x="76" y="28"/>
                  </a:cxn>
                  <a:cxn ang="0">
                    <a:pos x="28" y="94"/>
                  </a:cxn>
                  <a:cxn ang="0">
                    <a:pos x="2" y="175"/>
                  </a:cxn>
                  <a:cxn ang="0">
                    <a:pos x="20" y="148"/>
                  </a:cxn>
                  <a:cxn ang="0">
                    <a:pos x="52" y="125"/>
                  </a:cxn>
                  <a:cxn ang="0">
                    <a:pos x="114" y="78"/>
                  </a:cxn>
                  <a:cxn ang="0">
                    <a:pos x="180" y="191"/>
                  </a:cxn>
                </a:cxnLst>
                <a:rect l="0" t="0" r="r" b="b"/>
                <a:pathLst>
                  <a:path w="183" h="199">
                    <a:moveTo>
                      <a:pt x="180" y="199"/>
                    </a:moveTo>
                    <a:cubicBezTo>
                      <a:pt x="180" y="154"/>
                      <a:pt x="183" y="115"/>
                      <a:pt x="162" y="77"/>
                    </a:cubicBezTo>
                    <a:cubicBezTo>
                      <a:pt x="145" y="47"/>
                      <a:pt x="112" y="0"/>
                      <a:pt x="76" y="28"/>
                    </a:cubicBezTo>
                    <a:cubicBezTo>
                      <a:pt x="72" y="76"/>
                      <a:pt x="57" y="67"/>
                      <a:pt x="28" y="94"/>
                    </a:cubicBezTo>
                    <a:cubicBezTo>
                      <a:pt x="0" y="120"/>
                      <a:pt x="25" y="147"/>
                      <a:pt x="2" y="175"/>
                    </a:cubicBezTo>
                    <a:cubicBezTo>
                      <a:pt x="12" y="169"/>
                      <a:pt x="14" y="155"/>
                      <a:pt x="20" y="148"/>
                    </a:cubicBezTo>
                    <a:cubicBezTo>
                      <a:pt x="34" y="135"/>
                      <a:pt x="36" y="135"/>
                      <a:pt x="52" y="125"/>
                    </a:cubicBezTo>
                    <a:cubicBezTo>
                      <a:pt x="66" y="117"/>
                      <a:pt x="101" y="80"/>
                      <a:pt x="114" y="78"/>
                    </a:cubicBezTo>
                    <a:cubicBezTo>
                      <a:pt x="164" y="70"/>
                      <a:pt x="158" y="165"/>
                      <a:pt x="180" y="191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7" name="Freeform 312"/>
              <p:cNvSpPr>
                <a:spLocks/>
              </p:cNvSpPr>
              <p:nvPr/>
            </p:nvSpPr>
            <p:spPr bwMode="gray">
              <a:xfrm>
                <a:off x="-3184525" y="10048876"/>
                <a:ext cx="209550" cy="6032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34" y="89"/>
                  </a:cxn>
                  <a:cxn ang="0">
                    <a:pos x="10" y="155"/>
                  </a:cxn>
                  <a:cxn ang="0">
                    <a:pos x="21" y="78"/>
                  </a:cxn>
                </a:cxnLst>
                <a:rect l="0" t="0" r="r" b="b"/>
                <a:pathLst>
                  <a:path w="56" h="161">
                    <a:moveTo>
                      <a:pt x="56" y="0"/>
                    </a:moveTo>
                    <a:cubicBezTo>
                      <a:pt x="49" y="35"/>
                      <a:pt x="30" y="47"/>
                      <a:pt x="34" y="89"/>
                    </a:cubicBezTo>
                    <a:cubicBezTo>
                      <a:pt x="36" y="112"/>
                      <a:pt x="55" y="161"/>
                      <a:pt x="10" y="155"/>
                    </a:cubicBezTo>
                    <a:cubicBezTo>
                      <a:pt x="0" y="123"/>
                      <a:pt x="14" y="107"/>
                      <a:pt x="21" y="78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8" name="Freeform 313"/>
              <p:cNvSpPr>
                <a:spLocks/>
              </p:cNvSpPr>
              <p:nvPr/>
            </p:nvSpPr>
            <p:spPr bwMode="gray">
              <a:xfrm>
                <a:off x="2098675" y="12576176"/>
                <a:ext cx="338138" cy="584200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" y="144"/>
                  </a:cxn>
                  <a:cxn ang="0">
                    <a:pos x="73" y="20"/>
                  </a:cxn>
                </a:cxnLst>
                <a:rect l="0" t="0" r="r" b="b"/>
                <a:pathLst>
                  <a:path w="90" h="156">
                    <a:moveTo>
                      <a:pt x="77" y="0"/>
                    </a:moveTo>
                    <a:cubicBezTo>
                      <a:pt x="90" y="55"/>
                      <a:pt x="0" y="75"/>
                      <a:pt x="12" y="144"/>
                    </a:cubicBezTo>
                    <a:cubicBezTo>
                      <a:pt x="69" y="156"/>
                      <a:pt x="57" y="50"/>
                      <a:pt x="73" y="20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9" name="Freeform 314"/>
              <p:cNvSpPr>
                <a:spLocks/>
              </p:cNvSpPr>
              <p:nvPr/>
            </p:nvSpPr>
            <p:spPr bwMode="gray">
              <a:xfrm>
                <a:off x="-2006600" y="11877676"/>
                <a:ext cx="688975" cy="1328738"/>
              </a:xfrm>
              <a:custGeom>
                <a:avLst/>
                <a:gdLst/>
                <a:ahLst/>
                <a:cxnLst>
                  <a:cxn ang="0">
                    <a:pos x="46" y="323"/>
                  </a:cxn>
                  <a:cxn ang="0">
                    <a:pos x="81" y="249"/>
                  </a:cxn>
                  <a:cxn ang="0">
                    <a:pos x="166" y="244"/>
                  </a:cxn>
                  <a:cxn ang="0">
                    <a:pos x="74" y="139"/>
                  </a:cxn>
                  <a:cxn ang="0">
                    <a:pos x="0" y="0"/>
                  </a:cxn>
                  <a:cxn ang="0">
                    <a:pos x="30" y="85"/>
                  </a:cxn>
                  <a:cxn ang="0">
                    <a:pos x="49" y="179"/>
                  </a:cxn>
                  <a:cxn ang="0">
                    <a:pos x="50" y="272"/>
                  </a:cxn>
                  <a:cxn ang="0">
                    <a:pos x="50" y="354"/>
                  </a:cxn>
                </a:cxnLst>
                <a:rect l="0" t="0" r="r" b="b"/>
                <a:pathLst>
                  <a:path w="184" h="354">
                    <a:moveTo>
                      <a:pt x="46" y="323"/>
                    </a:moveTo>
                    <a:cubicBezTo>
                      <a:pt x="53" y="297"/>
                      <a:pt x="55" y="264"/>
                      <a:pt x="81" y="249"/>
                    </a:cubicBezTo>
                    <a:cubicBezTo>
                      <a:pt x="108" y="232"/>
                      <a:pt x="137" y="249"/>
                      <a:pt x="166" y="244"/>
                    </a:cubicBezTo>
                    <a:cubicBezTo>
                      <a:pt x="184" y="213"/>
                      <a:pt x="93" y="159"/>
                      <a:pt x="74" y="139"/>
                    </a:cubicBezTo>
                    <a:cubicBezTo>
                      <a:pt x="48" y="109"/>
                      <a:pt x="33" y="11"/>
                      <a:pt x="0" y="0"/>
                    </a:cubicBezTo>
                    <a:cubicBezTo>
                      <a:pt x="1" y="28"/>
                      <a:pt x="21" y="59"/>
                      <a:pt x="30" y="85"/>
                    </a:cubicBezTo>
                    <a:cubicBezTo>
                      <a:pt x="41" y="115"/>
                      <a:pt x="43" y="150"/>
                      <a:pt x="49" y="179"/>
                    </a:cubicBezTo>
                    <a:cubicBezTo>
                      <a:pt x="56" y="213"/>
                      <a:pt x="59" y="237"/>
                      <a:pt x="50" y="272"/>
                    </a:cubicBezTo>
                    <a:cubicBezTo>
                      <a:pt x="44" y="296"/>
                      <a:pt x="23" y="334"/>
                      <a:pt x="50" y="354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0" name="Freeform 315"/>
              <p:cNvSpPr>
                <a:spLocks/>
              </p:cNvSpPr>
              <p:nvPr/>
            </p:nvSpPr>
            <p:spPr bwMode="gray">
              <a:xfrm>
                <a:off x="1614487" y="9932988"/>
                <a:ext cx="654050" cy="1104900"/>
              </a:xfrm>
              <a:custGeom>
                <a:avLst/>
                <a:gdLst/>
                <a:ahLst/>
                <a:cxnLst>
                  <a:cxn ang="0">
                    <a:pos x="128" y="0"/>
                  </a:cxn>
                  <a:cxn ang="0">
                    <a:pos x="79" y="98"/>
                  </a:cxn>
                  <a:cxn ang="0">
                    <a:pos x="20" y="175"/>
                  </a:cxn>
                  <a:cxn ang="0">
                    <a:pos x="109" y="179"/>
                  </a:cxn>
                  <a:cxn ang="0">
                    <a:pos x="74" y="238"/>
                  </a:cxn>
                  <a:cxn ang="0">
                    <a:pos x="82" y="288"/>
                  </a:cxn>
                  <a:cxn ang="0">
                    <a:pos x="136" y="8"/>
                  </a:cxn>
                </a:cxnLst>
                <a:rect l="0" t="0" r="r" b="b"/>
                <a:pathLst>
                  <a:path w="174" h="295">
                    <a:moveTo>
                      <a:pt x="128" y="0"/>
                    </a:moveTo>
                    <a:cubicBezTo>
                      <a:pt x="134" y="41"/>
                      <a:pt x="105" y="72"/>
                      <a:pt x="79" y="98"/>
                    </a:cubicBezTo>
                    <a:cubicBezTo>
                      <a:pt x="60" y="117"/>
                      <a:pt x="0" y="144"/>
                      <a:pt x="20" y="175"/>
                    </a:cubicBezTo>
                    <a:cubicBezTo>
                      <a:pt x="45" y="214"/>
                      <a:pt x="99" y="149"/>
                      <a:pt x="109" y="179"/>
                    </a:cubicBezTo>
                    <a:cubicBezTo>
                      <a:pt x="115" y="197"/>
                      <a:pt x="77" y="221"/>
                      <a:pt x="74" y="238"/>
                    </a:cubicBezTo>
                    <a:cubicBezTo>
                      <a:pt x="72" y="248"/>
                      <a:pt x="83" y="273"/>
                      <a:pt x="82" y="288"/>
                    </a:cubicBezTo>
                    <a:cubicBezTo>
                      <a:pt x="174" y="295"/>
                      <a:pt x="147" y="64"/>
                      <a:pt x="136" y="8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1" name="Freeform 316"/>
              <p:cNvSpPr>
                <a:spLocks/>
              </p:cNvSpPr>
              <p:nvPr/>
            </p:nvSpPr>
            <p:spPr bwMode="gray">
              <a:xfrm>
                <a:off x="-1208088" y="6396038"/>
                <a:ext cx="584200" cy="2230438"/>
              </a:xfrm>
              <a:custGeom>
                <a:avLst/>
                <a:gdLst/>
                <a:ahLst/>
                <a:cxnLst>
                  <a:cxn ang="0">
                    <a:pos x="98" y="68"/>
                  </a:cxn>
                  <a:cxn ang="0">
                    <a:pos x="66" y="108"/>
                  </a:cxn>
                  <a:cxn ang="0">
                    <a:pos x="55" y="169"/>
                  </a:cxn>
                  <a:cxn ang="0">
                    <a:pos x="75" y="304"/>
                  </a:cxn>
                  <a:cxn ang="0">
                    <a:pos x="107" y="414"/>
                  </a:cxn>
                  <a:cxn ang="0">
                    <a:pos x="116" y="472"/>
                  </a:cxn>
                  <a:cxn ang="0">
                    <a:pos x="108" y="530"/>
                  </a:cxn>
                  <a:cxn ang="0">
                    <a:pos x="119" y="561"/>
                  </a:cxn>
                  <a:cxn ang="0">
                    <a:pos x="123" y="595"/>
                  </a:cxn>
                  <a:cxn ang="0">
                    <a:pos x="66" y="384"/>
                  </a:cxn>
                  <a:cxn ang="0">
                    <a:pos x="47" y="296"/>
                  </a:cxn>
                  <a:cxn ang="0">
                    <a:pos x="41" y="197"/>
                  </a:cxn>
                  <a:cxn ang="0">
                    <a:pos x="8" y="267"/>
                  </a:cxn>
                  <a:cxn ang="0">
                    <a:pos x="18" y="344"/>
                  </a:cxn>
                  <a:cxn ang="0">
                    <a:pos x="1" y="212"/>
                  </a:cxn>
                  <a:cxn ang="0">
                    <a:pos x="37" y="108"/>
                  </a:cxn>
                  <a:cxn ang="0">
                    <a:pos x="40" y="123"/>
                  </a:cxn>
                  <a:cxn ang="0">
                    <a:pos x="57" y="86"/>
                  </a:cxn>
                  <a:cxn ang="0">
                    <a:pos x="84" y="50"/>
                  </a:cxn>
                  <a:cxn ang="0">
                    <a:pos x="118" y="16"/>
                  </a:cxn>
                  <a:cxn ang="0">
                    <a:pos x="156" y="0"/>
                  </a:cxn>
                  <a:cxn ang="0">
                    <a:pos x="77" y="107"/>
                  </a:cxn>
                </a:cxnLst>
                <a:rect l="0" t="0" r="r" b="b"/>
                <a:pathLst>
                  <a:path w="156" h="595">
                    <a:moveTo>
                      <a:pt x="98" y="68"/>
                    </a:moveTo>
                    <a:cubicBezTo>
                      <a:pt x="93" y="84"/>
                      <a:pt x="74" y="93"/>
                      <a:pt x="66" y="108"/>
                    </a:cubicBezTo>
                    <a:cubicBezTo>
                      <a:pt x="54" y="127"/>
                      <a:pt x="54" y="147"/>
                      <a:pt x="55" y="169"/>
                    </a:cubicBezTo>
                    <a:cubicBezTo>
                      <a:pt x="57" y="215"/>
                      <a:pt x="72" y="259"/>
                      <a:pt x="75" y="304"/>
                    </a:cubicBezTo>
                    <a:cubicBezTo>
                      <a:pt x="77" y="343"/>
                      <a:pt x="94" y="379"/>
                      <a:pt x="107" y="414"/>
                    </a:cubicBezTo>
                    <a:cubicBezTo>
                      <a:pt x="113" y="431"/>
                      <a:pt x="118" y="452"/>
                      <a:pt x="116" y="472"/>
                    </a:cubicBezTo>
                    <a:cubicBezTo>
                      <a:pt x="113" y="491"/>
                      <a:pt x="104" y="509"/>
                      <a:pt x="108" y="530"/>
                    </a:cubicBezTo>
                    <a:cubicBezTo>
                      <a:pt x="110" y="540"/>
                      <a:pt x="117" y="550"/>
                      <a:pt x="119" y="561"/>
                    </a:cubicBezTo>
                    <a:cubicBezTo>
                      <a:pt x="122" y="572"/>
                      <a:pt x="120" y="584"/>
                      <a:pt x="123" y="595"/>
                    </a:cubicBezTo>
                    <a:cubicBezTo>
                      <a:pt x="121" y="524"/>
                      <a:pt x="92" y="450"/>
                      <a:pt x="66" y="384"/>
                    </a:cubicBezTo>
                    <a:cubicBezTo>
                      <a:pt x="55" y="353"/>
                      <a:pt x="49" y="330"/>
                      <a:pt x="47" y="296"/>
                    </a:cubicBezTo>
                    <a:cubicBezTo>
                      <a:pt x="46" y="262"/>
                      <a:pt x="46" y="230"/>
                      <a:pt x="41" y="197"/>
                    </a:cubicBezTo>
                    <a:cubicBezTo>
                      <a:pt x="28" y="213"/>
                      <a:pt x="12" y="245"/>
                      <a:pt x="8" y="267"/>
                    </a:cubicBezTo>
                    <a:cubicBezTo>
                      <a:pt x="4" y="295"/>
                      <a:pt x="22" y="318"/>
                      <a:pt x="18" y="344"/>
                    </a:cubicBezTo>
                    <a:cubicBezTo>
                      <a:pt x="2" y="306"/>
                      <a:pt x="1" y="253"/>
                      <a:pt x="1" y="212"/>
                    </a:cubicBezTo>
                    <a:cubicBezTo>
                      <a:pt x="0" y="180"/>
                      <a:pt x="16" y="132"/>
                      <a:pt x="37" y="108"/>
                    </a:cubicBezTo>
                    <a:cubicBezTo>
                      <a:pt x="37" y="113"/>
                      <a:pt x="40" y="117"/>
                      <a:pt x="40" y="123"/>
                    </a:cubicBezTo>
                    <a:cubicBezTo>
                      <a:pt x="46" y="113"/>
                      <a:pt x="50" y="96"/>
                      <a:pt x="57" y="86"/>
                    </a:cubicBezTo>
                    <a:cubicBezTo>
                      <a:pt x="66" y="73"/>
                      <a:pt x="76" y="63"/>
                      <a:pt x="84" y="50"/>
                    </a:cubicBezTo>
                    <a:cubicBezTo>
                      <a:pt x="94" y="34"/>
                      <a:pt x="102" y="25"/>
                      <a:pt x="118" y="16"/>
                    </a:cubicBezTo>
                    <a:cubicBezTo>
                      <a:pt x="129" y="9"/>
                      <a:pt x="144" y="8"/>
                      <a:pt x="156" y="0"/>
                    </a:cubicBezTo>
                    <a:cubicBezTo>
                      <a:pt x="129" y="36"/>
                      <a:pt x="96" y="70"/>
                      <a:pt x="77" y="107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2" name="Freeform 317"/>
              <p:cNvSpPr>
                <a:spLocks/>
              </p:cNvSpPr>
              <p:nvPr/>
            </p:nvSpPr>
            <p:spPr bwMode="gray">
              <a:xfrm>
                <a:off x="-1208088" y="6396038"/>
                <a:ext cx="584200" cy="2230438"/>
              </a:xfrm>
              <a:custGeom>
                <a:avLst/>
                <a:gdLst/>
                <a:ahLst/>
                <a:cxnLst>
                  <a:cxn ang="0">
                    <a:pos x="98" y="68"/>
                  </a:cxn>
                  <a:cxn ang="0">
                    <a:pos x="66" y="108"/>
                  </a:cxn>
                  <a:cxn ang="0">
                    <a:pos x="55" y="169"/>
                  </a:cxn>
                  <a:cxn ang="0">
                    <a:pos x="75" y="304"/>
                  </a:cxn>
                  <a:cxn ang="0">
                    <a:pos x="107" y="414"/>
                  </a:cxn>
                  <a:cxn ang="0">
                    <a:pos x="116" y="472"/>
                  </a:cxn>
                  <a:cxn ang="0">
                    <a:pos x="108" y="530"/>
                  </a:cxn>
                  <a:cxn ang="0">
                    <a:pos x="119" y="561"/>
                  </a:cxn>
                  <a:cxn ang="0">
                    <a:pos x="123" y="595"/>
                  </a:cxn>
                  <a:cxn ang="0">
                    <a:pos x="66" y="384"/>
                  </a:cxn>
                  <a:cxn ang="0">
                    <a:pos x="47" y="296"/>
                  </a:cxn>
                  <a:cxn ang="0">
                    <a:pos x="41" y="197"/>
                  </a:cxn>
                  <a:cxn ang="0">
                    <a:pos x="8" y="267"/>
                  </a:cxn>
                  <a:cxn ang="0">
                    <a:pos x="18" y="344"/>
                  </a:cxn>
                  <a:cxn ang="0">
                    <a:pos x="1" y="212"/>
                  </a:cxn>
                  <a:cxn ang="0">
                    <a:pos x="37" y="108"/>
                  </a:cxn>
                  <a:cxn ang="0">
                    <a:pos x="40" y="123"/>
                  </a:cxn>
                  <a:cxn ang="0">
                    <a:pos x="57" y="86"/>
                  </a:cxn>
                  <a:cxn ang="0">
                    <a:pos x="84" y="50"/>
                  </a:cxn>
                  <a:cxn ang="0">
                    <a:pos x="118" y="16"/>
                  </a:cxn>
                  <a:cxn ang="0">
                    <a:pos x="156" y="0"/>
                  </a:cxn>
                  <a:cxn ang="0">
                    <a:pos x="77" y="107"/>
                  </a:cxn>
                </a:cxnLst>
                <a:rect l="0" t="0" r="r" b="b"/>
                <a:pathLst>
                  <a:path w="156" h="595">
                    <a:moveTo>
                      <a:pt x="98" y="68"/>
                    </a:moveTo>
                    <a:cubicBezTo>
                      <a:pt x="93" y="84"/>
                      <a:pt x="74" y="93"/>
                      <a:pt x="66" y="108"/>
                    </a:cubicBezTo>
                    <a:cubicBezTo>
                      <a:pt x="54" y="127"/>
                      <a:pt x="54" y="147"/>
                      <a:pt x="55" y="169"/>
                    </a:cubicBezTo>
                    <a:cubicBezTo>
                      <a:pt x="57" y="215"/>
                      <a:pt x="72" y="259"/>
                      <a:pt x="75" y="304"/>
                    </a:cubicBezTo>
                    <a:cubicBezTo>
                      <a:pt x="77" y="343"/>
                      <a:pt x="94" y="379"/>
                      <a:pt x="107" y="414"/>
                    </a:cubicBezTo>
                    <a:cubicBezTo>
                      <a:pt x="113" y="431"/>
                      <a:pt x="118" y="452"/>
                      <a:pt x="116" y="472"/>
                    </a:cubicBezTo>
                    <a:cubicBezTo>
                      <a:pt x="113" y="491"/>
                      <a:pt x="104" y="509"/>
                      <a:pt x="108" y="530"/>
                    </a:cubicBezTo>
                    <a:cubicBezTo>
                      <a:pt x="110" y="540"/>
                      <a:pt x="117" y="550"/>
                      <a:pt x="119" y="561"/>
                    </a:cubicBezTo>
                    <a:cubicBezTo>
                      <a:pt x="122" y="572"/>
                      <a:pt x="120" y="584"/>
                      <a:pt x="123" y="595"/>
                    </a:cubicBezTo>
                    <a:cubicBezTo>
                      <a:pt x="121" y="524"/>
                      <a:pt x="92" y="450"/>
                      <a:pt x="66" y="384"/>
                    </a:cubicBezTo>
                    <a:cubicBezTo>
                      <a:pt x="55" y="353"/>
                      <a:pt x="49" y="330"/>
                      <a:pt x="47" y="296"/>
                    </a:cubicBezTo>
                    <a:cubicBezTo>
                      <a:pt x="46" y="262"/>
                      <a:pt x="46" y="230"/>
                      <a:pt x="41" y="197"/>
                    </a:cubicBezTo>
                    <a:cubicBezTo>
                      <a:pt x="28" y="213"/>
                      <a:pt x="12" y="245"/>
                      <a:pt x="8" y="267"/>
                    </a:cubicBezTo>
                    <a:cubicBezTo>
                      <a:pt x="4" y="295"/>
                      <a:pt x="22" y="318"/>
                      <a:pt x="18" y="344"/>
                    </a:cubicBezTo>
                    <a:cubicBezTo>
                      <a:pt x="2" y="306"/>
                      <a:pt x="1" y="253"/>
                      <a:pt x="1" y="212"/>
                    </a:cubicBezTo>
                    <a:cubicBezTo>
                      <a:pt x="0" y="180"/>
                      <a:pt x="16" y="132"/>
                      <a:pt x="37" y="108"/>
                    </a:cubicBezTo>
                    <a:cubicBezTo>
                      <a:pt x="37" y="113"/>
                      <a:pt x="40" y="117"/>
                      <a:pt x="40" y="123"/>
                    </a:cubicBezTo>
                    <a:cubicBezTo>
                      <a:pt x="46" y="113"/>
                      <a:pt x="50" y="96"/>
                      <a:pt x="57" y="86"/>
                    </a:cubicBezTo>
                    <a:cubicBezTo>
                      <a:pt x="66" y="73"/>
                      <a:pt x="76" y="63"/>
                      <a:pt x="84" y="50"/>
                    </a:cubicBezTo>
                    <a:cubicBezTo>
                      <a:pt x="94" y="34"/>
                      <a:pt x="102" y="25"/>
                      <a:pt x="118" y="16"/>
                    </a:cubicBezTo>
                    <a:cubicBezTo>
                      <a:pt x="129" y="9"/>
                      <a:pt x="144" y="8"/>
                      <a:pt x="156" y="0"/>
                    </a:cubicBezTo>
                    <a:cubicBezTo>
                      <a:pt x="129" y="36"/>
                      <a:pt x="96" y="70"/>
                      <a:pt x="77" y="107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3" name="Freeform 318"/>
              <p:cNvSpPr>
                <a:spLocks/>
              </p:cNvSpPr>
              <p:nvPr/>
            </p:nvSpPr>
            <p:spPr bwMode="gray">
              <a:xfrm>
                <a:off x="-1841500" y="7648576"/>
                <a:ext cx="730250" cy="1177925"/>
              </a:xfrm>
              <a:custGeom>
                <a:avLst/>
                <a:gdLst/>
                <a:ahLst/>
                <a:cxnLst>
                  <a:cxn ang="0">
                    <a:pos x="0" y="229"/>
                  </a:cxn>
                  <a:cxn ang="0">
                    <a:pos x="8" y="266"/>
                  </a:cxn>
                  <a:cxn ang="0">
                    <a:pos x="30" y="295"/>
                  </a:cxn>
                  <a:cxn ang="0">
                    <a:pos x="173" y="221"/>
                  </a:cxn>
                  <a:cxn ang="0">
                    <a:pos x="189" y="109"/>
                  </a:cxn>
                  <a:cxn ang="0">
                    <a:pos x="170" y="54"/>
                  </a:cxn>
                  <a:cxn ang="0">
                    <a:pos x="168" y="0"/>
                  </a:cxn>
                  <a:cxn ang="0">
                    <a:pos x="170" y="69"/>
                  </a:cxn>
                  <a:cxn ang="0">
                    <a:pos x="164" y="148"/>
                  </a:cxn>
                  <a:cxn ang="0">
                    <a:pos x="152" y="60"/>
                  </a:cxn>
                  <a:cxn ang="0">
                    <a:pos x="142" y="151"/>
                  </a:cxn>
                  <a:cxn ang="0">
                    <a:pos x="126" y="233"/>
                  </a:cxn>
                  <a:cxn ang="0">
                    <a:pos x="55" y="282"/>
                  </a:cxn>
                  <a:cxn ang="0">
                    <a:pos x="6" y="227"/>
                  </a:cxn>
                </a:cxnLst>
                <a:rect l="0" t="0" r="r" b="b"/>
                <a:pathLst>
                  <a:path w="195" h="314">
                    <a:moveTo>
                      <a:pt x="0" y="229"/>
                    </a:moveTo>
                    <a:cubicBezTo>
                      <a:pt x="2" y="238"/>
                      <a:pt x="4" y="256"/>
                      <a:pt x="8" y="266"/>
                    </a:cubicBezTo>
                    <a:cubicBezTo>
                      <a:pt x="13" y="277"/>
                      <a:pt x="25" y="283"/>
                      <a:pt x="30" y="295"/>
                    </a:cubicBezTo>
                    <a:cubicBezTo>
                      <a:pt x="87" y="314"/>
                      <a:pt x="154" y="274"/>
                      <a:pt x="173" y="221"/>
                    </a:cubicBezTo>
                    <a:cubicBezTo>
                      <a:pt x="184" y="193"/>
                      <a:pt x="195" y="140"/>
                      <a:pt x="189" y="109"/>
                    </a:cubicBezTo>
                    <a:cubicBezTo>
                      <a:pt x="186" y="90"/>
                      <a:pt x="173" y="72"/>
                      <a:pt x="170" y="54"/>
                    </a:cubicBezTo>
                    <a:cubicBezTo>
                      <a:pt x="166" y="36"/>
                      <a:pt x="168" y="18"/>
                      <a:pt x="168" y="0"/>
                    </a:cubicBezTo>
                    <a:cubicBezTo>
                      <a:pt x="168" y="24"/>
                      <a:pt x="171" y="48"/>
                      <a:pt x="170" y="69"/>
                    </a:cubicBezTo>
                    <a:cubicBezTo>
                      <a:pt x="168" y="95"/>
                      <a:pt x="163" y="121"/>
                      <a:pt x="164" y="148"/>
                    </a:cubicBezTo>
                    <a:cubicBezTo>
                      <a:pt x="146" y="127"/>
                      <a:pt x="152" y="86"/>
                      <a:pt x="152" y="60"/>
                    </a:cubicBezTo>
                    <a:cubicBezTo>
                      <a:pt x="145" y="89"/>
                      <a:pt x="142" y="120"/>
                      <a:pt x="142" y="151"/>
                    </a:cubicBezTo>
                    <a:cubicBezTo>
                      <a:pt x="142" y="182"/>
                      <a:pt x="146" y="211"/>
                      <a:pt x="126" y="233"/>
                    </a:cubicBezTo>
                    <a:cubicBezTo>
                      <a:pt x="106" y="255"/>
                      <a:pt x="87" y="277"/>
                      <a:pt x="55" y="282"/>
                    </a:cubicBezTo>
                    <a:cubicBezTo>
                      <a:pt x="23" y="286"/>
                      <a:pt x="9" y="252"/>
                      <a:pt x="6" y="227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4" name="Freeform 319"/>
              <p:cNvSpPr>
                <a:spLocks/>
              </p:cNvSpPr>
              <p:nvPr/>
            </p:nvSpPr>
            <p:spPr bwMode="gray">
              <a:xfrm>
                <a:off x="-1841500" y="7648576"/>
                <a:ext cx="730250" cy="1177925"/>
              </a:xfrm>
              <a:custGeom>
                <a:avLst/>
                <a:gdLst/>
                <a:ahLst/>
                <a:cxnLst>
                  <a:cxn ang="0">
                    <a:pos x="0" y="229"/>
                  </a:cxn>
                  <a:cxn ang="0">
                    <a:pos x="8" y="266"/>
                  </a:cxn>
                  <a:cxn ang="0">
                    <a:pos x="30" y="295"/>
                  </a:cxn>
                  <a:cxn ang="0">
                    <a:pos x="173" y="221"/>
                  </a:cxn>
                  <a:cxn ang="0">
                    <a:pos x="189" y="109"/>
                  </a:cxn>
                  <a:cxn ang="0">
                    <a:pos x="170" y="54"/>
                  </a:cxn>
                  <a:cxn ang="0">
                    <a:pos x="168" y="0"/>
                  </a:cxn>
                  <a:cxn ang="0">
                    <a:pos x="170" y="69"/>
                  </a:cxn>
                  <a:cxn ang="0">
                    <a:pos x="164" y="148"/>
                  </a:cxn>
                  <a:cxn ang="0">
                    <a:pos x="152" y="60"/>
                  </a:cxn>
                  <a:cxn ang="0">
                    <a:pos x="142" y="151"/>
                  </a:cxn>
                  <a:cxn ang="0">
                    <a:pos x="126" y="233"/>
                  </a:cxn>
                  <a:cxn ang="0">
                    <a:pos x="55" y="282"/>
                  </a:cxn>
                  <a:cxn ang="0">
                    <a:pos x="6" y="227"/>
                  </a:cxn>
                </a:cxnLst>
                <a:rect l="0" t="0" r="r" b="b"/>
                <a:pathLst>
                  <a:path w="195" h="314">
                    <a:moveTo>
                      <a:pt x="0" y="229"/>
                    </a:moveTo>
                    <a:cubicBezTo>
                      <a:pt x="2" y="238"/>
                      <a:pt x="4" y="256"/>
                      <a:pt x="8" y="266"/>
                    </a:cubicBezTo>
                    <a:cubicBezTo>
                      <a:pt x="13" y="277"/>
                      <a:pt x="25" y="283"/>
                      <a:pt x="30" y="295"/>
                    </a:cubicBezTo>
                    <a:cubicBezTo>
                      <a:pt x="87" y="314"/>
                      <a:pt x="154" y="274"/>
                      <a:pt x="173" y="221"/>
                    </a:cubicBezTo>
                    <a:cubicBezTo>
                      <a:pt x="184" y="193"/>
                      <a:pt x="195" y="140"/>
                      <a:pt x="189" y="109"/>
                    </a:cubicBezTo>
                    <a:cubicBezTo>
                      <a:pt x="186" y="90"/>
                      <a:pt x="173" y="72"/>
                      <a:pt x="170" y="54"/>
                    </a:cubicBezTo>
                    <a:cubicBezTo>
                      <a:pt x="166" y="36"/>
                      <a:pt x="168" y="18"/>
                      <a:pt x="168" y="0"/>
                    </a:cubicBezTo>
                    <a:cubicBezTo>
                      <a:pt x="168" y="24"/>
                      <a:pt x="171" y="48"/>
                      <a:pt x="170" y="69"/>
                    </a:cubicBezTo>
                    <a:cubicBezTo>
                      <a:pt x="168" y="95"/>
                      <a:pt x="163" y="121"/>
                      <a:pt x="164" y="148"/>
                    </a:cubicBezTo>
                    <a:cubicBezTo>
                      <a:pt x="146" y="127"/>
                      <a:pt x="152" y="86"/>
                      <a:pt x="152" y="60"/>
                    </a:cubicBezTo>
                    <a:cubicBezTo>
                      <a:pt x="145" y="89"/>
                      <a:pt x="142" y="120"/>
                      <a:pt x="142" y="151"/>
                    </a:cubicBezTo>
                    <a:cubicBezTo>
                      <a:pt x="142" y="182"/>
                      <a:pt x="146" y="211"/>
                      <a:pt x="126" y="233"/>
                    </a:cubicBezTo>
                    <a:cubicBezTo>
                      <a:pt x="106" y="255"/>
                      <a:pt x="87" y="277"/>
                      <a:pt x="55" y="282"/>
                    </a:cubicBezTo>
                    <a:cubicBezTo>
                      <a:pt x="23" y="286"/>
                      <a:pt x="9" y="252"/>
                      <a:pt x="6" y="227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5" name="Freeform 320"/>
              <p:cNvSpPr>
                <a:spLocks/>
              </p:cNvSpPr>
              <p:nvPr/>
            </p:nvSpPr>
            <p:spPr bwMode="gray">
              <a:xfrm>
                <a:off x="-2127250" y="8799513"/>
                <a:ext cx="446088" cy="1841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7"/>
                  </a:cxn>
                  <a:cxn ang="0">
                    <a:pos x="119" y="2"/>
                  </a:cxn>
                  <a:cxn ang="0">
                    <a:pos x="59" y="23"/>
                  </a:cxn>
                  <a:cxn ang="0">
                    <a:pos x="0" y="6"/>
                  </a:cxn>
                </a:cxnLst>
                <a:rect l="0" t="0" r="r" b="b"/>
                <a:pathLst>
                  <a:path w="119" h="49">
                    <a:moveTo>
                      <a:pt x="0" y="10"/>
                    </a:moveTo>
                    <a:cubicBezTo>
                      <a:pt x="0" y="12"/>
                      <a:pt x="0" y="15"/>
                      <a:pt x="0" y="17"/>
                    </a:cubicBezTo>
                    <a:cubicBezTo>
                      <a:pt x="40" y="33"/>
                      <a:pt x="93" y="49"/>
                      <a:pt x="119" y="2"/>
                    </a:cubicBezTo>
                    <a:cubicBezTo>
                      <a:pt x="91" y="0"/>
                      <a:pt x="82" y="16"/>
                      <a:pt x="59" y="23"/>
                    </a:cubicBezTo>
                    <a:cubicBezTo>
                      <a:pt x="29" y="33"/>
                      <a:pt x="26" y="6"/>
                      <a:pt x="0" y="6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6" name="Freeform 321"/>
              <p:cNvSpPr>
                <a:spLocks/>
              </p:cNvSpPr>
              <p:nvPr/>
            </p:nvSpPr>
            <p:spPr bwMode="gray">
              <a:xfrm>
                <a:off x="-2127250" y="8799513"/>
                <a:ext cx="446088" cy="1841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7"/>
                  </a:cxn>
                  <a:cxn ang="0">
                    <a:pos x="119" y="2"/>
                  </a:cxn>
                  <a:cxn ang="0">
                    <a:pos x="59" y="23"/>
                  </a:cxn>
                  <a:cxn ang="0">
                    <a:pos x="0" y="6"/>
                  </a:cxn>
                </a:cxnLst>
                <a:rect l="0" t="0" r="r" b="b"/>
                <a:pathLst>
                  <a:path w="119" h="49">
                    <a:moveTo>
                      <a:pt x="0" y="10"/>
                    </a:moveTo>
                    <a:cubicBezTo>
                      <a:pt x="0" y="12"/>
                      <a:pt x="0" y="15"/>
                      <a:pt x="0" y="17"/>
                    </a:cubicBezTo>
                    <a:cubicBezTo>
                      <a:pt x="40" y="33"/>
                      <a:pt x="93" y="49"/>
                      <a:pt x="119" y="2"/>
                    </a:cubicBezTo>
                    <a:cubicBezTo>
                      <a:pt x="91" y="0"/>
                      <a:pt x="82" y="16"/>
                      <a:pt x="59" y="23"/>
                    </a:cubicBezTo>
                    <a:cubicBezTo>
                      <a:pt x="29" y="33"/>
                      <a:pt x="26" y="6"/>
                      <a:pt x="0" y="6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7" name="Freeform 322"/>
              <p:cNvSpPr>
                <a:spLocks/>
              </p:cNvSpPr>
              <p:nvPr/>
            </p:nvSpPr>
            <p:spPr bwMode="gray">
              <a:xfrm>
                <a:off x="-1103313" y="8147051"/>
                <a:ext cx="173038" cy="558800"/>
              </a:xfrm>
              <a:custGeom>
                <a:avLst/>
                <a:gdLst/>
                <a:ahLst/>
                <a:cxnLst>
                  <a:cxn ang="0">
                    <a:pos x="2" y="149"/>
                  </a:cxn>
                  <a:cxn ang="0">
                    <a:pos x="31" y="0"/>
                  </a:cxn>
                  <a:cxn ang="0">
                    <a:pos x="43" y="90"/>
                  </a:cxn>
                  <a:cxn ang="0">
                    <a:pos x="0" y="149"/>
                  </a:cxn>
                </a:cxnLst>
                <a:rect l="0" t="0" r="r" b="b"/>
                <a:pathLst>
                  <a:path w="46" h="149">
                    <a:moveTo>
                      <a:pt x="2" y="149"/>
                    </a:moveTo>
                    <a:cubicBezTo>
                      <a:pt x="44" y="125"/>
                      <a:pt x="31" y="38"/>
                      <a:pt x="31" y="0"/>
                    </a:cubicBezTo>
                    <a:cubicBezTo>
                      <a:pt x="30" y="32"/>
                      <a:pt x="41" y="59"/>
                      <a:pt x="43" y="90"/>
                    </a:cubicBezTo>
                    <a:cubicBezTo>
                      <a:pt x="46" y="121"/>
                      <a:pt x="26" y="137"/>
                      <a:pt x="0" y="149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8" name="Freeform 323"/>
              <p:cNvSpPr>
                <a:spLocks/>
              </p:cNvSpPr>
              <p:nvPr/>
            </p:nvSpPr>
            <p:spPr bwMode="gray">
              <a:xfrm>
                <a:off x="-1103313" y="8147051"/>
                <a:ext cx="173038" cy="558800"/>
              </a:xfrm>
              <a:custGeom>
                <a:avLst/>
                <a:gdLst/>
                <a:ahLst/>
                <a:cxnLst>
                  <a:cxn ang="0">
                    <a:pos x="2" y="149"/>
                  </a:cxn>
                  <a:cxn ang="0">
                    <a:pos x="31" y="0"/>
                  </a:cxn>
                  <a:cxn ang="0">
                    <a:pos x="43" y="90"/>
                  </a:cxn>
                  <a:cxn ang="0">
                    <a:pos x="0" y="149"/>
                  </a:cxn>
                </a:cxnLst>
                <a:rect l="0" t="0" r="r" b="b"/>
                <a:pathLst>
                  <a:path w="46" h="149">
                    <a:moveTo>
                      <a:pt x="2" y="149"/>
                    </a:moveTo>
                    <a:cubicBezTo>
                      <a:pt x="44" y="125"/>
                      <a:pt x="31" y="38"/>
                      <a:pt x="31" y="0"/>
                    </a:cubicBezTo>
                    <a:cubicBezTo>
                      <a:pt x="30" y="32"/>
                      <a:pt x="41" y="59"/>
                      <a:pt x="43" y="90"/>
                    </a:cubicBezTo>
                    <a:cubicBezTo>
                      <a:pt x="46" y="121"/>
                      <a:pt x="26" y="137"/>
                      <a:pt x="0" y="149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9" name="Freeform 324"/>
              <p:cNvSpPr>
                <a:spLocks/>
              </p:cNvSpPr>
              <p:nvPr/>
            </p:nvSpPr>
            <p:spPr bwMode="gray">
              <a:xfrm>
                <a:off x="-847725" y="8450263"/>
                <a:ext cx="52388" cy="266700"/>
              </a:xfrm>
              <a:custGeom>
                <a:avLst/>
                <a:gdLst/>
                <a:ahLst/>
                <a:cxnLst>
                  <a:cxn ang="0">
                    <a:pos x="14" y="58"/>
                  </a:cxn>
                  <a:cxn ang="0">
                    <a:pos x="4" y="0"/>
                  </a:cxn>
                  <a:cxn ang="0">
                    <a:pos x="2" y="71"/>
                  </a:cxn>
                  <a:cxn ang="0">
                    <a:pos x="8" y="60"/>
                  </a:cxn>
                </a:cxnLst>
                <a:rect l="0" t="0" r="r" b="b"/>
                <a:pathLst>
                  <a:path w="14" h="71">
                    <a:moveTo>
                      <a:pt x="14" y="58"/>
                    </a:moveTo>
                    <a:cubicBezTo>
                      <a:pt x="14" y="40"/>
                      <a:pt x="13" y="15"/>
                      <a:pt x="4" y="0"/>
                    </a:cubicBezTo>
                    <a:cubicBezTo>
                      <a:pt x="4" y="24"/>
                      <a:pt x="0" y="48"/>
                      <a:pt x="2" y="71"/>
                    </a:cubicBezTo>
                    <a:cubicBezTo>
                      <a:pt x="3" y="65"/>
                      <a:pt x="5" y="65"/>
                      <a:pt x="8" y="60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0" name="Freeform 325"/>
              <p:cNvSpPr>
                <a:spLocks/>
              </p:cNvSpPr>
              <p:nvPr/>
            </p:nvSpPr>
            <p:spPr bwMode="gray">
              <a:xfrm>
                <a:off x="-847725" y="8450263"/>
                <a:ext cx="52388" cy="266700"/>
              </a:xfrm>
              <a:custGeom>
                <a:avLst/>
                <a:gdLst/>
                <a:ahLst/>
                <a:cxnLst>
                  <a:cxn ang="0">
                    <a:pos x="14" y="58"/>
                  </a:cxn>
                  <a:cxn ang="0">
                    <a:pos x="4" y="0"/>
                  </a:cxn>
                  <a:cxn ang="0">
                    <a:pos x="2" y="71"/>
                  </a:cxn>
                  <a:cxn ang="0">
                    <a:pos x="8" y="60"/>
                  </a:cxn>
                </a:cxnLst>
                <a:rect l="0" t="0" r="r" b="b"/>
                <a:pathLst>
                  <a:path w="14" h="71">
                    <a:moveTo>
                      <a:pt x="14" y="58"/>
                    </a:moveTo>
                    <a:cubicBezTo>
                      <a:pt x="14" y="40"/>
                      <a:pt x="13" y="15"/>
                      <a:pt x="4" y="0"/>
                    </a:cubicBezTo>
                    <a:cubicBezTo>
                      <a:pt x="4" y="24"/>
                      <a:pt x="0" y="48"/>
                      <a:pt x="2" y="71"/>
                    </a:cubicBezTo>
                    <a:cubicBezTo>
                      <a:pt x="3" y="65"/>
                      <a:pt x="5" y="65"/>
                      <a:pt x="8" y="60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1" name="Freeform 326"/>
              <p:cNvSpPr>
                <a:spLocks/>
              </p:cNvSpPr>
              <p:nvPr/>
            </p:nvSpPr>
            <p:spPr bwMode="gray">
              <a:xfrm>
                <a:off x="576262" y="7712076"/>
                <a:ext cx="352425" cy="1057275"/>
              </a:xfrm>
              <a:custGeom>
                <a:avLst/>
                <a:gdLst/>
                <a:ahLst/>
                <a:cxnLst>
                  <a:cxn ang="0">
                    <a:pos x="2" y="206"/>
                  </a:cxn>
                  <a:cxn ang="0">
                    <a:pos x="45" y="119"/>
                  </a:cxn>
                  <a:cxn ang="0">
                    <a:pos x="68" y="62"/>
                  </a:cxn>
                  <a:cxn ang="0">
                    <a:pos x="92" y="0"/>
                  </a:cxn>
                  <a:cxn ang="0">
                    <a:pos x="64" y="91"/>
                  </a:cxn>
                  <a:cxn ang="0">
                    <a:pos x="45" y="173"/>
                  </a:cxn>
                  <a:cxn ang="0">
                    <a:pos x="51" y="239"/>
                  </a:cxn>
                  <a:cxn ang="0">
                    <a:pos x="83" y="282"/>
                  </a:cxn>
                  <a:cxn ang="0">
                    <a:pos x="45" y="247"/>
                  </a:cxn>
                  <a:cxn ang="0">
                    <a:pos x="0" y="212"/>
                  </a:cxn>
                </a:cxnLst>
                <a:rect l="0" t="0" r="r" b="b"/>
                <a:pathLst>
                  <a:path w="94" h="282">
                    <a:moveTo>
                      <a:pt x="2" y="206"/>
                    </a:moveTo>
                    <a:cubicBezTo>
                      <a:pt x="16" y="177"/>
                      <a:pt x="32" y="149"/>
                      <a:pt x="45" y="119"/>
                    </a:cubicBezTo>
                    <a:cubicBezTo>
                      <a:pt x="53" y="101"/>
                      <a:pt x="60" y="81"/>
                      <a:pt x="68" y="62"/>
                    </a:cubicBezTo>
                    <a:cubicBezTo>
                      <a:pt x="76" y="43"/>
                      <a:pt x="90" y="21"/>
                      <a:pt x="92" y="0"/>
                    </a:cubicBezTo>
                    <a:cubicBezTo>
                      <a:pt x="94" y="35"/>
                      <a:pt x="76" y="61"/>
                      <a:pt x="64" y="91"/>
                    </a:cubicBezTo>
                    <a:cubicBezTo>
                      <a:pt x="54" y="118"/>
                      <a:pt x="48" y="146"/>
                      <a:pt x="45" y="173"/>
                    </a:cubicBezTo>
                    <a:cubicBezTo>
                      <a:pt x="43" y="195"/>
                      <a:pt x="38" y="221"/>
                      <a:pt x="51" y="239"/>
                    </a:cubicBezTo>
                    <a:cubicBezTo>
                      <a:pt x="61" y="253"/>
                      <a:pt x="79" y="265"/>
                      <a:pt x="83" y="282"/>
                    </a:cubicBezTo>
                    <a:cubicBezTo>
                      <a:pt x="70" y="271"/>
                      <a:pt x="59" y="258"/>
                      <a:pt x="45" y="247"/>
                    </a:cubicBezTo>
                    <a:cubicBezTo>
                      <a:pt x="32" y="237"/>
                      <a:pt x="10" y="225"/>
                      <a:pt x="0" y="212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2" name="Freeform 327"/>
              <p:cNvSpPr>
                <a:spLocks/>
              </p:cNvSpPr>
              <p:nvPr/>
            </p:nvSpPr>
            <p:spPr bwMode="gray">
              <a:xfrm>
                <a:off x="576262" y="7712076"/>
                <a:ext cx="352425" cy="1057275"/>
              </a:xfrm>
              <a:custGeom>
                <a:avLst/>
                <a:gdLst/>
                <a:ahLst/>
                <a:cxnLst>
                  <a:cxn ang="0">
                    <a:pos x="2" y="206"/>
                  </a:cxn>
                  <a:cxn ang="0">
                    <a:pos x="45" y="119"/>
                  </a:cxn>
                  <a:cxn ang="0">
                    <a:pos x="68" y="62"/>
                  </a:cxn>
                  <a:cxn ang="0">
                    <a:pos x="92" y="0"/>
                  </a:cxn>
                  <a:cxn ang="0">
                    <a:pos x="64" y="91"/>
                  </a:cxn>
                  <a:cxn ang="0">
                    <a:pos x="45" y="173"/>
                  </a:cxn>
                  <a:cxn ang="0">
                    <a:pos x="51" y="239"/>
                  </a:cxn>
                  <a:cxn ang="0">
                    <a:pos x="83" y="282"/>
                  </a:cxn>
                  <a:cxn ang="0">
                    <a:pos x="45" y="247"/>
                  </a:cxn>
                  <a:cxn ang="0">
                    <a:pos x="0" y="212"/>
                  </a:cxn>
                </a:cxnLst>
                <a:rect l="0" t="0" r="r" b="b"/>
                <a:pathLst>
                  <a:path w="94" h="282">
                    <a:moveTo>
                      <a:pt x="2" y="206"/>
                    </a:moveTo>
                    <a:cubicBezTo>
                      <a:pt x="16" y="177"/>
                      <a:pt x="32" y="149"/>
                      <a:pt x="45" y="119"/>
                    </a:cubicBezTo>
                    <a:cubicBezTo>
                      <a:pt x="53" y="101"/>
                      <a:pt x="60" y="81"/>
                      <a:pt x="68" y="62"/>
                    </a:cubicBezTo>
                    <a:cubicBezTo>
                      <a:pt x="76" y="43"/>
                      <a:pt x="90" y="21"/>
                      <a:pt x="92" y="0"/>
                    </a:cubicBezTo>
                    <a:cubicBezTo>
                      <a:pt x="94" y="35"/>
                      <a:pt x="76" y="61"/>
                      <a:pt x="64" y="91"/>
                    </a:cubicBezTo>
                    <a:cubicBezTo>
                      <a:pt x="54" y="118"/>
                      <a:pt x="48" y="146"/>
                      <a:pt x="45" y="173"/>
                    </a:cubicBezTo>
                    <a:cubicBezTo>
                      <a:pt x="43" y="195"/>
                      <a:pt x="38" y="221"/>
                      <a:pt x="51" y="239"/>
                    </a:cubicBezTo>
                    <a:cubicBezTo>
                      <a:pt x="61" y="253"/>
                      <a:pt x="79" y="265"/>
                      <a:pt x="83" y="282"/>
                    </a:cubicBezTo>
                    <a:cubicBezTo>
                      <a:pt x="70" y="271"/>
                      <a:pt x="59" y="258"/>
                      <a:pt x="45" y="247"/>
                    </a:cubicBezTo>
                    <a:cubicBezTo>
                      <a:pt x="32" y="237"/>
                      <a:pt x="10" y="225"/>
                      <a:pt x="0" y="212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3" name="Freeform 328"/>
              <p:cNvSpPr>
                <a:spLocks/>
              </p:cNvSpPr>
              <p:nvPr/>
            </p:nvSpPr>
            <p:spPr bwMode="gray">
              <a:xfrm>
                <a:off x="1090612" y="8821738"/>
                <a:ext cx="385763" cy="131763"/>
              </a:xfrm>
              <a:custGeom>
                <a:avLst/>
                <a:gdLst/>
                <a:ahLst/>
                <a:cxnLst>
                  <a:cxn ang="0">
                    <a:pos x="58" y="31"/>
                  </a:cxn>
                  <a:cxn ang="0">
                    <a:pos x="0" y="0"/>
                  </a:cxn>
                  <a:cxn ang="0">
                    <a:pos x="103" y="1"/>
                  </a:cxn>
                  <a:cxn ang="0">
                    <a:pos x="54" y="35"/>
                  </a:cxn>
                </a:cxnLst>
                <a:rect l="0" t="0" r="r" b="b"/>
                <a:pathLst>
                  <a:path w="103" h="35">
                    <a:moveTo>
                      <a:pt x="58" y="31"/>
                    </a:moveTo>
                    <a:cubicBezTo>
                      <a:pt x="43" y="30"/>
                      <a:pt x="9" y="15"/>
                      <a:pt x="0" y="0"/>
                    </a:cubicBezTo>
                    <a:cubicBezTo>
                      <a:pt x="33" y="15"/>
                      <a:pt x="71" y="24"/>
                      <a:pt x="103" y="1"/>
                    </a:cubicBezTo>
                    <a:cubicBezTo>
                      <a:pt x="100" y="13"/>
                      <a:pt x="67" y="35"/>
                      <a:pt x="54" y="35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4" name="Freeform 329"/>
              <p:cNvSpPr>
                <a:spLocks/>
              </p:cNvSpPr>
              <p:nvPr/>
            </p:nvSpPr>
            <p:spPr bwMode="gray">
              <a:xfrm>
                <a:off x="1090612" y="8821738"/>
                <a:ext cx="385763" cy="131763"/>
              </a:xfrm>
              <a:custGeom>
                <a:avLst/>
                <a:gdLst/>
                <a:ahLst/>
                <a:cxnLst>
                  <a:cxn ang="0">
                    <a:pos x="58" y="31"/>
                  </a:cxn>
                  <a:cxn ang="0">
                    <a:pos x="0" y="0"/>
                  </a:cxn>
                  <a:cxn ang="0">
                    <a:pos x="103" y="1"/>
                  </a:cxn>
                  <a:cxn ang="0">
                    <a:pos x="54" y="35"/>
                  </a:cxn>
                </a:cxnLst>
                <a:rect l="0" t="0" r="r" b="b"/>
                <a:pathLst>
                  <a:path w="103" h="35">
                    <a:moveTo>
                      <a:pt x="58" y="31"/>
                    </a:moveTo>
                    <a:cubicBezTo>
                      <a:pt x="43" y="30"/>
                      <a:pt x="9" y="15"/>
                      <a:pt x="0" y="0"/>
                    </a:cubicBezTo>
                    <a:cubicBezTo>
                      <a:pt x="33" y="15"/>
                      <a:pt x="71" y="24"/>
                      <a:pt x="103" y="1"/>
                    </a:cubicBezTo>
                    <a:cubicBezTo>
                      <a:pt x="100" y="13"/>
                      <a:pt x="67" y="35"/>
                      <a:pt x="54" y="35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5" name="Freeform 330"/>
              <p:cNvSpPr>
                <a:spLocks/>
              </p:cNvSpPr>
              <p:nvPr/>
            </p:nvSpPr>
            <p:spPr bwMode="gray">
              <a:xfrm>
                <a:off x="-431800" y="6511926"/>
                <a:ext cx="641350" cy="63817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5" y="1"/>
                  </a:cxn>
                  <a:cxn ang="0">
                    <a:pos x="96" y="95"/>
                  </a:cxn>
                  <a:cxn ang="0">
                    <a:pos x="171" y="160"/>
                  </a:cxn>
                  <a:cxn ang="0">
                    <a:pos x="105" y="152"/>
                  </a:cxn>
                  <a:cxn ang="0">
                    <a:pos x="78" y="94"/>
                  </a:cxn>
                  <a:cxn ang="0">
                    <a:pos x="0" y="4"/>
                  </a:cxn>
                </a:cxnLst>
                <a:rect l="0" t="0" r="r" b="b"/>
                <a:pathLst>
                  <a:path w="171" h="170">
                    <a:moveTo>
                      <a:pt x="2" y="2"/>
                    </a:moveTo>
                    <a:cubicBezTo>
                      <a:pt x="16" y="2"/>
                      <a:pt x="30" y="0"/>
                      <a:pt x="45" y="1"/>
                    </a:cubicBezTo>
                    <a:cubicBezTo>
                      <a:pt x="65" y="33"/>
                      <a:pt x="86" y="58"/>
                      <a:pt x="96" y="95"/>
                    </a:cubicBezTo>
                    <a:cubicBezTo>
                      <a:pt x="108" y="139"/>
                      <a:pt x="121" y="160"/>
                      <a:pt x="171" y="160"/>
                    </a:cubicBezTo>
                    <a:cubicBezTo>
                      <a:pt x="146" y="163"/>
                      <a:pt x="122" y="170"/>
                      <a:pt x="105" y="152"/>
                    </a:cubicBezTo>
                    <a:cubicBezTo>
                      <a:pt x="90" y="136"/>
                      <a:pt x="86" y="114"/>
                      <a:pt x="78" y="94"/>
                    </a:cubicBezTo>
                    <a:cubicBezTo>
                      <a:pt x="65" y="60"/>
                      <a:pt x="48" y="2"/>
                      <a:pt x="0" y="4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6" name="Freeform 331"/>
              <p:cNvSpPr>
                <a:spLocks/>
              </p:cNvSpPr>
              <p:nvPr/>
            </p:nvSpPr>
            <p:spPr bwMode="gray">
              <a:xfrm>
                <a:off x="-431800" y="6511926"/>
                <a:ext cx="641350" cy="63817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5" y="1"/>
                  </a:cxn>
                  <a:cxn ang="0">
                    <a:pos x="96" y="95"/>
                  </a:cxn>
                  <a:cxn ang="0">
                    <a:pos x="171" y="160"/>
                  </a:cxn>
                  <a:cxn ang="0">
                    <a:pos x="105" y="152"/>
                  </a:cxn>
                  <a:cxn ang="0">
                    <a:pos x="78" y="94"/>
                  </a:cxn>
                  <a:cxn ang="0">
                    <a:pos x="0" y="4"/>
                  </a:cxn>
                </a:cxnLst>
                <a:rect l="0" t="0" r="r" b="b"/>
                <a:pathLst>
                  <a:path w="171" h="170">
                    <a:moveTo>
                      <a:pt x="2" y="2"/>
                    </a:moveTo>
                    <a:cubicBezTo>
                      <a:pt x="16" y="2"/>
                      <a:pt x="30" y="0"/>
                      <a:pt x="45" y="1"/>
                    </a:cubicBezTo>
                    <a:cubicBezTo>
                      <a:pt x="65" y="33"/>
                      <a:pt x="86" y="58"/>
                      <a:pt x="96" y="95"/>
                    </a:cubicBezTo>
                    <a:cubicBezTo>
                      <a:pt x="108" y="139"/>
                      <a:pt x="121" y="160"/>
                      <a:pt x="171" y="160"/>
                    </a:cubicBezTo>
                    <a:cubicBezTo>
                      <a:pt x="146" y="163"/>
                      <a:pt x="122" y="170"/>
                      <a:pt x="105" y="152"/>
                    </a:cubicBezTo>
                    <a:cubicBezTo>
                      <a:pt x="90" y="136"/>
                      <a:pt x="86" y="114"/>
                      <a:pt x="78" y="94"/>
                    </a:cubicBezTo>
                    <a:cubicBezTo>
                      <a:pt x="65" y="60"/>
                      <a:pt x="48" y="2"/>
                      <a:pt x="0" y="4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7" name="Freeform 332"/>
              <p:cNvSpPr>
                <a:spLocks/>
              </p:cNvSpPr>
              <p:nvPr/>
            </p:nvSpPr>
            <p:spPr bwMode="gray">
              <a:xfrm>
                <a:off x="411162" y="7108826"/>
                <a:ext cx="285750" cy="944563"/>
              </a:xfrm>
              <a:custGeom>
                <a:avLst/>
                <a:gdLst/>
                <a:ahLst/>
                <a:cxnLst>
                  <a:cxn ang="0">
                    <a:pos x="18" y="22"/>
                  </a:cxn>
                  <a:cxn ang="0">
                    <a:pos x="38" y="8"/>
                  </a:cxn>
                  <a:cxn ang="0">
                    <a:pos x="56" y="33"/>
                  </a:cxn>
                  <a:cxn ang="0">
                    <a:pos x="71" y="121"/>
                  </a:cxn>
                  <a:cxn ang="0">
                    <a:pos x="1" y="252"/>
                  </a:cxn>
                  <a:cxn ang="0">
                    <a:pos x="23" y="193"/>
                  </a:cxn>
                  <a:cxn ang="0">
                    <a:pos x="44" y="134"/>
                  </a:cxn>
                  <a:cxn ang="0">
                    <a:pos x="47" y="67"/>
                  </a:cxn>
                  <a:cxn ang="0">
                    <a:pos x="20" y="24"/>
                  </a:cxn>
                </a:cxnLst>
                <a:rect l="0" t="0" r="r" b="b"/>
                <a:pathLst>
                  <a:path w="76" h="252">
                    <a:moveTo>
                      <a:pt x="18" y="22"/>
                    </a:moveTo>
                    <a:cubicBezTo>
                      <a:pt x="24" y="10"/>
                      <a:pt x="23" y="0"/>
                      <a:pt x="38" y="8"/>
                    </a:cubicBezTo>
                    <a:cubicBezTo>
                      <a:pt x="46" y="11"/>
                      <a:pt x="52" y="26"/>
                      <a:pt x="56" y="33"/>
                    </a:cubicBezTo>
                    <a:cubicBezTo>
                      <a:pt x="68" y="57"/>
                      <a:pt x="76" y="94"/>
                      <a:pt x="71" y="121"/>
                    </a:cubicBezTo>
                    <a:cubicBezTo>
                      <a:pt x="63" y="165"/>
                      <a:pt x="27" y="216"/>
                      <a:pt x="1" y="252"/>
                    </a:cubicBezTo>
                    <a:cubicBezTo>
                      <a:pt x="0" y="233"/>
                      <a:pt x="17" y="209"/>
                      <a:pt x="23" y="193"/>
                    </a:cubicBezTo>
                    <a:cubicBezTo>
                      <a:pt x="30" y="174"/>
                      <a:pt x="39" y="154"/>
                      <a:pt x="44" y="134"/>
                    </a:cubicBezTo>
                    <a:cubicBezTo>
                      <a:pt x="50" y="112"/>
                      <a:pt x="49" y="90"/>
                      <a:pt x="47" y="67"/>
                    </a:cubicBezTo>
                    <a:cubicBezTo>
                      <a:pt x="45" y="44"/>
                      <a:pt x="36" y="37"/>
                      <a:pt x="20" y="24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8" name="Freeform 333"/>
              <p:cNvSpPr>
                <a:spLocks/>
              </p:cNvSpPr>
              <p:nvPr/>
            </p:nvSpPr>
            <p:spPr bwMode="gray">
              <a:xfrm>
                <a:off x="411162" y="7108826"/>
                <a:ext cx="285750" cy="944563"/>
              </a:xfrm>
              <a:custGeom>
                <a:avLst/>
                <a:gdLst/>
                <a:ahLst/>
                <a:cxnLst>
                  <a:cxn ang="0">
                    <a:pos x="18" y="22"/>
                  </a:cxn>
                  <a:cxn ang="0">
                    <a:pos x="38" y="8"/>
                  </a:cxn>
                  <a:cxn ang="0">
                    <a:pos x="56" y="33"/>
                  </a:cxn>
                  <a:cxn ang="0">
                    <a:pos x="71" y="121"/>
                  </a:cxn>
                  <a:cxn ang="0">
                    <a:pos x="1" y="252"/>
                  </a:cxn>
                  <a:cxn ang="0">
                    <a:pos x="23" y="193"/>
                  </a:cxn>
                  <a:cxn ang="0">
                    <a:pos x="44" y="134"/>
                  </a:cxn>
                  <a:cxn ang="0">
                    <a:pos x="47" y="67"/>
                  </a:cxn>
                  <a:cxn ang="0">
                    <a:pos x="20" y="24"/>
                  </a:cxn>
                </a:cxnLst>
                <a:rect l="0" t="0" r="r" b="b"/>
                <a:pathLst>
                  <a:path w="76" h="252">
                    <a:moveTo>
                      <a:pt x="18" y="22"/>
                    </a:moveTo>
                    <a:cubicBezTo>
                      <a:pt x="24" y="10"/>
                      <a:pt x="23" y="0"/>
                      <a:pt x="38" y="8"/>
                    </a:cubicBezTo>
                    <a:cubicBezTo>
                      <a:pt x="46" y="11"/>
                      <a:pt x="52" y="26"/>
                      <a:pt x="56" y="33"/>
                    </a:cubicBezTo>
                    <a:cubicBezTo>
                      <a:pt x="68" y="57"/>
                      <a:pt x="76" y="94"/>
                      <a:pt x="71" y="121"/>
                    </a:cubicBezTo>
                    <a:cubicBezTo>
                      <a:pt x="63" y="165"/>
                      <a:pt x="27" y="216"/>
                      <a:pt x="1" y="252"/>
                    </a:cubicBezTo>
                    <a:cubicBezTo>
                      <a:pt x="0" y="233"/>
                      <a:pt x="17" y="209"/>
                      <a:pt x="23" y="193"/>
                    </a:cubicBezTo>
                    <a:cubicBezTo>
                      <a:pt x="30" y="174"/>
                      <a:pt x="39" y="154"/>
                      <a:pt x="44" y="134"/>
                    </a:cubicBezTo>
                    <a:cubicBezTo>
                      <a:pt x="50" y="112"/>
                      <a:pt x="49" y="90"/>
                      <a:pt x="47" y="67"/>
                    </a:cubicBezTo>
                    <a:cubicBezTo>
                      <a:pt x="45" y="44"/>
                      <a:pt x="36" y="37"/>
                      <a:pt x="20" y="24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9" name="Freeform 334"/>
              <p:cNvSpPr>
                <a:spLocks/>
              </p:cNvSpPr>
              <p:nvPr/>
            </p:nvSpPr>
            <p:spPr bwMode="gray">
              <a:xfrm>
                <a:off x="-825500" y="5776913"/>
                <a:ext cx="1600200" cy="690563"/>
              </a:xfrm>
              <a:custGeom>
                <a:avLst/>
                <a:gdLst/>
                <a:ahLst/>
                <a:cxnLst>
                  <a:cxn ang="0">
                    <a:pos x="23" y="85"/>
                  </a:cxn>
                  <a:cxn ang="0">
                    <a:pos x="77" y="64"/>
                  </a:cxn>
                  <a:cxn ang="0">
                    <a:pos x="156" y="58"/>
                  </a:cxn>
                  <a:cxn ang="0">
                    <a:pos x="269" y="119"/>
                  </a:cxn>
                  <a:cxn ang="0">
                    <a:pos x="172" y="54"/>
                  </a:cxn>
                  <a:cxn ang="0">
                    <a:pos x="208" y="50"/>
                  </a:cxn>
                  <a:cxn ang="0">
                    <a:pos x="179" y="40"/>
                  </a:cxn>
                  <a:cxn ang="0">
                    <a:pos x="241" y="27"/>
                  </a:cxn>
                  <a:cxn ang="0">
                    <a:pos x="309" y="70"/>
                  </a:cxn>
                  <a:cxn ang="0">
                    <a:pos x="349" y="126"/>
                  </a:cxn>
                  <a:cxn ang="0">
                    <a:pos x="427" y="184"/>
                  </a:cxn>
                  <a:cxn ang="0">
                    <a:pos x="366" y="112"/>
                  </a:cxn>
                  <a:cxn ang="0">
                    <a:pos x="304" y="45"/>
                  </a:cxn>
                  <a:cxn ang="0">
                    <a:pos x="215" y="11"/>
                  </a:cxn>
                  <a:cxn ang="0">
                    <a:pos x="140" y="21"/>
                  </a:cxn>
                  <a:cxn ang="0">
                    <a:pos x="142" y="40"/>
                  </a:cxn>
                  <a:cxn ang="0">
                    <a:pos x="77" y="53"/>
                  </a:cxn>
                  <a:cxn ang="0">
                    <a:pos x="4" y="104"/>
                  </a:cxn>
                  <a:cxn ang="0">
                    <a:pos x="31" y="83"/>
                  </a:cxn>
                </a:cxnLst>
                <a:rect l="0" t="0" r="r" b="b"/>
                <a:pathLst>
                  <a:path w="427" h="184">
                    <a:moveTo>
                      <a:pt x="23" y="85"/>
                    </a:moveTo>
                    <a:cubicBezTo>
                      <a:pt x="37" y="68"/>
                      <a:pt x="57" y="66"/>
                      <a:pt x="77" y="64"/>
                    </a:cubicBezTo>
                    <a:cubicBezTo>
                      <a:pt x="103" y="61"/>
                      <a:pt x="130" y="55"/>
                      <a:pt x="156" y="58"/>
                    </a:cubicBezTo>
                    <a:cubicBezTo>
                      <a:pt x="198" y="62"/>
                      <a:pt x="239" y="91"/>
                      <a:pt x="269" y="119"/>
                    </a:cubicBezTo>
                    <a:cubicBezTo>
                      <a:pt x="273" y="77"/>
                      <a:pt x="194" y="71"/>
                      <a:pt x="172" y="54"/>
                    </a:cubicBezTo>
                    <a:cubicBezTo>
                      <a:pt x="185" y="53"/>
                      <a:pt x="195" y="49"/>
                      <a:pt x="208" y="50"/>
                    </a:cubicBezTo>
                    <a:cubicBezTo>
                      <a:pt x="200" y="44"/>
                      <a:pt x="191" y="39"/>
                      <a:pt x="179" y="40"/>
                    </a:cubicBezTo>
                    <a:cubicBezTo>
                      <a:pt x="188" y="23"/>
                      <a:pt x="224" y="24"/>
                      <a:pt x="241" y="27"/>
                    </a:cubicBezTo>
                    <a:cubicBezTo>
                      <a:pt x="272" y="31"/>
                      <a:pt x="292" y="46"/>
                      <a:pt x="309" y="70"/>
                    </a:cubicBezTo>
                    <a:cubicBezTo>
                      <a:pt x="323" y="87"/>
                      <a:pt x="334" y="110"/>
                      <a:pt x="349" y="126"/>
                    </a:cubicBezTo>
                    <a:cubicBezTo>
                      <a:pt x="371" y="148"/>
                      <a:pt x="404" y="162"/>
                      <a:pt x="427" y="184"/>
                    </a:cubicBezTo>
                    <a:cubicBezTo>
                      <a:pt x="418" y="150"/>
                      <a:pt x="386" y="138"/>
                      <a:pt x="366" y="112"/>
                    </a:cubicBezTo>
                    <a:cubicBezTo>
                      <a:pt x="347" y="87"/>
                      <a:pt x="331" y="64"/>
                      <a:pt x="304" y="45"/>
                    </a:cubicBezTo>
                    <a:cubicBezTo>
                      <a:pt x="277" y="26"/>
                      <a:pt x="245" y="15"/>
                      <a:pt x="215" y="11"/>
                    </a:cubicBezTo>
                    <a:cubicBezTo>
                      <a:pt x="195" y="9"/>
                      <a:pt x="152" y="0"/>
                      <a:pt x="140" y="21"/>
                    </a:cubicBezTo>
                    <a:cubicBezTo>
                      <a:pt x="155" y="31"/>
                      <a:pt x="175" y="38"/>
                      <a:pt x="142" y="40"/>
                    </a:cubicBezTo>
                    <a:cubicBezTo>
                      <a:pt x="116" y="42"/>
                      <a:pt x="101" y="45"/>
                      <a:pt x="77" y="53"/>
                    </a:cubicBezTo>
                    <a:cubicBezTo>
                      <a:pt x="57" y="59"/>
                      <a:pt x="0" y="74"/>
                      <a:pt x="4" y="104"/>
                    </a:cubicBezTo>
                    <a:cubicBezTo>
                      <a:pt x="11" y="95"/>
                      <a:pt x="20" y="87"/>
                      <a:pt x="31" y="83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0" name="Freeform 335"/>
              <p:cNvSpPr>
                <a:spLocks/>
              </p:cNvSpPr>
              <p:nvPr/>
            </p:nvSpPr>
            <p:spPr bwMode="gray">
              <a:xfrm>
                <a:off x="-825500" y="5776913"/>
                <a:ext cx="1600200" cy="690563"/>
              </a:xfrm>
              <a:custGeom>
                <a:avLst/>
                <a:gdLst/>
                <a:ahLst/>
                <a:cxnLst>
                  <a:cxn ang="0">
                    <a:pos x="23" y="85"/>
                  </a:cxn>
                  <a:cxn ang="0">
                    <a:pos x="77" y="64"/>
                  </a:cxn>
                  <a:cxn ang="0">
                    <a:pos x="156" y="58"/>
                  </a:cxn>
                  <a:cxn ang="0">
                    <a:pos x="269" y="119"/>
                  </a:cxn>
                  <a:cxn ang="0">
                    <a:pos x="172" y="54"/>
                  </a:cxn>
                  <a:cxn ang="0">
                    <a:pos x="208" y="50"/>
                  </a:cxn>
                  <a:cxn ang="0">
                    <a:pos x="179" y="40"/>
                  </a:cxn>
                  <a:cxn ang="0">
                    <a:pos x="241" y="27"/>
                  </a:cxn>
                  <a:cxn ang="0">
                    <a:pos x="309" y="70"/>
                  </a:cxn>
                  <a:cxn ang="0">
                    <a:pos x="349" y="126"/>
                  </a:cxn>
                  <a:cxn ang="0">
                    <a:pos x="427" y="184"/>
                  </a:cxn>
                  <a:cxn ang="0">
                    <a:pos x="366" y="112"/>
                  </a:cxn>
                  <a:cxn ang="0">
                    <a:pos x="304" y="45"/>
                  </a:cxn>
                  <a:cxn ang="0">
                    <a:pos x="215" y="11"/>
                  </a:cxn>
                  <a:cxn ang="0">
                    <a:pos x="140" y="21"/>
                  </a:cxn>
                  <a:cxn ang="0">
                    <a:pos x="142" y="40"/>
                  </a:cxn>
                  <a:cxn ang="0">
                    <a:pos x="77" y="53"/>
                  </a:cxn>
                  <a:cxn ang="0">
                    <a:pos x="4" y="104"/>
                  </a:cxn>
                  <a:cxn ang="0">
                    <a:pos x="31" y="83"/>
                  </a:cxn>
                </a:cxnLst>
                <a:rect l="0" t="0" r="r" b="b"/>
                <a:pathLst>
                  <a:path w="427" h="184">
                    <a:moveTo>
                      <a:pt x="23" y="85"/>
                    </a:moveTo>
                    <a:cubicBezTo>
                      <a:pt x="37" y="68"/>
                      <a:pt x="57" y="66"/>
                      <a:pt x="77" y="64"/>
                    </a:cubicBezTo>
                    <a:cubicBezTo>
                      <a:pt x="103" y="61"/>
                      <a:pt x="130" y="55"/>
                      <a:pt x="156" y="58"/>
                    </a:cubicBezTo>
                    <a:cubicBezTo>
                      <a:pt x="198" y="62"/>
                      <a:pt x="239" y="91"/>
                      <a:pt x="269" y="119"/>
                    </a:cubicBezTo>
                    <a:cubicBezTo>
                      <a:pt x="273" y="77"/>
                      <a:pt x="194" y="71"/>
                      <a:pt x="172" y="54"/>
                    </a:cubicBezTo>
                    <a:cubicBezTo>
                      <a:pt x="185" y="53"/>
                      <a:pt x="195" y="49"/>
                      <a:pt x="208" y="50"/>
                    </a:cubicBezTo>
                    <a:cubicBezTo>
                      <a:pt x="200" y="44"/>
                      <a:pt x="191" y="39"/>
                      <a:pt x="179" y="40"/>
                    </a:cubicBezTo>
                    <a:cubicBezTo>
                      <a:pt x="188" y="23"/>
                      <a:pt x="224" y="24"/>
                      <a:pt x="241" y="27"/>
                    </a:cubicBezTo>
                    <a:cubicBezTo>
                      <a:pt x="272" y="31"/>
                      <a:pt x="292" y="46"/>
                      <a:pt x="309" y="70"/>
                    </a:cubicBezTo>
                    <a:cubicBezTo>
                      <a:pt x="323" y="87"/>
                      <a:pt x="334" y="110"/>
                      <a:pt x="349" y="126"/>
                    </a:cubicBezTo>
                    <a:cubicBezTo>
                      <a:pt x="371" y="148"/>
                      <a:pt x="404" y="162"/>
                      <a:pt x="427" y="184"/>
                    </a:cubicBezTo>
                    <a:cubicBezTo>
                      <a:pt x="418" y="150"/>
                      <a:pt x="386" y="138"/>
                      <a:pt x="366" y="112"/>
                    </a:cubicBezTo>
                    <a:cubicBezTo>
                      <a:pt x="347" y="87"/>
                      <a:pt x="331" y="64"/>
                      <a:pt x="304" y="45"/>
                    </a:cubicBezTo>
                    <a:cubicBezTo>
                      <a:pt x="277" y="26"/>
                      <a:pt x="245" y="15"/>
                      <a:pt x="215" y="11"/>
                    </a:cubicBezTo>
                    <a:cubicBezTo>
                      <a:pt x="195" y="9"/>
                      <a:pt x="152" y="0"/>
                      <a:pt x="140" y="21"/>
                    </a:cubicBezTo>
                    <a:cubicBezTo>
                      <a:pt x="155" y="31"/>
                      <a:pt x="175" y="38"/>
                      <a:pt x="142" y="40"/>
                    </a:cubicBezTo>
                    <a:cubicBezTo>
                      <a:pt x="116" y="42"/>
                      <a:pt x="101" y="45"/>
                      <a:pt x="77" y="53"/>
                    </a:cubicBezTo>
                    <a:cubicBezTo>
                      <a:pt x="57" y="59"/>
                      <a:pt x="0" y="74"/>
                      <a:pt x="4" y="104"/>
                    </a:cubicBezTo>
                    <a:cubicBezTo>
                      <a:pt x="11" y="95"/>
                      <a:pt x="20" y="87"/>
                      <a:pt x="31" y="83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1" name="Freeform 336"/>
              <p:cNvSpPr>
                <a:spLocks/>
              </p:cNvSpPr>
              <p:nvPr/>
            </p:nvSpPr>
            <p:spPr bwMode="gray">
              <a:xfrm>
                <a:off x="328612" y="6462713"/>
                <a:ext cx="600075" cy="1166813"/>
              </a:xfrm>
              <a:custGeom>
                <a:avLst/>
                <a:gdLst/>
                <a:ahLst/>
                <a:cxnLst>
                  <a:cxn ang="0">
                    <a:pos x="54" y="48"/>
                  </a:cxn>
                  <a:cxn ang="0">
                    <a:pos x="97" y="108"/>
                  </a:cxn>
                  <a:cxn ang="0">
                    <a:pos x="119" y="190"/>
                  </a:cxn>
                  <a:cxn ang="0">
                    <a:pos x="123" y="161"/>
                  </a:cxn>
                  <a:cxn ang="0">
                    <a:pos x="150" y="311"/>
                  </a:cxn>
                  <a:cxn ang="0">
                    <a:pos x="151" y="261"/>
                  </a:cxn>
                  <a:cxn ang="0">
                    <a:pos x="146" y="206"/>
                  </a:cxn>
                  <a:cxn ang="0">
                    <a:pos x="121" y="103"/>
                  </a:cxn>
                  <a:cxn ang="0">
                    <a:pos x="142" y="128"/>
                  </a:cxn>
                  <a:cxn ang="0">
                    <a:pos x="111" y="31"/>
                  </a:cxn>
                  <a:cxn ang="0">
                    <a:pos x="101" y="81"/>
                  </a:cxn>
                  <a:cxn ang="0">
                    <a:pos x="60" y="31"/>
                  </a:cxn>
                  <a:cxn ang="0">
                    <a:pos x="0" y="1"/>
                  </a:cxn>
                </a:cxnLst>
                <a:rect l="0" t="0" r="r" b="b"/>
                <a:pathLst>
                  <a:path w="160" h="311">
                    <a:moveTo>
                      <a:pt x="54" y="48"/>
                    </a:moveTo>
                    <a:cubicBezTo>
                      <a:pt x="78" y="45"/>
                      <a:pt x="88" y="91"/>
                      <a:pt x="97" y="108"/>
                    </a:cubicBezTo>
                    <a:cubicBezTo>
                      <a:pt x="109" y="133"/>
                      <a:pt x="120" y="159"/>
                      <a:pt x="119" y="190"/>
                    </a:cubicBezTo>
                    <a:cubicBezTo>
                      <a:pt x="119" y="180"/>
                      <a:pt x="124" y="171"/>
                      <a:pt x="123" y="161"/>
                    </a:cubicBezTo>
                    <a:cubicBezTo>
                      <a:pt x="148" y="198"/>
                      <a:pt x="150" y="265"/>
                      <a:pt x="150" y="311"/>
                    </a:cubicBezTo>
                    <a:cubicBezTo>
                      <a:pt x="160" y="296"/>
                      <a:pt x="155" y="276"/>
                      <a:pt x="151" y="261"/>
                    </a:cubicBezTo>
                    <a:cubicBezTo>
                      <a:pt x="147" y="243"/>
                      <a:pt x="146" y="226"/>
                      <a:pt x="146" y="206"/>
                    </a:cubicBezTo>
                    <a:cubicBezTo>
                      <a:pt x="146" y="169"/>
                      <a:pt x="140" y="133"/>
                      <a:pt x="121" y="103"/>
                    </a:cubicBezTo>
                    <a:cubicBezTo>
                      <a:pt x="132" y="110"/>
                      <a:pt x="137" y="115"/>
                      <a:pt x="142" y="128"/>
                    </a:cubicBezTo>
                    <a:cubicBezTo>
                      <a:pt x="144" y="100"/>
                      <a:pt x="126" y="55"/>
                      <a:pt x="111" y="31"/>
                    </a:cubicBezTo>
                    <a:cubicBezTo>
                      <a:pt x="111" y="52"/>
                      <a:pt x="105" y="63"/>
                      <a:pt x="101" y="81"/>
                    </a:cubicBezTo>
                    <a:cubicBezTo>
                      <a:pt x="78" y="76"/>
                      <a:pt x="73" y="47"/>
                      <a:pt x="60" y="31"/>
                    </a:cubicBezTo>
                    <a:cubicBezTo>
                      <a:pt x="47" y="15"/>
                      <a:pt x="20" y="0"/>
                      <a:pt x="0" y="1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2" name="Freeform 337"/>
              <p:cNvSpPr>
                <a:spLocks/>
              </p:cNvSpPr>
              <p:nvPr/>
            </p:nvSpPr>
            <p:spPr bwMode="gray">
              <a:xfrm>
                <a:off x="328612" y="6462713"/>
                <a:ext cx="600075" cy="1166813"/>
              </a:xfrm>
              <a:custGeom>
                <a:avLst/>
                <a:gdLst/>
                <a:ahLst/>
                <a:cxnLst>
                  <a:cxn ang="0">
                    <a:pos x="54" y="48"/>
                  </a:cxn>
                  <a:cxn ang="0">
                    <a:pos x="97" y="108"/>
                  </a:cxn>
                  <a:cxn ang="0">
                    <a:pos x="119" y="190"/>
                  </a:cxn>
                  <a:cxn ang="0">
                    <a:pos x="123" y="161"/>
                  </a:cxn>
                  <a:cxn ang="0">
                    <a:pos x="150" y="311"/>
                  </a:cxn>
                  <a:cxn ang="0">
                    <a:pos x="151" y="261"/>
                  </a:cxn>
                  <a:cxn ang="0">
                    <a:pos x="146" y="206"/>
                  </a:cxn>
                  <a:cxn ang="0">
                    <a:pos x="121" y="103"/>
                  </a:cxn>
                  <a:cxn ang="0">
                    <a:pos x="142" y="128"/>
                  </a:cxn>
                  <a:cxn ang="0">
                    <a:pos x="111" y="31"/>
                  </a:cxn>
                  <a:cxn ang="0">
                    <a:pos x="101" y="81"/>
                  </a:cxn>
                  <a:cxn ang="0">
                    <a:pos x="60" y="31"/>
                  </a:cxn>
                  <a:cxn ang="0">
                    <a:pos x="0" y="1"/>
                  </a:cxn>
                </a:cxnLst>
                <a:rect l="0" t="0" r="r" b="b"/>
                <a:pathLst>
                  <a:path w="160" h="311">
                    <a:moveTo>
                      <a:pt x="54" y="48"/>
                    </a:moveTo>
                    <a:cubicBezTo>
                      <a:pt x="78" y="45"/>
                      <a:pt x="88" y="91"/>
                      <a:pt x="97" y="108"/>
                    </a:cubicBezTo>
                    <a:cubicBezTo>
                      <a:pt x="109" y="133"/>
                      <a:pt x="120" y="159"/>
                      <a:pt x="119" y="190"/>
                    </a:cubicBezTo>
                    <a:cubicBezTo>
                      <a:pt x="119" y="180"/>
                      <a:pt x="124" y="171"/>
                      <a:pt x="123" y="161"/>
                    </a:cubicBezTo>
                    <a:cubicBezTo>
                      <a:pt x="148" y="198"/>
                      <a:pt x="150" y="265"/>
                      <a:pt x="150" y="311"/>
                    </a:cubicBezTo>
                    <a:cubicBezTo>
                      <a:pt x="160" y="296"/>
                      <a:pt x="155" y="276"/>
                      <a:pt x="151" y="261"/>
                    </a:cubicBezTo>
                    <a:cubicBezTo>
                      <a:pt x="147" y="243"/>
                      <a:pt x="146" y="226"/>
                      <a:pt x="146" y="206"/>
                    </a:cubicBezTo>
                    <a:cubicBezTo>
                      <a:pt x="146" y="169"/>
                      <a:pt x="140" y="133"/>
                      <a:pt x="121" y="103"/>
                    </a:cubicBezTo>
                    <a:cubicBezTo>
                      <a:pt x="132" y="110"/>
                      <a:pt x="137" y="115"/>
                      <a:pt x="142" y="128"/>
                    </a:cubicBezTo>
                    <a:cubicBezTo>
                      <a:pt x="144" y="100"/>
                      <a:pt x="126" y="55"/>
                      <a:pt x="111" y="31"/>
                    </a:cubicBezTo>
                    <a:cubicBezTo>
                      <a:pt x="111" y="52"/>
                      <a:pt x="105" y="63"/>
                      <a:pt x="101" y="81"/>
                    </a:cubicBezTo>
                    <a:cubicBezTo>
                      <a:pt x="78" y="76"/>
                      <a:pt x="73" y="47"/>
                      <a:pt x="60" y="31"/>
                    </a:cubicBezTo>
                    <a:cubicBezTo>
                      <a:pt x="47" y="15"/>
                      <a:pt x="20" y="0"/>
                      <a:pt x="0" y="1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3" name="Freeform 338"/>
              <p:cNvSpPr>
                <a:spLocks/>
              </p:cNvSpPr>
              <p:nvPr/>
            </p:nvSpPr>
            <p:spPr bwMode="gray">
              <a:xfrm>
                <a:off x="276225" y="7910513"/>
                <a:ext cx="558800" cy="974725"/>
              </a:xfrm>
              <a:custGeom>
                <a:avLst/>
                <a:gdLst/>
                <a:ahLst/>
                <a:cxnLst>
                  <a:cxn ang="0">
                    <a:pos x="137" y="23"/>
                  </a:cxn>
                  <a:cxn ang="0">
                    <a:pos x="149" y="0"/>
                  </a:cxn>
                  <a:cxn ang="0">
                    <a:pos x="70" y="149"/>
                  </a:cxn>
                  <a:cxn ang="0">
                    <a:pos x="32" y="208"/>
                  </a:cxn>
                  <a:cxn ang="0">
                    <a:pos x="0" y="260"/>
                  </a:cxn>
                  <a:cxn ang="0">
                    <a:pos x="23" y="208"/>
                  </a:cxn>
                  <a:cxn ang="0">
                    <a:pos x="65" y="145"/>
                  </a:cxn>
                  <a:cxn ang="0">
                    <a:pos x="86" y="93"/>
                  </a:cxn>
                  <a:cxn ang="0">
                    <a:pos x="110" y="46"/>
                  </a:cxn>
                </a:cxnLst>
                <a:rect l="0" t="0" r="r" b="b"/>
                <a:pathLst>
                  <a:path w="149" h="260">
                    <a:moveTo>
                      <a:pt x="137" y="23"/>
                    </a:moveTo>
                    <a:cubicBezTo>
                      <a:pt x="144" y="17"/>
                      <a:pt x="146" y="9"/>
                      <a:pt x="149" y="0"/>
                    </a:cubicBezTo>
                    <a:cubicBezTo>
                      <a:pt x="120" y="47"/>
                      <a:pt x="103" y="105"/>
                      <a:pt x="70" y="149"/>
                    </a:cubicBezTo>
                    <a:cubicBezTo>
                      <a:pt x="56" y="169"/>
                      <a:pt x="42" y="185"/>
                      <a:pt x="32" y="208"/>
                    </a:cubicBezTo>
                    <a:cubicBezTo>
                      <a:pt x="24" y="229"/>
                      <a:pt x="12" y="241"/>
                      <a:pt x="0" y="260"/>
                    </a:cubicBezTo>
                    <a:cubicBezTo>
                      <a:pt x="9" y="244"/>
                      <a:pt x="13" y="224"/>
                      <a:pt x="23" y="208"/>
                    </a:cubicBezTo>
                    <a:cubicBezTo>
                      <a:pt x="36" y="187"/>
                      <a:pt x="55" y="168"/>
                      <a:pt x="65" y="145"/>
                    </a:cubicBezTo>
                    <a:cubicBezTo>
                      <a:pt x="72" y="128"/>
                      <a:pt x="77" y="108"/>
                      <a:pt x="86" y="93"/>
                    </a:cubicBezTo>
                    <a:cubicBezTo>
                      <a:pt x="96" y="78"/>
                      <a:pt x="113" y="66"/>
                      <a:pt x="110" y="46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4" name="Freeform 339"/>
              <p:cNvSpPr>
                <a:spLocks/>
              </p:cNvSpPr>
              <p:nvPr/>
            </p:nvSpPr>
            <p:spPr bwMode="gray">
              <a:xfrm>
                <a:off x="276225" y="7910513"/>
                <a:ext cx="558800" cy="974725"/>
              </a:xfrm>
              <a:custGeom>
                <a:avLst/>
                <a:gdLst/>
                <a:ahLst/>
                <a:cxnLst>
                  <a:cxn ang="0">
                    <a:pos x="137" y="23"/>
                  </a:cxn>
                  <a:cxn ang="0">
                    <a:pos x="149" y="0"/>
                  </a:cxn>
                  <a:cxn ang="0">
                    <a:pos x="70" y="149"/>
                  </a:cxn>
                  <a:cxn ang="0">
                    <a:pos x="32" y="208"/>
                  </a:cxn>
                  <a:cxn ang="0">
                    <a:pos x="0" y="260"/>
                  </a:cxn>
                  <a:cxn ang="0">
                    <a:pos x="23" y="208"/>
                  </a:cxn>
                  <a:cxn ang="0">
                    <a:pos x="65" y="145"/>
                  </a:cxn>
                  <a:cxn ang="0">
                    <a:pos x="86" y="93"/>
                  </a:cxn>
                  <a:cxn ang="0">
                    <a:pos x="110" y="46"/>
                  </a:cxn>
                </a:cxnLst>
                <a:rect l="0" t="0" r="r" b="b"/>
                <a:pathLst>
                  <a:path w="149" h="260">
                    <a:moveTo>
                      <a:pt x="137" y="23"/>
                    </a:moveTo>
                    <a:cubicBezTo>
                      <a:pt x="144" y="17"/>
                      <a:pt x="146" y="9"/>
                      <a:pt x="149" y="0"/>
                    </a:cubicBezTo>
                    <a:cubicBezTo>
                      <a:pt x="120" y="47"/>
                      <a:pt x="103" y="105"/>
                      <a:pt x="70" y="149"/>
                    </a:cubicBezTo>
                    <a:cubicBezTo>
                      <a:pt x="56" y="169"/>
                      <a:pt x="42" y="185"/>
                      <a:pt x="32" y="208"/>
                    </a:cubicBezTo>
                    <a:cubicBezTo>
                      <a:pt x="24" y="229"/>
                      <a:pt x="12" y="241"/>
                      <a:pt x="0" y="260"/>
                    </a:cubicBezTo>
                    <a:cubicBezTo>
                      <a:pt x="9" y="244"/>
                      <a:pt x="13" y="224"/>
                      <a:pt x="23" y="208"/>
                    </a:cubicBezTo>
                    <a:cubicBezTo>
                      <a:pt x="36" y="187"/>
                      <a:pt x="55" y="168"/>
                      <a:pt x="65" y="145"/>
                    </a:cubicBezTo>
                    <a:cubicBezTo>
                      <a:pt x="72" y="128"/>
                      <a:pt x="77" y="108"/>
                      <a:pt x="86" y="93"/>
                    </a:cubicBezTo>
                    <a:cubicBezTo>
                      <a:pt x="96" y="78"/>
                      <a:pt x="113" y="66"/>
                      <a:pt x="110" y="46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5" name="Freeform 340"/>
              <p:cNvSpPr>
                <a:spLocks/>
              </p:cNvSpPr>
              <p:nvPr/>
            </p:nvSpPr>
            <p:spPr bwMode="gray">
              <a:xfrm>
                <a:off x="-1662113" y="24028401"/>
                <a:ext cx="319088" cy="892175"/>
              </a:xfrm>
              <a:custGeom>
                <a:avLst/>
                <a:gdLst/>
                <a:ahLst/>
                <a:cxnLst>
                  <a:cxn ang="0">
                    <a:pos x="72" y="9"/>
                  </a:cxn>
                  <a:cxn ang="0">
                    <a:pos x="65" y="71"/>
                  </a:cxn>
                  <a:cxn ang="0">
                    <a:pos x="66" y="137"/>
                  </a:cxn>
                  <a:cxn ang="0">
                    <a:pos x="33" y="187"/>
                  </a:cxn>
                  <a:cxn ang="0">
                    <a:pos x="0" y="238"/>
                  </a:cxn>
                  <a:cxn ang="0">
                    <a:pos x="82" y="134"/>
                  </a:cxn>
                  <a:cxn ang="0">
                    <a:pos x="84" y="61"/>
                  </a:cxn>
                  <a:cxn ang="0">
                    <a:pos x="78" y="31"/>
                  </a:cxn>
                  <a:cxn ang="0">
                    <a:pos x="69" y="0"/>
                  </a:cxn>
                </a:cxnLst>
                <a:rect l="0" t="0" r="r" b="b"/>
                <a:pathLst>
                  <a:path w="85" h="238">
                    <a:moveTo>
                      <a:pt x="72" y="9"/>
                    </a:moveTo>
                    <a:cubicBezTo>
                      <a:pt x="72" y="31"/>
                      <a:pt x="66" y="50"/>
                      <a:pt x="65" y="71"/>
                    </a:cubicBezTo>
                    <a:cubicBezTo>
                      <a:pt x="64" y="93"/>
                      <a:pt x="73" y="117"/>
                      <a:pt x="66" y="137"/>
                    </a:cubicBezTo>
                    <a:cubicBezTo>
                      <a:pt x="60" y="157"/>
                      <a:pt x="42" y="170"/>
                      <a:pt x="33" y="187"/>
                    </a:cubicBezTo>
                    <a:cubicBezTo>
                      <a:pt x="23" y="206"/>
                      <a:pt x="13" y="224"/>
                      <a:pt x="0" y="238"/>
                    </a:cubicBezTo>
                    <a:cubicBezTo>
                      <a:pt x="38" y="219"/>
                      <a:pt x="77" y="177"/>
                      <a:pt x="82" y="134"/>
                    </a:cubicBezTo>
                    <a:cubicBezTo>
                      <a:pt x="85" y="111"/>
                      <a:pt x="84" y="86"/>
                      <a:pt x="84" y="61"/>
                    </a:cubicBezTo>
                    <a:cubicBezTo>
                      <a:pt x="84" y="49"/>
                      <a:pt x="83" y="41"/>
                      <a:pt x="78" y="31"/>
                    </a:cubicBezTo>
                    <a:cubicBezTo>
                      <a:pt x="73" y="21"/>
                      <a:pt x="68" y="13"/>
                      <a:pt x="69" y="0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6" name="Freeform 341"/>
              <p:cNvSpPr>
                <a:spLocks/>
              </p:cNvSpPr>
              <p:nvPr/>
            </p:nvSpPr>
            <p:spPr bwMode="gray">
              <a:xfrm>
                <a:off x="-2741613" y="25190451"/>
                <a:ext cx="911225" cy="3000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6" y="26"/>
                  </a:cxn>
                  <a:cxn ang="0">
                    <a:pos x="129" y="42"/>
                  </a:cxn>
                  <a:cxn ang="0">
                    <a:pos x="243" y="0"/>
                  </a:cxn>
                  <a:cxn ang="0">
                    <a:pos x="208" y="61"/>
                  </a:cxn>
                  <a:cxn ang="0">
                    <a:pos x="180" y="75"/>
                  </a:cxn>
                  <a:cxn ang="0">
                    <a:pos x="145" y="66"/>
                  </a:cxn>
                  <a:cxn ang="0">
                    <a:pos x="82" y="50"/>
                  </a:cxn>
                  <a:cxn ang="0">
                    <a:pos x="19" y="27"/>
                  </a:cxn>
                  <a:cxn ang="0">
                    <a:pos x="0" y="7"/>
                  </a:cxn>
                </a:cxnLst>
                <a:rect l="0" t="0" r="r" b="b"/>
                <a:pathLst>
                  <a:path w="243" h="80">
                    <a:moveTo>
                      <a:pt x="0" y="4"/>
                    </a:moveTo>
                    <a:cubicBezTo>
                      <a:pt x="17" y="19"/>
                      <a:pt x="44" y="21"/>
                      <a:pt x="66" y="26"/>
                    </a:cubicBezTo>
                    <a:cubicBezTo>
                      <a:pt x="87" y="31"/>
                      <a:pt x="108" y="40"/>
                      <a:pt x="129" y="42"/>
                    </a:cubicBezTo>
                    <a:cubicBezTo>
                      <a:pt x="173" y="46"/>
                      <a:pt x="214" y="35"/>
                      <a:pt x="243" y="0"/>
                    </a:cubicBezTo>
                    <a:cubicBezTo>
                      <a:pt x="235" y="23"/>
                      <a:pt x="222" y="41"/>
                      <a:pt x="208" y="61"/>
                    </a:cubicBezTo>
                    <a:cubicBezTo>
                      <a:pt x="198" y="75"/>
                      <a:pt x="198" y="80"/>
                      <a:pt x="180" y="75"/>
                    </a:cubicBezTo>
                    <a:cubicBezTo>
                      <a:pt x="168" y="71"/>
                      <a:pt x="157" y="69"/>
                      <a:pt x="145" y="66"/>
                    </a:cubicBezTo>
                    <a:cubicBezTo>
                      <a:pt x="125" y="61"/>
                      <a:pt x="102" y="57"/>
                      <a:pt x="82" y="50"/>
                    </a:cubicBezTo>
                    <a:cubicBezTo>
                      <a:pt x="62" y="43"/>
                      <a:pt x="38" y="38"/>
                      <a:pt x="19" y="27"/>
                    </a:cubicBezTo>
                    <a:cubicBezTo>
                      <a:pt x="12" y="23"/>
                      <a:pt x="4" y="16"/>
                      <a:pt x="0" y="7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7" name="Freeform 342"/>
              <p:cNvSpPr>
                <a:spLocks/>
              </p:cNvSpPr>
              <p:nvPr/>
            </p:nvSpPr>
            <p:spPr bwMode="gray">
              <a:xfrm>
                <a:off x="-98425" y="24039513"/>
                <a:ext cx="203200" cy="941388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2" y="60"/>
                  </a:cxn>
                  <a:cxn ang="0">
                    <a:pos x="1" y="127"/>
                  </a:cxn>
                  <a:cxn ang="0">
                    <a:pos x="13" y="158"/>
                  </a:cxn>
                  <a:cxn ang="0">
                    <a:pos x="26" y="194"/>
                  </a:cxn>
                  <a:cxn ang="0">
                    <a:pos x="43" y="218"/>
                  </a:cxn>
                  <a:cxn ang="0">
                    <a:pos x="54" y="251"/>
                  </a:cxn>
                  <a:cxn ang="0">
                    <a:pos x="21" y="125"/>
                  </a:cxn>
                  <a:cxn ang="0">
                    <a:pos x="27" y="61"/>
                  </a:cxn>
                  <a:cxn ang="0">
                    <a:pos x="26" y="6"/>
                  </a:cxn>
                  <a:cxn ang="0">
                    <a:pos x="20" y="33"/>
                  </a:cxn>
                </a:cxnLst>
                <a:rect l="0" t="0" r="r" b="b"/>
                <a:pathLst>
                  <a:path w="54" h="251">
                    <a:moveTo>
                      <a:pt x="28" y="0"/>
                    </a:moveTo>
                    <a:cubicBezTo>
                      <a:pt x="28" y="26"/>
                      <a:pt x="24" y="39"/>
                      <a:pt x="12" y="60"/>
                    </a:cubicBezTo>
                    <a:cubicBezTo>
                      <a:pt x="0" y="81"/>
                      <a:pt x="0" y="102"/>
                      <a:pt x="1" y="127"/>
                    </a:cubicBezTo>
                    <a:cubicBezTo>
                      <a:pt x="2" y="141"/>
                      <a:pt x="6" y="146"/>
                      <a:pt x="13" y="158"/>
                    </a:cubicBezTo>
                    <a:cubicBezTo>
                      <a:pt x="19" y="169"/>
                      <a:pt x="19" y="183"/>
                      <a:pt x="26" y="194"/>
                    </a:cubicBezTo>
                    <a:cubicBezTo>
                      <a:pt x="31" y="203"/>
                      <a:pt x="39" y="209"/>
                      <a:pt x="43" y="218"/>
                    </a:cubicBezTo>
                    <a:cubicBezTo>
                      <a:pt x="49" y="228"/>
                      <a:pt x="51" y="240"/>
                      <a:pt x="54" y="251"/>
                    </a:cubicBezTo>
                    <a:cubicBezTo>
                      <a:pt x="53" y="206"/>
                      <a:pt x="29" y="167"/>
                      <a:pt x="21" y="125"/>
                    </a:cubicBezTo>
                    <a:cubicBezTo>
                      <a:pt x="16" y="102"/>
                      <a:pt x="19" y="82"/>
                      <a:pt x="27" y="61"/>
                    </a:cubicBezTo>
                    <a:cubicBezTo>
                      <a:pt x="34" y="43"/>
                      <a:pt x="37" y="24"/>
                      <a:pt x="26" y="6"/>
                    </a:cubicBezTo>
                    <a:cubicBezTo>
                      <a:pt x="22" y="15"/>
                      <a:pt x="22" y="24"/>
                      <a:pt x="20" y="33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8" name="Freeform 343"/>
              <p:cNvSpPr>
                <a:spLocks/>
              </p:cNvSpPr>
              <p:nvPr/>
            </p:nvSpPr>
            <p:spPr bwMode="gray">
              <a:xfrm>
                <a:off x="231775" y="25336501"/>
                <a:ext cx="655638" cy="195263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45" y="35"/>
                  </a:cxn>
                  <a:cxn ang="0">
                    <a:pos x="93" y="45"/>
                  </a:cxn>
                  <a:cxn ang="0">
                    <a:pos x="0" y="25"/>
                  </a:cxn>
                  <a:cxn ang="0">
                    <a:pos x="35" y="45"/>
                  </a:cxn>
                  <a:cxn ang="0">
                    <a:pos x="87" y="51"/>
                  </a:cxn>
                  <a:cxn ang="0">
                    <a:pos x="134" y="50"/>
                  </a:cxn>
                  <a:cxn ang="0">
                    <a:pos x="175" y="38"/>
                  </a:cxn>
                  <a:cxn ang="0">
                    <a:pos x="168" y="26"/>
                  </a:cxn>
                </a:cxnLst>
                <a:rect l="0" t="0" r="r" b="b"/>
                <a:pathLst>
                  <a:path w="175" h="52">
                    <a:moveTo>
                      <a:pt x="159" y="0"/>
                    </a:moveTo>
                    <a:cubicBezTo>
                      <a:pt x="161" y="18"/>
                      <a:pt x="162" y="27"/>
                      <a:pt x="145" y="35"/>
                    </a:cubicBezTo>
                    <a:cubicBezTo>
                      <a:pt x="130" y="43"/>
                      <a:pt x="111" y="45"/>
                      <a:pt x="93" y="45"/>
                    </a:cubicBezTo>
                    <a:cubicBezTo>
                      <a:pt x="60" y="47"/>
                      <a:pt x="28" y="37"/>
                      <a:pt x="0" y="25"/>
                    </a:cubicBezTo>
                    <a:cubicBezTo>
                      <a:pt x="13" y="32"/>
                      <a:pt x="20" y="42"/>
                      <a:pt x="35" y="45"/>
                    </a:cubicBezTo>
                    <a:cubicBezTo>
                      <a:pt x="51" y="49"/>
                      <a:pt x="70" y="50"/>
                      <a:pt x="87" y="51"/>
                    </a:cubicBezTo>
                    <a:cubicBezTo>
                      <a:pt x="102" y="52"/>
                      <a:pt x="120" y="52"/>
                      <a:pt x="134" y="50"/>
                    </a:cubicBezTo>
                    <a:cubicBezTo>
                      <a:pt x="148" y="48"/>
                      <a:pt x="161" y="41"/>
                      <a:pt x="175" y="38"/>
                    </a:cubicBezTo>
                    <a:cubicBezTo>
                      <a:pt x="174" y="33"/>
                      <a:pt x="171" y="29"/>
                      <a:pt x="168" y="26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9" name="Freeform 344"/>
              <p:cNvSpPr>
                <a:spLocks/>
              </p:cNvSpPr>
              <p:nvPr/>
            </p:nvSpPr>
            <p:spPr bwMode="gray">
              <a:xfrm>
                <a:off x="104775" y="25633363"/>
                <a:ext cx="430213" cy="407988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53" y="38"/>
                  </a:cxn>
                  <a:cxn ang="0">
                    <a:pos x="114" y="60"/>
                  </a:cxn>
                  <a:cxn ang="0">
                    <a:pos x="114" y="64"/>
                  </a:cxn>
                  <a:cxn ang="0">
                    <a:pos x="67" y="69"/>
                  </a:cxn>
                  <a:cxn ang="0">
                    <a:pos x="115" y="92"/>
                  </a:cxn>
                  <a:cxn ang="0">
                    <a:pos x="35" y="65"/>
                  </a:cxn>
                  <a:cxn ang="0">
                    <a:pos x="0" y="0"/>
                  </a:cxn>
                </a:cxnLst>
                <a:rect l="0" t="0" r="r" b="b"/>
                <a:pathLst>
                  <a:path w="115" h="109">
                    <a:moveTo>
                      <a:pt x="15" y="15"/>
                    </a:moveTo>
                    <a:cubicBezTo>
                      <a:pt x="28" y="21"/>
                      <a:pt x="40" y="30"/>
                      <a:pt x="53" y="38"/>
                    </a:cubicBezTo>
                    <a:cubicBezTo>
                      <a:pt x="73" y="51"/>
                      <a:pt x="91" y="53"/>
                      <a:pt x="114" y="60"/>
                    </a:cubicBezTo>
                    <a:cubicBezTo>
                      <a:pt x="114" y="61"/>
                      <a:pt x="114" y="63"/>
                      <a:pt x="114" y="64"/>
                    </a:cubicBezTo>
                    <a:cubicBezTo>
                      <a:pt x="99" y="67"/>
                      <a:pt x="82" y="69"/>
                      <a:pt x="67" y="69"/>
                    </a:cubicBezTo>
                    <a:cubicBezTo>
                      <a:pt x="78" y="79"/>
                      <a:pt x="103" y="81"/>
                      <a:pt x="115" y="92"/>
                    </a:cubicBezTo>
                    <a:cubicBezTo>
                      <a:pt x="88" y="109"/>
                      <a:pt x="56" y="78"/>
                      <a:pt x="35" y="65"/>
                    </a:cubicBezTo>
                    <a:cubicBezTo>
                      <a:pt x="9" y="50"/>
                      <a:pt x="16" y="20"/>
                      <a:pt x="0" y="0"/>
                    </a:cubicBezTo>
                  </a:path>
                </a:pathLst>
              </a:custGeom>
              <a:solidFill>
                <a:srgbClr val="9B97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0" name="Freeform 345"/>
              <p:cNvSpPr>
                <a:spLocks/>
              </p:cNvSpPr>
              <p:nvPr/>
            </p:nvSpPr>
            <p:spPr bwMode="gray">
              <a:xfrm>
                <a:off x="-3090863" y="25314276"/>
                <a:ext cx="468313" cy="600075"/>
              </a:xfrm>
              <a:custGeom>
                <a:avLst/>
                <a:gdLst/>
                <a:ahLst/>
                <a:cxnLst>
                  <a:cxn ang="0">
                    <a:pos x="85" y="0"/>
                  </a:cxn>
                  <a:cxn ang="0">
                    <a:pos x="42" y="76"/>
                  </a:cxn>
                  <a:cxn ang="0">
                    <a:pos x="0" y="160"/>
                  </a:cxn>
                  <a:cxn ang="0">
                    <a:pos x="62" y="88"/>
                  </a:cxn>
                  <a:cxn ang="0">
                    <a:pos x="85" y="73"/>
                  </a:cxn>
                  <a:cxn ang="0">
                    <a:pos x="87" y="47"/>
                  </a:cxn>
                  <a:cxn ang="0">
                    <a:pos x="125" y="29"/>
                  </a:cxn>
                  <a:cxn ang="0">
                    <a:pos x="125" y="21"/>
                  </a:cxn>
                  <a:cxn ang="0">
                    <a:pos x="91" y="12"/>
                  </a:cxn>
                </a:cxnLst>
                <a:rect l="0" t="0" r="r" b="b"/>
                <a:pathLst>
                  <a:path w="125" h="160">
                    <a:moveTo>
                      <a:pt x="85" y="0"/>
                    </a:moveTo>
                    <a:cubicBezTo>
                      <a:pt x="55" y="15"/>
                      <a:pt x="56" y="50"/>
                      <a:pt x="42" y="76"/>
                    </a:cubicBezTo>
                    <a:cubicBezTo>
                      <a:pt x="28" y="101"/>
                      <a:pt x="1" y="133"/>
                      <a:pt x="0" y="160"/>
                    </a:cubicBezTo>
                    <a:cubicBezTo>
                      <a:pt x="17" y="132"/>
                      <a:pt x="36" y="108"/>
                      <a:pt x="62" y="88"/>
                    </a:cubicBezTo>
                    <a:cubicBezTo>
                      <a:pt x="70" y="81"/>
                      <a:pt x="79" y="83"/>
                      <a:pt x="85" y="73"/>
                    </a:cubicBezTo>
                    <a:cubicBezTo>
                      <a:pt x="90" y="66"/>
                      <a:pt x="83" y="54"/>
                      <a:pt x="87" y="47"/>
                    </a:cubicBezTo>
                    <a:cubicBezTo>
                      <a:pt x="96" y="33"/>
                      <a:pt x="108" y="27"/>
                      <a:pt x="125" y="29"/>
                    </a:cubicBezTo>
                    <a:cubicBezTo>
                      <a:pt x="125" y="28"/>
                      <a:pt x="125" y="22"/>
                      <a:pt x="125" y="21"/>
                    </a:cubicBezTo>
                    <a:cubicBezTo>
                      <a:pt x="114" y="16"/>
                      <a:pt x="103" y="11"/>
                      <a:pt x="91" y="12"/>
                    </a:cubicBezTo>
                  </a:path>
                </a:pathLst>
              </a:custGeom>
              <a:solidFill>
                <a:srgbClr val="9B97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91" name="Gruppieren 270"/>
            <p:cNvGrpSpPr/>
            <p:nvPr/>
          </p:nvGrpSpPr>
          <p:grpSpPr bwMode="gray">
            <a:xfrm>
              <a:off x="542891" y="2993443"/>
              <a:ext cx="732041" cy="2340894"/>
              <a:chOff x="-3870325" y="-19711987"/>
              <a:chExt cx="5864225" cy="21453475"/>
            </a:xfrm>
          </p:grpSpPr>
          <p:sp>
            <p:nvSpPr>
              <p:cNvPr id="792" name="Freeform 81"/>
              <p:cNvSpPr>
                <a:spLocks/>
              </p:cNvSpPr>
              <p:nvPr/>
            </p:nvSpPr>
            <p:spPr bwMode="gray">
              <a:xfrm>
                <a:off x="-3076575" y="-676275"/>
                <a:ext cx="3457575" cy="1844675"/>
              </a:xfrm>
              <a:custGeom>
                <a:avLst/>
                <a:gdLst/>
                <a:ahLst/>
                <a:cxnLst>
                  <a:cxn ang="0">
                    <a:pos x="429" y="101"/>
                  </a:cxn>
                  <a:cxn ang="0">
                    <a:pos x="355" y="179"/>
                  </a:cxn>
                  <a:cxn ang="0">
                    <a:pos x="276" y="240"/>
                  </a:cxn>
                  <a:cxn ang="0">
                    <a:pos x="188" y="309"/>
                  </a:cxn>
                  <a:cxn ang="0">
                    <a:pos x="14" y="421"/>
                  </a:cxn>
                  <a:cxn ang="0">
                    <a:pos x="76" y="477"/>
                  </a:cxn>
                  <a:cxn ang="0">
                    <a:pos x="159" y="490"/>
                  </a:cxn>
                  <a:cxn ang="0">
                    <a:pos x="323" y="467"/>
                  </a:cxn>
                  <a:cxn ang="0">
                    <a:pos x="470" y="412"/>
                  </a:cxn>
                  <a:cxn ang="0">
                    <a:pos x="699" y="376"/>
                  </a:cxn>
                  <a:cxn ang="0">
                    <a:pos x="452" y="112"/>
                  </a:cxn>
                </a:cxnLst>
                <a:rect l="0" t="0" r="r" b="b"/>
                <a:pathLst>
                  <a:path w="922" h="492">
                    <a:moveTo>
                      <a:pt x="429" y="101"/>
                    </a:moveTo>
                    <a:cubicBezTo>
                      <a:pt x="402" y="122"/>
                      <a:pt x="363" y="146"/>
                      <a:pt x="355" y="179"/>
                    </a:cubicBezTo>
                    <a:cubicBezTo>
                      <a:pt x="335" y="183"/>
                      <a:pt x="296" y="222"/>
                      <a:pt x="276" y="240"/>
                    </a:cubicBezTo>
                    <a:cubicBezTo>
                      <a:pt x="247" y="266"/>
                      <a:pt x="226" y="294"/>
                      <a:pt x="188" y="309"/>
                    </a:cubicBezTo>
                    <a:cubicBezTo>
                      <a:pt x="149" y="324"/>
                      <a:pt x="0" y="364"/>
                      <a:pt x="14" y="421"/>
                    </a:cubicBezTo>
                    <a:cubicBezTo>
                      <a:pt x="42" y="435"/>
                      <a:pt x="50" y="466"/>
                      <a:pt x="76" y="477"/>
                    </a:cubicBezTo>
                    <a:cubicBezTo>
                      <a:pt x="92" y="484"/>
                      <a:pt x="143" y="489"/>
                      <a:pt x="159" y="490"/>
                    </a:cubicBezTo>
                    <a:cubicBezTo>
                      <a:pt x="216" y="492"/>
                      <a:pt x="263" y="467"/>
                      <a:pt x="323" y="467"/>
                    </a:cubicBezTo>
                    <a:cubicBezTo>
                      <a:pt x="396" y="467"/>
                      <a:pt x="411" y="447"/>
                      <a:pt x="470" y="412"/>
                    </a:cubicBezTo>
                    <a:cubicBezTo>
                      <a:pt x="539" y="371"/>
                      <a:pt x="622" y="392"/>
                      <a:pt x="699" y="376"/>
                    </a:cubicBezTo>
                    <a:cubicBezTo>
                      <a:pt x="922" y="224"/>
                      <a:pt x="494" y="0"/>
                      <a:pt x="452" y="112"/>
                    </a:cubicBezTo>
                  </a:path>
                </a:pathLst>
              </a:custGeom>
              <a:solidFill>
                <a:srgbClr val="0B0C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93" name="Freeform 82"/>
              <p:cNvSpPr>
                <a:spLocks/>
              </p:cNvSpPr>
              <p:nvPr/>
            </p:nvSpPr>
            <p:spPr bwMode="gray">
              <a:xfrm>
                <a:off x="-101600" y="-522287"/>
                <a:ext cx="2095500" cy="2263775"/>
              </a:xfrm>
              <a:custGeom>
                <a:avLst/>
                <a:gdLst/>
                <a:ahLst/>
                <a:cxnLst>
                  <a:cxn ang="0">
                    <a:pos x="36" y="184"/>
                  </a:cxn>
                  <a:cxn ang="0">
                    <a:pos x="99" y="402"/>
                  </a:cxn>
                  <a:cxn ang="0">
                    <a:pos x="156" y="413"/>
                  </a:cxn>
                  <a:cxn ang="0">
                    <a:pos x="183" y="465"/>
                  </a:cxn>
                  <a:cxn ang="0">
                    <a:pos x="261" y="538"/>
                  </a:cxn>
                  <a:cxn ang="0">
                    <a:pos x="532" y="527"/>
                  </a:cxn>
                  <a:cxn ang="0">
                    <a:pos x="409" y="317"/>
                  </a:cxn>
                  <a:cxn ang="0">
                    <a:pos x="341" y="212"/>
                  </a:cxn>
                  <a:cxn ang="0">
                    <a:pos x="257" y="77"/>
                  </a:cxn>
                  <a:cxn ang="0">
                    <a:pos x="48" y="184"/>
                  </a:cxn>
                </a:cxnLst>
                <a:rect l="0" t="0" r="r" b="b"/>
                <a:pathLst>
                  <a:path w="559" h="604">
                    <a:moveTo>
                      <a:pt x="36" y="184"/>
                    </a:moveTo>
                    <a:cubicBezTo>
                      <a:pt x="36" y="271"/>
                      <a:pt x="0" y="373"/>
                      <a:pt x="99" y="402"/>
                    </a:cubicBezTo>
                    <a:cubicBezTo>
                      <a:pt x="122" y="409"/>
                      <a:pt x="136" y="401"/>
                      <a:pt x="156" y="413"/>
                    </a:cubicBezTo>
                    <a:cubicBezTo>
                      <a:pt x="190" y="435"/>
                      <a:pt x="167" y="433"/>
                      <a:pt x="183" y="465"/>
                    </a:cubicBezTo>
                    <a:cubicBezTo>
                      <a:pt x="202" y="505"/>
                      <a:pt x="221" y="523"/>
                      <a:pt x="261" y="538"/>
                    </a:cubicBezTo>
                    <a:cubicBezTo>
                      <a:pt x="323" y="562"/>
                      <a:pt x="501" y="604"/>
                      <a:pt x="532" y="527"/>
                    </a:cubicBezTo>
                    <a:cubicBezTo>
                      <a:pt x="559" y="459"/>
                      <a:pt x="449" y="364"/>
                      <a:pt x="409" y="317"/>
                    </a:cubicBezTo>
                    <a:cubicBezTo>
                      <a:pt x="375" y="277"/>
                      <a:pt x="361" y="259"/>
                      <a:pt x="341" y="212"/>
                    </a:cubicBezTo>
                    <a:cubicBezTo>
                      <a:pt x="323" y="171"/>
                      <a:pt x="292" y="106"/>
                      <a:pt x="257" y="77"/>
                    </a:cubicBezTo>
                    <a:cubicBezTo>
                      <a:pt x="168" y="0"/>
                      <a:pt x="73" y="105"/>
                      <a:pt x="48" y="184"/>
                    </a:cubicBezTo>
                  </a:path>
                </a:pathLst>
              </a:custGeom>
              <a:solidFill>
                <a:srgbClr val="0004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94" name="Freeform 83"/>
              <p:cNvSpPr>
                <a:spLocks/>
              </p:cNvSpPr>
              <p:nvPr/>
            </p:nvSpPr>
            <p:spPr bwMode="gray">
              <a:xfrm>
                <a:off x="-1706563" y="61913"/>
                <a:ext cx="382588" cy="393700"/>
              </a:xfrm>
              <a:custGeom>
                <a:avLst/>
                <a:gdLst/>
                <a:ahLst/>
                <a:cxnLst>
                  <a:cxn ang="0">
                    <a:pos x="31" y="41"/>
                  </a:cxn>
                  <a:cxn ang="0">
                    <a:pos x="2" y="74"/>
                  </a:cxn>
                  <a:cxn ang="0">
                    <a:pos x="30" y="76"/>
                  </a:cxn>
                  <a:cxn ang="0">
                    <a:pos x="31" y="91"/>
                  </a:cxn>
                  <a:cxn ang="0">
                    <a:pos x="31" y="45"/>
                  </a:cxn>
                </a:cxnLst>
                <a:rect l="0" t="0" r="r" b="b"/>
                <a:pathLst>
                  <a:path w="102" h="105">
                    <a:moveTo>
                      <a:pt x="31" y="41"/>
                    </a:moveTo>
                    <a:cubicBezTo>
                      <a:pt x="12" y="42"/>
                      <a:pt x="0" y="55"/>
                      <a:pt x="2" y="74"/>
                    </a:cubicBezTo>
                    <a:cubicBezTo>
                      <a:pt x="10" y="72"/>
                      <a:pt x="22" y="77"/>
                      <a:pt x="30" y="76"/>
                    </a:cubicBezTo>
                    <a:cubicBezTo>
                      <a:pt x="30" y="80"/>
                      <a:pt x="31" y="86"/>
                      <a:pt x="31" y="91"/>
                    </a:cubicBezTo>
                    <a:cubicBezTo>
                      <a:pt x="102" y="105"/>
                      <a:pt x="90" y="0"/>
                      <a:pt x="31" y="45"/>
                    </a:cubicBezTo>
                  </a:path>
                </a:pathLst>
              </a:custGeom>
              <a:solidFill>
                <a:srgbClr val="DEE2E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95" name="Freeform 84"/>
              <p:cNvSpPr>
                <a:spLocks/>
              </p:cNvSpPr>
              <p:nvPr/>
            </p:nvSpPr>
            <p:spPr bwMode="gray">
              <a:xfrm>
                <a:off x="-1651000" y="249238"/>
                <a:ext cx="1304925" cy="495300"/>
              </a:xfrm>
              <a:custGeom>
                <a:avLst/>
                <a:gdLst/>
                <a:ahLst/>
                <a:cxnLst>
                  <a:cxn ang="0">
                    <a:pos x="315" y="16"/>
                  </a:cxn>
                  <a:cxn ang="0">
                    <a:pos x="146" y="79"/>
                  </a:cxn>
                  <a:cxn ang="0">
                    <a:pos x="0" y="131"/>
                  </a:cxn>
                  <a:cxn ang="0">
                    <a:pos x="167" y="32"/>
                  </a:cxn>
                  <a:cxn ang="0">
                    <a:pos x="252" y="4"/>
                  </a:cxn>
                  <a:cxn ang="0">
                    <a:pos x="299" y="26"/>
                  </a:cxn>
                  <a:cxn ang="0">
                    <a:pos x="307" y="38"/>
                  </a:cxn>
                </a:cxnLst>
                <a:rect l="0" t="0" r="r" b="b"/>
                <a:pathLst>
                  <a:path w="348" h="132">
                    <a:moveTo>
                      <a:pt x="315" y="16"/>
                    </a:moveTo>
                    <a:cubicBezTo>
                      <a:pt x="238" y="16"/>
                      <a:pt x="205" y="34"/>
                      <a:pt x="146" y="79"/>
                    </a:cubicBezTo>
                    <a:cubicBezTo>
                      <a:pt x="99" y="115"/>
                      <a:pt x="61" y="132"/>
                      <a:pt x="0" y="131"/>
                    </a:cubicBezTo>
                    <a:cubicBezTo>
                      <a:pt x="58" y="101"/>
                      <a:pt x="117" y="75"/>
                      <a:pt x="167" y="32"/>
                    </a:cubicBezTo>
                    <a:cubicBezTo>
                      <a:pt x="196" y="8"/>
                      <a:pt x="212" y="9"/>
                      <a:pt x="252" y="4"/>
                    </a:cubicBezTo>
                    <a:cubicBezTo>
                      <a:pt x="264" y="2"/>
                      <a:pt x="348" y="0"/>
                      <a:pt x="299" y="26"/>
                    </a:cubicBezTo>
                    <a:cubicBezTo>
                      <a:pt x="301" y="29"/>
                      <a:pt x="305" y="33"/>
                      <a:pt x="307" y="38"/>
                    </a:cubicBezTo>
                  </a:path>
                </a:pathLst>
              </a:custGeom>
              <a:solidFill>
                <a:srgbClr val="DEE2E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96" name="Freeform 85"/>
              <p:cNvSpPr>
                <a:spLocks/>
              </p:cNvSpPr>
              <p:nvPr/>
            </p:nvSpPr>
            <p:spPr bwMode="gray">
              <a:xfrm>
                <a:off x="1000125" y="419100"/>
                <a:ext cx="949325" cy="911225"/>
              </a:xfrm>
              <a:custGeom>
                <a:avLst/>
                <a:gdLst/>
                <a:ahLst/>
                <a:cxnLst>
                  <a:cxn ang="0">
                    <a:pos x="35" y="35"/>
                  </a:cxn>
                  <a:cxn ang="0">
                    <a:pos x="68" y="106"/>
                  </a:cxn>
                  <a:cxn ang="0">
                    <a:pos x="10" y="135"/>
                  </a:cxn>
                  <a:cxn ang="0">
                    <a:pos x="72" y="162"/>
                  </a:cxn>
                  <a:cxn ang="0">
                    <a:pos x="187" y="220"/>
                  </a:cxn>
                  <a:cxn ang="0">
                    <a:pos x="135" y="124"/>
                  </a:cxn>
                  <a:cxn ang="0">
                    <a:pos x="55" y="10"/>
                  </a:cxn>
                  <a:cxn ang="0">
                    <a:pos x="14" y="14"/>
                  </a:cxn>
                </a:cxnLst>
                <a:rect l="0" t="0" r="r" b="b"/>
                <a:pathLst>
                  <a:path w="253" h="243">
                    <a:moveTo>
                      <a:pt x="35" y="35"/>
                    </a:moveTo>
                    <a:cubicBezTo>
                      <a:pt x="52" y="54"/>
                      <a:pt x="67" y="81"/>
                      <a:pt x="68" y="106"/>
                    </a:cubicBezTo>
                    <a:cubicBezTo>
                      <a:pt x="50" y="105"/>
                      <a:pt x="0" y="104"/>
                      <a:pt x="10" y="135"/>
                    </a:cubicBezTo>
                    <a:cubicBezTo>
                      <a:pt x="15" y="150"/>
                      <a:pt x="61" y="156"/>
                      <a:pt x="72" y="162"/>
                    </a:cubicBezTo>
                    <a:cubicBezTo>
                      <a:pt x="102" y="180"/>
                      <a:pt x="143" y="243"/>
                      <a:pt x="187" y="220"/>
                    </a:cubicBezTo>
                    <a:cubicBezTo>
                      <a:pt x="253" y="185"/>
                      <a:pt x="156" y="138"/>
                      <a:pt x="135" y="124"/>
                    </a:cubicBezTo>
                    <a:cubicBezTo>
                      <a:pt x="96" y="98"/>
                      <a:pt x="79" y="53"/>
                      <a:pt x="55" y="10"/>
                    </a:cubicBezTo>
                    <a:cubicBezTo>
                      <a:pt x="40" y="5"/>
                      <a:pt x="21" y="0"/>
                      <a:pt x="14" y="14"/>
                    </a:cubicBezTo>
                  </a:path>
                </a:pathLst>
              </a:custGeom>
              <a:solidFill>
                <a:srgbClr val="DEE2E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97" name="Freeform 86"/>
              <p:cNvSpPr>
                <a:spLocks/>
              </p:cNvSpPr>
              <p:nvPr/>
            </p:nvSpPr>
            <p:spPr bwMode="gray">
              <a:xfrm>
                <a:off x="47625" y="452438"/>
                <a:ext cx="809625" cy="919163"/>
              </a:xfrm>
              <a:custGeom>
                <a:avLst/>
                <a:gdLst/>
                <a:ahLst/>
                <a:cxnLst>
                  <a:cxn ang="0">
                    <a:pos x="36" y="13"/>
                  </a:cxn>
                  <a:cxn ang="0">
                    <a:pos x="216" y="237"/>
                  </a:cxn>
                  <a:cxn ang="0">
                    <a:pos x="108" y="130"/>
                  </a:cxn>
                  <a:cxn ang="0">
                    <a:pos x="27" y="0"/>
                  </a:cxn>
                </a:cxnLst>
                <a:rect l="0" t="0" r="r" b="b"/>
                <a:pathLst>
                  <a:path w="216" h="245">
                    <a:moveTo>
                      <a:pt x="36" y="13"/>
                    </a:moveTo>
                    <a:cubicBezTo>
                      <a:pt x="156" y="33"/>
                      <a:pt x="104" y="200"/>
                      <a:pt x="216" y="237"/>
                    </a:cubicBezTo>
                    <a:cubicBezTo>
                      <a:pt x="163" y="245"/>
                      <a:pt x="127" y="165"/>
                      <a:pt x="108" y="130"/>
                    </a:cubicBezTo>
                    <a:cubicBezTo>
                      <a:pt x="94" y="104"/>
                      <a:pt x="0" y="23"/>
                      <a:pt x="27" y="0"/>
                    </a:cubicBezTo>
                  </a:path>
                </a:pathLst>
              </a:custGeom>
              <a:solidFill>
                <a:srgbClr val="DEE2E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98" name="Freeform 87"/>
              <p:cNvSpPr>
                <a:spLocks/>
              </p:cNvSpPr>
              <p:nvPr/>
            </p:nvSpPr>
            <p:spPr bwMode="gray">
              <a:xfrm>
                <a:off x="1427163" y="1300163"/>
                <a:ext cx="180975" cy="130175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2" y="3"/>
                  </a:cxn>
                  <a:cxn ang="0">
                    <a:pos x="43" y="31"/>
                  </a:cxn>
                  <a:cxn ang="0">
                    <a:pos x="47" y="7"/>
                  </a:cxn>
                  <a:cxn ang="0">
                    <a:pos x="35" y="2"/>
                  </a:cxn>
                </a:cxnLst>
                <a:rect l="0" t="0" r="r" b="b"/>
                <a:pathLst>
                  <a:path w="48" h="35">
                    <a:moveTo>
                      <a:pt x="31" y="2"/>
                    </a:moveTo>
                    <a:cubicBezTo>
                      <a:pt x="22" y="0"/>
                      <a:pt x="10" y="2"/>
                      <a:pt x="2" y="3"/>
                    </a:cubicBezTo>
                    <a:cubicBezTo>
                      <a:pt x="0" y="27"/>
                      <a:pt x="21" y="35"/>
                      <a:pt x="43" y="31"/>
                    </a:cubicBezTo>
                    <a:cubicBezTo>
                      <a:pt x="47" y="24"/>
                      <a:pt x="48" y="16"/>
                      <a:pt x="47" y="7"/>
                    </a:cubicBezTo>
                    <a:cubicBezTo>
                      <a:pt x="40" y="9"/>
                      <a:pt x="38" y="4"/>
                      <a:pt x="35" y="2"/>
                    </a:cubicBezTo>
                  </a:path>
                </a:pathLst>
              </a:custGeom>
              <a:solidFill>
                <a:srgbClr val="DEE2E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99" name="Freeform 88"/>
              <p:cNvSpPr>
                <a:spLocks/>
              </p:cNvSpPr>
              <p:nvPr/>
            </p:nvSpPr>
            <p:spPr bwMode="gray">
              <a:xfrm>
                <a:off x="614363" y="265113"/>
                <a:ext cx="280988" cy="330200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41" y="5"/>
                  </a:cxn>
                  <a:cxn ang="0">
                    <a:pos x="53" y="88"/>
                  </a:cxn>
                  <a:cxn ang="0">
                    <a:pos x="50" y="38"/>
                  </a:cxn>
                  <a:cxn ang="0">
                    <a:pos x="58" y="0"/>
                  </a:cxn>
                </a:cxnLst>
                <a:rect l="0" t="0" r="r" b="b"/>
                <a:pathLst>
                  <a:path w="75" h="88">
                    <a:moveTo>
                      <a:pt x="62" y="4"/>
                    </a:moveTo>
                    <a:cubicBezTo>
                      <a:pt x="56" y="3"/>
                      <a:pt x="48" y="4"/>
                      <a:pt x="41" y="5"/>
                    </a:cubicBezTo>
                    <a:cubicBezTo>
                      <a:pt x="46" y="28"/>
                      <a:pt x="0" y="86"/>
                      <a:pt x="53" y="88"/>
                    </a:cubicBezTo>
                    <a:cubicBezTo>
                      <a:pt x="56" y="71"/>
                      <a:pt x="53" y="53"/>
                      <a:pt x="50" y="38"/>
                    </a:cubicBezTo>
                    <a:cubicBezTo>
                      <a:pt x="72" y="33"/>
                      <a:pt x="75" y="13"/>
                      <a:pt x="58" y="0"/>
                    </a:cubicBezTo>
                  </a:path>
                </a:pathLst>
              </a:custGeom>
              <a:solidFill>
                <a:srgbClr val="DEE2E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0" name="Freeform 89"/>
              <p:cNvSpPr>
                <a:spLocks/>
              </p:cNvSpPr>
              <p:nvPr/>
            </p:nvSpPr>
            <p:spPr bwMode="gray">
              <a:xfrm>
                <a:off x="-2847975" y="-150812"/>
                <a:ext cx="1328738" cy="963613"/>
              </a:xfrm>
              <a:custGeom>
                <a:avLst/>
                <a:gdLst/>
                <a:ahLst/>
                <a:cxnLst>
                  <a:cxn ang="0">
                    <a:pos x="39" y="233"/>
                  </a:cxn>
                  <a:cxn ang="0">
                    <a:pos x="179" y="201"/>
                  </a:cxn>
                  <a:cxn ang="0">
                    <a:pos x="271" y="132"/>
                  </a:cxn>
                  <a:cxn ang="0">
                    <a:pos x="259" y="131"/>
                  </a:cxn>
                  <a:cxn ang="0">
                    <a:pos x="329" y="23"/>
                  </a:cxn>
                  <a:cxn ang="0">
                    <a:pos x="230" y="112"/>
                  </a:cxn>
                  <a:cxn ang="0">
                    <a:pos x="98" y="195"/>
                  </a:cxn>
                  <a:cxn ang="0">
                    <a:pos x="27" y="217"/>
                  </a:cxn>
                  <a:cxn ang="0">
                    <a:pos x="52" y="242"/>
                  </a:cxn>
                </a:cxnLst>
                <a:rect l="0" t="0" r="r" b="b"/>
                <a:pathLst>
                  <a:path w="354" h="257">
                    <a:moveTo>
                      <a:pt x="39" y="233"/>
                    </a:moveTo>
                    <a:cubicBezTo>
                      <a:pt x="93" y="233"/>
                      <a:pt x="133" y="229"/>
                      <a:pt x="179" y="201"/>
                    </a:cubicBezTo>
                    <a:cubicBezTo>
                      <a:pt x="210" y="182"/>
                      <a:pt x="274" y="175"/>
                      <a:pt x="271" y="132"/>
                    </a:cubicBezTo>
                    <a:cubicBezTo>
                      <a:pt x="267" y="131"/>
                      <a:pt x="263" y="132"/>
                      <a:pt x="259" y="131"/>
                    </a:cubicBezTo>
                    <a:cubicBezTo>
                      <a:pt x="257" y="108"/>
                      <a:pt x="354" y="52"/>
                      <a:pt x="329" y="23"/>
                    </a:cubicBezTo>
                    <a:cubicBezTo>
                      <a:pt x="310" y="0"/>
                      <a:pt x="240" y="96"/>
                      <a:pt x="230" y="112"/>
                    </a:cubicBezTo>
                    <a:cubicBezTo>
                      <a:pt x="199" y="158"/>
                      <a:pt x="149" y="179"/>
                      <a:pt x="98" y="195"/>
                    </a:cubicBezTo>
                    <a:cubicBezTo>
                      <a:pt x="80" y="201"/>
                      <a:pt x="40" y="205"/>
                      <a:pt x="27" y="217"/>
                    </a:cubicBezTo>
                    <a:cubicBezTo>
                      <a:pt x="0" y="241"/>
                      <a:pt x="21" y="257"/>
                      <a:pt x="52" y="242"/>
                    </a:cubicBezTo>
                  </a:path>
                </a:pathLst>
              </a:custGeom>
              <a:solidFill>
                <a:srgbClr val="DEE2E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1" name="Freeform 90"/>
              <p:cNvSpPr>
                <a:spLocks/>
              </p:cNvSpPr>
              <p:nvPr/>
            </p:nvSpPr>
            <p:spPr bwMode="gray">
              <a:xfrm>
                <a:off x="-3046413" y="-11569700"/>
                <a:ext cx="4418013" cy="12044363"/>
              </a:xfrm>
              <a:custGeom>
                <a:avLst/>
                <a:gdLst/>
                <a:ahLst/>
                <a:cxnLst>
                  <a:cxn ang="0">
                    <a:pos x="55" y="151"/>
                  </a:cxn>
                  <a:cxn ang="0">
                    <a:pos x="78" y="281"/>
                  </a:cxn>
                  <a:cxn ang="0">
                    <a:pos x="37" y="382"/>
                  </a:cxn>
                  <a:cxn ang="0">
                    <a:pos x="33" y="686"/>
                  </a:cxn>
                  <a:cxn ang="0">
                    <a:pos x="72" y="1082"/>
                  </a:cxn>
                  <a:cxn ang="0">
                    <a:pos x="100" y="1473"/>
                  </a:cxn>
                  <a:cxn ang="0">
                    <a:pos x="203" y="2087"/>
                  </a:cxn>
                  <a:cxn ang="0">
                    <a:pos x="268" y="2377"/>
                  </a:cxn>
                  <a:cxn ang="0">
                    <a:pos x="331" y="2676"/>
                  </a:cxn>
                  <a:cxn ang="0">
                    <a:pos x="331" y="2712"/>
                  </a:cxn>
                  <a:cxn ang="0">
                    <a:pos x="360" y="2865"/>
                  </a:cxn>
                  <a:cxn ang="0">
                    <a:pos x="398" y="3028"/>
                  </a:cxn>
                  <a:cxn ang="0">
                    <a:pos x="465" y="3046"/>
                  </a:cxn>
                  <a:cxn ang="0">
                    <a:pos x="551" y="3097"/>
                  </a:cxn>
                  <a:cxn ang="0">
                    <a:pos x="746" y="3164"/>
                  </a:cxn>
                  <a:cxn ang="0">
                    <a:pos x="765" y="2895"/>
                  </a:cxn>
                  <a:cxn ang="0">
                    <a:pos x="699" y="2595"/>
                  </a:cxn>
                  <a:cxn ang="0">
                    <a:pos x="664" y="2318"/>
                  </a:cxn>
                  <a:cxn ang="0">
                    <a:pos x="668" y="2009"/>
                  </a:cxn>
                  <a:cxn ang="0">
                    <a:pos x="635" y="1824"/>
                  </a:cxn>
                  <a:cxn ang="0">
                    <a:pos x="658" y="1638"/>
                  </a:cxn>
                  <a:cxn ang="0">
                    <a:pos x="613" y="1458"/>
                  </a:cxn>
                  <a:cxn ang="0">
                    <a:pos x="614" y="1261"/>
                  </a:cxn>
                  <a:cxn ang="0">
                    <a:pos x="681" y="1356"/>
                  </a:cxn>
                  <a:cxn ang="0">
                    <a:pos x="699" y="1501"/>
                  </a:cxn>
                  <a:cxn ang="0">
                    <a:pos x="742" y="1767"/>
                  </a:cxn>
                  <a:cxn ang="0">
                    <a:pos x="709" y="2110"/>
                  </a:cxn>
                  <a:cxn ang="0">
                    <a:pos x="720" y="2437"/>
                  </a:cxn>
                  <a:cxn ang="0">
                    <a:pos x="708" y="2657"/>
                  </a:cxn>
                  <a:cxn ang="0">
                    <a:pos x="681" y="2858"/>
                  </a:cxn>
                  <a:cxn ang="0">
                    <a:pos x="761" y="3062"/>
                  </a:cxn>
                  <a:cxn ang="0">
                    <a:pos x="888" y="3206"/>
                  </a:cxn>
                  <a:cxn ang="0">
                    <a:pos x="1108" y="3109"/>
                  </a:cxn>
                  <a:cxn ang="0">
                    <a:pos x="1125" y="2843"/>
                  </a:cxn>
                  <a:cxn ang="0">
                    <a:pos x="1125" y="2765"/>
                  </a:cxn>
                  <a:cxn ang="0">
                    <a:pos x="1108" y="2702"/>
                  </a:cxn>
                  <a:cxn ang="0">
                    <a:pos x="1148" y="2578"/>
                  </a:cxn>
                  <a:cxn ang="0">
                    <a:pos x="1148" y="2229"/>
                  </a:cxn>
                  <a:cxn ang="0">
                    <a:pos x="1153" y="2071"/>
                  </a:cxn>
                  <a:cxn ang="0">
                    <a:pos x="1125" y="1914"/>
                  </a:cxn>
                  <a:cxn ang="0">
                    <a:pos x="1148" y="1587"/>
                  </a:cxn>
                  <a:cxn ang="0">
                    <a:pos x="1142" y="1282"/>
                  </a:cxn>
                  <a:cxn ang="0">
                    <a:pos x="1153" y="1092"/>
                  </a:cxn>
                  <a:cxn ang="0">
                    <a:pos x="1125" y="911"/>
                  </a:cxn>
                  <a:cxn ang="0">
                    <a:pos x="1107" y="541"/>
                  </a:cxn>
                  <a:cxn ang="0">
                    <a:pos x="1024" y="168"/>
                  </a:cxn>
                  <a:cxn ang="0">
                    <a:pos x="731" y="17"/>
                  </a:cxn>
                  <a:cxn ang="0">
                    <a:pos x="152" y="79"/>
                  </a:cxn>
                  <a:cxn ang="0">
                    <a:pos x="72" y="151"/>
                  </a:cxn>
                </a:cxnLst>
                <a:rect l="0" t="0" r="r" b="b"/>
                <a:pathLst>
                  <a:path w="1178" h="3212">
                    <a:moveTo>
                      <a:pt x="55" y="151"/>
                    </a:moveTo>
                    <a:cubicBezTo>
                      <a:pt x="49" y="196"/>
                      <a:pt x="81" y="231"/>
                      <a:pt x="78" y="281"/>
                    </a:cubicBezTo>
                    <a:cubicBezTo>
                      <a:pt x="75" y="326"/>
                      <a:pt x="52" y="346"/>
                      <a:pt x="37" y="382"/>
                    </a:cubicBezTo>
                    <a:cubicBezTo>
                      <a:pt x="0" y="468"/>
                      <a:pt x="24" y="594"/>
                      <a:pt x="33" y="686"/>
                    </a:cubicBezTo>
                    <a:cubicBezTo>
                      <a:pt x="45" y="819"/>
                      <a:pt x="58" y="950"/>
                      <a:pt x="72" y="1082"/>
                    </a:cubicBezTo>
                    <a:cubicBezTo>
                      <a:pt x="86" y="1213"/>
                      <a:pt x="107" y="1338"/>
                      <a:pt x="100" y="1473"/>
                    </a:cubicBezTo>
                    <a:cubicBezTo>
                      <a:pt x="90" y="1687"/>
                      <a:pt x="167" y="1885"/>
                      <a:pt x="203" y="2087"/>
                    </a:cubicBezTo>
                    <a:cubicBezTo>
                      <a:pt x="221" y="2184"/>
                      <a:pt x="253" y="2275"/>
                      <a:pt x="268" y="2377"/>
                    </a:cubicBezTo>
                    <a:cubicBezTo>
                      <a:pt x="282" y="2471"/>
                      <a:pt x="342" y="2574"/>
                      <a:pt x="331" y="2676"/>
                    </a:cubicBezTo>
                    <a:cubicBezTo>
                      <a:pt x="330" y="2688"/>
                      <a:pt x="331" y="2700"/>
                      <a:pt x="331" y="2712"/>
                    </a:cubicBezTo>
                    <a:cubicBezTo>
                      <a:pt x="268" y="2741"/>
                      <a:pt x="351" y="2832"/>
                      <a:pt x="360" y="2865"/>
                    </a:cubicBezTo>
                    <a:cubicBezTo>
                      <a:pt x="375" y="2925"/>
                      <a:pt x="339" y="2982"/>
                      <a:pt x="398" y="3028"/>
                    </a:cubicBezTo>
                    <a:cubicBezTo>
                      <a:pt x="420" y="3045"/>
                      <a:pt x="440" y="3037"/>
                      <a:pt x="465" y="3046"/>
                    </a:cubicBezTo>
                    <a:cubicBezTo>
                      <a:pt x="487" y="3054"/>
                      <a:pt x="527" y="3085"/>
                      <a:pt x="551" y="3097"/>
                    </a:cubicBezTo>
                    <a:cubicBezTo>
                      <a:pt x="609" y="3126"/>
                      <a:pt x="681" y="3156"/>
                      <a:pt x="746" y="3164"/>
                    </a:cubicBezTo>
                    <a:cubicBezTo>
                      <a:pt x="725" y="3072"/>
                      <a:pt x="773" y="2987"/>
                      <a:pt x="765" y="2895"/>
                    </a:cubicBezTo>
                    <a:cubicBezTo>
                      <a:pt x="757" y="2795"/>
                      <a:pt x="726" y="2690"/>
                      <a:pt x="699" y="2595"/>
                    </a:cubicBezTo>
                    <a:cubicBezTo>
                      <a:pt x="673" y="2503"/>
                      <a:pt x="654" y="2417"/>
                      <a:pt x="664" y="2318"/>
                    </a:cubicBezTo>
                    <a:cubicBezTo>
                      <a:pt x="673" y="2225"/>
                      <a:pt x="695" y="2102"/>
                      <a:pt x="668" y="2009"/>
                    </a:cubicBezTo>
                    <a:cubicBezTo>
                      <a:pt x="650" y="1949"/>
                      <a:pt x="625" y="1893"/>
                      <a:pt x="635" y="1824"/>
                    </a:cubicBezTo>
                    <a:cubicBezTo>
                      <a:pt x="646" y="1757"/>
                      <a:pt x="672" y="1710"/>
                      <a:pt x="658" y="1638"/>
                    </a:cubicBezTo>
                    <a:cubicBezTo>
                      <a:pt x="645" y="1572"/>
                      <a:pt x="613" y="1532"/>
                      <a:pt x="613" y="1458"/>
                    </a:cubicBezTo>
                    <a:cubicBezTo>
                      <a:pt x="613" y="1392"/>
                      <a:pt x="610" y="1326"/>
                      <a:pt x="614" y="1261"/>
                    </a:cubicBezTo>
                    <a:cubicBezTo>
                      <a:pt x="645" y="1296"/>
                      <a:pt x="669" y="1309"/>
                      <a:pt x="681" y="1356"/>
                    </a:cubicBezTo>
                    <a:cubicBezTo>
                      <a:pt x="693" y="1402"/>
                      <a:pt x="692" y="1455"/>
                      <a:pt x="699" y="1501"/>
                    </a:cubicBezTo>
                    <a:cubicBezTo>
                      <a:pt x="712" y="1593"/>
                      <a:pt x="742" y="1668"/>
                      <a:pt x="742" y="1767"/>
                    </a:cubicBezTo>
                    <a:cubicBezTo>
                      <a:pt x="742" y="1887"/>
                      <a:pt x="727" y="1996"/>
                      <a:pt x="709" y="2110"/>
                    </a:cubicBezTo>
                    <a:cubicBezTo>
                      <a:pt x="692" y="2218"/>
                      <a:pt x="720" y="2327"/>
                      <a:pt x="720" y="2437"/>
                    </a:cubicBezTo>
                    <a:cubicBezTo>
                      <a:pt x="720" y="2509"/>
                      <a:pt x="719" y="2585"/>
                      <a:pt x="708" y="2657"/>
                    </a:cubicBezTo>
                    <a:cubicBezTo>
                      <a:pt x="698" y="2726"/>
                      <a:pt x="676" y="2784"/>
                      <a:pt x="681" y="2858"/>
                    </a:cubicBezTo>
                    <a:cubicBezTo>
                      <a:pt x="685" y="2936"/>
                      <a:pt x="733" y="2993"/>
                      <a:pt x="761" y="3062"/>
                    </a:cubicBezTo>
                    <a:cubicBezTo>
                      <a:pt x="779" y="3106"/>
                      <a:pt x="832" y="3212"/>
                      <a:pt x="888" y="3206"/>
                    </a:cubicBezTo>
                    <a:cubicBezTo>
                      <a:pt x="920" y="3108"/>
                      <a:pt x="1051" y="3169"/>
                      <a:pt x="1108" y="3109"/>
                    </a:cubicBezTo>
                    <a:cubicBezTo>
                      <a:pt x="1178" y="3035"/>
                      <a:pt x="1133" y="2934"/>
                      <a:pt x="1125" y="2843"/>
                    </a:cubicBezTo>
                    <a:cubicBezTo>
                      <a:pt x="1123" y="2817"/>
                      <a:pt x="1129" y="2790"/>
                      <a:pt x="1125" y="2765"/>
                    </a:cubicBezTo>
                    <a:cubicBezTo>
                      <a:pt x="1122" y="2744"/>
                      <a:pt x="1107" y="2723"/>
                      <a:pt x="1108" y="2702"/>
                    </a:cubicBezTo>
                    <a:cubicBezTo>
                      <a:pt x="1111" y="2665"/>
                      <a:pt x="1139" y="2616"/>
                      <a:pt x="1148" y="2578"/>
                    </a:cubicBezTo>
                    <a:cubicBezTo>
                      <a:pt x="1175" y="2463"/>
                      <a:pt x="1153" y="2350"/>
                      <a:pt x="1148" y="2229"/>
                    </a:cubicBezTo>
                    <a:cubicBezTo>
                      <a:pt x="1145" y="2175"/>
                      <a:pt x="1151" y="2124"/>
                      <a:pt x="1153" y="2071"/>
                    </a:cubicBezTo>
                    <a:cubicBezTo>
                      <a:pt x="1156" y="2014"/>
                      <a:pt x="1131" y="1968"/>
                      <a:pt x="1125" y="1914"/>
                    </a:cubicBezTo>
                    <a:cubicBezTo>
                      <a:pt x="1112" y="1802"/>
                      <a:pt x="1143" y="1694"/>
                      <a:pt x="1148" y="1587"/>
                    </a:cubicBezTo>
                    <a:cubicBezTo>
                      <a:pt x="1153" y="1484"/>
                      <a:pt x="1137" y="1386"/>
                      <a:pt x="1142" y="1282"/>
                    </a:cubicBezTo>
                    <a:cubicBezTo>
                      <a:pt x="1145" y="1218"/>
                      <a:pt x="1154" y="1157"/>
                      <a:pt x="1153" y="1092"/>
                    </a:cubicBezTo>
                    <a:cubicBezTo>
                      <a:pt x="1153" y="1028"/>
                      <a:pt x="1131" y="969"/>
                      <a:pt x="1125" y="911"/>
                    </a:cubicBezTo>
                    <a:cubicBezTo>
                      <a:pt x="1114" y="786"/>
                      <a:pt x="1151" y="664"/>
                      <a:pt x="1107" y="541"/>
                    </a:cubicBezTo>
                    <a:cubicBezTo>
                      <a:pt x="1063" y="418"/>
                      <a:pt x="1051" y="297"/>
                      <a:pt x="1024" y="168"/>
                    </a:cubicBezTo>
                    <a:cubicBezTo>
                      <a:pt x="1000" y="52"/>
                      <a:pt x="839" y="26"/>
                      <a:pt x="731" y="17"/>
                    </a:cubicBezTo>
                    <a:cubicBezTo>
                      <a:pt x="534" y="0"/>
                      <a:pt x="335" y="29"/>
                      <a:pt x="152" y="79"/>
                    </a:cubicBezTo>
                    <a:cubicBezTo>
                      <a:pt x="146" y="114"/>
                      <a:pt x="107" y="143"/>
                      <a:pt x="72" y="151"/>
                    </a:cubicBezTo>
                  </a:path>
                </a:pathLst>
              </a:custGeom>
              <a:solidFill>
                <a:srgbClr val="585C5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2" name="Freeform 91"/>
              <p:cNvSpPr>
                <a:spLocks/>
              </p:cNvSpPr>
              <p:nvPr/>
            </p:nvSpPr>
            <p:spPr bwMode="gray">
              <a:xfrm>
                <a:off x="-2055813" y="-18129250"/>
                <a:ext cx="1924050" cy="2647950"/>
              </a:xfrm>
              <a:custGeom>
                <a:avLst/>
                <a:gdLst/>
                <a:ahLst/>
                <a:cxnLst>
                  <a:cxn ang="0">
                    <a:pos x="122" y="205"/>
                  </a:cxn>
                  <a:cxn ang="0">
                    <a:pos x="141" y="437"/>
                  </a:cxn>
                  <a:cxn ang="0">
                    <a:pos x="214" y="683"/>
                  </a:cxn>
                  <a:cxn ang="0">
                    <a:pos x="488" y="510"/>
                  </a:cxn>
                  <a:cxn ang="0">
                    <a:pos x="407" y="124"/>
                  </a:cxn>
                  <a:cxn ang="0">
                    <a:pos x="143" y="184"/>
                  </a:cxn>
                </a:cxnLst>
                <a:rect l="0" t="0" r="r" b="b"/>
                <a:pathLst>
                  <a:path w="513" h="706">
                    <a:moveTo>
                      <a:pt x="122" y="205"/>
                    </a:moveTo>
                    <a:cubicBezTo>
                      <a:pt x="137" y="280"/>
                      <a:pt x="146" y="354"/>
                      <a:pt x="141" y="437"/>
                    </a:cubicBezTo>
                    <a:cubicBezTo>
                      <a:pt x="0" y="522"/>
                      <a:pt x="74" y="660"/>
                      <a:pt x="214" y="683"/>
                    </a:cubicBezTo>
                    <a:cubicBezTo>
                      <a:pt x="351" y="706"/>
                      <a:pt x="455" y="646"/>
                      <a:pt x="488" y="510"/>
                    </a:cubicBezTo>
                    <a:cubicBezTo>
                      <a:pt x="513" y="407"/>
                      <a:pt x="455" y="214"/>
                      <a:pt x="407" y="124"/>
                    </a:cubicBezTo>
                    <a:cubicBezTo>
                      <a:pt x="342" y="0"/>
                      <a:pt x="146" y="43"/>
                      <a:pt x="143" y="184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3" name="Freeform 92"/>
              <p:cNvSpPr>
                <a:spLocks/>
              </p:cNvSpPr>
              <p:nvPr/>
            </p:nvSpPr>
            <p:spPr bwMode="gray">
              <a:xfrm>
                <a:off x="-409575" y="-17097375"/>
                <a:ext cx="157163" cy="258763"/>
              </a:xfrm>
              <a:custGeom>
                <a:avLst/>
                <a:gdLst/>
                <a:ahLst/>
                <a:cxnLst>
                  <a:cxn ang="0">
                    <a:pos x="20" y="45"/>
                  </a:cxn>
                  <a:cxn ang="0">
                    <a:pos x="42" y="69"/>
                  </a:cxn>
                  <a:cxn ang="0">
                    <a:pos x="37" y="42"/>
                  </a:cxn>
                  <a:cxn ang="0">
                    <a:pos x="26" y="12"/>
                  </a:cxn>
                  <a:cxn ang="0">
                    <a:pos x="14" y="4"/>
                  </a:cxn>
                  <a:cxn ang="0">
                    <a:pos x="5" y="17"/>
                  </a:cxn>
                  <a:cxn ang="0">
                    <a:pos x="18" y="45"/>
                  </a:cxn>
                </a:cxnLst>
                <a:rect l="0" t="0" r="r" b="b"/>
                <a:pathLst>
                  <a:path w="42" h="69">
                    <a:moveTo>
                      <a:pt x="20" y="45"/>
                    </a:moveTo>
                    <a:cubicBezTo>
                      <a:pt x="26" y="51"/>
                      <a:pt x="34" y="66"/>
                      <a:pt x="42" y="69"/>
                    </a:cubicBezTo>
                    <a:cubicBezTo>
                      <a:pt x="42" y="59"/>
                      <a:pt x="39" y="51"/>
                      <a:pt x="37" y="42"/>
                    </a:cubicBezTo>
                    <a:cubicBezTo>
                      <a:pt x="34" y="29"/>
                      <a:pt x="30" y="22"/>
                      <a:pt x="26" y="12"/>
                    </a:cubicBezTo>
                    <a:cubicBezTo>
                      <a:pt x="22" y="5"/>
                      <a:pt x="22" y="0"/>
                      <a:pt x="14" y="4"/>
                    </a:cubicBezTo>
                    <a:cubicBezTo>
                      <a:pt x="11" y="5"/>
                      <a:pt x="6" y="14"/>
                      <a:pt x="5" y="17"/>
                    </a:cubicBezTo>
                    <a:cubicBezTo>
                      <a:pt x="0" y="32"/>
                      <a:pt x="16" y="37"/>
                      <a:pt x="18" y="45"/>
                    </a:cubicBezTo>
                  </a:path>
                </a:pathLst>
              </a:custGeom>
              <a:solidFill>
                <a:srgbClr val="E2CEC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4" name="Freeform 93"/>
              <p:cNvSpPr>
                <a:spLocks/>
              </p:cNvSpPr>
              <p:nvPr/>
            </p:nvSpPr>
            <p:spPr bwMode="gray">
              <a:xfrm>
                <a:off x="-1587500" y="-17067212"/>
                <a:ext cx="1296988" cy="768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45"/>
                  </a:cxn>
                  <a:cxn ang="0">
                    <a:pos x="45" y="97"/>
                  </a:cxn>
                  <a:cxn ang="0">
                    <a:pos x="125" y="177"/>
                  </a:cxn>
                  <a:cxn ang="0">
                    <a:pos x="246" y="190"/>
                  </a:cxn>
                  <a:cxn ang="0">
                    <a:pos x="346" y="14"/>
                  </a:cxn>
                </a:cxnLst>
                <a:rect l="0" t="0" r="r" b="b"/>
                <a:pathLst>
                  <a:path w="346" h="205">
                    <a:moveTo>
                      <a:pt x="0" y="0"/>
                    </a:moveTo>
                    <a:cubicBezTo>
                      <a:pt x="7" y="19"/>
                      <a:pt x="13" y="29"/>
                      <a:pt x="23" y="45"/>
                    </a:cubicBezTo>
                    <a:cubicBezTo>
                      <a:pt x="33" y="62"/>
                      <a:pt x="33" y="82"/>
                      <a:pt x="45" y="97"/>
                    </a:cubicBezTo>
                    <a:cubicBezTo>
                      <a:pt x="70" y="127"/>
                      <a:pt x="87" y="157"/>
                      <a:pt x="125" y="177"/>
                    </a:cubicBezTo>
                    <a:cubicBezTo>
                      <a:pt x="150" y="191"/>
                      <a:pt x="216" y="205"/>
                      <a:pt x="246" y="190"/>
                    </a:cubicBezTo>
                    <a:cubicBezTo>
                      <a:pt x="303" y="163"/>
                      <a:pt x="346" y="38"/>
                      <a:pt x="346" y="14"/>
                    </a:cubicBezTo>
                  </a:path>
                </a:pathLst>
              </a:custGeom>
              <a:solidFill>
                <a:srgbClr val="E2CEC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5" name="Freeform 94"/>
              <p:cNvSpPr>
                <a:spLocks/>
              </p:cNvSpPr>
              <p:nvPr/>
            </p:nvSpPr>
            <p:spPr bwMode="gray">
              <a:xfrm>
                <a:off x="-2055813" y="-19629437"/>
                <a:ext cx="2047875" cy="3203575"/>
              </a:xfrm>
              <a:custGeom>
                <a:avLst/>
                <a:gdLst/>
                <a:ahLst/>
                <a:cxnLst>
                  <a:cxn ang="0">
                    <a:pos x="48" y="367"/>
                  </a:cxn>
                  <a:cxn ang="0">
                    <a:pos x="1" y="422"/>
                  </a:cxn>
                  <a:cxn ang="0">
                    <a:pos x="43" y="495"/>
                  </a:cxn>
                  <a:cxn ang="0">
                    <a:pos x="63" y="525"/>
                  </a:cxn>
                  <a:cxn ang="0">
                    <a:pos x="76" y="578"/>
                  </a:cxn>
                  <a:cxn ang="0">
                    <a:pos x="132" y="702"/>
                  </a:cxn>
                  <a:cxn ang="0">
                    <a:pos x="171" y="746"/>
                  </a:cxn>
                  <a:cxn ang="0">
                    <a:pos x="251" y="827"/>
                  </a:cxn>
                  <a:cxn ang="0">
                    <a:pos x="372" y="840"/>
                  </a:cxn>
                  <a:cxn ang="0">
                    <a:pos x="473" y="692"/>
                  </a:cxn>
                  <a:cxn ang="0">
                    <a:pos x="511" y="599"/>
                  </a:cxn>
                  <a:cxn ang="0">
                    <a:pos x="529" y="410"/>
                  </a:cxn>
                  <a:cxn ang="0">
                    <a:pos x="372" y="60"/>
                  </a:cxn>
                  <a:cxn ang="0">
                    <a:pos x="112" y="89"/>
                  </a:cxn>
                  <a:cxn ang="0">
                    <a:pos x="40" y="216"/>
                  </a:cxn>
                  <a:cxn ang="0">
                    <a:pos x="48" y="367"/>
                  </a:cxn>
                </a:cxnLst>
                <a:rect l="0" t="0" r="r" b="b"/>
                <a:pathLst>
                  <a:path w="546" h="854">
                    <a:moveTo>
                      <a:pt x="48" y="367"/>
                    </a:moveTo>
                    <a:cubicBezTo>
                      <a:pt x="6" y="358"/>
                      <a:pt x="2" y="391"/>
                      <a:pt x="1" y="422"/>
                    </a:cubicBezTo>
                    <a:cubicBezTo>
                      <a:pt x="0" y="467"/>
                      <a:pt x="17" y="469"/>
                      <a:pt x="43" y="495"/>
                    </a:cubicBezTo>
                    <a:cubicBezTo>
                      <a:pt x="51" y="503"/>
                      <a:pt x="54" y="517"/>
                      <a:pt x="63" y="525"/>
                    </a:cubicBezTo>
                    <a:cubicBezTo>
                      <a:pt x="75" y="534"/>
                      <a:pt x="67" y="564"/>
                      <a:pt x="76" y="578"/>
                    </a:cubicBezTo>
                    <a:cubicBezTo>
                      <a:pt x="92" y="600"/>
                      <a:pt x="122" y="686"/>
                      <a:pt x="132" y="702"/>
                    </a:cubicBezTo>
                    <a:cubicBezTo>
                      <a:pt x="142" y="719"/>
                      <a:pt x="159" y="731"/>
                      <a:pt x="171" y="746"/>
                    </a:cubicBezTo>
                    <a:cubicBezTo>
                      <a:pt x="196" y="777"/>
                      <a:pt x="213" y="806"/>
                      <a:pt x="251" y="827"/>
                    </a:cubicBezTo>
                    <a:cubicBezTo>
                      <a:pt x="277" y="840"/>
                      <a:pt x="342" y="854"/>
                      <a:pt x="372" y="840"/>
                    </a:cubicBezTo>
                    <a:cubicBezTo>
                      <a:pt x="400" y="826"/>
                      <a:pt x="464" y="716"/>
                      <a:pt x="473" y="692"/>
                    </a:cubicBezTo>
                    <a:cubicBezTo>
                      <a:pt x="485" y="660"/>
                      <a:pt x="498" y="628"/>
                      <a:pt x="511" y="599"/>
                    </a:cubicBezTo>
                    <a:cubicBezTo>
                      <a:pt x="537" y="542"/>
                      <a:pt x="521" y="470"/>
                      <a:pt x="529" y="410"/>
                    </a:cubicBezTo>
                    <a:cubicBezTo>
                      <a:pt x="546" y="285"/>
                      <a:pt x="466" y="132"/>
                      <a:pt x="372" y="60"/>
                    </a:cubicBezTo>
                    <a:cubicBezTo>
                      <a:pt x="294" y="0"/>
                      <a:pt x="170" y="12"/>
                      <a:pt x="112" y="89"/>
                    </a:cubicBezTo>
                    <a:cubicBezTo>
                      <a:pt x="88" y="120"/>
                      <a:pt x="55" y="179"/>
                      <a:pt x="40" y="216"/>
                    </a:cubicBezTo>
                    <a:cubicBezTo>
                      <a:pt x="28" y="248"/>
                      <a:pt x="1" y="298"/>
                      <a:pt x="48" y="367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6" name="Freeform 95"/>
              <p:cNvSpPr>
                <a:spLocks/>
              </p:cNvSpPr>
              <p:nvPr/>
            </p:nvSpPr>
            <p:spPr bwMode="gray">
              <a:xfrm>
                <a:off x="-3870325" y="-16865596"/>
                <a:ext cx="5691179" cy="6361109"/>
              </a:xfrm>
              <a:custGeom>
                <a:avLst/>
                <a:gdLst/>
                <a:ahLst/>
                <a:cxnLst>
                  <a:cxn ang="0">
                    <a:pos x="568" y="110"/>
                  </a:cxn>
                  <a:cxn ang="0">
                    <a:pos x="365" y="239"/>
                  </a:cxn>
                  <a:cxn ang="0">
                    <a:pos x="185" y="357"/>
                  </a:cxn>
                  <a:cxn ang="0">
                    <a:pos x="67" y="567"/>
                  </a:cxn>
                  <a:cxn ang="0">
                    <a:pos x="74" y="680"/>
                  </a:cxn>
                  <a:cxn ang="0">
                    <a:pos x="62" y="820"/>
                  </a:cxn>
                  <a:cxn ang="0">
                    <a:pos x="5" y="1011"/>
                  </a:cxn>
                  <a:cxn ang="0">
                    <a:pos x="16" y="1237"/>
                  </a:cxn>
                  <a:cxn ang="0">
                    <a:pos x="101" y="1406"/>
                  </a:cxn>
                  <a:cxn ang="0">
                    <a:pos x="264" y="1417"/>
                  </a:cxn>
                  <a:cxn ang="0">
                    <a:pos x="276" y="1591"/>
                  </a:cxn>
                  <a:cxn ang="0">
                    <a:pos x="731" y="1681"/>
                  </a:cxn>
                  <a:cxn ang="0">
                    <a:pos x="968" y="1655"/>
                  </a:cxn>
                  <a:cxn ang="0">
                    <a:pos x="1154" y="1631"/>
                  </a:cxn>
                  <a:cxn ang="0">
                    <a:pos x="1283" y="1569"/>
                  </a:cxn>
                  <a:cxn ang="0">
                    <a:pos x="1447" y="1147"/>
                  </a:cxn>
                  <a:cxn ang="0">
                    <a:pos x="1509" y="617"/>
                  </a:cxn>
                  <a:cxn ang="0">
                    <a:pos x="1492" y="398"/>
                  </a:cxn>
                  <a:cxn ang="0">
                    <a:pos x="1417" y="202"/>
                  </a:cxn>
                  <a:cxn ang="0">
                    <a:pos x="1014" y="53"/>
                  </a:cxn>
                  <a:cxn ang="0">
                    <a:pos x="745" y="222"/>
                  </a:cxn>
                  <a:cxn ang="0">
                    <a:pos x="608" y="70"/>
                  </a:cxn>
                  <a:cxn ang="0">
                    <a:pos x="535" y="133"/>
                  </a:cxn>
                </a:cxnLst>
                <a:rect l="0" t="0" r="r" b="b"/>
                <a:pathLst>
                  <a:path w="1518" h="1696">
                    <a:moveTo>
                      <a:pt x="568" y="110"/>
                    </a:moveTo>
                    <a:cubicBezTo>
                      <a:pt x="491" y="130"/>
                      <a:pt x="436" y="199"/>
                      <a:pt x="365" y="239"/>
                    </a:cubicBezTo>
                    <a:cubicBezTo>
                      <a:pt x="303" y="273"/>
                      <a:pt x="246" y="311"/>
                      <a:pt x="185" y="357"/>
                    </a:cubicBezTo>
                    <a:cubicBezTo>
                      <a:pt x="127" y="401"/>
                      <a:pt x="49" y="492"/>
                      <a:pt x="67" y="567"/>
                    </a:cubicBezTo>
                    <a:cubicBezTo>
                      <a:pt x="79" y="619"/>
                      <a:pt x="85" y="626"/>
                      <a:pt x="74" y="680"/>
                    </a:cubicBezTo>
                    <a:cubicBezTo>
                      <a:pt x="65" y="726"/>
                      <a:pt x="69" y="773"/>
                      <a:pt x="62" y="820"/>
                    </a:cubicBezTo>
                    <a:cubicBezTo>
                      <a:pt x="52" y="884"/>
                      <a:pt x="11" y="945"/>
                      <a:pt x="5" y="1011"/>
                    </a:cubicBezTo>
                    <a:cubicBezTo>
                      <a:pt x="0" y="1079"/>
                      <a:pt x="9" y="1168"/>
                      <a:pt x="16" y="1237"/>
                    </a:cubicBezTo>
                    <a:cubicBezTo>
                      <a:pt x="22" y="1288"/>
                      <a:pt x="46" y="1388"/>
                      <a:pt x="101" y="1406"/>
                    </a:cubicBezTo>
                    <a:cubicBezTo>
                      <a:pt x="173" y="1429"/>
                      <a:pt x="202" y="1362"/>
                      <a:pt x="264" y="1417"/>
                    </a:cubicBezTo>
                    <a:cubicBezTo>
                      <a:pt x="255" y="1448"/>
                      <a:pt x="169" y="1479"/>
                      <a:pt x="276" y="1591"/>
                    </a:cubicBezTo>
                    <a:cubicBezTo>
                      <a:pt x="319" y="1637"/>
                      <a:pt x="670" y="1696"/>
                      <a:pt x="731" y="1681"/>
                    </a:cubicBezTo>
                    <a:cubicBezTo>
                      <a:pt x="804" y="1663"/>
                      <a:pt x="915" y="1665"/>
                      <a:pt x="968" y="1655"/>
                    </a:cubicBezTo>
                    <a:cubicBezTo>
                      <a:pt x="1014" y="1646"/>
                      <a:pt x="1154" y="1630"/>
                      <a:pt x="1154" y="1631"/>
                    </a:cubicBezTo>
                    <a:cubicBezTo>
                      <a:pt x="1151" y="1611"/>
                      <a:pt x="1278" y="1590"/>
                      <a:pt x="1283" y="1569"/>
                    </a:cubicBezTo>
                    <a:cubicBezTo>
                      <a:pt x="1362" y="1451"/>
                      <a:pt x="1355" y="1386"/>
                      <a:pt x="1447" y="1147"/>
                    </a:cubicBezTo>
                    <a:cubicBezTo>
                      <a:pt x="1509" y="985"/>
                      <a:pt x="1518" y="806"/>
                      <a:pt x="1509" y="617"/>
                    </a:cubicBezTo>
                    <a:cubicBezTo>
                      <a:pt x="1505" y="543"/>
                      <a:pt x="1492" y="476"/>
                      <a:pt x="1492" y="398"/>
                    </a:cubicBezTo>
                    <a:cubicBezTo>
                      <a:pt x="1492" y="311"/>
                      <a:pt x="1485" y="256"/>
                      <a:pt x="1417" y="202"/>
                    </a:cubicBezTo>
                    <a:cubicBezTo>
                      <a:pt x="1308" y="115"/>
                      <a:pt x="1156" y="67"/>
                      <a:pt x="1014" y="53"/>
                    </a:cubicBezTo>
                    <a:cubicBezTo>
                      <a:pt x="988" y="0"/>
                      <a:pt x="813" y="250"/>
                      <a:pt x="745" y="222"/>
                    </a:cubicBezTo>
                    <a:cubicBezTo>
                      <a:pt x="667" y="189"/>
                      <a:pt x="574" y="100"/>
                      <a:pt x="608" y="70"/>
                    </a:cubicBezTo>
                    <a:cubicBezTo>
                      <a:pt x="588" y="98"/>
                      <a:pt x="551" y="100"/>
                      <a:pt x="535" y="133"/>
                    </a:cubicBezTo>
                  </a:path>
                </a:pathLst>
              </a:custGeom>
              <a:solidFill>
                <a:srgbClr val="DAE3E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7" name="Freeform 96"/>
              <p:cNvSpPr>
                <a:spLocks/>
              </p:cNvSpPr>
              <p:nvPr/>
            </p:nvSpPr>
            <p:spPr bwMode="gray">
              <a:xfrm>
                <a:off x="-577850" y="-16665575"/>
                <a:ext cx="1341438" cy="857250"/>
              </a:xfrm>
              <a:custGeom>
                <a:avLst/>
                <a:gdLst/>
                <a:ahLst/>
                <a:cxnLst>
                  <a:cxn ang="0">
                    <a:pos x="97" y="0"/>
                  </a:cxn>
                  <a:cxn ang="0">
                    <a:pos x="303" y="60"/>
                  </a:cxn>
                  <a:cxn ang="0">
                    <a:pos x="358" y="106"/>
                  </a:cxn>
                  <a:cxn ang="0">
                    <a:pos x="203" y="76"/>
                  </a:cxn>
                  <a:cxn ang="0">
                    <a:pos x="136" y="173"/>
                  </a:cxn>
                  <a:cxn ang="0">
                    <a:pos x="21" y="223"/>
                  </a:cxn>
                  <a:cxn ang="0">
                    <a:pos x="58" y="105"/>
                  </a:cxn>
                  <a:cxn ang="0">
                    <a:pos x="131" y="13"/>
                  </a:cxn>
                </a:cxnLst>
                <a:rect l="0" t="0" r="r" b="b"/>
                <a:pathLst>
                  <a:path w="358" h="229">
                    <a:moveTo>
                      <a:pt x="97" y="0"/>
                    </a:moveTo>
                    <a:cubicBezTo>
                      <a:pt x="155" y="28"/>
                      <a:pt x="241" y="50"/>
                      <a:pt x="303" y="60"/>
                    </a:cubicBezTo>
                    <a:cubicBezTo>
                      <a:pt x="315" y="77"/>
                      <a:pt x="339" y="97"/>
                      <a:pt x="358" y="106"/>
                    </a:cubicBezTo>
                    <a:cubicBezTo>
                      <a:pt x="309" y="97"/>
                      <a:pt x="254" y="70"/>
                      <a:pt x="203" y="76"/>
                    </a:cubicBezTo>
                    <a:cubicBezTo>
                      <a:pt x="136" y="84"/>
                      <a:pt x="190" y="147"/>
                      <a:pt x="136" y="173"/>
                    </a:cubicBezTo>
                    <a:cubicBezTo>
                      <a:pt x="106" y="119"/>
                      <a:pt x="62" y="229"/>
                      <a:pt x="21" y="223"/>
                    </a:cubicBezTo>
                    <a:cubicBezTo>
                      <a:pt x="0" y="173"/>
                      <a:pt x="31" y="144"/>
                      <a:pt x="58" y="105"/>
                    </a:cubicBezTo>
                    <a:cubicBezTo>
                      <a:pt x="76" y="79"/>
                      <a:pt x="92" y="8"/>
                      <a:pt x="131" y="13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8" name="Freeform 97"/>
              <p:cNvSpPr>
                <a:spLocks/>
              </p:cNvSpPr>
              <p:nvPr/>
            </p:nvSpPr>
            <p:spPr bwMode="gray">
              <a:xfrm>
                <a:off x="-1238250" y="-13482637"/>
                <a:ext cx="390525" cy="850900"/>
              </a:xfrm>
              <a:custGeom>
                <a:avLst/>
                <a:gdLst/>
                <a:ahLst/>
                <a:cxnLst>
                  <a:cxn ang="0">
                    <a:pos x="79" y="17"/>
                  </a:cxn>
                  <a:cxn ang="0">
                    <a:pos x="3" y="131"/>
                  </a:cxn>
                  <a:cxn ang="0">
                    <a:pos x="45" y="227"/>
                  </a:cxn>
                  <a:cxn ang="0">
                    <a:pos x="99" y="21"/>
                  </a:cxn>
                  <a:cxn ang="0">
                    <a:pos x="87" y="0"/>
                  </a:cxn>
                </a:cxnLst>
                <a:rect l="0" t="0" r="r" b="b"/>
                <a:pathLst>
                  <a:path w="104" h="227">
                    <a:moveTo>
                      <a:pt x="79" y="17"/>
                    </a:moveTo>
                    <a:cubicBezTo>
                      <a:pt x="44" y="66"/>
                      <a:pt x="6" y="63"/>
                      <a:pt x="3" y="131"/>
                    </a:cubicBezTo>
                    <a:cubicBezTo>
                      <a:pt x="0" y="185"/>
                      <a:pt x="11" y="194"/>
                      <a:pt x="45" y="227"/>
                    </a:cubicBezTo>
                    <a:cubicBezTo>
                      <a:pt x="42" y="170"/>
                      <a:pt x="3" y="39"/>
                      <a:pt x="99" y="21"/>
                    </a:cubicBezTo>
                    <a:cubicBezTo>
                      <a:pt x="104" y="6"/>
                      <a:pt x="97" y="5"/>
                      <a:pt x="87" y="0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9" name="Freeform 98"/>
              <p:cNvSpPr>
                <a:spLocks/>
              </p:cNvSpPr>
              <p:nvPr/>
            </p:nvSpPr>
            <p:spPr bwMode="gray">
              <a:xfrm>
                <a:off x="-3536950" y="-14465300"/>
                <a:ext cx="738188" cy="4921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97" y="131"/>
                  </a:cxn>
                  <a:cxn ang="0">
                    <a:pos x="84" y="73"/>
                  </a:cxn>
                  <a:cxn ang="0">
                    <a:pos x="12" y="5"/>
                  </a:cxn>
                  <a:cxn ang="0">
                    <a:pos x="41" y="5"/>
                  </a:cxn>
                </a:cxnLst>
                <a:rect l="0" t="0" r="r" b="b"/>
                <a:pathLst>
                  <a:path w="197" h="131">
                    <a:moveTo>
                      <a:pt x="12" y="0"/>
                    </a:moveTo>
                    <a:cubicBezTo>
                      <a:pt x="72" y="19"/>
                      <a:pt x="176" y="59"/>
                      <a:pt x="197" y="131"/>
                    </a:cubicBezTo>
                    <a:cubicBezTo>
                      <a:pt x="156" y="116"/>
                      <a:pt x="123" y="90"/>
                      <a:pt x="84" y="73"/>
                    </a:cubicBezTo>
                    <a:cubicBezTo>
                      <a:pt x="54" y="61"/>
                      <a:pt x="0" y="51"/>
                      <a:pt x="12" y="5"/>
                    </a:cubicBezTo>
                    <a:cubicBezTo>
                      <a:pt x="21" y="4"/>
                      <a:pt x="33" y="2"/>
                      <a:pt x="41" y="5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0" name="Freeform 99"/>
              <p:cNvSpPr>
                <a:spLocks/>
              </p:cNvSpPr>
              <p:nvPr/>
            </p:nvSpPr>
            <p:spPr bwMode="gray">
              <a:xfrm>
                <a:off x="-2806700" y="-10966450"/>
                <a:ext cx="3787775" cy="825500"/>
              </a:xfrm>
              <a:custGeom>
                <a:avLst/>
                <a:gdLst/>
                <a:ahLst/>
                <a:cxnLst>
                  <a:cxn ang="0">
                    <a:pos x="37" y="13"/>
                  </a:cxn>
                  <a:cxn ang="0">
                    <a:pos x="132" y="45"/>
                  </a:cxn>
                  <a:cxn ang="0">
                    <a:pos x="245" y="69"/>
                  </a:cxn>
                  <a:cxn ang="0">
                    <a:pos x="470" y="86"/>
                  </a:cxn>
                  <a:cxn ang="0">
                    <a:pos x="735" y="69"/>
                  </a:cxn>
                  <a:cxn ang="0">
                    <a:pos x="976" y="37"/>
                  </a:cxn>
                  <a:cxn ang="0">
                    <a:pos x="986" y="148"/>
                  </a:cxn>
                  <a:cxn ang="0">
                    <a:pos x="842" y="187"/>
                  </a:cxn>
                  <a:cxn ang="0">
                    <a:pos x="577" y="215"/>
                  </a:cxn>
                  <a:cxn ang="0">
                    <a:pos x="311" y="194"/>
                  </a:cxn>
                  <a:cxn ang="0">
                    <a:pos x="183" y="159"/>
                  </a:cxn>
                  <a:cxn ang="0">
                    <a:pos x="29" y="121"/>
                  </a:cxn>
                  <a:cxn ang="0">
                    <a:pos x="14" y="120"/>
                  </a:cxn>
                  <a:cxn ang="0">
                    <a:pos x="3" y="24"/>
                  </a:cxn>
                </a:cxnLst>
                <a:rect l="0" t="0" r="r" b="b"/>
                <a:pathLst>
                  <a:path w="1010" h="220">
                    <a:moveTo>
                      <a:pt x="37" y="13"/>
                    </a:moveTo>
                    <a:cubicBezTo>
                      <a:pt x="73" y="16"/>
                      <a:pt x="98" y="32"/>
                      <a:pt x="132" y="45"/>
                    </a:cubicBezTo>
                    <a:cubicBezTo>
                      <a:pt x="171" y="59"/>
                      <a:pt x="206" y="60"/>
                      <a:pt x="245" y="69"/>
                    </a:cubicBezTo>
                    <a:cubicBezTo>
                      <a:pt x="317" y="84"/>
                      <a:pt x="391" y="82"/>
                      <a:pt x="470" y="86"/>
                    </a:cubicBezTo>
                    <a:cubicBezTo>
                      <a:pt x="563" y="90"/>
                      <a:pt x="652" y="100"/>
                      <a:pt x="735" y="69"/>
                    </a:cubicBezTo>
                    <a:cubicBezTo>
                      <a:pt x="797" y="46"/>
                      <a:pt x="909" y="0"/>
                      <a:pt x="976" y="37"/>
                    </a:cubicBezTo>
                    <a:cubicBezTo>
                      <a:pt x="975" y="87"/>
                      <a:pt x="1010" y="114"/>
                      <a:pt x="986" y="148"/>
                    </a:cubicBezTo>
                    <a:cubicBezTo>
                      <a:pt x="970" y="172"/>
                      <a:pt x="869" y="180"/>
                      <a:pt x="842" y="187"/>
                    </a:cubicBezTo>
                    <a:cubicBezTo>
                      <a:pt x="756" y="211"/>
                      <a:pt x="672" y="215"/>
                      <a:pt x="577" y="215"/>
                    </a:cubicBezTo>
                    <a:cubicBezTo>
                      <a:pt x="485" y="215"/>
                      <a:pt x="395" y="220"/>
                      <a:pt x="311" y="194"/>
                    </a:cubicBezTo>
                    <a:cubicBezTo>
                      <a:pt x="267" y="180"/>
                      <a:pt x="226" y="169"/>
                      <a:pt x="183" y="159"/>
                    </a:cubicBezTo>
                    <a:cubicBezTo>
                      <a:pt x="140" y="150"/>
                      <a:pt x="67" y="141"/>
                      <a:pt x="29" y="121"/>
                    </a:cubicBezTo>
                    <a:cubicBezTo>
                      <a:pt x="18" y="115"/>
                      <a:pt x="26" y="124"/>
                      <a:pt x="14" y="120"/>
                    </a:cubicBezTo>
                    <a:cubicBezTo>
                      <a:pt x="9" y="91"/>
                      <a:pt x="0" y="52"/>
                      <a:pt x="3" y="24"/>
                    </a:cubicBezTo>
                  </a:path>
                </a:pathLst>
              </a:custGeom>
              <a:solidFill>
                <a:srgbClr val="0B0C0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1" name="Freeform 100"/>
              <p:cNvSpPr>
                <a:spLocks/>
              </p:cNvSpPr>
              <p:nvPr/>
            </p:nvSpPr>
            <p:spPr bwMode="gray">
              <a:xfrm>
                <a:off x="-1778000" y="-10768012"/>
                <a:ext cx="884238" cy="638175"/>
              </a:xfrm>
              <a:custGeom>
                <a:avLst/>
                <a:gdLst/>
                <a:ahLst/>
                <a:cxnLst>
                  <a:cxn ang="0">
                    <a:pos x="32" y="131"/>
                  </a:cxn>
                  <a:cxn ang="0">
                    <a:pos x="170" y="141"/>
                  </a:cxn>
                  <a:cxn ang="0">
                    <a:pos x="184" y="39"/>
                  </a:cxn>
                  <a:cxn ang="0">
                    <a:pos x="137" y="26"/>
                  </a:cxn>
                  <a:cxn ang="0">
                    <a:pos x="206" y="20"/>
                  </a:cxn>
                  <a:cxn ang="0">
                    <a:pos x="198" y="152"/>
                  </a:cxn>
                  <a:cxn ang="0">
                    <a:pos x="156" y="168"/>
                  </a:cxn>
                  <a:cxn ang="0">
                    <a:pos x="13" y="151"/>
                  </a:cxn>
                  <a:cxn ang="0">
                    <a:pos x="12" y="40"/>
                  </a:cxn>
                  <a:cxn ang="0">
                    <a:pos x="156" y="13"/>
                  </a:cxn>
                  <a:cxn ang="0">
                    <a:pos x="141" y="37"/>
                  </a:cxn>
                  <a:cxn ang="0">
                    <a:pos x="37" y="61"/>
                  </a:cxn>
                </a:cxnLst>
                <a:rect l="0" t="0" r="r" b="b"/>
                <a:pathLst>
                  <a:path w="236" h="170">
                    <a:moveTo>
                      <a:pt x="32" y="131"/>
                    </a:moveTo>
                    <a:cubicBezTo>
                      <a:pt x="61" y="144"/>
                      <a:pt x="154" y="156"/>
                      <a:pt x="170" y="141"/>
                    </a:cubicBezTo>
                    <a:cubicBezTo>
                      <a:pt x="171" y="124"/>
                      <a:pt x="186" y="58"/>
                      <a:pt x="184" y="39"/>
                    </a:cubicBezTo>
                    <a:cubicBezTo>
                      <a:pt x="164" y="29"/>
                      <a:pt x="137" y="52"/>
                      <a:pt x="137" y="26"/>
                    </a:cubicBezTo>
                    <a:cubicBezTo>
                      <a:pt x="137" y="2"/>
                      <a:pt x="198" y="20"/>
                      <a:pt x="206" y="20"/>
                    </a:cubicBezTo>
                    <a:cubicBezTo>
                      <a:pt x="236" y="20"/>
                      <a:pt x="202" y="124"/>
                      <a:pt x="198" y="152"/>
                    </a:cubicBezTo>
                    <a:cubicBezTo>
                      <a:pt x="195" y="170"/>
                      <a:pt x="180" y="166"/>
                      <a:pt x="156" y="168"/>
                    </a:cubicBezTo>
                    <a:cubicBezTo>
                      <a:pt x="123" y="169"/>
                      <a:pt x="46" y="162"/>
                      <a:pt x="13" y="151"/>
                    </a:cubicBezTo>
                    <a:cubicBezTo>
                      <a:pt x="0" y="147"/>
                      <a:pt x="2" y="88"/>
                      <a:pt x="12" y="40"/>
                    </a:cubicBezTo>
                    <a:cubicBezTo>
                      <a:pt x="20" y="0"/>
                      <a:pt x="123" y="20"/>
                      <a:pt x="156" y="13"/>
                    </a:cubicBezTo>
                    <a:cubicBezTo>
                      <a:pt x="172" y="10"/>
                      <a:pt x="143" y="23"/>
                      <a:pt x="141" y="37"/>
                    </a:cubicBezTo>
                    <a:cubicBezTo>
                      <a:pt x="124" y="38"/>
                      <a:pt x="30" y="30"/>
                      <a:pt x="37" y="61"/>
                    </a:cubicBezTo>
                  </a:path>
                </a:pathLst>
              </a:custGeom>
              <a:solidFill>
                <a:srgbClr val="DBDCD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2" name="Freeform 101"/>
              <p:cNvSpPr>
                <a:spLocks/>
              </p:cNvSpPr>
              <p:nvPr/>
            </p:nvSpPr>
            <p:spPr bwMode="gray">
              <a:xfrm>
                <a:off x="-2228850" y="-19711987"/>
                <a:ext cx="2320925" cy="2089150"/>
              </a:xfrm>
              <a:custGeom>
                <a:avLst/>
                <a:gdLst/>
                <a:ahLst/>
                <a:cxnLst>
                  <a:cxn ang="0">
                    <a:pos x="111" y="540"/>
                  </a:cxn>
                  <a:cxn ang="0">
                    <a:pos x="94" y="541"/>
                  </a:cxn>
                  <a:cxn ang="0">
                    <a:pos x="81" y="432"/>
                  </a:cxn>
                  <a:cxn ang="0">
                    <a:pos x="67" y="390"/>
                  </a:cxn>
                  <a:cxn ang="0">
                    <a:pos x="33" y="348"/>
                  </a:cxn>
                  <a:cxn ang="0">
                    <a:pos x="81" y="145"/>
                  </a:cxn>
                  <a:cxn ang="0">
                    <a:pos x="48" y="144"/>
                  </a:cxn>
                  <a:cxn ang="0">
                    <a:pos x="131" y="76"/>
                  </a:cxn>
                  <a:cxn ang="0">
                    <a:pos x="115" y="57"/>
                  </a:cxn>
                  <a:cxn ang="0">
                    <a:pos x="190" y="34"/>
                  </a:cxn>
                  <a:cxn ang="0">
                    <a:pos x="263" y="1"/>
                  </a:cxn>
                  <a:cxn ang="0">
                    <a:pos x="426" y="51"/>
                  </a:cxn>
                  <a:cxn ang="0">
                    <a:pos x="428" y="27"/>
                  </a:cxn>
                  <a:cxn ang="0">
                    <a:pos x="469" y="77"/>
                  </a:cxn>
                  <a:cxn ang="0">
                    <a:pos x="530" y="110"/>
                  </a:cxn>
                  <a:cxn ang="0">
                    <a:pos x="596" y="229"/>
                  </a:cxn>
                  <a:cxn ang="0">
                    <a:pos x="608" y="388"/>
                  </a:cxn>
                  <a:cxn ang="0">
                    <a:pos x="572" y="557"/>
                  </a:cxn>
                  <a:cxn ang="0">
                    <a:pos x="546" y="457"/>
                  </a:cxn>
                  <a:cxn ang="0">
                    <a:pos x="550" y="313"/>
                  </a:cxn>
                  <a:cxn ang="0">
                    <a:pos x="482" y="216"/>
                  </a:cxn>
                  <a:cxn ang="0">
                    <a:pos x="348" y="216"/>
                  </a:cxn>
                  <a:cxn ang="0">
                    <a:pos x="327" y="191"/>
                  </a:cxn>
                  <a:cxn ang="0">
                    <a:pos x="334" y="228"/>
                  </a:cxn>
                  <a:cxn ang="0">
                    <a:pos x="250" y="188"/>
                  </a:cxn>
                  <a:cxn ang="0">
                    <a:pos x="179" y="230"/>
                  </a:cxn>
                  <a:cxn ang="0">
                    <a:pos x="127" y="322"/>
                  </a:cxn>
                  <a:cxn ang="0">
                    <a:pos x="123" y="377"/>
                  </a:cxn>
                  <a:cxn ang="0">
                    <a:pos x="111" y="426"/>
                  </a:cxn>
                  <a:cxn ang="0">
                    <a:pos x="111" y="540"/>
                  </a:cxn>
                </a:cxnLst>
                <a:rect l="0" t="0" r="r" b="b"/>
                <a:pathLst>
                  <a:path w="619" h="557">
                    <a:moveTo>
                      <a:pt x="111" y="540"/>
                    </a:moveTo>
                    <a:cubicBezTo>
                      <a:pt x="85" y="549"/>
                      <a:pt x="102" y="543"/>
                      <a:pt x="94" y="541"/>
                    </a:cubicBezTo>
                    <a:cubicBezTo>
                      <a:pt x="82" y="499"/>
                      <a:pt x="79" y="474"/>
                      <a:pt x="81" y="432"/>
                    </a:cubicBezTo>
                    <a:cubicBezTo>
                      <a:pt x="82" y="415"/>
                      <a:pt x="95" y="378"/>
                      <a:pt x="67" y="390"/>
                    </a:cubicBezTo>
                    <a:cubicBezTo>
                      <a:pt x="56" y="395"/>
                      <a:pt x="44" y="366"/>
                      <a:pt x="33" y="348"/>
                    </a:cubicBezTo>
                    <a:cubicBezTo>
                      <a:pt x="0" y="293"/>
                      <a:pt x="48" y="189"/>
                      <a:pt x="81" y="145"/>
                    </a:cubicBezTo>
                    <a:cubicBezTo>
                      <a:pt x="71" y="147"/>
                      <a:pt x="58" y="142"/>
                      <a:pt x="48" y="144"/>
                    </a:cubicBezTo>
                    <a:cubicBezTo>
                      <a:pt x="52" y="107"/>
                      <a:pt x="97" y="82"/>
                      <a:pt x="131" y="76"/>
                    </a:cubicBezTo>
                    <a:cubicBezTo>
                      <a:pt x="125" y="71"/>
                      <a:pt x="121" y="61"/>
                      <a:pt x="115" y="57"/>
                    </a:cubicBezTo>
                    <a:cubicBezTo>
                      <a:pt x="142" y="51"/>
                      <a:pt x="168" y="47"/>
                      <a:pt x="190" y="34"/>
                    </a:cubicBezTo>
                    <a:cubicBezTo>
                      <a:pt x="220" y="15"/>
                      <a:pt x="222" y="1"/>
                      <a:pt x="263" y="1"/>
                    </a:cubicBezTo>
                    <a:cubicBezTo>
                      <a:pt x="327" y="0"/>
                      <a:pt x="377" y="13"/>
                      <a:pt x="426" y="51"/>
                    </a:cubicBezTo>
                    <a:cubicBezTo>
                      <a:pt x="426" y="44"/>
                      <a:pt x="429" y="34"/>
                      <a:pt x="428" y="27"/>
                    </a:cubicBezTo>
                    <a:cubicBezTo>
                      <a:pt x="443" y="40"/>
                      <a:pt x="453" y="63"/>
                      <a:pt x="469" y="77"/>
                    </a:cubicBezTo>
                    <a:cubicBezTo>
                      <a:pt x="489" y="96"/>
                      <a:pt x="509" y="94"/>
                      <a:pt x="530" y="110"/>
                    </a:cubicBezTo>
                    <a:cubicBezTo>
                      <a:pt x="558" y="130"/>
                      <a:pt x="581" y="197"/>
                      <a:pt x="596" y="229"/>
                    </a:cubicBezTo>
                    <a:cubicBezTo>
                      <a:pt x="617" y="274"/>
                      <a:pt x="619" y="337"/>
                      <a:pt x="608" y="388"/>
                    </a:cubicBezTo>
                    <a:cubicBezTo>
                      <a:pt x="599" y="429"/>
                      <a:pt x="611" y="534"/>
                      <a:pt x="572" y="557"/>
                    </a:cubicBezTo>
                    <a:cubicBezTo>
                      <a:pt x="575" y="530"/>
                      <a:pt x="547" y="490"/>
                      <a:pt x="546" y="457"/>
                    </a:cubicBezTo>
                    <a:cubicBezTo>
                      <a:pt x="544" y="409"/>
                      <a:pt x="556" y="362"/>
                      <a:pt x="550" y="313"/>
                    </a:cubicBezTo>
                    <a:cubicBezTo>
                      <a:pt x="545" y="273"/>
                      <a:pt x="525" y="227"/>
                      <a:pt x="482" y="216"/>
                    </a:cubicBezTo>
                    <a:cubicBezTo>
                      <a:pt x="438" y="205"/>
                      <a:pt x="391" y="230"/>
                      <a:pt x="348" y="216"/>
                    </a:cubicBezTo>
                    <a:cubicBezTo>
                      <a:pt x="343" y="205"/>
                      <a:pt x="333" y="200"/>
                      <a:pt x="327" y="191"/>
                    </a:cubicBezTo>
                    <a:cubicBezTo>
                      <a:pt x="328" y="206"/>
                      <a:pt x="326" y="217"/>
                      <a:pt x="334" y="228"/>
                    </a:cubicBezTo>
                    <a:cubicBezTo>
                      <a:pt x="306" y="232"/>
                      <a:pt x="273" y="204"/>
                      <a:pt x="250" y="188"/>
                    </a:cubicBezTo>
                    <a:cubicBezTo>
                      <a:pt x="267" y="225"/>
                      <a:pt x="201" y="212"/>
                      <a:pt x="179" y="230"/>
                    </a:cubicBezTo>
                    <a:cubicBezTo>
                      <a:pt x="152" y="252"/>
                      <a:pt x="134" y="290"/>
                      <a:pt x="127" y="322"/>
                    </a:cubicBezTo>
                    <a:cubicBezTo>
                      <a:pt x="124" y="339"/>
                      <a:pt x="130" y="360"/>
                      <a:pt x="123" y="377"/>
                    </a:cubicBezTo>
                    <a:cubicBezTo>
                      <a:pt x="116" y="396"/>
                      <a:pt x="116" y="408"/>
                      <a:pt x="111" y="426"/>
                    </a:cubicBezTo>
                    <a:cubicBezTo>
                      <a:pt x="102" y="466"/>
                      <a:pt x="123" y="521"/>
                      <a:pt x="111" y="540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3" name="Freeform 102"/>
              <p:cNvSpPr>
                <a:spLocks/>
              </p:cNvSpPr>
              <p:nvPr/>
            </p:nvSpPr>
            <p:spPr bwMode="gray">
              <a:xfrm>
                <a:off x="-2928938" y="-12233275"/>
                <a:ext cx="4244975" cy="1217613"/>
              </a:xfrm>
              <a:custGeom>
                <a:avLst/>
                <a:gdLst/>
                <a:ahLst/>
                <a:cxnLst>
                  <a:cxn ang="0">
                    <a:pos x="638" y="9"/>
                  </a:cxn>
                  <a:cxn ang="0">
                    <a:pos x="47" y="123"/>
                  </a:cxn>
                  <a:cxn ang="0">
                    <a:pos x="2" y="190"/>
                  </a:cxn>
                  <a:cxn ang="0">
                    <a:pos x="70" y="218"/>
                  </a:cxn>
                  <a:cxn ang="0">
                    <a:pos x="146" y="221"/>
                  </a:cxn>
                  <a:cxn ang="0">
                    <a:pos x="208" y="208"/>
                  </a:cxn>
                  <a:cxn ang="0">
                    <a:pos x="275" y="196"/>
                  </a:cxn>
                  <a:cxn ang="0">
                    <a:pos x="319" y="164"/>
                  </a:cxn>
                  <a:cxn ang="0">
                    <a:pos x="408" y="142"/>
                  </a:cxn>
                  <a:cxn ang="0">
                    <a:pos x="552" y="92"/>
                  </a:cxn>
                  <a:cxn ang="0">
                    <a:pos x="630" y="77"/>
                  </a:cxn>
                  <a:cxn ang="0">
                    <a:pos x="645" y="122"/>
                  </a:cxn>
                  <a:cxn ang="0">
                    <a:pos x="794" y="120"/>
                  </a:cxn>
                  <a:cxn ang="0">
                    <a:pos x="785" y="229"/>
                  </a:cxn>
                  <a:cxn ang="0">
                    <a:pos x="869" y="199"/>
                  </a:cxn>
                  <a:cxn ang="0">
                    <a:pos x="943" y="241"/>
                  </a:cxn>
                  <a:cxn ang="0">
                    <a:pos x="1008" y="325"/>
                  </a:cxn>
                  <a:cxn ang="0">
                    <a:pos x="1077" y="230"/>
                  </a:cxn>
                  <a:cxn ang="0">
                    <a:pos x="1107" y="121"/>
                  </a:cxn>
                  <a:cxn ang="0">
                    <a:pos x="661" y="15"/>
                  </a:cxn>
                </a:cxnLst>
                <a:rect l="0" t="0" r="r" b="b"/>
                <a:pathLst>
                  <a:path w="1132" h="325">
                    <a:moveTo>
                      <a:pt x="638" y="9"/>
                    </a:moveTo>
                    <a:cubicBezTo>
                      <a:pt x="608" y="0"/>
                      <a:pt x="87" y="112"/>
                      <a:pt x="47" y="123"/>
                    </a:cubicBezTo>
                    <a:cubicBezTo>
                      <a:pt x="1" y="135"/>
                      <a:pt x="0" y="143"/>
                      <a:pt x="2" y="190"/>
                    </a:cubicBezTo>
                    <a:cubicBezTo>
                      <a:pt x="27" y="195"/>
                      <a:pt x="45" y="213"/>
                      <a:pt x="70" y="218"/>
                    </a:cubicBezTo>
                    <a:cubicBezTo>
                      <a:pt x="93" y="222"/>
                      <a:pt x="120" y="221"/>
                      <a:pt x="146" y="221"/>
                    </a:cubicBezTo>
                    <a:cubicBezTo>
                      <a:pt x="172" y="221"/>
                      <a:pt x="185" y="215"/>
                      <a:pt x="208" y="208"/>
                    </a:cubicBezTo>
                    <a:cubicBezTo>
                      <a:pt x="230" y="201"/>
                      <a:pt x="254" y="205"/>
                      <a:pt x="275" y="196"/>
                    </a:cubicBezTo>
                    <a:cubicBezTo>
                      <a:pt x="291" y="189"/>
                      <a:pt x="304" y="174"/>
                      <a:pt x="319" y="164"/>
                    </a:cubicBezTo>
                    <a:cubicBezTo>
                      <a:pt x="348" y="144"/>
                      <a:pt x="372" y="145"/>
                      <a:pt x="408" y="142"/>
                    </a:cubicBezTo>
                    <a:cubicBezTo>
                      <a:pt x="462" y="139"/>
                      <a:pt x="503" y="113"/>
                      <a:pt x="552" y="92"/>
                    </a:cubicBezTo>
                    <a:cubicBezTo>
                      <a:pt x="576" y="82"/>
                      <a:pt x="598" y="73"/>
                      <a:pt x="630" y="77"/>
                    </a:cubicBezTo>
                    <a:cubicBezTo>
                      <a:pt x="667" y="83"/>
                      <a:pt x="672" y="100"/>
                      <a:pt x="645" y="122"/>
                    </a:cubicBezTo>
                    <a:cubicBezTo>
                      <a:pt x="695" y="127"/>
                      <a:pt x="744" y="83"/>
                      <a:pt x="794" y="120"/>
                    </a:cubicBezTo>
                    <a:cubicBezTo>
                      <a:pt x="850" y="162"/>
                      <a:pt x="786" y="184"/>
                      <a:pt x="785" y="229"/>
                    </a:cubicBezTo>
                    <a:cubicBezTo>
                      <a:pt x="815" y="220"/>
                      <a:pt x="835" y="204"/>
                      <a:pt x="869" y="199"/>
                    </a:cubicBezTo>
                    <a:cubicBezTo>
                      <a:pt x="898" y="195"/>
                      <a:pt x="958" y="201"/>
                      <a:pt x="943" y="241"/>
                    </a:cubicBezTo>
                    <a:cubicBezTo>
                      <a:pt x="987" y="214"/>
                      <a:pt x="1045" y="292"/>
                      <a:pt x="1008" y="325"/>
                    </a:cubicBezTo>
                    <a:cubicBezTo>
                      <a:pt x="1040" y="304"/>
                      <a:pt x="1072" y="267"/>
                      <a:pt x="1077" y="230"/>
                    </a:cubicBezTo>
                    <a:cubicBezTo>
                      <a:pt x="1080" y="207"/>
                      <a:pt x="1132" y="121"/>
                      <a:pt x="1107" y="121"/>
                    </a:cubicBezTo>
                    <a:cubicBezTo>
                      <a:pt x="931" y="121"/>
                      <a:pt x="680" y="24"/>
                      <a:pt x="661" y="15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4" name="Freeform 103"/>
              <p:cNvSpPr>
                <a:spLocks/>
              </p:cNvSpPr>
              <p:nvPr/>
            </p:nvSpPr>
            <p:spPr bwMode="gray">
              <a:xfrm>
                <a:off x="985838" y="-13890625"/>
                <a:ext cx="704850" cy="1952625"/>
              </a:xfrm>
              <a:custGeom>
                <a:avLst/>
                <a:gdLst/>
                <a:ahLst/>
                <a:cxnLst>
                  <a:cxn ang="0">
                    <a:pos x="0" y="387"/>
                  </a:cxn>
                  <a:cxn ang="0">
                    <a:pos x="27" y="416"/>
                  </a:cxn>
                  <a:cxn ang="0">
                    <a:pos x="159" y="275"/>
                  </a:cxn>
                  <a:cxn ang="0">
                    <a:pos x="185" y="0"/>
                  </a:cxn>
                  <a:cxn ang="0">
                    <a:pos x="184" y="32"/>
                  </a:cxn>
                  <a:cxn ang="0">
                    <a:pos x="79" y="45"/>
                  </a:cxn>
                  <a:cxn ang="0">
                    <a:pos x="145" y="101"/>
                  </a:cxn>
                  <a:cxn ang="0">
                    <a:pos x="79" y="167"/>
                  </a:cxn>
                  <a:cxn ang="0">
                    <a:pos x="78" y="147"/>
                  </a:cxn>
                  <a:cxn ang="0">
                    <a:pos x="123" y="229"/>
                  </a:cxn>
                  <a:cxn ang="0">
                    <a:pos x="45" y="208"/>
                  </a:cxn>
                  <a:cxn ang="0">
                    <a:pos x="57" y="310"/>
                  </a:cxn>
                  <a:cxn ang="0">
                    <a:pos x="39" y="415"/>
                  </a:cxn>
                </a:cxnLst>
                <a:rect l="0" t="0" r="r" b="b"/>
                <a:pathLst>
                  <a:path w="188" h="521">
                    <a:moveTo>
                      <a:pt x="0" y="387"/>
                    </a:moveTo>
                    <a:cubicBezTo>
                      <a:pt x="3" y="405"/>
                      <a:pt x="5" y="416"/>
                      <a:pt x="27" y="416"/>
                    </a:cubicBezTo>
                    <a:cubicBezTo>
                      <a:pt x="65" y="521"/>
                      <a:pt x="154" y="307"/>
                      <a:pt x="159" y="275"/>
                    </a:cubicBezTo>
                    <a:cubicBezTo>
                      <a:pt x="172" y="182"/>
                      <a:pt x="185" y="98"/>
                      <a:pt x="185" y="0"/>
                    </a:cubicBezTo>
                    <a:cubicBezTo>
                      <a:pt x="188" y="10"/>
                      <a:pt x="185" y="22"/>
                      <a:pt x="184" y="32"/>
                    </a:cubicBezTo>
                    <a:cubicBezTo>
                      <a:pt x="152" y="49"/>
                      <a:pt x="115" y="43"/>
                      <a:pt x="79" y="45"/>
                    </a:cubicBezTo>
                    <a:cubicBezTo>
                      <a:pt x="72" y="81"/>
                      <a:pt x="114" y="101"/>
                      <a:pt x="145" y="101"/>
                    </a:cubicBezTo>
                    <a:cubicBezTo>
                      <a:pt x="156" y="149"/>
                      <a:pt x="126" y="176"/>
                      <a:pt x="79" y="167"/>
                    </a:cubicBezTo>
                    <a:cubicBezTo>
                      <a:pt x="78" y="160"/>
                      <a:pt x="78" y="154"/>
                      <a:pt x="78" y="147"/>
                    </a:cubicBezTo>
                    <a:cubicBezTo>
                      <a:pt x="84" y="180"/>
                      <a:pt x="120" y="198"/>
                      <a:pt x="123" y="229"/>
                    </a:cubicBezTo>
                    <a:cubicBezTo>
                      <a:pt x="86" y="236"/>
                      <a:pt x="82" y="201"/>
                      <a:pt x="45" y="208"/>
                    </a:cubicBezTo>
                    <a:cubicBezTo>
                      <a:pt x="72" y="270"/>
                      <a:pt x="99" y="239"/>
                      <a:pt x="57" y="310"/>
                    </a:cubicBezTo>
                    <a:cubicBezTo>
                      <a:pt x="37" y="345"/>
                      <a:pt x="24" y="373"/>
                      <a:pt x="39" y="415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5" name="Freeform 104"/>
              <p:cNvSpPr>
                <a:spLocks/>
              </p:cNvSpPr>
              <p:nvPr/>
            </p:nvSpPr>
            <p:spPr bwMode="gray">
              <a:xfrm>
                <a:off x="-3746500" y="-11974512"/>
                <a:ext cx="715963" cy="45720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91" y="83"/>
                  </a:cxn>
                  <a:cxn ang="0">
                    <a:pos x="0" y="0"/>
                  </a:cxn>
                </a:cxnLst>
                <a:rect l="0" t="0" r="r" b="b"/>
                <a:pathLst>
                  <a:path w="191" h="122">
                    <a:moveTo>
                      <a:pt x="0" y="6"/>
                    </a:moveTo>
                    <a:cubicBezTo>
                      <a:pt x="46" y="112"/>
                      <a:pt x="71" y="122"/>
                      <a:pt x="191" y="83"/>
                    </a:cubicBezTo>
                    <a:cubicBezTo>
                      <a:pt x="131" y="41"/>
                      <a:pt x="34" y="99"/>
                      <a:pt x="0" y="0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6" name="Freeform 105"/>
              <p:cNvSpPr>
                <a:spLocks/>
              </p:cNvSpPr>
              <p:nvPr/>
            </p:nvSpPr>
            <p:spPr bwMode="gray">
              <a:xfrm>
                <a:off x="798513" y="-15954375"/>
                <a:ext cx="1109663" cy="1612900"/>
              </a:xfrm>
              <a:custGeom>
                <a:avLst/>
                <a:gdLst/>
                <a:ahLst/>
                <a:cxnLst>
                  <a:cxn ang="0">
                    <a:pos x="241" y="346"/>
                  </a:cxn>
                  <a:cxn ang="0">
                    <a:pos x="101" y="430"/>
                  </a:cxn>
                  <a:cxn ang="0">
                    <a:pos x="180" y="359"/>
                  </a:cxn>
                  <a:cxn ang="0">
                    <a:pos x="223" y="257"/>
                  </a:cxn>
                  <a:cxn ang="0">
                    <a:pos x="140" y="316"/>
                  </a:cxn>
                  <a:cxn ang="0">
                    <a:pos x="39" y="356"/>
                  </a:cxn>
                  <a:cxn ang="0">
                    <a:pos x="207" y="194"/>
                  </a:cxn>
                  <a:cxn ang="0">
                    <a:pos x="0" y="272"/>
                  </a:cxn>
                  <a:cxn ang="0">
                    <a:pos x="151" y="156"/>
                  </a:cxn>
                  <a:cxn ang="0">
                    <a:pos x="169" y="20"/>
                  </a:cxn>
                  <a:cxn ang="0">
                    <a:pos x="235" y="352"/>
                  </a:cxn>
                </a:cxnLst>
                <a:rect l="0" t="0" r="r" b="b"/>
                <a:pathLst>
                  <a:path w="296" h="430">
                    <a:moveTo>
                      <a:pt x="241" y="346"/>
                    </a:moveTo>
                    <a:cubicBezTo>
                      <a:pt x="189" y="354"/>
                      <a:pt x="151" y="409"/>
                      <a:pt x="101" y="430"/>
                    </a:cubicBezTo>
                    <a:cubicBezTo>
                      <a:pt x="111" y="403"/>
                      <a:pt x="157" y="381"/>
                      <a:pt x="180" y="359"/>
                    </a:cubicBezTo>
                    <a:cubicBezTo>
                      <a:pt x="218" y="323"/>
                      <a:pt x="217" y="308"/>
                      <a:pt x="223" y="257"/>
                    </a:cubicBezTo>
                    <a:cubicBezTo>
                      <a:pt x="184" y="250"/>
                      <a:pt x="168" y="297"/>
                      <a:pt x="140" y="316"/>
                    </a:cubicBezTo>
                    <a:cubicBezTo>
                      <a:pt x="111" y="337"/>
                      <a:pt x="72" y="351"/>
                      <a:pt x="39" y="356"/>
                    </a:cubicBezTo>
                    <a:cubicBezTo>
                      <a:pt x="74" y="291"/>
                      <a:pt x="247" y="304"/>
                      <a:pt x="207" y="194"/>
                    </a:cubicBezTo>
                    <a:cubicBezTo>
                      <a:pt x="179" y="117"/>
                      <a:pt x="51" y="243"/>
                      <a:pt x="0" y="272"/>
                    </a:cubicBezTo>
                    <a:cubicBezTo>
                      <a:pt x="44" y="228"/>
                      <a:pt x="97" y="189"/>
                      <a:pt x="151" y="156"/>
                    </a:cubicBezTo>
                    <a:cubicBezTo>
                      <a:pt x="234" y="106"/>
                      <a:pt x="185" y="93"/>
                      <a:pt x="169" y="20"/>
                    </a:cubicBezTo>
                    <a:cubicBezTo>
                      <a:pt x="266" y="0"/>
                      <a:pt x="296" y="307"/>
                      <a:pt x="235" y="352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7" name="Freeform 106"/>
              <p:cNvSpPr>
                <a:spLocks/>
              </p:cNvSpPr>
              <p:nvPr/>
            </p:nvSpPr>
            <p:spPr bwMode="gray">
              <a:xfrm>
                <a:off x="-2224088" y="-12871450"/>
                <a:ext cx="1916113" cy="985838"/>
              </a:xfrm>
              <a:custGeom>
                <a:avLst/>
                <a:gdLst/>
                <a:ahLst/>
                <a:cxnLst>
                  <a:cxn ang="0">
                    <a:pos x="45" y="8"/>
                  </a:cxn>
                  <a:cxn ang="0">
                    <a:pos x="249" y="97"/>
                  </a:cxn>
                  <a:cxn ang="0">
                    <a:pos x="511" y="195"/>
                  </a:cxn>
                  <a:cxn ang="0">
                    <a:pos x="394" y="176"/>
                  </a:cxn>
                  <a:cxn ang="0">
                    <a:pos x="252" y="117"/>
                  </a:cxn>
                  <a:cxn ang="0">
                    <a:pos x="0" y="3"/>
                  </a:cxn>
                </a:cxnLst>
                <a:rect l="0" t="0" r="r" b="b"/>
                <a:pathLst>
                  <a:path w="511" h="263">
                    <a:moveTo>
                      <a:pt x="45" y="8"/>
                    </a:moveTo>
                    <a:cubicBezTo>
                      <a:pt x="120" y="0"/>
                      <a:pt x="186" y="70"/>
                      <a:pt x="249" y="97"/>
                    </a:cubicBezTo>
                    <a:cubicBezTo>
                      <a:pt x="327" y="130"/>
                      <a:pt x="427" y="177"/>
                      <a:pt x="511" y="195"/>
                    </a:cubicBezTo>
                    <a:cubicBezTo>
                      <a:pt x="494" y="263"/>
                      <a:pt x="420" y="190"/>
                      <a:pt x="394" y="176"/>
                    </a:cubicBezTo>
                    <a:cubicBezTo>
                      <a:pt x="349" y="152"/>
                      <a:pt x="299" y="136"/>
                      <a:pt x="252" y="117"/>
                    </a:cubicBezTo>
                    <a:cubicBezTo>
                      <a:pt x="166" y="82"/>
                      <a:pt x="61" y="69"/>
                      <a:pt x="0" y="3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8" name="Freeform 107"/>
              <p:cNvSpPr>
                <a:spLocks/>
              </p:cNvSpPr>
              <p:nvPr/>
            </p:nvSpPr>
            <p:spPr bwMode="gray">
              <a:xfrm>
                <a:off x="-1689100" y="-16235362"/>
                <a:ext cx="1609725" cy="784225"/>
              </a:xfrm>
              <a:custGeom>
                <a:avLst/>
                <a:gdLst/>
                <a:ahLst/>
                <a:cxnLst>
                  <a:cxn ang="0">
                    <a:pos x="51" y="147"/>
                  </a:cxn>
                  <a:cxn ang="0">
                    <a:pos x="46" y="209"/>
                  </a:cxn>
                  <a:cxn ang="0">
                    <a:pos x="103" y="160"/>
                  </a:cxn>
                  <a:cxn ang="0">
                    <a:pos x="178" y="177"/>
                  </a:cxn>
                  <a:cxn ang="0">
                    <a:pos x="220" y="172"/>
                  </a:cxn>
                  <a:cxn ang="0">
                    <a:pos x="254" y="161"/>
                  </a:cxn>
                  <a:cxn ang="0">
                    <a:pos x="309" y="192"/>
                  </a:cxn>
                  <a:cxn ang="0">
                    <a:pos x="309" y="122"/>
                  </a:cxn>
                  <a:cxn ang="0">
                    <a:pos x="394" y="23"/>
                  </a:cxn>
                  <a:cxn ang="0">
                    <a:pos x="262" y="71"/>
                  </a:cxn>
                  <a:cxn ang="0">
                    <a:pos x="106" y="63"/>
                  </a:cxn>
                  <a:cxn ang="0">
                    <a:pos x="14" y="54"/>
                  </a:cxn>
                  <a:cxn ang="0">
                    <a:pos x="47" y="109"/>
                  </a:cxn>
                </a:cxnLst>
                <a:rect l="0" t="0" r="r" b="b"/>
                <a:pathLst>
                  <a:path w="429" h="209">
                    <a:moveTo>
                      <a:pt x="51" y="147"/>
                    </a:moveTo>
                    <a:cubicBezTo>
                      <a:pt x="51" y="168"/>
                      <a:pt x="52" y="189"/>
                      <a:pt x="46" y="209"/>
                    </a:cubicBezTo>
                    <a:cubicBezTo>
                      <a:pt x="56" y="199"/>
                      <a:pt x="91" y="163"/>
                      <a:pt x="103" y="160"/>
                    </a:cubicBezTo>
                    <a:cubicBezTo>
                      <a:pt x="123" y="156"/>
                      <a:pt x="152" y="177"/>
                      <a:pt x="178" y="177"/>
                    </a:cubicBezTo>
                    <a:cubicBezTo>
                      <a:pt x="193" y="177"/>
                      <a:pt x="206" y="175"/>
                      <a:pt x="220" y="172"/>
                    </a:cubicBezTo>
                    <a:cubicBezTo>
                      <a:pt x="224" y="172"/>
                      <a:pt x="260" y="161"/>
                      <a:pt x="254" y="161"/>
                    </a:cubicBezTo>
                    <a:cubicBezTo>
                      <a:pt x="281" y="162"/>
                      <a:pt x="280" y="184"/>
                      <a:pt x="309" y="192"/>
                    </a:cubicBezTo>
                    <a:cubicBezTo>
                      <a:pt x="308" y="169"/>
                      <a:pt x="308" y="145"/>
                      <a:pt x="309" y="122"/>
                    </a:cubicBezTo>
                    <a:cubicBezTo>
                      <a:pt x="341" y="127"/>
                      <a:pt x="429" y="56"/>
                      <a:pt x="394" y="23"/>
                    </a:cubicBezTo>
                    <a:cubicBezTo>
                      <a:pt x="369" y="0"/>
                      <a:pt x="289" y="64"/>
                      <a:pt x="262" y="71"/>
                    </a:cubicBezTo>
                    <a:cubicBezTo>
                      <a:pt x="212" y="84"/>
                      <a:pt x="153" y="86"/>
                      <a:pt x="106" y="63"/>
                    </a:cubicBezTo>
                    <a:cubicBezTo>
                      <a:pt x="86" y="53"/>
                      <a:pt x="32" y="18"/>
                      <a:pt x="14" y="54"/>
                    </a:cubicBezTo>
                    <a:cubicBezTo>
                      <a:pt x="0" y="81"/>
                      <a:pt x="33" y="99"/>
                      <a:pt x="47" y="109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9" name="Freeform 108"/>
              <p:cNvSpPr>
                <a:spLocks/>
              </p:cNvSpPr>
              <p:nvPr/>
            </p:nvSpPr>
            <p:spPr bwMode="gray">
              <a:xfrm>
                <a:off x="-1463675" y="-15713075"/>
                <a:ext cx="768350" cy="2320925"/>
              </a:xfrm>
              <a:custGeom>
                <a:avLst/>
                <a:gdLst/>
                <a:ahLst/>
                <a:cxnLst>
                  <a:cxn ang="0">
                    <a:pos x="181" y="8"/>
                  </a:cxn>
                  <a:cxn ang="0">
                    <a:pos x="160" y="135"/>
                  </a:cxn>
                  <a:cxn ang="0">
                    <a:pos x="184" y="283"/>
                  </a:cxn>
                  <a:cxn ang="0">
                    <a:pos x="177" y="607"/>
                  </a:cxn>
                  <a:cxn ang="0">
                    <a:pos x="89" y="578"/>
                  </a:cxn>
                  <a:cxn ang="0">
                    <a:pos x="80" y="359"/>
                  </a:cxn>
                  <a:cxn ang="0">
                    <a:pos x="89" y="142"/>
                  </a:cxn>
                  <a:cxn ang="0">
                    <a:pos x="160" y="0"/>
                  </a:cxn>
                </a:cxnLst>
                <a:rect l="0" t="0" r="r" b="b"/>
                <a:pathLst>
                  <a:path w="205" h="619">
                    <a:moveTo>
                      <a:pt x="181" y="8"/>
                    </a:moveTo>
                    <a:cubicBezTo>
                      <a:pt x="205" y="54"/>
                      <a:pt x="155" y="85"/>
                      <a:pt x="160" y="135"/>
                    </a:cubicBezTo>
                    <a:cubicBezTo>
                      <a:pt x="164" y="182"/>
                      <a:pt x="179" y="232"/>
                      <a:pt x="184" y="283"/>
                    </a:cubicBezTo>
                    <a:cubicBezTo>
                      <a:pt x="194" y="382"/>
                      <a:pt x="205" y="514"/>
                      <a:pt x="177" y="607"/>
                    </a:cubicBezTo>
                    <a:cubicBezTo>
                      <a:pt x="200" y="619"/>
                      <a:pt x="122" y="584"/>
                      <a:pt x="89" y="578"/>
                    </a:cubicBezTo>
                    <a:cubicBezTo>
                      <a:pt x="0" y="563"/>
                      <a:pt x="72" y="442"/>
                      <a:pt x="80" y="359"/>
                    </a:cubicBezTo>
                    <a:cubicBezTo>
                      <a:pt x="86" y="286"/>
                      <a:pt x="78" y="214"/>
                      <a:pt x="89" y="142"/>
                    </a:cubicBezTo>
                    <a:cubicBezTo>
                      <a:pt x="96" y="92"/>
                      <a:pt x="103" y="15"/>
                      <a:pt x="160" y="0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0" name="Freeform 109"/>
              <p:cNvSpPr>
                <a:spLocks/>
              </p:cNvSpPr>
              <p:nvPr/>
            </p:nvSpPr>
            <p:spPr bwMode="gray">
              <a:xfrm>
                <a:off x="-1673225" y="-12009437"/>
                <a:ext cx="955675" cy="1216025"/>
              </a:xfrm>
              <a:custGeom>
                <a:avLst/>
                <a:gdLst/>
                <a:ahLst/>
                <a:cxnLst>
                  <a:cxn ang="0">
                    <a:pos x="26" y="291"/>
                  </a:cxn>
                  <a:cxn ang="0">
                    <a:pos x="22" y="324"/>
                  </a:cxn>
                  <a:cxn ang="0">
                    <a:pos x="203" y="218"/>
                  </a:cxn>
                  <a:cxn ang="0">
                    <a:pos x="241" y="118"/>
                  </a:cxn>
                  <a:cxn ang="0">
                    <a:pos x="249" y="1"/>
                  </a:cxn>
                  <a:cxn ang="0">
                    <a:pos x="119" y="151"/>
                  </a:cxn>
                  <a:cxn ang="0">
                    <a:pos x="0" y="308"/>
                  </a:cxn>
                </a:cxnLst>
                <a:rect l="0" t="0" r="r" b="b"/>
                <a:pathLst>
                  <a:path w="255" h="324">
                    <a:moveTo>
                      <a:pt x="26" y="291"/>
                    </a:moveTo>
                    <a:cubicBezTo>
                      <a:pt x="22" y="301"/>
                      <a:pt x="23" y="314"/>
                      <a:pt x="22" y="324"/>
                    </a:cubicBezTo>
                    <a:cubicBezTo>
                      <a:pt x="74" y="321"/>
                      <a:pt x="165" y="255"/>
                      <a:pt x="203" y="218"/>
                    </a:cubicBezTo>
                    <a:cubicBezTo>
                      <a:pt x="237" y="187"/>
                      <a:pt x="239" y="163"/>
                      <a:pt x="241" y="118"/>
                    </a:cubicBezTo>
                    <a:cubicBezTo>
                      <a:pt x="243" y="81"/>
                      <a:pt x="255" y="36"/>
                      <a:pt x="249" y="1"/>
                    </a:cubicBezTo>
                    <a:cubicBezTo>
                      <a:pt x="195" y="0"/>
                      <a:pt x="144" y="111"/>
                      <a:pt x="119" y="151"/>
                    </a:cubicBezTo>
                    <a:cubicBezTo>
                      <a:pt x="83" y="207"/>
                      <a:pt x="30" y="254"/>
                      <a:pt x="0" y="308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1" name="Freeform 110"/>
              <p:cNvSpPr>
                <a:spLocks/>
              </p:cNvSpPr>
              <p:nvPr/>
            </p:nvSpPr>
            <p:spPr bwMode="gray">
              <a:xfrm>
                <a:off x="-593725" y="-14671675"/>
                <a:ext cx="574675" cy="1274763"/>
              </a:xfrm>
              <a:custGeom>
                <a:avLst/>
                <a:gdLst/>
                <a:ahLst/>
                <a:cxnLst>
                  <a:cxn ang="0">
                    <a:pos x="101" y="300"/>
                  </a:cxn>
                  <a:cxn ang="0">
                    <a:pos x="152" y="103"/>
                  </a:cxn>
                  <a:cxn ang="0">
                    <a:pos x="59" y="250"/>
                  </a:cxn>
                  <a:cxn ang="0">
                    <a:pos x="84" y="0"/>
                  </a:cxn>
                  <a:cxn ang="0">
                    <a:pos x="5" y="332"/>
                  </a:cxn>
                  <a:cxn ang="0">
                    <a:pos x="93" y="334"/>
                  </a:cxn>
                </a:cxnLst>
                <a:rect l="0" t="0" r="r" b="b"/>
                <a:pathLst>
                  <a:path w="153" h="340">
                    <a:moveTo>
                      <a:pt x="101" y="300"/>
                    </a:moveTo>
                    <a:cubicBezTo>
                      <a:pt x="98" y="233"/>
                      <a:pt x="153" y="169"/>
                      <a:pt x="152" y="103"/>
                    </a:cubicBezTo>
                    <a:cubicBezTo>
                      <a:pt x="119" y="151"/>
                      <a:pt x="76" y="194"/>
                      <a:pt x="59" y="250"/>
                    </a:cubicBezTo>
                    <a:cubicBezTo>
                      <a:pt x="59" y="196"/>
                      <a:pt x="68" y="55"/>
                      <a:pt x="84" y="0"/>
                    </a:cubicBezTo>
                    <a:cubicBezTo>
                      <a:pt x="43" y="50"/>
                      <a:pt x="0" y="290"/>
                      <a:pt x="5" y="332"/>
                    </a:cubicBezTo>
                    <a:cubicBezTo>
                      <a:pt x="52" y="340"/>
                      <a:pt x="44" y="336"/>
                      <a:pt x="93" y="334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2" name="Freeform 111"/>
              <p:cNvSpPr>
                <a:spLocks/>
              </p:cNvSpPr>
              <p:nvPr/>
            </p:nvSpPr>
            <p:spPr bwMode="gray">
              <a:xfrm>
                <a:off x="-1819275" y="-16100425"/>
                <a:ext cx="1258888" cy="2697163"/>
              </a:xfrm>
              <a:custGeom>
                <a:avLst/>
                <a:gdLst/>
                <a:ahLst/>
                <a:cxnLst>
                  <a:cxn ang="0">
                    <a:pos x="173" y="120"/>
                  </a:cxn>
                  <a:cxn ang="0">
                    <a:pos x="146" y="37"/>
                  </a:cxn>
                  <a:cxn ang="0">
                    <a:pos x="287" y="110"/>
                  </a:cxn>
                  <a:cxn ang="0">
                    <a:pos x="246" y="222"/>
                  </a:cxn>
                  <a:cxn ang="0">
                    <a:pos x="263" y="351"/>
                  </a:cxn>
                  <a:cxn ang="0">
                    <a:pos x="269" y="650"/>
                  </a:cxn>
                  <a:cxn ang="0">
                    <a:pos x="207" y="701"/>
                  </a:cxn>
                  <a:cxn ang="0">
                    <a:pos x="89" y="672"/>
                  </a:cxn>
                  <a:cxn ang="0">
                    <a:pos x="5" y="660"/>
                  </a:cxn>
                  <a:cxn ang="0">
                    <a:pos x="44" y="362"/>
                  </a:cxn>
                  <a:cxn ang="0">
                    <a:pos x="173" y="120"/>
                  </a:cxn>
                </a:cxnLst>
                <a:rect l="0" t="0" r="r" b="b"/>
                <a:pathLst>
                  <a:path w="336" h="719">
                    <a:moveTo>
                      <a:pt x="173" y="120"/>
                    </a:moveTo>
                    <a:cubicBezTo>
                      <a:pt x="153" y="99"/>
                      <a:pt x="142" y="70"/>
                      <a:pt x="146" y="37"/>
                    </a:cubicBezTo>
                    <a:cubicBezTo>
                      <a:pt x="218" y="0"/>
                      <a:pt x="336" y="3"/>
                      <a:pt x="287" y="110"/>
                    </a:cubicBezTo>
                    <a:cubicBezTo>
                      <a:pt x="268" y="154"/>
                      <a:pt x="242" y="168"/>
                      <a:pt x="246" y="222"/>
                    </a:cubicBezTo>
                    <a:cubicBezTo>
                      <a:pt x="249" y="265"/>
                      <a:pt x="263" y="304"/>
                      <a:pt x="263" y="351"/>
                    </a:cubicBezTo>
                    <a:cubicBezTo>
                      <a:pt x="263" y="452"/>
                      <a:pt x="269" y="550"/>
                      <a:pt x="269" y="650"/>
                    </a:cubicBezTo>
                    <a:cubicBezTo>
                      <a:pt x="269" y="716"/>
                      <a:pt x="265" y="719"/>
                      <a:pt x="207" y="701"/>
                    </a:cubicBezTo>
                    <a:cubicBezTo>
                      <a:pt x="168" y="688"/>
                      <a:pt x="130" y="681"/>
                      <a:pt x="89" y="672"/>
                    </a:cubicBezTo>
                    <a:cubicBezTo>
                      <a:pt x="61" y="666"/>
                      <a:pt x="34" y="663"/>
                      <a:pt x="5" y="660"/>
                    </a:cubicBezTo>
                    <a:cubicBezTo>
                      <a:pt x="0" y="563"/>
                      <a:pt x="10" y="449"/>
                      <a:pt x="44" y="362"/>
                    </a:cubicBezTo>
                    <a:cubicBezTo>
                      <a:pt x="72" y="289"/>
                      <a:pt x="189" y="204"/>
                      <a:pt x="173" y="120"/>
                    </a:cubicBezTo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3" name="Freeform 112"/>
              <p:cNvSpPr>
                <a:spLocks/>
              </p:cNvSpPr>
              <p:nvPr/>
            </p:nvSpPr>
            <p:spPr bwMode="gray">
              <a:xfrm>
                <a:off x="-2124075" y="-12166600"/>
                <a:ext cx="1339850" cy="1365250"/>
              </a:xfrm>
              <a:custGeom>
                <a:avLst/>
                <a:gdLst/>
                <a:ahLst/>
                <a:cxnLst>
                  <a:cxn ang="0">
                    <a:pos x="66" y="53"/>
                  </a:cxn>
                  <a:cxn ang="0">
                    <a:pos x="28" y="270"/>
                  </a:cxn>
                  <a:cxn ang="0">
                    <a:pos x="121" y="364"/>
                  </a:cxn>
                  <a:cxn ang="0">
                    <a:pos x="323" y="227"/>
                  </a:cxn>
                  <a:cxn ang="0">
                    <a:pos x="343" y="0"/>
                  </a:cxn>
                  <a:cxn ang="0">
                    <a:pos x="66" y="53"/>
                  </a:cxn>
                </a:cxnLst>
                <a:rect l="0" t="0" r="r" b="b"/>
                <a:pathLst>
                  <a:path w="357" h="364">
                    <a:moveTo>
                      <a:pt x="66" y="53"/>
                    </a:moveTo>
                    <a:cubicBezTo>
                      <a:pt x="73" y="113"/>
                      <a:pt x="0" y="234"/>
                      <a:pt x="28" y="270"/>
                    </a:cubicBezTo>
                    <a:cubicBezTo>
                      <a:pt x="56" y="307"/>
                      <a:pt x="103" y="349"/>
                      <a:pt x="121" y="364"/>
                    </a:cubicBezTo>
                    <a:cubicBezTo>
                      <a:pt x="121" y="364"/>
                      <a:pt x="302" y="256"/>
                      <a:pt x="323" y="227"/>
                    </a:cubicBezTo>
                    <a:cubicBezTo>
                      <a:pt x="357" y="182"/>
                      <a:pt x="346" y="58"/>
                      <a:pt x="343" y="0"/>
                    </a:cubicBezTo>
                    <a:cubicBezTo>
                      <a:pt x="241" y="17"/>
                      <a:pt x="183" y="36"/>
                      <a:pt x="66" y="53"/>
                    </a:cubicBezTo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4" name="Freeform 113"/>
              <p:cNvSpPr>
                <a:spLocks/>
              </p:cNvSpPr>
              <p:nvPr/>
            </p:nvSpPr>
            <p:spPr bwMode="gray">
              <a:xfrm>
                <a:off x="-1755775" y="-16681450"/>
                <a:ext cx="633413" cy="121920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95" y="84"/>
                  </a:cxn>
                  <a:cxn ang="0">
                    <a:pos x="167" y="164"/>
                  </a:cxn>
                  <a:cxn ang="0">
                    <a:pos x="42" y="325"/>
                  </a:cxn>
                  <a:cxn ang="0">
                    <a:pos x="62" y="0"/>
                  </a:cxn>
                </a:cxnLst>
                <a:rect l="0" t="0" r="r" b="b"/>
                <a:pathLst>
                  <a:path w="169" h="325">
                    <a:moveTo>
                      <a:pt x="62" y="0"/>
                    </a:moveTo>
                    <a:cubicBezTo>
                      <a:pt x="66" y="35"/>
                      <a:pt x="73" y="58"/>
                      <a:pt x="95" y="84"/>
                    </a:cubicBezTo>
                    <a:cubicBezTo>
                      <a:pt x="105" y="97"/>
                      <a:pt x="169" y="155"/>
                      <a:pt x="167" y="164"/>
                    </a:cubicBezTo>
                    <a:cubicBezTo>
                      <a:pt x="161" y="183"/>
                      <a:pt x="63" y="289"/>
                      <a:pt x="42" y="325"/>
                    </a:cubicBezTo>
                    <a:cubicBezTo>
                      <a:pt x="0" y="295"/>
                      <a:pt x="10" y="21"/>
                      <a:pt x="62" y="0"/>
                    </a:cubicBezTo>
                  </a:path>
                </a:pathLst>
              </a:custGeom>
              <a:solidFill>
                <a:srgbClr val="E4EFF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5" name="Freeform 114"/>
              <p:cNvSpPr>
                <a:spLocks/>
              </p:cNvSpPr>
              <p:nvPr/>
            </p:nvSpPr>
            <p:spPr bwMode="gray">
              <a:xfrm>
                <a:off x="-1020763" y="-16843375"/>
                <a:ext cx="1027113" cy="1193800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152" y="318"/>
                  </a:cxn>
                  <a:cxn ang="0">
                    <a:pos x="246" y="132"/>
                  </a:cxn>
                  <a:cxn ang="0">
                    <a:pos x="206" y="0"/>
                  </a:cxn>
                  <a:cxn ang="0">
                    <a:pos x="0" y="206"/>
                  </a:cxn>
                </a:cxnLst>
                <a:rect l="0" t="0" r="r" b="b"/>
                <a:pathLst>
                  <a:path w="274" h="318">
                    <a:moveTo>
                      <a:pt x="0" y="206"/>
                    </a:moveTo>
                    <a:cubicBezTo>
                      <a:pt x="43" y="235"/>
                      <a:pt x="108" y="288"/>
                      <a:pt x="152" y="318"/>
                    </a:cubicBezTo>
                    <a:cubicBezTo>
                      <a:pt x="181" y="255"/>
                      <a:pt x="222" y="196"/>
                      <a:pt x="246" y="132"/>
                    </a:cubicBezTo>
                    <a:cubicBezTo>
                      <a:pt x="273" y="61"/>
                      <a:pt x="274" y="51"/>
                      <a:pt x="206" y="0"/>
                    </a:cubicBezTo>
                    <a:cubicBezTo>
                      <a:pt x="166" y="79"/>
                      <a:pt x="89" y="176"/>
                      <a:pt x="0" y="206"/>
                    </a:cubicBezTo>
                  </a:path>
                </a:pathLst>
              </a:custGeom>
              <a:solidFill>
                <a:srgbClr val="E4EFF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6" name="Freeform 115"/>
              <p:cNvSpPr>
                <a:spLocks/>
              </p:cNvSpPr>
              <p:nvPr/>
            </p:nvSpPr>
            <p:spPr bwMode="gray">
              <a:xfrm>
                <a:off x="-2689225" y="-14930437"/>
                <a:ext cx="322263" cy="1849438"/>
              </a:xfrm>
              <a:custGeom>
                <a:avLst/>
                <a:gdLst/>
                <a:ahLst/>
                <a:cxnLst>
                  <a:cxn ang="0">
                    <a:pos x="84" y="355"/>
                  </a:cxn>
                  <a:cxn ang="0">
                    <a:pos x="62" y="283"/>
                  </a:cxn>
                  <a:cxn ang="0">
                    <a:pos x="56" y="186"/>
                  </a:cxn>
                  <a:cxn ang="0">
                    <a:pos x="39" y="0"/>
                  </a:cxn>
                  <a:cxn ang="0">
                    <a:pos x="28" y="298"/>
                  </a:cxn>
                  <a:cxn ang="0">
                    <a:pos x="22" y="446"/>
                  </a:cxn>
                  <a:cxn ang="0">
                    <a:pos x="79" y="349"/>
                  </a:cxn>
                </a:cxnLst>
                <a:rect l="0" t="0" r="r" b="b"/>
                <a:pathLst>
                  <a:path w="86" h="493">
                    <a:moveTo>
                      <a:pt x="84" y="355"/>
                    </a:moveTo>
                    <a:cubicBezTo>
                      <a:pt x="86" y="322"/>
                      <a:pt x="68" y="310"/>
                      <a:pt x="62" y="283"/>
                    </a:cubicBezTo>
                    <a:cubicBezTo>
                      <a:pt x="57" y="259"/>
                      <a:pt x="58" y="217"/>
                      <a:pt x="56" y="186"/>
                    </a:cubicBezTo>
                    <a:cubicBezTo>
                      <a:pt x="54" y="132"/>
                      <a:pt x="72" y="37"/>
                      <a:pt x="39" y="0"/>
                    </a:cubicBezTo>
                    <a:cubicBezTo>
                      <a:pt x="6" y="91"/>
                      <a:pt x="23" y="203"/>
                      <a:pt x="28" y="298"/>
                    </a:cubicBezTo>
                    <a:cubicBezTo>
                      <a:pt x="30" y="331"/>
                      <a:pt x="0" y="422"/>
                      <a:pt x="22" y="446"/>
                    </a:cubicBezTo>
                    <a:cubicBezTo>
                      <a:pt x="64" y="493"/>
                      <a:pt x="83" y="381"/>
                      <a:pt x="79" y="349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7" name="Freeform 116"/>
              <p:cNvSpPr>
                <a:spLocks/>
              </p:cNvSpPr>
              <p:nvPr/>
            </p:nvSpPr>
            <p:spPr bwMode="gray">
              <a:xfrm>
                <a:off x="55563" y="-15409862"/>
                <a:ext cx="742950" cy="1765300"/>
              </a:xfrm>
              <a:custGeom>
                <a:avLst/>
                <a:gdLst/>
                <a:ahLst/>
                <a:cxnLst>
                  <a:cxn ang="0">
                    <a:pos x="51" y="415"/>
                  </a:cxn>
                  <a:cxn ang="0">
                    <a:pos x="101" y="195"/>
                  </a:cxn>
                  <a:cxn ang="0">
                    <a:pos x="198" y="0"/>
                  </a:cxn>
                  <a:cxn ang="0">
                    <a:pos x="84" y="201"/>
                  </a:cxn>
                  <a:cxn ang="0">
                    <a:pos x="12" y="420"/>
                  </a:cxn>
                  <a:cxn ang="0">
                    <a:pos x="73" y="426"/>
                  </a:cxn>
                </a:cxnLst>
                <a:rect l="0" t="0" r="r" b="b"/>
                <a:pathLst>
                  <a:path w="198" h="471">
                    <a:moveTo>
                      <a:pt x="51" y="415"/>
                    </a:moveTo>
                    <a:cubicBezTo>
                      <a:pt x="95" y="346"/>
                      <a:pt x="66" y="265"/>
                      <a:pt x="101" y="195"/>
                    </a:cubicBezTo>
                    <a:cubicBezTo>
                      <a:pt x="135" y="128"/>
                      <a:pt x="176" y="73"/>
                      <a:pt x="198" y="0"/>
                    </a:cubicBezTo>
                    <a:cubicBezTo>
                      <a:pt x="139" y="59"/>
                      <a:pt x="110" y="125"/>
                      <a:pt x="84" y="201"/>
                    </a:cubicBezTo>
                    <a:cubicBezTo>
                      <a:pt x="64" y="262"/>
                      <a:pt x="0" y="357"/>
                      <a:pt x="12" y="420"/>
                    </a:cubicBezTo>
                    <a:cubicBezTo>
                      <a:pt x="34" y="430"/>
                      <a:pt x="65" y="471"/>
                      <a:pt x="73" y="426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8" name="Freeform 117"/>
              <p:cNvSpPr>
                <a:spLocks/>
              </p:cNvSpPr>
              <p:nvPr/>
            </p:nvSpPr>
            <p:spPr bwMode="gray">
              <a:xfrm>
                <a:off x="-2835275" y="-13689012"/>
                <a:ext cx="922338" cy="858838"/>
              </a:xfrm>
              <a:custGeom>
                <a:avLst/>
                <a:gdLst/>
                <a:ahLst/>
                <a:cxnLst>
                  <a:cxn ang="0">
                    <a:pos x="191" y="226"/>
                  </a:cxn>
                  <a:cxn ang="0">
                    <a:pos x="246" y="45"/>
                  </a:cxn>
                  <a:cxn ang="0">
                    <a:pos x="94" y="51"/>
                  </a:cxn>
                  <a:cxn ang="0">
                    <a:pos x="55" y="135"/>
                  </a:cxn>
                  <a:cxn ang="0">
                    <a:pos x="60" y="211"/>
                  </a:cxn>
                  <a:cxn ang="0">
                    <a:pos x="197" y="221"/>
                  </a:cxn>
                </a:cxnLst>
                <a:rect l="0" t="0" r="r" b="b"/>
                <a:pathLst>
                  <a:path w="246" h="229">
                    <a:moveTo>
                      <a:pt x="191" y="226"/>
                    </a:moveTo>
                    <a:cubicBezTo>
                      <a:pt x="186" y="181"/>
                      <a:pt x="206" y="61"/>
                      <a:pt x="246" y="45"/>
                    </a:cubicBezTo>
                    <a:cubicBezTo>
                      <a:pt x="243" y="3"/>
                      <a:pt x="105" y="0"/>
                      <a:pt x="94" y="51"/>
                    </a:cubicBezTo>
                    <a:cubicBezTo>
                      <a:pt x="29" y="52"/>
                      <a:pt x="54" y="92"/>
                      <a:pt x="55" y="135"/>
                    </a:cubicBezTo>
                    <a:cubicBezTo>
                      <a:pt x="0" y="149"/>
                      <a:pt x="26" y="194"/>
                      <a:pt x="60" y="211"/>
                    </a:cubicBezTo>
                    <a:cubicBezTo>
                      <a:pt x="97" y="229"/>
                      <a:pt x="153" y="221"/>
                      <a:pt x="197" y="221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29" name="Freeform 118"/>
              <p:cNvSpPr>
                <a:spLocks/>
              </p:cNvSpPr>
              <p:nvPr/>
            </p:nvSpPr>
            <p:spPr bwMode="gray">
              <a:xfrm>
                <a:off x="-387350" y="-13857287"/>
                <a:ext cx="649288" cy="449263"/>
              </a:xfrm>
              <a:custGeom>
                <a:avLst/>
                <a:gdLst/>
                <a:ahLst/>
                <a:cxnLst>
                  <a:cxn ang="0">
                    <a:pos x="17" y="119"/>
                  </a:cxn>
                  <a:cxn ang="0">
                    <a:pos x="173" y="102"/>
                  </a:cxn>
                  <a:cxn ang="0">
                    <a:pos x="162" y="7"/>
                  </a:cxn>
                  <a:cxn ang="0">
                    <a:pos x="74" y="36"/>
                  </a:cxn>
                  <a:cxn ang="0">
                    <a:pos x="0" y="114"/>
                  </a:cxn>
                </a:cxnLst>
                <a:rect l="0" t="0" r="r" b="b"/>
                <a:pathLst>
                  <a:path w="173" h="120">
                    <a:moveTo>
                      <a:pt x="17" y="119"/>
                    </a:moveTo>
                    <a:cubicBezTo>
                      <a:pt x="67" y="120"/>
                      <a:pt x="119" y="104"/>
                      <a:pt x="173" y="102"/>
                    </a:cubicBezTo>
                    <a:cubicBezTo>
                      <a:pt x="170" y="72"/>
                      <a:pt x="171" y="37"/>
                      <a:pt x="162" y="7"/>
                    </a:cubicBezTo>
                    <a:cubicBezTo>
                      <a:pt x="108" y="3"/>
                      <a:pt x="110" y="0"/>
                      <a:pt x="74" y="36"/>
                    </a:cubicBezTo>
                    <a:cubicBezTo>
                      <a:pt x="53" y="57"/>
                      <a:pt x="19" y="88"/>
                      <a:pt x="0" y="114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0" name="Freeform 119"/>
              <p:cNvSpPr>
                <a:spLocks/>
              </p:cNvSpPr>
              <p:nvPr/>
            </p:nvSpPr>
            <p:spPr bwMode="gray">
              <a:xfrm>
                <a:off x="-2798763" y="-13155612"/>
                <a:ext cx="742950" cy="35560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95" y="65"/>
                  </a:cxn>
                  <a:cxn ang="0">
                    <a:pos x="162" y="65"/>
                  </a:cxn>
                  <a:cxn ang="0">
                    <a:pos x="183" y="26"/>
                  </a:cxn>
                  <a:cxn ang="0">
                    <a:pos x="177" y="86"/>
                  </a:cxn>
                  <a:cxn ang="0">
                    <a:pos x="32" y="59"/>
                  </a:cxn>
                  <a:cxn ang="0">
                    <a:pos x="27" y="0"/>
                  </a:cxn>
                </a:cxnLst>
                <a:rect l="0" t="0" r="r" b="b"/>
                <a:pathLst>
                  <a:path w="198" h="95">
                    <a:moveTo>
                      <a:pt x="27" y="0"/>
                    </a:moveTo>
                    <a:cubicBezTo>
                      <a:pt x="14" y="38"/>
                      <a:pt x="64" y="59"/>
                      <a:pt x="95" y="65"/>
                    </a:cubicBezTo>
                    <a:cubicBezTo>
                      <a:pt x="111" y="67"/>
                      <a:pt x="147" y="70"/>
                      <a:pt x="162" y="65"/>
                    </a:cubicBezTo>
                    <a:cubicBezTo>
                      <a:pt x="179" y="58"/>
                      <a:pt x="180" y="41"/>
                      <a:pt x="183" y="26"/>
                    </a:cubicBezTo>
                    <a:cubicBezTo>
                      <a:pt x="185" y="52"/>
                      <a:pt x="198" y="77"/>
                      <a:pt x="177" y="86"/>
                    </a:cubicBezTo>
                    <a:cubicBezTo>
                      <a:pt x="157" y="95"/>
                      <a:pt x="55" y="79"/>
                      <a:pt x="32" y="59"/>
                    </a:cubicBezTo>
                    <a:cubicBezTo>
                      <a:pt x="18" y="45"/>
                      <a:pt x="0" y="16"/>
                      <a:pt x="27" y="0"/>
                    </a:cubicBezTo>
                  </a:path>
                </a:pathLst>
              </a:custGeom>
              <a:solidFill>
                <a:srgbClr val="E2CEC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1" name="Freeform 120"/>
              <p:cNvSpPr>
                <a:spLocks/>
              </p:cNvSpPr>
              <p:nvPr/>
            </p:nvSpPr>
            <p:spPr bwMode="gray">
              <a:xfrm>
                <a:off x="-304800" y="-13796962"/>
                <a:ext cx="581025" cy="446088"/>
              </a:xfrm>
              <a:custGeom>
                <a:avLst/>
                <a:gdLst/>
                <a:ahLst/>
                <a:cxnLst>
                  <a:cxn ang="0">
                    <a:pos x="134" y="0"/>
                  </a:cxn>
                  <a:cxn ang="0">
                    <a:pos x="97" y="79"/>
                  </a:cxn>
                  <a:cxn ang="0">
                    <a:pos x="0" y="106"/>
                  </a:cxn>
                  <a:cxn ang="0">
                    <a:pos x="66" y="107"/>
                  </a:cxn>
                  <a:cxn ang="0">
                    <a:pos x="125" y="95"/>
                  </a:cxn>
                  <a:cxn ang="0">
                    <a:pos x="151" y="56"/>
                  </a:cxn>
                  <a:cxn ang="0">
                    <a:pos x="139" y="0"/>
                  </a:cxn>
                </a:cxnLst>
                <a:rect l="0" t="0" r="r" b="b"/>
                <a:pathLst>
                  <a:path w="155" h="119">
                    <a:moveTo>
                      <a:pt x="134" y="0"/>
                    </a:moveTo>
                    <a:cubicBezTo>
                      <a:pt x="134" y="41"/>
                      <a:pt x="139" y="64"/>
                      <a:pt x="97" y="79"/>
                    </a:cubicBezTo>
                    <a:cubicBezTo>
                      <a:pt x="68" y="88"/>
                      <a:pt x="23" y="82"/>
                      <a:pt x="0" y="106"/>
                    </a:cubicBezTo>
                    <a:cubicBezTo>
                      <a:pt x="16" y="119"/>
                      <a:pt x="48" y="113"/>
                      <a:pt x="66" y="107"/>
                    </a:cubicBezTo>
                    <a:cubicBezTo>
                      <a:pt x="88" y="101"/>
                      <a:pt x="102" y="99"/>
                      <a:pt x="125" y="95"/>
                    </a:cubicBezTo>
                    <a:cubicBezTo>
                      <a:pt x="155" y="91"/>
                      <a:pt x="154" y="85"/>
                      <a:pt x="151" y="56"/>
                    </a:cubicBezTo>
                    <a:cubicBezTo>
                      <a:pt x="149" y="37"/>
                      <a:pt x="149" y="13"/>
                      <a:pt x="139" y="0"/>
                    </a:cubicBezTo>
                  </a:path>
                </a:pathLst>
              </a:custGeom>
              <a:solidFill>
                <a:srgbClr val="E2CEC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2" name="Freeform 121"/>
              <p:cNvSpPr>
                <a:spLocks/>
              </p:cNvSpPr>
              <p:nvPr/>
            </p:nvSpPr>
            <p:spPr bwMode="gray">
              <a:xfrm>
                <a:off x="-1882775" y="-12166600"/>
                <a:ext cx="1046163" cy="322263"/>
              </a:xfrm>
              <a:custGeom>
                <a:avLst/>
                <a:gdLst/>
                <a:ahLst/>
                <a:cxnLst>
                  <a:cxn ang="0">
                    <a:pos x="3" y="53"/>
                  </a:cxn>
                  <a:cxn ang="0">
                    <a:pos x="0" y="84"/>
                  </a:cxn>
                  <a:cxn ang="0">
                    <a:pos x="160" y="64"/>
                  </a:cxn>
                  <a:cxn ang="0">
                    <a:pos x="239" y="50"/>
                  </a:cxn>
                  <a:cxn ang="0">
                    <a:pos x="278" y="3"/>
                  </a:cxn>
                  <a:cxn ang="0">
                    <a:pos x="141" y="22"/>
                  </a:cxn>
                  <a:cxn ang="0">
                    <a:pos x="0" y="48"/>
                  </a:cxn>
                </a:cxnLst>
                <a:rect l="0" t="0" r="r" b="b"/>
                <a:pathLst>
                  <a:path w="279" h="86">
                    <a:moveTo>
                      <a:pt x="3" y="53"/>
                    </a:moveTo>
                    <a:cubicBezTo>
                      <a:pt x="4" y="64"/>
                      <a:pt x="2" y="75"/>
                      <a:pt x="0" y="84"/>
                    </a:cubicBezTo>
                    <a:cubicBezTo>
                      <a:pt x="53" y="86"/>
                      <a:pt x="113" y="82"/>
                      <a:pt x="160" y="64"/>
                    </a:cubicBezTo>
                    <a:cubicBezTo>
                      <a:pt x="187" y="53"/>
                      <a:pt x="208" y="55"/>
                      <a:pt x="239" y="50"/>
                    </a:cubicBezTo>
                    <a:cubicBezTo>
                      <a:pt x="274" y="45"/>
                      <a:pt x="279" y="39"/>
                      <a:pt x="278" y="3"/>
                    </a:cubicBezTo>
                    <a:cubicBezTo>
                      <a:pt x="229" y="0"/>
                      <a:pt x="186" y="13"/>
                      <a:pt x="141" y="22"/>
                    </a:cubicBezTo>
                    <a:cubicBezTo>
                      <a:pt x="95" y="32"/>
                      <a:pt x="46" y="37"/>
                      <a:pt x="0" y="48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3" name="Freeform 122"/>
              <p:cNvSpPr>
                <a:spLocks/>
              </p:cNvSpPr>
              <p:nvPr/>
            </p:nvSpPr>
            <p:spPr bwMode="gray">
              <a:xfrm>
                <a:off x="-1695450" y="-7954962"/>
                <a:ext cx="2128838" cy="3386138"/>
              </a:xfrm>
              <a:custGeom>
                <a:avLst/>
                <a:gdLst/>
                <a:ahLst/>
                <a:cxnLst>
                  <a:cxn ang="0">
                    <a:pos x="133" y="38"/>
                  </a:cxn>
                  <a:cxn ang="0">
                    <a:pos x="301" y="292"/>
                  </a:cxn>
                  <a:cxn ang="0">
                    <a:pos x="568" y="540"/>
                  </a:cxn>
                  <a:cxn ang="0">
                    <a:pos x="508" y="490"/>
                  </a:cxn>
                  <a:cxn ang="0">
                    <a:pos x="430" y="429"/>
                  </a:cxn>
                  <a:cxn ang="0">
                    <a:pos x="319" y="372"/>
                  </a:cxn>
                  <a:cxn ang="0">
                    <a:pos x="373" y="448"/>
                  </a:cxn>
                  <a:cxn ang="0">
                    <a:pos x="415" y="515"/>
                  </a:cxn>
                  <a:cxn ang="0">
                    <a:pos x="513" y="648"/>
                  </a:cxn>
                  <a:cxn ang="0">
                    <a:pos x="375" y="524"/>
                  </a:cxn>
                  <a:cxn ang="0">
                    <a:pos x="430" y="653"/>
                  </a:cxn>
                  <a:cxn ang="0">
                    <a:pos x="478" y="768"/>
                  </a:cxn>
                  <a:cxn ang="0">
                    <a:pos x="388" y="646"/>
                  </a:cxn>
                  <a:cxn ang="0">
                    <a:pos x="332" y="541"/>
                  </a:cxn>
                  <a:cxn ang="0">
                    <a:pos x="252" y="296"/>
                  </a:cxn>
                  <a:cxn ang="0">
                    <a:pos x="257" y="642"/>
                  </a:cxn>
                  <a:cxn ang="0">
                    <a:pos x="208" y="718"/>
                  </a:cxn>
                  <a:cxn ang="0">
                    <a:pos x="175" y="781"/>
                  </a:cxn>
                  <a:cxn ang="0">
                    <a:pos x="41" y="903"/>
                  </a:cxn>
                  <a:cxn ang="0">
                    <a:pos x="99" y="803"/>
                  </a:cxn>
                  <a:cxn ang="0">
                    <a:pos x="10" y="736"/>
                  </a:cxn>
                  <a:cxn ang="0">
                    <a:pos x="87" y="642"/>
                  </a:cxn>
                  <a:cxn ang="0">
                    <a:pos x="71" y="498"/>
                  </a:cxn>
                  <a:cxn ang="0">
                    <a:pos x="54" y="334"/>
                  </a:cxn>
                  <a:cxn ang="0">
                    <a:pos x="112" y="489"/>
                  </a:cxn>
                  <a:cxn ang="0">
                    <a:pos x="167" y="363"/>
                  </a:cxn>
                  <a:cxn ang="0">
                    <a:pos x="151" y="172"/>
                  </a:cxn>
                  <a:cxn ang="0">
                    <a:pos x="117" y="0"/>
                  </a:cxn>
                  <a:cxn ang="0">
                    <a:pos x="129" y="42"/>
                  </a:cxn>
                </a:cxnLst>
                <a:rect l="0" t="0" r="r" b="b"/>
                <a:pathLst>
                  <a:path w="568" h="903">
                    <a:moveTo>
                      <a:pt x="133" y="38"/>
                    </a:moveTo>
                    <a:cubicBezTo>
                      <a:pt x="146" y="122"/>
                      <a:pt x="232" y="241"/>
                      <a:pt x="301" y="292"/>
                    </a:cubicBezTo>
                    <a:cubicBezTo>
                      <a:pt x="401" y="367"/>
                      <a:pt x="496" y="440"/>
                      <a:pt x="568" y="540"/>
                    </a:cubicBezTo>
                    <a:cubicBezTo>
                      <a:pt x="537" y="529"/>
                      <a:pt x="530" y="512"/>
                      <a:pt x="508" y="490"/>
                    </a:cubicBezTo>
                    <a:cubicBezTo>
                      <a:pt x="486" y="467"/>
                      <a:pt x="454" y="454"/>
                      <a:pt x="430" y="429"/>
                    </a:cubicBezTo>
                    <a:cubicBezTo>
                      <a:pt x="415" y="414"/>
                      <a:pt x="325" y="293"/>
                      <a:pt x="319" y="372"/>
                    </a:cubicBezTo>
                    <a:cubicBezTo>
                      <a:pt x="316" y="408"/>
                      <a:pt x="352" y="428"/>
                      <a:pt x="373" y="448"/>
                    </a:cubicBezTo>
                    <a:cubicBezTo>
                      <a:pt x="394" y="468"/>
                      <a:pt x="400" y="487"/>
                      <a:pt x="415" y="515"/>
                    </a:cubicBezTo>
                    <a:cubicBezTo>
                      <a:pt x="439" y="560"/>
                      <a:pt x="478" y="604"/>
                      <a:pt x="513" y="648"/>
                    </a:cubicBezTo>
                    <a:cubicBezTo>
                      <a:pt x="464" y="628"/>
                      <a:pt x="411" y="567"/>
                      <a:pt x="375" y="524"/>
                    </a:cubicBezTo>
                    <a:cubicBezTo>
                      <a:pt x="370" y="573"/>
                      <a:pt x="407" y="615"/>
                      <a:pt x="430" y="653"/>
                    </a:cubicBezTo>
                    <a:cubicBezTo>
                      <a:pt x="452" y="690"/>
                      <a:pt x="456" y="733"/>
                      <a:pt x="478" y="768"/>
                    </a:cubicBezTo>
                    <a:cubicBezTo>
                      <a:pt x="430" y="762"/>
                      <a:pt x="407" y="682"/>
                      <a:pt x="388" y="646"/>
                    </a:cubicBezTo>
                    <a:cubicBezTo>
                      <a:pt x="365" y="606"/>
                      <a:pt x="341" y="586"/>
                      <a:pt x="332" y="541"/>
                    </a:cubicBezTo>
                    <a:cubicBezTo>
                      <a:pt x="313" y="451"/>
                      <a:pt x="310" y="365"/>
                      <a:pt x="252" y="296"/>
                    </a:cubicBezTo>
                    <a:cubicBezTo>
                      <a:pt x="268" y="402"/>
                      <a:pt x="308" y="535"/>
                      <a:pt x="257" y="642"/>
                    </a:cubicBezTo>
                    <a:cubicBezTo>
                      <a:pt x="242" y="672"/>
                      <a:pt x="229" y="692"/>
                      <a:pt x="208" y="718"/>
                    </a:cubicBezTo>
                    <a:cubicBezTo>
                      <a:pt x="189" y="742"/>
                      <a:pt x="189" y="756"/>
                      <a:pt x="175" y="781"/>
                    </a:cubicBezTo>
                    <a:cubicBezTo>
                      <a:pt x="156" y="818"/>
                      <a:pt x="83" y="902"/>
                      <a:pt x="41" y="903"/>
                    </a:cubicBezTo>
                    <a:cubicBezTo>
                      <a:pt x="55" y="863"/>
                      <a:pt x="107" y="862"/>
                      <a:pt x="99" y="803"/>
                    </a:cubicBezTo>
                    <a:cubicBezTo>
                      <a:pt x="61" y="803"/>
                      <a:pt x="17" y="776"/>
                      <a:pt x="10" y="736"/>
                    </a:cubicBezTo>
                    <a:cubicBezTo>
                      <a:pt x="0" y="684"/>
                      <a:pt x="63" y="680"/>
                      <a:pt x="87" y="642"/>
                    </a:cubicBezTo>
                    <a:cubicBezTo>
                      <a:pt x="115" y="596"/>
                      <a:pt x="88" y="545"/>
                      <a:pt x="71" y="498"/>
                    </a:cubicBezTo>
                    <a:cubicBezTo>
                      <a:pt x="51" y="445"/>
                      <a:pt x="50" y="392"/>
                      <a:pt x="54" y="334"/>
                    </a:cubicBezTo>
                    <a:cubicBezTo>
                      <a:pt x="95" y="325"/>
                      <a:pt x="87" y="460"/>
                      <a:pt x="112" y="489"/>
                    </a:cubicBezTo>
                    <a:cubicBezTo>
                      <a:pt x="166" y="551"/>
                      <a:pt x="167" y="403"/>
                      <a:pt x="167" y="363"/>
                    </a:cubicBezTo>
                    <a:cubicBezTo>
                      <a:pt x="168" y="296"/>
                      <a:pt x="170" y="232"/>
                      <a:pt x="151" y="172"/>
                    </a:cubicBezTo>
                    <a:cubicBezTo>
                      <a:pt x="134" y="120"/>
                      <a:pt x="115" y="56"/>
                      <a:pt x="117" y="0"/>
                    </a:cubicBezTo>
                    <a:cubicBezTo>
                      <a:pt x="121" y="11"/>
                      <a:pt x="126" y="29"/>
                      <a:pt x="129" y="42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4" name="Freeform 123"/>
              <p:cNvSpPr>
                <a:spLocks/>
              </p:cNvSpPr>
              <p:nvPr/>
            </p:nvSpPr>
            <p:spPr bwMode="gray">
              <a:xfrm>
                <a:off x="-1717675" y="-1122362"/>
                <a:ext cx="854075" cy="655638"/>
              </a:xfrm>
              <a:custGeom>
                <a:avLst/>
                <a:gdLst/>
                <a:ahLst/>
                <a:cxnLst>
                  <a:cxn ang="0">
                    <a:pos x="228" y="175"/>
                  </a:cxn>
                  <a:cxn ang="0">
                    <a:pos x="130" y="75"/>
                  </a:cxn>
                  <a:cxn ang="0">
                    <a:pos x="0" y="0"/>
                  </a:cxn>
                  <a:cxn ang="0">
                    <a:pos x="54" y="54"/>
                  </a:cxn>
                  <a:cxn ang="0">
                    <a:pos x="60" y="137"/>
                  </a:cxn>
                  <a:cxn ang="0">
                    <a:pos x="152" y="137"/>
                  </a:cxn>
                  <a:cxn ang="0">
                    <a:pos x="228" y="167"/>
                  </a:cxn>
                </a:cxnLst>
                <a:rect l="0" t="0" r="r" b="b"/>
                <a:pathLst>
                  <a:path w="228" h="175">
                    <a:moveTo>
                      <a:pt x="228" y="175"/>
                    </a:moveTo>
                    <a:cubicBezTo>
                      <a:pt x="209" y="136"/>
                      <a:pt x="165" y="105"/>
                      <a:pt x="130" y="75"/>
                    </a:cubicBezTo>
                    <a:cubicBezTo>
                      <a:pt x="90" y="42"/>
                      <a:pt x="34" y="30"/>
                      <a:pt x="0" y="0"/>
                    </a:cubicBezTo>
                    <a:cubicBezTo>
                      <a:pt x="4" y="32"/>
                      <a:pt x="37" y="32"/>
                      <a:pt x="54" y="54"/>
                    </a:cubicBezTo>
                    <a:cubicBezTo>
                      <a:pt x="72" y="77"/>
                      <a:pt x="70" y="113"/>
                      <a:pt x="60" y="137"/>
                    </a:cubicBezTo>
                    <a:cubicBezTo>
                      <a:pt x="90" y="149"/>
                      <a:pt x="120" y="134"/>
                      <a:pt x="152" y="137"/>
                    </a:cubicBezTo>
                    <a:cubicBezTo>
                      <a:pt x="180" y="141"/>
                      <a:pt x="203" y="157"/>
                      <a:pt x="228" y="167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5" name="Freeform 124"/>
              <p:cNvSpPr>
                <a:spLocks/>
              </p:cNvSpPr>
              <p:nvPr/>
            </p:nvSpPr>
            <p:spPr bwMode="gray">
              <a:xfrm>
                <a:off x="-87313" y="-639762"/>
                <a:ext cx="1308100" cy="571500"/>
              </a:xfrm>
              <a:custGeom>
                <a:avLst/>
                <a:gdLst/>
                <a:ahLst/>
                <a:cxnLst>
                  <a:cxn ang="0">
                    <a:pos x="42" y="122"/>
                  </a:cxn>
                  <a:cxn ang="0">
                    <a:pos x="232" y="0"/>
                  </a:cxn>
                  <a:cxn ang="0">
                    <a:pos x="324" y="43"/>
                  </a:cxn>
                  <a:cxn ang="0">
                    <a:pos x="309" y="147"/>
                  </a:cxn>
                  <a:cxn ang="0">
                    <a:pos x="271" y="66"/>
                  </a:cxn>
                  <a:cxn ang="0">
                    <a:pos x="186" y="56"/>
                  </a:cxn>
                  <a:cxn ang="0">
                    <a:pos x="93" y="89"/>
                  </a:cxn>
                  <a:cxn ang="0">
                    <a:pos x="0" y="152"/>
                  </a:cxn>
                </a:cxnLst>
                <a:rect l="0" t="0" r="r" b="b"/>
                <a:pathLst>
                  <a:path w="349" h="152">
                    <a:moveTo>
                      <a:pt x="42" y="122"/>
                    </a:moveTo>
                    <a:cubicBezTo>
                      <a:pt x="99" y="79"/>
                      <a:pt x="159" y="0"/>
                      <a:pt x="232" y="0"/>
                    </a:cubicBezTo>
                    <a:cubicBezTo>
                      <a:pt x="263" y="0"/>
                      <a:pt x="304" y="17"/>
                      <a:pt x="324" y="43"/>
                    </a:cubicBezTo>
                    <a:cubicBezTo>
                      <a:pt x="344" y="70"/>
                      <a:pt x="349" y="138"/>
                      <a:pt x="309" y="147"/>
                    </a:cubicBezTo>
                    <a:cubicBezTo>
                      <a:pt x="303" y="117"/>
                      <a:pt x="295" y="86"/>
                      <a:pt x="271" y="66"/>
                    </a:cubicBezTo>
                    <a:cubicBezTo>
                      <a:pt x="239" y="41"/>
                      <a:pt x="220" y="47"/>
                      <a:pt x="186" y="56"/>
                    </a:cubicBezTo>
                    <a:cubicBezTo>
                      <a:pt x="152" y="65"/>
                      <a:pt x="122" y="71"/>
                      <a:pt x="93" y="89"/>
                    </a:cubicBezTo>
                    <a:cubicBezTo>
                      <a:pt x="62" y="107"/>
                      <a:pt x="34" y="141"/>
                      <a:pt x="0" y="152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6" name="Freeform 125"/>
              <p:cNvSpPr>
                <a:spLocks/>
              </p:cNvSpPr>
              <p:nvPr/>
            </p:nvSpPr>
            <p:spPr bwMode="gray">
              <a:xfrm>
                <a:off x="-2501900" y="-6432550"/>
                <a:ext cx="2092325" cy="4953000"/>
              </a:xfrm>
              <a:custGeom>
                <a:avLst/>
                <a:gdLst/>
                <a:ahLst/>
                <a:cxnLst>
                  <a:cxn ang="0">
                    <a:pos x="542" y="1169"/>
                  </a:cxn>
                  <a:cxn ang="0">
                    <a:pos x="541" y="1266"/>
                  </a:cxn>
                  <a:cxn ang="0">
                    <a:pos x="455" y="1312"/>
                  </a:cxn>
                  <a:cxn ang="0">
                    <a:pos x="398" y="1245"/>
                  </a:cxn>
                  <a:cxn ang="0">
                    <a:pos x="336" y="1160"/>
                  </a:cxn>
                  <a:cxn ang="0">
                    <a:pos x="233" y="990"/>
                  </a:cxn>
                  <a:cxn ang="0">
                    <a:pos x="155" y="793"/>
                  </a:cxn>
                  <a:cxn ang="0">
                    <a:pos x="27" y="404"/>
                  </a:cxn>
                  <a:cxn ang="0">
                    <a:pos x="23" y="185"/>
                  </a:cxn>
                  <a:cxn ang="0">
                    <a:pos x="6" y="0"/>
                  </a:cxn>
                  <a:cxn ang="0">
                    <a:pos x="10" y="170"/>
                  </a:cxn>
                  <a:cxn ang="0">
                    <a:pos x="44" y="346"/>
                  </a:cxn>
                  <a:cxn ang="0">
                    <a:pos x="106" y="591"/>
                  </a:cxn>
                  <a:cxn ang="0">
                    <a:pos x="276" y="1025"/>
                  </a:cxn>
                  <a:cxn ang="0">
                    <a:pos x="386" y="1213"/>
                  </a:cxn>
                  <a:cxn ang="0">
                    <a:pos x="482" y="1240"/>
                  </a:cxn>
                  <a:cxn ang="0">
                    <a:pos x="530" y="1148"/>
                  </a:cxn>
                </a:cxnLst>
                <a:rect l="0" t="0" r="r" b="b"/>
                <a:pathLst>
                  <a:path w="558" h="1321">
                    <a:moveTo>
                      <a:pt x="542" y="1169"/>
                    </a:moveTo>
                    <a:cubicBezTo>
                      <a:pt x="558" y="1191"/>
                      <a:pt x="555" y="1242"/>
                      <a:pt x="541" y="1266"/>
                    </a:cubicBezTo>
                    <a:cubicBezTo>
                      <a:pt x="530" y="1287"/>
                      <a:pt x="479" y="1321"/>
                      <a:pt x="455" y="1312"/>
                    </a:cubicBezTo>
                    <a:cubicBezTo>
                      <a:pt x="444" y="1308"/>
                      <a:pt x="405" y="1254"/>
                      <a:pt x="398" y="1245"/>
                    </a:cubicBezTo>
                    <a:cubicBezTo>
                      <a:pt x="377" y="1220"/>
                      <a:pt x="353" y="1189"/>
                      <a:pt x="336" y="1160"/>
                    </a:cubicBezTo>
                    <a:cubicBezTo>
                      <a:pt x="303" y="1104"/>
                      <a:pt x="260" y="1050"/>
                      <a:pt x="233" y="990"/>
                    </a:cubicBezTo>
                    <a:cubicBezTo>
                      <a:pt x="205" y="927"/>
                      <a:pt x="177" y="855"/>
                      <a:pt x="155" y="793"/>
                    </a:cubicBezTo>
                    <a:cubicBezTo>
                      <a:pt x="111" y="667"/>
                      <a:pt x="41" y="541"/>
                      <a:pt x="27" y="404"/>
                    </a:cubicBezTo>
                    <a:cubicBezTo>
                      <a:pt x="20" y="326"/>
                      <a:pt x="43" y="261"/>
                      <a:pt x="23" y="185"/>
                    </a:cubicBezTo>
                    <a:cubicBezTo>
                      <a:pt x="6" y="123"/>
                      <a:pt x="0" y="66"/>
                      <a:pt x="6" y="0"/>
                    </a:cubicBezTo>
                    <a:cubicBezTo>
                      <a:pt x="6" y="58"/>
                      <a:pt x="11" y="114"/>
                      <a:pt x="10" y="170"/>
                    </a:cubicBezTo>
                    <a:cubicBezTo>
                      <a:pt x="10" y="236"/>
                      <a:pt x="29" y="286"/>
                      <a:pt x="44" y="346"/>
                    </a:cubicBezTo>
                    <a:cubicBezTo>
                      <a:pt x="65" y="427"/>
                      <a:pt x="79" y="511"/>
                      <a:pt x="106" y="591"/>
                    </a:cubicBezTo>
                    <a:cubicBezTo>
                      <a:pt x="157" y="739"/>
                      <a:pt x="225" y="885"/>
                      <a:pt x="276" y="1025"/>
                    </a:cubicBezTo>
                    <a:cubicBezTo>
                      <a:pt x="306" y="1106"/>
                      <a:pt x="317" y="1165"/>
                      <a:pt x="386" y="1213"/>
                    </a:cubicBezTo>
                    <a:cubicBezTo>
                      <a:pt x="412" y="1230"/>
                      <a:pt x="449" y="1254"/>
                      <a:pt x="482" y="1240"/>
                    </a:cubicBezTo>
                    <a:cubicBezTo>
                      <a:pt x="523" y="1224"/>
                      <a:pt x="518" y="1182"/>
                      <a:pt x="530" y="1148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7" name="Freeform 126"/>
              <p:cNvSpPr>
                <a:spLocks/>
              </p:cNvSpPr>
              <p:nvPr/>
            </p:nvSpPr>
            <p:spPr bwMode="gray">
              <a:xfrm>
                <a:off x="-1466850" y="-1479550"/>
                <a:ext cx="854075" cy="693738"/>
              </a:xfrm>
              <a:custGeom>
                <a:avLst/>
                <a:gdLst/>
                <a:ahLst/>
                <a:cxnLst>
                  <a:cxn ang="0">
                    <a:pos x="13" y="30"/>
                  </a:cxn>
                  <a:cxn ang="0">
                    <a:pos x="228" y="181"/>
                  </a:cxn>
                  <a:cxn ang="0">
                    <a:pos x="0" y="0"/>
                  </a:cxn>
                </a:cxnLst>
                <a:rect l="0" t="0" r="r" b="b"/>
                <a:pathLst>
                  <a:path w="228" h="185">
                    <a:moveTo>
                      <a:pt x="13" y="30"/>
                    </a:moveTo>
                    <a:cubicBezTo>
                      <a:pt x="80" y="65"/>
                      <a:pt x="145" y="185"/>
                      <a:pt x="228" y="181"/>
                    </a:cubicBezTo>
                    <a:cubicBezTo>
                      <a:pt x="216" y="68"/>
                      <a:pt x="79" y="39"/>
                      <a:pt x="0" y="0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8" name="Freeform 127"/>
              <p:cNvSpPr>
                <a:spLocks/>
              </p:cNvSpPr>
              <p:nvPr/>
            </p:nvSpPr>
            <p:spPr bwMode="gray">
              <a:xfrm>
                <a:off x="-1069975" y="-7924800"/>
                <a:ext cx="1316038" cy="6477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56" y="77"/>
                  </a:cxn>
                  <a:cxn ang="0">
                    <a:pos x="351" y="123"/>
                  </a:cxn>
                  <a:cxn ang="0">
                    <a:pos x="0" y="0"/>
                  </a:cxn>
                </a:cxnLst>
                <a:rect l="0" t="0" r="r" b="b"/>
                <a:pathLst>
                  <a:path w="351" h="173">
                    <a:moveTo>
                      <a:pt x="4" y="0"/>
                    </a:moveTo>
                    <a:cubicBezTo>
                      <a:pt x="61" y="17"/>
                      <a:pt x="98" y="62"/>
                      <a:pt x="156" y="77"/>
                    </a:cubicBezTo>
                    <a:cubicBezTo>
                      <a:pt x="212" y="92"/>
                      <a:pt x="304" y="90"/>
                      <a:pt x="351" y="123"/>
                    </a:cubicBezTo>
                    <a:cubicBezTo>
                      <a:pt x="231" y="173"/>
                      <a:pt x="90" y="60"/>
                      <a:pt x="0" y="0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9" name="Freeform 128"/>
              <p:cNvSpPr>
                <a:spLocks/>
              </p:cNvSpPr>
              <p:nvPr/>
            </p:nvSpPr>
            <p:spPr bwMode="gray">
              <a:xfrm>
                <a:off x="22225" y="-1809750"/>
                <a:ext cx="441325" cy="627063"/>
              </a:xfrm>
              <a:custGeom>
                <a:avLst/>
                <a:gdLst/>
                <a:ahLst/>
                <a:cxnLst>
                  <a:cxn ang="0">
                    <a:pos x="5" y="71"/>
                  </a:cxn>
                  <a:cxn ang="0">
                    <a:pos x="97" y="4"/>
                  </a:cxn>
                  <a:cxn ang="0">
                    <a:pos x="25" y="167"/>
                  </a:cxn>
                  <a:cxn ang="0">
                    <a:pos x="46" y="64"/>
                  </a:cxn>
                  <a:cxn ang="0">
                    <a:pos x="0" y="80"/>
                  </a:cxn>
                </a:cxnLst>
                <a:rect l="0" t="0" r="r" b="b"/>
                <a:pathLst>
                  <a:path w="118" h="167">
                    <a:moveTo>
                      <a:pt x="5" y="71"/>
                    </a:moveTo>
                    <a:cubicBezTo>
                      <a:pt x="22" y="46"/>
                      <a:pt x="63" y="0"/>
                      <a:pt x="97" y="4"/>
                    </a:cubicBezTo>
                    <a:cubicBezTo>
                      <a:pt x="118" y="70"/>
                      <a:pt x="64" y="119"/>
                      <a:pt x="25" y="167"/>
                    </a:cubicBezTo>
                    <a:cubicBezTo>
                      <a:pt x="38" y="136"/>
                      <a:pt x="85" y="96"/>
                      <a:pt x="46" y="64"/>
                    </a:cubicBezTo>
                    <a:cubicBezTo>
                      <a:pt x="27" y="58"/>
                      <a:pt x="9" y="63"/>
                      <a:pt x="0" y="80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0" name="Freeform 129"/>
              <p:cNvSpPr>
                <a:spLocks/>
              </p:cNvSpPr>
              <p:nvPr/>
            </p:nvSpPr>
            <p:spPr bwMode="gray">
              <a:xfrm>
                <a:off x="969963" y="-4073525"/>
                <a:ext cx="304800" cy="2241550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5" y="295"/>
                  </a:cxn>
                  <a:cxn ang="0">
                    <a:pos x="9" y="460"/>
                  </a:cxn>
                  <a:cxn ang="0">
                    <a:pos x="18" y="598"/>
                  </a:cxn>
                  <a:cxn ang="0">
                    <a:pos x="64" y="309"/>
                  </a:cxn>
                  <a:cxn ang="0">
                    <a:pos x="26" y="0"/>
                  </a:cxn>
                </a:cxnLst>
                <a:rect l="0" t="0" r="r" b="b"/>
                <a:pathLst>
                  <a:path w="81" h="598">
                    <a:moveTo>
                      <a:pt x="26" y="17"/>
                    </a:moveTo>
                    <a:cubicBezTo>
                      <a:pt x="26" y="112"/>
                      <a:pt x="0" y="198"/>
                      <a:pt x="5" y="295"/>
                    </a:cubicBezTo>
                    <a:cubicBezTo>
                      <a:pt x="8" y="348"/>
                      <a:pt x="4" y="406"/>
                      <a:pt x="9" y="460"/>
                    </a:cubicBezTo>
                    <a:cubicBezTo>
                      <a:pt x="13" y="505"/>
                      <a:pt x="31" y="551"/>
                      <a:pt x="18" y="598"/>
                    </a:cubicBezTo>
                    <a:cubicBezTo>
                      <a:pt x="81" y="529"/>
                      <a:pt x="65" y="399"/>
                      <a:pt x="64" y="309"/>
                    </a:cubicBezTo>
                    <a:cubicBezTo>
                      <a:pt x="63" y="204"/>
                      <a:pt x="15" y="103"/>
                      <a:pt x="26" y="0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1" name="Freeform 130"/>
              <p:cNvSpPr>
                <a:spLocks/>
              </p:cNvSpPr>
              <p:nvPr/>
            </p:nvSpPr>
            <p:spPr bwMode="gray">
              <a:xfrm>
                <a:off x="708025" y="-8191500"/>
                <a:ext cx="501650" cy="3529013"/>
              </a:xfrm>
              <a:custGeom>
                <a:avLst/>
                <a:gdLst/>
                <a:ahLst/>
                <a:cxnLst>
                  <a:cxn ang="0">
                    <a:pos x="134" y="67"/>
                  </a:cxn>
                  <a:cxn ang="0">
                    <a:pos x="0" y="182"/>
                  </a:cxn>
                  <a:cxn ang="0">
                    <a:pos x="104" y="333"/>
                  </a:cxn>
                  <a:cxn ang="0">
                    <a:pos x="66" y="544"/>
                  </a:cxn>
                  <a:cxn ang="0">
                    <a:pos x="92" y="760"/>
                  </a:cxn>
                  <a:cxn ang="0">
                    <a:pos x="100" y="857"/>
                  </a:cxn>
                  <a:cxn ang="0">
                    <a:pos x="46" y="941"/>
                  </a:cxn>
                  <a:cxn ang="0">
                    <a:pos x="130" y="751"/>
                  </a:cxn>
                  <a:cxn ang="0">
                    <a:pos x="126" y="498"/>
                  </a:cxn>
                  <a:cxn ang="0">
                    <a:pos x="126" y="0"/>
                  </a:cxn>
                </a:cxnLst>
                <a:rect l="0" t="0" r="r" b="b"/>
                <a:pathLst>
                  <a:path w="134" h="941">
                    <a:moveTo>
                      <a:pt x="134" y="67"/>
                    </a:moveTo>
                    <a:cubicBezTo>
                      <a:pt x="99" y="118"/>
                      <a:pt x="41" y="139"/>
                      <a:pt x="0" y="182"/>
                    </a:cubicBezTo>
                    <a:cubicBezTo>
                      <a:pt x="74" y="171"/>
                      <a:pt x="105" y="277"/>
                      <a:pt x="104" y="333"/>
                    </a:cubicBezTo>
                    <a:cubicBezTo>
                      <a:pt x="104" y="412"/>
                      <a:pt x="83" y="473"/>
                      <a:pt x="66" y="544"/>
                    </a:cubicBezTo>
                    <a:cubicBezTo>
                      <a:pt x="49" y="619"/>
                      <a:pt x="82" y="689"/>
                      <a:pt x="92" y="760"/>
                    </a:cubicBezTo>
                    <a:cubicBezTo>
                      <a:pt x="96" y="789"/>
                      <a:pt x="103" y="828"/>
                      <a:pt x="100" y="857"/>
                    </a:cubicBezTo>
                    <a:cubicBezTo>
                      <a:pt x="96" y="902"/>
                      <a:pt x="66" y="902"/>
                      <a:pt x="46" y="941"/>
                    </a:cubicBezTo>
                    <a:cubicBezTo>
                      <a:pt x="123" y="926"/>
                      <a:pt x="133" y="817"/>
                      <a:pt x="130" y="751"/>
                    </a:cubicBezTo>
                    <a:cubicBezTo>
                      <a:pt x="126" y="669"/>
                      <a:pt x="126" y="582"/>
                      <a:pt x="126" y="498"/>
                    </a:cubicBezTo>
                    <a:cubicBezTo>
                      <a:pt x="126" y="332"/>
                      <a:pt x="126" y="166"/>
                      <a:pt x="126" y="0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2" name="Freeform 131"/>
              <p:cNvSpPr>
                <a:spLocks/>
              </p:cNvSpPr>
              <p:nvPr/>
            </p:nvSpPr>
            <p:spPr bwMode="gray">
              <a:xfrm>
                <a:off x="198438" y="-10363200"/>
                <a:ext cx="1046163" cy="1816100"/>
              </a:xfrm>
              <a:custGeom>
                <a:avLst/>
                <a:gdLst/>
                <a:ahLst/>
                <a:cxnLst>
                  <a:cxn ang="0">
                    <a:pos x="160" y="42"/>
                  </a:cxn>
                  <a:cxn ang="0">
                    <a:pos x="98" y="97"/>
                  </a:cxn>
                  <a:cxn ang="0">
                    <a:pos x="0" y="135"/>
                  </a:cxn>
                  <a:cxn ang="0">
                    <a:pos x="113" y="136"/>
                  </a:cxn>
                  <a:cxn ang="0">
                    <a:pos x="38" y="244"/>
                  </a:cxn>
                  <a:cxn ang="0">
                    <a:pos x="152" y="244"/>
                  </a:cxn>
                  <a:cxn ang="0">
                    <a:pos x="173" y="358"/>
                  </a:cxn>
                  <a:cxn ang="0">
                    <a:pos x="106" y="430"/>
                  </a:cxn>
                  <a:cxn ang="0">
                    <a:pos x="186" y="448"/>
                  </a:cxn>
                  <a:cxn ang="0">
                    <a:pos x="207" y="477"/>
                  </a:cxn>
                  <a:cxn ang="0">
                    <a:pos x="257" y="481"/>
                  </a:cxn>
                  <a:cxn ang="0">
                    <a:pos x="236" y="233"/>
                  </a:cxn>
                  <a:cxn ang="0">
                    <a:pos x="194" y="131"/>
                  </a:cxn>
                  <a:cxn ang="0">
                    <a:pos x="173" y="0"/>
                  </a:cxn>
                </a:cxnLst>
                <a:rect l="0" t="0" r="r" b="b"/>
                <a:pathLst>
                  <a:path w="279" h="484">
                    <a:moveTo>
                      <a:pt x="160" y="42"/>
                    </a:moveTo>
                    <a:cubicBezTo>
                      <a:pt x="137" y="59"/>
                      <a:pt x="123" y="82"/>
                      <a:pt x="98" y="97"/>
                    </a:cubicBezTo>
                    <a:cubicBezTo>
                      <a:pt x="67" y="115"/>
                      <a:pt x="23" y="110"/>
                      <a:pt x="0" y="135"/>
                    </a:cubicBezTo>
                    <a:cubicBezTo>
                      <a:pt x="27" y="146"/>
                      <a:pt x="84" y="151"/>
                      <a:pt x="113" y="136"/>
                    </a:cubicBezTo>
                    <a:cubicBezTo>
                      <a:pt x="109" y="175"/>
                      <a:pt x="67" y="217"/>
                      <a:pt x="38" y="244"/>
                    </a:cubicBezTo>
                    <a:cubicBezTo>
                      <a:pt x="71" y="268"/>
                      <a:pt x="117" y="259"/>
                      <a:pt x="152" y="244"/>
                    </a:cubicBezTo>
                    <a:cubicBezTo>
                      <a:pt x="168" y="277"/>
                      <a:pt x="184" y="320"/>
                      <a:pt x="173" y="358"/>
                    </a:cubicBezTo>
                    <a:cubicBezTo>
                      <a:pt x="163" y="391"/>
                      <a:pt x="129" y="404"/>
                      <a:pt x="106" y="430"/>
                    </a:cubicBezTo>
                    <a:cubicBezTo>
                      <a:pt x="142" y="433"/>
                      <a:pt x="162" y="428"/>
                      <a:pt x="186" y="448"/>
                    </a:cubicBezTo>
                    <a:cubicBezTo>
                      <a:pt x="197" y="457"/>
                      <a:pt x="188" y="467"/>
                      <a:pt x="207" y="477"/>
                    </a:cubicBezTo>
                    <a:cubicBezTo>
                      <a:pt x="220" y="484"/>
                      <a:pt x="242" y="483"/>
                      <a:pt x="257" y="481"/>
                    </a:cubicBezTo>
                    <a:cubicBezTo>
                      <a:pt x="279" y="401"/>
                      <a:pt x="265" y="309"/>
                      <a:pt x="236" y="233"/>
                    </a:cubicBezTo>
                    <a:cubicBezTo>
                      <a:pt x="223" y="198"/>
                      <a:pt x="203" y="165"/>
                      <a:pt x="194" y="131"/>
                    </a:cubicBezTo>
                    <a:cubicBezTo>
                      <a:pt x="183" y="88"/>
                      <a:pt x="190" y="41"/>
                      <a:pt x="173" y="0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3" name="Freeform 132"/>
              <p:cNvSpPr>
                <a:spLocks/>
              </p:cNvSpPr>
              <p:nvPr/>
            </p:nvSpPr>
            <p:spPr bwMode="gray">
              <a:xfrm>
                <a:off x="-1928813" y="-10028237"/>
                <a:ext cx="690563" cy="1974850"/>
              </a:xfrm>
              <a:custGeom>
                <a:avLst/>
                <a:gdLst/>
                <a:ahLst/>
                <a:cxnLst>
                  <a:cxn ang="0">
                    <a:pos x="153" y="21"/>
                  </a:cxn>
                  <a:cxn ang="0">
                    <a:pos x="149" y="307"/>
                  </a:cxn>
                  <a:cxn ang="0">
                    <a:pos x="148" y="423"/>
                  </a:cxn>
                  <a:cxn ang="0">
                    <a:pos x="173" y="527"/>
                  </a:cxn>
                  <a:cxn ang="0">
                    <a:pos x="127" y="334"/>
                  </a:cxn>
                  <a:cxn ang="0">
                    <a:pos x="0" y="219"/>
                  </a:cxn>
                  <a:cxn ang="0">
                    <a:pos x="111" y="219"/>
                  </a:cxn>
                  <a:cxn ang="0">
                    <a:pos x="128" y="159"/>
                  </a:cxn>
                  <a:cxn ang="0">
                    <a:pos x="76" y="118"/>
                  </a:cxn>
                  <a:cxn ang="0">
                    <a:pos x="146" y="89"/>
                  </a:cxn>
                  <a:cxn ang="0">
                    <a:pos x="166" y="0"/>
                  </a:cxn>
                </a:cxnLst>
                <a:rect l="0" t="0" r="r" b="b"/>
                <a:pathLst>
                  <a:path w="184" h="527">
                    <a:moveTo>
                      <a:pt x="153" y="21"/>
                    </a:moveTo>
                    <a:cubicBezTo>
                      <a:pt x="184" y="90"/>
                      <a:pt x="153" y="230"/>
                      <a:pt x="149" y="307"/>
                    </a:cubicBezTo>
                    <a:cubicBezTo>
                      <a:pt x="147" y="346"/>
                      <a:pt x="141" y="385"/>
                      <a:pt x="148" y="423"/>
                    </a:cubicBezTo>
                    <a:cubicBezTo>
                      <a:pt x="156" y="460"/>
                      <a:pt x="180" y="487"/>
                      <a:pt x="173" y="527"/>
                    </a:cubicBezTo>
                    <a:cubicBezTo>
                      <a:pt x="136" y="491"/>
                      <a:pt x="143" y="384"/>
                      <a:pt x="127" y="334"/>
                    </a:cubicBezTo>
                    <a:cubicBezTo>
                      <a:pt x="112" y="284"/>
                      <a:pt x="51" y="241"/>
                      <a:pt x="0" y="219"/>
                    </a:cubicBezTo>
                    <a:cubicBezTo>
                      <a:pt x="34" y="218"/>
                      <a:pt x="84" y="248"/>
                      <a:pt x="111" y="219"/>
                    </a:cubicBezTo>
                    <a:cubicBezTo>
                      <a:pt x="121" y="208"/>
                      <a:pt x="131" y="174"/>
                      <a:pt x="128" y="159"/>
                    </a:cubicBezTo>
                    <a:cubicBezTo>
                      <a:pt x="120" y="128"/>
                      <a:pt x="97" y="140"/>
                      <a:pt x="76" y="118"/>
                    </a:cubicBezTo>
                    <a:cubicBezTo>
                      <a:pt x="93" y="93"/>
                      <a:pt x="125" y="108"/>
                      <a:pt x="146" y="89"/>
                    </a:cubicBezTo>
                    <a:cubicBezTo>
                      <a:pt x="165" y="70"/>
                      <a:pt x="168" y="25"/>
                      <a:pt x="166" y="0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4" name="Freeform 133"/>
              <p:cNvSpPr>
                <a:spLocks/>
              </p:cNvSpPr>
              <p:nvPr/>
            </p:nvSpPr>
            <p:spPr bwMode="gray">
              <a:xfrm>
                <a:off x="-3011488" y="-10186987"/>
                <a:ext cx="482600" cy="506413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129" y="34"/>
                  </a:cxn>
                  <a:cxn ang="0">
                    <a:pos x="67" y="59"/>
                  </a:cxn>
                  <a:cxn ang="0">
                    <a:pos x="101" y="105"/>
                  </a:cxn>
                  <a:cxn ang="0">
                    <a:pos x="8" y="130"/>
                  </a:cxn>
                  <a:cxn ang="0">
                    <a:pos x="49" y="4"/>
                  </a:cxn>
                </a:cxnLst>
                <a:rect l="0" t="0" r="r" b="b"/>
                <a:pathLst>
                  <a:path w="129" h="135">
                    <a:moveTo>
                      <a:pt x="53" y="0"/>
                    </a:moveTo>
                    <a:cubicBezTo>
                      <a:pt x="72" y="15"/>
                      <a:pt x="106" y="33"/>
                      <a:pt x="129" y="34"/>
                    </a:cubicBezTo>
                    <a:cubicBezTo>
                      <a:pt x="125" y="56"/>
                      <a:pt x="88" y="55"/>
                      <a:pt x="67" y="59"/>
                    </a:cubicBezTo>
                    <a:cubicBezTo>
                      <a:pt x="59" y="85"/>
                      <a:pt x="72" y="107"/>
                      <a:pt x="101" y="105"/>
                    </a:cubicBezTo>
                    <a:cubicBezTo>
                      <a:pt x="76" y="109"/>
                      <a:pt x="36" y="135"/>
                      <a:pt x="8" y="130"/>
                    </a:cubicBezTo>
                    <a:cubicBezTo>
                      <a:pt x="0" y="92"/>
                      <a:pt x="19" y="27"/>
                      <a:pt x="49" y="4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5" name="Freeform 134"/>
              <p:cNvSpPr>
                <a:spLocks/>
              </p:cNvSpPr>
              <p:nvPr/>
            </p:nvSpPr>
            <p:spPr bwMode="gray">
              <a:xfrm>
                <a:off x="-668338" y="-1020762"/>
                <a:ext cx="517525" cy="1327150"/>
              </a:xfrm>
              <a:custGeom>
                <a:avLst/>
                <a:gdLst/>
                <a:ahLst/>
                <a:cxnLst>
                  <a:cxn ang="0">
                    <a:pos x="113" y="220"/>
                  </a:cxn>
                  <a:cxn ang="0">
                    <a:pos x="83" y="0"/>
                  </a:cxn>
                  <a:cxn ang="0">
                    <a:pos x="29" y="190"/>
                  </a:cxn>
                  <a:cxn ang="0">
                    <a:pos x="20" y="250"/>
                  </a:cxn>
                  <a:cxn ang="0">
                    <a:pos x="27" y="300"/>
                  </a:cxn>
                  <a:cxn ang="0">
                    <a:pos x="8" y="305"/>
                  </a:cxn>
                  <a:cxn ang="0">
                    <a:pos x="112" y="351"/>
                  </a:cxn>
                  <a:cxn ang="0">
                    <a:pos x="121" y="203"/>
                  </a:cxn>
                </a:cxnLst>
                <a:rect l="0" t="0" r="r" b="b"/>
                <a:pathLst>
                  <a:path w="138" h="354">
                    <a:moveTo>
                      <a:pt x="113" y="220"/>
                    </a:moveTo>
                    <a:cubicBezTo>
                      <a:pt x="84" y="153"/>
                      <a:pt x="83" y="76"/>
                      <a:pt x="83" y="0"/>
                    </a:cubicBezTo>
                    <a:cubicBezTo>
                      <a:pt x="71" y="48"/>
                      <a:pt x="22" y="132"/>
                      <a:pt x="29" y="190"/>
                    </a:cubicBezTo>
                    <a:cubicBezTo>
                      <a:pt x="67" y="202"/>
                      <a:pt x="68" y="259"/>
                      <a:pt x="20" y="250"/>
                    </a:cubicBezTo>
                    <a:cubicBezTo>
                      <a:pt x="18" y="269"/>
                      <a:pt x="25" y="283"/>
                      <a:pt x="27" y="300"/>
                    </a:cubicBezTo>
                    <a:cubicBezTo>
                      <a:pt x="20" y="301"/>
                      <a:pt x="16" y="305"/>
                      <a:pt x="8" y="305"/>
                    </a:cubicBezTo>
                    <a:cubicBezTo>
                      <a:pt x="0" y="345"/>
                      <a:pt x="83" y="354"/>
                      <a:pt x="112" y="351"/>
                    </a:cubicBezTo>
                    <a:cubicBezTo>
                      <a:pt x="114" y="306"/>
                      <a:pt x="138" y="244"/>
                      <a:pt x="121" y="203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6" name="Freeform 135"/>
              <p:cNvSpPr>
                <a:spLocks/>
              </p:cNvSpPr>
              <p:nvPr/>
            </p:nvSpPr>
            <p:spPr bwMode="gray">
              <a:xfrm>
                <a:off x="-604838" y="-2014537"/>
                <a:ext cx="479425" cy="143986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44" y="237"/>
                  </a:cxn>
                  <a:cxn ang="0">
                    <a:pos x="104" y="313"/>
                  </a:cxn>
                  <a:cxn ang="0">
                    <a:pos x="87" y="122"/>
                  </a:cxn>
                  <a:cxn ang="0">
                    <a:pos x="28" y="0"/>
                  </a:cxn>
                </a:cxnLst>
                <a:rect l="0" t="0" r="r" b="b"/>
                <a:pathLst>
                  <a:path w="128" h="384">
                    <a:moveTo>
                      <a:pt x="24" y="4"/>
                    </a:moveTo>
                    <a:cubicBezTo>
                      <a:pt x="0" y="68"/>
                      <a:pt x="31" y="173"/>
                      <a:pt x="44" y="237"/>
                    </a:cubicBezTo>
                    <a:cubicBezTo>
                      <a:pt x="49" y="263"/>
                      <a:pt x="60" y="384"/>
                      <a:pt x="104" y="313"/>
                    </a:cubicBezTo>
                    <a:cubicBezTo>
                      <a:pt x="128" y="274"/>
                      <a:pt x="104" y="160"/>
                      <a:pt x="87" y="122"/>
                    </a:cubicBezTo>
                    <a:cubicBezTo>
                      <a:pt x="67" y="76"/>
                      <a:pt x="36" y="50"/>
                      <a:pt x="28" y="0"/>
                    </a:cubicBezTo>
                  </a:path>
                </a:pathLst>
              </a:custGeom>
              <a:solidFill>
                <a:srgbClr val="3B3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7" name="Freeform 136"/>
              <p:cNvSpPr>
                <a:spLocks/>
              </p:cNvSpPr>
              <p:nvPr/>
            </p:nvSpPr>
            <p:spPr bwMode="gray">
              <a:xfrm>
                <a:off x="-2559050" y="-12211050"/>
                <a:ext cx="1046163" cy="311150"/>
              </a:xfrm>
              <a:custGeom>
                <a:avLst/>
                <a:gdLst/>
                <a:ahLst/>
                <a:cxnLst>
                  <a:cxn ang="0">
                    <a:pos x="258" y="20"/>
                  </a:cxn>
                  <a:cxn ang="0">
                    <a:pos x="110" y="7"/>
                  </a:cxn>
                  <a:cxn ang="0">
                    <a:pos x="0" y="83"/>
                  </a:cxn>
                  <a:cxn ang="0">
                    <a:pos x="122" y="41"/>
                  </a:cxn>
                  <a:cxn ang="0">
                    <a:pos x="279" y="20"/>
                  </a:cxn>
                </a:cxnLst>
                <a:rect l="0" t="0" r="r" b="b"/>
                <a:pathLst>
                  <a:path w="279" h="83">
                    <a:moveTo>
                      <a:pt x="258" y="20"/>
                    </a:moveTo>
                    <a:cubicBezTo>
                      <a:pt x="206" y="20"/>
                      <a:pt x="162" y="0"/>
                      <a:pt x="110" y="7"/>
                    </a:cubicBezTo>
                    <a:cubicBezTo>
                      <a:pt x="77" y="12"/>
                      <a:pt x="7" y="47"/>
                      <a:pt x="0" y="83"/>
                    </a:cubicBezTo>
                    <a:cubicBezTo>
                      <a:pt x="44" y="75"/>
                      <a:pt x="78" y="45"/>
                      <a:pt x="122" y="41"/>
                    </a:cubicBezTo>
                    <a:cubicBezTo>
                      <a:pt x="168" y="37"/>
                      <a:pt x="243" y="51"/>
                      <a:pt x="279" y="20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8" name="Freeform 137"/>
              <p:cNvSpPr>
                <a:spLocks/>
              </p:cNvSpPr>
              <p:nvPr/>
            </p:nvSpPr>
            <p:spPr bwMode="gray">
              <a:xfrm>
                <a:off x="-3270250" y="-12414250"/>
                <a:ext cx="600075" cy="454025"/>
              </a:xfrm>
              <a:custGeom>
                <a:avLst/>
                <a:gdLst/>
                <a:ahLst/>
                <a:cxnLst>
                  <a:cxn ang="0">
                    <a:pos x="4" y="116"/>
                  </a:cxn>
                  <a:cxn ang="0">
                    <a:pos x="160" y="0"/>
                  </a:cxn>
                  <a:cxn ang="0">
                    <a:pos x="0" y="121"/>
                  </a:cxn>
                </a:cxnLst>
                <a:rect l="0" t="0" r="r" b="b"/>
                <a:pathLst>
                  <a:path w="160" h="121">
                    <a:moveTo>
                      <a:pt x="4" y="116"/>
                    </a:moveTo>
                    <a:cubicBezTo>
                      <a:pt x="36" y="75"/>
                      <a:pt x="109" y="19"/>
                      <a:pt x="160" y="0"/>
                    </a:cubicBezTo>
                    <a:cubicBezTo>
                      <a:pt x="136" y="36"/>
                      <a:pt x="44" y="115"/>
                      <a:pt x="0" y="121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9" name="Freeform 138"/>
              <p:cNvSpPr>
                <a:spLocks/>
              </p:cNvSpPr>
              <p:nvPr/>
            </p:nvSpPr>
            <p:spPr bwMode="gray">
              <a:xfrm>
                <a:off x="-3713163" y="-13385800"/>
                <a:ext cx="944563" cy="746125"/>
              </a:xfrm>
              <a:custGeom>
                <a:avLst/>
                <a:gdLst/>
                <a:ahLst/>
                <a:cxnLst>
                  <a:cxn ang="0">
                    <a:pos x="207" y="101"/>
                  </a:cxn>
                  <a:cxn ang="0">
                    <a:pos x="30" y="0"/>
                  </a:cxn>
                  <a:cxn ang="0">
                    <a:pos x="101" y="114"/>
                  </a:cxn>
                  <a:cxn ang="0">
                    <a:pos x="0" y="152"/>
                  </a:cxn>
                  <a:cxn ang="0">
                    <a:pos x="126" y="138"/>
                  </a:cxn>
                  <a:cxn ang="0">
                    <a:pos x="252" y="126"/>
                  </a:cxn>
                  <a:cxn ang="0">
                    <a:pos x="223" y="92"/>
                  </a:cxn>
                </a:cxnLst>
                <a:rect l="0" t="0" r="r" b="b"/>
                <a:pathLst>
                  <a:path w="252" h="199">
                    <a:moveTo>
                      <a:pt x="207" y="101"/>
                    </a:moveTo>
                    <a:cubicBezTo>
                      <a:pt x="131" y="101"/>
                      <a:pt x="92" y="34"/>
                      <a:pt x="30" y="0"/>
                    </a:cubicBezTo>
                    <a:cubicBezTo>
                      <a:pt x="40" y="43"/>
                      <a:pt x="84" y="73"/>
                      <a:pt x="101" y="114"/>
                    </a:cubicBezTo>
                    <a:cubicBezTo>
                      <a:pt x="70" y="130"/>
                      <a:pt x="38" y="157"/>
                      <a:pt x="0" y="152"/>
                    </a:cubicBezTo>
                    <a:cubicBezTo>
                      <a:pt x="11" y="199"/>
                      <a:pt x="102" y="157"/>
                      <a:pt x="126" y="138"/>
                    </a:cubicBezTo>
                    <a:cubicBezTo>
                      <a:pt x="175" y="100"/>
                      <a:pt x="199" y="115"/>
                      <a:pt x="252" y="126"/>
                    </a:cubicBezTo>
                    <a:cubicBezTo>
                      <a:pt x="250" y="111"/>
                      <a:pt x="236" y="100"/>
                      <a:pt x="223" y="92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0" name="Freeform 139"/>
              <p:cNvSpPr>
                <a:spLocks/>
              </p:cNvSpPr>
              <p:nvPr/>
            </p:nvSpPr>
            <p:spPr bwMode="gray">
              <a:xfrm>
                <a:off x="-3349625" y="-15114587"/>
                <a:ext cx="498475" cy="495300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26" y="126"/>
                  </a:cxn>
                  <a:cxn ang="0">
                    <a:pos x="66" y="77"/>
                  </a:cxn>
                  <a:cxn ang="0">
                    <a:pos x="12" y="0"/>
                  </a:cxn>
                </a:cxnLst>
                <a:rect l="0" t="0" r="r" b="b"/>
                <a:pathLst>
                  <a:path w="133" h="132">
                    <a:moveTo>
                      <a:pt x="0" y="13"/>
                    </a:moveTo>
                    <a:cubicBezTo>
                      <a:pt x="26" y="71"/>
                      <a:pt x="52" y="132"/>
                      <a:pt x="126" y="126"/>
                    </a:cubicBezTo>
                    <a:cubicBezTo>
                      <a:pt x="133" y="95"/>
                      <a:pt x="87" y="89"/>
                      <a:pt x="66" y="77"/>
                    </a:cubicBezTo>
                    <a:cubicBezTo>
                      <a:pt x="34" y="59"/>
                      <a:pt x="12" y="43"/>
                      <a:pt x="12" y="0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1" name="Freeform 140"/>
              <p:cNvSpPr>
                <a:spLocks/>
              </p:cNvSpPr>
              <p:nvPr/>
            </p:nvSpPr>
            <p:spPr bwMode="gray">
              <a:xfrm>
                <a:off x="-3035300" y="-11566525"/>
                <a:ext cx="304800" cy="600075"/>
              </a:xfrm>
              <a:custGeom>
                <a:avLst/>
                <a:gdLst/>
                <a:ahLst/>
                <a:cxnLst>
                  <a:cxn ang="0">
                    <a:pos x="72" y="55"/>
                  </a:cxn>
                  <a:cxn ang="0">
                    <a:pos x="76" y="151"/>
                  </a:cxn>
                  <a:cxn ang="0">
                    <a:pos x="4" y="80"/>
                  </a:cxn>
                  <a:cxn ang="0">
                    <a:pos x="68" y="68"/>
                  </a:cxn>
                </a:cxnLst>
                <a:rect l="0" t="0" r="r" b="b"/>
                <a:pathLst>
                  <a:path w="81" h="160">
                    <a:moveTo>
                      <a:pt x="72" y="55"/>
                    </a:moveTo>
                    <a:cubicBezTo>
                      <a:pt x="61" y="108"/>
                      <a:pt x="27" y="104"/>
                      <a:pt x="76" y="151"/>
                    </a:cubicBezTo>
                    <a:cubicBezTo>
                      <a:pt x="37" y="160"/>
                      <a:pt x="0" y="117"/>
                      <a:pt x="4" y="80"/>
                    </a:cubicBezTo>
                    <a:cubicBezTo>
                      <a:pt x="10" y="31"/>
                      <a:pt x="81" y="0"/>
                      <a:pt x="68" y="68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2" name="Freeform 141"/>
              <p:cNvSpPr>
                <a:spLocks/>
              </p:cNvSpPr>
              <p:nvPr/>
            </p:nvSpPr>
            <p:spPr bwMode="gray">
              <a:xfrm>
                <a:off x="-1174750" y="-15687675"/>
                <a:ext cx="423863" cy="173038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113" y="0"/>
                  </a:cxn>
                  <a:cxn ang="0">
                    <a:pos x="92" y="32"/>
                  </a:cxn>
                  <a:cxn ang="0">
                    <a:pos x="56" y="45"/>
                  </a:cxn>
                  <a:cxn ang="0">
                    <a:pos x="42" y="40"/>
                  </a:cxn>
                  <a:cxn ang="0">
                    <a:pos x="20" y="37"/>
                  </a:cxn>
                  <a:cxn ang="0">
                    <a:pos x="0" y="12"/>
                  </a:cxn>
                </a:cxnLst>
                <a:rect l="0" t="0" r="r" b="b"/>
                <a:pathLst>
                  <a:path w="113" h="46">
                    <a:moveTo>
                      <a:pt x="5" y="13"/>
                    </a:moveTo>
                    <a:cubicBezTo>
                      <a:pt x="41" y="29"/>
                      <a:pt x="80" y="18"/>
                      <a:pt x="113" y="0"/>
                    </a:cubicBezTo>
                    <a:cubicBezTo>
                      <a:pt x="107" y="10"/>
                      <a:pt x="102" y="26"/>
                      <a:pt x="92" y="32"/>
                    </a:cubicBezTo>
                    <a:cubicBezTo>
                      <a:pt x="84" y="37"/>
                      <a:pt x="66" y="46"/>
                      <a:pt x="56" y="45"/>
                    </a:cubicBezTo>
                    <a:cubicBezTo>
                      <a:pt x="50" y="45"/>
                      <a:pt x="47" y="42"/>
                      <a:pt x="42" y="40"/>
                    </a:cubicBezTo>
                    <a:cubicBezTo>
                      <a:pt x="35" y="38"/>
                      <a:pt x="27" y="39"/>
                      <a:pt x="20" y="37"/>
                    </a:cubicBezTo>
                    <a:cubicBezTo>
                      <a:pt x="11" y="34"/>
                      <a:pt x="3" y="21"/>
                      <a:pt x="0" y="12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3" name="Freeform 142"/>
              <p:cNvSpPr>
                <a:spLocks/>
              </p:cNvSpPr>
              <p:nvPr/>
            </p:nvSpPr>
            <p:spPr bwMode="gray">
              <a:xfrm>
                <a:off x="-1246188" y="-11239500"/>
                <a:ext cx="1897063" cy="614363"/>
              </a:xfrm>
              <a:custGeom>
                <a:avLst/>
                <a:gdLst/>
                <a:ahLst/>
                <a:cxnLst>
                  <a:cxn ang="0">
                    <a:pos x="433" y="0"/>
                  </a:cxn>
                  <a:cxn ang="0">
                    <a:pos x="331" y="121"/>
                  </a:cxn>
                  <a:cxn ang="0">
                    <a:pos x="135" y="122"/>
                  </a:cxn>
                  <a:cxn ang="0">
                    <a:pos x="17" y="73"/>
                  </a:cxn>
                  <a:cxn ang="0">
                    <a:pos x="95" y="95"/>
                  </a:cxn>
                </a:cxnLst>
                <a:rect l="0" t="0" r="r" b="b"/>
                <a:pathLst>
                  <a:path w="506" h="164">
                    <a:moveTo>
                      <a:pt x="433" y="0"/>
                    </a:moveTo>
                    <a:cubicBezTo>
                      <a:pt x="506" y="50"/>
                      <a:pt x="358" y="108"/>
                      <a:pt x="331" y="121"/>
                    </a:cubicBezTo>
                    <a:cubicBezTo>
                      <a:pt x="253" y="160"/>
                      <a:pt x="212" y="126"/>
                      <a:pt x="135" y="122"/>
                    </a:cubicBezTo>
                    <a:cubicBezTo>
                      <a:pt x="91" y="119"/>
                      <a:pt x="0" y="164"/>
                      <a:pt x="17" y="73"/>
                    </a:cubicBezTo>
                    <a:cubicBezTo>
                      <a:pt x="48" y="50"/>
                      <a:pt x="76" y="69"/>
                      <a:pt x="95" y="95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4" name="Freeform 143"/>
              <p:cNvSpPr>
                <a:spLocks/>
              </p:cNvSpPr>
              <p:nvPr/>
            </p:nvSpPr>
            <p:spPr bwMode="gray">
              <a:xfrm>
                <a:off x="-825500" y="-11150600"/>
                <a:ext cx="592138" cy="203200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06" y="0"/>
                  </a:cxn>
                  <a:cxn ang="0">
                    <a:pos x="90" y="42"/>
                  </a:cxn>
                  <a:cxn ang="0">
                    <a:pos x="156" y="5"/>
                  </a:cxn>
                  <a:cxn ang="0">
                    <a:pos x="158" y="25"/>
                  </a:cxn>
                </a:cxnLst>
                <a:rect l="0" t="0" r="r" b="b"/>
                <a:pathLst>
                  <a:path w="158" h="54">
                    <a:moveTo>
                      <a:pt x="0" y="54"/>
                    </a:moveTo>
                    <a:cubicBezTo>
                      <a:pt x="44" y="50"/>
                      <a:pt x="68" y="17"/>
                      <a:pt x="106" y="0"/>
                    </a:cubicBezTo>
                    <a:cubicBezTo>
                      <a:pt x="100" y="16"/>
                      <a:pt x="103" y="28"/>
                      <a:pt x="90" y="42"/>
                    </a:cubicBezTo>
                    <a:cubicBezTo>
                      <a:pt x="115" y="37"/>
                      <a:pt x="136" y="19"/>
                      <a:pt x="156" y="5"/>
                    </a:cubicBezTo>
                    <a:cubicBezTo>
                      <a:pt x="157" y="11"/>
                      <a:pt x="158" y="18"/>
                      <a:pt x="158" y="25"/>
                    </a:cubicBezTo>
                  </a:path>
                </a:pathLst>
              </a:custGeom>
              <a:solidFill>
                <a:srgbClr val="C3D3D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5" name="Freeform 144"/>
              <p:cNvSpPr>
                <a:spLocks/>
              </p:cNvSpPr>
              <p:nvPr/>
            </p:nvSpPr>
            <p:spPr bwMode="gray">
              <a:xfrm>
                <a:off x="-417513" y="-19359562"/>
                <a:ext cx="180975" cy="48895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1" y="30"/>
                  </a:cxn>
                  <a:cxn ang="0">
                    <a:pos x="15" y="26"/>
                  </a:cxn>
                  <a:cxn ang="0">
                    <a:pos x="6" y="53"/>
                  </a:cxn>
                  <a:cxn ang="0">
                    <a:pos x="12" y="75"/>
                  </a:cxn>
                  <a:cxn ang="0">
                    <a:pos x="4" y="72"/>
                  </a:cxn>
                  <a:cxn ang="0">
                    <a:pos x="7" y="108"/>
                  </a:cxn>
                  <a:cxn ang="0">
                    <a:pos x="3" y="105"/>
                  </a:cxn>
                  <a:cxn ang="0">
                    <a:pos x="1" y="122"/>
                  </a:cxn>
                  <a:cxn ang="0">
                    <a:pos x="16" y="130"/>
                  </a:cxn>
                  <a:cxn ang="0">
                    <a:pos x="16" y="114"/>
                  </a:cxn>
                  <a:cxn ang="0">
                    <a:pos x="26" y="121"/>
                  </a:cxn>
                  <a:cxn ang="0">
                    <a:pos x="27" y="100"/>
                  </a:cxn>
                  <a:cxn ang="0">
                    <a:pos x="34" y="105"/>
                  </a:cxn>
                  <a:cxn ang="0">
                    <a:pos x="34" y="69"/>
                  </a:cxn>
                  <a:cxn ang="0">
                    <a:pos x="48" y="78"/>
                  </a:cxn>
                  <a:cxn ang="0">
                    <a:pos x="39" y="48"/>
                  </a:cxn>
                  <a:cxn ang="0">
                    <a:pos x="37" y="23"/>
                  </a:cxn>
                  <a:cxn ang="0">
                    <a:pos x="42" y="23"/>
                  </a:cxn>
                  <a:cxn ang="0">
                    <a:pos x="40" y="13"/>
                  </a:cxn>
                  <a:cxn ang="0">
                    <a:pos x="33" y="8"/>
                  </a:cxn>
                  <a:cxn ang="0">
                    <a:pos x="12" y="0"/>
                  </a:cxn>
                </a:cxnLst>
                <a:rect l="0" t="0" r="r" b="b"/>
                <a:pathLst>
                  <a:path w="48" h="130">
                    <a:moveTo>
                      <a:pt x="12" y="0"/>
                    </a:moveTo>
                    <a:cubicBezTo>
                      <a:pt x="22" y="7"/>
                      <a:pt x="21" y="18"/>
                      <a:pt x="21" y="30"/>
                    </a:cubicBezTo>
                    <a:cubicBezTo>
                      <a:pt x="19" y="29"/>
                      <a:pt x="17" y="28"/>
                      <a:pt x="15" y="26"/>
                    </a:cubicBezTo>
                    <a:cubicBezTo>
                      <a:pt x="14" y="30"/>
                      <a:pt x="20" y="66"/>
                      <a:pt x="6" y="53"/>
                    </a:cubicBezTo>
                    <a:cubicBezTo>
                      <a:pt x="6" y="61"/>
                      <a:pt x="8" y="68"/>
                      <a:pt x="12" y="75"/>
                    </a:cubicBezTo>
                    <a:cubicBezTo>
                      <a:pt x="9" y="76"/>
                      <a:pt x="7" y="74"/>
                      <a:pt x="4" y="72"/>
                    </a:cubicBezTo>
                    <a:cubicBezTo>
                      <a:pt x="3" y="84"/>
                      <a:pt x="5" y="97"/>
                      <a:pt x="7" y="108"/>
                    </a:cubicBezTo>
                    <a:cubicBezTo>
                      <a:pt x="6" y="107"/>
                      <a:pt x="5" y="107"/>
                      <a:pt x="3" y="105"/>
                    </a:cubicBezTo>
                    <a:cubicBezTo>
                      <a:pt x="3" y="113"/>
                      <a:pt x="0" y="115"/>
                      <a:pt x="1" y="122"/>
                    </a:cubicBezTo>
                    <a:cubicBezTo>
                      <a:pt x="5" y="124"/>
                      <a:pt x="11" y="127"/>
                      <a:pt x="16" y="130"/>
                    </a:cubicBezTo>
                    <a:cubicBezTo>
                      <a:pt x="16" y="125"/>
                      <a:pt x="16" y="120"/>
                      <a:pt x="16" y="114"/>
                    </a:cubicBezTo>
                    <a:cubicBezTo>
                      <a:pt x="19" y="116"/>
                      <a:pt x="22" y="119"/>
                      <a:pt x="26" y="121"/>
                    </a:cubicBezTo>
                    <a:cubicBezTo>
                      <a:pt x="26" y="114"/>
                      <a:pt x="27" y="107"/>
                      <a:pt x="27" y="100"/>
                    </a:cubicBezTo>
                    <a:cubicBezTo>
                      <a:pt x="30" y="101"/>
                      <a:pt x="32" y="103"/>
                      <a:pt x="34" y="105"/>
                    </a:cubicBezTo>
                    <a:cubicBezTo>
                      <a:pt x="39" y="97"/>
                      <a:pt x="35" y="78"/>
                      <a:pt x="34" y="69"/>
                    </a:cubicBezTo>
                    <a:cubicBezTo>
                      <a:pt x="35" y="73"/>
                      <a:pt x="44" y="76"/>
                      <a:pt x="48" y="78"/>
                    </a:cubicBezTo>
                    <a:cubicBezTo>
                      <a:pt x="48" y="68"/>
                      <a:pt x="40" y="59"/>
                      <a:pt x="39" y="48"/>
                    </a:cubicBezTo>
                    <a:cubicBezTo>
                      <a:pt x="46" y="47"/>
                      <a:pt x="38" y="28"/>
                      <a:pt x="37" y="23"/>
                    </a:cubicBezTo>
                    <a:cubicBezTo>
                      <a:pt x="38" y="23"/>
                      <a:pt x="40" y="23"/>
                      <a:pt x="42" y="23"/>
                    </a:cubicBezTo>
                    <a:cubicBezTo>
                      <a:pt x="42" y="23"/>
                      <a:pt x="40" y="14"/>
                      <a:pt x="40" y="13"/>
                    </a:cubicBezTo>
                    <a:cubicBezTo>
                      <a:pt x="38" y="11"/>
                      <a:pt x="36" y="9"/>
                      <a:pt x="33" y="8"/>
                    </a:cubicBezTo>
                    <a:cubicBezTo>
                      <a:pt x="28" y="5"/>
                      <a:pt x="17" y="1"/>
                      <a:pt x="12" y="0"/>
                    </a:cubicBezTo>
                  </a:path>
                </a:pathLst>
              </a:custGeom>
              <a:solidFill>
                <a:srgbClr val="6464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6" name="Freeform 145"/>
              <p:cNvSpPr>
                <a:spLocks/>
              </p:cNvSpPr>
              <p:nvPr/>
            </p:nvSpPr>
            <p:spPr bwMode="gray">
              <a:xfrm>
                <a:off x="-95250" y="-19073812"/>
                <a:ext cx="184150" cy="14509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9" y="38"/>
                  </a:cxn>
                  <a:cxn ang="0">
                    <a:pos x="22" y="74"/>
                  </a:cxn>
                  <a:cxn ang="0">
                    <a:pos x="32" y="176"/>
                  </a:cxn>
                  <a:cxn ang="0">
                    <a:pos x="26" y="162"/>
                  </a:cxn>
                  <a:cxn ang="0">
                    <a:pos x="25" y="188"/>
                  </a:cxn>
                  <a:cxn ang="0">
                    <a:pos x="25" y="222"/>
                  </a:cxn>
                  <a:cxn ang="0">
                    <a:pos x="15" y="250"/>
                  </a:cxn>
                  <a:cxn ang="0">
                    <a:pos x="19" y="273"/>
                  </a:cxn>
                  <a:cxn ang="0">
                    <a:pos x="14" y="252"/>
                  </a:cxn>
                  <a:cxn ang="0">
                    <a:pos x="11" y="328"/>
                  </a:cxn>
                  <a:cxn ang="0">
                    <a:pos x="8" y="362"/>
                  </a:cxn>
                  <a:cxn ang="0">
                    <a:pos x="2" y="387"/>
                  </a:cxn>
                  <a:cxn ang="0">
                    <a:pos x="21" y="363"/>
                  </a:cxn>
                  <a:cxn ang="0">
                    <a:pos x="31" y="328"/>
                  </a:cxn>
                  <a:cxn ang="0">
                    <a:pos x="34" y="285"/>
                  </a:cxn>
                  <a:cxn ang="0">
                    <a:pos x="38" y="241"/>
                  </a:cxn>
                  <a:cxn ang="0">
                    <a:pos x="45" y="196"/>
                  </a:cxn>
                  <a:cxn ang="0">
                    <a:pos x="46" y="157"/>
                  </a:cxn>
                  <a:cxn ang="0">
                    <a:pos x="43" y="117"/>
                  </a:cxn>
                  <a:cxn ang="0">
                    <a:pos x="36" y="81"/>
                  </a:cxn>
                  <a:cxn ang="0">
                    <a:pos x="1" y="0"/>
                  </a:cxn>
                </a:cxnLst>
                <a:rect l="0" t="0" r="r" b="b"/>
                <a:pathLst>
                  <a:path w="49" h="387">
                    <a:moveTo>
                      <a:pt x="1" y="0"/>
                    </a:moveTo>
                    <a:cubicBezTo>
                      <a:pt x="0" y="12"/>
                      <a:pt x="8" y="27"/>
                      <a:pt x="9" y="38"/>
                    </a:cubicBezTo>
                    <a:cubicBezTo>
                      <a:pt x="11" y="50"/>
                      <a:pt x="18" y="62"/>
                      <a:pt x="22" y="74"/>
                    </a:cubicBezTo>
                    <a:cubicBezTo>
                      <a:pt x="33" y="104"/>
                      <a:pt x="38" y="143"/>
                      <a:pt x="32" y="176"/>
                    </a:cubicBezTo>
                    <a:cubicBezTo>
                      <a:pt x="31" y="171"/>
                      <a:pt x="26" y="168"/>
                      <a:pt x="26" y="162"/>
                    </a:cubicBezTo>
                    <a:cubicBezTo>
                      <a:pt x="27" y="171"/>
                      <a:pt x="25" y="180"/>
                      <a:pt x="25" y="188"/>
                    </a:cubicBezTo>
                    <a:cubicBezTo>
                      <a:pt x="25" y="199"/>
                      <a:pt x="27" y="212"/>
                      <a:pt x="25" y="222"/>
                    </a:cubicBezTo>
                    <a:cubicBezTo>
                      <a:pt x="23" y="231"/>
                      <a:pt x="16" y="241"/>
                      <a:pt x="15" y="250"/>
                    </a:cubicBezTo>
                    <a:cubicBezTo>
                      <a:pt x="14" y="258"/>
                      <a:pt x="17" y="266"/>
                      <a:pt x="19" y="273"/>
                    </a:cubicBezTo>
                    <a:cubicBezTo>
                      <a:pt x="19" y="267"/>
                      <a:pt x="16" y="258"/>
                      <a:pt x="14" y="252"/>
                    </a:cubicBezTo>
                    <a:cubicBezTo>
                      <a:pt x="2" y="276"/>
                      <a:pt x="11" y="303"/>
                      <a:pt x="11" y="328"/>
                    </a:cubicBezTo>
                    <a:cubicBezTo>
                      <a:pt x="11" y="340"/>
                      <a:pt x="10" y="351"/>
                      <a:pt x="8" y="362"/>
                    </a:cubicBezTo>
                    <a:cubicBezTo>
                      <a:pt x="7" y="370"/>
                      <a:pt x="6" y="380"/>
                      <a:pt x="2" y="387"/>
                    </a:cubicBezTo>
                    <a:cubicBezTo>
                      <a:pt x="7" y="378"/>
                      <a:pt x="17" y="373"/>
                      <a:pt x="21" y="363"/>
                    </a:cubicBezTo>
                    <a:cubicBezTo>
                      <a:pt x="26" y="351"/>
                      <a:pt x="29" y="340"/>
                      <a:pt x="31" y="328"/>
                    </a:cubicBezTo>
                    <a:cubicBezTo>
                      <a:pt x="33" y="314"/>
                      <a:pt x="32" y="299"/>
                      <a:pt x="34" y="285"/>
                    </a:cubicBezTo>
                    <a:cubicBezTo>
                      <a:pt x="35" y="270"/>
                      <a:pt x="38" y="256"/>
                      <a:pt x="38" y="241"/>
                    </a:cubicBezTo>
                    <a:cubicBezTo>
                      <a:pt x="39" y="226"/>
                      <a:pt x="41" y="210"/>
                      <a:pt x="45" y="196"/>
                    </a:cubicBezTo>
                    <a:cubicBezTo>
                      <a:pt x="49" y="182"/>
                      <a:pt x="46" y="172"/>
                      <a:pt x="46" y="157"/>
                    </a:cubicBezTo>
                    <a:cubicBezTo>
                      <a:pt x="46" y="143"/>
                      <a:pt x="46" y="131"/>
                      <a:pt x="43" y="117"/>
                    </a:cubicBezTo>
                    <a:cubicBezTo>
                      <a:pt x="42" y="106"/>
                      <a:pt x="40" y="92"/>
                      <a:pt x="36" y="81"/>
                    </a:cubicBezTo>
                    <a:cubicBezTo>
                      <a:pt x="30" y="67"/>
                      <a:pt x="9" y="10"/>
                      <a:pt x="1" y="0"/>
                    </a:cubicBezTo>
                  </a:path>
                </a:pathLst>
              </a:custGeom>
              <a:solidFill>
                <a:srgbClr val="6464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7" name="Freeform 146"/>
              <p:cNvSpPr>
                <a:spLocks/>
              </p:cNvSpPr>
              <p:nvPr/>
            </p:nvSpPr>
            <p:spPr bwMode="gray">
              <a:xfrm>
                <a:off x="-2160588" y="-18788062"/>
                <a:ext cx="220663" cy="557213"/>
              </a:xfrm>
              <a:custGeom>
                <a:avLst/>
                <a:gdLst/>
                <a:ahLst/>
                <a:cxnLst>
                  <a:cxn ang="0">
                    <a:pos x="59" y="142"/>
                  </a:cxn>
                  <a:cxn ang="0">
                    <a:pos x="50" y="113"/>
                  </a:cxn>
                  <a:cxn ang="0">
                    <a:pos x="54" y="79"/>
                  </a:cxn>
                  <a:cxn ang="0">
                    <a:pos x="39" y="97"/>
                  </a:cxn>
                  <a:cxn ang="0">
                    <a:pos x="38" y="63"/>
                  </a:cxn>
                  <a:cxn ang="0">
                    <a:pos x="18" y="73"/>
                  </a:cxn>
                  <a:cxn ang="0">
                    <a:pos x="21" y="0"/>
                  </a:cxn>
                  <a:cxn ang="0">
                    <a:pos x="2" y="34"/>
                  </a:cxn>
                  <a:cxn ang="0">
                    <a:pos x="1" y="72"/>
                  </a:cxn>
                  <a:cxn ang="0">
                    <a:pos x="14" y="106"/>
                  </a:cxn>
                  <a:cxn ang="0">
                    <a:pos x="22" y="122"/>
                  </a:cxn>
                  <a:cxn ang="0">
                    <a:pos x="29" y="140"/>
                  </a:cxn>
                  <a:cxn ang="0">
                    <a:pos x="38" y="147"/>
                  </a:cxn>
                  <a:cxn ang="0">
                    <a:pos x="38" y="149"/>
                  </a:cxn>
                  <a:cxn ang="0">
                    <a:pos x="49" y="144"/>
                  </a:cxn>
                  <a:cxn ang="0">
                    <a:pos x="59" y="142"/>
                  </a:cxn>
                </a:cxnLst>
                <a:rect l="0" t="0" r="r" b="b"/>
                <a:pathLst>
                  <a:path w="59" h="149">
                    <a:moveTo>
                      <a:pt x="59" y="142"/>
                    </a:moveTo>
                    <a:cubicBezTo>
                      <a:pt x="57" y="132"/>
                      <a:pt x="50" y="124"/>
                      <a:pt x="50" y="113"/>
                    </a:cubicBezTo>
                    <a:cubicBezTo>
                      <a:pt x="49" y="101"/>
                      <a:pt x="52" y="90"/>
                      <a:pt x="54" y="79"/>
                    </a:cubicBezTo>
                    <a:cubicBezTo>
                      <a:pt x="46" y="78"/>
                      <a:pt x="38" y="90"/>
                      <a:pt x="39" y="97"/>
                    </a:cubicBezTo>
                    <a:cubicBezTo>
                      <a:pt x="34" y="86"/>
                      <a:pt x="31" y="73"/>
                      <a:pt x="38" y="63"/>
                    </a:cubicBezTo>
                    <a:cubicBezTo>
                      <a:pt x="29" y="59"/>
                      <a:pt x="23" y="68"/>
                      <a:pt x="18" y="73"/>
                    </a:cubicBezTo>
                    <a:cubicBezTo>
                      <a:pt x="11" y="49"/>
                      <a:pt x="16" y="24"/>
                      <a:pt x="21" y="0"/>
                    </a:cubicBezTo>
                    <a:cubicBezTo>
                      <a:pt x="9" y="4"/>
                      <a:pt x="3" y="23"/>
                      <a:pt x="2" y="34"/>
                    </a:cubicBezTo>
                    <a:cubicBezTo>
                      <a:pt x="1" y="46"/>
                      <a:pt x="0" y="61"/>
                      <a:pt x="1" y="72"/>
                    </a:cubicBezTo>
                    <a:cubicBezTo>
                      <a:pt x="3" y="85"/>
                      <a:pt x="7" y="95"/>
                      <a:pt x="14" y="106"/>
                    </a:cubicBezTo>
                    <a:cubicBezTo>
                      <a:pt x="17" y="111"/>
                      <a:pt x="20" y="117"/>
                      <a:pt x="22" y="122"/>
                    </a:cubicBezTo>
                    <a:cubicBezTo>
                      <a:pt x="25" y="127"/>
                      <a:pt x="26" y="135"/>
                      <a:pt x="29" y="140"/>
                    </a:cubicBezTo>
                    <a:cubicBezTo>
                      <a:pt x="31" y="144"/>
                      <a:pt x="34" y="146"/>
                      <a:pt x="38" y="147"/>
                    </a:cubicBezTo>
                    <a:cubicBezTo>
                      <a:pt x="38" y="148"/>
                      <a:pt x="38" y="148"/>
                      <a:pt x="38" y="149"/>
                    </a:cubicBezTo>
                    <a:cubicBezTo>
                      <a:pt x="43" y="149"/>
                      <a:pt x="45" y="146"/>
                      <a:pt x="49" y="144"/>
                    </a:cubicBezTo>
                    <a:cubicBezTo>
                      <a:pt x="52" y="143"/>
                      <a:pt x="57" y="142"/>
                      <a:pt x="59" y="142"/>
                    </a:cubicBezTo>
                  </a:path>
                </a:pathLst>
              </a:custGeom>
              <a:solidFill>
                <a:srgbClr val="6464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8" name="Freeform 147"/>
              <p:cNvSpPr>
                <a:spLocks/>
              </p:cNvSpPr>
              <p:nvPr/>
            </p:nvSpPr>
            <p:spPr bwMode="gray">
              <a:xfrm>
                <a:off x="-2044700" y="-19318287"/>
                <a:ext cx="280988" cy="176213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75" y="1"/>
                  </a:cxn>
                  <a:cxn ang="0">
                    <a:pos x="58" y="18"/>
                  </a:cxn>
                  <a:cxn ang="0">
                    <a:pos x="40" y="34"/>
                  </a:cxn>
                  <a:cxn ang="0">
                    <a:pos x="0" y="38"/>
                  </a:cxn>
                </a:cxnLst>
                <a:rect l="0" t="0" r="r" b="b"/>
                <a:pathLst>
                  <a:path w="75" h="47">
                    <a:moveTo>
                      <a:pt x="0" y="38"/>
                    </a:moveTo>
                    <a:cubicBezTo>
                      <a:pt x="20" y="17"/>
                      <a:pt x="45" y="0"/>
                      <a:pt x="75" y="1"/>
                    </a:cubicBezTo>
                    <a:cubicBezTo>
                      <a:pt x="75" y="7"/>
                      <a:pt x="62" y="15"/>
                      <a:pt x="58" y="18"/>
                    </a:cubicBezTo>
                    <a:cubicBezTo>
                      <a:pt x="52" y="23"/>
                      <a:pt x="46" y="28"/>
                      <a:pt x="40" y="34"/>
                    </a:cubicBezTo>
                    <a:cubicBezTo>
                      <a:pt x="27" y="47"/>
                      <a:pt x="16" y="38"/>
                      <a:pt x="0" y="38"/>
                    </a:cubicBezTo>
                  </a:path>
                </a:pathLst>
              </a:custGeom>
              <a:solidFill>
                <a:srgbClr val="6464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9" name="Freeform 148"/>
              <p:cNvSpPr>
                <a:spLocks/>
              </p:cNvSpPr>
              <p:nvPr/>
            </p:nvSpPr>
            <p:spPr bwMode="gray">
              <a:xfrm>
                <a:off x="-1789113" y="-19535775"/>
                <a:ext cx="295275" cy="1174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9" y="16"/>
                  </a:cxn>
                  <a:cxn ang="0">
                    <a:pos x="79" y="0"/>
                  </a:cxn>
                  <a:cxn ang="0">
                    <a:pos x="55" y="14"/>
                  </a:cxn>
                  <a:cxn ang="0">
                    <a:pos x="41" y="20"/>
                  </a:cxn>
                  <a:cxn ang="0">
                    <a:pos x="13" y="29"/>
                  </a:cxn>
                  <a:cxn ang="0">
                    <a:pos x="0" y="11"/>
                  </a:cxn>
                </a:cxnLst>
                <a:rect l="0" t="0" r="r" b="b"/>
                <a:pathLst>
                  <a:path w="79" h="31">
                    <a:moveTo>
                      <a:pt x="0" y="10"/>
                    </a:moveTo>
                    <a:cubicBezTo>
                      <a:pt x="5" y="19"/>
                      <a:pt x="31" y="17"/>
                      <a:pt x="39" y="16"/>
                    </a:cubicBezTo>
                    <a:cubicBezTo>
                      <a:pt x="53" y="13"/>
                      <a:pt x="66" y="4"/>
                      <a:pt x="79" y="0"/>
                    </a:cubicBezTo>
                    <a:cubicBezTo>
                      <a:pt x="77" y="5"/>
                      <a:pt x="61" y="11"/>
                      <a:pt x="55" y="14"/>
                    </a:cubicBezTo>
                    <a:cubicBezTo>
                      <a:pt x="51" y="17"/>
                      <a:pt x="46" y="18"/>
                      <a:pt x="41" y="20"/>
                    </a:cubicBezTo>
                    <a:cubicBezTo>
                      <a:pt x="33" y="24"/>
                      <a:pt x="23" y="31"/>
                      <a:pt x="13" y="29"/>
                    </a:cubicBezTo>
                    <a:cubicBezTo>
                      <a:pt x="10" y="22"/>
                      <a:pt x="7" y="14"/>
                      <a:pt x="0" y="11"/>
                    </a:cubicBezTo>
                  </a:path>
                </a:pathLst>
              </a:custGeom>
              <a:solidFill>
                <a:srgbClr val="6464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60" name="Freeform 149"/>
              <p:cNvSpPr>
                <a:spLocks/>
              </p:cNvSpPr>
              <p:nvPr/>
            </p:nvSpPr>
            <p:spPr bwMode="gray">
              <a:xfrm>
                <a:off x="-2052638" y="-19335750"/>
                <a:ext cx="652463" cy="704850"/>
              </a:xfrm>
              <a:custGeom>
                <a:avLst/>
                <a:gdLst/>
                <a:ahLst/>
                <a:cxnLst>
                  <a:cxn ang="0">
                    <a:pos x="42" y="93"/>
                  </a:cxn>
                  <a:cxn ang="0">
                    <a:pos x="94" y="38"/>
                  </a:cxn>
                  <a:cxn ang="0">
                    <a:pos x="174" y="20"/>
                  </a:cxn>
                  <a:cxn ang="0">
                    <a:pos x="117" y="11"/>
                  </a:cxn>
                  <a:cxn ang="0">
                    <a:pos x="152" y="7"/>
                  </a:cxn>
                  <a:cxn ang="0">
                    <a:pos x="0" y="160"/>
                  </a:cxn>
                  <a:cxn ang="0">
                    <a:pos x="11" y="142"/>
                  </a:cxn>
                  <a:cxn ang="0">
                    <a:pos x="14" y="188"/>
                  </a:cxn>
                  <a:cxn ang="0">
                    <a:pos x="76" y="74"/>
                  </a:cxn>
                </a:cxnLst>
                <a:rect l="0" t="0" r="r" b="b"/>
                <a:pathLst>
                  <a:path w="174" h="188">
                    <a:moveTo>
                      <a:pt x="42" y="93"/>
                    </a:moveTo>
                    <a:cubicBezTo>
                      <a:pt x="64" y="80"/>
                      <a:pt x="71" y="52"/>
                      <a:pt x="94" y="38"/>
                    </a:cubicBezTo>
                    <a:cubicBezTo>
                      <a:pt x="120" y="21"/>
                      <a:pt x="148" y="30"/>
                      <a:pt x="174" y="20"/>
                    </a:cubicBezTo>
                    <a:cubicBezTo>
                      <a:pt x="164" y="5"/>
                      <a:pt x="134" y="6"/>
                      <a:pt x="117" y="11"/>
                    </a:cubicBezTo>
                    <a:cubicBezTo>
                      <a:pt x="128" y="11"/>
                      <a:pt x="140" y="9"/>
                      <a:pt x="152" y="7"/>
                    </a:cubicBezTo>
                    <a:cubicBezTo>
                      <a:pt x="65" y="0"/>
                      <a:pt x="0" y="79"/>
                      <a:pt x="0" y="160"/>
                    </a:cubicBezTo>
                    <a:cubicBezTo>
                      <a:pt x="2" y="148"/>
                      <a:pt x="3" y="151"/>
                      <a:pt x="11" y="142"/>
                    </a:cubicBezTo>
                    <a:cubicBezTo>
                      <a:pt x="12" y="158"/>
                      <a:pt x="4" y="174"/>
                      <a:pt x="14" y="188"/>
                    </a:cubicBezTo>
                    <a:cubicBezTo>
                      <a:pt x="24" y="154"/>
                      <a:pt x="39" y="86"/>
                      <a:pt x="76" y="74"/>
                    </a:cubicBezTo>
                  </a:path>
                </a:pathLst>
              </a:custGeom>
              <a:solidFill>
                <a:srgbClr val="6464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907" name="Gruppieren 317"/>
            <p:cNvGrpSpPr/>
            <p:nvPr/>
          </p:nvGrpSpPr>
          <p:grpSpPr bwMode="gray">
            <a:xfrm>
              <a:off x="2169155" y="3017613"/>
              <a:ext cx="918440" cy="2293865"/>
              <a:chOff x="-13061950" y="-19913600"/>
              <a:chExt cx="7807325" cy="21164550"/>
            </a:xfrm>
          </p:grpSpPr>
          <p:sp>
            <p:nvSpPr>
              <p:cNvPr id="908" name="Freeform 7"/>
              <p:cNvSpPr>
                <a:spLocks/>
              </p:cNvSpPr>
              <p:nvPr/>
            </p:nvSpPr>
            <p:spPr bwMode="gray">
              <a:xfrm>
                <a:off x="-6859588" y="-14300200"/>
                <a:ext cx="768350" cy="630238"/>
              </a:xfrm>
              <a:custGeom>
                <a:avLst/>
                <a:gdLst/>
                <a:ahLst/>
                <a:cxnLst>
                  <a:cxn ang="0">
                    <a:pos x="187" y="98"/>
                  </a:cxn>
                  <a:cxn ang="0">
                    <a:pos x="203" y="59"/>
                  </a:cxn>
                  <a:cxn ang="0">
                    <a:pos x="171" y="28"/>
                  </a:cxn>
                  <a:cxn ang="0">
                    <a:pos x="129" y="9"/>
                  </a:cxn>
                  <a:cxn ang="0">
                    <a:pos x="76" y="2"/>
                  </a:cxn>
                  <a:cxn ang="0">
                    <a:pos x="38" y="41"/>
                  </a:cxn>
                  <a:cxn ang="0">
                    <a:pos x="73" y="52"/>
                  </a:cxn>
                  <a:cxn ang="0">
                    <a:pos x="107" y="64"/>
                  </a:cxn>
                  <a:cxn ang="0">
                    <a:pos x="58" y="71"/>
                  </a:cxn>
                  <a:cxn ang="0">
                    <a:pos x="5" y="87"/>
                  </a:cxn>
                  <a:cxn ang="0">
                    <a:pos x="2" y="120"/>
                  </a:cxn>
                  <a:cxn ang="0">
                    <a:pos x="11" y="135"/>
                  </a:cxn>
                  <a:cxn ang="0">
                    <a:pos x="22" y="150"/>
                  </a:cxn>
                  <a:cxn ang="0">
                    <a:pos x="128" y="144"/>
                  </a:cxn>
                  <a:cxn ang="0">
                    <a:pos x="147" y="133"/>
                  </a:cxn>
                  <a:cxn ang="0">
                    <a:pos x="168" y="121"/>
                  </a:cxn>
                  <a:cxn ang="0">
                    <a:pos x="189" y="98"/>
                  </a:cxn>
                </a:cxnLst>
                <a:rect l="0" t="0" r="r" b="b"/>
                <a:pathLst>
                  <a:path w="205" h="168">
                    <a:moveTo>
                      <a:pt x="187" y="98"/>
                    </a:moveTo>
                    <a:cubicBezTo>
                      <a:pt x="187" y="85"/>
                      <a:pt x="205" y="74"/>
                      <a:pt x="203" y="59"/>
                    </a:cubicBezTo>
                    <a:cubicBezTo>
                      <a:pt x="200" y="47"/>
                      <a:pt x="181" y="34"/>
                      <a:pt x="171" y="28"/>
                    </a:cubicBezTo>
                    <a:cubicBezTo>
                      <a:pt x="158" y="19"/>
                      <a:pt x="144" y="12"/>
                      <a:pt x="129" y="9"/>
                    </a:cubicBezTo>
                    <a:cubicBezTo>
                      <a:pt x="113" y="5"/>
                      <a:pt x="93" y="0"/>
                      <a:pt x="76" y="2"/>
                    </a:cubicBezTo>
                    <a:cubicBezTo>
                      <a:pt x="59" y="4"/>
                      <a:pt x="16" y="17"/>
                      <a:pt x="38" y="41"/>
                    </a:cubicBezTo>
                    <a:cubicBezTo>
                      <a:pt x="47" y="51"/>
                      <a:pt x="62" y="49"/>
                      <a:pt x="73" y="52"/>
                    </a:cubicBezTo>
                    <a:cubicBezTo>
                      <a:pt x="82" y="54"/>
                      <a:pt x="100" y="57"/>
                      <a:pt x="107" y="64"/>
                    </a:cubicBezTo>
                    <a:cubicBezTo>
                      <a:pt x="100" y="74"/>
                      <a:pt x="70" y="71"/>
                      <a:pt x="58" y="71"/>
                    </a:cubicBezTo>
                    <a:cubicBezTo>
                      <a:pt x="38" y="72"/>
                      <a:pt x="15" y="66"/>
                      <a:pt x="5" y="87"/>
                    </a:cubicBezTo>
                    <a:cubicBezTo>
                      <a:pt x="1" y="96"/>
                      <a:pt x="0" y="109"/>
                      <a:pt x="2" y="120"/>
                    </a:cubicBezTo>
                    <a:cubicBezTo>
                      <a:pt x="3" y="128"/>
                      <a:pt x="6" y="128"/>
                      <a:pt x="11" y="135"/>
                    </a:cubicBezTo>
                    <a:cubicBezTo>
                      <a:pt x="15" y="141"/>
                      <a:pt x="15" y="146"/>
                      <a:pt x="22" y="150"/>
                    </a:cubicBezTo>
                    <a:cubicBezTo>
                      <a:pt x="47" y="168"/>
                      <a:pt x="104" y="159"/>
                      <a:pt x="128" y="144"/>
                    </a:cubicBezTo>
                    <a:cubicBezTo>
                      <a:pt x="134" y="141"/>
                      <a:pt x="140" y="136"/>
                      <a:pt x="147" y="133"/>
                    </a:cubicBezTo>
                    <a:cubicBezTo>
                      <a:pt x="155" y="129"/>
                      <a:pt x="162" y="128"/>
                      <a:pt x="168" y="121"/>
                    </a:cubicBezTo>
                    <a:cubicBezTo>
                      <a:pt x="175" y="114"/>
                      <a:pt x="182" y="103"/>
                      <a:pt x="189" y="98"/>
                    </a:cubicBezTo>
                  </a:path>
                </a:pathLst>
              </a:custGeom>
              <a:solidFill>
                <a:srgbClr val="E2CEC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09" name="Freeform 8"/>
              <p:cNvSpPr>
                <a:spLocks/>
              </p:cNvSpPr>
              <p:nvPr/>
            </p:nvSpPr>
            <p:spPr bwMode="gray">
              <a:xfrm>
                <a:off x="-11168063" y="-739775"/>
                <a:ext cx="2095500" cy="1990725"/>
              </a:xfrm>
              <a:custGeom>
                <a:avLst/>
                <a:gdLst/>
                <a:ahLst/>
                <a:cxnLst>
                  <a:cxn ang="0">
                    <a:pos x="18" y="77"/>
                  </a:cxn>
                  <a:cxn ang="0">
                    <a:pos x="11" y="248"/>
                  </a:cxn>
                  <a:cxn ang="0">
                    <a:pos x="102" y="359"/>
                  </a:cxn>
                  <a:cxn ang="0">
                    <a:pos x="242" y="485"/>
                  </a:cxn>
                  <a:cxn ang="0">
                    <a:pos x="413" y="531"/>
                  </a:cxn>
                  <a:cxn ang="0">
                    <a:pos x="538" y="470"/>
                  </a:cxn>
                  <a:cxn ang="0">
                    <a:pos x="471" y="316"/>
                  </a:cxn>
                  <a:cxn ang="0">
                    <a:pos x="309" y="68"/>
                  </a:cxn>
                  <a:cxn ang="0">
                    <a:pos x="145" y="3"/>
                  </a:cxn>
                  <a:cxn ang="0">
                    <a:pos x="18" y="77"/>
                  </a:cxn>
                </a:cxnLst>
                <a:rect l="0" t="0" r="r" b="b"/>
                <a:pathLst>
                  <a:path w="559" h="531">
                    <a:moveTo>
                      <a:pt x="18" y="77"/>
                    </a:moveTo>
                    <a:cubicBezTo>
                      <a:pt x="18" y="123"/>
                      <a:pt x="0" y="211"/>
                      <a:pt x="11" y="248"/>
                    </a:cubicBezTo>
                    <a:cubicBezTo>
                      <a:pt x="26" y="302"/>
                      <a:pt x="109" y="296"/>
                      <a:pt x="102" y="359"/>
                    </a:cubicBezTo>
                    <a:cubicBezTo>
                      <a:pt x="157" y="390"/>
                      <a:pt x="189" y="454"/>
                      <a:pt x="242" y="485"/>
                    </a:cubicBezTo>
                    <a:cubicBezTo>
                      <a:pt x="289" y="513"/>
                      <a:pt x="360" y="531"/>
                      <a:pt x="413" y="531"/>
                    </a:cubicBezTo>
                    <a:cubicBezTo>
                      <a:pt x="457" y="531"/>
                      <a:pt x="521" y="515"/>
                      <a:pt x="538" y="470"/>
                    </a:cubicBezTo>
                    <a:cubicBezTo>
                      <a:pt x="559" y="413"/>
                      <a:pt x="499" y="359"/>
                      <a:pt x="471" y="316"/>
                    </a:cubicBezTo>
                    <a:cubicBezTo>
                      <a:pt x="418" y="234"/>
                      <a:pt x="374" y="134"/>
                      <a:pt x="309" y="68"/>
                    </a:cubicBezTo>
                    <a:cubicBezTo>
                      <a:pt x="269" y="29"/>
                      <a:pt x="203" y="0"/>
                      <a:pt x="145" y="3"/>
                    </a:cubicBezTo>
                    <a:cubicBezTo>
                      <a:pt x="78" y="7"/>
                      <a:pt x="64" y="37"/>
                      <a:pt x="18" y="77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0" name="Freeform 9"/>
              <p:cNvSpPr>
                <a:spLocks/>
              </p:cNvSpPr>
              <p:nvPr/>
            </p:nvSpPr>
            <p:spPr bwMode="gray">
              <a:xfrm>
                <a:off x="-10085388" y="-1509712"/>
                <a:ext cx="2535238" cy="1876425"/>
              </a:xfrm>
              <a:custGeom>
                <a:avLst/>
                <a:gdLst/>
                <a:ahLst/>
                <a:cxnLst>
                  <a:cxn ang="0">
                    <a:pos x="27" y="245"/>
                  </a:cxn>
                  <a:cxn ang="0">
                    <a:pos x="193" y="347"/>
                  </a:cxn>
                  <a:cxn ang="0">
                    <a:pos x="319" y="452"/>
                  </a:cxn>
                  <a:cxn ang="0">
                    <a:pos x="666" y="430"/>
                  </a:cxn>
                  <a:cxn ang="0">
                    <a:pos x="503" y="275"/>
                  </a:cxn>
                  <a:cxn ang="0">
                    <a:pos x="413" y="225"/>
                  </a:cxn>
                  <a:cxn ang="0">
                    <a:pos x="338" y="113"/>
                  </a:cxn>
                  <a:cxn ang="0">
                    <a:pos x="137" y="43"/>
                  </a:cxn>
                  <a:cxn ang="0">
                    <a:pos x="42" y="245"/>
                  </a:cxn>
                </a:cxnLst>
                <a:rect l="0" t="0" r="r" b="b"/>
                <a:pathLst>
                  <a:path w="676" h="500">
                    <a:moveTo>
                      <a:pt x="27" y="245"/>
                    </a:moveTo>
                    <a:cubicBezTo>
                      <a:pt x="72" y="298"/>
                      <a:pt x="140" y="309"/>
                      <a:pt x="193" y="347"/>
                    </a:cubicBezTo>
                    <a:cubicBezTo>
                      <a:pt x="238" y="381"/>
                      <a:pt x="268" y="426"/>
                      <a:pt x="319" y="452"/>
                    </a:cubicBezTo>
                    <a:cubicBezTo>
                      <a:pt x="417" y="500"/>
                      <a:pt x="579" y="491"/>
                      <a:pt x="666" y="430"/>
                    </a:cubicBezTo>
                    <a:cubicBezTo>
                      <a:pt x="676" y="377"/>
                      <a:pt x="547" y="304"/>
                      <a:pt x="503" y="275"/>
                    </a:cubicBezTo>
                    <a:cubicBezTo>
                      <a:pt x="476" y="257"/>
                      <a:pt x="437" y="246"/>
                      <a:pt x="413" y="225"/>
                    </a:cubicBezTo>
                    <a:cubicBezTo>
                      <a:pt x="379" y="196"/>
                      <a:pt x="363" y="152"/>
                      <a:pt x="338" y="113"/>
                    </a:cubicBezTo>
                    <a:cubicBezTo>
                      <a:pt x="283" y="31"/>
                      <a:pt x="229" y="0"/>
                      <a:pt x="137" y="43"/>
                    </a:cubicBezTo>
                    <a:cubicBezTo>
                      <a:pt x="60" y="79"/>
                      <a:pt x="0" y="162"/>
                      <a:pt x="42" y="245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1" name="Freeform 10"/>
              <p:cNvSpPr>
                <a:spLocks/>
              </p:cNvSpPr>
              <p:nvPr/>
            </p:nvSpPr>
            <p:spPr bwMode="gray">
              <a:xfrm>
                <a:off x="-8243888" y="-11663362"/>
                <a:ext cx="1343025" cy="3681413"/>
              </a:xfrm>
              <a:custGeom>
                <a:avLst/>
                <a:gdLst/>
                <a:ahLst/>
                <a:cxnLst>
                  <a:cxn ang="0">
                    <a:pos x="0" y="147"/>
                  </a:cxn>
                  <a:cxn ang="0">
                    <a:pos x="169" y="465"/>
                  </a:cxn>
                  <a:cxn ang="0">
                    <a:pos x="156" y="656"/>
                  </a:cxn>
                  <a:cxn ang="0">
                    <a:pos x="207" y="753"/>
                  </a:cxn>
                  <a:cxn ang="0">
                    <a:pos x="150" y="811"/>
                  </a:cxn>
                  <a:cxn ang="0">
                    <a:pos x="202" y="810"/>
                  </a:cxn>
                  <a:cxn ang="0">
                    <a:pos x="100" y="860"/>
                  </a:cxn>
                  <a:cxn ang="0">
                    <a:pos x="168" y="864"/>
                  </a:cxn>
                  <a:cxn ang="0">
                    <a:pos x="130" y="929"/>
                  </a:cxn>
                  <a:cxn ang="0">
                    <a:pos x="237" y="903"/>
                  </a:cxn>
                  <a:cxn ang="0">
                    <a:pos x="220" y="969"/>
                  </a:cxn>
                  <a:cxn ang="0">
                    <a:pos x="256" y="969"/>
                  </a:cxn>
                  <a:cxn ang="0">
                    <a:pos x="348" y="713"/>
                  </a:cxn>
                  <a:cxn ang="0">
                    <a:pos x="320" y="581"/>
                  </a:cxn>
                  <a:cxn ang="0">
                    <a:pos x="288" y="423"/>
                  </a:cxn>
                  <a:cxn ang="0">
                    <a:pos x="211" y="128"/>
                  </a:cxn>
                  <a:cxn ang="0">
                    <a:pos x="0" y="147"/>
                  </a:cxn>
                </a:cxnLst>
                <a:rect l="0" t="0" r="r" b="b"/>
                <a:pathLst>
                  <a:path w="358" h="982">
                    <a:moveTo>
                      <a:pt x="0" y="147"/>
                    </a:moveTo>
                    <a:cubicBezTo>
                      <a:pt x="61" y="230"/>
                      <a:pt x="164" y="358"/>
                      <a:pt x="169" y="465"/>
                    </a:cubicBezTo>
                    <a:cubicBezTo>
                      <a:pt x="172" y="534"/>
                      <a:pt x="135" y="587"/>
                      <a:pt x="156" y="656"/>
                    </a:cubicBezTo>
                    <a:cubicBezTo>
                      <a:pt x="168" y="694"/>
                      <a:pt x="209" y="705"/>
                      <a:pt x="207" y="753"/>
                    </a:cubicBezTo>
                    <a:cubicBezTo>
                      <a:pt x="207" y="758"/>
                      <a:pt x="126" y="789"/>
                      <a:pt x="150" y="811"/>
                    </a:cubicBezTo>
                    <a:cubicBezTo>
                      <a:pt x="163" y="812"/>
                      <a:pt x="190" y="809"/>
                      <a:pt x="202" y="810"/>
                    </a:cubicBezTo>
                    <a:cubicBezTo>
                      <a:pt x="176" y="818"/>
                      <a:pt x="87" y="842"/>
                      <a:pt x="100" y="860"/>
                    </a:cubicBezTo>
                    <a:cubicBezTo>
                      <a:pt x="106" y="878"/>
                      <a:pt x="147" y="865"/>
                      <a:pt x="168" y="864"/>
                    </a:cubicBezTo>
                    <a:cubicBezTo>
                      <a:pt x="275" y="837"/>
                      <a:pt x="120" y="908"/>
                      <a:pt x="130" y="929"/>
                    </a:cubicBezTo>
                    <a:cubicBezTo>
                      <a:pt x="174" y="953"/>
                      <a:pt x="247" y="873"/>
                      <a:pt x="237" y="903"/>
                    </a:cubicBezTo>
                    <a:cubicBezTo>
                      <a:pt x="247" y="930"/>
                      <a:pt x="214" y="951"/>
                      <a:pt x="220" y="969"/>
                    </a:cubicBezTo>
                    <a:cubicBezTo>
                      <a:pt x="231" y="978"/>
                      <a:pt x="239" y="982"/>
                      <a:pt x="256" y="969"/>
                    </a:cubicBezTo>
                    <a:cubicBezTo>
                      <a:pt x="299" y="880"/>
                      <a:pt x="358" y="829"/>
                      <a:pt x="348" y="713"/>
                    </a:cubicBezTo>
                    <a:cubicBezTo>
                      <a:pt x="343" y="661"/>
                      <a:pt x="338" y="628"/>
                      <a:pt x="320" y="581"/>
                    </a:cubicBezTo>
                    <a:cubicBezTo>
                      <a:pt x="295" y="517"/>
                      <a:pt x="297" y="491"/>
                      <a:pt x="288" y="423"/>
                    </a:cubicBezTo>
                    <a:cubicBezTo>
                      <a:pt x="276" y="333"/>
                      <a:pt x="240" y="214"/>
                      <a:pt x="211" y="128"/>
                    </a:cubicBezTo>
                    <a:cubicBezTo>
                      <a:pt x="169" y="0"/>
                      <a:pt x="49" y="31"/>
                      <a:pt x="0" y="147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2" name="Freeform 11"/>
              <p:cNvSpPr>
                <a:spLocks/>
              </p:cNvSpPr>
              <p:nvPr/>
            </p:nvSpPr>
            <p:spPr bwMode="gray">
              <a:xfrm>
                <a:off x="-11974513" y="-11715750"/>
                <a:ext cx="4462463" cy="11758613"/>
              </a:xfrm>
              <a:custGeom>
                <a:avLst/>
                <a:gdLst/>
                <a:ahLst/>
                <a:cxnLst>
                  <a:cxn ang="0">
                    <a:pos x="100" y="333"/>
                  </a:cxn>
                  <a:cxn ang="0">
                    <a:pos x="55" y="459"/>
                  </a:cxn>
                  <a:cxn ang="0">
                    <a:pos x="55" y="630"/>
                  </a:cxn>
                  <a:cxn ang="0">
                    <a:pos x="3" y="757"/>
                  </a:cxn>
                  <a:cxn ang="0">
                    <a:pos x="10" y="921"/>
                  </a:cxn>
                  <a:cxn ang="0">
                    <a:pos x="62" y="1062"/>
                  </a:cxn>
                  <a:cxn ang="0">
                    <a:pos x="84" y="1256"/>
                  </a:cxn>
                  <a:cxn ang="0">
                    <a:pos x="92" y="1434"/>
                  </a:cxn>
                  <a:cxn ang="0">
                    <a:pos x="99" y="1495"/>
                  </a:cxn>
                  <a:cxn ang="0">
                    <a:pos x="135" y="1567"/>
                  </a:cxn>
                  <a:cxn ang="0">
                    <a:pos x="113" y="1849"/>
                  </a:cxn>
                  <a:cxn ang="0">
                    <a:pos x="85" y="2226"/>
                  </a:cxn>
                  <a:cxn ang="0">
                    <a:pos x="123" y="2646"/>
                  </a:cxn>
                  <a:cxn ang="0">
                    <a:pos x="143" y="2648"/>
                  </a:cxn>
                  <a:cxn ang="0">
                    <a:pos x="232" y="3005"/>
                  </a:cxn>
                  <a:cxn ang="0">
                    <a:pos x="516" y="3064"/>
                  </a:cxn>
                  <a:cxn ang="0">
                    <a:pos x="575" y="3026"/>
                  </a:cxn>
                  <a:cxn ang="0">
                    <a:pos x="583" y="2937"/>
                  </a:cxn>
                  <a:cxn ang="0">
                    <a:pos x="577" y="2750"/>
                  </a:cxn>
                  <a:cxn ang="0">
                    <a:pos x="457" y="2424"/>
                  </a:cxn>
                  <a:cxn ang="0">
                    <a:pos x="503" y="2194"/>
                  </a:cxn>
                  <a:cxn ang="0">
                    <a:pos x="537" y="1968"/>
                  </a:cxn>
                  <a:cxn ang="0">
                    <a:pos x="600" y="1466"/>
                  </a:cxn>
                  <a:cxn ang="0">
                    <a:pos x="673" y="1613"/>
                  </a:cxn>
                  <a:cxn ang="0">
                    <a:pos x="658" y="1806"/>
                  </a:cxn>
                  <a:cxn ang="0">
                    <a:pos x="686" y="1946"/>
                  </a:cxn>
                  <a:cxn ang="0">
                    <a:pos x="620" y="2079"/>
                  </a:cxn>
                  <a:cxn ang="0">
                    <a:pos x="566" y="2416"/>
                  </a:cxn>
                  <a:cxn ang="0">
                    <a:pos x="509" y="2573"/>
                  </a:cxn>
                  <a:cxn ang="0">
                    <a:pos x="576" y="2729"/>
                  </a:cxn>
                  <a:cxn ang="0">
                    <a:pos x="605" y="2900"/>
                  </a:cxn>
                  <a:cxn ang="0">
                    <a:pos x="757" y="2872"/>
                  </a:cxn>
                  <a:cxn ang="0">
                    <a:pos x="946" y="2638"/>
                  </a:cxn>
                  <a:cxn ang="0">
                    <a:pos x="963" y="2455"/>
                  </a:cxn>
                  <a:cxn ang="0">
                    <a:pos x="1021" y="2297"/>
                  </a:cxn>
                  <a:cxn ang="0">
                    <a:pos x="1089" y="1910"/>
                  </a:cxn>
                  <a:cxn ang="0">
                    <a:pos x="1097" y="1709"/>
                  </a:cxn>
                  <a:cxn ang="0">
                    <a:pos x="1134" y="1560"/>
                  </a:cxn>
                  <a:cxn ang="0">
                    <a:pos x="1106" y="1367"/>
                  </a:cxn>
                  <a:cxn ang="0">
                    <a:pos x="1164" y="1218"/>
                  </a:cxn>
                  <a:cxn ang="0">
                    <a:pos x="1110" y="876"/>
                  </a:cxn>
                  <a:cxn ang="0">
                    <a:pos x="1054" y="532"/>
                  </a:cxn>
                  <a:cxn ang="0">
                    <a:pos x="733" y="72"/>
                  </a:cxn>
                  <a:cxn ang="0">
                    <a:pos x="191" y="96"/>
                  </a:cxn>
                  <a:cxn ang="0">
                    <a:pos x="85" y="347"/>
                  </a:cxn>
                </a:cxnLst>
                <a:rect l="0" t="0" r="r" b="b"/>
                <a:pathLst>
                  <a:path w="1190" h="3136">
                    <a:moveTo>
                      <a:pt x="100" y="333"/>
                    </a:moveTo>
                    <a:cubicBezTo>
                      <a:pt x="85" y="375"/>
                      <a:pt x="62" y="412"/>
                      <a:pt x="55" y="459"/>
                    </a:cubicBezTo>
                    <a:cubicBezTo>
                      <a:pt x="47" y="516"/>
                      <a:pt x="72" y="584"/>
                      <a:pt x="55" y="630"/>
                    </a:cubicBezTo>
                    <a:cubicBezTo>
                      <a:pt x="34" y="685"/>
                      <a:pt x="2" y="682"/>
                      <a:pt x="3" y="757"/>
                    </a:cubicBezTo>
                    <a:cubicBezTo>
                      <a:pt x="3" y="800"/>
                      <a:pt x="0" y="876"/>
                      <a:pt x="10" y="921"/>
                    </a:cubicBezTo>
                    <a:cubicBezTo>
                      <a:pt x="21" y="970"/>
                      <a:pt x="53" y="1010"/>
                      <a:pt x="62" y="1062"/>
                    </a:cubicBezTo>
                    <a:cubicBezTo>
                      <a:pt x="73" y="1126"/>
                      <a:pt x="77" y="1191"/>
                      <a:pt x="84" y="1256"/>
                    </a:cubicBezTo>
                    <a:cubicBezTo>
                      <a:pt x="91" y="1314"/>
                      <a:pt x="87" y="1375"/>
                      <a:pt x="92" y="1434"/>
                    </a:cubicBezTo>
                    <a:cubicBezTo>
                      <a:pt x="95" y="1458"/>
                      <a:pt x="91" y="1471"/>
                      <a:pt x="99" y="1495"/>
                    </a:cubicBezTo>
                    <a:cubicBezTo>
                      <a:pt x="110" y="1528"/>
                      <a:pt x="143" y="1522"/>
                      <a:pt x="135" y="1567"/>
                    </a:cubicBezTo>
                    <a:cubicBezTo>
                      <a:pt x="27" y="1602"/>
                      <a:pt x="125" y="1778"/>
                      <a:pt x="113" y="1849"/>
                    </a:cubicBezTo>
                    <a:cubicBezTo>
                      <a:pt x="29" y="1904"/>
                      <a:pt x="57" y="2138"/>
                      <a:pt x="85" y="2226"/>
                    </a:cubicBezTo>
                    <a:cubicBezTo>
                      <a:pt x="127" y="2361"/>
                      <a:pt x="101" y="2507"/>
                      <a:pt x="123" y="2646"/>
                    </a:cubicBezTo>
                    <a:cubicBezTo>
                      <a:pt x="130" y="2648"/>
                      <a:pt x="136" y="2645"/>
                      <a:pt x="143" y="2648"/>
                    </a:cubicBezTo>
                    <a:cubicBezTo>
                      <a:pt x="188" y="2762"/>
                      <a:pt x="180" y="2896"/>
                      <a:pt x="232" y="3005"/>
                    </a:cubicBezTo>
                    <a:cubicBezTo>
                      <a:pt x="295" y="3136"/>
                      <a:pt x="406" y="3101"/>
                      <a:pt x="516" y="3064"/>
                    </a:cubicBezTo>
                    <a:cubicBezTo>
                      <a:pt x="565" y="3047"/>
                      <a:pt x="552" y="3075"/>
                      <a:pt x="575" y="3026"/>
                    </a:cubicBezTo>
                    <a:cubicBezTo>
                      <a:pt x="588" y="3000"/>
                      <a:pt x="583" y="2967"/>
                      <a:pt x="583" y="2937"/>
                    </a:cubicBezTo>
                    <a:cubicBezTo>
                      <a:pt x="583" y="2875"/>
                      <a:pt x="586" y="2808"/>
                      <a:pt x="577" y="2750"/>
                    </a:cubicBezTo>
                    <a:cubicBezTo>
                      <a:pt x="559" y="2628"/>
                      <a:pt x="462" y="2553"/>
                      <a:pt x="457" y="2424"/>
                    </a:cubicBezTo>
                    <a:cubicBezTo>
                      <a:pt x="453" y="2338"/>
                      <a:pt x="478" y="2274"/>
                      <a:pt x="503" y="2194"/>
                    </a:cubicBezTo>
                    <a:cubicBezTo>
                      <a:pt x="525" y="2124"/>
                      <a:pt x="528" y="2045"/>
                      <a:pt x="537" y="1968"/>
                    </a:cubicBezTo>
                    <a:cubicBezTo>
                      <a:pt x="555" y="1813"/>
                      <a:pt x="612" y="1625"/>
                      <a:pt x="600" y="1466"/>
                    </a:cubicBezTo>
                    <a:cubicBezTo>
                      <a:pt x="634" y="1513"/>
                      <a:pt x="665" y="1553"/>
                      <a:pt x="673" y="1613"/>
                    </a:cubicBezTo>
                    <a:cubicBezTo>
                      <a:pt x="682" y="1678"/>
                      <a:pt x="646" y="1746"/>
                      <a:pt x="658" y="1806"/>
                    </a:cubicBezTo>
                    <a:cubicBezTo>
                      <a:pt x="669" y="1865"/>
                      <a:pt x="717" y="1878"/>
                      <a:pt x="686" y="1946"/>
                    </a:cubicBezTo>
                    <a:cubicBezTo>
                      <a:pt x="665" y="1992"/>
                      <a:pt x="623" y="2014"/>
                      <a:pt x="620" y="2079"/>
                    </a:cubicBezTo>
                    <a:cubicBezTo>
                      <a:pt x="613" y="2215"/>
                      <a:pt x="623" y="2296"/>
                      <a:pt x="566" y="2416"/>
                    </a:cubicBezTo>
                    <a:cubicBezTo>
                      <a:pt x="551" y="2450"/>
                      <a:pt x="506" y="2539"/>
                      <a:pt x="509" y="2573"/>
                    </a:cubicBezTo>
                    <a:cubicBezTo>
                      <a:pt x="512" y="2620"/>
                      <a:pt x="564" y="2678"/>
                      <a:pt x="576" y="2729"/>
                    </a:cubicBezTo>
                    <a:cubicBezTo>
                      <a:pt x="587" y="2774"/>
                      <a:pt x="581" y="2863"/>
                      <a:pt x="605" y="2900"/>
                    </a:cubicBezTo>
                    <a:cubicBezTo>
                      <a:pt x="647" y="2964"/>
                      <a:pt x="712" y="2911"/>
                      <a:pt x="757" y="2872"/>
                    </a:cubicBezTo>
                    <a:cubicBezTo>
                      <a:pt x="819" y="2818"/>
                      <a:pt x="917" y="2712"/>
                      <a:pt x="946" y="2638"/>
                    </a:cubicBezTo>
                    <a:cubicBezTo>
                      <a:pt x="968" y="2580"/>
                      <a:pt x="951" y="2519"/>
                      <a:pt x="963" y="2455"/>
                    </a:cubicBezTo>
                    <a:cubicBezTo>
                      <a:pt x="973" y="2401"/>
                      <a:pt x="1001" y="2349"/>
                      <a:pt x="1021" y="2297"/>
                    </a:cubicBezTo>
                    <a:cubicBezTo>
                      <a:pt x="1064" y="2182"/>
                      <a:pt x="1090" y="2042"/>
                      <a:pt x="1089" y="1910"/>
                    </a:cubicBezTo>
                    <a:cubicBezTo>
                      <a:pt x="1089" y="1844"/>
                      <a:pt x="1083" y="1773"/>
                      <a:pt x="1097" y="1709"/>
                    </a:cubicBezTo>
                    <a:cubicBezTo>
                      <a:pt x="1108" y="1656"/>
                      <a:pt x="1133" y="1619"/>
                      <a:pt x="1134" y="1560"/>
                    </a:cubicBezTo>
                    <a:cubicBezTo>
                      <a:pt x="1135" y="1498"/>
                      <a:pt x="1100" y="1423"/>
                      <a:pt x="1106" y="1367"/>
                    </a:cubicBezTo>
                    <a:cubicBezTo>
                      <a:pt x="1111" y="1317"/>
                      <a:pt x="1153" y="1273"/>
                      <a:pt x="1164" y="1218"/>
                    </a:cubicBezTo>
                    <a:cubicBezTo>
                      <a:pt x="1190" y="1087"/>
                      <a:pt x="1134" y="999"/>
                      <a:pt x="1110" y="876"/>
                    </a:cubicBezTo>
                    <a:cubicBezTo>
                      <a:pt x="1089" y="765"/>
                      <a:pt x="1094" y="637"/>
                      <a:pt x="1054" y="532"/>
                    </a:cubicBezTo>
                    <a:cubicBezTo>
                      <a:pt x="985" y="349"/>
                      <a:pt x="954" y="140"/>
                      <a:pt x="733" y="72"/>
                    </a:cubicBezTo>
                    <a:cubicBezTo>
                      <a:pt x="605" y="33"/>
                      <a:pt x="290" y="0"/>
                      <a:pt x="191" y="96"/>
                    </a:cubicBezTo>
                    <a:cubicBezTo>
                      <a:pt x="143" y="144"/>
                      <a:pt x="95" y="280"/>
                      <a:pt x="85" y="347"/>
                    </a:cubicBezTo>
                  </a:path>
                </a:pathLst>
              </a:cu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3" name="Freeform 12"/>
              <p:cNvSpPr>
                <a:spLocks/>
              </p:cNvSpPr>
              <p:nvPr/>
            </p:nvSpPr>
            <p:spPr bwMode="gray">
              <a:xfrm>
                <a:off x="-10628313" y="-3938587"/>
                <a:ext cx="495300" cy="1957388"/>
              </a:xfrm>
              <a:custGeom>
                <a:avLst/>
                <a:gdLst/>
                <a:ahLst/>
                <a:cxnLst>
                  <a:cxn ang="0">
                    <a:pos x="131" y="0"/>
                  </a:cxn>
                  <a:cxn ang="0">
                    <a:pos x="101" y="118"/>
                  </a:cxn>
                  <a:cxn ang="0">
                    <a:pos x="76" y="257"/>
                  </a:cxn>
                  <a:cxn ang="0">
                    <a:pos x="31" y="522"/>
                  </a:cxn>
                  <a:cxn ang="0">
                    <a:pos x="106" y="273"/>
                  </a:cxn>
                  <a:cxn ang="0">
                    <a:pos x="120" y="130"/>
                  </a:cxn>
                  <a:cxn ang="0">
                    <a:pos x="128" y="4"/>
                  </a:cxn>
                </a:cxnLst>
                <a:rect l="0" t="0" r="r" b="b"/>
                <a:pathLst>
                  <a:path w="132" h="522">
                    <a:moveTo>
                      <a:pt x="131" y="0"/>
                    </a:moveTo>
                    <a:cubicBezTo>
                      <a:pt x="130" y="44"/>
                      <a:pt x="109" y="77"/>
                      <a:pt x="101" y="118"/>
                    </a:cubicBezTo>
                    <a:cubicBezTo>
                      <a:pt x="91" y="164"/>
                      <a:pt x="90" y="210"/>
                      <a:pt x="76" y="257"/>
                    </a:cubicBezTo>
                    <a:cubicBezTo>
                      <a:pt x="55" y="331"/>
                      <a:pt x="0" y="446"/>
                      <a:pt x="31" y="522"/>
                    </a:cubicBezTo>
                    <a:cubicBezTo>
                      <a:pt x="55" y="439"/>
                      <a:pt x="81" y="357"/>
                      <a:pt x="106" y="273"/>
                    </a:cubicBezTo>
                    <a:cubicBezTo>
                      <a:pt x="119" y="229"/>
                      <a:pt x="109" y="176"/>
                      <a:pt x="120" y="130"/>
                    </a:cubicBezTo>
                    <a:cubicBezTo>
                      <a:pt x="131" y="84"/>
                      <a:pt x="132" y="51"/>
                      <a:pt x="128" y="4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4" name="Freeform 13"/>
              <p:cNvSpPr>
                <a:spLocks/>
              </p:cNvSpPr>
              <p:nvPr/>
            </p:nvSpPr>
            <p:spPr bwMode="gray">
              <a:xfrm>
                <a:off x="-8558213" y="-9991725"/>
                <a:ext cx="498475" cy="1335088"/>
              </a:xfrm>
              <a:custGeom>
                <a:avLst/>
                <a:gdLst/>
                <a:ahLst/>
                <a:cxnLst>
                  <a:cxn ang="0">
                    <a:pos x="59" y="88"/>
                  </a:cxn>
                  <a:cxn ang="0">
                    <a:pos x="19" y="170"/>
                  </a:cxn>
                  <a:cxn ang="0">
                    <a:pos x="14" y="214"/>
                  </a:cxn>
                  <a:cxn ang="0">
                    <a:pos x="0" y="266"/>
                  </a:cxn>
                  <a:cxn ang="0">
                    <a:pos x="63" y="241"/>
                  </a:cxn>
                  <a:cxn ang="0">
                    <a:pos x="11" y="356"/>
                  </a:cxn>
                  <a:cxn ang="0">
                    <a:pos x="88" y="266"/>
                  </a:cxn>
                  <a:cxn ang="0">
                    <a:pos x="130" y="164"/>
                  </a:cxn>
                  <a:cxn ang="0">
                    <a:pos x="111" y="107"/>
                  </a:cxn>
                  <a:cxn ang="0">
                    <a:pos x="103" y="51"/>
                  </a:cxn>
                  <a:cxn ang="0">
                    <a:pos x="56" y="92"/>
                  </a:cxn>
                </a:cxnLst>
                <a:rect l="0" t="0" r="r" b="b"/>
                <a:pathLst>
                  <a:path w="133" h="356">
                    <a:moveTo>
                      <a:pt x="59" y="88"/>
                    </a:moveTo>
                    <a:cubicBezTo>
                      <a:pt x="57" y="127"/>
                      <a:pt x="26" y="137"/>
                      <a:pt x="19" y="170"/>
                    </a:cubicBezTo>
                    <a:cubicBezTo>
                      <a:pt x="17" y="182"/>
                      <a:pt x="19" y="198"/>
                      <a:pt x="14" y="214"/>
                    </a:cubicBezTo>
                    <a:cubicBezTo>
                      <a:pt x="8" y="232"/>
                      <a:pt x="3" y="247"/>
                      <a:pt x="0" y="266"/>
                    </a:cubicBezTo>
                    <a:cubicBezTo>
                      <a:pt x="13" y="240"/>
                      <a:pt x="66" y="168"/>
                      <a:pt x="63" y="241"/>
                    </a:cubicBezTo>
                    <a:cubicBezTo>
                      <a:pt x="61" y="280"/>
                      <a:pt x="24" y="319"/>
                      <a:pt x="11" y="356"/>
                    </a:cubicBezTo>
                    <a:cubicBezTo>
                      <a:pt x="47" y="344"/>
                      <a:pt x="71" y="296"/>
                      <a:pt x="88" y="266"/>
                    </a:cubicBezTo>
                    <a:cubicBezTo>
                      <a:pt x="107" y="235"/>
                      <a:pt x="133" y="202"/>
                      <a:pt x="130" y="164"/>
                    </a:cubicBezTo>
                    <a:cubicBezTo>
                      <a:pt x="128" y="142"/>
                      <a:pt x="116" y="127"/>
                      <a:pt x="111" y="107"/>
                    </a:cubicBezTo>
                    <a:cubicBezTo>
                      <a:pt x="106" y="87"/>
                      <a:pt x="114" y="70"/>
                      <a:pt x="103" y="51"/>
                    </a:cubicBezTo>
                    <a:cubicBezTo>
                      <a:pt x="71" y="0"/>
                      <a:pt x="64" y="64"/>
                      <a:pt x="56" y="92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5" name="Freeform 14"/>
              <p:cNvSpPr>
                <a:spLocks/>
              </p:cNvSpPr>
              <p:nvPr/>
            </p:nvSpPr>
            <p:spPr bwMode="gray">
              <a:xfrm>
                <a:off x="-11685588" y="-8664575"/>
                <a:ext cx="454025" cy="698500"/>
              </a:xfrm>
              <a:custGeom>
                <a:avLst/>
                <a:gdLst/>
                <a:ahLst/>
                <a:cxnLst>
                  <a:cxn ang="0">
                    <a:pos x="15" y="166"/>
                  </a:cxn>
                  <a:cxn ang="0">
                    <a:pos x="118" y="38"/>
                  </a:cxn>
                  <a:cxn ang="0">
                    <a:pos x="0" y="186"/>
                  </a:cxn>
                </a:cxnLst>
                <a:rect l="0" t="0" r="r" b="b"/>
                <a:pathLst>
                  <a:path w="121" h="186">
                    <a:moveTo>
                      <a:pt x="15" y="166"/>
                    </a:moveTo>
                    <a:cubicBezTo>
                      <a:pt x="54" y="156"/>
                      <a:pt x="121" y="78"/>
                      <a:pt x="118" y="38"/>
                    </a:cubicBezTo>
                    <a:cubicBezTo>
                      <a:pt x="49" y="0"/>
                      <a:pt x="40" y="154"/>
                      <a:pt x="0" y="186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6" name="Freeform 15"/>
              <p:cNvSpPr>
                <a:spLocks/>
              </p:cNvSpPr>
              <p:nvPr/>
            </p:nvSpPr>
            <p:spPr bwMode="gray">
              <a:xfrm>
                <a:off x="-11531600" y="-5735637"/>
                <a:ext cx="782638" cy="979488"/>
              </a:xfrm>
              <a:custGeom>
                <a:avLst/>
                <a:gdLst/>
                <a:ahLst/>
                <a:cxnLst>
                  <a:cxn ang="0">
                    <a:pos x="20" y="247"/>
                  </a:cxn>
                  <a:cxn ang="0">
                    <a:pos x="118" y="147"/>
                  </a:cxn>
                  <a:cxn ang="0">
                    <a:pos x="209" y="0"/>
                  </a:cxn>
                  <a:cxn ang="0">
                    <a:pos x="0" y="261"/>
                  </a:cxn>
                </a:cxnLst>
                <a:rect l="0" t="0" r="r" b="b"/>
                <a:pathLst>
                  <a:path w="209" h="261">
                    <a:moveTo>
                      <a:pt x="20" y="247"/>
                    </a:moveTo>
                    <a:cubicBezTo>
                      <a:pt x="72" y="229"/>
                      <a:pt x="80" y="176"/>
                      <a:pt x="118" y="147"/>
                    </a:cubicBezTo>
                    <a:cubicBezTo>
                      <a:pt x="141" y="93"/>
                      <a:pt x="181" y="53"/>
                      <a:pt x="209" y="0"/>
                    </a:cubicBezTo>
                    <a:cubicBezTo>
                      <a:pt x="119" y="79"/>
                      <a:pt x="83" y="186"/>
                      <a:pt x="0" y="261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7" name="Freeform 16"/>
              <p:cNvSpPr>
                <a:spLocks/>
              </p:cNvSpPr>
              <p:nvPr/>
            </p:nvSpPr>
            <p:spPr bwMode="gray">
              <a:xfrm>
                <a:off x="-9398000" y="-9934575"/>
                <a:ext cx="708025" cy="682625"/>
              </a:xfrm>
              <a:custGeom>
                <a:avLst/>
                <a:gdLst/>
                <a:ahLst/>
                <a:cxnLst>
                  <a:cxn ang="0">
                    <a:pos x="35" y="158"/>
                  </a:cxn>
                  <a:cxn ang="0">
                    <a:pos x="148" y="122"/>
                  </a:cxn>
                  <a:cxn ang="0">
                    <a:pos x="106" y="30"/>
                  </a:cxn>
                  <a:cxn ang="0">
                    <a:pos x="1" y="58"/>
                  </a:cxn>
                  <a:cxn ang="0">
                    <a:pos x="1" y="34"/>
                  </a:cxn>
                  <a:cxn ang="0">
                    <a:pos x="168" y="0"/>
                  </a:cxn>
                  <a:cxn ang="0">
                    <a:pos x="183" y="142"/>
                  </a:cxn>
                  <a:cxn ang="0">
                    <a:pos x="25" y="182"/>
                  </a:cxn>
                  <a:cxn ang="0">
                    <a:pos x="16" y="159"/>
                  </a:cxn>
                  <a:cxn ang="0">
                    <a:pos x="35" y="158"/>
                  </a:cxn>
                </a:cxnLst>
                <a:rect l="0" t="0" r="r" b="b"/>
                <a:pathLst>
                  <a:path w="189" h="182">
                    <a:moveTo>
                      <a:pt x="35" y="158"/>
                    </a:moveTo>
                    <a:cubicBezTo>
                      <a:pt x="61" y="160"/>
                      <a:pt x="133" y="144"/>
                      <a:pt x="148" y="122"/>
                    </a:cubicBezTo>
                    <a:cubicBezTo>
                      <a:pt x="171" y="90"/>
                      <a:pt x="159" y="2"/>
                      <a:pt x="106" y="30"/>
                    </a:cubicBezTo>
                    <a:cubicBezTo>
                      <a:pt x="88" y="60"/>
                      <a:pt x="35" y="61"/>
                      <a:pt x="1" y="58"/>
                    </a:cubicBezTo>
                    <a:cubicBezTo>
                      <a:pt x="0" y="50"/>
                      <a:pt x="0" y="42"/>
                      <a:pt x="1" y="34"/>
                    </a:cubicBezTo>
                    <a:cubicBezTo>
                      <a:pt x="57" y="25"/>
                      <a:pt x="113" y="8"/>
                      <a:pt x="168" y="0"/>
                    </a:cubicBezTo>
                    <a:cubicBezTo>
                      <a:pt x="189" y="43"/>
                      <a:pt x="186" y="94"/>
                      <a:pt x="183" y="142"/>
                    </a:cubicBezTo>
                    <a:cubicBezTo>
                      <a:pt x="133" y="165"/>
                      <a:pt x="76" y="164"/>
                      <a:pt x="25" y="182"/>
                    </a:cubicBezTo>
                    <a:cubicBezTo>
                      <a:pt x="20" y="175"/>
                      <a:pt x="17" y="166"/>
                      <a:pt x="16" y="159"/>
                    </a:cubicBezTo>
                    <a:cubicBezTo>
                      <a:pt x="22" y="157"/>
                      <a:pt x="29" y="158"/>
                      <a:pt x="35" y="158"/>
                    </a:cubicBezTo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8" name="Freeform 17"/>
              <p:cNvSpPr>
                <a:spLocks/>
              </p:cNvSpPr>
              <p:nvPr/>
            </p:nvSpPr>
            <p:spPr bwMode="gray">
              <a:xfrm>
                <a:off x="-11566525" y="-16860837"/>
                <a:ext cx="1827213" cy="1319213"/>
              </a:xfrm>
              <a:custGeom>
                <a:avLst/>
                <a:gdLst/>
                <a:ahLst/>
                <a:cxnLst>
                  <a:cxn ang="0">
                    <a:pos x="3" y="57"/>
                  </a:cxn>
                  <a:cxn ang="0">
                    <a:pos x="1" y="40"/>
                  </a:cxn>
                  <a:cxn ang="0">
                    <a:pos x="95" y="8"/>
                  </a:cxn>
                  <a:cxn ang="0">
                    <a:pos x="250" y="5"/>
                  </a:cxn>
                  <a:cxn ang="0">
                    <a:pos x="390" y="8"/>
                  </a:cxn>
                  <a:cxn ang="0">
                    <a:pos x="459" y="97"/>
                  </a:cxn>
                  <a:cxn ang="0">
                    <a:pos x="456" y="263"/>
                  </a:cxn>
                  <a:cxn ang="0">
                    <a:pos x="287" y="338"/>
                  </a:cxn>
                  <a:cxn ang="0">
                    <a:pos x="193" y="325"/>
                  </a:cxn>
                  <a:cxn ang="0">
                    <a:pos x="72" y="204"/>
                  </a:cxn>
                  <a:cxn ang="0">
                    <a:pos x="3" y="85"/>
                  </a:cxn>
                  <a:cxn ang="0">
                    <a:pos x="5" y="55"/>
                  </a:cxn>
                </a:cxnLst>
                <a:rect l="0" t="0" r="r" b="b"/>
                <a:pathLst>
                  <a:path w="487" h="352">
                    <a:moveTo>
                      <a:pt x="3" y="57"/>
                    </a:moveTo>
                    <a:cubicBezTo>
                      <a:pt x="0" y="53"/>
                      <a:pt x="0" y="46"/>
                      <a:pt x="1" y="40"/>
                    </a:cubicBezTo>
                    <a:cubicBezTo>
                      <a:pt x="32" y="26"/>
                      <a:pt x="60" y="13"/>
                      <a:pt x="95" y="8"/>
                    </a:cubicBezTo>
                    <a:cubicBezTo>
                      <a:pt x="145" y="0"/>
                      <a:pt x="199" y="2"/>
                      <a:pt x="250" y="5"/>
                    </a:cubicBezTo>
                    <a:cubicBezTo>
                      <a:pt x="297" y="7"/>
                      <a:pt x="344" y="5"/>
                      <a:pt x="390" y="8"/>
                    </a:cubicBezTo>
                    <a:cubicBezTo>
                      <a:pt x="444" y="11"/>
                      <a:pt x="447" y="53"/>
                      <a:pt x="459" y="97"/>
                    </a:cubicBezTo>
                    <a:cubicBezTo>
                      <a:pt x="473" y="151"/>
                      <a:pt x="487" y="211"/>
                      <a:pt x="456" y="263"/>
                    </a:cubicBezTo>
                    <a:cubicBezTo>
                      <a:pt x="424" y="318"/>
                      <a:pt x="348" y="326"/>
                      <a:pt x="287" y="338"/>
                    </a:cubicBezTo>
                    <a:cubicBezTo>
                      <a:pt x="246" y="345"/>
                      <a:pt x="221" y="352"/>
                      <a:pt x="193" y="325"/>
                    </a:cubicBezTo>
                    <a:cubicBezTo>
                      <a:pt x="152" y="286"/>
                      <a:pt x="107" y="250"/>
                      <a:pt x="72" y="204"/>
                    </a:cubicBezTo>
                    <a:cubicBezTo>
                      <a:pt x="47" y="170"/>
                      <a:pt x="2" y="131"/>
                      <a:pt x="3" y="85"/>
                    </a:cubicBezTo>
                    <a:cubicBezTo>
                      <a:pt x="3" y="72"/>
                      <a:pt x="15" y="62"/>
                      <a:pt x="5" y="55"/>
                    </a:cubicBezTo>
                  </a:path>
                </a:pathLst>
              </a:custGeom>
              <a:solidFill>
                <a:srgbClr val="8A97A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19" name="Freeform 18"/>
              <p:cNvSpPr>
                <a:spLocks/>
              </p:cNvSpPr>
              <p:nvPr/>
            </p:nvSpPr>
            <p:spPr bwMode="gray">
              <a:xfrm>
                <a:off x="-11825288" y="-18024475"/>
                <a:ext cx="2809875" cy="3270250"/>
              </a:xfrm>
              <a:custGeom>
                <a:avLst/>
                <a:gdLst/>
                <a:ahLst/>
                <a:cxnLst>
                  <a:cxn ang="0">
                    <a:pos x="82" y="117"/>
                  </a:cxn>
                  <a:cxn ang="0">
                    <a:pos x="107" y="221"/>
                  </a:cxn>
                  <a:cxn ang="0">
                    <a:pos x="132" y="330"/>
                  </a:cxn>
                  <a:cxn ang="0">
                    <a:pos x="87" y="554"/>
                  </a:cxn>
                  <a:cxn ang="0">
                    <a:pos x="474" y="871"/>
                  </a:cxn>
                  <a:cxn ang="0">
                    <a:pos x="689" y="768"/>
                  </a:cxn>
                  <a:cxn ang="0">
                    <a:pos x="652" y="558"/>
                  </a:cxn>
                  <a:cxn ang="0">
                    <a:pos x="510" y="378"/>
                  </a:cxn>
                  <a:cxn ang="0">
                    <a:pos x="455" y="171"/>
                  </a:cxn>
                  <a:cxn ang="0">
                    <a:pos x="246" y="8"/>
                  </a:cxn>
                  <a:cxn ang="0">
                    <a:pos x="82" y="137"/>
                  </a:cxn>
                </a:cxnLst>
                <a:rect l="0" t="0" r="r" b="b"/>
                <a:pathLst>
                  <a:path w="749" h="872">
                    <a:moveTo>
                      <a:pt x="82" y="117"/>
                    </a:moveTo>
                    <a:cubicBezTo>
                      <a:pt x="95" y="151"/>
                      <a:pt x="91" y="186"/>
                      <a:pt x="107" y="221"/>
                    </a:cubicBezTo>
                    <a:cubicBezTo>
                      <a:pt x="122" y="256"/>
                      <a:pt x="140" y="286"/>
                      <a:pt x="132" y="330"/>
                    </a:cubicBezTo>
                    <a:cubicBezTo>
                      <a:pt x="119" y="404"/>
                      <a:pt x="87" y="475"/>
                      <a:pt x="87" y="554"/>
                    </a:cubicBezTo>
                    <a:cubicBezTo>
                      <a:pt x="86" y="750"/>
                      <a:pt x="299" y="869"/>
                      <a:pt x="474" y="871"/>
                    </a:cubicBezTo>
                    <a:cubicBezTo>
                      <a:pt x="569" y="872"/>
                      <a:pt x="633" y="838"/>
                      <a:pt x="689" y="768"/>
                    </a:cubicBezTo>
                    <a:cubicBezTo>
                      <a:pt x="749" y="692"/>
                      <a:pt x="700" y="629"/>
                      <a:pt x="652" y="558"/>
                    </a:cubicBezTo>
                    <a:cubicBezTo>
                      <a:pt x="609" y="495"/>
                      <a:pt x="550" y="445"/>
                      <a:pt x="510" y="378"/>
                    </a:cubicBezTo>
                    <a:cubicBezTo>
                      <a:pt x="471" y="316"/>
                      <a:pt x="476" y="240"/>
                      <a:pt x="455" y="171"/>
                    </a:cubicBezTo>
                    <a:cubicBezTo>
                      <a:pt x="422" y="61"/>
                      <a:pt x="366" y="0"/>
                      <a:pt x="246" y="8"/>
                    </a:cubicBezTo>
                    <a:cubicBezTo>
                      <a:pt x="211" y="10"/>
                      <a:pt x="0" y="108"/>
                      <a:pt x="82" y="137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0" name="Freeform 19"/>
              <p:cNvSpPr>
                <a:spLocks/>
              </p:cNvSpPr>
              <p:nvPr/>
            </p:nvSpPr>
            <p:spPr bwMode="gray">
              <a:xfrm>
                <a:off x="-8213725" y="-11528425"/>
                <a:ext cx="674688" cy="754063"/>
              </a:xfrm>
              <a:custGeom>
                <a:avLst/>
                <a:gdLst/>
                <a:ahLst/>
                <a:cxnLst>
                  <a:cxn ang="0">
                    <a:pos x="57" y="197"/>
                  </a:cxn>
                  <a:cxn ang="0">
                    <a:pos x="63" y="63"/>
                  </a:cxn>
                  <a:cxn ang="0">
                    <a:pos x="180" y="47"/>
                  </a:cxn>
                  <a:cxn ang="0">
                    <a:pos x="90" y="3"/>
                  </a:cxn>
                  <a:cxn ang="0">
                    <a:pos x="13" y="45"/>
                  </a:cxn>
                  <a:cxn ang="0">
                    <a:pos x="4" y="130"/>
                  </a:cxn>
                  <a:cxn ang="0">
                    <a:pos x="53" y="201"/>
                  </a:cxn>
                </a:cxnLst>
                <a:rect l="0" t="0" r="r" b="b"/>
                <a:pathLst>
                  <a:path w="180" h="201">
                    <a:moveTo>
                      <a:pt x="57" y="197"/>
                    </a:moveTo>
                    <a:cubicBezTo>
                      <a:pt x="63" y="143"/>
                      <a:pt x="24" y="112"/>
                      <a:pt x="63" y="63"/>
                    </a:cubicBezTo>
                    <a:cubicBezTo>
                      <a:pt x="84" y="36"/>
                      <a:pt x="147" y="13"/>
                      <a:pt x="180" y="47"/>
                    </a:cubicBezTo>
                    <a:cubicBezTo>
                      <a:pt x="166" y="15"/>
                      <a:pt x="123" y="0"/>
                      <a:pt x="90" y="3"/>
                    </a:cubicBezTo>
                    <a:cubicBezTo>
                      <a:pt x="56" y="7"/>
                      <a:pt x="41" y="29"/>
                      <a:pt x="13" y="45"/>
                    </a:cubicBezTo>
                    <a:cubicBezTo>
                      <a:pt x="7" y="63"/>
                      <a:pt x="0" y="112"/>
                      <a:pt x="4" y="130"/>
                    </a:cubicBezTo>
                    <a:cubicBezTo>
                      <a:pt x="10" y="155"/>
                      <a:pt x="39" y="179"/>
                      <a:pt x="53" y="201"/>
                    </a:cubicBezTo>
                  </a:path>
                </a:pathLst>
              </a:custGeom>
              <a:solidFill>
                <a:srgbClr val="E2CEC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1" name="Freeform 20"/>
              <p:cNvSpPr>
                <a:spLocks/>
              </p:cNvSpPr>
              <p:nvPr/>
            </p:nvSpPr>
            <p:spPr bwMode="gray">
              <a:xfrm>
                <a:off x="-13061950" y="-16805275"/>
                <a:ext cx="5811838" cy="7023100"/>
              </a:xfrm>
              <a:custGeom>
                <a:avLst/>
                <a:gdLst/>
                <a:ahLst/>
                <a:cxnLst>
                  <a:cxn ang="0">
                    <a:pos x="399" y="25"/>
                  </a:cxn>
                  <a:cxn ang="0">
                    <a:pos x="583" y="142"/>
                  </a:cxn>
                  <a:cxn ang="0">
                    <a:pos x="714" y="204"/>
                  </a:cxn>
                  <a:cxn ang="0">
                    <a:pos x="799" y="296"/>
                  </a:cxn>
                  <a:cxn ang="0">
                    <a:pos x="858" y="357"/>
                  </a:cxn>
                  <a:cxn ang="0">
                    <a:pos x="861" y="298"/>
                  </a:cxn>
                  <a:cxn ang="0">
                    <a:pos x="873" y="246"/>
                  </a:cxn>
                  <a:cxn ang="0">
                    <a:pos x="817" y="149"/>
                  </a:cxn>
                  <a:cxn ang="0">
                    <a:pos x="856" y="89"/>
                  </a:cxn>
                  <a:cxn ang="0">
                    <a:pos x="831" y="0"/>
                  </a:cxn>
                  <a:cxn ang="0">
                    <a:pos x="896" y="91"/>
                  </a:cxn>
                  <a:cxn ang="0">
                    <a:pos x="1013" y="137"/>
                  </a:cxn>
                  <a:cxn ang="0">
                    <a:pos x="1164" y="201"/>
                  </a:cxn>
                  <a:cxn ang="0">
                    <a:pos x="1273" y="283"/>
                  </a:cxn>
                  <a:cxn ang="0">
                    <a:pos x="1315" y="409"/>
                  </a:cxn>
                  <a:cxn ang="0">
                    <a:pos x="1352" y="530"/>
                  </a:cxn>
                  <a:cxn ang="0">
                    <a:pos x="1362" y="715"/>
                  </a:cxn>
                  <a:cxn ang="0">
                    <a:pos x="1369" y="822"/>
                  </a:cxn>
                  <a:cxn ang="0">
                    <a:pos x="1389" y="890"/>
                  </a:cxn>
                  <a:cxn ang="0">
                    <a:pos x="1399" y="968"/>
                  </a:cxn>
                  <a:cxn ang="0">
                    <a:pos x="1417" y="1049"/>
                  </a:cxn>
                  <a:cxn ang="0">
                    <a:pos x="1423" y="1116"/>
                  </a:cxn>
                  <a:cxn ang="0">
                    <a:pos x="1451" y="1185"/>
                  </a:cxn>
                  <a:cxn ang="0">
                    <a:pos x="1466" y="1251"/>
                  </a:cxn>
                  <a:cxn ang="0">
                    <a:pos x="1497" y="1292"/>
                  </a:cxn>
                  <a:cxn ang="0">
                    <a:pos x="1499" y="1359"/>
                  </a:cxn>
                  <a:cxn ang="0">
                    <a:pos x="1525" y="1402"/>
                  </a:cxn>
                  <a:cxn ang="0">
                    <a:pos x="1453" y="1547"/>
                  </a:cxn>
                  <a:cxn ang="0">
                    <a:pos x="1296" y="1548"/>
                  </a:cxn>
                  <a:cxn ang="0">
                    <a:pos x="1278" y="1662"/>
                  </a:cxn>
                  <a:cxn ang="0">
                    <a:pos x="1214" y="1762"/>
                  </a:cxn>
                  <a:cxn ang="0">
                    <a:pos x="988" y="1871"/>
                  </a:cxn>
                  <a:cxn ang="0">
                    <a:pos x="656" y="1816"/>
                  </a:cxn>
                  <a:cxn ang="0">
                    <a:pos x="482" y="1774"/>
                  </a:cxn>
                  <a:cxn ang="0">
                    <a:pos x="350" y="1696"/>
                  </a:cxn>
                  <a:cxn ang="0">
                    <a:pos x="288" y="1591"/>
                  </a:cxn>
                  <a:cxn ang="0">
                    <a:pos x="248" y="1546"/>
                  </a:cxn>
                  <a:cxn ang="0">
                    <a:pos x="208" y="1509"/>
                  </a:cxn>
                  <a:cxn ang="0">
                    <a:pos x="228" y="1386"/>
                  </a:cxn>
                  <a:cxn ang="0">
                    <a:pos x="213" y="1330"/>
                  </a:cxn>
                  <a:cxn ang="0">
                    <a:pos x="221" y="1270"/>
                  </a:cxn>
                  <a:cxn ang="0">
                    <a:pos x="228" y="1206"/>
                  </a:cxn>
                  <a:cxn ang="0">
                    <a:pos x="206" y="1144"/>
                  </a:cxn>
                  <a:cxn ang="0">
                    <a:pos x="171" y="998"/>
                  </a:cxn>
                  <a:cxn ang="0">
                    <a:pos x="107" y="878"/>
                  </a:cxn>
                  <a:cxn ang="0">
                    <a:pos x="99" y="795"/>
                  </a:cxn>
                  <a:cxn ang="0">
                    <a:pos x="78" y="743"/>
                  </a:cxn>
                  <a:cxn ang="0">
                    <a:pos x="54" y="670"/>
                  </a:cxn>
                  <a:cxn ang="0">
                    <a:pos x="24" y="608"/>
                  </a:cxn>
                  <a:cxn ang="0">
                    <a:pos x="14" y="479"/>
                  </a:cxn>
                  <a:cxn ang="0">
                    <a:pos x="80" y="395"/>
                  </a:cxn>
                  <a:cxn ang="0">
                    <a:pos x="125" y="363"/>
                  </a:cxn>
                  <a:cxn ang="0">
                    <a:pos x="156" y="322"/>
                  </a:cxn>
                  <a:cxn ang="0">
                    <a:pos x="239" y="254"/>
                  </a:cxn>
                  <a:cxn ang="0">
                    <a:pos x="317" y="196"/>
                  </a:cxn>
                  <a:cxn ang="0">
                    <a:pos x="354" y="164"/>
                  </a:cxn>
                  <a:cxn ang="0">
                    <a:pos x="370" y="119"/>
                  </a:cxn>
                  <a:cxn ang="0">
                    <a:pos x="399" y="20"/>
                  </a:cxn>
                </a:cxnLst>
                <a:rect l="0" t="0" r="r" b="b"/>
                <a:pathLst>
                  <a:path w="1550" h="1873">
                    <a:moveTo>
                      <a:pt x="399" y="25"/>
                    </a:moveTo>
                    <a:cubicBezTo>
                      <a:pt x="452" y="73"/>
                      <a:pt x="517" y="116"/>
                      <a:pt x="583" y="142"/>
                    </a:cubicBezTo>
                    <a:cubicBezTo>
                      <a:pt x="626" y="159"/>
                      <a:pt x="677" y="176"/>
                      <a:pt x="714" y="204"/>
                    </a:cubicBezTo>
                    <a:cubicBezTo>
                      <a:pt x="746" y="228"/>
                      <a:pt x="771" y="265"/>
                      <a:pt x="799" y="296"/>
                    </a:cubicBezTo>
                    <a:cubicBezTo>
                      <a:pt x="818" y="317"/>
                      <a:pt x="836" y="339"/>
                      <a:pt x="858" y="357"/>
                    </a:cubicBezTo>
                    <a:cubicBezTo>
                      <a:pt x="859" y="338"/>
                      <a:pt x="857" y="317"/>
                      <a:pt x="861" y="298"/>
                    </a:cubicBezTo>
                    <a:cubicBezTo>
                      <a:pt x="866" y="280"/>
                      <a:pt x="880" y="266"/>
                      <a:pt x="873" y="246"/>
                    </a:cubicBezTo>
                    <a:cubicBezTo>
                      <a:pt x="860" y="209"/>
                      <a:pt x="810" y="194"/>
                      <a:pt x="817" y="149"/>
                    </a:cubicBezTo>
                    <a:cubicBezTo>
                      <a:pt x="842" y="138"/>
                      <a:pt x="856" y="118"/>
                      <a:pt x="856" y="89"/>
                    </a:cubicBezTo>
                    <a:cubicBezTo>
                      <a:pt x="856" y="56"/>
                      <a:pt x="826" y="34"/>
                      <a:pt x="831" y="0"/>
                    </a:cubicBezTo>
                    <a:cubicBezTo>
                      <a:pt x="869" y="16"/>
                      <a:pt x="869" y="73"/>
                      <a:pt x="896" y="91"/>
                    </a:cubicBezTo>
                    <a:cubicBezTo>
                      <a:pt x="926" y="112"/>
                      <a:pt x="976" y="126"/>
                      <a:pt x="1013" y="137"/>
                    </a:cubicBezTo>
                    <a:cubicBezTo>
                      <a:pt x="1065" y="153"/>
                      <a:pt x="1114" y="177"/>
                      <a:pt x="1164" y="201"/>
                    </a:cubicBezTo>
                    <a:cubicBezTo>
                      <a:pt x="1203" y="221"/>
                      <a:pt x="1247" y="246"/>
                      <a:pt x="1273" y="283"/>
                    </a:cubicBezTo>
                    <a:cubicBezTo>
                      <a:pt x="1299" y="321"/>
                      <a:pt x="1305" y="365"/>
                      <a:pt x="1315" y="409"/>
                    </a:cubicBezTo>
                    <a:cubicBezTo>
                      <a:pt x="1324" y="452"/>
                      <a:pt x="1343" y="489"/>
                      <a:pt x="1352" y="530"/>
                    </a:cubicBezTo>
                    <a:cubicBezTo>
                      <a:pt x="1365" y="589"/>
                      <a:pt x="1362" y="655"/>
                      <a:pt x="1362" y="715"/>
                    </a:cubicBezTo>
                    <a:cubicBezTo>
                      <a:pt x="1362" y="750"/>
                      <a:pt x="1357" y="791"/>
                      <a:pt x="1369" y="822"/>
                    </a:cubicBezTo>
                    <a:cubicBezTo>
                      <a:pt x="1378" y="846"/>
                      <a:pt x="1384" y="864"/>
                      <a:pt x="1389" y="890"/>
                    </a:cubicBezTo>
                    <a:cubicBezTo>
                      <a:pt x="1394" y="916"/>
                      <a:pt x="1397" y="942"/>
                      <a:pt x="1399" y="968"/>
                    </a:cubicBezTo>
                    <a:cubicBezTo>
                      <a:pt x="1402" y="997"/>
                      <a:pt x="1410" y="1021"/>
                      <a:pt x="1417" y="1049"/>
                    </a:cubicBezTo>
                    <a:cubicBezTo>
                      <a:pt x="1422" y="1069"/>
                      <a:pt x="1418" y="1094"/>
                      <a:pt x="1423" y="1116"/>
                    </a:cubicBezTo>
                    <a:cubicBezTo>
                      <a:pt x="1429" y="1139"/>
                      <a:pt x="1444" y="1161"/>
                      <a:pt x="1451" y="1185"/>
                    </a:cubicBezTo>
                    <a:cubicBezTo>
                      <a:pt x="1457" y="1207"/>
                      <a:pt x="1457" y="1231"/>
                      <a:pt x="1466" y="1251"/>
                    </a:cubicBezTo>
                    <a:cubicBezTo>
                      <a:pt x="1472" y="1267"/>
                      <a:pt x="1491" y="1279"/>
                      <a:pt x="1497" y="1292"/>
                    </a:cubicBezTo>
                    <a:cubicBezTo>
                      <a:pt x="1505" y="1311"/>
                      <a:pt x="1493" y="1339"/>
                      <a:pt x="1499" y="1359"/>
                    </a:cubicBezTo>
                    <a:cubicBezTo>
                      <a:pt x="1503" y="1374"/>
                      <a:pt x="1519" y="1388"/>
                      <a:pt x="1525" y="1402"/>
                    </a:cubicBezTo>
                    <a:cubicBezTo>
                      <a:pt x="1550" y="1458"/>
                      <a:pt x="1501" y="1520"/>
                      <a:pt x="1453" y="1547"/>
                    </a:cubicBezTo>
                    <a:cubicBezTo>
                      <a:pt x="1416" y="1568"/>
                      <a:pt x="1329" y="1592"/>
                      <a:pt x="1296" y="1548"/>
                    </a:cubicBezTo>
                    <a:cubicBezTo>
                      <a:pt x="1315" y="1566"/>
                      <a:pt x="1288" y="1641"/>
                      <a:pt x="1278" y="1662"/>
                    </a:cubicBezTo>
                    <a:cubicBezTo>
                      <a:pt x="1261" y="1696"/>
                      <a:pt x="1237" y="1731"/>
                      <a:pt x="1214" y="1762"/>
                    </a:cubicBezTo>
                    <a:cubicBezTo>
                      <a:pt x="1165" y="1829"/>
                      <a:pt x="1076" y="1873"/>
                      <a:pt x="988" y="1871"/>
                    </a:cubicBezTo>
                    <a:cubicBezTo>
                      <a:pt x="877" y="1867"/>
                      <a:pt x="763" y="1836"/>
                      <a:pt x="656" y="1816"/>
                    </a:cubicBezTo>
                    <a:cubicBezTo>
                      <a:pt x="596" y="1804"/>
                      <a:pt x="539" y="1793"/>
                      <a:pt x="482" y="1774"/>
                    </a:cubicBezTo>
                    <a:cubicBezTo>
                      <a:pt x="431" y="1757"/>
                      <a:pt x="382" y="1742"/>
                      <a:pt x="350" y="1696"/>
                    </a:cubicBezTo>
                    <a:cubicBezTo>
                      <a:pt x="327" y="1663"/>
                      <a:pt x="312" y="1625"/>
                      <a:pt x="288" y="1591"/>
                    </a:cubicBezTo>
                    <a:cubicBezTo>
                      <a:pt x="275" y="1573"/>
                      <a:pt x="265" y="1559"/>
                      <a:pt x="248" y="1546"/>
                    </a:cubicBezTo>
                    <a:cubicBezTo>
                      <a:pt x="234" y="1536"/>
                      <a:pt x="215" y="1525"/>
                      <a:pt x="208" y="1509"/>
                    </a:cubicBezTo>
                    <a:cubicBezTo>
                      <a:pt x="192" y="1474"/>
                      <a:pt x="234" y="1428"/>
                      <a:pt x="228" y="1386"/>
                    </a:cubicBezTo>
                    <a:cubicBezTo>
                      <a:pt x="225" y="1366"/>
                      <a:pt x="216" y="1350"/>
                      <a:pt x="213" y="1330"/>
                    </a:cubicBezTo>
                    <a:cubicBezTo>
                      <a:pt x="209" y="1306"/>
                      <a:pt x="215" y="1291"/>
                      <a:pt x="221" y="1270"/>
                    </a:cubicBezTo>
                    <a:cubicBezTo>
                      <a:pt x="227" y="1249"/>
                      <a:pt x="228" y="1230"/>
                      <a:pt x="228" y="1206"/>
                    </a:cubicBezTo>
                    <a:cubicBezTo>
                      <a:pt x="228" y="1173"/>
                      <a:pt x="222" y="1169"/>
                      <a:pt x="206" y="1144"/>
                    </a:cubicBezTo>
                    <a:cubicBezTo>
                      <a:pt x="185" y="1110"/>
                      <a:pt x="168" y="1037"/>
                      <a:pt x="171" y="998"/>
                    </a:cubicBezTo>
                    <a:cubicBezTo>
                      <a:pt x="130" y="991"/>
                      <a:pt x="113" y="912"/>
                      <a:pt x="107" y="878"/>
                    </a:cubicBezTo>
                    <a:cubicBezTo>
                      <a:pt x="101" y="851"/>
                      <a:pt x="104" y="822"/>
                      <a:pt x="99" y="795"/>
                    </a:cubicBezTo>
                    <a:cubicBezTo>
                      <a:pt x="96" y="775"/>
                      <a:pt x="85" y="762"/>
                      <a:pt x="78" y="743"/>
                    </a:cubicBezTo>
                    <a:cubicBezTo>
                      <a:pt x="68" y="719"/>
                      <a:pt x="65" y="694"/>
                      <a:pt x="54" y="670"/>
                    </a:cubicBezTo>
                    <a:cubicBezTo>
                      <a:pt x="45" y="650"/>
                      <a:pt x="33" y="628"/>
                      <a:pt x="24" y="608"/>
                    </a:cubicBezTo>
                    <a:cubicBezTo>
                      <a:pt x="8" y="569"/>
                      <a:pt x="0" y="520"/>
                      <a:pt x="14" y="479"/>
                    </a:cubicBezTo>
                    <a:cubicBezTo>
                      <a:pt x="25" y="449"/>
                      <a:pt x="54" y="413"/>
                      <a:pt x="80" y="395"/>
                    </a:cubicBezTo>
                    <a:cubicBezTo>
                      <a:pt x="95" y="384"/>
                      <a:pt x="113" y="376"/>
                      <a:pt x="125" y="363"/>
                    </a:cubicBezTo>
                    <a:cubicBezTo>
                      <a:pt x="136" y="350"/>
                      <a:pt x="141" y="331"/>
                      <a:pt x="156" y="322"/>
                    </a:cubicBezTo>
                    <a:cubicBezTo>
                      <a:pt x="160" y="297"/>
                      <a:pt x="219" y="269"/>
                      <a:pt x="239" y="254"/>
                    </a:cubicBezTo>
                    <a:cubicBezTo>
                      <a:pt x="264" y="235"/>
                      <a:pt x="293" y="216"/>
                      <a:pt x="317" y="196"/>
                    </a:cubicBezTo>
                    <a:cubicBezTo>
                      <a:pt x="328" y="186"/>
                      <a:pt x="346" y="175"/>
                      <a:pt x="354" y="164"/>
                    </a:cubicBezTo>
                    <a:cubicBezTo>
                      <a:pt x="362" y="153"/>
                      <a:pt x="365" y="132"/>
                      <a:pt x="370" y="119"/>
                    </a:cubicBezTo>
                    <a:cubicBezTo>
                      <a:pt x="382" y="86"/>
                      <a:pt x="392" y="53"/>
                      <a:pt x="399" y="20"/>
                    </a:cubicBezTo>
                  </a:path>
                </a:pathLst>
              </a:custGeom>
              <a:solidFill>
                <a:srgbClr val="C2D1E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2" name="Freeform 21"/>
              <p:cNvSpPr>
                <a:spLocks/>
              </p:cNvSpPr>
              <p:nvPr/>
            </p:nvSpPr>
            <p:spPr bwMode="gray">
              <a:xfrm>
                <a:off x="-11472863" y="-17295812"/>
                <a:ext cx="1463675" cy="1019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6" y="235"/>
                  </a:cxn>
                  <a:cxn ang="0">
                    <a:pos x="390" y="81"/>
                  </a:cxn>
                </a:cxnLst>
                <a:rect l="0" t="0" r="r" b="b"/>
                <a:pathLst>
                  <a:path w="390" h="272">
                    <a:moveTo>
                      <a:pt x="0" y="0"/>
                    </a:moveTo>
                    <a:cubicBezTo>
                      <a:pt x="53" y="100"/>
                      <a:pt x="61" y="200"/>
                      <a:pt x="186" y="235"/>
                    </a:cubicBezTo>
                    <a:cubicBezTo>
                      <a:pt x="317" y="272"/>
                      <a:pt x="363" y="191"/>
                      <a:pt x="390" y="81"/>
                    </a:cubicBezTo>
                  </a:path>
                </a:pathLst>
              </a:custGeom>
              <a:solidFill>
                <a:srgbClr val="E2CEC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3" name="Freeform 22"/>
              <p:cNvSpPr>
                <a:spLocks/>
              </p:cNvSpPr>
              <p:nvPr/>
            </p:nvSpPr>
            <p:spPr bwMode="gray">
              <a:xfrm>
                <a:off x="-12001500" y="-19794537"/>
                <a:ext cx="2457450" cy="3352800"/>
              </a:xfrm>
              <a:custGeom>
                <a:avLst/>
                <a:gdLst/>
                <a:ahLst/>
                <a:cxnLst>
                  <a:cxn ang="0">
                    <a:pos x="69" y="231"/>
                  </a:cxn>
                  <a:cxn ang="0">
                    <a:pos x="80" y="387"/>
                  </a:cxn>
                  <a:cxn ang="0">
                    <a:pos x="19" y="490"/>
                  </a:cxn>
                  <a:cxn ang="0">
                    <a:pos x="126" y="621"/>
                  </a:cxn>
                  <a:cxn ang="0">
                    <a:pos x="327" y="857"/>
                  </a:cxn>
                  <a:cxn ang="0">
                    <a:pos x="546" y="688"/>
                  </a:cxn>
                  <a:cxn ang="0">
                    <a:pos x="548" y="591"/>
                  </a:cxn>
                  <a:cxn ang="0">
                    <a:pos x="603" y="537"/>
                  </a:cxn>
                  <a:cxn ang="0">
                    <a:pos x="595" y="379"/>
                  </a:cxn>
                  <a:cxn ang="0">
                    <a:pos x="575" y="402"/>
                  </a:cxn>
                  <a:cxn ang="0">
                    <a:pos x="357" y="33"/>
                  </a:cxn>
                  <a:cxn ang="0">
                    <a:pos x="69" y="231"/>
                  </a:cxn>
                </a:cxnLst>
                <a:rect l="0" t="0" r="r" b="b"/>
                <a:pathLst>
                  <a:path w="655" h="894">
                    <a:moveTo>
                      <a:pt x="69" y="231"/>
                    </a:moveTo>
                    <a:cubicBezTo>
                      <a:pt x="62" y="287"/>
                      <a:pt x="80" y="333"/>
                      <a:pt x="80" y="387"/>
                    </a:cubicBezTo>
                    <a:cubicBezTo>
                      <a:pt x="14" y="340"/>
                      <a:pt x="0" y="439"/>
                      <a:pt x="19" y="490"/>
                    </a:cubicBezTo>
                    <a:cubicBezTo>
                      <a:pt x="38" y="537"/>
                      <a:pt x="101" y="571"/>
                      <a:pt x="126" y="621"/>
                    </a:cubicBezTo>
                    <a:cubicBezTo>
                      <a:pt x="179" y="722"/>
                      <a:pt x="202" y="821"/>
                      <a:pt x="327" y="857"/>
                    </a:cubicBezTo>
                    <a:cubicBezTo>
                      <a:pt x="458" y="894"/>
                      <a:pt x="518" y="798"/>
                      <a:pt x="546" y="688"/>
                    </a:cubicBezTo>
                    <a:cubicBezTo>
                      <a:pt x="553" y="658"/>
                      <a:pt x="536" y="620"/>
                      <a:pt x="548" y="591"/>
                    </a:cubicBezTo>
                    <a:cubicBezTo>
                      <a:pt x="556" y="568"/>
                      <a:pt x="592" y="558"/>
                      <a:pt x="603" y="537"/>
                    </a:cubicBezTo>
                    <a:cubicBezTo>
                      <a:pt x="627" y="489"/>
                      <a:pt x="655" y="411"/>
                      <a:pt x="595" y="379"/>
                    </a:cubicBezTo>
                    <a:cubicBezTo>
                      <a:pt x="591" y="385"/>
                      <a:pt x="572" y="409"/>
                      <a:pt x="575" y="402"/>
                    </a:cubicBezTo>
                    <a:cubicBezTo>
                      <a:pt x="575" y="236"/>
                      <a:pt x="549" y="75"/>
                      <a:pt x="357" y="33"/>
                    </a:cubicBezTo>
                    <a:cubicBezTo>
                      <a:pt x="211" y="0"/>
                      <a:pt x="2" y="47"/>
                      <a:pt x="69" y="231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4" name="Freeform 23"/>
              <p:cNvSpPr>
                <a:spLocks/>
              </p:cNvSpPr>
              <p:nvPr/>
            </p:nvSpPr>
            <p:spPr bwMode="gray">
              <a:xfrm>
                <a:off x="-9563100" y="-12788900"/>
                <a:ext cx="1897063" cy="1323975"/>
              </a:xfrm>
              <a:custGeom>
                <a:avLst/>
                <a:gdLst/>
                <a:ahLst/>
                <a:cxnLst>
                  <a:cxn ang="0">
                    <a:pos x="7" y="313"/>
                  </a:cxn>
                  <a:cxn ang="0">
                    <a:pos x="456" y="107"/>
                  </a:cxn>
                  <a:cxn ang="0">
                    <a:pos x="424" y="17"/>
                  </a:cxn>
                  <a:cxn ang="0">
                    <a:pos x="298" y="118"/>
                  </a:cxn>
                  <a:cxn ang="0">
                    <a:pos x="31" y="263"/>
                  </a:cxn>
                  <a:cxn ang="0">
                    <a:pos x="0" y="299"/>
                  </a:cxn>
                </a:cxnLst>
                <a:rect l="0" t="0" r="r" b="b"/>
                <a:pathLst>
                  <a:path w="506" h="353">
                    <a:moveTo>
                      <a:pt x="7" y="313"/>
                    </a:moveTo>
                    <a:cubicBezTo>
                      <a:pt x="188" y="353"/>
                      <a:pt x="367" y="277"/>
                      <a:pt x="456" y="107"/>
                    </a:cubicBezTo>
                    <a:cubicBezTo>
                      <a:pt x="474" y="71"/>
                      <a:pt x="506" y="0"/>
                      <a:pt x="424" y="17"/>
                    </a:cubicBezTo>
                    <a:cubicBezTo>
                      <a:pt x="389" y="24"/>
                      <a:pt x="330" y="95"/>
                      <a:pt x="298" y="118"/>
                    </a:cubicBezTo>
                    <a:cubicBezTo>
                      <a:pt x="214" y="176"/>
                      <a:pt x="131" y="250"/>
                      <a:pt x="31" y="263"/>
                    </a:cubicBezTo>
                    <a:cubicBezTo>
                      <a:pt x="22" y="276"/>
                      <a:pt x="10" y="285"/>
                      <a:pt x="0" y="299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5" name="Freeform 24"/>
              <p:cNvSpPr>
                <a:spLocks/>
              </p:cNvSpPr>
              <p:nvPr/>
            </p:nvSpPr>
            <p:spPr bwMode="gray">
              <a:xfrm>
                <a:off x="-8715375" y="-14732000"/>
                <a:ext cx="677863" cy="1879600"/>
              </a:xfrm>
              <a:custGeom>
                <a:avLst/>
                <a:gdLst/>
                <a:ahLst/>
                <a:cxnLst>
                  <a:cxn ang="0">
                    <a:pos x="34" y="430"/>
                  </a:cxn>
                  <a:cxn ang="0">
                    <a:pos x="13" y="319"/>
                  </a:cxn>
                  <a:cxn ang="0">
                    <a:pos x="64" y="341"/>
                  </a:cxn>
                  <a:cxn ang="0">
                    <a:pos x="0" y="221"/>
                  </a:cxn>
                  <a:cxn ang="0">
                    <a:pos x="93" y="257"/>
                  </a:cxn>
                  <a:cxn ang="0">
                    <a:pos x="58" y="0"/>
                  </a:cxn>
                  <a:cxn ang="0">
                    <a:pos x="176" y="281"/>
                  </a:cxn>
                  <a:cxn ang="0">
                    <a:pos x="35" y="495"/>
                  </a:cxn>
                  <a:cxn ang="0">
                    <a:pos x="34" y="444"/>
                  </a:cxn>
                </a:cxnLst>
                <a:rect l="0" t="0" r="r" b="b"/>
                <a:pathLst>
                  <a:path w="181" h="501">
                    <a:moveTo>
                      <a:pt x="34" y="430"/>
                    </a:moveTo>
                    <a:cubicBezTo>
                      <a:pt x="47" y="381"/>
                      <a:pt x="31" y="355"/>
                      <a:pt x="13" y="319"/>
                    </a:cubicBezTo>
                    <a:cubicBezTo>
                      <a:pt x="36" y="325"/>
                      <a:pt x="46" y="319"/>
                      <a:pt x="64" y="341"/>
                    </a:cubicBezTo>
                    <a:cubicBezTo>
                      <a:pt x="103" y="308"/>
                      <a:pt x="27" y="252"/>
                      <a:pt x="0" y="221"/>
                    </a:cubicBezTo>
                    <a:cubicBezTo>
                      <a:pt x="30" y="233"/>
                      <a:pt x="56" y="260"/>
                      <a:pt x="93" y="257"/>
                    </a:cubicBezTo>
                    <a:cubicBezTo>
                      <a:pt x="105" y="161"/>
                      <a:pt x="82" y="92"/>
                      <a:pt x="58" y="0"/>
                    </a:cubicBezTo>
                    <a:cubicBezTo>
                      <a:pt x="106" y="96"/>
                      <a:pt x="169" y="173"/>
                      <a:pt x="176" y="281"/>
                    </a:cubicBezTo>
                    <a:cubicBezTo>
                      <a:pt x="181" y="357"/>
                      <a:pt x="126" y="501"/>
                      <a:pt x="35" y="495"/>
                    </a:cubicBezTo>
                    <a:cubicBezTo>
                      <a:pt x="34" y="480"/>
                      <a:pt x="31" y="460"/>
                      <a:pt x="34" y="444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6" name="Freeform 25"/>
              <p:cNvSpPr>
                <a:spLocks/>
              </p:cNvSpPr>
              <p:nvPr/>
            </p:nvSpPr>
            <p:spPr bwMode="gray">
              <a:xfrm>
                <a:off x="-10058400" y="-14716125"/>
                <a:ext cx="4803775" cy="3281363"/>
              </a:xfrm>
              <a:custGeom>
                <a:avLst/>
                <a:gdLst/>
                <a:ahLst/>
                <a:cxnLst>
                  <a:cxn ang="0">
                    <a:pos x="370" y="460"/>
                  </a:cxn>
                  <a:cxn ang="0">
                    <a:pos x="572" y="360"/>
                  </a:cxn>
                  <a:cxn ang="0">
                    <a:pos x="668" y="301"/>
                  </a:cxn>
                  <a:cxn ang="0">
                    <a:pos x="714" y="197"/>
                  </a:cxn>
                  <a:cxn ang="0">
                    <a:pos x="857" y="89"/>
                  </a:cxn>
                  <a:cxn ang="0">
                    <a:pos x="966" y="6"/>
                  </a:cxn>
                  <a:cxn ang="0">
                    <a:pos x="898" y="184"/>
                  </a:cxn>
                  <a:cxn ang="0">
                    <a:pos x="1074" y="158"/>
                  </a:cxn>
                  <a:cxn ang="0">
                    <a:pos x="1244" y="98"/>
                  </a:cxn>
                  <a:cxn ang="0">
                    <a:pos x="1277" y="124"/>
                  </a:cxn>
                  <a:cxn ang="0">
                    <a:pos x="1183" y="171"/>
                  </a:cxn>
                  <a:cxn ang="0">
                    <a:pos x="1098" y="221"/>
                  </a:cxn>
                  <a:cxn ang="0">
                    <a:pos x="1050" y="238"/>
                  </a:cxn>
                  <a:cxn ang="0">
                    <a:pos x="1025" y="287"/>
                  </a:cxn>
                  <a:cxn ang="0">
                    <a:pos x="980" y="371"/>
                  </a:cxn>
                  <a:cxn ang="0">
                    <a:pos x="876" y="402"/>
                  </a:cxn>
                  <a:cxn ang="0">
                    <a:pos x="756" y="444"/>
                  </a:cxn>
                  <a:cxn ang="0">
                    <a:pos x="600" y="555"/>
                  </a:cxn>
                  <a:cxn ang="0">
                    <a:pos x="302" y="804"/>
                  </a:cxn>
                  <a:cxn ang="0">
                    <a:pos x="83" y="826"/>
                  </a:cxn>
                  <a:cxn ang="0">
                    <a:pos x="52" y="600"/>
                  </a:cxn>
                  <a:cxn ang="0">
                    <a:pos x="226" y="535"/>
                  </a:cxn>
                  <a:cxn ang="0">
                    <a:pos x="380" y="460"/>
                  </a:cxn>
                </a:cxnLst>
                <a:rect l="0" t="0" r="r" b="b"/>
                <a:pathLst>
                  <a:path w="1281" h="875">
                    <a:moveTo>
                      <a:pt x="370" y="460"/>
                    </a:moveTo>
                    <a:cubicBezTo>
                      <a:pt x="446" y="442"/>
                      <a:pt x="505" y="399"/>
                      <a:pt x="572" y="360"/>
                    </a:cubicBezTo>
                    <a:cubicBezTo>
                      <a:pt x="604" y="341"/>
                      <a:pt x="641" y="327"/>
                      <a:pt x="668" y="301"/>
                    </a:cubicBezTo>
                    <a:cubicBezTo>
                      <a:pt x="696" y="274"/>
                      <a:pt x="683" y="232"/>
                      <a:pt x="714" y="197"/>
                    </a:cubicBezTo>
                    <a:cubicBezTo>
                      <a:pt x="742" y="150"/>
                      <a:pt x="815" y="128"/>
                      <a:pt x="857" y="89"/>
                    </a:cubicBezTo>
                    <a:cubicBezTo>
                      <a:pt x="898" y="52"/>
                      <a:pt x="900" y="0"/>
                      <a:pt x="966" y="6"/>
                    </a:cubicBezTo>
                    <a:cubicBezTo>
                      <a:pt x="1027" y="83"/>
                      <a:pt x="833" y="129"/>
                      <a:pt x="898" y="184"/>
                    </a:cubicBezTo>
                    <a:cubicBezTo>
                      <a:pt x="929" y="210"/>
                      <a:pt x="1023" y="164"/>
                      <a:pt x="1074" y="158"/>
                    </a:cubicBezTo>
                    <a:cubicBezTo>
                      <a:pt x="1127" y="113"/>
                      <a:pt x="1218" y="117"/>
                      <a:pt x="1244" y="98"/>
                    </a:cubicBezTo>
                    <a:cubicBezTo>
                      <a:pt x="1269" y="99"/>
                      <a:pt x="1281" y="98"/>
                      <a:pt x="1277" y="124"/>
                    </a:cubicBezTo>
                    <a:cubicBezTo>
                      <a:pt x="1277" y="135"/>
                      <a:pt x="1211" y="159"/>
                      <a:pt x="1183" y="171"/>
                    </a:cubicBezTo>
                    <a:cubicBezTo>
                      <a:pt x="1152" y="185"/>
                      <a:pt x="1128" y="205"/>
                      <a:pt x="1098" y="221"/>
                    </a:cubicBezTo>
                    <a:cubicBezTo>
                      <a:pt x="1085" y="228"/>
                      <a:pt x="1062" y="228"/>
                      <a:pt x="1050" y="238"/>
                    </a:cubicBezTo>
                    <a:cubicBezTo>
                      <a:pt x="1028" y="256"/>
                      <a:pt x="1037" y="267"/>
                      <a:pt x="1025" y="287"/>
                    </a:cubicBezTo>
                    <a:cubicBezTo>
                      <a:pt x="1012" y="307"/>
                      <a:pt x="996" y="358"/>
                      <a:pt x="980" y="371"/>
                    </a:cubicBezTo>
                    <a:cubicBezTo>
                      <a:pt x="963" y="387"/>
                      <a:pt x="900" y="393"/>
                      <a:pt x="876" y="402"/>
                    </a:cubicBezTo>
                    <a:cubicBezTo>
                      <a:pt x="835" y="416"/>
                      <a:pt x="795" y="430"/>
                      <a:pt x="756" y="444"/>
                    </a:cubicBezTo>
                    <a:cubicBezTo>
                      <a:pt x="694" y="467"/>
                      <a:pt x="649" y="506"/>
                      <a:pt x="600" y="555"/>
                    </a:cubicBezTo>
                    <a:cubicBezTo>
                      <a:pt x="511" y="642"/>
                      <a:pt x="419" y="750"/>
                      <a:pt x="302" y="804"/>
                    </a:cubicBezTo>
                    <a:cubicBezTo>
                      <a:pt x="251" y="827"/>
                      <a:pt x="136" y="875"/>
                      <a:pt x="83" y="826"/>
                    </a:cubicBezTo>
                    <a:cubicBezTo>
                      <a:pt x="37" y="783"/>
                      <a:pt x="0" y="635"/>
                      <a:pt x="52" y="600"/>
                    </a:cubicBezTo>
                    <a:cubicBezTo>
                      <a:pt x="101" y="568"/>
                      <a:pt x="173" y="558"/>
                      <a:pt x="226" y="535"/>
                    </a:cubicBezTo>
                    <a:cubicBezTo>
                      <a:pt x="278" y="511"/>
                      <a:pt x="321" y="477"/>
                      <a:pt x="380" y="460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7" name="Freeform 26"/>
              <p:cNvSpPr>
                <a:spLocks/>
              </p:cNvSpPr>
              <p:nvPr/>
            </p:nvSpPr>
            <p:spPr bwMode="gray">
              <a:xfrm>
                <a:off x="-9967913" y="-12128500"/>
                <a:ext cx="1296988" cy="606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85"/>
                  </a:cxn>
                  <a:cxn ang="0">
                    <a:pos x="152" y="130"/>
                  </a:cxn>
                  <a:cxn ang="0">
                    <a:pos x="198" y="116"/>
                  </a:cxn>
                  <a:cxn ang="0">
                    <a:pos x="256" y="107"/>
                  </a:cxn>
                  <a:cxn ang="0">
                    <a:pos x="346" y="72"/>
                  </a:cxn>
                  <a:cxn ang="0">
                    <a:pos x="145" y="156"/>
                  </a:cxn>
                  <a:cxn ang="0">
                    <a:pos x="48" y="126"/>
                  </a:cxn>
                  <a:cxn ang="0">
                    <a:pos x="4" y="15"/>
                  </a:cxn>
                </a:cxnLst>
                <a:rect l="0" t="0" r="r" b="b"/>
                <a:pathLst>
                  <a:path w="346" h="162">
                    <a:moveTo>
                      <a:pt x="0" y="0"/>
                    </a:moveTo>
                    <a:cubicBezTo>
                      <a:pt x="2" y="23"/>
                      <a:pt x="31" y="66"/>
                      <a:pt x="44" y="85"/>
                    </a:cubicBezTo>
                    <a:cubicBezTo>
                      <a:pt x="68" y="122"/>
                      <a:pt x="109" y="133"/>
                      <a:pt x="152" y="130"/>
                    </a:cubicBezTo>
                    <a:cubicBezTo>
                      <a:pt x="175" y="128"/>
                      <a:pt x="180" y="121"/>
                      <a:pt x="198" y="116"/>
                    </a:cubicBezTo>
                    <a:cubicBezTo>
                      <a:pt x="217" y="110"/>
                      <a:pt x="236" y="112"/>
                      <a:pt x="256" y="107"/>
                    </a:cubicBezTo>
                    <a:cubicBezTo>
                      <a:pt x="284" y="99"/>
                      <a:pt x="321" y="85"/>
                      <a:pt x="346" y="72"/>
                    </a:cubicBezTo>
                    <a:cubicBezTo>
                      <a:pt x="275" y="108"/>
                      <a:pt x="227" y="143"/>
                      <a:pt x="145" y="156"/>
                    </a:cubicBezTo>
                    <a:cubicBezTo>
                      <a:pt x="102" y="162"/>
                      <a:pt x="76" y="157"/>
                      <a:pt x="48" y="126"/>
                    </a:cubicBezTo>
                    <a:cubicBezTo>
                      <a:pt x="14" y="87"/>
                      <a:pt x="18" y="59"/>
                      <a:pt x="4" y="15"/>
                    </a:cubicBezTo>
                  </a:path>
                </a:pathLst>
              </a:custGeom>
              <a:solidFill>
                <a:srgbClr val="E2CEC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8" name="Freeform 27"/>
              <p:cNvSpPr>
                <a:spLocks/>
              </p:cNvSpPr>
              <p:nvPr/>
            </p:nvSpPr>
            <p:spPr bwMode="gray">
              <a:xfrm>
                <a:off x="-11960225" y="-19913600"/>
                <a:ext cx="2347913" cy="1990725"/>
              </a:xfrm>
              <a:custGeom>
                <a:avLst/>
                <a:gdLst/>
                <a:ahLst/>
                <a:cxnLst>
                  <a:cxn ang="0">
                    <a:pos x="103" y="251"/>
                  </a:cxn>
                  <a:cxn ang="0">
                    <a:pos x="91" y="393"/>
                  </a:cxn>
                  <a:cxn ang="0">
                    <a:pos x="75" y="531"/>
                  </a:cxn>
                  <a:cxn ang="0">
                    <a:pos x="69" y="531"/>
                  </a:cxn>
                  <a:cxn ang="0">
                    <a:pos x="54" y="504"/>
                  </a:cxn>
                  <a:cxn ang="0">
                    <a:pos x="53" y="445"/>
                  </a:cxn>
                  <a:cxn ang="0">
                    <a:pos x="14" y="405"/>
                  </a:cxn>
                  <a:cxn ang="0">
                    <a:pos x="14" y="343"/>
                  </a:cxn>
                  <a:cxn ang="0">
                    <a:pos x="1" y="288"/>
                  </a:cxn>
                  <a:cxn ang="0">
                    <a:pos x="75" y="92"/>
                  </a:cxn>
                  <a:cxn ang="0">
                    <a:pos x="282" y="8"/>
                  </a:cxn>
                  <a:cxn ang="0">
                    <a:pos x="423" y="32"/>
                  </a:cxn>
                  <a:cxn ang="0">
                    <a:pos x="530" y="92"/>
                  </a:cxn>
                  <a:cxn ang="0">
                    <a:pos x="587" y="175"/>
                  </a:cxn>
                  <a:cxn ang="0">
                    <a:pos x="612" y="221"/>
                  </a:cxn>
                  <a:cxn ang="0">
                    <a:pos x="599" y="271"/>
                  </a:cxn>
                  <a:cxn ang="0">
                    <a:pos x="621" y="377"/>
                  </a:cxn>
                  <a:cxn ang="0">
                    <a:pos x="602" y="380"/>
                  </a:cxn>
                  <a:cxn ang="0">
                    <a:pos x="606" y="394"/>
                  </a:cxn>
                  <a:cxn ang="0">
                    <a:pos x="584" y="440"/>
                  </a:cxn>
                  <a:cxn ang="0">
                    <a:pos x="571" y="494"/>
                  </a:cxn>
                  <a:cxn ang="0">
                    <a:pos x="535" y="269"/>
                  </a:cxn>
                  <a:cxn ang="0">
                    <a:pos x="514" y="217"/>
                  </a:cxn>
                  <a:cxn ang="0">
                    <a:pos x="480" y="192"/>
                  </a:cxn>
                  <a:cxn ang="0">
                    <a:pos x="436" y="211"/>
                  </a:cxn>
                  <a:cxn ang="0">
                    <a:pos x="383" y="224"/>
                  </a:cxn>
                  <a:cxn ang="0">
                    <a:pos x="227" y="216"/>
                  </a:cxn>
                  <a:cxn ang="0">
                    <a:pos x="98" y="254"/>
                  </a:cxn>
                </a:cxnLst>
                <a:rect l="0" t="0" r="r" b="b"/>
                <a:pathLst>
                  <a:path w="626" h="531">
                    <a:moveTo>
                      <a:pt x="103" y="251"/>
                    </a:moveTo>
                    <a:cubicBezTo>
                      <a:pt x="99" y="293"/>
                      <a:pt x="93" y="347"/>
                      <a:pt x="91" y="393"/>
                    </a:cubicBezTo>
                    <a:cubicBezTo>
                      <a:pt x="89" y="442"/>
                      <a:pt x="78" y="483"/>
                      <a:pt x="75" y="531"/>
                    </a:cubicBezTo>
                    <a:cubicBezTo>
                      <a:pt x="74" y="531"/>
                      <a:pt x="70" y="531"/>
                      <a:pt x="69" y="531"/>
                    </a:cubicBezTo>
                    <a:cubicBezTo>
                      <a:pt x="63" y="521"/>
                      <a:pt x="62" y="511"/>
                      <a:pt x="54" y="504"/>
                    </a:cubicBezTo>
                    <a:cubicBezTo>
                      <a:pt x="48" y="486"/>
                      <a:pt x="60" y="462"/>
                      <a:pt x="53" y="445"/>
                    </a:cubicBezTo>
                    <a:cubicBezTo>
                      <a:pt x="45" y="428"/>
                      <a:pt x="20" y="423"/>
                      <a:pt x="14" y="405"/>
                    </a:cubicBezTo>
                    <a:cubicBezTo>
                      <a:pt x="7" y="386"/>
                      <a:pt x="19" y="362"/>
                      <a:pt x="14" y="343"/>
                    </a:cubicBezTo>
                    <a:cubicBezTo>
                      <a:pt x="8" y="323"/>
                      <a:pt x="0" y="313"/>
                      <a:pt x="1" y="288"/>
                    </a:cubicBezTo>
                    <a:cubicBezTo>
                      <a:pt x="4" y="215"/>
                      <a:pt x="23" y="141"/>
                      <a:pt x="75" y="92"/>
                    </a:cubicBezTo>
                    <a:cubicBezTo>
                      <a:pt x="134" y="35"/>
                      <a:pt x="205" y="20"/>
                      <a:pt x="282" y="8"/>
                    </a:cubicBezTo>
                    <a:cubicBezTo>
                      <a:pt x="335" y="0"/>
                      <a:pt x="374" y="21"/>
                      <a:pt x="423" y="32"/>
                    </a:cubicBezTo>
                    <a:cubicBezTo>
                      <a:pt x="470" y="42"/>
                      <a:pt x="496" y="56"/>
                      <a:pt x="530" y="92"/>
                    </a:cubicBezTo>
                    <a:cubicBezTo>
                      <a:pt x="539" y="101"/>
                      <a:pt x="626" y="174"/>
                      <a:pt x="587" y="175"/>
                    </a:cubicBezTo>
                    <a:cubicBezTo>
                      <a:pt x="595" y="190"/>
                      <a:pt x="609" y="201"/>
                      <a:pt x="612" y="221"/>
                    </a:cubicBezTo>
                    <a:cubicBezTo>
                      <a:pt x="615" y="246"/>
                      <a:pt x="603" y="252"/>
                      <a:pt x="599" y="271"/>
                    </a:cubicBezTo>
                    <a:cubicBezTo>
                      <a:pt x="592" y="309"/>
                      <a:pt x="615" y="346"/>
                      <a:pt x="621" y="377"/>
                    </a:cubicBezTo>
                    <a:cubicBezTo>
                      <a:pt x="614" y="377"/>
                      <a:pt x="609" y="381"/>
                      <a:pt x="602" y="380"/>
                    </a:cubicBezTo>
                    <a:cubicBezTo>
                      <a:pt x="604" y="383"/>
                      <a:pt x="604" y="391"/>
                      <a:pt x="606" y="394"/>
                    </a:cubicBezTo>
                    <a:cubicBezTo>
                      <a:pt x="574" y="404"/>
                      <a:pt x="586" y="416"/>
                      <a:pt x="584" y="440"/>
                    </a:cubicBezTo>
                    <a:cubicBezTo>
                      <a:pt x="583" y="458"/>
                      <a:pt x="573" y="473"/>
                      <a:pt x="571" y="494"/>
                    </a:cubicBezTo>
                    <a:cubicBezTo>
                      <a:pt x="546" y="423"/>
                      <a:pt x="553" y="342"/>
                      <a:pt x="535" y="269"/>
                    </a:cubicBezTo>
                    <a:cubicBezTo>
                      <a:pt x="530" y="250"/>
                      <a:pt x="525" y="233"/>
                      <a:pt x="514" y="217"/>
                    </a:cubicBezTo>
                    <a:cubicBezTo>
                      <a:pt x="503" y="200"/>
                      <a:pt x="497" y="189"/>
                      <a:pt x="480" y="192"/>
                    </a:cubicBezTo>
                    <a:cubicBezTo>
                      <a:pt x="466" y="194"/>
                      <a:pt x="449" y="207"/>
                      <a:pt x="436" y="211"/>
                    </a:cubicBezTo>
                    <a:cubicBezTo>
                      <a:pt x="419" y="217"/>
                      <a:pt x="401" y="221"/>
                      <a:pt x="383" y="224"/>
                    </a:cubicBezTo>
                    <a:cubicBezTo>
                      <a:pt x="329" y="232"/>
                      <a:pt x="278" y="219"/>
                      <a:pt x="227" y="216"/>
                    </a:cubicBezTo>
                    <a:cubicBezTo>
                      <a:pt x="192" y="215"/>
                      <a:pt x="123" y="229"/>
                      <a:pt x="98" y="254"/>
                    </a:cubicBezTo>
                  </a:path>
                </a:pathLst>
              </a:custGeom>
              <a:solidFill>
                <a:srgbClr val="7C5D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29" name="Freeform 28"/>
              <p:cNvSpPr>
                <a:spLocks/>
              </p:cNvSpPr>
              <p:nvPr/>
            </p:nvSpPr>
            <p:spPr bwMode="gray">
              <a:xfrm>
                <a:off x="-11539538" y="-19569112"/>
                <a:ext cx="1166813" cy="457200"/>
              </a:xfrm>
              <a:custGeom>
                <a:avLst/>
                <a:gdLst/>
                <a:ahLst/>
                <a:cxnLst>
                  <a:cxn ang="0">
                    <a:pos x="209" y="112"/>
                  </a:cxn>
                  <a:cxn ang="0">
                    <a:pos x="120" y="62"/>
                  </a:cxn>
                  <a:cxn ang="0">
                    <a:pos x="0" y="57"/>
                  </a:cxn>
                  <a:cxn ang="0">
                    <a:pos x="110" y="46"/>
                  </a:cxn>
                  <a:cxn ang="0">
                    <a:pos x="233" y="81"/>
                  </a:cxn>
                  <a:cxn ang="0">
                    <a:pos x="105" y="14"/>
                  </a:cxn>
                  <a:cxn ang="0">
                    <a:pos x="258" y="37"/>
                  </a:cxn>
                  <a:cxn ang="0">
                    <a:pos x="241" y="7"/>
                  </a:cxn>
                  <a:cxn ang="0">
                    <a:pos x="304" y="87"/>
                  </a:cxn>
                  <a:cxn ang="0">
                    <a:pos x="209" y="122"/>
                  </a:cxn>
                </a:cxnLst>
                <a:rect l="0" t="0" r="r" b="b"/>
                <a:pathLst>
                  <a:path w="311" h="122">
                    <a:moveTo>
                      <a:pt x="209" y="112"/>
                    </a:moveTo>
                    <a:cubicBezTo>
                      <a:pt x="179" y="97"/>
                      <a:pt x="152" y="71"/>
                      <a:pt x="120" y="62"/>
                    </a:cubicBezTo>
                    <a:cubicBezTo>
                      <a:pt x="84" y="52"/>
                      <a:pt x="39" y="57"/>
                      <a:pt x="0" y="57"/>
                    </a:cubicBezTo>
                    <a:cubicBezTo>
                      <a:pt x="23" y="42"/>
                      <a:pt x="73" y="39"/>
                      <a:pt x="110" y="46"/>
                    </a:cubicBezTo>
                    <a:cubicBezTo>
                      <a:pt x="154" y="56"/>
                      <a:pt x="185" y="90"/>
                      <a:pt x="233" y="81"/>
                    </a:cubicBezTo>
                    <a:cubicBezTo>
                      <a:pt x="254" y="4"/>
                      <a:pt x="139" y="25"/>
                      <a:pt x="105" y="14"/>
                    </a:cubicBezTo>
                    <a:cubicBezTo>
                      <a:pt x="163" y="0"/>
                      <a:pt x="211" y="11"/>
                      <a:pt x="258" y="37"/>
                    </a:cubicBezTo>
                    <a:cubicBezTo>
                      <a:pt x="253" y="29"/>
                      <a:pt x="250" y="17"/>
                      <a:pt x="241" y="7"/>
                    </a:cubicBezTo>
                    <a:cubicBezTo>
                      <a:pt x="263" y="12"/>
                      <a:pt x="311" y="63"/>
                      <a:pt x="304" y="87"/>
                    </a:cubicBezTo>
                    <a:cubicBezTo>
                      <a:pt x="297" y="109"/>
                      <a:pt x="232" y="119"/>
                      <a:pt x="209" y="122"/>
                    </a:cubicBezTo>
                  </a:path>
                </a:pathLst>
              </a:custGeom>
              <a:solidFill>
                <a:srgbClr val="6048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0" name="Freeform 29"/>
              <p:cNvSpPr>
                <a:spLocks/>
              </p:cNvSpPr>
              <p:nvPr/>
            </p:nvSpPr>
            <p:spPr bwMode="gray">
              <a:xfrm>
                <a:off x="-10264775" y="-19553237"/>
                <a:ext cx="239713" cy="258763"/>
              </a:xfrm>
              <a:custGeom>
                <a:avLst/>
                <a:gdLst/>
                <a:ahLst/>
                <a:cxnLst>
                  <a:cxn ang="0">
                    <a:pos x="3" y="48"/>
                  </a:cxn>
                  <a:cxn ang="0">
                    <a:pos x="12" y="0"/>
                  </a:cxn>
                  <a:cxn ang="0">
                    <a:pos x="14" y="38"/>
                  </a:cxn>
                  <a:cxn ang="0">
                    <a:pos x="64" y="19"/>
                  </a:cxn>
                  <a:cxn ang="0">
                    <a:pos x="8" y="69"/>
                  </a:cxn>
                  <a:cxn ang="0">
                    <a:pos x="3" y="53"/>
                  </a:cxn>
                </a:cxnLst>
                <a:rect l="0" t="0" r="r" b="b"/>
                <a:pathLst>
                  <a:path w="64" h="69">
                    <a:moveTo>
                      <a:pt x="3" y="48"/>
                    </a:moveTo>
                    <a:cubicBezTo>
                      <a:pt x="1" y="31"/>
                      <a:pt x="4" y="15"/>
                      <a:pt x="12" y="0"/>
                    </a:cubicBezTo>
                    <a:cubicBezTo>
                      <a:pt x="10" y="11"/>
                      <a:pt x="14" y="26"/>
                      <a:pt x="14" y="38"/>
                    </a:cubicBezTo>
                    <a:cubicBezTo>
                      <a:pt x="30" y="29"/>
                      <a:pt x="48" y="12"/>
                      <a:pt x="64" y="19"/>
                    </a:cubicBezTo>
                    <a:cubicBezTo>
                      <a:pt x="48" y="34"/>
                      <a:pt x="22" y="47"/>
                      <a:pt x="8" y="69"/>
                    </a:cubicBezTo>
                    <a:cubicBezTo>
                      <a:pt x="0" y="65"/>
                      <a:pt x="4" y="61"/>
                      <a:pt x="3" y="53"/>
                    </a:cubicBezTo>
                  </a:path>
                </a:pathLst>
              </a:custGeom>
              <a:solidFill>
                <a:srgbClr val="6048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1" name="Freeform 30"/>
              <p:cNvSpPr>
                <a:spLocks/>
              </p:cNvSpPr>
              <p:nvPr/>
            </p:nvSpPr>
            <p:spPr bwMode="gray">
              <a:xfrm>
                <a:off x="-11831638" y="-19035712"/>
                <a:ext cx="277813" cy="36988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0" y="48"/>
                  </a:cxn>
                  <a:cxn ang="0">
                    <a:pos x="29" y="50"/>
                  </a:cxn>
                  <a:cxn ang="0">
                    <a:pos x="4" y="79"/>
                  </a:cxn>
                  <a:cxn ang="0">
                    <a:pos x="64" y="10"/>
                  </a:cxn>
                </a:cxnLst>
                <a:rect l="0" t="0" r="r" b="b"/>
                <a:pathLst>
                  <a:path w="74" h="99">
                    <a:moveTo>
                      <a:pt x="74" y="0"/>
                    </a:moveTo>
                    <a:cubicBezTo>
                      <a:pt x="50" y="10"/>
                      <a:pt x="12" y="17"/>
                      <a:pt x="0" y="48"/>
                    </a:cubicBezTo>
                    <a:cubicBezTo>
                      <a:pt x="9" y="47"/>
                      <a:pt x="20" y="52"/>
                      <a:pt x="29" y="50"/>
                    </a:cubicBezTo>
                    <a:cubicBezTo>
                      <a:pt x="20" y="58"/>
                      <a:pt x="13" y="71"/>
                      <a:pt x="4" y="79"/>
                    </a:cubicBezTo>
                    <a:cubicBezTo>
                      <a:pt x="43" y="99"/>
                      <a:pt x="42" y="26"/>
                      <a:pt x="64" y="10"/>
                    </a:cubicBezTo>
                  </a:path>
                </a:pathLst>
              </a:custGeom>
              <a:solidFill>
                <a:srgbClr val="6048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2" name="Freeform 31"/>
              <p:cNvSpPr>
                <a:spLocks/>
              </p:cNvSpPr>
              <p:nvPr/>
            </p:nvSpPr>
            <p:spPr bwMode="gray">
              <a:xfrm>
                <a:off x="-10515600" y="-13898562"/>
                <a:ext cx="701675" cy="1195388"/>
              </a:xfrm>
              <a:custGeom>
                <a:avLst/>
                <a:gdLst/>
                <a:ahLst/>
                <a:cxnLst>
                  <a:cxn ang="0">
                    <a:pos x="187" y="304"/>
                  </a:cxn>
                  <a:cxn ang="0">
                    <a:pos x="105" y="163"/>
                  </a:cxn>
                  <a:cxn ang="0">
                    <a:pos x="32" y="0"/>
                  </a:cxn>
                  <a:cxn ang="0">
                    <a:pos x="68" y="200"/>
                  </a:cxn>
                  <a:cxn ang="0">
                    <a:pos x="179" y="319"/>
                  </a:cxn>
                </a:cxnLst>
                <a:rect l="0" t="0" r="r" b="b"/>
                <a:pathLst>
                  <a:path w="187" h="319">
                    <a:moveTo>
                      <a:pt x="187" y="304"/>
                    </a:moveTo>
                    <a:cubicBezTo>
                      <a:pt x="171" y="233"/>
                      <a:pt x="137" y="211"/>
                      <a:pt x="105" y="163"/>
                    </a:cubicBezTo>
                    <a:cubicBezTo>
                      <a:pt x="75" y="119"/>
                      <a:pt x="83" y="25"/>
                      <a:pt x="32" y="0"/>
                    </a:cubicBezTo>
                    <a:cubicBezTo>
                      <a:pt x="0" y="56"/>
                      <a:pt x="65" y="137"/>
                      <a:pt x="68" y="200"/>
                    </a:cubicBezTo>
                    <a:cubicBezTo>
                      <a:pt x="72" y="292"/>
                      <a:pt x="68" y="319"/>
                      <a:pt x="179" y="319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3" name="Freeform 32"/>
              <p:cNvSpPr>
                <a:spLocks/>
              </p:cNvSpPr>
              <p:nvPr/>
            </p:nvSpPr>
            <p:spPr bwMode="gray">
              <a:xfrm>
                <a:off x="-12436475" y="-14701837"/>
                <a:ext cx="1422400" cy="938213"/>
              </a:xfrm>
              <a:custGeom>
                <a:avLst/>
                <a:gdLst/>
                <a:ahLst/>
                <a:cxnLst>
                  <a:cxn ang="0">
                    <a:pos x="364" y="235"/>
                  </a:cxn>
                  <a:cxn ang="0">
                    <a:pos x="163" y="124"/>
                  </a:cxn>
                  <a:cxn ang="0">
                    <a:pos x="0" y="0"/>
                  </a:cxn>
                  <a:cxn ang="0">
                    <a:pos x="199" y="125"/>
                  </a:cxn>
                  <a:cxn ang="0">
                    <a:pos x="379" y="250"/>
                  </a:cxn>
                </a:cxnLst>
                <a:rect l="0" t="0" r="r" b="b"/>
                <a:pathLst>
                  <a:path w="379" h="250">
                    <a:moveTo>
                      <a:pt x="364" y="235"/>
                    </a:moveTo>
                    <a:cubicBezTo>
                      <a:pt x="304" y="237"/>
                      <a:pt x="216" y="155"/>
                      <a:pt x="163" y="124"/>
                    </a:cubicBezTo>
                    <a:cubicBezTo>
                      <a:pt x="114" y="95"/>
                      <a:pt x="19" y="53"/>
                      <a:pt x="0" y="0"/>
                    </a:cubicBezTo>
                    <a:cubicBezTo>
                      <a:pt x="68" y="47"/>
                      <a:pt x="127" y="90"/>
                      <a:pt x="199" y="125"/>
                    </a:cubicBezTo>
                    <a:cubicBezTo>
                      <a:pt x="261" y="156"/>
                      <a:pt x="320" y="229"/>
                      <a:pt x="379" y="250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4" name="Freeform 33"/>
              <p:cNvSpPr>
                <a:spLocks/>
              </p:cNvSpPr>
              <p:nvPr/>
            </p:nvSpPr>
            <p:spPr bwMode="gray">
              <a:xfrm>
                <a:off x="-11255375" y="-12815887"/>
                <a:ext cx="800100" cy="701675"/>
              </a:xfrm>
              <a:custGeom>
                <a:avLst/>
                <a:gdLst/>
                <a:ahLst/>
                <a:cxnLst>
                  <a:cxn ang="0">
                    <a:pos x="213" y="38"/>
                  </a:cxn>
                  <a:cxn ang="0">
                    <a:pos x="13" y="91"/>
                  </a:cxn>
                  <a:cxn ang="0">
                    <a:pos x="213" y="30"/>
                  </a:cxn>
                </a:cxnLst>
                <a:rect l="0" t="0" r="r" b="b"/>
                <a:pathLst>
                  <a:path w="213" h="187">
                    <a:moveTo>
                      <a:pt x="213" y="38"/>
                    </a:moveTo>
                    <a:cubicBezTo>
                      <a:pt x="179" y="52"/>
                      <a:pt x="0" y="187"/>
                      <a:pt x="13" y="91"/>
                    </a:cubicBezTo>
                    <a:cubicBezTo>
                      <a:pt x="53" y="72"/>
                      <a:pt x="181" y="0"/>
                      <a:pt x="213" y="30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5" name="Freeform 34"/>
              <p:cNvSpPr>
                <a:spLocks/>
              </p:cNvSpPr>
              <p:nvPr/>
            </p:nvSpPr>
            <p:spPr bwMode="gray">
              <a:xfrm>
                <a:off x="-12541250" y="-13846175"/>
                <a:ext cx="1357313" cy="809625"/>
              </a:xfrm>
              <a:custGeom>
                <a:avLst/>
                <a:gdLst/>
                <a:ahLst/>
                <a:cxnLst>
                  <a:cxn ang="0">
                    <a:pos x="347" y="194"/>
                  </a:cxn>
                  <a:cxn ang="0">
                    <a:pos x="184" y="95"/>
                  </a:cxn>
                  <a:cxn ang="0">
                    <a:pos x="0" y="0"/>
                  </a:cxn>
                  <a:cxn ang="0">
                    <a:pos x="362" y="208"/>
                  </a:cxn>
                </a:cxnLst>
                <a:rect l="0" t="0" r="r" b="b"/>
                <a:pathLst>
                  <a:path w="362" h="216">
                    <a:moveTo>
                      <a:pt x="347" y="194"/>
                    </a:moveTo>
                    <a:cubicBezTo>
                      <a:pt x="318" y="148"/>
                      <a:pt x="229" y="123"/>
                      <a:pt x="184" y="95"/>
                    </a:cubicBezTo>
                    <a:cubicBezTo>
                      <a:pt x="124" y="59"/>
                      <a:pt x="64" y="26"/>
                      <a:pt x="0" y="0"/>
                    </a:cubicBezTo>
                    <a:cubicBezTo>
                      <a:pt x="111" y="70"/>
                      <a:pt x="210" y="216"/>
                      <a:pt x="362" y="208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6" name="Freeform 35"/>
              <p:cNvSpPr>
                <a:spLocks/>
              </p:cNvSpPr>
              <p:nvPr/>
            </p:nvSpPr>
            <p:spPr bwMode="gray">
              <a:xfrm>
                <a:off x="-11955463" y="-11753850"/>
                <a:ext cx="741363" cy="1098550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60" y="21"/>
                  </a:cxn>
                  <a:cxn ang="0">
                    <a:pos x="124" y="82"/>
                  </a:cxn>
                  <a:cxn ang="0">
                    <a:pos x="65" y="141"/>
                  </a:cxn>
                  <a:cxn ang="0">
                    <a:pos x="71" y="282"/>
                  </a:cxn>
                  <a:cxn ang="0">
                    <a:pos x="111" y="149"/>
                  </a:cxn>
                  <a:cxn ang="0">
                    <a:pos x="169" y="15"/>
                  </a:cxn>
                </a:cxnLst>
                <a:rect l="0" t="0" r="r" b="b"/>
                <a:pathLst>
                  <a:path w="198" h="293">
                    <a:moveTo>
                      <a:pt x="169" y="0"/>
                    </a:moveTo>
                    <a:cubicBezTo>
                      <a:pt x="164" y="4"/>
                      <a:pt x="162" y="15"/>
                      <a:pt x="160" y="21"/>
                    </a:cubicBezTo>
                    <a:cubicBezTo>
                      <a:pt x="109" y="27"/>
                      <a:pt x="144" y="56"/>
                      <a:pt x="124" y="82"/>
                    </a:cubicBezTo>
                    <a:cubicBezTo>
                      <a:pt x="109" y="103"/>
                      <a:pt x="81" y="120"/>
                      <a:pt x="65" y="141"/>
                    </a:cubicBezTo>
                    <a:cubicBezTo>
                      <a:pt x="41" y="171"/>
                      <a:pt x="0" y="293"/>
                      <a:pt x="71" y="282"/>
                    </a:cubicBezTo>
                    <a:cubicBezTo>
                      <a:pt x="83" y="232"/>
                      <a:pt x="82" y="193"/>
                      <a:pt x="111" y="149"/>
                    </a:cubicBezTo>
                    <a:cubicBezTo>
                      <a:pt x="139" y="107"/>
                      <a:pt x="198" y="79"/>
                      <a:pt x="169" y="15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7" name="Freeform 36"/>
              <p:cNvSpPr>
                <a:spLocks/>
              </p:cNvSpPr>
              <p:nvPr/>
            </p:nvSpPr>
            <p:spPr bwMode="gray">
              <a:xfrm>
                <a:off x="-12285663" y="-12552362"/>
                <a:ext cx="460375" cy="622300"/>
              </a:xfrm>
              <a:custGeom>
                <a:avLst/>
                <a:gdLst/>
                <a:ahLst/>
                <a:cxnLst>
                  <a:cxn ang="0">
                    <a:pos x="116" y="35"/>
                  </a:cxn>
                  <a:cxn ang="0">
                    <a:pos x="41" y="166"/>
                  </a:cxn>
                  <a:cxn ang="0">
                    <a:pos x="19" y="34"/>
                  </a:cxn>
                  <a:cxn ang="0">
                    <a:pos x="123" y="35"/>
                  </a:cxn>
                </a:cxnLst>
                <a:rect l="0" t="0" r="r" b="b"/>
                <a:pathLst>
                  <a:path w="123" h="166">
                    <a:moveTo>
                      <a:pt x="116" y="35"/>
                    </a:moveTo>
                    <a:cubicBezTo>
                      <a:pt x="62" y="8"/>
                      <a:pt x="40" y="121"/>
                      <a:pt x="41" y="166"/>
                    </a:cubicBezTo>
                    <a:cubicBezTo>
                      <a:pt x="37" y="133"/>
                      <a:pt x="0" y="67"/>
                      <a:pt x="19" y="34"/>
                    </a:cubicBezTo>
                    <a:cubicBezTo>
                      <a:pt x="38" y="0"/>
                      <a:pt x="99" y="3"/>
                      <a:pt x="123" y="35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8" name="Freeform 37"/>
              <p:cNvSpPr>
                <a:spLocks/>
              </p:cNvSpPr>
              <p:nvPr/>
            </p:nvSpPr>
            <p:spPr bwMode="gray">
              <a:xfrm>
                <a:off x="-10752138" y="-16092487"/>
                <a:ext cx="258763" cy="47625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7" y="2"/>
                  </a:cxn>
                  <a:cxn ang="0">
                    <a:pos x="22" y="127"/>
                  </a:cxn>
                  <a:cxn ang="0">
                    <a:pos x="32" y="88"/>
                  </a:cxn>
                  <a:cxn ang="0">
                    <a:pos x="69" y="104"/>
                  </a:cxn>
                  <a:cxn ang="0">
                    <a:pos x="53" y="84"/>
                  </a:cxn>
                  <a:cxn ang="0">
                    <a:pos x="49" y="61"/>
                  </a:cxn>
                  <a:cxn ang="0">
                    <a:pos x="58" y="16"/>
                  </a:cxn>
                  <a:cxn ang="0">
                    <a:pos x="56" y="6"/>
                  </a:cxn>
                </a:cxnLst>
                <a:rect l="0" t="0" r="r" b="b"/>
                <a:pathLst>
                  <a:path w="69" h="127">
                    <a:moveTo>
                      <a:pt x="56" y="4"/>
                    </a:moveTo>
                    <a:cubicBezTo>
                      <a:pt x="51" y="1"/>
                      <a:pt x="43" y="0"/>
                      <a:pt x="37" y="2"/>
                    </a:cubicBezTo>
                    <a:cubicBezTo>
                      <a:pt x="19" y="34"/>
                      <a:pt x="0" y="88"/>
                      <a:pt x="22" y="127"/>
                    </a:cubicBezTo>
                    <a:cubicBezTo>
                      <a:pt x="21" y="111"/>
                      <a:pt x="17" y="93"/>
                      <a:pt x="32" y="88"/>
                    </a:cubicBezTo>
                    <a:cubicBezTo>
                      <a:pt x="45" y="83"/>
                      <a:pt x="59" y="97"/>
                      <a:pt x="69" y="104"/>
                    </a:cubicBezTo>
                    <a:cubicBezTo>
                      <a:pt x="64" y="98"/>
                      <a:pt x="57" y="91"/>
                      <a:pt x="53" y="84"/>
                    </a:cubicBezTo>
                    <a:cubicBezTo>
                      <a:pt x="48" y="73"/>
                      <a:pt x="50" y="69"/>
                      <a:pt x="49" y="61"/>
                    </a:cubicBezTo>
                    <a:cubicBezTo>
                      <a:pt x="47" y="48"/>
                      <a:pt x="36" y="24"/>
                      <a:pt x="58" y="16"/>
                    </a:cubicBezTo>
                    <a:cubicBezTo>
                      <a:pt x="60" y="11"/>
                      <a:pt x="58" y="10"/>
                      <a:pt x="56" y="6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39" name="Freeform 38"/>
              <p:cNvSpPr>
                <a:spLocks/>
              </p:cNvSpPr>
              <p:nvPr/>
            </p:nvSpPr>
            <p:spPr bwMode="gray">
              <a:xfrm>
                <a:off x="-9871075" y="-15316200"/>
                <a:ext cx="528638" cy="2414588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46" y="132"/>
                  </a:cxn>
                  <a:cxn ang="0">
                    <a:pos x="80" y="257"/>
                  </a:cxn>
                  <a:cxn ang="0">
                    <a:pos x="104" y="391"/>
                  </a:cxn>
                  <a:cxn ang="0">
                    <a:pos x="129" y="529"/>
                  </a:cxn>
                  <a:cxn ang="0">
                    <a:pos x="141" y="644"/>
                  </a:cxn>
                  <a:cxn ang="0">
                    <a:pos x="121" y="543"/>
                  </a:cxn>
                  <a:cxn ang="0">
                    <a:pos x="102" y="427"/>
                  </a:cxn>
                  <a:cxn ang="0">
                    <a:pos x="77" y="313"/>
                  </a:cxn>
                  <a:cxn ang="0">
                    <a:pos x="55" y="201"/>
                  </a:cxn>
                  <a:cxn ang="0">
                    <a:pos x="25" y="104"/>
                  </a:cxn>
                  <a:cxn ang="0">
                    <a:pos x="0" y="0"/>
                  </a:cxn>
                </a:cxnLst>
                <a:rect l="0" t="0" r="r" b="b"/>
                <a:pathLst>
                  <a:path w="141" h="644">
                    <a:moveTo>
                      <a:pt x="2" y="3"/>
                    </a:moveTo>
                    <a:cubicBezTo>
                      <a:pt x="27" y="43"/>
                      <a:pt x="30" y="88"/>
                      <a:pt x="46" y="132"/>
                    </a:cubicBezTo>
                    <a:cubicBezTo>
                      <a:pt x="62" y="173"/>
                      <a:pt x="65" y="216"/>
                      <a:pt x="80" y="257"/>
                    </a:cubicBezTo>
                    <a:cubicBezTo>
                      <a:pt x="95" y="297"/>
                      <a:pt x="97" y="349"/>
                      <a:pt x="104" y="391"/>
                    </a:cubicBezTo>
                    <a:cubicBezTo>
                      <a:pt x="111" y="437"/>
                      <a:pt x="122" y="482"/>
                      <a:pt x="129" y="529"/>
                    </a:cubicBezTo>
                    <a:cubicBezTo>
                      <a:pt x="135" y="567"/>
                      <a:pt x="141" y="603"/>
                      <a:pt x="141" y="644"/>
                    </a:cubicBezTo>
                    <a:cubicBezTo>
                      <a:pt x="104" y="622"/>
                      <a:pt x="120" y="576"/>
                      <a:pt x="121" y="543"/>
                    </a:cubicBezTo>
                    <a:cubicBezTo>
                      <a:pt x="124" y="509"/>
                      <a:pt x="112" y="461"/>
                      <a:pt x="102" y="427"/>
                    </a:cubicBezTo>
                    <a:cubicBezTo>
                      <a:pt x="91" y="389"/>
                      <a:pt x="83" y="352"/>
                      <a:pt x="77" y="313"/>
                    </a:cubicBezTo>
                    <a:cubicBezTo>
                      <a:pt x="71" y="274"/>
                      <a:pt x="62" y="238"/>
                      <a:pt x="55" y="201"/>
                    </a:cubicBezTo>
                    <a:cubicBezTo>
                      <a:pt x="48" y="166"/>
                      <a:pt x="34" y="138"/>
                      <a:pt x="25" y="104"/>
                    </a:cubicBezTo>
                    <a:cubicBezTo>
                      <a:pt x="16" y="68"/>
                      <a:pt x="13" y="34"/>
                      <a:pt x="0" y="0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0" name="Freeform 39"/>
              <p:cNvSpPr>
                <a:spLocks/>
              </p:cNvSpPr>
              <p:nvPr/>
            </p:nvSpPr>
            <p:spPr bwMode="gray">
              <a:xfrm>
                <a:off x="-12484100" y="-15297150"/>
                <a:ext cx="1570038" cy="1195388"/>
              </a:xfrm>
              <a:custGeom>
                <a:avLst/>
                <a:gdLst/>
                <a:ahLst/>
                <a:cxnLst>
                  <a:cxn ang="0">
                    <a:pos x="218" y="92"/>
                  </a:cxn>
                  <a:cxn ang="0">
                    <a:pos x="174" y="57"/>
                  </a:cxn>
                  <a:cxn ang="0">
                    <a:pos x="119" y="30"/>
                  </a:cxn>
                  <a:cxn ang="0">
                    <a:pos x="62" y="13"/>
                  </a:cxn>
                  <a:cxn ang="0">
                    <a:pos x="0" y="3"/>
                  </a:cxn>
                  <a:cxn ang="0">
                    <a:pos x="114" y="35"/>
                  </a:cxn>
                  <a:cxn ang="0">
                    <a:pos x="227" y="92"/>
                  </a:cxn>
                  <a:cxn ang="0">
                    <a:pos x="349" y="189"/>
                  </a:cxn>
                  <a:cxn ang="0">
                    <a:pos x="419" y="319"/>
                  </a:cxn>
                  <a:cxn ang="0">
                    <a:pos x="379" y="256"/>
                  </a:cxn>
                  <a:cxn ang="0">
                    <a:pos x="335" y="191"/>
                  </a:cxn>
                  <a:cxn ang="0">
                    <a:pos x="277" y="140"/>
                  </a:cxn>
                  <a:cxn ang="0">
                    <a:pos x="208" y="89"/>
                  </a:cxn>
                </a:cxnLst>
                <a:rect l="0" t="0" r="r" b="b"/>
                <a:pathLst>
                  <a:path w="419" h="319">
                    <a:moveTo>
                      <a:pt x="218" y="92"/>
                    </a:moveTo>
                    <a:cubicBezTo>
                      <a:pt x="201" y="84"/>
                      <a:pt x="191" y="65"/>
                      <a:pt x="174" y="57"/>
                    </a:cubicBezTo>
                    <a:cubicBezTo>
                      <a:pt x="157" y="48"/>
                      <a:pt x="138" y="37"/>
                      <a:pt x="119" y="30"/>
                    </a:cubicBezTo>
                    <a:cubicBezTo>
                      <a:pt x="101" y="23"/>
                      <a:pt x="81" y="17"/>
                      <a:pt x="62" y="13"/>
                    </a:cubicBezTo>
                    <a:cubicBezTo>
                      <a:pt x="46" y="10"/>
                      <a:pt x="10" y="13"/>
                      <a:pt x="0" y="3"/>
                    </a:cubicBezTo>
                    <a:cubicBezTo>
                      <a:pt x="46" y="0"/>
                      <a:pt x="75" y="15"/>
                      <a:pt x="114" y="35"/>
                    </a:cubicBezTo>
                    <a:cubicBezTo>
                      <a:pt x="153" y="54"/>
                      <a:pt x="192" y="68"/>
                      <a:pt x="227" y="92"/>
                    </a:cubicBezTo>
                    <a:cubicBezTo>
                      <a:pt x="267" y="119"/>
                      <a:pt x="321" y="149"/>
                      <a:pt x="349" y="189"/>
                    </a:cubicBezTo>
                    <a:cubicBezTo>
                      <a:pt x="378" y="231"/>
                      <a:pt x="404" y="272"/>
                      <a:pt x="419" y="319"/>
                    </a:cubicBezTo>
                    <a:cubicBezTo>
                      <a:pt x="403" y="302"/>
                      <a:pt x="394" y="275"/>
                      <a:pt x="379" y="256"/>
                    </a:cubicBezTo>
                    <a:cubicBezTo>
                      <a:pt x="364" y="234"/>
                      <a:pt x="352" y="211"/>
                      <a:pt x="335" y="191"/>
                    </a:cubicBezTo>
                    <a:cubicBezTo>
                      <a:pt x="319" y="170"/>
                      <a:pt x="298" y="155"/>
                      <a:pt x="277" y="140"/>
                    </a:cubicBezTo>
                    <a:cubicBezTo>
                      <a:pt x="257" y="124"/>
                      <a:pt x="231" y="99"/>
                      <a:pt x="208" y="89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1" name="Freeform 40"/>
              <p:cNvSpPr>
                <a:spLocks/>
              </p:cNvSpPr>
              <p:nvPr/>
            </p:nvSpPr>
            <p:spPr bwMode="gray">
              <a:xfrm>
                <a:off x="-11820525" y="-16114712"/>
                <a:ext cx="1173163" cy="666750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160" y="84"/>
                  </a:cxn>
                  <a:cxn ang="0">
                    <a:pos x="313" y="141"/>
                  </a:cxn>
                  <a:cxn ang="0">
                    <a:pos x="158" y="102"/>
                  </a:cxn>
                  <a:cxn ang="0">
                    <a:pos x="86" y="86"/>
                  </a:cxn>
                  <a:cxn ang="0">
                    <a:pos x="0" y="74"/>
                  </a:cxn>
                  <a:cxn ang="0">
                    <a:pos x="51" y="56"/>
                  </a:cxn>
                  <a:cxn ang="0">
                    <a:pos x="34" y="2"/>
                  </a:cxn>
                </a:cxnLst>
                <a:rect l="0" t="0" r="r" b="b"/>
                <a:pathLst>
                  <a:path w="313" h="178">
                    <a:moveTo>
                      <a:pt x="39" y="0"/>
                    </a:moveTo>
                    <a:cubicBezTo>
                      <a:pt x="82" y="23"/>
                      <a:pt x="118" y="61"/>
                      <a:pt x="160" y="84"/>
                    </a:cubicBezTo>
                    <a:cubicBezTo>
                      <a:pt x="208" y="111"/>
                      <a:pt x="254" y="143"/>
                      <a:pt x="313" y="141"/>
                    </a:cubicBezTo>
                    <a:cubicBezTo>
                      <a:pt x="261" y="178"/>
                      <a:pt x="201" y="125"/>
                      <a:pt x="158" y="102"/>
                    </a:cubicBezTo>
                    <a:cubicBezTo>
                      <a:pt x="136" y="91"/>
                      <a:pt x="110" y="90"/>
                      <a:pt x="86" y="86"/>
                    </a:cubicBezTo>
                    <a:cubicBezTo>
                      <a:pt x="59" y="82"/>
                      <a:pt x="28" y="72"/>
                      <a:pt x="0" y="74"/>
                    </a:cubicBezTo>
                    <a:cubicBezTo>
                      <a:pt x="14" y="72"/>
                      <a:pt x="42" y="70"/>
                      <a:pt x="51" y="56"/>
                    </a:cubicBezTo>
                    <a:cubicBezTo>
                      <a:pt x="65" y="34"/>
                      <a:pt x="34" y="22"/>
                      <a:pt x="34" y="2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2" name="Freeform 41"/>
              <p:cNvSpPr>
                <a:spLocks/>
              </p:cNvSpPr>
              <p:nvPr/>
            </p:nvSpPr>
            <p:spPr bwMode="gray">
              <a:xfrm>
                <a:off x="-9739313" y="-16471900"/>
                <a:ext cx="352425" cy="3413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4" y="43"/>
                  </a:cxn>
                  <a:cxn ang="0">
                    <a:pos x="62" y="91"/>
                  </a:cxn>
                  <a:cxn ang="0">
                    <a:pos x="94" y="35"/>
                  </a:cxn>
                  <a:cxn ang="0">
                    <a:pos x="0" y="0"/>
                  </a:cxn>
                </a:cxnLst>
                <a:rect l="0" t="0" r="r" b="b"/>
                <a:pathLst>
                  <a:path w="94" h="91">
                    <a:moveTo>
                      <a:pt x="2" y="0"/>
                    </a:moveTo>
                    <a:cubicBezTo>
                      <a:pt x="11" y="15"/>
                      <a:pt x="22" y="28"/>
                      <a:pt x="34" y="43"/>
                    </a:cubicBezTo>
                    <a:cubicBezTo>
                      <a:pt x="49" y="59"/>
                      <a:pt x="52" y="75"/>
                      <a:pt x="62" y="91"/>
                    </a:cubicBezTo>
                    <a:cubicBezTo>
                      <a:pt x="61" y="59"/>
                      <a:pt x="52" y="32"/>
                      <a:pt x="94" y="35"/>
                    </a:cubicBezTo>
                    <a:cubicBezTo>
                      <a:pt x="72" y="14"/>
                      <a:pt x="25" y="21"/>
                      <a:pt x="0" y="0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3" name="Freeform 42"/>
              <p:cNvSpPr>
                <a:spLocks/>
              </p:cNvSpPr>
              <p:nvPr/>
            </p:nvSpPr>
            <p:spPr bwMode="gray">
              <a:xfrm>
                <a:off x="-8167688" y="-15155862"/>
                <a:ext cx="130175" cy="1177925"/>
              </a:xfrm>
              <a:custGeom>
                <a:avLst/>
                <a:gdLst/>
                <a:ahLst/>
                <a:cxnLst>
                  <a:cxn ang="0">
                    <a:pos x="20" y="260"/>
                  </a:cxn>
                  <a:cxn ang="0">
                    <a:pos x="0" y="0"/>
                  </a:cxn>
                  <a:cxn ang="0">
                    <a:pos x="32" y="146"/>
                  </a:cxn>
                  <a:cxn ang="0">
                    <a:pos x="32" y="314"/>
                  </a:cxn>
                  <a:cxn ang="0">
                    <a:pos x="25" y="314"/>
                  </a:cxn>
                  <a:cxn ang="0">
                    <a:pos x="20" y="260"/>
                  </a:cxn>
                </a:cxnLst>
                <a:rect l="0" t="0" r="r" b="b"/>
                <a:pathLst>
                  <a:path w="35" h="314">
                    <a:moveTo>
                      <a:pt x="20" y="260"/>
                    </a:moveTo>
                    <a:cubicBezTo>
                      <a:pt x="20" y="171"/>
                      <a:pt x="21" y="85"/>
                      <a:pt x="0" y="0"/>
                    </a:cubicBezTo>
                    <a:cubicBezTo>
                      <a:pt x="29" y="34"/>
                      <a:pt x="32" y="102"/>
                      <a:pt x="32" y="146"/>
                    </a:cubicBezTo>
                    <a:cubicBezTo>
                      <a:pt x="32" y="202"/>
                      <a:pt x="35" y="257"/>
                      <a:pt x="32" y="314"/>
                    </a:cubicBezTo>
                    <a:cubicBezTo>
                      <a:pt x="30" y="314"/>
                      <a:pt x="27" y="314"/>
                      <a:pt x="25" y="314"/>
                    </a:cubicBezTo>
                    <a:cubicBezTo>
                      <a:pt x="16" y="299"/>
                      <a:pt x="20" y="277"/>
                      <a:pt x="20" y="260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4" name="Freeform 43"/>
              <p:cNvSpPr>
                <a:spLocks/>
              </p:cNvSpPr>
              <p:nvPr/>
            </p:nvSpPr>
            <p:spPr bwMode="gray">
              <a:xfrm>
                <a:off x="-12233275" y="-15687675"/>
                <a:ext cx="974725" cy="825500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21" y="20"/>
                  </a:cxn>
                  <a:cxn ang="0">
                    <a:pos x="173" y="39"/>
                  </a:cxn>
                  <a:cxn ang="0">
                    <a:pos x="255" y="106"/>
                  </a:cxn>
                  <a:cxn ang="0">
                    <a:pos x="194" y="121"/>
                  </a:cxn>
                  <a:cxn ang="0">
                    <a:pos x="260" y="220"/>
                  </a:cxn>
                  <a:cxn ang="0">
                    <a:pos x="152" y="104"/>
                  </a:cxn>
                  <a:cxn ang="0">
                    <a:pos x="0" y="44"/>
                  </a:cxn>
                  <a:cxn ang="0">
                    <a:pos x="109" y="23"/>
                  </a:cxn>
                  <a:cxn ang="0">
                    <a:pos x="74" y="2"/>
                  </a:cxn>
                </a:cxnLst>
                <a:rect l="0" t="0" r="r" b="b"/>
                <a:pathLst>
                  <a:path w="260" h="220">
                    <a:moveTo>
                      <a:pt x="74" y="0"/>
                    </a:moveTo>
                    <a:cubicBezTo>
                      <a:pt x="79" y="15"/>
                      <a:pt x="107" y="16"/>
                      <a:pt x="121" y="20"/>
                    </a:cubicBezTo>
                    <a:cubicBezTo>
                      <a:pt x="143" y="24"/>
                      <a:pt x="155" y="29"/>
                      <a:pt x="173" y="39"/>
                    </a:cubicBezTo>
                    <a:cubicBezTo>
                      <a:pt x="202" y="56"/>
                      <a:pt x="240" y="78"/>
                      <a:pt x="255" y="106"/>
                    </a:cubicBezTo>
                    <a:cubicBezTo>
                      <a:pt x="229" y="84"/>
                      <a:pt x="167" y="70"/>
                      <a:pt x="194" y="121"/>
                    </a:cubicBezTo>
                    <a:cubicBezTo>
                      <a:pt x="212" y="155"/>
                      <a:pt x="240" y="187"/>
                      <a:pt x="260" y="220"/>
                    </a:cubicBezTo>
                    <a:cubicBezTo>
                      <a:pt x="219" y="187"/>
                      <a:pt x="186" y="144"/>
                      <a:pt x="152" y="104"/>
                    </a:cubicBezTo>
                    <a:cubicBezTo>
                      <a:pt x="112" y="58"/>
                      <a:pt x="60" y="46"/>
                      <a:pt x="0" y="44"/>
                    </a:cubicBezTo>
                    <a:cubicBezTo>
                      <a:pt x="25" y="29"/>
                      <a:pt x="120" y="67"/>
                      <a:pt x="109" y="23"/>
                    </a:cubicBezTo>
                    <a:cubicBezTo>
                      <a:pt x="93" y="25"/>
                      <a:pt x="82" y="15"/>
                      <a:pt x="74" y="2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5" name="Freeform 44"/>
              <p:cNvSpPr>
                <a:spLocks/>
              </p:cNvSpPr>
              <p:nvPr/>
            </p:nvSpPr>
            <p:spPr bwMode="gray">
              <a:xfrm>
                <a:off x="-12068175" y="-12238037"/>
                <a:ext cx="401638" cy="957263"/>
              </a:xfrm>
              <a:custGeom>
                <a:avLst/>
                <a:gdLst/>
                <a:ahLst/>
                <a:cxnLst>
                  <a:cxn ang="0">
                    <a:pos x="105" y="30"/>
                  </a:cxn>
                  <a:cxn ang="0">
                    <a:pos x="73" y="150"/>
                  </a:cxn>
                  <a:cxn ang="0">
                    <a:pos x="3" y="255"/>
                  </a:cxn>
                  <a:cxn ang="0">
                    <a:pos x="0" y="152"/>
                  </a:cxn>
                  <a:cxn ang="0">
                    <a:pos x="58" y="62"/>
                  </a:cxn>
                  <a:cxn ang="0">
                    <a:pos x="70" y="10"/>
                  </a:cxn>
                  <a:cxn ang="0">
                    <a:pos x="105" y="35"/>
                  </a:cxn>
                </a:cxnLst>
                <a:rect l="0" t="0" r="r" b="b"/>
                <a:pathLst>
                  <a:path w="107" h="255">
                    <a:moveTo>
                      <a:pt x="105" y="30"/>
                    </a:moveTo>
                    <a:cubicBezTo>
                      <a:pt x="105" y="75"/>
                      <a:pt x="93" y="113"/>
                      <a:pt x="73" y="150"/>
                    </a:cubicBezTo>
                    <a:cubicBezTo>
                      <a:pt x="58" y="179"/>
                      <a:pt x="29" y="241"/>
                      <a:pt x="3" y="255"/>
                    </a:cubicBezTo>
                    <a:cubicBezTo>
                      <a:pt x="10" y="232"/>
                      <a:pt x="69" y="115"/>
                      <a:pt x="0" y="152"/>
                    </a:cubicBezTo>
                    <a:cubicBezTo>
                      <a:pt x="38" y="138"/>
                      <a:pt x="52" y="98"/>
                      <a:pt x="58" y="62"/>
                    </a:cubicBezTo>
                    <a:cubicBezTo>
                      <a:pt x="60" y="48"/>
                      <a:pt x="56" y="19"/>
                      <a:pt x="70" y="10"/>
                    </a:cubicBezTo>
                    <a:cubicBezTo>
                      <a:pt x="88" y="0"/>
                      <a:pt x="107" y="18"/>
                      <a:pt x="105" y="35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6" name="Freeform 45"/>
              <p:cNvSpPr>
                <a:spLocks/>
              </p:cNvSpPr>
              <p:nvPr/>
            </p:nvSpPr>
            <p:spPr bwMode="gray">
              <a:xfrm>
                <a:off x="-10583863" y="-15178087"/>
                <a:ext cx="935038" cy="828675"/>
              </a:xfrm>
              <a:custGeom>
                <a:avLst/>
                <a:gdLst/>
                <a:ahLst/>
                <a:cxnLst>
                  <a:cxn ang="0">
                    <a:pos x="220" y="189"/>
                  </a:cxn>
                  <a:cxn ang="0">
                    <a:pos x="0" y="1"/>
                  </a:cxn>
                  <a:cxn ang="0">
                    <a:pos x="87" y="47"/>
                  </a:cxn>
                  <a:cxn ang="0">
                    <a:pos x="150" y="99"/>
                  </a:cxn>
                  <a:cxn ang="0">
                    <a:pos x="249" y="221"/>
                  </a:cxn>
                  <a:cxn ang="0">
                    <a:pos x="220" y="189"/>
                  </a:cxn>
                </a:cxnLst>
                <a:rect l="0" t="0" r="r" b="b"/>
                <a:pathLst>
                  <a:path w="249" h="221">
                    <a:moveTo>
                      <a:pt x="220" y="189"/>
                    </a:moveTo>
                    <a:cubicBezTo>
                      <a:pt x="165" y="107"/>
                      <a:pt x="60" y="76"/>
                      <a:pt x="0" y="1"/>
                    </a:cubicBezTo>
                    <a:cubicBezTo>
                      <a:pt x="24" y="0"/>
                      <a:pt x="65" y="34"/>
                      <a:pt x="87" y="47"/>
                    </a:cubicBezTo>
                    <a:cubicBezTo>
                      <a:pt x="109" y="61"/>
                      <a:pt x="132" y="80"/>
                      <a:pt x="150" y="99"/>
                    </a:cubicBezTo>
                    <a:cubicBezTo>
                      <a:pt x="177" y="129"/>
                      <a:pt x="246" y="179"/>
                      <a:pt x="249" y="221"/>
                    </a:cubicBezTo>
                    <a:cubicBezTo>
                      <a:pt x="234" y="217"/>
                      <a:pt x="228" y="201"/>
                      <a:pt x="220" y="189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7" name="Freeform 46"/>
              <p:cNvSpPr>
                <a:spLocks/>
              </p:cNvSpPr>
              <p:nvPr/>
            </p:nvSpPr>
            <p:spPr bwMode="gray">
              <a:xfrm>
                <a:off x="-10399713" y="-15530512"/>
                <a:ext cx="641350" cy="698500"/>
              </a:xfrm>
              <a:custGeom>
                <a:avLst/>
                <a:gdLst/>
                <a:ahLst/>
                <a:cxnLst>
                  <a:cxn ang="0">
                    <a:pos x="168" y="181"/>
                  </a:cxn>
                  <a:cxn ang="0">
                    <a:pos x="118" y="120"/>
                  </a:cxn>
                  <a:cxn ang="0">
                    <a:pos x="81" y="82"/>
                  </a:cxn>
                  <a:cxn ang="0">
                    <a:pos x="0" y="0"/>
                  </a:cxn>
                  <a:cxn ang="0">
                    <a:pos x="71" y="65"/>
                  </a:cxn>
                  <a:cxn ang="0">
                    <a:pos x="143" y="111"/>
                  </a:cxn>
                  <a:cxn ang="0">
                    <a:pos x="141" y="65"/>
                  </a:cxn>
                  <a:cxn ang="0">
                    <a:pos x="149" y="126"/>
                  </a:cxn>
                  <a:cxn ang="0">
                    <a:pos x="171" y="186"/>
                  </a:cxn>
                </a:cxnLst>
                <a:rect l="0" t="0" r="r" b="b"/>
                <a:pathLst>
                  <a:path w="171" h="186">
                    <a:moveTo>
                      <a:pt x="168" y="181"/>
                    </a:moveTo>
                    <a:cubicBezTo>
                      <a:pt x="148" y="165"/>
                      <a:pt x="136" y="138"/>
                      <a:pt x="118" y="120"/>
                    </a:cubicBezTo>
                    <a:cubicBezTo>
                      <a:pt x="106" y="107"/>
                      <a:pt x="92" y="96"/>
                      <a:pt x="81" y="82"/>
                    </a:cubicBezTo>
                    <a:cubicBezTo>
                      <a:pt x="55" y="53"/>
                      <a:pt x="26" y="28"/>
                      <a:pt x="0" y="0"/>
                    </a:cubicBezTo>
                    <a:cubicBezTo>
                      <a:pt x="26" y="4"/>
                      <a:pt x="51" y="48"/>
                      <a:pt x="71" y="65"/>
                    </a:cubicBezTo>
                    <a:cubicBezTo>
                      <a:pt x="88" y="79"/>
                      <a:pt x="121" y="112"/>
                      <a:pt x="143" y="111"/>
                    </a:cubicBezTo>
                    <a:cubicBezTo>
                      <a:pt x="147" y="97"/>
                      <a:pt x="148" y="78"/>
                      <a:pt x="141" y="65"/>
                    </a:cubicBezTo>
                    <a:cubicBezTo>
                      <a:pt x="141" y="89"/>
                      <a:pt x="141" y="106"/>
                      <a:pt x="149" y="126"/>
                    </a:cubicBezTo>
                    <a:cubicBezTo>
                      <a:pt x="155" y="143"/>
                      <a:pt x="160" y="174"/>
                      <a:pt x="171" y="186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8" name="Freeform 47"/>
              <p:cNvSpPr>
                <a:spLocks/>
              </p:cNvSpPr>
              <p:nvPr/>
            </p:nvSpPr>
            <p:spPr bwMode="gray">
              <a:xfrm>
                <a:off x="-12307888" y="-13550900"/>
                <a:ext cx="1597025" cy="158273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2" y="113"/>
                  </a:cxn>
                  <a:cxn ang="0">
                    <a:pos x="176" y="221"/>
                  </a:cxn>
                  <a:cxn ang="0">
                    <a:pos x="262" y="323"/>
                  </a:cxn>
                  <a:cxn ang="0">
                    <a:pos x="383" y="389"/>
                  </a:cxn>
                  <a:cxn ang="0">
                    <a:pos x="426" y="422"/>
                  </a:cxn>
                  <a:cxn ang="0">
                    <a:pos x="330" y="371"/>
                  </a:cxn>
                  <a:cxn ang="0">
                    <a:pos x="234" y="301"/>
                  </a:cxn>
                  <a:cxn ang="0">
                    <a:pos x="164" y="211"/>
                  </a:cxn>
                  <a:cxn ang="0">
                    <a:pos x="94" y="115"/>
                  </a:cxn>
                  <a:cxn ang="0">
                    <a:pos x="0" y="0"/>
                  </a:cxn>
                </a:cxnLst>
                <a:rect l="0" t="0" r="r" b="b"/>
                <a:pathLst>
                  <a:path w="426" h="422">
                    <a:moveTo>
                      <a:pt x="0" y="3"/>
                    </a:moveTo>
                    <a:cubicBezTo>
                      <a:pt x="40" y="28"/>
                      <a:pt x="64" y="77"/>
                      <a:pt x="92" y="113"/>
                    </a:cubicBezTo>
                    <a:cubicBezTo>
                      <a:pt x="120" y="149"/>
                      <a:pt x="149" y="185"/>
                      <a:pt x="176" y="221"/>
                    </a:cubicBezTo>
                    <a:cubicBezTo>
                      <a:pt x="203" y="256"/>
                      <a:pt x="226" y="294"/>
                      <a:pt x="262" y="323"/>
                    </a:cubicBezTo>
                    <a:cubicBezTo>
                      <a:pt x="297" y="352"/>
                      <a:pt x="344" y="362"/>
                      <a:pt x="383" y="389"/>
                    </a:cubicBezTo>
                    <a:cubicBezTo>
                      <a:pt x="397" y="399"/>
                      <a:pt x="413" y="410"/>
                      <a:pt x="426" y="422"/>
                    </a:cubicBezTo>
                    <a:cubicBezTo>
                      <a:pt x="393" y="409"/>
                      <a:pt x="365" y="385"/>
                      <a:pt x="330" y="371"/>
                    </a:cubicBezTo>
                    <a:cubicBezTo>
                      <a:pt x="291" y="354"/>
                      <a:pt x="260" y="336"/>
                      <a:pt x="234" y="301"/>
                    </a:cubicBezTo>
                    <a:cubicBezTo>
                      <a:pt x="212" y="271"/>
                      <a:pt x="190" y="238"/>
                      <a:pt x="164" y="211"/>
                    </a:cubicBezTo>
                    <a:cubicBezTo>
                      <a:pt x="134" y="180"/>
                      <a:pt x="117" y="150"/>
                      <a:pt x="94" y="115"/>
                    </a:cubicBezTo>
                    <a:cubicBezTo>
                      <a:pt x="69" y="76"/>
                      <a:pt x="34" y="31"/>
                      <a:pt x="0" y="0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49" name="Freeform 48"/>
              <p:cNvSpPr>
                <a:spLocks/>
              </p:cNvSpPr>
              <p:nvPr/>
            </p:nvSpPr>
            <p:spPr bwMode="gray">
              <a:xfrm>
                <a:off x="-11134725" y="-11585575"/>
                <a:ext cx="2182813" cy="1054100"/>
              </a:xfrm>
              <a:custGeom>
                <a:avLst/>
                <a:gdLst/>
                <a:ahLst/>
                <a:cxnLst>
                  <a:cxn ang="0">
                    <a:pos x="191" y="144"/>
                  </a:cxn>
                  <a:cxn ang="0">
                    <a:pos x="273" y="120"/>
                  </a:cxn>
                  <a:cxn ang="0">
                    <a:pos x="364" y="97"/>
                  </a:cxn>
                  <a:cxn ang="0">
                    <a:pos x="417" y="87"/>
                  </a:cxn>
                  <a:cxn ang="0">
                    <a:pos x="456" y="69"/>
                  </a:cxn>
                  <a:cxn ang="0">
                    <a:pos x="533" y="34"/>
                  </a:cxn>
                  <a:cxn ang="0">
                    <a:pos x="580" y="10"/>
                  </a:cxn>
                  <a:cxn ang="0">
                    <a:pos x="506" y="74"/>
                  </a:cxn>
                  <a:cxn ang="0">
                    <a:pos x="438" y="133"/>
                  </a:cxn>
                  <a:cxn ang="0">
                    <a:pos x="406" y="187"/>
                  </a:cxn>
                  <a:cxn ang="0">
                    <a:pos x="370" y="226"/>
                  </a:cxn>
                  <a:cxn ang="0">
                    <a:pos x="261" y="275"/>
                  </a:cxn>
                  <a:cxn ang="0">
                    <a:pos x="332" y="174"/>
                  </a:cxn>
                  <a:cxn ang="0">
                    <a:pos x="291" y="203"/>
                  </a:cxn>
                  <a:cxn ang="0">
                    <a:pos x="216" y="223"/>
                  </a:cxn>
                  <a:cxn ang="0">
                    <a:pos x="266" y="183"/>
                  </a:cxn>
                  <a:cxn ang="0">
                    <a:pos x="288" y="127"/>
                  </a:cxn>
                  <a:cxn ang="0">
                    <a:pos x="186" y="146"/>
                  </a:cxn>
                  <a:cxn ang="0">
                    <a:pos x="0" y="0"/>
                  </a:cxn>
                  <a:cxn ang="0">
                    <a:pos x="76" y="97"/>
                  </a:cxn>
                  <a:cxn ang="0">
                    <a:pos x="123" y="139"/>
                  </a:cxn>
                  <a:cxn ang="0">
                    <a:pos x="166" y="136"/>
                  </a:cxn>
                </a:cxnLst>
                <a:rect l="0" t="0" r="r" b="b"/>
                <a:pathLst>
                  <a:path w="582" h="281">
                    <a:moveTo>
                      <a:pt x="191" y="144"/>
                    </a:moveTo>
                    <a:cubicBezTo>
                      <a:pt x="222" y="147"/>
                      <a:pt x="246" y="128"/>
                      <a:pt x="273" y="120"/>
                    </a:cubicBezTo>
                    <a:cubicBezTo>
                      <a:pt x="303" y="110"/>
                      <a:pt x="334" y="107"/>
                      <a:pt x="364" y="97"/>
                    </a:cubicBezTo>
                    <a:cubicBezTo>
                      <a:pt x="381" y="91"/>
                      <a:pt x="398" y="91"/>
                      <a:pt x="417" y="87"/>
                    </a:cubicBezTo>
                    <a:cubicBezTo>
                      <a:pt x="432" y="83"/>
                      <a:pt x="442" y="76"/>
                      <a:pt x="456" y="69"/>
                    </a:cubicBezTo>
                    <a:cubicBezTo>
                      <a:pt x="482" y="57"/>
                      <a:pt x="505" y="40"/>
                      <a:pt x="533" y="34"/>
                    </a:cubicBezTo>
                    <a:cubicBezTo>
                      <a:pt x="542" y="20"/>
                      <a:pt x="564" y="14"/>
                      <a:pt x="580" y="10"/>
                    </a:cubicBezTo>
                    <a:cubicBezTo>
                      <a:pt x="582" y="29"/>
                      <a:pt x="523" y="60"/>
                      <a:pt x="506" y="74"/>
                    </a:cubicBezTo>
                    <a:cubicBezTo>
                      <a:pt x="484" y="91"/>
                      <a:pt x="453" y="110"/>
                      <a:pt x="438" y="133"/>
                    </a:cubicBezTo>
                    <a:cubicBezTo>
                      <a:pt x="415" y="138"/>
                      <a:pt x="416" y="170"/>
                      <a:pt x="406" y="187"/>
                    </a:cubicBezTo>
                    <a:cubicBezTo>
                      <a:pt x="398" y="202"/>
                      <a:pt x="381" y="215"/>
                      <a:pt x="370" y="226"/>
                    </a:cubicBezTo>
                    <a:cubicBezTo>
                      <a:pt x="344" y="252"/>
                      <a:pt x="300" y="281"/>
                      <a:pt x="261" y="275"/>
                    </a:cubicBezTo>
                    <a:cubicBezTo>
                      <a:pt x="285" y="266"/>
                      <a:pt x="382" y="208"/>
                      <a:pt x="332" y="174"/>
                    </a:cubicBezTo>
                    <a:cubicBezTo>
                      <a:pt x="310" y="159"/>
                      <a:pt x="304" y="191"/>
                      <a:pt x="291" y="203"/>
                    </a:cubicBezTo>
                    <a:cubicBezTo>
                      <a:pt x="269" y="223"/>
                      <a:pt x="244" y="224"/>
                      <a:pt x="216" y="223"/>
                    </a:cubicBezTo>
                    <a:cubicBezTo>
                      <a:pt x="218" y="203"/>
                      <a:pt x="254" y="196"/>
                      <a:pt x="266" y="183"/>
                    </a:cubicBezTo>
                    <a:cubicBezTo>
                      <a:pt x="277" y="171"/>
                      <a:pt x="304" y="139"/>
                      <a:pt x="288" y="127"/>
                    </a:cubicBezTo>
                    <a:cubicBezTo>
                      <a:pt x="272" y="115"/>
                      <a:pt x="210" y="149"/>
                      <a:pt x="186" y="146"/>
                    </a:cubicBezTo>
                    <a:cubicBezTo>
                      <a:pt x="111" y="136"/>
                      <a:pt x="57" y="42"/>
                      <a:pt x="0" y="0"/>
                    </a:cubicBezTo>
                    <a:cubicBezTo>
                      <a:pt x="32" y="27"/>
                      <a:pt x="48" y="67"/>
                      <a:pt x="76" y="97"/>
                    </a:cubicBezTo>
                    <a:cubicBezTo>
                      <a:pt x="89" y="112"/>
                      <a:pt x="107" y="126"/>
                      <a:pt x="123" y="139"/>
                    </a:cubicBezTo>
                    <a:cubicBezTo>
                      <a:pt x="134" y="149"/>
                      <a:pt x="185" y="166"/>
                      <a:pt x="166" y="136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0" name="Freeform 49"/>
              <p:cNvSpPr>
                <a:spLocks/>
              </p:cNvSpPr>
              <p:nvPr/>
            </p:nvSpPr>
            <p:spPr bwMode="gray">
              <a:xfrm>
                <a:off x="-9890125" y="-10245725"/>
                <a:ext cx="608013" cy="400050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133" y="0"/>
                  </a:cxn>
                  <a:cxn ang="0">
                    <a:pos x="79" y="60"/>
                  </a:cxn>
                  <a:cxn ang="0">
                    <a:pos x="2" y="107"/>
                  </a:cxn>
                </a:cxnLst>
                <a:rect l="0" t="0" r="r" b="b"/>
                <a:pathLst>
                  <a:path w="162" h="107">
                    <a:moveTo>
                      <a:pt x="0" y="102"/>
                    </a:moveTo>
                    <a:cubicBezTo>
                      <a:pt x="56" y="92"/>
                      <a:pt x="82" y="12"/>
                      <a:pt x="133" y="0"/>
                    </a:cubicBezTo>
                    <a:cubicBezTo>
                      <a:pt x="162" y="34"/>
                      <a:pt x="96" y="50"/>
                      <a:pt x="79" y="60"/>
                    </a:cubicBezTo>
                    <a:cubicBezTo>
                      <a:pt x="55" y="74"/>
                      <a:pt x="29" y="99"/>
                      <a:pt x="2" y="107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1" name="Freeform 50"/>
              <p:cNvSpPr>
                <a:spLocks/>
              </p:cNvSpPr>
              <p:nvPr/>
            </p:nvSpPr>
            <p:spPr bwMode="gray">
              <a:xfrm>
                <a:off x="-11055350" y="-10545762"/>
                <a:ext cx="617538" cy="300038"/>
              </a:xfrm>
              <a:custGeom>
                <a:avLst/>
                <a:gdLst/>
                <a:ahLst/>
                <a:cxnLst>
                  <a:cxn ang="0">
                    <a:pos x="3" y="68"/>
                  </a:cxn>
                  <a:cxn ang="0">
                    <a:pos x="165" y="8"/>
                  </a:cxn>
                  <a:cxn ang="0">
                    <a:pos x="78" y="43"/>
                  </a:cxn>
                  <a:cxn ang="0">
                    <a:pos x="36" y="60"/>
                  </a:cxn>
                  <a:cxn ang="0">
                    <a:pos x="1" y="80"/>
                  </a:cxn>
                  <a:cxn ang="0">
                    <a:pos x="1" y="70"/>
                  </a:cxn>
                </a:cxnLst>
                <a:rect l="0" t="0" r="r" b="b"/>
                <a:pathLst>
                  <a:path w="165" h="80">
                    <a:moveTo>
                      <a:pt x="3" y="68"/>
                    </a:moveTo>
                    <a:cubicBezTo>
                      <a:pt x="0" y="40"/>
                      <a:pt x="141" y="0"/>
                      <a:pt x="165" y="8"/>
                    </a:cubicBezTo>
                    <a:cubicBezTo>
                      <a:pt x="135" y="12"/>
                      <a:pt x="105" y="30"/>
                      <a:pt x="78" y="43"/>
                    </a:cubicBezTo>
                    <a:cubicBezTo>
                      <a:pt x="64" y="49"/>
                      <a:pt x="49" y="54"/>
                      <a:pt x="36" y="60"/>
                    </a:cubicBezTo>
                    <a:cubicBezTo>
                      <a:pt x="23" y="66"/>
                      <a:pt x="15" y="80"/>
                      <a:pt x="1" y="80"/>
                    </a:cubicBezTo>
                    <a:cubicBezTo>
                      <a:pt x="1" y="76"/>
                      <a:pt x="1" y="73"/>
                      <a:pt x="1" y="70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2" name="Freeform 51"/>
              <p:cNvSpPr>
                <a:spLocks/>
              </p:cNvSpPr>
              <p:nvPr/>
            </p:nvSpPr>
            <p:spPr bwMode="gray">
              <a:xfrm>
                <a:off x="-12522200" y="-13520737"/>
                <a:ext cx="1271588" cy="18113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112"/>
                  </a:cxn>
                  <a:cxn ang="0">
                    <a:pos x="125" y="231"/>
                  </a:cxn>
                  <a:cxn ang="0">
                    <a:pos x="221" y="334"/>
                  </a:cxn>
                  <a:cxn ang="0">
                    <a:pos x="293" y="428"/>
                  </a:cxn>
                  <a:cxn ang="0">
                    <a:pos x="309" y="448"/>
                  </a:cxn>
                  <a:cxn ang="0">
                    <a:pos x="298" y="447"/>
                  </a:cxn>
                  <a:cxn ang="0">
                    <a:pos x="339" y="483"/>
                  </a:cxn>
                  <a:cxn ang="0">
                    <a:pos x="278" y="391"/>
                  </a:cxn>
                  <a:cxn ang="0">
                    <a:pos x="198" y="298"/>
                  </a:cxn>
                  <a:cxn ang="0">
                    <a:pos x="127" y="218"/>
                  </a:cxn>
                  <a:cxn ang="0">
                    <a:pos x="71" y="114"/>
                  </a:cxn>
                  <a:cxn ang="0">
                    <a:pos x="0" y="2"/>
                  </a:cxn>
                </a:cxnLst>
                <a:rect l="0" t="0" r="r" b="b"/>
                <a:pathLst>
                  <a:path w="339" h="483">
                    <a:moveTo>
                      <a:pt x="0" y="0"/>
                    </a:moveTo>
                    <a:cubicBezTo>
                      <a:pt x="23" y="37"/>
                      <a:pt x="47" y="71"/>
                      <a:pt x="65" y="112"/>
                    </a:cubicBezTo>
                    <a:cubicBezTo>
                      <a:pt x="82" y="151"/>
                      <a:pt x="100" y="195"/>
                      <a:pt x="125" y="231"/>
                    </a:cubicBezTo>
                    <a:cubicBezTo>
                      <a:pt x="152" y="270"/>
                      <a:pt x="190" y="298"/>
                      <a:pt x="221" y="334"/>
                    </a:cubicBezTo>
                    <a:cubicBezTo>
                      <a:pt x="247" y="364"/>
                      <a:pt x="269" y="397"/>
                      <a:pt x="293" y="428"/>
                    </a:cubicBezTo>
                    <a:cubicBezTo>
                      <a:pt x="298" y="435"/>
                      <a:pt x="302" y="442"/>
                      <a:pt x="309" y="448"/>
                    </a:cubicBezTo>
                    <a:cubicBezTo>
                      <a:pt x="306" y="448"/>
                      <a:pt x="301" y="448"/>
                      <a:pt x="298" y="447"/>
                    </a:cubicBezTo>
                    <a:cubicBezTo>
                      <a:pt x="312" y="459"/>
                      <a:pt x="322" y="474"/>
                      <a:pt x="339" y="483"/>
                    </a:cubicBezTo>
                    <a:cubicBezTo>
                      <a:pt x="311" y="460"/>
                      <a:pt x="299" y="419"/>
                      <a:pt x="278" y="391"/>
                    </a:cubicBezTo>
                    <a:cubicBezTo>
                      <a:pt x="253" y="357"/>
                      <a:pt x="227" y="329"/>
                      <a:pt x="198" y="298"/>
                    </a:cubicBezTo>
                    <a:cubicBezTo>
                      <a:pt x="173" y="272"/>
                      <a:pt x="150" y="245"/>
                      <a:pt x="127" y="218"/>
                    </a:cubicBezTo>
                    <a:cubicBezTo>
                      <a:pt x="103" y="188"/>
                      <a:pt x="90" y="148"/>
                      <a:pt x="71" y="114"/>
                    </a:cubicBezTo>
                    <a:cubicBezTo>
                      <a:pt x="50" y="75"/>
                      <a:pt x="33" y="34"/>
                      <a:pt x="0" y="2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3" name="Freeform 52"/>
              <p:cNvSpPr>
                <a:spLocks/>
              </p:cNvSpPr>
              <p:nvPr/>
            </p:nvSpPr>
            <p:spPr bwMode="gray">
              <a:xfrm>
                <a:off x="-12296775" y="-15147925"/>
                <a:ext cx="1616075" cy="1885950"/>
              </a:xfrm>
              <a:custGeom>
                <a:avLst/>
                <a:gdLst/>
                <a:ahLst/>
                <a:cxnLst>
                  <a:cxn ang="0">
                    <a:pos x="426" y="493"/>
                  </a:cxn>
                  <a:cxn ang="0">
                    <a:pos x="352" y="406"/>
                  </a:cxn>
                  <a:cxn ang="0">
                    <a:pos x="305" y="322"/>
                  </a:cxn>
                  <a:cxn ang="0">
                    <a:pos x="272" y="290"/>
                  </a:cxn>
                  <a:cxn ang="0">
                    <a:pos x="246" y="255"/>
                  </a:cxn>
                  <a:cxn ang="0">
                    <a:pos x="174" y="183"/>
                  </a:cxn>
                  <a:cxn ang="0">
                    <a:pos x="225" y="215"/>
                  </a:cxn>
                  <a:cxn ang="0">
                    <a:pos x="196" y="146"/>
                  </a:cxn>
                  <a:cxn ang="0">
                    <a:pos x="134" y="84"/>
                  </a:cxn>
                  <a:cxn ang="0">
                    <a:pos x="0" y="8"/>
                  </a:cxn>
                  <a:cxn ang="0">
                    <a:pos x="114" y="59"/>
                  </a:cxn>
                  <a:cxn ang="0">
                    <a:pos x="206" y="143"/>
                  </a:cxn>
                  <a:cxn ang="0">
                    <a:pos x="278" y="260"/>
                  </a:cxn>
                  <a:cxn ang="0">
                    <a:pos x="349" y="370"/>
                  </a:cxn>
                  <a:cxn ang="0">
                    <a:pos x="385" y="440"/>
                  </a:cxn>
                  <a:cxn ang="0">
                    <a:pos x="431" y="503"/>
                  </a:cxn>
                </a:cxnLst>
                <a:rect l="0" t="0" r="r" b="b"/>
                <a:pathLst>
                  <a:path w="431" h="503">
                    <a:moveTo>
                      <a:pt x="426" y="493"/>
                    </a:moveTo>
                    <a:cubicBezTo>
                      <a:pt x="401" y="464"/>
                      <a:pt x="381" y="434"/>
                      <a:pt x="352" y="406"/>
                    </a:cubicBezTo>
                    <a:cubicBezTo>
                      <a:pt x="327" y="381"/>
                      <a:pt x="324" y="348"/>
                      <a:pt x="305" y="322"/>
                    </a:cubicBezTo>
                    <a:cubicBezTo>
                      <a:pt x="297" y="309"/>
                      <a:pt x="281" y="302"/>
                      <a:pt x="272" y="290"/>
                    </a:cubicBezTo>
                    <a:cubicBezTo>
                      <a:pt x="262" y="278"/>
                      <a:pt x="258" y="267"/>
                      <a:pt x="246" y="255"/>
                    </a:cubicBezTo>
                    <a:cubicBezTo>
                      <a:pt x="220" y="232"/>
                      <a:pt x="196" y="211"/>
                      <a:pt x="174" y="183"/>
                    </a:cubicBezTo>
                    <a:cubicBezTo>
                      <a:pt x="188" y="192"/>
                      <a:pt x="208" y="217"/>
                      <a:pt x="225" y="215"/>
                    </a:cubicBezTo>
                    <a:cubicBezTo>
                      <a:pt x="230" y="194"/>
                      <a:pt x="205" y="163"/>
                      <a:pt x="196" y="146"/>
                    </a:cubicBezTo>
                    <a:cubicBezTo>
                      <a:pt x="182" y="119"/>
                      <a:pt x="156" y="105"/>
                      <a:pt x="134" y="84"/>
                    </a:cubicBezTo>
                    <a:cubicBezTo>
                      <a:pt x="96" y="47"/>
                      <a:pt x="46" y="32"/>
                      <a:pt x="0" y="8"/>
                    </a:cubicBezTo>
                    <a:cubicBezTo>
                      <a:pt x="35" y="0"/>
                      <a:pt x="87" y="40"/>
                      <a:pt x="114" y="59"/>
                    </a:cubicBezTo>
                    <a:cubicBezTo>
                      <a:pt x="148" y="83"/>
                      <a:pt x="180" y="109"/>
                      <a:pt x="206" y="143"/>
                    </a:cubicBezTo>
                    <a:cubicBezTo>
                      <a:pt x="235" y="180"/>
                      <a:pt x="259" y="216"/>
                      <a:pt x="278" y="260"/>
                    </a:cubicBezTo>
                    <a:cubicBezTo>
                      <a:pt x="296" y="302"/>
                      <a:pt x="325" y="332"/>
                      <a:pt x="349" y="370"/>
                    </a:cubicBezTo>
                    <a:cubicBezTo>
                      <a:pt x="362" y="392"/>
                      <a:pt x="372" y="418"/>
                      <a:pt x="385" y="440"/>
                    </a:cubicBezTo>
                    <a:cubicBezTo>
                      <a:pt x="398" y="464"/>
                      <a:pt x="420" y="479"/>
                      <a:pt x="431" y="503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4" name="Freeform 53"/>
              <p:cNvSpPr>
                <a:spLocks/>
              </p:cNvSpPr>
              <p:nvPr/>
            </p:nvSpPr>
            <p:spPr bwMode="gray">
              <a:xfrm>
                <a:off x="-9882188" y="-16448087"/>
                <a:ext cx="438150" cy="546100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68" y="146"/>
                  </a:cxn>
                  <a:cxn ang="0">
                    <a:pos x="8" y="51"/>
                  </a:cxn>
                </a:cxnLst>
                <a:rect l="0" t="0" r="r" b="b"/>
                <a:pathLst>
                  <a:path w="117" h="146">
                    <a:moveTo>
                      <a:pt x="0" y="51"/>
                    </a:moveTo>
                    <a:cubicBezTo>
                      <a:pt x="54" y="0"/>
                      <a:pt x="117" y="103"/>
                      <a:pt x="68" y="146"/>
                    </a:cubicBezTo>
                    <a:cubicBezTo>
                      <a:pt x="71" y="117"/>
                      <a:pt x="35" y="61"/>
                      <a:pt x="8" y="51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5" name="Freeform 54"/>
              <p:cNvSpPr>
                <a:spLocks/>
              </p:cNvSpPr>
              <p:nvPr/>
            </p:nvSpPr>
            <p:spPr bwMode="gray">
              <a:xfrm>
                <a:off x="-8726488" y="-15594012"/>
                <a:ext cx="231775" cy="16160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225"/>
                  </a:cxn>
                  <a:cxn ang="0">
                    <a:pos x="37" y="338"/>
                  </a:cxn>
                  <a:cxn ang="0">
                    <a:pos x="62" y="431"/>
                  </a:cxn>
                  <a:cxn ang="0">
                    <a:pos x="42" y="223"/>
                  </a:cxn>
                  <a:cxn ang="0">
                    <a:pos x="37" y="89"/>
                  </a:cxn>
                  <a:cxn ang="0">
                    <a:pos x="3" y="0"/>
                  </a:cxn>
                </a:cxnLst>
                <a:rect l="0" t="0" r="r" b="b"/>
                <a:pathLst>
                  <a:path w="62" h="431">
                    <a:moveTo>
                      <a:pt x="0" y="0"/>
                    </a:moveTo>
                    <a:cubicBezTo>
                      <a:pt x="0" y="78"/>
                      <a:pt x="5" y="150"/>
                      <a:pt x="17" y="225"/>
                    </a:cubicBezTo>
                    <a:cubicBezTo>
                      <a:pt x="23" y="262"/>
                      <a:pt x="28" y="301"/>
                      <a:pt x="37" y="338"/>
                    </a:cubicBezTo>
                    <a:cubicBezTo>
                      <a:pt x="43" y="363"/>
                      <a:pt x="43" y="414"/>
                      <a:pt x="62" y="431"/>
                    </a:cubicBezTo>
                    <a:cubicBezTo>
                      <a:pt x="49" y="364"/>
                      <a:pt x="42" y="295"/>
                      <a:pt x="42" y="223"/>
                    </a:cubicBezTo>
                    <a:cubicBezTo>
                      <a:pt x="42" y="179"/>
                      <a:pt x="39" y="134"/>
                      <a:pt x="37" y="89"/>
                    </a:cubicBezTo>
                    <a:cubicBezTo>
                      <a:pt x="35" y="58"/>
                      <a:pt x="29" y="19"/>
                      <a:pt x="3" y="0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6" name="Freeform 55"/>
              <p:cNvSpPr>
                <a:spLocks/>
              </p:cNvSpPr>
              <p:nvPr/>
            </p:nvSpPr>
            <p:spPr bwMode="gray">
              <a:xfrm>
                <a:off x="-8261350" y="-12144375"/>
                <a:ext cx="314325" cy="663575"/>
              </a:xfrm>
              <a:custGeom>
                <a:avLst/>
                <a:gdLst/>
                <a:ahLst/>
                <a:cxnLst>
                  <a:cxn ang="0">
                    <a:pos x="47" y="166"/>
                  </a:cxn>
                  <a:cxn ang="0">
                    <a:pos x="77" y="92"/>
                  </a:cxn>
                  <a:cxn ang="0">
                    <a:pos x="82" y="0"/>
                  </a:cxn>
                  <a:cxn ang="0">
                    <a:pos x="52" y="91"/>
                  </a:cxn>
                  <a:cxn ang="0">
                    <a:pos x="55" y="169"/>
                  </a:cxn>
                </a:cxnLst>
                <a:rect l="0" t="0" r="r" b="b"/>
                <a:pathLst>
                  <a:path w="84" h="177">
                    <a:moveTo>
                      <a:pt x="47" y="166"/>
                    </a:moveTo>
                    <a:cubicBezTo>
                      <a:pt x="57" y="140"/>
                      <a:pt x="74" y="121"/>
                      <a:pt x="77" y="92"/>
                    </a:cubicBezTo>
                    <a:cubicBezTo>
                      <a:pt x="80" y="61"/>
                      <a:pt x="84" y="31"/>
                      <a:pt x="82" y="0"/>
                    </a:cubicBezTo>
                    <a:cubicBezTo>
                      <a:pt x="62" y="23"/>
                      <a:pt x="61" y="63"/>
                      <a:pt x="52" y="91"/>
                    </a:cubicBezTo>
                    <a:cubicBezTo>
                      <a:pt x="45" y="112"/>
                      <a:pt x="0" y="177"/>
                      <a:pt x="55" y="169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7" name="Freeform 56"/>
              <p:cNvSpPr>
                <a:spLocks/>
              </p:cNvSpPr>
              <p:nvPr/>
            </p:nvSpPr>
            <p:spPr bwMode="gray">
              <a:xfrm>
                <a:off x="-7891463" y="-11993562"/>
                <a:ext cx="363538" cy="377825"/>
              </a:xfrm>
              <a:custGeom>
                <a:avLst/>
                <a:gdLst/>
                <a:ahLst/>
                <a:cxnLst>
                  <a:cxn ang="0">
                    <a:pos x="5" y="94"/>
                  </a:cxn>
                  <a:cxn ang="0">
                    <a:pos x="92" y="0"/>
                  </a:cxn>
                  <a:cxn ang="0">
                    <a:pos x="70" y="27"/>
                  </a:cxn>
                  <a:cxn ang="0">
                    <a:pos x="46" y="55"/>
                  </a:cxn>
                  <a:cxn ang="0">
                    <a:pos x="0" y="101"/>
                  </a:cxn>
                </a:cxnLst>
                <a:rect l="0" t="0" r="r" b="b"/>
                <a:pathLst>
                  <a:path w="97" h="101">
                    <a:moveTo>
                      <a:pt x="5" y="94"/>
                    </a:moveTo>
                    <a:cubicBezTo>
                      <a:pt x="42" y="86"/>
                      <a:pt x="97" y="42"/>
                      <a:pt x="92" y="0"/>
                    </a:cubicBezTo>
                    <a:cubicBezTo>
                      <a:pt x="75" y="0"/>
                      <a:pt x="77" y="15"/>
                      <a:pt x="70" y="27"/>
                    </a:cubicBezTo>
                    <a:cubicBezTo>
                      <a:pt x="65" y="35"/>
                      <a:pt x="52" y="47"/>
                      <a:pt x="46" y="55"/>
                    </a:cubicBezTo>
                    <a:cubicBezTo>
                      <a:pt x="32" y="72"/>
                      <a:pt x="20" y="92"/>
                      <a:pt x="0" y="101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8" name="Freeform 57"/>
              <p:cNvSpPr>
                <a:spLocks/>
              </p:cNvSpPr>
              <p:nvPr/>
            </p:nvSpPr>
            <p:spPr bwMode="gray">
              <a:xfrm>
                <a:off x="-9221788" y="-10617200"/>
                <a:ext cx="187325" cy="779463"/>
              </a:xfrm>
              <a:custGeom>
                <a:avLst/>
                <a:gdLst/>
                <a:ahLst/>
                <a:cxnLst>
                  <a:cxn ang="0">
                    <a:pos x="23" y="191"/>
                  </a:cxn>
                  <a:cxn ang="0">
                    <a:pos x="24" y="0"/>
                  </a:cxn>
                  <a:cxn ang="0">
                    <a:pos x="23" y="57"/>
                  </a:cxn>
                  <a:cxn ang="0">
                    <a:pos x="11" y="109"/>
                  </a:cxn>
                  <a:cxn ang="0">
                    <a:pos x="8" y="161"/>
                  </a:cxn>
                  <a:cxn ang="0">
                    <a:pos x="1" y="208"/>
                  </a:cxn>
                  <a:cxn ang="0">
                    <a:pos x="20" y="191"/>
                  </a:cxn>
                </a:cxnLst>
                <a:rect l="0" t="0" r="r" b="b"/>
                <a:pathLst>
                  <a:path w="50" h="208">
                    <a:moveTo>
                      <a:pt x="23" y="191"/>
                    </a:moveTo>
                    <a:cubicBezTo>
                      <a:pt x="20" y="130"/>
                      <a:pt x="50" y="57"/>
                      <a:pt x="24" y="0"/>
                    </a:cubicBezTo>
                    <a:cubicBezTo>
                      <a:pt x="22" y="19"/>
                      <a:pt x="24" y="38"/>
                      <a:pt x="23" y="57"/>
                    </a:cubicBezTo>
                    <a:cubicBezTo>
                      <a:pt x="21" y="75"/>
                      <a:pt x="14" y="93"/>
                      <a:pt x="11" y="109"/>
                    </a:cubicBezTo>
                    <a:cubicBezTo>
                      <a:pt x="8" y="126"/>
                      <a:pt x="10" y="143"/>
                      <a:pt x="8" y="161"/>
                    </a:cubicBezTo>
                    <a:cubicBezTo>
                      <a:pt x="7" y="177"/>
                      <a:pt x="0" y="191"/>
                      <a:pt x="1" y="208"/>
                    </a:cubicBezTo>
                    <a:cubicBezTo>
                      <a:pt x="10" y="207"/>
                      <a:pt x="16" y="200"/>
                      <a:pt x="20" y="191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59" name="Freeform 58"/>
              <p:cNvSpPr>
                <a:spLocks/>
              </p:cNvSpPr>
              <p:nvPr/>
            </p:nvSpPr>
            <p:spPr bwMode="gray">
              <a:xfrm>
                <a:off x="-8632825" y="-12068175"/>
                <a:ext cx="576263" cy="1941513"/>
              </a:xfrm>
              <a:custGeom>
                <a:avLst/>
                <a:gdLst/>
                <a:ahLst/>
                <a:cxnLst>
                  <a:cxn ang="0">
                    <a:pos x="30" y="489"/>
                  </a:cxn>
                  <a:cxn ang="0">
                    <a:pos x="67" y="424"/>
                  </a:cxn>
                  <a:cxn ang="0">
                    <a:pos x="35" y="354"/>
                  </a:cxn>
                  <a:cxn ang="0">
                    <a:pos x="80" y="333"/>
                  </a:cxn>
                  <a:cxn ang="0">
                    <a:pos x="45" y="270"/>
                  </a:cxn>
                  <a:cxn ang="0">
                    <a:pos x="32" y="223"/>
                  </a:cxn>
                  <a:cxn ang="0">
                    <a:pos x="71" y="255"/>
                  </a:cxn>
                  <a:cxn ang="0">
                    <a:pos x="92" y="196"/>
                  </a:cxn>
                  <a:cxn ang="0">
                    <a:pos x="59" y="159"/>
                  </a:cxn>
                  <a:cxn ang="0">
                    <a:pos x="77" y="136"/>
                  </a:cxn>
                  <a:cxn ang="0">
                    <a:pos x="138" y="8"/>
                  </a:cxn>
                  <a:cxn ang="0">
                    <a:pos x="123" y="141"/>
                  </a:cxn>
                  <a:cxn ang="0">
                    <a:pos x="117" y="283"/>
                  </a:cxn>
                  <a:cxn ang="0">
                    <a:pos x="92" y="417"/>
                  </a:cxn>
                  <a:cxn ang="0">
                    <a:pos x="20" y="489"/>
                  </a:cxn>
                  <a:cxn ang="0">
                    <a:pos x="0" y="518"/>
                  </a:cxn>
                </a:cxnLst>
                <a:rect l="0" t="0" r="r" b="b"/>
                <a:pathLst>
                  <a:path w="154" h="518">
                    <a:moveTo>
                      <a:pt x="30" y="489"/>
                    </a:moveTo>
                    <a:cubicBezTo>
                      <a:pt x="46" y="468"/>
                      <a:pt x="64" y="451"/>
                      <a:pt x="67" y="424"/>
                    </a:cubicBezTo>
                    <a:cubicBezTo>
                      <a:pt x="70" y="394"/>
                      <a:pt x="45" y="378"/>
                      <a:pt x="35" y="354"/>
                    </a:cubicBezTo>
                    <a:cubicBezTo>
                      <a:pt x="60" y="347"/>
                      <a:pt x="76" y="362"/>
                      <a:pt x="80" y="333"/>
                    </a:cubicBezTo>
                    <a:cubicBezTo>
                      <a:pt x="83" y="305"/>
                      <a:pt x="64" y="288"/>
                      <a:pt x="45" y="270"/>
                    </a:cubicBezTo>
                    <a:cubicBezTo>
                      <a:pt x="35" y="261"/>
                      <a:pt x="5" y="234"/>
                      <a:pt x="32" y="223"/>
                    </a:cubicBezTo>
                    <a:cubicBezTo>
                      <a:pt x="52" y="215"/>
                      <a:pt x="40" y="260"/>
                      <a:pt x="71" y="255"/>
                    </a:cubicBezTo>
                    <a:cubicBezTo>
                      <a:pt x="70" y="230"/>
                      <a:pt x="91" y="217"/>
                      <a:pt x="92" y="196"/>
                    </a:cubicBezTo>
                    <a:cubicBezTo>
                      <a:pt x="93" y="174"/>
                      <a:pt x="62" y="175"/>
                      <a:pt x="59" y="159"/>
                    </a:cubicBezTo>
                    <a:cubicBezTo>
                      <a:pt x="57" y="149"/>
                      <a:pt x="72" y="143"/>
                      <a:pt x="77" y="136"/>
                    </a:cubicBezTo>
                    <a:cubicBezTo>
                      <a:pt x="99" y="98"/>
                      <a:pt x="75" y="0"/>
                      <a:pt x="138" y="8"/>
                    </a:cubicBezTo>
                    <a:cubicBezTo>
                      <a:pt x="154" y="56"/>
                      <a:pt x="128" y="97"/>
                      <a:pt x="123" y="141"/>
                    </a:cubicBezTo>
                    <a:cubicBezTo>
                      <a:pt x="119" y="188"/>
                      <a:pt x="117" y="234"/>
                      <a:pt x="117" y="283"/>
                    </a:cubicBezTo>
                    <a:cubicBezTo>
                      <a:pt x="117" y="331"/>
                      <a:pt x="112" y="374"/>
                      <a:pt x="92" y="417"/>
                    </a:cubicBezTo>
                    <a:cubicBezTo>
                      <a:pt x="74" y="454"/>
                      <a:pt x="49" y="463"/>
                      <a:pt x="20" y="489"/>
                    </a:cubicBezTo>
                    <a:cubicBezTo>
                      <a:pt x="13" y="495"/>
                      <a:pt x="4" y="510"/>
                      <a:pt x="0" y="518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0" name="Freeform 59"/>
              <p:cNvSpPr>
                <a:spLocks/>
              </p:cNvSpPr>
              <p:nvPr/>
            </p:nvSpPr>
            <p:spPr bwMode="gray">
              <a:xfrm>
                <a:off x="-9431338" y="-8450262"/>
                <a:ext cx="1162050" cy="1879600"/>
              </a:xfrm>
              <a:custGeom>
                <a:avLst/>
                <a:gdLst/>
                <a:ahLst/>
                <a:cxnLst>
                  <a:cxn ang="0">
                    <a:pos x="0" y="501"/>
                  </a:cxn>
                  <a:cxn ang="0">
                    <a:pos x="45" y="398"/>
                  </a:cxn>
                  <a:cxn ang="0">
                    <a:pos x="99" y="304"/>
                  </a:cxn>
                  <a:cxn ang="0">
                    <a:pos x="163" y="229"/>
                  </a:cxn>
                  <a:cxn ang="0">
                    <a:pos x="208" y="144"/>
                  </a:cxn>
                  <a:cxn ang="0">
                    <a:pos x="254" y="46"/>
                  </a:cxn>
                  <a:cxn ang="0">
                    <a:pos x="302" y="94"/>
                  </a:cxn>
                  <a:cxn ang="0">
                    <a:pos x="189" y="269"/>
                  </a:cxn>
                  <a:cxn ang="0">
                    <a:pos x="5" y="501"/>
                  </a:cxn>
                </a:cxnLst>
                <a:rect l="0" t="0" r="r" b="b"/>
                <a:pathLst>
                  <a:path w="310" h="501">
                    <a:moveTo>
                      <a:pt x="0" y="501"/>
                    </a:moveTo>
                    <a:cubicBezTo>
                      <a:pt x="44" y="466"/>
                      <a:pt x="32" y="446"/>
                      <a:pt x="45" y="398"/>
                    </a:cubicBezTo>
                    <a:cubicBezTo>
                      <a:pt x="53" y="368"/>
                      <a:pt x="81" y="328"/>
                      <a:pt x="99" y="304"/>
                    </a:cubicBezTo>
                    <a:cubicBezTo>
                      <a:pt x="118" y="278"/>
                      <a:pt x="142" y="254"/>
                      <a:pt x="163" y="229"/>
                    </a:cubicBezTo>
                    <a:cubicBezTo>
                      <a:pt x="187" y="201"/>
                      <a:pt x="194" y="180"/>
                      <a:pt x="208" y="144"/>
                    </a:cubicBezTo>
                    <a:cubicBezTo>
                      <a:pt x="220" y="112"/>
                      <a:pt x="231" y="71"/>
                      <a:pt x="254" y="46"/>
                    </a:cubicBezTo>
                    <a:cubicBezTo>
                      <a:pt x="295" y="0"/>
                      <a:pt x="310" y="43"/>
                      <a:pt x="302" y="94"/>
                    </a:cubicBezTo>
                    <a:cubicBezTo>
                      <a:pt x="292" y="166"/>
                      <a:pt x="244" y="224"/>
                      <a:pt x="189" y="269"/>
                    </a:cubicBezTo>
                    <a:cubicBezTo>
                      <a:pt x="107" y="336"/>
                      <a:pt x="99" y="445"/>
                      <a:pt x="5" y="501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1" name="Freeform 60"/>
              <p:cNvSpPr>
                <a:spLocks/>
              </p:cNvSpPr>
              <p:nvPr/>
            </p:nvSpPr>
            <p:spPr bwMode="gray">
              <a:xfrm>
                <a:off x="-9469438" y="-4321175"/>
                <a:ext cx="1522413" cy="2659063"/>
              </a:xfrm>
              <a:custGeom>
                <a:avLst/>
                <a:gdLst/>
                <a:ahLst/>
                <a:cxnLst>
                  <a:cxn ang="0">
                    <a:pos x="183" y="273"/>
                  </a:cxn>
                  <a:cxn ang="0">
                    <a:pos x="287" y="144"/>
                  </a:cxn>
                  <a:cxn ang="0">
                    <a:pos x="372" y="0"/>
                  </a:cxn>
                  <a:cxn ang="0">
                    <a:pos x="333" y="194"/>
                  </a:cxn>
                  <a:cxn ang="0">
                    <a:pos x="254" y="399"/>
                  </a:cxn>
                  <a:cxn ang="0">
                    <a:pos x="139" y="581"/>
                  </a:cxn>
                  <a:cxn ang="0">
                    <a:pos x="0" y="709"/>
                  </a:cxn>
                  <a:cxn ang="0">
                    <a:pos x="150" y="506"/>
                  </a:cxn>
                  <a:cxn ang="0">
                    <a:pos x="183" y="273"/>
                  </a:cxn>
                </a:cxnLst>
                <a:rect l="0" t="0" r="r" b="b"/>
                <a:pathLst>
                  <a:path w="406" h="709">
                    <a:moveTo>
                      <a:pt x="183" y="273"/>
                    </a:moveTo>
                    <a:cubicBezTo>
                      <a:pt x="212" y="228"/>
                      <a:pt x="261" y="193"/>
                      <a:pt x="287" y="144"/>
                    </a:cubicBezTo>
                    <a:cubicBezTo>
                      <a:pt x="314" y="95"/>
                      <a:pt x="328" y="39"/>
                      <a:pt x="372" y="0"/>
                    </a:cubicBezTo>
                    <a:cubicBezTo>
                      <a:pt x="406" y="34"/>
                      <a:pt x="347" y="155"/>
                      <a:pt x="333" y="194"/>
                    </a:cubicBezTo>
                    <a:cubicBezTo>
                      <a:pt x="310" y="260"/>
                      <a:pt x="289" y="336"/>
                      <a:pt x="254" y="399"/>
                    </a:cubicBezTo>
                    <a:cubicBezTo>
                      <a:pt x="218" y="462"/>
                      <a:pt x="173" y="515"/>
                      <a:pt x="139" y="581"/>
                    </a:cubicBezTo>
                    <a:cubicBezTo>
                      <a:pt x="107" y="643"/>
                      <a:pt x="56" y="674"/>
                      <a:pt x="0" y="709"/>
                    </a:cubicBezTo>
                    <a:cubicBezTo>
                      <a:pt x="43" y="636"/>
                      <a:pt x="120" y="585"/>
                      <a:pt x="150" y="506"/>
                    </a:cubicBezTo>
                    <a:cubicBezTo>
                      <a:pt x="176" y="437"/>
                      <a:pt x="241" y="331"/>
                      <a:pt x="183" y="273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2" name="Freeform 61"/>
              <p:cNvSpPr>
                <a:spLocks/>
              </p:cNvSpPr>
              <p:nvPr/>
            </p:nvSpPr>
            <p:spPr bwMode="gray">
              <a:xfrm>
                <a:off x="-11423650" y="-5618162"/>
                <a:ext cx="1373188" cy="1905000"/>
              </a:xfrm>
              <a:custGeom>
                <a:avLst/>
                <a:gdLst/>
                <a:ahLst/>
                <a:cxnLst>
                  <a:cxn ang="0">
                    <a:pos x="307" y="34"/>
                  </a:cxn>
                  <a:cxn ang="0">
                    <a:pos x="229" y="163"/>
                  </a:cxn>
                  <a:cxn ang="0">
                    <a:pos x="170" y="277"/>
                  </a:cxn>
                  <a:cxn ang="0">
                    <a:pos x="0" y="453"/>
                  </a:cxn>
                  <a:cxn ang="0">
                    <a:pos x="114" y="396"/>
                  </a:cxn>
                  <a:cxn ang="0">
                    <a:pos x="119" y="508"/>
                  </a:cxn>
                  <a:cxn ang="0">
                    <a:pos x="249" y="266"/>
                  </a:cxn>
                  <a:cxn ang="0">
                    <a:pos x="318" y="0"/>
                  </a:cxn>
                  <a:cxn ang="0">
                    <a:pos x="307" y="44"/>
                  </a:cxn>
                </a:cxnLst>
                <a:rect l="0" t="0" r="r" b="b"/>
                <a:pathLst>
                  <a:path w="366" h="508">
                    <a:moveTo>
                      <a:pt x="307" y="34"/>
                    </a:moveTo>
                    <a:cubicBezTo>
                      <a:pt x="311" y="80"/>
                      <a:pt x="248" y="125"/>
                      <a:pt x="229" y="163"/>
                    </a:cubicBezTo>
                    <a:cubicBezTo>
                      <a:pt x="211" y="201"/>
                      <a:pt x="196" y="240"/>
                      <a:pt x="170" y="277"/>
                    </a:cubicBezTo>
                    <a:cubicBezTo>
                      <a:pt x="118" y="348"/>
                      <a:pt x="61" y="401"/>
                      <a:pt x="0" y="453"/>
                    </a:cubicBezTo>
                    <a:cubicBezTo>
                      <a:pt x="32" y="439"/>
                      <a:pt x="77" y="389"/>
                      <a:pt x="114" y="396"/>
                    </a:cubicBezTo>
                    <a:cubicBezTo>
                      <a:pt x="172" y="406"/>
                      <a:pt x="150" y="477"/>
                      <a:pt x="119" y="508"/>
                    </a:cubicBezTo>
                    <a:cubicBezTo>
                      <a:pt x="178" y="431"/>
                      <a:pt x="210" y="355"/>
                      <a:pt x="249" y="266"/>
                    </a:cubicBezTo>
                    <a:cubicBezTo>
                      <a:pt x="266" y="228"/>
                      <a:pt x="366" y="2"/>
                      <a:pt x="318" y="0"/>
                    </a:cubicBezTo>
                    <a:cubicBezTo>
                      <a:pt x="314" y="14"/>
                      <a:pt x="309" y="30"/>
                      <a:pt x="307" y="44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3" name="Freeform 62"/>
              <p:cNvSpPr>
                <a:spLocks/>
              </p:cNvSpPr>
              <p:nvPr/>
            </p:nvSpPr>
            <p:spPr bwMode="gray">
              <a:xfrm>
                <a:off x="-10220325" y="-1512887"/>
                <a:ext cx="420688" cy="338138"/>
              </a:xfrm>
              <a:custGeom>
                <a:avLst/>
                <a:gdLst/>
                <a:ahLst/>
                <a:cxnLst>
                  <a:cxn ang="0">
                    <a:pos x="90" y="90"/>
                  </a:cxn>
                  <a:cxn ang="0">
                    <a:pos x="20" y="30"/>
                  </a:cxn>
                  <a:cxn ang="0">
                    <a:pos x="30" y="74"/>
                  </a:cxn>
                  <a:cxn ang="0">
                    <a:pos x="85" y="56"/>
                  </a:cxn>
                  <a:cxn ang="0">
                    <a:pos x="95" y="90"/>
                  </a:cxn>
                </a:cxnLst>
                <a:rect l="0" t="0" r="r" b="b"/>
                <a:pathLst>
                  <a:path w="112" h="90">
                    <a:moveTo>
                      <a:pt x="90" y="90"/>
                    </a:moveTo>
                    <a:cubicBezTo>
                      <a:pt x="112" y="50"/>
                      <a:pt x="51" y="0"/>
                      <a:pt x="20" y="30"/>
                    </a:cubicBezTo>
                    <a:cubicBezTo>
                      <a:pt x="0" y="49"/>
                      <a:pt x="11" y="69"/>
                      <a:pt x="30" y="74"/>
                    </a:cubicBezTo>
                    <a:cubicBezTo>
                      <a:pt x="29" y="74"/>
                      <a:pt x="66" y="52"/>
                      <a:pt x="85" y="56"/>
                    </a:cubicBezTo>
                    <a:cubicBezTo>
                      <a:pt x="92" y="66"/>
                      <a:pt x="96" y="77"/>
                      <a:pt x="95" y="90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4" name="Freeform 63"/>
              <p:cNvSpPr>
                <a:spLocks/>
              </p:cNvSpPr>
              <p:nvPr/>
            </p:nvSpPr>
            <p:spPr bwMode="gray">
              <a:xfrm>
                <a:off x="-8858250" y="-4695825"/>
                <a:ext cx="719138" cy="952500"/>
              </a:xfrm>
              <a:custGeom>
                <a:avLst/>
                <a:gdLst/>
                <a:ahLst/>
                <a:cxnLst>
                  <a:cxn ang="0">
                    <a:pos x="20" y="254"/>
                  </a:cxn>
                  <a:cxn ang="0">
                    <a:pos x="85" y="22"/>
                  </a:cxn>
                  <a:cxn ang="0">
                    <a:pos x="27" y="179"/>
                  </a:cxn>
                  <a:cxn ang="0">
                    <a:pos x="0" y="249"/>
                  </a:cxn>
                </a:cxnLst>
                <a:rect l="0" t="0" r="r" b="b"/>
                <a:pathLst>
                  <a:path w="192" h="254">
                    <a:moveTo>
                      <a:pt x="20" y="254"/>
                    </a:moveTo>
                    <a:cubicBezTo>
                      <a:pt x="81" y="230"/>
                      <a:pt x="192" y="0"/>
                      <a:pt x="85" y="22"/>
                    </a:cubicBezTo>
                    <a:cubicBezTo>
                      <a:pt x="77" y="69"/>
                      <a:pt x="74" y="150"/>
                      <a:pt x="27" y="179"/>
                    </a:cubicBezTo>
                    <a:cubicBezTo>
                      <a:pt x="86" y="168"/>
                      <a:pt x="52" y="248"/>
                      <a:pt x="0" y="249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5" name="Freeform 64"/>
              <p:cNvSpPr>
                <a:spLocks/>
              </p:cNvSpPr>
              <p:nvPr/>
            </p:nvSpPr>
            <p:spPr bwMode="gray">
              <a:xfrm>
                <a:off x="-11404600" y="-7046912"/>
                <a:ext cx="619125" cy="1311275"/>
              </a:xfrm>
              <a:custGeom>
                <a:avLst/>
                <a:gdLst/>
                <a:ahLst/>
                <a:cxnLst>
                  <a:cxn ang="0">
                    <a:pos x="15" y="340"/>
                  </a:cxn>
                  <a:cxn ang="0">
                    <a:pos x="132" y="151"/>
                  </a:cxn>
                  <a:cxn ang="0">
                    <a:pos x="163" y="58"/>
                  </a:cxn>
                  <a:cxn ang="0">
                    <a:pos x="130" y="43"/>
                  </a:cxn>
                  <a:cxn ang="0">
                    <a:pos x="109" y="127"/>
                  </a:cxn>
                  <a:cxn ang="0">
                    <a:pos x="70" y="197"/>
                  </a:cxn>
                  <a:cxn ang="0">
                    <a:pos x="0" y="350"/>
                  </a:cxn>
                </a:cxnLst>
                <a:rect l="0" t="0" r="r" b="b"/>
                <a:pathLst>
                  <a:path w="165" h="350">
                    <a:moveTo>
                      <a:pt x="15" y="340"/>
                    </a:moveTo>
                    <a:cubicBezTo>
                      <a:pt x="70" y="316"/>
                      <a:pt x="104" y="202"/>
                      <a:pt x="132" y="151"/>
                    </a:cubicBezTo>
                    <a:cubicBezTo>
                      <a:pt x="147" y="125"/>
                      <a:pt x="162" y="87"/>
                      <a:pt x="163" y="58"/>
                    </a:cubicBezTo>
                    <a:cubicBezTo>
                      <a:pt x="165" y="15"/>
                      <a:pt x="153" y="0"/>
                      <a:pt x="130" y="43"/>
                    </a:cubicBezTo>
                    <a:cubicBezTo>
                      <a:pt x="119" y="62"/>
                      <a:pt x="116" y="107"/>
                      <a:pt x="109" y="127"/>
                    </a:cubicBezTo>
                    <a:cubicBezTo>
                      <a:pt x="101" y="151"/>
                      <a:pt x="81" y="177"/>
                      <a:pt x="70" y="197"/>
                    </a:cubicBezTo>
                    <a:cubicBezTo>
                      <a:pt x="44" y="248"/>
                      <a:pt x="38" y="310"/>
                      <a:pt x="0" y="350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6" name="Freeform 65"/>
              <p:cNvSpPr>
                <a:spLocks/>
              </p:cNvSpPr>
              <p:nvPr/>
            </p:nvSpPr>
            <p:spPr bwMode="gray">
              <a:xfrm>
                <a:off x="-9620250" y="-4902200"/>
                <a:ext cx="676275" cy="812800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35" y="130"/>
                  </a:cxn>
                  <a:cxn ang="0">
                    <a:pos x="35" y="217"/>
                  </a:cxn>
                  <a:cxn ang="0">
                    <a:pos x="71" y="105"/>
                  </a:cxn>
                  <a:cxn ang="0">
                    <a:pos x="40" y="1"/>
                  </a:cxn>
                  <a:cxn ang="0">
                    <a:pos x="59" y="0"/>
                  </a:cxn>
                </a:cxnLst>
                <a:rect l="0" t="0" r="r" b="b"/>
                <a:pathLst>
                  <a:path w="180" h="217">
                    <a:moveTo>
                      <a:pt x="59" y="5"/>
                    </a:moveTo>
                    <a:cubicBezTo>
                      <a:pt x="107" y="26"/>
                      <a:pt x="180" y="61"/>
                      <a:pt x="135" y="130"/>
                    </a:cubicBezTo>
                    <a:cubicBezTo>
                      <a:pt x="111" y="167"/>
                      <a:pt x="46" y="172"/>
                      <a:pt x="35" y="217"/>
                    </a:cubicBezTo>
                    <a:cubicBezTo>
                      <a:pt x="0" y="167"/>
                      <a:pt x="53" y="144"/>
                      <a:pt x="71" y="105"/>
                    </a:cubicBezTo>
                    <a:cubicBezTo>
                      <a:pt x="97" y="49"/>
                      <a:pt x="26" y="50"/>
                      <a:pt x="40" y="1"/>
                    </a:cubicBezTo>
                    <a:cubicBezTo>
                      <a:pt x="47" y="0"/>
                      <a:pt x="53" y="0"/>
                      <a:pt x="59" y="0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7" name="Freeform 66"/>
              <p:cNvSpPr>
                <a:spLocks/>
              </p:cNvSpPr>
              <p:nvPr/>
            </p:nvSpPr>
            <p:spPr bwMode="gray">
              <a:xfrm>
                <a:off x="-11168063" y="-1050925"/>
                <a:ext cx="295275" cy="250825"/>
              </a:xfrm>
              <a:custGeom>
                <a:avLst/>
                <a:gdLst/>
                <a:ahLst/>
                <a:cxnLst>
                  <a:cxn ang="0">
                    <a:pos x="21" y="7"/>
                  </a:cxn>
                  <a:cxn ang="0">
                    <a:pos x="79" y="60"/>
                  </a:cxn>
                  <a:cxn ang="0">
                    <a:pos x="40" y="2"/>
                  </a:cxn>
                  <a:cxn ang="0">
                    <a:pos x="16" y="2"/>
                  </a:cxn>
                </a:cxnLst>
                <a:rect l="0" t="0" r="r" b="b"/>
                <a:pathLst>
                  <a:path w="79" h="67">
                    <a:moveTo>
                      <a:pt x="21" y="7"/>
                    </a:moveTo>
                    <a:cubicBezTo>
                      <a:pt x="0" y="51"/>
                      <a:pt x="41" y="67"/>
                      <a:pt x="79" y="60"/>
                    </a:cubicBezTo>
                    <a:cubicBezTo>
                      <a:pt x="51" y="52"/>
                      <a:pt x="33" y="35"/>
                      <a:pt x="40" y="2"/>
                    </a:cubicBezTo>
                    <a:cubicBezTo>
                      <a:pt x="33" y="1"/>
                      <a:pt x="23" y="0"/>
                      <a:pt x="16" y="2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8" name="Freeform 67"/>
              <p:cNvSpPr>
                <a:spLocks/>
              </p:cNvSpPr>
              <p:nvPr/>
            </p:nvSpPr>
            <p:spPr bwMode="gray">
              <a:xfrm>
                <a:off x="-11630025" y="-10137775"/>
                <a:ext cx="1485900" cy="847725"/>
              </a:xfrm>
              <a:custGeom>
                <a:avLst/>
                <a:gdLst/>
                <a:ahLst/>
                <a:cxnLst>
                  <a:cxn ang="0">
                    <a:pos x="5" y="117"/>
                  </a:cxn>
                  <a:cxn ang="0">
                    <a:pos x="89" y="142"/>
                  </a:cxn>
                  <a:cxn ang="0">
                    <a:pos x="189" y="177"/>
                  </a:cxn>
                  <a:cxn ang="0">
                    <a:pos x="396" y="226"/>
                  </a:cxn>
                  <a:cxn ang="0">
                    <a:pos x="396" y="108"/>
                  </a:cxn>
                  <a:cxn ang="0">
                    <a:pos x="193" y="63"/>
                  </a:cxn>
                  <a:cxn ang="0">
                    <a:pos x="11" y="0"/>
                  </a:cxn>
                  <a:cxn ang="0">
                    <a:pos x="0" y="112"/>
                  </a:cxn>
                </a:cxnLst>
                <a:rect l="0" t="0" r="r" b="b"/>
                <a:pathLst>
                  <a:path w="396" h="226">
                    <a:moveTo>
                      <a:pt x="5" y="117"/>
                    </a:moveTo>
                    <a:cubicBezTo>
                      <a:pt x="28" y="114"/>
                      <a:pt x="67" y="135"/>
                      <a:pt x="89" y="142"/>
                    </a:cubicBezTo>
                    <a:cubicBezTo>
                      <a:pt x="123" y="153"/>
                      <a:pt x="155" y="166"/>
                      <a:pt x="189" y="177"/>
                    </a:cubicBezTo>
                    <a:cubicBezTo>
                      <a:pt x="257" y="198"/>
                      <a:pt x="325" y="217"/>
                      <a:pt x="396" y="226"/>
                    </a:cubicBezTo>
                    <a:cubicBezTo>
                      <a:pt x="393" y="188"/>
                      <a:pt x="389" y="145"/>
                      <a:pt x="396" y="108"/>
                    </a:cubicBezTo>
                    <a:cubicBezTo>
                      <a:pt x="320" y="104"/>
                      <a:pt x="263" y="86"/>
                      <a:pt x="193" y="63"/>
                    </a:cubicBezTo>
                    <a:cubicBezTo>
                      <a:pt x="133" y="42"/>
                      <a:pt x="66" y="36"/>
                      <a:pt x="11" y="0"/>
                    </a:cubicBezTo>
                    <a:cubicBezTo>
                      <a:pt x="2" y="36"/>
                      <a:pt x="4" y="76"/>
                      <a:pt x="0" y="112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69" name="Freeform 68"/>
              <p:cNvSpPr>
                <a:spLocks/>
              </p:cNvSpPr>
              <p:nvPr/>
            </p:nvSpPr>
            <p:spPr bwMode="gray">
              <a:xfrm>
                <a:off x="-8731250" y="-10564812"/>
                <a:ext cx="574675" cy="1049338"/>
              </a:xfrm>
              <a:custGeom>
                <a:avLst/>
                <a:gdLst/>
                <a:ahLst/>
                <a:cxnLst>
                  <a:cxn ang="0">
                    <a:pos x="1" y="182"/>
                  </a:cxn>
                  <a:cxn ang="0">
                    <a:pos x="35" y="156"/>
                  </a:cxn>
                  <a:cxn ang="0">
                    <a:pos x="130" y="0"/>
                  </a:cxn>
                  <a:cxn ang="0">
                    <a:pos x="110" y="177"/>
                  </a:cxn>
                  <a:cxn ang="0">
                    <a:pos x="2" y="280"/>
                  </a:cxn>
                  <a:cxn ang="0">
                    <a:pos x="1" y="192"/>
                  </a:cxn>
                </a:cxnLst>
                <a:rect l="0" t="0" r="r" b="b"/>
                <a:pathLst>
                  <a:path w="153" h="280">
                    <a:moveTo>
                      <a:pt x="1" y="182"/>
                    </a:moveTo>
                    <a:cubicBezTo>
                      <a:pt x="12" y="173"/>
                      <a:pt x="24" y="163"/>
                      <a:pt x="35" y="156"/>
                    </a:cubicBezTo>
                    <a:cubicBezTo>
                      <a:pt x="51" y="101"/>
                      <a:pt x="116" y="61"/>
                      <a:pt x="130" y="0"/>
                    </a:cubicBezTo>
                    <a:cubicBezTo>
                      <a:pt x="153" y="54"/>
                      <a:pt x="146" y="136"/>
                      <a:pt x="110" y="177"/>
                    </a:cubicBezTo>
                    <a:cubicBezTo>
                      <a:pt x="82" y="209"/>
                      <a:pt x="44" y="265"/>
                      <a:pt x="2" y="280"/>
                    </a:cubicBezTo>
                    <a:cubicBezTo>
                      <a:pt x="0" y="251"/>
                      <a:pt x="1" y="221"/>
                      <a:pt x="1" y="192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0" name="Freeform 69"/>
              <p:cNvSpPr>
                <a:spLocks/>
              </p:cNvSpPr>
              <p:nvPr/>
            </p:nvSpPr>
            <p:spPr bwMode="gray">
              <a:xfrm>
                <a:off x="-9372600" y="-9818687"/>
                <a:ext cx="657225" cy="512763"/>
              </a:xfrm>
              <a:custGeom>
                <a:avLst/>
                <a:gdLst/>
                <a:ahLst/>
                <a:cxnLst>
                  <a:cxn ang="0">
                    <a:pos x="8" y="117"/>
                  </a:cxn>
                  <a:cxn ang="0">
                    <a:pos x="4" y="38"/>
                  </a:cxn>
                  <a:cxn ang="0">
                    <a:pos x="128" y="0"/>
                  </a:cxn>
                  <a:cxn ang="0">
                    <a:pos x="132" y="36"/>
                  </a:cxn>
                  <a:cxn ang="0">
                    <a:pos x="108" y="56"/>
                  </a:cxn>
                  <a:cxn ang="0">
                    <a:pos x="133" y="59"/>
                  </a:cxn>
                  <a:cxn ang="0">
                    <a:pos x="3" y="127"/>
                  </a:cxn>
                </a:cxnLst>
                <a:rect l="0" t="0" r="r" b="b"/>
                <a:pathLst>
                  <a:path w="175" h="137">
                    <a:moveTo>
                      <a:pt x="8" y="117"/>
                    </a:moveTo>
                    <a:cubicBezTo>
                      <a:pt x="0" y="97"/>
                      <a:pt x="3" y="63"/>
                      <a:pt x="4" y="38"/>
                    </a:cubicBezTo>
                    <a:cubicBezTo>
                      <a:pt x="54" y="35"/>
                      <a:pt x="88" y="28"/>
                      <a:pt x="128" y="0"/>
                    </a:cubicBezTo>
                    <a:cubicBezTo>
                      <a:pt x="130" y="8"/>
                      <a:pt x="132" y="30"/>
                      <a:pt x="132" y="36"/>
                    </a:cubicBezTo>
                    <a:cubicBezTo>
                      <a:pt x="116" y="41"/>
                      <a:pt x="116" y="50"/>
                      <a:pt x="108" y="56"/>
                    </a:cubicBezTo>
                    <a:cubicBezTo>
                      <a:pt x="117" y="56"/>
                      <a:pt x="125" y="60"/>
                      <a:pt x="133" y="59"/>
                    </a:cubicBezTo>
                    <a:cubicBezTo>
                      <a:pt x="175" y="113"/>
                      <a:pt x="36" y="137"/>
                      <a:pt x="3" y="127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1" name="Freeform 70"/>
              <p:cNvSpPr>
                <a:spLocks/>
              </p:cNvSpPr>
              <p:nvPr/>
            </p:nvSpPr>
            <p:spPr bwMode="gray">
              <a:xfrm>
                <a:off x="-9975850" y="-9710737"/>
                <a:ext cx="461963" cy="409575"/>
              </a:xfrm>
              <a:custGeom>
                <a:avLst/>
                <a:gdLst/>
                <a:ahLst/>
                <a:cxnLst>
                  <a:cxn ang="0">
                    <a:pos x="1" y="13"/>
                  </a:cxn>
                  <a:cxn ang="0">
                    <a:pos x="1" y="102"/>
                  </a:cxn>
                  <a:cxn ang="0">
                    <a:pos x="114" y="107"/>
                  </a:cxn>
                  <a:cxn ang="0">
                    <a:pos x="100" y="13"/>
                  </a:cxn>
                  <a:cxn ang="0">
                    <a:pos x="1" y="8"/>
                  </a:cxn>
                </a:cxnLst>
                <a:rect l="0" t="0" r="r" b="b"/>
                <a:pathLst>
                  <a:path w="123" h="109">
                    <a:moveTo>
                      <a:pt x="1" y="13"/>
                    </a:moveTo>
                    <a:cubicBezTo>
                      <a:pt x="1" y="43"/>
                      <a:pt x="0" y="73"/>
                      <a:pt x="1" y="102"/>
                    </a:cubicBezTo>
                    <a:cubicBezTo>
                      <a:pt x="39" y="99"/>
                      <a:pt x="76" y="109"/>
                      <a:pt x="114" y="107"/>
                    </a:cubicBezTo>
                    <a:cubicBezTo>
                      <a:pt x="116" y="74"/>
                      <a:pt x="123" y="30"/>
                      <a:pt x="100" y="13"/>
                    </a:cubicBezTo>
                    <a:cubicBezTo>
                      <a:pt x="81" y="0"/>
                      <a:pt x="25" y="8"/>
                      <a:pt x="1" y="8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2" name="Freeform 71"/>
              <p:cNvSpPr>
                <a:spLocks/>
              </p:cNvSpPr>
              <p:nvPr/>
            </p:nvSpPr>
            <p:spPr bwMode="gray">
              <a:xfrm>
                <a:off x="-9593263" y="-9185275"/>
                <a:ext cx="573088" cy="2452688"/>
              </a:xfrm>
              <a:custGeom>
                <a:avLst/>
                <a:gdLst/>
                <a:ahLst/>
                <a:cxnLst>
                  <a:cxn ang="0">
                    <a:pos x="138" y="0"/>
                  </a:cxn>
                  <a:cxn ang="0">
                    <a:pos x="149" y="67"/>
                  </a:cxn>
                  <a:cxn ang="0">
                    <a:pos x="138" y="141"/>
                  </a:cxn>
                  <a:cxn ang="0">
                    <a:pos x="91" y="316"/>
                  </a:cxn>
                  <a:cxn ang="0">
                    <a:pos x="33" y="487"/>
                  </a:cxn>
                  <a:cxn ang="0">
                    <a:pos x="0" y="654"/>
                  </a:cxn>
                  <a:cxn ang="0">
                    <a:pos x="23" y="484"/>
                  </a:cxn>
                  <a:cxn ang="0">
                    <a:pos x="75" y="338"/>
                  </a:cxn>
                  <a:cxn ang="0">
                    <a:pos x="116" y="186"/>
                  </a:cxn>
                  <a:cxn ang="0">
                    <a:pos x="127" y="93"/>
                  </a:cxn>
                  <a:cxn ang="0">
                    <a:pos x="109" y="12"/>
                  </a:cxn>
                  <a:cxn ang="0">
                    <a:pos x="138" y="4"/>
                  </a:cxn>
                </a:cxnLst>
                <a:rect l="0" t="0" r="r" b="b"/>
                <a:pathLst>
                  <a:path w="153" h="654">
                    <a:moveTo>
                      <a:pt x="138" y="0"/>
                    </a:moveTo>
                    <a:cubicBezTo>
                      <a:pt x="134" y="25"/>
                      <a:pt x="146" y="44"/>
                      <a:pt x="149" y="67"/>
                    </a:cubicBezTo>
                    <a:cubicBezTo>
                      <a:pt x="153" y="95"/>
                      <a:pt x="146" y="117"/>
                      <a:pt x="138" y="141"/>
                    </a:cubicBezTo>
                    <a:cubicBezTo>
                      <a:pt x="120" y="200"/>
                      <a:pt x="110" y="258"/>
                      <a:pt x="91" y="316"/>
                    </a:cubicBezTo>
                    <a:cubicBezTo>
                      <a:pt x="71" y="374"/>
                      <a:pt x="52" y="431"/>
                      <a:pt x="33" y="487"/>
                    </a:cubicBezTo>
                    <a:cubicBezTo>
                      <a:pt x="15" y="542"/>
                      <a:pt x="15" y="600"/>
                      <a:pt x="0" y="654"/>
                    </a:cubicBezTo>
                    <a:cubicBezTo>
                      <a:pt x="0" y="590"/>
                      <a:pt x="11" y="542"/>
                      <a:pt x="23" y="484"/>
                    </a:cubicBezTo>
                    <a:cubicBezTo>
                      <a:pt x="34" y="429"/>
                      <a:pt x="60" y="389"/>
                      <a:pt x="75" y="338"/>
                    </a:cubicBezTo>
                    <a:cubicBezTo>
                      <a:pt x="88" y="289"/>
                      <a:pt x="105" y="236"/>
                      <a:pt x="116" y="186"/>
                    </a:cubicBezTo>
                    <a:cubicBezTo>
                      <a:pt x="122" y="158"/>
                      <a:pt x="126" y="121"/>
                      <a:pt x="127" y="93"/>
                    </a:cubicBezTo>
                    <a:cubicBezTo>
                      <a:pt x="128" y="62"/>
                      <a:pt x="109" y="40"/>
                      <a:pt x="109" y="12"/>
                    </a:cubicBezTo>
                    <a:cubicBezTo>
                      <a:pt x="120" y="10"/>
                      <a:pt x="128" y="5"/>
                      <a:pt x="138" y="4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3" name="Freeform 72"/>
              <p:cNvSpPr>
                <a:spLocks/>
              </p:cNvSpPr>
              <p:nvPr/>
            </p:nvSpPr>
            <p:spPr bwMode="gray">
              <a:xfrm>
                <a:off x="-10085388" y="-4021137"/>
                <a:ext cx="1076325" cy="2747963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102" y="172"/>
                  </a:cxn>
                  <a:cxn ang="0">
                    <a:pos x="45" y="363"/>
                  </a:cxn>
                  <a:cxn ang="0">
                    <a:pos x="19" y="536"/>
                  </a:cxn>
                  <a:cxn ang="0">
                    <a:pos x="60" y="615"/>
                  </a:cxn>
                  <a:cxn ang="0">
                    <a:pos x="82" y="699"/>
                  </a:cxn>
                  <a:cxn ang="0">
                    <a:pos x="97" y="733"/>
                  </a:cxn>
                  <a:cxn ang="0">
                    <a:pos x="101" y="573"/>
                  </a:cxn>
                  <a:cxn ang="0">
                    <a:pos x="158" y="443"/>
                  </a:cxn>
                  <a:cxn ang="0">
                    <a:pos x="222" y="302"/>
                  </a:cxn>
                  <a:cxn ang="0">
                    <a:pos x="287" y="179"/>
                  </a:cxn>
                  <a:cxn ang="0">
                    <a:pos x="139" y="234"/>
                  </a:cxn>
                  <a:cxn ang="0">
                    <a:pos x="165" y="77"/>
                  </a:cxn>
                  <a:cxn ang="0">
                    <a:pos x="146" y="0"/>
                  </a:cxn>
                </a:cxnLst>
                <a:rect l="0" t="0" r="r" b="b"/>
                <a:pathLst>
                  <a:path w="287" h="733">
                    <a:moveTo>
                      <a:pt x="143" y="0"/>
                    </a:moveTo>
                    <a:cubicBezTo>
                      <a:pt x="143" y="64"/>
                      <a:pt x="120" y="113"/>
                      <a:pt x="102" y="172"/>
                    </a:cubicBezTo>
                    <a:cubicBezTo>
                      <a:pt x="83" y="238"/>
                      <a:pt x="76" y="301"/>
                      <a:pt x="45" y="363"/>
                    </a:cubicBezTo>
                    <a:cubicBezTo>
                      <a:pt x="19" y="416"/>
                      <a:pt x="0" y="484"/>
                      <a:pt x="19" y="536"/>
                    </a:cubicBezTo>
                    <a:cubicBezTo>
                      <a:pt x="28" y="562"/>
                      <a:pt x="53" y="587"/>
                      <a:pt x="60" y="615"/>
                    </a:cubicBezTo>
                    <a:cubicBezTo>
                      <a:pt x="69" y="649"/>
                      <a:pt x="67" y="668"/>
                      <a:pt x="82" y="699"/>
                    </a:cubicBezTo>
                    <a:cubicBezTo>
                      <a:pt x="89" y="712"/>
                      <a:pt x="88" y="723"/>
                      <a:pt x="97" y="733"/>
                    </a:cubicBezTo>
                    <a:cubicBezTo>
                      <a:pt x="101" y="680"/>
                      <a:pt x="91" y="624"/>
                      <a:pt x="101" y="573"/>
                    </a:cubicBezTo>
                    <a:cubicBezTo>
                      <a:pt x="110" y="524"/>
                      <a:pt x="143" y="490"/>
                      <a:pt x="158" y="443"/>
                    </a:cubicBezTo>
                    <a:cubicBezTo>
                      <a:pt x="174" y="388"/>
                      <a:pt x="191" y="350"/>
                      <a:pt x="222" y="302"/>
                    </a:cubicBezTo>
                    <a:cubicBezTo>
                      <a:pt x="244" y="267"/>
                      <a:pt x="286" y="222"/>
                      <a:pt x="287" y="179"/>
                    </a:cubicBezTo>
                    <a:cubicBezTo>
                      <a:pt x="245" y="177"/>
                      <a:pt x="148" y="312"/>
                      <a:pt x="139" y="234"/>
                    </a:cubicBezTo>
                    <a:cubicBezTo>
                      <a:pt x="132" y="179"/>
                      <a:pt x="278" y="98"/>
                      <a:pt x="165" y="77"/>
                    </a:cubicBezTo>
                    <a:cubicBezTo>
                      <a:pt x="164" y="48"/>
                      <a:pt x="170" y="19"/>
                      <a:pt x="146" y="0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4" name="Freeform 73"/>
              <p:cNvSpPr>
                <a:spLocks/>
              </p:cNvSpPr>
              <p:nvPr/>
            </p:nvSpPr>
            <p:spPr bwMode="gray">
              <a:xfrm>
                <a:off x="-11971338" y="-9609137"/>
                <a:ext cx="1200150" cy="979488"/>
              </a:xfrm>
              <a:custGeom>
                <a:avLst/>
                <a:gdLst/>
                <a:ahLst/>
                <a:cxnLst>
                  <a:cxn ang="0">
                    <a:pos x="95" y="5"/>
                  </a:cxn>
                  <a:cxn ang="0">
                    <a:pos x="199" y="53"/>
                  </a:cxn>
                  <a:cxn ang="0">
                    <a:pos x="320" y="102"/>
                  </a:cxn>
                  <a:cxn ang="0">
                    <a:pos x="221" y="101"/>
                  </a:cxn>
                  <a:cxn ang="0">
                    <a:pos x="140" y="69"/>
                  </a:cxn>
                  <a:cxn ang="0">
                    <a:pos x="158" y="105"/>
                  </a:cxn>
                  <a:cxn ang="0">
                    <a:pos x="107" y="102"/>
                  </a:cxn>
                  <a:cxn ang="0">
                    <a:pos x="88" y="128"/>
                  </a:cxn>
                  <a:cxn ang="0">
                    <a:pos x="64" y="143"/>
                  </a:cxn>
                  <a:cxn ang="0">
                    <a:pos x="49" y="261"/>
                  </a:cxn>
                  <a:cxn ang="0">
                    <a:pos x="2" y="191"/>
                  </a:cxn>
                  <a:cxn ang="0">
                    <a:pos x="38" y="134"/>
                  </a:cxn>
                  <a:cxn ang="0">
                    <a:pos x="72" y="71"/>
                  </a:cxn>
                  <a:cxn ang="0">
                    <a:pos x="91" y="9"/>
                  </a:cxn>
                </a:cxnLst>
                <a:rect l="0" t="0" r="r" b="b"/>
                <a:pathLst>
                  <a:path w="320" h="261">
                    <a:moveTo>
                      <a:pt x="95" y="5"/>
                    </a:moveTo>
                    <a:cubicBezTo>
                      <a:pt x="137" y="0"/>
                      <a:pt x="167" y="33"/>
                      <a:pt x="199" y="53"/>
                    </a:cubicBezTo>
                    <a:cubicBezTo>
                      <a:pt x="235" y="76"/>
                      <a:pt x="288" y="77"/>
                      <a:pt x="320" y="102"/>
                    </a:cubicBezTo>
                    <a:cubicBezTo>
                      <a:pt x="288" y="103"/>
                      <a:pt x="254" y="111"/>
                      <a:pt x="221" y="101"/>
                    </a:cubicBezTo>
                    <a:cubicBezTo>
                      <a:pt x="192" y="91"/>
                      <a:pt x="172" y="69"/>
                      <a:pt x="140" y="69"/>
                    </a:cubicBezTo>
                    <a:cubicBezTo>
                      <a:pt x="144" y="82"/>
                      <a:pt x="153" y="93"/>
                      <a:pt x="158" y="105"/>
                    </a:cubicBezTo>
                    <a:cubicBezTo>
                      <a:pt x="138" y="106"/>
                      <a:pt x="124" y="95"/>
                      <a:pt x="107" y="102"/>
                    </a:cubicBezTo>
                    <a:cubicBezTo>
                      <a:pt x="111" y="100"/>
                      <a:pt x="89" y="127"/>
                      <a:pt x="88" y="128"/>
                    </a:cubicBezTo>
                    <a:cubicBezTo>
                      <a:pt x="80" y="136"/>
                      <a:pt x="72" y="133"/>
                      <a:pt x="64" y="143"/>
                    </a:cubicBezTo>
                    <a:cubicBezTo>
                      <a:pt x="43" y="168"/>
                      <a:pt x="36" y="229"/>
                      <a:pt x="49" y="261"/>
                    </a:cubicBezTo>
                    <a:cubicBezTo>
                      <a:pt x="27" y="247"/>
                      <a:pt x="0" y="219"/>
                      <a:pt x="2" y="191"/>
                    </a:cubicBezTo>
                    <a:cubicBezTo>
                      <a:pt x="3" y="164"/>
                      <a:pt x="25" y="154"/>
                      <a:pt x="38" y="134"/>
                    </a:cubicBezTo>
                    <a:cubicBezTo>
                      <a:pt x="49" y="119"/>
                      <a:pt x="68" y="88"/>
                      <a:pt x="72" y="71"/>
                    </a:cubicBezTo>
                    <a:cubicBezTo>
                      <a:pt x="78" y="51"/>
                      <a:pt x="61" y="12"/>
                      <a:pt x="91" y="9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5" name="Freeform 74"/>
              <p:cNvSpPr>
                <a:spLocks/>
              </p:cNvSpPr>
              <p:nvPr/>
            </p:nvSpPr>
            <p:spPr bwMode="gray">
              <a:xfrm>
                <a:off x="-10425113" y="681038"/>
                <a:ext cx="719138" cy="484188"/>
              </a:xfrm>
              <a:custGeom>
                <a:avLst/>
                <a:gdLst/>
                <a:ahLst/>
                <a:cxnLst>
                  <a:cxn ang="0">
                    <a:pos x="18" y="7"/>
                  </a:cxn>
                  <a:cxn ang="0">
                    <a:pos x="51" y="31"/>
                  </a:cxn>
                  <a:cxn ang="0">
                    <a:pos x="95" y="45"/>
                  </a:cxn>
                  <a:cxn ang="0">
                    <a:pos x="181" y="75"/>
                  </a:cxn>
                  <a:cxn ang="0">
                    <a:pos x="78" y="85"/>
                  </a:cxn>
                  <a:cxn ang="0">
                    <a:pos x="0" y="12"/>
                  </a:cxn>
                  <a:cxn ang="0">
                    <a:pos x="7" y="7"/>
                  </a:cxn>
                </a:cxnLst>
                <a:rect l="0" t="0" r="r" b="b"/>
                <a:pathLst>
                  <a:path w="192" h="129">
                    <a:moveTo>
                      <a:pt x="18" y="7"/>
                    </a:moveTo>
                    <a:cubicBezTo>
                      <a:pt x="47" y="0"/>
                      <a:pt x="35" y="23"/>
                      <a:pt x="51" y="31"/>
                    </a:cubicBezTo>
                    <a:cubicBezTo>
                      <a:pt x="66" y="38"/>
                      <a:pt x="83" y="39"/>
                      <a:pt x="95" y="45"/>
                    </a:cubicBezTo>
                    <a:cubicBezTo>
                      <a:pt x="128" y="59"/>
                      <a:pt x="140" y="73"/>
                      <a:pt x="181" y="75"/>
                    </a:cubicBezTo>
                    <a:cubicBezTo>
                      <a:pt x="192" y="129"/>
                      <a:pt x="97" y="99"/>
                      <a:pt x="78" y="85"/>
                    </a:cubicBezTo>
                    <a:cubicBezTo>
                      <a:pt x="55" y="66"/>
                      <a:pt x="6" y="37"/>
                      <a:pt x="0" y="12"/>
                    </a:cubicBezTo>
                    <a:cubicBezTo>
                      <a:pt x="5" y="12"/>
                      <a:pt x="4" y="9"/>
                      <a:pt x="7" y="7"/>
                    </a:cubicBezTo>
                  </a:path>
                </a:pathLst>
              </a:custGeom>
              <a:solidFill>
                <a:srgbClr val="B3B3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6" name="Freeform 75"/>
              <p:cNvSpPr>
                <a:spLocks/>
              </p:cNvSpPr>
              <p:nvPr/>
            </p:nvSpPr>
            <p:spPr bwMode="gray">
              <a:xfrm>
                <a:off x="-9455150" y="714375"/>
                <a:ext cx="200025" cy="2524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6" y="42"/>
                  </a:cxn>
                  <a:cxn ang="0">
                    <a:pos x="1" y="55"/>
                  </a:cxn>
                  <a:cxn ang="0">
                    <a:pos x="0" y="62"/>
                  </a:cxn>
                  <a:cxn ang="0">
                    <a:pos x="33" y="65"/>
                  </a:cxn>
                  <a:cxn ang="0">
                    <a:pos x="48" y="2"/>
                  </a:cxn>
                  <a:cxn ang="0">
                    <a:pos x="27" y="6"/>
                  </a:cxn>
                </a:cxnLst>
                <a:rect l="0" t="0" r="r" b="b"/>
                <a:pathLst>
                  <a:path w="53" h="67">
                    <a:moveTo>
                      <a:pt x="30" y="2"/>
                    </a:moveTo>
                    <a:cubicBezTo>
                      <a:pt x="31" y="16"/>
                      <a:pt x="30" y="30"/>
                      <a:pt x="26" y="42"/>
                    </a:cubicBezTo>
                    <a:cubicBezTo>
                      <a:pt x="14" y="46"/>
                      <a:pt x="12" y="52"/>
                      <a:pt x="1" y="55"/>
                    </a:cubicBezTo>
                    <a:cubicBezTo>
                      <a:pt x="0" y="57"/>
                      <a:pt x="0" y="59"/>
                      <a:pt x="0" y="62"/>
                    </a:cubicBezTo>
                    <a:cubicBezTo>
                      <a:pt x="8" y="66"/>
                      <a:pt x="23" y="67"/>
                      <a:pt x="33" y="65"/>
                    </a:cubicBezTo>
                    <a:cubicBezTo>
                      <a:pt x="43" y="44"/>
                      <a:pt x="53" y="27"/>
                      <a:pt x="48" y="2"/>
                    </a:cubicBezTo>
                    <a:cubicBezTo>
                      <a:pt x="39" y="0"/>
                      <a:pt x="32" y="2"/>
                      <a:pt x="27" y="6"/>
                    </a:cubicBezTo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7" name="Freeform 76"/>
              <p:cNvSpPr>
                <a:spLocks/>
              </p:cNvSpPr>
              <p:nvPr/>
            </p:nvSpPr>
            <p:spPr bwMode="gray">
              <a:xfrm>
                <a:off x="-8194675" y="39688"/>
                <a:ext cx="539750" cy="184150"/>
              </a:xfrm>
              <a:custGeom>
                <a:avLst/>
                <a:gdLst/>
                <a:ahLst/>
                <a:cxnLst>
                  <a:cxn ang="0">
                    <a:pos x="133" y="3"/>
                  </a:cxn>
                  <a:cxn ang="0">
                    <a:pos x="108" y="4"/>
                  </a:cxn>
                  <a:cxn ang="0">
                    <a:pos x="0" y="23"/>
                  </a:cxn>
                  <a:cxn ang="0">
                    <a:pos x="140" y="18"/>
                  </a:cxn>
                  <a:cxn ang="0">
                    <a:pos x="126" y="0"/>
                  </a:cxn>
                </a:cxnLst>
                <a:rect l="0" t="0" r="r" b="b"/>
                <a:pathLst>
                  <a:path w="144" h="49">
                    <a:moveTo>
                      <a:pt x="133" y="3"/>
                    </a:moveTo>
                    <a:cubicBezTo>
                      <a:pt x="126" y="2"/>
                      <a:pt x="116" y="3"/>
                      <a:pt x="108" y="4"/>
                    </a:cubicBezTo>
                    <a:cubicBezTo>
                      <a:pt x="95" y="33"/>
                      <a:pt x="28" y="21"/>
                      <a:pt x="0" y="23"/>
                    </a:cubicBezTo>
                    <a:cubicBezTo>
                      <a:pt x="35" y="49"/>
                      <a:pt x="106" y="41"/>
                      <a:pt x="140" y="18"/>
                    </a:cubicBezTo>
                    <a:cubicBezTo>
                      <a:pt x="144" y="2"/>
                      <a:pt x="138" y="2"/>
                      <a:pt x="126" y="0"/>
                    </a:cubicBezTo>
                  </a:path>
                </a:pathLst>
              </a:custGeom>
              <a:solidFill>
                <a:srgbClr val="B3B3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8" name="Freeform 77"/>
              <p:cNvSpPr>
                <a:spLocks/>
              </p:cNvSpPr>
              <p:nvPr/>
            </p:nvSpPr>
            <p:spPr bwMode="gray">
              <a:xfrm>
                <a:off x="-10587038" y="-53975"/>
                <a:ext cx="311150" cy="382588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5" y="58"/>
                  </a:cxn>
                  <a:cxn ang="0">
                    <a:pos x="15" y="59"/>
                  </a:cxn>
                  <a:cxn ang="0">
                    <a:pos x="50" y="33"/>
                  </a:cxn>
                  <a:cxn ang="0">
                    <a:pos x="61" y="25"/>
                  </a:cxn>
                  <a:cxn ang="0">
                    <a:pos x="82" y="7"/>
                  </a:cxn>
                  <a:cxn ang="0">
                    <a:pos x="38" y="2"/>
                  </a:cxn>
                </a:cxnLst>
                <a:rect l="0" t="0" r="r" b="b"/>
                <a:pathLst>
                  <a:path w="83" h="102">
                    <a:moveTo>
                      <a:pt x="50" y="2"/>
                    </a:moveTo>
                    <a:cubicBezTo>
                      <a:pt x="28" y="0"/>
                      <a:pt x="0" y="35"/>
                      <a:pt x="5" y="58"/>
                    </a:cubicBezTo>
                    <a:cubicBezTo>
                      <a:pt x="8" y="59"/>
                      <a:pt x="12" y="58"/>
                      <a:pt x="15" y="59"/>
                    </a:cubicBezTo>
                    <a:cubicBezTo>
                      <a:pt x="32" y="102"/>
                      <a:pt x="43" y="45"/>
                      <a:pt x="50" y="33"/>
                    </a:cubicBezTo>
                    <a:cubicBezTo>
                      <a:pt x="58" y="30"/>
                      <a:pt x="56" y="28"/>
                      <a:pt x="61" y="25"/>
                    </a:cubicBezTo>
                    <a:cubicBezTo>
                      <a:pt x="78" y="26"/>
                      <a:pt x="83" y="23"/>
                      <a:pt x="82" y="7"/>
                    </a:cubicBezTo>
                    <a:cubicBezTo>
                      <a:pt x="68" y="3"/>
                      <a:pt x="54" y="1"/>
                      <a:pt x="38" y="2"/>
                    </a:cubicBezTo>
                  </a:path>
                </a:pathLst>
              </a:custGeom>
              <a:solidFill>
                <a:srgbClr val="B3B3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79" name="Freeform 78"/>
              <p:cNvSpPr>
                <a:spLocks/>
              </p:cNvSpPr>
              <p:nvPr/>
            </p:nvSpPr>
            <p:spPr bwMode="gray">
              <a:xfrm>
                <a:off x="-8615363" y="-631825"/>
                <a:ext cx="263525" cy="255588"/>
              </a:xfrm>
              <a:custGeom>
                <a:avLst/>
                <a:gdLst/>
                <a:ahLst/>
                <a:cxnLst>
                  <a:cxn ang="0">
                    <a:pos x="15" y="4"/>
                  </a:cxn>
                  <a:cxn ang="0">
                    <a:pos x="70" y="66"/>
                  </a:cxn>
                  <a:cxn ang="0">
                    <a:pos x="0" y="0"/>
                  </a:cxn>
                </a:cxnLst>
                <a:rect l="0" t="0" r="r" b="b"/>
                <a:pathLst>
                  <a:path w="70" h="68">
                    <a:moveTo>
                      <a:pt x="15" y="4"/>
                    </a:moveTo>
                    <a:cubicBezTo>
                      <a:pt x="35" y="22"/>
                      <a:pt x="70" y="35"/>
                      <a:pt x="70" y="66"/>
                    </a:cubicBezTo>
                    <a:cubicBezTo>
                      <a:pt x="38" y="68"/>
                      <a:pt x="15" y="22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80" name="Freeform 79"/>
              <p:cNvSpPr>
                <a:spLocks/>
              </p:cNvSpPr>
              <p:nvPr/>
            </p:nvSpPr>
            <p:spPr bwMode="gray">
              <a:xfrm>
                <a:off x="-10680700" y="-11974512"/>
                <a:ext cx="1409700" cy="865188"/>
              </a:xfrm>
              <a:custGeom>
                <a:avLst/>
                <a:gdLst/>
                <a:ahLst/>
                <a:cxnLst>
                  <a:cxn ang="0">
                    <a:pos x="4" y="119"/>
                  </a:cxn>
                  <a:cxn ang="0">
                    <a:pos x="219" y="207"/>
                  </a:cxn>
                  <a:cxn ang="0">
                    <a:pos x="308" y="174"/>
                  </a:cxn>
                  <a:cxn ang="0">
                    <a:pos x="376" y="138"/>
                  </a:cxn>
                  <a:cxn ang="0">
                    <a:pos x="219" y="127"/>
                  </a:cxn>
                  <a:cxn ang="0">
                    <a:pos x="148" y="0"/>
                  </a:cxn>
                  <a:cxn ang="0">
                    <a:pos x="152" y="107"/>
                  </a:cxn>
                  <a:cxn ang="0">
                    <a:pos x="109" y="63"/>
                  </a:cxn>
                  <a:cxn ang="0">
                    <a:pos x="137" y="151"/>
                  </a:cxn>
                  <a:cxn ang="0">
                    <a:pos x="45" y="97"/>
                  </a:cxn>
                  <a:cxn ang="0">
                    <a:pos x="59" y="163"/>
                  </a:cxn>
                  <a:cxn ang="0">
                    <a:pos x="0" y="122"/>
                  </a:cxn>
                </a:cxnLst>
                <a:rect l="0" t="0" r="r" b="b"/>
                <a:pathLst>
                  <a:path w="376" h="231">
                    <a:moveTo>
                      <a:pt x="4" y="119"/>
                    </a:moveTo>
                    <a:cubicBezTo>
                      <a:pt x="37" y="204"/>
                      <a:pt x="132" y="231"/>
                      <a:pt x="219" y="207"/>
                    </a:cubicBezTo>
                    <a:cubicBezTo>
                      <a:pt x="236" y="173"/>
                      <a:pt x="279" y="186"/>
                      <a:pt x="308" y="174"/>
                    </a:cubicBezTo>
                    <a:cubicBezTo>
                      <a:pt x="328" y="165"/>
                      <a:pt x="359" y="150"/>
                      <a:pt x="376" y="138"/>
                    </a:cubicBezTo>
                    <a:cubicBezTo>
                      <a:pt x="323" y="137"/>
                      <a:pt x="266" y="160"/>
                      <a:pt x="219" y="127"/>
                    </a:cubicBezTo>
                    <a:cubicBezTo>
                      <a:pt x="182" y="102"/>
                      <a:pt x="160" y="41"/>
                      <a:pt x="148" y="0"/>
                    </a:cubicBezTo>
                    <a:cubicBezTo>
                      <a:pt x="120" y="24"/>
                      <a:pt x="143" y="79"/>
                      <a:pt x="152" y="107"/>
                    </a:cubicBezTo>
                    <a:cubicBezTo>
                      <a:pt x="129" y="107"/>
                      <a:pt x="115" y="82"/>
                      <a:pt x="109" y="63"/>
                    </a:cubicBezTo>
                    <a:cubicBezTo>
                      <a:pt x="106" y="94"/>
                      <a:pt x="120" y="126"/>
                      <a:pt x="137" y="151"/>
                    </a:cubicBezTo>
                    <a:cubicBezTo>
                      <a:pt x="79" y="176"/>
                      <a:pt x="79" y="100"/>
                      <a:pt x="45" y="97"/>
                    </a:cubicBezTo>
                    <a:cubicBezTo>
                      <a:pt x="44" y="119"/>
                      <a:pt x="49" y="144"/>
                      <a:pt x="59" y="163"/>
                    </a:cubicBezTo>
                    <a:cubicBezTo>
                      <a:pt x="40" y="153"/>
                      <a:pt x="29" y="125"/>
                      <a:pt x="0" y="122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81" name="Freeform 80"/>
              <p:cNvSpPr>
                <a:spLocks/>
              </p:cNvSpPr>
              <p:nvPr/>
            </p:nvSpPr>
            <p:spPr bwMode="gray">
              <a:xfrm>
                <a:off x="-10174288" y="-19205575"/>
                <a:ext cx="333375" cy="833438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88" y="79"/>
                  </a:cxn>
                  <a:cxn ang="0">
                    <a:pos x="69" y="75"/>
                  </a:cxn>
                  <a:cxn ang="0">
                    <a:pos x="77" y="138"/>
                  </a:cxn>
                  <a:cxn ang="0">
                    <a:pos x="79" y="222"/>
                  </a:cxn>
                  <a:cxn ang="0">
                    <a:pos x="59" y="109"/>
                  </a:cxn>
                  <a:cxn ang="0">
                    <a:pos x="0" y="6"/>
                  </a:cxn>
                  <a:cxn ang="0">
                    <a:pos x="24" y="0"/>
                  </a:cxn>
                </a:cxnLst>
                <a:rect l="0" t="0" r="r" b="b"/>
                <a:pathLst>
                  <a:path w="89" h="222">
                    <a:moveTo>
                      <a:pt x="24" y="5"/>
                    </a:moveTo>
                    <a:cubicBezTo>
                      <a:pt x="56" y="5"/>
                      <a:pt x="89" y="49"/>
                      <a:pt x="88" y="79"/>
                    </a:cubicBezTo>
                    <a:cubicBezTo>
                      <a:pt x="82" y="77"/>
                      <a:pt x="75" y="77"/>
                      <a:pt x="69" y="75"/>
                    </a:cubicBezTo>
                    <a:cubicBezTo>
                      <a:pt x="69" y="97"/>
                      <a:pt x="73" y="116"/>
                      <a:pt x="77" y="138"/>
                    </a:cubicBezTo>
                    <a:cubicBezTo>
                      <a:pt x="63" y="156"/>
                      <a:pt x="79" y="193"/>
                      <a:pt x="79" y="222"/>
                    </a:cubicBezTo>
                    <a:cubicBezTo>
                      <a:pt x="60" y="187"/>
                      <a:pt x="68" y="148"/>
                      <a:pt x="59" y="109"/>
                    </a:cubicBezTo>
                    <a:cubicBezTo>
                      <a:pt x="49" y="66"/>
                      <a:pt x="8" y="42"/>
                      <a:pt x="0" y="6"/>
                    </a:cubicBezTo>
                    <a:cubicBezTo>
                      <a:pt x="8" y="0"/>
                      <a:pt x="15" y="0"/>
                      <a:pt x="24" y="0"/>
                    </a:cubicBezTo>
                  </a:path>
                </a:pathLst>
              </a:custGeom>
              <a:solidFill>
                <a:srgbClr val="6048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</p:grpSp>
        <p:grpSp>
          <p:nvGrpSpPr>
            <p:cNvPr id="982" name="Gruppieren 136"/>
            <p:cNvGrpSpPr/>
            <p:nvPr/>
          </p:nvGrpSpPr>
          <p:grpSpPr bwMode="gray">
            <a:xfrm>
              <a:off x="3608911" y="3141312"/>
              <a:ext cx="688827" cy="2143020"/>
              <a:chOff x="-4095750" y="5688013"/>
              <a:chExt cx="6791325" cy="20567650"/>
            </a:xfrm>
          </p:grpSpPr>
          <p:sp>
            <p:nvSpPr>
              <p:cNvPr id="983" name="Freeform 267"/>
              <p:cNvSpPr>
                <a:spLocks/>
              </p:cNvSpPr>
              <p:nvPr/>
            </p:nvSpPr>
            <p:spPr bwMode="gray">
              <a:xfrm>
                <a:off x="1247775" y="10442576"/>
                <a:ext cx="641350" cy="3325813"/>
              </a:xfrm>
              <a:custGeom>
                <a:avLst/>
                <a:gdLst/>
                <a:ahLst/>
                <a:cxnLst>
                  <a:cxn ang="0">
                    <a:pos x="12" y="41"/>
                  </a:cxn>
                  <a:cxn ang="0">
                    <a:pos x="0" y="275"/>
                  </a:cxn>
                  <a:cxn ang="0">
                    <a:pos x="34" y="498"/>
                  </a:cxn>
                  <a:cxn ang="0">
                    <a:pos x="1" y="887"/>
                  </a:cxn>
                  <a:cxn ang="0">
                    <a:pos x="35" y="736"/>
                  </a:cxn>
                  <a:cxn ang="0">
                    <a:pos x="18" y="415"/>
                  </a:cxn>
                  <a:cxn ang="0">
                    <a:pos x="24" y="211"/>
                  </a:cxn>
                  <a:cxn ang="0">
                    <a:pos x="29" y="0"/>
                  </a:cxn>
                </a:cxnLst>
                <a:rect l="0" t="0" r="r" b="b"/>
                <a:pathLst>
                  <a:path w="171" h="887">
                    <a:moveTo>
                      <a:pt x="12" y="41"/>
                    </a:moveTo>
                    <a:cubicBezTo>
                      <a:pt x="37" y="97"/>
                      <a:pt x="0" y="207"/>
                      <a:pt x="0" y="275"/>
                    </a:cubicBezTo>
                    <a:cubicBezTo>
                      <a:pt x="0" y="361"/>
                      <a:pt x="6" y="422"/>
                      <a:pt x="34" y="498"/>
                    </a:cubicBezTo>
                    <a:cubicBezTo>
                      <a:pt x="80" y="621"/>
                      <a:pt x="171" y="811"/>
                      <a:pt x="1" y="887"/>
                    </a:cubicBezTo>
                    <a:cubicBezTo>
                      <a:pt x="13" y="832"/>
                      <a:pt x="35" y="802"/>
                      <a:pt x="35" y="736"/>
                    </a:cubicBezTo>
                    <a:cubicBezTo>
                      <a:pt x="35" y="631"/>
                      <a:pt x="28" y="520"/>
                      <a:pt x="18" y="415"/>
                    </a:cubicBezTo>
                    <a:cubicBezTo>
                      <a:pt x="11" y="345"/>
                      <a:pt x="18" y="278"/>
                      <a:pt x="24" y="211"/>
                    </a:cubicBezTo>
                    <a:cubicBezTo>
                      <a:pt x="30" y="144"/>
                      <a:pt x="7" y="62"/>
                      <a:pt x="29" y="0"/>
                    </a:cubicBezTo>
                  </a:path>
                </a:pathLst>
              </a:custGeom>
              <a:solidFill>
                <a:srgbClr val="1B242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84" name="Freeform 268"/>
              <p:cNvSpPr>
                <a:spLocks/>
              </p:cNvSpPr>
              <p:nvPr/>
            </p:nvSpPr>
            <p:spPr bwMode="gray">
              <a:xfrm>
                <a:off x="-3135313" y="23976013"/>
                <a:ext cx="1889125" cy="2017713"/>
              </a:xfrm>
              <a:custGeom>
                <a:avLst/>
                <a:gdLst/>
                <a:ahLst/>
                <a:cxnLst>
                  <a:cxn ang="0">
                    <a:pos x="453" y="0"/>
                  </a:cxn>
                  <a:cxn ang="0">
                    <a:pos x="491" y="43"/>
                  </a:cxn>
                  <a:cxn ang="0">
                    <a:pos x="503" y="116"/>
                  </a:cxn>
                  <a:cxn ang="0">
                    <a:pos x="451" y="228"/>
                  </a:cxn>
                  <a:cxn ang="0">
                    <a:pos x="385" y="327"/>
                  </a:cxn>
                  <a:cxn ang="0">
                    <a:pos x="343" y="382"/>
                  </a:cxn>
                  <a:cxn ang="0">
                    <a:pos x="324" y="452"/>
                  </a:cxn>
                  <a:cxn ang="0">
                    <a:pos x="196" y="515"/>
                  </a:cxn>
                  <a:cxn ang="0">
                    <a:pos x="56" y="537"/>
                  </a:cxn>
                  <a:cxn ang="0">
                    <a:pos x="4" y="531"/>
                  </a:cxn>
                  <a:cxn ang="0">
                    <a:pos x="44" y="415"/>
                  </a:cxn>
                  <a:cxn ang="0">
                    <a:pos x="94" y="301"/>
                  </a:cxn>
                  <a:cxn ang="0">
                    <a:pos x="205" y="239"/>
                  </a:cxn>
                  <a:cxn ang="0">
                    <a:pos x="318" y="133"/>
                  </a:cxn>
                  <a:cxn ang="0">
                    <a:pos x="372" y="26"/>
                  </a:cxn>
                  <a:cxn ang="0">
                    <a:pos x="471" y="11"/>
                  </a:cxn>
                </a:cxnLst>
                <a:rect l="0" t="0" r="r" b="b"/>
                <a:pathLst>
                  <a:path w="504" h="538">
                    <a:moveTo>
                      <a:pt x="453" y="0"/>
                    </a:moveTo>
                    <a:cubicBezTo>
                      <a:pt x="468" y="18"/>
                      <a:pt x="482" y="20"/>
                      <a:pt x="491" y="43"/>
                    </a:cubicBezTo>
                    <a:cubicBezTo>
                      <a:pt x="500" y="66"/>
                      <a:pt x="502" y="91"/>
                      <a:pt x="503" y="116"/>
                    </a:cubicBezTo>
                    <a:cubicBezTo>
                      <a:pt x="504" y="156"/>
                      <a:pt x="497" y="220"/>
                      <a:pt x="451" y="228"/>
                    </a:cubicBezTo>
                    <a:cubicBezTo>
                      <a:pt x="427" y="259"/>
                      <a:pt x="408" y="295"/>
                      <a:pt x="385" y="327"/>
                    </a:cubicBezTo>
                    <a:cubicBezTo>
                      <a:pt x="373" y="344"/>
                      <a:pt x="349" y="362"/>
                      <a:pt x="343" y="382"/>
                    </a:cubicBezTo>
                    <a:cubicBezTo>
                      <a:pt x="334" y="411"/>
                      <a:pt x="345" y="427"/>
                      <a:pt x="324" y="452"/>
                    </a:cubicBezTo>
                    <a:cubicBezTo>
                      <a:pt x="289" y="493"/>
                      <a:pt x="242" y="495"/>
                      <a:pt x="196" y="515"/>
                    </a:cubicBezTo>
                    <a:cubicBezTo>
                      <a:pt x="151" y="535"/>
                      <a:pt x="109" y="535"/>
                      <a:pt x="56" y="537"/>
                    </a:cubicBezTo>
                    <a:cubicBezTo>
                      <a:pt x="42" y="538"/>
                      <a:pt x="19" y="532"/>
                      <a:pt x="4" y="531"/>
                    </a:cubicBezTo>
                    <a:cubicBezTo>
                      <a:pt x="0" y="499"/>
                      <a:pt x="30" y="441"/>
                      <a:pt x="44" y="415"/>
                    </a:cubicBezTo>
                    <a:cubicBezTo>
                      <a:pt x="62" y="381"/>
                      <a:pt x="70" y="333"/>
                      <a:pt x="94" y="301"/>
                    </a:cubicBezTo>
                    <a:cubicBezTo>
                      <a:pt x="120" y="267"/>
                      <a:pt x="170" y="258"/>
                      <a:pt x="205" y="239"/>
                    </a:cubicBezTo>
                    <a:cubicBezTo>
                      <a:pt x="250" y="213"/>
                      <a:pt x="288" y="178"/>
                      <a:pt x="318" y="133"/>
                    </a:cubicBezTo>
                    <a:cubicBezTo>
                      <a:pt x="340" y="101"/>
                      <a:pt x="341" y="52"/>
                      <a:pt x="372" y="26"/>
                    </a:cubicBezTo>
                    <a:cubicBezTo>
                      <a:pt x="398" y="5"/>
                      <a:pt x="439" y="6"/>
                      <a:pt x="471" y="11"/>
                    </a:cubicBezTo>
                  </a:path>
                </a:pathLst>
              </a:custGeom>
              <a:solidFill>
                <a:srgbClr val="2B2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85" name="Freeform 269"/>
              <p:cNvSpPr>
                <a:spLocks/>
              </p:cNvSpPr>
              <p:nvPr/>
            </p:nvSpPr>
            <p:spPr bwMode="gray">
              <a:xfrm>
                <a:off x="-2787650" y="15524163"/>
                <a:ext cx="2917825" cy="9955213"/>
              </a:xfrm>
              <a:custGeom>
                <a:avLst/>
                <a:gdLst/>
                <a:ahLst/>
                <a:cxnLst>
                  <a:cxn ang="0">
                    <a:pos x="751" y="46"/>
                  </a:cxn>
                  <a:cxn ang="0">
                    <a:pos x="715" y="302"/>
                  </a:cxn>
                  <a:cxn ang="0">
                    <a:pos x="696" y="587"/>
                  </a:cxn>
                  <a:cxn ang="0">
                    <a:pos x="681" y="884"/>
                  </a:cxn>
                  <a:cxn ang="0">
                    <a:pos x="689" y="1016"/>
                  </a:cxn>
                  <a:cxn ang="0">
                    <a:pos x="651" y="1113"/>
                  </a:cxn>
                  <a:cxn ang="0">
                    <a:pos x="622" y="1298"/>
                  </a:cxn>
                  <a:cxn ang="0">
                    <a:pos x="568" y="1465"/>
                  </a:cxn>
                  <a:cxn ang="0">
                    <a:pos x="547" y="1679"/>
                  </a:cxn>
                  <a:cxn ang="0">
                    <a:pos x="424" y="2026"/>
                  </a:cxn>
                  <a:cxn ang="0">
                    <a:pos x="377" y="2201"/>
                  </a:cxn>
                  <a:cxn ang="0">
                    <a:pos x="377" y="2291"/>
                  </a:cxn>
                  <a:cxn ang="0">
                    <a:pos x="374" y="2408"/>
                  </a:cxn>
                  <a:cxn ang="0">
                    <a:pos x="286" y="2521"/>
                  </a:cxn>
                  <a:cxn ang="0">
                    <a:pos x="211" y="2655"/>
                  </a:cxn>
                  <a:cxn ang="0">
                    <a:pos x="12" y="2581"/>
                  </a:cxn>
                  <a:cxn ang="0">
                    <a:pos x="113" y="2475"/>
                  </a:cxn>
                  <a:cxn ang="0">
                    <a:pos x="210" y="2354"/>
                  </a:cxn>
                  <a:cxn ang="0">
                    <a:pos x="252" y="1741"/>
                  </a:cxn>
                  <a:cxn ang="0">
                    <a:pos x="270" y="1473"/>
                  </a:cxn>
                  <a:cxn ang="0">
                    <a:pos x="283" y="1380"/>
                  </a:cxn>
                  <a:cxn ang="0">
                    <a:pos x="345" y="1184"/>
                  </a:cxn>
                  <a:cxn ang="0">
                    <a:pos x="354" y="1079"/>
                  </a:cxn>
                  <a:cxn ang="0">
                    <a:pos x="372" y="967"/>
                  </a:cxn>
                  <a:cxn ang="0">
                    <a:pos x="357" y="676"/>
                  </a:cxn>
                  <a:cxn ang="0">
                    <a:pos x="358" y="8"/>
                  </a:cxn>
                  <a:cxn ang="0">
                    <a:pos x="778" y="50"/>
                  </a:cxn>
                </a:cxnLst>
                <a:rect l="0" t="0" r="r" b="b"/>
                <a:pathLst>
                  <a:path w="778" h="2655">
                    <a:moveTo>
                      <a:pt x="751" y="46"/>
                    </a:moveTo>
                    <a:cubicBezTo>
                      <a:pt x="750" y="133"/>
                      <a:pt x="733" y="218"/>
                      <a:pt x="715" y="302"/>
                    </a:cubicBezTo>
                    <a:cubicBezTo>
                      <a:pt x="694" y="393"/>
                      <a:pt x="701" y="495"/>
                      <a:pt x="696" y="587"/>
                    </a:cubicBezTo>
                    <a:cubicBezTo>
                      <a:pt x="692" y="687"/>
                      <a:pt x="680" y="784"/>
                      <a:pt x="681" y="884"/>
                    </a:cubicBezTo>
                    <a:cubicBezTo>
                      <a:pt x="681" y="929"/>
                      <a:pt x="689" y="970"/>
                      <a:pt x="689" y="1016"/>
                    </a:cubicBezTo>
                    <a:cubicBezTo>
                      <a:pt x="688" y="1062"/>
                      <a:pt x="669" y="1075"/>
                      <a:pt x="651" y="1113"/>
                    </a:cubicBezTo>
                    <a:cubicBezTo>
                      <a:pt x="634" y="1151"/>
                      <a:pt x="641" y="1272"/>
                      <a:pt x="622" y="1298"/>
                    </a:cubicBezTo>
                    <a:cubicBezTo>
                      <a:pt x="592" y="1340"/>
                      <a:pt x="568" y="1404"/>
                      <a:pt x="568" y="1465"/>
                    </a:cubicBezTo>
                    <a:cubicBezTo>
                      <a:pt x="568" y="1538"/>
                      <a:pt x="568" y="1609"/>
                      <a:pt x="547" y="1679"/>
                    </a:cubicBezTo>
                    <a:cubicBezTo>
                      <a:pt x="529" y="1741"/>
                      <a:pt x="445" y="1972"/>
                      <a:pt x="424" y="2026"/>
                    </a:cubicBezTo>
                    <a:cubicBezTo>
                      <a:pt x="402" y="2084"/>
                      <a:pt x="382" y="2137"/>
                      <a:pt x="377" y="2201"/>
                    </a:cubicBezTo>
                    <a:cubicBezTo>
                      <a:pt x="374" y="2231"/>
                      <a:pt x="370" y="2262"/>
                      <a:pt x="377" y="2291"/>
                    </a:cubicBezTo>
                    <a:cubicBezTo>
                      <a:pt x="384" y="2320"/>
                      <a:pt x="384" y="2374"/>
                      <a:pt x="374" y="2408"/>
                    </a:cubicBezTo>
                    <a:cubicBezTo>
                      <a:pt x="358" y="2461"/>
                      <a:pt x="327" y="2480"/>
                      <a:pt x="286" y="2521"/>
                    </a:cubicBezTo>
                    <a:cubicBezTo>
                      <a:pt x="255" y="2552"/>
                      <a:pt x="255" y="2616"/>
                      <a:pt x="211" y="2655"/>
                    </a:cubicBezTo>
                    <a:cubicBezTo>
                      <a:pt x="211" y="2655"/>
                      <a:pt x="0" y="2611"/>
                      <a:pt x="12" y="2581"/>
                    </a:cubicBezTo>
                    <a:cubicBezTo>
                      <a:pt x="29" y="2541"/>
                      <a:pt x="79" y="2502"/>
                      <a:pt x="113" y="2475"/>
                    </a:cubicBezTo>
                    <a:cubicBezTo>
                      <a:pt x="148" y="2445"/>
                      <a:pt x="189" y="2396"/>
                      <a:pt x="210" y="2354"/>
                    </a:cubicBezTo>
                    <a:cubicBezTo>
                      <a:pt x="236" y="2303"/>
                      <a:pt x="255" y="1803"/>
                      <a:pt x="252" y="1741"/>
                    </a:cubicBezTo>
                    <a:cubicBezTo>
                      <a:pt x="251" y="1710"/>
                      <a:pt x="264" y="1503"/>
                      <a:pt x="270" y="1473"/>
                    </a:cubicBezTo>
                    <a:cubicBezTo>
                      <a:pt x="277" y="1436"/>
                      <a:pt x="286" y="1414"/>
                      <a:pt x="283" y="1380"/>
                    </a:cubicBezTo>
                    <a:cubicBezTo>
                      <a:pt x="278" y="1310"/>
                      <a:pt x="329" y="1249"/>
                      <a:pt x="345" y="1184"/>
                    </a:cubicBezTo>
                    <a:cubicBezTo>
                      <a:pt x="354" y="1152"/>
                      <a:pt x="350" y="1112"/>
                      <a:pt x="354" y="1079"/>
                    </a:cubicBezTo>
                    <a:cubicBezTo>
                      <a:pt x="357" y="1041"/>
                      <a:pt x="368" y="1005"/>
                      <a:pt x="372" y="967"/>
                    </a:cubicBezTo>
                    <a:cubicBezTo>
                      <a:pt x="382" y="870"/>
                      <a:pt x="373" y="768"/>
                      <a:pt x="357" y="676"/>
                    </a:cubicBezTo>
                    <a:cubicBezTo>
                      <a:pt x="321" y="456"/>
                      <a:pt x="347" y="227"/>
                      <a:pt x="358" y="8"/>
                    </a:cubicBezTo>
                    <a:cubicBezTo>
                      <a:pt x="506" y="0"/>
                      <a:pt x="644" y="5"/>
                      <a:pt x="778" y="50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86" name="Freeform 270"/>
              <p:cNvSpPr>
                <a:spLocks/>
              </p:cNvSpPr>
              <p:nvPr/>
            </p:nvSpPr>
            <p:spPr bwMode="gray">
              <a:xfrm>
                <a:off x="-1133475" y="7926388"/>
                <a:ext cx="2122488" cy="3573463"/>
              </a:xfrm>
              <a:custGeom>
                <a:avLst/>
                <a:gdLst/>
                <a:ahLst/>
                <a:cxnLst>
                  <a:cxn ang="0">
                    <a:pos x="136" y="59"/>
                  </a:cxn>
                  <a:cxn ang="0">
                    <a:pos x="84" y="133"/>
                  </a:cxn>
                  <a:cxn ang="0">
                    <a:pos x="53" y="222"/>
                  </a:cxn>
                  <a:cxn ang="0">
                    <a:pos x="12" y="339"/>
                  </a:cxn>
                  <a:cxn ang="0">
                    <a:pos x="3" y="386"/>
                  </a:cxn>
                  <a:cxn ang="0">
                    <a:pos x="46" y="494"/>
                  </a:cxn>
                  <a:cxn ang="0">
                    <a:pos x="96" y="654"/>
                  </a:cxn>
                  <a:cxn ang="0">
                    <a:pos x="136" y="714"/>
                  </a:cxn>
                  <a:cxn ang="0">
                    <a:pos x="142" y="820"/>
                  </a:cxn>
                  <a:cxn ang="0">
                    <a:pos x="260" y="931"/>
                  </a:cxn>
                  <a:cxn ang="0">
                    <a:pos x="377" y="829"/>
                  </a:cxn>
                  <a:cxn ang="0">
                    <a:pos x="429" y="674"/>
                  </a:cxn>
                  <a:cxn ang="0">
                    <a:pos x="471" y="538"/>
                  </a:cxn>
                  <a:cxn ang="0">
                    <a:pos x="534" y="445"/>
                  </a:cxn>
                  <a:cxn ang="0">
                    <a:pos x="560" y="355"/>
                  </a:cxn>
                  <a:cxn ang="0">
                    <a:pos x="514" y="238"/>
                  </a:cxn>
                  <a:cxn ang="0">
                    <a:pos x="436" y="124"/>
                  </a:cxn>
                  <a:cxn ang="0">
                    <a:pos x="322" y="4"/>
                  </a:cxn>
                  <a:cxn ang="0">
                    <a:pos x="179" y="36"/>
                  </a:cxn>
                </a:cxnLst>
                <a:rect l="0" t="0" r="r" b="b"/>
                <a:pathLst>
                  <a:path w="566" h="953">
                    <a:moveTo>
                      <a:pt x="136" y="59"/>
                    </a:moveTo>
                    <a:cubicBezTo>
                      <a:pt x="136" y="88"/>
                      <a:pt x="99" y="110"/>
                      <a:pt x="84" y="133"/>
                    </a:cubicBezTo>
                    <a:cubicBezTo>
                      <a:pt x="65" y="163"/>
                      <a:pt x="62" y="189"/>
                      <a:pt x="53" y="222"/>
                    </a:cubicBezTo>
                    <a:cubicBezTo>
                      <a:pt x="43" y="258"/>
                      <a:pt x="23" y="300"/>
                      <a:pt x="12" y="339"/>
                    </a:cubicBezTo>
                    <a:cubicBezTo>
                      <a:pt x="7" y="356"/>
                      <a:pt x="4" y="368"/>
                      <a:pt x="3" y="386"/>
                    </a:cubicBezTo>
                    <a:cubicBezTo>
                      <a:pt x="0" y="439"/>
                      <a:pt x="30" y="452"/>
                      <a:pt x="46" y="494"/>
                    </a:cubicBezTo>
                    <a:cubicBezTo>
                      <a:pt x="66" y="547"/>
                      <a:pt x="69" y="601"/>
                      <a:pt x="96" y="654"/>
                    </a:cubicBezTo>
                    <a:cubicBezTo>
                      <a:pt x="106" y="675"/>
                      <a:pt x="127" y="692"/>
                      <a:pt x="136" y="714"/>
                    </a:cubicBezTo>
                    <a:cubicBezTo>
                      <a:pt x="148" y="744"/>
                      <a:pt x="137" y="786"/>
                      <a:pt x="142" y="820"/>
                    </a:cubicBezTo>
                    <a:cubicBezTo>
                      <a:pt x="153" y="889"/>
                      <a:pt x="176" y="953"/>
                      <a:pt x="260" y="931"/>
                    </a:cubicBezTo>
                    <a:cubicBezTo>
                      <a:pt x="282" y="880"/>
                      <a:pt x="342" y="868"/>
                      <a:pt x="377" y="829"/>
                    </a:cubicBezTo>
                    <a:cubicBezTo>
                      <a:pt x="417" y="784"/>
                      <a:pt x="421" y="730"/>
                      <a:pt x="429" y="674"/>
                    </a:cubicBezTo>
                    <a:cubicBezTo>
                      <a:pt x="435" y="631"/>
                      <a:pt x="447" y="575"/>
                      <a:pt x="471" y="538"/>
                    </a:cubicBezTo>
                    <a:cubicBezTo>
                      <a:pt x="494" y="502"/>
                      <a:pt x="520" y="487"/>
                      <a:pt x="534" y="445"/>
                    </a:cubicBezTo>
                    <a:cubicBezTo>
                      <a:pt x="544" y="414"/>
                      <a:pt x="557" y="388"/>
                      <a:pt x="560" y="355"/>
                    </a:cubicBezTo>
                    <a:cubicBezTo>
                      <a:pt x="566" y="305"/>
                      <a:pt x="541" y="281"/>
                      <a:pt x="514" y="238"/>
                    </a:cubicBezTo>
                    <a:cubicBezTo>
                      <a:pt x="487" y="197"/>
                      <a:pt x="453" y="170"/>
                      <a:pt x="436" y="124"/>
                    </a:cubicBezTo>
                    <a:cubicBezTo>
                      <a:pt x="413" y="64"/>
                      <a:pt x="396" y="10"/>
                      <a:pt x="322" y="4"/>
                    </a:cubicBezTo>
                    <a:cubicBezTo>
                      <a:pt x="271" y="0"/>
                      <a:pt x="227" y="27"/>
                      <a:pt x="179" y="36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87" name="Freeform 271"/>
              <p:cNvSpPr>
                <a:spLocks/>
              </p:cNvSpPr>
              <p:nvPr/>
            </p:nvSpPr>
            <p:spPr bwMode="gray">
              <a:xfrm>
                <a:off x="-304800" y="23855363"/>
                <a:ext cx="1431925" cy="2400300"/>
              </a:xfrm>
              <a:custGeom>
                <a:avLst/>
                <a:gdLst/>
                <a:ahLst/>
                <a:cxnLst>
                  <a:cxn ang="0">
                    <a:pos x="99" y="26"/>
                  </a:cxn>
                  <a:cxn ang="0">
                    <a:pos x="29" y="111"/>
                  </a:cxn>
                  <a:cxn ang="0">
                    <a:pos x="8" y="172"/>
                  </a:cxn>
                  <a:cxn ang="0">
                    <a:pos x="31" y="239"/>
                  </a:cxn>
                  <a:cxn ang="0">
                    <a:pos x="78" y="368"/>
                  </a:cxn>
                  <a:cxn ang="0">
                    <a:pos x="93" y="429"/>
                  </a:cxn>
                  <a:cxn ang="0">
                    <a:pos x="99" y="508"/>
                  </a:cxn>
                  <a:cxn ang="0">
                    <a:pos x="209" y="588"/>
                  </a:cxn>
                  <a:cxn ang="0">
                    <a:pos x="370" y="639"/>
                  </a:cxn>
                  <a:cxn ang="0">
                    <a:pos x="377" y="496"/>
                  </a:cxn>
                  <a:cxn ang="0">
                    <a:pos x="362" y="438"/>
                  </a:cxn>
                  <a:cxn ang="0">
                    <a:pos x="327" y="390"/>
                  </a:cxn>
                  <a:cxn ang="0">
                    <a:pos x="279" y="275"/>
                  </a:cxn>
                  <a:cxn ang="0">
                    <a:pos x="238" y="146"/>
                  </a:cxn>
                  <a:cxn ang="0">
                    <a:pos x="186" y="38"/>
                  </a:cxn>
                  <a:cxn ang="0">
                    <a:pos x="81" y="26"/>
                  </a:cxn>
                </a:cxnLst>
                <a:rect l="0" t="0" r="r" b="b"/>
                <a:pathLst>
                  <a:path w="382" h="640">
                    <a:moveTo>
                      <a:pt x="99" y="26"/>
                    </a:moveTo>
                    <a:cubicBezTo>
                      <a:pt x="49" y="19"/>
                      <a:pt x="36" y="75"/>
                      <a:pt x="29" y="111"/>
                    </a:cubicBezTo>
                    <a:cubicBezTo>
                      <a:pt x="25" y="132"/>
                      <a:pt x="13" y="152"/>
                      <a:pt x="8" y="172"/>
                    </a:cubicBezTo>
                    <a:cubicBezTo>
                      <a:pt x="0" y="203"/>
                      <a:pt x="19" y="212"/>
                      <a:pt x="31" y="239"/>
                    </a:cubicBezTo>
                    <a:cubicBezTo>
                      <a:pt x="49" y="281"/>
                      <a:pt x="70" y="324"/>
                      <a:pt x="78" y="368"/>
                    </a:cubicBezTo>
                    <a:cubicBezTo>
                      <a:pt x="82" y="389"/>
                      <a:pt x="89" y="408"/>
                      <a:pt x="93" y="429"/>
                    </a:cubicBezTo>
                    <a:cubicBezTo>
                      <a:pt x="98" y="453"/>
                      <a:pt x="91" y="484"/>
                      <a:pt x="99" y="508"/>
                    </a:cubicBezTo>
                    <a:cubicBezTo>
                      <a:pt x="113" y="556"/>
                      <a:pt x="168" y="570"/>
                      <a:pt x="209" y="588"/>
                    </a:cubicBezTo>
                    <a:cubicBezTo>
                      <a:pt x="259" y="609"/>
                      <a:pt x="315" y="640"/>
                      <a:pt x="370" y="639"/>
                    </a:cubicBezTo>
                    <a:cubicBezTo>
                      <a:pt x="376" y="592"/>
                      <a:pt x="382" y="545"/>
                      <a:pt x="377" y="496"/>
                    </a:cubicBezTo>
                    <a:cubicBezTo>
                      <a:pt x="375" y="474"/>
                      <a:pt x="372" y="457"/>
                      <a:pt x="362" y="438"/>
                    </a:cubicBezTo>
                    <a:cubicBezTo>
                      <a:pt x="352" y="421"/>
                      <a:pt x="338" y="407"/>
                      <a:pt x="327" y="390"/>
                    </a:cubicBezTo>
                    <a:cubicBezTo>
                      <a:pt x="306" y="355"/>
                      <a:pt x="294" y="313"/>
                      <a:pt x="279" y="275"/>
                    </a:cubicBezTo>
                    <a:cubicBezTo>
                      <a:pt x="263" y="233"/>
                      <a:pt x="245" y="189"/>
                      <a:pt x="238" y="146"/>
                    </a:cubicBezTo>
                    <a:cubicBezTo>
                      <a:pt x="232" y="107"/>
                      <a:pt x="215" y="66"/>
                      <a:pt x="186" y="38"/>
                    </a:cubicBezTo>
                    <a:cubicBezTo>
                      <a:pt x="162" y="15"/>
                      <a:pt x="107" y="0"/>
                      <a:pt x="81" y="26"/>
                    </a:cubicBezTo>
                  </a:path>
                </a:pathLst>
              </a:custGeom>
              <a:solidFill>
                <a:srgbClr val="2B2B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88" name="Freeform 272"/>
              <p:cNvSpPr>
                <a:spLocks/>
              </p:cNvSpPr>
              <p:nvPr/>
            </p:nvSpPr>
            <p:spPr bwMode="gray">
              <a:xfrm>
                <a:off x="-117475" y="15621001"/>
                <a:ext cx="1766888" cy="10001250"/>
              </a:xfrm>
              <a:custGeom>
                <a:avLst/>
                <a:gdLst/>
                <a:ahLst/>
                <a:cxnLst>
                  <a:cxn ang="0">
                    <a:pos x="66" y="16"/>
                  </a:cxn>
                  <a:cxn ang="0">
                    <a:pos x="48" y="498"/>
                  </a:cxn>
                  <a:cxn ang="0">
                    <a:pos x="84" y="980"/>
                  </a:cxn>
                  <a:cxn ang="0">
                    <a:pos x="89" y="1181"/>
                  </a:cxn>
                  <a:cxn ang="0">
                    <a:pos x="62" y="1388"/>
                  </a:cxn>
                  <a:cxn ang="0">
                    <a:pos x="66" y="1789"/>
                  </a:cxn>
                  <a:cxn ang="0">
                    <a:pos x="20" y="2297"/>
                  </a:cxn>
                  <a:cxn ang="0">
                    <a:pos x="4" y="2358"/>
                  </a:cxn>
                  <a:cxn ang="0">
                    <a:pos x="48" y="2479"/>
                  </a:cxn>
                  <a:cxn ang="0">
                    <a:pos x="91" y="2636"/>
                  </a:cxn>
                  <a:cxn ang="0">
                    <a:pos x="273" y="2631"/>
                  </a:cxn>
                  <a:cxn ang="0">
                    <a:pos x="201" y="2214"/>
                  </a:cxn>
                  <a:cxn ang="0">
                    <a:pos x="364" y="1357"/>
                  </a:cxn>
                  <a:cxn ang="0">
                    <a:pos x="353" y="1118"/>
                  </a:cxn>
                  <a:cxn ang="0">
                    <a:pos x="407" y="761"/>
                  </a:cxn>
                  <a:cxn ang="0">
                    <a:pos x="434" y="515"/>
                  </a:cxn>
                  <a:cxn ang="0">
                    <a:pos x="407" y="8"/>
                  </a:cxn>
                  <a:cxn ang="0">
                    <a:pos x="66" y="7"/>
                  </a:cxn>
                </a:cxnLst>
                <a:rect l="0" t="0" r="r" b="b"/>
                <a:pathLst>
                  <a:path w="471" h="2667">
                    <a:moveTo>
                      <a:pt x="66" y="16"/>
                    </a:moveTo>
                    <a:cubicBezTo>
                      <a:pt x="97" y="171"/>
                      <a:pt x="48" y="335"/>
                      <a:pt x="48" y="498"/>
                    </a:cubicBezTo>
                    <a:cubicBezTo>
                      <a:pt x="48" y="668"/>
                      <a:pt x="53" y="823"/>
                      <a:pt x="84" y="980"/>
                    </a:cubicBezTo>
                    <a:cubicBezTo>
                      <a:pt x="97" y="1046"/>
                      <a:pt x="92" y="1111"/>
                      <a:pt x="89" y="1181"/>
                    </a:cubicBezTo>
                    <a:cubicBezTo>
                      <a:pt x="85" y="1254"/>
                      <a:pt x="89" y="1324"/>
                      <a:pt x="62" y="1388"/>
                    </a:cubicBezTo>
                    <a:cubicBezTo>
                      <a:pt x="0" y="1540"/>
                      <a:pt x="59" y="1653"/>
                      <a:pt x="66" y="1789"/>
                    </a:cubicBezTo>
                    <a:cubicBezTo>
                      <a:pt x="72" y="1893"/>
                      <a:pt x="35" y="2179"/>
                      <a:pt x="20" y="2297"/>
                    </a:cubicBezTo>
                    <a:cubicBezTo>
                      <a:pt x="19" y="2307"/>
                      <a:pt x="1" y="2333"/>
                      <a:pt x="4" y="2358"/>
                    </a:cubicBezTo>
                    <a:cubicBezTo>
                      <a:pt x="8" y="2405"/>
                      <a:pt x="36" y="2460"/>
                      <a:pt x="48" y="2479"/>
                    </a:cubicBezTo>
                    <a:cubicBezTo>
                      <a:pt x="75" y="2521"/>
                      <a:pt x="52" y="2613"/>
                      <a:pt x="91" y="2636"/>
                    </a:cubicBezTo>
                    <a:cubicBezTo>
                      <a:pt x="144" y="2667"/>
                      <a:pt x="273" y="2631"/>
                      <a:pt x="273" y="2631"/>
                    </a:cubicBezTo>
                    <a:cubicBezTo>
                      <a:pt x="232" y="2565"/>
                      <a:pt x="185" y="2354"/>
                      <a:pt x="201" y="2214"/>
                    </a:cubicBezTo>
                    <a:cubicBezTo>
                      <a:pt x="216" y="2078"/>
                      <a:pt x="371" y="1520"/>
                      <a:pt x="364" y="1357"/>
                    </a:cubicBezTo>
                    <a:cubicBezTo>
                      <a:pt x="359" y="1232"/>
                      <a:pt x="343" y="1241"/>
                      <a:pt x="353" y="1118"/>
                    </a:cubicBezTo>
                    <a:cubicBezTo>
                      <a:pt x="359" y="1043"/>
                      <a:pt x="391" y="831"/>
                      <a:pt x="407" y="761"/>
                    </a:cubicBezTo>
                    <a:cubicBezTo>
                      <a:pt x="426" y="679"/>
                      <a:pt x="434" y="601"/>
                      <a:pt x="434" y="515"/>
                    </a:cubicBezTo>
                    <a:cubicBezTo>
                      <a:pt x="434" y="360"/>
                      <a:pt x="471" y="144"/>
                      <a:pt x="407" y="8"/>
                    </a:cubicBezTo>
                    <a:cubicBezTo>
                      <a:pt x="295" y="0"/>
                      <a:pt x="179" y="7"/>
                      <a:pt x="66" y="7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89" name="Freeform 273"/>
              <p:cNvSpPr>
                <a:spLocks/>
              </p:cNvSpPr>
              <p:nvPr/>
            </p:nvSpPr>
            <p:spPr bwMode="gray">
              <a:xfrm>
                <a:off x="-71438" y="19408776"/>
                <a:ext cx="1577975" cy="2628900"/>
              </a:xfrm>
              <a:custGeom>
                <a:avLst/>
                <a:gdLst/>
                <a:ahLst/>
                <a:cxnLst>
                  <a:cxn ang="0">
                    <a:pos x="54" y="701"/>
                  </a:cxn>
                  <a:cxn ang="0">
                    <a:pos x="71" y="427"/>
                  </a:cxn>
                  <a:cxn ang="0">
                    <a:pos x="195" y="194"/>
                  </a:cxn>
                  <a:cxn ang="0">
                    <a:pos x="329" y="35"/>
                  </a:cxn>
                  <a:cxn ang="0">
                    <a:pos x="88" y="121"/>
                  </a:cxn>
                  <a:cxn ang="0">
                    <a:pos x="72" y="275"/>
                  </a:cxn>
                  <a:cxn ang="0">
                    <a:pos x="24" y="409"/>
                  </a:cxn>
                  <a:cxn ang="0">
                    <a:pos x="54" y="701"/>
                  </a:cxn>
                </a:cxnLst>
                <a:rect l="0" t="0" r="r" b="b"/>
                <a:pathLst>
                  <a:path w="421" h="701">
                    <a:moveTo>
                      <a:pt x="54" y="701"/>
                    </a:moveTo>
                    <a:cubicBezTo>
                      <a:pt x="64" y="608"/>
                      <a:pt x="46" y="519"/>
                      <a:pt x="71" y="427"/>
                    </a:cubicBezTo>
                    <a:cubicBezTo>
                      <a:pt x="89" y="362"/>
                      <a:pt x="145" y="234"/>
                      <a:pt x="195" y="194"/>
                    </a:cubicBezTo>
                    <a:cubicBezTo>
                      <a:pt x="230" y="166"/>
                      <a:pt x="421" y="104"/>
                      <a:pt x="329" y="35"/>
                    </a:cubicBezTo>
                    <a:cubicBezTo>
                      <a:pt x="283" y="0"/>
                      <a:pt x="115" y="77"/>
                      <a:pt x="88" y="121"/>
                    </a:cubicBezTo>
                    <a:cubicBezTo>
                      <a:pt x="65" y="159"/>
                      <a:pt x="78" y="232"/>
                      <a:pt x="72" y="275"/>
                    </a:cubicBezTo>
                    <a:cubicBezTo>
                      <a:pt x="64" y="323"/>
                      <a:pt x="34" y="361"/>
                      <a:pt x="24" y="409"/>
                    </a:cubicBezTo>
                    <a:cubicBezTo>
                      <a:pt x="0" y="523"/>
                      <a:pt x="41" y="601"/>
                      <a:pt x="54" y="701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0" name="Freeform 274"/>
              <p:cNvSpPr>
                <a:spLocks/>
              </p:cNvSpPr>
              <p:nvPr/>
            </p:nvSpPr>
            <p:spPr bwMode="gray">
              <a:xfrm>
                <a:off x="-1557338" y="19745326"/>
                <a:ext cx="1219200" cy="1957388"/>
              </a:xfrm>
              <a:custGeom>
                <a:avLst/>
                <a:gdLst/>
                <a:ahLst/>
                <a:cxnLst>
                  <a:cxn ang="0">
                    <a:pos x="23" y="109"/>
                  </a:cxn>
                  <a:cxn ang="0">
                    <a:pos x="107" y="178"/>
                  </a:cxn>
                  <a:cxn ang="0">
                    <a:pos x="205" y="237"/>
                  </a:cxn>
                  <a:cxn ang="0">
                    <a:pos x="210" y="390"/>
                  </a:cxn>
                  <a:cxn ang="0">
                    <a:pos x="216" y="522"/>
                  </a:cxn>
                  <a:cxn ang="0">
                    <a:pos x="246" y="337"/>
                  </a:cxn>
                  <a:cxn ang="0">
                    <a:pos x="300" y="163"/>
                  </a:cxn>
                  <a:cxn ang="0">
                    <a:pos x="199" y="43"/>
                  </a:cxn>
                  <a:cxn ang="0">
                    <a:pos x="0" y="62"/>
                  </a:cxn>
                </a:cxnLst>
                <a:rect l="0" t="0" r="r" b="b"/>
                <a:pathLst>
                  <a:path w="325" h="522">
                    <a:moveTo>
                      <a:pt x="23" y="109"/>
                    </a:moveTo>
                    <a:cubicBezTo>
                      <a:pt x="61" y="126"/>
                      <a:pt x="76" y="155"/>
                      <a:pt x="107" y="178"/>
                    </a:cubicBezTo>
                    <a:cubicBezTo>
                      <a:pt x="135" y="199"/>
                      <a:pt x="186" y="202"/>
                      <a:pt x="205" y="237"/>
                    </a:cubicBezTo>
                    <a:cubicBezTo>
                      <a:pt x="226" y="276"/>
                      <a:pt x="204" y="345"/>
                      <a:pt x="210" y="390"/>
                    </a:cubicBezTo>
                    <a:cubicBezTo>
                      <a:pt x="217" y="436"/>
                      <a:pt x="241" y="473"/>
                      <a:pt x="216" y="522"/>
                    </a:cubicBezTo>
                    <a:cubicBezTo>
                      <a:pt x="263" y="493"/>
                      <a:pt x="243" y="387"/>
                      <a:pt x="246" y="337"/>
                    </a:cubicBezTo>
                    <a:cubicBezTo>
                      <a:pt x="249" y="268"/>
                      <a:pt x="280" y="226"/>
                      <a:pt x="300" y="163"/>
                    </a:cubicBezTo>
                    <a:cubicBezTo>
                      <a:pt x="325" y="84"/>
                      <a:pt x="269" y="64"/>
                      <a:pt x="199" y="43"/>
                    </a:cubicBezTo>
                    <a:cubicBezTo>
                      <a:pt x="152" y="29"/>
                      <a:pt x="25" y="0"/>
                      <a:pt x="0" y="62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1" name="Freeform 275"/>
              <p:cNvSpPr>
                <a:spLocks/>
              </p:cNvSpPr>
              <p:nvPr/>
            </p:nvSpPr>
            <p:spPr bwMode="gray">
              <a:xfrm>
                <a:off x="-1920875" y="9531351"/>
                <a:ext cx="4233863" cy="5718175"/>
              </a:xfrm>
              <a:custGeom>
                <a:avLst/>
                <a:gdLst/>
                <a:ahLst/>
                <a:cxnLst>
                  <a:cxn ang="0">
                    <a:pos x="22" y="1482"/>
                  </a:cxn>
                  <a:cxn ang="0">
                    <a:pos x="50" y="1171"/>
                  </a:cxn>
                  <a:cxn ang="0">
                    <a:pos x="103" y="1012"/>
                  </a:cxn>
                  <a:cxn ang="0">
                    <a:pos x="220" y="880"/>
                  </a:cxn>
                  <a:cxn ang="0">
                    <a:pos x="268" y="712"/>
                  </a:cxn>
                  <a:cxn ang="0">
                    <a:pos x="237" y="502"/>
                  </a:cxn>
                  <a:cxn ang="0">
                    <a:pos x="190" y="437"/>
                  </a:cxn>
                  <a:cxn ang="0">
                    <a:pos x="227" y="56"/>
                  </a:cxn>
                  <a:cxn ang="0">
                    <a:pos x="390" y="296"/>
                  </a:cxn>
                  <a:cxn ang="0">
                    <a:pos x="507" y="220"/>
                  </a:cxn>
                  <a:cxn ang="0">
                    <a:pos x="642" y="179"/>
                  </a:cxn>
                  <a:cxn ang="0">
                    <a:pos x="792" y="489"/>
                  </a:cxn>
                  <a:cxn ang="0">
                    <a:pos x="954" y="897"/>
                  </a:cxn>
                  <a:cxn ang="0">
                    <a:pos x="1032" y="950"/>
                  </a:cxn>
                  <a:cxn ang="0">
                    <a:pos x="1051" y="1086"/>
                  </a:cxn>
                  <a:cxn ang="0">
                    <a:pos x="1111" y="1312"/>
                  </a:cxn>
                  <a:cxn ang="0">
                    <a:pos x="1126" y="1481"/>
                  </a:cxn>
                  <a:cxn ang="0">
                    <a:pos x="870" y="1517"/>
                  </a:cxn>
                  <a:cxn ang="0">
                    <a:pos x="624" y="1499"/>
                  </a:cxn>
                  <a:cxn ang="0">
                    <a:pos x="344" y="1505"/>
                  </a:cxn>
                  <a:cxn ang="0">
                    <a:pos x="222" y="1504"/>
                  </a:cxn>
                  <a:cxn ang="0">
                    <a:pos x="122" y="1395"/>
                  </a:cxn>
                  <a:cxn ang="0">
                    <a:pos x="22" y="1476"/>
                  </a:cxn>
                </a:cxnLst>
                <a:rect l="0" t="0" r="r" b="b"/>
                <a:pathLst>
                  <a:path w="1129" h="1525">
                    <a:moveTo>
                      <a:pt x="22" y="1482"/>
                    </a:moveTo>
                    <a:cubicBezTo>
                      <a:pt x="57" y="1380"/>
                      <a:pt x="0" y="1268"/>
                      <a:pt x="50" y="1171"/>
                    </a:cubicBezTo>
                    <a:cubicBezTo>
                      <a:pt x="78" y="1116"/>
                      <a:pt x="86" y="1070"/>
                      <a:pt x="103" y="1012"/>
                    </a:cubicBezTo>
                    <a:cubicBezTo>
                      <a:pt x="127" y="930"/>
                      <a:pt x="156" y="924"/>
                      <a:pt x="220" y="880"/>
                    </a:cubicBezTo>
                    <a:cubicBezTo>
                      <a:pt x="287" y="833"/>
                      <a:pt x="283" y="799"/>
                      <a:pt x="268" y="712"/>
                    </a:cubicBezTo>
                    <a:cubicBezTo>
                      <a:pt x="256" y="646"/>
                      <a:pt x="263" y="566"/>
                      <a:pt x="237" y="502"/>
                    </a:cubicBezTo>
                    <a:cubicBezTo>
                      <a:pt x="226" y="474"/>
                      <a:pt x="204" y="462"/>
                      <a:pt x="190" y="437"/>
                    </a:cubicBezTo>
                    <a:cubicBezTo>
                      <a:pt x="147" y="359"/>
                      <a:pt x="119" y="106"/>
                      <a:pt x="227" y="56"/>
                    </a:cubicBezTo>
                    <a:cubicBezTo>
                      <a:pt x="346" y="0"/>
                      <a:pt x="336" y="256"/>
                      <a:pt x="390" y="296"/>
                    </a:cubicBezTo>
                    <a:cubicBezTo>
                      <a:pt x="455" y="344"/>
                      <a:pt x="484" y="256"/>
                      <a:pt x="507" y="220"/>
                    </a:cubicBezTo>
                    <a:cubicBezTo>
                      <a:pt x="534" y="178"/>
                      <a:pt x="590" y="161"/>
                      <a:pt x="642" y="179"/>
                    </a:cubicBezTo>
                    <a:cubicBezTo>
                      <a:pt x="769" y="223"/>
                      <a:pt x="784" y="376"/>
                      <a:pt x="792" y="489"/>
                    </a:cubicBezTo>
                    <a:cubicBezTo>
                      <a:pt x="804" y="649"/>
                      <a:pt x="825" y="792"/>
                      <a:pt x="954" y="897"/>
                    </a:cubicBezTo>
                    <a:cubicBezTo>
                      <a:pt x="976" y="915"/>
                      <a:pt x="1018" y="925"/>
                      <a:pt x="1032" y="950"/>
                    </a:cubicBezTo>
                    <a:cubicBezTo>
                      <a:pt x="1050" y="982"/>
                      <a:pt x="1046" y="1048"/>
                      <a:pt x="1051" y="1086"/>
                    </a:cubicBezTo>
                    <a:cubicBezTo>
                      <a:pt x="1060" y="1168"/>
                      <a:pt x="1091" y="1231"/>
                      <a:pt x="1111" y="1312"/>
                    </a:cubicBezTo>
                    <a:cubicBezTo>
                      <a:pt x="1125" y="1367"/>
                      <a:pt x="1129" y="1423"/>
                      <a:pt x="1126" y="1481"/>
                    </a:cubicBezTo>
                    <a:cubicBezTo>
                      <a:pt x="1041" y="1476"/>
                      <a:pt x="952" y="1509"/>
                      <a:pt x="870" y="1517"/>
                    </a:cubicBezTo>
                    <a:cubicBezTo>
                      <a:pt x="789" y="1525"/>
                      <a:pt x="705" y="1503"/>
                      <a:pt x="624" y="1499"/>
                    </a:cubicBezTo>
                    <a:cubicBezTo>
                      <a:pt x="530" y="1496"/>
                      <a:pt x="437" y="1506"/>
                      <a:pt x="344" y="1505"/>
                    </a:cubicBezTo>
                    <a:cubicBezTo>
                      <a:pt x="316" y="1505"/>
                      <a:pt x="244" y="1518"/>
                      <a:pt x="222" y="1504"/>
                    </a:cubicBezTo>
                    <a:cubicBezTo>
                      <a:pt x="164" y="1467"/>
                      <a:pt x="229" y="1376"/>
                      <a:pt x="122" y="1395"/>
                    </a:cubicBezTo>
                    <a:cubicBezTo>
                      <a:pt x="130" y="1436"/>
                      <a:pt x="58" y="1476"/>
                      <a:pt x="22" y="1476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2" name="Freeform 276"/>
              <p:cNvSpPr>
                <a:spLocks/>
              </p:cNvSpPr>
              <p:nvPr/>
            </p:nvSpPr>
            <p:spPr bwMode="gray">
              <a:xfrm>
                <a:off x="-1741488" y="14217651"/>
                <a:ext cx="4021138" cy="6184900"/>
              </a:xfrm>
              <a:custGeom>
                <a:avLst/>
                <a:gdLst/>
                <a:ahLst/>
                <a:cxnLst>
                  <a:cxn ang="0">
                    <a:pos x="49" y="197"/>
                  </a:cxn>
                  <a:cxn ang="0">
                    <a:pos x="5" y="390"/>
                  </a:cxn>
                  <a:cxn ang="0">
                    <a:pos x="15" y="591"/>
                  </a:cxn>
                  <a:cxn ang="0">
                    <a:pos x="40" y="1036"/>
                  </a:cxn>
                  <a:cxn ang="0">
                    <a:pos x="40" y="1450"/>
                  </a:cxn>
                  <a:cxn ang="0">
                    <a:pos x="93" y="1609"/>
                  </a:cxn>
                  <a:cxn ang="0">
                    <a:pos x="338" y="1617"/>
                  </a:cxn>
                  <a:cxn ang="0">
                    <a:pos x="522" y="1555"/>
                  </a:cxn>
                  <a:cxn ang="0">
                    <a:pos x="741" y="1503"/>
                  </a:cxn>
                  <a:cxn ang="0">
                    <a:pos x="917" y="1442"/>
                  </a:cxn>
                  <a:cxn ang="0">
                    <a:pos x="932" y="1343"/>
                  </a:cxn>
                  <a:cxn ang="0">
                    <a:pos x="972" y="1249"/>
                  </a:cxn>
                  <a:cxn ang="0">
                    <a:pos x="1014" y="820"/>
                  </a:cxn>
                  <a:cxn ang="0">
                    <a:pos x="1039" y="379"/>
                  </a:cxn>
                  <a:cxn ang="0">
                    <a:pos x="987" y="100"/>
                  </a:cxn>
                  <a:cxn ang="0">
                    <a:pos x="680" y="21"/>
                  </a:cxn>
                  <a:cxn ang="0">
                    <a:pos x="338" y="30"/>
                  </a:cxn>
                  <a:cxn ang="0">
                    <a:pos x="40" y="109"/>
                  </a:cxn>
                </a:cxnLst>
                <a:rect l="0" t="0" r="r" b="b"/>
                <a:pathLst>
                  <a:path w="1072" h="1649">
                    <a:moveTo>
                      <a:pt x="49" y="197"/>
                    </a:moveTo>
                    <a:cubicBezTo>
                      <a:pt x="49" y="268"/>
                      <a:pt x="9" y="321"/>
                      <a:pt x="5" y="390"/>
                    </a:cubicBezTo>
                    <a:cubicBezTo>
                      <a:pt x="1" y="463"/>
                      <a:pt x="23" y="516"/>
                      <a:pt x="15" y="591"/>
                    </a:cubicBezTo>
                    <a:cubicBezTo>
                      <a:pt x="0" y="742"/>
                      <a:pt x="40" y="880"/>
                      <a:pt x="40" y="1036"/>
                    </a:cubicBezTo>
                    <a:cubicBezTo>
                      <a:pt x="40" y="1175"/>
                      <a:pt x="58" y="1322"/>
                      <a:pt x="40" y="1450"/>
                    </a:cubicBezTo>
                    <a:cubicBezTo>
                      <a:pt x="30" y="1526"/>
                      <a:pt x="4" y="1558"/>
                      <a:pt x="93" y="1609"/>
                    </a:cubicBezTo>
                    <a:cubicBezTo>
                      <a:pt x="163" y="1649"/>
                      <a:pt x="272" y="1628"/>
                      <a:pt x="338" y="1617"/>
                    </a:cubicBezTo>
                    <a:cubicBezTo>
                      <a:pt x="401" y="1607"/>
                      <a:pt x="459" y="1564"/>
                      <a:pt x="522" y="1555"/>
                    </a:cubicBezTo>
                    <a:cubicBezTo>
                      <a:pt x="611" y="1543"/>
                      <a:pt x="669" y="1531"/>
                      <a:pt x="741" y="1503"/>
                    </a:cubicBezTo>
                    <a:cubicBezTo>
                      <a:pt x="801" y="1480"/>
                      <a:pt x="887" y="1491"/>
                      <a:pt x="917" y="1442"/>
                    </a:cubicBezTo>
                    <a:cubicBezTo>
                      <a:pt x="926" y="1426"/>
                      <a:pt x="927" y="1364"/>
                      <a:pt x="932" y="1343"/>
                    </a:cubicBezTo>
                    <a:cubicBezTo>
                      <a:pt x="942" y="1309"/>
                      <a:pt x="962" y="1280"/>
                      <a:pt x="972" y="1249"/>
                    </a:cubicBezTo>
                    <a:cubicBezTo>
                      <a:pt x="1013" y="1120"/>
                      <a:pt x="986" y="953"/>
                      <a:pt x="1014" y="820"/>
                    </a:cubicBezTo>
                    <a:cubicBezTo>
                      <a:pt x="1044" y="674"/>
                      <a:pt x="1047" y="525"/>
                      <a:pt x="1039" y="379"/>
                    </a:cubicBezTo>
                    <a:cubicBezTo>
                      <a:pt x="1035" y="279"/>
                      <a:pt x="1072" y="163"/>
                      <a:pt x="987" y="100"/>
                    </a:cubicBezTo>
                    <a:cubicBezTo>
                      <a:pt x="918" y="49"/>
                      <a:pt x="767" y="37"/>
                      <a:pt x="680" y="21"/>
                    </a:cubicBezTo>
                    <a:cubicBezTo>
                      <a:pt x="564" y="0"/>
                      <a:pt x="454" y="26"/>
                      <a:pt x="338" y="30"/>
                    </a:cubicBezTo>
                    <a:cubicBezTo>
                      <a:pt x="253" y="34"/>
                      <a:pt x="102" y="49"/>
                      <a:pt x="40" y="109"/>
                    </a:cubicBezTo>
                  </a:path>
                </a:pathLst>
              </a:custGeom>
              <a:solidFill>
                <a:srgbClr val="3F3B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3" name="Freeform 277"/>
              <p:cNvSpPr>
                <a:spLocks/>
              </p:cNvSpPr>
              <p:nvPr/>
            </p:nvSpPr>
            <p:spPr bwMode="gray">
              <a:xfrm>
                <a:off x="-1141413" y="14004926"/>
                <a:ext cx="1987550" cy="806450"/>
              </a:xfrm>
              <a:custGeom>
                <a:avLst/>
                <a:gdLst/>
                <a:ahLst/>
                <a:cxnLst>
                  <a:cxn ang="0">
                    <a:pos x="35" y="132"/>
                  </a:cxn>
                  <a:cxn ang="0">
                    <a:pos x="251" y="195"/>
                  </a:cxn>
                  <a:cxn ang="0">
                    <a:pos x="252" y="168"/>
                  </a:cxn>
                  <a:cxn ang="0">
                    <a:pos x="345" y="208"/>
                  </a:cxn>
                  <a:cxn ang="0">
                    <a:pos x="462" y="196"/>
                  </a:cxn>
                  <a:cxn ang="0">
                    <a:pos x="526" y="132"/>
                  </a:cxn>
                  <a:cxn ang="0">
                    <a:pos x="440" y="60"/>
                  </a:cxn>
                  <a:cxn ang="0">
                    <a:pos x="221" y="9"/>
                  </a:cxn>
                  <a:cxn ang="0">
                    <a:pos x="0" y="108"/>
                  </a:cxn>
                </a:cxnLst>
                <a:rect l="0" t="0" r="r" b="b"/>
                <a:pathLst>
                  <a:path w="530" h="215">
                    <a:moveTo>
                      <a:pt x="35" y="132"/>
                    </a:moveTo>
                    <a:cubicBezTo>
                      <a:pt x="56" y="196"/>
                      <a:pt x="194" y="198"/>
                      <a:pt x="251" y="195"/>
                    </a:cubicBezTo>
                    <a:cubicBezTo>
                      <a:pt x="250" y="187"/>
                      <a:pt x="253" y="176"/>
                      <a:pt x="252" y="168"/>
                    </a:cubicBezTo>
                    <a:cubicBezTo>
                      <a:pt x="306" y="141"/>
                      <a:pt x="309" y="199"/>
                      <a:pt x="345" y="208"/>
                    </a:cubicBezTo>
                    <a:cubicBezTo>
                      <a:pt x="371" y="215"/>
                      <a:pt x="434" y="201"/>
                      <a:pt x="462" y="196"/>
                    </a:cubicBezTo>
                    <a:cubicBezTo>
                      <a:pt x="500" y="189"/>
                      <a:pt x="530" y="182"/>
                      <a:pt x="526" y="132"/>
                    </a:cubicBezTo>
                    <a:cubicBezTo>
                      <a:pt x="522" y="79"/>
                      <a:pt x="479" y="76"/>
                      <a:pt x="440" y="60"/>
                    </a:cubicBezTo>
                    <a:cubicBezTo>
                      <a:pt x="364" y="31"/>
                      <a:pt x="304" y="16"/>
                      <a:pt x="221" y="9"/>
                    </a:cubicBezTo>
                    <a:cubicBezTo>
                      <a:pt x="115" y="0"/>
                      <a:pt x="78" y="59"/>
                      <a:pt x="0" y="108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4" name="Freeform 278"/>
              <p:cNvSpPr>
                <a:spLocks/>
              </p:cNvSpPr>
              <p:nvPr/>
            </p:nvSpPr>
            <p:spPr bwMode="gray">
              <a:xfrm>
                <a:off x="-1774825" y="8439151"/>
                <a:ext cx="3055938" cy="6232525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124" y="102"/>
                  </a:cxn>
                  <a:cxn ang="0">
                    <a:pos x="0" y="191"/>
                  </a:cxn>
                  <a:cxn ang="0">
                    <a:pos x="169" y="149"/>
                  </a:cxn>
                  <a:cxn ang="0">
                    <a:pos x="238" y="254"/>
                  </a:cxn>
                  <a:cxn ang="0">
                    <a:pos x="205" y="535"/>
                  </a:cxn>
                  <a:cxn ang="0">
                    <a:pos x="194" y="880"/>
                  </a:cxn>
                  <a:cxn ang="0">
                    <a:pos x="209" y="1027"/>
                  </a:cxn>
                  <a:cxn ang="0">
                    <a:pos x="213" y="1130"/>
                  </a:cxn>
                  <a:cxn ang="0">
                    <a:pos x="232" y="1246"/>
                  </a:cxn>
                  <a:cxn ang="0">
                    <a:pos x="178" y="1344"/>
                  </a:cxn>
                  <a:cxn ang="0">
                    <a:pos x="198" y="1395"/>
                  </a:cxn>
                  <a:cxn ang="0">
                    <a:pos x="198" y="1467"/>
                  </a:cxn>
                  <a:cxn ang="0">
                    <a:pos x="251" y="1638"/>
                  </a:cxn>
                  <a:cxn ang="0">
                    <a:pos x="338" y="1660"/>
                  </a:cxn>
                  <a:cxn ang="0">
                    <a:pos x="411" y="1585"/>
                  </a:cxn>
                  <a:cxn ang="0">
                    <a:pos x="434" y="1403"/>
                  </a:cxn>
                  <a:cxn ang="0">
                    <a:pos x="454" y="1613"/>
                  </a:cxn>
                  <a:cxn ang="0">
                    <a:pos x="514" y="1660"/>
                  </a:cxn>
                  <a:cxn ang="0">
                    <a:pos x="626" y="1655"/>
                  </a:cxn>
                  <a:cxn ang="0">
                    <a:pos x="615" y="1451"/>
                  </a:cxn>
                  <a:cxn ang="0">
                    <a:pos x="639" y="1083"/>
                  </a:cxn>
                  <a:cxn ang="0">
                    <a:pos x="623" y="546"/>
                  </a:cxn>
                  <a:cxn ang="0">
                    <a:pos x="630" y="346"/>
                  </a:cxn>
                  <a:cxn ang="0">
                    <a:pos x="600" y="215"/>
                  </a:cxn>
                  <a:cxn ang="0">
                    <a:pos x="654" y="176"/>
                  </a:cxn>
                  <a:cxn ang="0">
                    <a:pos x="705" y="202"/>
                  </a:cxn>
                  <a:cxn ang="0">
                    <a:pos x="760" y="225"/>
                  </a:cxn>
                  <a:cxn ang="0">
                    <a:pos x="813" y="265"/>
                  </a:cxn>
                  <a:cxn ang="0">
                    <a:pos x="779" y="202"/>
                  </a:cxn>
                  <a:cxn ang="0">
                    <a:pos x="746" y="129"/>
                  </a:cxn>
                  <a:cxn ang="0">
                    <a:pos x="607" y="23"/>
                  </a:cxn>
                  <a:cxn ang="0">
                    <a:pos x="576" y="191"/>
                  </a:cxn>
                  <a:cxn ang="0">
                    <a:pos x="483" y="316"/>
                  </a:cxn>
                  <a:cxn ang="0">
                    <a:pos x="427" y="480"/>
                  </a:cxn>
                  <a:cxn ang="0">
                    <a:pos x="393" y="654"/>
                  </a:cxn>
                  <a:cxn ang="0">
                    <a:pos x="381" y="479"/>
                  </a:cxn>
                  <a:cxn ang="0">
                    <a:pos x="350" y="331"/>
                  </a:cxn>
                  <a:cxn ang="0">
                    <a:pos x="272" y="187"/>
                  </a:cxn>
                  <a:cxn ang="0">
                    <a:pos x="182" y="78"/>
                  </a:cxn>
                </a:cxnLst>
                <a:rect l="0" t="0" r="r" b="b"/>
                <a:pathLst>
                  <a:path w="815" h="1662">
                    <a:moveTo>
                      <a:pt x="256" y="0"/>
                    </a:moveTo>
                    <a:cubicBezTo>
                      <a:pt x="211" y="40"/>
                      <a:pt x="171" y="69"/>
                      <a:pt x="124" y="102"/>
                    </a:cubicBezTo>
                    <a:cubicBezTo>
                      <a:pt x="87" y="129"/>
                      <a:pt x="50" y="196"/>
                      <a:pt x="0" y="191"/>
                    </a:cubicBezTo>
                    <a:cubicBezTo>
                      <a:pt x="63" y="237"/>
                      <a:pt x="121" y="165"/>
                      <a:pt x="169" y="149"/>
                    </a:cubicBezTo>
                    <a:cubicBezTo>
                      <a:pt x="204" y="186"/>
                      <a:pt x="255" y="201"/>
                      <a:pt x="238" y="254"/>
                    </a:cubicBezTo>
                    <a:cubicBezTo>
                      <a:pt x="209" y="343"/>
                      <a:pt x="205" y="438"/>
                      <a:pt x="205" y="535"/>
                    </a:cubicBezTo>
                    <a:cubicBezTo>
                      <a:pt x="206" y="650"/>
                      <a:pt x="189" y="764"/>
                      <a:pt x="194" y="880"/>
                    </a:cubicBezTo>
                    <a:cubicBezTo>
                      <a:pt x="196" y="931"/>
                      <a:pt x="209" y="976"/>
                      <a:pt x="209" y="1027"/>
                    </a:cubicBezTo>
                    <a:cubicBezTo>
                      <a:pt x="209" y="1062"/>
                      <a:pt x="209" y="1096"/>
                      <a:pt x="213" y="1130"/>
                    </a:cubicBezTo>
                    <a:cubicBezTo>
                      <a:pt x="217" y="1168"/>
                      <a:pt x="234" y="1209"/>
                      <a:pt x="232" y="1246"/>
                    </a:cubicBezTo>
                    <a:cubicBezTo>
                      <a:pt x="212" y="1257"/>
                      <a:pt x="178" y="1320"/>
                      <a:pt x="178" y="1344"/>
                    </a:cubicBezTo>
                    <a:cubicBezTo>
                      <a:pt x="178" y="1362"/>
                      <a:pt x="194" y="1378"/>
                      <a:pt x="198" y="1395"/>
                    </a:cubicBezTo>
                    <a:cubicBezTo>
                      <a:pt x="203" y="1417"/>
                      <a:pt x="196" y="1444"/>
                      <a:pt x="198" y="1467"/>
                    </a:cubicBezTo>
                    <a:cubicBezTo>
                      <a:pt x="200" y="1524"/>
                      <a:pt x="198" y="1610"/>
                      <a:pt x="251" y="1638"/>
                    </a:cubicBezTo>
                    <a:cubicBezTo>
                      <a:pt x="278" y="1652"/>
                      <a:pt x="306" y="1660"/>
                      <a:pt x="338" y="1660"/>
                    </a:cubicBezTo>
                    <a:cubicBezTo>
                      <a:pt x="391" y="1660"/>
                      <a:pt x="400" y="1638"/>
                      <a:pt x="411" y="1585"/>
                    </a:cubicBezTo>
                    <a:cubicBezTo>
                      <a:pt x="423" y="1528"/>
                      <a:pt x="392" y="1448"/>
                      <a:pt x="434" y="1403"/>
                    </a:cubicBezTo>
                    <a:cubicBezTo>
                      <a:pt x="458" y="1464"/>
                      <a:pt x="436" y="1549"/>
                      <a:pt x="454" y="1613"/>
                    </a:cubicBezTo>
                    <a:cubicBezTo>
                      <a:pt x="467" y="1658"/>
                      <a:pt x="471" y="1662"/>
                      <a:pt x="514" y="1660"/>
                    </a:cubicBezTo>
                    <a:cubicBezTo>
                      <a:pt x="550" y="1658"/>
                      <a:pt x="590" y="1654"/>
                      <a:pt x="626" y="1655"/>
                    </a:cubicBezTo>
                    <a:cubicBezTo>
                      <a:pt x="633" y="1591"/>
                      <a:pt x="612" y="1518"/>
                      <a:pt x="615" y="1451"/>
                    </a:cubicBezTo>
                    <a:cubicBezTo>
                      <a:pt x="621" y="1327"/>
                      <a:pt x="650" y="1208"/>
                      <a:pt x="639" y="1083"/>
                    </a:cubicBezTo>
                    <a:cubicBezTo>
                      <a:pt x="623" y="910"/>
                      <a:pt x="596" y="718"/>
                      <a:pt x="623" y="546"/>
                    </a:cubicBezTo>
                    <a:cubicBezTo>
                      <a:pt x="680" y="550"/>
                      <a:pt x="641" y="384"/>
                      <a:pt x="630" y="346"/>
                    </a:cubicBezTo>
                    <a:cubicBezTo>
                      <a:pt x="618" y="305"/>
                      <a:pt x="571" y="247"/>
                      <a:pt x="600" y="215"/>
                    </a:cubicBezTo>
                    <a:cubicBezTo>
                      <a:pt x="608" y="206"/>
                      <a:pt x="646" y="179"/>
                      <a:pt x="654" y="176"/>
                    </a:cubicBezTo>
                    <a:cubicBezTo>
                      <a:pt x="695" y="163"/>
                      <a:pt x="682" y="184"/>
                      <a:pt x="705" y="202"/>
                    </a:cubicBezTo>
                    <a:cubicBezTo>
                      <a:pt x="723" y="216"/>
                      <a:pt x="741" y="215"/>
                      <a:pt x="760" y="225"/>
                    </a:cubicBezTo>
                    <a:cubicBezTo>
                      <a:pt x="779" y="235"/>
                      <a:pt x="792" y="256"/>
                      <a:pt x="813" y="265"/>
                    </a:cubicBezTo>
                    <a:cubicBezTo>
                      <a:pt x="815" y="238"/>
                      <a:pt x="791" y="223"/>
                      <a:pt x="779" y="202"/>
                    </a:cubicBezTo>
                    <a:cubicBezTo>
                      <a:pt x="767" y="180"/>
                      <a:pt x="764" y="150"/>
                      <a:pt x="746" y="129"/>
                    </a:cubicBezTo>
                    <a:cubicBezTo>
                      <a:pt x="708" y="85"/>
                      <a:pt x="641" y="69"/>
                      <a:pt x="607" y="23"/>
                    </a:cubicBezTo>
                    <a:cubicBezTo>
                      <a:pt x="592" y="80"/>
                      <a:pt x="607" y="139"/>
                      <a:pt x="576" y="191"/>
                    </a:cubicBezTo>
                    <a:cubicBezTo>
                      <a:pt x="548" y="236"/>
                      <a:pt x="505" y="268"/>
                      <a:pt x="483" y="316"/>
                    </a:cubicBezTo>
                    <a:cubicBezTo>
                      <a:pt x="459" y="368"/>
                      <a:pt x="446" y="424"/>
                      <a:pt x="427" y="480"/>
                    </a:cubicBezTo>
                    <a:cubicBezTo>
                      <a:pt x="411" y="527"/>
                      <a:pt x="428" y="620"/>
                      <a:pt x="393" y="654"/>
                    </a:cubicBezTo>
                    <a:cubicBezTo>
                      <a:pt x="376" y="608"/>
                      <a:pt x="381" y="529"/>
                      <a:pt x="381" y="479"/>
                    </a:cubicBezTo>
                    <a:cubicBezTo>
                      <a:pt x="380" y="421"/>
                      <a:pt x="381" y="374"/>
                      <a:pt x="350" y="331"/>
                    </a:cubicBezTo>
                    <a:cubicBezTo>
                      <a:pt x="317" y="282"/>
                      <a:pt x="287" y="242"/>
                      <a:pt x="272" y="187"/>
                    </a:cubicBezTo>
                    <a:cubicBezTo>
                      <a:pt x="262" y="153"/>
                      <a:pt x="229" y="68"/>
                      <a:pt x="182" y="78"/>
                    </a:cubicBezTo>
                  </a:path>
                </a:pathLst>
              </a:custGeom>
              <a:solidFill>
                <a:srgbClr val="FC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5" name="Freeform 279"/>
              <p:cNvSpPr>
                <a:spLocks/>
              </p:cNvSpPr>
              <p:nvPr/>
            </p:nvSpPr>
            <p:spPr bwMode="gray">
              <a:xfrm>
                <a:off x="-2914650" y="13449301"/>
                <a:ext cx="1031875" cy="720725"/>
              </a:xfrm>
              <a:custGeom>
                <a:avLst/>
                <a:gdLst/>
                <a:ahLst/>
                <a:cxnLst>
                  <a:cxn ang="0">
                    <a:pos x="135" y="191"/>
                  </a:cxn>
                  <a:cxn ang="0">
                    <a:pos x="188" y="4"/>
                  </a:cxn>
                  <a:cxn ang="0">
                    <a:pos x="234" y="116"/>
                  </a:cxn>
                  <a:cxn ang="0">
                    <a:pos x="129" y="191"/>
                  </a:cxn>
                </a:cxnLst>
                <a:rect l="0" t="0" r="r" b="b"/>
                <a:pathLst>
                  <a:path w="275" h="192">
                    <a:moveTo>
                      <a:pt x="135" y="191"/>
                    </a:moveTo>
                    <a:cubicBezTo>
                      <a:pt x="0" y="192"/>
                      <a:pt x="88" y="10"/>
                      <a:pt x="188" y="4"/>
                    </a:cubicBezTo>
                    <a:cubicBezTo>
                      <a:pt x="259" y="0"/>
                      <a:pt x="275" y="74"/>
                      <a:pt x="234" y="116"/>
                    </a:cubicBezTo>
                    <a:cubicBezTo>
                      <a:pt x="207" y="143"/>
                      <a:pt x="162" y="165"/>
                      <a:pt x="129" y="191"/>
                    </a:cubicBez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6" name="Freeform 280"/>
              <p:cNvSpPr>
                <a:spLocks/>
              </p:cNvSpPr>
              <p:nvPr/>
            </p:nvSpPr>
            <p:spPr bwMode="gray">
              <a:xfrm>
                <a:off x="400050" y="14341476"/>
                <a:ext cx="1808163" cy="1276350"/>
              </a:xfrm>
              <a:custGeom>
                <a:avLst/>
                <a:gdLst/>
                <a:ahLst/>
                <a:cxnLst>
                  <a:cxn ang="0">
                    <a:pos x="460" y="287"/>
                  </a:cxn>
                  <a:cxn ang="0">
                    <a:pos x="232" y="257"/>
                  </a:cxn>
                  <a:cxn ang="0">
                    <a:pos x="11" y="327"/>
                  </a:cxn>
                  <a:cxn ang="0">
                    <a:pos x="15" y="236"/>
                  </a:cxn>
                  <a:cxn ang="0">
                    <a:pos x="0" y="235"/>
                  </a:cxn>
                  <a:cxn ang="0">
                    <a:pos x="482" y="228"/>
                  </a:cxn>
                  <a:cxn ang="0">
                    <a:pos x="466" y="235"/>
                  </a:cxn>
                </a:cxnLst>
                <a:rect l="0" t="0" r="r" b="b"/>
                <a:pathLst>
                  <a:path w="482" h="340">
                    <a:moveTo>
                      <a:pt x="460" y="287"/>
                    </a:moveTo>
                    <a:cubicBezTo>
                      <a:pt x="386" y="340"/>
                      <a:pt x="304" y="274"/>
                      <a:pt x="232" y="257"/>
                    </a:cubicBezTo>
                    <a:cubicBezTo>
                      <a:pt x="132" y="232"/>
                      <a:pt x="95" y="302"/>
                      <a:pt x="11" y="327"/>
                    </a:cubicBezTo>
                    <a:cubicBezTo>
                      <a:pt x="11" y="297"/>
                      <a:pt x="20" y="267"/>
                      <a:pt x="15" y="236"/>
                    </a:cubicBezTo>
                    <a:cubicBezTo>
                      <a:pt x="11" y="235"/>
                      <a:pt x="4" y="236"/>
                      <a:pt x="0" y="235"/>
                    </a:cubicBezTo>
                    <a:cubicBezTo>
                      <a:pt x="109" y="206"/>
                      <a:pt x="473" y="0"/>
                      <a:pt x="482" y="228"/>
                    </a:cubicBezTo>
                    <a:cubicBezTo>
                      <a:pt x="476" y="229"/>
                      <a:pt x="472" y="232"/>
                      <a:pt x="466" y="235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7" name="Freeform 281"/>
              <p:cNvSpPr>
                <a:spLocks/>
              </p:cNvSpPr>
              <p:nvPr/>
            </p:nvSpPr>
            <p:spPr bwMode="gray">
              <a:xfrm>
                <a:off x="-1665288" y="14825663"/>
                <a:ext cx="1098550" cy="919163"/>
              </a:xfrm>
              <a:custGeom>
                <a:avLst/>
                <a:gdLst/>
                <a:ahLst/>
                <a:cxnLst>
                  <a:cxn ang="0">
                    <a:pos x="0" y="59"/>
                  </a:cxn>
                  <a:cxn ang="0">
                    <a:pos x="98" y="182"/>
                  </a:cxn>
                  <a:cxn ang="0">
                    <a:pos x="293" y="240"/>
                  </a:cxn>
                  <a:cxn ang="0">
                    <a:pos x="227" y="19"/>
                  </a:cxn>
                  <a:cxn ang="0">
                    <a:pos x="75" y="6"/>
                  </a:cxn>
                  <a:cxn ang="0">
                    <a:pos x="0" y="76"/>
                  </a:cxn>
                </a:cxnLst>
                <a:rect l="0" t="0" r="r" b="b"/>
                <a:pathLst>
                  <a:path w="293" h="245">
                    <a:moveTo>
                      <a:pt x="0" y="59"/>
                    </a:moveTo>
                    <a:cubicBezTo>
                      <a:pt x="40" y="113"/>
                      <a:pt x="22" y="156"/>
                      <a:pt x="98" y="182"/>
                    </a:cubicBezTo>
                    <a:cubicBezTo>
                      <a:pt x="149" y="199"/>
                      <a:pt x="239" y="245"/>
                      <a:pt x="293" y="240"/>
                    </a:cubicBezTo>
                    <a:cubicBezTo>
                      <a:pt x="214" y="196"/>
                      <a:pt x="232" y="106"/>
                      <a:pt x="227" y="19"/>
                    </a:cubicBezTo>
                    <a:cubicBezTo>
                      <a:pt x="177" y="14"/>
                      <a:pt x="128" y="0"/>
                      <a:pt x="75" y="6"/>
                    </a:cubicBezTo>
                    <a:cubicBezTo>
                      <a:pt x="11" y="14"/>
                      <a:pt x="36" y="33"/>
                      <a:pt x="0" y="76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8" name="Freeform 282"/>
              <p:cNvSpPr>
                <a:spLocks/>
              </p:cNvSpPr>
              <p:nvPr/>
            </p:nvSpPr>
            <p:spPr bwMode="gray">
              <a:xfrm>
                <a:off x="-739775" y="15628938"/>
                <a:ext cx="2692400" cy="2411413"/>
              </a:xfrm>
              <a:custGeom>
                <a:avLst/>
                <a:gdLst/>
                <a:ahLst/>
                <a:cxnLst>
                  <a:cxn ang="0">
                    <a:pos x="653" y="225"/>
                  </a:cxn>
                  <a:cxn ang="0">
                    <a:pos x="513" y="353"/>
                  </a:cxn>
                  <a:cxn ang="0">
                    <a:pos x="361" y="480"/>
                  </a:cxn>
                  <a:cxn ang="0">
                    <a:pos x="0" y="621"/>
                  </a:cxn>
                  <a:cxn ang="0">
                    <a:pos x="435" y="305"/>
                  </a:cxn>
                  <a:cxn ang="0">
                    <a:pos x="573" y="104"/>
                  </a:cxn>
                  <a:cxn ang="0">
                    <a:pos x="675" y="21"/>
                  </a:cxn>
                  <a:cxn ang="0">
                    <a:pos x="682" y="153"/>
                  </a:cxn>
                  <a:cxn ang="0">
                    <a:pos x="589" y="283"/>
                  </a:cxn>
                </a:cxnLst>
                <a:rect l="0" t="0" r="r" b="b"/>
                <a:pathLst>
                  <a:path w="718" h="643">
                    <a:moveTo>
                      <a:pt x="653" y="225"/>
                    </a:moveTo>
                    <a:cubicBezTo>
                      <a:pt x="637" y="279"/>
                      <a:pt x="556" y="321"/>
                      <a:pt x="513" y="353"/>
                    </a:cubicBezTo>
                    <a:cubicBezTo>
                      <a:pt x="459" y="393"/>
                      <a:pt x="411" y="438"/>
                      <a:pt x="361" y="480"/>
                    </a:cubicBezTo>
                    <a:cubicBezTo>
                      <a:pt x="264" y="561"/>
                      <a:pt x="132" y="643"/>
                      <a:pt x="0" y="621"/>
                    </a:cubicBezTo>
                    <a:cubicBezTo>
                      <a:pt x="150" y="549"/>
                      <a:pt x="337" y="442"/>
                      <a:pt x="435" y="305"/>
                    </a:cubicBezTo>
                    <a:cubicBezTo>
                      <a:pt x="483" y="238"/>
                      <a:pt x="524" y="167"/>
                      <a:pt x="573" y="104"/>
                    </a:cubicBezTo>
                    <a:cubicBezTo>
                      <a:pt x="593" y="77"/>
                      <a:pt x="630" y="0"/>
                      <a:pt x="675" y="21"/>
                    </a:cubicBezTo>
                    <a:cubicBezTo>
                      <a:pt x="718" y="41"/>
                      <a:pt x="695" y="127"/>
                      <a:pt x="682" y="153"/>
                    </a:cubicBezTo>
                    <a:cubicBezTo>
                      <a:pt x="663" y="191"/>
                      <a:pt x="626" y="263"/>
                      <a:pt x="589" y="283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999" name="Freeform 283"/>
              <p:cNvSpPr>
                <a:spLocks/>
              </p:cNvSpPr>
              <p:nvPr/>
            </p:nvSpPr>
            <p:spPr bwMode="gray">
              <a:xfrm>
                <a:off x="-477838" y="16422688"/>
                <a:ext cx="2482850" cy="3222625"/>
              </a:xfrm>
              <a:custGeom>
                <a:avLst/>
                <a:gdLst/>
                <a:ahLst/>
                <a:cxnLst>
                  <a:cxn ang="0">
                    <a:pos x="554" y="112"/>
                  </a:cxn>
                  <a:cxn ang="0">
                    <a:pos x="436" y="323"/>
                  </a:cxn>
                  <a:cxn ang="0">
                    <a:pos x="315" y="511"/>
                  </a:cxn>
                  <a:cxn ang="0">
                    <a:pos x="0" y="859"/>
                  </a:cxn>
                  <a:cxn ang="0">
                    <a:pos x="223" y="732"/>
                  </a:cxn>
                  <a:cxn ang="0">
                    <a:pos x="459" y="529"/>
                  </a:cxn>
                  <a:cxn ang="0">
                    <a:pos x="344" y="782"/>
                  </a:cxn>
                  <a:cxn ang="0">
                    <a:pos x="548" y="387"/>
                  </a:cxn>
                  <a:cxn ang="0">
                    <a:pos x="596" y="169"/>
                  </a:cxn>
                  <a:cxn ang="0">
                    <a:pos x="652" y="8"/>
                  </a:cxn>
                  <a:cxn ang="0">
                    <a:pos x="542" y="137"/>
                  </a:cxn>
                  <a:cxn ang="0">
                    <a:pos x="449" y="258"/>
                  </a:cxn>
                </a:cxnLst>
                <a:rect l="0" t="0" r="r" b="b"/>
                <a:pathLst>
                  <a:path w="662" h="859">
                    <a:moveTo>
                      <a:pt x="554" y="112"/>
                    </a:moveTo>
                    <a:cubicBezTo>
                      <a:pt x="559" y="166"/>
                      <a:pt x="462" y="270"/>
                      <a:pt x="436" y="323"/>
                    </a:cubicBezTo>
                    <a:cubicBezTo>
                      <a:pt x="401" y="390"/>
                      <a:pt x="359" y="448"/>
                      <a:pt x="315" y="511"/>
                    </a:cubicBezTo>
                    <a:cubicBezTo>
                      <a:pt x="222" y="646"/>
                      <a:pt x="129" y="762"/>
                      <a:pt x="0" y="859"/>
                    </a:cubicBezTo>
                    <a:cubicBezTo>
                      <a:pt x="79" y="822"/>
                      <a:pt x="156" y="788"/>
                      <a:pt x="223" y="732"/>
                    </a:cubicBezTo>
                    <a:cubicBezTo>
                      <a:pt x="301" y="667"/>
                      <a:pt x="376" y="588"/>
                      <a:pt x="459" y="529"/>
                    </a:cubicBezTo>
                    <a:cubicBezTo>
                      <a:pt x="464" y="635"/>
                      <a:pt x="411" y="705"/>
                      <a:pt x="344" y="782"/>
                    </a:cubicBezTo>
                    <a:cubicBezTo>
                      <a:pt x="477" y="691"/>
                      <a:pt x="524" y="541"/>
                      <a:pt x="548" y="387"/>
                    </a:cubicBezTo>
                    <a:cubicBezTo>
                      <a:pt x="561" y="307"/>
                      <a:pt x="569" y="239"/>
                      <a:pt x="596" y="169"/>
                    </a:cubicBezTo>
                    <a:cubicBezTo>
                      <a:pt x="616" y="117"/>
                      <a:pt x="662" y="68"/>
                      <a:pt x="652" y="8"/>
                    </a:cubicBezTo>
                    <a:cubicBezTo>
                      <a:pt x="607" y="0"/>
                      <a:pt x="572" y="106"/>
                      <a:pt x="542" y="137"/>
                    </a:cubicBezTo>
                    <a:cubicBezTo>
                      <a:pt x="507" y="173"/>
                      <a:pt x="454" y="204"/>
                      <a:pt x="449" y="258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0" name="Freeform 284"/>
              <p:cNvSpPr>
                <a:spLocks/>
              </p:cNvSpPr>
              <p:nvPr/>
            </p:nvSpPr>
            <p:spPr bwMode="gray">
              <a:xfrm>
                <a:off x="1765300" y="14338301"/>
                <a:ext cx="817563" cy="2287588"/>
              </a:xfrm>
              <a:custGeom>
                <a:avLst/>
                <a:gdLst/>
                <a:ahLst/>
                <a:cxnLst>
                  <a:cxn ang="0">
                    <a:pos x="99" y="1"/>
                  </a:cxn>
                  <a:cxn ang="0">
                    <a:pos x="61" y="160"/>
                  </a:cxn>
                  <a:cxn ang="0">
                    <a:pos x="40" y="273"/>
                  </a:cxn>
                  <a:cxn ang="0">
                    <a:pos x="23" y="348"/>
                  </a:cxn>
                  <a:cxn ang="0">
                    <a:pos x="7" y="447"/>
                  </a:cxn>
                  <a:cxn ang="0">
                    <a:pos x="79" y="361"/>
                  </a:cxn>
                  <a:cxn ang="0">
                    <a:pos x="56" y="501"/>
                  </a:cxn>
                  <a:cxn ang="0">
                    <a:pos x="48" y="556"/>
                  </a:cxn>
                  <a:cxn ang="0">
                    <a:pos x="58" y="610"/>
                  </a:cxn>
                  <a:cxn ang="0">
                    <a:pos x="109" y="467"/>
                  </a:cxn>
                  <a:cxn ang="0">
                    <a:pos x="109" y="594"/>
                  </a:cxn>
                  <a:cxn ang="0">
                    <a:pos x="147" y="493"/>
                  </a:cxn>
                  <a:cxn ang="0">
                    <a:pos x="155" y="570"/>
                  </a:cxn>
                  <a:cxn ang="0">
                    <a:pos x="211" y="327"/>
                  </a:cxn>
                  <a:cxn ang="0">
                    <a:pos x="206" y="178"/>
                  </a:cxn>
                  <a:cxn ang="0">
                    <a:pos x="208" y="124"/>
                  </a:cxn>
                  <a:cxn ang="0">
                    <a:pos x="201" y="89"/>
                  </a:cxn>
                  <a:cxn ang="0">
                    <a:pos x="191" y="35"/>
                  </a:cxn>
                  <a:cxn ang="0">
                    <a:pos x="100" y="1"/>
                  </a:cxn>
                </a:cxnLst>
                <a:rect l="0" t="0" r="r" b="b"/>
                <a:pathLst>
                  <a:path w="218" h="610">
                    <a:moveTo>
                      <a:pt x="99" y="1"/>
                    </a:moveTo>
                    <a:cubicBezTo>
                      <a:pt x="91" y="55"/>
                      <a:pt x="75" y="107"/>
                      <a:pt x="61" y="160"/>
                    </a:cubicBezTo>
                    <a:cubicBezTo>
                      <a:pt x="51" y="197"/>
                      <a:pt x="46" y="235"/>
                      <a:pt x="40" y="273"/>
                    </a:cubicBezTo>
                    <a:cubicBezTo>
                      <a:pt x="36" y="298"/>
                      <a:pt x="27" y="323"/>
                      <a:pt x="23" y="348"/>
                    </a:cubicBezTo>
                    <a:cubicBezTo>
                      <a:pt x="21" y="356"/>
                      <a:pt x="0" y="440"/>
                      <a:pt x="7" y="447"/>
                    </a:cubicBezTo>
                    <a:cubicBezTo>
                      <a:pt x="37" y="449"/>
                      <a:pt x="71" y="360"/>
                      <a:pt x="79" y="361"/>
                    </a:cubicBezTo>
                    <a:cubicBezTo>
                      <a:pt x="83" y="379"/>
                      <a:pt x="59" y="484"/>
                      <a:pt x="56" y="501"/>
                    </a:cubicBezTo>
                    <a:cubicBezTo>
                      <a:pt x="53" y="519"/>
                      <a:pt x="50" y="538"/>
                      <a:pt x="48" y="556"/>
                    </a:cubicBezTo>
                    <a:cubicBezTo>
                      <a:pt x="46" y="571"/>
                      <a:pt x="36" y="609"/>
                      <a:pt x="58" y="610"/>
                    </a:cubicBezTo>
                    <a:cubicBezTo>
                      <a:pt x="69" y="610"/>
                      <a:pt x="101" y="480"/>
                      <a:pt x="109" y="467"/>
                    </a:cubicBezTo>
                    <a:cubicBezTo>
                      <a:pt x="115" y="476"/>
                      <a:pt x="96" y="592"/>
                      <a:pt x="109" y="594"/>
                    </a:cubicBezTo>
                    <a:cubicBezTo>
                      <a:pt x="130" y="596"/>
                      <a:pt x="143" y="502"/>
                      <a:pt x="147" y="493"/>
                    </a:cubicBezTo>
                    <a:cubicBezTo>
                      <a:pt x="147" y="495"/>
                      <a:pt x="141" y="559"/>
                      <a:pt x="155" y="570"/>
                    </a:cubicBezTo>
                    <a:cubicBezTo>
                      <a:pt x="172" y="569"/>
                      <a:pt x="218" y="396"/>
                      <a:pt x="211" y="327"/>
                    </a:cubicBezTo>
                    <a:cubicBezTo>
                      <a:pt x="205" y="276"/>
                      <a:pt x="204" y="228"/>
                      <a:pt x="206" y="178"/>
                    </a:cubicBezTo>
                    <a:cubicBezTo>
                      <a:pt x="207" y="161"/>
                      <a:pt x="209" y="142"/>
                      <a:pt x="208" y="124"/>
                    </a:cubicBezTo>
                    <a:cubicBezTo>
                      <a:pt x="207" y="112"/>
                      <a:pt x="202" y="101"/>
                      <a:pt x="201" y="89"/>
                    </a:cubicBezTo>
                    <a:cubicBezTo>
                      <a:pt x="199" y="74"/>
                      <a:pt x="200" y="49"/>
                      <a:pt x="191" y="35"/>
                    </a:cubicBezTo>
                    <a:cubicBezTo>
                      <a:pt x="173" y="9"/>
                      <a:pt x="130" y="0"/>
                      <a:pt x="100" y="1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1" name="Freeform 285"/>
              <p:cNvSpPr>
                <a:spLocks/>
              </p:cNvSpPr>
              <p:nvPr/>
            </p:nvSpPr>
            <p:spPr bwMode="gray">
              <a:xfrm>
                <a:off x="-863600" y="6575426"/>
                <a:ext cx="1585913" cy="2251075"/>
              </a:xfrm>
              <a:custGeom>
                <a:avLst/>
                <a:gdLst/>
                <a:ahLst/>
                <a:cxnLst>
                  <a:cxn ang="0">
                    <a:pos x="6" y="213"/>
                  </a:cxn>
                  <a:cxn ang="0">
                    <a:pos x="35" y="379"/>
                  </a:cxn>
                  <a:cxn ang="0">
                    <a:pos x="76" y="526"/>
                  </a:cxn>
                  <a:cxn ang="0">
                    <a:pos x="199" y="599"/>
                  </a:cxn>
                  <a:cxn ang="0">
                    <a:pos x="330" y="527"/>
                  </a:cxn>
                  <a:cxn ang="0">
                    <a:pos x="374" y="392"/>
                  </a:cxn>
                  <a:cxn ang="0">
                    <a:pos x="329" y="70"/>
                  </a:cxn>
                  <a:cxn ang="0">
                    <a:pos x="158" y="0"/>
                  </a:cxn>
                  <a:cxn ang="0">
                    <a:pos x="0" y="85"/>
                  </a:cxn>
                </a:cxnLst>
                <a:rect l="0" t="0" r="r" b="b"/>
                <a:pathLst>
                  <a:path w="423" h="600">
                    <a:moveTo>
                      <a:pt x="6" y="213"/>
                    </a:moveTo>
                    <a:cubicBezTo>
                      <a:pt x="0" y="277"/>
                      <a:pt x="15" y="323"/>
                      <a:pt x="35" y="379"/>
                    </a:cubicBezTo>
                    <a:cubicBezTo>
                      <a:pt x="53" y="428"/>
                      <a:pt x="42" y="480"/>
                      <a:pt x="76" y="526"/>
                    </a:cubicBezTo>
                    <a:cubicBezTo>
                      <a:pt x="102" y="561"/>
                      <a:pt x="152" y="597"/>
                      <a:pt x="199" y="599"/>
                    </a:cubicBezTo>
                    <a:cubicBezTo>
                      <a:pt x="244" y="600"/>
                      <a:pt x="305" y="565"/>
                      <a:pt x="330" y="527"/>
                    </a:cubicBezTo>
                    <a:cubicBezTo>
                      <a:pt x="356" y="487"/>
                      <a:pt x="352" y="434"/>
                      <a:pt x="374" y="392"/>
                    </a:cubicBezTo>
                    <a:cubicBezTo>
                      <a:pt x="423" y="295"/>
                      <a:pt x="402" y="146"/>
                      <a:pt x="329" y="70"/>
                    </a:cubicBezTo>
                    <a:cubicBezTo>
                      <a:pt x="281" y="20"/>
                      <a:pt x="227" y="0"/>
                      <a:pt x="158" y="0"/>
                    </a:cubicBezTo>
                    <a:cubicBezTo>
                      <a:pt x="115" y="0"/>
                      <a:pt x="3" y="73"/>
                      <a:pt x="0" y="85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2" name="Freeform 286"/>
              <p:cNvSpPr>
                <a:spLocks/>
              </p:cNvSpPr>
              <p:nvPr/>
            </p:nvSpPr>
            <p:spPr bwMode="gray">
              <a:xfrm>
                <a:off x="-971550" y="5983288"/>
                <a:ext cx="1795463" cy="2549525"/>
              </a:xfrm>
              <a:custGeom>
                <a:avLst/>
                <a:gdLst/>
                <a:ahLst/>
                <a:cxnLst>
                  <a:cxn ang="0">
                    <a:pos x="7" y="242"/>
                  </a:cxn>
                  <a:cxn ang="0">
                    <a:pos x="39" y="429"/>
                  </a:cxn>
                  <a:cxn ang="0">
                    <a:pos x="86" y="596"/>
                  </a:cxn>
                  <a:cxn ang="0">
                    <a:pos x="225" y="678"/>
                  </a:cxn>
                  <a:cxn ang="0">
                    <a:pos x="373" y="597"/>
                  </a:cxn>
                  <a:cxn ang="0">
                    <a:pos x="423" y="444"/>
                  </a:cxn>
                  <a:cxn ang="0">
                    <a:pos x="372" y="79"/>
                  </a:cxn>
                  <a:cxn ang="0">
                    <a:pos x="178" y="0"/>
                  </a:cxn>
                  <a:cxn ang="0">
                    <a:pos x="0" y="97"/>
                  </a:cxn>
                </a:cxnLst>
                <a:rect l="0" t="0" r="r" b="b"/>
                <a:pathLst>
                  <a:path w="479" h="680">
                    <a:moveTo>
                      <a:pt x="7" y="242"/>
                    </a:moveTo>
                    <a:cubicBezTo>
                      <a:pt x="0" y="314"/>
                      <a:pt x="16" y="366"/>
                      <a:pt x="39" y="429"/>
                    </a:cubicBezTo>
                    <a:cubicBezTo>
                      <a:pt x="59" y="485"/>
                      <a:pt x="47" y="544"/>
                      <a:pt x="86" y="596"/>
                    </a:cubicBezTo>
                    <a:cubicBezTo>
                      <a:pt x="115" y="635"/>
                      <a:pt x="172" y="677"/>
                      <a:pt x="225" y="678"/>
                    </a:cubicBezTo>
                    <a:cubicBezTo>
                      <a:pt x="276" y="680"/>
                      <a:pt x="346" y="640"/>
                      <a:pt x="373" y="597"/>
                    </a:cubicBezTo>
                    <a:cubicBezTo>
                      <a:pt x="403" y="552"/>
                      <a:pt x="398" y="492"/>
                      <a:pt x="423" y="444"/>
                    </a:cubicBezTo>
                    <a:cubicBezTo>
                      <a:pt x="479" y="334"/>
                      <a:pt x="455" y="166"/>
                      <a:pt x="372" y="79"/>
                    </a:cubicBezTo>
                    <a:cubicBezTo>
                      <a:pt x="318" y="23"/>
                      <a:pt x="257" y="0"/>
                      <a:pt x="178" y="0"/>
                    </a:cubicBezTo>
                    <a:cubicBezTo>
                      <a:pt x="130" y="0"/>
                      <a:pt x="3" y="83"/>
                      <a:pt x="0" y="97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3" name="Freeform 287"/>
              <p:cNvSpPr>
                <a:spLocks/>
              </p:cNvSpPr>
              <p:nvPr/>
            </p:nvSpPr>
            <p:spPr bwMode="gray">
              <a:xfrm>
                <a:off x="-117475" y="11623676"/>
                <a:ext cx="1038225" cy="2324100"/>
              </a:xfrm>
              <a:custGeom>
                <a:avLst/>
                <a:gdLst/>
                <a:ahLst/>
                <a:cxnLst>
                  <a:cxn ang="0">
                    <a:pos x="200" y="59"/>
                  </a:cxn>
                  <a:cxn ang="0">
                    <a:pos x="101" y="65"/>
                  </a:cxn>
                  <a:cxn ang="0">
                    <a:pos x="38" y="19"/>
                  </a:cxn>
                  <a:cxn ang="0">
                    <a:pos x="61" y="201"/>
                  </a:cxn>
                  <a:cxn ang="0">
                    <a:pos x="95" y="293"/>
                  </a:cxn>
                  <a:cxn ang="0">
                    <a:pos x="54" y="404"/>
                  </a:cxn>
                  <a:cxn ang="0">
                    <a:pos x="78" y="522"/>
                  </a:cxn>
                  <a:cxn ang="0">
                    <a:pos x="176" y="615"/>
                  </a:cxn>
                  <a:cxn ang="0">
                    <a:pos x="253" y="464"/>
                  </a:cxn>
                  <a:cxn ang="0">
                    <a:pos x="276" y="286"/>
                  </a:cxn>
                  <a:cxn ang="0">
                    <a:pos x="203" y="78"/>
                  </a:cxn>
                  <a:cxn ang="0">
                    <a:pos x="85" y="57"/>
                  </a:cxn>
                  <a:cxn ang="0">
                    <a:pos x="25" y="48"/>
                  </a:cxn>
                </a:cxnLst>
                <a:rect l="0" t="0" r="r" b="b"/>
                <a:pathLst>
                  <a:path w="277" h="620">
                    <a:moveTo>
                      <a:pt x="200" y="59"/>
                    </a:moveTo>
                    <a:cubicBezTo>
                      <a:pt x="175" y="76"/>
                      <a:pt x="127" y="78"/>
                      <a:pt x="101" y="65"/>
                    </a:cubicBezTo>
                    <a:cubicBezTo>
                      <a:pt x="75" y="52"/>
                      <a:pt x="68" y="17"/>
                      <a:pt x="38" y="19"/>
                    </a:cubicBezTo>
                    <a:cubicBezTo>
                      <a:pt x="26" y="65"/>
                      <a:pt x="135" y="171"/>
                      <a:pt x="61" y="201"/>
                    </a:cubicBezTo>
                    <a:cubicBezTo>
                      <a:pt x="46" y="250"/>
                      <a:pt x="96" y="253"/>
                      <a:pt x="95" y="293"/>
                    </a:cubicBezTo>
                    <a:cubicBezTo>
                      <a:pt x="95" y="334"/>
                      <a:pt x="49" y="349"/>
                      <a:pt x="54" y="404"/>
                    </a:cubicBezTo>
                    <a:cubicBezTo>
                      <a:pt x="57" y="438"/>
                      <a:pt x="68" y="488"/>
                      <a:pt x="78" y="522"/>
                    </a:cubicBezTo>
                    <a:cubicBezTo>
                      <a:pt x="89" y="562"/>
                      <a:pt x="124" y="620"/>
                      <a:pt x="176" y="615"/>
                    </a:cubicBezTo>
                    <a:cubicBezTo>
                      <a:pt x="249" y="607"/>
                      <a:pt x="253" y="521"/>
                      <a:pt x="253" y="464"/>
                    </a:cubicBezTo>
                    <a:cubicBezTo>
                      <a:pt x="253" y="398"/>
                      <a:pt x="276" y="352"/>
                      <a:pt x="276" y="286"/>
                    </a:cubicBezTo>
                    <a:cubicBezTo>
                      <a:pt x="276" y="197"/>
                      <a:pt x="277" y="138"/>
                      <a:pt x="203" y="78"/>
                    </a:cubicBezTo>
                    <a:cubicBezTo>
                      <a:pt x="173" y="54"/>
                      <a:pt x="115" y="6"/>
                      <a:pt x="85" y="57"/>
                    </a:cubicBezTo>
                    <a:cubicBezTo>
                      <a:pt x="70" y="18"/>
                      <a:pt x="0" y="0"/>
                      <a:pt x="25" y="48"/>
                    </a:cubicBezTo>
                  </a:path>
                </a:pathLst>
              </a:custGeom>
              <a:solidFill>
                <a:srgbClr val="E2A8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4" name="Freeform 288"/>
              <p:cNvSpPr>
                <a:spLocks/>
              </p:cNvSpPr>
              <p:nvPr/>
            </p:nvSpPr>
            <p:spPr bwMode="gray">
              <a:xfrm>
                <a:off x="-219075" y="10855326"/>
                <a:ext cx="657225" cy="704850"/>
              </a:xfrm>
              <a:custGeom>
                <a:avLst/>
                <a:gdLst/>
                <a:ahLst/>
                <a:cxnLst>
                  <a:cxn ang="0">
                    <a:pos x="157" y="183"/>
                  </a:cxn>
                  <a:cxn ang="0">
                    <a:pos x="75" y="20"/>
                  </a:cxn>
                  <a:cxn ang="0">
                    <a:pos x="87" y="118"/>
                  </a:cxn>
                  <a:cxn ang="0">
                    <a:pos x="175" y="188"/>
                  </a:cxn>
                </a:cxnLst>
                <a:rect l="0" t="0" r="r" b="b"/>
                <a:pathLst>
                  <a:path w="175" h="188">
                    <a:moveTo>
                      <a:pt x="157" y="183"/>
                    </a:moveTo>
                    <a:cubicBezTo>
                      <a:pt x="117" y="174"/>
                      <a:pt x="0" y="57"/>
                      <a:pt x="75" y="20"/>
                    </a:cubicBezTo>
                    <a:cubicBezTo>
                      <a:pt x="116" y="0"/>
                      <a:pt x="82" y="106"/>
                      <a:pt x="87" y="118"/>
                    </a:cubicBezTo>
                    <a:cubicBezTo>
                      <a:pt x="99" y="149"/>
                      <a:pt x="147" y="167"/>
                      <a:pt x="175" y="188"/>
                    </a:cubicBezTo>
                  </a:path>
                </a:pathLst>
              </a:custGeom>
              <a:solidFill>
                <a:srgbClr val="E2A8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5" name="Freeform 289"/>
              <p:cNvSpPr>
                <a:spLocks/>
              </p:cNvSpPr>
              <p:nvPr/>
            </p:nvSpPr>
            <p:spPr bwMode="gray">
              <a:xfrm>
                <a:off x="-1287463" y="11717338"/>
                <a:ext cx="1196975" cy="3367088"/>
              </a:xfrm>
              <a:custGeom>
                <a:avLst/>
                <a:gdLst/>
                <a:ahLst/>
                <a:cxnLst>
                  <a:cxn ang="0">
                    <a:pos x="127" y="122"/>
                  </a:cxn>
                  <a:cxn ang="0">
                    <a:pos x="144" y="227"/>
                  </a:cxn>
                  <a:cxn ang="0">
                    <a:pos x="198" y="308"/>
                  </a:cxn>
                  <a:cxn ang="0">
                    <a:pos x="319" y="472"/>
                  </a:cxn>
                  <a:cxn ang="0">
                    <a:pos x="157" y="339"/>
                  </a:cxn>
                  <a:cxn ang="0">
                    <a:pos x="169" y="594"/>
                  </a:cxn>
                  <a:cxn ang="0">
                    <a:pos x="238" y="695"/>
                  </a:cxn>
                  <a:cxn ang="0">
                    <a:pos x="259" y="829"/>
                  </a:cxn>
                  <a:cxn ang="0">
                    <a:pos x="74" y="397"/>
                  </a:cxn>
                  <a:cxn ang="0">
                    <a:pos x="4" y="128"/>
                  </a:cxn>
                  <a:cxn ang="0">
                    <a:pos x="161" y="35"/>
                  </a:cxn>
                  <a:cxn ang="0">
                    <a:pos x="92" y="134"/>
                  </a:cxn>
                  <a:cxn ang="0">
                    <a:pos x="156" y="210"/>
                  </a:cxn>
                </a:cxnLst>
                <a:rect l="0" t="0" r="r" b="b"/>
                <a:pathLst>
                  <a:path w="319" h="898">
                    <a:moveTo>
                      <a:pt x="127" y="122"/>
                    </a:moveTo>
                    <a:cubicBezTo>
                      <a:pt x="148" y="154"/>
                      <a:pt x="133" y="189"/>
                      <a:pt x="144" y="227"/>
                    </a:cubicBezTo>
                    <a:cubicBezTo>
                      <a:pt x="152" y="254"/>
                      <a:pt x="181" y="284"/>
                      <a:pt x="198" y="308"/>
                    </a:cubicBezTo>
                    <a:cubicBezTo>
                      <a:pt x="238" y="364"/>
                      <a:pt x="288" y="410"/>
                      <a:pt x="319" y="472"/>
                    </a:cubicBezTo>
                    <a:cubicBezTo>
                      <a:pt x="273" y="430"/>
                      <a:pt x="238" y="326"/>
                      <a:pt x="157" y="339"/>
                    </a:cubicBezTo>
                    <a:cubicBezTo>
                      <a:pt x="137" y="420"/>
                      <a:pt x="112" y="529"/>
                      <a:pt x="169" y="594"/>
                    </a:cubicBezTo>
                    <a:cubicBezTo>
                      <a:pt x="198" y="626"/>
                      <a:pt x="227" y="651"/>
                      <a:pt x="238" y="695"/>
                    </a:cubicBezTo>
                    <a:cubicBezTo>
                      <a:pt x="249" y="737"/>
                      <a:pt x="209" y="810"/>
                      <a:pt x="259" y="829"/>
                    </a:cubicBezTo>
                    <a:cubicBezTo>
                      <a:pt x="43" y="898"/>
                      <a:pt x="109" y="499"/>
                      <a:pt x="74" y="397"/>
                    </a:cubicBezTo>
                    <a:cubicBezTo>
                      <a:pt x="43" y="305"/>
                      <a:pt x="0" y="232"/>
                      <a:pt x="4" y="128"/>
                    </a:cubicBezTo>
                    <a:cubicBezTo>
                      <a:pt x="9" y="0"/>
                      <a:pt x="83" y="57"/>
                      <a:pt x="161" y="35"/>
                    </a:cubicBezTo>
                    <a:cubicBezTo>
                      <a:pt x="179" y="98"/>
                      <a:pt x="85" y="76"/>
                      <a:pt x="92" y="134"/>
                    </a:cubicBezTo>
                    <a:cubicBezTo>
                      <a:pt x="93" y="151"/>
                      <a:pt x="147" y="202"/>
                      <a:pt x="156" y="210"/>
                    </a:cubicBezTo>
                  </a:path>
                </a:pathLst>
              </a:custGeom>
              <a:solidFill>
                <a:srgbClr val="E2A8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6" name="Freeform 290"/>
              <p:cNvSpPr>
                <a:spLocks/>
              </p:cNvSpPr>
              <p:nvPr/>
            </p:nvSpPr>
            <p:spPr bwMode="gray">
              <a:xfrm>
                <a:off x="193675" y="8870951"/>
                <a:ext cx="919163" cy="884238"/>
              </a:xfrm>
              <a:custGeom>
                <a:avLst/>
                <a:gdLst/>
                <a:ahLst/>
                <a:cxnLst>
                  <a:cxn ang="0">
                    <a:pos x="123" y="39"/>
                  </a:cxn>
                  <a:cxn ang="0">
                    <a:pos x="6" y="236"/>
                  </a:cxn>
                  <a:cxn ang="0">
                    <a:pos x="166" y="139"/>
                  </a:cxn>
                  <a:cxn ang="0">
                    <a:pos x="77" y="69"/>
                  </a:cxn>
                </a:cxnLst>
                <a:rect l="0" t="0" r="r" b="b"/>
                <a:pathLst>
                  <a:path w="245" h="236">
                    <a:moveTo>
                      <a:pt x="123" y="39"/>
                    </a:moveTo>
                    <a:cubicBezTo>
                      <a:pt x="55" y="75"/>
                      <a:pt x="0" y="158"/>
                      <a:pt x="6" y="236"/>
                    </a:cubicBezTo>
                    <a:cubicBezTo>
                      <a:pt x="33" y="141"/>
                      <a:pt x="109" y="197"/>
                      <a:pt x="166" y="139"/>
                    </a:cubicBezTo>
                    <a:cubicBezTo>
                      <a:pt x="245" y="58"/>
                      <a:pt x="100" y="0"/>
                      <a:pt x="77" y="69"/>
                    </a:cubicBezTo>
                  </a:path>
                </a:pathLst>
              </a:custGeom>
              <a:solidFill>
                <a:srgbClr val="E2A8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7" name="Freeform 291"/>
              <p:cNvSpPr>
                <a:spLocks/>
              </p:cNvSpPr>
              <p:nvPr/>
            </p:nvSpPr>
            <p:spPr bwMode="gray">
              <a:xfrm>
                <a:off x="1919287" y="14533563"/>
                <a:ext cx="655638" cy="809625"/>
              </a:xfrm>
              <a:custGeom>
                <a:avLst/>
                <a:gdLst/>
                <a:ahLst/>
                <a:cxnLst>
                  <a:cxn ang="0">
                    <a:pos x="172" y="35"/>
                  </a:cxn>
                  <a:cxn ang="0">
                    <a:pos x="143" y="88"/>
                  </a:cxn>
                  <a:cxn ang="0">
                    <a:pos x="87" y="125"/>
                  </a:cxn>
                  <a:cxn ang="0">
                    <a:pos x="43" y="172"/>
                  </a:cxn>
                  <a:cxn ang="0">
                    <a:pos x="1" y="216"/>
                  </a:cxn>
                  <a:cxn ang="0">
                    <a:pos x="9" y="154"/>
                  </a:cxn>
                  <a:cxn ang="0">
                    <a:pos x="39" y="100"/>
                  </a:cxn>
                  <a:cxn ang="0">
                    <a:pos x="55" y="65"/>
                  </a:cxn>
                  <a:cxn ang="0">
                    <a:pos x="119" y="20"/>
                  </a:cxn>
                  <a:cxn ang="0">
                    <a:pos x="158" y="13"/>
                  </a:cxn>
                  <a:cxn ang="0">
                    <a:pos x="175" y="33"/>
                  </a:cxn>
                  <a:cxn ang="0">
                    <a:pos x="169" y="33"/>
                  </a:cxn>
                </a:cxnLst>
                <a:rect l="0" t="0" r="r" b="b"/>
                <a:pathLst>
                  <a:path w="175" h="216">
                    <a:moveTo>
                      <a:pt x="172" y="35"/>
                    </a:moveTo>
                    <a:cubicBezTo>
                      <a:pt x="174" y="49"/>
                      <a:pt x="152" y="77"/>
                      <a:pt x="143" y="88"/>
                    </a:cubicBezTo>
                    <a:cubicBezTo>
                      <a:pt x="128" y="106"/>
                      <a:pt x="103" y="110"/>
                      <a:pt x="87" y="125"/>
                    </a:cubicBezTo>
                    <a:cubicBezTo>
                      <a:pt x="70" y="141"/>
                      <a:pt x="57" y="153"/>
                      <a:pt x="43" y="172"/>
                    </a:cubicBezTo>
                    <a:cubicBezTo>
                      <a:pt x="30" y="188"/>
                      <a:pt x="19" y="207"/>
                      <a:pt x="1" y="216"/>
                    </a:cubicBezTo>
                    <a:cubicBezTo>
                      <a:pt x="0" y="196"/>
                      <a:pt x="6" y="174"/>
                      <a:pt x="9" y="154"/>
                    </a:cubicBezTo>
                    <a:cubicBezTo>
                      <a:pt x="12" y="132"/>
                      <a:pt x="30" y="120"/>
                      <a:pt x="39" y="100"/>
                    </a:cubicBezTo>
                    <a:cubicBezTo>
                      <a:pt x="45" y="88"/>
                      <a:pt x="48" y="76"/>
                      <a:pt x="55" y="65"/>
                    </a:cubicBezTo>
                    <a:cubicBezTo>
                      <a:pt x="71" y="41"/>
                      <a:pt x="95" y="34"/>
                      <a:pt x="119" y="20"/>
                    </a:cubicBezTo>
                    <a:cubicBezTo>
                      <a:pt x="135" y="10"/>
                      <a:pt x="141" y="0"/>
                      <a:pt x="158" y="13"/>
                    </a:cubicBezTo>
                    <a:cubicBezTo>
                      <a:pt x="164" y="18"/>
                      <a:pt x="168" y="29"/>
                      <a:pt x="175" y="33"/>
                    </a:cubicBezTo>
                    <a:cubicBezTo>
                      <a:pt x="173" y="33"/>
                      <a:pt x="171" y="33"/>
                      <a:pt x="169" y="33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8" name="Freeform 292"/>
              <p:cNvSpPr>
                <a:spLocks/>
              </p:cNvSpPr>
              <p:nvPr/>
            </p:nvSpPr>
            <p:spPr bwMode="gray">
              <a:xfrm>
                <a:off x="-4095750" y="8386763"/>
                <a:ext cx="6791325" cy="7204075"/>
              </a:xfrm>
              <a:custGeom>
                <a:avLst/>
                <a:gdLst/>
                <a:ahLst/>
                <a:cxnLst>
                  <a:cxn ang="0">
                    <a:pos x="1156" y="1557"/>
                  </a:cxn>
                  <a:cxn ang="0">
                    <a:pos x="1157" y="1117"/>
                  </a:cxn>
                  <a:cxn ang="0">
                    <a:pos x="1207" y="345"/>
                  </a:cxn>
                  <a:cxn ang="0">
                    <a:pos x="1346" y="124"/>
                  </a:cxn>
                  <a:cxn ang="0">
                    <a:pos x="1642" y="268"/>
                  </a:cxn>
                  <a:cxn ang="0">
                    <a:pos x="1689" y="578"/>
                  </a:cxn>
                  <a:cxn ang="0">
                    <a:pos x="1731" y="1101"/>
                  </a:cxn>
                  <a:cxn ang="0">
                    <a:pos x="1767" y="1289"/>
                  </a:cxn>
                  <a:cxn ang="0">
                    <a:pos x="1788" y="1685"/>
                  </a:cxn>
                  <a:cxn ang="0">
                    <a:pos x="1359" y="1806"/>
                  </a:cxn>
                  <a:cxn ang="0">
                    <a:pos x="993" y="1908"/>
                  </a:cxn>
                  <a:cxn ang="0">
                    <a:pos x="575" y="1568"/>
                  </a:cxn>
                  <a:cxn ang="0">
                    <a:pos x="611" y="1378"/>
                  </a:cxn>
                  <a:cxn ang="0">
                    <a:pos x="603" y="1284"/>
                  </a:cxn>
                  <a:cxn ang="0">
                    <a:pos x="618" y="1144"/>
                  </a:cxn>
                  <a:cxn ang="0">
                    <a:pos x="559" y="922"/>
                  </a:cxn>
                  <a:cxn ang="0">
                    <a:pos x="493" y="703"/>
                  </a:cxn>
                  <a:cxn ang="0">
                    <a:pos x="412" y="759"/>
                  </a:cxn>
                  <a:cxn ang="0">
                    <a:pos x="330" y="915"/>
                  </a:cxn>
                  <a:cxn ang="0">
                    <a:pos x="345" y="1062"/>
                  </a:cxn>
                  <a:cxn ang="0">
                    <a:pos x="472" y="1291"/>
                  </a:cxn>
                  <a:cxn ang="0">
                    <a:pos x="571" y="1381"/>
                  </a:cxn>
                  <a:cxn ang="0">
                    <a:pos x="487" y="1410"/>
                  </a:cxn>
                  <a:cxn ang="0">
                    <a:pos x="480" y="1558"/>
                  </a:cxn>
                  <a:cxn ang="0">
                    <a:pos x="282" y="1383"/>
                  </a:cxn>
                  <a:cxn ang="0">
                    <a:pos x="143" y="1207"/>
                  </a:cxn>
                  <a:cxn ang="0">
                    <a:pos x="79" y="1097"/>
                  </a:cxn>
                  <a:cxn ang="0">
                    <a:pos x="100" y="755"/>
                  </a:cxn>
                  <a:cxn ang="0">
                    <a:pos x="276" y="475"/>
                  </a:cxn>
                  <a:cxn ang="0">
                    <a:pos x="384" y="353"/>
                  </a:cxn>
                  <a:cxn ang="0">
                    <a:pos x="477" y="185"/>
                  </a:cxn>
                  <a:cxn ang="0">
                    <a:pos x="741" y="87"/>
                  </a:cxn>
                  <a:cxn ang="0">
                    <a:pos x="851" y="189"/>
                  </a:cxn>
                  <a:cxn ang="0">
                    <a:pos x="817" y="548"/>
                  </a:cxn>
                  <a:cxn ang="0">
                    <a:pos x="848" y="856"/>
                  </a:cxn>
                  <a:cxn ang="0">
                    <a:pos x="898" y="1421"/>
                  </a:cxn>
                  <a:cxn ang="0">
                    <a:pos x="993" y="1908"/>
                  </a:cxn>
                </a:cxnLst>
                <a:rect l="0" t="0" r="r" b="b"/>
                <a:pathLst>
                  <a:path w="1811" h="1921">
                    <a:moveTo>
                      <a:pt x="1143" y="1908"/>
                    </a:moveTo>
                    <a:cubicBezTo>
                      <a:pt x="1187" y="1827"/>
                      <a:pt x="1155" y="1642"/>
                      <a:pt x="1156" y="1557"/>
                    </a:cubicBezTo>
                    <a:cubicBezTo>
                      <a:pt x="1156" y="1504"/>
                      <a:pt x="1169" y="1457"/>
                      <a:pt x="1171" y="1405"/>
                    </a:cubicBezTo>
                    <a:cubicBezTo>
                      <a:pt x="1176" y="1314"/>
                      <a:pt x="1164" y="1210"/>
                      <a:pt x="1157" y="1117"/>
                    </a:cubicBezTo>
                    <a:cubicBezTo>
                      <a:pt x="1144" y="955"/>
                      <a:pt x="1127" y="801"/>
                      <a:pt x="1151" y="642"/>
                    </a:cubicBezTo>
                    <a:cubicBezTo>
                      <a:pt x="1166" y="540"/>
                      <a:pt x="1176" y="444"/>
                      <a:pt x="1207" y="345"/>
                    </a:cubicBezTo>
                    <a:cubicBezTo>
                      <a:pt x="1231" y="269"/>
                      <a:pt x="1215" y="188"/>
                      <a:pt x="1232" y="111"/>
                    </a:cubicBezTo>
                    <a:cubicBezTo>
                      <a:pt x="1251" y="26"/>
                      <a:pt x="1303" y="94"/>
                      <a:pt x="1346" y="124"/>
                    </a:cubicBezTo>
                    <a:cubicBezTo>
                      <a:pt x="1380" y="148"/>
                      <a:pt x="1405" y="164"/>
                      <a:pt x="1444" y="185"/>
                    </a:cubicBezTo>
                    <a:cubicBezTo>
                      <a:pt x="1510" y="219"/>
                      <a:pt x="1571" y="248"/>
                      <a:pt x="1642" y="268"/>
                    </a:cubicBezTo>
                    <a:cubicBezTo>
                      <a:pt x="1655" y="321"/>
                      <a:pt x="1645" y="379"/>
                      <a:pt x="1667" y="430"/>
                    </a:cubicBezTo>
                    <a:cubicBezTo>
                      <a:pt x="1689" y="480"/>
                      <a:pt x="1686" y="520"/>
                      <a:pt x="1689" y="578"/>
                    </a:cubicBezTo>
                    <a:cubicBezTo>
                      <a:pt x="1693" y="635"/>
                      <a:pt x="1709" y="688"/>
                      <a:pt x="1709" y="749"/>
                    </a:cubicBezTo>
                    <a:cubicBezTo>
                      <a:pt x="1709" y="805"/>
                      <a:pt x="1723" y="1043"/>
                      <a:pt x="1731" y="1101"/>
                    </a:cubicBezTo>
                    <a:cubicBezTo>
                      <a:pt x="1735" y="1130"/>
                      <a:pt x="1723" y="1157"/>
                      <a:pt x="1737" y="1184"/>
                    </a:cubicBezTo>
                    <a:cubicBezTo>
                      <a:pt x="1755" y="1221"/>
                      <a:pt x="1763" y="1248"/>
                      <a:pt x="1767" y="1289"/>
                    </a:cubicBezTo>
                    <a:cubicBezTo>
                      <a:pt x="1773" y="1343"/>
                      <a:pt x="1758" y="1392"/>
                      <a:pt x="1780" y="1443"/>
                    </a:cubicBezTo>
                    <a:cubicBezTo>
                      <a:pt x="1811" y="1510"/>
                      <a:pt x="1788" y="1606"/>
                      <a:pt x="1788" y="1685"/>
                    </a:cubicBezTo>
                    <a:cubicBezTo>
                      <a:pt x="1788" y="1712"/>
                      <a:pt x="1603" y="1756"/>
                      <a:pt x="1605" y="1823"/>
                    </a:cubicBezTo>
                    <a:cubicBezTo>
                      <a:pt x="1457" y="1829"/>
                      <a:pt x="1505" y="1792"/>
                      <a:pt x="1359" y="1806"/>
                    </a:cubicBezTo>
                    <a:cubicBezTo>
                      <a:pt x="1319" y="1810"/>
                      <a:pt x="1240" y="1879"/>
                      <a:pt x="1143" y="1908"/>
                    </a:cubicBezTo>
                    <a:cubicBezTo>
                      <a:pt x="1097" y="1921"/>
                      <a:pt x="1043" y="1908"/>
                      <a:pt x="993" y="1908"/>
                    </a:cubicBezTo>
                    <a:cubicBezTo>
                      <a:pt x="820" y="1907"/>
                      <a:pt x="643" y="1809"/>
                      <a:pt x="572" y="1806"/>
                    </a:cubicBezTo>
                    <a:cubicBezTo>
                      <a:pt x="567" y="1725"/>
                      <a:pt x="575" y="1645"/>
                      <a:pt x="575" y="1568"/>
                    </a:cubicBezTo>
                    <a:cubicBezTo>
                      <a:pt x="575" y="1529"/>
                      <a:pt x="555" y="1500"/>
                      <a:pt x="559" y="1460"/>
                    </a:cubicBezTo>
                    <a:cubicBezTo>
                      <a:pt x="564" y="1421"/>
                      <a:pt x="591" y="1408"/>
                      <a:pt x="611" y="1378"/>
                    </a:cubicBezTo>
                    <a:cubicBezTo>
                      <a:pt x="620" y="1364"/>
                      <a:pt x="650" y="1313"/>
                      <a:pt x="641" y="1297"/>
                    </a:cubicBezTo>
                    <a:cubicBezTo>
                      <a:pt x="631" y="1281"/>
                      <a:pt x="612" y="1296"/>
                      <a:pt x="603" y="1284"/>
                    </a:cubicBezTo>
                    <a:cubicBezTo>
                      <a:pt x="597" y="1275"/>
                      <a:pt x="602" y="1244"/>
                      <a:pt x="602" y="1234"/>
                    </a:cubicBezTo>
                    <a:cubicBezTo>
                      <a:pt x="604" y="1202"/>
                      <a:pt x="620" y="1177"/>
                      <a:pt x="618" y="1144"/>
                    </a:cubicBezTo>
                    <a:cubicBezTo>
                      <a:pt x="615" y="1108"/>
                      <a:pt x="597" y="1065"/>
                      <a:pt x="586" y="1031"/>
                    </a:cubicBezTo>
                    <a:cubicBezTo>
                      <a:pt x="575" y="996"/>
                      <a:pt x="561" y="963"/>
                      <a:pt x="559" y="922"/>
                    </a:cubicBezTo>
                    <a:cubicBezTo>
                      <a:pt x="557" y="867"/>
                      <a:pt x="557" y="827"/>
                      <a:pt x="539" y="775"/>
                    </a:cubicBezTo>
                    <a:cubicBezTo>
                      <a:pt x="533" y="757"/>
                      <a:pt x="522" y="701"/>
                      <a:pt x="493" y="703"/>
                    </a:cubicBezTo>
                    <a:cubicBezTo>
                      <a:pt x="480" y="704"/>
                      <a:pt x="468" y="733"/>
                      <a:pt x="459" y="740"/>
                    </a:cubicBezTo>
                    <a:cubicBezTo>
                      <a:pt x="446" y="749"/>
                      <a:pt x="427" y="752"/>
                      <a:pt x="412" y="759"/>
                    </a:cubicBezTo>
                    <a:cubicBezTo>
                      <a:pt x="409" y="783"/>
                      <a:pt x="385" y="811"/>
                      <a:pt x="369" y="832"/>
                    </a:cubicBezTo>
                    <a:cubicBezTo>
                      <a:pt x="349" y="860"/>
                      <a:pt x="347" y="887"/>
                      <a:pt x="330" y="915"/>
                    </a:cubicBezTo>
                    <a:cubicBezTo>
                      <a:pt x="314" y="943"/>
                      <a:pt x="284" y="944"/>
                      <a:pt x="297" y="985"/>
                    </a:cubicBezTo>
                    <a:cubicBezTo>
                      <a:pt x="306" y="1013"/>
                      <a:pt x="331" y="1037"/>
                      <a:pt x="345" y="1062"/>
                    </a:cubicBezTo>
                    <a:cubicBezTo>
                      <a:pt x="376" y="1117"/>
                      <a:pt x="387" y="1181"/>
                      <a:pt x="426" y="1230"/>
                    </a:cubicBezTo>
                    <a:cubicBezTo>
                      <a:pt x="442" y="1250"/>
                      <a:pt x="454" y="1272"/>
                      <a:pt x="472" y="1291"/>
                    </a:cubicBezTo>
                    <a:cubicBezTo>
                      <a:pt x="492" y="1314"/>
                      <a:pt x="514" y="1324"/>
                      <a:pt x="537" y="1347"/>
                    </a:cubicBezTo>
                    <a:cubicBezTo>
                      <a:pt x="548" y="1358"/>
                      <a:pt x="562" y="1368"/>
                      <a:pt x="571" y="1381"/>
                    </a:cubicBezTo>
                    <a:cubicBezTo>
                      <a:pt x="546" y="1382"/>
                      <a:pt x="522" y="1371"/>
                      <a:pt x="500" y="1385"/>
                    </a:cubicBezTo>
                    <a:cubicBezTo>
                      <a:pt x="496" y="1387"/>
                      <a:pt x="490" y="1406"/>
                      <a:pt x="487" y="1410"/>
                    </a:cubicBezTo>
                    <a:cubicBezTo>
                      <a:pt x="478" y="1420"/>
                      <a:pt x="460" y="1431"/>
                      <a:pt x="455" y="1445"/>
                    </a:cubicBezTo>
                    <a:cubicBezTo>
                      <a:pt x="445" y="1471"/>
                      <a:pt x="445" y="1555"/>
                      <a:pt x="480" y="1558"/>
                    </a:cubicBezTo>
                    <a:cubicBezTo>
                      <a:pt x="413" y="1576"/>
                      <a:pt x="366" y="1524"/>
                      <a:pt x="330" y="1475"/>
                    </a:cubicBezTo>
                    <a:cubicBezTo>
                      <a:pt x="308" y="1444"/>
                      <a:pt x="298" y="1414"/>
                      <a:pt x="282" y="1383"/>
                    </a:cubicBezTo>
                    <a:cubicBezTo>
                      <a:pt x="266" y="1354"/>
                      <a:pt x="236" y="1333"/>
                      <a:pt x="217" y="1308"/>
                    </a:cubicBezTo>
                    <a:cubicBezTo>
                      <a:pt x="192" y="1273"/>
                      <a:pt x="170" y="1239"/>
                      <a:pt x="143" y="1207"/>
                    </a:cubicBezTo>
                    <a:cubicBezTo>
                      <a:pt x="124" y="1186"/>
                      <a:pt x="113" y="1183"/>
                      <a:pt x="100" y="1158"/>
                    </a:cubicBezTo>
                    <a:cubicBezTo>
                      <a:pt x="91" y="1138"/>
                      <a:pt x="90" y="1117"/>
                      <a:pt x="79" y="1097"/>
                    </a:cubicBezTo>
                    <a:cubicBezTo>
                      <a:pt x="50" y="1043"/>
                      <a:pt x="0" y="1002"/>
                      <a:pt x="6" y="934"/>
                    </a:cubicBezTo>
                    <a:cubicBezTo>
                      <a:pt x="12" y="858"/>
                      <a:pt x="60" y="813"/>
                      <a:pt x="100" y="755"/>
                    </a:cubicBezTo>
                    <a:cubicBezTo>
                      <a:pt x="146" y="688"/>
                      <a:pt x="165" y="616"/>
                      <a:pt x="232" y="564"/>
                    </a:cubicBezTo>
                    <a:cubicBezTo>
                      <a:pt x="271" y="535"/>
                      <a:pt x="257" y="517"/>
                      <a:pt x="276" y="475"/>
                    </a:cubicBezTo>
                    <a:cubicBezTo>
                      <a:pt x="288" y="448"/>
                      <a:pt x="310" y="432"/>
                      <a:pt x="333" y="411"/>
                    </a:cubicBezTo>
                    <a:cubicBezTo>
                      <a:pt x="354" y="391"/>
                      <a:pt x="372" y="386"/>
                      <a:pt x="384" y="353"/>
                    </a:cubicBezTo>
                    <a:cubicBezTo>
                      <a:pt x="395" y="323"/>
                      <a:pt x="404" y="294"/>
                      <a:pt x="418" y="264"/>
                    </a:cubicBezTo>
                    <a:cubicBezTo>
                      <a:pt x="430" y="237"/>
                      <a:pt x="453" y="198"/>
                      <a:pt x="477" y="185"/>
                    </a:cubicBezTo>
                    <a:cubicBezTo>
                      <a:pt x="506" y="171"/>
                      <a:pt x="536" y="183"/>
                      <a:pt x="567" y="178"/>
                    </a:cubicBezTo>
                    <a:cubicBezTo>
                      <a:pt x="633" y="166"/>
                      <a:pt x="686" y="122"/>
                      <a:pt x="741" y="87"/>
                    </a:cubicBezTo>
                    <a:cubicBezTo>
                      <a:pt x="777" y="64"/>
                      <a:pt x="893" y="0"/>
                      <a:pt x="887" y="85"/>
                    </a:cubicBezTo>
                    <a:cubicBezTo>
                      <a:pt x="884" y="118"/>
                      <a:pt x="859" y="155"/>
                      <a:pt x="851" y="189"/>
                    </a:cubicBezTo>
                    <a:cubicBezTo>
                      <a:pt x="842" y="225"/>
                      <a:pt x="840" y="262"/>
                      <a:pt x="836" y="299"/>
                    </a:cubicBezTo>
                    <a:cubicBezTo>
                      <a:pt x="827" y="383"/>
                      <a:pt x="813" y="461"/>
                      <a:pt x="817" y="548"/>
                    </a:cubicBezTo>
                    <a:cubicBezTo>
                      <a:pt x="819" y="607"/>
                      <a:pt x="824" y="667"/>
                      <a:pt x="824" y="728"/>
                    </a:cubicBezTo>
                    <a:cubicBezTo>
                      <a:pt x="825" y="777"/>
                      <a:pt x="840" y="808"/>
                      <a:pt x="848" y="856"/>
                    </a:cubicBezTo>
                    <a:cubicBezTo>
                      <a:pt x="870" y="995"/>
                      <a:pt x="855" y="1139"/>
                      <a:pt x="876" y="1280"/>
                    </a:cubicBezTo>
                    <a:cubicBezTo>
                      <a:pt x="882" y="1324"/>
                      <a:pt x="896" y="1372"/>
                      <a:pt x="898" y="1421"/>
                    </a:cubicBezTo>
                    <a:cubicBezTo>
                      <a:pt x="901" y="1479"/>
                      <a:pt x="897" y="1538"/>
                      <a:pt x="902" y="1596"/>
                    </a:cubicBezTo>
                    <a:cubicBezTo>
                      <a:pt x="910" y="1675"/>
                      <a:pt x="896" y="1821"/>
                      <a:pt x="993" y="1908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09" name="Freeform 293"/>
              <p:cNvSpPr>
                <a:spLocks/>
              </p:cNvSpPr>
              <p:nvPr/>
            </p:nvSpPr>
            <p:spPr bwMode="gray">
              <a:xfrm>
                <a:off x="490537" y="8915401"/>
                <a:ext cx="633413" cy="593725"/>
              </a:xfrm>
              <a:custGeom>
                <a:avLst/>
                <a:gdLst/>
                <a:ahLst/>
                <a:cxnLst>
                  <a:cxn ang="0">
                    <a:pos x="4" y="103"/>
                  </a:cxn>
                  <a:cxn ang="0">
                    <a:pos x="86" y="106"/>
                  </a:cxn>
                  <a:cxn ang="0">
                    <a:pos x="163" y="158"/>
                  </a:cxn>
                  <a:cxn ang="0">
                    <a:pos x="109" y="28"/>
                  </a:cxn>
                  <a:cxn ang="0">
                    <a:pos x="35" y="6"/>
                  </a:cxn>
                  <a:cxn ang="0">
                    <a:pos x="0" y="68"/>
                  </a:cxn>
                </a:cxnLst>
                <a:rect l="0" t="0" r="r" b="b"/>
                <a:pathLst>
                  <a:path w="169" h="158">
                    <a:moveTo>
                      <a:pt x="4" y="103"/>
                    </a:moveTo>
                    <a:cubicBezTo>
                      <a:pt x="49" y="98"/>
                      <a:pt x="42" y="81"/>
                      <a:pt x="86" y="106"/>
                    </a:cubicBezTo>
                    <a:cubicBezTo>
                      <a:pt x="114" y="122"/>
                      <a:pt x="137" y="140"/>
                      <a:pt x="163" y="158"/>
                    </a:cubicBezTo>
                    <a:cubicBezTo>
                      <a:pt x="169" y="119"/>
                      <a:pt x="141" y="50"/>
                      <a:pt x="109" y="28"/>
                    </a:cubicBezTo>
                    <a:cubicBezTo>
                      <a:pt x="98" y="21"/>
                      <a:pt x="47" y="0"/>
                      <a:pt x="35" y="6"/>
                    </a:cubicBezTo>
                    <a:cubicBezTo>
                      <a:pt x="15" y="14"/>
                      <a:pt x="17" y="56"/>
                      <a:pt x="0" y="68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0" name="Freeform 294"/>
              <p:cNvSpPr>
                <a:spLocks/>
              </p:cNvSpPr>
              <p:nvPr/>
            </p:nvSpPr>
            <p:spPr bwMode="gray">
              <a:xfrm>
                <a:off x="-1816100" y="8859838"/>
                <a:ext cx="866775" cy="465138"/>
              </a:xfrm>
              <a:custGeom>
                <a:avLst/>
                <a:gdLst/>
                <a:ahLst/>
                <a:cxnLst>
                  <a:cxn ang="0">
                    <a:pos x="65" y="64"/>
                  </a:cxn>
                  <a:cxn ang="0">
                    <a:pos x="0" y="114"/>
                  </a:cxn>
                  <a:cxn ang="0">
                    <a:pos x="108" y="103"/>
                  </a:cxn>
                  <a:cxn ang="0">
                    <a:pos x="191" y="71"/>
                  </a:cxn>
                  <a:cxn ang="0">
                    <a:pos x="225" y="60"/>
                  </a:cxn>
                  <a:cxn ang="0">
                    <a:pos x="209" y="18"/>
                  </a:cxn>
                  <a:cxn ang="0">
                    <a:pos x="112" y="25"/>
                  </a:cxn>
                </a:cxnLst>
                <a:rect l="0" t="0" r="r" b="b"/>
                <a:pathLst>
                  <a:path w="231" h="124">
                    <a:moveTo>
                      <a:pt x="65" y="64"/>
                    </a:moveTo>
                    <a:cubicBezTo>
                      <a:pt x="50" y="98"/>
                      <a:pt x="31" y="101"/>
                      <a:pt x="0" y="114"/>
                    </a:cubicBezTo>
                    <a:cubicBezTo>
                      <a:pt x="37" y="124"/>
                      <a:pt x="75" y="121"/>
                      <a:pt x="108" y="103"/>
                    </a:cubicBezTo>
                    <a:cubicBezTo>
                      <a:pt x="145" y="82"/>
                      <a:pt x="149" y="74"/>
                      <a:pt x="191" y="71"/>
                    </a:cubicBezTo>
                    <a:cubicBezTo>
                      <a:pt x="208" y="69"/>
                      <a:pt x="216" y="84"/>
                      <a:pt x="225" y="60"/>
                    </a:cubicBezTo>
                    <a:cubicBezTo>
                      <a:pt x="231" y="44"/>
                      <a:pt x="219" y="25"/>
                      <a:pt x="209" y="18"/>
                    </a:cubicBezTo>
                    <a:cubicBezTo>
                      <a:pt x="185" y="0"/>
                      <a:pt x="132" y="6"/>
                      <a:pt x="112" y="25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1" name="Freeform 295"/>
              <p:cNvSpPr>
                <a:spLocks/>
              </p:cNvSpPr>
              <p:nvPr/>
            </p:nvSpPr>
            <p:spPr bwMode="gray">
              <a:xfrm>
                <a:off x="823912" y="8807451"/>
                <a:ext cx="1225550" cy="828675"/>
              </a:xfrm>
              <a:custGeom>
                <a:avLst/>
                <a:gdLst/>
                <a:ahLst/>
                <a:cxnLst>
                  <a:cxn ang="0">
                    <a:pos x="55" y="74"/>
                  </a:cxn>
                  <a:cxn ang="0">
                    <a:pos x="128" y="114"/>
                  </a:cxn>
                  <a:cxn ang="0">
                    <a:pos x="183" y="167"/>
                  </a:cxn>
                  <a:cxn ang="0">
                    <a:pos x="164" y="125"/>
                  </a:cxn>
                  <a:cxn ang="0">
                    <a:pos x="327" y="153"/>
                  </a:cxn>
                  <a:cxn ang="0">
                    <a:pos x="0" y="0"/>
                  </a:cxn>
                </a:cxnLst>
                <a:rect l="0" t="0" r="r" b="b"/>
                <a:pathLst>
                  <a:path w="327" h="221">
                    <a:moveTo>
                      <a:pt x="55" y="74"/>
                    </a:moveTo>
                    <a:cubicBezTo>
                      <a:pt x="78" y="91"/>
                      <a:pt x="106" y="95"/>
                      <a:pt x="128" y="114"/>
                    </a:cubicBezTo>
                    <a:cubicBezTo>
                      <a:pt x="146" y="131"/>
                      <a:pt x="159" y="161"/>
                      <a:pt x="183" y="167"/>
                    </a:cubicBezTo>
                    <a:cubicBezTo>
                      <a:pt x="178" y="152"/>
                      <a:pt x="167" y="141"/>
                      <a:pt x="164" y="125"/>
                    </a:cubicBezTo>
                    <a:cubicBezTo>
                      <a:pt x="209" y="117"/>
                      <a:pt x="280" y="221"/>
                      <a:pt x="327" y="153"/>
                    </a:cubicBezTo>
                    <a:cubicBezTo>
                      <a:pt x="209" y="137"/>
                      <a:pt x="122" y="16"/>
                      <a:pt x="0" y="0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2" name="Freeform 296"/>
              <p:cNvSpPr>
                <a:spLocks/>
              </p:cNvSpPr>
              <p:nvPr/>
            </p:nvSpPr>
            <p:spPr bwMode="gray">
              <a:xfrm>
                <a:off x="-1804988" y="8394701"/>
                <a:ext cx="3055938" cy="2590800"/>
              </a:xfrm>
              <a:custGeom>
                <a:avLst/>
                <a:gdLst/>
                <a:ahLst/>
                <a:cxnLst>
                  <a:cxn ang="0">
                    <a:pos x="130" y="73"/>
                  </a:cxn>
                  <a:cxn ang="0">
                    <a:pos x="0" y="192"/>
                  </a:cxn>
                  <a:cxn ang="0">
                    <a:pos x="170" y="150"/>
                  </a:cxn>
                  <a:cxn ang="0">
                    <a:pos x="238" y="256"/>
                  </a:cxn>
                  <a:cxn ang="0">
                    <a:pos x="213" y="547"/>
                  </a:cxn>
                  <a:cxn ang="0">
                    <a:pos x="580" y="403"/>
                  </a:cxn>
                  <a:cxn ang="0">
                    <a:pos x="600" y="217"/>
                  </a:cxn>
                  <a:cxn ang="0">
                    <a:pos x="655" y="177"/>
                  </a:cxn>
                  <a:cxn ang="0">
                    <a:pos x="705" y="203"/>
                  </a:cxn>
                  <a:cxn ang="0">
                    <a:pos x="760" y="226"/>
                  </a:cxn>
                  <a:cxn ang="0">
                    <a:pos x="813" y="266"/>
                  </a:cxn>
                  <a:cxn ang="0">
                    <a:pos x="779" y="203"/>
                  </a:cxn>
                  <a:cxn ang="0">
                    <a:pos x="746" y="131"/>
                  </a:cxn>
                  <a:cxn ang="0">
                    <a:pos x="619" y="7"/>
                  </a:cxn>
                  <a:cxn ang="0">
                    <a:pos x="576" y="192"/>
                  </a:cxn>
                  <a:cxn ang="0">
                    <a:pos x="483" y="318"/>
                  </a:cxn>
                  <a:cxn ang="0">
                    <a:pos x="407" y="480"/>
                  </a:cxn>
                  <a:cxn ang="0">
                    <a:pos x="407" y="691"/>
                  </a:cxn>
                  <a:cxn ang="0">
                    <a:pos x="381" y="481"/>
                  </a:cxn>
                  <a:cxn ang="0">
                    <a:pos x="350" y="332"/>
                  </a:cxn>
                  <a:cxn ang="0">
                    <a:pos x="272" y="188"/>
                  </a:cxn>
                  <a:cxn ang="0">
                    <a:pos x="260" y="0"/>
                  </a:cxn>
                </a:cxnLst>
                <a:rect l="0" t="0" r="r" b="b"/>
                <a:pathLst>
                  <a:path w="815" h="691">
                    <a:moveTo>
                      <a:pt x="130" y="73"/>
                    </a:moveTo>
                    <a:cubicBezTo>
                      <a:pt x="93" y="100"/>
                      <a:pt x="50" y="197"/>
                      <a:pt x="0" y="192"/>
                    </a:cubicBezTo>
                    <a:cubicBezTo>
                      <a:pt x="64" y="238"/>
                      <a:pt x="121" y="166"/>
                      <a:pt x="170" y="150"/>
                    </a:cubicBezTo>
                    <a:cubicBezTo>
                      <a:pt x="204" y="188"/>
                      <a:pt x="255" y="202"/>
                      <a:pt x="238" y="256"/>
                    </a:cubicBezTo>
                    <a:cubicBezTo>
                      <a:pt x="209" y="344"/>
                      <a:pt x="213" y="450"/>
                      <a:pt x="213" y="547"/>
                    </a:cubicBezTo>
                    <a:cubicBezTo>
                      <a:pt x="214" y="662"/>
                      <a:pt x="591" y="441"/>
                      <a:pt x="580" y="403"/>
                    </a:cubicBezTo>
                    <a:cubicBezTo>
                      <a:pt x="567" y="362"/>
                      <a:pt x="571" y="248"/>
                      <a:pt x="600" y="217"/>
                    </a:cubicBezTo>
                    <a:cubicBezTo>
                      <a:pt x="609" y="207"/>
                      <a:pt x="646" y="180"/>
                      <a:pt x="655" y="177"/>
                    </a:cubicBezTo>
                    <a:cubicBezTo>
                      <a:pt x="695" y="164"/>
                      <a:pt x="682" y="185"/>
                      <a:pt x="705" y="203"/>
                    </a:cubicBezTo>
                    <a:cubicBezTo>
                      <a:pt x="723" y="217"/>
                      <a:pt x="741" y="217"/>
                      <a:pt x="760" y="226"/>
                    </a:cubicBezTo>
                    <a:cubicBezTo>
                      <a:pt x="779" y="236"/>
                      <a:pt x="792" y="257"/>
                      <a:pt x="813" y="266"/>
                    </a:cubicBezTo>
                    <a:cubicBezTo>
                      <a:pt x="815" y="239"/>
                      <a:pt x="791" y="224"/>
                      <a:pt x="779" y="203"/>
                    </a:cubicBezTo>
                    <a:cubicBezTo>
                      <a:pt x="767" y="182"/>
                      <a:pt x="764" y="151"/>
                      <a:pt x="746" y="131"/>
                    </a:cubicBezTo>
                    <a:cubicBezTo>
                      <a:pt x="708" y="87"/>
                      <a:pt x="652" y="52"/>
                      <a:pt x="619" y="7"/>
                    </a:cubicBezTo>
                    <a:cubicBezTo>
                      <a:pt x="603" y="63"/>
                      <a:pt x="607" y="140"/>
                      <a:pt x="576" y="192"/>
                    </a:cubicBezTo>
                    <a:cubicBezTo>
                      <a:pt x="549" y="237"/>
                      <a:pt x="505" y="270"/>
                      <a:pt x="483" y="318"/>
                    </a:cubicBezTo>
                    <a:cubicBezTo>
                      <a:pt x="459" y="369"/>
                      <a:pt x="425" y="424"/>
                      <a:pt x="407" y="480"/>
                    </a:cubicBezTo>
                    <a:cubicBezTo>
                      <a:pt x="390" y="527"/>
                      <a:pt x="571" y="551"/>
                      <a:pt x="407" y="691"/>
                    </a:cubicBezTo>
                    <a:cubicBezTo>
                      <a:pt x="389" y="645"/>
                      <a:pt x="381" y="530"/>
                      <a:pt x="381" y="481"/>
                    </a:cubicBezTo>
                    <a:cubicBezTo>
                      <a:pt x="380" y="423"/>
                      <a:pt x="381" y="376"/>
                      <a:pt x="350" y="332"/>
                    </a:cubicBezTo>
                    <a:cubicBezTo>
                      <a:pt x="317" y="283"/>
                      <a:pt x="287" y="244"/>
                      <a:pt x="272" y="188"/>
                    </a:cubicBezTo>
                    <a:cubicBezTo>
                      <a:pt x="262" y="154"/>
                      <a:pt x="292" y="7"/>
                      <a:pt x="260" y="0"/>
                    </a:cubicBezTo>
                  </a:path>
                </a:pathLst>
              </a:custGeom>
              <a:solidFill>
                <a:srgbClr val="FCC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3" name="Freeform 297"/>
              <p:cNvSpPr>
                <a:spLocks/>
              </p:cNvSpPr>
              <p:nvPr/>
            </p:nvSpPr>
            <p:spPr bwMode="gray">
              <a:xfrm>
                <a:off x="-1519238" y="8405813"/>
                <a:ext cx="812800" cy="487363"/>
              </a:xfrm>
              <a:custGeom>
                <a:avLst/>
                <a:gdLst/>
                <a:ahLst/>
                <a:cxnLst>
                  <a:cxn ang="0">
                    <a:pos x="0" y="130"/>
                  </a:cxn>
                  <a:cxn ang="0">
                    <a:pos x="86" y="76"/>
                  </a:cxn>
                  <a:cxn ang="0">
                    <a:pos x="74" y="103"/>
                  </a:cxn>
                  <a:cxn ang="0">
                    <a:pos x="124" y="62"/>
                  </a:cxn>
                  <a:cxn ang="0">
                    <a:pos x="127" y="91"/>
                  </a:cxn>
                  <a:cxn ang="0">
                    <a:pos x="163" y="64"/>
                  </a:cxn>
                  <a:cxn ang="0">
                    <a:pos x="173" y="91"/>
                  </a:cxn>
                  <a:cxn ang="0">
                    <a:pos x="187" y="71"/>
                  </a:cxn>
                  <a:cxn ang="0">
                    <a:pos x="208" y="93"/>
                  </a:cxn>
                  <a:cxn ang="0">
                    <a:pos x="176" y="22"/>
                  </a:cxn>
                  <a:cxn ang="0">
                    <a:pos x="107" y="26"/>
                  </a:cxn>
                  <a:cxn ang="0">
                    <a:pos x="15" y="101"/>
                  </a:cxn>
                </a:cxnLst>
                <a:rect l="0" t="0" r="r" b="b"/>
                <a:pathLst>
                  <a:path w="217" h="130">
                    <a:moveTo>
                      <a:pt x="0" y="130"/>
                    </a:moveTo>
                    <a:cubicBezTo>
                      <a:pt x="23" y="129"/>
                      <a:pt x="76" y="97"/>
                      <a:pt x="86" y="76"/>
                    </a:cubicBezTo>
                    <a:cubicBezTo>
                      <a:pt x="87" y="87"/>
                      <a:pt x="82" y="97"/>
                      <a:pt x="74" y="103"/>
                    </a:cubicBezTo>
                    <a:cubicBezTo>
                      <a:pt x="105" y="108"/>
                      <a:pt x="94" y="54"/>
                      <a:pt x="124" y="62"/>
                    </a:cubicBezTo>
                    <a:cubicBezTo>
                      <a:pt x="128" y="71"/>
                      <a:pt x="126" y="81"/>
                      <a:pt x="127" y="91"/>
                    </a:cubicBezTo>
                    <a:cubicBezTo>
                      <a:pt x="143" y="91"/>
                      <a:pt x="150" y="71"/>
                      <a:pt x="163" y="64"/>
                    </a:cubicBezTo>
                    <a:cubicBezTo>
                      <a:pt x="162" y="74"/>
                      <a:pt x="166" y="85"/>
                      <a:pt x="173" y="91"/>
                    </a:cubicBezTo>
                    <a:cubicBezTo>
                      <a:pt x="176" y="84"/>
                      <a:pt x="180" y="76"/>
                      <a:pt x="187" y="71"/>
                    </a:cubicBezTo>
                    <a:cubicBezTo>
                      <a:pt x="187" y="85"/>
                      <a:pt x="190" y="97"/>
                      <a:pt x="208" y="93"/>
                    </a:cubicBezTo>
                    <a:cubicBezTo>
                      <a:pt x="217" y="68"/>
                      <a:pt x="196" y="37"/>
                      <a:pt x="176" y="22"/>
                    </a:cubicBezTo>
                    <a:cubicBezTo>
                      <a:pt x="149" y="0"/>
                      <a:pt x="132" y="11"/>
                      <a:pt x="107" y="26"/>
                    </a:cubicBezTo>
                    <a:cubicBezTo>
                      <a:pt x="69" y="50"/>
                      <a:pt x="40" y="62"/>
                      <a:pt x="15" y="101"/>
                    </a:cubicBezTo>
                  </a:path>
                </a:pathLst>
              </a:custGeom>
              <a:solidFill>
                <a:srgbClr val="E2A8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4" name="Freeform 298"/>
              <p:cNvSpPr>
                <a:spLocks/>
              </p:cNvSpPr>
              <p:nvPr/>
            </p:nvSpPr>
            <p:spPr bwMode="gray">
              <a:xfrm>
                <a:off x="411162" y="8405813"/>
                <a:ext cx="735013" cy="803275"/>
              </a:xfrm>
              <a:custGeom>
                <a:avLst/>
                <a:gdLst/>
                <a:ahLst/>
                <a:cxnLst>
                  <a:cxn ang="0">
                    <a:pos x="11" y="66"/>
                  </a:cxn>
                  <a:cxn ang="0">
                    <a:pos x="9" y="126"/>
                  </a:cxn>
                  <a:cxn ang="0">
                    <a:pos x="40" y="105"/>
                  </a:cxn>
                  <a:cxn ang="0">
                    <a:pos x="69" y="78"/>
                  </a:cxn>
                  <a:cxn ang="0">
                    <a:pos x="142" y="142"/>
                  </a:cxn>
                  <a:cxn ang="0">
                    <a:pos x="196" y="212"/>
                  </a:cxn>
                  <a:cxn ang="0">
                    <a:pos x="165" y="144"/>
                  </a:cxn>
                  <a:cxn ang="0">
                    <a:pos x="124" y="71"/>
                  </a:cxn>
                  <a:cxn ang="0">
                    <a:pos x="54" y="7"/>
                  </a:cxn>
                  <a:cxn ang="0">
                    <a:pos x="3" y="72"/>
                  </a:cxn>
                  <a:cxn ang="0">
                    <a:pos x="13" y="78"/>
                  </a:cxn>
                </a:cxnLst>
                <a:rect l="0" t="0" r="r" b="b"/>
                <a:pathLst>
                  <a:path w="196" h="214">
                    <a:moveTo>
                      <a:pt x="11" y="66"/>
                    </a:moveTo>
                    <a:cubicBezTo>
                      <a:pt x="20" y="73"/>
                      <a:pt x="13" y="114"/>
                      <a:pt x="9" y="126"/>
                    </a:cubicBezTo>
                    <a:cubicBezTo>
                      <a:pt x="20" y="122"/>
                      <a:pt x="31" y="112"/>
                      <a:pt x="40" y="105"/>
                    </a:cubicBezTo>
                    <a:cubicBezTo>
                      <a:pt x="49" y="98"/>
                      <a:pt x="60" y="81"/>
                      <a:pt x="69" y="78"/>
                    </a:cubicBezTo>
                    <a:cubicBezTo>
                      <a:pt x="86" y="109"/>
                      <a:pt x="122" y="118"/>
                      <a:pt x="142" y="142"/>
                    </a:cubicBezTo>
                    <a:cubicBezTo>
                      <a:pt x="155" y="158"/>
                      <a:pt x="171" y="214"/>
                      <a:pt x="196" y="212"/>
                    </a:cubicBezTo>
                    <a:cubicBezTo>
                      <a:pt x="189" y="191"/>
                      <a:pt x="175" y="165"/>
                      <a:pt x="165" y="144"/>
                    </a:cubicBezTo>
                    <a:cubicBezTo>
                      <a:pt x="153" y="120"/>
                      <a:pt x="138" y="95"/>
                      <a:pt x="124" y="71"/>
                    </a:cubicBezTo>
                    <a:cubicBezTo>
                      <a:pt x="108" y="45"/>
                      <a:pt x="85" y="13"/>
                      <a:pt x="54" y="7"/>
                    </a:cubicBezTo>
                    <a:cubicBezTo>
                      <a:pt x="17" y="0"/>
                      <a:pt x="0" y="40"/>
                      <a:pt x="3" y="72"/>
                    </a:cubicBezTo>
                    <a:cubicBezTo>
                      <a:pt x="7" y="73"/>
                      <a:pt x="10" y="77"/>
                      <a:pt x="13" y="78"/>
                    </a:cubicBezTo>
                  </a:path>
                </a:pathLst>
              </a:custGeom>
              <a:solidFill>
                <a:srgbClr val="E2A8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5" name="Freeform 299"/>
              <p:cNvSpPr>
                <a:spLocks/>
              </p:cNvSpPr>
              <p:nvPr/>
            </p:nvSpPr>
            <p:spPr bwMode="gray">
              <a:xfrm>
                <a:off x="-1095375" y="9036051"/>
                <a:ext cx="547688" cy="8096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6" y="216"/>
                  </a:cxn>
                  <a:cxn ang="0">
                    <a:pos x="53" y="131"/>
                  </a:cxn>
                  <a:cxn ang="0">
                    <a:pos x="28" y="193"/>
                  </a:cxn>
                </a:cxnLst>
                <a:rect l="0" t="0" r="r" b="b"/>
                <a:pathLst>
                  <a:path w="146" h="216">
                    <a:moveTo>
                      <a:pt x="0" y="0"/>
                    </a:moveTo>
                    <a:cubicBezTo>
                      <a:pt x="40" y="3"/>
                      <a:pt x="144" y="168"/>
                      <a:pt x="146" y="216"/>
                    </a:cubicBezTo>
                    <a:cubicBezTo>
                      <a:pt x="134" y="178"/>
                      <a:pt x="97" y="126"/>
                      <a:pt x="53" y="131"/>
                    </a:cubicBezTo>
                    <a:cubicBezTo>
                      <a:pt x="54" y="153"/>
                      <a:pt x="29" y="170"/>
                      <a:pt x="28" y="193"/>
                    </a:cubicBezTo>
                  </a:path>
                </a:pathLst>
              </a:custGeom>
              <a:solidFill>
                <a:srgbClr val="E2A80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6" name="Freeform 300"/>
              <p:cNvSpPr>
                <a:spLocks/>
              </p:cNvSpPr>
              <p:nvPr/>
            </p:nvSpPr>
            <p:spPr bwMode="gray">
              <a:xfrm>
                <a:off x="-2127250" y="5688013"/>
                <a:ext cx="3724275" cy="3937000"/>
              </a:xfrm>
              <a:custGeom>
                <a:avLst/>
                <a:gdLst/>
                <a:ahLst/>
                <a:cxnLst>
                  <a:cxn ang="0">
                    <a:pos x="440" y="222"/>
                  </a:cxn>
                  <a:cxn ang="0">
                    <a:pos x="433" y="840"/>
                  </a:cxn>
                  <a:cxn ang="0">
                    <a:pos x="406" y="823"/>
                  </a:cxn>
                  <a:cxn ang="0">
                    <a:pos x="394" y="795"/>
                  </a:cxn>
                  <a:cxn ang="0">
                    <a:pos x="392" y="829"/>
                  </a:cxn>
                  <a:cxn ang="0">
                    <a:pos x="358" y="794"/>
                  </a:cxn>
                  <a:cxn ang="0">
                    <a:pos x="346" y="807"/>
                  </a:cxn>
                  <a:cxn ang="0">
                    <a:pos x="318" y="754"/>
                  </a:cxn>
                  <a:cxn ang="0">
                    <a:pos x="277" y="805"/>
                  </a:cxn>
                  <a:cxn ang="0">
                    <a:pos x="269" y="772"/>
                  </a:cxn>
                  <a:cxn ang="0">
                    <a:pos x="164" y="840"/>
                  </a:cxn>
                  <a:cxn ang="0">
                    <a:pos x="8" y="869"/>
                  </a:cxn>
                  <a:cxn ang="0">
                    <a:pos x="0" y="837"/>
                  </a:cxn>
                  <a:cxn ang="0">
                    <a:pos x="94" y="830"/>
                  </a:cxn>
                  <a:cxn ang="0">
                    <a:pos x="79" y="750"/>
                  </a:cxn>
                  <a:cxn ang="0">
                    <a:pos x="223" y="718"/>
                  </a:cxn>
                  <a:cxn ang="0">
                    <a:pos x="222" y="584"/>
                  </a:cxn>
                  <a:cxn ang="0">
                    <a:pos x="201" y="445"/>
                  </a:cxn>
                  <a:cxn ang="0">
                    <a:pos x="223" y="332"/>
                  </a:cxn>
                  <a:cxn ang="0">
                    <a:pos x="254" y="281"/>
                  </a:cxn>
                  <a:cxn ang="0">
                    <a:pos x="264" y="216"/>
                  </a:cxn>
                  <a:cxn ang="0">
                    <a:pos x="334" y="121"/>
                  </a:cxn>
                  <a:cxn ang="0">
                    <a:pos x="405" y="46"/>
                  </a:cxn>
                  <a:cxn ang="0">
                    <a:pos x="371" y="46"/>
                  </a:cxn>
                  <a:cxn ang="0">
                    <a:pos x="637" y="36"/>
                  </a:cxn>
                  <a:cxn ang="0">
                    <a:pos x="792" y="214"/>
                  </a:cxn>
                  <a:cxn ang="0">
                    <a:pos x="820" y="344"/>
                  </a:cxn>
                  <a:cxn ang="0">
                    <a:pos x="843" y="479"/>
                  </a:cxn>
                  <a:cxn ang="0">
                    <a:pos x="808" y="760"/>
                  </a:cxn>
                  <a:cxn ang="0">
                    <a:pos x="966" y="826"/>
                  </a:cxn>
                  <a:cxn ang="0">
                    <a:pos x="903" y="870"/>
                  </a:cxn>
                  <a:cxn ang="0">
                    <a:pos x="993" y="854"/>
                  </a:cxn>
                  <a:cxn ang="0">
                    <a:pos x="721" y="748"/>
                  </a:cxn>
                  <a:cxn ang="0">
                    <a:pos x="636" y="1034"/>
                  </a:cxn>
                  <a:cxn ang="0">
                    <a:pos x="592" y="1030"/>
                  </a:cxn>
                  <a:cxn ang="0">
                    <a:pos x="609" y="1050"/>
                  </a:cxn>
                  <a:cxn ang="0">
                    <a:pos x="692" y="403"/>
                  </a:cxn>
                  <a:cxn ang="0">
                    <a:pos x="685" y="421"/>
                  </a:cxn>
                  <a:cxn ang="0">
                    <a:pos x="643" y="363"/>
                  </a:cxn>
                  <a:cxn ang="0">
                    <a:pos x="626" y="384"/>
                  </a:cxn>
                  <a:cxn ang="0">
                    <a:pos x="575" y="384"/>
                  </a:cxn>
                  <a:cxn ang="0">
                    <a:pos x="458" y="228"/>
                  </a:cxn>
                  <a:cxn ang="0">
                    <a:pos x="513" y="339"/>
                  </a:cxn>
                  <a:cxn ang="0">
                    <a:pos x="440" y="233"/>
                  </a:cxn>
                </a:cxnLst>
                <a:rect l="0" t="0" r="r" b="b"/>
                <a:pathLst>
                  <a:path w="993" h="1050">
                    <a:moveTo>
                      <a:pt x="440" y="222"/>
                    </a:moveTo>
                    <a:cubicBezTo>
                      <a:pt x="185" y="237"/>
                      <a:pt x="447" y="729"/>
                      <a:pt x="433" y="840"/>
                    </a:cubicBezTo>
                    <a:cubicBezTo>
                      <a:pt x="426" y="837"/>
                      <a:pt x="411" y="827"/>
                      <a:pt x="406" y="823"/>
                    </a:cubicBezTo>
                    <a:cubicBezTo>
                      <a:pt x="403" y="812"/>
                      <a:pt x="397" y="803"/>
                      <a:pt x="394" y="795"/>
                    </a:cubicBezTo>
                    <a:cubicBezTo>
                      <a:pt x="395" y="805"/>
                      <a:pt x="392" y="818"/>
                      <a:pt x="392" y="829"/>
                    </a:cubicBezTo>
                    <a:cubicBezTo>
                      <a:pt x="372" y="827"/>
                      <a:pt x="362" y="814"/>
                      <a:pt x="358" y="794"/>
                    </a:cubicBezTo>
                    <a:cubicBezTo>
                      <a:pt x="361" y="788"/>
                      <a:pt x="348" y="805"/>
                      <a:pt x="346" y="807"/>
                    </a:cubicBezTo>
                    <a:cubicBezTo>
                      <a:pt x="333" y="793"/>
                      <a:pt x="328" y="771"/>
                      <a:pt x="318" y="754"/>
                    </a:cubicBezTo>
                    <a:cubicBezTo>
                      <a:pt x="309" y="777"/>
                      <a:pt x="297" y="794"/>
                      <a:pt x="277" y="805"/>
                    </a:cubicBezTo>
                    <a:cubicBezTo>
                      <a:pt x="276" y="792"/>
                      <a:pt x="270" y="785"/>
                      <a:pt x="269" y="772"/>
                    </a:cubicBezTo>
                    <a:cubicBezTo>
                      <a:pt x="234" y="790"/>
                      <a:pt x="198" y="817"/>
                      <a:pt x="164" y="840"/>
                    </a:cubicBezTo>
                    <a:cubicBezTo>
                      <a:pt x="115" y="872"/>
                      <a:pt x="76" y="873"/>
                      <a:pt x="8" y="869"/>
                    </a:cubicBezTo>
                    <a:cubicBezTo>
                      <a:pt x="6" y="864"/>
                      <a:pt x="1" y="842"/>
                      <a:pt x="0" y="837"/>
                    </a:cubicBezTo>
                    <a:cubicBezTo>
                      <a:pt x="30" y="855"/>
                      <a:pt x="82" y="872"/>
                      <a:pt x="94" y="830"/>
                    </a:cubicBezTo>
                    <a:cubicBezTo>
                      <a:pt x="63" y="819"/>
                      <a:pt x="66" y="773"/>
                      <a:pt x="79" y="750"/>
                    </a:cubicBezTo>
                    <a:cubicBezTo>
                      <a:pt x="89" y="853"/>
                      <a:pt x="214" y="801"/>
                      <a:pt x="223" y="718"/>
                    </a:cubicBezTo>
                    <a:cubicBezTo>
                      <a:pt x="228" y="675"/>
                      <a:pt x="224" y="627"/>
                      <a:pt x="222" y="584"/>
                    </a:cubicBezTo>
                    <a:cubicBezTo>
                      <a:pt x="220" y="537"/>
                      <a:pt x="193" y="491"/>
                      <a:pt x="201" y="445"/>
                    </a:cubicBezTo>
                    <a:cubicBezTo>
                      <a:pt x="235" y="418"/>
                      <a:pt x="212" y="372"/>
                      <a:pt x="223" y="332"/>
                    </a:cubicBezTo>
                    <a:cubicBezTo>
                      <a:pt x="227" y="316"/>
                      <a:pt x="248" y="299"/>
                      <a:pt x="254" y="281"/>
                    </a:cubicBezTo>
                    <a:cubicBezTo>
                      <a:pt x="262" y="262"/>
                      <a:pt x="258" y="237"/>
                      <a:pt x="264" y="216"/>
                    </a:cubicBezTo>
                    <a:cubicBezTo>
                      <a:pt x="275" y="176"/>
                      <a:pt x="304" y="148"/>
                      <a:pt x="334" y="121"/>
                    </a:cubicBezTo>
                    <a:cubicBezTo>
                      <a:pt x="358" y="99"/>
                      <a:pt x="389" y="56"/>
                      <a:pt x="405" y="46"/>
                    </a:cubicBezTo>
                    <a:cubicBezTo>
                      <a:pt x="394" y="47"/>
                      <a:pt x="382" y="44"/>
                      <a:pt x="371" y="46"/>
                    </a:cubicBezTo>
                    <a:cubicBezTo>
                      <a:pt x="449" y="27"/>
                      <a:pt x="559" y="0"/>
                      <a:pt x="637" y="36"/>
                    </a:cubicBezTo>
                    <a:cubicBezTo>
                      <a:pt x="697" y="63"/>
                      <a:pt x="760" y="158"/>
                      <a:pt x="792" y="214"/>
                    </a:cubicBezTo>
                    <a:cubicBezTo>
                      <a:pt x="817" y="258"/>
                      <a:pt x="820" y="291"/>
                      <a:pt x="820" y="344"/>
                    </a:cubicBezTo>
                    <a:cubicBezTo>
                      <a:pt x="819" y="396"/>
                      <a:pt x="835" y="430"/>
                      <a:pt x="843" y="479"/>
                    </a:cubicBezTo>
                    <a:cubicBezTo>
                      <a:pt x="858" y="576"/>
                      <a:pt x="787" y="667"/>
                      <a:pt x="808" y="760"/>
                    </a:cubicBezTo>
                    <a:cubicBezTo>
                      <a:pt x="822" y="825"/>
                      <a:pt x="909" y="889"/>
                      <a:pt x="966" y="826"/>
                    </a:cubicBezTo>
                    <a:cubicBezTo>
                      <a:pt x="960" y="855"/>
                      <a:pt x="930" y="864"/>
                      <a:pt x="903" y="870"/>
                    </a:cubicBezTo>
                    <a:cubicBezTo>
                      <a:pt x="935" y="870"/>
                      <a:pt x="970" y="879"/>
                      <a:pt x="993" y="854"/>
                    </a:cubicBezTo>
                    <a:cubicBezTo>
                      <a:pt x="922" y="976"/>
                      <a:pt x="782" y="783"/>
                      <a:pt x="721" y="748"/>
                    </a:cubicBezTo>
                    <a:cubicBezTo>
                      <a:pt x="697" y="823"/>
                      <a:pt x="491" y="954"/>
                      <a:pt x="636" y="1034"/>
                    </a:cubicBezTo>
                    <a:cubicBezTo>
                      <a:pt x="622" y="1031"/>
                      <a:pt x="607" y="1033"/>
                      <a:pt x="592" y="1030"/>
                    </a:cubicBezTo>
                    <a:cubicBezTo>
                      <a:pt x="597" y="1038"/>
                      <a:pt x="600" y="1045"/>
                      <a:pt x="609" y="1050"/>
                    </a:cubicBezTo>
                    <a:cubicBezTo>
                      <a:pt x="375" y="971"/>
                      <a:pt x="854" y="481"/>
                      <a:pt x="692" y="403"/>
                    </a:cubicBezTo>
                    <a:cubicBezTo>
                      <a:pt x="690" y="411"/>
                      <a:pt x="686" y="417"/>
                      <a:pt x="685" y="421"/>
                    </a:cubicBezTo>
                    <a:cubicBezTo>
                      <a:pt x="670" y="405"/>
                      <a:pt x="651" y="383"/>
                      <a:pt x="643" y="363"/>
                    </a:cubicBezTo>
                    <a:cubicBezTo>
                      <a:pt x="639" y="369"/>
                      <a:pt x="630" y="374"/>
                      <a:pt x="626" y="384"/>
                    </a:cubicBezTo>
                    <a:cubicBezTo>
                      <a:pt x="612" y="388"/>
                      <a:pt x="588" y="388"/>
                      <a:pt x="575" y="384"/>
                    </a:cubicBezTo>
                    <a:cubicBezTo>
                      <a:pt x="549" y="344"/>
                      <a:pt x="530" y="218"/>
                      <a:pt x="458" y="228"/>
                    </a:cubicBezTo>
                    <a:cubicBezTo>
                      <a:pt x="447" y="273"/>
                      <a:pt x="482" y="314"/>
                      <a:pt x="513" y="339"/>
                    </a:cubicBezTo>
                    <a:cubicBezTo>
                      <a:pt x="476" y="315"/>
                      <a:pt x="435" y="284"/>
                      <a:pt x="440" y="233"/>
                    </a:cubicBezTo>
                  </a:path>
                </a:pathLst>
              </a:custGeom>
              <a:solidFill>
                <a:srgbClr val="736357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7" name="Freeform 301"/>
              <p:cNvSpPr>
                <a:spLocks/>
              </p:cNvSpPr>
              <p:nvPr/>
            </p:nvSpPr>
            <p:spPr bwMode="gray">
              <a:xfrm>
                <a:off x="-2127250" y="5688013"/>
                <a:ext cx="3724275" cy="3937000"/>
              </a:xfrm>
              <a:custGeom>
                <a:avLst/>
                <a:gdLst/>
                <a:ahLst/>
                <a:cxnLst>
                  <a:cxn ang="0">
                    <a:pos x="440" y="222"/>
                  </a:cxn>
                  <a:cxn ang="0">
                    <a:pos x="433" y="840"/>
                  </a:cxn>
                  <a:cxn ang="0">
                    <a:pos x="406" y="823"/>
                  </a:cxn>
                  <a:cxn ang="0">
                    <a:pos x="394" y="795"/>
                  </a:cxn>
                  <a:cxn ang="0">
                    <a:pos x="392" y="829"/>
                  </a:cxn>
                  <a:cxn ang="0">
                    <a:pos x="358" y="794"/>
                  </a:cxn>
                  <a:cxn ang="0">
                    <a:pos x="346" y="807"/>
                  </a:cxn>
                  <a:cxn ang="0">
                    <a:pos x="318" y="754"/>
                  </a:cxn>
                  <a:cxn ang="0">
                    <a:pos x="277" y="805"/>
                  </a:cxn>
                  <a:cxn ang="0">
                    <a:pos x="269" y="772"/>
                  </a:cxn>
                  <a:cxn ang="0">
                    <a:pos x="164" y="840"/>
                  </a:cxn>
                  <a:cxn ang="0">
                    <a:pos x="8" y="869"/>
                  </a:cxn>
                  <a:cxn ang="0">
                    <a:pos x="0" y="837"/>
                  </a:cxn>
                  <a:cxn ang="0">
                    <a:pos x="94" y="830"/>
                  </a:cxn>
                  <a:cxn ang="0">
                    <a:pos x="79" y="750"/>
                  </a:cxn>
                  <a:cxn ang="0">
                    <a:pos x="223" y="718"/>
                  </a:cxn>
                  <a:cxn ang="0">
                    <a:pos x="222" y="584"/>
                  </a:cxn>
                  <a:cxn ang="0">
                    <a:pos x="201" y="445"/>
                  </a:cxn>
                  <a:cxn ang="0">
                    <a:pos x="223" y="332"/>
                  </a:cxn>
                  <a:cxn ang="0">
                    <a:pos x="254" y="281"/>
                  </a:cxn>
                  <a:cxn ang="0">
                    <a:pos x="264" y="216"/>
                  </a:cxn>
                  <a:cxn ang="0">
                    <a:pos x="334" y="121"/>
                  </a:cxn>
                  <a:cxn ang="0">
                    <a:pos x="405" y="46"/>
                  </a:cxn>
                  <a:cxn ang="0">
                    <a:pos x="371" y="46"/>
                  </a:cxn>
                  <a:cxn ang="0">
                    <a:pos x="637" y="36"/>
                  </a:cxn>
                  <a:cxn ang="0">
                    <a:pos x="792" y="214"/>
                  </a:cxn>
                  <a:cxn ang="0">
                    <a:pos x="820" y="344"/>
                  </a:cxn>
                  <a:cxn ang="0">
                    <a:pos x="843" y="479"/>
                  </a:cxn>
                  <a:cxn ang="0">
                    <a:pos x="808" y="760"/>
                  </a:cxn>
                  <a:cxn ang="0">
                    <a:pos x="966" y="826"/>
                  </a:cxn>
                  <a:cxn ang="0">
                    <a:pos x="903" y="870"/>
                  </a:cxn>
                  <a:cxn ang="0">
                    <a:pos x="993" y="854"/>
                  </a:cxn>
                  <a:cxn ang="0">
                    <a:pos x="721" y="748"/>
                  </a:cxn>
                  <a:cxn ang="0">
                    <a:pos x="636" y="1034"/>
                  </a:cxn>
                  <a:cxn ang="0">
                    <a:pos x="592" y="1030"/>
                  </a:cxn>
                  <a:cxn ang="0">
                    <a:pos x="609" y="1050"/>
                  </a:cxn>
                  <a:cxn ang="0">
                    <a:pos x="692" y="403"/>
                  </a:cxn>
                  <a:cxn ang="0">
                    <a:pos x="685" y="421"/>
                  </a:cxn>
                  <a:cxn ang="0">
                    <a:pos x="643" y="363"/>
                  </a:cxn>
                  <a:cxn ang="0">
                    <a:pos x="626" y="384"/>
                  </a:cxn>
                  <a:cxn ang="0">
                    <a:pos x="575" y="384"/>
                  </a:cxn>
                  <a:cxn ang="0">
                    <a:pos x="458" y="228"/>
                  </a:cxn>
                  <a:cxn ang="0">
                    <a:pos x="513" y="339"/>
                  </a:cxn>
                  <a:cxn ang="0">
                    <a:pos x="440" y="233"/>
                  </a:cxn>
                </a:cxnLst>
                <a:rect l="0" t="0" r="r" b="b"/>
                <a:pathLst>
                  <a:path w="993" h="1050">
                    <a:moveTo>
                      <a:pt x="440" y="222"/>
                    </a:moveTo>
                    <a:cubicBezTo>
                      <a:pt x="185" y="237"/>
                      <a:pt x="447" y="729"/>
                      <a:pt x="433" y="840"/>
                    </a:cubicBezTo>
                    <a:cubicBezTo>
                      <a:pt x="426" y="837"/>
                      <a:pt x="411" y="827"/>
                      <a:pt x="406" y="823"/>
                    </a:cubicBezTo>
                    <a:cubicBezTo>
                      <a:pt x="403" y="812"/>
                      <a:pt x="397" y="803"/>
                      <a:pt x="394" y="795"/>
                    </a:cubicBezTo>
                    <a:cubicBezTo>
                      <a:pt x="395" y="805"/>
                      <a:pt x="392" y="818"/>
                      <a:pt x="392" y="829"/>
                    </a:cubicBezTo>
                    <a:cubicBezTo>
                      <a:pt x="372" y="827"/>
                      <a:pt x="362" y="814"/>
                      <a:pt x="358" y="794"/>
                    </a:cubicBezTo>
                    <a:cubicBezTo>
                      <a:pt x="361" y="788"/>
                      <a:pt x="348" y="805"/>
                      <a:pt x="346" y="807"/>
                    </a:cubicBezTo>
                    <a:cubicBezTo>
                      <a:pt x="333" y="793"/>
                      <a:pt x="328" y="771"/>
                      <a:pt x="318" y="754"/>
                    </a:cubicBezTo>
                    <a:cubicBezTo>
                      <a:pt x="309" y="777"/>
                      <a:pt x="297" y="794"/>
                      <a:pt x="277" y="805"/>
                    </a:cubicBezTo>
                    <a:cubicBezTo>
                      <a:pt x="276" y="792"/>
                      <a:pt x="270" y="785"/>
                      <a:pt x="269" y="772"/>
                    </a:cubicBezTo>
                    <a:cubicBezTo>
                      <a:pt x="234" y="790"/>
                      <a:pt x="198" y="817"/>
                      <a:pt x="164" y="840"/>
                    </a:cubicBezTo>
                    <a:cubicBezTo>
                      <a:pt x="115" y="872"/>
                      <a:pt x="76" y="873"/>
                      <a:pt x="8" y="869"/>
                    </a:cubicBezTo>
                    <a:cubicBezTo>
                      <a:pt x="6" y="864"/>
                      <a:pt x="1" y="842"/>
                      <a:pt x="0" y="837"/>
                    </a:cubicBezTo>
                    <a:cubicBezTo>
                      <a:pt x="30" y="855"/>
                      <a:pt x="82" y="872"/>
                      <a:pt x="94" y="830"/>
                    </a:cubicBezTo>
                    <a:cubicBezTo>
                      <a:pt x="63" y="819"/>
                      <a:pt x="66" y="773"/>
                      <a:pt x="79" y="750"/>
                    </a:cubicBezTo>
                    <a:cubicBezTo>
                      <a:pt x="89" y="853"/>
                      <a:pt x="214" y="801"/>
                      <a:pt x="223" y="718"/>
                    </a:cubicBezTo>
                    <a:cubicBezTo>
                      <a:pt x="228" y="675"/>
                      <a:pt x="224" y="627"/>
                      <a:pt x="222" y="584"/>
                    </a:cubicBezTo>
                    <a:cubicBezTo>
                      <a:pt x="220" y="537"/>
                      <a:pt x="193" y="491"/>
                      <a:pt x="201" y="445"/>
                    </a:cubicBezTo>
                    <a:cubicBezTo>
                      <a:pt x="235" y="418"/>
                      <a:pt x="212" y="372"/>
                      <a:pt x="223" y="332"/>
                    </a:cubicBezTo>
                    <a:cubicBezTo>
                      <a:pt x="227" y="316"/>
                      <a:pt x="248" y="299"/>
                      <a:pt x="254" y="281"/>
                    </a:cubicBezTo>
                    <a:cubicBezTo>
                      <a:pt x="262" y="262"/>
                      <a:pt x="258" y="237"/>
                      <a:pt x="264" y="216"/>
                    </a:cubicBezTo>
                    <a:cubicBezTo>
                      <a:pt x="275" y="176"/>
                      <a:pt x="304" y="148"/>
                      <a:pt x="334" y="121"/>
                    </a:cubicBezTo>
                    <a:cubicBezTo>
                      <a:pt x="358" y="99"/>
                      <a:pt x="389" y="56"/>
                      <a:pt x="405" y="46"/>
                    </a:cubicBezTo>
                    <a:cubicBezTo>
                      <a:pt x="394" y="47"/>
                      <a:pt x="382" y="44"/>
                      <a:pt x="371" y="46"/>
                    </a:cubicBezTo>
                    <a:cubicBezTo>
                      <a:pt x="449" y="27"/>
                      <a:pt x="559" y="0"/>
                      <a:pt x="637" y="36"/>
                    </a:cubicBezTo>
                    <a:cubicBezTo>
                      <a:pt x="697" y="63"/>
                      <a:pt x="760" y="158"/>
                      <a:pt x="792" y="214"/>
                    </a:cubicBezTo>
                    <a:cubicBezTo>
                      <a:pt x="817" y="258"/>
                      <a:pt x="820" y="291"/>
                      <a:pt x="820" y="344"/>
                    </a:cubicBezTo>
                    <a:cubicBezTo>
                      <a:pt x="819" y="396"/>
                      <a:pt x="835" y="430"/>
                      <a:pt x="843" y="479"/>
                    </a:cubicBezTo>
                    <a:cubicBezTo>
                      <a:pt x="858" y="576"/>
                      <a:pt x="787" y="667"/>
                      <a:pt x="808" y="760"/>
                    </a:cubicBezTo>
                    <a:cubicBezTo>
                      <a:pt x="822" y="825"/>
                      <a:pt x="909" y="889"/>
                      <a:pt x="966" y="826"/>
                    </a:cubicBezTo>
                    <a:cubicBezTo>
                      <a:pt x="960" y="855"/>
                      <a:pt x="930" y="864"/>
                      <a:pt x="903" y="870"/>
                    </a:cubicBezTo>
                    <a:cubicBezTo>
                      <a:pt x="935" y="870"/>
                      <a:pt x="970" y="879"/>
                      <a:pt x="993" y="854"/>
                    </a:cubicBezTo>
                    <a:cubicBezTo>
                      <a:pt x="922" y="976"/>
                      <a:pt x="782" y="783"/>
                      <a:pt x="721" y="748"/>
                    </a:cubicBezTo>
                    <a:cubicBezTo>
                      <a:pt x="697" y="823"/>
                      <a:pt x="491" y="954"/>
                      <a:pt x="636" y="1034"/>
                    </a:cubicBezTo>
                    <a:cubicBezTo>
                      <a:pt x="622" y="1031"/>
                      <a:pt x="607" y="1033"/>
                      <a:pt x="592" y="1030"/>
                    </a:cubicBezTo>
                    <a:cubicBezTo>
                      <a:pt x="597" y="1038"/>
                      <a:pt x="600" y="1045"/>
                      <a:pt x="609" y="1050"/>
                    </a:cubicBezTo>
                    <a:cubicBezTo>
                      <a:pt x="375" y="971"/>
                      <a:pt x="854" y="481"/>
                      <a:pt x="692" y="403"/>
                    </a:cubicBezTo>
                    <a:cubicBezTo>
                      <a:pt x="690" y="411"/>
                      <a:pt x="686" y="417"/>
                      <a:pt x="685" y="421"/>
                    </a:cubicBezTo>
                    <a:cubicBezTo>
                      <a:pt x="670" y="405"/>
                      <a:pt x="651" y="383"/>
                      <a:pt x="643" y="363"/>
                    </a:cubicBezTo>
                    <a:cubicBezTo>
                      <a:pt x="639" y="369"/>
                      <a:pt x="630" y="374"/>
                      <a:pt x="626" y="384"/>
                    </a:cubicBezTo>
                    <a:cubicBezTo>
                      <a:pt x="612" y="388"/>
                      <a:pt x="588" y="388"/>
                      <a:pt x="575" y="384"/>
                    </a:cubicBezTo>
                    <a:cubicBezTo>
                      <a:pt x="549" y="344"/>
                      <a:pt x="530" y="218"/>
                      <a:pt x="458" y="228"/>
                    </a:cubicBezTo>
                    <a:cubicBezTo>
                      <a:pt x="447" y="273"/>
                      <a:pt x="482" y="314"/>
                      <a:pt x="513" y="339"/>
                    </a:cubicBezTo>
                    <a:cubicBezTo>
                      <a:pt x="476" y="315"/>
                      <a:pt x="435" y="284"/>
                      <a:pt x="440" y="233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8" name="Freeform 302"/>
              <p:cNvSpPr>
                <a:spLocks/>
              </p:cNvSpPr>
              <p:nvPr/>
            </p:nvSpPr>
            <p:spPr bwMode="gray">
              <a:xfrm>
                <a:off x="-1965325" y="13963651"/>
                <a:ext cx="746125" cy="757238"/>
              </a:xfrm>
              <a:custGeom>
                <a:avLst/>
                <a:gdLst/>
                <a:ahLst/>
                <a:cxnLst>
                  <a:cxn ang="0">
                    <a:pos x="4" y="47"/>
                  </a:cxn>
                  <a:cxn ang="0">
                    <a:pos x="16" y="105"/>
                  </a:cxn>
                  <a:cxn ang="0">
                    <a:pos x="128" y="168"/>
                  </a:cxn>
                  <a:cxn ang="0">
                    <a:pos x="176" y="188"/>
                  </a:cxn>
                  <a:cxn ang="0">
                    <a:pos x="171" y="138"/>
                  </a:cxn>
                  <a:cxn ang="0">
                    <a:pos x="86" y="71"/>
                  </a:cxn>
                  <a:cxn ang="0">
                    <a:pos x="186" y="58"/>
                  </a:cxn>
                  <a:cxn ang="0">
                    <a:pos x="97" y="16"/>
                  </a:cxn>
                  <a:cxn ang="0">
                    <a:pos x="39" y="4"/>
                  </a:cxn>
                  <a:cxn ang="0">
                    <a:pos x="0" y="43"/>
                  </a:cxn>
                </a:cxnLst>
                <a:rect l="0" t="0" r="r" b="b"/>
                <a:pathLst>
                  <a:path w="199" h="202">
                    <a:moveTo>
                      <a:pt x="4" y="47"/>
                    </a:moveTo>
                    <a:cubicBezTo>
                      <a:pt x="14" y="65"/>
                      <a:pt x="16" y="85"/>
                      <a:pt x="16" y="105"/>
                    </a:cubicBezTo>
                    <a:cubicBezTo>
                      <a:pt x="64" y="87"/>
                      <a:pt x="95" y="139"/>
                      <a:pt x="128" y="168"/>
                    </a:cubicBezTo>
                    <a:cubicBezTo>
                      <a:pt x="142" y="181"/>
                      <a:pt x="157" y="202"/>
                      <a:pt x="176" y="188"/>
                    </a:cubicBezTo>
                    <a:cubicBezTo>
                      <a:pt x="193" y="176"/>
                      <a:pt x="181" y="151"/>
                      <a:pt x="171" y="138"/>
                    </a:cubicBezTo>
                    <a:cubicBezTo>
                      <a:pt x="154" y="117"/>
                      <a:pt x="88" y="99"/>
                      <a:pt x="86" y="71"/>
                    </a:cubicBezTo>
                    <a:cubicBezTo>
                      <a:pt x="83" y="30"/>
                      <a:pt x="159" y="61"/>
                      <a:pt x="186" y="58"/>
                    </a:cubicBezTo>
                    <a:cubicBezTo>
                      <a:pt x="199" y="12"/>
                      <a:pt x="125" y="20"/>
                      <a:pt x="97" y="16"/>
                    </a:cubicBezTo>
                    <a:cubicBezTo>
                      <a:pt x="82" y="14"/>
                      <a:pt x="53" y="0"/>
                      <a:pt x="39" y="4"/>
                    </a:cubicBezTo>
                    <a:cubicBezTo>
                      <a:pt x="22" y="9"/>
                      <a:pt x="12" y="35"/>
                      <a:pt x="0" y="43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19" name="Freeform 303"/>
              <p:cNvSpPr>
                <a:spLocks/>
              </p:cNvSpPr>
              <p:nvPr/>
            </p:nvSpPr>
            <p:spPr bwMode="gray">
              <a:xfrm>
                <a:off x="-2424113" y="13239751"/>
                <a:ext cx="1387475" cy="993775"/>
              </a:xfrm>
              <a:custGeom>
                <a:avLst/>
                <a:gdLst/>
                <a:ahLst/>
                <a:cxnLst>
                  <a:cxn ang="0">
                    <a:pos x="4" y="216"/>
                  </a:cxn>
                  <a:cxn ang="0">
                    <a:pos x="1" y="259"/>
                  </a:cxn>
                  <a:cxn ang="0">
                    <a:pos x="78" y="255"/>
                  </a:cxn>
                  <a:cxn ang="0">
                    <a:pos x="144" y="224"/>
                  </a:cxn>
                  <a:cxn ang="0">
                    <a:pos x="185" y="214"/>
                  </a:cxn>
                  <a:cxn ang="0">
                    <a:pos x="299" y="219"/>
                  </a:cxn>
                  <a:cxn ang="0">
                    <a:pos x="193" y="179"/>
                  </a:cxn>
                  <a:cxn ang="0">
                    <a:pos x="180" y="165"/>
                  </a:cxn>
                  <a:cxn ang="0">
                    <a:pos x="335" y="197"/>
                  </a:cxn>
                  <a:cxn ang="0">
                    <a:pos x="265" y="146"/>
                  </a:cxn>
                  <a:cxn ang="0">
                    <a:pos x="184" y="122"/>
                  </a:cxn>
                  <a:cxn ang="0">
                    <a:pos x="284" y="114"/>
                  </a:cxn>
                  <a:cxn ang="0">
                    <a:pos x="370" y="142"/>
                  </a:cxn>
                  <a:cxn ang="0">
                    <a:pos x="285" y="82"/>
                  </a:cxn>
                  <a:cxn ang="0">
                    <a:pos x="191" y="66"/>
                  </a:cxn>
                  <a:cxn ang="0">
                    <a:pos x="339" y="34"/>
                  </a:cxn>
                  <a:cxn ang="0">
                    <a:pos x="241" y="3"/>
                  </a:cxn>
                  <a:cxn ang="0">
                    <a:pos x="143" y="48"/>
                  </a:cxn>
                  <a:cxn ang="0">
                    <a:pos x="4" y="216"/>
                  </a:cxn>
                </a:cxnLst>
                <a:rect l="0" t="0" r="r" b="b"/>
                <a:pathLst>
                  <a:path w="370" h="265">
                    <a:moveTo>
                      <a:pt x="4" y="216"/>
                    </a:moveTo>
                    <a:cubicBezTo>
                      <a:pt x="2" y="231"/>
                      <a:pt x="0" y="243"/>
                      <a:pt x="1" y="259"/>
                    </a:cubicBezTo>
                    <a:cubicBezTo>
                      <a:pt x="28" y="265"/>
                      <a:pt x="53" y="263"/>
                      <a:pt x="78" y="255"/>
                    </a:cubicBezTo>
                    <a:cubicBezTo>
                      <a:pt x="98" y="250"/>
                      <a:pt x="133" y="240"/>
                      <a:pt x="144" y="224"/>
                    </a:cubicBezTo>
                    <a:cubicBezTo>
                      <a:pt x="147" y="219"/>
                      <a:pt x="175" y="214"/>
                      <a:pt x="185" y="214"/>
                    </a:cubicBezTo>
                    <a:cubicBezTo>
                      <a:pt x="229" y="214"/>
                      <a:pt x="302" y="248"/>
                      <a:pt x="299" y="219"/>
                    </a:cubicBezTo>
                    <a:cubicBezTo>
                      <a:pt x="296" y="213"/>
                      <a:pt x="226" y="193"/>
                      <a:pt x="193" y="179"/>
                    </a:cubicBezTo>
                    <a:cubicBezTo>
                      <a:pt x="181" y="173"/>
                      <a:pt x="178" y="167"/>
                      <a:pt x="180" y="165"/>
                    </a:cubicBezTo>
                    <a:cubicBezTo>
                      <a:pt x="200" y="139"/>
                      <a:pt x="329" y="219"/>
                      <a:pt x="335" y="197"/>
                    </a:cubicBezTo>
                    <a:cubicBezTo>
                      <a:pt x="334" y="181"/>
                      <a:pt x="293" y="161"/>
                      <a:pt x="265" y="146"/>
                    </a:cubicBezTo>
                    <a:cubicBezTo>
                      <a:pt x="241" y="133"/>
                      <a:pt x="214" y="125"/>
                      <a:pt x="184" y="122"/>
                    </a:cubicBezTo>
                    <a:cubicBezTo>
                      <a:pt x="186" y="93"/>
                      <a:pt x="237" y="103"/>
                      <a:pt x="284" y="114"/>
                    </a:cubicBezTo>
                    <a:cubicBezTo>
                      <a:pt x="326" y="127"/>
                      <a:pt x="367" y="149"/>
                      <a:pt x="370" y="142"/>
                    </a:cubicBezTo>
                    <a:cubicBezTo>
                      <a:pt x="370" y="119"/>
                      <a:pt x="306" y="92"/>
                      <a:pt x="285" y="82"/>
                    </a:cubicBezTo>
                    <a:cubicBezTo>
                      <a:pt x="262" y="72"/>
                      <a:pt x="204" y="81"/>
                      <a:pt x="191" y="66"/>
                    </a:cubicBezTo>
                    <a:cubicBezTo>
                      <a:pt x="212" y="5"/>
                      <a:pt x="338" y="49"/>
                      <a:pt x="339" y="34"/>
                    </a:cubicBezTo>
                    <a:cubicBezTo>
                      <a:pt x="336" y="15"/>
                      <a:pt x="265" y="4"/>
                      <a:pt x="241" y="3"/>
                    </a:cubicBezTo>
                    <a:cubicBezTo>
                      <a:pt x="191" y="0"/>
                      <a:pt x="179" y="20"/>
                      <a:pt x="143" y="48"/>
                    </a:cubicBezTo>
                    <a:cubicBezTo>
                      <a:pt x="89" y="90"/>
                      <a:pt x="0" y="130"/>
                      <a:pt x="4" y="216"/>
                    </a:cubicBezTo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0" name="Oval 304"/>
              <p:cNvSpPr>
                <a:spLocks noChangeArrowheads="1"/>
              </p:cNvSpPr>
              <p:nvPr/>
            </p:nvSpPr>
            <p:spPr bwMode="gray">
              <a:xfrm>
                <a:off x="-417513" y="15395576"/>
                <a:ext cx="668338" cy="671513"/>
              </a:xfrm>
              <a:prstGeom prst="ellipse">
                <a:avLst/>
              </a:prstGeom>
              <a:solidFill>
                <a:srgbClr val="3F3B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1" name="Freeform 305"/>
              <p:cNvSpPr>
                <a:spLocks/>
              </p:cNvSpPr>
              <p:nvPr/>
            </p:nvSpPr>
            <p:spPr bwMode="gray">
              <a:xfrm>
                <a:off x="-533400" y="15692438"/>
                <a:ext cx="2347913" cy="1858963"/>
              </a:xfrm>
              <a:custGeom>
                <a:avLst/>
                <a:gdLst/>
                <a:ahLst/>
                <a:cxnLst>
                  <a:cxn ang="0">
                    <a:pos x="24" y="461"/>
                  </a:cxn>
                  <a:cxn ang="0">
                    <a:pos x="189" y="375"/>
                  </a:cxn>
                  <a:cxn ang="0">
                    <a:pos x="347" y="276"/>
                  </a:cxn>
                  <a:cxn ang="0">
                    <a:pos x="497" y="157"/>
                  </a:cxn>
                  <a:cxn ang="0">
                    <a:pos x="625" y="12"/>
                  </a:cxn>
                  <a:cxn ang="0">
                    <a:pos x="452" y="111"/>
                  </a:cxn>
                  <a:cxn ang="0">
                    <a:pos x="268" y="240"/>
                  </a:cxn>
                  <a:cxn ang="0">
                    <a:pos x="0" y="496"/>
                  </a:cxn>
                </a:cxnLst>
                <a:rect l="0" t="0" r="r" b="b"/>
                <a:pathLst>
                  <a:path w="626" h="496">
                    <a:moveTo>
                      <a:pt x="24" y="461"/>
                    </a:moveTo>
                    <a:cubicBezTo>
                      <a:pt x="83" y="466"/>
                      <a:pt x="144" y="404"/>
                      <a:pt x="189" y="375"/>
                    </a:cubicBezTo>
                    <a:cubicBezTo>
                      <a:pt x="240" y="343"/>
                      <a:pt x="297" y="313"/>
                      <a:pt x="347" y="276"/>
                    </a:cubicBezTo>
                    <a:cubicBezTo>
                      <a:pt x="397" y="237"/>
                      <a:pt x="450" y="200"/>
                      <a:pt x="497" y="157"/>
                    </a:cubicBezTo>
                    <a:cubicBezTo>
                      <a:pt x="535" y="123"/>
                      <a:pt x="626" y="64"/>
                      <a:pt x="625" y="12"/>
                    </a:cubicBezTo>
                    <a:cubicBezTo>
                      <a:pt x="557" y="0"/>
                      <a:pt x="498" y="71"/>
                      <a:pt x="452" y="111"/>
                    </a:cubicBezTo>
                    <a:cubicBezTo>
                      <a:pt x="395" y="159"/>
                      <a:pt x="326" y="191"/>
                      <a:pt x="268" y="240"/>
                    </a:cubicBezTo>
                    <a:cubicBezTo>
                      <a:pt x="172" y="320"/>
                      <a:pt x="62" y="387"/>
                      <a:pt x="0" y="496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2" name="Freeform 306"/>
              <p:cNvSpPr>
                <a:spLocks/>
              </p:cNvSpPr>
              <p:nvPr/>
            </p:nvSpPr>
            <p:spPr bwMode="gray">
              <a:xfrm>
                <a:off x="-1835150" y="15640051"/>
                <a:ext cx="1890713" cy="989013"/>
              </a:xfrm>
              <a:custGeom>
                <a:avLst/>
                <a:gdLst/>
                <a:ahLst/>
                <a:cxnLst>
                  <a:cxn ang="0">
                    <a:pos x="103" y="46"/>
                  </a:cxn>
                  <a:cxn ang="0">
                    <a:pos x="179" y="82"/>
                  </a:cxn>
                  <a:cxn ang="0">
                    <a:pos x="290" y="87"/>
                  </a:cxn>
                  <a:cxn ang="0">
                    <a:pos x="500" y="41"/>
                  </a:cxn>
                  <a:cxn ang="0">
                    <a:pos x="354" y="146"/>
                  </a:cxn>
                  <a:cxn ang="0">
                    <a:pos x="91" y="90"/>
                  </a:cxn>
                  <a:cxn ang="0">
                    <a:pos x="202" y="238"/>
                  </a:cxn>
                  <a:cxn ang="0">
                    <a:pos x="86" y="0"/>
                  </a:cxn>
                </a:cxnLst>
                <a:rect l="0" t="0" r="r" b="b"/>
                <a:pathLst>
                  <a:path w="504" h="264">
                    <a:moveTo>
                      <a:pt x="103" y="46"/>
                    </a:moveTo>
                    <a:cubicBezTo>
                      <a:pt x="131" y="56"/>
                      <a:pt x="151" y="74"/>
                      <a:pt x="179" y="82"/>
                    </a:cubicBezTo>
                    <a:cubicBezTo>
                      <a:pt x="213" y="90"/>
                      <a:pt x="253" y="88"/>
                      <a:pt x="290" y="87"/>
                    </a:cubicBezTo>
                    <a:cubicBezTo>
                      <a:pt x="369" y="86"/>
                      <a:pt x="426" y="47"/>
                      <a:pt x="500" y="41"/>
                    </a:cubicBezTo>
                    <a:cubicBezTo>
                      <a:pt x="504" y="138"/>
                      <a:pt x="442" y="146"/>
                      <a:pt x="354" y="146"/>
                    </a:cubicBezTo>
                    <a:cubicBezTo>
                      <a:pt x="248" y="146"/>
                      <a:pt x="177" y="138"/>
                      <a:pt x="91" y="90"/>
                    </a:cubicBezTo>
                    <a:cubicBezTo>
                      <a:pt x="93" y="164"/>
                      <a:pt x="164" y="188"/>
                      <a:pt x="202" y="238"/>
                    </a:cubicBezTo>
                    <a:cubicBezTo>
                      <a:pt x="89" y="264"/>
                      <a:pt x="0" y="69"/>
                      <a:pt x="86" y="0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3" name="Freeform 307"/>
              <p:cNvSpPr>
                <a:spLocks/>
              </p:cNvSpPr>
              <p:nvPr/>
            </p:nvSpPr>
            <p:spPr bwMode="gray">
              <a:xfrm>
                <a:off x="246062" y="17765713"/>
                <a:ext cx="1792288" cy="2166938"/>
              </a:xfrm>
              <a:custGeom>
                <a:avLst/>
                <a:gdLst/>
                <a:ahLst/>
                <a:cxnLst>
                  <a:cxn ang="0">
                    <a:pos x="437" y="187"/>
                  </a:cxn>
                  <a:cxn ang="0">
                    <a:pos x="383" y="519"/>
                  </a:cxn>
                  <a:cxn ang="0">
                    <a:pos x="192" y="543"/>
                  </a:cxn>
                  <a:cxn ang="0">
                    <a:pos x="0" y="577"/>
                  </a:cxn>
                  <a:cxn ang="0">
                    <a:pos x="197" y="484"/>
                  </a:cxn>
                  <a:cxn ang="0">
                    <a:pos x="330" y="356"/>
                  </a:cxn>
                  <a:cxn ang="0">
                    <a:pos x="408" y="175"/>
                  </a:cxn>
                  <a:cxn ang="0">
                    <a:pos x="443" y="0"/>
                  </a:cxn>
                </a:cxnLst>
                <a:rect l="0" t="0" r="r" b="b"/>
                <a:pathLst>
                  <a:path w="478" h="578">
                    <a:moveTo>
                      <a:pt x="437" y="187"/>
                    </a:moveTo>
                    <a:cubicBezTo>
                      <a:pt x="478" y="282"/>
                      <a:pt x="415" y="429"/>
                      <a:pt x="383" y="519"/>
                    </a:cubicBezTo>
                    <a:cubicBezTo>
                      <a:pt x="320" y="532"/>
                      <a:pt x="254" y="532"/>
                      <a:pt x="192" y="543"/>
                    </a:cubicBezTo>
                    <a:cubicBezTo>
                      <a:pt x="129" y="555"/>
                      <a:pt x="64" y="578"/>
                      <a:pt x="0" y="577"/>
                    </a:cubicBezTo>
                    <a:cubicBezTo>
                      <a:pt x="46" y="530"/>
                      <a:pt x="137" y="510"/>
                      <a:pt x="197" y="484"/>
                    </a:cubicBezTo>
                    <a:cubicBezTo>
                      <a:pt x="264" y="456"/>
                      <a:pt x="295" y="423"/>
                      <a:pt x="330" y="356"/>
                    </a:cubicBezTo>
                    <a:cubicBezTo>
                      <a:pt x="359" y="301"/>
                      <a:pt x="389" y="237"/>
                      <a:pt x="408" y="175"/>
                    </a:cubicBezTo>
                    <a:cubicBezTo>
                      <a:pt x="425" y="118"/>
                      <a:pt x="419" y="53"/>
                      <a:pt x="443" y="0"/>
                    </a:cubicBezTo>
                  </a:path>
                </a:pathLst>
              </a:custGeom>
              <a:solidFill>
                <a:srgbClr val="56535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4" name="Freeform 308"/>
              <p:cNvSpPr>
                <a:spLocks/>
              </p:cNvSpPr>
              <p:nvPr/>
            </p:nvSpPr>
            <p:spPr bwMode="gray">
              <a:xfrm>
                <a:off x="1371600" y="10360026"/>
                <a:ext cx="363538" cy="349091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2" y="235"/>
                  </a:cxn>
                  <a:cxn ang="0">
                    <a:pos x="30" y="450"/>
                  </a:cxn>
                  <a:cxn ang="0">
                    <a:pos x="18" y="666"/>
                  </a:cxn>
                  <a:cxn ang="0">
                    <a:pos x="12" y="771"/>
                  </a:cxn>
                  <a:cxn ang="0">
                    <a:pos x="94" y="931"/>
                  </a:cxn>
                  <a:cxn ang="0">
                    <a:pos x="94" y="666"/>
                  </a:cxn>
                  <a:cxn ang="0">
                    <a:pos x="83" y="399"/>
                  </a:cxn>
                  <a:cxn ang="0">
                    <a:pos x="29" y="158"/>
                  </a:cxn>
                  <a:cxn ang="0">
                    <a:pos x="0" y="0"/>
                  </a:cxn>
                </a:cxnLst>
                <a:rect l="0" t="0" r="r" b="b"/>
                <a:pathLst>
                  <a:path w="97" h="931">
                    <a:moveTo>
                      <a:pt x="0" y="29"/>
                    </a:moveTo>
                    <a:cubicBezTo>
                      <a:pt x="33" y="79"/>
                      <a:pt x="3" y="174"/>
                      <a:pt x="12" y="235"/>
                    </a:cubicBezTo>
                    <a:cubicBezTo>
                      <a:pt x="23" y="307"/>
                      <a:pt x="19" y="379"/>
                      <a:pt x="30" y="450"/>
                    </a:cubicBezTo>
                    <a:cubicBezTo>
                      <a:pt x="41" y="525"/>
                      <a:pt x="24" y="593"/>
                      <a:pt x="18" y="666"/>
                    </a:cubicBezTo>
                    <a:cubicBezTo>
                      <a:pt x="15" y="694"/>
                      <a:pt x="7" y="748"/>
                      <a:pt x="12" y="771"/>
                    </a:cubicBezTo>
                    <a:cubicBezTo>
                      <a:pt x="20" y="804"/>
                      <a:pt x="76" y="906"/>
                      <a:pt x="94" y="931"/>
                    </a:cubicBezTo>
                    <a:cubicBezTo>
                      <a:pt x="97" y="875"/>
                      <a:pt x="93" y="728"/>
                      <a:pt x="94" y="666"/>
                    </a:cubicBezTo>
                    <a:cubicBezTo>
                      <a:pt x="95" y="576"/>
                      <a:pt x="90" y="487"/>
                      <a:pt x="83" y="399"/>
                    </a:cubicBezTo>
                    <a:cubicBezTo>
                      <a:pt x="75" y="317"/>
                      <a:pt x="42" y="239"/>
                      <a:pt x="29" y="158"/>
                    </a:cubicBezTo>
                    <a:cubicBezTo>
                      <a:pt x="20" y="97"/>
                      <a:pt x="25" y="55"/>
                      <a:pt x="0" y="0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5" name="Freeform 309"/>
              <p:cNvSpPr>
                <a:spLocks/>
              </p:cNvSpPr>
              <p:nvPr/>
            </p:nvSpPr>
            <p:spPr bwMode="gray">
              <a:xfrm>
                <a:off x="479425" y="13655676"/>
                <a:ext cx="1484313" cy="1492250"/>
              </a:xfrm>
              <a:custGeom>
                <a:avLst/>
                <a:gdLst/>
                <a:ahLst/>
                <a:cxnLst>
                  <a:cxn ang="0">
                    <a:pos x="330" y="55"/>
                  </a:cxn>
                  <a:cxn ang="0">
                    <a:pos x="318" y="109"/>
                  </a:cxn>
                  <a:cxn ang="0">
                    <a:pos x="108" y="33"/>
                  </a:cxn>
                  <a:cxn ang="0">
                    <a:pos x="209" y="113"/>
                  </a:cxn>
                  <a:cxn ang="0">
                    <a:pos x="243" y="164"/>
                  </a:cxn>
                  <a:cxn ang="0">
                    <a:pos x="287" y="214"/>
                  </a:cxn>
                  <a:cxn ang="0">
                    <a:pos x="221" y="219"/>
                  </a:cxn>
                  <a:cxn ang="0">
                    <a:pos x="256" y="289"/>
                  </a:cxn>
                  <a:cxn ang="0">
                    <a:pos x="170" y="329"/>
                  </a:cxn>
                  <a:cxn ang="0">
                    <a:pos x="0" y="398"/>
                  </a:cxn>
                  <a:cxn ang="0">
                    <a:pos x="194" y="344"/>
                  </a:cxn>
                  <a:cxn ang="0">
                    <a:pos x="314" y="351"/>
                  </a:cxn>
                  <a:cxn ang="0">
                    <a:pos x="396" y="370"/>
                  </a:cxn>
                  <a:cxn ang="0">
                    <a:pos x="357" y="238"/>
                  </a:cxn>
                  <a:cxn ang="0">
                    <a:pos x="330" y="98"/>
                  </a:cxn>
                </a:cxnLst>
                <a:rect l="0" t="0" r="r" b="b"/>
                <a:pathLst>
                  <a:path w="396" h="398">
                    <a:moveTo>
                      <a:pt x="330" y="55"/>
                    </a:moveTo>
                    <a:cubicBezTo>
                      <a:pt x="319" y="72"/>
                      <a:pt x="324" y="91"/>
                      <a:pt x="318" y="109"/>
                    </a:cubicBezTo>
                    <a:cubicBezTo>
                      <a:pt x="238" y="165"/>
                      <a:pt x="183" y="0"/>
                      <a:pt x="108" y="33"/>
                    </a:cubicBezTo>
                    <a:cubicBezTo>
                      <a:pt x="96" y="79"/>
                      <a:pt x="186" y="88"/>
                      <a:pt x="209" y="113"/>
                    </a:cubicBezTo>
                    <a:cubicBezTo>
                      <a:pt x="222" y="129"/>
                      <a:pt x="223" y="147"/>
                      <a:pt x="243" y="164"/>
                    </a:cubicBezTo>
                    <a:cubicBezTo>
                      <a:pt x="262" y="180"/>
                      <a:pt x="285" y="188"/>
                      <a:pt x="287" y="214"/>
                    </a:cubicBezTo>
                    <a:cubicBezTo>
                      <a:pt x="266" y="222"/>
                      <a:pt x="243" y="218"/>
                      <a:pt x="221" y="219"/>
                    </a:cubicBezTo>
                    <a:cubicBezTo>
                      <a:pt x="210" y="261"/>
                      <a:pt x="255" y="250"/>
                      <a:pt x="256" y="289"/>
                    </a:cubicBezTo>
                    <a:cubicBezTo>
                      <a:pt x="257" y="338"/>
                      <a:pt x="204" y="331"/>
                      <a:pt x="170" y="329"/>
                    </a:cubicBezTo>
                    <a:cubicBezTo>
                      <a:pt x="94" y="325"/>
                      <a:pt x="33" y="326"/>
                      <a:pt x="0" y="398"/>
                    </a:cubicBezTo>
                    <a:cubicBezTo>
                      <a:pt x="21" y="350"/>
                      <a:pt x="148" y="348"/>
                      <a:pt x="194" y="344"/>
                    </a:cubicBezTo>
                    <a:cubicBezTo>
                      <a:pt x="237" y="339"/>
                      <a:pt x="273" y="340"/>
                      <a:pt x="314" y="351"/>
                    </a:cubicBezTo>
                    <a:cubicBezTo>
                      <a:pt x="341" y="357"/>
                      <a:pt x="369" y="383"/>
                      <a:pt x="396" y="370"/>
                    </a:cubicBezTo>
                    <a:cubicBezTo>
                      <a:pt x="384" y="326"/>
                      <a:pt x="364" y="287"/>
                      <a:pt x="357" y="238"/>
                    </a:cubicBezTo>
                    <a:cubicBezTo>
                      <a:pt x="351" y="193"/>
                      <a:pt x="326" y="145"/>
                      <a:pt x="330" y="98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6" name="Freeform 310"/>
              <p:cNvSpPr>
                <a:spLocks/>
              </p:cNvSpPr>
              <p:nvPr/>
            </p:nvSpPr>
            <p:spPr bwMode="gray">
              <a:xfrm>
                <a:off x="-3533775" y="11672888"/>
                <a:ext cx="1027113" cy="1357313"/>
              </a:xfrm>
              <a:custGeom>
                <a:avLst/>
                <a:gdLst/>
                <a:ahLst/>
                <a:cxnLst>
                  <a:cxn ang="0">
                    <a:pos x="173" y="43"/>
                  </a:cxn>
                  <a:cxn ang="0">
                    <a:pos x="47" y="57"/>
                  </a:cxn>
                  <a:cxn ang="0">
                    <a:pos x="133" y="133"/>
                  </a:cxn>
                  <a:cxn ang="0">
                    <a:pos x="181" y="236"/>
                  </a:cxn>
                  <a:cxn ang="0">
                    <a:pos x="122" y="311"/>
                  </a:cxn>
                  <a:cxn ang="0">
                    <a:pos x="211" y="320"/>
                  </a:cxn>
                  <a:cxn ang="0">
                    <a:pos x="274" y="362"/>
                  </a:cxn>
                  <a:cxn ang="0">
                    <a:pos x="197" y="182"/>
                  </a:cxn>
                  <a:cxn ang="0">
                    <a:pos x="144" y="94"/>
                  </a:cxn>
                  <a:cxn ang="0">
                    <a:pos x="192" y="0"/>
                  </a:cxn>
                </a:cxnLst>
                <a:rect l="0" t="0" r="r" b="b"/>
                <a:pathLst>
                  <a:path w="274" h="362">
                    <a:moveTo>
                      <a:pt x="173" y="43"/>
                    </a:moveTo>
                    <a:cubicBezTo>
                      <a:pt x="131" y="91"/>
                      <a:pt x="76" y="24"/>
                      <a:pt x="47" y="57"/>
                    </a:cubicBezTo>
                    <a:cubicBezTo>
                      <a:pt x="0" y="111"/>
                      <a:pt x="107" y="119"/>
                      <a:pt x="133" y="133"/>
                    </a:cubicBezTo>
                    <a:cubicBezTo>
                      <a:pt x="142" y="171"/>
                      <a:pt x="169" y="200"/>
                      <a:pt x="181" y="236"/>
                    </a:cubicBezTo>
                    <a:cubicBezTo>
                      <a:pt x="206" y="307"/>
                      <a:pt x="107" y="248"/>
                      <a:pt x="122" y="311"/>
                    </a:cubicBezTo>
                    <a:cubicBezTo>
                      <a:pt x="156" y="316"/>
                      <a:pt x="179" y="302"/>
                      <a:pt x="211" y="320"/>
                    </a:cubicBezTo>
                    <a:cubicBezTo>
                      <a:pt x="235" y="334"/>
                      <a:pt x="245" y="354"/>
                      <a:pt x="274" y="362"/>
                    </a:cubicBezTo>
                    <a:cubicBezTo>
                      <a:pt x="232" y="335"/>
                      <a:pt x="223" y="229"/>
                      <a:pt x="197" y="182"/>
                    </a:cubicBezTo>
                    <a:cubicBezTo>
                      <a:pt x="181" y="153"/>
                      <a:pt x="150" y="128"/>
                      <a:pt x="144" y="94"/>
                    </a:cubicBezTo>
                    <a:cubicBezTo>
                      <a:pt x="136" y="43"/>
                      <a:pt x="186" y="43"/>
                      <a:pt x="192" y="0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7" name="Freeform 311"/>
              <p:cNvSpPr>
                <a:spLocks/>
              </p:cNvSpPr>
              <p:nvPr/>
            </p:nvSpPr>
            <p:spPr bwMode="gray">
              <a:xfrm>
                <a:off x="-2686050" y="10748963"/>
                <a:ext cx="685800" cy="747713"/>
              </a:xfrm>
              <a:custGeom>
                <a:avLst/>
                <a:gdLst/>
                <a:ahLst/>
                <a:cxnLst>
                  <a:cxn ang="0">
                    <a:pos x="180" y="199"/>
                  </a:cxn>
                  <a:cxn ang="0">
                    <a:pos x="162" y="77"/>
                  </a:cxn>
                  <a:cxn ang="0">
                    <a:pos x="76" y="28"/>
                  </a:cxn>
                  <a:cxn ang="0">
                    <a:pos x="28" y="94"/>
                  </a:cxn>
                  <a:cxn ang="0">
                    <a:pos x="2" y="175"/>
                  </a:cxn>
                  <a:cxn ang="0">
                    <a:pos x="20" y="148"/>
                  </a:cxn>
                  <a:cxn ang="0">
                    <a:pos x="52" y="125"/>
                  </a:cxn>
                  <a:cxn ang="0">
                    <a:pos x="114" y="78"/>
                  </a:cxn>
                  <a:cxn ang="0">
                    <a:pos x="180" y="191"/>
                  </a:cxn>
                </a:cxnLst>
                <a:rect l="0" t="0" r="r" b="b"/>
                <a:pathLst>
                  <a:path w="183" h="199">
                    <a:moveTo>
                      <a:pt x="180" y="199"/>
                    </a:moveTo>
                    <a:cubicBezTo>
                      <a:pt x="180" y="154"/>
                      <a:pt x="183" y="115"/>
                      <a:pt x="162" y="77"/>
                    </a:cubicBezTo>
                    <a:cubicBezTo>
                      <a:pt x="145" y="47"/>
                      <a:pt x="112" y="0"/>
                      <a:pt x="76" y="28"/>
                    </a:cubicBezTo>
                    <a:cubicBezTo>
                      <a:pt x="72" y="76"/>
                      <a:pt x="57" y="67"/>
                      <a:pt x="28" y="94"/>
                    </a:cubicBezTo>
                    <a:cubicBezTo>
                      <a:pt x="0" y="120"/>
                      <a:pt x="25" y="147"/>
                      <a:pt x="2" y="175"/>
                    </a:cubicBezTo>
                    <a:cubicBezTo>
                      <a:pt x="12" y="169"/>
                      <a:pt x="14" y="155"/>
                      <a:pt x="20" y="148"/>
                    </a:cubicBezTo>
                    <a:cubicBezTo>
                      <a:pt x="34" y="135"/>
                      <a:pt x="36" y="135"/>
                      <a:pt x="52" y="125"/>
                    </a:cubicBezTo>
                    <a:cubicBezTo>
                      <a:pt x="66" y="117"/>
                      <a:pt x="101" y="80"/>
                      <a:pt x="114" y="78"/>
                    </a:cubicBezTo>
                    <a:cubicBezTo>
                      <a:pt x="164" y="70"/>
                      <a:pt x="158" y="165"/>
                      <a:pt x="180" y="191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8" name="Freeform 312"/>
              <p:cNvSpPr>
                <a:spLocks/>
              </p:cNvSpPr>
              <p:nvPr/>
            </p:nvSpPr>
            <p:spPr bwMode="gray">
              <a:xfrm>
                <a:off x="-3184525" y="10048876"/>
                <a:ext cx="209550" cy="6032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34" y="89"/>
                  </a:cxn>
                  <a:cxn ang="0">
                    <a:pos x="10" y="155"/>
                  </a:cxn>
                  <a:cxn ang="0">
                    <a:pos x="21" y="78"/>
                  </a:cxn>
                </a:cxnLst>
                <a:rect l="0" t="0" r="r" b="b"/>
                <a:pathLst>
                  <a:path w="56" h="161">
                    <a:moveTo>
                      <a:pt x="56" y="0"/>
                    </a:moveTo>
                    <a:cubicBezTo>
                      <a:pt x="49" y="35"/>
                      <a:pt x="30" y="47"/>
                      <a:pt x="34" y="89"/>
                    </a:cubicBezTo>
                    <a:cubicBezTo>
                      <a:pt x="36" y="112"/>
                      <a:pt x="55" y="161"/>
                      <a:pt x="10" y="155"/>
                    </a:cubicBezTo>
                    <a:cubicBezTo>
                      <a:pt x="0" y="123"/>
                      <a:pt x="14" y="107"/>
                      <a:pt x="21" y="78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29" name="Freeform 313"/>
              <p:cNvSpPr>
                <a:spLocks/>
              </p:cNvSpPr>
              <p:nvPr/>
            </p:nvSpPr>
            <p:spPr bwMode="gray">
              <a:xfrm>
                <a:off x="2098675" y="12576176"/>
                <a:ext cx="338138" cy="584200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" y="144"/>
                  </a:cxn>
                  <a:cxn ang="0">
                    <a:pos x="73" y="20"/>
                  </a:cxn>
                </a:cxnLst>
                <a:rect l="0" t="0" r="r" b="b"/>
                <a:pathLst>
                  <a:path w="90" h="156">
                    <a:moveTo>
                      <a:pt x="77" y="0"/>
                    </a:moveTo>
                    <a:cubicBezTo>
                      <a:pt x="90" y="55"/>
                      <a:pt x="0" y="75"/>
                      <a:pt x="12" y="144"/>
                    </a:cubicBezTo>
                    <a:cubicBezTo>
                      <a:pt x="69" y="156"/>
                      <a:pt x="57" y="50"/>
                      <a:pt x="73" y="20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0" name="Freeform 314"/>
              <p:cNvSpPr>
                <a:spLocks/>
              </p:cNvSpPr>
              <p:nvPr/>
            </p:nvSpPr>
            <p:spPr bwMode="gray">
              <a:xfrm>
                <a:off x="-2006600" y="11877676"/>
                <a:ext cx="688975" cy="1328738"/>
              </a:xfrm>
              <a:custGeom>
                <a:avLst/>
                <a:gdLst/>
                <a:ahLst/>
                <a:cxnLst>
                  <a:cxn ang="0">
                    <a:pos x="46" y="323"/>
                  </a:cxn>
                  <a:cxn ang="0">
                    <a:pos x="81" y="249"/>
                  </a:cxn>
                  <a:cxn ang="0">
                    <a:pos x="166" y="244"/>
                  </a:cxn>
                  <a:cxn ang="0">
                    <a:pos x="74" y="139"/>
                  </a:cxn>
                  <a:cxn ang="0">
                    <a:pos x="0" y="0"/>
                  </a:cxn>
                  <a:cxn ang="0">
                    <a:pos x="30" y="85"/>
                  </a:cxn>
                  <a:cxn ang="0">
                    <a:pos x="49" y="179"/>
                  </a:cxn>
                  <a:cxn ang="0">
                    <a:pos x="50" y="272"/>
                  </a:cxn>
                  <a:cxn ang="0">
                    <a:pos x="50" y="354"/>
                  </a:cxn>
                </a:cxnLst>
                <a:rect l="0" t="0" r="r" b="b"/>
                <a:pathLst>
                  <a:path w="184" h="354">
                    <a:moveTo>
                      <a:pt x="46" y="323"/>
                    </a:moveTo>
                    <a:cubicBezTo>
                      <a:pt x="53" y="297"/>
                      <a:pt x="55" y="264"/>
                      <a:pt x="81" y="249"/>
                    </a:cubicBezTo>
                    <a:cubicBezTo>
                      <a:pt x="108" y="232"/>
                      <a:pt x="137" y="249"/>
                      <a:pt x="166" y="244"/>
                    </a:cubicBezTo>
                    <a:cubicBezTo>
                      <a:pt x="184" y="213"/>
                      <a:pt x="93" y="159"/>
                      <a:pt x="74" y="139"/>
                    </a:cubicBezTo>
                    <a:cubicBezTo>
                      <a:pt x="48" y="109"/>
                      <a:pt x="33" y="11"/>
                      <a:pt x="0" y="0"/>
                    </a:cubicBezTo>
                    <a:cubicBezTo>
                      <a:pt x="1" y="28"/>
                      <a:pt x="21" y="59"/>
                      <a:pt x="30" y="85"/>
                    </a:cubicBezTo>
                    <a:cubicBezTo>
                      <a:pt x="41" y="115"/>
                      <a:pt x="43" y="150"/>
                      <a:pt x="49" y="179"/>
                    </a:cubicBezTo>
                    <a:cubicBezTo>
                      <a:pt x="56" y="213"/>
                      <a:pt x="59" y="237"/>
                      <a:pt x="50" y="272"/>
                    </a:cubicBezTo>
                    <a:cubicBezTo>
                      <a:pt x="44" y="296"/>
                      <a:pt x="23" y="334"/>
                      <a:pt x="50" y="354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1" name="Freeform 315"/>
              <p:cNvSpPr>
                <a:spLocks/>
              </p:cNvSpPr>
              <p:nvPr/>
            </p:nvSpPr>
            <p:spPr bwMode="gray">
              <a:xfrm>
                <a:off x="1614487" y="9932988"/>
                <a:ext cx="654050" cy="1104900"/>
              </a:xfrm>
              <a:custGeom>
                <a:avLst/>
                <a:gdLst/>
                <a:ahLst/>
                <a:cxnLst>
                  <a:cxn ang="0">
                    <a:pos x="128" y="0"/>
                  </a:cxn>
                  <a:cxn ang="0">
                    <a:pos x="79" y="98"/>
                  </a:cxn>
                  <a:cxn ang="0">
                    <a:pos x="20" y="175"/>
                  </a:cxn>
                  <a:cxn ang="0">
                    <a:pos x="109" y="179"/>
                  </a:cxn>
                  <a:cxn ang="0">
                    <a:pos x="74" y="238"/>
                  </a:cxn>
                  <a:cxn ang="0">
                    <a:pos x="82" y="288"/>
                  </a:cxn>
                  <a:cxn ang="0">
                    <a:pos x="136" y="8"/>
                  </a:cxn>
                </a:cxnLst>
                <a:rect l="0" t="0" r="r" b="b"/>
                <a:pathLst>
                  <a:path w="174" h="295">
                    <a:moveTo>
                      <a:pt x="128" y="0"/>
                    </a:moveTo>
                    <a:cubicBezTo>
                      <a:pt x="134" y="41"/>
                      <a:pt x="105" y="72"/>
                      <a:pt x="79" y="98"/>
                    </a:cubicBezTo>
                    <a:cubicBezTo>
                      <a:pt x="60" y="117"/>
                      <a:pt x="0" y="144"/>
                      <a:pt x="20" y="175"/>
                    </a:cubicBezTo>
                    <a:cubicBezTo>
                      <a:pt x="45" y="214"/>
                      <a:pt x="99" y="149"/>
                      <a:pt x="109" y="179"/>
                    </a:cubicBezTo>
                    <a:cubicBezTo>
                      <a:pt x="115" y="197"/>
                      <a:pt x="77" y="221"/>
                      <a:pt x="74" y="238"/>
                    </a:cubicBezTo>
                    <a:cubicBezTo>
                      <a:pt x="72" y="248"/>
                      <a:pt x="83" y="273"/>
                      <a:pt x="82" y="288"/>
                    </a:cubicBezTo>
                    <a:cubicBezTo>
                      <a:pt x="174" y="295"/>
                      <a:pt x="147" y="64"/>
                      <a:pt x="136" y="8"/>
                    </a:cubicBezTo>
                  </a:path>
                </a:pathLst>
              </a:custGeom>
              <a:solidFill>
                <a:srgbClr val="0D12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2" name="Freeform 316"/>
              <p:cNvSpPr>
                <a:spLocks/>
              </p:cNvSpPr>
              <p:nvPr/>
            </p:nvSpPr>
            <p:spPr bwMode="gray">
              <a:xfrm>
                <a:off x="-1208088" y="6396038"/>
                <a:ext cx="584200" cy="2230438"/>
              </a:xfrm>
              <a:custGeom>
                <a:avLst/>
                <a:gdLst/>
                <a:ahLst/>
                <a:cxnLst>
                  <a:cxn ang="0">
                    <a:pos x="98" y="68"/>
                  </a:cxn>
                  <a:cxn ang="0">
                    <a:pos x="66" y="108"/>
                  </a:cxn>
                  <a:cxn ang="0">
                    <a:pos x="55" y="169"/>
                  </a:cxn>
                  <a:cxn ang="0">
                    <a:pos x="75" y="304"/>
                  </a:cxn>
                  <a:cxn ang="0">
                    <a:pos x="107" y="414"/>
                  </a:cxn>
                  <a:cxn ang="0">
                    <a:pos x="116" y="472"/>
                  </a:cxn>
                  <a:cxn ang="0">
                    <a:pos x="108" y="530"/>
                  </a:cxn>
                  <a:cxn ang="0">
                    <a:pos x="119" y="561"/>
                  </a:cxn>
                  <a:cxn ang="0">
                    <a:pos x="123" y="595"/>
                  </a:cxn>
                  <a:cxn ang="0">
                    <a:pos x="66" y="384"/>
                  </a:cxn>
                  <a:cxn ang="0">
                    <a:pos x="47" y="296"/>
                  </a:cxn>
                  <a:cxn ang="0">
                    <a:pos x="41" y="197"/>
                  </a:cxn>
                  <a:cxn ang="0">
                    <a:pos x="8" y="267"/>
                  </a:cxn>
                  <a:cxn ang="0">
                    <a:pos x="18" y="344"/>
                  </a:cxn>
                  <a:cxn ang="0">
                    <a:pos x="1" y="212"/>
                  </a:cxn>
                  <a:cxn ang="0">
                    <a:pos x="37" y="108"/>
                  </a:cxn>
                  <a:cxn ang="0">
                    <a:pos x="40" y="123"/>
                  </a:cxn>
                  <a:cxn ang="0">
                    <a:pos x="57" y="86"/>
                  </a:cxn>
                  <a:cxn ang="0">
                    <a:pos x="84" y="50"/>
                  </a:cxn>
                  <a:cxn ang="0">
                    <a:pos x="118" y="16"/>
                  </a:cxn>
                  <a:cxn ang="0">
                    <a:pos x="156" y="0"/>
                  </a:cxn>
                  <a:cxn ang="0">
                    <a:pos x="77" y="107"/>
                  </a:cxn>
                </a:cxnLst>
                <a:rect l="0" t="0" r="r" b="b"/>
                <a:pathLst>
                  <a:path w="156" h="595">
                    <a:moveTo>
                      <a:pt x="98" y="68"/>
                    </a:moveTo>
                    <a:cubicBezTo>
                      <a:pt x="93" y="84"/>
                      <a:pt x="74" y="93"/>
                      <a:pt x="66" y="108"/>
                    </a:cubicBezTo>
                    <a:cubicBezTo>
                      <a:pt x="54" y="127"/>
                      <a:pt x="54" y="147"/>
                      <a:pt x="55" y="169"/>
                    </a:cubicBezTo>
                    <a:cubicBezTo>
                      <a:pt x="57" y="215"/>
                      <a:pt x="72" y="259"/>
                      <a:pt x="75" y="304"/>
                    </a:cubicBezTo>
                    <a:cubicBezTo>
                      <a:pt x="77" y="343"/>
                      <a:pt x="94" y="379"/>
                      <a:pt x="107" y="414"/>
                    </a:cubicBezTo>
                    <a:cubicBezTo>
                      <a:pt x="113" y="431"/>
                      <a:pt x="118" y="452"/>
                      <a:pt x="116" y="472"/>
                    </a:cubicBezTo>
                    <a:cubicBezTo>
                      <a:pt x="113" y="491"/>
                      <a:pt x="104" y="509"/>
                      <a:pt x="108" y="530"/>
                    </a:cubicBezTo>
                    <a:cubicBezTo>
                      <a:pt x="110" y="540"/>
                      <a:pt x="117" y="550"/>
                      <a:pt x="119" y="561"/>
                    </a:cubicBezTo>
                    <a:cubicBezTo>
                      <a:pt x="122" y="572"/>
                      <a:pt x="120" y="584"/>
                      <a:pt x="123" y="595"/>
                    </a:cubicBezTo>
                    <a:cubicBezTo>
                      <a:pt x="121" y="524"/>
                      <a:pt x="92" y="450"/>
                      <a:pt x="66" y="384"/>
                    </a:cubicBezTo>
                    <a:cubicBezTo>
                      <a:pt x="55" y="353"/>
                      <a:pt x="49" y="330"/>
                      <a:pt x="47" y="296"/>
                    </a:cubicBezTo>
                    <a:cubicBezTo>
                      <a:pt x="46" y="262"/>
                      <a:pt x="46" y="230"/>
                      <a:pt x="41" y="197"/>
                    </a:cubicBezTo>
                    <a:cubicBezTo>
                      <a:pt x="28" y="213"/>
                      <a:pt x="12" y="245"/>
                      <a:pt x="8" y="267"/>
                    </a:cubicBezTo>
                    <a:cubicBezTo>
                      <a:pt x="4" y="295"/>
                      <a:pt x="22" y="318"/>
                      <a:pt x="18" y="344"/>
                    </a:cubicBezTo>
                    <a:cubicBezTo>
                      <a:pt x="2" y="306"/>
                      <a:pt x="1" y="253"/>
                      <a:pt x="1" y="212"/>
                    </a:cubicBezTo>
                    <a:cubicBezTo>
                      <a:pt x="0" y="180"/>
                      <a:pt x="16" y="132"/>
                      <a:pt x="37" y="108"/>
                    </a:cubicBezTo>
                    <a:cubicBezTo>
                      <a:pt x="37" y="113"/>
                      <a:pt x="40" y="117"/>
                      <a:pt x="40" y="123"/>
                    </a:cubicBezTo>
                    <a:cubicBezTo>
                      <a:pt x="46" y="113"/>
                      <a:pt x="50" y="96"/>
                      <a:pt x="57" y="86"/>
                    </a:cubicBezTo>
                    <a:cubicBezTo>
                      <a:pt x="66" y="73"/>
                      <a:pt x="76" y="63"/>
                      <a:pt x="84" y="50"/>
                    </a:cubicBezTo>
                    <a:cubicBezTo>
                      <a:pt x="94" y="34"/>
                      <a:pt x="102" y="25"/>
                      <a:pt x="118" y="16"/>
                    </a:cubicBezTo>
                    <a:cubicBezTo>
                      <a:pt x="129" y="9"/>
                      <a:pt x="144" y="8"/>
                      <a:pt x="156" y="0"/>
                    </a:cubicBezTo>
                    <a:cubicBezTo>
                      <a:pt x="129" y="36"/>
                      <a:pt x="96" y="70"/>
                      <a:pt x="77" y="107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3" name="Freeform 317"/>
              <p:cNvSpPr>
                <a:spLocks/>
              </p:cNvSpPr>
              <p:nvPr/>
            </p:nvSpPr>
            <p:spPr bwMode="gray">
              <a:xfrm>
                <a:off x="-1208088" y="6396038"/>
                <a:ext cx="584200" cy="2230438"/>
              </a:xfrm>
              <a:custGeom>
                <a:avLst/>
                <a:gdLst/>
                <a:ahLst/>
                <a:cxnLst>
                  <a:cxn ang="0">
                    <a:pos x="98" y="68"/>
                  </a:cxn>
                  <a:cxn ang="0">
                    <a:pos x="66" y="108"/>
                  </a:cxn>
                  <a:cxn ang="0">
                    <a:pos x="55" y="169"/>
                  </a:cxn>
                  <a:cxn ang="0">
                    <a:pos x="75" y="304"/>
                  </a:cxn>
                  <a:cxn ang="0">
                    <a:pos x="107" y="414"/>
                  </a:cxn>
                  <a:cxn ang="0">
                    <a:pos x="116" y="472"/>
                  </a:cxn>
                  <a:cxn ang="0">
                    <a:pos x="108" y="530"/>
                  </a:cxn>
                  <a:cxn ang="0">
                    <a:pos x="119" y="561"/>
                  </a:cxn>
                  <a:cxn ang="0">
                    <a:pos x="123" y="595"/>
                  </a:cxn>
                  <a:cxn ang="0">
                    <a:pos x="66" y="384"/>
                  </a:cxn>
                  <a:cxn ang="0">
                    <a:pos x="47" y="296"/>
                  </a:cxn>
                  <a:cxn ang="0">
                    <a:pos x="41" y="197"/>
                  </a:cxn>
                  <a:cxn ang="0">
                    <a:pos x="8" y="267"/>
                  </a:cxn>
                  <a:cxn ang="0">
                    <a:pos x="18" y="344"/>
                  </a:cxn>
                  <a:cxn ang="0">
                    <a:pos x="1" y="212"/>
                  </a:cxn>
                  <a:cxn ang="0">
                    <a:pos x="37" y="108"/>
                  </a:cxn>
                  <a:cxn ang="0">
                    <a:pos x="40" y="123"/>
                  </a:cxn>
                  <a:cxn ang="0">
                    <a:pos x="57" y="86"/>
                  </a:cxn>
                  <a:cxn ang="0">
                    <a:pos x="84" y="50"/>
                  </a:cxn>
                  <a:cxn ang="0">
                    <a:pos x="118" y="16"/>
                  </a:cxn>
                  <a:cxn ang="0">
                    <a:pos x="156" y="0"/>
                  </a:cxn>
                  <a:cxn ang="0">
                    <a:pos x="77" y="107"/>
                  </a:cxn>
                </a:cxnLst>
                <a:rect l="0" t="0" r="r" b="b"/>
                <a:pathLst>
                  <a:path w="156" h="595">
                    <a:moveTo>
                      <a:pt x="98" y="68"/>
                    </a:moveTo>
                    <a:cubicBezTo>
                      <a:pt x="93" y="84"/>
                      <a:pt x="74" y="93"/>
                      <a:pt x="66" y="108"/>
                    </a:cubicBezTo>
                    <a:cubicBezTo>
                      <a:pt x="54" y="127"/>
                      <a:pt x="54" y="147"/>
                      <a:pt x="55" y="169"/>
                    </a:cubicBezTo>
                    <a:cubicBezTo>
                      <a:pt x="57" y="215"/>
                      <a:pt x="72" y="259"/>
                      <a:pt x="75" y="304"/>
                    </a:cubicBezTo>
                    <a:cubicBezTo>
                      <a:pt x="77" y="343"/>
                      <a:pt x="94" y="379"/>
                      <a:pt x="107" y="414"/>
                    </a:cubicBezTo>
                    <a:cubicBezTo>
                      <a:pt x="113" y="431"/>
                      <a:pt x="118" y="452"/>
                      <a:pt x="116" y="472"/>
                    </a:cubicBezTo>
                    <a:cubicBezTo>
                      <a:pt x="113" y="491"/>
                      <a:pt x="104" y="509"/>
                      <a:pt x="108" y="530"/>
                    </a:cubicBezTo>
                    <a:cubicBezTo>
                      <a:pt x="110" y="540"/>
                      <a:pt x="117" y="550"/>
                      <a:pt x="119" y="561"/>
                    </a:cubicBezTo>
                    <a:cubicBezTo>
                      <a:pt x="122" y="572"/>
                      <a:pt x="120" y="584"/>
                      <a:pt x="123" y="595"/>
                    </a:cubicBezTo>
                    <a:cubicBezTo>
                      <a:pt x="121" y="524"/>
                      <a:pt x="92" y="450"/>
                      <a:pt x="66" y="384"/>
                    </a:cubicBezTo>
                    <a:cubicBezTo>
                      <a:pt x="55" y="353"/>
                      <a:pt x="49" y="330"/>
                      <a:pt x="47" y="296"/>
                    </a:cubicBezTo>
                    <a:cubicBezTo>
                      <a:pt x="46" y="262"/>
                      <a:pt x="46" y="230"/>
                      <a:pt x="41" y="197"/>
                    </a:cubicBezTo>
                    <a:cubicBezTo>
                      <a:pt x="28" y="213"/>
                      <a:pt x="12" y="245"/>
                      <a:pt x="8" y="267"/>
                    </a:cubicBezTo>
                    <a:cubicBezTo>
                      <a:pt x="4" y="295"/>
                      <a:pt x="22" y="318"/>
                      <a:pt x="18" y="344"/>
                    </a:cubicBezTo>
                    <a:cubicBezTo>
                      <a:pt x="2" y="306"/>
                      <a:pt x="1" y="253"/>
                      <a:pt x="1" y="212"/>
                    </a:cubicBezTo>
                    <a:cubicBezTo>
                      <a:pt x="0" y="180"/>
                      <a:pt x="16" y="132"/>
                      <a:pt x="37" y="108"/>
                    </a:cubicBezTo>
                    <a:cubicBezTo>
                      <a:pt x="37" y="113"/>
                      <a:pt x="40" y="117"/>
                      <a:pt x="40" y="123"/>
                    </a:cubicBezTo>
                    <a:cubicBezTo>
                      <a:pt x="46" y="113"/>
                      <a:pt x="50" y="96"/>
                      <a:pt x="57" y="86"/>
                    </a:cubicBezTo>
                    <a:cubicBezTo>
                      <a:pt x="66" y="73"/>
                      <a:pt x="76" y="63"/>
                      <a:pt x="84" y="50"/>
                    </a:cubicBezTo>
                    <a:cubicBezTo>
                      <a:pt x="94" y="34"/>
                      <a:pt x="102" y="25"/>
                      <a:pt x="118" y="16"/>
                    </a:cubicBezTo>
                    <a:cubicBezTo>
                      <a:pt x="129" y="9"/>
                      <a:pt x="144" y="8"/>
                      <a:pt x="156" y="0"/>
                    </a:cubicBezTo>
                    <a:cubicBezTo>
                      <a:pt x="129" y="36"/>
                      <a:pt x="96" y="70"/>
                      <a:pt x="77" y="107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4" name="Freeform 318"/>
              <p:cNvSpPr>
                <a:spLocks/>
              </p:cNvSpPr>
              <p:nvPr/>
            </p:nvSpPr>
            <p:spPr bwMode="gray">
              <a:xfrm>
                <a:off x="-1841500" y="7648576"/>
                <a:ext cx="730250" cy="1177925"/>
              </a:xfrm>
              <a:custGeom>
                <a:avLst/>
                <a:gdLst/>
                <a:ahLst/>
                <a:cxnLst>
                  <a:cxn ang="0">
                    <a:pos x="0" y="229"/>
                  </a:cxn>
                  <a:cxn ang="0">
                    <a:pos x="8" y="266"/>
                  </a:cxn>
                  <a:cxn ang="0">
                    <a:pos x="30" y="295"/>
                  </a:cxn>
                  <a:cxn ang="0">
                    <a:pos x="173" y="221"/>
                  </a:cxn>
                  <a:cxn ang="0">
                    <a:pos x="189" y="109"/>
                  </a:cxn>
                  <a:cxn ang="0">
                    <a:pos x="170" y="54"/>
                  </a:cxn>
                  <a:cxn ang="0">
                    <a:pos x="168" y="0"/>
                  </a:cxn>
                  <a:cxn ang="0">
                    <a:pos x="170" y="69"/>
                  </a:cxn>
                  <a:cxn ang="0">
                    <a:pos x="164" y="148"/>
                  </a:cxn>
                  <a:cxn ang="0">
                    <a:pos x="152" y="60"/>
                  </a:cxn>
                  <a:cxn ang="0">
                    <a:pos x="142" y="151"/>
                  </a:cxn>
                  <a:cxn ang="0">
                    <a:pos x="126" y="233"/>
                  </a:cxn>
                  <a:cxn ang="0">
                    <a:pos x="55" y="282"/>
                  </a:cxn>
                  <a:cxn ang="0">
                    <a:pos x="6" y="227"/>
                  </a:cxn>
                </a:cxnLst>
                <a:rect l="0" t="0" r="r" b="b"/>
                <a:pathLst>
                  <a:path w="195" h="314">
                    <a:moveTo>
                      <a:pt x="0" y="229"/>
                    </a:moveTo>
                    <a:cubicBezTo>
                      <a:pt x="2" y="238"/>
                      <a:pt x="4" y="256"/>
                      <a:pt x="8" y="266"/>
                    </a:cubicBezTo>
                    <a:cubicBezTo>
                      <a:pt x="13" y="277"/>
                      <a:pt x="25" y="283"/>
                      <a:pt x="30" y="295"/>
                    </a:cubicBezTo>
                    <a:cubicBezTo>
                      <a:pt x="87" y="314"/>
                      <a:pt x="154" y="274"/>
                      <a:pt x="173" y="221"/>
                    </a:cubicBezTo>
                    <a:cubicBezTo>
                      <a:pt x="184" y="193"/>
                      <a:pt x="195" y="140"/>
                      <a:pt x="189" y="109"/>
                    </a:cubicBezTo>
                    <a:cubicBezTo>
                      <a:pt x="186" y="90"/>
                      <a:pt x="173" y="72"/>
                      <a:pt x="170" y="54"/>
                    </a:cubicBezTo>
                    <a:cubicBezTo>
                      <a:pt x="166" y="36"/>
                      <a:pt x="168" y="18"/>
                      <a:pt x="168" y="0"/>
                    </a:cubicBezTo>
                    <a:cubicBezTo>
                      <a:pt x="168" y="24"/>
                      <a:pt x="171" y="48"/>
                      <a:pt x="170" y="69"/>
                    </a:cubicBezTo>
                    <a:cubicBezTo>
                      <a:pt x="168" y="95"/>
                      <a:pt x="163" y="121"/>
                      <a:pt x="164" y="148"/>
                    </a:cubicBezTo>
                    <a:cubicBezTo>
                      <a:pt x="146" y="127"/>
                      <a:pt x="152" y="86"/>
                      <a:pt x="152" y="60"/>
                    </a:cubicBezTo>
                    <a:cubicBezTo>
                      <a:pt x="145" y="89"/>
                      <a:pt x="142" y="120"/>
                      <a:pt x="142" y="151"/>
                    </a:cubicBezTo>
                    <a:cubicBezTo>
                      <a:pt x="142" y="182"/>
                      <a:pt x="146" y="211"/>
                      <a:pt x="126" y="233"/>
                    </a:cubicBezTo>
                    <a:cubicBezTo>
                      <a:pt x="106" y="255"/>
                      <a:pt x="87" y="277"/>
                      <a:pt x="55" y="282"/>
                    </a:cubicBezTo>
                    <a:cubicBezTo>
                      <a:pt x="23" y="286"/>
                      <a:pt x="9" y="252"/>
                      <a:pt x="6" y="227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5" name="Freeform 319"/>
              <p:cNvSpPr>
                <a:spLocks/>
              </p:cNvSpPr>
              <p:nvPr/>
            </p:nvSpPr>
            <p:spPr bwMode="gray">
              <a:xfrm>
                <a:off x="-1841500" y="7648576"/>
                <a:ext cx="730250" cy="1177925"/>
              </a:xfrm>
              <a:custGeom>
                <a:avLst/>
                <a:gdLst/>
                <a:ahLst/>
                <a:cxnLst>
                  <a:cxn ang="0">
                    <a:pos x="0" y="229"/>
                  </a:cxn>
                  <a:cxn ang="0">
                    <a:pos x="8" y="266"/>
                  </a:cxn>
                  <a:cxn ang="0">
                    <a:pos x="30" y="295"/>
                  </a:cxn>
                  <a:cxn ang="0">
                    <a:pos x="173" y="221"/>
                  </a:cxn>
                  <a:cxn ang="0">
                    <a:pos x="189" y="109"/>
                  </a:cxn>
                  <a:cxn ang="0">
                    <a:pos x="170" y="54"/>
                  </a:cxn>
                  <a:cxn ang="0">
                    <a:pos x="168" y="0"/>
                  </a:cxn>
                  <a:cxn ang="0">
                    <a:pos x="170" y="69"/>
                  </a:cxn>
                  <a:cxn ang="0">
                    <a:pos x="164" y="148"/>
                  </a:cxn>
                  <a:cxn ang="0">
                    <a:pos x="152" y="60"/>
                  </a:cxn>
                  <a:cxn ang="0">
                    <a:pos x="142" y="151"/>
                  </a:cxn>
                  <a:cxn ang="0">
                    <a:pos x="126" y="233"/>
                  </a:cxn>
                  <a:cxn ang="0">
                    <a:pos x="55" y="282"/>
                  </a:cxn>
                  <a:cxn ang="0">
                    <a:pos x="6" y="227"/>
                  </a:cxn>
                </a:cxnLst>
                <a:rect l="0" t="0" r="r" b="b"/>
                <a:pathLst>
                  <a:path w="195" h="314">
                    <a:moveTo>
                      <a:pt x="0" y="229"/>
                    </a:moveTo>
                    <a:cubicBezTo>
                      <a:pt x="2" y="238"/>
                      <a:pt x="4" y="256"/>
                      <a:pt x="8" y="266"/>
                    </a:cubicBezTo>
                    <a:cubicBezTo>
                      <a:pt x="13" y="277"/>
                      <a:pt x="25" y="283"/>
                      <a:pt x="30" y="295"/>
                    </a:cubicBezTo>
                    <a:cubicBezTo>
                      <a:pt x="87" y="314"/>
                      <a:pt x="154" y="274"/>
                      <a:pt x="173" y="221"/>
                    </a:cubicBezTo>
                    <a:cubicBezTo>
                      <a:pt x="184" y="193"/>
                      <a:pt x="195" y="140"/>
                      <a:pt x="189" y="109"/>
                    </a:cubicBezTo>
                    <a:cubicBezTo>
                      <a:pt x="186" y="90"/>
                      <a:pt x="173" y="72"/>
                      <a:pt x="170" y="54"/>
                    </a:cubicBezTo>
                    <a:cubicBezTo>
                      <a:pt x="166" y="36"/>
                      <a:pt x="168" y="18"/>
                      <a:pt x="168" y="0"/>
                    </a:cubicBezTo>
                    <a:cubicBezTo>
                      <a:pt x="168" y="24"/>
                      <a:pt x="171" y="48"/>
                      <a:pt x="170" y="69"/>
                    </a:cubicBezTo>
                    <a:cubicBezTo>
                      <a:pt x="168" y="95"/>
                      <a:pt x="163" y="121"/>
                      <a:pt x="164" y="148"/>
                    </a:cubicBezTo>
                    <a:cubicBezTo>
                      <a:pt x="146" y="127"/>
                      <a:pt x="152" y="86"/>
                      <a:pt x="152" y="60"/>
                    </a:cubicBezTo>
                    <a:cubicBezTo>
                      <a:pt x="145" y="89"/>
                      <a:pt x="142" y="120"/>
                      <a:pt x="142" y="151"/>
                    </a:cubicBezTo>
                    <a:cubicBezTo>
                      <a:pt x="142" y="182"/>
                      <a:pt x="146" y="211"/>
                      <a:pt x="126" y="233"/>
                    </a:cubicBezTo>
                    <a:cubicBezTo>
                      <a:pt x="106" y="255"/>
                      <a:pt x="87" y="277"/>
                      <a:pt x="55" y="282"/>
                    </a:cubicBezTo>
                    <a:cubicBezTo>
                      <a:pt x="23" y="286"/>
                      <a:pt x="9" y="252"/>
                      <a:pt x="6" y="227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6" name="Freeform 320"/>
              <p:cNvSpPr>
                <a:spLocks/>
              </p:cNvSpPr>
              <p:nvPr/>
            </p:nvSpPr>
            <p:spPr bwMode="gray">
              <a:xfrm>
                <a:off x="-2127250" y="8799513"/>
                <a:ext cx="446088" cy="1841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7"/>
                  </a:cxn>
                  <a:cxn ang="0">
                    <a:pos x="119" y="2"/>
                  </a:cxn>
                  <a:cxn ang="0">
                    <a:pos x="59" y="23"/>
                  </a:cxn>
                  <a:cxn ang="0">
                    <a:pos x="0" y="6"/>
                  </a:cxn>
                </a:cxnLst>
                <a:rect l="0" t="0" r="r" b="b"/>
                <a:pathLst>
                  <a:path w="119" h="49">
                    <a:moveTo>
                      <a:pt x="0" y="10"/>
                    </a:moveTo>
                    <a:cubicBezTo>
                      <a:pt x="0" y="12"/>
                      <a:pt x="0" y="15"/>
                      <a:pt x="0" y="17"/>
                    </a:cubicBezTo>
                    <a:cubicBezTo>
                      <a:pt x="40" y="33"/>
                      <a:pt x="93" y="49"/>
                      <a:pt x="119" y="2"/>
                    </a:cubicBezTo>
                    <a:cubicBezTo>
                      <a:pt x="91" y="0"/>
                      <a:pt x="82" y="16"/>
                      <a:pt x="59" y="23"/>
                    </a:cubicBezTo>
                    <a:cubicBezTo>
                      <a:pt x="29" y="33"/>
                      <a:pt x="26" y="6"/>
                      <a:pt x="0" y="6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7" name="Freeform 321"/>
              <p:cNvSpPr>
                <a:spLocks/>
              </p:cNvSpPr>
              <p:nvPr/>
            </p:nvSpPr>
            <p:spPr bwMode="gray">
              <a:xfrm>
                <a:off x="-2127250" y="8799513"/>
                <a:ext cx="446088" cy="1841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7"/>
                  </a:cxn>
                  <a:cxn ang="0">
                    <a:pos x="119" y="2"/>
                  </a:cxn>
                  <a:cxn ang="0">
                    <a:pos x="59" y="23"/>
                  </a:cxn>
                  <a:cxn ang="0">
                    <a:pos x="0" y="6"/>
                  </a:cxn>
                </a:cxnLst>
                <a:rect l="0" t="0" r="r" b="b"/>
                <a:pathLst>
                  <a:path w="119" h="49">
                    <a:moveTo>
                      <a:pt x="0" y="10"/>
                    </a:moveTo>
                    <a:cubicBezTo>
                      <a:pt x="0" y="12"/>
                      <a:pt x="0" y="15"/>
                      <a:pt x="0" y="17"/>
                    </a:cubicBezTo>
                    <a:cubicBezTo>
                      <a:pt x="40" y="33"/>
                      <a:pt x="93" y="49"/>
                      <a:pt x="119" y="2"/>
                    </a:cubicBezTo>
                    <a:cubicBezTo>
                      <a:pt x="91" y="0"/>
                      <a:pt x="82" y="16"/>
                      <a:pt x="59" y="23"/>
                    </a:cubicBezTo>
                    <a:cubicBezTo>
                      <a:pt x="29" y="33"/>
                      <a:pt x="26" y="6"/>
                      <a:pt x="0" y="6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8" name="Freeform 322"/>
              <p:cNvSpPr>
                <a:spLocks/>
              </p:cNvSpPr>
              <p:nvPr/>
            </p:nvSpPr>
            <p:spPr bwMode="gray">
              <a:xfrm>
                <a:off x="-1103313" y="8147051"/>
                <a:ext cx="173038" cy="558800"/>
              </a:xfrm>
              <a:custGeom>
                <a:avLst/>
                <a:gdLst/>
                <a:ahLst/>
                <a:cxnLst>
                  <a:cxn ang="0">
                    <a:pos x="2" y="149"/>
                  </a:cxn>
                  <a:cxn ang="0">
                    <a:pos x="31" y="0"/>
                  </a:cxn>
                  <a:cxn ang="0">
                    <a:pos x="43" y="90"/>
                  </a:cxn>
                  <a:cxn ang="0">
                    <a:pos x="0" y="149"/>
                  </a:cxn>
                </a:cxnLst>
                <a:rect l="0" t="0" r="r" b="b"/>
                <a:pathLst>
                  <a:path w="46" h="149">
                    <a:moveTo>
                      <a:pt x="2" y="149"/>
                    </a:moveTo>
                    <a:cubicBezTo>
                      <a:pt x="44" y="125"/>
                      <a:pt x="31" y="38"/>
                      <a:pt x="31" y="0"/>
                    </a:cubicBezTo>
                    <a:cubicBezTo>
                      <a:pt x="30" y="32"/>
                      <a:pt x="41" y="59"/>
                      <a:pt x="43" y="90"/>
                    </a:cubicBezTo>
                    <a:cubicBezTo>
                      <a:pt x="46" y="121"/>
                      <a:pt x="26" y="137"/>
                      <a:pt x="0" y="149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39" name="Freeform 323"/>
              <p:cNvSpPr>
                <a:spLocks/>
              </p:cNvSpPr>
              <p:nvPr/>
            </p:nvSpPr>
            <p:spPr bwMode="gray">
              <a:xfrm>
                <a:off x="-1103313" y="8147051"/>
                <a:ext cx="173038" cy="558800"/>
              </a:xfrm>
              <a:custGeom>
                <a:avLst/>
                <a:gdLst/>
                <a:ahLst/>
                <a:cxnLst>
                  <a:cxn ang="0">
                    <a:pos x="2" y="149"/>
                  </a:cxn>
                  <a:cxn ang="0">
                    <a:pos x="31" y="0"/>
                  </a:cxn>
                  <a:cxn ang="0">
                    <a:pos x="43" y="90"/>
                  </a:cxn>
                  <a:cxn ang="0">
                    <a:pos x="0" y="149"/>
                  </a:cxn>
                </a:cxnLst>
                <a:rect l="0" t="0" r="r" b="b"/>
                <a:pathLst>
                  <a:path w="46" h="149">
                    <a:moveTo>
                      <a:pt x="2" y="149"/>
                    </a:moveTo>
                    <a:cubicBezTo>
                      <a:pt x="44" y="125"/>
                      <a:pt x="31" y="38"/>
                      <a:pt x="31" y="0"/>
                    </a:cubicBezTo>
                    <a:cubicBezTo>
                      <a:pt x="30" y="32"/>
                      <a:pt x="41" y="59"/>
                      <a:pt x="43" y="90"/>
                    </a:cubicBezTo>
                    <a:cubicBezTo>
                      <a:pt x="46" y="121"/>
                      <a:pt x="26" y="137"/>
                      <a:pt x="0" y="149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0" name="Freeform 324"/>
              <p:cNvSpPr>
                <a:spLocks/>
              </p:cNvSpPr>
              <p:nvPr/>
            </p:nvSpPr>
            <p:spPr bwMode="gray">
              <a:xfrm>
                <a:off x="-847725" y="8450263"/>
                <a:ext cx="52388" cy="266700"/>
              </a:xfrm>
              <a:custGeom>
                <a:avLst/>
                <a:gdLst/>
                <a:ahLst/>
                <a:cxnLst>
                  <a:cxn ang="0">
                    <a:pos x="14" y="58"/>
                  </a:cxn>
                  <a:cxn ang="0">
                    <a:pos x="4" y="0"/>
                  </a:cxn>
                  <a:cxn ang="0">
                    <a:pos x="2" y="71"/>
                  </a:cxn>
                  <a:cxn ang="0">
                    <a:pos x="8" y="60"/>
                  </a:cxn>
                </a:cxnLst>
                <a:rect l="0" t="0" r="r" b="b"/>
                <a:pathLst>
                  <a:path w="14" h="71">
                    <a:moveTo>
                      <a:pt x="14" y="58"/>
                    </a:moveTo>
                    <a:cubicBezTo>
                      <a:pt x="14" y="40"/>
                      <a:pt x="13" y="15"/>
                      <a:pt x="4" y="0"/>
                    </a:cubicBezTo>
                    <a:cubicBezTo>
                      <a:pt x="4" y="24"/>
                      <a:pt x="0" y="48"/>
                      <a:pt x="2" y="71"/>
                    </a:cubicBezTo>
                    <a:cubicBezTo>
                      <a:pt x="3" y="65"/>
                      <a:pt x="5" y="65"/>
                      <a:pt x="8" y="60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1" name="Freeform 325"/>
              <p:cNvSpPr>
                <a:spLocks/>
              </p:cNvSpPr>
              <p:nvPr/>
            </p:nvSpPr>
            <p:spPr bwMode="gray">
              <a:xfrm>
                <a:off x="-847725" y="8450263"/>
                <a:ext cx="52388" cy="266700"/>
              </a:xfrm>
              <a:custGeom>
                <a:avLst/>
                <a:gdLst/>
                <a:ahLst/>
                <a:cxnLst>
                  <a:cxn ang="0">
                    <a:pos x="14" y="58"/>
                  </a:cxn>
                  <a:cxn ang="0">
                    <a:pos x="4" y="0"/>
                  </a:cxn>
                  <a:cxn ang="0">
                    <a:pos x="2" y="71"/>
                  </a:cxn>
                  <a:cxn ang="0">
                    <a:pos x="8" y="60"/>
                  </a:cxn>
                </a:cxnLst>
                <a:rect l="0" t="0" r="r" b="b"/>
                <a:pathLst>
                  <a:path w="14" h="71">
                    <a:moveTo>
                      <a:pt x="14" y="58"/>
                    </a:moveTo>
                    <a:cubicBezTo>
                      <a:pt x="14" y="40"/>
                      <a:pt x="13" y="15"/>
                      <a:pt x="4" y="0"/>
                    </a:cubicBezTo>
                    <a:cubicBezTo>
                      <a:pt x="4" y="24"/>
                      <a:pt x="0" y="48"/>
                      <a:pt x="2" y="71"/>
                    </a:cubicBezTo>
                    <a:cubicBezTo>
                      <a:pt x="3" y="65"/>
                      <a:pt x="5" y="65"/>
                      <a:pt x="8" y="60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2" name="Freeform 326"/>
              <p:cNvSpPr>
                <a:spLocks/>
              </p:cNvSpPr>
              <p:nvPr/>
            </p:nvSpPr>
            <p:spPr bwMode="gray">
              <a:xfrm>
                <a:off x="576262" y="7712076"/>
                <a:ext cx="352425" cy="1057275"/>
              </a:xfrm>
              <a:custGeom>
                <a:avLst/>
                <a:gdLst/>
                <a:ahLst/>
                <a:cxnLst>
                  <a:cxn ang="0">
                    <a:pos x="2" y="206"/>
                  </a:cxn>
                  <a:cxn ang="0">
                    <a:pos x="45" y="119"/>
                  </a:cxn>
                  <a:cxn ang="0">
                    <a:pos x="68" y="62"/>
                  </a:cxn>
                  <a:cxn ang="0">
                    <a:pos x="92" y="0"/>
                  </a:cxn>
                  <a:cxn ang="0">
                    <a:pos x="64" y="91"/>
                  </a:cxn>
                  <a:cxn ang="0">
                    <a:pos x="45" y="173"/>
                  </a:cxn>
                  <a:cxn ang="0">
                    <a:pos x="51" y="239"/>
                  </a:cxn>
                  <a:cxn ang="0">
                    <a:pos x="83" y="282"/>
                  </a:cxn>
                  <a:cxn ang="0">
                    <a:pos x="45" y="247"/>
                  </a:cxn>
                  <a:cxn ang="0">
                    <a:pos x="0" y="212"/>
                  </a:cxn>
                </a:cxnLst>
                <a:rect l="0" t="0" r="r" b="b"/>
                <a:pathLst>
                  <a:path w="94" h="282">
                    <a:moveTo>
                      <a:pt x="2" y="206"/>
                    </a:moveTo>
                    <a:cubicBezTo>
                      <a:pt x="16" y="177"/>
                      <a:pt x="32" y="149"/>
                      <a:pt x="45" y="119"/>
                    </a:cubicBezTo>
                    <a:cubicBezTo>
                      <a:pt x="53" y="101"/>
                      <a:pt x="60" y="81"/>
                      <a:pt x="68" y="62"/>
                    </a:cubicBezTo>
                    <a:cubicBezTo>
                      <a:pt x="76" y="43"/>
                      <a:pt x="90" y="21"/>
                      <a:pt x="92" y="0"/>
                    </a:cubicBezTo>
                    <a:cubicBezTo>
                      <a:pt x="94" y="35"/>
                      <a:pt x="76" y="61"/>
                      <a:pt x="64" y="91"/>
                    </a:cubicBezTo>
                    <a:cubicBezTo>
                      <a:pt x="54" y="118"/>
                      <a:pt x="48" y="146"/>
                      <a:pt x="45" y="173"/>
                    </a:cubicBezTo>
                    <a:cubicBezTo>
                      <a:pt x="43" y="195"/>
                      <a:pt x="38" y="221"/>
                      <a:pt x="51" y="239"/>
                    </a:cubicBezTo>
                    <a:cubicBezTo>
                      <a:pt x="61" y="253"/>
                      <a:pt x="79" y="265"/>
                      <a:pt x="83" y="282"/>
                    </a:cubicBezTo>
                    <a:cubicBezTo>
                      <a:pt x="70" y="271"/>
                      <a:pt x="59" y="258"/>
                      <a:pt x="45" y="247"/>
                    </a:cubicBezTo>
                    <a:cubicBezTo>
                      <a:pt x="32" y="237"/>
                      <a:pt x="10" y="225"/>
                      <a:pt x="0" y="212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3" name="Freeform 327"/>
              <p:cNvSpPr>
                <a:spLocks/>
              </p:cNvSpPr>
              <p:nvPr/>
            </p:nvSpPr>
            <p:spPr bwMode="gray">
              <a:xfrm>
                <a:off x="576262" y="7712076"/>
                <a:ext cx="352425" cy="1057275"/>
              </a:xfrm>
              <a:custGeom>
                <a:avLst/>
                <a:gdLst/>
                <a:ahLst/>
                <a:cxnLst>
                  <a:cxn ang="0">
                    <a:pos x="2" y="206"/>
                  </a:cxn>
                  <a:cxn ang="0">
                    <a:pos x="45" y="119"/>
                  </a:cxn>
                  <a:cxn ang="0">
                    <a:pos x="68" y="62"/>
                  </a:cxn>
                  <a:cxn ang="0">
                    <a:pos x="92" y="0"/>
                  </a:cxn>
                  <a:cxn ang="0">
                    <a:pos x="64" y="91"/>
                  </a:cxn>
                  <a:cxn ang="0">
                    <a:pos x="45" y="173"/>
                  </a:cxn>
                  <a:cxn ang="0">
                    <a:pos x="51" y="239"/>
                  </a:cxn>
                  <a:cxn ang="0">
                    <a:pos x="83" y="282"/>
                  </a:cxn>
                  <a:cxn ang="0">
                    <a:pos x="45" y="247"/>
                  </a:cxn>
                  <a:cxn ang="0">
                    <a:pos x="0" y="212"/>
                  </a:cxn>
                </a:cxnLst>
                <a:rect l="0" t="0" r="r" b="b"/>
                <a:pathLst>
                  <a:path w="94" h="282">
                    <a:moveTo>
                      <a:pt x="2" y="206"/>
                    </a:moveTo>
                    <a:cubicBezTo>
                      <a:pt x="16" y="177"/>
                      <a:pt x="32" y="149"/>
                      <a:pt x="45" y="119"/>
                    </a:cubicBezTo>
                    <a:cubicBezTo>
                      <a:pt x="53" y="101"/>
                      <a:pt x="60" y="81"/>
                      <a:pt x="68" y="62"/>
                    </a:cubicBezTo>
                    <a:cubicBezTo>
                      <a:pt x="76" y="43"/>
                      <a:pt x="90" y="21"/>
                      <a:pt x="92" y="0"/>
                    </a:cubicBezTo>
                    <a:cubicBezTo>
                      <a:pt x="94" y="35"/>
                      <a:pt x="76" y="61"/>
                      <a:pt x="64" y="91"/>
                    </a:cubicBezTo>
                    <a:cubicBezTo>
                      <a:pt x="54" y="118"/>
                      <a:pt x="48" y="146"/>
                      <a:pt x="45" y="173"/>
                    </a:cubicBezTo>
                    <a:cubicBezTo>
                      <a:pt x="43" y="195"/>
                      <a:pt x="38" y="221"/>
                      <a:pt x="51" y="239"/>
                    </a:cubicBezTo>
                    <a:cubicBezTo>
                      <a:pt x="61" y="253"/>
                      <a:pt x="79" y="265"/>
                      <a:pt x="83" y="282"/>
                    </a:cubicBezTo>
                    <a:cubicBezTo>
                      <a:pt x="70" y="271"/>
                      <a:pt x="59" y="258"/>
                      <a:pt x="45" y="247"/>
                    </a:cubicBezTo>
                    <a:cubicBezTo>
                      <a:pt x="32" y="237"/>
                      <a:pt x="10" y="225"/>
                      <a:pt x="0" y="212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4" name="Freeform 328"/>
              <p:cNvSpPr>
                <a:spLocks/>
              </p:cNvSpPr>
              <p:nvPr/>
            </p:nvSpPr>
            <p:spPr bwMode="gray">
              <a:xfrm>
                <a:off x="1090612" y="8821738"/>
                <a:ext cx="385763" cy="131763"/>
              </a:xfrm>
              <a:custGeom>
                <a:avLst/>
                <a:gdLst/>
                <a:ahLst/>
                <a:cxnLst>
                  <a:cxn ang="0">
                    <a:pos x="58" y="31"/>
                  </a:cxn>
                  <a:cxn ang="0">
                    <a:pos x="0" y="0"/>
                  </a:cxn>
                  <a:cxn ang="0">
                    <a:pos x="103" y="1"/>
                  </a:cxn>
                  <a:cxn ang="0">
                    <a:pos x="54" y="35"/>
                  </a:cxn>
                </a:cxnLst>
                <a:rect l="0" t="0" r="r" b="b"/>
                <a:pathLst>
                  <a:path w="103" h="35">
                    <a:moveTo>
                      <a:pt x="58" y="31"/>
                    </a:moveTo>
                    <a:cubicBezTo>
                      <a:pt x="43" y="30"/>
                      <a:pt x="9" y="15"/>
                      <a:pt x="0" y="0"/>
                    </a:cubicBezTo>
                    <a:cubicBezTo>
                      <a:pt x="33" y="15"/>
                      <a:pt x="71" y="24"/>
                      <a:pt x="103" y="1"/>
                    </a:cubicBezTo>
                    <a:cubicBezTo>
                      <a:pt x="100" y="13"/>
                      <a:pt x="67" y="35"/>
                      <a:pt x="54" y="35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5" name="Freeform 329"/>
              <p:cNvSpPr>
                <a:spLocks/>
              </p:cNvSpPr>
              <p:nvPr/>
            </p:nvSpPr>
            <p:spPr bwMode="gray">
              <a:xfrm>
                <a:off x="1090612" y="8821738"/>
                <a:ext cx="385763" cy="131763"/>
              </a:xfrm>
              <a:custGeom>
                <a:avLst/>
                <a:gdLst/>
                <a:ahLst/>
                <a:cxnLst>
                  <a:cxn ang="0">
                    <a:pos x="58" y="31"/>
                  </a:cxn>
                  <a:cxn ang="0">
                    <a:pos x="0" y="0"/>
                  </a:cxn>
                  <a:cxn ang="0">
                    <a:pos x="103" y="1"/>
                  </a:cxn>
                  <a:cxn ang="0">
                    <a:pos x="54" y="35"/>
                  </a:cxn>
                </a:cxnLst>
                <a:rect l="0" t="0" r="r" b="b"/>
                <a:pathLst>
                  <a:path w="103" h="35">
                    <a:moveTo>
                      <a:pt x="58" y="31"/>
                    </a:moveTo>
                    <a:cubicBezTo>
                      <a:pt x="43" y="30"/>
                      <a:pt x="9" y="15"/>
                      <a:pt x="0" y="0"/>
                    </a:cubicBezTo>
                    <a:cubicBezTo>
                      <a:pt x="33" y="15"/>
                      <a:pt x="71" y="24"/>
                      <a:pt x="103" y="1"/>
                    </a:cubicBezTo>
                    <a:cubicBezTo>
                      <a:pt x="100" y="13"/>
                      <a:pt x="67" y="35"/>
                      <a:pt x="54" y="35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6" name="Freeform 330"/>
              <p:cNvSpPr>
                <a:spLocks/>
              </p:cNvSpPr>
              <p:nvPr/>
            </p:nvSpPr>
            <p:spPr bwMode="gray">
              <a:xfrm>
                <a:off x="-431800" y="6511926"/>
                <a:ext cx="641350" cy="63817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5" y="1"/>
                  </a:cxn>
                  <a:cxn ang="0">
                    <a:pos x="96" y="95"/>
                  </a:cxn>
                  <a:cxn ang="0">
                    <a:pos x="171" y="160"/>
                  </a:cxn>
                  <a:cxn ang="0">
                    <a:pos x="105" y="152"/>
                  </a:cxn>
                  <a:cxn ang="0">
                    <a:pos x="78" y="94"/>
                  </a:cxn>
                  <a:cxn ang="0">
                    <a:pos x="0" y="4"/>
                  </a:cxn>
                </a:cxnLst>
                <a:rect l="0" t="0" r="r" b="b"/>
                <a:pathLst>
                  <a:path w="171" h="170">
                    <a:moveTo>
                      <a:pt x="2" y="2"/>
                    </a:moveTo>
                    <a:cubicBezTo>
                      <a:pt x="16" y="2"/>
                      <a:pt x="30" y="0"/>
                      <a:pt x="45" y="1"/>
                    </a:cubicBezTo>
                    <a:cubicBezTo>
                      <a:pt x="65" y="33"/>
                      <a:pt x="86" y="58"/>
                      <a:pt x="96" y="95"/>
                    </a:cubicBezTo>
                    <a:cubicBezTo>
                      <a:pt x="108" y="139"/>
                      <a:pt x="121" y="160"/>
                      <a:pt x="171" y="160"/>
                    </a:cubicBezTo>
                    <a:cubicBezTo>
                      <a:pt x="146" y="163"/>
                      <a:pt x="122" y="170"/>
                      <a:pt x="105" y="152"/>
                    </a:cubicBezTo>
                    <a:cubicBezTo>
                      <a:pt x="90" y="136"/>
                      <a:pt x="86" y="114"/>
                      <a:pt x="78" y="94"/>
                    </a:cubicBezTo>
                    <a:cubicBezTo>
                      <a:pt x="65" y="60"/>
                      <a:pt x="48" y="2"/>
                      <a:pt x="0" y="4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7" name="Freeform 331"/>
              <p:cNvSpPr>
                <a:spLocks/>
              </p:cNvSpPr>
              <p:nvPr/>
            </p:nvSpPr>
            <p:spPr bwMode="gray">
              <a:xfrm>
                <a:off x="-431800" y="6511926"/>
                <a:ext cx="641350" cy="63817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5" y="1"/>
                  </a:cxn>
                  <a:cxn ang="0">
                    <a:pos x="96" y="95"/>
                  </a:cxn>
                  <a:cxn ang="0">
                    <a:pos x="171" y="160"/>
                  </a:cxn>
                  <a:cxn ang="0">
                    <a:pos x="105" y="152"/>
                  </a:cxn>
                  <a:cxn ang="0">
                    <a:pos x="78" y="94"/>
                  </a:cxn>
                  <a:cxn ang="0">
                    <a:pos x="0" y="4"/>
                  </a:cxn>
                </a:cxnLst>
                <a:rect l="0" t="0" r="r" b="b"/>
                <a:pathLst>
                  <a:path w="171" h="170">
                    <a:moveTo>
                      <a:pt x="2" y="2"/>
                    </a:moveTo>
                    <a:cubicBezTo>
                      <a:pt x="16" y="2"/>
                      <a:pt x="30" y="0"/>
                      <a:pt x="45" y="1"/>
                    </a:cubicBezTo>
                    <a:cubicBezTo>
                      <a:pt x="65" y="33"/>
                      <a:pt x="86" y="58"/>
                      <a:pt x="96" y="95"/>
                    </a:cubicBezTo>
                    <a:cubicBezTo>
                      <a:pt x="108" y="139"/>
                      <a:pt x="121" y="160"/>
                      <a:pt x="171" y="160"/>
                    </a:cubicBezTo>
                    <a:cubicBezTo>
                      <a:pt x="146" y="163"/>
                      <a:pt x="122" y="170"/>
                      <a:pt x="105" y="152"/>
                    </a:cubicBezTo>
                    <a:cubicBezTo>
                      <a:pt x="90" y="136"/>
                      <a:pt x="86" y="114"/>
                      <a:pt x="78" y="94"/>
                    </a:cubicBezTo>
                    <a:cubicBezTo>
                      <a:pt x="65" y="60"/>
                      <a:pt x="48" y="2"/>
                      <a:pt x="0" y="4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8" name="Freeform 332"/>
              <p:cNvSpPr>
                <a:spLocks/>
              </p:cNvSpPr>
              <p:nvPr/>
            </p:nvSpPr>
            <p:spPr bwMode="gray">
              <a:xfrm>
                <a:off x="411162" y="7108826"/>
                <a:ext cx="285750" cy="944563"/>
              </a:xfrm>
              <a:custGeom>
                <a:avLst/>
                <a:gdLst/>
                <a:ahLst/>
                <a:cxnLst>
                  <a:cxn ang="0">
                    <a:pos x="18" y="22"/>
                  </a:cxn>
                  <a:cxn ang="0">
                    <a:pos x="38" y="8"/>
                  </a:cxn>
                  <a:cxn ang="0">
                    <a:pos x="56" y="33"/>
                  </a:cxn>
                  <a:cxn ang="0">
                    <a:pos x="71" y="121"/>
                  </a:cxn>
                  <a:cxn ang="0">
                    <a:pos x="1" y="252"/>
                  </a:cxn>
                  <a:cxn ang="0">
                    <a:pos x="23" y="193"/>
                  </a:cxn>
                  <a:cxn ang="0">
                    <a:pos x="44" y="134"/>
                  </a:cxn>
                  <a:cxn ang="0">
                    <a:pos x="47" y="67"/>
                  </a:cxn>
                  <a:cxn ang="0">
                    <a:pos x="20" y="24"/>
                  </a:cxn>
                </a:cxnLst>
                <a:rect l="0" t="0" r="r" b="b"/>
                <a:pathLst>
                  <a:path w="76" h="252">
                    <a:moveTo>
                      <a:pt x="18" y="22"/>
                    </a:moveTo>
                    <a:cubicBezTo>
                      <a:pt x="24" y="10"/>
                      <a:pt x="23" y="0"/>
                      <a:pt x="38" y="8"/>
                    </a:cubicBezTo>
                    <a:cubicBezTo>
                      <a:pt x="46" y="11"/>
                      <a:pt x="52" y="26"/>
                      <a:pt x="56" y="33"/>
                    </a:cubicBezTo>
                    <a:cubicBezTo>
                      <a:pt x="68" y="57"/>
                      <a:pt x="76" y="94"/>
                      <a:pt x="71" y="121"/>
                    </a:cubicBezTo>
                    <a:cubicBezTo>
                      <a:pt x="63" y="165"/>
                      <a:pt x="27" y="216"/>
                      <a:pt x="1" y="252"/>
                    </a:cubicBezTo>
                    <a:cubicBezTo>
                      <a:pt x="0" y="233"/>
                      <a:pt x="17" y="209"/>
                      <a:pt x="23" y="193"/>
                    </a:cubicBezTo>
                    <a:cubicBezTo>
                      <a:pt x="30" y="174"/>
                      <a:pt x="39" y="154"/>
                      <a:pt x="44" y="134"/>
                    </a:cubicBezTo>
                    <a:cubicBezTo>
                      <a:pt x="50" y="112"/>
                      <a:pt x="49" y="90"/>
                      <a:pt x="47" y="67"/>
                    </a:cubicBezTo>
                    <a:cubicBezTo>
                      <a:pt x="45" y="44"/>
                      <a:pt x="36" y="37"/>
                      <a:pt x="20" y="24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49" name="Freeform 333"/>
              <p:cNvSpPr>
                <a:spLocks/>
              </p:cNvSpPr>
              <p:nvPr/>
            </p:nvSpPr>
            <p:spPr bwMode="gray">
              <a:xfrm>
                <a:off x="411162" y="7108826"/>
                <a:ext cx="285750" cy="944563"/>
              </a:xfrm>
              <a:custGeom>
                <a:avLst/>
                <a:gdLst/>
                <a:ahLst/>
                <a:cxnLst>
                  <a:cxn ang="0">
                    <a:pos x="18" y="22"/>
                  </a:cxn>
                  <a:cxn ang="0">
                    <a:pos x="38" y="8"/>
                  </a:cxn>
                  <a:cxn ang="0">
                    <a:pos x="56" y="33"/>
                  </a:cxn>
                  <a:cxn ang="0">
                    <a:pos x="71" y="121"/>
                  </a:cxn>
                  <a:cxn ang="0">
                    <a:pos x="1" y="252"/>
                  </a:cxn>
                  <a:cxn ang="0">
                    <a:pos x="23" y="193"/>
                  </a:cxn>
                  <a:cxn ang="0">
                    <a:pos x="44" y="134"/>
                  </a:cxn>
                  <a:cxn ang="0">
                    <a:pos x="47" y="67"/>
                  </a:cxn>
                  <a:cxn ang="0">
                    <a:pos x="20" y="24"/>
                  </a:cxn>
                </a:cxnLst>
                <a:rect l="0" t="0" r="r" b="b"/>
                <a:pathLst>
                  <a:path w="76" h="252">
                    <a:moveTo>
                      <a:pt x="18" y="22"/>
                    </a:moveTo>
                    <a:cubicBezTo>
                      <a:pt x="24" y="10"/>
                      <a:pt x="23" y="0"/>
                      <a:pt x="38" y="8"/>
                    </a:cubicBezTo>
                    <a:cubicBezTo>
                      <a:pt x="46" y="11"/>
                      <a:pt x="52" y="26"/>
                      <a:pt x="56" y="33"/>
                    </a:cubicBezTo>
                    <a:cubicBezTo>
                      <a:pt x="68" y="57"/>
                      <a:pt x="76" y="94"/>
                      <a:pt x="71" y="121"/>
                    </a:cubicBezTo>
                    <a:cubicBezTo>
                      <a:pt x="63" y="165"/>
                      <a:pt x="27" y="216"/>
                      <a:pt x="1" y="252"/>
                    </a:cubicBezTo>
                    <a:cubicBezTo>
                      <a:pt x="0" y="233"/>
                      <a:pt x="17" y="209"/>
                      <a:pt x="23" y="193"/>
                    </a:cubicBezTo>
                    <a:cubicBezTo>
                      <a:pt x="30" y="174"/>
                      <a:pt x="39" y="154"/>
                      <a:pt x="44" y="134"/>
                    </a:cubicBezTo>
                    <a:cubicBezTo>
                      <a:pt x="50" y="112"/>
                      <a:pt x="49" y="90"/>
                      <a:pt x="47" y="67"/>
                    </a:cubicBezTo>
                    <a:cubicBezTo>
                      <a:pt x="45" y="44"/>
                      <a:pt x="36" y="37"/>
                      <a:pt x="20" y="24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0" name="Freeform 334"/>
              <p:cNvSpPr>
                <a:spLocks/>
              </p:cNvSpPr>
              <p:nvPr/>
            </p:nvSpPr>
            <p:spPr bwMode="gray">
              <a:xfrm>
                <a:off x="-825500" y="5776913"/>
                <a:ext cx="1600200" cy="690563"/>
              </a:xfrm>
              <a:custGeom>
                <a:avLst/>
                <a:gdLst/>
                <a:ahLst/>
                <a:cxnLst>
                  <a:cxn ang="0">
                    <a:pos x="23" y="85"/>
                  </a:cxn>
                  <a:cxn ang="0">
                    <a:pos x="77" y="64"/>
                  </a:cxn>
                  <a:cxn ang="0">
                    <a:pos x="156" y="58"/>
                  </a:cxn>
                  <a:cxn ang="0">
                    <a:pos x="269" y="119"/>
                  </a:cxn>
                  <a:cxn ang="0">
                    <a:pos x="172" y="54"/>
                  </a:cxn>
                  <a:cxn ang="0">
                    <a:pos x="208" y="50"/>
                  </a:cxn>
                  <a:cxn ang="0">
                    <a:pos x="179" y="40"/>
                  </a:cxn>
                  <a:cxn ang="0">
                    <a:pos x="241" y="27"/>
                  </a:cxn>
                  <a:cxn ang="0">
                    <a:pos x="309" y="70"/>
                  </a:cxn>
                  <a:cxn ang="0">
                    <a:pos x="349" y="126"/>
                  </a:cxn>
                  <a:cxn ang="0">
                    <a:pos x="427" y="184"/>
                  </a:cxn>
                  <a:cxn ang="0">
                    <a:pos x="366" y="112"/>
                  </a:cxn>
                  <a:cxn ang="0">
                    <a:pos x="304" y="45"/>
                  </a:cxn>
                  <a:cxn ang="0">
                    <a:pos x="215" y="11"/>
                  </a:cxn>
                  <a:cxn ang="0">
                    <a:pos x="140" y="21"/>
                  </a:cxn>
                  <a:cxn ang="0">
                    <a:pos x="142" y="40"/>
                  </a:cxn>
                  <a:cxn ang="0">
                    <a:pos x="77" y="53"/>
                  </a:cxn>
                  <a:cxn ang="0">
                    <a:pos x="4" y="104"/>
                  </a:cxn>
                  <a:cxn ang="0">
                    <a:pos x="31" y="83"/>
                  </a:cxn>
                </a:cxnLst>
                <a:rect l="0" t="0" r="r" b="b"/>
                <a:pathLst>
                  <a:path w="427" h="184">
                    <a:moveTo>
                      <a:pt x="23" y="85"/>
                    </a:moveTo>
                    <a:cubicBezTo>
                      <a:pt x="37" y="68"/>
                      <a:pt x="57" y="66"/>
                      <a:pt x="77" y="64"/>
                    </a:cubicBezTo>
                    <a:cubicBezTo>
                      <a:pt x="103" y="61"/>
                      <a:pt x="130" y="55"/>
                      <a:pt x="156" y="58"/>
                    </a:cubicBezTo>
                    <a:cubicBezTo>
                      <a:pt x="198" y="62"/>
                      <a:pt x="239" y="91"/>
                      <a:pt x="269" y="119"/>
                    </a:cubicBezTo>
                    <a:cubicBezTo>
                      <a:pt x="273" y="77"/>
                      <a:pt x="194" y="71"/>
                      <a:pt x="172" y="54"/>
                    </a:cubicBezTo>
                    <a:cubicBezTo>
                      <a:pt x="185" y="53"/>
                      <a:pt x="195" y="49"/>
                      <a:pt x="208" y="50"/>
                    </a:cubicBezTo>
                    <a:cubicBezTo>
                      <a:pt x="200" y="44"/>
                      <a:pt x="191" y="39"/>
                      <a:pt x="179" y="40"/>
                    </a:cubicBezTo>
                    <a:cubicBezTo>
                      <a:pt x="188" y="23"/>
                      <a:pt x="224" y="24"/>
                      <a:pt x="241" y="27"/>
                    </a:cubicBezTo>
                    <a:cubicBezTo>
                      <a:pt x="272" y="31"/>
                      <a:pt x="292" y="46"/>
                      <a:pt x="309" y="70"/>
                    </a:cubicBezTo>
                    <a:cubicBezTo>
                      <a:pt x="323" y="87"/>
                      <a:pt x="334" y="110"/>
                      <a:pt x="349" y="126"/>
                    </a:cubicBezTo>
                    <a:cubicBezTo>
                      <a:pt x="371" y="148"/>
                      <a:pt x="404" y="162"/>
                      <a:pt x="427" y="184"/>
                    </a:cubicBezTo>
                    <a:cubicBezTo>
                      <a:pt x="418" y="150"/>
                      <a:pt x="386" y="138"/>
                      <a:pt x="366" y="112"/>
                    </a:cubicBezTo>
                    <a:cubicBezTo>
                      <a:pt x="347" y="87"/>
                      <a:pt x="331" y="64"/>
                      <a:pt x="304" y="45"/>
                    </a:cubicBezTo>
                    <a:cubicBezTo>
                      <a:pt x="277" y="26"/>
                      <a:pt x="245" y="15"/>
                      <a:pt x="215" y="11"/>
                    </a:cubicBezTo>
                    <a:cubicBezTo>
                      <a:pt x="195" y="9"/>
                      <a:pt x="152" y="0"/>
                      <a:pt x="140" y="21"/>
                    </a:cubicBezTo>
                    <a:cubicBezTo>
                      <a:pt x="155" y="31"/>
                      <a:pt x="175" y="38"/>
                      <a:pt x="142" y="40"/>
                    </a:cubicBezTo>
                    <a:cubicBezTo>
                      <a:pt x="116" y="42"/>
                      <a:pt x="101" y="45"/>
                      <a:pt x="77" y="53"/>
                    </a:cubicBezTo>
                    <a:cubicBezTo>
                      <a:pt x="57" y="59"/>
                      <a:pt x="0" y="74"/>
                      <a:pt x="4" y="104"/>
                    </a:cubicBezTo>
                    <a:cubicBezTo>
                      <a:pt x="11" y="95"/>
                      <a:pt x="20" y="87"/>
                      <a:pt x="31" y="83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1" name="Freeform 335"/>
              <p:cNvSpPr>
                <a:spLocks/>
              </p:cNvSpPr>
              <p:nvPr/>
            </p:nvSpPr>
            <p:spPr bwMode="gray">
              <a:xfrm>
                <a:off x="-825500" y="5776913"/>
                <a:ext cx="1600200" cy="690563"/>
              </a:xfrm>
              <a:custGeom>
                <a:avLst/>
                <a:gdLst/>
                <a:ahLst/>
                <a:cxnLst>
                  <a:cxn ang="0">
                    <a:pos x="23" y="85"/>
                  </a:cxn>
                  <a:cxn ang="0">
                    <a:pos x="77" y="64"/>
                  </a:cxn>
                  <a:cxn ang="0">
                    <a:pos x="156" y="58"/>
                  </a:cxn>
                  <a:cxn ang="0">
                    <a:pos x="269" y="119"/>
                  </a:cxn>
                  <a:cxn ang="0">
                    <a:pos x="172" y="54"/>
                  </a:cxn>
                  <a:cxn ang="0">
                    <a:pos x="208" y="50"/>
                  </a:cxn>
                  <a:cxn ang="0">
                    <a:pos x="179" y="40"/>
                  </a:cxn>
                  <a:cxn ang="0">
                    <a:pos x="241" y="27"/>
                  </a:cxn>
                  <a:cxn ang="0">
                    <a:pos x="309" y="70"/>
                  </a:cxn>
                  <a:cxn ang="0">
                    <a:pos x="349" y="126"/>
                  </a:cxn>
                  <a:cxn ang="0">
                    <a:pos x="427" y="184"/>
                  </a:cxn>
                  <a:cxn ang="0">
                    <a:pos x="366" y="112"/>
                  </a:cxn>
                  <a:cxn ang="0">
                    <a:pos x="304" y="45"/>
                  </a:cxn>
                  <a:cxn ang="0">
                    <a:pos x="215" y="11"/>
                  </a:cxn>
                  <a:cxn ang="0">
                    <a:pos x="140" y="21"/>
                  </a:cxn>
                  <a:cxn ang="0">
                    <a:pos x="142" y="40"/>
                  </a:cxn>
                  <a:cxn ang="0">
                    <a:pos x="77" y="53"/>
                  </a:cxn>
                  <a:cxn ang="0">
                    <a:pos x="4" y="104"/>
                  </a:cxn>
                  <a:cxn ang="0">
                    <a:pos x="31" y="83"/>
                  </a:cxn>
                </a:cxnLst>
                <a:rect l="0" t="0" r="r" b="b"/>
                <a:pathLst>
                  <a:path w="427" h="184">
                    <a:moveTo>
                      <a:pt x="23" y="85"/>
                    </a:moveTo>
                    <a:cubicBezTo>
                      <a:pt x="37" y="68"/>
                      <a:pt x="57" y="66"/>
                      <a:pt x="77" y="64"/>
                    </a:cubicBezTo>
                    <a:cubicBezTo>
                      <a:pt x="103" y="61"/>
                      <a:pt x="130" y="55"/>
                      <a:pt x="156" y="58"/>
                    </a:cubicBezTo>
                    <a:cubicBezTo>
                      <a:pt x="198" y="62"/>
                      <a:pt x="239" y="91"/>
                      <a:pt x="269" y="119"/>
                    </a:cubicBezTo>
                    <a:cubicBezTo>
                      <a:pt x="273" y="77"/>
                      <a:pt x="194" y="71"/>
                      <a:pt x="172" y="54"/>
                    </a:cubicBezTo>
                    <a:cubicBezTo>
                      <a:pt x="185" y="53"/>
                      <a:pt x="195" y="49"/>
                      <a:pt x="208" y="50"/>
                    </a:cubicBezTo>
                    <a:cubicBezTo>
                      <a:pt x="200" y="44"/>
                      <a:pt x="191" y="39"/>
                      <a:pt x="179" y="40"/>
                    </a:cubicBezTo>
                    <a:cubicBezTo>
                      <a:pt x="188" y="23"/>
                      <a:pt x="224" y="24"/>
                      <a:pt x="241" y="27"/>
                    </a:cubicBezTo>
                    <a:cubicBezTo>
                      <a:pt x="272" y="31"/>
                      <a:pt x="292" y="46"/>
                      <a:pt x="309" y="70"/>
                    </a:cubicBezTo>
                    <a:cubicBezTo>
                      <a:pt x="323" y="87"/>
                      <a:pt x="334" y="110"/>
                      <a:pt x="349" y="126"/>
                    </a:cubicBezTo>
                    <a:cubicBezTo>
                      <a:pt x="371" y="148"/>
                      <a:pt x="404" y="162"/>
                      <a:pt x="427" y="184"/>
                    </a:cubicBezTo>
                    <a:cubicBezTo>
                      <a:pt x="418" y="150"/>
                      <a:pt x="386" y="138"/>
                      <a:pt x="366" y="112"/>
                    </a:cubicBezTo>
                    <a:cubicBezTo>
                      <a:pt x="347" y="87"/>
                      <a:pt x="331" y="64"/>
                      <a:pt x="304" y="45"/>
                    </a:cubicBezTo>
                    <a:cubicBezTo>
                      <a:pt x="277" y="26"/>
                      <a:pt x="245" y="15"/>
                      <a:pt x="215" y="11"/>
                    </a:cubicBezTo>
                    <a:cubicBezTo>
                      <a:pt x="195" y="9"/>
                      <a:pt x="152" y="0"/>
                      <a:pt x="140" y="21"/>
                    </a:cubicBezTo>
                    <a:cubicBezTo>
                      <a:pt x="155" y="31"/>
                      <a:pt x="175" y="38"/>
                      <a:pt x="142" y="40"/>
                    </a:cubicBezTo>
                    <a:cubicBezTo>
                      <a:pt x="116" y="42"/>
                      <a:pt x="101" y="45"/>
                      <a:pt x="77" y="53"/>
                    </a:cubicBezTo>
                    <a:cubicBezTo>
                      <a:pt x="57" y="59"/>
                      <a:pt x="0" y="74"/>
                      <a:pt x="4" y="104"/>
                    </a:cubicBezTo>
                    <a:cubicBezTo>
                      <a:pt x="11" y="95"/>
                      <a:pt x="20" y="87"/>
                      <a:pt x="31" y="83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2" name="Freeform 336"/>
              <p:cNvSpPr>
                <a:spLocks/>
              </p:cNvSpPr>
              <p:nvPr/>
            </p:nvSpPr>
            <p:spPr bwMode="gray">
              <a:xfrm>
                <a:off x="328612" y="6462713"/>
                <a:ext cx="600075" cy="1166813"/>
              </a:xfrm>
              <a:custGeom>
                <a:avLst/>
                <a:gdLst/>
                <a:ahLst/>
                <a:cxnLst>
                  <a:cxn ang="0">
                    <a:pos x="54" y="48"/>
                  </a:cxn>
                  <a:cxn ang="0">
                    <a:pos x="97" y="108"/>
                  </a:cxn>
                  <a:cxn ang="0">
                    <a:pos x="119" y="190"/>
                  </a:cxn>
                  <a:cxn ang="0">
                    <a:pos x="123" y="161"/>
                  </a:cxn>
                  <a:cxn ang="0">
                    <a:pos x="150" y="311"/>
                  </a:cxn>
                  <a:cxn ang="0">
                    <a:pos x="151" y="261"/>
                  </a:cxn>
                  <a:cxn ang="0">
                    <a:pos x="146" y="206"/>
                  </a:cxn>
                  <a:cxn ang="0">
                    <a:pos x="121" y="103"/>
                  </a:cxn>
                  <a:cxn ang="0">
                    <a:pos x="142" y="128"/>
                  </a:cxn>
                  <a:cxn ang="0">
                    <a:pos x="111" y="31"/>
                  </a:cxn>
                  <a:cxn ang="0">
                    <a:pos x="101" y="81"/>
                  </a:cxn>
                  <a:cxn ang="0">
                    <a:pos x="60" y="31"/>
                  </a:cxn>
                  <a:cxn ang="0">
                    <a:pos x="0" y="1"/>
                  </a:cxn>
                </a:cxnLst>
                <a:rect l="0" t="0" r="r" b="b"/>
                <a:pathLst>
                  <a:path w="160" h="311">
                    <a:moveTo>
                      <a:pt x="54" y="48"/>
                    </a:moveTo>
                    <a:cubicBezTo>
                      <a:pt x="78" y="45"/>
                      <a:pt x="88" y="91"/>
                      <a:pt x="97" y="108"/>
                    </a:cubicBezTo>
                    <a:cubicBezTo>
                      <a:pt x="109" y="133"/>
                      <a:pt x="120" y="159"/>
                      <a:pt x="119" y="190"/>
                    </a:cubicBezTo>
                    <a:cubicBezTo>
                      <a:pt x="119" y="180"/>
                      <a:pt x="124" y="171"/>
                      <a:pt x="123" y="161"/>
                    </a:cubicBezTo>
                    <a:cubicBezTo>
                      <a:pt x="148" y="198"/>
                      <a:pt x="150" y="265"/>
                      <a:pt x="150" y="311"/>
                    </a:cubicBezTo>
                    <a:cubicBezTo>
                      <a:pt x="160" y="296"/>
                      <a:pt x="155" y="276"/>
                      <a:pt x="151" y="261"/>
                    </a:cubicBezTo>
                    <a:cubicBezTo>
                      <a:pt x="147" y="243"/>
                      <a:pt x="146" y="226"/>
                      <a:pt x="146" y="206"/>
                    </a:cubicBezTo>
                    <a:cubicBezTo>
                      <a:pt x="146" y="169"/>
                      <a:pt x="140" y="133"/>
                      <a:pt x="121" y="103"/>
                    </a:cubicBezTo>
                    <a:cubicBezTo>
                      <a:pt x="132" y="110"/>
                      <a:pt x="137" y="115"/>
                      <a:pt x="142" y="128"/>
                    </a:cubicBezTo>
                    <a:cubicBezTo>
                      <a:pt x="144" y="100"/>
                      <a:pt x="126" y="55"/>
                      <a:pt x="111" y="31"/>
                    </a:cubicBezTo>
                    <a:cubicBezTo>
                      <a:pt x="111" y="52"/>
                      <a:pt x="105" y="63"/>
                      <a:pt x="101" y="81"/>
                    </a:cubicBezTo>
                    <a:cubicBezTo>
                      <a:pt x="78" y="76"/>
                      <a:pt x="73" y="47"/>
                      <a:pt x="60" y="31"/>
                    </a:cubicBezTo>
                    <a:cubicBezTo>
                      <a:pt x="47" y="15"/>
                      <a:pt x="20" y="0"/>
                      <a:pt x="0" y="1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3" name="Freeform 337"/>
              <p:cNvSpPr>
                <a:spLocks/>
              </p:cNvSpPr>
              <p:nvPr/>
            </p:nvSpPr>
            <p:spPr bwMode="gray">
              <a:xfrm>
                <a:off x="328612" y="6462713"/>
                <a:ext cx="600075" cy="1166813"/>
              </a:xfrm>
              <a:custGeom>
                <a:avLst/>
                <a:gdLst/>
                <a:ahLst/>
                <a:cxnLst>
                  <a:cxn ang="0">
                    <a:pos x="54" y="48"/>
                  </a:cxn>
                  <a:cxn ang="0">
                    <a:pos x="97" y="108"/>
                  </a:cxn>
                  <a:cxn ang="0">
                    <a:pos x="119" y="190"/>
                  </a:cxn>
                  <a:cxn ang="0">
                    <a:pos x="123" y="161"/>
                  </a:cxn>
                  <a:cxn ang="0">
                    <a:pos x="150" y="311"/>
                  </a:cxn>
                  <a:cxn ang="0">
                    <a:pos x="151" y="261"/>
                  </a:cxn>
                  <a:cxn ang="0">
                    <a:pos x="146" y="206"/>
                  </a:cxn>
                  <a:cxn ang="0">
                    <a:pos x="121" y="103"/>
                  </a:cxn>
                  <a:cxn ang="0">
                    <a:pos x="142" y="128"/>
                  </a:cxn>
                  <a:cxn ang="0">
                    <a:pos x="111" y="31"/>
                  </a:cxn>
                  <a:cxn ang="0">
                    <a:pos x="101" y="81"/>
                  </a:cxn>
                  <a:cxn ang="0">
                    <a:pos x="60" y="31"/>
                  </a:cxn>
                  <a:cxn ang="0">
                    <a:pos x="0" y="1"/>
                  </a:cxn>
                </a:cxnLst>
                <a:rect l="0" t="0" r="r" b="b"/>
                <a:pathLst>
                  <a:path w="160" h="311">
                    <a:moveTo>
                      <a:pt x="54" y="48"/>
                    </a:moveTo>
                    <a:cubicBezTo>
                      <a:pt x="78" y="45"/>
                      <a:pt x="88" y="91"/>
                      <a:pt x="97" y="108"/>
                    </a:cubicBezTo>
                    <a:cubicBezTo>
                      <a:pt x="109" y="133"/>
                      <a:pt x="120" y="159"/>
                      <a:pt x="119" y="190"/>
                    </a:cubicBezTo>
                    <a:cubicBezTo>
                      <a:pt x="119" y="180"/>
                      <a:pt x="124" y="171"/>
                      <a:pt x="123" y="161"/>
                    </a:cubicBezTo>
                    <a:cubicBezTo>
                      <a:pt x="148" y="198"/>
                      <a:pt x="150" y="265"/>
                      <a:pt x="150" y="311"/>
                    </a:cubicBezTo>
                    <a:cubicBezTo>
                      <a:pt x="160" y="296"/>
                      <a:pt x="155" y="276"/>
                      <a:pt x="151" y="261"/>
                    </a:cubicBezTo>
                    <a:cubicBezTo>
                      <a:pt x="147" y="243"/>
                      <a:pt x="146" y="226"/>
                      <a:pt x="146" y="206"/>
                    </a:cubicBezTo>
                    <a:cubicBezTo>
                      <a:pt x="146" y="169"/>
                      <a:pt x="140" y="133"/>
                      <a:pt x="121" y="103"/>
                    </a:cubicBezTo>
                    <a:cubicBezTo>
                      <a:pt x="132" y="110"/>
                      <a:pt x="137" y="115"/>
                      <a:pt x="142" y="128"/>
                    </a:cubicBezTo>
                    <a:cubicBezTo>
                      <a:pt x="144" y="100"/>
                      <a:pt x="126" y="55"/>
                      <a:pt x="111" y="31"/>
                    </a:cubicBezTo>
                    <a:cubicBezTo>
                      <a:pt x="111" y="52"/>
                      <a:pt x="105" y="63"/>
                      <a:pt x="101" y="81"/>
                    </a:cubicBezTo>
                    <a:cubicBezTo>
                      <a:pt x="78" y="76"/>
                      <a:pt x="73" y="47"/>
                      <a:pt x="60" y="31"/>
                    </a:cubicBezTo>
                    <a:cubicBezTo>
                      <a:pt x="47" y="15"/>
                      <a:pt x="20" y="0"/>
                      <a:pt x="0" y="1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4" name="Freeform 338"/>
              <p:cNvSpPr>
                <a:spLocks/>
              </p:cNvSpPr>
              <p:nvPr/>
            </p:nvSpPr>
            <p:spPr bwMode="gray">
              <a:xfrm>
                <a:off x="276225" y="7910513"/>
                <a:ext cx="558800" cy="974725"/>
              </a:xfrm>
              <a:custGeom>
                <a:avLst/>
                <a:gdLst/>
                <a:ahLst/>
                <a:cxnLst>
                  <a:cxn ang="0">
                    <a:pos x="137" y="23"/>
                  </a:cxn>
                  <a:cxn ang="0">
                    <a:pos x="149" y="0"/>
                  </a:cxn>
                  <a:cxn ang="0">
                    <a:pos x="70" y="149"/>
                  </a:cxn>
                  <a:cxn ang="0">
                    <a:pos x="32" y="208"/>
                  </a:cxn>
                  <a:cxn ang="0">
                    <a:pos x="0" y="260"/>
                  </a:cxn>
                  <a:cxn ang="0">
                    <a:pos x="23" y="208"/>
                  </a:cxn>
                  <a:cxn ang="0">
                    <a:pos x="65" y="145"/>
                  </a:cxn>
                  <a:cxn ang="0">
                    <a:pos x="86" y="93"/>
                  </a:cxn>
                  <a:cxn ang="0">
                    <a:pos x="110" y="46"/>
                  </a:cxn>
                </a:cxnLst>
                <a:rect l="0" t="0" r="r" b="b"/>
                <a:pathLst>
                  <a:path w="149" h="260">
                    <a:moveTo>
                      <a:pt x="137" y="23"/>
                    </a:moveTo>
                    <a:cubicBezTo>
                      <a:pt x="144" y="17"/>
                      <a:pt x="146" y="9"/>
                      <a:pt x="149" y="0"/>
                    </a:cubicBezTo>
                    <a:cubicBezTo>
                      <a:pt x="120" y="47"/>
                      <a:pt x="103" y="105"/>
                      <a:pt x="70" y="149"/>
                    </a:cubicBezTo>
                    <a:cubicBezTo>
                      <a:pt x="56" y="169"/>
                      <a:pt x="42" y="185"/>
                      <a:pt x="32" y="208"/>
                    </a:cubicBezTo>
                    <a:cubicBezTo>
                      <a:pt x="24" y="229"/>
                      <a:pt x="12" y="241"/>
                      <a:pt x="0" y="260"/>
                    </a:cubicBezTo>
                    <a:cubicBezTo>
                      <a:pt x="9" y="244"/>
                      <a:pt x="13" y="224"/>
                      <a:pt x="23" y="208"/>
                    </a:cubicBezTo>
                    <a:cubicBezTo>
                      <a:pt x="36" y="187"/>
                      <a:pt x="55" y="168"/>
                      <a:pt x="65" y="145"/>
                    </a:cubicBezTo>
                    <a:cubicBezTo>
                      <a:pt x="72" y="128"/>
                      <a:pt x="77" y="108"/>
                      <a:pt x="86" y="93"/>
                    </a:cubicBezTo>
                    <a:cubicBezTo>
                      <a:pt x="96" y="78"/>
                      <a:pt x="113" y="66"/>
                      <a:pt x="110" y="46"/>
                    </a:cubicBezTo>
                  </a:path>
                </a:pathLst>
              </a:custGeom>
              <a:solidFill>
                <a:srgbClr val="5E514A"/>
              </a:solidFill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5" name="Freeform 339"/>
              <p:cNvSpPr>
                <a:spLocks/>
              </p:cNvSpPr>
              <p:nvPr/>
            </p:nvSpPr>
            <p:spPr bwMode="gray">
              <a:xfrm>
                <a:off x="276225" y="7910513"/>
                <a:ext cx="558800" cy="974725"/>
              </a:xfrm>
              <a:custGeom>
                <a:avLst/>
                <a:gdLst/>
                <a:ahLst/>
                <a:cxnLst>
                  <a:cxn ang="0">
                    <a:pos x="137" y="23"/>
                  </a:cxn>
                  <a:cxn ang="0">
                    <a:pos x="149" y="0"/>
                  </a:cxn>
                  <a:cxn ang="0">
                    <a:pos x="70" y="149"/>
                  </a:cxn>
                  <a:cxn ang="0">
                    <a:pos x="32" y="208"/>
                  </a:cxn>
                  <a:cxn ang="0">
                    <a:pos x="0" y="260"/>
                  </a:cxn>
                  <a:cxn ang="0">
                    <a:pos x="23" y="208"/>
                  </a:cxn>
                  <a:cxn ang="0">
                    <a:pos x="65" y="145"/>
                  </a:cxn>
                  <a:cxn ang="0">
                    <a:pos x="86" y="93"/>
                  </a:cxn>
                  <a:cxn ang="0">
                    <a:pos x="110" y="46"/>
                  </a:cxn>
                </a:cxnLst>
                <a:rect l="0" t="0" r="r" b="b"/>
                <a:pathLst>
                  <a:path w="149" h="260">
                    <a:moveTo>
                      <a:pt x="137" y="23"/>
                    </a:moveTo>
                    <a:cubicBezTo>
                      <a:pt x="144" y="17"/>
                      <a:pt x="146" y="9"/>
                      <a:pt x="149" y="0"/>
                    </a:cubicBezTo>
                    <a:cubicBezTo>
                      <a:pt x="120" y="47"/>
                      <a:pt x="103" y="105"/>
                      <a:pt x="70" y="149"/>
                    </a:cubicBezTo>
                    <a:cubicBezTo>
                      <a:pt x="56" y="169"/>
                      <a:pt x="42" y="185"/>
                      <a:pt x="32" y="208"/>
                    </a:cubicBezTo>
                    <a:cubicBezTo>
                      <a:pt x="24" y="229"/>
                      <a:pt x="12" y="241"/>
                      <a:pt x="0" y="260"/>
                    </a:cubicBezTo>
                    <a:cubicBezTo>
                      <a:pt x="9" y="244"/>
                      <a:pt x="13" y="224"/>
                      <a:pt x="23" y="208"/>
                    </a:cubicBezTo>
                    <a:cubicBezTo>
                      <a:pt x="36" y="187"/>
                      <a:pt x="55" y="168"/>
                      <a:pt x="65" y="145"/>
                    </a:cubicBezTo>
                    <a:cubicBezTo>
                      <a:pt x="72" y="128"/>
                      <a:pt x="77" y="108"/>
                      <a:pt x="86" y="93"/>
                    </a:cubicBezTo>
                    <a:cubicBezTo>
                      <a:pt x="96" y="78"/>
                      <a:pt x="113" y="66"/>
                      <a:pt x="110" y="46"/>
                    </a:cubicBezTo>
                  </a:path>
                </a:pathLst>
              </a:custGeom>
              <a:noFill/>
              <a:ln w="5" cap="flat">
                <a:solidFill>
                  <a:srgbClr val="736357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6" name="Freeform 340"/>
              <p:cNvSpPr>
                <a:spLocks/>
              </p:cNvSpPr>
              <p:nvPr/>
            </p:nvSpPr>
            <p:spPr bwMode="gray">
              <a:xfrm>
                <a:off x="-1662113" y="24028401"/>
                <a:ext cx="319088" cy="892175"/>
              </a:xfrm>
              <a:custGeom>
                <a:avLst/>
                <a:gdLst/>
                <a:ahLst/>
                <a:cxnLst>
                  <a:cxn ang="0">
                    <a:pos x="72" y="9"/>
                  </a:cxn>
                  <a:cxn ang="0">
                    <a:pos x="65" y="71"/>
                  </a:cxn>
                  <a:cxn ang="0">
                    <a:pos x="66" y="137"/>
                  </a:cxn>
                  <a:cxn ang="0">
                    <a:pos x="33" y="187"/>
                  </a:cxn>
                  <a:cxn ang="0">
                    <a:pos x="0" y="238"/>
                  </a:cxn>
                  <a:cxn ang="0">
                    <a:pos x="82" y="134"/>
                  </a:cxn>
                  <a:cxn ang="0">
                    <a:pos x="84" y="61"/>
                  </a:cxn>
                  <a:cxn ang="0">
                    <a:pos x="78" y="31"/>
                  </a:cxn>
                  <a:cxn ang="0">
                    <a:pos x="69" y="0"/>
                  </a:cxn>
                </a:cxnLst>
                <a:rect l="0" t="0" r="r" b="b"/>
                <a:pathLst>
                  <a:path w="85" h="238">
                    <a:moveTo>
                      <a:pt x="72" y="9"/>
                    </a:moveTo>
                    <a:cubicBezTo>
                      <a:pt x="72" y="31"/>
                      <a:pt x="66" y="50"/>
                      <a:pt x="65" y="71"/>
                    </a:cubicBezTo>
                    <a:cubicBezTo>
                      <a:pt x="64" y="93"/>
                      <a:pt x="73" y="117"/>
                      <a:pt x="66" y="137"/>
                    </a:cubicBezTo>
                    <a:cubicBezTo>
                      <a:pt x="60" y="157"/>
                      <a:pt x="42" y="170"/>
                      <a:pt x="33" y="187"/>
                    </a:cubicBezTo>
                    <a:cubicBezTo>
                      <a:pt x="23" y="206"/>
                      <a:pt x="13" y="224"/>
                      <a:pt x="0" y="238"/>
                    </a:cubicBezTo>
                    <a:cubicBezTo>
                      <a:pt x="38" y="219"/>
                      <a:pt x="77" y="177"/>
                      <a:pt x="82" y="134"/>
                    </a:cubicBezTo>
                    <a:cubicBezTo>
                      <a:pt x="85" y="111"/>
                      <a:pt x="84" y="86"/>
                      <a:pt x="84" y="61"/>
                    </a:cubicBezTo>
                    <a:cubicBezTo>
                      <a:pt x="84" y="49"/>
                      <a:pt x="83" y="41"/>
                      <a:pt x="78" y="31"/>
                    </a:cubicBezTo>
                    <a:cubicBezTo>
                      <a:pt x="73" y="21"/>
                      <a:pt x="68" y="13"/>
                      <a:pt x="69" y="0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7" name="Freeform 341"/>
              <p:cNvSpPr>
                <a:spLocks/>
              </p:cNvSpPr>
              <p:nvPr/>
            </p:nvSpPr>
            <p:spPr bwMode="gray">
              <a:xfrm>
                <a:off x="-2741613" y="25190451"/>
                <a:ext cx="911225" cy="3000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6" y="26"/>
                  </a:cxn>
                  <a:cxn ang="0">
                    <a:pos x="129" y="42"/>
                  </a:cxn>
                  <a:cxn ang="0">
                    <a:pos x="243" y="0"/>
                  </a:cxn>
                  <a:cxn ang="0">
                    <a:pos x="208" y="61"/>
                  </a:cxn>
                  <a:cxn ang="0">
                    <a:pos x="180" y="75"/>
                  </a:cxn>
                  <a:cxn ang="0">
                    <a:pos x="145" y="66"/>
                  </a:cxn>
                  <a:cxn ang="0">
                    <a:pos x="82" y="50"/>
                  </a:cxn>
                  <a:cxn ang="0">
                    <a:pos x="19" y="27"/>
                  </a:cxn>
                  <a:cxn ang="0">
                    <a:pos x="0" y="7"/>
                  </a:cxn>
                </a:cxnLst>
                <a:rect l="0" t="0" r="r" b="b"/>
                <a:pathLst>
                  <a:path w="243" h="80">
                    <a:moveTo>
                      <a:pt x="0" y="4"/>
                    </a:moveTo>
                    <a:cubicBezTo>
                      <a:pt x="17" y="19"/>
                      <a:pt x="44" y="21"/>
                      <a:pt x="66" y="26"/>
                    </a:cubicBezTo>
                    <a:cubicBezTo>
                      <a:pt x="87" y="31"/>
                      <a:pt x="108" y="40"/>
                      <a:pt x="129" y="42"/>
                    </a:cubicBezTo>
                    <a:cubicBezTo>
                      <a:pt x="173" y="46"/>
                      <a:pt x="214" y="35"/>
                      <a:pt x="243" y="0"/>
                    </a:cubicBezTo>
                    <a:cubicBezTo>
                      <a:pt x="235" y="23"/>
                      <a:pt x="222" y="41"/>
                      <a:pt x="208" y="61"/>
                    </a:cubicBezTo>
                    <a:cubicBezTo>
                      <a:pt x="198" y="75"/>
                      <a:pt x="198" y="80"/>
                      <a:pt x="180" y="75"/>
                    </a:cubicBezTo>
                    <a:cubicBezTo>
                      <a:pt x="168" y="71"/>
                      <a:pt x="157" y="69"/>
                      <a:pt x="145" y="66"/>
                    </a:cubicBezTo>
                    <a:cubicBezTo>
                      <a:pt x="125" y="61"/>
                      <a:pt x="102" y="57"/>
                      <a:pt x="82" y="50"/>
                    </a:cubicBezTo>
                    <a:cubicBezTo>
                      <a:pt x="62" y="43"/>
                      <a:pt x="38" y="38"/>
                      <a:pt x="19" y="27"/>
                    </a:cubicBezTo>
                    <a:cubicBezTo>
                      <a:pt x="12" y="23"/>
                      <a:pt x="4" y="16"/>
                      <a:pt x="0" y="7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8" name="Freeform 342"/>
              <p:cNvSpPr>
                <a:spLocks/>
              </p:cNvSpPr>
              <p:nvPr/>
            </p:nvSpPr>
            <p:spPr bwMode="gray">
              <a:xfrm>
                <a:off x="-98425" y="24039513"/>
                <a:ext cx="203200" cy="941388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2" y="60"/>
                  </a:cxn>
                  <a:cxn ang="0">
                    <a:pos x="1" y="127"/>
                  </a:cxn>
                  <a:cxn ang="0">
                    <a:pos x="13" y="158"/>
                  </a:cxn>
                  <a:cxn ang="0">
                    <a:pos x="26" y="194"/>
                  </a:cxn>
                  <a:cxn ang="0">
                    <a:pos x="43" y="218"/>
                  </a:cxn>
                  <a:cxn ang="0">
                    <a:pos x="54" y="251"/>
                  </a:cxn>
                  <a:cxn ang="0">
                    <a:pos x="21" y="125"/>
                  </a:cxn>
                  <a:cxn ang="0">
                    <a:pos x="27" y="61"/>
                  </a:cxn>
                  <a:cxn ang="0">
                    <a:pos x="26" y="6"/>
                  </a:cxn>
                  <a:cxn ang="0">
                    <a:pos x="20" y="33"/>
                  </a:cxn>
                </a:cxnLst>
                <a:rect l="0" t="0" r="r" b="b"/>
                <a:pathLst>
                  <a:path w="54" h="251">
                    <a:moveTo>
                      <a:pt x="28" y="0"/>
                    </a:moveTo>
                    <a:cubicBezTo>
                      <a:pt x="28" y="26"/>
                      <a:pt x="24" y="39"/>
                      <a:pt x="12" y="60"/>
                    </a:cubicBezTo>
                    <a:cubicBezTo>
                      <a:pt x="0" y="81"/>
                      <a:pt x="0" y="102"/>
                      <a:pt x="1" y="127"/>
                    </a:cubicBezTo>
                    <a:cubicBezTo>
                      <a:pt x="2" y="141"/>
                      <a:pt x="6" y="146"/>
                      <a:pt x="13" y="158"/>
                    </a:cubicBezTo>
                    <a:cubicBezTo>
                      <a:pt x="19" y="169"/>
                      <a:pt x="19" y="183"/>
                      <a:pt x="26" y="194"/>
                    </a:cubicBezTo>
                    <a:cubicBezTo>
                      <a:pt x="31" y="203"/>
                      <a:pt x="39" y="209"/>
                      <a:pt x="43" y="218"/>
                    </a:cubicBezTo>
                    <a:cubicBezTo>
                      <a:pt x="49" y="228"/>
                      <a:pt x="51" y="240"/>
                      <a:pt x="54" y="251"/>
                    </a:cubicBezTo>
                    <a:cubicBezTo>
                      <a:pt x="53" y="206"/>
                      <a:pt x="29" y="167"/>
                      <a:pt x="21" y="125"/>
                    </a:cubicBezTo>
                    <a:cubicBezTo>
                      <a:pt x="16" y="102"/>
                      <a:pt x="19" y="82"/>
                      <a:pt x="27" y="61"/>
                    </a:cubicBezTo>
                    <a:cubicBezTo>
                      <a:pt x="34" y="43"/>
                      <a:pt x="37" y="24"/>
                      <a:pt x="26" y="6"/>
                    </a:cubicBezTo>
                    <a:cubicBezTo>
                      <a:pt x="22" y="15"/>
                      <a:pt x="22" y="24"/>
                      <a:pt x="20" y="33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59" name="Freeform 343"/>
              <p:cNvSpPr>
                <a:spLocks/>
              </p:cNvSpPr>
              <p:nvPr/>
            </p:nvSpPr>
            <p:spPr bwMode="gray">
              <a:xfrm>
                <a:off x="231775" y="25336501"/>
                <a:ext cx="655638" cy="195263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45" y="35"/>
                  </a:cxn>
                  <a:cxn ang="0">
                    <a:pos x="93" y="45"/>
                  </a:cxn>
                  <a:cxn ang="0">
                    <a:pos x="0" y="25"/>
                  </a:cxn>
                  <a:cxn ang="0">
                    <a:pos x="35" y="45"/>
                  </a:cxn>
                  <a:cxn ang="0">
                    <a:pos x="87" y="51"/>
                  </a:cxn>
                  <a:cxn ang="0">
                    <a:pos x="134" y="50"/>
                  </a:cxn>
                  <a:cxn ang="0">
                    <a:pos x="175" y="38"/>
                  </a:cxn>
                  <a:cxn ang="0">
                    <a:pos x="168" y="26"/>
                  </a:cxn>
                </a:cxnLst>
                <a:rect l="0" t="0" r="r" b="b"/>
                <a:pathLst>
                  <a:path w="175" h="52">
                    <a:moveTo>
                      <a:pt x="159" y="0"/>
                    </a:moveTo>
                    <a:cubicBezTo>
                      <a:pt x="161" y="18"/>
                      <a:pt x="162" y="27"/>
                      <a:pt x="145" y="35"/>
                    </a:cubicBezTo>
                    <a:cubicBezTo>
                      <a:pt x="130" y="43"/>
                      <a:pt x="111" y="45"/>
                      <a:pt x="93" y="45"/>
                    </a:cubicBezTo>
                    <a:cubicBezTo>
                      <a:pt x="60" y="47"/>
                      <a:pt x="28" y="37"/>
                      <a:pt x="0" y="25"/>
                    </a:cubicBezTo>
                    <a:cubicBezTo>
                      <a:pt x="13" y="32"/>
                      <a:pt x="20" y="42"/>
                      <a:pt x="35" y="45"/>
                    </a:cubicBezTo>
                    <a:cubicBezTo>
                      <a:pt x="51" y="49"/>
                      <a:pt x="70" y="50"/>
                      <a:pt x="87" y="51"/>
                    </a:cubicBezTo>
                    <a:cubicBezTo>
                      <a:pt x="102" y="52"/>
                      <a:pt x="120" y="52"/>
                      <a:pt x="134" y="50"/>
                    </a:cubicBezTo>
                    <a:cubicBezTo>
                      <a:pt x="148" y="48"/>
                      <a:pt x="161" y="41"/>
                      <a:pt x="175" y="38"/>
                    </a:cubicBezTo>
                    <a:cubicBezTo>
                      <a:pt x="174" y="33"/>
                      <a:pt x="171" y="29"/>
                      <a:pt x="168" y="26"/>
                    </a:cubicBezTo>
                  </a:path>
                </a:pathLst>
              </a:custGeom>
              <a:solidFill>
                <a:srgbClr val="CEBEB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60" name="Freeform 344"/>
              <p:cNvSpPr>
                <a:spLocks/>
              </p:cNvSpPr>
              <p:nvPr/>
            </p:nvSpPr>
            <p:spPr bwMode="gray">
              <a:xfrm>
                <a:off x="104775" y="25633363"/>
                <a:ext cx="430213" cy="407988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53" y="38"/>
                  </a:cxn>
                  <a:cxn ang="0">
                    <a:pos x="114" y="60"/>
                  </a:cxn>
                  <a:cxn ang="0">
                    <a:pos x="114" y="64"/>
                  </a:cxn>
                  <a:cxn ang="0">
                    <a:pos x="67" y="69"/>
                  </a:cxn>
                  <a:cxn ang="0">
                    <a:pos x="115" y="92"/>
                  </a:cxn>
                  <a:cxn ang="0">
                    <a:pos x="35" y="65"/>
                  </a:cxn>
                  <a:cxn ang="0">
                    <a:pos x="0" y="0"/>
                  </a:cxn>
                </a:cxnLst>
                <a:rect l="0" t="0" r="r" b="b"/>
                <a:pathLst>
                  <a:path w="115" h="109">
                    <a:moveTo>
                      <a:pt x="15" y="15"/>
                    </a:moveTo>
                    <a:cubicBezTo>
                      <a:pt x="28" y="21"/>
                      <a:pt x="40" y="30"/>
                      <a:pt x="53" y="38"/>
                    </a:cubicBezTo>
                    <a:cubicBezTo>
                      <a:pt x="73" y="51"/>
                      <a:pt x="91" y="53"/>
                      <a:pt x="114" y="60"/>
                    </a:cubicBezTo>
                    <a:cubicBezTo>
                      <a:pt x="114" y="61"/>
                      <a:pt x="114" y="63"/>
                      <a:pt x="114" y="64"/>
                    </a:cubicBezTo>
                    <a:cubicBezTo>
                      <a:pt x="99" y="67"/>
                      <a:pt x="82" y="69"/>
                      <a:pt x="67" y="69"/>
                    </a:cubicBezTo>
                    <a:cubicBezTo>
                      <a:pt x="78" y="79"/>
                      <a:pt x="103" y="81"/>
                      <a:pt x="115" y="92"/>
                    </a:cubicBezTo>
                    <a:cubicBezTo>
                      <a:pt x="88" y="109"/>
                      <a:pt x="56" y="78"/>
                      <a:pt x="35" y="65"/>
                    </a:cubicBezTo>
                    <a:cubicBezTo>
                      <a:pt x="9" y="50"/>
                      <a:pt x="16" y="20"/>
                      <a:pt x="0" y="0"/>
                    </a:cubicBezTo>
                  </a:path>
                </a:pathLst>
              </a:custGeom>
              <a:solidFill>
                <a:srgbClr val="9B97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1061" name="Freeform 345"/>
              <p:cNvSpPr>
                <a:spLocks/>
              </p:cNvSpPr>
              <p:nvPr/>
            </p:nvSpPr>
            <p:spPr bwMode="gray">
              <a:xfrm>
                <a:off x="-3090863" y="25314276"/>
                <a:ext cx="468313" cy="600075"/>
              </a:xfrm>
              <a:custGeom>
                <a:avLst/>
                <a:gdLst/>
                <a:ahLst/>
                <a:cxnLst>
                  <a:cxn ang="0">
                    <a:pos x="85" y="0"/>
                  </a:cxn>
                  <a:cxn ang="0">
                    <a:pos x="42" y="76"/>
                  </a:cxn>
                  <a:cxn ang="0">
                    <a:pos x="0" y="160"/>
                  </a:cxn>
                  <a:cxn ang="0">
                    <a:pos x="62" y="88"/>
                  </a:cxn>
                  <a:cxn ang="0">
                    <a:pos x="85" y="73"/>
                  </a:cxn>
                  <a:cxn ang="0">
                    <a:pos x="87" y="47"/>
                  </a:cxn>
                  <a:cxn ang="0">
                    <a:pos x="125" y="29"/>
                  </a:cxn>
                  <a:cxn ang="0">
                    <a:pos x="125" y="21"/>
                  </a:cxn>
                  <a:cxn ang="0">
                    <a:pos x="91" y="12"/>
                  </a:cxn>
                </a:cxnLst>
                <a:rect l="0" t="0" r="r" b="b"/>
                <a:pathLst>
                  <a:path w="125" h="160">
                    <a:moveTo>
                      <a:pt x="85" y="0"/>
                    </a:moveTo>
                    <a:cubicBezTo>
                      <a:pt x="55" y="15"/>
                      <a:pt x="56" y="50"/>
                      <a:pt x="42" y="76"/>
                    </a:cubicBezTo>
                    <a:cubicBezTo>
                      <a:pt x="28" y="101"/>
                      <a:pt x="1" y="133"/>
                      <a:pt x="0" y="160"/>
                    </a:cubicBezTo>
                    <a:cubicBezTo>
                      <a:pt x="17" y="132"/>
                      <a:pt x="36" y="108"/>
                      <a:pt x="62" y="88"/>
                    </a:cubicBezTo>
                    <a:cubicBezTo>
                      <a:pt x="70" y="81"/>
                      <a:pt x="79" y="83"/>
                      <a:pt x="85" y="73"/>
                    </a:cubicBezTo>
                    <a:cubicBezTo>
                      <a:pt x="90" y="66"/>
                      <a:pt x="83" y="54"/>
                      <a:pt x="87" y="47"/>
                    </a:cubicBezTo>
                    <a:cubicBezTo>
                      <a:pt x="96" y="33"/>
                      <a:pt x="108" y="27"/>
                      <a:pt x="125" y="29"/>
                    </a:cubicBezTo>
                    <a:cubicBezTo>
                      <a:pt x="125" y="28"/>
                      <a:pt x="125" y="22"/>
                      <a:pt x="125" y="21"/>
                    </a:cubicBezTo>
                    <a:cubicBezTo>
                      <a:pt x="114" y="16"/>
                      <a:pt x="103" y="11"/>
                      <a:pt x="91" y="12"/>
                    </a:cubicBezTo>
                  </a:path>
                </a:pathLst>
              </a:custGeom>
              <a:solidFill>
                <a:srgbClr val="9B97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</p:grpSp>
        <p:grpSp>
          <p:nvGrpSpPr>
            <p:cNvPr id="861" name="Gruppieren 324"/>
            <p:cNvGrpSpPr/>
            <p:nvPr/>
          </p:nvGrpSpPr>
          <p:grpSpPr bwMode="gray">
            <a:xfrm>
              <a:off x="2724922" y="3099556"/>
              <a:ext cx="1085439" cy="2253173"/>
              <a:chOff x="1908175" y="1847020"/>
              <a:chExt cx="1797050" cy="3728281"/>
            </a:xfrm>
            <a:effectLst>
              <a:outerShdw blurRad="127000" dist="6350" dir="18900000" sy="23000" kx="-1200000" algn="bl" rotWithShape="0">
                <a:prstClr val="black">
                  <a:alpha val="10000"/>
                </a:prstClr>
              </a:outerShdw>
            </a:effectLst>
          </p:grpSpPr>
          <p:sp>
            <p:nvSpPr>
              <p:cNvPr id="862" name="Rechteck 11"/>
              <p:cNvSpPr/>
              <p:nvPr/>
            </p:nvSpPr>
            <p:spPr bwMode="gray">
              <a:xfrm>
                <a:off x="2626519" y="3383756"/>
                <a:ext cx="335756" cy="92869"/>
              </a:xfrm>
              <a:prstGeom prst="rect">
                <a:avLst/>
              </a:prstGeom>
              <a:solidFill>
                <a:srgbClr val="C2D1E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3" name="Freeform 9"/>
              <p:cNvSpPr>
                <a:spLocks/>
              </p:cNvSpPr>
              <p:nvPr/>
            </p:nvSpPr>
            <p:spPr bwMode="gray">
              <a:xfrm>
                <a:off x="2400300" y="3458397"/>
                <a:ext cx="1016000" cy="1985141"/>
              </a:xfrm>
              <a:custGeom>
                <a:avLst/>
                <a:gdLst>
                  <a:gd name="connsiteX0" fmla="*/ 9431 w 10000"/>
                  <a:gd name="connsiteY0" fmla="*/ 8660 h 10000"/>
                  <a:gd name="connsiteX1" fmla="*/ 8663 w 10000"/>
                  <a:gd name="connsiteY1" fmla="*/ 5434 h 10000"/>
                  <a:gd name="connsiteX2" fmla="*/ 8515 w 10000"/>
                  <a:gd name="connsiteY2" fmla="*/ 2295 h 10000"/>
                  <a:gd name="connsiteX3" fmla="*/ 8465 w 10000"/>
                  <a:gd name="connsiteY3" fmla="*/ 2295 h 10000"/>
                  <a:gd name="connsiteX4" fmla="*/ 7847 w 10000"/>
                  <a:gd name="connsiteY4" fmla="*/ 2370 h 10000"/>
                  <a:gd name="connsiteX5" fmla="*/ 6213 w 10000"/>
                  <a:gd name="connsiteY5" fmla="*/ 2531 h 10000"/>
                  <a:gd name="connsiteX6" fmla="*/ 6040 w 10000"/>
                  <a:gd name="connsiteY6" fmla="*/ 2333 h 10000"/>
                  <a:gd name="connsiteX7" fmla="*/ 4901 w 10000"/>
                  <a:gd name="connsiteY7" fmla="*/ 87 h 10000"/>
                  <a:gd name="connsiteX8" fmla="*/ 2500 w 10000"/>
                  <a:gd name="connsiteY8" fmla="*/ 50 h 10000"/>
                  <a:gd name="connsiteX9" fmla="*/ 2129 w 10000"/>
                  <a:gd name="connsiteY9" fmla="*/ 2196 h 10000"/>
                  <a:gd name="connsiteX10" fmla="*/ 2153 w 10000"/>
                  <a:gd name="connsiteY10" fmla="*/ 2382 h 10000"/>
                  <a:gd name="connsiteX11" fmla="*/ 1881 w 10000"/>
                  <a:gd name="connsiteY11" fmla="*/ 2481 h 10000"/>
                  <a:gd name="connsiteX12" fmla="*/ 693 w 10000"/>
                  <a:gd name="connsiteY12" fmla="*/ 2395 h 10000"/>
                  <a:gd name="connsiteX13" fmla="*/ 248 w 10000"/>
                  <a:gd name="connsiteY13" fmla="*/ 2325 h 10000"/>
                  <a:gd name="connsiteX14" fmla="*/ 644 w 10000"/>
                  <a:gd name="connsiteY14" fmla="*/ 5012 h 10000"/>
                  <a:gd name="connsiteX15" fmla="*/ 396 w 10000"/>
                  <a:gd name="connsiteY15" fmla="*/ 7804 h 10000"/>
                  <a:gd name="connsiteX16" fmla="*/ 792 w 10000"/>
                  <a:gd name="connsiteY16" fmla="*/ 8486 h 10000"/>
                  <a:gd name="connsiteX17" fmla="*/ 347 w 10000"/>
                  <a:gd name="connsiteY17" fmla="*/ 8710 h 10000"/>
                  <a:gd name="connsiteX18" fmla="*/ 0 w 10000"/>
                  <a:gd name="connsiteY18" fmla="*/ 9467 h 10000"/>
                  <a:gd name="connsiteX19" fmla="*/ 74 w 10000"/>
                  <a:gd name="connsiteY19" fmla="*/ 9467 h 10000"/>
                  <a:gd name="connsiteX20" fmla="*/ 297 w 10000"/>
                  <a:gd name="connsiteY20" fmla="*/ 9479 h 10000"/>
                  <a:gd name="connsiteX21" fmla="*/ 866 w 10000"/>
                  <a:gd name="connsiteY21" fmla="*/ 9479 h 10000"/>
                  <a:gd name="connsiteX22" fmla="*/ 1510 w 10000"/>
                  <a:gd name="connsiteY22" fmla="*/ 9454 h 10000"/>
                  <a:gd name="connsiteX23" fmla="*/ 2277 w 10000"/>
                  <a:gd name="connsiteY23" fmla="*/ 9380 h 10000"/>
                  <a:gd name="connsiteX24" fmla="*/ 2599 w 10000"/>
                  <a:gd name="connsiteY24" fmla="*/ 9380 h 10000"/>
                  <a:gd name="connsiteX25" fmla="*/ 2797 w 10000"/>
                  <a:gd name="connsiteY25" fmla="*/ 9392 h 10000"/>
                  <a:gd name="connsiteX26" fmla="*/ 3119 w 10000"/>
                  <a:gd name="connsiteY26" fmla="*/ 8772 h 10000"/>
                  <a:gd name="connsiteX27" fmla="*/ 3342 w 10000"/>
                  <a:gd name="connsiteY27" fmla="*/ 6551 h 10000"/>
                  <a:gd name="connsiteX28" fmla="*/ 3589 w 10000"/>
                  <a:gd name="connsiteY28" fmla="*/ 3970 h 10000"/>
                  <a:gd name="connsiteX29" fmla="*/ 4109 w 10000"/>
                  <a:gd name="connsiteY29" fmla="*/ 3040 h 10000"/>
                  <a:gd name="connsiteX30" fmla="*/ 4431 w 10000"/>
                  <a:gd name="connsiteY30" fmla="*/ 2792 h 10000"/>
                  <a:gd name="connsiteX31" fmla="*/ 5817 w 10000"/>
                  <a:gd name="connsiteY31" fmla="*/ 6476 h 10000"/>
                  <a:gd name="connsiteX32" fmla="*/ 6559 w 10000"/>
                  <a:gd name="connsiteY32" fmla="*/ 8759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4 h 10000"/>
                  <a:gd name="connsiteX42" fmla="*/ 9431 w 10000"/>
                  <a:gd name="connsiteY42" fmla="*/ 8660 h 10000"/>
                  <a:gd name="connsiteX0" fmla="*/ 9431 w 10000"/>
                  <a:gd name="connsiteY0" fmla="*/ 8660 h 10000"/>
                  <a:gd name="connsiteX1" fmla="*/ 8663 w 10000"/>
                  <a:gd name="connsiteY1" fmla="*/ 5434 h 10000"/>
                  <a:gd name="connsiteX2" fmla="*/ 8515 w 10000"/>
                  <a:gd name="connsiteY2" fmla="*/ 2295 h 10000"/>
                  <a:gd name="connsiteX3" fmla="*/ 8465 w 10000"/>
                  <a:gd name="connsiteY3" fmla="*/ 2295 h 10000"/>
                  <a:gd name="connsiteX4" fmla="*/ 7847 w 10000"/>
                  <a:gd name="connsiteY4" fmla="*/ 2370 h 10000"/>
                  <a:gd name="connsiteX5" fmla="*/ 6213 w 10000"/>
                  <a:gd name="connsiteY5" fmla="*/ 2531 h 10000"/>
                  <a:gd name="connsiteX6" fmla="*/ 6040 w 10000"/>
                  <a:gd name="connsiteY6" fmla="*/ 2333 h 10000"/>
                  <a:gd name="connsiteX7" fmla="*/ 4901 w 10000"/>
                  <a:gd name="connsiteY7" fmla="*/ 87 h 10000"/>
                  <a:gd name="connsiteX8" fmla="*/ 2500 w 10000"/>
                  <a:gd name="connsiteY8" fmla="*/ 50 h 10000"/>
                  <a:gd name="connsiteX9" fmla="*/ 2129 w 10000"/>
                  <a:gd name="connsiteY9" fmla="*/ 2196 h 10000"/>
                  <a:gd name="connsiteX10" fmla="*/ 2153 w 10000"/>
                  <a:gd name="connsiteY10" fmla="*/ 2382 h 10000"/>
                  <a:gd name="connsiteX11" fmla="*/ 1881 w 10000"/>
                  <a:gd name="connsiteY11" fmla="*/ 2481 h 10000"/>
                  <a:gd name="connsiteX12" fmla="*/ 693 w 10000"/>
                  <a:gd name="connsiteY12" fmla="*/ 2324 h 10000"/>
                  <a:gd name="connsiteX13" fmla="*/ 248 w 10000"/>
                  <a:gd name="connsiteY13" fmla="*/ 2325 h 10000"/>
                  <a:gd name="connsiteX14" fmla="*/ 644 w 10000"/>
                  <a:gd name="connsiteY14" fmla="*/ 5012 h 10000"/>
                  <a:gd name="connsiteX15" fmla="*/ 396 w 10000"/>
                  <a:gd name="connsiteY15" fmla="*/ 7804 h 10000"/>
                  <a:gd name="connsiteX16" fmla="*/ 792 w 10000"/>
                  <a:gd name="connsiteY16" fmla="*/ 8486 h 10000"/>
                  <a:gd name="connsiteX17" fmla="*/ 347 w 10000"/>
                  <a:gd name="connsiteY17" fmla="*/ 8710 h 10000"/>
                  <a:gd name="connsiteX18" fmla="*/ 0 w 10000"/>
                  <a:gd name="connsiteY18" fmla="*/ 9467 h 10000"/>
                  <a:gd name="connsiteX19" fmla="*/ 74 w 10000"/>
                  <a:gd name="connsiteY19" fmla="*/ 9467 h 10000"/>
                  <a:gd name="connsiteX20" fmla="*/ 297 w 10000"/>
                  <a:gd name="connsiteY20" fmla="*/ 9479 h 10000"/>
                  <a:gd name="connsiteX21" fmla="*/ 866 w 10000"/>
                  <a:gd name="connsiteY21" fmla="*/ 9479 h 10000"/>
                  <a:gd name="connsiteX22" fmla="*/ 1510 w 10000"/>
                  <a:gd name="connsiteY22" fmla="*/ 9454 h 10000"/>
                  <a:gd name="connsiteX23" fmla="*/ 2277 w 10000"/>
                  <a:gd name="connsiteY23" fmla="*/ 9380 h 10000"/>
                  <a:gd name="connsiteX24" fmla="*/ 2599 w 10000"/>
                  <a:gd name="connsiteY24" fmla="*/ 9380 h 10000"/>
                  <a:gd name="connsiteX25" fmla="*/ 2797 w 10000"/>
                  <a:gd name="connsiteY25" fmla="*/ 9392 h 10000"/>
                  <a:gd name="connsiteX26" fmla="*/ 3119 w 10000"/>
                  <a:gd name="connsiteY26" fmla="*/ 8772 h 10000"/>
                  <a:gd name="connsiteX27" fmla="*/ 3342 w 10000"/>
                  <a:gd name="connsiteY27" fmla="*/ 6551 h 10000"/>
                  <a:gd name="connsiteX28" fmla="*/ 3589 w 10000"/>
                  <a:gd name="connsiteY28" fmla="*/ 3970 h 10000"/>
                  <a:gd name="connsiteX29" fmla="*/ 4109 w 10000"/>
                  <a:gd name="connsiteY29" fmla="*/ 3040 h 10000"/>
                  <a:gd name="connsiteX30" fmla="*/ 4431 w 10000"/>
                  <a:gd name="connsiteY30" fmla="*/ 2792 h 10000"/>
                  <a:gd name="connsiteX31" fmla="*/ 5817 w 10000"/>
                  <a:gd name="connsiteY31" fmla="*/ 6476 h 10000"/>
                  <a:gd name="connsiteX32" fmla="*/ 6559 w 10000"/>
                  <a:gd name="connsiteY32" fmla="*/ 8759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4 h 10000"/>
                  <a:gd name="connsiteX42" fmla="*/ 9431 w 10000"/>
                  <a:gd name="connsiteY42" fmla="*/ 8660 h 10000"/>
                  <a:gd name="connsiteX0" fmla="*/ 9431 w 10000"/>
                  <a:gd name="connsiteY0" fmla="*/ 8660 h 10000"/>
                  <a:gd name="connsiteX1" fmla="*/ 8663 w 10000"/>
                  <a:gd name="connsiteY1" fmla="*/ 5434 h 10000"/>
                  <a:gd name="connsiteX2" fmla="*/ 8515 w 10000"/>
                  <a:gd name="connsiteY2" fmla="*/ 2295 h 10000"/>
                  <a:gd name="connsiteX3" fmla="*/ 8465 w 10000"/>
                  <a:gd name="connsiteY3" fmla="*/ 2295 h 10000"/>
                  <a:gd name="connsiteX4" fmla="*/ 7847 w 10000"/>
                  <a:gd name="connsiteY4" fmla="*/ 2370 h 10000"/>
                  <a:gd name="connsiteX5" fmla="*/ 6213 w 10000"/>
                  <a:gd name="connsiteY5" fmla="*/ 2531 h 10000"/>
                  <a:gd name="connsiteX6" fmla="*/ 6040 w 10000"/>
                  <a:gd name="connsiteY6" fmla="*/ 2333 h 10000"/>
                  <a:gd name="connsiteX7" fmla="*/ 4901 w 10000"/>
                  <a:gd name="connsiteY7" fmla="*/ 87 h 10000"/>
                  <a:gd name="connsiteX8" fmla="*/ 2500 w 10000"/>
                  <a:gd name="connsiteY8" fmla="*/ 50 h 10000"/>
                  <a:gd name="connsiteX9" fmla="*/ 2129 w 10000"/>
                  <a:gd name="connsiteY9" fmla="*/ 2196 h 10000"/>
                  <a:gd name="connsiteX10" fmla="*/ 2153 w 10000"/>
                  <a:gd name="connsiteY10" fmla="*/ 2382 h 10000"/>
                  <a:gd name="connsiteX11" fmla="*/ 1740 w 10000"/>
                  <a:gd name="connsiteY11" fmla="*/ 2434 h 10000"/>
                  <a:gd name="connsiteX12" fmla="*/ 693 w 10000"/>
                  <a:gd name="connsiteY12" fmla="*/ 2324 h 10000"/>
                  <a:gd name="connsiteX13" fmla="*/ 248 w 10000"/>
                  <a:gd name="connsiteY13" fmla="*/ 2325 h 10000"/>
                  <a:gd name="connsiteX14" fmla="*/ 644 w 10000"/>
                  <a:gd name="connsiteY14" fmla="*/ 5012 h 10000"/>
                  <a:gd name="connsiteX15" fmla="*/ 396 w 10000"/>
                  <a:gd name="connsiteY15" fmla="*/ 7804 h 10000"/>
                  <a:gd name="connsiteX16" fmla="*/ 792 w 10000"/>
                  <a:gd name="connsiteY16" fmla="*/ 8486 h 10000"/>
                  <a:gd name="connsiteX17" fmla="*/ 347 w 10000"/>
                  <a:gd name="connsiteY17" fmla="*/ 8710 h 10000"/>
                  <a:gd name="connsiteX18" fmla="*/ 0 w 10000"/>
                  <a:gd name="connsiteY18" fmla="*/ 9467 h 10000"/>
                  <a:gd name="connsiteX19" fmla="*/ 74 w 10000"/>
                  <a:gd name="connsiteY19" fmla="*/ 9467 h 10000"/>
                  <a:gd name="connsiteX20" fmla="*/ 297 w 10000"/>
                  <a:gd name="connsiteY20" fmla="*/ 9479 h 10000"/>
                  <a:gd name="connsiteX21" fmla="*/ 866 w 10000"/>
                  <a:gd name="connsiteY21" fmla="*/ 9479 h 10000"/>
                  <a:gd name="connsiteX22" fmla="*/ 1510 w 10000"/>
                  <a:gd name="connsiteY22" fmla="*/ 9454 h 10000"/>
                  <a:gd name="connsiteX23" fmla="*/ 2277 w 10000"/>
                  <a:gd name="connsiteY23" fmla="*/ 9380 h 10000"/>
                  <a:gd name="connsiteX24" fmla="*/ 2599 w 10000"/>
                  <a:gd name="connsiteY24" fmla="*/ 9380 h 10000"/>
                  <a:gd name="connsiteX25" fmla="*/ 2797 w 10000"/>
                  <a:gd name="connsiteY25" fmla="*/ 9392 h 10000"/>
                  <a:gd name="connsiteX26" fmla="*/ 3119 w 10000"/>
                  <a:gd name="connsiteY26" fmla="*/ 8772 h 10000"/>
                  <a:gd name="connsiteX27" fmla="*/ 3342 w 10000"/>
                  <a:gd name="connsiteY27" fmla="*/ 6551 h 10000"/>
                  <a:gd name="connsiteX28" fmla="*/ 3589 w 10000"/>
                  <a:gd name="connsiteY28" fmla="*/ 3970 h 10000"/>
                  <a:gd name="connsiteX29" fmla="*/ 4109 w 10000"/>
                  <a:gd name="connsiteY29" fmla="*/ 3040 h 10000"/>
                  <a:gd name="connsiteX30" fmla="*/ 4431 w 10000"/>
                  <a:gd name="connsiteY30" fmla="*/ 2792 h 10000"/>
                  <a:gd name="connsiteX31" fmla="*/ 5817 w 10000"/>
                  <a:gd name="connsiteY31" fmla="*/ 6476 h 10000"/>
                  <a:gd name="connsiteX32" fmla="*/ 6559 w 10000"/>
                  <a:gd name="connsiteY32" fmla="*/ 8759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4 h 10000"/>
                  <a:gd name="connsiteX42" fmla="*/ 9431 w 10000"/>
                  <a:gd name="connsiteY42" fmla="*/ 8660 h 10000"/>
                  <a:gd name="connsiteX0" fmla="*/ 9431 w 10000"/>
                  <a:gd name="connsiteY0" fmla="*/ 8660 h 10000"/>
                  <a:gd name="connsiteX1" fmla="*/ 8663 w 10000"/>
                  <a:gd name="connsiteY1" fmla="*/ 5434 h 10000"/>
                  <a:gd name="connsiteX2" fmla="*/ 8515 w 10000"/>
                  <a:gd name="connsiteY2" fmla="*/ 2295 h 10000"/>
                  <a:gd name="connsiteX3" fmla="*/ 8465 w 10000"/>
                  <a:gd name="connsiteY3" fmla="*/ 2295 h 10000"/>
                  <a:gd name="connsiteX4" fmla="*/ 7847 w 10000"/>
                  <a:gd name="connsiteY4" fmla="*/ 2370 h 10000"/>
                  <a:gd name="connsiteX5" fmla="*/ 6213 w 10000"/>
                  <a:gd name="connsiteY5" fmla="*/ 2531 h 10000"/>
                  <a:gd name="connsiteX6" fmla="*/ 6040 w 10000"/>
                  <a:gd name="connsiteY6" fmla="*/ 2333 h 10000"/>
                  <a:gd name="connsiteX7" fmla="*/ 4901 w 10000"/>
                  <a:gd name="connsiteY7" fmla="*/ 87 h 10000"/>
                  <a:gd name="connsiteX8" fmla="*/ 2500 w 10000"/>
                  <a:gd name="connsiteY8" fmla="*/ 50 h 10000"/>
                  <a:gd name="connsiteX9" fmla="*/ 2129 w 10000"/>
                  <a:gd name="connsiteY9" fmla="*/ 2196 h 10000"/>
                  <a:gd name="connsiteX10" fmla="*/ 2036 w 10000"/>
                  <a:gd name="connsiteY10" fmla="*/ 2347 h 10000"/>
                  <a:gd name="connsiteX11" fmla="*/ 1740 w 10000"/>
                  <a:gd name="connsiteY11" fmla="*/ 2434 h 10000"/>
                  <a:gd name="connsiteX12" fmla="*/ 693 w 10000"/>
                  <a:gd name="connsiteY12" fmla="*/ 2324 h 10000"/>
                  <a:gd name="connsiteX13" fmla="*/ 248 w 10000"/>
                  <a:gd name="connsiteY13" fmla="*/ 2325 h 10000"/>
                  <a:gd name="connsiteX14" fmla="*/ 644 w 10000"/>
                  <a:gd name="connsiteY14" fmla="*/ 5012 h 10000"/>
                  <a:gd name="connsiteX15" fmla="*/ 396 w 10000"/>
                  <a:gd name="connsiteY15" fmla="*/ 7804 h 10000"/>
                  <a:gd name="connsiteX16" fmla="*/ 792 w 10000"/>
                  <a:gd name="connsiteY16" fmla="*/ 8486 h 10000"/>
                  <a:gd name="connsiteX17" fmla="*/ 347 w 10000"/>
                  <a:gd name="connsiteY17" fmla="*/ 8710 h 10000"/>
                  <a:gd name="connsiteX18" fmla="*/ 0 w 10000"/>
                  <a:gd name="connsiteY18" fmla="*/ 9467 h 10000"/>
                  <a:gd name="connsiteX19" fmla="*/ 74 w 10000"/>
                  <a:gd name="connsiteY19" fmla="*/ 9467 h 10000"/>
                  <a:gd name="connsiteX20" fmla="*/ 297 w 10000"/>
                  <a:gd name="connsiteY20" fmla="*/ 9479 h 10000"/>
                  <a:gd name="connsiteX21" fmla="*/ 866 w 10000"/>
                  <a:gd name="connsiteY21" fmla="*/ 9479 h 10000"/>
                  <a:gd name="connsiteX22" fmla="*/ 1510 w 10000"/>
                  <a:gd name="connsiteY22" fmla="*/ 9454 h 10000"/>
                  <a:gd name="connsiteX23" fmla="*/ 2277 w 10000"/>
                  <a:gd name="connsiteY23" fmla="*/ 9380 h 10000"/>
                  <a:gd name="connsiteX24" fmla="*/ 2599 w 10000"/>
                  <a:gd name="connsiteY24" fmla="*/ 9380 h 10000"/>
                  <a:gd name="connsiteX25" fmla="*/ 2797 w 10000"/>
                  <a:gd name="connsiteY25" fmla="*/ 9392 h 10000"/>
                  <a:gd name="connsiteX26" fmla="*/ 3119 w 10000"/>
                  <a:gd name="connsiteY26" fmla="*/ 8772 h 10000"/>
                  <a:gd name="connsiteX27" fmla="*/ 3342 w 10000"/>
                  <a:gd name="connsiteY27" fmla="*/ 6551 h 10000"/>
                  <a:gd name="connsiteX28" fmla="*/ 3589 w 10000"/>
                  <a:gd name="connsiteY28" fmla="*/ 3970 h 10000"/>
                  <a:gd name="connsiteX29" fmla="*/ 4109 w 10000"/>
                  <a:gd name="connsiteY29" fmla="*/ 3040 h 10000"/>
                  <a:gd name="connsiteX30" fmla="*/ 4431 w 10000"/>
                  <a:gd name="connsiteY30" fmla="*/ 2792 h 10000"/>
                  <a:gd name="connsiteX31" fmla="*/ 5817 w 10000"/>
                  <a:gd name="connsiteY31" fmla="*/ 6476 h 10000"/>
                  <a:gd name="connsiteX32" fmla="*/ 6559 w 10000"/>
                  <a:gd name="connsiteY32" fmla="*/ 8759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4 h 10000"/>
                  <a:gd name="connsiteX42" fmla="*/ 9431 w 10000"/>
                  <a:gd name="connsiteY42" fmla="*/ 8660 h 10000"/>
                  <a:gd name="connsiteX0" fmla="*/ 9431 w 10000"/>
                  <a:gd name="connsiteY0" fmla="*/ 8660 h 10000"/>
                  <a:gd name="connsiteX1" fmla="*/ 8663 w 10000"/>
                  <a:gd name="connsiteY1" fmla="*/ 5434 h 10000"/>
                  <a:gd name="connsiteX2" fmla="*/ 8515 w 10000"/>
                  <a:gd name="connsiteY2" fmla="*/ 2295 h 10000"/>
                  <a:gd name="connsiteX3" fmla="*/ 8465 w 10000"/>
                  <a:gd name="connsiteY3" fmla="*/ 2295 h 10000"/>
                  <a:gd name="connsiteX4" fmla="*/ 7847 w 10000"/>
                  <a:gd name="connsiteY4" fmla="*/ 2370 h 10000"/>
                  <a:gd name="connsiteX5" fmla="*/ 6213 w 10000"/>
                  <a:gd name="connsiteY5" fmla="*/ 2531 h 10000"/>
                  <a:gd name="connsiteX6" fmla="*/ 6040 w 10000"/>
                  <a:gd name="connsiteY6" fmla="*/ 2333 h 10000"/>
                  <a:gd name="connsiteX7" fmla="*/ 4901 w 10000"/>
                  <a:gd name="connsiteY7" fmla="*/ 87 h 10000"/>
                  <a:gd name="connsiteX8" fmla="*/ 2500 w 10000"/>
                  <a:gd name="connsiteY8" fmla="*/ 50 h 10000"/>
                  <a:gd name="connsiteX9" fmla="*/ 2012 w 10000"/>
                  <a:gd name="connsiteY9" fmla="*/ 2196 h 10000"/>
                  <a:gd name="connsiteX10" fmla="*/ 2036 w 10000"/>
                  <a:gd name="connsiteY10" fmla="*/ 2347 h 10000"/>
                  <a:gd name="connsiteX11" fmla="*/ 1740 w 10000"/>
                  <a:gd name="connsiteY11" fmla="*/ 2434 h 10000"/>
                  <a:gd name="connsiteX12" fmla="*/ 693 w 10000"/>
                  <a:gd name="connsiteY12" fmla="*/ 2324 h 10000"/>
                  <a:gd name="connsiteX13" fmla="*/ 248 w 10000"/>
                  <a:gd name="connsiteY13" fmla="*/ 2325 h 10000"/>
                  <a:gd name="connsiteX14" fmla="*/ 644 w 10000"/>
                  <a:gd name="connsiteY14" fmla="*/ 5012 h 10000"/>
                  <a:gd name="connsiteX15" fmla="*/ 396 w 10000"/>
                  <a:gd name="connsiteY15" fmla="*/ 7804 h 10000"/>
                  <a:gd name="connsiteX16" fmla="*/ 792 w 10000"/>
                  <a:gd name="connsiteY16" fmla="*/ 8486 h 10000"/>
                  <a:gd name="connsiteX17" fmla="*/ 347 w 10000"/>
                  <a:gd name="connsiteY17" fmla="*/ 8710 h 10000"/>
                  <a:gd name="connsiteX18" fmla="*/ 0 w 10000"/>
                  <a:gd name="connsiteY18" fmla="*/ 9467 h 10000"/>
                  <a:gd name="connsiteX19" fmla="*/ 74 w 10000"/>
                  <a:gd name="connsiteY19" fmla="*/ 9467 h 10000"/>
                  <a:gd name="connsiteX20" fmla="*/ 297 w 10000"/>
                  <a:gd name="connsiteY20" fmla="*/ 9479 h 10000"/>
                  <a:gd name="connsiteX21" fmla="*/ 866 w 10000"/>
                  <a:gd name="connsiteY21" fmla="*/ 9479 h 10000"/>
                  <a:gd name="connsiteX22" fmla="*/ 1510 w 10000"/>
                  <a:gd name="connsiteY22" fmla="*/ 9454 h 10000"/>
                  <a:gd name="connsiteX23" fmla="*/ 2277 w 10000"/>
                  <a:gd name="connsiteY23" fmla="*/ 9380 h 10000"/>
                  <a:gd name="connsiteX24" fmla="*/ 2599 w 10000"/>
                  <a:gd name="connsiteY24" fmla="*/ 9380 h 10000"/>
                  <a:gd name="connsiteX25" fmla="*/ 2797 w 10000"/>
                  <a:gd name="connsiteY25" fmla="*/ 9392 h 10000"/>
                  <a:gd name="connsiteX26" fmla="*/ 3119 w 10000"/>
                  <a:gd name="connsiteY26" fmla="*/ 8772 h 10000"/>
                  <a:gd name="connsiteX27" fmla="*/ 3342 w 10000"/>
                  <a:gd name="connsiteY27" fmla="*/ 6551 h 10000"/>
                  <a:gd name="connsiteX28" fmla="*/ 3589 w 10000"/>
                  <a:gd name="connsiteY28" fmla="*/ 3970 h 10000"/>
                  <a:gd name="connsiteX29" fmla="*/ 4109 w 10000"/>
                  <a:gd name="connsiteY29" fmla="*/ 3040 h 10000"/>
                  <a:gd name="connsiteX30" fmla="*/ 4431 w 10000"/>
                  <a:gd name="connsiteY30" fmla="*/ 2792 h 10000"/>
                  <a:gd name="connsiteX31" fmla="*/ 5817 w 10000"/>
                  <a:gd name="connsiteY31" fmla="*/ 6476 h 10000"/>
                  <a:gd name="connsiteX32" fmla="*/ 6559 w 10000"/>
                  <a:gd name="connsiteY32" fmla="*/ 8759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4 h 10000"/>
                  <a:gd name="connsiteX42" fmla="*/ 9431 w 10000"/>
                  <a:gd name="connsiteY42" fmla="*/ 8660 h 10000"/>
                  <a:gd name="connsiteX0" fmla="*/ 9431 w 10000"/>
                  <a:gd name="connsiteY0" fmla="*/ 8648 h 9988"/>
                  <a:gd name="connsiteX1" fmla="*/ 8663 w 10000"/>
                  <a:gd name="connsiteY1" fmla="*/ 5422 h 9988"/>
                  <a:gd name="connsiteX2" fmla="*/ 8515 w 10000"/>
                  <a:gd name="connsiteY2" fmla="*/ 2283 h 9988"/>
                  <a:gd name="connsiteX3" fmla="*/ 8465 w 10000"/>
                  <a:gd name="connsiteY3" fmla="*/ 2283 h 9988"/>
                  <a:gd name="connsiteX4" fmla="*/ 7847 w 10000"/>
                  <a:gd name="connsiteY4" fmla="*/ 2358 h 9988"/>
                  <a:gd name="connsiteX5" fmla="*/ 6213 w 10000"/>
                  <a:gd name="connsiteY5" fmla="*/ 2519 h 9988"/>
                  <a:gd name="connsiteX6" fmla="*/ 6040 w 10000"/>
                  <a:gd name="connsiteY6" fmla="*/ 2321 h 9988"/>
                  <a:gd name="connsiteX7" fmla="*/ 4901 w 10000"/>
                  <a:gd name="connsiteY7" fmla="*/ 75 h 9988"/>
                  <a:gd name="connsiteX8" fmla="*/ 2336 w 10000"/>
                  <a:gd name="connsiteY8" fmla="*/ 50 h 9988"/>
                  <a:gd name="connsiteX9" fmla="*/ 2012 w 10000"/>
                  <a:gd name="connsiteY9" fmla="*/ 2184 h 9988"/>
                  <a:gd name="connsiteX10" fmla="*/ 2036 w 10000"/>
                  <a:gd name="connsiteY10" fmla="*/ 2335 h 9988"/>
                  <a:gd name="connsiteX11" fmla="*/ 1740 w 10000"/>
                  <a:gd name="connsiteY11" fmla="*/ 2422 h 9988"/>
                  <a:gd name="connsiteX12" fmla="*/ 693 w 10000"/>
                  <a:gd name="connsiteY12" fmla="*/ 2312 h 9988"/>
                  <a:gd name="connsiteX13" fmla="*/ 248 w 10000"/>
                  <a:gd name="connsiteY13" fmla="*/ 2313 h 9988"/>
                  <a:gd name="connsiteX14" fmla="*/ 644 w 10000"/>
                  <a:gd name="connsiteY14" fmla="*/ 5000 h 9988"/>
                  <a:gd name="connsiteX15" fmla="*/ 396 w 10000"/>
                  <a:gd name="connsiteY15" fmla="*/ 7792 h 9988"/>
                  <a:gd name="connsiteX16" fmla="*/ 792 w 10000"/>
                  <a:gd name="connsiteY16" fmla="*/ 8474 h 9988"/>
                  <a:gd name="connsiteX17" fmla="*/ 347 w 10000"/>
                  <a:gd name="connsiteY17" fmla="*/ 8698 h 9988"/>
                  <a:gd name="connsiteX18" fmla="*/ 0 w 10000"/>
                  <a:gd name="connsiteY18" fmla="*/ 9455 h 9988"/>
                  <a:gd name="connsiteX19" fmla="*/ 74 w 10000"/>
                  <a:gd name="connsiteY19" fmla="*/ 9455 h 9988"/>
                  <a:gd name="connsiteX20" fmla="*/ 297 w 10000"/>
                  <a:gd name="connsiteY20" fmla="*/ 9467 h 9988"/>
                  <a:gd name="connsiteX21" fmla="*/ 866 w 10000"/>
                  <a:gd name="connsiteY21" fmla="*/ 9467 h 9988"/>
                  <a:gd name="connsiteX22" fmla="*/ 1510 w 10000"/>
                  <a:gd name="connsiteY22" fmla="*/ 9442 h 9988"/>
                  <a:gd name="connsiteX23" fmla="*/ 2277 w 10000"/>
                  <a:gd name="connsiteY23" fmla="*/ 9368 h 9988"/>
                  <a:gd name="connsiteX24" fmla="*/ 2599 w 10000"/>
                  <a:gd name="connsiteY24" fmla="*/ 9368 h 9988"/>
                  <a:gd name="connsiteX25" fmla="*/ 2797 w 10000"/>
                  <a:gd name="connsiteY25" fmla="*/ 9380 h 9988"/>
                  <a:gd name="connsiteX26" fmla="*/ 3119 w 10000"/>
                  <a:gd name="connsiteY26" fmla="*/ 8760 h 9988"/>
                  <a:gd name="connsiteX27" fmla="*/ 3342 w 10000"/>
                  <a:gd name="connsiteY27" fmla="*/ 6539 h 9988"/>
                  <a:gd name="connsiteX28" fmla="*/ 3589 w 10000"/>
                  <a:gd name="connsiteY28" fmla="*/ 3958 h 9988"/>
                  <a:gd name="connsiteX29" fmla="*/ 4109 w 10000"/>
                  <a:gd name="connsiteY29" fmla="*/ 3028 h 9988"/>
                  <a:gd name="connsiteX30" fmla="*/ 4431 w 10000"/>
                  <a:gd name="connsiteY30" fmla="*/ 2780 h 9988"/>
                  <a:gd name="connsiteX31" fmla="*/ 5817 w 10000"/>
                  <a:gd name="connsiteY31" fmla="*/ 6464 h 9988"/>
                  <a:gd name="connsiteX32" fmla="*/ 6559 w 10000"/>
                  <a:gd name="connsiteY32" fmla="*/ 8747 h 9988"/>
                  <a:gd name="connsiteX33" fmla="*/ 7624 w 10000"/>
                  <a:gd name="connsiteY33" fmla="*/ 9690 h 9988"/>
                  <a:gd name="connsiteX34" fmla="*/ 8144 w 10000"/>
                  <a:gd name="connsiteY34" fmla="*/ 9988 h 9988"/>
                  <a:gd name="connsiteX35" fmla="*/ 8416 w 10000"/>
                  <a:gd name="connsiteY35" fmla="*/ 9889 h 9988"/>
                  <a:gd name="connsiteX36" fmla="*/ 8936 w 10000"/>
                  <a:gd name="connsiteY36" fmla="*/ 9827 h 9988"/>
                  <a:gd name="connsiteX37" fmla="*/ 9381 w 10000"/>
                  <a:gd name="connsiteY37" fmla="*/ 9765 h 9988"/>
                  <a:gd name="connsiteX38" fmla="*/ 9777 w 10000"/>
                  <a:gd name="connsiteY38" fmla="*/ 9665 h 9988"/>
                  <a:gd name="connsiteX39" fmla="*/ 9926 w 10000"/>
                  <a:gd name="connsiteY39" fmla="*/ 9653 h 9988"/>
                  <a:gd name="connsiteX40" fmla="*/ 9901 w 10000"/>
                  <a:gd name="connsiteY40" fmla="*/ 9628 h 9988"/>
                  <a:gd name="connsiteX41" fmla="*/ 9950 w 10000"/>
                  <a:gd name="connsiteY41" fmla="*/ 9182 h 9988"/>
                  <a:gd name="connsiteX42" fmla="*/ 9431 w 10000"/>
                  <a:gd name="connsiteY42" fmla="*/ 8648 h 9988"/>
                  <a:gd name="connsiteX0" fmla="*/ 9431 w 10000"/>
                  <a:gd name="connsiteY0" fmla="*/ 8658 h 10000"/>
                  <a:gd name="connsiteX1" fmla="*/ 8663 w 10000"/>
                  <a:gd name="connsiteY1" fmla="*/ 5429 h 10000"/>
                  <a:gd name="connsiteX2" fmla="*/ 8515 w 10000"/>
                  <a:gd name="connsiteY2" fmla="*/ 2286 h 10000"/>
                  <a:gd name="connsiteX3" fmla="*/ 8465 w 10000"/>
                  <a:gd name="connsiteY3" fmla="*/ 2286 h 10000"/>
                  <a:gd name="connsiteX4" fmla="*/ 7847 w 10000"/>
                  <a:gd name="connsiteY4" fmla="*/ 2361 h 10000"/>
                  <a:gd name="connsiteX5" fmla="*/ 6213 w 10000"/>
                  <a:gd name="connsiteY5" fmla="*/ 2522 h 10000"/>
                  <a:gd name="connsiteX6" fmla="*/ 6040 w 10000"/>
                  <a:gd name="connsiteY6" fmla="*/ 2324 h 10000"/>
                  <a:gd name="connsiteX7" fmla="*/ 5018 w 10000"/>
                  <a:gd name="connsiteY7" fmla="*/ 63 h 10000"/>
                  <a:gd name="connsiteX8" fmla="*/ 2336 w 10000"/>
                  <a:gd name="connsiteY8" fmla="*/ 50 h 10000"/>
                  <a:gd name="connsiteX9" fmla="*/ 2012 w 10000"/>
                  <a:gd name="connsiteY9" fmla="*/ 2187 h 10000"/>
                  <a:gd name="connsiteX10" fmla="*/ 2036 w 10000"/>
                  <a:gd name="connsiteY10" fmla="*/ 2338 h 10000"/>
                  <a:gd name="connsiteX11" fmla="*/ 1740 w 10000"/>
                  <a:gd name="connsiteY11" fmla="*/ 2425 h 10000"/>
                  <a:gd name="connsiteX12" fmla="*/ 693 w 10000"/>
                  <a:gd name="connsiteY12" fmla="*/ 2315 h 10000"/>
                  <a:gd name="connsiteX13" fmla="*/ 248 w 10000"/>
                  <a:gd name="connsiteY13" fmla="*/ 2316 h 10000"/>
                  <a:gd name="connsiteX14" fmla="*/ 644 w 10000"/>
                  <a:gd name="connsiteY14" fmla="*/ 5006 h 10000"/>
                  <a:gd name="connsiteX15" fmla="*/ 396 w 10000"/>
                  <a:gd name="connsiteY15" fmla="*/ 7801 h 10000"/>
                  <a:gd name="connsiteX16" fmla="*/ 792 w 10000"/>
                  <a:gd name="connsiteY16" fmla="*/ 8484 h 10000"/>
                  <a:gd name="connsiteX17" fmla="*/ 347 w 10000"/>
                  <a:gd name="connsiteY17" fmla="*/ 8708 h 10000"/>
                  <a:gd name="connsiteX18" fmla="*/ 0 w 10000"/>
                  <a:gd name="connsiteY18" fmla="*/ 9466 h 10000"/>
                  <a:gd name="connsiteX19" fmla="*/ 74 w 10000"/>
                  <a:gd name="connsiteY19" fmla="*/ 9466 h 10000"/>
                  <a:gd name="connsiteX20" fmla="*/ 297 w 10000"/>
                  <a:gd name="connsiteY20" fmla="*/ 9478 h 10000"/>
                  <a:gd name="connsiteX21" fmla="*/ 866 w 10000"/>
                  <a:gd name="connsiteY21" fmla="*/ 9478 h 10000"/>
                  <a:gd name="connsiteX22" fmla="*/ 1510 w 10000"/>
                  <a:gd name="connsiteY22" fmla="*/ 9453 h 10000"/>
                  <a:gd name="connsiteX23" fmla="*/ 2277 w 10000"/>
                  <a:gd name="connsiteY23" fmla="*/ 9379 h 10000"/>
                  <a:gd name="connsiteX24" fmla="*/ 2599 w 10000"/>
                  <a:gd name="connsiteY24" fmla="*/ 9379 h 10000"/>
                  <a:gd name="connsiteX25" fmla="*/ 2797 w 10000"/>
                  <a:gd name="connsiteY25" fmla="*/ 9391 h 10000"/>
                  <a:gd name="connsiteX26" fmla="*/ 3119 w 10000"/>
                  <a:gd name="connsiteY26" fmla="*/ 8771 h 10000"/>
                  <a:gd name="connsiteX27" fmla="*/ 3342 w 10000"/>
                  <a:gd name="connsiteY27" fmla="*/ 6547 h 10000"/>
                  <a:gd name="connsiteX28" fmla="*/ 3589 w 10000"/>
                  <a:gd name="connsiteY28" fmla="*/ 3963 h 10000"/>
                  <a:gd name="connsiteX29" fmla="*/ 4109 w 10000"/>
                  <a:gd name="connsiteY29" fmla="*/ 3032 h 10000"/>
                  <a:gd name="connsiteX30" fmla="*/ 4431 w 10000"/>
                  <a:gd name="connsiteY30" fmla="*/ 2783 h 10000"/>
                  <a:gd name="connsiteX31" fmla="*/ 5817 w 10000"/>
                  <a:gd name="connsiteY31" fmla="*/ 6472 h 10000"/>
                  <a:gd name="connsiteX32" fmla="*/ 6559 w 10000"/>
                  <a:gd name="connsiteY32" fmla="*/ 8758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3 h 10000"/>
                  <a:gd name="connsiteX42" fmla="*/ 9431 w 10000"/>
                  <a:gd name="connsiteY42" fmla="*/ 8658 h 10000"/>
                  <a:gd name="connsiteX0" fmla="*/ 9431 w 10000"/>
                  <a:gd name="connsiteY0" fmla="*/ 8658 h 10000"/>
                  <a:gd name="connsiteX1" fmla="*/ 8663 w 10000"/>
                  <a:gd name="connsiteY1" fmla="*/ 5429 h 10000"/>
                  <a:gd name="connsiteX2" fmla="*/ 8515 w 10000"/>
                  <a:gd name="connsiteY2" fmla="*/ 2286 h 10000"/>
                  <a:gd name="connsiteX3" fmla="*/ 8465 w 10000"/>
                  <a:gd name="connsiteY3" fmla="*/ 2286 h 10000"/>
                  <a:gd name="connsiteX4" fmla="*/ 7847 w 10000"/>
                  <a:gd name="connsiteY4" fmla="*/ 2361 h 10000"/>
                  <a:gd name="connsiteX5" fmla="*/ 6213 w 10000"/>
                  <a:gd name="connsiteY5" fmla="*/ 2522 h 10000"/>
                  <a:gd name="connsiteX6" fmla="*/ 6134 w 10000"/>
                  <a:gd name="connsiteY6" fmla="*/ 2300 h 10000"/>
                  <a:gd name="connsiteX7" fmla="*/ 5018 w 10000"/>
                  <a:gd name="connsiteY7" fmla="*/ 63 h 10000"/>
                  <a:gd name="connsiteX8" fmla="*/ 2336 w 10000"/>
                  <a:gd name="connsiteY8" fmla="*/ 50 h 10000"/>
                  <a:gd name="connsiteX9" fmla="*/ 2012 w 10000"/>
                  <a:gd name="connsiteY9" fmla="*/ 2187 h 10000"/>
                  <a:gd name="connsiteX10" fmla="*/ 2036 w 10000"/>
                  <a:gd name="connsiteY10" fmla="*/ 2338 h 10000"/>
                  <a:gd name="connsiteX11" fmla="*/ 1740 w 10000"/>
                  <a:gd name="connsiteY11" fmla="*/ 2425 h 10000"/>
                  <a:gd name="connsiteX12" fmla="*/ 693 w 10000"/>
                  <a:gd name="connsiteY12" fmla="*/ 2315 h 10000"/>
                  <a:gd name="connsiteX13" fmla="*/ 248 w 10000"/>
                  <a:gd name="connsiteY13" fmla="*/ 2316 h 10000"/>
                  <a:gd name="connsiteX14" fmla="*/ 644 w 10000"/>
                  <a:gd name="connsiteY14" fmla="*/ 5006 h 10000"/>
                  <a:gd name="connsiteX15" fmla="*/ 396 w 10000"/>
                  <a:gd name="connsiteY15" fmla="*/ 7801 h 10000"/>
                  <a:gd name="connsiteX16" fmla="*/ 792 w 10000"/>
                  <a:gd name="connsiteY16" fmla="*/ 8484 h 10000"/>
                  <a:gd name="connsiteX17" fmla="*/ 347 w 10000"/>
                  <a:gd name="connsiteY17" fmla="*/ 8708 h 10000"/>
                  <a:gd name="connsiteX18" fmla="*/ 0 w 10000"/>
                  <a:gd name="connsiteY18" fmla="*/ 9466 h 10000"/>
                  <a:gd name="connsiteX19" fmla="*/ 74 w 10000"/>
                  <a:gd name="connsiteY19" fmla="*/ 9466 h 10000"/>
                  <a:gd name="connsiteX20" fmla="*/ 297 w 10000"/>
                  <a:gd name="connsiteY20" fmla="*/ 9478 h 10000"/>
                  <a:gd name="connsiteX21" fmla="*/ 866 w 10000"/>
                  <a:gd name="connsiteY21" fmla="*/ 9478 h 10000"/>
                  <a:gd name="connsiteX22" fmla="*/ 1510 w 10000"/>
                  <a:gd name="connsiteY22" fmla="*/ 9453 h 10000"/>
                  <a:gd name="connsiteX23" fmla="*/ 2277 w 10000"/>
                  <a:gd name="connsiteY23" fmla="*/ 9379 h 10000"/>
                  <a:gd name="connsiteX24" fmla="*/ 2599 w 10000"/>
                  <a:gd name="connsiteY24" fmla="*/ 9379 h 10000"/>
                  <a:gd name="connsiteX25" fmla="*/ 2797 w 10000"/>
                  <a:gd name="connsiteY25" fmla="*/ 9391 h 10000"/>
                  <a:gd name="connsiteX26" fmla="*/ 3119 w 10000"/>
                  <a:gd name="connsiteY26" fmla="*/ 8771 h 10000"/>
                  <a:gd name="connsiteX27" fmla="*/ 3342 w 10000"/>
                  <a:gd name="connsiteY27" fmla="*/ 6547 h 10000"/>
                  <a:gd name="connsiteX28" fmla="*/ 3589 w 10000"/>
                  <a:gd name="connsiteY28" fmla="*/ 3963 h 10000"/>
                  <a:gd name="connsiteX29" fmla="*/ 4109 w 10000"/>
                  <a:gd name="connsiteY29" fmla="*/ 3032 h 10000"/>
                  <a:gd name="connsiteX30" fmla="*/ 4431 w 10000"/>
                  <a:gd name="connsiteY30" fmla="*/ 2783 h 10000"/>
                  <a:gd name="connsiteX31" fmla="*/ 5817 w 10000"/>
                  <a:gd name="connsiteY31" fmla="*/ 6472 h 10000"/>
                  <a:gd name="connsiteX32" fmla="*/ 6559 w 10000"/>
                  <a:gd name="connsiteY32" fmla="*/ 8758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3 h 10000"/>
                  <a:gd name="connsiteX42" fmla="*/ 9431 w 10000"/>
                  <a:gd name="connsiteY42" fmla="*/ 8658 h 10000"/>
                  <a:gd name="connsiteX0" fmla="*/ 9431 w 10000"/>
                  <a:gd name="connsiteY0" fmla="*/ 8658 h 10000"/>
                  <a:gd name="connsiteX1" fmla="*/ 8663 w 10000"/>
                  <a:gd name="connsiteY1" fmla="*/ 5429 h 10000"/>
                  <a:gd name="connsiteX2" fmla="*/ 8515 w 10000"/>
                  <a:gd name="connsiteY2" fmla="*/ 2286 h 10000"/>
                  <a:gd name="connsiteX3" fmla="*/ 8465 w 10000"/>
                  <a:gd name="connsiteY3" fmla="*/ 2286 h 10000"/>
                  <a:gd name="connsiteX4" fmla="*/ 7847 w 10000"/>
                  <a:gd name="connsiteY4" fmla="*/ 2361 h 10000"/>
                  <a:gd name="connsiteX5" fmla="*/ 6330 w 10000"/>
                  <a:gd name="connsiteY5" fmla="*/ 2487 h 10000"/>
                  <a:gd name="connsiteX6" fmla="*/ 6134 w 10000"/>
                  <a:gd name="connsiteY6" fmla="*/ 2300 h 10000"/>
                  <a:gd name="connsiteX7" fmla="*/ 5018 w 10000"/>
                  <a:gd name="connsiteY7" fmla="*/ 63 h 10000"/>
                  <a:gd name="connsiteX8" fmla="*/ 2336 w 10000"/>
                  <a:gd name="connsiteY8" fmla="*/ 50 h 10000"/>
                  <a:gd name="connsiteX9" fmla="*/ 2012 w 10000"/>
                  <a:gd name="connsiteY9" fmla="*/ 2187 h 10000"/>
                  <a:gd name="connsiteX10" fmla="*/ 2036 w 10000"/>
                  <a:gd name="connsiteY10" fmla="*/ 2338 h 10000"/>
                  <a:gd name="connsiteX11" fmla="*/ 1740 w 10000"/>
                  <a:gd name="connsiteY11" fmla="*/ 2425 h 10000"/>
                  <a:gd name="connsiteX12" fmla="*/ 693 w 10000"/>
                  <a:gd name="connsiteY12" fmla="*/ 2315 h 10000"/>
                  <a:gd name="connsiteX13" fmla="*/ 248 w 10000"/>
                  <a:gd name="connsiteY13" fmla="*/ 2316 h 10000"/>
                  <a:gd name="connsiteX14" fmla="*/ 644 w 10000"/>
                  <a:gd name="connsiteY14" fmla="*/ 5006 h 10000"/>
                  <a:gd name="connsiteX15" fmla="*/ 396 w 10000"/>
                  <a:gd name="connsiteY15" fmla="*/ 7801 h 10000"/>
                  <a:gd name="connsiteX16" fmla="*/ 792 w 10000"/>
                  <a:gd name="connsiteY16" fmla="*/ 8484 h 10000"/>
                  <a:gd name="connsiteX17" fmla="*/ 347 w 10000"/>
                  <a:gd name="connsiteY17" fmla="*/ 8708 h 10000"/>
                  <a:gd name="connsiteX18" fmla="*/ 0 w 10000"/>
                  <a:gd name="connsiteY18" fmla="*/ 9466 h 10000"/>
                  <a:gd name="connsiteX19" fmla="*/ 74 w 10000"/>
                  <a:gd name="connsiteY19" fmla="*/ 9466 h 10000"/>
                  <a:gd name="connsiteX20" fmla="*/ 297 w 10000"/>
                  <a:gd name="connsiteY20" fmla="*/ 9478 h 10000"/>
                  <a:gd name="connsiteX21" fmla="*/ 866 w 10000"/>
                  <a:gd name="connsiteY21" fmla="*/ 9478 h 10000"/>
                  <a:gd name="connsiteX22" fmla="*/ 1510 w 10000"/>
                  <a:gd name="connsiteY22" fmla="*/ 9453 h 10000"/>
                  <a:gd name="connsiteX23" fmla="*/ 2277 w 10000"/>
                  <a:gd name="connsiteY23" fmla="*/ 9379 h 10000"/>
                  <a:gd name="connsiteX24" fmla="*/ 2599 w 10000"/>
                  <a:gd name="connsiteY24" fmla="*/ 9379 h 10000"/>
                  <a:gd name="connsiteX25" fmla="*/ 2797 w 10000"/>
                  <a:gd name="connsiteY25" fmla="*/ 9391 h 10000"/>
                  <a:gd name="connsiteX26" fmla="*/ 3119 w 10000"/>
                  <a:gd name="connsiteY26" fmla="*/ 8771 h 10000"/>
                  <a:gd name="connsiteX27" fmla="*/ 3342 w 10000"/>
                  <a:gd name="connsiteY27" fmla="*/ 6547 h 10000"/>
                  <a:gd name="connsiteX28" fmla="*/ 3589 w 10000"/>
                  <a:gd name="connsiteY28" fmla="*/ 3963 h 10000"/>
                  <a:gd name="connsiteX29" fmla="*/ 4109 w 10000"/>
                  <a:gd name="connsiteY29" fmla="*/ 3032 h 10000"/>
                  <a:gd name="connsiteX30" fmla="*/ 4431 w 10000"/>
                  <a:gd name="connsiteY30" fmla="*/ 2783 h 10000"/>
                  <a:gd name="connsiteX31" fmla="*/ 5817 w 10000"/>
                  <a:gd name="connsiteY31" fmla="*/ 6472 h 10000"/>
                  <a:gd name="connsiteX32" fmla="*/ 6559 w 10000"/>
                  <a:gd name="connsiteY32" fmla="*/ 8758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3 h 10000"/>
                  <a:gd name="connsiteX42" fmla="*/ 9431 w 10000"/>
                  <a:gd name="connsiteY42" fmla="*/ 8658 h 10000"/>
                  <a:gd name="connsiteX0" fmla="*/ 9431 w 10000"/>
                  <a:gd name="connsiteY0" fmla="*/ 8658 h 10000"/>
                  <a:gd name="connsiteX1" fmla="*/ 8663 w 10000"/>
                  <a:gd name="connsiteY1" fmla="*/ 5429 h 10000"/>
                  <a:gd name="connsiteX2" fmla="*/ 8515 w 10000"/>
                  <a:gd name="connsiteY2" fmla="*/ 2286 h 10000"/>
                  <a:gd name="connsiteX3" fmla="*/ 8371 w 10000"/>
                  <a:gd name="connsiteY3" fmla="*/ 2227 h 10000"/>
                  <a:gd name="connsiteX4" fmla="*/ 7847 w 10000"/>
                  <a:gd name="connsiteY4" fmla="*/ 2361 h 10000"/>
                  <a:gd name="connsiteX5" fmla="*/ 6330 w 10000"/>
                  <a:gd name="connsiteY5" fmla="*/ 2487 h 10000"/>
                  <a:gd name="connsiteX6" fmla="*/ 6134 w 10000"/>
                  <a:gd name="connsiteY6" fmla="*/ 2300 h 10000"/>
                  <a:gd name="connsiteX7" fmla="*/ 5018 w 10000"/>
                  <a:gd name="connsiteY7" fmla="*/ 63 h 10000"/>
                  <a:gd name="connsiteX8" fmla="*/ 2336 w 10000"/>
                  <a:gd name="connsiteY8" fmla="*/ 50 h 10000"/>
                  <a:gd name="connsiteX9" fmla="*/ 2012 w 10000"/>
                  <a:gd name="connsiteY9" fmla="*/ 2187 h 10000"/>
                  <a:gd name="connsiteX10" fmla="*/ 2036 w 10000"/>
                  <a:gd name="connsiteY10" fmla="*/ 2338 h 10000"/>
                  <a:gd name="connsiteX11" fmla="*/ 1740 w 10000"/>
                  <a:gd name="connsiteY11" fmla="*/ 2425 h 10000"/>
                  <a:gd name="connsiteX12" fmla="*/ 693 w 10000"/>
                  <a:gd name="connsiteY12" fmla="*/ 2315 h 10000"/>
                  <a:gd name="connsiteX13" fmla="*/ 248 w 10000"/>
                  <a:gd name="connsiteY13" fmla="*/ 2316 h 10000"/>
                  <a:gd name="connsiteX14" fmla="*/ 644 w 10000"/>
                  <a:gd name="connsiteY14" fmla="*/ 5006 h 10000"/>
                  <a:gd name="connsiteX15" fmla="*/ 396 w 10000"/>
                  <a:gd name="connsiteY15" fmla="*/ 7801 h 10000"/>
                  <a:gd name="connsiteX16" fmla="*/ 792 w 10000"/>
                  <a:gd name="connsiteY16" fmla="*/ 8484 h 10000"/>
                  <a:gd name="connsiteX17" fmla="*/ 347 w 10000"/>
                  <a:gd name="connsiteY17" fmla="*/ 8708 h 10000"/>
                  <a:gd name="connsiteX18" fmla="*/ 0 w 10000"/>
                  <a:gd name="connsiteY18" fmla="*/ 9466 h 10000"/>
                  <a:gd name="connsiteX19" fmla="*/ 74 w 10000"/>
                  <a:gd name="connsiteY19" fmla="*/ 9466 h 10000"/>
                  <a:gd name="connsiteX20" fmla="*/ 297 w 10000"/>
                  <a:gd name="connsiteY20" fmla="*/ 9478 h 10000"/>
                  <a:gd name="connsiteX21" fmla="*/ 866 w 10000"/>
                  <a:gd name="connsiteY21" fmla="*/ 9478 h 10000"/>
                  <a:gd name="connsiteX22" fmla="*/ 1510 w 10000"/>
                  <a:gd name="connsiteY22" fmla="*/ 9453 h 10000"/>
                  <a:gd name="connsiteX23" fmla="*/ 2277 w 10000"/>
                  <a:gd name="connsiteY23" fmla="*/ 9379 h 10000"/>
                  <a:gd name="connsiteX24" fmla="*/ 2599 w 10000"/>
                  <a:gd name="connsiteY24" fmla="*/ 9379 h 10000"/>
                  <a:gd name="connsiteX25" fmla="*/ 2797 w 10000"/>
                  <a:gd name="connsiteY25" fmla="*/ 9391 h 10000"/>
                  <a:gd name="connsiteX26" fmla="*/ 3119 w 10000"/>
                  <a:gd name="connsiteY26" fmla="*/ 8771 h 10000"/>
                  <a:gd name="connsiteX27" fmla="*/ 3342 w 10000"/>
                  <a:gd name="connsiteY27" fmla="*/ 6547 h 10000"/>
                  <a:gd name="connsiteX28" fmla="*/ 3589 w 10000"/>
                  <a:gd name="connsiteY28" fmla="*/ 3963 h 10000"/>
                  <a:gd name="connsiteX29" fmla="*/ 4109 w 10000"/>
                  <a:gd name="connsiteY29" fmla="*/ 3032 h 10000"/>
                  <a:gd name="connsiteX30" fmla="*/ 4431 w 10000"/>
                  <a:gd name="connsiteY30" fmla="*/ 2783 h 10000"/>
                  <a:gd name="connsiteX31" fmla="*/ 5817 w 10000"/>
                  <a:gd name="connsiteY31" fmla="*/ 6472 h 10000"/>
                  <a:gd name="connsiteX32" fmla="*/ 6559 w 10000"/>
                  <a:gd name="connsiteY32" fmla="*/ 8758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3 h 10000"/>
                  <a:gd name="connsiteX42" fmla="*/ 9431 w 10000"/>
                  <a:gd name="connsiteY42" fmla="*/ 8658 h 10000"/>
                  <a:gd name="connsiteX0" fmla="*/ 9431 w 10000"/>
                  <a:gd name="connsiteY0" fmla="*/ 8658 h 10000"/>
                  <a:gd name="connsiteX1" fmla="*/ 8663 w 10000"/>
                  <a:gd name="connsiteY1" fmla="*/ 5429 h 10000"/>
                  <a:gd name="connsiteX2" fmla="*/ 8515 w 10000"/>
                  <a:gd name="connsiteY2" fmla="*/ 2286 h 10000"/>
                  <a:gd name="connsiteX3" fmla="*/ 8371 w 10000"/>
                  <a:gd name="connsiteY3" fmla="*/ 2227 h 10000"/>
                  <a:gd name="connsiteX4" fmla="*/ 7753 w 10000"/>
                  <a:gd name="connsiteY4" fmla="*/ 2337 h 10000"/>
                  <a:gd name="connsiteX5" fmla="*/ 6330 w 10000"/>
                  <a:gd name="connsiteY5" fmla="*/ 2487 h 10000"/>
                  <a:gd name="connsiteX6" fmla="*/ 6134 w 10000"/>
                  <a:gd name="connsiteY6" fmla="*/ 2300 h 10000"/>
                  <a:gd name="connsiteX7" fmla="*/ 5018 w 10000"/>
                  <a:gd name="connsiteY7" fmla="*/ 63 h 10000"/>
                  <a:gd name="connsiteX8" fmla="*/ 2336 w 10000"/>
                  <a:gd name="connsiteY8" fmla="*/ 50 h 10000"/>
                  <a:gd name="connsiteX9" fmla="*/ 2012 w 10000"/>
                  <a:gd name="connsiteY9" fmla="*/ 2187 h 10000"/>
                  <a:gd name="connsiteX10" fmla="*/ 2036 w 10000"/>
                  <a:gd name="connsiteY10" fmla="*/ 2338 h 10000"/>
                  <a:gd name="connsiteX11" fmla="*/ 1740 w 10000"/>
                  <a:gd name="connsiteY11" fmla="*/ 2425 h 10000"/>
                  <a:gd name="connsiteX12" fmla="*/ 693 w 10000"/>
                  <a:gd name="connsiteY12" fmla="*/ 2315 h 10000"/>
                  <a:gd name="connsiteX13" fmla="*/ 248 w 10000"/>
                  <a:gd name="connsiteY13" fmla="*/ 2316 h 10000"/>
                  <a:gd name="connsiteX14" fmla="*/ 644 w 10000"/>
                  <a:gd name="connsiteY14" fmla="*/ 5006 h 10000"/>
                  <a:gd name="connsiteX15" fmla="*/ 396 w 10000"/>
                  <a:gd name="connsiteY15" fmla="*/ 7801 h 10000"/>
                  <a:gd name="connsiteX16" fmla="*/ 792 w 10000"/>
                  <a:gd name="connsiteY16" fmla="*/ 8484 h 10000"/>
                  <a:gd name="connsiteX17" fmla="*/ 347 w 10000"/>
                  <a:gd name="connsiteY17" fmla="*/ 8708 h 10000"/>
                  <a:gd name="connsiteX18" fmla="*/ 0 w 10000"/>
                  <a:gd name="connsiteY18" fmla="*/ 9466 h 10000"/>
                  <a:gd name="connsiteX19" fmla="*/ 74 w 10000"/>
                  <a:gd name="connsiteY19" fmla="*/ 9466 h 10000"/>
                  <a:gd name="connsiteX20" fmla="*/ 297 w 10000"/>
                  <a:gd name="connsiteY20" fmla="*/ 9478 h 10000"/>
                  <a:gd name="connsiteX21" fmla="*/ 866 w 10000"/>
                  <a:gd name="connsiteY21" fmla="*/ 9478 h 10000"/>
                  <a:gd name="connsiteX22" fmla="*/ 1510 w 10000"/>
                  <a:gd name="connsiteY22" fmla="*/ 9453 h 10000"/>
                  <a:gd name="connsiteX23" fmla="*/ 2277 w 10000"/>
                  <a:gd name="connsiteY23" fmla="*/ 9379 h 10000"/>
                  <a:gd name="connsiteX24" fmla="*/ 2599 w 10000"/>
                  <a:gd name="connsiteY24" fmla="*/ 9379 h 10000"/>
                  <a:gd name="connsiteX25" fmla="*/ 2797 w 10000"/>
                  <a:gd name="connsiteY25" fmla="*/ 9391 h 10000"/>
                  <a:gd name="connsiteX26" fmla="*/ 3119 w 10000"/>
                  <a:gd name="connsiteY26" fmla="*/ 8771 h 10000"/>
                  <a:gd name="connsiteX27" fmla="*/ 3342 w 10000"/>
                  <a:gd name="connsiteY27" fmla="*/ 6547 h 10000"/>
                  <a:gd name="connsiteX28" fmla="*/ 3589 w 10000"/>
                  <a:gd name="connsiteY28" fmla="*/ 3963 h 10000"/>
                  <a:gd name="connsiteX29" fmla="*/ 4109 w 10000"/>
                  <a:gd name="connsiteY29" fmla="*/ 3032 h 10000"/>
                  <a:gd name="connsiteX30" fmla="*/ 4431 w 10000"/>
                  <a:gd name="connsiteY30" fmla="*/ 2783 h 10000"/>
                  <a:gd name="connsiteX31" fmla="*/ 5817 w 10000"/>
                  <a:gd name="connsiteY31" fmla="*/ 6472 h 10000"/>
                  <a:gd name="connsiteX32" fmla="*/ 6559 w 10000"/>
                  <a:gd name="connsiteY32" fmla="*/ 8758 h 10000"/>
                  <a:gd name="connsiteX33" fmla="*/ 7624 w 10000"/>
                  <a:gd name="connsiteY33" fmla="*/ 9702 h 10000"/>
                  <a:gd name="connsiteX34" fmla="*/ 8144 w 10000"/>
                  <a:gd name="connsiteY34" fmla="*/ 10000 h 10000"/>
                  <a:gd name="connsiteX35" fmla="*/ 8416 w 10000"/>
                  <a:gd name="connsiteY35" fmla="*/ 9901 h 10000"/>
                  <a:gd name="connsiteX36" fmla="*/ 8936 w 10000"/>
                  <a:gd name="connsiteY36" fmla="*/ 9839 h 10000"/>
                  <a:gd name="connsiteX37" fmla="*/ 9381 w 10000"/>
                  <a:gd name="connsiteY37" fmla="*/ 9777 h 10000"/>
                  <a:gd name="connsiteX38" fmla="*/ 9777 w 10000"/>
                  <a:gd name="connsiteY38" fmla="*/ 9677 h 10000"/>
                  <a:gd name="connsiteX39" fmla="*/ 9926 w 10000"/>
                  <a:gd name="connsiteY39" fmla="*/ 9665 h 10000"/>
                  <a:gd name="connsiteX40" fmla="*/ 9901 w 10000"/>
                  <a:gd name="connsiteY40" fmla="*/ 9640 h 10000"/>
                  <a:gd name="connsiteX41" fmla="*/ 9950 w 10000"/>
                  <a:gd name="connsiteY41" fmla="*/ 9193 h 10000"/>
                  <a:gd name="connsiteX42" fmla="*/ 9431 w 10000"/>
                  <a:gd name="connsiteY42" fmla="*/ 8658 h 10000"/>
                  <a:gd name="connsiteX0" fmla="*/ 9431 w 10000"/>
                  <a:gd name="connsiteY0" fmla="*/ 8595 h 9937"/>
                  <a:gd name="connsiteX1" fmla="*/ 8663 w 10000"/>
                  <a:gd name="connsiteY1" fmla="*/ 5366 h 9937"/>
                  <a:gd name="connsiteX2" fmla="*/ 8515 w 10000"/>
                  <a:gd name="connsiteY2" fmla="*/ 2223 h 9937"/>
                  <a:gd name="connsiteX3" fmla="*/ 8371 w 10000"/>
                  <a:gd name="connsiteY3" fmla="*/ 2164 h 9937"/>
                  <a:gd name="connsiteX4" fmla="*/ 7753 w 10000"/>
                  <a:gd name="connsiteY4" fmla="*/ 2274 h 9937"/>
                  <a:gd name="connsiteX5" fmla="*/ 6330 w 10000"/>
                  <a:gd name="connsiteY5" fmla="*/ 2424 h 9937"/>
                  <a:gd name="connsiteX6" fmla="*/ 6134 w 10000"/>
                  <a:gd name="connsiteY6" fmla="*/ 2237 h 9937"/>
                  <a:gd name="connsiteX7" fmla="*/ 5018 w 10000"/>
                  <a:gd name="connsiteY7" fmla="*/ 0 h 9937"/>
                  <a:gd name="connsiteX8" fmla="*/ 2149 w 10000"/>
                  <a:gd name="connsiteY8" fmla="*/ 175 h 9937"/>
                  <a:gd name="connsiteX9" fmla="*/ 2012 w 10000"/>
                  <a:gd name="connsiteY9" fmla="*/ 2124 h 9937"/>
                  <a:gd name="connsiteX10" fmla="*/ 2036 w 10000"/>
                  <a:gd name="connsiteY10" fmla="*/ 2275 h 9937"/>
                  <a:gd name="connsiteX11" fmla="*/ 1740 w 10000"/>
                  <a:gd name="connsiteY11" fmla="*/ 2362 h 9937"/>
                  <a:gd name="connsiteX12" fmla="*/ 693 w 10000"/>
                  <a:gd name="connsiteY12" fmla="*/ 2252 h 9937"/>
                  <a:gd name="connsiteX13" fmla="*/ 248 w 10000"/>
                  <a:gd name="connsiteY13" fmla="*/ 2253 h 9937"/>
                  <a:gd name="connsiteX14" fmla="*/ 644 w 10000"/>
                  <a:gd name="connsiteY14" fmla="*/ 4943 h 9937"/>
                  <a:gd name="connsiteX15" fmla="*/ 396 w 10000"/>
                  <a:gd name="connsiteY15" fmla="*/ 7738 h 9937"/>
                  <a:gd name="connsiteX16" fmla="*/ 792 w 10000"/>
                  <a:gd name="connsiteY16" fmla="*/ 8421 h 9937"/>
                  <a:gd name="connsiteX17" fmla="*/ 347 w 10000"/>
                  <a:gd name="connsiteY17" fmla="*/ 8645 h 9937"/>
                  <a:gd name="connsiteX18" fmla="*/ 0 w 10000"/>
                  <a:gd name="connsiteY18" fmla="*/ 9403 h 9937"/>
                  <a:gd name="connsiteX19" fmla="*/ 74 w 10000"/>
                  <a:gd name="connsiteY19" fmla="*/ 9403 h 9937"/>
                  <a:gd name="connsiteX20" fmla="*/ 297 w 10000"/>
                  <a:gd name="connsiteY20" fmla="*/ 9415 h 9937"/>
                  <a:gd name="connsiteX21" fmla="*/ 866 w 10000"/>
                  <a:gd name="connsiteY21" fmla="*/ 9415 h 9937"/>
                  <a:gd name="connsiteX22" fmla="*/ 1510 w 10000"/>
                  <a:gd name="connsiteY22" fmla="*/ 9390 h 9937"/>
                  <a:gd name="connsiteX23" fmla="*/ 2277 w 10000"/>
                  <a:gd name="connsiteY23" fmla="*/ 9316 h 9937"/>
                  <a:gd name="connsiteX24" fmla="*/ 2599 w 10000"/>
                  <a:gd name="connsiteY24" fmla="*/ 9316 h 9937"/>
                  <a:gd name="connsiteX25" fmla="*/ 2797 w 10000"/>
                  <a:gd name="connsiteY25" fmla="*/ 9328 h 9937"/>
                  <a:gd name="connsiteX26" fmla="*/ 3119 w 10000"/>
                  <a:gd name="connsiteY26" fmla="*/ 8708 h 9937"/>
                  <a:gd name="connsiteX27" fmla="*/ 3342 w 10000"/>
                  <a:gd name="connsiteY27" fmla="*/ 6484 h 9937"/>
                  <a:gd name="connsiteX28" fmla="*/ 3589 w 10000"/>
                  <a:gd name="connsiteY28" fmla="*/ 3900 h 9937"/>
                  <a:gd name="connsiteX29" fmla="*/ 4109 w 10000"/>
                  <a:gd name="connsiteY29" fmla="*/ 2969 h 9937"/>
                  <a:gd name="connsiteX30" fmla="*/ 4431 w 10000"/>
                  <a:gd name="connsiteY30" fmla="*/ 2720 h 9937"/>
                  <a:gd name="connsiteX31" fmla="*/ 5817 w 10000"/>
                  <a:gd name="connsiteY31" fmla="*/ 6409 h 9937"/>
                  <a:gd name="connsiteX32" fmla="*/ 6559 w 10000"/>
                  <a:gd name="connsiteY32" fmla="*/ 8695 h 9937"/>
                  <a:gd name="connsiteX33" fmla="*/ 7624 w 10000"/>
                  <a:gd name="connsiteY33" fmla="*/ 9639 h 9937"/>
                  <a:gd name="connsiteX34" fmla="*/ 8144 w 10000"/>
                  <a:gd name="connsiteY34" fmla="*/ 9937 h 9937"/>
                  <a:gd name="connsiteX35" fmla="*/ 8416 w 10000"/>
                  <a:gd name="connsiteY35" fmla="*/ 9838 h 9937"/>
                  <a:gd name="connsiteX36" fmla="*/ 8936 w 10000"/>
                  <a:gd name="connsiteY36" fmla="*/ 9776 h 9937"/>
                  <a:gd name="connsiteX37" fmla="*/ 9381 w 10000"/>
                  <a:gd name="connsiteY37" fmla="*/ 9714 h 9937"/>
                  <a:gd name="connsiteX38" fmla="*/ 9777 w 10000"/>
                  <a:gd name="connsiteY38" fmla="*/ 9614 h 9937"/>
                  <a:gd name="connsiteX39" fmla="*/ 9926 w 10000"/>
                  <a:gd name="connsiteY39" fmla="*/ 9602 h 9937"/>
                  <a:gd name="connsiteX40" fmla="*/ 9901 w 10000"/>
                  <a:gd name="connsiteY40" fmla="*/ 9577 h 9937"/>
                  <a:gd name="connsiteX41" fmla="*/ 9950 w 10000"/>
                  <a:gd name="connsiteY41" fmla="*/ 9130 h 9937"/>
                  <a:gd name="connsiteX42" fmla="*/ 9431 w 10000"/>
                  <a:gd name="connsiteY42" fmla="*/ 8595 h 9937"/>
                  <a:gd name="connsiteX0" fmla="*/ 9431 w 10000"/>
                  <a:gd name="connsiteY0" fmla="*/ 8523 h 9874"/>
                  <a:gd name="connsiteX1" fmla="*/ 8663 w 10000"/>
                  <a:gd name="connsiteY1" fmla="*/ 5274 h 9874"/>
                  <a:gd name="connsiteX2" fmla="*/ 8515 w 10000"/>
                  <a:gd name="connsiteY2" fmla="*/ 2111 h 9874"/>
                  <a:gd name="connsiteX3" fmla="*/ 8371 w 10000"/>
                  <a:gd name="connsiteY3" fmla="*/ 2052 h 9874"/>
                  <a:gd name="connsiteX4" fmla="*/ 7753 w 10000"/>
                  <a:gd name="connsiteY4" fmla="*/ 2162 h 9874"/>
                  <a:gd name="connsiteX5" fmla="*/ 6330 w 10000"/>
                  <a:gd name="connsiteY5" fmla="*/ 2313 h 9874"/>
                  <a:gd name="connsiteX6" fmla="*/ 6134 w 10000"/>
                  <a:gd name="connsiteY6" fmla="*/ 2125 h 9874"/>
                  <a:gd name="connsiteX7" fmla="*/ 5182 w 10000"/>
                  <a:gd name="connsiteY7" fmla="*/ 87 h 9874"/>
                  <a:gd name="connsiteX8" fmla="*/ 2149 w 10000"/>
                  <a:gd name="connsiteY8" fmla="*/ 50 h 9874"/>
                  <a:gd name="connsiteX9" fmla="*/ 2012 w 10000"/>
                  <a:gd name="connsiteY9" fmla="*/ 2011 h 9874"/>
                  <a:gd name="connsiteX10" fmla="*/ 2036 w 10000"/>
                  <a:gd name="connsiteY10" fmla="*/ 2163 h 9874"/>
                  <a:gd name="connsiteX11" fmla="*/ 1740 w 10000"/>
                  <a:gd name="connsiteY11" fmla="*/ 2251 h 9874"/>
                  <a:gd name="connsiteX12" fmla="*/ 693 w 10000"/>
                  <a:gd name="connsiteY12" fmla="*/ 2140 h 9874"/>
                  <a:gd name="connsiteX13" fmla="*/ 248 w 10000"/>
                  <a:gd name="connsiteY13" fmla="*/ 2141 h 9874"/>
                  <a:gd name="connsiteX14" fmla="*/ 644 w 10000"/>
                  <a:gd name="connsiteY14" fmla="*/ 4848 h 9874"/>
                  <a:gd name="connsiteX15" fmla="*/ 396 w 10000"/>
                  <a:gd name="connsiteY15" fmla="*/ 7661 h 9874"/>
                  <a:gd name="connsiteX16" fmla="*/ 792 w 10000"/>
                  <a:gd name="connsiteY16" fmla="*/ 8348 h 9874"/>
                  <a:gd name="connsiteX17" fmla="*/ 347 w 10000"/>
                  <a:gd name="connsiteY17" fmla="*/ 8574 h 9874"/>
                  <a:gd name="connsiteX18" fmla="*/ 0 w 10000"/>
                  <a:gd name="connsiteY18" fmla="*/ 9337 h 9874"/>
                  <a:gd name="connsiteX19" fmla="*/ 74 w 10000"/>
                  <a:gd name="connsiteY19" fmla="*/ 9337 h 9874"/>
                  <a:gd name="connsiteX20" fmla="*/ 297 w 10000"/>
                  <a:gd name="connsiteY20" fmla="*/ 9349 h 9874"/>
                  <a:gd name="connsiteX21" fmla="*/ 866 w 10000"/>
                  <a:gd name="connsiteY21" fmla="*/ 9349 h 9874"/>
                  <a:gd name="connsiteX22" fmla="*/ 1510 w 10000"/>
                  <a:gd name="connsiteY22" fmla="*/ 9324 h 9874"/>
                  <a:gd name="connsiteX23" fmla="*/ 2277 w 10000"/>
                  <a:gd name="connsiteY23" fmla="*/ 9249 h 9874"/>
                  <a:gd name="connsiteX24" fmla="*/ 2599 w 10000"/>
                  <a:gd name="connsiteY24" fmla="*/ 9249 h 9874"/>
                  <a:gd name="connsiteX25" fmla="*/ 2797 w 10000"/>
                  <a:gd name="connsiteY25" fmla="*/ 9261 h 9874"/>
                  <a:gd name="connsiteX26" fmla="*/ 3119 w 10000"/>
                  <a:gd name="connsiteY26" fmla="*/ 8637 h 9874"/>
                  <a:gd name="connsiteX27" fmla="*/ 3342 w 10000"/>
                  <a:gd name="connsiteY27" fmla="*/ 6399 h 9874"/>
                  <a:gd name="connsiteX28" fmla="*/ 3589 w 10000"/>
                  <a:gd name="connsiteY28" fmla="*/ 3799 h 9874"/>
                  <a:gd name="connsiteX29" fmla="*/ 4109 w 10000"/>
                  <a:gd name="connsiteY29" fmla="*/ 2862 h 9874"/>
                  <a:gd name="connsiteX30" fmla="*/ 4431 w 10000"/>
                  <a:gd name="connsiteY30" fmla="*/ 2611 h 9874"/>
                  <a:gd name="connsiteX31" fmla="*/ 5817 w 10000"/>
                  <a:gd name="connsiteY31" fmla="*/ 6324 h 9874"/>
                  <a:gd name="connsiteX32" fmla="*/ 6559 w 10000"/>
                  <a:gd name="connsiteY32" fmla="*/ 8624 h 9874"/>
                  <a:gd name="connsiteX33" fmla="*/ 7624 w 10000"/>
                  <a:gd name="connsiteY33" fmla="*/ 9574 h 9874"/>
                  <a:gd name="connsiteX34" fmla="*/ 8144 w 10000"/>
                  <a:gd name="connsiteY34" fmla="*/ 9874 h 9874"/>
                  <a:gd name="connsiteX35" fmla="*/ 8416 w 10000"/>
                  <a:gd name="connsiteY35" fmla="*/ 9774 h 9874"/>
                  <a:gd name="connsiteX36" fmla="*/ 8936 w 10000"/>
                  <a:gd name="connsiteY36" fmla="*/ 9712 h 9874"/>
                  <a:gd name="connsiteX37" fmla="*/ 9381 w 10000"/>
                  <a:gd name="connsiteY37" fmla="*/ 9650 h 9874"/>
                  <a:gd name="connsiteX38" fmla="*/ 9777 w 10000"/>
                  <a:gd name="connsiteY38" fmla="*/ 9549 h 9874"/>
                  <a:gd name="connsiteX39" fmla="*/ 9926 w 10000"/>
                  <a:gd name="connsiteY39" fmla="*/ 9537 h 9874"/>
                  <a:gd name="connsiteX40" fmla="*/ 9901 w 10000"/>
                  <a:gd name="connsiteY40" fmla="*/ 9512 h 9874"/>
                  <a:gd name="connsiteX41" fmla="*/ 9950 w 10000"/>
                  <a:gd name="connsiteY41" fmla="*/ 9062 h 9874"/>
                  <a:gd name="connsiteX42" fmla="*/ 9431 w 10000"/>
                  <a:gd name="connsiteY42" fmla="*/ 8523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0000" h="9874">
                    <a:moveTo>
                      <a:pt x="9431" y="8523"/>
                    </a:moveTo>
                    <a:cubicBezTo>
                      <a:pt x="9431" y="8523"/>
                      <a:pt x="9109" y="5798"/>
                      <a:pt x="8663" y="5274"/>
                    </a:cubicBezTo>
                    <a:cubicBezTo>
                      <a:pt x="8663" y="5274"/>
                      <a:pt x="8391" y="2337"/>
                      <a:pt x="8515" y="2111"/>
                    </a:cubicBezTo>
                    <a:lnTo>
                      <a:pt x="8371" y="2052"/>
                    </a:lnTo>
                    <a:cubicBezTo>
                      <a:pt x="8248" y="2077"/>
                      <a:pt x="8050" y="2137"/>
                      <a:pt x="7753" y="2162"/>
                    </a:cubicBezTo>
                    <a:cubicBezTo>
                      <a:pt x="6465" y="2324"/>
                      <a:pt x="6528" y="2463"/>
                      <a:pt x="6330" y="2313"/>
                    </a:cubicBezTo>
                    <a:cubicBezTo>
                      <a:pt x="6280" y="2288"/>
                      <a:pt x="6208" y="2225"/>
                      <a:pt x="6134" y="2125"/>
                    </a:cubicBezTo>
                    <a:cubicBezTo>
                      <a:pt x="5787" y="1524"/>
                      <a:pt x="5182" y="87"/>
                      <a:pt x="5182" y="87"/>
                    </a:cubicBezTo>
                    <a:lnTo>
                      <a:pt x="2149" y="50"/>
                    </a:lnTo>
                    <a:cubicBezTo>
                      <a:pt x="1926" y="0"/>
                      <a:pt x="2031" y="1659"/>
                      <a:pt x="2012" y="2011"/>
                    </a:cubicBezTo>
                    <a:cubicBezTo>
                      <a:pt x="1993" y="2364"/>
                      <a:pt x="2061" y="2076"/>
                      <a:pt x="2036" y="2163"/>
                    </a:cubicBezTo>
                    <a:cubicBezTo>
                      <a:pt x="2012" y="2226"/>
                      <a:pt x="1913" y="2264"/>
                      <a:pt x="1740" y="2251"/>
                    </a:cubicBezTo>
                    <a:cubicBezTo>
                      <a:pt x="1740" y="2251"/>
                      <a:pt x="1337" y="2164"/>
                      <a:pt x="693" y="2140"/>
                    </a:cubicBezTo>
                    <a:lnTo>
                      <a:pt x="248" y="2141"/>
                    </a:lnTo>
                    <a:cubicBezTo>
                      <a:pt x="272" y="2316"/>
                      <a:pt x="644" y="4674"/>
                      <a:pt x="644" y="4848"/>
                    </a:cubicBezTo>
                    <a:cubicBezTo>
                      <a:pt x="644" y="4848"/>
                      <a:pt x="124" y="6950"/>
                      <a:pt x="396" y="7661"/>
                    </a:cubicBezTo>
                    <a:cubicBezTo>
                      <a:pt x="396" y="7661"/>
                      <a:pt x="792" y="8212"/>
                      <a:pt x="792" y="8348"/>
                    </a:cubicBezTo>
                    <a:cubicBezTo>
                      <a:pt x="792" y="8348"/>
                      <a:pt x="842" y="8549"/>
                      <a:pt x="347" y="8574"/>
                    </a:cubicBezTo>
                    <a:cubicBezTo>
                      <a:pt x="347" y="8574"/>
                      <a:pt x="50" y="8737"/>
                      <a:pt x="0" y="9337"/>
                    </a:cubicBezTo>
                    <a:lnTo>
                      <a:pt x="74" y="9337"/>
                    </a:lnTo>
                    <a:cubicBezTo>
                      <a:pt x="149" y="9337"/>
                      <a:pt x="223" y="9349"/>
                      <a:pt x="297" y="9349"/>
                    </a:cubicBezTo>
                    <a:lnTo>
                      <a:pt x="866" y="9349"/>
                    </a:lnTo>
                    <a:cubicBezTo>
                      <a:pt x="1089" y="9337"/>
                      <a:pt x="1287" y="9324"/>
                      <a:pt x="1510" y="9324"/>
                    </a:cubicBezTo>
                    <a:cubicBezTo>
                      <a:pt x="1782" y="9324"/>
                      <a:pt x="2030" y="9273"/>
                      <a:pt x="2277" y="9249"/>
                    </a:cubicBezTo>
                    <a:cubicBezTo>
                      <a:pt x="2401" y="9236"/>
                      <a:pt x="2500" y="9249"/>
                      <a:pt x="2599" y="9249"/>
                    </a:cubicBezTo>
                    <a:cubicBezTo>
                      <a:pt x="2673" y="9261"/>
                      <a:pt x="2723" y="9261"/>
                      <a:pt x="2797" y="9261"/>
                    </a:cubicBezTo>
                    <a:cubicBezTo>
                      <a:pt x="2822" y="9086"/>
                      <a:pt x="2896" y="8850"/>
                      <a:pt x="3119" y="8637"/>
                    </a:cubicBezTo>
                    <a:cubicBezTo>
                      <a:pt x="3119" y="8637"/>
                      <a:pt x="3614" y="7812"/>
                      <a:pt x="3342" y="6399"/>
                    </a:cubicBezTo>
                    <a:cubicBezTo>
                      <a:pt x="3342" y="6399"/>
                      <a:pt x="3267" y="4724"/>
                      <a:pt x="3589" y="3799"/>
                    </a:cubicBezTo>
                    <a:cubicBezTo>
                      <a:pt x="3589" y="3799"/>
                      <a:pt x="3960" y="3224"/>
                      <a:pt x="4109" y="2862"/>
                    </a:cubicBezTo>
                    <a:cubicBezTo>
                      <a:pt x="4109" y="2862"/>
                      <a:pt x="4183" y="2361"/>
                      <a:pt x="4431" y="2611"/>
                    </a:cubicBezTo>
                    <a:cubicBezTo>
                      <a:pt x="4431" y="2611"/>
                      <a:pt x="5594" y="4399"/>
                      <a:pt x="5817" y="6324"/>
                    </a:cubicBezTo>
                    <a:cubicBezTo>
                      <a:pt x="5817" y="6324"/>
                      <a:pt x="6361" y="8186"/>
                      <a:pt x="6559" y="8624"/>
                    </a:cubicBezTo>
                    <a:cubicBezTo>
                      <a:pt x="6559" y="8624"/>
                      <a:pt x="6708" y="9124"/>
                      <a:pt x="7624" y="9574"/>
                    </a:cubicBezTo>
                    <a:cubicBezTo>
                      <a:pt x="7624" y="9574"/>
                      <a:pt x="7673" y="9837"/>
                      <a:pt x="8144" y="9874"/>
                    </a:cubicBezTo>
                    <a:cubicBezTo>
                      <a:pt x="8218" y="9837"/>
                      <a:pt x="8292" y="9800"/>
                      <a:pt x="8416" y="9774"/>
                    </a:cubicBezTo>
                    <a:cubicBezTo>
                      <a:pt x="8589" y="9761"/>
                      <a:pt x="8762" y="9737"/>
                      <a:pt x="8936" y="9712"/>
                    </a:cubicBezTo>
                    <a:cubicBezTo>
                      <a:pt x="9084" y="9687"/>
                      <a:pt x="9257" y="9687"/>
                      <a:pt x="9381" y="9650"/>
                    </a:cubicBezTo>
                    <a:cubicBezTo>
                      <a:pt x="9530" y="9611"/>
                      <a:pt x="9629" y="9562"/>
                      <a:pt x="9777" y="9549"/>
                    </a:cubicBezTo>
                    <a:cubicBezTo>
                      <a:pt x="9827" y="9537"/>
                      <a:pt x="9876" y="9537"/>
                      <a:pt x="9926" y="9537"/>
                    </a:cubicBezTo>
                    <a:cubicBezTo>
                      <a:pt x="9901" y="9525"/>
                      <a:pt x="9901" y="9525"/>
                      <a:pt x="9901" y="9512"/>
                    </a:cubicBezTo>
                    <a:cubicBezTo>
                      <a:pt x="9901" y="9512"/>
                      <a:pt x="9926" y="9224"/>
                      <a:pt x="9950" y="9062"/>
                    </a:cubicBezTo>
                    <a:cubicBezTo>
                      <a:pt x="10000" y="8887"/>
                      <a:pt x="9554" y="8762"/>
                      <a:pt x="9431" y="8523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4" name="Freeform 10"/>
              <p:cNvSpPr>
                <a:spLocks/>
              </p:cNvSpPr>
              <p:nvPr/>
            </p:nvSpPr>
            <p:spPr bwMode="gray">
              <a:xfrm>
                <a:off x="3200400" y="5364163"/>
                <a:ext cx="266700" cy="211138"/>
              </a:xfrm>
              <a:custGeom>
                <a:avLst/>
                <a:gdLst/>
                <a:ahLst/>
                <a:cxnLst>
                  <a:cxn ang="0">
                    <a:pos x="61" y="9"/>
                  </a:cxn>
                  <a:cxn ang="0">
                    <a:pos x="43" y="14"/>
                  </a:cxn>
                  <a:cxn ang="0">
                    <a:pos x="22" y="19"/>
                  </a:cxn>
                  <a:cxn ang="0">
                    <a:pos x="11" y="27"/>
                  </a:cxn>
                  <a:cxn ang="0">
                    <a:pos x="15" y="28"/>
                  </a:cxn>
                  <a:cxn ang="0">
                    <a:pos x="16" y="37"/>
                  </a:cxn>
                  <a:cxn ang="0">
                    <a:pos x="49" y="75"/>
                  </a:cxn>
                  <a:cxn ang="0">
                    <a:pos x="103" y="61"/>
                  </a:cxn>
                  <a:cxn ang="0">
                    <a:pos x="83" y="0"/>
                  </a:cxn>
                  <a:cxn ang="0">
                    <a:pos x="77" y="1"/>
                  </a:cxn>
                  <a:cxn ang="0">
                    <a:pos x="61" y="9"/>
                  </a:cxn>
                </a:cxnLst>
                <a:rect l="0" t="0" r="r" b="b"/>
                <a:pathLst>
                  <a:path w="106" h="84">
                    <a:moveTo>
                      <a:pt x="61" y="9"/>
                    </a:moveTo>
                    <a:cubicBezTo>
                      <a:pt x="56" y="12"/>
                      <a:pt x="49" y="12"/>
                      <a:pt x="43" y="14"/>
                    </a:cubicBezTo>
                    <a:cubicBezTo>
                      <a:pt x="36" y="16"/>
                      <a:pt x="29" y="18"/>
                      <a:pt x="22" y="19"/>
                    </a:cubicBezTo>
                    <a:cubicBezTo>
                      <a:pt x="17" y="21"/>
                      <a:pt x="14" y="24"/>
                      <a:pt x="11" y="27"/>
                    </a:cubicBezTo>
                    <a:cubicBezTo>
                      <a:pt x="12" y="27"/>
                      <a:pt x="13" y="28"/>
                      <a:pt x="15" y="2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0" y="61"/>
                      <a:pt x="49" y="75"/>
                    </a:cubicBezTo>
                    <a:cubicBezTo>
                      <a:pt x="49" y="75"/>
                      <a:pt x="85" y="84"/>
                      <a:pt x="103" y="61"/>
                    </a:cubicBezTo>
                    <a:cubicBezTo>
                      <a:pt x="103" y="61"/>
                      <a:pt x="106" y="45"/>
                      <a:pt x="83" y="0"/>
                    </a:cubicBezTo>
                    <a:cubicBezTo>
                      <a:pt x="81" y="0"/>
                      <a:pt x="79" y="0"/>
                      <a:pt x="77" y="1"/>
                    </a:cubicBezTo>
                    <a:cubicBezTo>
                      <a:pt x="71" y="2"/>
                      <a:pt x="67" y="6"/>
                      <a:pt x="6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5" name="Freeform 11"/>
              <p:cNvSpPr>
                <a:spLocks/>
              </p:cNvSpPr>
              <p:nvPr/>
            </p:nvSpPr>
            <p:spPr bwMode="gray">
              <a:xfrm>
                <a:off x="2236788" y="5310188"/>
                <a:ext cx="450850" cy="212725"/>
              </a:xfrm>
              <a:custGeom>
                <a:avLst/>
                <a:gdLst/>
                <a:ahLst/>
                <a:cxnLst>
                  <a:cxn ang="0">
                    <a:pos x="170" y="1"/>
                  </a:cxn>
                  <a:cxn ang="0">
                    <a:pos x="157" y="1"/>
                  </a:cxn>
                  <a:cxn ang="0">
                    <a:pos x="126" y="7"/>
                  </a:cxn>
                  <a:cxn ang="0">
                    <a:pos x="100" y="9"/>
                  </a:cxn>
                  <a:cxn ang="0">
                    <a:pos x="77" y="9"/>
                  </a:cxn>
                  <a:cxn ang="0">
                    <a:pos x="68" y="8"/>
                  </a:cxn>
                  <a:cxn ang="0">
                    <a:pos x="65" y="8"/>
                  </a:cxn>
                  <a:cxn ang="0">
                    <a:pos x="14" y="70"/>
                  </a:cxn>
                  <a:cxn ang="0">
                    <a:pos x="45" y="82"/>
                  </a:cxn>
                  <a:cxn ang="0">
                    <a:pos x="122" y="53"/>
                  </a:cxn>
                  <a:cxn ang="0">
                    <a:pos x="146" y="38"/>
                  </a:cxn>
                  <a:cxn ang="0">
                    <a:pos x="177" y="19"/>
                  </a:cxn>
                  <a:cxn ang="0">
                    <a:pos x="178" y="2"/>
                  </a:cxn>
                  <a:cxn ang="0">
                    <a:pos x="170" y="1"/>
                  </a:cxn>
                </a:cxnLst>
                <a:rect l="0" t="0" r="r" b="b"/>
                <a:pathLst>
                  <a:path w="179" h="85">
                    <a:moveTo>
                      <a:pt x="170" y="1"/>
                    </a:moveTo>
                    <a:cubicBezTo>
                      <a:pt x="166" y="1"/>
                      <a:pt x="162" y="0"/>
                      <a:pt x="157" y="1"/>
                    </a:cubicBezTo>
                    <a:cubicBezTo>
                      <a:pt x="147" y="3"/>
                      <a:pt x="137" y="7"/>
                      <a:pt x="126" y="7"/>
                    </a:cubicBezTo>
                    <a:cubicBezTo>
                      <a:pt x="117" y="7"/>
                      <a:pt x="109" y="8"/>
                      <a:pt x="100" y="9"/>
                    </a:cubicBezTo>
                    <a:cubicBezTo>
                      <a:pt x="92" y="9"/>
                      <a:pt x="84" y="9"/>
                      <a:pt x="77" y="9"/>
                    </a:cubicBezTo>
                    <a:cubicBezTo>
                      <a:pt x="74" y="9"/>
                      <a:pt x="71" y="8"/>
                      <a:pt x="68" y="8"/>
                    </a:cubicBezTo>
                    <a:cubicBezTo>
                      <a:pt x="67" y="8"/>
                      <a:pt x="66" y="8"/>
                      <a:pt x="65" y="8"/>
                    </a:cubicBezTo>
                    <a:cubicBezTo>
                      <a:pt x="65" y="8"/>
                      <a:pt x="14" y="59"/>
                      <a:pt x="14" y="70"/>
                    </a:cubicBezTo>
                    <a:cubicBezTo>
                      <a:pt x="14" y="70"/>
                      <a:pt x="0" y="82"/>
                      <a:pt x="45" y="82"/>
                    </a:cubicBezTo>
                    <a:cubicBezTo>
                      <a:pt x="45" y="82"/>
                      <a:pt x="119" y="85"/>
                      <a:pt x="122" y="53"/>
                    </a:cubicBezTo>
                    <a:cubicBezTo>
                      <a:pt x="122" y="53"/>
                      <a:pt x="129" y="39"/>
                      <a:pt x="146" y="38"/>
                    </a:cubicBezTo>
                    <a:cubicBezTo>
                      <a:pt x="146" y="38"/>
                      <a:pt x="179" y="33"/>
                      <a:pt x="177" y="19"/>
                    </a:cubicBezTo>
                    <a:cubicBezTo>
                      <a:pt x="177" y="19"/>
                      <a:pt x="177" y="12"/>
                      <a:pt x="178" y="2"/>
                    </a:cubicBezTo>
                    <a:cubicBezTo>
                      <a:pt x="175" y="2"/>
                      <a:pt x="173" y="2"/>
                      <a:pt x="17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866" name="Gruppieren 277"/>
              <p:cNvGrpSpPr/>
              <p:nvPr/>
            </p:nvGrpSpPr>
            <p:grpSpPr bwMode="gray">
              <a:xfrm rot="21312537">
                <a:off x="2454735" y="3375799"/>
                <a:ext cx="627946" cy="221276"/>
                <a:chOff x="2435685" y="3355159"/>
                <a:chExt cx="627946" cy="221276"/>
              </a:xfrm>
            </p:grpSpPr>
            <p:sp>
              <p:nvSpPr>
                <p:cNvPr id="903" name="Freeform 197"/>
                <p:cNvSpPr>
                  <a:spLocks/>
                </p:cNvSpPr>
                <p:nvPr/>
              </p:nvSpPr>
              <p:spPr bwMode="gray">
                <a:xfrm>
                  <a:off x="2435685" y="3355159"/>
                  <a:ext cx="627946" cy="221276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91"/>
                    </a:cxn>
                    <a:cxn ang="0">
                      <a:pos x="1022" y="170"/>
                    </a:cxn>
                    <a:cxn ang="0">
                      <a:pos x="987" y="88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1022" h="360">
                      <a:moveTo>
                        <a:pt x="39" y="0"/>
                      </a:moveTo>
                      <a:cubicBezTo>
                        <a:pt x="0" y="91"/>
                        <a:pt x="0" y="91"/>
                        <a:pt x="0" y="91"/>
                      </a:cubicBezTo>
                      <a:cubicBezTo>
                        <a:pt x="645" y="360"/>
                        <a:pt x="989" y="188"/>
                        <a:pt x="1022" y="170"/>
                      </a:cubicBezTo>
                      <a:cubicBezTo>
                        <a:pt x="987" y="88"/>
                        <a:pt x="987" y="88"/>
                        <a:pt x="987" y="88"/>
                      </a:cubicBezTo>
                      <a:cubicBezTo>
                        <a:pt x="567" y="243"/>
                        <a:pt x="39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07070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4" name="Freeform 204"/>
                <p:cNvSpPr>
                  <a:spLocks/>
                </p:cNvSpPr>
                <p:nvPr/>
              </p:nvSpPr>
              <p:spPr bwMode="gray">
                <a:xfrm>
                  <a:off x="2551134" y="3394682"/>
                  <a:ext cx="49144" cy="87626"/>
                </a:xfrm>
                <a:custGeom>
                  <a:avLst/>
                  <a:gdLst/>
                  <a:ahLst/>
                  <a:cxnLst>
                    <a:cxn ang="0">
                      <a:pos x="0" y="92"/>
                    </a:cxn>
                    <a:cxn ang="0">
                      <a:pos x="80" y="123"/>
                    </a:cxn>
                    <a:cxn ang="0">
                      <a:pos x="68" y="8"/>
                    </a:cxn>
                    <a:cxn ang="0">
                      <a:pos x="40" y="0"/>
                    </a:cxn>
                    <a:cxn ang="0">
                      <a:pos x="0" y="92"/>
                    </a:cxn>
                  </a:cxnLst>
                  <a:rect l="0" t="0" r="r" b="b"/>
                  <a:pathLst>
                    <a:path w="80" h="143">
                      <a:moveTo>
                        <a:pt x="0" y="92"/>
                      </a:moveTo>
                      <a:cubicBezTo>
                        <a:pt x="21" y="143"/>
                        <a:pt x="34" y="103"/>
                        <a:pt x="80" y="123"/>
                      </a:cubicBezTo>
                      <a:cubicBezTo>
                        <a:pt x="36" y="101"/>
                        <a:pt x="79" y="76"/>
                        <a:pt x="68" y="8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5" y="38"/>
                        <a:pt x="48" y="96"/>
                        <a:pt x="0" y="92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5" name="Freeform 205"/>
                <p:cNvSpPr>
                  <a:spLocks/>
                </p:cNvSpPr>
                <p:nvPr/>
              </p:nvSpPr>
              <p:spPr bwMode="gray">
                <a:xfrm>
                  <a:off x="2892798" y="3437585"/>
                  <a:ext cx="44203" cy="77486"/>
                </a:xfrm>
                <a:custGeom>
                  <a:avLst/>
                  <a:gdLst/>
                  <a:ahLst/>
                  <a:cxnLst>
                    <a:cxn ang="0">
                      <a:pos x="17" y="116"/>
                    </a:cxn>
                    <a:cxn ang="0">
                      <a:pos x="72" y="112"/>
                    </a:cxn>
                    <a:cxn ang="0">
                      <a:pos x="30" y="1"/>
                    </a:cxn>
                    <a:cxn ang="0">
                      <a:pos x="0" y="0"/>
                    </a:cxn>
                    <a:cxn ang="0">
                      <a:pos x="17" y="116"/>
                    </a:cxn>
                  </a:cxnLst>
                  <a:rect l="0" t="0" r="r" b="b"/>
                  <a:pathLst>
                    <a:path w="72" h="126">
                      <a:moveTo>
                        <a:pt x="17" y="116"/>
                      </a:moveTo>
                      <a:cubicBezTo>
                        <a:pt x="27" y="126"/>
                        <a:pt x="57" y="109"/>
                        <a:pt x="72" y="112"/>
                      </a:cubicBezTo>
                      <a:cubicBezTo>
                        <a:pt x="22" y="101"/>
                        <a:pt x="58" y="66"/>
                        <a:pt x="3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8"/>
                        <a:pt x="7" y="92"/>
                        <a:pt x="17" y="116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6" name="Freeform 232"/>
                <p:cNvSpPr>
                  <a:spLocks/>
                </p:cNvSpPr>
                <p:nvPr/>
              </p:nvSpPr>
              <p:spPr bwMode="gray">
                <a:xfrm>
                  <a:off x="2707145" y="3418604"/>
                  <a:ext cx="144571" cy="104268"/>
                </a:xfrm>
                <a:custGeom>
                  <a:avLst/>
                  <a:gdLst/>
                  <a:ahLst/>
                  <a:cxnLst>
                    <a:cxn ang="0">
                      <a:pos x="31" y="131"/>
                    </a:cxn>
                    <a:cxn ang="0">
                      <a:pos x="169" y="141"/>
                    </a:cxn>
                    <a:cxn ang="0">
                      <a:pos x="183" y="39"/>
                    </a:cxn>
                    <a:cxn ang="0">
                      <a:pos x="136" y="26"/>
                    </a:cxn>
                    <a:cxn ang="0">
                      <a:pos x="205" y="20"/>
                    </a:cxn>
                    <a:cxn ang="0">
                      <a:pos x="197" y="152"/>
                    </a:cxn>
                    <a:cxn ang="0">
                      <a:pos x="155" y="168"/>
                    </a:cxn>
                    <a:cxn ang="0">
                      <a:pos x="13" y="151"/>
                    </a:cxn>
                    <a:cxn ang="0">
                      <a:pos x="11" y="40"/>
                    </a:cxn>
                    <a:cxn ang="0">
                      <a:pos x="155" y="13"/>
                    </a:cxn>
                    <a:cxn ang="0">
                      <a:pos x="140" y="37"/>
                    </a:cxn>
                    <a:cxn ang="0">
                      <a:pos x="36" y="61"/>
                    </a:cxn>
                  </a:cxnLst>
                  <a:rect l="0" t="0" r="r" b="b"/>
                  <a:pathLst>
                    <a:path w="235" h="170">
                      <a:moveTo>
                        <a:pt x="31" y="131"/>
                      </a:moveTo>
                      <a:cubicBezTo>
                        <a:pt x="61" y="144"/>
                        <a:pt x="153" y="156"/>
                        <a:pt x="169" y="141"/>
                      </a:cubicBezTo>
                      <a:cubicBezTo>
                        <a:pt x="170" y="124"/>
                        <a:pt x="185" y="58"/>
                        <a:pt x="183" y="39"/>
                      </a:cubicBezTo>
                      <a:cubicBezTo>
                        <a:pt x="163" y="29"/>
                        <a:pt x="136" y="52"/>
                        <a:pt x="136" y="26"/>
                      </a:cubicBezTo>
                      <a:cubicBezTo>
                        <a:pt x="136" y="2"/>
                        <a:pt x="197" y="20"/>
                        <a:pt x="205" y="20"/>
                      </a:cubicBezTo>
                      <a:cubicBezTo>
                        <a:pt x="235" y="20"/>
                        <a:pt x="201" y="124"/>
                        <a:pt x="197" y="152"/>
                      </a:cubicBezTo>
                      <a:cubicBezTo>
                        <a:pt x="194" y="170"/>
                        <a:pt x="179" y="166"/>
                        <a:pt x="155" y="168"/>
                      </a:cubicBezTo>
                      <a:cubicBezTo>
                        <a:pt x="122" y="169"/>
                        <a:pt x="45" y="162"/>
                        <a:pt x="13" y="151"/>
                      </a:cubicBezTo>
                      <a:cubicBezTo>
                        <a:pt x="0" y="147"/>
                        <a:pt x="1" y="88"/>
                        <a:pt x="11" y="40"/>
                      </a:cubicBezTo>
                      <a:cubicBezTo>
                        <a:pt x="19" y="0"/>
                        <a:pt x="122" y="20"/>
                        <a:pt x="155" y="13"/>
                      </a:cubicBezTo>
                      <a:cubicBezTo>
                        <a:pt x="171" y="10"/>
                        <a:pt x="142" y="23"/>
                        <a:pt x="140" y="37"/>
                      </a:cubicBezTo>
                      <a:cubicBezTo>
                        <a:pt x="123" y="38"/>
                        <a:pt x="29" y="30"/>
                        <a:pt x="36" y="61"/>
                      </a:cubicBezTo>
                    </a:path>
                  </a:pathLst>
                </a:custGeom>
                <a:solidFill>
                  <a:srgbClr val="DBDC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867" name="Freeform 6"/>
              <p:cNvSpPr>
                <a:spLocks/>
              </p:cNvSpPr>
              <p:nvPr/>
            </p:nvSpPr>
            <p:spPr bwMode="gray">
              <a:xfrm>
                <a:off x="2084388" y="2352675"/>
                <a:ext cx="1490663" cy="1608138"/>
              </a:xfrm>
              <a:custGeom>
                <a:avLst/>
                <a:gdLst>
                  <a:gd name="connsiteX0" fmla="*/ 9966 w 10000"/>
                  <a:gd name="connsiteY0" fmla="*/ 3834 h 10000"/>
                  <a:gd name="connsiteX1" fmla="*/ 9933 w 10000"/>
                  <a:gd name="connsiteY1" fmla="*/ 3912 h 10000"/>
                  <a:gd name="connsiteX2" fmla="*/ 9916 w 10000"/>
                  <a:gd name="connsiteY2" fmla="*/ 4038 h 10000"/>
                  <a:gd name="connsiteX3" fmla="*/ 9798 w 10000"/>
                  <a:gd name="connsiteY3" fmla="*/ 4178 h 10000"/>
                  <a:gd name="connsiteX4" fmla="*/ 9713 w 10000"/>
                  <a:gd name="connsiteY4" fmla="*/ 4288 h 10000"/>
                  <a:gd name="connsiteX5" fmla="*/ 9444 w 10000"/>
                  <a:gd name="connsiteY5" fmla="*/ 4413 h 10000"/>
                  <a:gd name="connsiteX6" fmla="*/ 9157 w 10000"/>
                  <a:gd name="connsiteY6" fmla="*/ 4366 h 10000"/>
                  <a:gd name="connsiteX7" fmla="*/ 8954 w 10000"/>
                  <a:gd name="connsiteY7" fmla="*/ 4053 h 10000"/>
                  <a:gd name="connsiteX8" fmla="*/ 8938 w 10000"/>
                  <a:gd name="connsiteY8" fmla="*/ 3584 h 10000"/>
                  <a:gd name="connsiteX9" fmla="*/ 9073 w 10000"/>
                  <a:gd name="connsiteY9" fmla="*/ 3349 h 10000"/>
                  <a:gd name="connsiteX10" fmla="*/ 9089 w 10000"/>
                  <a:gd name="connsiteY10" fmla="*/ 3318 h 10000"/>
                  <a:gd name="connsiteX11" fmla="*/ 9039 w 10000"/>
                  <a:gd name="connsiteY11" fmla="*/ 3255 h 10000"/>
                  <a:gd name="connsiteX12" fmla="*/ 8617 w 10000"/>
                  <a:gd name="connsiteY12" fmla="*/ 2723 h 10000"/>
                  <a:gd name="connsiteX13" fmla="*/ 8145 w 10000"/>
                  <a:gd name="connsiteY13" fmla="*/ 1502 h 10000"/>
                  <a:gd name="connsiteX14" fmla="*/ 7673 w 10000"/>
                  <a:gd name="connsiteY14" fmla="*/ 861 h 10000"/>
                  <a:gd name="connsiteX15" fmla="*/ 5700 w 10000"/>
                  <a:gd name="connsiteY15" fmla="*/ 16 h 10000"/>
                  <a:gd name="connsiteX16" fmla="*/ 5683 w 10000"/>
                  <a:gd name="connsiteY16" fmla="*/ 0 h 10000"/>
                  <a:gd name="connsiteX17" fmla="*/ 5632 w 10000"/>
                  <a:gd name="connsiteY17" fmla="*/ 47 h 10000"/>
                  <a:gd name="connsiteX18" fmla="*/ 5497 w 10000"/>
                  <a:gd name="connsiteY18" fmla="*/ 297 h 10000"/>
                  <a:gd name="connsiteX19" fmla="*/ 5312 w 10000"/>
                  <a:gd name="connsiteY19" fmla="*/ 657 h 10000"/>
                  <a:gd name="connsiteX20" fmla="*/ 4705 w 10000"/>
                  <a:gd name="connsiteY20" fmla="*/ 1049 h 10000"/>
                  <a:gd name="connsiteX21" fmla="*/ 4132 w 10000"/>
                  <a:gd name="connsiteY21" fmla="*/ 736 h 10000"/>
                  <a:gd name="connsiteX22" fmla="*/ 3895 w 10000"/>
                  <a:gd name="connsiteY22" fmla="*/ 266 h 10000"/>
                  <a:gd name="connsiteX23" fmla="*/ 3811 w 10000"/>
                  <a:gd name="connsiteY23" fmla="*/ 47 h 10000"/>
                  <a:gd name="connsiteX24" fmla="*/ 3541 w 10000"/>
                  <a:gd name="connsiteY24" fmla="*/ 438 h 10000"/>
                  <a:gd name="connsiteX25" fmla="*/ 2142 w 10000"/>
                  <a:gd name="connsiteY25" fmla="*/ 1017 h 10000"/>
                  <a:gd name="connsiteX26" fmla="*/ 1518 w 10000"/>
                  <a:gd name="connsiteY26" fmla="*/ 1581 h 10000"/>
                  <a:gd name="connsiteX27" fmla="*/ 1450 w 10000"/>
                  <a:gd name="connsiteY27" fmla="*/ 1862 h 10000"/>
                  <a:gd name="connsiteX28" fmla="*/ 1433 w 10000"/>
                  <a:gd name="connsiteY28" fmla="*/ 2003 h 10000"/>
                  <a:gd name="connsiteX29" fmla="*/ 1383 w 10000"/>
                  <a:gd name="connsiteY29" fmla="*/ 2504 h 10000"/>
                  <a:gd name="connsiteX30" fmla="*/ 1180 w 10000"/>
                  <a:gd name="connsiteY30" fmla="*/ 3052 h 10000"/>
                  <a:gd name="connsiteX31" fmla="*/ 944 w 10000"/>
                  <a:gd name="connsiteY31" fmla="*/ 3427 h 10000"/>
                  <a:gd name="connsiteX32" fmla="*/ 894 w 10000"/>
                  <a:gd name="connsiteY32" fmla="*/ 3427 h 10000"/>
                  <a:gd name="connsiteX33" fmla="*/ 894 w 10000"/>
                  <a:gd name="connsiteY33" fmla="*/ 3427 h 10000"/>
                  <a:gd name="connsiteX34" fmla="*/ 1096 w 10000"/>
                  <a:gd name="connsiteY34" fmla="*/ 3912 h 10000"/>
                  <a:gd name="connsiteX35" fmla="*/ 1062 w 10000"/>
                  <a:gd name="connsiteY35" fmla="*/ 4210 h 10000"/>
                  <a:gd name="connsiteX36" fmla="*/ 894 w 10000"/>
                  <a:gd name="connsiteY36" fmla="*/ 4382 h 10000"/>
                  <a:gd name="connsiteX37" fmla="*/ 573 w 10000"/>
                  <a:gd name="connsiteY37" fmla="*/ 4429 h 10000"/>
                  <a:gd name="connsiteX38" fmla="*/ 185 w 10000"/>
                  <a:gd name="connsiteY38" fmla="*/ 4225 h 10000"/>
                  <a:gd name="connsiteX39" fmla="*/ 118 w 10000"/>
                  <a:gd name="connsiteY39" fmla="*/ 4038 h 10000"/>
                  <a:gd name="connsiteX40" fmla="*/ 34 w 10000"/>
                  <a:gd name="connsiteY40" fmla="*/ 4006 h 10000"/>
                  <a:gd name="connsiteX41" fmla="*/ 472 w 10000"/>
                  <a:gd name="connsiteY41" fmla="*/ 5070 h 10000"/>
                  <a:gd name="connsiteX42" fmla="*/ 1467 w 10000"/>
                  <a:gd name="connsiteY42" fmla="*/ 5164 h 10000"/>
                  <a:gd name="connsiteX43" fmla="*/ 2226 w 10000"/>
                  <a:gd name="connsiteY43" fmla="*/ 4476 h 10000"/>
                  <a:gd name="connsiteX44" fmla="*/ 2361 w 10000"/>
                  <a:gd name="connsiteY44" fmla="*/ 4476 h 10000"/>
                  <a:gd name="connsiteX45" fmla="*/ 1855 w 10000"/>
                  <a:gd name="connsiteY45" fmla="*/ 7058 h 10000"/>
                  <a:gd name="connsiteX46" fmla="*/ 1922 w 10000"/>
                  <a:gd name="connsiteY46" fmla="*/ 7183 h 10000"/>
                  <a:gd name="connsiteX47" fmla="*/ 1619 w 10000"/>
                  <a:gd name="connsiteY47" fmla="*/ 9202 h 10000"/>
                  <a:gd name="connsiteX48" fmla="*/ 2226 w 10000"/>
                  <a:gd name="connsiteY48" fmla="*/ 9624 h 10000"/>
                  <a:gd name="connsiteX49" fmla="*/ 2277 w 10000"/>
                  <a:gd name="connsiteY49" fmla="*/ 9640 h 10000"/>
                  <a:gd name="connsiteX50" fmla="*/ 2597 w 10000"/>
                  <a:gd name="connsiteY50" fmla="*/ 9640 h 10000"/>
                  <a:gd name="connsiteX51" fmla="*/ 3406 w 10000"/>
                  <a:gd name="connsiteY51" fmla="*/ 9750 h 10000"/>
                  <a:gd name="connsiteX52" fmla="*/ 3592 w 10000"/>
                  <a:gd name="connsiteY52" fmla="*/ 9624 h 10000"/>
                  <a:gd name="connsiteX53" fmla="*/ 3575 w 10000"/>
                  <a:gd name="connsiteY53" fmla="*/ 9390 h 10000"/>
                  <a:gd name="connsiteX54" fmla="*/ 3828 w 10000"/>
                  <a:gd name="connsiteY54" fmla="*/ 6682 h 10000"/>
                  <a:gd name="connsiteX55" fmla="*/ 5464 w 10000"/>
                  <a:gd name="connsiteY55" fmla="*/ 6729 h 10000"/>
                  <a:gd name="connsiteX56" fmla="*/ 6239 w 10000"/>
                  <a:gd name="connsiteY56" fmla="*/ 9562 h 10000"/>
                  <a:gd name="connsiteX57" fmla="*/ 6358 w 10000"/>
                  <a:gd name="connsiteY57" fmla="*/ 9812 h 10000"/>
                  <a:gd name="connsiteX58" fmla="*/ 7470 w 10000"/>
                  <a:gd name="connsiteY58" fmla="*/ 9609 h 10000"/>
                  <a:gd name="connsiteX59" fmla="*/ 7892 w 10000"/>
                  <a:gd name="connsiteY59" fmla="*/ 9515 h 10000"/>
                  <a:gd name="connsiteX60" fmla="*/ 7943 w 10000"/>
                  <a:gd name="connsiteY60" fmla="*/ 9515 h 10000"/>
                  <a:gd name="connsiteX61" fmla="*/ 7943 w 10000"/>
                  <a:gd name="connsiteY61" fmla="*/ 9499 h 10000"/>
                  <a:gd name="connsiteX62" fmla="*/ 8651 w 10000"/>
                  <a:gd name="connsiteY62" fmla="*/ 9264 h 10000"/>
                  <a:gd name="connsiteX63" fmla="*/ 8567 w 10000"/>
                  <a:gd name="connsiteY63" fmla="*/ 8638 h 10000"/>
                  <a:gd name="connsiteX64" fmla="*/ 8550 w 10000"/>
                  <a:gd name="connsiteY64" fmla="*/ 8560 h 10000"/>
                  <a:gd name="connsiteX65" fmla="*/ 8550 w 10000"/>
                  <a:gd name="connsiteY65" fmla="*/ 8712 h 10000"/>
                  <a:gd name="connsiteX66" fmla="*/ 8550 w 10000"/>
                  <a:gd name="connsiteY66" fmla="*/ 8560 h 10000"/>
                  <a:gd name="connsiteX67" fmla="*/ 8246 w 10000"/>
                  <a:gd name="connsiteY67" fmla="*/ 6964 h 10000"/>
                  <a:gd name="connsiteX68" fmla="*/ 7875 w 10000"/>
                  <a:gd name="connsiteY68" fmla="*/ 5743 h 10000"/>
                  <a:gd name="connsiteX69" fmla="*/ 7470 w 10000"/>
                  <a:gd name="connsiteY69" fmla="*/ 3772 h 10000"/>
                  <a:gd name="connsiteX70" fmla="*/ 7555 w 10000"/>
                  <a:gd name="connsiteY70" fmla="*/ 3756 h 10000"/>
                  <a:gd name="connsiteX71" fmla="*/ 8516 w 10000"/>
                  <a:gd name="connsiteY71" fmla="*/ 4804 h 10000"/>
                  <a:gd name="connsiteX72" fmla="*/ 9781 w 10000"/>
                  <a:gd name="connsiteY72" fmla="*/ 4382 h 10000"/>
                  <a:gd name="connsiteX73" fmla="*/ 9966 w 10000"/>
                  <a:gd name="connsiteY73" fmla="*/ 3834 h 10000"/>
                  <a:gd name="connsiteX0" fmla="*/ 9966 w 10000"/>
                  <a:gd name="connsiteY0" fmla="*/ 3834 h 10000"/>
                  <a:gd name="connsiteX1" fmla="*/ 9933 w 10000"/>
                  <a:gd name="connsiteY1" fmla="*/ 3912 h 10000"/>
                  <a:gd name="connsiteX2" fmla="*/ 9916 w 10000"/>
                  <a:gd name="connsiteY2" fmla="*/ 4038 h 10000"/>
                  <a:gd name="connsiteX3" fmla="*/ 9798 w 10000"/>
                  <a:gd name="connsiteY3" fmla="*/ 4178 h 10000"/>
                  <a:gd name="connsiteX4" fmla="*/ 9713 w 10000"/>
                  <a:gd name="connsiteY4" fmla="*/ 4288 h 10000"/>
                  <a:gd name="connsiteX5" fmla="*/ 9444 w 10000"/>
                  <a:gd name="connsiteY5" fmla="*/ 4413 h 10000"/>
                  <a:gd name="connsiteX6" fmla="*/ 9157 w 10000"/>
                  <a:gd name="connsiteY6" fmla="*/ 4366 h 10000"/>
                  <a:gd name="connsiteX7" fmla="*/ 8954 w 10000"/>
                  <a:gd name="connsiteY7" fmla="*/ 4053 h 10000"/>
                  <a:gd name="connsiteX8" fmla="*/ 8938 w 10000"/>
                  <a:gd name="connsiteY8" fmla="*/ 3584 h 10000"/>
                  <a:gd name="connsiteX9" fmla="*/ 9073 w 10000"/>
                  <a:gd name="connsiteY9" fmla="*/ 3349 h 10000"/>
                  <a:gd name="connsiteX10" fmla="*/ 9089 w 10000"/>
                  <a:gd name="connsiteY10" fmla="*/ 3318 h 10000"/>
                  <a:gd name="connsiteX11" fmla="*/ 9039 w 10000"/>
                  <a:gd name="connsiteY11" fmla="*/ 3255 h 10000"/>
                  <a:gd name="connsiteX12" fmla="*/ 8617 w 10000"/>
                  <a:gd name="connsiteY12" fmla="*/ 2723 h 10000"/>
                  <a:gd name="connsiteX13" fmla="*/ 8145 w 10000"/>
                  <a:gd name="connsiteY13" fmla="*/ 1502 h 10000"/>
                  <a:gd name="connsiteX14" fmla="*/ 7673 w 10000"/>
                  <a:gd name="connsiteY14" fmla="*/ 861 h 10000"/>
                  <a:gd name="connsiteX15" fmla="*/ 5700 w 10000"/>
                  <a:gd name="connsiteY15" fmla="*/ 16 h 10000"/>
                  <a:gd name="connsiteX16" fmla="*/ 5683 w 10000"/>
                  <a:gd name="connsiteY16" fmla="*/ 0 h 10000"/>
                  <a:gd name="connsiteX17" fmla="*/ 5632 w 10000"/>
                  <a:gd name="connsiteY17" fmla="*/ 47 h 10000"/>
                  <a:gd name="connsiteX18" fmla="*/ 5497 w 10000"/>
                  <a:gd name="connsiteY18" fmla="*/ 297 h 10000"/>
                  <a:gd name="connsiteX19" fmla="*/ 5312 w 10000"/>
                  <a:gd name="connsiteY19" fmla="*/ 657 h 10000"/>
                  <a:gd name="connsiteX20" fmla="*/ 4705 w 10000"/>
                  <a:gd name="connsiteY20" fmla="*/ 1049 h 10000"/>
                  <a:gd name="connsiteX21" fmla="*/ 4132 w 10000"/>
                  <a:gd name="connsiteY21" fmla="*/ 736 h 10000"/>
                  <a:gd name="connsiteX22" fmla="*/ 3895 w 10000"/>
                  <a:gd name="connsiteY22" fmla="*/ 266 h 10000"/>
                  <a:gd name="connsiteX23" fmla="*/ 3811 w 10000"/>
                  <a:gd name="connsiteY23" fmla="*/ 47 h 10000"/>
                  <a:gd name="connsiteX24" fmla="*/ 3541 w 10000"/>
                  <a:gd name="connsiteY24" fmla="*/ 438 h 10000"/>
                  <a:gd name="connsiteX25" fmla="*/ 2142 w 10000"/>
                  <a:gd name="connsiteY25" fmla="*/ 1017 h 10000"/>
                  <a:gd name="connsiteX26" fmla="*/ 1518 w 10000"/>
                  <a:gd name="connsiteY26" fmla="*/ 1581 h 10000"/>
                  <a:gd name="connsiteX27" fmla="*/ 1450 w 10000"/>
                  <a:gd name="connsiteY27" fmla="*/ 1862 h 10000"/>
                  <a:gd name="connsiteX28" fmla="*/ 1433 w 10000"/>
                  <a:gd name="connsiteY28" fmla="*/ 2003 h 10000"/>
                  <a:gd name="connsiteX29" fmla="*/ 1383 w 10000"/>
                  <a:gd name="connsiteY29" fmla="*/ 2504 h 10000"/>
                  <a:gd name="connsiteX30" fmla="*/ 1180 w 10000"/>
                  <a:gd name="connsiteY30" fmla="*/ 3052 h 10000"/>
                  <a:gd name="connsiteX31" fmla="*/ 944 w 10000"/>
                  <a:gd name="connsiteY31" fmla="*/ 3427 h 10000"/>
                  <a:gd name="connsiteX32" fmla="*/ 894 w 10000"/>
                  <a:gd name="connsiteY32" fmla="*/ 3427 h 10000"/>
                  <a:gd name="connsiteX33" fmla="*/ 894 w 10000"/>
                  <a:gd name="connsiteY33" fmla="*/ 3427 h 10000"/>
                  <a:gd name="connsiteX34" fmla="*/ 1096 w 10000"/>
                  <a:gd name="connsiteY34" fmla="*/ 3912 h 10000"/>
                  <a:gd name="connsiteX35" fmla="*/ 1062 w 10000"/>
                  <a:gd name="connsiteY35" fmla="*/ 4210 h 10000"/>
                  <a:gd name="connsiteX36" fmla="*/ 894 w 10000"/>
                  <a:gd name="connsiteY36" fmla="*/ 4382 h 10000"/>
                  <a:gd name="connsiteX37" fmla="*/ 573 w 10000"/>
                  <a:gd name="connsiteY37" fmla="*/ 4429 h 10000"/>
                  <a:gd name="connsiteX38" fmla="*/ 185 w 10000"/>
                  <a:gd name="connsiteY38" fmla="*/ 4225 h 10000"/>
                  <a:gd name="connsiteX39" fmla="*/ 118 w 10000"/>
                  <a:gd name="connsiteY39" fmla="*/ 4038 h 10000"/>
                  <a:gd name="connsiteX40" fmla="*/ 34 w 10000"/>
                  <a:gd name="connsiteY40" fmla="*/ 4006 h 10000"/>
                  <a:gd name="connsiteX41" fmla="*/ 472 w 10000"/>
                  <a:gd name="connsiteY41" fmla="*/ 5070 h 10000"/>
                  <a:gd name="connsiteX42" fmla="*/ 1467 w 10000"/>
                  <a:gd name="connsiteY42" fmla="*/ 5164 h 10000"/>
                  <a:gd name="connsiteX43" fmla="*/ 2226 w 10000"/>
                  <a:gd name="connsiteY43" fmla="*/ 4476 h 10000"/>
                  <a:gd name="connsiteX44" fmla="*/ 2361 w 10000"/>
                  <a:gd name="connsiteY44" fmla="*/ 4476 h 10000"/>
                  <a:gd name="connsiteX45" fmla="*/ 1855 w 10000"/>
                  <a:gd name="connsiteY45" fmla="*/ 7058 h 10000"/>
                  <a:gd name="connsiteX46" fmla="*/ 1922 w 10000"/>
                  <a:gd name="connsiteY46" fmla="*/ 7183 h 10000"/>
                  <a:gd name="connsiteX47" fmla="*/ 1619 w 10000"/>
                  <a:gd name="connsiteY47" fmla="*/ 9202 h 10000"/>
                  <a:gd name="connsiteX48" fmla="*/ 2226 w 10000"/>
                  <a:gd name="connsiteY48" fmla="*/ 9624 h 10000"/>
                  <a:gd name="connsiteX49" fmla="*/ 2277 w 10000"/>
                  <a:gd name="connsiteY49" fmla="*/ 9640 h 10000"/>
                  <a:gd name="connsiteX50" fmla="*/ 2597 w 10000"/>
                  <a:gd name="connsiteY50" fmla="*/ 9640 h 10000"/>
                  <a:gd name="connsiteX51" fmla="*/ 3406 w 10000"/>
                  <a:gd name="connsiteY51" fmla="*/ 9750 h 10000"/>
                  <a:gd name="connsiteX52" fmla="*/ 3592 w 10000"/>
                  <a:gd name="connsiteY52" fmla="*/ 9624 h 10000"/>
                  <a:gd name="connsiteX53" fmla="*/ 3575 w 10000"/>
                  <a:gd name="connsiteY53" fmla="*/ 9390 h 10000"/>
                  <a:gd name="connsiteX54" fmla="*/ 3828 w 10000"/>
                  <a:gd name="connsiteY54" fmla="*/ 6682 h 10000"/>
                  <a:gd name="connsiteX55" fmla="*/ 5464 w 10000"/>
                  <a:gd name="connsiteY55" fmla="*/ 6729 h 10000"/>
                  <a:gd name="connsiteX56" fmla="*/ 6239 w 10000"/>
                  <a:gd name="connsiteY56" fmla="*/ 9562 h 10000"/>
                  <a:gd name="connsiteX57" fmla="*/ 6358 w 10000"/>
                  <a:gd name="connsiteY57" fmla="*/ 9812 h 10000"/>
                  <a:gd name="connsiteX58" fmla="*/ 7470 w 10000"/>
                  <a:gd name="connsiteY58" fmla="*/ 9609 h 10000"/>
                  <a:gd name="connsiteX59" fmla="*/ 7892 w 10000"/>
                  <a:gd name="connsiteY59" fmla="*/ 9515 h 10000"/>
                  <a:gd name="connsiteX60" fmla="*/ 7943 w 10000"/>
                  <a:gd name="connsiteY60" fmla="*/ 9515 h 10000"/>
                  <a:gd name="connsiteX61" fmla="*/ 7943 w 10000"/>
                  <a:gd name="connsiteY61" fmla="*/ 9499 h 10000"/>
                  <a:gd name="connsiteX62" fmla="*/ 8651 w 10000"/>
                  <a:gd name="connsiteY62" fmla="*/ 9264 h 10000"/>
                  <a:gd name="connsiteX63" fmla="*/ 8567 w 10000"/>
                  <a:gd name="connsiteY63" fmla="*/ 8638 h 10000"/>
                  <a:gd name="connsiteX64" fmla="*/ 8550 w 10000"/>
                  <a:gd name="connsiteY64" fmla="*/ 8560 h 10000"/>
                  <a:gd name="connsiteX65" fmla="*/ 8550 w 10000"/>
                  <a:gd name="connsiteY65" fmla="*/ 8712 h 10000"/>
                  <a:gd name="connsiteX66" fmla="*/ 8454 w 10000"/>
                  <a:gd name="connsiteY66" fmla="*/ 8205 h 10000"/>
                  <a:gd name="connsiteX67" fmla="*/ 8246 w 10000"/>
                  <a:gd name="connsiteY67" fmla="*/ 6964 h 10000"/>
                  <a:gd name="connsiteX68" fmla="*/ 7875 w 10000"/>
                  <a:gd name="connsiteY68" fmla="*/ 5743 h 10000"/>
                  <a:gd name="connsiteX69" fmla="*/ 7470 w 10000"/>
                  <a:gd name="connsiteY69" fmla="*/ 3772 h 10000"/>
                  <a:gd name="connsiteX70" fmla="*/ 7555 w 10000"/>
                  <a:gd name="connsiteY70" fmla="*/ 3756 h 10000"/>
                  <a:gd name="connsiteX71" fmla="*/ 8516 w 10000"/>
                  <a:gd name="connsiteY71" fmla="*/ 4804 h 10000"/>
                  <a:gd name="connsiteX72" fmla="*/ 9781 w 10000"/>
                  <a:gd name="connsiteY72" fmla="*/ 4382 h 10000"/>
                  <a:gd name="connsiteX73" fmla="*/ 9966 w 10000"/>
                  <a:gd name="connsiteY73" fmla="*/ 3834 h 10000"/>
                  <a:gd name="connsiteX0" fmla="*/ 9966 w 10000"/>
                  <a:gd name="connsiteY0" fmla="*/ 3834 h 10000"/>
                  <a:gd name="connsiteX1" fmla="*/ 9933 w 10000"/>
                  <a:gd name="connsiteY1" fmla="*/ 3912 h 10000"/>
                  <a:gd name="connsiteX2" fmla="*/ 9916 w 10000"/>
                  <a:gd name="connsiteY2" fmla="*/ 4038 h 10000"/>
                  <a:gd name="connsiteX3" fmla="*/ 9798 w 10000"/>
                  <a:gd name="connsiteY3" fmla="*/ 4178 h 10000"/>
                  <a:gd name="connsiteX4" fmla="*/ 9713 w 10000"/>
                  <a:gd name="connsiteY4" fmla="*/ 4288 h 10000"/>
                  <a:gd name="connsiteX5" fmla="*/ 9444 w 10000"/>
                  <a:gd name="connsiteY5" fmla="*/ 4413 h 10000"/>
                  <a:gd name="connsiteX6" fmla="*/ 9157 w 10000"/>
                  <a:gd name="connsiteY6" fmla="*/ 4366 h 10000"/>
                  <a:gd name="connsiteX7" fmla="*/ 8954 w 10000"/>
                  <a:gd name="connsiteY7" fmla="*/ 4053 h 10000"/>
                  <a:gd name="connsiteX8" fmla="*/ 8938 w 10000"/>
                  <a:gd name="connsiteY8" fmla="*/ 3584 h 10000"/>
                  <a:gd name="connsiteX9" fmla="*/ 9073 w 10000"/>
                  <a:gd name="connsiteY9" fmla="*/ 3349 h 10000"/>
                  <a:gd name="connsiteX10" fmla="*/ 9089 w 10000"/>
                  <a:gd name="connsiteY10" fmla="*/ 3318 h 10000"/>
                  <a:gd name="connsiteX11" fmla="*/ 9039 w 10000"/>
                  <a:gd name="connsiteY11" fmla="*/ 3255 h 10000"/>
                  <a:gd name="connsiteX12" fmla="*/ 8617 w 10000"/>
                  <a:gd name="connsiteY12" fmla="*/ 2723 h 10000"/>
                  <a:gd name="connsiteX13" fmla="*/ 8145 w 10000"/>
                  <a:gd name="connsiteY13" fmla="*/ 1502 h 10000"/>
                  <a:gd name="connsiteX14" fmla="*/ 7673 w 10000"/>
                  <a:gd name="connsiteY14" fmla="*/ 861 h 10000"/>
                  <a:gd name="connsiteX15" fmla="*/ 5700 w 10000"/>
                  <a:gd name="connsiteY15" fmla="*/ 16 h 10000"/>
                  <a:gd name="connsiteX16" fmla="*/ 5683 w 10000"/>
                  <a:gd name="connsiteY16" fmla="*/ 0 h 10000"/>
                  <a:gd name="connsiteX17" fmla="*/ 5632 w 10000"/>
                  <a:gd name="connsiteY17" fmla="*/ 47 h 10000"/>
                  <a:gd name="connsiteX18" fmla="*/ 5497 w 10000"/>
                  <a:gd name="connsiteY18" fmla="*/ 297 h 10000"/>
                  <a:gd name="connsiteX19" fmla="*/ 5312 w 10000"/>
                  <a:gd name="connsiteY19" fmla="*/ 657 h 10000"/>
                  <a:gd name="connsiteX20" fmla="*/ 4705 w 10000"/>
                  <a:gd name="connsiteY20" fmla="*/ 1049 h 10000"/>
                  <a:gd name="connsiteX21" fmla="*/ 4132 w 10000"/>
                  <a:gd name="connsiteY21" fmla="*/ 736 h 10000"/>
                  <a:gd name="connsiteX22" fmla="*/ 3895 w 10000"/>
                  <a:gd name="connsiteY22" fmla="*/ 266 h 10000"/>
                  <a:gd name="connsiteX23" fmla="*/ 3811 w 10000"/>
                  <a:gd name="connsiteY23" fmla="*/ 47 h 10000"/>
                  <a:gd name="connsiteX24" fmla="*/ 3541 w 10000"/>
                  <a:gd name="connsiteY24" fmla="*/ 438 h 10000"/>
                  <a:gd name="connsiteX25" fmla="*/ 2142 w 10000"/>
                  <a:gd name="connsiteY25" fmla="*/ 1017 h 10000"/>
                  <a:gd name="connsiteX26" fmla="*/ 1518 w 10000"/>
                  <a:gd name="connsiteY26" fmla="*/ 1581 h 10000"/>
                  <a:gd name="connsiteX27" fmla="*/ 1450 w 10000"/>
                  <a:gd name="connsiteY27" fmla="*/ 1862 h 10000"/>
                  <a:gd name="connsiteX28" fmla="*/ 1433 w 10000"/>
                  <a:gd name="connsiteY28" fmla="*/ 2003 h 10000"/>
                  <a:gd name="connsiteX29" fmla="*/ 1383 w 10000"/>
                  <a:gd name="connsiteY29" fmla="*/ 2504 h 10000"/>
                  <a:gd name="connsiteX30" fmla="*/ 1180 w 10000"/>
                  <a:gd name="connsiteY30" fmla="*/ 3052 h 10000"/>
                  <a:gd name="connsiteX31" fmla="*/ 944 w 10000"/>
                  <a:gd name="connsiteY31" fmla="*/ 3427 h 10000"/>
                  <a:gd name="connsiteX32" fmla="*/ 894 w 10000"/>
                  <a:gd name="connsiteY32" fmla="*/ 3427 h 10000"/>
                  <a:gd name="connsiteX33" fmla="*/ 894 w 10000"/>
                  <a:gd name="connsiteY33" fmla="*/ 3427 h 10000"/>
                  <a:gd name="connsiteX34" fmla="*/ 1096 w 10000"/>
                  <a:gd name="connsiteY34" fmla="*/ 3912 h 10000"/>
                  <a:gd name="connsiteX35" fmla="*/ 1062 w 10000"/>
                  <a:gd name="connsiteY35" fmla="*/ 4210 h 10000"/>
                  <a:gd name="connsiteX36" fmla="*/ 894 w 10000"/>
                  <a:gd name="connsiteY36" fmla="*/ 4382 h 10000"/>
                  <a:gd name="connsiteX37" fmla="*/ 573 w 10000"/>
                  <a:gd name="connsiteY37" fmla="*/ 4429 h 10000"/>
                  <a:gd name="connsiteX38" fmla="*/ 185 w 10000"/>
                  <a:gd name="connsiteY38" fmla="*/ 4225 h 10000"/>
                  <a:gd name="connsiteX39" fmla="*/ 118 w 10000"/>
                  <a:gd name="connsiteY39" fmla="*/ 4038 h 10000"/>
                  <a:gd name="connsiteX40" fmla="*/ 34 w 10000"/>
                  <a:gd name="connsiteY40" fmla="*/ 4006 h 10000"/>
                  <a:gd name="connsiteX41" fmla="*/ 472 w 10000"/>
                  <a:gd name="connsiteY41" fmla="*/ 5070 h 10000"/>
                  <a:gd name="connsiteX42" fmla="*/ 1467 w 10000"/>
                  <a:gd name="connsiteY42" fmla="*/ 5164 h 10000"/>
                  <a:gd name="connsiteX43" fmla="*/ 2226 w 10000"/>
                  <a:gd name="connsiteY43" fmla="*/ 4476 h 10000"/>
                  <a:gd name="connsiteX44" fmla="*/ 2361 w 10000"/>
                  <a:gd name="connsiteY44" fmla="*/ 4476 h 10000"/>
                  <a:gd name="connsiteX45" fmla="*/ 1855 w 10000"/>
                  <a:gd name="connsiteY45" fmla="*/ 7058 h 10000"/>
                  <a:gd name="connsiteX46" fmla="*/ 1922 w 10000"/>
                  <a:gd name="connsiteY46" fmla="*/ 7183 h 10000"/>
                  <a:gd name="connsiteX47" fmla="*/ 1619 w 10000"/>
                  <a:gd name="connsiteY47" fmla="*/ 9202 h 10000"/>
                  <a:gd name="connsiteX48" fmla="*/ 2226 w 10000"/>
                  <a:gd name="connsiteY48" fmla="*/ 9624 h 10000"/>
                  <a:gd name="connsiteX49" fmla="*/ 2277 w 10000"/>
                  <a:gd name="connsiteY49" fmla="*/ 9640 h 10000"/>
                  <a:gd name="connsiteX50" fmla="*/ 2597 w 10000"/>
                  <a:gd name="connsiteY50" fmla="*/ 9640 h 10000"/>
                  <a:gd name="connsiteX51" fmla="*/ 3406 w 10000"/>
                  <a:gd name="connsiteY51" fmla="*/ 9750 h 10000"/>
                  <a:gd name="connsiteX52" fmla="*/ 3592 w 10000"/>
                  <a:gd name="connsiteY52" fmla="*/ 9624 h 10000"/>
                  <a:gd name="connsiteX53" fmla="*/ 3575 w 10000"/>
                  <a:gd name="connsiteY53" fmla="*/ 9390 h 10000"/>
                  <a:gd name="connsiteX54" fmla="*/ 3828 w 10000"/>
                  <a:gd name="connsiteY54" fmla="*/ 6682 h 10000"/>
                  <a:gd name="connsiteX55" fmla="*/ 5464 w 10000"/>
                  <a:gd name="connsiteY55" fmla="*/ 6729 h 10000"/>
                  <a:gd name="connsiteX56" fmla="*/ 6239 w 10000"/>
                  <a:gd name="connsiteY56" fmla="*/ 9562 h 10000"/>
                  <a:gd name="connsiteX57" fmla="*/ 6358 w 10000"/>
                  <a:gd name="connsiteY57" fmla="*/ 9812 h 10000"/>
                  <a:gd name="connsiteX58" fmla="*/ 7470 w 10000"/>
                  <a:gd name="connsiteY58" fmla="*/ 9609 h 10000"/>
                  <a:gd name="connsiteX59" fmla="*/ 7892 w 10000"/>
                  <a:gd name="connsiteY59" fmla="*/ 9515 h 10000"/>
                  <a:gd name="connsiteX60" fmla="*/ 7943 w 10000"/>
                  <a:gd name="connsiteY60" fmla="*/ 9515 h 10000"/>
                  <a:gd name="connsiteX61" fmla="*/ 7943 w 10000"/>
                  <a:gd name="connsiteY61" fmla="*/ 9499 h 10000"/>
                  <a:gd name="connsiteX62" fmla="*/ 8651 w 10000"/>
                  <a:gd name="connsiteY62" fmla="*/ 9264 h 10000"/>
                  <a:gd name="connsiteX63" fmla="*/ 8567 w 10000"/>
                  <a:gd name="connsiteY63" fmla="*/ 8638 h 10000"/>
                  <a:gd name="connsiteX64" fmla="*/ 8550 w 10000"/>
                  <a:gd name="connsiteY64" fmla="*/ 8560 h 10000"/>
                  <a:gd name="connsiteX65" fmla="*/ 8550 w 10000"/>
                  <a:gd name="connsiteY65" fmla="*/ 8712 h 10000"/>
                  <a:gd name="connsiteX66" fmla="*/ 8454 w 10000"/>
                  <a:gd name="connsiteY66" fmla="*/ 8205 h 10000"/>
                  <a:gd name="connsiteX67" fmla="*/ 8246 w 10000"/>
                  <a:gd name="connsiteY67" fmla="*/ 6964 h 10000"/>
                  <a:gd name="connsiteX68" fmla="*/ 7875 w 10000"/>
                  <a:gd name="connsiteY68" fmla="*/ 5743 h 10000"/>
                  <a:gd name="connsiteX69" fmla="*/ 7470 w 10000"/>
                  <a:gd name="connsiteY69" fmla="*/ 3772 h 10000"/>
                  <a:gd name="connsiteX70" fmla="*/ 7555 w 10000"/>
                  <a:gd name="connsiteY70" fmla="*/ 3756 h 10000"/>
                  <a:gd name="connsiteX71" fmla="*/ 8516 w 10000"/>
                  <a:gd name="connsiteY71" fmla="*/ 4804 h 10000"/>
                  <a:gd name="connsiteX72" fmla="*/ 9781 w 10000"/>
                  <a:gd name="connsiteY72" fmla="*/ 4382 h 10000"/>
                  <a:gd name="connsiteX73" fmla="*/ 9966 w 10000"/>
                  <a:gd name="connsiteY73" fmla="*/ 3834 h 10000"/>
                  <a:gd name="connsiteX0" fmla="*/ 9966 w 10000"/>
                  <a:gd name="connsiteY0" fmla="*/ 3834 h 10000"/>
                  <a:gd name="connsiteX1" fmla="*/ 9933 w 10000"/>
                  <a:gd name="connsiteY1" fmla="*/ 3912 h 10000"/>
                  <a:gd name="connsiteX2" fmla="*/ 9916 w 10000"/>
                  <a:gd name="connsiteY2" fmla="*/ 4038 h 10000"/>
                  <a:gd name="connsiteX3" fmla="*/ 9798 w 10000"/>
                  <a:gd name="connsiteY3" fmla="*/ 4178 h 10000"/>
                  <a:gd name="connsiteX4" fmla="*/ 9713 w 10000"/>
                  <a:gd name="connsiteY4" fmla="*/ 4288 h 10000"/>
                  <a:gd name="connsiteX5" fmla="*/ 9444 w 10000"/>
                  <a:gd name="connsiteY5" fmla="*/ 4413 h 10000"/>
                  <a:gd name="connsiteX6" fmla="*/ 9157 w 10000"/>
                  <a:gd name="connsiteY6" fmla="*/ 4366 h 10000"/>
                  <a:gd name="connsiteX7" fmla="*/ 8954 w 10000"/>
                  <a:gd name="connsiteY7" fmla="*/ 4053 h 10000"/>
                  <a:gd name="connsiteX8" fmla="*/ 8938 w 10000"/>
                  <a:gd name="connsiteY8" fmla="*/ 3584 h 10000"/>
                  <a:gd name="connsiteX9" fmla="*/ 9073 w 10000"/>
                  <a:gd name="connsiteY9" fmla="*/ 3349 h 10000"/>
                  <a:gd name="connsiteX10" fmla="*/ 9089 w 10000"/>
                  <a:gd name="connsiteY10" fmla="*/ 3318 h 10000"/>
                  <a:gd name="connsiteX11" fmla="*/ 9039 w 10000"/>
                  <a:gd name="connsiteY11" fmla="*/ 3255 h 10000"/>
                  <a:gd name="connsiteX12" fmla="*/ 8617 w 10000"/>
                  <a:gd name="connsiteY12" fmla="*/ 2723 h 10000"/>
                  <a:gd name="connsiteX13" fmla="*/ 8145 w 10000"/>
                  <a:gd name="connsiteY13" fmla="*/ 1502 h 10000"/>
                  <a:gd name="connsiteX14" fmla="*/ 7673 w 10000"/>
                  <a:gd name="connsiteY14" fmla="*/ 861 h 10000"/>
                  <a:gd name="connsiteX15" fmla="*/ 5700 w 10000"/>
                  <a:gd name="connsiteY15" fmla="*/ 16 h 10000"/>
                  <a:gd name="connsiteX16" fmla="*/ 5683 w 10000"/>
                  <a:gd name="connsiteY16" fmla="*/ 0 h 10000"/>
                  <a:gd name="connsiteX17" fmla="*/ 5632 w 10000"/>
                  <a:gd name="connsiteY17" fmla="*/ 47 h 10000"/>
                  <a:gd name="connsiteX18" fmla="*/ 5497 w 10000"/>
                  <a:gd name="connsiteY18" fmla="*/ 297 h 10000"/>
                  <a:gd name="connsiteX19" fmla="*/ 5312 w 10000"/>
                  <a:gd name="connsiteY19" fmla="*/ 657 h 10000"/>
                  <a:gd name="connsiteX20" fmla="*/ 4705 w 10000"/>
                  <a:gd name="connsiteY20" fmla="*/ 1049 h 10000"/>
                  <a:gd name="connsiteX21" fmla="*/ 4132 w 10000"/>
                  <a:gd name="connsiteY21" fmla="*/ 736 h 10000"/>
                  <a:gd name="connsiteX22" fmla="*/ 3895 w 10000"/>
                  <a:gd name="connsiteY22" fmla="*/ 266 h 10000"/>
                  <a:gd name="connsiteX23" fmla="*/ 3811 w 10000"/>
                  <a:gd name="connsiteY23" fmla="*/ 47 h 10000"/>
                  <a:gd name="connsiteX24" fmla="*/ 3541 w 10000"/>
                  <a:gd name="connsiteY24" fmla="*/ 438 h 10000"/>
                  <a:gd name="connsiteX25" fmla="*/ 2142 w 10000"/>
                  <a:gd name="connsiteY25" fmla="*/ 1017 h 10000"/>
                  <a:gd name="connsiteX26" fmla="*/ 1518 w 10000"/>
                  <a:gd name="connsiteY26" fmla="*/ 1581 h 10000"/>
                  <a:gd name="connsiteX27" fmla="*/ 1450 w 10000"/>
                  <a:gd name="connsiteY27" fmla="*/ 1862 h 10000"/>
                  <a:gd name="connsiteX28" fmla="*/ 1433 w 10000"/>
                  <a:gd name="connsiteY28" fmla="*/ 2003 h 10000"/>
                  <a:gd name="connsiteX29" fmla="*/ 1383 w 10000"/>
                  <a:gd name="connsiteY29" fmla="*/ 2504 h 10000"/>
                  <a:gd name="connsiteX30" fmla="*/ 1180 w 10000"/>
                  <a:gd name="connsiteY30" fmla="*/ 3052 h 10000"/>
                  <a:gd name="connsiteX31" fmla="*/ 944 w 10000"/>
                  <a:gd name="connsiteY31" fmla="*/ 3427 h 10000"/>
                  <a:gd name="connsiteX32" fmla="*/ 894 w 10000"/>
                  <a:gd name="connsiteY32" fmla="*/ 3427 h 10000"/>
                  <a:gd name="connsiteX33" fmla="*/ 894 w 10000"/>
                  <a:gd name="connsiteY33" fmla="*/ 3427 h 10000"/>
                  <a:gd name="connsiteX34" fmla="*/ 1096 w 10000"/>
                  <a:gd name="connsiteY34" fmla="*/ 3912 h 10000"/>
                  <a:gd name="connsiteX35" fmla="*/ 1062 w 10000"/>
                  <a:gd name="connsiteY35" fmla="*/ 4210 h 10000"/>
                  <a:gd name="connsiteX36" fmla="*/ 894 w 10000"/>
                  <a:gd name="connsiteY36" fmla="*/ 4382 h 10000"/>
                  <a:gd name="connsiteX37" fmla="*/ 573 w 10000"/>
                  <a:gd name="connsiteY37" fmla="*/ 4429 h 10000"/>
                  <a:gd name="connsiteX38" fmla="*/ 185 w 10000"/>
                  <a:gd name="connsiteY38" fmla="*/ 4225 h 10000"/>
                  <a:gd name="connsiteX39" fmla="*/ 118 w 10000"/>
                  <a:gd name="connsiteY39" fmla="*/ 4038 h 10000"/>
                  <a:gd name="connsiteX40" fmla="*/ 34 w 10000"/>
                  <a:gd name="connsiteY40" fmla="*/ 4006 h 10000"/>
                  <a:gd name="connsiteX41" fmla="*/ 472 w 10000"/>
                  <a:gd name="connsiteY41" fmla="*/ 5070 h 10000"/>
                  <a:gd name="connsiteX42" fmla="*/ 1467 w 10000"/>
                  <a:gd name="connsiteY42" fmla="*/ 5164 h 10000"/>
                  <a:gd name="connsiteX43" fmla="*/ 2226 w 10000"/>
                  <a:gd name="connsiteY43" fmla="*/ 4476 h 10000"/>
                  <a:gd name="connsiteX44" fmla="*/ 2361 w 10000"/>
                  <a:gd name="connsiteY44" fmla="*/ 4476 h 10000"/>
                  <a:gd name="connsiteX45" fmla="*/ 1855 w 10000"/>
                  <a:gd name="connsiteY45" fmla="*/ 7058 h 10000"/>
                  <a:gd name="connsiteX46" fmla="*/ 1922 w 10000"/>
                  <a:gd name="connsiteY46" fmla="*/ 7183 h 10000"/>
                  <a:gd name="connsiteX47" fmla="*/ 1619 w 10000"/>
                  <a:gd name="connsiteY47" fmla="*/ 9202 h 10000"/>
                  <a:gd name="connsiteX48" fmla="*/ 2226 w 10000"/>
                  <a:gd name="connsiteY48" fmla="*/ 9624 h 10000"/>
                  <a:gd name="connsiteX49" fmla="*/ 2277 w 10000"/>
                  <a:gd name="connsiteY49" fmla="*/ 9640 h 10000"/>
                  <a:gd name="connsiteX50" fmla="*/ 2597 w 10000"/>
                  <a:gd name="connsiteY50" fmla="*/ 9640 h 10000"/>
                  <a:gd name="connsiteX51" fmla="*/ 3406 w 10000"/>
                  <a:gd name="connsiteY51" fmla="*/ 9750 h 10000"/>
                  <a:gd name="connsiteX52" fmla="*/ 3592 w 10000"/>
                  <a:gd name="connsiteY52" fmla="*/ 9624 h 10000"/>
                  <a:gd name="connsiteX53" fmla="*/ 3575 w 10000"/>
                  <a:gd name="connsiteY53" fmla="*/ 9390 h 10000"/>
                  <a:gd name="connsiteX54" fmla="*/ 3828 w 10000"/>
                  <a:gd name="connsiteY54" fmla="*/ 6682 h 10000"/>
                  <a:gd name="connsiteX55" fmla="*/ 5464 w 10000"/>
                  <a:gd name="connsiteY55" fmla="*/ 6729 h 10000"/>
                  <a:gd name="connsiteX56" fmla="*/ 6239 w 10000"/>
                  <a:gd name="connsiteY56" fmla="*/ 9562 h 10000"/>
                  <a:gd name="connsiteX57" fmla="*/ 6358 w 10000"/>
                  <a:gd name="connsiteY57" fmla="*/ 9812 h 10000"/>
                  <a:gd name="connsiteX58" fmla="*/ 7470 w 10000"/>
                  <a:gd name="connsiteY58" fmla="*/ 9609 h 10000"/>
                  <a:gd name="connsiteX59" fmla="*/ 7892 w 10000"/>
                  <a:gd name="connsiteY59" fmla="*/ 9515 h 10000"/>
                  <a:gd name="connsiteX60" fmla="*/ 7943 w 10000"/>
                  <a:gd name="connsiteY60" fmla="*/ 9515 h 10000"/>
                  <a:gd name="connsiteX61" fmla="*/ 7943 w 10000"/>
                  <a:gd name="connsiteY61" fmla="*/ 9499 h 10000"/>
                  <a:gd name="connsiteX62" fmla="*/ 8651 w 10000"/>
                  <a:gd name="connsiteY62" fmla="*/ 9264 h 10000"/>
                  <a:gd name="connsiteX63" fmla="*/ 8567 w 10000"/>
                  <a:gd name="connsiteY63" fmla="*/ 8638 h 10000"/>
                  <a:gd name="connsiteX64" fmla="*/ 8550 w 10000"/>
                  <a:gd name="connsiteY64" fmla="*/ 8560 h 10000"/>
                  <a:gd name="connsiteX65" fmla="*/ 8486 w 10000"/>
                  <a:gd name="connsiteY65" fmla="*/ 8475 h 10000"/>
                  <a:gd name="connsiteX66" fmla="*/ 8454 w 10000"/>
                  <a:gd name="connsiteY66" fmla="*/ 8205 h 10000"/>
                  <a:gd name="connsiteX67" fmla="*/ 8246 w 10000"/>
                  <a:gd name="connsiteY67" fmla="*/ 6964 h 10000"/>
                  <a:gd name="connsiteX68" fmla="*/ 7875 w 10000"/>
                  <a:gd name="connsiteY68" fmla="*/ 5743 h 10000"/>
                  <a:gd name="connsiteX69" fmla="*/ 7470 w 10000"/>
                  <a:gd name="connsiteY69" fmla="*/ 3772 h 10000"/>
                  <a:gd name="connsiteX70" fmla="*/ 7555 w 10000"/>
                  <a:gd name="connsiteY70" fmla="*/ 3756 h 10000"/>
                  <a:gd name="connsiteX71" fmla="*/ 8516 w 10000"/>
                  <a:gd name="connsiteY71" fmla="*/ 4804 h 10000"/>
                  <a:gd name="connsiteX72" fmla="*/ 9781 w 10000"/>
                  <a:gd name="connsiteY72" fmla="*/ 4382 h 10000"/>
                  <a:gd name="connsiteX73" fmla="*/ 9966 w 10000"/>
                  <a:gd name="connsiteY73" fmla="*/ 383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0000" h="10000">
                    <a:moveTo>
                      <a:pt x="9966" y="3834"/>
                    </a:moveTo>
                    <a:lnTo>
                      <a:pt x="9933" y="3912"/>
                    </a:lnTo>
                    <a:cubicBezTo>
                      <a:pt x="9927" y="3954"/>
                      <a:pt x="9922" y="3996"/>
                      <a:pt x="9916" y="4038"/>
                    </a:cubicBezTo>
                    <a:cubicBezTo>
                      <a:pt x="9877" y="4085"/>
                      <a:pt x="9837" y="4131"/>
                      <a:pt x="9798" y="4178"/>
                    </a:cubicBezTo>
                    <a:cubicBezTo>
                      <a:pt x="9770" y="4215"/>
                      <a:pt x="9741" y="4251"/>
                      <a:pt x="9713" y="4288"/>
                    </a:cubicBezTo>
                    <a:lnTo>
                      <a:pt x="9444" y="4413"/>
                    </a:lnTo>
                    <a:lnTo>
                      <a:pt x="9157" y="4366"/>
                    </a:lnTo>
                    <a:cubicBezTo>
                      <a:pt x="9089" y="4262"/>
                      <a:pt x="9022" y="4157"/>
                      <a:pt x="8954" y="4053"/>
                    </a:cubicBezTo>
                    <a:cubicBezTo>
                      <a:pt x="8949" y="3897"/>
                      <a:pt x="8943" y="3740"/>
                      <a:pt x="8938" y="3584"/>
                    </a:cubicBezTo>
                    <a:lnTo>
                      <a:pt x="9073" y="3349"/>
                    </a:lnTo>
                    <a:cubicBezTo>
                      <a:pt x="9078" y="3339"/>
                      <a:pt x="9084" y="3328"/>
                      <a:pt x="9089" y="3318"/>
                    </a:cubicBezTo>
                    <a:cubicBezTo>
                      <a:pt x="9073" y="3302"/>
                      <a:pt x="9056" y="3286"/>
                      <a:pt x="9039" y="3255"/>
                    </a:cubicBezTo>
                    <a:cubicBezTo>
                      <a:pt x="9039" y="3255"/>
                      <a:pt x="8904" y="2942"/>
                      <a:pt x="8617" y="2723"/>
                    </a:cubicBezTo>
                    <a:cubicBezTo>
                      <a:pt x="8617" y="2723"/>
                      <a:pt x="8347" y="1721"/>
                      <a:pt x="8145" y="1502"/>
                    </a:cubicBezTo>
                    <a:cubicBezTo>
                      <a:pt x="8145" y="1502"/>
                      <a:pt x="8246" y="908"/>
                      <a:pt x="7673" y="861"/>
                    </a:cubicBezTo>
                    <a:cubicBezTo>
                      <a:pt x="7673" y="861"/>
                      <a:pt x="5852" y="579"/>
                      <a:pt x="5700" y="16"/>
                    </a:cubicBezTo>
                    <a:cubicBezTo>
                      <a:pt x="5700" y="16"/>
                      <a:pt x="5700" y="0"/>
                      <a:pt x="5683" y="0"/>
                    </a:cubicBezTo>
                    <a:cubicBezTo>
                      <a:pt x="5666" y="16"/>
                      <a:pt x="5649" y="31"/>
                      <a:pt x="5632" y="47"/>
                    </a:cubicBezTo>
                    <a:lnTo>
                      <a:pt x="5497" y="297"/>
                    </a:lnTo>
                    <a:cubicBezTo>
                      <a:pt x="5435" y="417"/>
                      <a:pt x="5374" y="537"/>
                      <a:pt x="5312" y="657"/>
                    </a:cubicBezTo>
                    <a:lnTo>
                      <a:pt x="4705" y="1049"/>
                    </a:lnTo>
                    <a:lnTo>
                      <a:pt x="4132" y="736"/>
                    </a:lnTo>
                    <a:lnTo>
                      <a:pt x="3895" y="266"/>
                    </a:lnTo>
                    <a:lnTo>
                      <a:pt x="3811" y="47"/>
                    </a:lnTo>
                    <a:cubicBezTo>
                      <a:pt x="3761" y="172"/>
                      <a:pt x="3676" y="360"/>
                      <a:pt x="3541" y="438"/>
                    </a:cubicBezTo>
                    <a:cubicBezTo>
                      <a:pt x="3541" y="438"/>
                      <a:pt x="3153" y="798"/>
                      <a:pt x="2142" y="1017"/>
                    </a:cubicBezTo>
                    <a:cubicBezTo>
                      <a:pt x="2142" y="1017"/>
                      <a:pt x="1551" y="1158"/>
                      <a:pt x="1518" y="1581"/>
                    </a:cubicBezTo>
                    <a:cubicBezTo>
                      <a:pt x="1518" y="1581"/>
                      <a:pt x="1433" y="1737"/>
                      <a:pt x="1450" y="1862"/>
                    </a:cubicBezTo>
                    <a:cubicBezTo>
                      <a:pt x="1450" y="1862"/>
                      <a:pt x="1501" y="1987"/>
                      <a:pt x="1433" y="2003"/>
                    </a:cubicBezTo>
                    <a:cubicBezTo>
                      <a:pt x="1433" y="2003"/>
                      <a:pt x="1366" y="2128"/>
                      <a:pt x="1383" y="2504"/>
                    </a:cubicBezTo>
                    <a:cubicBezTo>
                      <a:pt x="1383" y="2504"/>
                      <a:pt x="1180" y="2613"/>
                      <a:pt x="1180" y="3052"/>
                    </a:cubicBezTo>
                    <a:cubicBezTo>
                      <a:pt x="1180" y="3052"/>
                      <a:pt x="1130" y="3427"/>
                      <a:pt x="944" y="3427"/>
                    </a:cubicBezTo>
                    <a:lnTo>
                      <a:pt x="894" y="3427"/>
                    </a:lnTo>
                    <a:lnTo>
                      <a:pt x="894" y="3427"/>
                    </a:lnTo>
                    <a:cubicBezTo>
                      <a:pt x="961" y="3589"/>
                      <a:pt x="1029" y="3750"/>
                      <a:pt x="1096" y="3912"/>
                    </a:cubicBezTo>
                    <a:cubicBezTo>
                      <a:pt x="1085" y="4011"/>
                      <a:pt x="1073" y="4111"/>
                      <a:pt x="1062" y="4210"/>
                    </a:cubicBezTo>
                    <a:lnTo>
                      <a:pt x="894" y="4382"/>
                    </a:lnTo>
                    <a:lnTo>
                      <a:pt x="573" y="4429"/>
                    </a:lnTo>
                    <a:lnTo>
                      <a:pt x="185" y="4225"/>
                    </a:lnTo>
                    <a:cubicBezTo>
                      <a:pt x="163" y="4163"/>
                      <a:pt x="140" y="4100"/>
                      <a:pt x="118" y="4038"/>
                    </a:cubicBezTo>
                    <a:cubicBezTo>
                      <a:pt x="90" y="4027"/>
                      <a:pt x="62" y="4017"/>
                      <a:pt x="34" y="4006"/>
                    </a:cubicBezTo>
                    <a:cubicBezTo>
                      <a:pt x="34" y="4006"/>
                      <a:pt x="0" y="4742"/>
                      <a:pt x="472" y="5070"/>
                    </a:cubicBezTo>
                    <a:cubicBezTo>
                      <a:pt x="472" y="5070"/>
                      <a:pt x="809" y="5556"/>
                      <a:pt x="1467" y="5164"/>
                    </a:cubicBezTo>
                    <a:cubicBezTo>
                      <a:pt x="1467" y="5164"/>
                      <a:pt x="1855" y="5149"/>
                      <a:pt x="2226" y="4476"/>
                    </a:cubicBezTo>
                    <a:lnTo>
                      <a:pt x="2361" y="4476"/>
                    </a:lnTo>
                    <a:cubicBezTo>
                      <a:pt x="2361" y="4476"/>
                      <a:pt x="2293" y="6088"/>
                      <a:pt x="1855" y="7058"/>
                    </a:cubicBezTo>
                    <a:cubicBezTo>
                      <a:pt x="1855" y="7058"/>
                      <a:pt x="1872" y="7183"/>
                      <a:pt x="1922" y="7183"/>
                    </a:cubicBezTo>
                    <a:cubicBezTo>
                      <a:pt x="1956" y="7183"/>
                      <a:pt x="1821" y="9108"/>
                      <a:pt x="1619" y="9202"/>
                    </a:cubicBezTo>
                    <a:cubicBezTo>
                      <a:pt x="1619" y="9202"/>
                      <a:pt x="1467" y="9452"/>
                      <a:pt x="2226" y="9624"/>
                    </a:cubicBezTo>
                    <a:cubicBezTo>
                      <a:pt x="2243" y="9624"/>
                      <a:pt x="2260" y="9624"/>
                      <a:pt x="2277" y="9640"/>
                    </a:cubicBezTo>
                    <a:cubicBezTo>
                      <a:pt x="2378" y="9624"/>
                      <a:pt x="2496" y="9640"/>
                      <a:pt x="2597" y="9640"/>
                    </a:cubicBezTo>
                    <a:cubicBezTo>
                      <a:pt x="3035" y="9671"/>
                      <a:pt x="3406" y="9750"/>
                      <a:pt x="3406" y="9750"/>
                    </a:cubicBezTo>
                    <a:cubicBezTo>
                      <a:pt x="3524" y="9765"/>
                      <a:pt x="3575" y="9703"/>
                      <a:pt x="3592" y="9624"/>
                    </a:cubicBezTo>
                    <a:cubicBezTo>
                      <a:pt x="3609" y="9515"/>
                      <a:pt x="3575" y="9390"/>
                      <a:pt x="3575" y="9390"/>
                    </a:cubicBezTo>
                    <a:cubicBezTo>
                      <a:pt x="3575" y="9390"/>
                      <a:pt x="3676" y="6620"/>
                      <a:pt x="3828" y="6682"/>
                    </a:cubicBezTo>
                    <a:cubicBezTo>
                      <a:pt x="3980" y="6761"/>
                      <a:pt x="5464" y="6729"/>
                      <a:pt x="5464" y="6729"/>
                    </a:cubicBezTo>
                    <a:cubicBezTo>
                      <a:pt x="5464" y="6729"/>
                      <a:pt x="6003" y="8811"/>
                      <a:pt x="6239" y="9562"/>
                    </a:cubicBezTo>
                    <a:cubicBezTo>
                      <a:pt x="6290" y="9687"/>
                      <a:pt x="6324" y="9781"/>
                      <a:pt x="6358" y="9812"/>
                    </a:cubicBezTo>
                    <a:cubicBezTo>
                      <a:pt x="6492" y="10000"/>
                      <a:pt x="6594" y="9812"/>
                      <a:pt x="7470" y="9609"/>
                    </a:cubicBezTo>
                    <a:cubicBezTo>
                      <a:pt x="7673" y="9577"/>
                      <a:pt x="7808" y="9546"/>
                      <a:pt x="7892" y="9515"/>
                    </a:cubicBezTo>
                    <a:lnTo>
                      <a:pt x="7943" y="9515"/>
                    </a:lnTo>
                    <a:lnTo>
                      <a:pt x="7943" y="9499"/>
                    </a:lnTo>
                    <a:lnTo>
                      <a:pt x="8651" y="9264"/>
                    </a:lnTo>
                    <a:cubicBezTo>
                      <a:pt x="8651" y="9264"/>
                      <a:pt x="8820" y="9233"/>
                      <a:pt x="8567" y="8638"/>
                    </a:cubicBezTo>
                    <a:cubicBezTo>
                      <a:pt x="8567" y="8607"/>
                      <a:pt x="8550" y="8576"/>
                      <a:pt x="8550" y="8560"/>
                    </a:cubicBezTo>
                    <a:lnTo>
                      <a:pt x="8486" y="8475"/>
                    </a:lnTo>
                    <a:cubicBezTo>
                      <a:pt x="8486" y="8475"/>
                      <a:pt x="8443" y="8284"/>
                      <a:pt x="8454" y="8205"/>
                    </a:cubicBezTo>
                    <a:cubicBezTo>
                      <a:pt x="8386" y="7924"/>
                      <a:pt x="8229" y="7199"/>
                      <a:pt x="8246" y="6964"/>
                    </a:cubicBezTo>
                    <a:cubicBezTo>
                      <a:pt x="8246" y="6964"/>
                      <a:pt x="8398" y="6854"/>
                      <a:pt x="7875" y="5743"/>
                    </a:cubicBezTo>
                    <a:cubicBezTo>
                      <a:pt x="7875" y="5743"/>
                      <a:pt x="7386" y="4523"/>
                      <a:pt x="7470" y="3772"/>
                    </a:cubicBezTo>
                    <a:lnTo>
                      <a:pt x="7555" y="3756"/>
                    </a:lnTo>
                    <a:cubicBezTo>
                      <a:pt x="7555" y="3756"/>
                      <a:pt x="7825" y="4413"/>
                      <a:pt x="8516" y="4804"/>
                    </a:cubicBezTo>
                    <a:cubicBezTo>
                      <a:pt x="8516" y="4804"/>
                      <a:pt x="9241" y="5352"/>
                      <a:pt x="9781" y="4382"/>
                    </a:cubicBezTo>
                    <a:cubicBezTo>
                      <a:pt x="9781" y="4382"/>
                      <a:pt x="10000" y="4116"/>
                      <a:pt x="9966" y="3834"/>
                    </a:cubicBezTo>
                    <a:close/>
                  </a:path>
                </a:pathLst>
              </a:custGeom>
              <a:solidFill>
                <a:srgbClr val="1919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8" name="Freeform 7"/>
              <p:cNvSpPr>
                <a:spLocks/>
              </p:cNvSpPr>
              <p:nvPr/>
            </p:nvSpPr>
            <p:spPr bwMode="gray">
              <a:xfrm>
                <a:off x="3260725" y="3883025"/>
                <a:ext cx="6350" cy="15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69E2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9" name="Freeform 12"/>
              <p:cNvSpPr>
                <a:spLocks/>
              </p:cNvSpPr>
              <p:nvPr/>
            </p:nvSpPr>
            <p:spPr bwMode="gray">
              <a:xfrm>
                <a:off x="2598738" y="1916113"/>
                <a:ext cx="447675" cy="606425"/>
              </a:xfrm>
              <a:custGeom>
                <a:avLst/>
                <a:gdLst/>
                <a:ahLst/>
                <a:cxnLst>
                  <a:cxn ang="0">
                    <a:pos x="158" y="92"/>
                  </a:cxn>
                  <a:cxn ang="0">
                    <a:pos x="159" y="90"/>
                  </a:cxn>
                  <a:cxn ang="0">
                    <a:pos x="158" y="89"/>
                  </a:cxn>
                  <a:cxn ang="0">
                    <a:pos x="155" y="82"/>
                  </a:cxn>
                  <a:cxn ang="0">
                    <a:pos x="150" y="58"/>
                  </a:cxn>
                  <a:cxn ang="0">
                    <a:pos x="147" y="48"/>
                  </a:cxn>
                  <a:cxn ang="0">
                    <a:pos x="145" y="38"/>
                  </a:cxn>
                  <a:cxn ang="0">
                    <a:pos x="140" y="29"/>
                  </a:cxn>
                  <a:cxn ang="0">
                    <a:pos x="135" y="22"/>
                  </a:cxn>
                  <a:cxn ang="0">
                    <a:pos x="130" y="15"/>
                  </a:cxn>
                  <a:cxn ang="0">
                    <a:pos x="126" y="13"/>
                  </a:cxn>
                  <a:cxn ang="0">
                    <a:pos x="124" y="11"/>
                  </a:cxn>
                  <a:cxn ang="0">
                    <a:pos x="119" y="10"/>
                  </a:cxn>
                  <a:cxn ang="0">
                    <a:pos x="97" y="3"/>
                  </a:cxn>
                  <a:cxn ang="0">
                    <a:pos x="82" y="2"/>
                  </a:cxn>
                  <a:cxn ang="0">
                    <a:pos x="61" y="3"/>
                  </a:cxn>
                  <a:cxn ang="0">
                    <a:pos x="52" y="7"/>
                  </a:cxn>
                  <a:cxn ang="0">
                    <a:pos x="43" y="10"/>
                  </a:cxn>
                  <a:cxn ang="0">
                    <a:pos x="31" y="23"/>
                  </a:cxn>
                  <a:cxn ang="0">
                    <a:pos x="18" y="51"/>
                  </a:cxn>
                  <a:cxn ang="0">
                    <a:pos x="18" y="57"/>
                  </a:cxn>
                  <a:cxn ang="0">
                    <a:pos x="12" y="64"/>
                  </a:cxn>
                  <a:cxn ang="0">
                    <a:pos x="11" y="65"/>
                  </a:cxn>
                  <a:cxn ang="0">
                    <a:pos x="11" y="68"/>
                  </a:cxn>
                  <a:cxn ang="0">
                    <a:pos x="6" y="99"/>
                  </a:cxn>
                  <a:cxn ang="0">
                    <a:pos x="19" y="121"/>
                  </a:cxn>
                  <a:cxn ang="0">
                    <a:pos x="27" y="157"/>
                  </a:cxn>
                  <a:cxn ang="0">
                    <a:pos x="24" y="169"/>
                  </a:cxn>
                  <a:cxn ang="0">
                    <a:pos x="21" y="177"/>
                  </a:cxn>
                  <a:cxn ang="0">
                    <a:pos x="26" y="191"/>
                  </a:cxn>
                  <a:cxn ang="0">
                    <a:pos x="40" y="221"/>
                  </a:cxn>
                  <a:cxn ang="0">
                    <a:pos x="74" y="241"/>
                  </a:cxn>
                  <a:cxn ang="0">
                    <a:pos x="110" y="216"/>
                  </a:cxn>
                  <a:cxn ang="0">
                    <a:pos x="121" y="193"/>
                  </a:cxn>
                  <a:cxn ang="0">
                    <a:pos x="129" y="177"/>
                  </a:cxn>
                  <a:cxn ang="0">
                    <a:pos x="132" y="174"/>
                  </a:cxn>
                  <a:cxn ang="0">
                    <a:pos x="134" y="142"/>
                  </a:cxn>
                  <a:cxn ang="0">
                    <a:pos x="151" y="127"/>
                  </a:cxn>
                  <a:cxn ang="0">
                    <a:pos x="158" y="92"/>
                  </a:cxn>
                </a:cxnLst>
                <a:rect l="0" t="0" r="r" b="b"/>
                <a:pathLst>
                  <a:path w="178" h="241">
                    <a:moveTo>
                      <a:pt x="158" y="92"/>
                    </a:moveTo>
                    <a:cubicBezTo>
                      <a:pt x="158" y="92"/>
                      <a:pt x="158" y="91"/>
                      <a:pt x="159" y="90"/>
                    </a:cubicBezTo>
                    <a:cubicBezTo>
                      <a:pt x="159" y="90"/>
                      <a:pt x="158" y="89"/>
                      <a:pt x="158" y="89"/>
                    </a:cubicBezTo>
                    <a:cubicBezTo>
                      <a:pt x="157" y="87"/>
                      <a:pt x="156" y="84"/>
                      <a:pt x="155" y="82"/>
                    </a:cubicBezTo>
                    <a:cubicBezTo>
                      <a:pt x="152" y="75"/>
                      <a:pt x="151" y="66"/>
                      <a:pt x="150" y="58"/>
                    </a:cubicBezTo>
                    <a:cubicBezTo>
                      <a:pt x="150" y="55"/>
                      <a:pt x="149" y="51"/>
                      <a:pt x="147" y="48"/>
                    </a:cubicBezTo>
                    <a:cubicBezTo>
                      <a:pt x="146" y="45"/>
                      <a:pt x="146" y="41"/>
                      <a:pt x="145" y="38"/>
                    </a:cubicBezTo>
                    <a:cubicBezTo>
                      <a:pt x="143" y="35"/>
                      <a:pt x="142" y="32"/>
                      <a:pt x="140" y="29"/>
                    </a:cubicBezTo>
                    <a:cubicBezTo>
                      <a:pt x="138" y="27"/>
                      <a:pt x="136" y="24"/>
                      <a:pt x="135" y="22"/>
                    </a:cubicBezTo>
                    <a:cubicBezTo>
                      <a:pt x="133" y="19"/>
                      <a:pt x="132" y="16"/>
                      <a:pt x="130" y="15"/>
                    </a:cubicBezTo>
                    <a:cubicBezTo>
                      <a:pt x="128" y="14"/>
                      <a:pt x="127" y="14"/>
                      <a:pt x="126" y="13"/>
                    </a:cubicBezTo>
                    <a:cubicBezTo>
                      <a:pt x="125" y="12"/>
                      <a:pt x="125" y="12"/>
                      <a:pt x="124" y="11"/>
                    </a:cubicBezTo>
                    <a:cubicBezTo>
                      <a:pt x="122" y="10"/>
                      <a:pt x="121" y="10"/>
                      <a:pt x="119" y="10"/>
                    </a:cubicBezTo>
                    <a:cubicBezTo>
                      <a:pt x="111" y="9"/>
                      <a:pt x="104" y="6"/>
                      <a:pt x="97" y="3"/>
                    </a:cubicBezTo>
                    <a:cubicBezTo>
                      <a:pt x="92" y="1"/>
                      <a:pt x="87" y="3"/>
                      <a:pt x="82" y="2"/>
                    </a:cubicBezTo>
                    <a:cubicBezTo>
                      <a:pt x="75" y="0"/>
                      <a:pt x="67" y="0"/>
                      <a:pt x="61" y="3"/>
                    </a:cubicBezTo>
                    <a:cubicBezTo>
                      <a:pt x="58" y="4"/>
                      <a:pt x="55" y="6"/>
                      <a:pt x="52" y="7"/>
                    </a:cubicBezTo>
                    <a:cubicBezTo>
                      <a:pt x="49" y="8"/>
                      <a:pt x="46" y="9"/>
                      <a:pt x="43" y="10"/>
                    </a:cubicBezTo>
                    <a:cubicBezTo>
                      <a:pt x="38" y="13"/>
                      <a:pt x="35" y="19"/>
                      <a:pt x="31" y="23"/>
                    </a:cubicBezTo>
                    <a:cubicBezTo>
                      <a:pt x="25" y="32"/>
                      <a:pt x="20" y="41"/>
                      <a:pt x="18" y="51"/>
                    </a:cubicBezTo>
                    <a:cubicBezTo>
                      <a:pt x="18" y="53"/>
                      <a:pt x="18" y="55"/>
                      <a:pt x="18" y="57"/>
                    </a:cubicBezTo>
                    <a:cubicBezTo>
                      <a:pt x="17" y="60"/>
                      <a:pt x="14" y="62"/>
                      <a:pt x="12" y="64"/>
                    </a:cubicBezTo>
                    <a:cubicBezTo>
                      <a:pt x="12" y="64"/>
                      <a:pt x="11" y="65"/>
                      <a:pt x="11" y="65"/>
                    </a:cubicBezTo>
                    <a:cubicBezTo>
                      <a:pt x="11" y="66"/>
                      <a:pt x="11" y="67"/>
                      <a:pt x="11" y="68"/>
                    </a:cubicBezTo>
                    <a:cubicBezTo>
                      <a:pt x="11" y="68"/>
                      <a:pt x="0" y="65"/>
                      <a:pt x="6" y="99"/>
                    </a:cubicBezTo>
                    <a:cubicBezTo>
                      <a:pt x="6" y="99"/>
                      <a:pt x="12" y="124"/>
                      <a:pt x="19" y="121"/>
                    </a:cubicBezTo>
                    <a:cubicBezTo>
                      <a:pt x="19" y="121"/>
                      <a:pt x="23" y="152"/>
                      <a:pt x="27" y="157"/>
                    </a:cubicBezTo>
                    <a:cubicBezTo>
                      <a:pt x="24" y="169"/>
                      <a:pt x="24" y="169"/>
                      <a:pt x="24" y="169"/>
                    </a:cubicBezTo>
                    <a:cubicBezTo>
                      <a:pt x="24" y="169"/>
                      <a:pt x="23" y="172"/>
                      <a:pt x="21" y="177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40" y="221"/>
                      <a:pt x="40" y="221"/>
                      <a:pt x="40" y="221"/>
                    </a:cubicBezTo>
                    <a:cubicBezTo>
                      <a:pt x="74" y="241"/>
                      <a:pt x="74" y="241"/>
                      <a:pt x="74" y="241"/>
                    </a:cubicBezTo>
                    <a:cubicBezTo>
                      <a:pt x="110" y="216"/>
                      <a:pt x="110" y="216"/>
                      <a:pt x="110" y="216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9" y="177"/>
                      <a:pt x="129" y="177"/>
                      <a:pt x="129" y="177"/>
                    </a:cubicBezTo>
                    <a:cubicBezTo>
                      <a:pt x="132" y="174"/>
                      <a:pt x="132" y="174"/>
                      <a:pt x="132" y="174"/>
                    </a:cubicBezTo>
                    <a:cubicBezTo>
                      <a:pt x="131" y="170"/>
                      <a:pt x="127" y="159"/>
                      <a:pt x="134" y="142"/>
                    </a:cubicBezTo>
                    <a:cubicBezTo>
                      <a:pt x="134" y="142"/>
                      <a:pt x="147" y="141"/>
                      <a:pt x="151" y="127"/>
                    </a:cubicBezTo>
                    <a:cubicBezTo>
                      <a:pt x="151" y="127"/>
                      <a:pt x="178" y="99"/>
                      <a:pt x="158" y="92"/>
                    </a:cubicBezTo>
                    <a:close/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0" name="Freeform 13"/>
              <p:cNvSpPr>
                <a:spLocks/>
              </p:cNvSpPr>
              <p:nvPr/>
            </p:nvSpPr>
            <p:spPr bwMode="gray">
              <a:xfrm>
                <a:off x="3416300" y="2692400"/>
                <a:ext cx="288925" cy="369888"/>
              </a:xfrm>
              <a:custGeom>
                <a:avLst/>
                <a:gdLst/>
                <a:ahLst/>
                <a:cxnLst>
                  <a:cxn ang="0">
                    <a:pos x="87" y="35"/>
                  </a:cxn>
                  <a:cxn ang="0">
                    <a:pos x="108" y="9"/>
                  </a:cxn>
                  <a:cxn ang="0">
                    <a:pos x="59" y="31"/>
                  </a:cxn>
                  <a:cxn ang="0">
                    <a:pos x="19" y="69"/>
                  </a:cxn>
                  <a:cxn ang="0">
                    <a:pos x="9" y="77"/>
                  </a:cxn>
                  <a:cxn ang="0">
                    <a:pos x="8" y="79"/>
                  </a:cxn>
                  <a:cxn ang="0">
                    <a:pos x="0" y="94"/>
                  </a:cxn>
                  <a:cxn ang="0">
                    <a:pos x="1" y="124"/>
                  </a:cxn>
                  <a:cxn ang="0">
                    <a:pos x="13" y="144"/>
                  </a:cxn>
                  <a:cxn ang="0">
                    <a:pos x="30" y="147"/>
                  </a:cxn>
                  <a:cxn ang="0">
                    <a:pos x="46" y="139"/>
                  </a:cxn>
                  <a:cxn ang="0">
                    <a:pos x="51" y="132"/>
                  </a:cxn>
                  <a:cxn ang="0">
                    <a:pos x="58" y="123"/>
                  </a:cxn>
                  <a:cxn ang="0">
                    <a:pos x="59" y="115"/>
                  </a:cxn>
                  <a:cxn ang="0">
                    <a:pos x="61" y="110"/>
                  </a:cxn>
                  <a:cxn ang="0">
                    <a:pos x="61" y="109"/>
                  </a:cxn>
                  <a:cxn ang="0">
                    <a:pos x="79" y="89"/>
                  </a:cxn>
                  <a:cxn ang="0">
                    <a:pos x="91" y="71"/>
                  </a:cxn>
                  <a:cxn ang="0">
                    <a:pos x="102" y="42"/>
                  </a:cxn>
                  <a:cxn ang="0">
                    <a:pos x="79" y="50"/>
                  </a:cxn>
                  <a:cxn ang="0">
                    <a:pos x="87" y="35"/>
                  </a:cxn>
                </a:cxnLst>
                <a:rect l="0" t="0" r="r" b="b"/>
                <a:pathLst>
                  <a:path w="115" h="147">
                    <a:moveTo>
                      <a:pt x="87" y="35"/>
                    </a:moveTo>
                    <a:cubicBezTo>
                      <a:pt x="87" y="35"/>
                      <a:pt x="115" y="19"/>
                      <a:pt x="108" y="9"/>
                    </a:cubicBezTo>
                    <a:cubicBezTo>
                      <a:pt x="108" y="9"/>
                      <a:pt x="99" y="0"/>
                      <a:pt x="59" y="31"/>
                    </a:cubicBezTo>
                    <a:cubicBezTo>
                      <a:pt x="59" y="31"/>
                      <a:pt x="23" y="55"/>
                      <a:pt x="19" y="69"/>
                    </a:cubicBezTo>
                    <a:cubicBezTo>
                      <a:pt x="19" y="69"/>
                      <a:pt x="14" y="80"/>
                      <a:pt x="9" y="77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3" y="144"/>
                      <a:pt x="13" y="144"/>
                      <a:pt x="13" y="144"/>
                    </a:cubicBezTo>
                    <a:cubicBezTo>
                      <a:pt x="30" y="147"/>
                      <a:pt x="30" y="147"/>
                      <a:pt x="30" y="147"/>
                    </a:cubicBezTo>
                    <a:cubicBezTo>
                      <a:pt x="46" y="139"/>
                      <a:pt x="46" y="139"/>
                      <a:pt x="46" y="139"/>
                    </a:cubicBezTo>
                    <a:cubicBezTo>
                      <a:pt x="51" y="132"/>
                      <a:pt x="51" y="132"/>
                      <a:pt x="51" y="132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1" y="110"/>
                      <a:pt x="61" y="109"/>
                      <a:pt x="61" y="109"/>
                    </a:cubicBezTo>
                    <a:cubicBezTo>
                      <a:pt x="61" y="109"/>
                      <a:pt x="77" y="96"/>
                      <a:pt x="79" y="89"/>
                    </a:cubicBezTo>
                    <a:cubicBezTo>
                      <a:pt x="79" y="89"/>
                      <a:pt x="92" y="80"/>
                      <a:pt x="91" y="71"/>
                    </a:cubicBezTo>
                    <a:cubicBezTo>
                      <a:pt x="91" y="71"/>
                      <a:pt x="104" y="73"/>
                      <a:pt x="102" y="42"/>
                    </a:cubicBezTo>
                    <a:cubicBezTo>
                      <a:pt x="102" y="42"/>
                      <a:pt x="98" y="36"/>
                      <a:pt x="79" y="50"/>
                    </a:cubicBezTo>
                    <a:cubicBezTo>
                      <a:pt x="79" y="50"/>
                      <a:pt x="69" y="47"/>
                      <a:pt x="87" y="35"/>
                    </a:cubicBezTo>
                    <a:close/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1" name="Freeform 14"/>
              <p:cNvSpPr>
                <a:spLocks/>
              </p:cNvSpPr>
              <p:nvPr/>
            </p:nvSpPr>
            <p:spPr bwMode="gray">
              <a:xfrm>
                <a:off x="1908175" y="2755900"/>
                <a:ext cx="338138" cy="309563"/>
              </a:xfrm>
              <a:custGeom>
                <a:avLst/>
                <a:gdLst/>
                <a:ahLst/>
                <a:cxnLst>
                  <a:cxn ang="0">
                    <a:pos x="123" y="59"/>
                  </a:cxn>
                  <a:cxn ang="0">
                    <a:pos x="123" y="59"/>
                  </a:cxn>
                  <a:cxn ang="0">
                    <a:pos x="121" y="59"/>
                  </a:cxn>
                  <a:cxn ang="0">
                    <a:pos x="117" y="54"/>
                  </a:cxn>
                  <a:cxn ang="0">
                    <a:pos x="76" y="25"/>
                  </a:cxn>
                  <a:cxn ang="0">
                    <a:pos x="42" y="14"/>
                  </a:cxn>
                  <a:cxn ang="0">
                    <a:pos x="12" y="7"/>
                  </a:cxn>
                  <a:cxn ang="0">
                    <a:pos x="34" y="30"/>
                  </a:cxn>
                  <a:cxn ang="0">
                    <a:pos x="50" y="43"/>
                  </a:cxn>
                  <a:cxn ang="0">
                    <a:pos x="19" y="50"/>
                  </a:cxn>
                  <a:cxn ang="0">
                    <a:pos x="33" y="68"/>
                  </a:cxn>
                  <a:cxn ang="0">
                    <a:pos x="47" y="82"/>
                  </a:cxn>
                  <a:cxn ang="0">
                    <a:pos x="72" y="96"/>
                  </a:cxn>
                  <a:cxn ang="0">
                    <a:pos x="77" y="98"/>
                  </a:cxn>
                  <a:cxn ang="0">
                    <a:pos x="81" y="110"/>
                  </a:cxn>
                  <a:cxn ang="0">
                    <a:pos x="104" y="123"/>
                  </a:cxn>
                  <a:cxn ang="0">
                    <a:pos x="123" y="120"/>
                  </a:cxn>
                  <a:cxn ang="0">
                    <a:pos x="133" y="109"/>
                  </a:cxn>
                  <a:cxn ang="0">
                    <a:pos x="135" y="90"/>
                  </a:cxn>
                  <a:cxn ang="0">
                    <a:pos x="123" y="59"/>
                  </a:cxn>
                </a:cxnLst>
                <a:rect l="0" t="0" r="r" b="b"/>
                <a:pathLst>
                  <a:path w="135" h="123">
                    <a:moveTo>
                      <a:pt x="123" y="59"/>
                    </a:moveTo>
                    <a:cubicBezTo>
                      <a:pt x="123" y="59"/>
                      <a:pt x="123" y="59"/>
                      <a:pt x="123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21" y="59"/>
                      <a:pt x="119" y="57"/>
                      <a:pt x="117" y="54"/>
                    </a:cubicBezTo>
                    <a:cubicBezTo>
                      <a:pt x="108" y="45"/>
                      <a:pt x="88" y="25"/>
                      <a:pt x="76" y="25"/>
                    </a:cubicBezTo>
                    <a:cubicBezTo>
                      <a:pt x="76" y="25"/>
                      <a:pt x="46" y="18"/>
                      <a:pt x="42" y="14"/>
                    </a:cubicBezTo>
                    <a:cubicBezTo>
                      <a:pt x="42" y="14"/>
                      <a:pt x="15" y="0"/>
                      <a:pt x="12" y="7"/>
                    </a:cubicBezTo>
                    <a:cubicBezTo>
                      <a:pt x="12" y="7"/>
                      <a:pt x="0" y="20"/>
                      <a:pt x="34" y="30"/>
                    </a:cubicBezTo>
                    <a:cubicBezTo>
                      <a:pt x="34" y="30"/>
                      <a:pt x="53" y="43"/>
                      <a:pt x="50" y="43"/>
                    </a:cubicBezTo>
                    <a:cubicBezTo>
                      <a:pt x="50" y="43"/>
                      <a:pt x="16" y="43"/>
                      <a:pt x="19" y="50"/>
                    </a:cubicBezTo>
                    <a:cubicBezTo>
                      <a:pt x="19" y="50"/>
                      <a:pt x="29" y="65"/>
                      <a:pt x="33" y="68"/>
                    </a:cubicBezTo>
                    <a:cubicBezTo>
                      <a:pt x="33" y="68"/>
                      <a:pt x="37" y="79"/>
                      <a:pt x="47" y="82"/>
                    </a:cubicBezTo>
                    <a:cubicBezTo>
                      <a:pt x="47" y="82"/>
                      <a:pt x="56" y="90"/>
                      <a:pt x="72" y="96"/>
                    </a:cubicBezTo>
                    <a:cubicBezTo>
                      <a:pt x="77" y="98"/>
                      <a:pt x="77" y="98"/>
                      <a:pt x="77" y="98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23" y="120"/>
                      <a:pt x="123" y="120"/>
                      <a:pt x="123" y="120"/>
                    </a:cubicBezTo>
                    <a:cubicBezTo>
                      <a:pt x="133" y="109"/>
                      <a:pt x="133" y="109"/>
                      <a:pt x="133" y="109"/>
                    </a:cubicBezTo>
                    <a:cubicBezTo>
                      <a:pt x="135" y="90"/>
                      <a:pt x="135" y="90"/>
                      <a:pt x="135" y="90"/>
                    </a:cubicBezTo>
                    <a:lnTo>
                      <a:pt x="123" y="59"/>
                    </a:lnTo>
                    <a:close/>
                  </a:path>
                </a:pathLst>
              </a:custGeom>
              <a:solidFill>
                <a:srgbClr val="F4DDC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2" name="Freeform 15"/>
              <p:cNvSpPr>
                <a:spLocks/>
              </p:cNvSpPr>
              <p:nvPr/>
            </p:nvSpPr>
            <p:spPr bwMode="gray">
              <a:xfrm>
                <a:off x="2651125" y="2346325"/>
                <a:ext cx="282575" cy="10953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9" y="56"/>
                  </a:cxn>
                  <a:cxn ang="0">
                    <a:pos x="63" y="54"/>
                  </a:cxn>
                  <a:cxn ang="0">
                    <a:pos x="108" y="2"/>
                  </a:cxn>
                  <a:cxn ang="0">
                    <a:pos x="112" y="10"/>
                  </a:cxn>
                  <a:cxn ang="0">
                    <a:pos x="74" y="285"/>
                  </a:cxn>
                  <a:cxn ang="0">
                    <a:pos x="98" y="435"/>
                  </a:cxn>
                  <a:cxn ang="0">
                    <a:pos x="1" y="432"/>
                  </a:cxn>
                  <a:cxn ang="0">
                    <a:pos x="17" y="260"/>
                  </a:cxn>
                  <a:cxn ang="0">
                    <a:pos x="0" y="9"/>
                  </a:cxn>
                  <a:cxn ang="0">
                    <a:pos x="2" y="0"/>
                  </a:cxn>
                </a:cxnLst>
                <a:rect l="0" t="0" r="r" b="b"/>
                <a:pathLst>
                  <a:path w="112" h="436">
                    <a:moveTo>
                      <a:pt x="2" y="0"/>
                    </a:moveTo>
                    <a:cubicBezTo>
                      <a:pt x="2" y="0"/>
                      <a:pt x="6" y="41"/>
                      <a:pt x="39" y="56"/>
                    </a:cubicBezTo>
                    <a:cubicBezTo>
                      <a:pt x="39" y="56"/>
                      <a:pt x="56" y="58"/>
                      <a:pt x="63" y="54"/>
                    </a:cubicBezTo>
                    <a:cubicBezTo>
                      <a:pt x="63" y="54"/>
                      <a:pt x="106" y="19"/>
                      <a:pt x="108" y="2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2" y="10"/>
                      <a:pt x="63" y="220"/>
                      <a:pt x="74" y="285"/>
                    </a:cubicBezTo>
                    <a:cubicBezTo>
                      <a:pt x="98" y="435"/>
                      <a:pt x="98" y="435"/>
                      <a:pt x="98" y="435"/>
                    </a:cubicBezTo>
                    <a:cubicBezTo>
                      <a:pt x="98" y="435"/>
                      <a:pt x="19" y="436"/>
                      <a:pt x="1" y="432"/>
                    </a:cubicBezTo>
                    <a:cubicBezTo>
                      <a:pt x="1" y="432"/>
                      <a:pt x="20" y="284"/>
                      <a:pt x="17" y="260"/>
                    </a:cubicBezTo>
                    <a:cubicBezTo>
                      <a:pt x="17" y="260"/>
                      <a:pt x="13" y="58"/>
                      <a:pt x="0" y="9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C2D1E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3" name="Freeform 16"/>
              <p:cNvSpPr>
                <a:spLocks/>
              </p:cNvSpPr>
              <p:nvPr/>
            </p:nvSpPr>
            <p:spPr bwMode="gray">
              <a:xfrm>
                <a:off x="3363913" y="2884488"/>
                <a:ext cx="200025" cy="271463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6" y="73"/>
                  </a:cxn>
                  <a:cxn ang="0">
                    <a:pos x="69" y="64"/>
                  </a:cxn>
                  <a:cxn ang="0">
                    <a:pos x="80" y="37"/>
                  </a:cxn>
                  <a:cxn ang="0">
                    <a:pos x="40" y="62"/>
                  </a:cxn>
                  <a:cxn ang="0">
                    <a:pos x="31" y="2"/>
                  </a:cxn>
                  <a:cxn ang="0">
                    <a:pos x="29" y="0"/>
                  </a:cxn>
                </a:cxnLst>
                <a:rect l="0" t="0" r="r" b="b"/>
                <a:pathLst>
                  <a:path w="80" h="108">
                    <a:moveTo>
                      <a:pt x="29" y="0"/>
                    </a:moveTo>
                    <a:cubicBezTo>
                      <a:pt x="29" y="0"/>
                      <a:pt x="0" y="24"/>
                      <a:pt x="26" y="73"/>
                    </a:cubicBezTo>
                    <a:cubicBezTo>
                      <a:pt x="26" y="73"/>
                      <a:pt x="48" y="108"/>
                      <a:pt x="69" y="64"/>
                    </a:cubicBezTo>
                    <a:cubicBezTo>
                      <a:pt x="69" y="64"/>
                      <a:pt x="80" y="53"/>
                      <a:pt x="80" y="37"/>
                    </a:cubicBezTo>
                    <a:cubicBezTo>
                      <a:pt x="80" y="37"/>
                      <a:pt x="68" y="78"/>
                      <a:pt x="40" y="62"/>
                    </a:cubicBezTo>
                    <a:cubicBezTo>
                      <a:pt x="40" y="62"/>
                      <a:pt x="4" y="41"/>
                      <a:pt x="31" y="2"/>
                    </a:cubicBezTo>
                    <a:cubicBezTo>
                      <a:pt x="29" y="0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C2D1E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4" name="Freeform 17"/>
              <p:cNvSpPr>
                <a:spLocks/>
              </p:cNvSpPr>
              <p:nvPr/>
            </p:nvSpPr>
            <p:spPr bwMode="gray">
              <a:xfrm>
                <a:off x="2098675" y="2903538"/>
                <a:ext cx="201613" cy="2016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41" y="73"/>
                  </a:cxn>
                  <a:cxn ang="0">
                    <a:pos x="53" y="1"/>
                  </a:cxn>
                  <a:cxn ang="0">
                    <a:pos x="44" y="0"/>
                  </a:cxn>
                  <a:cxn ang="0">
                    <a:pos x="37" y="58"/>
                  </a:cxn>
                  <a:cxn ang="0">
                    <a:pos x="3" y="38"/>
                  </a:cxn>
                  <a:cxn ang="0">
                    <a:pos x="0" y="39"/>
                  </a:cxn>
                </a:cxnLst>
                <a:rect l="0" t="0" r="r" b="b"/>
                <a:pathLst>
                  <a:path w="80" h="80">
                    <a:moveTo>
                      <a:pt x="0" y="39"/>
                    </a:moveTo>
                    <a:cubicBezTo>
                      <a:pt x="0" y="39"/>
                      <a:pt x="4" y="80"/>
                      <a:pt x="41" y="73"/>
                    </a:cubicBezTo>
                    <a:cubicBezTo>
                      <a:pt x="41" y="73"/>
                      <a:pt x="80" y="64"/>
                      <a:pt x="53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74" y="54"/>
                      <a:pt x="37" y="58"/>
                    </a:cubicBezTo>
                    <a:cubicBezTo>
                      <a:pt x="37" y="58"/>
                      <a:pt x="4" y="61"/>
                      <a:pt x="3" y="38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C2D1E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5" name="Freeform 27"/>
              <p:cNvSpPr>
                <a:spLocks/>
              </p:cNvSpPr>
              <p:nvPr/>
            </p:nvSpPr>
            <p:spPr bwMode="gray">
              <a:xfrm rot="355555">
                <a:off x="2616304" y="1847020"/>
                <a:ext cx="404126" cy="342646"/>
              </a:xfrm>
              <a:custGeom>
                <a:avLst/>
                <a:gdLst/>
                <a:ahLst/>
                <a:cxnLst>
                  <a:cxn ang="0">
                    <a:pos x="103" y="251"/>
                  </a:cxn>
                  <a:cxn ang="0">
                    <a:pos x="91" y="393"/>
                  </a:cxn>
                  <a:cxn ang="0">
                    <a:pos x="75" y="531"/>
                  </a:cxn>
                  <a:cxn ang="0">
                    <a:pos x="69" y="531"/>
                  </a:cxn>
                  <a:cxn ang="0">
                    <a:pos x="54" y="504"/>
                  </a:cxn>
                  <a:cxn ang="0">
                    <a:pos x="53" y="445"/>
                  </a:cxn>
                  <a:cxn ang="0">
                    <a:pos x="14" y="405"/>
                  </a:cxn>
                  <a:cxn ang="0">
                    <a:pos x="14" y="343"/>
                  </a:cxn>
                  <a:cxn ang="0">
                    <a:pos x="1" y="288"/>
                  </a:cxn>
                  <a:cxn ang="0">
                    <a:pos x="75" y="92"/>
                  </a:cxn>
                  <a:cxn ang="0">
                    <a:pos x="282" y="8"/>
                  </a:cxn>
                  <a:cxn ang="0">
                    <a:pos x="423" y="32"/>
                  </a:cxn>
                  <a:cxn ang="0">
                    <a:pos x="530" y="92"/>
                  </a:cxn>
                  <a:cxn ang="0">
                    <a:pos x="587" y="175"/>
                  </a:cxn>
                  <a:cxn ang="0">
                    <a:pos x="612" y="221"/>
                  </a:cxn>
                  <a:cxn ang="0">
                    <a:pos x="599" y="271"/>
                  </a:cxn>
                  <a:cxn ang="0">
                    <a:pos x="621" y="377"/>
                  </a:cxn>
                  <a:cxn ang="0">
                    <a:pos x="602" y="380"/>
                  </a:cxn>
                  <a:cxn ang="0">
                    <a:pos x="606" y="394"/>
                  </a:cxn>
                  <a:cxn ang="0">
                    <a:pos x="584" y="440"/>
                  </a:cxn>
                  <a:cxn ang="0">
                    <a:pos x="571" y="494"/>
                  </a:cxn>
                  <a:cxn ang="0">
                    <a:pos x="535" y="269"/>
                  </a:cxn>
                  <a:cxn ang="0">
                    <a:pos x="514" y="217"/>
                  </a:cxn>
                  <a:cxn ang="0">
                    <a:pos x="480" y="192"/>
                  </a:cxn>
                  <a:cxn ang="0">
                    <a:pos x="436" y="211"/>
                  </a:cxn>
                  <a:cxn ang="0">
                    <a:pos x="383" y="224"/>
                  </a:cxn>
                  <a:cxn ang="0">
                    <a:pos x="227" y="216"/>
                  </a:cxn>
                  <a:cxn ang="0">
                    <a:pos x="98" y="254"/>
                  </a:cxn>
                </a:cxnLst>
                <a:rect l="0" t="0" r="r" b="b"/>
                <a:pathLst>
                  <a:path w="626" h="531">
                    <a:moveTo>
                      <a:pt x="103" y="251"/>
                    </a:moveTo>
                    <a:cubicBezTo>
                      <a:pt x="99" y="293"/>
                      <a:pt x="93" y="347"/>
                      <a:pt x="91" y="393"/>
                    </a:cubicBezTo>
                    <a:cubicBezTo>
                      <a:pt x="89" y="442"/>
                      <a:pt x="78" y="483"/>
                      <a:pt x="75" y="531"/>
                    </a:cubicBezTo>
                    <a:cubicBezTo>
                      <a:pt x="74" y="531"/>
                      <a:pt x="70" y="531"/>
                      <a:pt x="69" y="531"/>
                    </a:cubicBezTo>
                    <a:cubicBezTo>
                      <a:pt x="63" y="521"/>
                      <a:pt x="62" y="511"/>
                      <a:pt x="54" y="504"/>
                    </a:cubicBezTo>
                    <a:cubicBezTo>
                      <a:pt x="48" y="486"/>
                      <a:pt x="60" y="462"/>
                      <a:pt x="53" y="445"/>
                    </a:cubicBezTo>
                    <a:cubicBezTo>
                      <a:pt x="45" y="428"/>
                      <a:pt x="20" y="423"/>
                      <a:pt x="14" y="405"/>
                    </a:cubicBezTo>
                    <a:cubicBezTo>
                      <a:pt x="7" y="386"/>
                      <a:pt x="19" y="362"/>
                      <a:pt x="14" y="343"/>
                    </a:cubicBezTo>
                    <a:cubicBezTo>
                      <a:pt x="8" y="323"/>
                      <a:pt x="0" y="313"/>
                      <a:pt x="1" y="288"/>
                    </a:cubicBezTo>
                    <a:cubicBezTo>
                      <a:pt x="4" y="215"/>
                      <a:pt x="23" y="141"/>
                      <a:pt x="75" y="92"/>
                    </a:cubicBezTo>
                    <a:cubicBezTo>
                      <a:pt x="134" y="35"/>
                      <a:pt x="205" y="20"/>
                      <a:pt x="282" y="8"/>
                    </a:cubicBezTo>
                    <a:cubicBezTo>
                      <a:pt x="335" y="0"/>
                      <a:pt x="374" y="21"/>
                      <a:pt x="423" y="32"/>
                    </a:cubicBezTo>
                    <a:cubicBezTo>
                      <a:pt x="470" y="42"/>
                      <a:pt x="496" y="56"/>
                      <a:pt x="530" y="92"/>
                    </a:cubicBezTo>
                    <a:cubicBezTo>
                      <a:pt x="539" y="101"/>
                      <a:pt x="626" y="174"/>
                      <a:pt x="587" y="175"/>
                    </a:cubicBezTo>
                    <a:cubicBezTo>
                      <a:pt x="595" y="190"/>
                      <a:pt x="609" y="201"/>
                      <a:pt x="612" y="221"/>
                    </a:cubicBezTo>
                    <a:cubicBezTo>
                      <a:pt x="615" y="246"/>
                      <a:pt x="603" y="252"/>
                      <a:pt x="599" y="271"/>
                    </a:cubicBezTo>
                    <a:cubicBezTo>
                      <a:pt x="592" y="309"/>
                      <a:pt x="615" y="346"/>
                      <a:pt x="621" y="377"/>
                    </a:cubicBezTo>
                    <a:cubicBezTo>
                      <a:pt x="614" y="377"/>
                      <a:pt x="609" y="381"/>
                      <a:pt x="602" y="380"/>
                    </a:cubicBezTo>
                    <a:cubicBezTo>
                      <a:pt x="604" y="383"/>
                      <a:pt x="604" y="391"/>
                      <a:pt x="606" y="394"/>
                    </a:cubicBezTo>
                    <a:cubicBezTo>
                      <a:pt x="574" y="404"/>
                      <a:pt x="586" y="416"/>
                      <a:pt x="584" y="440"/>
                    </a:cubicBezTo>
                    <a:cubicBezTo>
                      <a:pt x="583" y="458"/>
                      <a:pt x="573" y="473"/>
                      <a:pt x="571" y="494"/>
                    </a:cubicBezTo>
                    <a:cubicBezTo>
                      <a:pt x="546" y="423"/>
                      <a:pt x="553" y="342"/>
                      <a:pt x="535" y="269"/>
                    </a:cubicBezTo>
                    <a:cubicBezTo>
                      <a:pt x="530" y="250"/>
                      <a:pt x="525" y="233"/>
                      <a:pt x="514" y="217"/>
                    </a:cubicBezTo>
                    <a:cubicBezTo>
                      <a:pt x="503" y="200"/>
                      <a:pt x="497" y="189"/>
                      <a:pt x="480" y="192"/>
                    </a:cubicBezTo>
                    <a:cubicBezTo>
                      <a:pt x="466" y="194"/>
                      <a:pt x="449" y="207"/>
                      <a:pt x="436" y="211"/>
                    </a:cubicBezTo>
                    <a:cubicBezTo>
                      <a:pt x="419" y="217"/>
                      <a:pt x="401" y="221"/>
                      <a:pt x="383" y="224"/>
                    </a:cubicBezTo>
                    <a:cubicBezTo>
                      <a:pt x="329" y="232"/>
                      <a:pt x="278" y="219"/>
                      <a:pt x="227" y="216"/>
                    </a:cubicBezTo>
                    <a:cubicBezTo>
                      <a:pt x="192" y="215"/>
                      <a:pt x="123" y="229"/>
                      <a:pt x="98" y="254"/>
                    </a:cubicBezTo>
                  </a:path>
                </a:pathLst>
              </a:custGeom>
              <a:solidFill>
                <a:srgbClr val="7C5D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6" name="Freeform 28"/>
              <p:cNvSpPr>
                <a:spLocks/>
              </p:cNvSpPr>
              <p:nvPr/>
            </p:nvSpPr>
            <p:spPr bwMode="gray">
              <a:xfrm>
                <a:off x="2722779" y="1915074"/>
                <a:ext cx="195046" cy="76426"/>
              </a:xfrm>
              <a:custGeom>
                <a:avLst/>
                <a:gdLst/>
                <a:ahLst/>
                <a:cxnLst>
                  <a:cxn ang="0">
                    <a:pos x="209" y="112"/>
                  </a:cxn>
                  <a:cxn ang="0">
                    <a:pos x="120" y="62"/>
                  </a:cxn>
                  <a:cxn ang="0">
                    <a:pos x="0" y="57"/>
                  </a:cxn>
                  <a:cxn ang="0">
                    <a:pos x="110" y="46"/>
                  </a:cxn>
                  <a:cxn ang="0">
                    <a:pos x="233" y="81"/>
                  </a:cxn>
                  <a:cxn ang="0">
                    <a:pos x="105" y="14"/>
                  </a:cxn>
                  <a:cxn ang="0">
                    <a:pos x="258" y="37"/>
                  </a:cxn>
                  <a:cxn ang="0">
                    <a:pos x="241" y="7"/>
                  </a:cxn>
                  <a:cxn ang="0">
                    <a:pos x="304" y="87"/>
                  </a:cxn>
                  <a:cxn ang="0">
                    <a:pos x="209" y="122"/>
                  </a:cxn>
                </a:cxnLst>
                <a:rect l="0" t="0" r="r" b="b"/>
                <a:pathLst>
                  <a:path w="311" h="122">
                    <a:moveTo>
                      <a:pt x="209" y="112"/>
                    </a:moveTo>
                    <a:cubicBezTo>
                      <a:pt x="179" y="97"/>
                      <a:pt x="152" y="71"/>
                      <a:pt x="120" y="62"/>
                    </a:cubicBezTo>
                    <a:cubicBezTo>
                      <a:pt x="84" y="52"/>
                      <a:pt x="39" y="57"/>
                      <a:pt x="0" y="57"/>
                    </a:cubicBezTo>
                    <a:cubicBezTo>
                      <a:pt x="23" y="42"/>
                      <a:pt x="73" y="39"/>
                      <a:pt x="110" y="46"/>
                    </a:cubicBezTo>
                    <a:cubicBezTo>
                      <a:pt x="154" y="56"/>
                      <a:pt x="185" y="90"/>
                      <a:pt x="233" y="81"/>
                    </a:cubicBezTo>
                    <a:cubicBezTo>
                      <a:pt x="254" y="4"/>
                      <a:pt x="139" y="25"/>
                      <a:pt x="105" y="14"/>
                    </a:cubicBezTo>
                    <a:cubicBezTo>
                      <a:pt x="163" y="0"/>
                      <a:pt x="211" y="11"/>
                      <a:pt x="258" y="37"/>
                    </a:cubicBezTo>
                    <a:cubicBezTo>
                      <a:pt x="253" y="29"/>
                      <a:pt x="250" y="17"/>
                      <a:pt x="241" y="7"/>
                    </a:cubicBezTo>
                    <a:cubicBezTo>
                      <a:pt x="263" y="12"/>
                      <a:pt x="311" y="63"/>
                      <a:pt x="304" y="87"/>
                    </a:cubicBezTo>
                    <a:cubicBezTo>
                      <a:pt x="297" y="109"/>
                      <a:pt x="232" y="119"/>
                      <a:pt x="209" y="122"/>
                    </a:cubicBezTo>
                  </a:path>
                </a:pathLst>
              </a:custGeom>
              <a:solidFill>
                <a:srgbClr val="6048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7" name="Freeform 80"/>
              <p:cNvSpPr>
                <a:spLocks/>
              </p:cNvSpPr>
              <p:nvPr/>
            </p:nvSpPr>
            <p:spPr bwMode="gray">
              <a:xfrm>
                <a:off x="2927931" y="1950076"/>
                <a:ext cx="55727" cy="139319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88" y="79"/>
                  </a:cxn>
                  <a:cxn ang="0">
                    <a:pos x="69" y="75"/>
                  </a:cxn>
                  <a:cxn ang="0">
                    <a:pos x="77" y="138"/>
                  </a:cxn>
                  <a:cxn ang="0">
                    <a:pos x="79" y="222"/>
                  </a:cxn>
                  <a:cxn ang="0">
                    <a:pos x="59" y="109"/>
                  </a:cxn>
                  <a:cxn ang="0">
                    <a:pos x="0" y="6"/>
                  </a:cxn>
                  <a:cxn ang="0">
                    <a:pos x="24" y="0"/>
                  </a:cxn>
                </a:cxnLst>
                <a:rect l="0" t="0" r="r" b="b"/>
                <a:pathLst>
                  <a:path w="89" h="222">
                    <a:moveTo>
                      <a:pt x="24" y="5"/>
                    </a:moveTo>
                    <a:cubicBezTo>
                      <a:pt x="56" y="5"/>
                      <a:pt x="89" y="49"/>
                      <a:pt x="88" y="79"/>
                    </a:cubicBezTo>
                    <a:cubicBezTo>
                      <a:pt x="82" y="77"/>
                      <a:pt x="75" y="77"/>
                      <a:pt x="69" y="75"/>
                    </a:cubicBezTo>
                    <a:cubicBezTo>
                      <a:pt x="69" y="97"/>
                      <a:pt x="73" y="116"/>
                      <a:pt x="77" y="138"/>
                    </a:cubicBezTo>
                    <a:cubicBezTo>
                      <a:pt x="63" y="156"/>
                      <a:pt x="79" y="193"/>
                      <a:pt x="79" y="222"/>
                    </a:cubicBezTo>
                    <a:cubicBezTo>
                      <a:pt x="60" y="187"/>
                      <a:pt x="68" y="148"/>
                      <a:pt x="59" y="109"/>
                    </a:cubicBezTo>
                    <a:cubicBezTo>
                      <a:pt x="49" y="66"/>
                      <a:pt x="8" y="42"/>
                      <a:pt x="0" y="6"/>
                    </a:cubicBezTo>
                    <a:cubicBezTo>
                      <a:pt x="8" y="0"/>
                      <a:pt x="15" y="0"/>
                      <a:pt x="24" y="0"/>
                    </a:cubicBezTo>
                  </a:path>
                </a:pathLst>
              </a:custGeom>
              <a:solidFill>
                <a:srgbClr val="60484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pic>
            <p:nvPicPr>
              <p:cNvPr id="878" name="Picture 20"/>
              <p:cNvPicPr>
                <a:picLocks noChangeAspect="1" noChangeArrowheads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gray">
              <a:xfrm>
                <a:off x="2659593" y="2268208"/>
                <a:ext cx="264582" cy="1712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879" name="Freeform 211"/>
              <p:cNvSpPr>
                <a:spLocks/>
              </p:cNvSpPr>
              <p:nvPr/>
            </p:nvSpPr>
            <p:spPr bwMode="gray">
              <a:xfrm>
                <a:off x="2860720" y="2421897"/>
                <a:ext cx="53564" cy="141190"/>
              </a:xfrm>
              <a:custGeom>
                <a:avLst/>
                <a:gdLst/>
                <a:ahLst/>
                <a:cxnLst>
                  <a:cxn ang="0">
                    <a:pos x="9" y="200"/>
                  </a:cxn>
                  <a:cxn ang="0">
                    <a:pos x="81" y="0"/>
                  </a:cxn>
                  <a:cxn ang="0">
                    <a:pos x="80" y="77"/>
                  </a:cxn>
                  <a:cxn ang="0">
                    <a:pos x="59" y="134"/>
                  </a:cxn>
                  <a:cxn ang="0">
                    <a:pos x="0" y="230"/>
                  </a:cxn>
                  <a:cxn ang="0">
                    <a:pos x="15" y="202"/>
                  </a:cxn>
                </a:cxnLst>
                <a:rect l="0" t="0" r="r" b="b"/>
                <a:pathLst>
                  <a:path w="87" h="230">
                    <a:moveTo>
                      <a:pt x="9" y="200"/>
                    </a:moveTo>
                    <a:cubicBezTo>
                      <a:pt x="51" y="144"/>
                      <a:pt x="44" y="58"/>
                      <a:pt x="81" y="0"/>
                    </a:cubicBezTo>
                    <a:cubicBezTo>
                      <a:pt x="87" y="17"/>
                      <a:pt x="84" y="59"/>
                      <a:pt x="80" y="77"/>
                    </a:cubicBezTo>
                    <a:cubicBezTo>
                      <a:pt x="75" y="96"/>
                      <a:pt x="68" y="117"/>
                      <a:pt x="59" y="134"/>
                    </a:cubicBezTo>
                    <a:cubicBezTo>
                      <a:pt x="45" y="159"/>
                      <a:pt x="27" y="220"/>
                      <a:pt x="0" y="230"/>
                    </a:cubicBezTo>
                    <a:cubicBezTo>
                      <a:pt x="0" y="218"/>
                      <a:pt x="9" y="211"/>
                      <a:pt x="15" y="202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0" name="Freeform 254"/>
              <p:cNvSpPr>
                <a:spLocks/>
              </p:cNvSpPr>
              <p:nvPr/>
            </p:nvSpPr>
            <p:spPr bwMode="gray">
              <a:xfrm rot="20760000">
                <a:off x="2669454" y="2422525"/>
                <a:ext cx="43683" cy="155231"/>
              </a:xfrm>
              <a:custGeom>
                <a:avLst/>
                <a:gdLst/>
                <a:ahLst/>
                <a:cxnLst>
                  <a:cxn ang="0">
                    <a:pos x="34" y="7"/>
                  </a:cxn>
                  <a:cxn ang="0">
                    <a:pos x="26" y="78"/>
                  </a:cxn>
                  <a:cxn ang="0">
                    <a:pos x="28" y="140"/>
                  </a:cxn>
                  <a:cxn ang="0">
                    <a:pos x="52" y="191"/>
                  </a:cxn>
                  <a:cxn ang="0">
                    <a:pos x="71" y="253"/>
                  </a:cxn>
                  <a:cxn ang="0">
                    <a:pos x="14" y="126"/>
                  </a:cxn>
                  <a:cxn ang="0">
                    <a:pos x="11" y="56"/>
                  </a:cxn>
                  <a:cxn ang="0">
                    <a:pos x="44" y="0"/>
                  </a:cxn>
                </a:cxnLst>
                <a:rect l="0" t="0" r="r" b="b"/>
                <a:pathLst>
                  <a:path w="71" h="253">
                    <a:moveTo>
                      <a:pt x="34" y="7"/>
                    </a:moveTo>
                    <a:cubicBezTo>
                      <a:pt x="34" y="38"/>
                      <a:pt x="33" y="52"/>
                      <a:pt x="26" y="78"/>
                    </a:cubicBezTo>
                    <a:cubicBezTo>
                      <a:pt x="21" y="99"/>
                      <a:pt x="17" y="118"/>
                      <a:pt x="28" y="140"/>
                    </a:cubicBezTo>
                    <a:cubicBezTo>
                      <a:pt x="37" y="158"/>
                      <a:pt x="47" y="166"/>
                      <a:pt x="52" y="191"/>
                    </a:cubicBezTo>
                    <a:cubicBezTo>
                      <a:pt x="56" y="212"/>
                      <a:pt x="60" y="237"/>
                      <a:pt x="71" y="253"/>
                    </a:cubicBezTo>
                    <a:cubicBezTo>
                      <a:pt x="45" y="215"/>
                      <a:pt x="34" y="168"/>
                      <a:pt x="14" y="126"/>
                    </a:cubicBezTo>
                    <a:cubicBezTo>
                      <a:pt x="0" y="94"/>
                      <a:pt x="1" y="87"/>
                      <a:pt x="11" y="56"/>
                    </a:cubicBezTo>
                    <a:cubicBezTo>
                      <a:pt x="17" y="37"/>
                      <a:pt x="21" y="2"/>
                      <a:pt x="44" y="0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1" name="Freeform 222"/>
              <p:cNvSpPr>
                <a:spLocks/>
              </p:cNvSpPr>
              <p:nvPr/>
            </p:nvSpPr>
            <p:spPr bwMode="gray">
              <a:xfrm>
                <a:off x="2726662" y="2582020"/>
                <a:ext cx="154711" cy="148211"/>
              </a:xfrm>
              <a:custGeom>
                <a:avLst/>
                <a:gdLst/>
                <a:ahLst/>
                <a:cxnLst>
                  <a:cxn ang="0">
                    <a:pos x="247" y="0"/>
                  </a:cxn>
                  <a:cxn ang="0">
                    <a:pos x="232" y="17"/>
                  </a:cxn>
                  <a:cxn ang="0">
                    <a:pos x="181" y="65"/>
                  </a:cxn>
                  <a:cxn ang="0">
                    <a:pos x="106" y="105"/>
                  </a:cxn>
                  <a:cxn ang="0">
                    <a:pos x="72" y="241"/>
                  </a:cxn>
                  <a:cxn ang="0">
                    <a:pos x="148" y="125"/>
                  </a:cxn>
                  <a:cxn ang="0">
                    <a:pos x="242" y="14"/>
                  </a:cxn>
                </a:cxnLst>
                <a:rect l="0" t="0" r="r" b="b"/>
                <a:pathLst>
                  <a:path w="252" h="241">
                    <a:moveTo>
                      <a:pt x="247" y="0"/>
                    </a:moveTo>
                    <a:cubicBezTo>
                      <a:pt x="241" y="2"/>
                      <a:pt x="235" y="12"/>
                      <a:pt x="232" y="17"/>
                    </a:cubicBezTo>
                    <a:cubicBezTo>
                      <a:pt x="182" y="8"/>
                      <a:pt x="207" y="46"/>
                      <a:pt x="181" y="65"/>
                    </a:cubicBezTo>
                    <a:cubicBezTo>
                      <a:pt x="159" y="81"/>
                      <a:pt x="128" y="89"/>
                      <a:pt x="106" y="105"/>
                    </a:cubicBezTo>
                    <a:cubicBezTo>
                      <a:pt x="75" y="126"/>
                      <a:pt x="0" y="232"/>
                      <a:pt x="72" y="241"/>
                    </a:cubicBezTo>
                    <a:cubicBezTo>
                      <a:pt x="98" y="197"/>
                      <a:pt x="108" y="159"/>
                      <a:pt x="148" y="125"/>
                    </a:cubicBezTo>
                    <a:cubicBezTo>
                      <a:pt x="188" y="93"/>
                      <a:pt x="252" y="83"/>
                      <a:pt x="242" y="14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2" name="Freeform 222"/>
              <p:cNvSpPr>
                <a:spLocks/>
              </p:cNvSpPr>
              <p:nvPr/>
            </p:nvSpPr>
            <p:spPr bwMode="gray">
              <a:xfrm rot="20826764">
                <a:off x="2640937" y="3239245"/>
                <a:ext cx="154711" cy="148211"/>
              </a:xfrm>
              <a:custGeom>
                <a:avLst/>
                <a:gdLst/>
                <a:ahLst/>
                <a:cxnLst>
                  <a:cxn ang="0">
                    <a:pos x="247" y="0"/>
                  </a:cxn>
                  <a:cxn ang="0">
                    <a:pos x="232" y="17"/>
                  </a:cxn>
                  <a:cxn ang="0">
                    <a:pos x="181" y="65"/>
                  </a:cxn>
                  <a:cxn ang="0">
                    <a:pos x="106" y="105"/>
                  </a:cxn>
                  <a:cxn ang="0">
                    <a:pos x="72" y="241"/>
                  </a:cxn>
                  <a:cxn ang="0">
                    <a:pos x="148" y="125"/>
                  </a:cxn>
                  <a:cxn ang="0">
                    <a:pos x="242" y="14"/>
                  </a:cxn>
                </a:cxnLst>
                <a:rect l="0" t="0" r="r" b="b"/>
                <a:pathLst>
                  <a:path w="252" h="241">
                    <a:moveTo>
                      <a:pt x="247" y="0"/>
                    </a:moveTo>
                    <a:cubicBezTo>
                      <a:pt x="241" y="2"/>
                      <a:pt x="235" y="12"/>
                      <a:pt x="232" y="17"/>
                    </a:cubicBezTo>
                    <a:cubicBezTo>
                      <a:pt x="182" y="8"/>
                      <a:pt x="207" y="46"/>
                      <a:pt x="181" y="65"/>
                    </a:cubicBezTo>
                    <a:cubicBezTo>
                      <a:pt x="159" y="81"/>
                      <a:pt x="128" y="89"/>
                      <a:pt x="106" y="105"/>
                    </a:cubicBezTo>
                    <a:cubicBezTo>
                      <a:pt x="75" y="126"/>
                      <a:pt x="0" y="232"/>
                      <a:pt x="72" y="241"/>
                    </a:cubicBezTo>
                    <a:cubicBezTo>
                      <a:pt x="98" y="197"/>
                      <a:pt x="108" y="159"/>
                      <a:pt x="148" y="125"/>
                    </a:cubicBezTo>
                    <a:cubicBezTo>
                      <a:pt x="188" y="93"/>
                      <a:pt x="252" y="83"/>
                      <a:pt x="242" y="14"/>
                    </a:cubicBezTo>
                  </a:path>
                </a:pathLst>
              </a:custGeom>
              <a:solidFill>
                <a:srgbClr val="B6C3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3" name="Freeform 18"/>
              <p:cNvSpPr>
                <a:spLocks/>
              </p:cNvSpPr>
              <p:nvPr/>
            </p:nvSpPr>
            <p:spPr bwMode="gray">
              <a:xfrm>
                <a:off x="2711450" y="2471738"/>
                <a:ext cx="131763" cy="92551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38" y="0"/>
                  </a:cxn>
                  <a:cxn ang="0">
                    <a:pos x="46" y="11"/>
                  </a:cxn>
                  <a:cxn ang="0">
                    <a:pos x="36" y="27"/>
                  </a:cxn>
                  <a:cxn ang="0">
                    <a:pos x="52" y="358"/>
                  </a:cxn>
                  <a:cxn ang="0">
                    <a:pos x="29" y="368"/>
                  </a:cxn>
                  <a:cxn ang="0">
                    <a:pos x="3" y="351"/>
                  </a:cxn>
                  <a:cxn ang="0">
                    <a:pos x="16" y="28"/>
                  </a:cxn>
                  <a:cxn ang="0">
                    <a:pos x="7" y="15"/>
                  </a:cxn>
                  <a:cxn ang="0">
                    <a:pos x="17" y="1"/>
                  </a:cxn>
                </a:cxnLst>
                <a:rect l="0" t="0" r="r" b="b"/>
                <a:pathLst>
                  <a:path w="52" h="368">
                    <a:moveTo>
                      <a:pt x="17" y="1"/>
                    </a:moveTo>
                    <a:cubicBezTo>
                      <a:pt x="17" y="1"/>
                      <a:pt x="33" y="2"/>
                      <a:pt x="38" y="0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4" y="24"/>
                      <a:pt x="36" y="27"/>
                    </a:cubicBezTo>
                    <a:cubicBezTo>
                      <a:pt x="36" y="27"/>
                      <a:pt x="48" y="65"/>
                      <a:pt x="52" y="358"/>
                    </a:cubicBezTo>
                    <a:cubicBezTo>
                      <a:pt x="29" y="368"/>
                      <a:pt x="29" y="368"/>
                      <a:pt x="29" y="368"/>
                    </a:cubicBezTo>
                    <a:cubicBezTo>
                      <a:pt x="3" y="351"/>
                      <a:pt x="3" y="351"/>
                      <a:pt x="3" y="351"/>
                    </a:cubicBezTo>
                    <a:cubicBezTo>
                      <a:pt x="3" y="351"/>
                      <a:pt x="0" y="112"/>
                      <a:pt x="16" y="28"/>
                    </a:cubicBezTo>
                    <a:cubicBezTo>
                      <a:pt x="16" y="28"/>
                      <a:pt x="9" y="22"/>
                      <a:pt x="7" y="15"/>
                    </a:cubicBezTo>
                    <a:cubicBezTo>
                      <a:pt x="17" y="1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4" name="Freeform 141"/>
              <p:cNvSpPr>
                <a:spLocks/>
              </p:cNvSpPr>
              <p:nvPr/>
            </p:nvSpPr>
            <p:spPr bwMode="gray">
              <a:xfrm>
                <a:off x="2752028" y="2530902"/>
                <a:ext cx="53828" cy="21975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113" y="0"/>
                  </a:cxn>
                  <a:cxn ang="0">
                    <a:pos x="92" y="32"/>
                  </a:cxn>
                  <a:cxn ang="0">
                    <a:pos x="56" y="45"/>
                  </a:cxn>
                  <a:cxn ang="0">
                    <a:pos x="42" y="40"/>
                  </a:cxn>
                  <a:cxn ang="0">
                    <a:pos x="20" y="37"/>
                  </a:cxn>
                  <a:cxn ang="0">
                    <a:pos x="0" y="12"/>
                  </a:cxn>
                </a:cxnLst>
                <a:rect l="0" t="0" r="r" b="b"/>
                <a:pathLst>
                  <a:path w="113" h="46">
                    <a:moveTo>
                      <a:pt x="5" y="13"/>
                    </a:moveTo>
                    <a:cubicBezTo>
                      <a:pt x="41" y="29"/>
                      <a:pt x="80" y="18"/>
                      <a:pt x="113" y="0"/>
                    </a:cubicBezTo>
                    <a:cubicBezTo>
                      <a:pt x="107" y="10"/>
                      <a:pt x="102" y="26"/>
                      <a:pt x="92" y="32"/>
                    </a:cubicBezTo>
                    <a:cubicBezTo>
                      <a:pt x="84" y="37"/>
                      <a:pt x="66" y="46"/>
                      <a:pt x="56" y="45"/>
                    </a:cubicBezTo>
                    <a:cubicBezTo>
                      <a:pt x="50" y="45"/>
                      <a:pt x="47" y="42"/>
                      <a:pt x="42" y="40"/>
                    </a:cubicBezTo>
                    <a:cubicBezTo>
                      <a:pt x="35" y="38"/>
                      <a:pt x="27" y="39"/>
                      <a:pt x="20" y="37"/>
                    </a:cubicBezTo>
                    <a:cubicBezTo>
                      <a:pt x="11" y="34"/>
                      <a:pt x="3" y="21"/>
                      <a:pt x="0" y="12"/>
                    </a:cubicBezTo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885" name="Gruppieren 272"/>
              <p:cNvGrpSpPr/>
              <p:nvPr/>
            </p:nvGrpSpPr>
            <p:grpSpPr bwMode="gray">
              <a:xfrm>
                <a:off x="2720348" y="3055144"/>
                <a:ext cx="123560" cy="354673"/>
                <a:chOff x="2717966" y="2949174"/>
                <a:chExt cx="162137" cy="465405"/>
              </a:xfrm>
            </p:grpSpPr>
            <p:sp>
              <p:nvSpPr>
                <p:cNvPr id="901" name="Freeform 192"/>
                <p:cNvSpPr>
                  <a:spLocks/>
                </p:cNvSpPr>
                <p:nvPr/>
              </p:nvSpPr>
              <p:spPr bwMode="gray">
                <a:xfrm>
                  <a:off x="2717966" y="3158651"/>
                  <a:ext cx="162137" cy="255928"/>
                </a:xfrm>
                <a:custGeom>
                  <a:avLst/>
                  <a:gdLst/>
                  <a:ahLst/>
                  <a:cxnLst>
                    <a:cxn ang="0">
                      <a:pos x="40" y="283"/>
                    </a:cxn>
                    <a:cxn ang="0">
                      <a:pos x="85" y="296"/>
                    </a:cxn>
                    <a:cxn ang="0">
                      <a:pos x="209" y="214"/>
                    </a:cxn>
                    <a:cxn ang="0">
                      <a:pos x="213" y="0"/>
                    </a:cxn>
                    <a:cxn ang="0">
                      <a:pos x="229" y="156"/>
                    </a:cxn>
                    <a:cxn ang="0">
                      <a:pos x="229" y="244"/>
                    </a:cxn>
                    <a:cxn ang="0">
                      <a:pos x="187" y="300"/>
                    </a:cxn>
                    <a:cxn ang="0">
                      <a:pos x="75" y="333"/>
                    </a:cxn>
                    <a:cxn ang="0">
                      <a:pos x="0" y="245"/>
                    </a:cxn>
                    <a:cxn ang="0">
                      <a:pos x="43" y="289"/>
                    </a:cxn>
                  </a:cxnLst>
                  <a:rect l="0" t="0" r="r" b="b"/>
                  <a:pathLst>
                    <a:path w="232" h="366">
                      <a:moveTo>
                        <a:pt x="40" y="283"/>
                      </a:moveTo>
                      <a:cubicBezTo>
                        <a:pt x="55" y="286"/>
                        <a:pt x="69" y="293"/>
                        <a:pt x="85" y="296"/>
                      </a:cubicBezTo>
                      <a:cubicBezTo>
                        <a:pt x="128" y="362"/>
                        <a:pt x="202" y="258"/>
                        <a:pt x="209" y="214"/>
                      </a:cubicBezTo>
                      <a:cubicBezTo>
                        <a:pt x="221" y="144"/>
                        <a:pt x="223" y="70"/>
                        <a:pt x="213" y="0"/>
                      </a:cubicBezTo>
                      <a:cubicBezTo>
                        <a:pt x="213" y="56"/>
                        <a:pt x="229" y="99"/>
                        <a:pt x="229" y="156"/>
                      </a:cubicBezTo>
                      <a:cubicBezTo>
                        <a:pt x="229" y="184"/>
                        <a:pt x="232" y="215"/>
                        <a:pt x="229" y="244"/>
                      </a:cubicBezTo>
                      <a:cubicBezTo>
                        <a:pt x="226" y="279"/>
                        <a:pt x="214" y="284"/>
                        <a:pt x="187" y="300"/>
                      </a:cubicBezTo>
                      <a:cubicBezTo>
                        <a:pt x="144" y="326"/>
                        <a:pt x="123" y="366"/>
                        <a:pt x="75" y="333"/>
                      </a:cubicBezTo>
                      <a:cubicBezTo>
                        <a:pt x="53" y="317"/>
                        <a:pt x="1" y="270"/>
                        <a:pt x="0" y="245"/>
                      </a:cubicBezTo>
                      <a:cubicBezTo>
                        <a:pt x="12" y="262"/>
                        <a:pt x="35" y="272"/>
                        <a:pt x="43" y="289"/>
                      </a:cubicBezTo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2" name="Freeform 199"/>
                <p:cNvSpPr>
                  <a:spLocks/>
                </p:cNvSpPr>
                <p:nvPr/>
              </p:nvSpPr>
              <p:spPr bwMode="gray">
                <a:xfrm>
                  <a:off x="2750808" y="2949174"/>
                  <a:ext cx="109768" cy="310072"/>
                </a:xfrm>
                <a:custGeom>
                  <a:avLst/>
                  <a:gdLst/>
                  <a:ahLst/>
                  <a:cxnLst>
                    <a:cxn ang="0">
                      <a:pos x="126" y="272"/>
                    </a:cxn>
                    <a:cxn ang="0">
                      <a:pos x="40" y="423"/>
                    </a:cxn>
                    <a:cxn ang="0">
                      <a:pos x="50" y="415"/>
                    </a:cxn>
                    <a:cxn ang="0">
                      <a:pos x="8" y="444"/>
                    </a:cxn>
                    <a:cxn ang="0">
                      <a:pos x="44" y="384"/>
                    </a:cxn>
                    <a:cxn ang="0">
                      <a:pos x="87" y="251"/>
                    </a:cxn>
                    <a:cxn ang="0">
                      <a:pos x="114" y="158"/>
                    </a:cxn>
                    <a:cxn ang="0">
                      <a:pos x="127" y="64"/>
                    </a:cxn>
                    <a:cxn ang="0">
                      <a:pos x="138" y="0"/>
                    </a:cxn>
                    <a:cxn ang="0">
                      <a:pos x="126" y="272"/>
                    </a:cxn>
                  </a:cxnLst>
                  <a:rect l="0" t="0" r="r" b="b"/>
                  <a:pathLst>
                    <a:path w="157" h="444">
                      <a:moveTo>
                        <a:pt x="126" y="272"/>
                      </a:moveTo>
                      <a:cubicBezTo>
                        <a:pt x="109" y="320"/>
                        <a:pt x="78" y="388"/>
                        <a:pt x="40" y="423"/>
                      </a:cubicBezTo>
                      <a:cubicBezTo>
                        <a:pt x="44" y="419"/>
                        <a:pt x="47" y="417"/>
                        <a:pt x="50" y="415"/>
                      </a:cubicBezTo>
                      <a:cubicBezTo>
                        <a:pt x="43" y="431"/>
                        <a:pt x="25" y="442"/>
                        <a:pt x="8" y="444"/>
                      </a:cubicBezTo>
                      <a:cubicBezTo>
                        <a:pt x="0" y="412"/>
                        <a:pt x="26" y="402"/>
                        <a:pt x="44" y="384"/>
                      </a:cubicBezTo>
                      <a:cubicBezTo>
                        <a:pt x="80" y="348"/>
                        <a:pt x="83" y="304"/>
                        <a:pt x="87" y="251"/>
                      </a:cubicBezTo>
                      <a:cubicBezTo>
                        <a:pt x="90" y="213"/>
                        <a:pt x="103" y="192"/>
                        <a:pt x="114" y="158"/>
                      </a:cubicBezTo>
                      <a:cubicBezTo>
                        <a:pt x="124" y="128"/>
                        <a:pt x="120" y="95"/>
                        <a:pt x="127" y="64"/>
                      </a:cubicBezTo>
                      <a:cubicBezTo>
                        <a:pt x="131" y="41"/>
                        <a:pt x="139" y="24"/>
                        <a:pt x="138" y="0"/>
                      </a:cubicBezTo>
                      <a:cubicBezTo>
                        <a:pt x="138" y="88"/>
                        <a:pt x="157" y="187"/>
                        <a:pt x="126" y="2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886" name="Freeform 445"/>
              <p:cNvSpPr>
                <a:spLocks/>
              </p:cNvSpPr>
              <p:nvPr/>
            </p:nvSpPr>
            <p:spPr bwMode="gray">
              <a:xfrm rot="152818">
                <a:off x="2890753" y="2585512"/>
                <a:ext cx="139416" cy="839008"/>
              </a:xfrm>
              <a:custGeom>
                <a:avLst/>
                <a:gdLst/>
                <a:ahLst/>
                <a:cxnLst>
                  <a:cxn ang="0">
                    <a:pos x="182" y="6"/>
                  </a:cxn>
                  <a:cxn ang="0">
                    <a:pos x="153" y="153"/>
                  </a:cxn>
                  <a:cxn ang="0">
                    <a:pos x="113" y="319"/>
                  </a:cxn>
                  <a:cxn ang="0">
                    <a:pos x="12" y="625"/>
                  </a:cxn>
                  <a:cxn ang="0">
                    <a:pos x="13" y="772"/>
                  </a:cxn>
                  <a:cxn ang="0">
                    <a:pos x="61" y="907"/>
                  </a:cxn>
                  <a:cxn ang="0">
                    <a:pos x="159" y="1190"/>
                  </a:cxn>
                  <a:cxn ang="0">
                    <a:pos x="172" y="1414"/>
                  </a:cxn>
                  <a:cxn ang="0">
                    <a:pos x="221" y="1268"/>
                  </a:cxn>
                  <a:cxn ang="0">
                    <a:pos x="215" y="1104"/>
                  </a:cxn>
                  <a:cxn ang="0">
                    <a:pos x="186" y="1037"/>
                  </a:cxn>
                  <a:cxn ang="0">
                    <a:pos x="171" y="962"/>
                  </a:cxn>
                  <a:cxn ang="0">
                    <a:pos x="109" y="812"/>
                  </a:cxn>
                  <a:cxn ang="0">
                    <a:pos x="58" y="678"/>
                  </a:cxn>
                  <a:cxn ang="0">
                    <a:pos x="74" y="514"/>
                  </a:cxn>
                  <a:cxn ang="0">
                    <a:pos x="140" y="392"/>
                  </a:cxn>
                  <a:cxn ang="0">
                    <a:pos x="182" y="231"/>
                  </a:cxn>
                  <a:cxn ang="0">
                    <a:pos x="179" y="0"/>
                  </a:cxn>
                </a:cxnLst>
                <a:rect l="0" t="0" r="r" b="b"/>
                <a:pathLst>
                  <a:path w="235" h="1414">
                    <a:moveTo>
                      <a:pt x="182" y="6"/>
                    </a:moveTo>
                    <a:cubicBezTo>
                      <a:pt x="187" y="55"/>
                      <a:pt x="160" y="106"/>
                      <a:pt x="153" y="153"/>
                    </a:cubicBezTo>
                    <a:cubicBezTo>
                      <a:pt x="143" y="209"/>
                      <a:pt x="124" y="263"/>
                      <a:pt x="113" y="319"/>
                    </a:cubicBezTo>
                    <a:cubicBezTo>
                      <a:pt x="94" y="425"/>
                      <a:pt x="35" y="523"/>
                      <a:pt x="12" y="625"/>
                    </a:cubicBezTo>
                    <a:cubicBezTo>
                      <a:pt x="0" y="678"/>
                      <a:pt x="0" y="720"/>
                      <a:pt x="13" y="772"/>
                    </a:cubicBezTo>
                    <a:cubicBezTo>
                      <a:pt x="24" y="821"/>
                      <a:pt x="44" y="860"/>
                      <a:pt x="61" y="907"/>
                    </a:cubicBezTo>
                    <a:cubicBezTo>
                      <a:pt x="92" y="1001"/>
                      <a:pt x="129" y="1095"/>
                      <a:pt x="159" y="1190"/>
                    </a:cubicBezTo>
                    <a:cubicBezTo>
                      <a:pt x="180" y="1256"/>
                      <a:pt x="174" y="1340"/>
                      <a:pt x="172" y="1414"/>
                    </a:cubicBezTo>
                    <a:cubicBezTo>
                      <a:pt x="227" y="1400"/>
                      <a:pt x="221" y="1312"/>
                      <a:pt x="221" y="1268"/>
                    </a:cubicBezTo>
                    <a:cubicBezTo>
                      <a:pt x="221" y="1215"/>
                      <a:pt x="235" y="1154"/>
                      <a:pt x="215" y="1104"/>
                    </a:cubicBezTo>
                    <a:cubicBezTo>
                      <a:pt x="207" y="1083"/>
                      <a:pt x="193" y="1060"/>
                      <a:pt x="186" y="1037"/>
                    </a:cubicBezTo>
                    <a:cubicBezTo>
                      <a:pt x="178" y="1012"/>
                      <a:pt x="179" y="986"/>
                      <a:pt x="171" y="962"/>
                    </a:cubicBezTo>
                    <a:cubicBezTo>
                      <a:pt x="154" y="910"/>
                      <a:pt x="129" y="862"/>
                      <a:pt x="109" y="812"/>
                    </a:cubicBezTo>
                    <a:cubicBezTo>
                      <a:pt x="92" y="767"/>
                      <a:pt x="67" y="724"/>
                      <a:pt x="58" y="678"/>
                    </a:cubicBezTo>
                    <a:cubicBezTo>
                      <a:pt x="47" y="622"/>
                      <a:pt x="65" y="567"/>
                      <a:pt x="74" y="514"/>
                    </a:cubicBezTo>
                    <a:cubicBezTo>
                      <a:pt x="82" y="461"/>
                      <a:pt x="109" y="435"/>
                      <a:pt x="140" y="392"/>
                    </a:cubicBezTo>
                    <a:cubicBezTo>
                      <a:pt x="173" y="346"/>
                      <a:pt x="182" y="291"/>
                      <a:pt x="182" y="231"/>
                    </a:cubicBezTo>
                    <a:cubicBezTo>
                      <a:pt x="182" y="161"/>
                      <a:pt x="203" y="66"/>
                      <a:pt x="179" y="0"/>
                    </a:cubicBezTo>
                  </a:path>
                </a:pathLst>
              </a:custGeom>
              <a:solidFill>
                <a:srgbClr val="3030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7" name="Freeform 446"/>
              <p:cNvSpPr>
                <a:spLocks/>
              </p:cNvSpPr>
              <p:nvPr/>
            </p:nvSpPr>
            <p:spPr bwMode="gray">
              <a:xfrm rot="152818">
                <a:off x="2957308" y="2477697"/>
                <a:ext cx="70587" cy="95707"/>
              </a:xfrm>
              <a:custGeom>
                <a:avLst/>
                <a:gdLst/>
                <a:ahLst/>
                <a:cxnLst>
                  <a:cxn ang="0">
                    <a:pos x="2" y="150"/>
                  </a:cxn>
                  <a:cxn ang="0">
                    <a:pos x="74" y="85"/>
                  </a:cxn>
                  <a:cxn ang="0">
                    <a:pos x="0" y="0"/>
                  </a:cxn>
                  <a:cxn ang="0">
                    <a:pos x="58" y="46"/>
                  </a:cxn>
                  <a:cxn ang="0">
                    <a:pos x="119" y="97"/>
                  </a:cxn>
                  <a:cxn ang="0">
                    <a:pos x="5" y="156"/>
                  </a:cxn>
                </a:cxnLst>
                <a:rect l="0" t="0" r="r" b="b"/>
                <a:pathLst>
                  <a:path w="119" h="161">
                    <a:moveTo>
                      <a:pt x="2" y="150"/>
                    </a:moveTo>
                    <a:cubicBezTo>
                      <a:pt x="25" y="129"/>
                      <a:pt x="51" y="107"/>
                      <a:pt x="74" y="85"/>
                    </a:cubicBezTo>
                    <a:cubicBezTo>
                      <a:pt x="44" y="60"/>
                      <a:pt x="26" y="28"/>
                      <a:pt x="0" y="0"/>
                    </a:cubicBezTo>
                    <a:cubicBezTo>
                      <a:pt x="23" y="7"/>
                      <a:pt x="42" y="29"/>
                      <a:pt x="58" y="46"/>
                    </a:cubicBezTo>
                    <a:cubicBezTo>
                      <a:pt x="77" y="65"/>
                      <a:pt x="99" y="78"/>
                      <a:pt x="119" y="97"/>
                    </a:cubicBezTo>
                    <a:cubicBezTo>
                      <a:pt x="84" y="117"/>
                      <a:pt x="50" y="161"/>
                      <a:pt x="5" y="156"/>
                    </a:cubicBezTo>
                  </a:path>
                </a:pathLst>
              </a:custGeom>
              <a:solidFill>
                <a:srgbClr val="3030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8" name="Freeform 455"/>
              <p:cNvSpPr>
                <a:spLocks/>
              </p:cNvSpPr>
              <p:nvPr/>
            </p:nvSpPr>
            <p:spPr bwMode="gray">
              <a:xfrm rot="152818">
                <a:off x="2530719" y="2464355"/>
                <a:ext cx="142933" cy="545356"/>
              </a:xfrm>
              <a:custGeom>
                <a:avLst/>
                <a:gdLst/>
                <a:ahLst/>
                <a:cxnLst>
                  <a:cxn ang="0">
                    <a:pos x="113" y="15"/>
                  </a:cxn>
                  <a:cxn ang="0">
                    <a:pos x="54" y="101"/>
                  </a:cxn>
                  <a:cxn ang="0">
                    <a:pos x="94" y="129"/>
                  </a:cxn>
                  <a:cxn ang="0">
                    <a:pos x="129" y="171"/>
                  </a:cxn>
                  <a:cxn ang="0">
                    <a:pos x="22" y="186"/>
                  </a:cxn>
                  <a:cxn ang="0">
                    <a:pos x="54" y="374"/>
                  </a:cxn>
                  <a:cxn ang="0">
                    <a:pos x="106" y="540"/>
                  </a:cxn>
                  <a:cxn ang="0">
                    <a:pos x="187" y="685"/>
                  </a:cxn>
                  <a:cxn ang="0">
                    <a:pos x="236" y="831"/>
                  </a:cxn>
                  <a:cxn ang="0">
                    <a:pos x="211" y="919"/>
                  </a:cxn>
                  <a:cxn ang="0">
                    <a:pos x="193" y="763"/>
                  </a:cxn>
                  <a:cxn ang="0">
                    <a:pos x="136" y="634"/>
                  </a:cxn>
                  <a:cxn ang="0">
                    <a:pos x="41" y="355"/>
                  </a:cxn>
                  <a:cxn ang="0">
                    <a:pos x="9" y="166"/>
                  </a:cxn>
                  <a:cxn ang="0">
                    <a:pos x="106" y="175"/>
                  </a:cxn>
                  <a:cxn ang="0">
                    <a:pos x="24" y="100"/>
                  </a:cxn>
                  <a:cxn ang="0">
                    <a:pos x="112" y="0"/>
                  </a:cxn>
                  <a:cxn ang="0">
                    <a:pos x="54" y="110"/>
                  </a:cxn>
                </a:cxnLst>
                <a:rect l="0" t="0" r="r" b="b"/>
                <a:pathLst>
                  <a:path w="241" h="919">
                    <a:moveTo>
                      <a:pt x="113" y="15"/>
                    </a:moveTo>
                    <a:cubicBezTo>
                      <a:pt x="116" y="41"/>
                      <a:pt x="76" y="89"/>
                      <a:pt x="54" y="101"/>
                    </a:cubicBezTo>
                    <a:cubicBezTo>
                      <a:pt x="60" y="116"/>
                      <a:pt x="81" y="117"/>
                      <a:pt x="94" y="129"/>
                    </a:cubicBezTo>
                    <a:cubicBezTo>
                      <a:pt x="108" y="141"/>
                      <a:pt x="113" y="162"/>
                      <a:pt x="129" y="171"/>
                    </a:cubicBezTo>
                    <a:cubicBezTo>
                      <a:pt x="96" y="186"/>
                      <a:pt x="58" y="182"/>
                      <a:pt x="22" y="186"/>
                    </a:cubicBezTo>
                    <a:cubicBezTo>
                      <a:pt x="18" y="259"/>
                      <a:pt x="37" y="306"/>
                      <a:pt x="54" y="374"/>
                    </a:cubicBezTo>
                    <a:cubicBezTo>
                      <a:pt x="68" y="431"/>
                      <a:pt x="81" y="488"/>
                      <a:pt x="106" y="540"/>
                    </a:cubicBezTo>
                    <a:cubicBezTo>
                      <a:pt x="130" y="590"/>
                      <a:pt x="166" y="632"/>
                      <a:pt x="187" y="685"/>
                    </a:cubicBezTo>
                    <a:cubicBezTo>
                      <a:pt x="205" y="732"/>
                      <a:pt x="228" y="780"/>
                      <a:pt x="236" y="831"/>
                    </a:cubicBezTo>
                    <a:cubicBezTo>
                      <a:pt x="241" y="862"/>
                      <a:pt x="237" y="899"/>
                      <a:pt x="211" y="919"/>
                    </a:cubicBezTo>
                    <a:cubicBezTo>
                      <a:pt x="207" y="860"/>
                      <a:pt x="214" y="817"/>
                      <a:pt x="193" y="763"/>
                    </a:cubicBezTo>
                    <a:cubicBezTo>
                      <a:pt x="177" y="721"/>
                      <a:pt x="155" y="678"/>
                      <a:pt x="136" y="634"/>
                    </a:cubicBezTo>
                    <a:cubicBezTo>
                      <a:pt x="98" y="543"/>
                      <a:pt x="56" y="451"/>
                      <a:pt x="41" y="355"/>
                    </a:cubicBezTo>
                    <a:cubicBezTo>
                      <a:pt x="31" y="297"/>
                      <a:pt x="0" y="226"/>
                      <a:pt x="9" y="166"/>
                    </a:cubicBezTo>
                    <a:cubicBezTo>
                      <a:pt x="42" y="164"/>
                      <a:pt x="75" y="180"/>
                      <a:pt x="106" y="175"/>
                    </a:cubicBezTo>
                    <a:cubicBezTo>
                      <a:pt x="99" y="141"/>
                      <a:pt x="25" y="130"/>
                      <a:pt x="24" y="100"/>
                    </a:cubicBezTo>
                    <a:cubicBezTo>
                      <a:pt x="24" y="77"/>
                      <a:pt x="91" y="6"/>
                      <a:pt x="112" y="0"/>
                    </a:cubicBezTo>
                    <a:cubicBezTo>
                      <a:pt x="98" y="36"/>
                      <a:pt x="69" y="74"/>
                      <a:pt x="54" y="110"/>
                    </a:cubicBezTo>
                  </a:path>
                </a:pathLst>
              </a:custGeom>
              <a:solidFill>
                <a:srgbClr val="3030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9" name="Freeform 247"/>
              <p:cNvSpPr>
                <a:spLocks/>
              </p:cNvSpPr>
              <p:nvPr/>
            </p:nvSpPr>
            <p:spPr bwMode="gray">
              <a:xfrm>
                <a:off x="2747667" y="3646505"/>
                <a:ext cx="143010" cy="36298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22" y="235"/>
                  </a:cxn>
                  <a:cxn ang="0">
                    <a:pos x="68" y="437"/>
                  </a:cxn>
                  <a:cxn ang="0">
                    <a:pos x="205" y="126"/>
                  </a:cxn>
                  <a:cxn ang="0">
                    <a:pos x="159" y="503"/>
                  </a:cxn>
                  <a:cxn ang="0">
                    <a:pos x="29" y="91"/>
                  </a:cxn>
                </a:cxnLst>
                <a:rect l="0" t="0" r="r" b="b"/>
                <a:pathLst>
                  <a:path w="233" h="591">
                    <a:moveTo>
                      <a:pt x="9" y="0"/>
                    </a:moveTo>
                    <a:cubicBezTo>
                      <a:pt x="0" y="68"/>
                      <a:pt x="15" y="163"/>
                      <a:pt x="22" y="235"/>
                    </a:cubicBezTo>
                    <a:cubicBezTo>
                      <a:pt x="26" y="285"/>
                      <a:pt x="35" y="399"/>
                      <a:pt x="68" y="437"/>
                    </a:cubicBezTo>
                    <a:cubicBezTo>
                      <a:pt x="200" y="591"/>
                      <a:pt x="192" y="172"/>
                      <a:pt x="205" y="126"/>
                    </a:cubicBezTo>
                    <a:cubicBezTo>
                      <a:pt x="233" y="194"/>
                      <a:pt x="233" y="459"/>
                      <a:pt x="159" y="503"/>
                    </a:cubicBezTo>
                    <a:cubicBezTo>
                      <a:pt x="11" y="590"/>
                      <a:pt x="29" y="149"/>
                      <a:pt x="29" y="91"/>
                    </a:cubicBezTo>
                  </a:path>
                </a:pathLst>
              </a:custGeom>
              <a:solidFill>
                <a:srgbClr val="28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0" name="Freeform 217"/>
              <p:cNvSpPr>
                <a:spLocks/>
              </p:cNvSpPr>
              <p:nvPr/>
            </p:nvSpPr>
            <p:spPr bwMode="gray">
              <a:xfrm>
                <a:off x="2565256" y="4647565"/>
                <a:ext cx="170052" cy="333604"/>
              </a:xfrm>
              <a:custGeom>
                <a:avLst/>
                <a:gdLst/>
                <a:ahLst/>
                <a:cxnLst>
                  <a:cxn ang="0">
                    <a:pos x="226" y="42"/>
                  </a:cxn>
                  <a:cxn ang="0">
                    <a:pos x="172" y="183"/>
                  </a:cxn>
                  <a:cxn ang="0">
                    <a:pos x="135" y="306"/>
                  </a:cxn>
                  <a:cxn ang="0">
                    <a:pos x="0" y="510"/>
                  </a:cxn>
                  <a:cxn ang="0">
                    <a:pos x="101" y="433"/>
                  </a:cxn>
                  <a:cxn ang="0">
                    <a:pos x="127" y="543"/>
                  </a:cxn>
                  <a:cxn ang="0">
                    <a:pos x="211" y="281"/>
                  </a:cxn>
                  <a:cxn ang="0">
                    <a:pos x="230" y="7"/>
                  </a:cxn>
                  <a:cxn ang="0">
                    <a:pos x="227" y="52"/>
                  </a:cxn>
                </a:cxnLst>
                <a:rect l="0" t="0" r="r" b="b"/>
                <a:pathLst>
                  <a:path w="277" h="543">
                    <a:moveTo>
                      <a:pt x="226" y="42"/>
                    </a:moveTo>
                    <a:cubicBezTo>
                      <a:pt x="238" y="87"/>
                      <a:pt x="184" y="143"/>
                      <a:pt x="172" y="183"/>
                    </a:cubicBezTo>
                    <a:cubicBezTo>
                      <a:pt x="161" y="224"/>
                      <a:pt x="154" y="265"/>
                      <a:pt x="135" y="306"/>
                    </a:cubicBezTo>
                    <a:cubicBezTo>
                      <a:pt x="97" y="385"/>
                      <a:pt x="50" y="448"/>
                      <a:pt x="0" y="510"/>
                    </a:cubicBezTo>
                    <a:cubicBezTo>
                      <a:pt x="29" y="491"/>
                      <a:pt x="64" y="433"/>
                      <a:pt x="101" y="433"/>
                    </a:cubicBezTo>
                    <a:cubicBezTo>
                      <a:pt x="160" y="433"/>
                      <a:pt x="151" y="507"/>
                      <a:pt x="127" y="543"/>
                    </a:cubicBezTo>
                    <a:cubicBezTo>
                      <a:pt x="171" y="456"/>
                      <a:pt x="188" y="375"/>
                      <a:pt x="211" y="281"/>
                    </a:cubicBezTo>
                    <a:cubicBezTo>
                      <a:pt x="220" y="241"/>
                      <a:pt x="277" y="0"/>
                      <a:pt x="230" y="7"/>
                    </a:cubicBezTo>
                    <a:cubicBezTo>
                      <a:pt x="229" y="21"/>
                      <a:pt x="226" y="38"/>
                      <a:pt x="227" y="52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1" name="Freeform 248"/>
              <p:cNvSpPr>
                <a:spLocks/>
              </p:cNvSpPr>
              <p:nvPr/>
            </p:nvSpPr>
            <p:spPr bwMode="gray">
              <a:xfrm>
                <a:off x="2846118" y="3947004"/>
                <a:ext cx="132870" cy="4043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4" y="127"/>
                  </a:cxn>
                  <a:cxn ang="0">
                    <a:pos x="99" y="124"/>
                  </a:cxn>
                  <a:cxn ang="0">
                    <a:pos x="96" y="137"/>
                  </a:cxn>
                  <a:cxn ang="0">
                    <a:pos x="216" y="319"/>
                  </a:cxn>
                  <a:cxn ang="0">
                    <a:pos x="172" y="658"/>
                  </a:cxn>
                  <a:cxn ang="0">
                    <a:pos x="147" y="487"/>
                  </a:cxn>
                  <a:cxn ang="0">
                    <a:pos x="106" y="320"/>
                  </a:cxn>
                  <a:cxn ang="0">
                    <a:pos x="0" y="7"/>
                  </a:cxn>
                </a:cxnLst>
                <a:rect l="0" t="0" r="r" b="b"/>
                <a:pathLst>
                  <a:path w="216" h="658">
                    <a:moveTo>
                      <a:pt x="0" y="0"/>
                    </a:moveTo>
                    <a:cubicBezTo>
                      <a:pt x="71" y="33"/>
                      <a:pt x="110" y="61"/>
                      <a:pt x="154" y="127"/>
                    </a:cubicBezTo>
                    <a:cubicBezTo>
                      <a:pt x="137" y="122"/>
                      <a:pt x="116" y="127"/>
                      <a:pt x="99" y="124"/>
                    </a:cubicBezTo>
                    <a:cubicBezTo>
                      <a:pt x="97" y="128"/>
                      <a:pt x="96" y="132"/>
                      <a:pt x="96" y="137"/>
                    </a:cubicBezTo>
                    <a:cubicBezTo>
                      <a:pt x="144" y="156"/>
                      <a:pt x="211" y="271"/>
                      <a:pt x="216" y="319"/>
                    </a:cubicBezTo>
                    <a:cubicBezTo>
                      <a:pt x="95" y="286"/>
                      <a:pt x="180" y="610"/>
                      <a:pt x="172" y="658"/>
                    </a:cubicBezTo>
                    <a:cubicBezTo>
                      <a:pt x="147" y="626"/>
                      <a:pt x="157" y="529"/>
                      <a:pt x="147" y="487"/>
                    </a:cubicBezTo>
                    <a:cubicBezTo>
                      <a:pt x="134" y="434"/>
                      <a:pt x="116" y="376"/>
                      <a:pt x="106" y="320"/>
                    </a:cubicBezTo>
                    <a:cubicBezTo>
                      <a:pt x="85" y="212"/>
                      <a:pt x="120" y="56"/>
                      <a:pt x="0" y="7"/>
                    </a:cubicBezTo>
                  </a:path>
                </a:pathLst>
              </a:custGeom>
              <a:solidFill>
                <a:srgbClr val="28272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2" name="Freeform 193"/>
              <p:cNvSpPr>
                <a:spLocks/>
              </p:cNvSpPr>
              <p:nvPr/>
            </p:nvSpPr>
            <p:spPr bwMode="gray">
              <a:xfrm>
                <a:off x="3269733" y="5487363"/>
                <a:ext cx="115968" cy="60844"/>
              </a:xfrm>
              <a:custGeom>
                <a:avLst/>
                <a:gdLst/>
                <a:ahLst/>
                <a:cxnLst>
                  <a:cxn ang="0">
                    <a:pos x="16" y="10"/>
                  </a:cxn>
                  <a:cxn ang="0">
                    <a:pos x="49" y="27"/>
                  </a:cxn>
                  <a:cxn ang="0">
                    <a:pos x="91" y="35"/>
                  </a:cxn>
                  <a:cxn ang="0">
                    <a:pos x="173" y="51"/>
                  </a:cxn>
                  <a:cxn ang="0">
                    <a:pos x="80" y="73"/>
                  </a:cxn>
                  <a:cxn ang="0">
                    <a:pos x="0" y="17"/>
                  </a:cxn>
                  <a:cxn ang="0">
                    <a:pos x="6" y="12"/>
                  </a:cxn>
                </a:cxnLst>
                <a:rect l="0" t="0" r="r" b="b"/>
                <a:pathLst>
                  <a:path w="189" h="99">
                    <a:moveTo>
                      <a:pt x="16" y="10"/>
                    </a:moveTo>
                    <a:cubicBezTo>
                      <a:pt x="42" y="0"/>
                      <a:pt x="34" y="22"/>
                      <a:pt x="49" y="27"/>
                    </a:cubicBezTo>
                    <a:cubicBezTo>
                      <a:pt x="63" y="32"/>
                      <a:pt x="79" y="32"/>
                      <a:pt x="91" y="35"/>
                    </a:cubicBezTo>
                    <a:cubicBezTo>
                      <a:pt x="123" y="44"/>
                      <a:pt x="135" y="55"/>
                      <a:pt x="173" y="51"/>
                    </a:cubicBezTo>
                    <a:cubicBezTo>
                      <a:pt x="189" y="99"/>
                      <a:pt x="99" y="84"/>
                      <a:pt x="80" y="73"/>
                    </a:cubicBezTo>
                    <a:cubicBezTo>
                      <a:pt x="57" y="59"/>
                      <a:pt x="9" y="39"/>
                      <a:pt x="0" y="17"/>
                    </a:cubicBezTo>
                    <a:cubicBezTo>
                      <a:pt x="5" y="16"/>
                      <a:pt x="4" y="14"/>
                      <a:pt x="6" y="12"/>
                    </a:cubicBezTo>
                  </a:path>
                </a:pathLst>
              </a:custGeom>
              <a:solidFill>
                <a:srgbClr val="B3B3B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3" name="Freeform 194"/>
              <p:cNvSpPr>
                <a:spLocks/>
              </p:cNvSpPr>
              <p:nvPr/>
            </p:nvSpPr>
            <p:spPr bwMode="gray">
              <a:xfrm>
                <a:off x="3418984" y="5473322"/>
                <a:ext cx="27042" cy="39263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1" y="40"/>
                  </a:cxn>
                  <a:cxn ang="0">
                    <a:pos x="0" y="54"/>
                  </a:cxn>
                  <a:cxn ang="0">
                    <a:pos x="0" y="61"/>
                  </a:cxn>
                  <a:cxn ang="0">
                    <a:pos x="31" y="59"/>
                  </a:cxn>
                  <a:cxn ang="0">
                    <a:pos x="37" y="1"/>
                  </a:cxn>
                  <a:cxn ang="0">
                    <a:pos x="17" y="7"/>
                  </a:cxn>
                </a:cxnLst>
                <a:rect l="0" t="0" r="r" b="b"/>
                <a:pathLst>
                  <a:path w="44" h="64">
                    <a:moveTo>
                      <a:pt x="20" y="3"/>
                    </a:moveTo>
                    <a:cubicBezTo>
                      <a:pt x="23" y="16"/>
                      <a:pt x="24" y="28"/>
                      <a:pt x="21" y="40"/>
                    </a:cubicBezTo>
                    <a:cubicBezTo>
                      <a:pt x="11" y="45"/>
                      <a:pt x="10" y="51"/>
                      <a:pt x="0" y="54"/>
                    </a:cubicBezTo>
                    <a:cubicBezTo>
                      <a:pt x="0" y="56"/>
                      <a:pt x="0" y="59"/>
                      <a:pt x="0" y="61"/>
                    </a:cubicBezTo>
                    <a:cubicBezTo>
                      <a:pt x="8" y="64"/>
                      <a:pt x="22" y="63"/>
                      <a:pt x="31" y="59"/>
                    </a:cubicBezTo>
                    <a:cubicBezTo>
                      <a:pt x="37" y="39"/>
                      <a:pt x="44" y="22"/>
                      <a:pt x="37" y="1"/>
                    </a:cubicBezTo>
                    <a:cubicBezTo>
                      <a:pt x="28" y="0"/>
                      <a:pt x="22" y="3"/>
                      <a:pt x="17" y="7"/>
                    </a:cubicBezTo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894" name="Gruppieren 292"/>
              <p:cNvGrpSpPr/>
              <p:nvPr/>
            </p:nvGrpSpPr>
            <p:grpSpPr bwMode="gray">
              <a:xfrm flipH="1">
                <a:off x="2294328" y="5366616"/>
                <a:ext cx="160548" cy="143034"/>
                <a:chOff x="1213673" y="5283489"/>
                <a:chExt cx="160548" cy="143034"/>
              </a:xfrm>
            </p:grpSpPr>
            <p:sp>
              <p:nvSpPr>
                <p:cNvPr id="899" name="Freeform 76"/>
                <p:cNvSpPr>
                  <a:spLocks/>
                </p:cNvSpPr>
                <p:nvPr/>
              </p:nvSpPr>
              <p:spPr bwMode="gray">
                <a:xfrm>
                  <a:off x="1283996" y="5395740"/>
                  <a:ext cx="90225" cy="30783"/>
                </a:xfrm>
                <a:custGeom>
                  <a:avLst/>
                  <a:gdLst/>
                  <a:ahLst/>
                  <a:cxnLst>
                    <a:cxn ang="0">
                      <a:pos x="133" y="3"/>
                    </a:cxn>
                    <a:cxn ang="0">
                      <a:pos x="108" y="4"/>
                    </a:cxn>
                    <a:cxn ang="0">
                      <a:pos x="0" y="23"/>
                    </a:cxn>
                    <a:cxn ang="0">
                      <a:pos x="140" y="18"/>
                    </a:cxn>
                    <a:cxn ang="0">
                      <a:pos x="126" y="0"/>
                    </a:cxn>
                  </a:cxnLst>
                  <a:rect l="0" t="0" r="r" b="b"/>
                  <a:pathLst>
                    <a:path w="144" h="49">
                      <a:moveTo>
                        <a:pt x="133" y="3"/>
                      </a:moveTo>
                      <a:cubicBezTo>
                        <a:pt x="126" y="2"/>
                        <a:pt x="116" y="3"/>
                        <a:pt x="108" y="4"/>
                      </a:cubicBezTo>
                      <a:cubicBezTo>
                        <a:pt x="95" y="33"/>
                        <a:pt x="28" y="21"/>
                        <a:pt x="0" y="23"/>
                      </a:cubicBezTo>
                      <a:cubicBezTo>
                        <a:pt x="35" y="49"/>
                        <a:pt x="106" y="41"/>
                        <a:pt x="140" y="18"/>
                      </a:cubicBezTo>
                      <a:cubicBezTo>
                        <a:pt x="144" y="2"/>
                        <a:pt x="138" y="2"/>
                        <a:pt x="126" y="0"/>
                      </a:cubicBezTo>
                    </a:path>
                  </a:pathLst>
                </a:custGeom>
                <a:solidFill>
                  <a:srgbClr val="B3B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0" name="Freeform 78"/>
                <p:cNvSpPr>
                  <a:spLocks/>
                </p:cNvSpPr>
                <p:nvPr/>
              </p:nvSpPr>
              <p:spPr bwMode="gray">
                <a:xfrm>
                  <a:off x="1213673" y="5283489"/>
                  <a:ext cx="44051" cy="42724"/>
                </a:xfrm>
                <a:custGeom>
                  <a:avLst/>
                  <a:gdLst/>
                  <a:ahLst/>
                  <a:cxnLst>
                    <a:cxn ang="0">
                      <a:pos x="15" y="4"/>
                    </a:cxn>
                    <a:cxn ang="0">
                      <a:pos x="70" y="6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0" h="68">
                      <a:moveTo>
                        <a:pt x="15" y="4"/>
                      </a:moveTo>
                      <a:cubicBezTo>
                        <a:pt x="35" y="22"/>
                        <a:pt x="70" y="35"/>
                        <a:pt x="70" y="66"/>
                      </a:cubicBezTo>
                      <a:cubicBezTo>
                        <a:pt x="38" y="68"/>
                        <a:pt x="15" y="22"/>
                        <a:pt x="0" y="0"/>
                      </a:cubicBezTo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895" name="Freeform 59"/>
              <p:cNvSpPr>
                <a:spLocks/>
              </p:cNvSpPr>
              <p:nvPr/>
            </p:nvSpPr>
            <p:spPr bwMode="gray">
              <a:xfrm rot="19736726">
                <a:off x="2929295" y="4422542"/>
                <a:ext cx="134188" cy="217047"/>
              </a:xfrm>
              <a:custGeom>
                <a:avLst/>
                <a:gdLst/>
                <a:ahLst/>
                <a:cxnLst>
                  <a:cxn ang="0">
                    <a:pos x="0" y="501"/>
                  </a:cxn>
                  <a:cxn ang="0">
                    <a:pos x="45" y="398"/>
                  </a:cxn>
                  <a:cxn ang="0">
                    <a:pos x="99" y="304"/>
                  </a:cxn>
                  <a:cxn ang="0">
                    <a:pos x="163" y="229"/>
                  </a:cxn>
                  <a:cxn ang="0">
                    <a:pos x="208" y="144"/>
                  </a:cxn>
                  <a:cxn ang="0">
                    <a:pos x="254" y="46"/>
                  </a:cxn>
                  <a:cxn ang="0">
                    <a:pos x="302" y="94"/>
                  </a:cxn>
                  <a:cxn ang="0">
                    <a:pos x="189" y="269"/>
                  </a:cxn>
                  <a:cxn ang="0">
                    <a:pos x="5" y="501"/>
                  </a:cxn>
                </a:cxnLst>
                <a:rect l="0" t="0" r="r" b="b"/>
                <a:pathLst>
                  <a:path w="310" h="501">
                    <a:moveTo>
                      <a:pt x="0" y="501"/>
                    </a:moveTo>
                    <a:cubicBezTo>
                      <a:pt x="44" y="466"/>
                      <a:pt x="32" y="446"/>
                      <a:pt x="45" y="398"/>
                    </a:cubicBezTo>
                    <a:cubicBezTo>
                      <a:pt x="53" y="368"/>
                      <a:pt x="81" y="328"/>
                      <a:pt x="99" y="304"/>
                    </a:cubicBezTo>
                    <a:cubicBezTo>
                      <a:pt x="118" y="278"/>
                      <a:pt x="142" y="254"/>
                      <a:pt x="163" y="229"/>
                    </a:cubicBezTo>
                    <a:cubicBezTo>
                      <a:pt x="187" y="201"/>
                      <a:pt x="194" y="180"/>
                      <a:pt x="208" y="144"/>
                    </a:cubicBezTo>
                    <a:cubicBezTo>
                      <a:pt x="220" y="112"/>
                      <a:pt x="231" y="71"/>
                      <a:pt x="254" y="46"/>
                    </a:cubicBezTo>
                    <a:cubicBezTo>
                      <a:pt x="295" y="0"/>
                      <a:pt x="310" y="43"/>
                      <a:pt x="302" y="94"/>
                    </a:cubicBezTo>
                    <a:cubicBezTo>
                      <a:pt x="292" y="166"/>
                      <a:pt x="244" y="224"/>
                      <a:pt x="189" y="269"/>
                    </a:cubicBezTo>
                    <a:cubicBezTo>
                      <a:pt x="107" y="336"/>
                      <a:pt x="99" y="445"/>
                      <a:pt x="5" y="501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6" name="Freeform 60"/>
              <p:cNvSpPr>
                <a:spLocks/>
              </p:cNvSpPr>
              <p:nvPr/>
            </p:nvSpPr>
            <p:spPr bwMode="gray">
              <a:xfrm rot="19536040">
                <a:off x="3231034" y="4917180"/>
                <a:ext cx="175801" cy="307056"/>
              </a:xfrm>
              <a:custGeom>
                <a:avLst/>
                <a:gdLst/>
                <a:ahLst/>
                <a:cxnLst>
                  <a:cxn ang="0">
                    <a:pos x="183" y="273"/>
                  </a:cxn>
                  <a:cxn ang="0">
                    <a:pos x="287" y="144"/>
                  </a:cxn>
                  <a:cxn ang="0">
                    <a:pos x="372" y="0"/>
                  </a:cxn>
                  <a:cxn ang="0">
                    <a:pos x="333" y="194"/>
                  </a:cxn>
                  <a:cxn ang="0">
                    <a:pos x="254" y="399"/>
                  </a:cxn>
                  <a:cxn ang="0">
                    <a:pos x="139" y="581"/>
                  </a:cxn>
                  <a:cxn ang="0">
                    <a:pos x="0" y="709"/>
                  </a:cxn>
                  <a:cxn ang="0">
                    <a:pos x="150" y="506"/>
                  </a:cxn>
                  <a:cxn ang="0">
                    <a:pos x="183" y="273"/>
                  </a:cxn>
                </a:cxnLst>
                <a:rect l="0" t="0" r="r" b="b"/>
                <a:pathLst>
                  <a:path w="406" h="709">
                    <a:moveTo>
                      <a:pt x="183" y="273"/>
                    </a:moveTo>
                    <a:cubicBezTo>
                      <a:pt x="212" y="228"/>
                      <a:pt x="261" y="193"/>
                      <a:pt x="287" y="144"/>
                    </a:cubicBezTo>
                    <a:cubicBezTo>
                      <a:pt x="314" y="95"/>
                      <a:pt x="328" y="39"/>
                      <a:pt x="372" y="0"/>
                    </a:cubicBezTo>
                    <a:cubicBezTo>
                      <a:pt x="406" y="34"/>
                      <a:pt x="347" y="155"/>
                      <a:pt x="333" y="194"/>
                    </a:cubicBezTo>
                    <a:cubicBezTo>
                      <a:pt x="310" y="260"/>
                      <a:pt x="289" y="336"/>
                      <a:pt x="254" y="399"/>
                    </a:cubicBezTo>
                    <a:cubicBezTo>
                      <a:pt x="218" y="462"/>
                      <a:pt x="173" y="515"/>
                      <a:pt x="139" y="581"/>
                    </a:cubicBezTo>
                    <a:cubicBezTo>
                      <a:pt x="107" y="643"/>
                      <a:pt x="56" y="674"/>
                      <a:pt x="0" y="709"/>
                    </a:cubicBezTo>
                    <a:cubicBezTo>
                      <a:pt x="43" y="636"/>
                      <a:pt x="120" y="585"/>
                      <a:pt x="150" y="506"/>
                    </a:cubicBezTo>
                    <a:cubicBezTo>
                      <a:pt x="176" y="437"/>
                      <a:pt x="241" y="331"/>
                      <a:pt x="183" y="273"/>
                    </a:cubicBezTo>
                  </a:path>
                </a:pathLst>
              </a:custGeom>
              <a:solidFill>
                <a:srgbClr val="1A1A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7" name="Freeform 73"/>
              <p:cNvSpPr>
                <a:spLocks/>
              </p:cNvSpPr>
              <p:nvPr/>
            </p:nvSpPr>
            <p:spPr bwMode="gray">
              <a:xfrm rot="20602079">
                <a:off x="2380497" y="3661828"/>
                <a:ext cx="199608" cy="162908"/>
              </a:xfrm>
              <a:custGeom>
                <a:avLst/>
                <a:gdLst/>
                <a:ahLst/>
                <a:cxnLst>
                  <a:cxn ang="0">
                    <a:pos x="95" y="5"/>
                  </a:cxn>
                  <a:cxn ang="0">
                    <a:pos x="199" y="53"/>
                  </a:cxn>
                  <a:cxn ang="0">
                    <a:pos x="320" y="102"/>
                  </a:cxn>
                  <a:cxn ang="0">
                    <a:pos x="221" y="101"/>
                  </a:cxn>
                  <a:cxn ang="0">
                    <a:pos x="140" y="69"/>
                  </a:cxn>
                  <a:cxn ang="0">
                    <a:pos x="158" y="105"/>
                  </a:cxn>
                  <a:cxn ang="0">
                    <a:pos x="107" y="102"/>
                  </a:cxn>
                  <a:cxn ang="0">
                    <a:pos x="88" y="128"/>
                  </a:cxn>
                  <a:cxn ang="0">
                    <a:pos x="64" y="143"/>
                  </a:cxn>
                  <a:cxn ang="0">
                    <a:pos x="49" y="261"/>
                  </a:cxn>
                  <a:cxn ang="0">
                    <a:pos x="2" y="191"/>
                  </a:cxn>
                  <a:cxn ang="0">
                    <a:pos x="38" y="134"/>
                  </a:cxn>
                  <a:cxn ang="0">
                    <a:pos x="72" y="71"/>
                  </a:cxn>
                  <a:cxn ang="0">
                    <a:pos x="91" y="9"/>
                  </a:cxn>
                </a:cxnLst>
                <a:rect l="0" t="0" r="r" b="b"/>
                <a:pathLst>
                  <a:path w="320" h="261">
                    <a:moveTo>
                      <a:pt x="95" y="5"/>
                    </a:moveTo>
                    <a:cubicBezTo>
                      <a:pt x="137" y="0"/>
                      <a:pt x="167" y="33"/>
                      <a:pt x="199" y="53"/>
                    </a:cubicBezTo>
                    <a:cubicBezTo>
                      <a:pt x="235" y="76"/>
                      <a:pt x="288" y="77"/>
                      <a:pt x="320" y="102"/>
                    </a:cubicBezTo>
                    <a:cubicBezTo>
                      <a:pt x="288" y="103"/>
                      <a:pt x="254" y="111"/>
                      <a:pt x="221" y="101"/>
                    </a:cubicBezTo>
                    <a:cubicBezTo>
                      <a:pt x="192" y="91"/>
                      <a:pt x="172" y="69"/>
                      <a:pt x="140" y="69"/>
                    </a:cubicBezTo>
                    <a:cubicBezTo>
                      <a:pt x="144" y="82"/>
                      <a:pt x="153" y="93"/>
                      <a:pt x="158" y="105"/>
                    </a:cubicBezTo>
                    <a:cubicBezTo>
                      <a:pt x="138" y="106"/>
                      <a:pt x="124" y="95"/>
                      <a:pt x="107" y="102"/>
                    </a:cubicBezTo>
                    <a:cubicBezTo>
                      <a:pt x="111" y="100"/>
                      <a:pt x="89" y="127"/>
                      <a:pt x="88" y="128"/>
                    </a:cubicBezTo>
                    <a:cubicBezTo>
                      <a:pt x="80" y="136"/>
                      <a:pt x="72" y="133"/>
                      <a:pt x="64" y="143"/>
                    </a:cubicBezTo>
                    <a:cubicBezTo>
                      <a:pt x="43" y="168"/>
                      <a:pt x="36" y="229"/>
                      <a:pt x="49" y="261"/>
                    </a:cubicBezTo>
                    <a:cubicBezTo>
                      <a:pt x="27" y="247"/>
                      <a:pt x="0" y="219"/>
                      <a:pt x="2" y="191"/>
                    </a:cubicBezTo>
                    <a:cubicBezTo>
                      <a:pt x="3" y="164"/>
                      <a:pt x="25" y="154"/>
                      <a:pt x="38" y="134"/>
                    </a:cubicBezTo>
                    <a:cubicBezTo>
                      <a:pt x="49" y="119"/>
                      <a:pt x="68" y="88"/>
                      <a:pt x="72" y="71"/>
                    </a:cubicBezTo>
                    <a:cubicBezTo>
                      <a:pt x="78" y="51"/>
                      <a:pt x="61" y="12"/>
                      <a:pt x="91" y="9"/>
                    </a:cubicBezTo>
                  </a:path>
                </a:pathLst>
              </a:custGeom>
              <a:solidFill>
                <a:srgbClr val="3030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8" name="Freeform 73"/>
              <p:cNvSpPr>
                <a:spLocks/>
              </p:cNvSpPr>
              <p:nvPr/>
            </p:nvSpPr>
            <p:spPr bwMode="gray">
              <a:xfrm rot="2785026">
                <a:off x="3072647" y="3649127"/>
                <a:ext cx="199608" cy="162908"/>
              </a:xfrm>
              <a:custGeom>
                <a:avLst/>
                <a:gdLst/>
                <a:ahLst/>
                <a:cxnLst>
                  <a:cxn ang="0">
                    <a:pos x="95" y="5"/>
                  </a:cxn>
                  <a:cxn ang="0">
                    <a:pos x="199" y="53"/>
                  </a:cxn>
                  <a:cxn ang="0">
                    <a:pos x="320" y="102"/>
                  </a:cxn>
                  <a:cxn ang="0">
                    <a:pos x="221" y="101"/>
                  </a:cxn>
                  <a:cxn ang="0">
                    <a:pos x="140" y="69"/>
                  </a:cxn>
                  <a:cxn ang="0">
                    <a:pos x="158" y="105"/>
                  </a:cxn>
                  <a:cxn ang="0">
                    <a:pos x="107" y="102"/>
                  </a:cxn>
                  <a:cxn ang="0">
                    <a:pos x="88" y="128"/>
                  </a:cxn>
                  <a:cxn ang="0">
                    <a:pos x="64" y="143"/>
                  </a:cxn>
                  <a:cxn ang="0">
                    <a:pos x="49" y="261"/>
                  </a:cxn>
                  <a:cxn ang="0">
                    <a:pos x="2" y="191"/>
                  </a:cxn>
                  <a:cxn ang="0">
                    <a:pos x="38" y="134"/>
                  </a:cxn>
                  <a:cxn ang="0">
                    <a:pos x="72" y="71"/>
                  </a:cxn>
                  <a:cxn ang="0">
                    <a:pos x="91" y="9"/>
                  </a:cxn>
                </a:cxnLst>
                <a:rect l="0" t="0" r="r" b="b"/>
                <a:pathLst>
                  <a:path w="320" h="261">
                    <a:moveTo>
                      <a:pt x="95" y="5"/>
                    </a:moveTo>
                    <a:cubicBezTo>
                      <a:pt x="137" y="0"/>
                      <a:pt x="167" y="33"/>
                      <a:pt x="199" y="53"/>
                    </a:cubicBezTo>
                    <a:cubicBezTo>
                      <a:pt x="235" y="76"/>
                      <a:pt x="288" y="77"/>
                      <a:pt x="320" y="102"/>
                    </a:cubicBezTo>
                    <a:cubicBezTo>
                      <a:pt x="288" y="103"/>
                      <a:pt x="254" y="111"/>
                      <a:pt x="221" y="101"/>
                    </a:cubicBezTo>
                    <a:cubicBezTo>
                      <a:pt x="192" y="91"/>
                      <a:pt x="172" y="69"/>
                      <a:pt x="140" y="69"/>
                    </a:cubicBezTo>
                    <a:cubicBezTo>
                      <a:pt x="144" y="82"/>
                      <a:pt x="153" y="93"/>
                      <a:pt x="158" y="105"/>
                    </a:cubicBezTo>
                    <a:cubicBezTo>
                      <a:pt x="138" y="106"/>
                      <a:pt x="124" y="95"/>
                      <a:pt x="107" y="102"/>
                    </a:cubicBezTo>
                    <a:cubicBezTo>
                      <a:pt x="111" y="100"/>
                      <a:pt x="89" y="127"/>
                      <a:pt x="88" y="128"/>
                    </a:cubicBezTo>
                    <a:cubicBezTo>
                      <a:pt x="80" y="136"/>
                      <a:pt x="72" y="133"/>
                      <a:pt x="64" y="143"/>
                    </a:cubicBezTo>
                    <a:cubicBezTo>
                      <a:pt x="43" y="168"/>
                      <a:pt x="36" y="229"/>
                      <a:pt x="49" y="261"/>
                    </a:cubicBezTo>
                    <a:cubicBezTo>
                      <a:pt x="27" y="247"/>
                      <a:pt x="0" y="219"/>
                      <a:pt x="2" y="191"/>
                    </a:cubicBezTo>
                    <a:cubicBezTo>
                      <a:pt x="3" y="164"/>
                      <a:pt x="25" y="154"/>
                      <a:pt x="38" y="134"/>
                    </a:cubicBezTo>
                    <a:cubicBezTo>
                      <a:pt x="49" y="119"/>
                      <a:pt x="68" y="88"/>
                      <a:pt x="72" y="71"/>
                    </a:cubicBezTo>
                    <a:cubicBezTo>
                      <a:pt x="78" y="51"/>
                      <a:pt x="61" y="12"/>
                      <a:pt x="91" y="9"/>
                    </a:cubicBezTo>
                  </a:path>
                </a:pathLst>
              </a:custGeom>
              <a:solidFill>
                <a:srgbClr val="3030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552" name="Line 14"/>
          <p:cNvSpPr>
            <a:spLocks noChangeShapeType="1"/>
          </p:cNvSpPr>
          <p:nvPr/>
        </p:nvSpPr>
        <p:spPr bwMode="auto">
          <a:xfrm flipV="1">
            <a:off x="4604481" y="6441899"/>
            <a:ext cx="3096000" cy="0"/>
          </a:xfrm>
          <a:prstGeom prst="line">
            <a:avLst/>
          </a:prstGeom>
          <a:noFill/>
          <a:ln w="31750" cap="rnd">
            <a:solidFill>
              <a:schemeClr val="bg1"/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pPr>
              <a:defRPr/>
            </a:pPr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4591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Rechteck 47"/>
          <p:cNvSpPr/>
          <p:nvPr/>
        </p:nvSpPr>
        <p:spPr bwMode="gray">
          <a:xfrm>
            <a:off x="2633815" y="1439139"/>
            <a:ext cx="828378" cy="363232"/>
          </a:xfrm>
          <a:prstGeom prst="rect">
            <a:avLst/>
          </a:prstGeom>
          <a:solidFill>
            <a:schemeClr val="accent3">
              <a:lumMod val="50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EVET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50" name="Rechteck 47"/>
          <p:cNvSpPr/>
          <p:nvPr/>
        </p:nvSpPr>
        <p:spPr bwMode="gray">
          <a:xfrm>
            <a:off x="5825235" y="1439139"/>
            <a:ext cx="828378" cy="363232"/>
          </a:xfrm>
          <a:prstGeom prst="rect">
            <a:avLst/>
          </a:prstGeom>
          <a:solidFill>
            <a:schemeClr val="accent3">
              <a:lumMod val="50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EVET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51" name="Rechteck 47"/>
          <p:cNvSpPr/>
          <p:nvPr/>
        </p:nvSpPr>
        <p:spPr bwMode="gray">
          <a:xfrm>
            <a:off x="8947982" y="1439139"/>
            <a:ext cx="828378" cy="363232"/>
          </a:xfrm>
          <a:prstGeom prst="rect">
            <a:avLst/>
          </a:prstGeom>
          <a:solidFill>
            <a:schemeClr val="accent3">
              <a:lumMod val="50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EVET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20" name="Rechteck 47"/>
          <p:cNvSpPr/>
          <p:nvPr/>
        </p:nvSpPr>
        <p:spPr bwMode="gray">
          <a:xfrm>
            <a:off x="1197952" y="1855898"/>
            <a:ext cx="828378" cy="363232"/>
          </a:xfrm>
          <a:prstGeom prst="rect">
            <a:avLst/>
          </a:prstGeom>
          <a:solidFill>
            <a:schemeClr val="accent3">
              <a:lumMod val="50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EVET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46" name="Rechteck 47"/>
          <p:cNvSpPr/>
          <p:nvPr/>
        </p:nvSpPr>
        <p:spPr bwMode="gray">
          <a:xfrm>
            <a:off x="4261201" y="1847189"/>
            <a:ext cx="828378" cy="363232"/>
          </a:xfrm>
          <a:prstGeom prst="rect">
            <a:avLst/>
          </a:prstGeom>
          <a:solidFill>
            <a:schemeClr val="accent3">
              <a:lumMod val="50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EVET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47" name="Rechteck 47"/>
          <p:cNvSpPr/>
          <p:nvPr/>
        </p:nvSpPr>
        <p:spPr bwMode="gray">
          <a:xfrm>
            <a:off x="7452984" y="1847189"/>
            <a:ext cx="828378" cy="363232"/>
          </a:xfrm>
          <a:prstGeom prst="rect">
            <a:avLst/>
          </a:prstGeom>
          <a:solidFill>
            <a:schemeClr val="accent3">
              <a:lumMod val="50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EVET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48" name="Rechteck 47"/>
          <p:cNvSpPr/>
          <p:nvPr/>
        </p:nvSpPr>
        <p:spPr bwMode="gray">
          <a:xfrm>
            <a:off x="10566545" y="1847189"/>
            <a:ext cx="828378" cy="363232"/>
          </a:xfrm>
          <a:prstGeom prst="rect">
            <a:avLst/>
          </a:prstGeom>
          <a:solidFill>
            <a:schemeClr val="accent3">
              <a:lumMod val="50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EVET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cxnSp>
        <p:nvCxnSpPr>
          <p:cNvPr id="138" name="Gerade Verbindung 43"/>
          <p:cNvCxnSpPr/>
          <p:nvPr/>
        </p:nvCxnSpPr>
        <p:spPr bwMode="gray">
          <a:xfrm flipV="1">
            <a:off x="3047087" y="1794872"/>
            <a:ext cx="0" cy="1728000"/>
          </a:xfrm>
          <a:prstGeom prst="line">
            <a:avLst/>
          </a:prstGeom>
          <a:ln w="12700">
            <a:solidFill>
              <a:srgbClr val="00B0F0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Gerade Verbindung 44"/>
          <p:cNvCxnSpPr/>
          <p:nvPr/>
        </p:nvCxnSpPr>
        <p:spPr bwMode="gray">
          <a:xfrm flipV="1">
            <a:off x="1615294" y="2212563"/>
            <a:ext cx="0" cy="252000"/>
          </a:xfrm>
          <a:prstGeom prst="line">
            <a:avLst/>
          </a:prstGeom>
          <a:ln w="12700">
            <a:solidFill>
              <a:srgbClr val="00B0F0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Gerade Verbindung 45"/>
          <p:cNvCxnSpPr/>
          <p:nvPr/>
        </p:nvCxnSpPr>
        <p:spPr bwMode="gray">
          <a:xfrm flipV="1">
            <a:off x="4667985" y="2203510"/>
            <a:ext cx="0" cy="252000"/>
          </a:xfrm>
          <a:prstGeom prst="line">
            <a:avLst/>
          </a:prstGeom>
          <a:ln w="12700">
            <a:solidFill>
              <a:srgbClr val="00B0F0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Gerade Verbindung 46"/>
          <p:cNvCxnSpPr/>
          <p:nvPr/>
        </p:nvCxnSpPr>
        <p:spPr bwMode="gray">
          <a:xfrm flipV="1">
            <a:off x="9361867" y="1794870"/>
            <a:ext cx="0" cy="1728000"/>
          </a:xfrm>
          <a:prstGeom prst="line">
            <a:avLst/>
          </a:prstGeom>
          <a:ln w="12700">
            <a:solidFill>
              <a:srgbClr val="00B0F0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Gerade Verbindung 53"/>
          <p:cNvCxnSpPr/>
          <p:nvPr/>
        </p:nvCxnSpPr>
        <p:spPr bwMode="gray">
          <a:xfrm flipV="1">
            <a:off x="7861707" y="2203510"/>
            <a:ext cx="0" cy="252000"/>
          </a:xfrm>
          <a:prstGeom prst="line">
            <a:avLst/>
          </a:prstGeom>
          <a:ln w="12700">
            <a:solidFill>
              <a:srgbClr val="00B0F0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Gerade Verbindung 54"/>
          <p:cNvCxnSpPr/>
          <p:nvPr/>
        </p:nvCxnSpPr>
        <p:spPr bwMode="gray">
          <a:xfrm flipV="1">
            <a:off x="6232936" y="1794865"/>
            <a:ext cx="0" cy="1728000"/>
          </a:xfrm>
          <a:prstGeom prst="line">
            <a:avLst/>
          </a:prstGeom>
          <a:ln w="12700">
            <a:solidFill>
              <a:srgbClr val="00B0F0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Gerade Verbindung 53"/>
          <p:cNvCxnSpPr/>
          <p:nvPr/>
        </p:nvCxnSpPr>
        <p:spPr bwMode="gray">
          <a:xfrm flipV="1">
            <a:off x="10970737" y="2200715"/>
            <a:ext cx="0" cy="252000"/>
          </a:xfrm>
          <a:prstGeom prst="line">
            <a:avLst/>
          </a:prstGeom>
          <a:ln w="12700">
            <a:solidFill>
              <a:srgbClr val="00B0F0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Rechteck 47"/>
          <p:cNvSpPr/>
          <p:nvPr/>
        </p:nvSpPr>
        <p:spPr bwMode="gray">
          <a:xfrm>
            <a:off x="2635293" y="5370800"/>
            <a:ext cx="828378" cy="363232"/>
          </a:xfrm>
          <a:prstGeom prst="rect">
            <a:avLst/>
          </a:prstGeom>
          <a:solidFill>
            <a:schemeClr val="accent5">
              <a:lumMod val="75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KISMEN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10" name="Rechteck 47"/>
          <p:cNvSpPr/>
          <p:nvPr/>
        </p:nvSpPr>
        <p:spPr bwMode="gray">
          <a:xfrm>
            <a:off x="5819522" y="5369622"/>
            <a:ext cx="828378" cy="363232"/>
          </a:xfrm>
          <a:prstGeom prst="rect">
            <a:avLst/>
          </a:prstGeom>
          <a:solidFill>
            <a:schemeClr val="accent5">
              <a:lumMod val="75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HAYIR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13" name="Rechteck 47"/>
          <p:cNvSpPr/>
          <p:nvPr/>
        </p:nvSpPr>
        <p:spPr bwMode="gray">
          <a:xfrm>
            <a:off x="8954998" y="5369622"/>
            <a:ext cx="828378" cy="363232"/>
          </a:xfrm>
          <a:prstGeom prst="rect">
            <a:avLst/>
          </a:prstGeom>
          <a:solidFill>
            <a:schemeClr val="accent5">
              <a:lumMod val="75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HAYIR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cxnSp>
        <p:nvCxnSpPr>
          <p:cNvPr id="45" name="Gerade Verbindung 44"/>
          <p:cNvCxnSpPr/>
          <p:nvPr/>
        </p:nvCxnSpPr>
        <p:spPr bwMode="gray">
          <a:xfrm flipV="1">
            <a:off x="3049648" y="5159014"/>
            <a:ext cx="0" cy="216000"/>
          </a:xfrm>
          <a:prstGeom prst="line">
            <a:avLst/>
          </a:prstGeom>
          <a:ln w="12700">
            <a:solidFill>
              <a:srgbClr val="00B0F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Gerade Verbindung 45"/>
          <p:cNvCxnSpPr/>
          <p:nvPr/>
        </p:nvCxnSpPr>
        <p:spPr bwMode="gray">
          <a:xfrm flipV="1">
            <a:off x="6229081" y="5159014"/>
            <a:ext cx="0" cy="216000"/>
          </a:xfrm>
          <a:prstGeom prst="line">
            <a:avLst/>
          </a:prstGeom>
          <a:ln w="12700">
            <a:solidFill>
              <a:srgbClr val="00B0F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/>
          <p:cNvCxnSpPr/>
          <p:nvPr/>
        </p:nvCxnSpPr>
        <p:spPr bwMode="gray">
          <a:xfrm flipV="1">
            <a:off x="9359432" y="5159014"/>
            <a:ext cx="0" cy="216000"/>
          </a:xfrm>
          <a:prstGeom prst="line">
            <a:avLst/>
          </a:prstGeom>
          <a:ln w="12700">
            <a:solidFill>
              <a:srgbClr val="00B0F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Rechteck 47"/>
          <p:cNvSpPr/>
          <p:nvPr/>
        </p:nvSpPr>
        <p:spPr bwMode="gray">
          <a:xfrm>
            <a:off x="1195901" y="5760188"/>
            <a:ext cx="828378" cy="363232"/>
          </a:xfrm>
          <a:prstGeom prst="rect">
            <a:avLst/>
          </a:prstGeom>
          <a:solidFill>
            <a:schemeClr val="accent5">
              <a:lumMod val="75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EVET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09" name="Rechteck 47"/>
          <p:cNvSpPr/>
          <p:nvPr/>
        </p:nvSpPr>
        <p:spPr bwMode="gray">
          <a:xfrm>
            <a:off x="4256349" y="5763474"/>
            <a:ext cx="828378" cy="363232"/>
          </a:xfrm>
          <a:prstGeom prst="rect">
            <a:avLst/>
          </a:prstGeom>
          <a:solidFill>
            <a:schemeClr val="accent5">
              <a:lumMod val="75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KISMEN</a:t>
            </a:r>
          </a:p>
        </p:txBody>
      </p:sp>
      <p:sp>
        <p:nvSpPr>
          <p:cNvPr id="111" name="Rechteck 47"/>
          <p:cNvSpPr/>
          <p:nvPr/>
        </p:nvSpPr>
        <p:spPr bwMode="gray">
          <a:xfrm>
            <a:off x="7455853" y="5767689"/>
            <a:ext cx="828378" cy="363232"/>
          </a:xfrm>
          <a:prstGeom prst="rect">
            <a:avLst/>
          </a:prstGeom>
          <a:solidFill>
            <a:schemeClr val="accent5">
              <a:lumMod val="75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HAYIR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12" name="Rechteck 47"/>
          <p:cNvSpPr/>
          <p:nvPr/>
        </p:nvSpPr>
        <p:spPr bwMode="gray">
          <a:xfrm>
            <a:off x="10560193" y="5763474"/>
            <a:ext cx="828378" cy="363232"/>
          </a:xfrm>
          <a:prstGeom prst="rect">
            <a:avLst/>
          </a:prstGeom>
          <a:solidFill>
            <a:schemeClr val="accent5">
              <a:lumMod val="75000"/>
            </a:schemeClr>
          </a:solidFill>
          <a:ln w="12700">
            <a:noFill/>
            <a:round/>
            <a:headEnd/>
            <a:tailEnd/>
          </a:ln>
        </p:spPr>
        <p:txBody>
          <a:bodyPr lIns="144000" rIns="14400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HAYIR</a:t>
            </a: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cxnSp>
        <p:nvCxnSpPr>
          <p:cNvPr id="47" name="Gerade Verbindung 46"/>
          <p:cNvCxnSpPr/>
          <p:nvPr/>
        </p:nvCxnSpPr>
        <p:spPr bwMode="gray">
          <a:xfrm flipV="1">
            <a:off x="7853853" y="4078765"/>
            <a:ext cx="0" cy="1692000"/>
          </a:xfrm>
          <a:prstGeom prst="line">
            <a:avLst/>
          </a:prstGeom>
          <a:ln w="12700">
            <a:solidFill>
              <a:srgbClr val="00B0F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/>
          <p:nvPr/>
        </p:nvCxnSpPr>
        <p:spPr bwMode="gray">
          <a:xfrm flipV="1">
            <a:off x="4670604" y="4078765"/>
            <a:ext cx="0" cy="1692000"/>
          </a:xfrm>
          <a:prstGeom prst="line">
            <a:avLst/>
          </a:prstGeom>
          <a:ln w="12700">
            <a:solidFill>
              <a:srgbClr val="00B0F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/>
          <p:nvPr/>
        </p:nvCxnSpPr>
        <p:spPr bwMode="gray">
          <a:xfrm flipV="1">
            <a:off x="10970737" y="4078765"/>
            <a:ext cx="0" cy="1692000"/>
          </a:xfrm>
          <a:prstGeom prst="line">
            <a:avLst/>
          </a:prstGeom>
          <a:ln w="12700">
            <a:solidFill>
              <a:srgbClr val="00B0F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Gerade Verbindung 43"/>
          <p:cNvCxnSpPr/>
          <p:nvPr/>
        </p:nvCxnSpPr>
        <p:spPr bwMode="gray">
          <a:xfrm flipV="1">
            <a:off x="1602444" y="4070056"/>
            <a:ext cx="0" cy="1692000"/>
          </a:xfrm>
          <a:prstGeom prst="line">
            <a:avLst/>
          </a:prstGeom>
          <a:ln w="12700">
            <a:solidFill>
              <a:srgbClr val="00B0F0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uppieren 19"/>
          <p:cNvGrpSpPr/>
          <p:nvPr/>
        </p:nvGrpSpPr>
        <p:grpSpPr bwMode="gray">
          <a:xfrm>
            <a:off x="3803837" y="2371819"/>
            <a:ext cx="1733867" cy="1733867"/>
            <a:chOff x="417513" y="-874711"/>
            <a:chExt cx="8313737" cy="8313737"/>
          </a:xfrm>
        </p:grpSpPr>
        <p:sp>
          <p:nvSpPr>
            <p:cNvPr id="99" name="Freeform 6"/>
            <p:cNvSpPr>
              <a:spLocks/>
            </p:cNvSpPr>
            <p:nvPr/>
          </p:nvSpPr>
          <p:spPr bwMode="gray">
            <a:xfrm>
              <a:off x="417513" y="-874711"/>
              <a:ext cx="8313737" cy="5316537"/>
            </a:xfrm>
            <a:custGeom>
              <a:avLst/>
              <a:gdLst>
                <a:gd name="T0" fmla="*/ 264 w 2217"/>
                <a:gd name="T1" fmla="*/ 1108 h 1418"/>
                <a:gd name="T2" fmla="*/ 670 w 2217"/>
                <a:gd name="T3" fmla="*/ 387 h 1418"/>
                <a:gd name="T4" fmla="*/ 1109 w 2217"/>
                <a:gd name="T5" fmla="*/ 264 h 1418"/>
                <a:gd name="T6" fmla="*/ 1953 w 2217"/>
                <a:gd name="T7" fmla="*/ 1108 h 1418"/>
                <a:gd name="T8" fmla="*/ 1948 w 2217"/>
                <a:gd name="T9" fmla="*/ 1193 h 1418"/>
                <a:gd name="T10" fmla="*/ 2173 w 2217"/>
                <a:gd name="T11" fmla="*/ 1418 h 1418"/>
                <a:gd name="T12" fmla="*/ 2217 w 2217"/>
                <a:gd name="T13" fmla="*/ 1108 h 1418"/>
                <a:gd name="T14" fmla="*/ 1109 w 2217"/>
                <a:gd name="T15" fmla="*/ 0 h 1418"/>
                <a:gd name="T16" fmla="*/ 0 w 2217"/>
                <a:gd name="T17" fmla="*/ 1108 h 1418"/>
                <a:gd name="T18" fmla="*/ 44 w 2217"/>
                <a:gd name="T19" fmla="*/ 1418 h 1418"/>
                <a:gd name="T20" fmla="*/ 269 w 2217"/>
                <a:gd name="T21" fmla="*/ 1193 h 1418"/>
                <a:gd name="T22" fmla="*/ 264 w 2217"/>
                <a:gd name="T23" fmla="*/ 1108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7" h="1418">
                  <a:moveTo>
                    <a:pt x="264" y="1108"/>
                  </a:moveTo>
                  <a:cubicBezTo>
                    <a:pt x="264" y="803"/>
                    <a:pt x="427" y="535"/>
                    <a:pt x="670" y="387"/>
                  </a:cubicBezTo>
                  <a:cubicBezTo>
                    <a:pt x="798" y="309"/>
                    <a:pt x="948" y="264"/>
                    <a:pt x="1109" y="264"/>
                  </a:cubicBezTo>
                  <a:cubicBezTo>
                    <a:pt x="1575" y="264"/>
                    <a:pt x="1953" y="642"/>
                    <a:pt x="1953" y="1108"/>
                  </a:cubicBezTo>
                  <a:cubicBezTo>
                    <a:pt x="1953" y="1137"/>
                    <a:pt x="1951" y="1165"/>
                    <a:pt x="1948" y="1193"/>
                  </a:cubicBezTo>
                  <a:cubicBezTo>
                    <a:pt x="2173" y="1418"/>
                    <a:pt x="2173" y="1418"/>
                    <a:pt x="2173" y="1418"/>
                  </a:cubicBezTo>
                  <a:cubicBezTo>
                    <a:pt x="2201" y="1319"/>
                    <a:pt x="2217" y="1216"/>
                    <a:pt x="2217" y="1108"/>
                  </a:cubicBezTo>
                  <a:cubicBezTo>
                    <a:pt x="2217" y="496"/>
                    <a:pt x="1721" y="0"/>
                    <a:pt x="1109" y="0"/>
                  </a:cubicBezTo>
                  <a:cubicBezTo>
                    <a:pt x="496" y="0"/>
                    <a:pt x="0" y="496"/>
                    <a:pt x="0" y="1108"/>
                  </a:cubicBezTo>
                  <a:cubicBezTo>
                    <a:pt x="0" y="1216"/>
                    <a:pt x="16" y="1319"/>
                    <a:pt x="44" y="1418"/>
                  </a:cubicBezTo>
                  <a:cubicBezTo>
                    <a:pt x="269" y="1193"/>
                    <a:pt x="269" y="1193"/>
                    <a:pt x="269" y="1193"/>
                  </a:cubicBezTo>
                  <a:cubicBezTo>
                    <a:pt x="266" y="1165"/>
                    <a:pt x="264" y="1137"/>
                    <a:pt x="264" y="110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00" name="Freeform 7"/>
            <p:cNvSpPr>
              <a:spLocks/>
            </p:cNvSpPr>
            <p:nvPr/>
          </p:nvSpPr>
          <p:spPr bwMode="gray">
            <a:xfrm>
              <a:off x="1406525" y="99667"/>
              <a:ext cx="6334124" cy="3484564"/>
            </a:xfrm>
            <a:custGeom>
              <a:avLst/>
              <a:gdLst>
                <a:gd name="T0" fmla="*/ 72 w 1689"/>
                <a:gd name="T1" fmla="*/ 844 h 929"/>
                <a:gd name="T2" fmla="*/ 443 w 1689"/>
                <a:gd name="T3" fmla="*/ 184 h 929"/>
                <a:gd name="T4" fmla="*/ 845 w 1689"/>
                <a:gd name="T5" fmla="*/ 72 h 929"/>
                <a:gd name="T6" fmla="*/ 1617 w 1689"/>
                <a:gd name="T7" fmla="*/ 844 h 929"/>
                <a:gd name="T8" fmla="*/ 1617 w 1689"/>
                <a:gd name="T9" fmla="*/ 861 h 929"/>
                <a:gd name="T10" fmla="*/ 1684 w 1689"/>
                <a:gd name="T11" fmla="*/ 929 h 929"/>
                <a:gd name="T12" fmla="*/ 1689 w 1689"/>
                <a:gd name="T13" fmla="*/ 844 h 929"/>
                <a:gd name="T14" fmla="*/ 845 w 1689"/>
                <a:gd name="T15" fmla="*/ 0 h 929"/>
                <a:gd name="T16" fmla="*/ 406 w 1689"/>
                <a:gd name="T17" fmla="*/ 123 h 929"/>
                <a:gd name="T18" fmla="*/ 0 w 1689"/>
                <a:gd name="T19" fmla="*/ 844 h 929"/>
                <a:gd name="T20" fmla="*/ 5 w 1689"/>
                <a:gd name="T21" fmla="*/ 929 h 929"/>
                <a:gd name="T22" fmla="*/ 73 w 1689"/>
                <a:gd name="T23" fmla="*/ 861 h 929"/>
                <a:gd name="T24" fmla="*/ 72 w 1689"/>
                <a:gd name="T25" fmla="*/ 844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9" h="929">
                  <a:moveTo>
                    <a:pt x="72" y="844"/>
                  </a:moveTo>
                  <a:cubicBezTo>
                    <a:pt x="72" y="565"/>
                    <a:pt x="221" y="320"/>
                    <a:pt x="443" y="184"/>
                  </a:cubicBezTo>
                  <a:cubicBezTo>
                    <a:pt x="560" y="113"/>
                    <a:pt x="698" y="72"/>
                    <a:pt x="845" y="72"/>
                  </a:cubicBezTo>
                  <a:cubicBezTo>
                    <a:pt x="1271" y="72"/>
                    <a:pt x="1617" y="418"/>
                    <a:pt x="1617" y="844"/>
                  </a:cubicBezTo>
                  <a:cubicBezTo>
                    <a:pt x="1617" y="850"/>
                    <a:pt x="1617" y="856"/>
                    <a:pt x="1617" y="861"/>
                  </a:cubicBezTo>
                  <a:cubicBezTo>
                    <a:pt x="1684" y="929"/>
                    <a:pt x="1684" y="929"/>
                    <a:pt x="1684" y="929"/>
                  </a:cubicBezTo>
                  <a:cubicBezTo>
                    <a:pt x="1687" y="901"/>
                    <a:pt x="1689" y="873"/>
                    <a:pt x="1689" y="844"/>
                  </a:cubicBezTo>
                  <a:cubicBezTo>
                    <a:pt x="1689" y="378"/>
                    <a:pt x="1311" y="0"/>
                    <a:pt x="845" y="0"/>
                  </a:cubicBezTo>
                  <a:cubicBezTo>
                    <a:pt x="684" y="0"/>
                    <a:pt x="534" y="45"/>
                    <a:pt x="406" y="123"/>
                  </a:cubicBezTo>
                  <a:cubicBezTo>
                    <a:pt x="163" y="271"/>
                    <a:pt x="0" y="539"/>
                    <a:pt x="0" y="844"/>
                  </a:cubicBezTo>
                  <a:cubicBezTo>
                    <a:pt x="0" y="873"/>
                    <a:pt x="2" y="901"/>
                    <a:pt x="5" y="929"/>
                  </a:cubicBezTo>
                  <a:cubicBezTo>
                    <a:pt x="73" y="861"/>
                    <a:pt x="73" y="861"/>
                    <a:pt x="73" y="861"/>
                  </a:cubicBezTo>
                  <a:cubicBezTo>
                    <a:pt x="72" y="856"/>
                    <a:pt x="72" y="850"/>
                    <a:pt x="72" y="844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01" name="Freeform 8"/>
            <p:cNvSpPr>
              <a:spLocks/>
            </p:cNvSpPr>
            <p:nvPr/>
          </p:nvSpPr>
          <p:spPr bwMode="gray">
            <a:xfrm>
              <a:off x="2033589" y="5859462"/>
              <a:ext cx="5081587" cy="1579564"/>
            </a:xfrm>
            <a:custGeom>
              <a:avLst/>
              <a:gdLst>
                <a:gd name="T0" fmla="*/ 678 w 1355"/>
                <a:gd name="T1" fmla="*/ 157 h 421"/>
                <a:gd name="T2" fmla="*/ 239 w 1355"/>
                <a:gd name="T3" fmla="*/ 34 h 421"/>
                <a:gd name="T4" fmla="*/ 188 w 1355"/>
                <a:gd name="T5" fmla="*/ 0 h 421"/>
                <a:gd name="T6" fmla="*/ 0 w 1355"/>
                <a:gd name="T7" fmla="*/ 189 h 421"/>
                <a:gd name="T8" fmla="*/ 678 w 1355"/>
                <a:gd name="T9" fmla="*/ 421 h 421"/>
                <a:gd name="T10" fmla="*/ 1355 w 1355"/>
                <a:gd name="T11" fmla="*/ 189 h 421"/>
                <a:gd name="T12" fmla="*/ 1167 w 1355"/>
                <a:gd name="T13" fmla="*/ 0 h 421"/>
                <a:gd name="T14" fmla="*/ 678 w 1355"/>
                <a:gd name="T15" fmla="*/ 15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5" h="421">
                  <a:moveTo>
                    <a:pt x="678" y="157"/>
                  </a:moveTo>
                  <a:cubicBezTo>
                    <a:pt x="517" y="157"/>
                    <a:pt x="367" y="112"/>
                    <a:pt x="239" y="34"/>
                  </a:cubicBezTo>
                  <a:cubicBezTo>
                    <a:pt x="222" y="23"/>
                    <a:pt x="205" y="12"/>
                    <a:pt x="188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187" y="334"/>
                    <a:pt x="422" y="421"/>
                    <a:pt x="678" y="421"/>
                  </a:cubicBezTo>
                  <a:cubicBezTo>
                    <a:pt x="933" y="421"/>
                    <a:pt x="1168" y="334"/>
                    <a:pt x="1355" y="189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029" y="99"/>
                    <a:pt x="860" y="157"/>
                    <a:pt x="678" y="15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102" name="Freeform 9"/>
            <p:cNvSpPr>
              <a:spLocks/>
            </p:cNvSpPr>
            <p:nvPr/>
          </p:nvSpPr>
          <p:spPr bwMode="gray">
            <a:xfrm>
              <a:off x="2738436" y="5668964"/>
              <a:ext cx="3671887" cy="779465"/>
            </a:xfrm>
            <a:custGeom>
              <a:avLst/>
              <a:gdLst>
                <a:gd name="T0" fmla="*/ 490 w 979"/>
                <a:gd name="T1" fmla="*/ 208 h 208"/>
                <a:gd name="T2" fmla="*/ 979 w 979"/>
                <a:gd name="T3" fmla="*/ 51 h 208"/>
                <a:gd name="T4" fmla="*/ 927 w 979"/>
                <a:gd name="T5" fmla="*/ 0 h 208"/>
                <a:gd name="T6" fmla="*/ 490 w 979"/>
                <a:gd name="T7" fmla="*/ 136 h 208"/>
                <a:gd name="T8" fmla="*/ 88 w 979"/>
                <a:gd name="T9" fmla="*/ 23 h 208"/>
                <a:gd name="T10" fmla="*/ 52 w 979"/>
                <a:gd name="T11" fmla="*/ 0 h 208"/>
                <a:gd name="T12" fmla="*/ 0 w 979"/>
                <a:gd name="T13" fmla="*/ 51 h 208"/>
                <a:gd name="T14" fmla="*/ 51 w 979"/>
                <a:gd name="T15" fmla="*/ 85 h 208"/>
                <a:gd name="T16" fmla="*/ 490 w 979"/>
                <a:gd name="T1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9" h="208">
                  <a:moveTo>
                    <a:pt x="490" y="208"/>
                  </a:moveTo>
                  <a:cubicBezTo>
                    <a:pt x="672" y="208"/>
                    <a:pt x="841" y="150"/>
                    <a:pt x="979" y="51"/>
                  </a:cubicBezTo>
                  <a:cubicBezTo>
                    <a:pt x="927" y="0"/>
                    <a:pt x="927" y="0"/>
                    <a:pt x="927" y="0"/>
                  </a:cubicBezTo>
                  <a:cubicBezTo>
                    <a:pt x="803" y="85"/>
                    <a:pt x="652" y="136"/>
                    <a:pt x="490" y="136"/>
                  </a:cubicBezTo>
                  <a:cubicBezTo>
                    <a:pt x="343" y="136"/>
                    <a:pt x="205" y="95"/>
                    <a:pt x="88" y="23"/>
                  </a:cubicBezTo>
                  <a:cubicBezTo>
                    <a:pt x="76" y="16"/>
                    <a:pt x="64" y="8"/>
                    <a:pt x="52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7" y="63"/>
                    <a:pt x="34" y="74"/>
                    <a:pt x="51" y="85"/>
                  </a:cubicBezTo>
                  <a:cubicBezTo>
                    <a:pt x="179" y="163"/>
                    <a:pt x="329" y="208"/>
                    <a:pt x="490" y="208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22" name="Gruppieren 21"/>
          <p:cNvGrpSpPr/>
          <p:nvPr/>
        </p:nvGrpSpPr>
        <p:grpSpPr bwMode="gray">
          <a:xfrm rot="10800000">
            <a:off x="2247517" y="3497801"/>
            <a:ext cx="1733867" cy="1721660"/>
            <a:chOff x="417513" y="-874713"/>
            <a:chExt cx="8313737" cy="8255206"/>
          </a:xfrm>
        </p:grpSpPr>
        <p:sp>
          <p:nvSpPr>
            <p:cNvPr id="91" name="Freeform 6"/>
            <p:cNvSpPr>
              <a:spLocks/>
            </p:cNvSpPr>
            <p:nvPr/>
          </p:nvSpPr>
          <p:spPr bwMode="gray">
            <a:xfrm>
              <a:off x="417513" y="-874713"/>
              <a:ext cx="8313737" cy="5316538"/>
            </a:xfrm>
            <a:custGeom>
              <a:avLst/>
              <a:gdLst>
                <a:gd name="T0" fmla="*/ 264 w 2217"/>
                <a:gd name="T1" fmla="*/ 1108 h 1418"/>
                <a:gd name="T2" fmla="*/ 670 w 2217"/>
                <a:gd name="T3" fmla="*/ 387 h 1418"/>
                <a:gd name="T4" fmla="*/ 1109 w 2217"/>
                <a:gd name="T5" fmla="*/ 264 h 1418"/>
                <a:gd name="T6" fmla="*/ 1953 w 2217"/>
                <a:gd name="T7" fmla="*/ 1108 h 1418"/>
                <a:gd name="T8" fmla="*/ 1948 w 2217"/>
                <a:gd name="T9" fmla="*/ 1193 h 1418"/>
                <a:gd name="T10" fmla="*/ 2173 w 2217"/>
                <a:gd name="T11" fmla="*/ 1418 h 1418"/>
                <a:gd name="T12" fmla="*/ 2217 w 2217"/>
                <a:gd name="T13" fmla="*/ 1108 h 1418"/>
                <a:gd name="T14" fmla="*/ 1109 w 2217"/>
                <a:gd name="T15" fmla="*/ 0 h 1418"/>
                <a:gd name="T16" fmla="*/ 0 w 2217"/>
                <a:gd name="T17" fmla="*/ 1108 h 1418"/>
                <a:gd name="T18" fmla="*/ 44 w 2217"/>
                <a:gd name="T19" fmla="*/ 1418 h 1418"/>
                <a:gd name="T20" fmla="*/ 269 w 2217"/>
                <a:gd name="T21" fmla="*/ 1193 h 1418"/>
                <a:gd name="T22" fmla="*/ 264 w 2217"/>
                <a:gd name="T23" fmla="*/ 1108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7" h="1418">
                  <a:moveTo>
                    <a:pt x="264" y="1108"/>
                  </a:moveTo>
                  <a:cubicBezTo>
                    <a:pt x="264" y="803"/>
                    <a:pt x="427" y="535"/>
                    <a:pt x="670" y="387"/>
                  </a:cubicBezTo>
                  <a:cubicBezTo>
                    <a:pt x="798" y="309"/>
                    <a:pt x="948" y="264"/>
                    <a:pt x="1109" y="264"/>
                  </a:cubicBezTo>
                  <a:cubicBezTo>
                    <a:pt x="1575" y="264"/>
                    <a:pt x="1953" y="642"/>
                    <a:pt x="1953" y="1108"/>
                  </a:cubicBezTo>
                  <a:cubicBezTo>
                    <a:pt x="1953" y="1137"/>
                    <a:pt x="1951" y="1165"/>
                    <a:pt x="1948" y="1193"/>
                  </a:cubicBezTo>
                  <a:cubicBezTo>
                    <a:pt x="2173" y="1418"/>
                    <a:pt x="2173" y="1418"/>
                    <a:pt x="2173" y="1418"/>
                  </a:cubicBezTo>
                  <a:cubicBezTo>
                    <a:pt x="2201" y="1319"/>
                    <a:pt x="2217" y="1216"/>
                    <a:pt x="2217" y="1108"/>
                  </a:cubicBezTo>
                  <a:cubicBezTo>
                    <a:pt x="2217" y="496"/>
                    <a:pt x="1721" y="0"/>
                    <a:pt x="1109" y="0"/>
                  </a:cubicBezTo>
                  <a:cubicBezTo>
                    <a:pt x="496" y="0"/>
                    <a:pt x="0" y="496"/>
                    <a:pt x="0" y="1108"/>
                  </a:cubicBezTo>
                  <a:cubicBezTo>
                    <a:pt x="0" y="1216"/>
                    <a:pt x="16" y="1319"/>
                    <a:pt x="44" y="1418"/>
                  </a:cubicBezTo>
                  <a:cubicBezTo>
                    <a:pt x="269" y="1193"/>
                    <a:pt x="269" y="1193"/>
                    <a:pt x="269" y="1193"/>
                  </a:cubicBezTo>
                  <a:cubicBezTo>
                    <a:pt x="266" y="1165"/>
                    <a:pt x="264" y="1137"/>
                    <a:pt x="264" y="110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92" name="Freeform 7"/>
            <p:cNvSpPr>
              <a:spLocks/>
            </p:cNvSpPr>
            <p:nvPr/>
          </p:nvSpPr>
          <p:spPr bwMode="gray">
            <a:xfrm>
              <a:off x="1406525" y="93812"/>
              <a:ext cx="6334124" cy="3484565"/>
            </a:xfrm>
            <a:custGeom>
              <a:avLst/>
              <a:gdLst>
                <a:gd name="T0" fmla="*/ 72 w 1689"/>
                <a:gd name="T1" fmla="*/ 844 h 929"/>
                <a:gd name="T2" fmla="*/ 443 w 1689"/>
                <a:gd name="T3" fmla="*/ 184 h 929"/>
                <a:gd name="T4" fmla="*/ 845 w 1689"/>
                <a:gd name="T5" fmla="*/ 72 h 929"/>
                <a:gd name="T6" fmla="*/ 1617 w 1689"/>
                <a:gd name="T7" fmla="*/ 844 h 929"/>
                <a:gd name="T8" fmla="*/ 1617 w 1689"/>
                <a:gd name="T9" fmla="*/ 861 h 929"/>
                <a:gd name="T10" fmla="*/ 1684 w 1689"/>
                <a:gd name="T11" fmla="*/ 929 h 929"/>
                <a:gd name="T12" fmla="*/ 1689 w 1689"/>
                <a:gd name="T13" fmla="*/ 844 h 929"/>
                <a:gd name="T14" fmla="*/ 845 w 1689"/>
                <a:gd name="T15" fmla="*/ 0 h 929"/>
                <a:gd name="T16" fmla="*/ 406 w 1689"/>
                <a:gd name="T17" fmla="*/ 123 h 929"/>
                <a:gd name="T18" fmla="*/ 0 w 1689"/>
                <a:gd name="T19" fmla="*/ 844 h 929"/>
                <a:gd name="T20" fmla="*/ 5 w 1689"/>
                <a:gd name="T21" fmla="*/ 929 h 929"/>
                <a:gd name="T22" fmla="*/ 73 w 1689"/>
                <a:gd name="T23" fmla="*/ 861 h 929"/>
                <a:gd name="T24" fmla="*/ 72 w 1689"/>
                <a:gd name="T25" fmla="*/ 844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9" h="929">
                  <a:moveTo>
                    <a:pt x="72" y="844"/>
                  </a:moveTo>
                  <a:cubicBezTo>
                    <a:pt x="72" y="565"/>
                    <a:pt x="221" y="320"/>
                    <a:pt x="443" y="184"/>
                  </a:cubicBezTo>
                  <a:cubicBezTo>
                    <a:pt x="560" y="113"/>
                    <a:pt x="698" y="72"/>
                    <a:pt x="845" y="72"/>
                  </a:cubicBezTo>
                  <a:cubicBezTo>
                    <a:pt x="1271" y="72"/>
                    <a:pt x="1617" y="418"/>
                    <a:pt x="1617" y="844"/>
                  </a:cubicBezTo>
                  <a:cubicBezTo>
                    <a:pt x="1617" y="850"/>
                    <a:pt x="1617" y="856"/>
                    <a:pt x="1617" y="861"/>
                  </a:cubicBezTo>
                  <a:cubicBezTo>
                    <a:pt x="1684" y="929"/>
                    <a:pt x="1684" y="929"/>
                    <a:pt x="1684" y="929"/>
                  </a:cubicBezTo>
                  <a:cubicBezTo>
                    <a:pt x="1687" y="901"/>
                    <a:pt x="1689" y="873"/>
                    <a:pt x="1689" y="844"/>
                  </a:cubicBezTo>
                  <a:cubicBezTo>
                    <a:pt x="1689" y="378"/>
                    <a:pt x="1311" y="0"/>
                    <a:pt x="845" y="0"/>
                  </a:cubicBezTo>
                  <a:cubicBezTo>
                    <a:pt x="684" y="0"/>
                    <a:pt x="534" y="45"/>
                    <a:pt x="406" y="123"/>
                  </a:cubicBezTo>
                  <a:cubicBezTo>
                    <a:pt x="163" y="271"/>
                    <a:pt x="0" y="539"/>
                    <a:pt x="0" y="844"/>
                  </a:cubicBezTo>
                  <a:cubicBezTo>
                    <a:pt x="0" y="873"/>
                    <a:pt x="2" y="901"/>
                    <a:pt x="5" y="929"/>
                  </a:cubicBezTo>
                  <a:cubicBezTo>
                    <a:pt x="73" y="861"/>
                    <a:pt x="73" y="861"/>
                    <a:pt x="73" y="861"/>
                  </a:cubicBezTo>
                  <a:cubicBezTo>
                    <a:pt x="72" y="856"/>
                    <a:pt x="72" y="850"/>
                    <a:pt x="72" y="844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93" name="Freeform 8"/>
            <p:cNvSpPr>
              <a:spLocks/>
            </p:cNvSpPr>
            <p:nvPr/>
          </p:nvSpPr>
          <p:spPr bwMode="gray">
            <a:xfrm>
              <a:off x="2033588" y="5800929"/>
              <a:ext cx="5081586" cy="1579564"/>
            </a:xfrm>
            <a:custGeom>
              <a:avLst/>
              <a:gdLst>
                <a:gd name="T0" fmla="*/ 678 w 1355"/>
                <a:gd name="T1" fmla="*/ 157 h 421"/>
                <a:gd name="T2" fmla="*/ 239 w 1355"/>
                <a:gd name="T3" fmla="*/ 34 h 421"/>
                <a:gd name="T4" fmla="*/ 188 w 1355"/>
                <a:gd name="T5" fmla="*/ 0 h 421"/>
                <a:gd name="T6" fmla="*/ 0 w 1355"/>
                <a:gd name="T7" fmla="*/ 189 h 421"/>
                <a:gd name="T8" fmla="*/ 678 w 1355"/>
                <a:gd name="T9" fmla="*/ 421 h 421"/>
                <a:gd name="T10" fmla="*/ 1355 w 1355"/>
                <a:gd name="T11" fmla="*/ 189 h 421"/>
                <a:gd name="T12" fmla="*/ 1167 w 1355"/>
                <a:gd name="T13" fmla="*/ 0 h 421"/>
                <a:gd name="T14" fmla="*/ 678 w 1355"/>
                <a:gd name="T15" fmla="*/ 15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5" h="421">
                  <a:moveTo>
                    <a:pt x="678" y="157"/>
                  </a:moveTo>
                  <a:cubicBezTo>
                    <a:pt x="517" y="157"/>
                    <a:pt x="367" y="112"/>
                    <a:pt x="239" y="34"/>
                  </a:cubicBezTo>
                  <a:cubicBezTo>
                    <a:pt x="222" y="23"/>
                    <a:pt x="205" y="12"/>
                    <a:pt x="188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187" y="334"/>
                    <a:pt x="422" y="421"/>
                    <a:pt x="678" y="421"/>
                  </a:cubicBezTo>
                  <a:cubicBezTo>
                    <a:pt x="933" y="421"/>
                    <a:pt x="1168" y="334"/>
                    <a:pt x="1355" y="189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029" y="99"/>
                    <a:pt x="860" y="157"/>
                    <a:pt x="678" y="15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94" name="Freeform 9"/>
            <p:cNvSpPr>
              <a:spLocks/>
            </p:cNvSpPr>
            <p:nvPr/>
          </p:nvSpPr>
          <p:spPr bwMode="gray">
            <a:xfrm>
              <a:off x="2738441" y="5668959"/>
              <a:ext cx="3671887" cy="779465"/>
            </a:xfrm>
            <a:custGeom>
              <a:avLst/>
              <a:gdLst>
                <a:gd name="T0" fmla="*/ 490 w 979"/>
                <a:gd name="T1" fmla="*/ 208 h 208"/>
                <a:gd name="T2" fmla="*/ 979 w 979"/>
                <a:gd name="T3" fmla="*/ 51 h 208"/>
                <a:gd name="T4" fmla="*/ 927 w 979"/>
                <a:gd name="T5" fmla="*/ 0 h 208"/>
                <a:gd name="T6" fmla="*/ 490 w 979"/>
                <a:gd name="T7" fmla="*/ 136 h 208"/>
                <a:gd name="T8" fmla="*/ 88 w 979"/>
                <a:gd name="T9" fmla="*/ 23 h 208"/>
                <a:gd name="T10" fmla="*/ 52 w 979"/>
                <a:gd name="T11" fmla="*/ 0 h 208"/>
                <a:gd name="T12" fmla="*/ 0 w 979"/>
                <a:gd name="T13" fmla="*/ 51 h 208"/>
                <a:gd name="T14" fmla="*/ 51 w 979"/>
                <a:gd name="T15" fmla="*/ 85 h 208"/>
                <a:gd name="T16" fmla="*/ 490 w 979"/>
                <a:gd name="T1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9" h="208">
                  <a:moveTo>
                    <a:pt x="490" y="208"/>
                  </a:moveTo>
                  <a:cubicBezTo>
                    <a:pt x="672" y="208"/>
                    <a:pt x="841" y="150"/>
                    <a:pt x="979" y="51"/>
                  </a:cubicBezTo>
                  <a:cubicBezTo>
                    <a:pt x="927" y="0"/>
                    <a:pt x="927" y="0"/>
                    <a:pt x="927" y="0"/>
                  </a:cubicBezTo>
                  <a:cubicBezTo>
                    <a:pt x="803" y="85"/>
                    <a:pt x="652" y="136"/>
                    <a:pt x="490" y="136"/>
                  </a:cubicBezTo>
                  <a:cubicBezTo>
                    <a:pt x="343" y="136"/>
                    <a:pt x="205" y="95"/>
                    <a:pt x="88" y="23"/>
                  </a:cubicBezTo>
                  <a:cubicBezTo>
                    <a:pt x="76" y="16"/>
                    <a:pt x="64" y="8"/>
                    <a:pt x="52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7" y="63"/>
                    <a:pt x="34" y="74"/>
                    <a:pt x="51" y="85"/>
                  </a:cubicBezTo>
                  <a:cubicBezTo>
                    <a:pt x="179" y="163"/>
                    <a:pt x="329" y="208"/>
                    <a:pt x="490" y="208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</p:grpSp>
      <p:grpSp>
        <p:nvGrpSpPr>
          <p:cNvPr id="23" name="Gruppieren 22"/>
          <p:cNvGrpSpPr/>
          <p:nvPr/>
        </p:nvGrpSpPr>
        <p:grpSpPr bwMode="gray">
          <a:xfrm>
            <a:off x="6951373" y="2380639"/>
            <a:ext cx="1733867" cy="1721660"/>
            <a:chOff x="417513" y="-874711"/>
            <a:chExt cx="8313737" cy="8255205"/>
          </a:xfrm>
        </p:grpSpPr>
        <p:sp>
          <p:nvSpPr>
            <p:cNvPr id="87" name="Freeform 6"/>
            <p:cNvSpPr>
              <a:spLocks/>
            </p:cNvSpPr>
            <p:nvPr/>
          </p:nvSpPr>
          <p:spPr bwMode="gray">
            <a:xfrm>
              <a:off x="417513" y="-874711"/>
              <a:ext cx="8313737" cy="5316537"/>
            </a:xfrm>
            <a:custGeom>
              <a:avLst/>
              <a:gdLst>
                <a:gd name="T0" fmla="*/ 264 w 2217"/>
                <a:gd name="T1" fmla="*/ 1108 h 1418"/>
                <a:gd name="T2" fmla="*/ 670 w 2217"/>
                <a:gd name="T3" fmla="*/ 387 h 1418"/>
                <a:gd name="T4" fmla="*/ 1109 w 2217"/>
                <a:gd name="T5" fmla="*/ 264 h 1418"/>
                <a:gd name="T6" fmla="*/ 1953 w 2217"/>
                <a:gd name="T7" fmla="*/ 1108 h 1418"/>
                <a:gd name="T8" fmla="*/ 1948 w 2217"/>
                <a:gd name="T9" fmla="*/ 1193 h 1418"/>
                <a:gd name="T10" fmla="*/ 2173 w 2217"/>
                <a:gd name="T11" fmla="*/ 1418 h 1418"/>
                <a:gd name="T12" fmla="*/ 2217 w 2217"/>
                <a:gd name="T13" fmla="*/ 1108 h 1418"/>
                <a:gd name="T14" fmla="*/ 1109 w 2217"/>
                <a:gd name="T15" fmla="*/ 0 h 1418"/>
                <a:gd name="T16" fmla="*/ 0 w 2217"/>
                <a:gd name="T17" fmla="*/ 1108 h 1418"/>
                <a:gd name="T18" fmla="*/ 44 w 2217"/>
                <a:gd name="T19" fmla="*/ 1418 h 1418"/>
                <a:gd name="T20" fmla="*/ 269 w 2217"/>
                <a:gd name="T21" fmla="*/ 1193 h 1418"/>
                <a:gd name="T22" fmla="*/ 264 w 2217"/>
                <a:gd name="T23" fmla="*/ 1108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7" h="1418">
                  <a:moveTo>
                    <a:pt x="264" y="1108"/>
                  </a:moveTo>
                  <a:cubicBezTo>
                    <a:pt x="264" y="803"/>
                    <a:pt x="427" y="535"/>
                    <a:pt x="670" y="387"/>
                  </a:cubicBezTo>
                  <a:cubicBezTo>
                    <a:pt x="798" y="309"/>
                    <a:pt x="948" y="264"/>
                    <a:pt x="1109" y="264"/>
                  </a:cubicBezTo>
                  <a:cubicBezTo>
                    <a:pt x="1575" y="264"/>
                    <a:pt x="1953" y="642"/>
                    <a:pt x="1953" y="1108"/>
                  </a:cubicBezTo>
                  <a:cubicBezTo>
                    <a:pt x="1953" y="1137"/>
                    <a:pt x="1951" y="1165"/>
                    <a:pt x="1948" y="1193"/>
                  </a:cubicBezTo>
                  <a:cubicBezTo>
                    <a:pt x="2173" y="1418"/>
                    <a:pt x="2173" y="1418"/>
                    <a:pt x="2173" y="1418"/>
                  </a:cubicBezTo>
                  <a:cubicBezTo>
                    <a:pt x="2201" y="1319"/>
                    <a:pt x="2217" y="1216"/>
                    <a:pt x="2217" y="1108"/>
                  </a:cubicBezTo>
                  <a:cubicBezTo>
                    <a:pt x="2217" y="496"/>
                    <a:pt x="1721" y="0"/>
                    <a:pt x="1109" y="0"/>
                  </a:cubicBezTo>
                  <a:cubicBezTo>
                    <a:pt x="496" y="0"/>
                    <a:pt x="0" y="496"/>
                    <a:pt x="0" y="1108"/>
                  </a:cubicBezTo>
                  <a:cubicBezTo>
                    <a:pt x="0" y="1216"/>
                    <a:pt x="16" y="1319"/>
                    <a:pt x="44" y="1418"/>
                  </a:cubicBezTo>
                  <a:cubicBezTo>
                    <a:pt x="269" y="1193"/>
                    <a:pt x="269" y="1193"/>
                    <a:pt x="269" y="1193"/>
                  </a:cubicBezTo>
                  <a:cubicBezTo>
                    <a:pt x="266" y="1165"/>
                    <a:pt x="264" y="1137"/>
                    <a:pt x="264" y="110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88" name="Freeform 7"/>
            <p:cNvSpPr>
              <a:spLocks/>
            </p:cNvSpPr>
            <p:nvPr/>
          </p:nvSpPr>
          <p:spPr bwMode="gray">
            <a:xfrm>
              <a:off x="1406525" y="67475"/>
              <a:ext cx="6334124" cy="3484564"/>
            </a:xfrm>
            <a:custGeom>
              <a:avLst/>
              <a:gdLst>
                <a:gd name="T0" fmla="*/ 72 w 1689"/>
                <a:gd name="T1" fmla="*/ 844 h 929"/>
                <a:gd name="T2" fmla="*/ 443 w 1689"/>
                <a:gd name="T3" fmla="*/ 184 h 929"/>
                <a:gd name="T4" fmla="*/ 845 w 1689"/>
                <a:gd name="T5" fmla="*/ 72 h 929"/>
                <a:gd name="T6" fmla="*/ 1617 w 1689"/>
                <a:gd name="T7" fmla="*/ 844 h 929"/>
                <a:gd name="T8" fmla="*/ 1617 w 1689"/>
                <a:gd name="T9" fmla="*/ 861 h 929"/>
                <a:gd name="T10" fmla="*/ 1684 w 1689"/>
                <a:gd name="T11" fmla="*/ 929 h 929"/>
                <a:gd name="T12" fmla="*/ 1689 w 1689"/>
                <a:gd name="T13" fmla="*/ 844 h 929"/>
                <a:gd name="T14" fmla="*/ 845 w 1689"/>
                <a:gd name="T15" fmla="*/ 0 h 929"/>
                <a:gd name="T16" fmla="*/ 406 w 1689"/>
                <a:gd name="T17" fmla="*/ 123 h 929"/>
                <a:gd name="T18" fmla="*/ 0 w 1689"/>
                <a:gd name="T19" fmla="*/ 844 h 929"/>
                <a:gd name="T20" fmla="*/ 5 w 1689"/>
                <a:gd name="T21" fmla="*/ 929 h 929"/>
                <a:gd name="T22" fmla="*/ 73 w 1689"/>
                <a:gd name="T23" fmla="*/ 861 h 929"/>
                <a:gd name="T24" fmla="*/ 72 w 1689"/>
                <a:gd name="T25" fmla="*/ 844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9" h="929">
                  <a:moveTo>
                    <a:pt x="72" y="844"/>
                  </a:moveTo>
                  <a:cubicBezTo>
                    <a:pt x="72" y="565"/>
                    <a:pt x="221" y="320"/>
                    <a:pt x="443" y="184"/>
                  </a:cubicBezTo>
                  <a:cubicBezTo>
                    <a:pt x="560" y="113"/>
                    <a:pt x="698" y="72"/>
                    <a:pt x="845" y="72"/>
                  </a:cubicBezTo>
                  <a:cubicBezTo>
                    <a:pt x="1271" y="72"/>
                    <a:pt x="1617" y="418"/>
                    <a:pt x="1617" y="844"/>
                  </a:cubicBezTo>
                  <a:cubicBezTo>
                    <a:pt x="1617" y="850"/>
                    <a:pt x="1617" y="856"/>
                    <a:pt x="1617" y="861"/>
                  </a:cubicBezTo>
                  <a:cubicBezTo>
                    <a:pt x="1684" y="929"/>
                    <a:pt x="1684" y="929"/>
                    <a:pt x="1684" y="929"/>
                  </a:cubicBezTo>
                  <a:cubicBezTo>
                    <a:pt x="1687" y="901"/>
                    <a:pt x="1689" y="873"/>
                    <a:pt x="1689" y="844"/>
                  </a:cubicBezTo>
                  <a:cubicBezTo>
                    <a:pt x="1689" y="378"/>
                    <a:pt x="1311" y="0"/>
                    <a:pt x="845" y="0"/>
                  </a:cubicBezTo>
                  <a:cubicBezTo>
                    <a:pt x="684" y="0"/>
                    <a:pt x="534" y="45"/>
                    <a:pt x="406" y="123"/>
                  </a:cubicBezTo>
                  <a:cubicBezTo>
                    <a:pt x="163" y="271"/>
                    <a:pt x="0" y="539"/>
                    <a:pt x="0" y="844"/>
                  </a:cubicBezTo>
                  <a:cubicBezTo>
                    <a:pt x="0" y="873"/>
                    <a:pt x="2" y="901"/>
                    <a:pt x="5" y="929"/>
                  </a:cubicBezTo>
                  <a:cubicBezTo>
                    <a:pt x="73" y="861"/>
                    <a:pt x="73" y="861"/>
                    <a:pt x="73" y="861"/>
                  </a:cubicBezTo>
                  <a:cubicBezTo>
                    <a:pt x="72" y="856"/>
                    <a:pt x="72" y="850"/>
                    <a:pt x="72" y="844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89" name="Freeform 8"/>
            <p:cNvSpPr>
              <a:spLocks/>
            </p:cNvSpPr>
            <p:nvPr/>
          </p:nvSpPr>
          <p:spPr bwMode="gray">
            <a:xfrm>
              <a:off x="2033588" y="5800930"/>
              <a:ext cx="5081586" cy="1579564"/>
            </a:xfrm>
            <a:custGeom>
              <a:avLst/>
              <a:gdLst>
                <a:gd name="T0" fmla="*/ 678 w 1355"/>
                <a:gd name="T1" fmla="*/ 157 h 421"/>
                <a:gd name="T2" fmla="*/ 239 w 1355"/>
                <a:gd name="T3" fmla="*/ 34 h 421"/>
                <a:gd name="T4" fmla="*/ 188 w 1355"/>
                <a:gd name="T5" fmla="*/ 0 h 421"/>
                <a:gd name="T6" fmla="*/ 0 w 1355"/>
                <a:gd name="T7" fmla="*/ 189 h 421"/>
                <a:gd name="T8" fmla="*/ 678 w 1355"/>
                <a:gd name="T9" fmla="*/ 421 h 421"/>
                <a:gd name="T10" fmla="*/ 1355 w 1355"/>
                <a:gd name="T11" fmla="*/ 189 h 421"/>
                <a:gd name="T12" fmla="*/ 1167 w 1355"/>
                <a:gd name="T13" fmla="*/ 0 h 421"/>
                <a:gd name="T14" fmla="*/ 678 w 1355"/>
                <a:gd name="T15" fmla="*/ 15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5" h="421">
                  <a:moveTo>
                    <a:pt x="678" y="157"/>
                  </a:moveTo>
                  <a:cubicBezTo>
                    <a:pt x="517" y="157"/>
                    <a:pt x="367" y="112"/>
                    <a:pt x="239" y="34"/>
                  </a:cubicBezTo>
                  <a:cubicBezTo>
                    <a:pt x="222" y="23"/>
                    <a:pt x="205" y="12"/>
                    <a:pt x="188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187" y="334"/>
                    <a:pt x="422" y="421"/>
                    <a:pt x="678" y="421"/>
                  </a:cubicBezTo>
                  <a:cubicBezTo>
                    <a:pt x="933" y="421"/>
                    <a:pt x="1168" y="334"/>
                    <a:pt x="1355" y="189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029" y="99"/>
                    <a:pt x="860" y="157"/>
                    <a:pt x="678" y="15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90" name="Freeform 9"/>
            <p:cNvSpPr>
              <a:spLocks/>
            </p:cNvSpPr>
            <p:nvPr/>
          </p:nvSpPr>
          <p:spPr bwMode="gray">
            <a:xfrm>
              <a:off x="2738436" y="5668964"/>
              <a:ext cx="3671887" cy="779465"/>
            </a:xfrm>
            <a:custGeom>
              <a:avLst/>
              <a:gdLst>
                <a:gd name="T0" fmla="*/ 490 w 979"/>
                <a:gd name="T1" fmla="*/ 208 h 208"/>
                <a:gd name="T2" fmla="*/ 979 w 979"/>
                <a:gd name="T3" fmla="*/ 51 h 208"/>
                <a:gd name="T4" fmla="*/ 927 w 979"/>
                <a:gd name="T5" fmla="*/ 0 h 208"/>
                <a:gd name="T6" fmla="*/ 490 w 979"/>
                <a:gd name="T7" fmla="*/ 136 h 208"/>
                <a:gd name="T8" fmla="*/ 88 w 979"/>
                <a:gd name="T9" fmla="*/ 23 h 208"/>
                <a:gd name="T10" fmla="*/ 52 w 979"/>
                <a:gd name="T11" fmla="*/ 0 h 208"/>
                <a:gd name="T12" fmla="*/ 0 w 979"/>
                <a:gd name="T13" fmla="*/ 51 h 208"/>
                <a:gd name="T14" fmla="*/ 51 w 979"/>
                <a:gd name="T15" fmla="*/ 85 h 208"/>
                <a:gd name="T16" fmla="*/ 490 w 979"/>
                <a:gd name="T1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9" h="208">
                  <a:moveTo>
                    <a:pt x="490" y="208"/>
                  </a:moveTo>
                  <a:cubicBezTo>
                    <a:pt x="672" y="208"/>
                    <a:pt x="841" y="150"/>
                    <a:pt x="979" y="51"/>
                  </a:cubicBezTo>
                  <a:cubicBezTo>
                    <a:pt x="927" y="0"/>
                    <a:pt x="927" y="0"/>
                    <a:pt x="927" y="0"/>
                  </a:cubicBezTo>
                  <a:cubicBezTo>
                    <a:pt x="803" y="85"/>
                    <a:pt x="652" y="136"/>
                    <a:pt x="490" y="136"/>
                  </a:cubicBezTo>
                  <a:cubicBezTo>
                    <a:pt x="343" y="136"/>
                    <a:pt x="205" y="95"/>
                    <a:pt x="88" y="23"/>
                  </a:cubicBezTo>
                  <a:cubicBezTo>
                    <a:pt x="76" y="16"/>
                    <a:pt x="64" y="8"/>
                    <a:pt x="52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7" y="63"/>
                    <a:pt x="34" y="74"/>
                    <a:pt x="51" y="85"/>
                  </a:cubicBezTo>
                  <a:cubicBezTo>
                    <a:pt x="179" y="163"/>
                    <a:pt x="329" y="208"/>
                    <a:pt x="490" y="208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24" name="Gruppieren 23"/>
          <p:cNvGrpSpPr/>
          <p:nvPr/>
        </p:nvGrpSpPr>
        <p:grpSpPr bwMode="gray">
          <a:xfrm rot="10800000">
            <a:off x="5362148" y="3491697"/>
            <a:ext cx="1733867" cy="1733867"/>
            <a:chOff x="417513" y="-903979"/>
            <a:chExt cx="8313737" cy="8313738"/>
          </a:xfrm>
        </p:grpSpPr>
        <p:sp>
          <p:nvSpPr>
            <p:cNvPr id="83" name="Freeform 6"/>
            <p:cNvSpPr>
              <a:spLocks/>
            </p:cNvSpPr>
            <p:nvPr/>
          </p:nvSpPr>
          <p:spPr bwMode="gray">
            <a:xfrm>
              <a:off x="417513" y="-903979"/>
              <a:ext cx="8313737" cy="5316538"/>
            </a:xfrm>
            <a:custGeom>
              <a:avLst/>
              <a:gdLst>
                <a:gd name="T0" fmla="*/ 264 w 2217"/>
                <a:gd name="T1" fmla="*/ 1108 h 1418"/>
                <a:gd name="T2" fmla="*/ 670 w 2217"/>
                <a:gd name="T3" fmla="*/ 387 h 1418"/>
                <a:gd name="T4" fmla="*/ 1109 w 2217"/>
                <a:gd name="T5" fmla="*/ 264 h 1418"/>
                <a:gd name="T6" fmla="*/ 1953 w 2217"/>
                <a:gd name="T7" fmla="*/ 1108 h 1418"/>
                <a:gd name="T8" fmla="*/ 1948 w 2217"/>
                <a:gd name="T9" fmla="*/ 1193 h 1418"/>
                <a:gd name="T10" fmla="*/ 2173 w 2217"/>
                <a:gd name="T11" fmla="*/ 1418 h 1418"/>
                <a:gd name="T12" fmla="*/ 2217 w 2217"/>
                <a:gd name="T13" fmla="*/ 1108 h 1418"/>
                <a:gd name="T14" fmla="*/ 1109 w 2217"/>
                <a:gd name="T15" fmla="*/ 0 h 1418"/>
                <a:gd name="T16" fmla="*/ 0 w 2217"/>
                <a:gd name="T17" fmla="*/ 1108 h 1418"/>
                <a:gd name="T18" fmla="*/ 44 w 2217"/>
                <a:gd name="T19" fmla="*/ 1418 h 1418"/>
                <a:gd name="T20" fmla="*/ 269 w 2217"/>
                <a:gd name="T21" fmla="*/ 1193 h 1418"/>
                <a:gd name="T22" fmla="*/ 264 w 2217"/>
                <a:gd name="T23" fmla="*/ 1108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7" h="1418">
                  <a:moveTo>
                    <a:pt x="264" y="1108"/>
                  </a:moveTo>
                  <a:cubicBezTo>
                    <a:pt x="264" y="803"/>
                    <a:pt x="427" y="535"/>
                    <a:pt x="670" y="387"/>
                  </a:cubicBezTo>
                  <a:cubicBezTo>
                    <a:pt x="798" y="309"/>
                    <a:pt x="948" y="264"/>
                    <a:pt x="1109" y="264"/>
                  </a:cubicBezTo>
                  <a:cubicBezTo>
                    <a:pt x="1575" y="264"/>
                    <a:pt x="1953" y="642"/>
                    <a:pt x="1953" y="1108"/>
                  </a:cubicBezTo>
                  <a:cubicBezTo>
                    <a:pt x="1953" y="1137"/>
                    <a:pt x="1951" y="1165"/>
                    <a:pt x="1948" y="1193"/>
                  </a:cubicBezTo>
                  <a:cubicBezTo>
                    <a:pt x="2173" y="1418"/>
                    <a:pt x="2173" y="1418"/>
                    <a:pt x="2173" y="1418"/>
                  </a:cubicBezTo>
                  <a:cubicBezTo>
                    <a:pt x="2201" y="1319"/>
                    <a:pt x="2217" y="1216"/>
                    <a:pt x="2217" y="1108"/>
                  </a:cubicBezTo>
                  <a:cubicBezTo>
                    <a:pt x="2217" y="496"/>
                    <a:pt x="1721" y="0"/>
                    <a:pt x="1109" y="0"/>
                  </a:cubicBezTo>
                  <a:cubicBezTo>
                    <a:pt x="496" y="0"/>
                    <a:pt x="0" y="496"/>
                    <a:pt x="0" y="1108"/>
                  </a:cubicBezTo>
                  <a:cubicBezTo>
                    <a:pt x="0" y="1216"/>
                    <a:pt x="16" y="1319"/>
                    <a:pt x="44" y="1418"/>
                  </a:cubicBezTo>
                  <a:cubicBezTo>
                    <a:pt x="269" y="1193"/>
                    <a:pt x="269" y="1193"/>
                    <a:pt x="269" y="1193"/>
                  </a:cubicBezTo>
                  <a:cubicBezTo>
                    <a:pt x="266" y="1165"/>
                    <a:pt x="264" y="1137"/>
                    <a:pt x="264" y="110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84" name="Freeform 7"/>
            <p:cNvSpPr>
              <a:spLocks/>
            </p:cNvSpPr>
            <p:nvPr/>
          </p:nvSpPr>
          <p:spPr bwMode="gray">
            <a:xfrm>
              <a:off x="1406525" y="49913"/>
              <a:ext cx="6334124" cy="3484565"/>
            </a:xfrm>
            <a:custGeom>
              <a:avLst/>
              <a:gdLst>
                <a:gd name="T0" fmla="*/ 72 w 1689"/>
                <a:gd name="T1" fmla="*/ 844 h 929"/>
                <a:gd name="T2" fmla="*/ 443 w 1689"/>
                <a:gd name="T3" fmla="*/ 184 h 929"/>
                <a:gd name="T4" fmla="*/ 845 w 1689"/>
                <a:gd name="T5" fmla="*/ 72 h 929"/>
                <a:gd name="T6" fmla="*/ 1617 w 1689"/>
                <a:gd name="T7" fmla="*/ 844 h 929"/>
                <a:gd name="T8" fmla="*/ 1617 w 1689"/>
                <a:gd name="T9" fmla="*/ 861 h 929"/>
                <a:gd name="T10" fmla="*/ 1684 w 1689"/>
                <a:gd name="T11" fmla="*/ 929 h 929"/>
                <a:gd name="T12" fmla="*/ 1689 w 1689"/>
                <a:gd name="T13" fmla="*/ 844 h 929"/>
                <a:gd name="T14" fmla="*/ 845 w 1689"/>
                <a:gd name="T15" fmla="*/ 0 h 929"/>
                <a:gd name="T16" fmla="*/ 406 w 1689"/>
                <a:gd name="T17" fmla="*/ 123 h 929"/>
                <a:gd name="T18" fmla="*/ 0 w 1689"/>
                <a:gd name="T19" fmla="*/ 844 h 929"/>
                <a:gd name="T20" fmla="*/ 5 w 1689"/>
                <a:gd name="T21" fmla="*/ 929 h 929"/>
                <a:gd name="T22" fmla="*/ 73 w 1689"/>
                <a:gd name="T23" fmla="*/ 861 h 929"/>
                <a:gd name="T24" fmla="*/ 72 w 1689"/>
                <a:gd name="T25" fmla="*/ 844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9" h="929">
                  <a:moveTo>
                    <a:pt x="72" y="844"/>
                  </a:moveTo>
                  <a:cubicBezTo>
                    <a:pt x="72" y="565"/>
                    <a:pt x="221" y="320"/>
                    <a:pt x="443" y="184"/>
                  </a:cubicBezTo>
                  <a:cubicBezTo>
                    <a:pt x="560" y="113"/>
                    <a:pt x="698" y="72"/>
                    <a:pt x="845" y="72"/>
                  </a:cubicBezTo>
                  <a:cubicBezTo>
                    <a:pt x="1271" y="72"/>
                    <a:pt x="1617" y="418"/>
                    <a:pt x="1617" y="844"/>
                  </a:cubicBezTo>
                  <a:cubicBezTo>
                    <a:pt x="1617" y="850"/>
                    <a:pt x="1617" y="856"/>
                    <a:pt x="1617" y="861"/>
                  </a:cubicBezTo>
                  <a:cubicBezTo>
                    <a:pt x="1684" y="929"/>
                    <a:pt x="1684" y="929"/>
                    <a:pt x="1684" y="929"/>
                  </a:cubicBezTo>
                  <a:cubicBezTo>
                    <a:pt x="1687" y="901"/>
                    <a:pt x="1689" y="873"/>
                    <a:pt x="1689" y="844"/>
                  </a:cubicBezTo>
                  <a:cubicBezTo>
                    <a:pt x="1689" y="378"/>
                    <a:pt x="1311" y="0"/>
                    <a:pt x="845" y="0"/>
                  </a:cubicBezTo>
                  <a:cubicBezTo>
                    <a:pt x="684" y="0"/>
                    <a:pt x="534" y="45"/>
                    <a:pt x="406" y="123"/>
                  </a:cubicBezTo>
                  <a:cubicBezTo>
                    <a:pt x="163" y="271"/>
                    <a:pt x="0" y="539"/>
                    <a:pt x="0" y="844"/>
                  </a:cubicBezTo>
                  <a:cubicBezTo>
                    <a:pt x="0" y="873"/>
                    <a:pt x="2" y="901"/>
                    <a:pt x="5" y="929"/>
                  </a:cubicBezTo>
                  <a:cubicBezTo>
                    <a:pt x="73" y="861"/>
                    <a:pt x="73" y="861"/>
                    <a:pt x="73" y="861"/>
                  </a:cubicBezTo>
                  <a:cubicBezTo>
                    <a:pt x="72" y="856"/>
                    <a:pt x="72" y="850"/>
                    <a:pt x="72" y="844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85" name="Freeform 8"/>
            <p:cNvSpPr>
              <a:spLocks/>
            </p:cNvSpPr>
            <p:nvPr/>
          </p:nvSpPr>
          <p:spPr bwMode="gray">
            <a:xfrm>
              <a:off x="2033588" y="5830195"/>
              <a:ext cx="5081586" cy="1579564"/>
            </a:xfrm>
            <a:custGeom>
              <a:avLst/>
              <a:gdLst>
                <a:gd name="T0" fmla="*/ 678 w 1355"/>
                <a:gd name="T1" fmla="*/ 157 h 421"/>
                <a:gd name="T2" fmla="*/ 239 w 1355"/>
                <a:gd name="T3" fmla="*/ 34 h 421"/>
                <a:gd name="T4" fmla="*/ 188 w 1355"/>
                <a:gd name="T5" fmla="*/ 0 h 421"/>
                <a:gd name="T6" fmla="*/ 0 w 1355"/>
                <a:gd name="T7" fmla="*/ 189 h 421"/>
                <a:gd name="T8" fmla="*/ 678 w 1355"/>
                <a:gd name="T9" fmla="*/ 421 h 421"/>
                <a:gd name="T10" fmla="*/ 1355 w 1355"/>
                <a:gd name="T11" fmla="*/ 189 h 421"/>
                <a:gd name="T12" fmla="*/ 1167 w 1355"/>
                <a:gd name="T13" fmla="*/ 0 h 421"/>
                <a:gd name="T14" fmla="*/ 678 w 1355"/>
                <a:gd name="T15" fmla="*/ 15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5" h="421">
                  <a:moveTo>
                    <a:pt x="678" y="157"/>
                  </a:moveTo>
                  <a:cubicBezTo>
                    <a:pt x="517" y="157"/>
                    <a:pt x="367" y="112"/>
                    <a:pt x="239" y="34"/>
                  </a:cubicBezTo>
                  <a:cubicBezTo>
                    <a:pt x="222" y="23"/>
                    <a:pt x="205" y="12"/>
                    <a:pt x="188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187" y="334"/>
                    <a:pt x="422" y="421"/>
                    <a:pt x="678" y="421"/>
                  </a:cubicBezTo>
                  <a:cubicBezTo>
                    <a:pt x="933" y="421"/>
                    <a:pt x="1168" y="334"/>
                    <a:pt x="1355" y="189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029" y="99"/>
                    <a:pt x="860" y="157"/>
                    <a:pt x="678" y="15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86" name="Freeform 9"/>
            <p:cNvSpPr>
              <a:spLocks/>
            </p:cNvSpPr>
            <p:nvPr/>
          </p:nvSpPr>
          <p:spPr bwMode="gray">
            <a:xfrm>
              <a:off x="2738441" y="5668959"/>
              <a:ext cx="3671887" cy="779465"/>
            </a:xfrm>
            <a:custGeom>
              <a:avLst/>
              <a:gdLst>
                <a:gd name="T0" fmla="*/ 490 w 979"/>
                <a:gd name="T1" fmla="*/ 208 h 208"/>
                <a:gd name="T2" fmla="*/ 979 w 979"/>
                <a:gd name="T3" fmla="*/ 51 h 208"/>
                <a:gd name="T4" fmla="*/ 927 w 979"/>
                <a:gd name="T5" fmla="*/ 0 h 208"/>
                <a:gd name="T6" fmla="*/ 490 w 979"/>
                <a:gd name="T7" fmla="*/ 136 h 208"/>
                <a:gd name="T8" fmla="*/ 88 w 979"/>
                <a:gd name="T9" fmla="*/ 23 h 208"/>
                <a:gd name="T10" fmla="*/ 52 w 979"/>
                <a:gd name="T11" fmla="*/ 0 h 208"/>
                <a:gd name="T12" fmla="*/ 0 w 979"/>
                <a:gd name="T13" fmla="*/ 51 h 208"/>
                <a:gd name="T14" fmla="*/ 51 w 979"/>
                <a:gd name="T15" fmla="*/ 85 h 208"/>
                <a:gd name="T16" fmla="*/ 490 w 979"/>
                <a:gd name="T1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9" h="208">
                  <a:moveTo>
                    <a:pt x="490" y="208"/>
                  </a:moveTo>
                  <a:cubicBezTo>
                    <a:pt x="672" y="208"/>
                    <a:pt x="841" y="150"/>
                    <a:pt x="979" y="51"/>
                  </a:cubicBezTo>
                  <a:cubicBezTo>
                    <a:pt x="927" y="0"/>
                    <a:pt x="927" y="0"/>
                    <a:pt x="927" y="0"/>
                  </a:cubicBezTo>
                  <a:cubicBezTo>
                    <a:pt x="803" y="85"/>
                    <a:pt x="652" y="136"/>
                    <a:pt x="490" y="136"/>
                  </a:cubicBezTo>
                  <a:cubicBezTo>
                    <a:pt x="343" y="136"/>
                    <a:pt x="205" y="95"/>
                    <a:pt x="88" y="23"/>
                  </a:cubicBezTo>
                  <a:cubicBezTo>
                    <a:pt x="76" y="16"/>
                    <a:pt x="64" y="8"/>
                    <a:pt x="52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7" y="63"/>
                    <a:pt x="34" y="74"/>
                    <a:pt x="51" y="85"/>
                  </a:cubicBezTo>
                  <a:cubicBezTo>
                    <a:pt x="179" y="163"/>
                    <a:pt x="329" y="208"/>
                    <a:pt x="490" y="208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</p:grpSp>
      <p:sp>
        <p:nvSpPr>
          <p:cNvPr id="25" name="Ellipse 24"/>
          <p:cNvSpPr/>
          <p:nvPr/>
        </p:nvSpPr>
        <p:spPr bwMode="gray">
          <a:xfrm>
            <a:off x="1210262" y="2861328"/>
            <a:ext cx="784696" cy="7846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26" name="Ellipse 25"/>
          <p:cNvSpPr/>
          <p:nvPr/>
        </p:nvSpPr>
        <p:spPr bwMode="gray">
          <a:xfrm>
            <a:off x="4254724" y="2861328"/>
            <a:ext cx="784696" cy="7846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27" name="Ellipse 26"/>
          <p:cNvSpPr/>
          <p:nvPr/>
        </p:nvSpPr>
        <p:spPr bwMode="gray">
          <a:xfrm>
            <a:off x="7438569" y="2861328"/>
            <a:ext cx="784696" cy="7846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28" name="Ellipse 27"/>
          <p:cNvSpPr/>
          <p:nvPr/>
        </p:nvSpPr>
        <p:spPr bwMode="gray">
          <a:xfrm>
            <a:off x="5836733" y="3960178"/>
            <a:ext cx="784696" cy="7846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29" name="Ellipse 28"/>
          <p:cNvSpPr/>
          <p:nvPr/>
        </p:nvSpPr>
        <p:spPr bwMode="gray">
          <a:xfrm>
            <a:off x="2722101" y="3960179"/>
            <a:ext cx="784696" cy="7846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grpSp>
        <p:nvGrpSpPr>
          <p:cNvPr id="30" name="Gruppieren 29"/>
          <p:cNvGrpSpPr/>
          <p:nvPr/>
        </p:nvGrpSpPr>
        <p:grpSpPr bwMode="gray">
          <a:xfrm>
            <a:off x="1372654" y="3027557"/>
            <a:ext cx="459578" cy="459578"/>
            <a:chOff x="4110038" y="-858838"/>
            <a:chExt cx="787399" cy="787400"/>
          </a:xfrm>
          <a:solidFill>
            <a:srgbClr val="FFFFFF"/>
          </a:solidFill>
        </p:grpSpPr>
        <p:sp>
          <p:nvSpPr>
            <p:cNvPr id="81" name="Freeform 6"/>
            <p:cNvSpPr>
              <a:spLocks noEditPoints="1"/>
            </p:cNvSpPr>
            <p:nvPr/>
          </p:nvSpPr>
          <p:spPr bwMode="gray">
            <a:xfrm>
              <a:off x="4110038" y="-858838"/>
              <a:ext cx="393700" cy="787400"/>
            </a:xfrm>
            <a:custGeom>
              <a:avLst/>
              <a:gdLst>
                <a:gd name="T0" fmla="*/ 53 w 105"/>
                <a:gd name="T1" fmla="*/ 0 h 210"/>
                <a:gd name="T2" fmla="*/ 91 w 105"/>
                <a:gd name="T3" fmla="*/ 14 h 210"/>
                <a:gd name="T4" fmla="*/ 105 w 105"/>
                <a:gd name="T5" fmla="*/ 56 h 210"/>
                <a:gd name="T6" fmla="*/ 105 w 105"/>
                <a:gd name="T7" fmla="*/ 154 h 210"/>
                <a:gd name="T8" fmla="*/ 91 w 105"/>
                <a:gd name="T9" fmla="*/ 195 h 210"/>
                <a:gd name="T10" fmla="*/ 53 w 105"/>
                <a:gd name="T11" fmla="*/ 210 h 210"/>
                <a:gd name="T12" fmla="*/ 14 w 105"/>
                <a:gd name="T13" fmla="*/ 195 h 210"/>
                <a:gd name="T14" fmla="*/ 0 w 105"/>
                <a:gd name="T15" fmla="*/ 154 h 210"/>
                <a:gd name="T16" fmla="*/ 0 w 105"/>
                <a:gd name="T17" fmla="*/ 56 h 210"/>
                <a:gd name="T18" fmla="*/ 14 w 105"/>
                <a:gd name="T19" fmla="*/ 14 h 210"/>
                <a:gd name="T20" fmla="*/ 53 w 105"/>
                <a:gd name="T21" fmla="*/ 0 h 210"/>
                <a:gd name="T22" fmla="*/ 53 w 105"/>
                <a:gd name="T23" fmla="*/ 21 h 210"/>
                <a:gd name="T24" fmla="*/ 26 w 105"/>
                <a:gd name="T25" fmla="*/ 56 h 210"/>
                <a:gd name="T26" fmla="*/ 26 w 105"/>
                <a:gd name="T27" fmla="*/ 154 h 210"/>
                <a:gd name="T28" fmla="*/ 53 w 105"/>
                <a:gd name="T29" fmla="*/ 189 h 210"/>
                <a:gd name="T30" fmla="*/ 79 w 105"/>
                <a:gd name="T31" fmla="*/ 154 h 210"/>
                <a:gd name="T32" fmla="*/ 79 w 105"/>
                <a:gd name="T33" fmla="*/ 56 h 210"/>
                <a:gd name="T34" fmla="*/ 53 w 105"/>
                <a:gd name="T35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210">
                  <a:moveTo>
                    <a:pt x="53" y="0"/>
                  </a:moveTo>
                  <a:cubicBezTo>
                    <a:pt x="69" y="0"/>
                    <a:pt x="82" y="5"/>
                    <a:pt x="91" y="14"/>
                  </a:cubicBezTo>
                  <a:cubicBezTo>
                    <a:pt x="100" y="24"/>
                    <a:pt x="105" y="38"/>
                    <a:pt x="105" y="56"/>
                  </a:cubicBezTo>
                  <a:cubicBezTo>
                    <a:pt x="105" y="154"/>
                    <a:pt x="105" y="154"/>
                    <a:pt x="105" y="154"/>
                  </a:cubicBezTo>
                  <a:cubicBezTo>
                    <a:pt x="105" y="172"/>
                    <a:pt x="100" y="186"/>
                    <a:pt x="91" y="195"/>
                  </a:cubicBezTo>
                  <a:cubicBezTo>
                    <a:pt x="82" y="205"/>
                    <a:pt x="69" y="210"/>
                    <a:pt x="53" y="210"/>
                  </a:cubicBezTo>
                  <a:cubicBezTo>
                    <a:pt x="36" y="210"/>
                    <a:pt x="23" y="205"/>
                    <a:pt x="14" y="195"/>
                  </a:cubicBezTo>
                  <a:cubicBezTo>
                    <a:pt x="5" y="186"/>
                    <a:pt x="0" y="172"/>
                    <a:pt x="0" y="15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8"/>
                    <a:pt x="5" y="24"/>
                    <a:pt x="14" y="14"/>
                  </a:cubicBezTo>
                  <a:cubicBezTo>
                    <a:pt x="23" y="5"/>
                    <a:pt x="36" y="0"/>
                    <a:pt x="53" y="0"/>
                  </a:cubicBezTo>
                  <a:close/>
                  <a:moveTo>
                    <a:pt x="53" y="21"/>
                  </a:moveTo>
                  <a:cubicBezTo>
                    <a:pt x="35" y="21"/>
                    <a:pt x="26" y="32"/>
                    <a:pt x="26" y="56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77"/>
                    <a:pt x="35" y="189"/>
                    <a:pt x="53" y="189"/>
                  </a:cubicBezTo>
                  <a:cubicBezTo>
                    <a:pt x="70" y="189"/>
                    <a:pt x="79" y="177"/>
                    <a:pt x="79" y="154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32"/>
                    <a:pt x="70" y="21"/>
                    <a:pt x="5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82" name="Freeform 7"/>
            <p:cNvSpPr>
              <a:spLocks/>
            </p:cNvSpPr>
            <p:nvPr/>
          </p:nvSpPr>
          <p:spPr bwMode="gray">
            <a:xfrm>
              <a:off x="4660900" y="-836613"/>
              <a:ext cx="236537" cy="742950"/>
            </a:xfrm>
            <a:custGeom>
              <a:avLst/>
              <a:gdLst>
                <a:gd name="T0" fmla="*/ 90 w 149"/>
                <a:gd name="T1" fmla="*/ 468 h 468"/>
                <a:gd name="T2" fmla="*/ 90 w 149"/>
                <a:gd name="T3" fmla="*/ 69 h 468"/>
                <a:gd name="T4" fmla="*/ 0 w 149"/>
                <a:gd name="T5" fmla="*/ 137 h 468"/>
                <a:gd name="T6" fmla="*/ 0 w 149"/>
                <a:gd name="T7" fmla="*/ 76 h 468"/>
                <a:gd name="T8" fmla="*/ 97 w 149"/>
                <a:gd name="T9" fmla="*/ 0 h 468"/>
                <a:gd name="T10" fmla="*/ 149 w 149"/>
                <a:gd name="T11" fmla="*/ 0 h 468"/>
                <a:gd name="T12" fmla="*/ 149 w 149"/>
                <a:gd name="T13" fmla="*/ 468 h 468"/>
                <a:gd name="T14" fmla="*/ 90 w 149"/>
                <a:gd name="T15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468">
                  <a:moveTo>
                    <a:pt x="90" y="468"/>
                  </a:moveTo>
                  <a:lnTo>
                    <a:pt x="90" y="69"/>
                  </a:lnTo>
                  <a:lnTo>
                    <a:pt x="0" y="137"/>
                  </a:lnTo>
                  <a:lnTo>
                    <a:pt x="0" y="76"/>
                  </a:lnTo>
                  <a:lnTo>
                    <a:pt x="97" y="0"/>
                  </a:lnTo>
                  <a:lnTo>
                    <a:pt x="149" y="0"/>
                  </a:lnTo>
                  <a:lnTo>
                    <a:pt x="149" y="468"/>
                  </a:lnTo>
                  <a:lnTo>
                    <a:pt x="90" y="4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31" name="Gruppieren 30"/>
          <p:cNvGrpSpPr/>
          <p:nvPr/>
        </p:nvGrpSpPr>
        <p:grpSpPr bwMode="gray">
          <a:xfrm>
            <a:off x="2854083" y="4122739"/>
            <a:ext cx="520732" cy="459576"/>
            <a:chOff x="4110038" y="176212"/>
            <a:chExt cx="892175" cy="787400"/>
          </a:xfrm>
          <a:solidFill>
            <a:srgbClr val="FFFFFF"/>
          </a:solidFill>
        </p:grpSpPr>
        <p:sp>
          <p:nvSpPr>
            <p:cNvPr id="79" name="Freeform 8"/>
            <p:cNvSpPr>
              <a:spLocks noEditPoints="1"/>
            </p:cNvSpPr>
            <p:nvPr/>
          </p:nvSpPr>
          <p:spPr bwMode="gray">
            <a:xfrm>
              <a:off x="4110038" y="176212"/>
              <a:ext cx="393700" cy="787400"/>
            </a:xfrm>
            <a:custGeom>
              <a:avLst/>
              <a:gdLst>
                <a:gd name="T0" fmla="*/ 53 w 105"/>
                <a:gd name="T1" fmla="*/ 0 h 210"/>
                <a:gd name="T2" fmla="*/ 91 w 105"/>
                <a:gd name="T3" fmla="*/ 14 h 210"/>
                <a:gd name="T4" fmla="*/ 105 w 105"/>
                <a:gd name="T5" fmla="*/ 56 h 210"/>
                <a:gd name="T6" fmla="*/ 105 w 105"/>
                <a:gd name="T7" fmla="*/ 154 h 210"/>
                <a:gd name="T8" fmla="*/ 91 w 105"/>
                <a:gd name="T9" fmla="*/ 195 h 210"/>
                <a:gd name="T10" fmla="*/ 53 w 105"/>
                <a:gd name="T11" fmla="*/ 210 h 210"/>
                <a:gd name="T12" fmla="*/ 14 w 105"/>
                <a:gd name="T13" fmla="*/ 195 h 210"/>
                <a:gd name="T14" fmla="*/ 0 w 105"/>
                <a:gd name="T15" fmla="*/ 154 h 210"/>
                <a:gd name="T16" fmla="*/ 0 w 105"/>
                <a:gd name="T17" fmla="*/ 56 h 210"/>
                <a:gd name="T18" fmla="*/ 14 w 105"/>
                <a:gd name="T19" fmla="*/ 14 h 210"/>
                <a:gd name="T20" fmla="*/ 53 w 105"/>
                <a:gd name="T21" fmla="*/ 0 h 210"/>
                <a:gd name="T22" fmla="*/ 53 w 105"/>
                <a:gd name="T23" fmla="*/ 21 h 210"/>
                <a:gd name="T24" fmla="*/ 26 w 105"/>
                <a:gd name="T25" fmla="*/ 56 h 210"/>
                <a:gd name="T26" fmla="*/ 26 w 105"/>
                <a:gd name="T27" fmla="*/ 154 h 210"/>
                <a:gd name="T28" fmla="*/ 53 w 105"/>
                <a:gd name="T29" fmla="*/ 189 h 210"/>
                <a:gd name="T30" fmla="*/ 79 w 105"/>
                <a:gd name="T31" fmla="*/ 154 h 210"/>
                <a:gd name="T32" fmla="*/ 79 w 105"/>
                <a:gd name="T33" fmla="*/ 56 h 210"/>
                <a:gd name="T34" fmla="*/ 53 w 105"/>
                <a:gd name="T35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210">
                  <a:moveTo>
                    <a:pt x="53" y="0"/>
                  </a:moveTo>
                  <a:cubicBezTo>
                    <a:pt x="69" y="0"/>
                    <a:pt x="82" y="5"/>
                    <a:pt x="91" y="14"/>
                  </a:cubicBezTo>
                  <a:cubicBezTo>
                    <a:pt x="100" y="24"/>
                    <a:pt x="105" y="38"/>
                    <a:pt x="105" y="56"/>
                  </a:cubicBezTo>
                  <a:cubicBezTo>
                    <a:pt x="105" y="154"/>
                    <a:pt x="105" y="154"/>
                    <a:pt x="105" y="154"/>
                  </a:cubicBezTo>
                  <a:cubicBezTo>
                    <a:pt x="105" y="172"/>
                    <a:pt x="100" y="186"/>
                    <a:pt x="91" y="195"/>
                  </a:cubicBezTo>
                  <a:cubicBezTo>
                    <a:pt x="82" y="205"/>
                    <a:pt x="69" y="210"/>
                    <a:pt x="53" y="210"/>
                  </a:cubicBezTo>
                  <a:cubicBezTo>
                    <a:pt x="36" y="210"/>
                    <a:pt x="23" y="205"/>
                    <a:pt x="14" y="195"/>
                  </a:cubicBezTo>
                  <a:cubicBezTo>
                    <a:pt x="5" y="186"/>
                    <a:pt x="0" y="172"/>
                    <a:pt x="0" y="15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8"/>
                    <a:pt x="5" y="24"/>
                    <a:pt x="14" y="14"/>
                  </a:cubicBezTo>
                  <a:cubicBezTo>
                    <a:pt x="23" y="5"/>
                    <a:pt x="36" y="0"/>
                    <a:pt x="53" y="0"/>
                  </a:cubicBezTo>
                  <a:close/>
                  <a:moveTo>
                    <a:pt x="53" y="21"/>
                  </a:moveTo>
                  <a:cubicBezTo>
                    <a:pt x="35" y="21"/>
                    <a:pt x="26" y="32"/>
                    <a:pt x="26" y="56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77"/>
                    <a:pt x="35" y="189"/>
                    <a:pt x="53" y="189"/>
                  </a:cubicBezTo>
                  <a:cubicBezTo>
                    <a:pt x="70" y="189"/>
                    <a:pt x="79" y="177"/>
                    <a:pt x="79" y="154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32"/>
                    <a:pt x="70" y="21"/>
                    <a:pt x="5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80" name="Freeform 9"/>
            <p:cNvSpPr>
              <a:spLocks/>
            </p:cNvSpPr>
            <p:nvPr/>
          </p:nvSpPr>
          <p:spPr bwMode="gray">
            <a:xfrm>
              <a:off x="4611688" y="176212"/>
              <a:ext cx="390525" cy="765175"/>
            </a:xfrm>
            <a:custGeom>
              <a:avLst/>
              <a:gdLst>
                <a:gd name="T0" fmla="*/ 52 w 104"/>
                <a:gd name="T1" fmla="*/ 0 h 204"/>
                <a:gd name="T2" fmla="*/ 90 w 104"/>
                <a:gd name="T3" fmla="*/ 14 h 204"/>
                <a:gd name="T4" fmla="*/ 104 w 104"/>
                <a:gd name="T5" fmla="*/ 54 h 204"/>
                <a:gd name="T6" fmla="*/ 96 w 104"/>
                <a:gd name="T7" fmla="*/ 93 h 204"/>
                <a:gd name="T8" fmla="*/ 69 w 104"/>
                <a:gd name="T9" fmla="*/ 135 h 204"/>
                <a:gd name="T10" fmla="*/ 31 w 104"/>
                <a:gd name="T11" fmla="*/ 183 h 204"/>
                <a:gd name="T12" fmla="*/ 104 w 104"/>
                <a:gd name="T13" fmla="*/ 183 h 204"/>
                <a:gd name="T14" fmla="*/ 104 w 104"/>
                <a:gd name="T15" fmla="*/ 204 h 204"/>
                <a:gd name="T16" fmla="*/ 0 w 104"/>
                <a:gd name="T17" fmla="*/ 204 h 204"/>
                <a:gd name="T18" fmla="*/ 0 w 104"/>
                <a:gd name="T19" fmla="*/ 183 h 204"/>
                <a:gd name="T20" fmla="*/ 56 w 104"/>
                <a:gd name="T21" fmla="*/ 112 h 204"/>
                <a:gd name="T22" fmla="*/ 73 w 104"/>
                <a:gd name="T23" fmla="*/ 84 h 204"/>
                <a:gd name="T24" fmla="*/ 79 w 104"/>
                <a:gd name="T25" fmla="*/ 54 h 204"/>
                <a:gd name="T26" fmla="*/ 52 w 104"/>
                <a:gd name="T27" fmla="*/ 21 h 204"/>
                <a:gd name="T28" fmla="*/ 25 w 104"/>
                <a:gd name="T29" fmla="*/ 56 h 204"/>
                <a:gd name="T30" fmla="*/ 25 w 104"/>
                <a:gd name="T31" fmla="*/ 67 h 204"/>
                <a:gd name="T32" fmla="*/ 0 w 104"/>
                <a:gd name="T33" fmla="*/ 67 h 204"/>
                <a:gd name="T34" fmla="*/ 0 w 104"/>
                <a:gd name="T35" fmla="*/ 56 h 204"/>
                <a:gd name="T36" fmla="*/ 13 w 104"/>
                <a:gd name="T37" fmla="*/ 14 h 204"/>
                <a:gd name="T38" fmla="*/ 52 w 104"/>
                <a:gd name="T3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4" h="204">
                  <a:moveTo>
                    <a:pt x="52" y="0"/>
                  </a:moveTo>
                  <a:cubicBezTo>
                    <a:pt x="68" y="0"/>
                    <a:pt x="81" y="5"/>
                    <a:pt x="90" y="14"/>
                  </a:cubicBezTo>
                  <a:cubicBezTo>
                    <a:pt x="99" y="23"/>
                    <a:pt x="104" y="37"/>
                    <a:pt x="104" y="54"/>
                  </a:cubicBezTo>
                  <a:cubicBezTo>
                    <a:pt x="104" y="67"/>
                    <a:pt x="101" y="80"/>
                    <a:pt x="96" y="93"/>
                  </a:cubicBezTo>
                  <a:cubicBezTo>
                    <a:pt x="90" y="106"/>
                    <a:pt x="81" y="120"/>
                    <a:pt x="69" y="135"/>
                  </a:cubicBezTo>
                  <a:cubicBezTo>
                    <a:pt x="31" y="183"/>
                    <a:pt x="31" y="183"/>
                    <a:pt x="31" y="18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4" y="204"/>
                    <a:pt x="104" y="204"/>
                    <a:pt x="104" y="204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64" y="103"/>
                    <a:pt x="70" y="93"/>
                    <a:pt x="73" y="84"/>
                  </a:cubicBezTo>
                  <a:cubicBezTo>
                    <a:pt x="77" y="75"/>
                    <a:pt x="79" y="65"/>
                    <a:pt x="79" y="54"/>
                  </a:cubicBezTo>
                  <a:cubicBezTo>
                    <a:pt x="79" y="32"/>
                    <a:pt x="70" y="21"/>
                    <a:pt x="52" y="21"/>
                  </a:cubicBezTo>
                  <a:cubicBezTo>
                    <a:pt x="34" y="21"/>
                    <a:pt x="25" y="32"/>
                    <a:pt x="25" y="56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8"/>
                    <a:pt x="4" y="24"/>
                    <a:pt x="13" y="14"/>
                  </a:cubicBezTo>
                  <a:cubicBezTo>
                    <a:pt x="22" y="5"/>
                    <a:pt x="35" y="0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32" name="Gruppieren 31"/>
          <p:cNvGrpSpPr/>
          <p:nvPr/>
        </p:nvGrpSpPr>
        <p:grpSpPr bwMode="gray">
          <a:xfrm>
            <a:off x="4385779" y="3027557"/>
            <a:ext cx="522585" cy="459578"/>
            <a:chOff x="4110038" y="1181100"/>
            <a:chExt cx="895350" cy="787400"/>
          </a:xfrm>
          <a:solidFill>
            <a:srgbClr val="FFFFFF"/>
          </a:solidFill>
        </p:grpSpPr>
        <p:sp>
          <p:nvSpPr>
            <p:cNvPr id="77" name="Freeform 10"/>
            <p:cNvSpPr>
              <a:spLocks noEditPoints="1"/>
            </p:cNvSpPr>
            <p:nvPr/>
          </p:nvSpPr>
          <p:spPr bwMode="gray">
            <a:xfrm>
              <a:off x="4110038" y="1181100"/>
              <a:ext cx="393700" cy="787400"/>
            </a:xfrm>
            <a:custGeom>
              <a:avLst/>
              <a:gdLst>
                <a:gd name="T0" fmla="*/ 53 w 105"/>
                <a:gd name="T1" fmla="*/ 0 h 210"/>
                <a:gd name="T2" fmla="*/ 91 w 105"/>
                <a:gd name="T3" fmla="*/ 14 h 210"/>
                <a:gd name="T4" fmla="*/ 105 w 105"/>
                <a:gd name="T5" fmla="*/ 56 h 210"/>
                <a:gd name="T6" fmla="*/ 105 w 105"/>
                <a:gd name="T7" fmla="*/ 154 h 210"/>
                <a:gd name="T8" fmla="*/ 91 w 105"/>
                <a:gd name="T9" fmla="*/ 195 h 210"/>
                <a:gd name="T10" fmla="*/ 53 w 105"/>
                <a:gd name="T11" fmla="*/ 210 h 210"/>
                <a:gd name="T12" fmla="*/ 14 w 105"/>
                <a:gd name="T13" fmla="*/ 195 h 210"/>
                <a:gd name="T14" fmla="*/ 0 w 105"/>
                <a:gd name="T15" fmla="*/ 154 h 210"/>
                <a:gd name="T16" fmla="*/ 0 w 105"/>
                <a:gd name="T17" fmla="*/ 56 h 210"/>
                <a:gd name="T18" fmla="*/ 14 w 105"/>
                <a:gd name="T19" fmla="*/ 14 h 210"/>
                <a:gd name="T20" fmla="*/ 53 w 105"/>
                <a:gd name="T21" fmla="*/ 0 h 210"/>
                <a:gd name="T22" fmla="*/ 53 w 105"/>
                <a:gd name="T23" fmla="*/ 21 h 210"/>
                <a:gd name="T24" fmla="*/ 26 w 105"/>
                <a:gd name="T25" fmla="*/ 56 h 210"/>
                <a:gd name="T26" fmla="*/ 26 w 105"/>
                <a:gd name="T27" fmla="*/ 154 h 210"/>
                <a:gd name="T28" fmla="*/ 53 w 105"/>
                <a:gd name="T29" fmla="*/ 189 h 210"/>
                <a:gd name="T30" fmla="*/ 79 w 105"/>
                <a:gd name="T31" fmla="*/ 154 h 210"/>
                <a:gd name="T32" fmla="*/ 79 w 105"/>
                <a:gd name="T33" fmla="*/ 56 h 210"/>
                <a:gd name="T34" fmla="*/ 53 w 105"/>
                <a:gd name="T35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210">
                  <a:moveTo>
                    <a:pt x="53" y="0"/>
                  </a:moveTo>
                  <a:cubicBezTo>
                    <a:pt x="69" y="0"/>
                    <a:pt x="82" y="5"/>
                    <a:pt x="91" y="14"/>
                  </a:cubicBezTo>
                  <a:cubicBezTo>
                    <a:pt x="100" y="24"/>
                    <a:pt x="105" y="38"/>
                    <a:pt x="105" y="56"/>
                  </a:cubicBezTo>
                  <a:cubicBezTo>
                    <a:pt x="105" y="154"/>
                    <a:pt x="105" y="154"/>
                    <a:pt x="105" y="154"/>
                  </a:cubicBezTo>
                  <a:cubicBezTo>
                    <a:pt x="105" y="172"/>
                    <a:pt x="100" y="186"/>
                    <a:pt x="91" y="195"/>
                  </a:cubicBezTo>
                  <a:cubicBezTo>
                    <a:pt x="82" y="205"/>
                    <a:pt x="69" y="210"/>
                    <a:pt x="53" y="210"/>
                  </a:cubicBezTo>
                  <a:cubicBezTo>
                    <a:pt x="36" y="210"/>
                    <a:pt x="23" y="205"/>
                    <a:pt x="14" y="195"/>
                  </a:cubicBezTo>
                  <a:cubicBezTo>
                    <a:pt x="5" y="186"/>
                    <a:pt x="0" y="172"/>
                    <a:pt x="0" y="15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8"/>
                    <a:pt x="5" y="24"/>
                    <a:pt x="14" y="14"/>
                  </a:cubicBezTo>
                  <a:cubicBezTo>
                    <a:pt x="23" y="5"/>
                    <a:pt x="36" y="0"/>
                    <a:pt x="53" y="0"/>
                  </a:cubicBezTo>
                  <a:close/>
                  <a:moveTo>
                    <a:pt x="53" y="21"/>
                  </a:moveTo>
                  <a:cubicBezTo>
                    <a:pt x="35" y="21"/>
                    <a:pt x="26" y="32"/>
                    <a:pt x="26" y="56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77"/>
                    <a:pt x="35" y="189"/>
                    <a:pt x="53" y="189"/>
                  </a:cubicBezTo>
                  <a:cubicBezTo>
                    <a:pt x="70" y="189"/>
                    <a:pt x="79" y="177"/>
                    <a:pt x="79" y="154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32"/>
                    <a:pt x="70" y="21"/>
                    <a:pt x="5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8" name="Freeform 11"/>
            <p:cNvSpPr>
              <a:spLocks/>
            </p:cNvSpPr>
            <p:nvPr/>
          </p:nvSpPr>
          <p:spPr bwMode="gray">
            <a:xfrm>
              <a:off x="4608513" y="1181100"/>
              <a:ext cx="396875" cy="787400"/>
            </a:xfrm>
            <a:custGeom>
              <a:avLst/>
              <a:gdLst>
                <a:gd name="T0" fmla="*/ 53 w 106"/>
                <a:gd name="T1" fmla="*/ 0 h 210"/>
                <a:gd name="T2" fmla="*/ 90 w 106"/>
                <a:gd name="T3" fmla="*/ 13 h 210"/>
                <a:gd name="T4" fmla="*/ 104 w 106"/>
                <a:gd name="T5" fmla="*/ 50 h 210"/>
                <a:gd name="T6" fmla="*/ 104 w 106"/>
                <a:gd name="T7" fmla="*/ 59 h 210"/>
                <a:gd name="T8" fmla="*/ 98 w 106"/>
                <a:gd name="T9" fmla="*/ 85 h 210"/>
                <a:gd name="T10" fmla="*/ 80 w 106"/>
                <a:gd name="T11" fmla="*/ 100 h 210"/>
                <a:gd name="T12" fmla="*/ 106 w 106"/>
                <a:gd name="T13" fmla="*/ 148 h 210"/>
                <a:gd name="T14" fmla="*/ 106 w 106"/>
                <a:gd name="T15" fmla="*/ 154 h 210"/>
                <a:gd name="T16" fmla="*/ 92 w 106"/>
                <a:gd name="T17" fmla="*/ 195 h 210"/>
                <a:gd name="T18" fmla="*/ 53 w 106"/>
                <a:gd name="T19" fmla="*/ 210 h 210"/>
                <a:gd name="T20" fmla="*/ 14 w 106"/>
                <a:gd name="T21" fmla="*/ 195 h 210"/>
                <a:gd name="T22" fmla="*/ 0 w 106"/>
                <a:gd name="T23" fmla="*/ 154 h 210"/>
                <a:gd name="T24" fmla="*/ 0 w 106"/>
                <a:gd name="T25" fmla="*/ 145 h 210"/>
                <a:gd name="T26" fmla="*/ 25 w 106"/>
                <a:gd name="T27" fmla="*/ 145 h 210"/>
                <a:gd name="T28" fmla="*/ 25 w 106"/>
                <a:gd name="T29" fmla="*/ 154 h 210"/>
                <a:gd name="T30" fmla="*/ 53 w 106"/>
                <a:gd name="T31" fmla="*/ 189 h 210"/>
                <a:gd name="T32" fmla="*/ 80 w 106"/>
                <a:gd name="T33" fmla="*/ 154 h 210"/>
                <a:gd name="T34" fmla="*/ 80 w 106"/>
                <a:gd name="T35" fmla="*/ 148 h 210"/>
                <a:gd name="T36" fmla="*/ 53 w 106"/>
                <a:gd name="T37" fmla="*/ 111 h 210"/>
                <a:gd name="T38" fmla="*/ 41 w 106"/>
                <a:gd name="T39" fmla="*/ 111 h 210"/>
                <a:gd name="T40" fmla="*/ 41 w 106"/>
                <a:gd name="T41" fmla="*/ 90 h 210"/>
                <a:gd name="T42" fmla="*/ 53 w 106"/>
                <a:gd name="T43" fmla="*/ 90 h 210"/>
                <a:gd name="T44" fmla="*/ 72 w 106"/>
                <a:gd name="T45" fmla="*/ 82 h 210"/>
                <a:gd name="T46" fmla="*/ 78 w 106"/>
                <a:gd name="T47" fmla="*/ 59 h 210"/>
                <a:gd name="T48" fmla="*/ 78 w 106"/>
                <a:gd name="T49" fmla="*/ 50 h 210"/>
                <a:gd name="T50" fmla="*/ 71 w 106"/>
                <a:gd name="T51" fmla="*/ 28 h 210"/>
                <a:gd name="T52" fmla="*/ 53 w 106"/>
                <a:gd name="T53" fmla="*/ 21 h 210"/>
                <a:gd name="T54" fmla="*/ 34 w 106"/>
                <a:gd name="T55" fmla="*/ 28 h 210"/>
                <a:gd name="T56" fmla="*/ 27 w 106"/>
                <a:gd name="T57" fmla="*/ 50 h 210"/>
                <a:gd name="T58" fmla="*/ 27 w 106"/>
                <a:gd name="T59" fmla="*/ 60 h 210"/>
                <a:gd name="T60" fmla="*/ 2 w 106"/>
                <a:gd name="T61" fmla="*/ 60 h 210"/>
                <a:gd name="T62" fmla="*/ 2 w 106"/>
                <a:gd name="T63" fmla="*/ 50 h 210"/>
                <a:gd name="T64" fmla="*/ 16 w 106"/>
                <a:gd name="T65" fmla="*/ 13 h 210"/>
                <a:gd name="T66" fmla="*/ 53 w 106"/>
                <a:gd name="T67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210">
                  <a:moveTo>
                    <a:pt x="53" y="0"/>
                  </a:moveTo>
                  <a:cubicBezTo>
                    <a:pt x="68" y="0"/>
                    <a:pt x="80" y="4"/>
                    <a:pt x="90" y="13"/>
                  </a:cubicBezTo>
                  <a:cubicBezTo>
                    <a:pt x="99" y="22"/>
                    <a:pt x="104" y="35"/>
                    <a:pt x="104" y="50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4" y="69"/>
                    <a:pt x="102" y="78"/>
                    <a:pt x="98" y="85"/>
                  </a:cubicBezTo>
                  <a:cubicBezTo>
                    <a:pt x="94" y="92"/>
                    <a:pt x="88" y="97"/>
                    <a:pt x="80" y="100"/>
                  </a:cubicBezTo>
                  <a:cubicBezTo>
                    <a:pt x="97" y="107"/>
                    <a:pt x="106" y="123"/>
                    <a:pt x="106" y="148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71"/>
                    <a:pt x="101" y="185"/>
                    <a:pt x="92" y="195"/>
                  </a:cubicBezTo>
                  <a:cubicBezTo>
                    <a:pt x="82" y="205"/>
                    <a:pt x="69" y="210"/>
                    <a:pt x="53" y="210"/>
                  </a:cubicBezTo>
                  <a:cubicBezTo>
                    <a:pt x="36" y="210"/>
                    <a:pt x="23" y="205"/>
                    <a:pt x="14" y="195"/>
                  </a:cubicBezTo>
                  <a:cubicBezTo>
                    <a:pt x="5" y="185"/>
                    <a:pt x="0" y="172"/>
                    <a:pt x="0" y="154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77"/>
                    <a:pt x="35" y="189"/>
                    <a:pt x="53" y="189"/>
                  </a:cubicBezTo>
                  <a:cubicBezTo>
                    <a:pt x="71" y="189"/>
                    <a:pt x="80" y="177"/>
                    <a:pt x="80" y="154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80" y="123"/>
                    <a:pt x="71" y="111"/>
                    <a:pt x="53" y="111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53" y="90"/>
                    <a:pt x="53" y="90"/>
                    <a:pt x="53" y="90"/>
                  </a:cubicBezTo>
                  <a:cubicBezTo>
                    <a:pt x="61" y="90"/>
                    <a:pt x="67" y="88"/>
                    <a:pt x="72" y="82"/>
                  </a:cubicBezTo>
                  <a:cubicBezTo>
                    <a:pt x="76" y="77"/>
                    <a:pt x="78" y="69"/>
                    <a:pt x="78" y="5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41"/>
                    <a:pt x="76" y="34"/>
                    <a:pt x="71" y="28"/>
                  </a:cubicBezTo>
                  <a:cubicBezTo>
                    <a:pt x="67" y="23"/>
                    <a:pt x="61" y="21"/>
                    <a:pt x="53" y="21"/>
                  </a:cubicBezTo>
                  <a:cubicBezTo>
                    <a:pt x="45" y="21"/>
                    <a:pt x="39" y="23"/>
                    <a:pt x="34" y="28"/>
                  </a:cubicBezTo>
                  <a:cubicBezTo>
                    <a:pt x="30" y="34"/>
                    <a:pt x="27" y="41"/>
                    <a:pt x="27" y="5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35"/>
                    <a:pt x="7" y="22"/>
                    <a:pt x="16" y="13"/>
                  </a:cubicBezTo>
                  <a:cubicBezTo>
                    <a:pt x="25" y="4"/>
                    <a:pt x="38" y="0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33" name="Gruppieren 32"/>
          <p:cNvGrpSpPr/>
          <p:nvPr/>
        </p:nvGrpSpPr>
        <p:grpSpPr bwMode="gray">
          <a:xfrm>
            <a:off x="5960079" y="4122738"/>
            <a:ext cx="538337" cy="459578"/>
            <a:chOff x="4110038" y="2125662"/>
            <a:chExt cx="922337" cy="787400"/>
          </a:xfrm>
          <a:solidFill>
            <a:srgbClr val="FFFFFF"/>
          </a:solidFill>
        </p:grpSpPr>
        <p:sp>
          <p:nvSpPr>
            <p:cNvPr id="75" name="Freeform 12"/>
            <p:cNvSpPr>
              <a:spLocks noEditPoints="1"/>
            </p:cNvSpPr>
            <p:nvPr/>
          </p:nvSpPr>
          <p:spPr bwMode="gray">
            <a:xfrm>
              <a:off x="4110038" y="2125662"/>
              <a:ext cx="393700" cy="787400"/>
            </a:xfrm>
            <a:custGeom>
              <a:avLst/>
              <a:gdLst>
                <a:gd name="T0" fmla="*/ 53 w 105"/>
                <a:gd name="T1" fmla="*/ 0 h 210"/>
                <a:gd name="T2" fmla="*/ 91 w 105"/>
                <a:gd name="T3" fmla="*/ 14 h 210"/>
                <a:gd name="T4" fmla="*/ 105 w 105"/>
                <a:gd name="T5" fmla="*/ 56 h 210"/>
                <a:gd name="T6" fmla="*/ 105 w 105"/>
                <a:gd name="T7" fmla="*/ 154 h 210"/>
                <a:gd name="T8" fmla="*/ 91 w 105"/>
                <a:gd name="T9" fmla="*/ 195 h 210"/>
                <a:gd name="T10" fmla="*/ 53 w 105"/>
                <a:gd name="T11" fmla="*/ 210 h 210"/>
                <a:gd name="T12" fmla="*/ 14 w 105"/>
                <a:gd name="T13" fmla="*/ 195 h 210"/>
                <a:gd name="T14" fmla="*/ 0 w 105"/>
                <a:gd name="T15" fmla="*/ 154 h 210"/>
                <a:gd name="T16" fmla="*/ 0 w 105"/>
                <a:gd name="T17" fmla="*/ 56 h 210"/>
                <a:gd name="T18" fmla="*/ 14 w 105"/>
                <a:gd name="T19" fmla="*/ 14 h 210"/>
                <a:gd name="T20" fmla="*/ 53 w 105"/>
                <a:gd name="T21" fmla="*/ 0 h 210"/>
                <a:gd name="T22" fmla="*/ 53 w 105"/>
                <a:gd name="T23" fmla="*/ 21 h 210"/>
                <a:gd name="T24" fmla="*/ 26 w 105"/>
                <a:gd name="T25" fmla="*/ 56 h 210"/>
                <a:gd name="T26" fmla="*/ 26 w 105"/>
                <a:gd name="T27" fmla="*/ 154 h 210"/>
                <a:gd name="T28" fmla="*/ 53 w 105"/>
                <a:gd name="T29" fmla="*/ 189 h 210"/>
                <a:gd name="T30" fmla="*/ 79 w 105"/>
                <a:gd name="T31" fmla="*/ 154 h 210"/>
                <a:gd name="T32" fmla="*/ 79 w 105"/>
                <a:gd name="T33" fmla="*/ 56 h 210"/>
                <a:gd name="T34" fmla="*/ 53 w 105"/>
                <a:gd name="T35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210">
                  <a:moveTo>
                    <a:pt x="53" y="0"/>
                  </a:moveTo>
                  <a:cubicBezTo>
                    <a:pt x="69" y="0"/>
                    <a:pt x="82" y="5"/>
                    <a:pt x="91" y="14"/>
                  </a:cubicBezTo>
                  <a:cubicBezTo>
                    <a:pt x="100" y="24"/>
                    <a:pt x="105" y="38"/>
                    <a:pt x="105" y="56"/>
                  </a:cubicBezTo>
                  <a:cubicBezTo>
                    <a:pt x="105" y="154"/>
                    <a:pt x="105" y="154"/>
                    <a:pt x="105" y="154"/>
                  </a:cubicBezTo>
                  <a:cubicBezTo>
                    <a:pt x="105" y="172"/>
                    <a:pt x="100" y="186"/>
                    <a:pt x="91" y="195"/>
                  </a:cubicBezTo>
                  <a:cubicBezTo>
                    <a:pt x="82" y="205"/>
                    <a:pt x="69" y="210"/>
                    <a:pt x="53" y="210"/>
                  </a:cubicBezTo>
                  <a:cubicBezTo>
                    <a:pt x="36" y="210"/>
                    <a:pt x="23" y="205"/>
                    <a:pt x="14" y="195"/>
                  </a:cubicBezTo>
                  <a:cubicBezTo>
                    <a:pt x="5" y="186"/>
                    <a:pt x="0" y="172"/>
                    <a:pt x="0" y="15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8"/>
                    <a:pt x="5" y="24"/>
                    <a:pt x="14" y="14"/>
                  </a:cubicBezTo>
                  <a:cubicBezTo>
                    <a:pt x="23" y="5"/>
                    <a:pt x="36" y="0"/>
                    <a:pt x="53" y="0"/>
                  </a:cubicBezTo>
                  <a:close/>
                  <a:moveTo>
                    <a:pt x="53" y="21"/>
                  </a:moveTo>
                  <a:cubicBezTo>
                    <a:pt x="35" y="21"/>
                    <a:pt x="26" y="32"/>
                    <a:pt x="26" y="56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77"/>
                    <a:pt x="35" y="189"/>
                    <a:pt x="53" y="189"/>
                  </a:cubicBezTo>
                  <a:cubicBezTo>
                    <a:pt x="70" y="189"/>
                    <a:pt x="79" y="177"/>
                    <a:pt x="79" y="154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32"/>
                    <a:pt x="70" y="21"/>
                    <a:pt x="5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6" name="Freeform 13"/>
            <p:cNvSpPr>
              <a:spLocks noEditPoints="1"/>
            </p:cNvSpPr>
            <p:nvPr/>
          </p:nvSpPr>
          <p:spPr bwMode="gray">
            <a:xfrm>
              <a:off x="4589463" y="2147887"/>
              <a:ext cx="442912" cy="742950"/>
            </a:xfrm>
            <a:custGeom>
              <a:avLst/>
              <a:gdLst>
                <a:gd name="T0" fmla="*/ 166 w 279"/>
                <a:gd name="T1" fmla="*/ 468 h 468"/>
                <a:gd name="T2" fmla="*/ 166 w 279"/>
                <a:gd name="T3" fmla="*/ 360 h 468"/>
                <a:gd name="T4" fmla="*/ 0 w 279"/>
                <a:gd name="T5" fmla="*/ 360 h 468"/>
                <a:gd name="T6" fmla="*/ 0 w 279"/>
                <a:gd name="T7" fmla="*/ 305 h 468"/>
                <a:gd name="T8" fmla="*/ 156 w 279"/>
                <a:gd name="T9" fmla="*/ 0 h 468"/>
                <a:gd name="T10" fmla="*/ 227 w 279"/>
                <a:gd name="T11" fmla="*/ 0 h 468"/>
                <a:gd name="T12" fmla="*/ 227 w 279"/>
                <a:gd name="T13" fmla="*/ 310 h 468"/>
                <a:gd name="T14" fmla="*/ 279 w 279"/>
                <a:gd name="T15" fmla="*/ 310 h 468"/>
                <a:gd name="T16" fmla="*/ 279 w 279"/>
                <a:gd name="T17" fmla="*/ 360 h 468"/>
                <a:gd name="T18" fmla="*/ 227 w 279"/>
                <a:gd name="T19" fmla="*/ 360 h 468"/>
                <a:gd name="T20" fmla="*/ 227 w 279"/>
                <a:gd name="T21" fmla="*/ 468 h 468"/>
                <a:gd name="T22" fmla="*/ 166 w 279"/>
                <a:gd name="T23" fmla="*/ 468 h 468"/>
                <a:gd name="T24" fmla="*/ 52 w 279"/>
                <a:gd name="T25" fmla="*/ 310 h 468"/>
                <a:gd name="T26" fmla="*/ 166 w 279"/>
                <a:gd name="T27" fmla="*/ 310 h 468"/>
                <a:gd name="T28" fmla="*/ 166 w 279"/>
                <a:gd name="T29" fmla="*/ 83 h 468"/>
                <a:gd name="T30" fmla="*/ 52 w 279"/>
                <a:gd name="T31" fmla="*/ 31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9" h="468">
                  <a:moveTo>
                    <a:pt x="166" y="468"/>
                  </a:moveTo>
                  <a:lnTo>
                    <a:pt x="166" y="360"/>
                  </a:lnTo>
                  <a:lnTo>
                    <a:pt x="0" y="360"/>
                  </a:lnTo>
                  <a:lnTo>
                    <a:pt x="0" y="305"/>
                  </a:lnTo>
                  <a:lnTo>
                    <a:pt x="156" y="0"/>
                  </a:lnTo>
                  <a:lnTo>
                    <a:pt x="227" y="0"/>
                  </a:lnTo>
                  <a:lnTo>
                    <a:pt x="227" y="310"/>
                  </a:lnTo>
                  <a:lnTo>
                    <a:pt x="279" y="310"/>
                  </a:lnTo>
                  <a:lnTo>
                    <a:pt x="279" y="360"/>
                  </a:lnTo>
                  <a:lnTo>
                    <a:pt x="227" y="360"/>
                  </a:lnTo>
                  <a:lnTo>
                    <a:pt x="227" y="468"/>
                  </a:lnTo>
                  <a:lnTo>
                    <a:pt x="166" y="468"/>
                  </a:lnTo>
                  <a:close/>
                  <a:moveTo>
                    <a:pt x="52" y="310"/>
                  </a:moveTo>
                  <a:lnTo>
                    <a:pt x="166" y="310"/>
                  </a:lnTo>
                  <a:lnTo>
                    <a:pt x="166" y="83"/>
                  </a:lnTo>
                  <a:lnTo>
                    <a:pt x="52" y="3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34" name="Gruppieren 33"/>
          <p:cNvGrpSpPr/>
          <p:nvPr/>
        </p:nvGrpSpPr>
        <p:grpSpPr bwMode="gray">
          <a:xfrm>
            <a:off x="7567308" y="3027557"/>
            <a:ext cx="527218" cy="459578"/>
            <a:chOff x="4110038" y="3160712"/>
            <a:chExt cx="903287" cy="787400"/>
          </a:xfrm>
          <a:solidFill>
            <a:srgbClr val="FFFFFF"/>
          </a:solidFill>
        </p:grpSpPr>
        <p:sp>
          <p:nvSpPr>
            <p:cNvPr id="73" name="Freeform 14"/>
            <p:cNvSpPr>
              <a:spLocks noEditPoints="1"/>
            </p:cNvSpPr>
            <p:nvPr/>
          </p:nvSpPr>
          <p:spPr bwMode="gray">
            <a:xfrm>
              <a:off x="4110038" y="3160712"/>
              <a:ext cx="393700" cy="787400"/>
            </a:xfrm>
            <a:custGeom>
              <a:avLst/>
              <a:gdLst>
                <a:gd name="T0" fmla="*/ 53 w 105"/>
                <a:gd name="T1" fmla="*/ 0 h 210"/>
                <a:gd name="T2" fmla="*/ 91 w 105"/>
                <a:gd name="T3" fmla="*/ 14 h 210"/>
                <a:gd name="T4" fmla="*/ 105 w 105"/>
                <a:gd name="T5" fmla="*/ 56 h 210"/>
                <a:gd name="T6" fmla="*/ 105 w 105"/>
                <a:gd name="T7" fmla="*/ 154 h 210"/>
                <a:gd name="T8" fmla="*/ 91 w 105"/>
                <a:gd name="T9" fmla="*/ 195 h 210"/>
                <a:gd name="T10" fmla="*/ 53 w 105"/>
                <a:gd name="T11" fmla="*/ 210 h 210"/>
                <a:gd name="T12" fmla="*/ 14 w 105"/>
                <a:gd name="T13" fmla="*/ 195 h 210"/>
                <a:gd name="T14" fmla="*/ 0 w 105"/>
                <a:gd name="T15" fmla="*/ 154 h 210"/>
                <a:gd name="T16" fmla="*/ 0 w 105"/>
                <a:gd name="T17" fmla="*/ 56 h 210"/>
                <a:gd name="T18" fmla="*/ 14 w 105"/>
                <a:gd name="T19" fmla="*/ 14 h 210"/>
                <a:gd name="T20" fmla="*/ 53 w 105"/>
                <a:gd name="T21" fmla="*/ 0 h 210"/>
                <a:gd name="T22" fmla="*/ 53 w 105"/>
                <a:gd name="T23" fmla="*/ 21 h 210"/>
                <a:gd name="T24" fmla="*/ 26 w 105"/>
                <a:gd name="T25" fmla="*/ 56 h 210"/>
                <a:gd name="T26" fmla="*/ 26 w 105"/>
                <a:gd name="T27" fmla="*/ 154 h 210"/>
                <a:gd name="T28" fmla="*/ 53 w 105"/>
                <a:gd name="T29" fmla="*/ 189 h 210"/>
                <a:gd name="T30" fmla="*/ 79 w 105"/>
                <a:gd name="T31" fmla="*/ 154 h 210"/>
                <a:gd name="T32" fmla="*/ 79 w 105"/>
                <a:gd name="T33" fmla="*/ 56 h 210"/>
                <a:gd name="T34" fmla="*/ 53 w 105"/>
                <a:gd name="T35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210">
                  <a:moveTo>
                    <a:pt x="53" y="0"/>
                  </a:moveTo>
                  <a:cubicBezTo>
                    <a:pt x="69" y="0"/>
                    <a:pt x="82" y="5"/>
                    <a:pt x="91" y="14"/>
                  </a:cubicBezTo>
                  <a:cubicBezTo>
                    <a:pt x="100" y="24"/>
                    <a:pt x="105" y="38"/>
                    <a:pt x="105" y="56"/>
                  </a:cubicBezTo>
                  <a:cubicBezTo>
                    <a:pt x="105" y="154"/>
                    <a:pt x="105" y="154"/>
                    <a:pt x="105" y="154"/>
                  </a:cubicBezTo>
                  <a:cubicBezTo>
                    <a:pt x="105" y="172"/>
                    <a:pt x="100" y="186"/>
                    <a:pt x="91" y="195"/>
                  </a:cubicBezTo>
                  <a:cubicBezTo>
                    <a:pt x="82" y="205"/>
                    <a:pt x="69" y="210"/>
                    <a:pt x="53" y="210"/>
                  </a:cubicBezTo>
                  <a:cubicBezTo>
                    <a:pt x="36" y="210"/>
                    <a:pt x="23" y="205"/>
                    <a:pt x="14" y="195"/>
                  </a:cubicBezTo>
                  <a:cubicBezTo>
                    <a:pt x="5" y="186"/>
                    <a:pt x="0" y="172"/>
                    <a:pt x="0" y="15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8"/>
                    <a:pt x="5" y="24"/>
                    <a:pt x="14" y="14"/>
                  </a:cubicBezTo>
                  <a:cubicBezTo>
                    <a:pt x="23" y="5"/>
                    <a:pt x="36" y="0"/>
                    <a:pt x="53" y="0"/>
                  </a:cubicBezTo>
                  <a:close/>
                  <a:moveTo>
                    <a:pt x="53" y="21"/>
                  </a:moveTo>
                  <a:cubicBezTo>
                    <a:pt x="35" y="21"/>
                    <a:pt x="26" y="32"/>
                    <a:pt x="26" y="56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77"/>
                    <a:pt x="35" y="189"/>
                    <a:pt x="53" y="189"/>
                  </a:cubicBezTo>
                  <a:cubicBezTo>
                    <a:pt x="70" y="189"/>
                    <a:pt x="79" y="177"/>
                    <a:pt x="79" y="154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32"/>
                    <a:pt x="70" y="21"/>
                    <a:pt x="5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4" name="Freeform 15"/>
            <p:cNvSpPr>
              <a:spLocks/>
            </p:cNvSpPr>
            <p:nvPr/>
          </p:nvSpPr>
          <p:spPr bwMode="gray">
            <a:xfrm>
              <a:off x="4624388" y="3182937"/>
              <a:ext cx="388937" cy="765175"/>
            </a:xfrm>
            <a:custGeom>
              <a:avLst/>
              <a:gdLst>
                <a:gd name="T0" fmla="*/ 98 w 104"/>
                <a:gd name="T1" fmla="*/ 0 h 204"/>
                <a:gd name="T2" fmla="*/ 98 w 104"/>
                <a:gd name="T3" fmla="*/ 20 h 204"/>
                <a:gd name="T4" fmla="*/ 25 w 104"/>
                <a:gd name="T5" fmla="*/ 20 h 204"/>
                <a:gd name="T6" fmla="*/ 25 w 104"/>
                <a:gd name="T7" fmla="*/ 76 h 204"/>
                <a:gd name="T8" fmla="*/ 55 w 104"/>
                <a:gd name="T9" fmla="*/ 64 h 204"/>
                <a:gd name="T10" fmla="*/ 91 w 104"/>
                <a:gd name="T11" fmla="*/ 78 h 204"/>
                <a:gd name="T12" fmla="*/ 104 w 104"/>
                <a:gd name="T13" fmla="*/ 120 h 204"/>
                <a:gd name="T14" fmla="*/ 104 w 104"/>
                <a:gd name="T15" fmla="*/ 148 h 204"/>
                <a:gd name="T16" fmla="*/ 90 w 104"/>
                <a:gd name="T17" fmla="*/ 189 h 204"/>
                <a:gd name="T18" fmla="*/ 52 w 104"/>
                <a:gd name="T19" fmla="*/ 204 h 204"/>
                <a:gd name="T20" fmla="*/ 13 w 104"/>
                <a:gd name="T21" fmla="*/ 189 h 204"/>
                <a:gd name="T22" fmla="*/ 0 w 104"/>
                <a:gd name="T23" fmla="*/ 148 h 204"/>
                <a:gd name="T24" fmla="*/ 25 w 104"/>
                <a:gd name="T25" fmla="*/ 148 h 204"/>
                <a:gd name="T26" fmla="*/ 52 w 104"/>
                <a:gd name="T27" fmla="*/ 183 h 204"/>
                <a:gd name="T28" fmla="*/ 79 w 104"/>
                <a:gd name="T29" fmla="*/ 148 h 204"/>
                <a:gd name="T30" fmla="*/ 79 w 104"/>
                <a:gd name="T31" fmla="*/ 120 h 204"/>
                <a:gd name="T32" fmla="*/ 52 w 104"/>
                <a:gd name="T33" fmla="*/ 84 h 204"/>
                <a:gd name="T34" fmla="*/ 33 w 104"/>
                <a:gd name="T35" fmla="*/ 92 h 204"/>
                <a:gd name="T36" fmla="*/ 25 w 104"/>
                <a:gd name="T37" fmla="*/ 112 h 204"/>
                <a:gd name="T38" fmla="*/ 0 w 104"/>
                <a:gd name="T39" fmla="*/ 112 h 204"/>
                <a:gd name="T40" fmla="*/ 0 w 104"/>
                <a:gd name="T41" fmla="*/ 0 h 204"/>
                <a:gd name="T42" fmla="*/ 98 w 104"/>
                <a:gd name="T4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204">
                  <a:moveTo>
                    <a:pt x="98" y="0"/>
                  </a:moveTo>
                  <a:cubicBezTo>
                    <a:pt x="98" y="20"/>
                    <a:pt x="98" y="20"/>
                    <a:pt x="98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33" y="68"/>
                    <a:pt x="43" y="64"/>
                    <a:pt x="55" y="64"/>
                  </a:cubicBezTo>
                  <a:cubicBezTo>
                    <a:pt x="70" y="64"/>
                    <a:pt x="82" y="69"/>
                    <a:pt x="91" y="78"/>
                  </a:cubicBezTo>
                  <a:cubicBezTo>
                    <a:pt x="100" y="88"/>
                    <a:pt x="104" y="102"/>
                    <a:pt x="104" y="120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65"/>
                    <a:pt x="99" y="179"/>
                    <a:pt x="90" y="189"/>
                  </a:cubicBezTo>
                  <a:cubicBezTo>
                    <a:pt x="81" y="199"/>
                    <a:pt x="68" y="204"/>
                    <a:pt x="52" y="204"/>
                  </a:cubicBezTo>
                  <a:cubicBezTo>
                    <a:pt x="35" y="204"/>
                    <a:pt x="22" y="199"/>
                    <a:pt x="13" y="189"/>
                  </a:cubicBezTo>
                  <a:cubicBezTo>
                    <a:pt x="4" y="180"/>
                    <a:pt x="0" y="166"/>
                    <a:pt x="0" y="148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71"/>
                    <a:pt x="34" y="183"/>
                    <a:pt x="52" y="183"/>
                  </a:cubicBezTo>
                  <a:cubicBezTo>
                    <a:pt x="70" y="183"/>
                    <a:pt x="79" y="171"/>
                    <a:pt x="79" y="148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96"/>
                    <a:pt x="70" y="84"/>
                    <a:pt x="52" y="84"/>
                  </a:cubicBezTo>
                  <a:cubicBezTo>
                    <a:pt x="44" y="84"/>
                    <a:pt x="38" y="87"/>
                    <a:pt x="33" y="92"/>
                  </a:cubicBezTo>
                  <a:cubicBezTo>
                    <a:pt x="28" y="98"/>
                    <a:pt x="25" y="104"/>
                    <a:pt x="25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sp>
        <p:nvSpPr>
          <p:cNvPr id="35" name="Rechteck 34"/>
          <p:cNvSpPr/>
          <p:nvPr/>
        </p:nvSpPr>
        <p:spPr bwMode="gray">
          <a:xfrm rot="18948377">
            <a:off x="3537364" y="3666640"/>
            <a:ext cx="64793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TAKİP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6" name="Rechteck 35"/>
          <p:cNvSpPr/>
          <p:nvPr/>
        </p:nvSpPr>
        <p:spPr bwMode="gray">
          <a:xfrm rot="18948377">
            <a:off x="6296982" y="3563397"/>
            <a:ext cx="1390124" cy="507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ÖLÇME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3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DEĞERLENDİRME</a:t>
            </a:r>
            <a:endParaRPr kumimoji="0" lang="en-US" sz="13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" name="Grup 5"/>
          <p:cNvGrpSpPr/>
          <p:nvPr/>
        </p:nvGrpSpPr>
        <p:grpSpPr>
          <a:xfrm>
            <a:off x="735676" y="2386743"/>
            <a:ext cx="1756837" cy="1991791"/>
            <a:chOff x="545563" y="1673169"/>
            <a:chExt cx="1756837" cy="1991791"/>
          </a:xfrm>
        </p:grpSpPr>
        <p:grpSp>
          <p:nvGrpSpPr>
            <p:cNvPr id="21" name="Gruppieren 20"/>
            <p:cNvGrpSpPr/>
            <p:nvPr/>
          </p:nvGrpSpPr>
          <p:grpSpPr bwMode="gray">
            <a:xfrm>
              <a:off x="545563" y="1673169"/>
              <a:ext cx="1733867" cy="1733867"/>
              <a:chOff x="417513" y="-874711"/>
              <a:chExt cx="8313737" cy="8313737"/>
            </a:xfrm>
            <a:solidFill>
              <a:schemeClr val="accent1">
                <a:lumMod val="40000"/>
                <a:lumOff val="60000"/>
              </a:schemeClr>
            </a:solidFill>
            <a:effectLst/>
          </p:grpSpPr>
          <p:sp>
            <p:nvSpPr>
              <p:cNvPr id="95" name="Freeform 6"/>
              <p:cNvSpPr>
                <a:spLocks/>
              </p:cNvSpPr>
              <p:nvPr/>
            </p:nvSpPr>
            <p:spPr bwMode="gray">
              <a:xfrm>
                <a:off x="417513" y="-874711"/>
                <a:ext cx="8313737" cy="5316537"/>
              </a:xfrm>
              <a:custGeom>
                <a:avLst/>
                <a:gdLst>
                  <a:gd name="T0" fmla="*/ 264 w 2217"/>
                  <a:gd name="T1" fmla="*/ 1108 h 1418"/>
                  <a:gd name="T2" fmla="*/ 670 w 2217"/>
                  <a:gd name="T3" fmla="*/ 387 h 1418"/>
                  <a:gd name="T4" fmla="*/ 1109 w 2217"/>
                  <a:gd name="T5" fmla="*/ 264 h 1418"/>
                  <a:gd name="T6" fmla="*/ 1953 w 2217"/>
                  <a:gd name="T7" fmla="*/ 1108 h 1418"/>
                  <a:gd name="T8" fmla="*/ 1948 w 2217"/>
                  <a:gd name="T9" fmla="*/ 1193 h 1418"/>
                  <a:gd name="T10" fmla="*/ 2173 w 2217"/>
                  <a:gd name="T11" fmla="*/ 1418 h 1418"/>
                  <a:gd name="T12" fmla="*/ 2217 w 2217"/>
                  <a:gd name="T13" fmla="*/ 1108 h 1418"/>
                  <a:gd name="T14" fmla="*/ 1109 w 2217"/>
                  <a:gd name="T15" fmla="*/ 0 h 1418"/>
                  <a:gd name="T16" fmla="*/ 0 w 2217"/>
                  <a:gd name="T17" fmla="*/ 1108 h 1418"/>
                  <a:gd name="T18" fmla="*/ 44 w 2217"/>
                  <a:gd name="T19" fmla="*/ 1418 h 1418"/>
                  <a:gd name="T20" fmla="*/ 269 w 2217"/>
                  <a:gd name="T21" fmla="*/ 1193 h 1418"/>
                  <a:gd name="T22" fmla="*/ 264 w 2217"/>
                  <a:gd name="T23" fmla="*/ 1108 h 1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17" h="1418">
                    <a:moveTo>
                      <a:pt x="264" y="1108"/>
                    </a:moveTo>
                    <a:cubicBezTo>
                      <a:pt x="264" y="803"/>
                      <a:pt x="427" y="535"/>
                      <a:pt x="670" y="387"/>
                    </a:cubicBezTo>
                    <a:cubicBezTo>
                      <a:pt x="798" y="309"/>
                      <a:pt x="948" y="264"/>
                      <a:pt x="1109" y="264"/>
                    </a:cubicBezTo>
                    <a:cubicBezTo>
                      <a:pt x="1575" y="264"/>
                      <a:pt x="1953" y="642"/>
                      <a:pt x="1953" y="1108"/>
                    </a:cubicBezTo>
                    <a:cubicBezTo>
                      <a:pt x="1953" y="1137"/>
                      <a:pt x="1951" y="1165"/>
                      <a:pt x="1948" y="1193"/>
                    </a:cubicBezTo>
                    <a:cubicBezTo>
                      <a:pt x="2173" y="1418"/>
                      <a:pt x="2173" y="1418"/>
                      <a:pt x="2173" y="1418"/>
                    </a:cubicBezTo>
                    <a:cubicBezTo>
                      <a:pt x="2201" y="1319"/>
                      <a:pt x="2217" y="1216"/>
                      <a:pt x="2217" y="1108"/>
                    </a:cubicBezTo>
                    <a:cubicBezTo>
                      <a:pt x="2217" y="496"/>
                      <a:pt x="1721" y="0"/>
                      <a:pt x="1109" y="0"/>
                    </a:cubicBezTo>
                    <a:cubicBezTo>
                      <a:pt x="496" y="0"/>
                      <a:pt x="0" y="496"/>
                      <a:pt x="0" y="1108"/>
                    </a:cubicBezTo>
                    <a:cubicBezTo>
                      <a:pt x="0" y="1216"/>
                      <a:pt x="16" y="1319"/>
                      <a:pt x="44" y="1418"/>
                    </a:cubicBezTo>
                    <a:cubicBezTo>
                      <a:pt x="269" y="1193"/>
                      <a:pt x="269" y="1193"/>
                      <a:pt x="269" y="1193"/>
                    </a:cubicBezTo>
                    <a:cubicBezTo>
                      <a:pt x="266" y="1165"/>
                      <a:pt x="264" y="1137"/>
                      <a:pt x="264" y="110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4288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6" name="Freeform 7"/>
              <p:cNvSpPr>
                <a:spLocks/>
              </p:cNvSpPr>
              <p:nvPr/>
            </p:nvSpPr>
            <p:spPr bwMode="gray">
              <a:xfrm>
                <a:off x="1406525" y="85034"/>
                <a:ext cx="6334124" cy="3484564"/>
              </a:xfrm>
              <a:custGeom>
                <a:avLst/>
                <a:gdLst>
                  <a:gd name="T0" fmla="*/ 72 w 1689"/>
                  <a:gd name="T1" fmla="*/ 844 h 929"/>
                  <a:gd name="T2" fmla="*/ 443 w 1689"/>
                  <a:gd name="T3" fmla="*/ 184 h 929"/>
                  <a:gd name="T4" fmla="*/ 845 w 1689"/>
                  <a:gd name="T5" fmla="*/ 72 h 929"/>
                  <a:gd name="T6" fmla="*/ 1617 w 1689"/>
                  <a:gd name="T7" fmla="*/ 844 h 929"/>
                  <a:gd name="T8" fmla="*/ 1617 w 1689"/>
                  <a:gd name="T9" fmla="*/ 861 h 929"/>
                  <a:gd name="T10" fmla="*/ 1684 w 1689"/>
                  <a:gd name="T11" fmla="*/ 929 h 929"/>
                  <a:gd name="T12" fmla="*/ 1689 w 1689"/>
                  <a:gd name="T13" fmla="*/ 844 h 929"/>
                  <a:gd name="T14" fmla="*/ 845 w 1689"/>
                  <a:gd name="T15" fmla="*/ 0 h 929"/>
                  <a:gd name="T16" fmla="*/ 406 w 1689"/>
                  <a:gd name="T17" fmla="*/ 123 h 929"/>
                  <a:gd name="T18" fmla="*/ 0 w 1689"/>
                  <a:gd name="T19" fmla="*/ 844 h 929"/>
                  <a:gd name="T20" fmla="*/ 5 w 1689"/>
                  <a:gd name="T21" fmla="*/ 929 h 929"/>
                  <a:gd name="T22" fmla="*/ 73 w 1689"/>
                  <a:gd name="T23" fmla="*/ 861 h 929"/>
                  <a:gd name="T24" fmla="*/ 72 w 1689"/>
                  <a:gd name="T25" fmla="*/ 844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9" h="929">
                    <a:moveTo>
                      <a:pt x="72" y="844"/>
                    </a:moveTo>
                    <a:cubicBezTo>
                      <a:pt x="72" y="565"/>
                      <a:pt x="221" y="320"/>
                      <a:pt x="443" y="184"/>
                    </a:cubicBezTo>
                    <a:cubicBezTo>
                      <a:pt x="560" y="113"/>
                      <a:pt x="698" y="72"/>
                      <a:pt x="845" y="72"/>
                    </a:cubicBezTo>
                    <a:cubicBezTo>
                      <a:pt x="1271" y="72"/>
                      <a:pt x="1617" y="418"/>
                      <a:pt x="1617" y="844"/>
                    </a:cubicBezTo>
                    <a:cubicBezTo>
                      <a:pt x="1617" y="850"/>
                      <a:pt x="1617" y="856"/>
                      <a:pt x="1617" y="861"/>
                    </a:cubicBezTo>
                    <a:cubicBezTo>
                      <a:pt x="1684" y="929"/>
                      <a:pt x="1684" y="929"/>
                      <a:pt x="1684" y="929"/>
                    </a:cubicBezTo>
                    <a:cubicBezTo>
                      <a:pt x="1687" y="901"/>
                      <a:pt x="1689" y="873"/>
                      <a:pt x="1689" y="844"/>
                    </a:cubicBezTo>
                    <a:cubicBezTo>
                      <a:pt x="1689" y="378"/>
                      <a:pt x="1311" y="0"/>
                      <a:pt x="845" y="0"/>
                    </a:cubicBezTo>
                    <a:cubicBezTo>
                      <a:pt x="684" y="0"/>
                      <a:pt x="534" y="45"/>
                      <a:pt x="406" y="123"/>
                    </a:cubicBezTo>
                    <a:cubicBezTo>
                      <a:pt x="163" y="271"/>
                      <a:pt x="0" y="539"/>
                      <a:pt x="0" y="844"/>
                    </a:cubicBezTo>
                    <a:cubicBezTo>
                      <a:pt x="0" y="873"/>
                      <a:pt x="2" y="901"/>
                      <a:pt x="5" y="929"/>
                    </a:cubicBezTo>
                    <a:cubicBezTo>
                      <a:pt x="73" y="861"/>
                      <a:pt x="73" y="861"/>
                      <a:pt x="73" y="861"/>
                    </a:cubicBezTo>
                    <a:cubicBezTo>
                      <a:pt x="72" y="856"/>
                      <a:pt x="72" y="850"/>
                      <a:pt x="72" y="84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4288" cap="flat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7" name="Freeform 8"/>
              <p:cNvSpPr>
                <a:spLocks/>
              </p:cNvSpPr>
              <p:nvPr/>
            </p:nvSpPr>
            <p:spPr bwMode="gray">
              <a:xfrm>
                <a:off x="2033589" y="5859462"/>
                <a:ext cx="5081587" cy="1579564"/>
              </a:xfrm>
              <a:custGeom>
                <a:avLst/>
                <a:gdLst>
                  <a:gd name="T0" fmla="*/ 678 w 1355"/>
                  <a:gd name="T1" fmla="*/ 157 h 421"/>
                  <a:gd name="T2" fmla="*/ 239 w 1355"/>
                  <a:gd name="T3" fmla="*/ 34 h 421"/>
                  <a:gd name="T4" fmla="*/ 188 w 1355"/>
                  <a:gd name="T5" fmla="*/ 0 h 421"/>
                  <a:gd name="T6" fmla="*/ 0 w 1355"/>
                  <a:gd name="T7" fmla="*/ 189 h 421"/>
                  <a:gd name="T8" fmla="*/ 678 w 1355"/>
                  <a:gd name="T9" fmla="*/ 421 h 421"/>
                  <a:gd name="T10" fmla="*/ 1355 w 1355"/>
                  <a:gd name="T11" fmla="*/ 189 h 421"/>
                  <a:gd name="T12" fmla="*/ 1167 w 1355"/>
                  <a:gd name="T13" fmla="*/ 0 h 421"/>
                  <a:gd name="T14" fmla="*/ 678 w 1355"/>
                  <a:gd name="T15" fmla="*/ 157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5" h="421">
                    <a:moveTo>
                      <a:pt x="678" y="157"/>
                    </a:moveTo>
                    <a:cubicBezTo>
                      <a:pt x="517" y="157"/>
                      <a:pt x="367" y="112"/>
                      <a:pt x="239" y="34"/>
                    </a:cubicBezTo>
                    <a:cubicBezTo>
                      <a:pt x="222" y="23"/>
                      <a:pt x="205" y="12"/>
                      <a:pt x="188" y="0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87" y="334"/>
                      <a:pt x="422" y="421"/>
                      <a:pt x="678" y="421"/>
                    </a:cubicBezTo>
                    <a:cubicBezTo>
                      <a:pt x="933" y="421"/>
                      <a:pt x="1168" y="334"/>
                      <a:pt x="1355" y="189"/>
                    </a:cubicBezTo>
                    <a:cubicBezTo>
                      <a:pt x="1167" y="0"/>
                      <a:pt x="1167" y="0"/>
                      <a:pt x="1167" y="0"/>
                    </a:cubicBezTo>
                    <a:cubicBezTo>
                      <a:pt x="1029" y="99"/>
                      <a:pt x="860" y="157"/>
                      <a:pt x="678" y="157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4288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8" name="Freeform 9"/>
              <p:cNvSpPr>
                <a:spLocks/>
              </p:cNvSpPr>
              <p:nvPr/>
            </p:nvSpPr>
            <p:spPr bwMode="gray">
              <a:xfrm>
                <a:off x="2738436" y="5727497"/>
                <a:ext cx="3671887" cy="779465"/>
              </a:xfrm>
              <a:custGeom>
                <a:avLst/>
                <a:gdLst>
                  <a:gd name="T0" fmla="*/ 490 w 979"/>
                  <a:gd name="T1" fmla="*/ 208 h 208"/>
                  <a:gd name="T2" fmla="*/ 979 w 979"/>
                  <a:gd name="T3" fmla="*/ 51 h 208"/>
                  <a:gd name="T4" fmla="*/ 927 w 979"/>
                  <a:gd name="T5" fmla="*/ 0 h 208"/>
                  <a:gd name="T6" fmla="*/ 490 w 979"/>
                  <a:gd name="T7" fmla="*/ 136 h 208"/>
                  <a:gd name="T8" fmla="*/ 88 w 979"/>
                  <a:gd name="T9" fmla="*/ 23 h 208"/>
                  <a:gd name="T10" fmla="*/ 52 w 979"/>
                  <a:gd name="T11" fmla="*/ 0 h 208"/>
                  <a:gd name="T12" fmla="*/ 0 w 979"/>
                  <a:gd name="T13" fmla="*/ 51 h 208"/>
                  <a:gd name="T14" fmla="*/ 51 w 979"/>
                  <a:gd name="T15" fmla="*/ 85 h 208"/>
                  <a:gd name="T16" fmla="*/ 490 w 979"/>
                  <a:gd name="T17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9" h="208">
                    <a:moveTo>
                      <a:pt x="490" y="208"/>
                    </a:moveTo>
                    <a:cubicBezTo>
                      <a:pt x="672" y="208"/>
                      <a:pt x="841" y="150"/>
                      <a:pt x="979" y="51"/>
                    </a:cubicBezTo>
                    <a:cubicBezTo>
                      <a:pt x="927" y="0"/>
                      <a:pt x="927" y="0"/>
                      <a:pt x="927" y="0"/>
                    </a:cubicBezTo>
                    <a:cubicBezTo>
                      <a:pt x="803" y="85"/>
                      <a:pt x="652" y="136"/>
                      <a:pt x="490" y="136"/>
                    </a:cubicBezTo>
                    <a:cubicBezTo>
                      <a:pt x="343" y="136"/>
                      <a:pt x="205" y="95"/>
                      <a:pt x="88" y="23"/>
                    </a:cubicBezTo>
                    <a:cubicBezTo>
                      <a:pt x="76" y="16"/>
                      <a:pt x="64" y="8"/>
                      <a:pt x="52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7" y="63"/>
                      <a:pt x="34" y="74"/>
                      <a:pt x="51" y="85"/>
                    </a:cubicBezTo>
                    <a:cubicBezTo>
                      <a:pt x="179" y="163"/>
                      <a:pt x="329" y="208"/>
                      <a:pt x="490" y="2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4288" cap="flat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7" name="Rechteck 36"/>
            <p:cNvSpPr/>
            <p:nvPr/>
          </p:nvSpPr>
          <p:spPr bwMode="gray">
            <a:xfrm rot="2700000">
              <a:off x="1590506" y="2953066"/>
              <a:ext cx="111601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KAYIT (VERİ)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8" name="Rechteck 37"/>
          <p:cNvSpPr/>
          <p:nvPr/>
        </p:nvSpPr>
        <p:spPr bwMode="gray">
          <a:xfrm rot="2700000">
            <a:off x="4984055" y="3558919"/>
            <a:ext cx="9701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RAPOR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İSTATİSTİK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8" name="Gruppieren 47"/>
          <p:cNvGrpSpPr/>
          <p:nvPr/>
        </p:nvGrpSpPr>
        <p:grpSpPr bwMode="gray">
          <a:xfrm>
            <a:off x="10081725" y="2380639"/>
            <a:ext cx="1733867" cy="1721660"/>
            <a:chOff x="417513" y="-874711"/>
            <a:chExt cx="8313737" cy="8255205"/>
          </a:xfrm>
        </p:grpSpPr>
        <p:sp>
          <p:nvSpPr>
            <p:cNvPr id="69" name="Freeform 6"/>
            <p:cNvSpPr>
              <a:spLocks/>
            </p:cNvSpPr>
            <p:nvPr/>
          </p:nvSpPr>
          <p:spPr bwMode="gray">
            <a:xfrm>
              <a:off x="417513" y="-874711"/>
              <a:ext cx="8313737" cy="5316537"/>
            </a:xfrm>
            <a:custGeom>
              <a:avLst/>
              <a:gdLst>
                <a:gd name="T0" fmla="*/ 264 w 2217"/>
                <a:gd name="T1" fmla="*/ 1108 h 1418"/>
                <a:gd name="T2" fmla="*/ 670 w 2217"/>
                <a:gd name="T3" fmla="*/ 387 h 1418"/>
                <a:gd name="T4" fmla="*/ 1109 w 2217"/>
                <a:gd name="T5" fmla="*/ 264 h 1418"/>
                <a:gd name="T6" fmla="*/ 1953 w 2217"/>
                <a:gd name="T7" fmla="*/ 1108 h 1418"/>
                <a:gd name="T8" fmla="*/ 1948 w 2217"/>
                <a:gd name="T9" fmla="*/ 1193 h 1418"/>
                <a:gd name="T10" fmla="*/ 2173 w 2217"/>
                <a:gd name="T11" fmla="*/ 1418 h 1418"/>
                <a:gd name="T12" fmla="*/ 2217 w 2217"/>
                <a:gd name="T13" fmla="*/ 1108 h 1418"/>
                <a:gd name="T14" fmla="*/ 1109 w 2217"/>
                <a:gd name="T15" fmla="*/ 0 h 1418"/>
                <a:gd name="T16" fmla="*/ 0 w 2217"/>
                <a:gd name="T17" fmla="*/ 1108 h 1418"/>
                <a:gd name="T18" fmla="*/ 44 w 2217"/>
                <a:gd name="T19" fmla="*/ 1418 h 1418"/>
                <a:gd name="T20" fmla="*/ 269 w 2217"/>
                <a:gd name="T21" fmla="*/ 1193 h 1418"/>
                <a:gd name="T22" fmla="*/ 264 w 2217"/>
                <a:gd name="T23" fmla="*/ 1108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7" h="1418">
                  <a:moveTo>
                    <a:pt x="264" y="1108"/>
                  </a:moveTo>
                  <a:cubicBezTo>
                    <a:pt x="264" y="803"/>
                    <a:pt x="427" y="535"/>
                    <a:pt x="670" y="387"/>
                  </a:cubicBezTo>
                  <a:cubicBezTo>
                    <a:pt x="798" y="309"/>
                    <a:pt x="948" y="264"/>
                    <a:pt x="1109" y="264"/>
                  </a:cubicBezTo>
                  <a:cubicBezTo>
                    <a:pt x="1575" y="264"/>
                    <a:pt x="1953" y="642"/>
                    <a:pt x="1953" y="1108"/>
                  </a:cubicBezTo>
                  <a:cubicBezTo>
                    <a:pt x="1953" y="1137"/>
                    <a:pt x="1951" y="1165"/>
                    <a:pt x="1948" y="1193"/>
                  </a:cubicBezTo>
                  <a:cubicBezTo>
                    <a:pt x="2173" y="1418"/>
                    <a:pt x="2173" y="1418"/>
                    <a:pt x="2173" y="1418"/>
                  </a:cubicBezTo>
                  <a:cubicBezTo>
                    <a:pt x="2201" y="1319"/>
                    <a:pt x="2217" y="1216"/>
                    <a:pt x="2217" y="1108"/>
                  </a:cubicBezTo>
                  <a:cubicBezTo>
                    <a:pt x="2217" y="496"/>
                    <a:pt x="1721" y="0"/>
                    <a:pt x="1109" y="0"/>
                  </a:cubicBezTo>
                  <a:cubicBezTo>
                    <a:pt x="496" y="0"/>
                    <a:pt x="0" y="496"/>
                    <a:pt x="0" y="1108"/>
                  </a:cubicBezTo>
                  <a:cubicBezTo>
                    <a:pt x="0" y="1216"/>
                    <a:pt x="16" y="1319"/>
                    <a:pt x="44" y="1418"/>
                  </a:cubicBezTo>
                  <a:cubicBezTo>
                    <a:pt x="269" y="1193"/>
                    <a:pt x="269" y="1193"/>
                    <a:pt x="269" y="1193"/>
                  </a:cubicBezTo>
                  <a:cubicBezTo>
                    <a:pt x="266" y="1165"/>
                    <a:pt x="264" y="1137"/>
                    <a:pt x="264" y="110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0" name="Freeform 7"/>
            <p:cNvSpPr>
              <a:spLocks/>
            </p:cNvSpPr>
            <p:nvPr/>
          </p:nvSpPr>
          <p:spPr bwMode="gray">
            <a:xfrm>
              <a:off x="1406525" y="67475"/>
              <a:ext cx="6334124" cy="3484564"/>
            </a:xfrm>
            <a:custGeom>
              <a:avLst/>
              <a:gdLst>
                <a:gd name="T0" fmla="*/ 72 w 1689"/>
                <a:gd name="T1" fmla="*/ 844 h 929"/>
                <a:gd name="T2" fmla="*/ 443 w 1689"/>
                <a:gd name="T3" fmla="*/ 184 h 929"/>
                <a:gd name="T4" fmla="*/ 845 w 1689"/>
                <a:gd name="T5" fmla="*/ 72 h 929"/>
                <a:gd name="T6" fmla="*/ 1617 w 1689"/>
                <a:gd name="T7" fmla="*/ 844 h 929"/>
                <a:gd name="T8" fmla="*/ 1617 w 1689"/>
                <a:gd name="T9" fmla="*/ 861 h 929"/>
                <a:gd name="T10" fmla="*/ 1684 w 1689"/>
                <a:gd name="T11" fmla="*/ 929 h 929"/>
                <a:gd name="T12" fmla="*/ 1689 w 1689"/>
                <a:gd name="T13" fmla="*/ 844 h 929"/>
                <a:gd name="T14" fmla="*/ 845 w 1689"/>
                <a:gd name="T15" fmla="*/ 0 h 929"/>
                <a:gd name="T16" fmla="*/ 406 w 1689"/>
                <a:gd name="T17" fmla="*/ 123 h 929"/>
                <a:gd name="T18" fmla="*/ 0 w 1689"/>
                <a:gd name="T19" fmla="*/ 844 h 929"/>
                <a:gd name="T20" fmla="*/ 5 w 1689"/>
                <a:gd name="T21" fmla="*/ 929 h 929"/>
                <a:gd name="T22" fmla="*/ 73 w 1689"/>
                <a:gd name="T23" fmla="*/ 861 h 929"/>
                <a:gd name="T24" fmla="*/ 72 w 1689"/>
                <a:gd name="T25" fmla="*/ 844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9" h="929">
                  <a:moveTo>
                    <a:pt x="72" y="844"/>
                  </a:moveTo>
                  <a:cubicBezTo>
                    <a:pt x="72" y="565"/>
                    <a:pt x="221" y="320"/>
                    <a:pt x="443" y="184"/>
                  </a:cubicBezTo>
                  <a:cubicBezTo>
                    <a:pt x="560" y="113"/>
                    <a:pt x="698" y="72"/>
                    <a:pt x="845" y="72"/>
                  </a:cubicBezTo>
                  <a:cubicBezTo>
                    <a:pt x="1271" y="72"/>
                    <a:pt x="1617" y="418"/>
                    <a:pt x="1617" y="844"/>
                  </a:cubicBezTo>
                  <a:cubicBezTo>
                    <a:pt x="1617" y="850"/>
                    <a:pt x="1617" y="856"/>
                    <a:pt x="1617" y="861"/>
                  </a:cubicBezTo>
                  <a:cubicBezTo>
                    <a:pt x="1684" y="929"/>
                    <a:pt x="1684" y="929"/>
                    <a:pt x="1684" y="929"/>
                  </a:cubicBezTo>
                  <a:cubicBezTo>
                    <a:pt x="1687" y="901"/>
                    <a:pt x="1689" y="873"/>
                    <a:pt x="1689" y="844"/>
                  </a:cubicBezTo>
                  <a:cubicBezTo>
                    <a:pt x="1689" y="378"/>
                    <a:pt x="1311" y="0"/>
                    <a:pt x="845" y="0"/>
                  </a:cubicBezTo>
                  <a:cubicBezTo>
                    <a:pt x="684" y="0"/>
                    <a:pt x="534" y="45"/>
                    <a:pt x="406" y="123"/>
                  </a:cubicBezTo>
                  <a:cubicBezTo>
                    <a:pt x="163" y="271"/>
                    <a:pt x="0" y="539"/>
                    <a:pt x="0" y="844"/>
                  </a:cubicBezTo>
                  <a:cubicBezTo>
                    <a:pt x="0" y="873"/>
                    <a:pt x="2" y="901"/>
                    <a:pt x="5" y="929"/>
                  </a:cubicBezTo>
                  <a:cubicBezTo>
                    <a:pt x="73" y="861"/>
                    <a:pt x="73" y="861"/>
                    <a:pt x="73" y="861"/>
                  </a:cubicBezTo>
                  <a:cubicBezTo>
                    <a:pt x="72" y="856"/>
                    <a:pt x="72" y="850"/>
                    <a:pt x="72" y="844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1" name="Freeform 8"/>
            <p:cNvSpPr>
              <a:spLocks/>
            </p:cNvSpPr>
            <p:nvPr/>
          </p:nvSpPr>
          <p:spPr bwMode="gray">
            <a:xfrm>
              <a:off x="2033588" y="5800930"/>
              <a:ext cx="5081586" cy="1579564"/>
            </a:xfrm>
            <a:custGeom>
              <a:avLst/>
              <a:gdLst>
                <a:gd name="T0" fmla="*/ 678 w 1355"/>
                <a:gd name="T1" fmla="*/ 157 h 421"/>
                <a:gd name="T2" fmla="*/ 239 w 1355"/>
                <a:gd name="T3" fmla="*/ 34 h 421"/>
                <a:gd name="T4" fmla="*/ 188 w 1355"/>
                <a:gd name="T5" fmla="*/ 0 h 421"/>
                <a:gd name="T6" fmla="*/ 0 w 1355"/>
                <a:gd name="T7" fmla="*/ 189 h 421"/>
                <a:gd name="T8" fmla="*/ 678 w 1355"/>
                <a:gd name="T9" fmla="*/ 421 h 421"/>
                <a:gd name="T10" fmla="*/ 1355 w 1355"/>
                <a:gd name="T11" fmla="*/ 189 h 421"/>
                <a:gd name="T12" fmla="*/ 1167 w 1355"/>
                <a:gd name="T13" fmla="*/ 0 h 421"/>
                <a:gd name="T14" fmla="*/ 678 w 1355"/>
                <a:gd name="T15" fmla="*/ 15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5" h="421">
                  <a:moveTo>
                    <a:pt x="678" y="157"/>
                  </a:moveTo>
                  <a:cubicBezTo>
                    <a:pt x="517" y="157"/>
                    <a:pt x="367" y="112"/>
                    <a:pt x="239" y="34"/>
                  </a:cubicBezTo>
                  <a:cubicBezTo>
                    <a:pt x="222" y="23"/>
                    <a:pt x="205" y="12"/>
                    <a:pt x="188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187" y="334"/>
                    <a:pt x="422" y="421"/>
                    <a:pt x="678" y="421"/>
                  </a:cubicBezTo>
                  <a:cubicBezTo>
                    <a:pt x="933" y="421"/>
                    <a:pt x="1168" y="334"/>
                    <a:pt x="1355" y="189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029" y="99"/>
                    <a:pt x="860" y="157"/>
                    <a:pt x="678" y="15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72" name="Freeform 9"/>
            <p:cNvSpPr>
              <a:spLocks/>
            </p:cNvSpPr>
            <p:nvPr/>
          </p:nvSpPr>
          <p:spPr bwMode="gray">
            <a:xfrm>
              <a:off x="2738436" y="5668964"/>
              <a:ext cx="3671887" cy="779465"/>
            </a:xfrm>
            <a:custGeom>
              <a:avLst/>
              <a:gdLst>
                <a:gd name="T0" fmla="*/ 490 w 979"/>
                <a:gd name="T1" fmla="*/ 208 h 208"/>
                <a:gd name="T2" fmla="*/ 979 w 979"/>
                <a:gd name="T3" fmla="*/ 51 h 208"/>
                <a:gd name="T4" fmla="*/ 927 w 979"/>
                <a:gd name="T5" fmla="*/ 0 h 208"/>
                <a:gd name="T6" fmla="*/ 490 w 979"/>
                <a:gd name="T7" fmla="*/ 136 h 208"/>
                <a:gd name="T8" fmla="*/ 88 w 979"/>
                <a:gd name="T9" fmla="*/ 23 h 208"/>
                <a:gd name="T10" fmla="*/ 52 w 979"/>
                <a:gd name="T11" fmla="*/ 0 h 208"/>
                <a:gd name="T12" fmla="*/ 0 w 979"/>
                <a:gd name="T13" fmla="*/ 51 h 208"/>
                <a:gd name="T14" fmla="*/ 51 w 979"/>
                <a:gd name="T15" fmla="*/ 85 h 208"/>
                <a:gd name="T16" fmla="*/ 490 w 979"/>
                <a:gd name="T1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9" h="208">
                  <a:moveTo>
                    <a:pt x="490" y="208"/>
                  </a:moveTo>
                  <a:cubicBezTo>
                    <a:pt x="672" y="208"/>
                    <a:pt x="841" y="150"/>
                    <a:pt x="979" y="51"/>
                  </a:cubicBezTo>
                  <a:cubicBezTo>
                    <a:pt x="927" y="0"/>
                    <a:pt x="927" y="0"/>
                    <a:pt x="927" y="0"/>
                  </a:cubicBezTo>
                  <a:cubicBezTo>
                    <a:pt x="803" y="85"/>
                    <a:pt x="652" y="136"/>
                    <a:pt x="490" y="136"/>
                  </a:cubicBezTo>
                  <a:cubicBezTo>
                    <a:pt x="343" y="136"/>
                    <a:pt x="205" y="95"/>
                    <a:pt x="88" y="23"/>
                  </a:cubicBezTo>
                  <a:cubicBezTo>
                    <a:pt x="76" y="16"/>
                    <a:pt x="64" y="8"/>
                    <a:pt x="52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7" y="63"/>
                    <a:pt x="34" y="74"/>
                    <a:pt x="51" y="85"/>
                  </a:cubicBezTo>
                  <a:cubicBezTo>
                    <a:pt x="179" y="163"/>
                    <a:pt x="329" y="208"/>
                    <a:pt x="490" y="208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49" name="Gruppieren 48"/>
          <p:cNvGrpSpPr/>
          <p:nvPr/>
        </p:nvGrpSpPr>
        <p:grpSpPr bwMode="gray">
          <a:xfrm rot="10800000">
            <a:off x="8492500" y="3491697"/>
            <a:ext cx="1733867" cy="1733867"/>
            <a:chOff x="417513" y="-903979"/>
            <a:chExt cx="8313737" cy="8313738"/>
          </a:xfrm>
        </p:grpSpPr>
        <p:sp>
          <p:nvSpPr>
            <p:cNvPr id="65" name="Freeform 6"/>
            <p:cNvSpPr>
              <a:spLocks/>
            </p:cNvSpPr>
            <p:nvPr/>
          </p:nvSpPr>
          <p:spPr bwMode="gray">
            <a:xfrm>
              <a:off x="417513" y="-903979"/>
              <a:ext cx="8313737" cy="5316538"/>
            </a:xfrm>
            <a:custGeom>
              <a:avLst/>
              <a:gdLst>
                <a:gd name="T0" fmla="*/ 264 w 2217"/>
                <a:gd name="T1" fmla="*/ 1108 h 1418"/>
                <a:gd name="T2" fmla="*/ 670 w 2217"/>
                <a:gd name="T3" fmla="*/ 387 h 1418"/>
                <a:gd name="T4" fmla="*/ 1109 w 2217"/>
                <a:gd name="T5" fmla="*/ 264 h 1418"/>
                <a:gd name="T6" fmla="*/ 1953 w 2217"/>
                <a:gd name="T7" fmla="*/ 1108 h 1418"/>
                <a:gd name="T8" fmla="*/ 1948 w 2217"/>
                <a:gd name="T9" fmla="*/ 1193 h 1418"/>
                <a:gd name="T10" fmla="*/ 2173 w 2217"/>
                <a:gd name="T11" fmla="*/ 1418 h 1418"/>
                <a:gd name="T12" fmla="*/ 2217 w 2217"/>
                <a:gd name="T13" fmla="*/ 1108 h 1418"/>
                <a:gd name="T14" fmla="*/ 1109 w 2217"/>
                <a:gd name="T15" fmla="*/ 0 h 1418"/>
                <a:gd name="T16" fmla="*/ 0 w 2217"/>
                <a:gd name="T17" fmla="*/ 1108 h 1418"/>
                <a:gd name="T18" fmla="*/ 44 w 2217"/>
                <a:gd name="T19" fmla="*/ 1418 h 1418"/>
                <a:gd name="T20" fmla="*/ 269 w 2217"/>
                <a:gd name="T21" fmla="*/ 1193 h 1418"/>
                <a:gd name="T22" fmla="*/ 264 w 2217"/>
                <a:gd name="T23" fmla="*/ 1108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7" h="1418">
                  <a:moveTo>
                    <a:pt x="264" y="1108"/>
                  </a:moveTo>
                  <a:cubicBezTo>
                    <a:pt x="264" y="803"/>
                    <a:pt x="427" y="535"/>
                    <a:pt x="670" y="387"/>
                  </a:cubicBezTo>
                  <a:cubicBezTo>
                    <a:pt x="798" y="309"/>
                    <a:pt x="948" y="264"/>
                    <a:pt x="1109" y="264"/>
                  </a:cubicBezTo>
                  <a:cubicBezTo>
                    <a:pt x="1575" y="264"/>
                    <a:pt x="1953" y="642"/>
                    <a:pt x="1953" y="1108"/>
                  </a:cubicBezTo>
                  <a:cubicBezTo>
                    <a:pt x="1953" y="1137"/>
                    <a:pt x="1951" y="1165"/>
                    <a:pt x="1948" y="1193"/>
                  </a:cubicBezTo>
                  <a:cubicBezTo>
                    <a:pt x="2173" y="1418"/>
                    <a:pt x="2173" y="1418"/>
                    <a:pt x="2173" y="1418"/>
                  </a:cubicBezTo>
                  <a:cubicBezTo>
                    <a:pt x="2201" y="1319"/>
                    <a:pt x="2217" y="1216"/>
                    <a:pt x="2217" y="1108"/>
                  </a:cubicBezTo>
                  <a:cubicBezTo>
                    <a:pt x="2217" y="496"/>
                    <a:pt x="1721" y="0"/>
                    <a:pt x="1109" y="0"/>
                  </a:cubicBezTo>
                  <a:cubicBezTo>
                    <a:pt x="496" y="0"/>
                    <a:pt x="0" y="496"/>
                    <a:pt x="0" y="1108"/>
                  </a:cubicBezTo>
                  <a:cubicBezTo>
                    <a:pt x="0" y="1216"/>
                    <a:pt x="16" y="1319"/>
                    <a:pt x="44" y="1418"/>
                  </a:cubicBezTo>
                  <a:cubicBezTo>
                    <a:pt x="269" y="1193"/>
                    <a:pt x="269" y="1193"/>
                    <a:pt x="269" y="1193"/>
                  </a:cubicBezTo>
                  <a:cubicBezTo>
                    <a:pt x="266" y="1165"/>
                    <a:pt x="264" y="1137"/>
                    <a:pt x="264" y="110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gray">
            <a:xfrm>
              <a:off x="1406525" y="49913"/>
              <a:ext cx="6334124" cy="3484565"/>
            </a:xfrm>
            <a:custGeom>
              <a:avLst/>
              <a:gdLst>
                <a:gd name="T0" fmla="*/ 72 w 1689"/>
                <a:gd name="T1" fmla="*/ 844 h 929"/>
                <a:gd name="T2" fmla="*/ 443 w 1689"/>
                <a:gd name="T3" fmla="*/ 184 h 929"/>
                <a:gd name="T4" fmla="*/ 845 w 1689"/>
                <a:gd name="T5" fmla="*/ 72 h 929"/>
                <a:gd name="T6" fmla="*/ 1617 w 1689"/>
                <a:gd name="T7" fmla="*/ 844 h 929"/>
                <a:gd name="T8" fmla="*/ 1617 w 1689"/>
                <a:gd name="T9" fmla="*/ 861 h 929"/>
                <a:gd name="T10" fmla="*/ 1684 w 1689"/>
                <a:gd name="T11" fmla="*/ 929 h 929"/>
                <a:gd name="T12" fmla="*/ 1689 w 1689"/>
                <a:gd name="T13" fmla="*/ 844 h 929"/>
                <a:gd name="T14" fmla="*/ 845 w 1689"/>
                <a:gd name="T15" fmla="*/ 0 h 929"/>
                <a:gd name="T16" fmla="*/ 406 w 1689"/>
                <a:gd name="T17" fmla="*/ 123 h 929"/>
                <a:gd name="T18" fmla="*/ 0 w 1689"/>
                <a:gd name="T19" fmla="*/ 844 h 929"/>
                <a:gd name="T20" fmla="*/ 5 w 1689"/>
                <a:gd name="T21" fmla="*/ 929 h 929"/>
                <a:gd name="T22" fmla="*/ 73 w 1689"/>
                <a:gd name="T23" fmla="*/ 861 h 929"/>
                <a:gd name="T24" fmla="*/ 72 w 1689"/>
                <a:gd name="T25" fmla="*/ 844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9" h="929">
                  <a:moveTo>
                    <a:pt x="72" y="844"/>
                  </a:moveTo>
                  <a:cubicBezTo>
                    <a:pt x="72" y="565"/>
                    <a:pt x="221" y="320"/>
                    <a:pt x="443" y="184"/>
                  </a:cubicBezTo>
                  <a:cubicBezTo>
                    <a:pt x="560" y="113"/>
                    <a:pt x="698" y="72"/>
                    <a:pt x="845" y="72"/>
                  </a:cubicBezTo>
                  <a:cubicBezTo>
                    <a:pt x="1271" y="72"/>
                    <a:pt x="1617" y="418"/>
                    <a:pt x="1617" y="844"/>
                  </a:cubicBezTo>
                  <a:cubicBezTo>
                    <a:pt x="1617" y="850"/>
                    <a:pt x="1617" y="856"/>
                    <a:pt x="1617" y="861"/>
                  </a:cubicBezTo>
                  <a:cubicBezTo>
                    <a:pt x="1684" y="929"/>
                    <a:pt x="1684" y="929"/>
                    <a:pt x="1684" y="929"/>
                  </a:cubicBezTo>
                  <a:cubicBezTo>
                    <a:pt x="1687" y="901"/>
                    <a:pt x="1689" y="873"/>
                    <a:pt x="1689" y="844"/>
                  </a:cubicBezTo>
                  <a:cubicBezTo>
                    <a:pt x="1689" y="378"/>
                    <a:pt x="1311" y="0"/>
                    <a:pt x="845" y="0"/>
                  </a:cubicBezTo>
                  <a:cubicBezTo>
                    <a:pt x="684" y="0"/>
                    <a:pt x="534" y="45"/>
                    <a:pt x="406" y="123"/>
                  </a:cubicBezTo>
                  <a:cubicBezTo>
                    <a:pt x="163" y="271"/>
                    <a:pt x="0" y="539"/>
                    <a:pt x="0" y="844"/>
                  </a:cubicBezTo>
                  <a:cubicBezTo>
                    <a:pt x="0" y="873"/>
                    <a:pt x="2" y="901"/>
                    <a:pt x="5" y="929"/>
                  </a:cubicBezTo>
                  <a:cubicBezTo>
                    <a:pt x="73" y="861"/>
                    <a:pt x="73" y="861"/>
                    <a:pt x="73" y="861"/>
                  </a:cubicBezTo>
                  <a:cubicBezTo>
                    <a:pt x="72" y="856"/>
                    <a:pt x="72" y="850"/>
                    <a:pt x="72" y="844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67" name="Freeform 8"/>
            <p:cNvSpPr>
              <a:spLocks/>
            </p:cNvSpPr>
            <p:nvPr/>
          </p:nvSpPr>
          <p:spPr bwMode="gray">
            <a:xfrm>
              <a:off x="2033588" y="5830195"/>
              <a:ext cx="5081586" cy="1579564"/>
            </a:xfrm>
            <a:custGeom>
              <a:avLst/>
              <a:gdLst>
                <a:gd name="T0" fmla="*/ 678 w 1355"/>
                <a:gd name="T1" fmla="*/ 157 h 421"/>
                <a:gd name="T2" fmla="*/ 239 w 1355"/>
                <a:gd name="T3" fmla="*/ 34 h 421"/>
                <a:gd name="T4" fmla="*/ 188 w 1355"/>
                <a:gd name="T5" fmla="*/ 0 h 421"/>
                <a:gd name="T6" fmla="*/ 0 w 1355"/>
                <a:gd name="T7" fmla="*/ 189 h 421"/>
                <a:gd name="T8" fmla="*/ 678 w 1355"/>
                <a:gd name="T9" fmla="*/ 421 h 421"/>
                <a:gd name="T10" fmla="*/ 1355 w 1355"/>
                <a:gd name="T11" fmla="*/ 189 h 421"/>
                <a:gd name="T12" fmla="*/ 1167 w 1355"/>
                <a:gd name="T13" fmla="*/ 0 h 421"/>
                <a:gd name="T14" fmla="*/ 678 w 1355"/>
                <a:gd name="T15" fmla="*/ 15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5" h="421">
                  <a:moveTo>
                    <a:pt x="678" y="157"/>
                  </a:moveTo>
                  <a:cubicBezTo>
                    <a:pt x="517" y="157"/>
                    <a:pt x="367" y="112"/>
                    <a:pt x="239" y="34"/>
                  </a:cubicBezTo>
                  <a:cubicBezTo>
                    <a:pt x="222" y="23"/>
                    <a:pt x="205" y="12"/>
                    <a:pt x="188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187" y="334"/>
                    <a:pt x="422" y="421"/>
                    <a:pt x="678" y="421"/>
                  </a:cubicBezTo>
                  <a:cubicBezTo>
                    <a:pt x="933" y="421"/>
                    <a:pt x="1168" y="334"/>
                    <a:pt x="1355" y="189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029" y="99"/>
                    <a:pt x="860" y="157"/>
                    <a:pt x="678" y="15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4288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  <p:sp>
          <p:nvSpPr>
            <p:cNvPr id="68" name="Freeform 9"/>
            <p:cNvSpPr>
              <a:spLocks/>
            </p:cNvSpPr>
            <p:nvPr/>
          </p:nvSpPr>
          <p:spPr bwMode="gray">
            <a:xfrm>
              <a:off x="2738441" y="5668959"/>
              <a:ext cx="3671887" cy="779465"/>
            </a:xfrm>
            <a:custGeom>
              <a:avLst/>
              <a:gdLst>
                <a:gd name="T0" fmla="*/ 490 w 979"/>
                <a:gd name="T1" fmla="*/ 208 h 208"/>
                <a:gd name="T2" fmla="*/ 979 w 979"/>
                <a:gd name="T3" fmla="*/ 51 h 208"/>
                <a:gd name="T4" fmla="*/ 927 w 979"/>
                <a:gd name="T5" fmla="*/ 0 h 208"/>
                <a:gd name="T6" fmla="*/ 490 w 979"/>
                <a:gd name="T7" fmla="*/ 136 h 208"/>
                <a:gd name="T8" fmla="*/ 88 w 979"/>
                <a:gd name="T9" fmla="*/ 23 h 208"/>
                <a:gd name="T10" fmla="*/ 52 w 979"/>
                <a:gd name="T11" fmla="*/ 0 h 208"/>
                <a:gd name="T12" fmla="*/ 0 w 979"/>
                <a:gd name="T13" fmla="*/ 51 h 208"/>
                <a:gd name="T14" fmla="*/ 51 w 979"/>
                <a:gd name="T15" fmla="*/ 85 h 208"/>
                <a:gd name="T16" fmla="*/ 490 w 979"/>
                <a:gd name="T17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9" h="208">
                  <a:moveTo>
                    <a:pt x="490" y="208"/>
                  </a:moveTo>
                  <a:cubicBezTo>
                    <a:pt x="672" y="208"/>
                    <a:pt x="841" y="150"/>
                    <a:pt x="979" y="51"/>
                  </a:cubicBezTo>
                  <a:cubicBezTo>
                    <a:pt x="927" y="0"/>
                    <a:pt x="927" y="0"/>
                    <a:pt x="927" y="0"/>
                  </a:cubicBezTo>
                  <a:cubicBezTo>
                    <a:pt x="803" y="85"/>
                    <a:pt x="652" y="136"/>
                    <a:pt x="490" y="136"/>
                  </a:cubicBezTo>
                  <a:cubicBezTo>
                    <a:pt x="343" y="136"/>
                    <a:pt x="205" y="95"/>
                    <a:pt x="88" y="23"/>
                  </a:cubicBezTo>
                  <a:cubicBezTo>
                    <a:pt x="76" y="16"/>
                    <a:pt x="64" y="8"/>
                    <a:pt x="52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7" y="63"/>
                    <a:pt x="34" y="74"/>
                    <a:pt x="51" y="85"/>
                  </a:cubicBezTo>
                  <a:cubicBezTo>
                    <a:pt x="179" y="163"/>
                    <a:pt x="329" y="208"/>
                    <a:pt x="490" y="208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</a:endParaRPr>
            </a:p>
          </p:txBody>
        </p:sp>
      </p:grpSp>
      <p:sp>
        <p:nvSpPr>
          <p:cNvPr id="50" name="Ellipse 49"/>
          <p:cNvSpPr/>
          <p:nvPr/>
        </p:nvSpPr>
        <p:spPr bwMode="gray">
          <a:xfrm>
            <a:off x="10568921" y="2861328"/>
            <a:ext cx="784696" cy="7846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51" name="Ellipse 50"/>
          <p:cNvSpPr/>
          <p:nvPr/>
        </p:nvSpPr>
        <p:spPr bwMode="gray">
          <a:xfrm>
            <a:off x="8967084" y="3960178"/>
            <a:ext cx="784696" cy="7846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52" name="Rechteck 51"/>
          <p:cNvSpPr/>
          <p:nvPr/>
        </p:nvSpPr>
        <p:spPr bwMode="gray">
          <a:xfrm rot="18948377">
            <a:off x="9558025" y="3657931"/>
            <a:ext cx="121539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PROJEKSİYON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3" name="Rechteck 52"/>
          <p:cNvSpPr/>
          <p:nvPr/>
        </p:nvSpPr>
        <p:spPr bwMode="gray">
          <a:xfrm rot="2700000">
            <a:off x="8219400" y="3666640"/>
            <a:ext cx="76014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ANALİZ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9" name="Gruppieren 58"/>
          <p:cNvGrpSpPr/>
          <p:nvPr/>
        </p:nvGrpSpPr>
        <p:grpSpPr bwMode="gray">
          <a:xfrm>
            <a:off x="9093008" y="4117244"/>
            <a:ext cx="533180" cy="470565"/>
            <a:chOff x="4822825" y="2565926"/>
            <a:chExt cx="892175" cy="787400"/>
          </a:xfrm>
          <a:solidFill>
            <a:srgbClr val="FFFFFF"/>
          </a:solidFill>
        </p:grpSpPr>
        <p:sp>
          <p:nvSpPr>
            <p:cNvPr id="63" name="Freeform 17"/>
            <p:cNvSpPr>
              <a:spLocks noEditPoints="1"/>
            </p:cNvSpPr>
            <p:nvPr/>
          </p:nvSpPr>
          <p:spPr bwMode="gray">
            <a:xfrm>
              <a:off x="4822825" y="2565926"/>
              <a:ext cx="390525" cy="787400"/>
            </a:xfrm>
            <a:custGeom>
              <a:avLst/>
              <a:gdLst>
                <a:gd name="T0" fmla="*/ 52 w 104"/>
                <a:gd name="T1" fmla="*/ 0 h 210"/>
                <a:gd name="T2" fmla="*/ 91 w 104"/>
                <a:gd name="T3" fmla="*/ 14 h 210"/>
                <a:gd name="T4" fmla="*/ 104 w 104"/>
                <a:gd name="T5" fmla="*/ 56 h 210"/>
                <a:gd name="T6" fmla="*/ 104 w 104"/>
                <a:gd name="T7" fmla="*/ 154 h 210"/>
                <a:gd name="T8" fmla="*/ 91 w 104"/>
                <a:gd name="T9" fmla="*/ 195 h 210"/>
                <a:gd name="T10" fmla="*/ 52 w 104"/>
                <a:gd name="T11" fmla="*/ 210 h 210"/>
                <a:gd name="T12" fmla="*/ 14 w 104"/>
                <a:gd name="T13" fmla="*/ 195 h 210"/>
                <a:gd name="T14" fmla="*/ 0 w 104"/>
                <a:gd name="T15" fmla="*/ 154 h 210"/>
                <a:gd name="T16" fmla="*/ 0 w 104"/>
                <a:gd name="T17" fmla="*/ 56 h 210"/>
                <a:gd name="T18" fmla="*/ 14 w 104"/>
                <a:gd name="T19" fmla="*/ 14 h 210"/>
                <a:gd name="T20" fmla="*/ 52 w 104"/>
                <a:gd name="T21" fmla="*/ 0 h 210"/>
                <a:gd name="T22" fmla="*/ 52 w 104"/>
                <a:gd name="T23" fmla="*/ 21 h 210"/>
                <a:gd name="T24" fmla="*/ 25 w 104"/>
                <a:gd name="T25" fmla="*/ 56 h 210"/>
                <a:gd name="T26" fmla="*/ 25 w 104"/>
                <a:gd name="T27" fmla="*/ 154 h 210"/>
                <a:gd name="T28" fmla="*/ 52 w 104"/>
                <a:gd name="T29" fmla="*/ 189 h 210"/>
                <a:gd name="T30" fmla="*/ 79 w 104"/>
                <a:gd name="T31" fmla="*/ 154 h 210"/>
                <a:gd name="T32" fmla="*/ 79 w 104"/>
                <a:gd name="T33" fmla="*/ 56 h 210"/>
                <a:gd name="T34" fmla="*/ 52 w 104"/>
                <a:gd name="T35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10">
                  <a:moveTo>
                    <a:pt x="52" y="0"/>
                  </a:moveTo>
                  <a:cubicBezTo>
                    <a:pt x="69" y="0"/>
                    <a:pt x="82" y="5"/>
                    <a:pt x="91" y="14"/>
                  </a:cubicBezTo>
                  <a:cubicBezTo>
                    <a:pt x="100" y="24"/>
                    <a:pt x="104" y="38"/>
                    <a:pt x="104" y="56"/>
                  </a:cubicBezTo>
                  <a:cubicBezTo>
                    <a:pt x="104" y="154"/>
                    <a:pt x="104" y="154"/>
                    <a:pt x="104" y="154"/>
                  </a:cubicBezTo>
                  <a:cubicBezTo>
                    <a:pt x="104" y="172"/>
                    <a:pt x="100" y="186"/>
                    <a:pt x="91" y="195"/>
                  </a:cubicBezTo>
                  <a:cubicBezTo>
                    <a:pt x="82" y="205"/>
                    <a:pt x="69" y="210"/>
                    <a:pt x="52" y="210"/>
                  </a:cubicBezTo>
                  <a:cubicBezTo>
                    <a:pt x="35" y="210"/>
                    <a:pt x="23" y="205"/>
                    <a:pt x="14" y="195"/>
                  </a:cubicBezTo>
                  <a:cubicBezTo>
                    <a:pt x="5" y="186"/>
                    <a:pt x="0" y="172"/>
                    <a:pt x="0" y="15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8"/>
                    <a:pt x="5" y="24"/>
                    <a:pt x="14" y="14"/>
                  </a:cubicBezTo>
                  <a:cubicBezTo>
                    <a:pt x="23" y="5"/>
                    <a:pt x="35" y="0"/>
                    <a:pt x="52" y="0"/>
                  </a:cubicBezTo>
                  <a:close/>
                  <a:moveTo>
                    <a:pt x="52" y="21"/>
                  </a:moveTo>
                  <a:cubicBezTo>
                    <a:pt x="34" y="21"/>
                    <a:pt x="25" y="32"/>
                    <a:pt x="25" y="56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77"/>
                    <a:pt x="34" y="189"/>
                    <a:pt x="52" y="189"/>
                  </a:cubicBezTo>
                  <a:cubicBezTo>
                    <a:pt x="70" y="189"/>
                    <a:pt x="79" y="177"/>
                    <a:pt x="79" y="154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32"/>
                    <a:pt x="70" y="21"/>
                    <a:pt x="5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4" name="Freeform 18"/>
            <p:cNvSpPr>
              <a:spLocks noEditPoints="1"/>
            </p:cNvSpPr>
            <p:nvPr/>
          </p:nvSpPr>
          <p:spPr bwMode="gray">
            <a:xfrm>
              <a:off x="5321300" y="2565926"/>
              <a:ext cx="393700" cy="787400"/>
            </a:xfrm>
            <a:custGeom>
              <a:avLst/>
              <a:gdLst>
                <a:gd name="T0" fmla="*/ 52 w 105"/>
                <a:gd name="T1" fmla="*/ 0 h 210"/>
                <a:gd name="T2" fmla="*/ 91 w 105"/>
                <a:gd name="T3" fmla="*/ 13 h 210"/>
                <a:gd name="T4" fmla="*/ 105 w 105"/>
                <a:gd name="T5" fmla="*/ 50 h 210"/>
                <a:gd name="T6" fmla="*/ 105 w 105"/>
                <a:gd name="T7" fmla="*/ 56 h 210"/>
                <a:gd name="T8" fmla="*/ 79 w 105"/>
                <a:gd name="T9" fmla="*/ 56 h 210"/>
                <a:gd name="T10" fmla="*/ 79 w 105"/>
                <a:gd name="T11" fmla="*/ 50 h 210"/>
                <a:gd name="T12" fmla="*/ 72 w 105"/>
                <a:gd name="T13" fmla="*/ 28 h 210"/>
                <a:gd name="T14" fmla="*/ 52 w 105"/>
                <a:gd name="T15" fmla="*/ 21 h 210"/>
                <a:gd name="T16" fmla="*/ 26 w 105"/>
                <a:gd name="T17" fmla="*/ 56 h 210"/>
                <a:gd name="T18" fmla="*/ 26 w 105"/>
                <a:gd name="T19" fmla="*/ 87 h 210"/>
                <a:gd name="T20" fmla="*/ 56 w 105"/>
                <a:gd name="T21" fmla="*/ 75 h 210"/>
                <a:gd name="T22" fmla="*/ 105 w 105"/>
                <a:gd name="T23" fmla="*/ 131 h 210"/>
                <a:gd name="T24" fmla="*/ 105 w 105"/>
                <a:gd name="T25" fmla="*/ 154 h 210"/>
                <a:gd name="T26" fmla="*/ 91 w 105"/>
                <a:gd name="T27" fmla="*/ 195 h 210"/>
                <a:gd name="T28" fmla="*/ 52 w 105"/>
                <a:gd name="T29" fmla="*/ 210 h 210"/>
                <a:gd name="T30" fmla="*/ 14 w 105"/>
                <a:gd name="T31" fmla="*/ 195 h 210"/>
                <a:gd name="T32" fmla="*/ 0 w 105"/>
                <a:gd name="T33" fmla="*/ 154 h 210"/>
                <a:gd name="T34" fmla="*/ 0 w 105"/>
                <a:gd name="T35" fmla="*/ 56 h 210"/>
                <a:gd name="T36" fmla="*/ 14 w 105"/>
                <a:gd name="T37" fmla="*/ 14 h 210"/>
                <a:gd name="T38" fmla="*/ 52 w 105"/>
                <a:gd name="T39" fmla="*/ 0 h 210"/>
                <a:gd name="T40" fmla="*/ 26 w 105"/>
                <a:gd name="T41" fmla="*/ 131 h 210"/>
                <a:gd name="T42" fmla="*/ 26 w 105"/>
                <a:gd name="T43" fmla="*/ 154 h 210"/>
                <a:gd name="T44" fmla="*/ 52 w 105"/>
                <a:gd name="T45" fmla="*/ 189 h 210"/>
                <a:gd name="T46" fmla="*/ 79 w 105"/>
                <a:gd name="T47" fmla="*/ 154 h 210"/>
                <a:gd name="T48" fmla="*/ 79 w 105"/>
                <a:gd name="T49" fmla="*/ 131 h 210"/>
                <a:gd name="T50" fmla="*/ 73 w 105"/>
                <a:gd name="T51" fmla="*/ 105 h 210"/>
                <a:gd name="T52" fmla="*/ 52 w 105"/>
                <a:gd name="T53" fmla="*/ 96 h 210"/>
                <a:gd name="T54" fmla="*/ 33 w 105"/>
                <a:gd name="T55" fmla="*/ 105 h 210"/>
                <a:gd name="T56" fmla="*/ 26 w 105"/>
                <a:gd name="T57" fmla="*/ 13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5" h="210">
                  <a:moveTo>
                    <a:pt x="52" y="0"/>
                  </a:moveTo>
                  <a:cubicBezTo>
                    <a:pt x="69" y="0"/>
                    <a:pt x="82" y="4"/>
                    <a:pt x="91" y="13"/>
                  </a:cubicBezTo>
                  <a:cubicBezTo>
                    <a:pt x="100" y="22"/>
                    <a:pt x="105" y="34"/>
                    <a:pt x="105" y="50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40"/>
                    <a:pt x="77" y="33"/>
                    <a:pt x="72" y="28"/>
                  </a:cubicBezTo>
                  <a:cubicBezTo>
                    <a:pt x="68" y="23"/>
                    <a:pt x="61" y="21"/>
                    <a:pt x="52" y="21"/>
                  </a:cubicBezTo>
                  <a:cubicBezTo>
                    <a:pt x="35" y="21"/>
                    <a:pt x="26" y="32"/>
                    <a:pt x="26" y="56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34" y="79"/>
                    <a:pt x="44" y="75"/>
                    <a:pt x="56" y="75"/>
                  </a:cubicBezTo>
                  <a:cubicBezTo>
                    <a:pt x="88" y="75"/>
                    <a:pt x="105" y="94"/>
                    <a:pt x="105" y="131"/>
                  </a:cubicBezTo>
                  <a:cubicBezTo>
                    <a:pt x="105" y="154"/>
                    <a:pt x="105" y="154"/>
                    <a:pt x="105" y="154"/>
                  </a:cubicBezTo>
                  <a:cubicBezTo>
                    <a:pt x="105" y="172"/>
                    <a:pt x="100" y="186"/>
                    <a:pt x="91" y="195"/>
                  </a:cubicBezTo>
                  <a:cubicBezTo>
                    <a:pt x="82" y="205"/>
                    <a:pt x="69" y="210"/>
                    <a:pt x="52" y="210"/>
                  </a:cubicBezTo>
                  <a:cubicBezTo>
                    <a:pt x="36" y="210"/>
                    <a:pt x="23" y="205"/>
                    <a:pt x="14" y="195"/>
                  </a:cubicBezTo>
                  <a:cubicBezTo>
                    <a:pt x="5" y="186"/>
                    <a:pt x="0" y="172"/>
                    <a:pt x="0" y="15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8"/>
                    <a:pt x="5" y="24"/>
                    <a:pt x="14" y="14"/>
                  </a:cubicBezTo>
                  <a:cubicBezTo>
                    <a:pt x="23" y="5"/>
                    <a:pt x="36" y="0"/>
                    <a:pt x="52" y="0"/>
                  </a:cubicBezTo>
                  <a:close/>
                  <a:moveTo>
                    <a:pt x="26" y="131"/>
                  </a:moveTo>
                  <a:cubicBezTo>
                    <a:pt x="26" y="154"/>
                    <a:pt x="26" y="154"/>
                    <a:pt x="26" y="154"/>
                  </a:cubicBezTo>
                  <a:cubicBezTo>
                    <a:pt x="26" y="177"/>
                    <a:pt x="35" y="189"/>
                    <a:pt x="52" y="189"/>
                  </a:cubicBezTo>
                  <a:cubicBezTo>
                    <a:pt x="70" y="189"/>
                    <a:pt x="79" y="177"/>
                    <a:pt x="79" y="154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19"/>
                    <a:pt x="77" y="111"/>
                    <a:pt x="73" y="105"/>
                  </a:cubicBezTo>
                  <a:cubicBezTo>
                    <a:pt x="68" y="99"/>
                    <a:pt x="62" y="96"/>
                    <a:pt x="52" y="96"/>
                  </a:cubicBezTo>
                  <a:cubicBezTo>
                    <a:pt x="44" y="96"/>
                    <a:pt x="37" y="99"/>
                    <a:pt x="33" y="105"/>
                  </a:cubicBezTo>
                  <a:cubicBezTo>
                    <a:pt x="28" y="111"/>
                    <a:pt x="26" y="120"/>
                    <a:pt x="26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grpSp>
        <p:nvGrpSpPr>
          <p:cNvPr id="60" name="Gruppieren 59"/>
          <p:cNvGrpSpPr/>
          <p:nvPr/>
        </p:nvGrpSpPr>
        <p:grpSpPr bwMode="gray">
          <a:xfrm>
            <a:off x="10693766" y="3010043"/>
            <a:ext cx="524643" cy="470564"/>
            <a:chOff x="4822825" y="3481914"/>
            <a:chExt cx="877888" cy="787400"/>
          </a:xfrm>
          <a:solidFill>
            <a:srgbClr val="FFFFFF"/>
          </a:solidFill>
        </p:grpSpPr>
        <p:sp>
          <p:nvSpPr>
            <p:cNvPr id="61" name="Freeform 19"/>
            <p:cNvSpPr>
              <a:spLocks noEditPoints="1"/>
            </p:cNvSpPr>
            <p:nvPr/>
          </p:nvSpPr>
          <p:spPr bwMode="gray">
            <a:xfrm>
              <a:off x="4822825" y="3481914"/>
              <a:ext cx="390525" cy="787400"/>
            </a:xfrm>
            <a:custGeom>
              <a:avLst/>
              <a:gdLst>
                <a:gd name="T0" fmla="*/ 52 w 104"/>
                <a:gd name="T1" fmla="*/ 0 h 210"/>
                <a:gd name="T2" fmla="*/ 91 w 104"/>
                <a:gd name="T3" fmla="*/ 14 h 210"/>
                <a:gd name="T4" fmla="*/ 104 w 104"/>
                <a:gd name="T5" fmla="*/ 56 h 210"/>
                <a:gd name="T6" fmla="*/ 104 w 104"/>
                <a:gd name="T7" fmla="*/ 154 h 210"/>
                <a:gd name="T8" fmla="*/ 91 w 104"/>
                <a:gd name="T9" fmla="*/ 195 h 210"/>
                <a:gd name="T10" fmla="*/ 52 w 104"/>
                <a:gd name="T11" fmla="*/ 210 h 210"/>
                <a:gd name="T12" fmla="*/ 14 w 104"/>
                <a:gd name="T13" fmla="*/ 195 h 210"/>
                <a:gd name="T14" fmla="*/ 0 w 104"/>
                <a:gd name="T15" fmla="*/ 154 h 210"/>
                <a:gd name="T16" fmla="*/ 0 w 104"/>
                <a:gd name="T17" fmla="*/ 56 h 210"/>
                <a:gd name="T18" fmla="*/ 14 w 104"/>
                <a:gd name="T19" fmla="*/ 14 h 210"/>
                <a:gd name="T20" fmla="*/ 52 w 104"/>
                <a:gd name="T21" fmla="*/ 0 h 210"/>
                <a:gd name="T22" fmla="*/ 52 w 104"/>
                <a:gd name="T23" fmla="*/ 21 h 210"/>
                <a:gd name="T24" fmla="*/ 25 w 104"/>
                <a:gd name="T25" fmla="*/ 56 h 210"/>
                <a:gd name="T26" fmla="*/ 25 w 104"/>
                <a:gd name="T27" fmla="*/ 154 h 210"/>
                <a:gd name="T28" fmla="*/ 52 w 104"/>
                <a:gd name="T29" fmla="*/ 189 h 210"/>
                <a:gd name="T30" fmla="*/ 79 w 104"/>
                <a:gd name="T31" fmla="*/ 154 h 210"/>
                <a:gd name="T32" fmla="*/ 79 w 104"/>
                <a:gd name="T33" fmla="*/ 56 h 210"/>
                <a:gd name="T34" fmla="*/ 52 w 104"/>
                <a:gd name="T35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10">
                  <a:moveTo>
                    <a:pt x="52" y="0"/>
                  </a:moveTo>
                  <a:cubicBezTo>
                    <a:pt x="69" y="0"/>
                    <a:pt x="82" y="5"/>
                    <a:pt x="91" y="14"/>
                  </a:cubicBezTo>
                  <a:cubicBezTo>
                    <a:pt x="100" y="24"/>
                    <a:pt x="104" y="38"/>
                    <a:pt x="104" y="56"/>
                  </a:cubicBezTo>
                  <a:cubicBezTo>
                    <a:pt x="104" y="154"/>
                    <a:pt x="104" y="154"/>
                    <a:pt x="104" y="154"/>
                  </a:cubicBezTo>
                  <a:cubicBezTo>
                    <a:pt x="104" y="172"/>
                    <a:pt x="100" y="186"/>
                    <a:pt x="91" y="195"/>
                  </a:cubicBezTo>
                  <a:cubicBezTo>
                    <a:pt x="82" y="205"/>
                    <a:pt x="69" y="210"/>
                    <a:pt x="52" y="210"/>
                  </a:cubicBezTo>
                  <a:cubicBezTo>
                    <a:pt x="35" y="210"/>
                    <a:pt x="23" y="205"/>
                    <a:pt x="14" y="195"/>
                  </a:cubicBezTo>
                  <a:cubicBezTo>
                    <a:pt x="5" y="186"/>
                    <a:pt x="0" y="172"/>
                    <a:pt x="0" y="15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38"/>
                    <a:pt x="5" y="24"/>
                    <a:pt x="14" y="14"/>
                  </a:cubicBezTo>
                  <a:cubicBezTo>
                    <a:pt x="23" y="5"/>
                    <a:pt x="35" y="0"/>
                    <a:pt x="52" y="0"/>
                  </a:cubicBezTo>
                  <a:close/>
                  <a:moveTo>
                    <a:pt x="52" y="21"/>
                  </a:moveTo>
                  <a:cubicBezTo>
                    <a:pt x="34" y="21"/>
                    <a:pt x="25" y="32"/>
                    <a:pt x="25" y="56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77"/>
                    <a:pt x="34" y="189"/>
                    <a:pt x="52" y="189"/>
                  </a:cubicBezTo>
                  <a:cubicBezTo>
                    <a:pt x="70" y="189"/>
                    <a:pt x="79" y="177"/>
                    <a:pt x="79" y="154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32"/>
                    <a:pt x="70" y="21"/>
                    <a:pt x="5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62" name="Freeform 20"/>
            <p:cNvSpPr>
              <a:spLocks/>
            </p:cNvSpPr>
            <p:nvPr/>
          </p:nvSpPr>
          <p:spPr bwMode="gray">
            <a:xfrm>
              <a:off x="5334000" y="3504139"/>
              <a:ext cx="366713" cy="742950"/>
            </a:xfrm>
            <a:custGeom>
              <a:avLst/>
              <a:gdLst>
                <a:gd name="T0" fmla="*/ 35 w 231"/>
                <a:gd name="T1" fmla="*/ 468 h 468"/>
                <a:gd name="T2" fmla="*/ 167 w 231"/>
                <a:gd name="T3" fmla="*/ 47 h 468"/>
                <a:gd name="T4" fmla="*/ 0 w 231"/>
                <a:gd name="T5" fmla="*/ 47 h 468"/>
                <a:gd name="T6" fmla="*/ 0 w 231"/>
                <a:gd name="T7" fmla="*/ 0 h 468"/>
                <a:gd name="T8" fmla="*/ 231 w 231"/>
                <a:gd name="T9" fmla="*/ 0 h 468"/>
                <a:gd name="T10" fmla="*/ 231 w 231"/>
                <a:gd name="T11" fmla="*/ 47 h 468"/>
                <a:gd name="T12" fmla="*/ 96 w 231"/>
                <a:gd name="T13" fmla="*/ 468 h 468"/>
                <a:gd name="T14" fmla="*/ 35 w 231"/>
                <a:gd name="T15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468">
                  <a:moveTo>
                    <a:pt x="35" y="468"/>
                  </a:moveTo>
                  <a:lnTo>
                    <a:pt x="167" y="47"/>
                  </a:lnTo>
                  <a:lnTo>
                    <a:pt x="0" y="47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47"/>
                  </a:lnTo>
                  <a:lnTo>
                    <a:pt x="96" y="468"/>
                  </a:lnTo>
                  <a:lnTo>
                    <a:pt x="35" y="4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sp>
        <p:nvSpPr>
          <p:cNvPr id="104" name="Rechteck 52"/>
          <p:cNvSpPr/>
          <p:nvPr/>
        </p:nvSpPr>
        <p:spPr bwMode="gray">
          <a:xfrm rot="2700000">
            <a:off x="11132386" y="3594385"/>
            <a:ext cx="104547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YÖNETME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Rechteck 34"/>
          <p:cNvSpPr/>
          <p:nvPr/>
        </p:nvSpPr>
        <p:spPr bwMode="gray">
          <a:xfrm rot="18948377">
            <a:off x="802988" y="3280579"/>
            <a:ext cx="36580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?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ndara" panose="020E0502030303020204" pitchFamily="34" charset="0"/>
            </a:endParaRPr>
          </a:p>
        </p:txBody>
      </p:sp>
      <p:sp>
        <p:nvSpPr>
          <p:cNvPr id="135" name="Titel 3"/>
          <p:cNvSpPr>
            <a:spLocks noGrp="1"/>
          </p:cNvSpPr>
          <p:nvPr>
            <p:ph type="title"/>
          </p:nvPr>
        </p:nvSpPr>
        <p:spPr bwMode="gray">
          <a:xfrm>
            <a:off x="506006" y="209117"/>
            <a:ext cx="11684407" cy="543360"/>
          </a:xfrm>
        </p:spPr>
        <p:txBody>
          <a:bodyPr>
            <a:noAutofit/>
          </a:bodyPr>
          <a:lstStyle/>
          <a:p>
            <a:r>
              <a:rPr lang="tr-TR" b="1" dirty="0">
                <a:latin typeface="Candara" panose="020E0502030303020204" pitchFamily="34" charset="0"/>
              </a:rPr>
              <a:t>İSG YAZILIMI </a:t>
            </a:r>
            <a:r>
              <a:rPr lang="tr-TR" sz="3200" b="0" dirty="0">
                <a:latin typeface="Candara" panose="020E0502030303020204" pitchFamily="34" charset="0"/>
              </a:rPr>
              <a:t>–</a:t>
            </a:r>
            <a:r>
              <a:rPr lang="tr-TR" sz="3200" dirty="0">
                <a:latin typeface="Candara" panose="020E0502030303020204" pitchFamily="34" charset="0"/>
              </a:rPr>
              <a:t> </a:t>
            </a:r>
            <a:r>
              <a:rPr lang="tr-TR" sz="3200" b="0" dirty="0">
                <a:latin typeface="Candara" panose="020E0502030303020204" pitchFamily="34" charset="0"/>
              </a:rPr>
              <a:t>NEDEN YAZILIM?</a:t>
            </a:r>
            <a:endParaRPr lang="en-US" sz="3200" b="0" dirty="0">
              <a:latin typeface="Candara" panose="020E0502030303020204" pitchFamily="34" charset="0"/>
            </a:endParaRPr>
          </a:p>
        </p:txBody>
      </p:sp>
      <p:pic>
        <p:nvPicPr>
          <p:cNvPr id="164" name="Resim 16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94" y="1353349"/>
            <a:ext cx="914106" cy="909354"/>
          </a:xfrm>
          <a:prstGeom prst="rect">
            <a:avLst/>
          </a:prstGeom>
        </p:spPr>
      </p:pic>
      <p:grpSp>
        <p:nvGrpSpPr>
          <p:cNvPr id="197" name="Grup 196"/>
          <p:cNvGrpSpPr/>
          <p:nvPr/>
        </p:nvGrpSpPr>
        <p:grpSpPr>
          <a:xfrm>
            <a:off x="1187192" y="6419402"/>
            <a:ext cx="2996444" cy="391886"/>
            <a:chOff x="292681" y="6327531"/>
            <a:chExt cx="2996444" cy="391886"/>
          </a:xfrm>
        </p:grpSpPr>
        <p:sp>
          <p:nvSpPr>
            <p:cNvPr id="198" name="Line 14"/>
            <p:cNvSpPr>
              <a:spLocks noChangeShapeType="1"/>
            </p:cNvSpPr>
            <p:nvPr/>
          </p:nvSpPr>
          <p:spPr bwMode="auto">
            <a:xfrm flipV="1">
              <a:off x="292684" y="6529586"/>
              <a:ext cx="2988000" cy="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199" name="Line 14"/>
            <p:cNvSpPr>
              <a:spLocks noChangeShapeType="1"/>
            </p:cNvSpPr>
            <p:nvPr/>
          </p:nvSpPr>
          <p:spPr bwMode="auto">
            <a:xfrm flipV="1">
              <a:off x="292681" y="6427224"/>
              <a:ext cx="0" cy="180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200" name="Line 14"/>
            <p:cNvSpPr>
              <a:spLocks noChangeShapeType="1"/>
            </p:cNvSpPr>
            <p:nvPr/>
          </p:nvSpPr>
          <p:spPr bwMode="auto">
            <a:xfrm flipV="1">
              <a:off x="3289125" y="6438513"/>
              <a:ext cx="0" cy="180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201" name="Yuvarlatılmış Dikdörtgen 200"/>
            <p:cNvSpPr/>
            <p:nvPr/>
          </p:nvSpPr>
          <p:spPr>
            <a:xfrm>
              <a:off x="665465" y="6327531"/>
              <a:ext cx="2259999" cy="391886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0" rIns="72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MS OFFİCE: </a:t>
              </a:r>
              <a:r>
                <a:rPr kumimoji="0" lang="tr-TR" sz="24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2</a:t>
              </a: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 İŞLEM</a:t>
              </a:r>
            </a:p>
          </p:txBody>
        </p:sp>
      </p:grpSp>
      <p:grpSp>
        <p:nvGrpSpPr>
          <p:cNvPr id="202" name="Grup 201"/>
          <p:cNvGrpSpPr/>
          <p:nvPr/>
        </p:nvGrpSpPr>
        <p:grpSpPr>
          <a:xfrm>
            <a:off x="1210262" y="824384"/>
            <a:ext cx="10605330" cy="391886"/>
            <a:chOff x="3345636" y="6333643"/>
            <a:chExt cx="8283686" cy="391886"/>
          </a:xfrm>
        </p:grpSpPr>
        <p:sp>
          <p:nvSpPr>
            <p:cNvPr id="203" name="Line 14"/>
            <p:cNvSpPr>
              <a:spLocks noChangeShapeType="1"/>
            </p:cNvSpPr>
            <p:nvPr/>
          </p:nvSpPr>
          <p:spPr bwMode="auto">
            <a:xfrm flipV="1">
              <a:off x="3345639" y="6540676"/>
              <a:ext cx="8280000" cy="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204" name="Line 14"/>
            <p:cNvSpPr>
              <a:spLocks noChangeShapeType="1"/>
            </p:cNvSpPr>
            <p:nvPr/>
          </p:nvSpPr>
          <p:spPr bwMode="auto">
            <a:xfrm flipV="1">
              <a:off x="3345636" y="6438314"/>
              <a:ext cx="0" cy="180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205" name="Line 14"/>
            <p:cNvSpPr>
              <a:spLocks noChangeShapeType="1"/>
            </p:cNvSpPr>
            <p:nvPr/>
          </p:nvSpPr>
          <p:spPr bwMode="auto">
            <a:xfrm flipV="1">
              <a:off x="11629322" y="6449603"/>
              <a:ext cx="0" cy="180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206" name="Yuvarlatılmış Dikdörtgen 205"/>
            <p:cNvSpPr/>
            <p:nvPr/>
          </p:nvSpPr>
          <p:spPr>
            <a:xfrm>
              <a:off x="6339173" y="6333643"/>
              <a:ext cx="2309617" cy="391886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İYİ</a:t>
              </a: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 YAZILIM  -  </a:t>
              </a:r>
              <a:r>
                <a:rPr kumimoji="0" lang="tr-TR" sz="25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7 </a:t>
              </a: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 İŞLEM</a:t>
              </a:r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124134" y="4850856"/>
            <a:ext cx="676174" cy="1498280"/>
            <a:chOff x="234728" y="4104906"/>
            <a:chExt cx="676174" cy="1498280"/>
          </a:xfrm>
        </p:grpSpPr>
        <p:sp>
          <p:nvSpPr>
            <p:cNvPr id="184" name="Rectangle 96"/>
            <p:cNvSpPr>
              <a:spLocks noChangeArrowheads="1"/>
            </p:cNvSpPr>
            <p:nvPr/>
          </p:nvSpPr>
          <p:spPr bwMode="gray">
            <a:xfrm>
              <a:off x="444055" y="4104906"/>
              <a:ext cx="598" cy="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grpSp>
          <p:nvGrpSpPr>
            <p:cNvPr id="2" name="Grup 1"/>
            <p:cNvGrpSpPr/>
            <p:nvPr/>
          </p:nvGrpSpPr>
          <p:grpSpPr>
            <a:xfrm>
              <a:off x="234728" y="4793701"/>
              <a:ext cx="676174" cy="809485"/>
              <a:chOff x="5860948" y="5974061"/>
              <a:chExt cx="676174" cy="1110126"/>
            </a:xfrm>
          </p:grpSpPr>
          <p:sp>
            <p:nvSpPr>
              <p:cNvPr id="136" name="Rechteck 47"/>
              <p:cNvSpPr/>
              <p:nvPr/>
            </p:nvSpPr>
            <p:spPr bwMode="gray">
              <a:xfrm>
                <a:off x="5894159" y="5974061"/>
                <a:ext cx="312253" cy="363232"/>
              </a:xfrm>
              <a:prstGeom prst="rect">
                <a:avLst/>
              </a:prstGeom>
              <a:solidFill>
                <a:srgbClr val="00B0F0"/>
              </a:solidFill>
              <a:ln w="1270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 lIns="144000" r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ndara" panose="020E0502030303020204" pitchFamily="34" charset="0"/>
                  </a:rPr>
                  <a:t>C</a:t>
                </a: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37" name="Rechteck 47"/>
              <p:cNvSpPr/>
              <p:nvPr/>
            </p:nvSpPr>
            <p:spPr bwMode="gray">
              <a:xfrm>
                <a:off x="6224869" y="5974061"/>
                <a:ext cx="312253" cy="363232"/>
              </a:xfrm>
              <a:prstGeom prst="rect">
                <a:avLst/>
              </a:prstGeom>
              <a:solidFill>
                <a:srgbClr val="C00000"/>
              </a:solidFill>
              <a:ln w="1270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 lIns="144000" r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ndara" panose="020E0502030303020204" pitchFamily="34" charset="0"/>
                  </a:rPr>
                  <a:t>U</a:t>
                </a: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44" name="Rechteck 47"/>
              <p:cNvSpPr/>
              <p:nvPr/>
            </p:nvSpPr>
            <p:spPr bwMode="gray">
              <a:xfrm>
                <a:off x="5894159" y="6358728"/>
                <a:ext cx="312253" cy="363232"/>
              </a:xfrm>
              <a:prstGeom prst="rect">
                <a:avLst/>
              </a:prstGeom>
              <a:solidFill>
                <a:srgbClr val="C00000"/>
              </a:solidFill>
              <a:ln w="1270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 lIns="144000" r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ndara" panose="020E0502030303020204" pitchFamily="34" charset="0"/>
                  </a:rPr>
                  <a:t>R</a:t>
                </a: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52" name="Rechteck 47"/>
              <p:cNvSpPr/>
              <p:nvPr/>
            </p:nvSpPr>
            <p:spPr bwMode="gray">
              <a:xfrm>
                <a:off x="6224869" y="6358984"/>
                <a:ext cx="312253" cy="363232"/>
              </a:xfrm>
              <a:prstGeom prst="rect">
                <a:avLst/>
              </a:prstGeom>
              <a:solidFill>
                <a:srgbClr val="00B0F0"/>
              </a:solidFill>
              <a:ln w="12700">
                <a:solidFill>
                  <a:schemeClr val="bg1">
                    <a:lumMod val="85000"/>
                  </a:schemeClr>
                </a:solidFill>
                <a:round/>
                <a:headEnd/>
                <a:tailEnd/>
              </a:ln>
            </p:spPr>
            <p:txBody>
              <a:bodyPr lIns="144000" r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ndara" panose="020E0502030303020204" pitchFamily="34" charset="0"/>
                  </a:rPr>
                  <a:t>F</a:t>
                </a: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154" name="Rechteck 47"/>
              <p:cNvSpPr/>
              <p:nvPr/>
            </p:nvSpPr>
            <p:spPr bwMode="gray">
              <a:xfrm>
                <a:off x="5860948" y="6720956"/>
                <a:ext cx="676174" cy="363231"/>
              </a:xfrm>
              <a:prstGeom prst="rect">
                <a:avLst/>
              </a:prstGeom>
              <a:noFill/>
              <a:ln w="12700">
                <a:noFill/>
                <a:round/>
                <a:headEnd/>
                <a:tailEnd/>
              </a:ln>
            </p:spPr>
            <p:txBody>
              <a:bodyPr lIns="0" tIns="0" rIns="0" bIns="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Yazılım</a:t>
                </a:r>
              </a:p>
            </p:txBody>
          </p:sp>
        </p:grpSp>
      </p:grpSp>
      <p:sp>
        <p:nvSpPr>
          <p:cNvPr id="155" name="Rechteck 47"/>
          <p:cNvSpPr/>
          <p:nvPr/>
        </p:nvSpPr>
        <p:spPr bwMode="gray">
          <a:xfrm>
            <a:off x="185743" y="2244966"/>
            <a:ext cx="676174" cy="264862"/>
          </a:xfrm>
          <a:prstGeom prst="rect">
            <a:avLst/>
          </a:prstGeom>
          <a:noFill/>
          <a:ln w="12700">
            <a:noFill/>
            <a:round/>
            <a:headEnd/>
            <a:tailEnd/>
          </a:ln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rPr>
              <a:t>Yazılım</a:t>
            </a:r>
          </a:p>
        </p:txBody>
      </p:sp>
    </p:spTree>
    <p:extLst>
      <p:ext uri="{BB962C8B-B14F-4D97-AF65-F5344CB8AC3E}">
        <p14:creationId xmlns:p14="http://schemas.microsoft.com/office/powerpoint/2010/main" val="1343682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500"/>
                            </p:stCondLst>
                            <p:childTnLst>
                              <p:par>
                                <p:cTn id="1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5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000"/>
                            </p:stCondLst>
                            <p:childTnLst>
                              <p:par>
                                <p:cTn id="1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5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3000"/>
                            </p:stCondLst>
                            <p:childTnLst>
                              <p:par>
                                <p:cTn id="1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500"/>
                            </p:stCondLst>
                            <p:childTnLst>
                              <p:par>
                                <p:cTn id="1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4000"/>
                            </p:stCondLst>
                            <p:childTnLst>
                              <p:par>
                                <p:cTn id="1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4500"/>
                            </p:stCondLst>
                            <p:childTnLst>
                              <p:par>
                                <p:cTn id="16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5000"/>
                            </p:stCondLst>
                            <p:childTnLst>
                              <p:par>
                                <p:cTn id="1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5500"/>
                            </p:stCondLst>
                            <p:childTnLst>
                              <p:par>
                                <p:cTn id="1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6000"/>
                            </p:stCondLst>
                            <p:childTnLst>
                              <p:par>
                                <p:cTn id="1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6500"/>
                            </p:stCondLst>
                            <p:childTnLst>
                              <p:par>
                                <p:cTn id="18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7000"/>
                            </p:stCondLst>
                            <p:childTnLst>
                              <p:par>
                                <p:cTn id="1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1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7500"/>
                            </p:stCondLst>
                            <p:childTnLst>
                              <p:par>
                                <p:cTn id="19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8000"/>
                            </p:stCondLst>
                            <p:childTnLst>
                              <p:par>
                                <p:cTn id="19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9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 animBg="1"/>
      <p:bldP spid="150" grpId="0" animBg="1"/>
      <p:bldP spid="151" grpId="0" animBg="1"/>
      <p:bldP spid="120" grpId="0" animBg="1"/>
      <p:bldP spid="146" grpId="0" animBg="1"/>
      <p:bldP spid="147" grpId="0" animBg="1"/>
      <p:bldP spid="148" grpId="0" animBg="1"/>
      <p:bldP spid="108" grpId="0" animBg="1"/>
      <p:bldP spid="110" grpId="0" animBg="1"/>
      <p:bldP spid="113" grpId="0" animBg="1"/>
      <p:bldP spid="106" grpId="0" animBg="1"/>
      <p:bldP spid="109" grpId="0" animBg="1"/>
      <p:bldP spid="111" grpId="0" animBg="1"/>
      <p:bldP spid="112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5" grpId="0"/>
      <p:bldP spid="36" grpId="0"/>
      <p:bldP spid="38" grpId="0"/>
      <p:bldP spid="50" grpId="0" animBg="1"/>
      <p:bldP spid="51" grpId="0" animBg="1"/>
      <p:bldP spid="52" grpId="0"/>
      <p:bldP spid="53" grpId="0"/>
      <p:bldP spid="104" grpId="0"/>
      <p:bldP spid="105" grpId="0"/>
      <p:bldP spid="15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up 100"/>
          <p:cNvGrpSpPr/>
          <p:nvPr/>
        </p:nvGrpSpPr>
        <p:grpSpPr>
          <a:xfrm>
            <a:off x="501262" y="776455"/>
            <a:ext cx="11231000" cy="4200503"/>
            <a:chOff x="551697" y="1864367"/>
            <a:chExt cx="11231000" cy="4200503"/>
          </a:xfrm>
        </p:grpSpPr>
        <p:sp>
          <p:nvSpPr>
            <p:cNvPr id="2" name="Dikdörtgen 1"/>
            <p:cNvSpPr/>
            <p:nvPr/>
          </p:nvSpPr>
          <p:spPr>
            <a:xfrm>
              <a:off x="6477763" y="4978692"/>
              <a:ext cx="5217847" cy="470125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orthographicFront"/>
              <a:lightRig rig="flood" dir="t">
                <a:rot lat="0" lon="0" rev="3000000"/>
              </a:lightRig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" name="Dikdörtgen 2"/>
            <p:cNvSpPr/>
            <p:nvPr/>
          </p:nvSpPr>
          <p:spPr>
            <a:xfrm>
              <a:off x="6477763" y="3833510"/>
              <a:ext cx="5217847" cy="470125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ffectLst>
              <a:softEdge rad="12700"/>
            </a:effectLst>
            <a:scene3d>
              <a:camera prst="orthographicFront"/>
              <a:lightRig rig="flood" dir="t">
                <a:rot lat="0" lon="0" rev="3000000"/>
              </a:lightRig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" name="Dikdörtgen 3"/>
            <p:cNvSpPr/>
            <p:nvPr/>
          </p:nvSpPr>
          <p:spPr>
            <a:xfrm>
              <a:off x="6477763" y="2738943"/>
              <a:ext cx="5217847" cy="470125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orthographicFront"/>
              <a:lightRig rig="flood" dir="t">
                <a:rot lat="0" lon="0" rev="3000000"/>
              </a:lightRig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" name="Abgerundetes Rechteck 122"/>
            <p:cNvSpPr/>
            <p:nvPr/>
          </p:nvSpPr>
          <p:spPr bwMode="gray">
            <a:xfrm>
              <a:off x="5312137" y="4074161"/>
              <a:ext cx="1596905" cy="1331665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 w="12700">
              <a:noFill/>
              <a:round/>
              <a:headEnd/>
              <a:tailEnd/>
            </a:ln>
            <a:effectLst>
              <a:glow rad="127000">
                <a:schemeClr val="accent1">
                  <a:lumMod val="75000"/>
                </a:schemeClr>
              </a:glow>
              <a:outerShdw blurRad="50800" dist="50800" dir="5400000" algn="ctr" rotWithShape="0">
                <a:schemeClr val="bg1"/>
              </a:outerShdw>
            </a:effectLst>
            <a:scene3d>
              <a:camera prst="isometricOffAxis2Top"/>
              <a:lightRig rig="threePt" dir="t">
                <a:rot lat="0" lon="0" rev="0"/>
              </a:lightRig>
            </a:scene3d>
            <a:sp3d extrusionH="1143000"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6" name="Dikdörtgen 5"/>
            <p:cNvSpPr/>
            <p:nvPr/>
          </p:nvSpPr>
          <p:spPr>
            <a:xfrm>
              <a:off x="551697" y="5594745"/>
              <a:ext cx="5690869" cy="47012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softEdge rad="12700"/>
            </a:effectLst>
            <a:scene3d>
              <a:camera prst="orthographicFront"/>
              <a:lightRig rig="flood" dir="t">
                <a:rot lat="0" lon="0" rev="3000000"/>
              </a:lightRig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Abgerundetes Rechteck 122"/>
            <p:cNvSpPr/>
            <p:nvPr/>
          </p:nvSpPr>
          <p:spPr bwMode="gray">
            <a:xfrm>
              <a:off x="5312136" y="2953705"/>
              <a:ext cx="1596905" cy="1331665"/>
            </a:xfrm>
            <a:prstGeom prst="roundRect">
              <a:avLst>
                <a:gd name="adj" fmla="val 50000"/>
              </a:avLst>
            </a:prstGeom>
            <a:solidFill>
              <a:srgbClr val="777777"/>
            </a:solidFill>
            <a:ln w="12700">
              <a:noFill/>
              <a:round/>
              <a:headEnd/>
              <a:tailEnd/>
            </a:ln>
            <a:effectLst>
              <a:glow rad="127000">
                <a:srgbClr val="5E6D7C"/>
              </a:glow>
              <a:outerShdw blurRad="50800" dist="50800" dir="5400000" algn="ctr" rotWithShape="0">
                <a:schemeClr val="bg1"/>
              </a:outerShdw>
            </a:effectLst>
            <a:scene3d>
              <a:camera prst="isometricOffAxis2Top"/>
              <a:lightRig rig="threePt" dir="t">
                <a:rot lat="0" lon="0" rev="0"/>
              </a:lightRig>
            </a:scene3d>
            <a:sp3d extrusionH="1143000"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8" name="Dikdörtgen 7"/>
            <p:cNvSpPr/>
            <p:nvPr/>
          </p:nvSpPr>
          <p:spPr>
            <a:xfrm>
              <a:off x="551697" y="4478259"/>
              <a:ext cx="5678142" cy="470125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ffectLst>
              <a:softEdge rad="12700"/>
            </a:effectLst>
            <a:scene3d>
              <a:camera prst="orthographicFront"/>
              <a:lightRig rig="flood" dir="t">
                <a:rot lat="0" lon="0" rev="3000000"/>
              </a:lightRig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Abgerundetes Rechteck 122"/>
            <p:cNvSpPr/>
            <p:nvPr/>
          </p:nvSpPr>
          <p:spPr bwMode="gray">
            <a:xfrm>
              <a:off x="5312137" y="1864367"/>
              <a:ext cx="1596905" cy="1331665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 w="12700">
              <a:noFill/>
              <a:round/>
              <a:headEnd/>
              <a:tailEnd/>
            </a:ln>
            <a:effectLst>
              <a:glow rad="127000">
                <a:schemeClr val="accent1">
                  <a:lumMod val="75000"/>
                </a:schemeClr>
              </a:glow>
              <a:outerShdw blurRad="50800" dist="50800" dir="5400000" algn="ctr" rotWithShape="0">
                <a:schemeClr val="bg1"/>
              </a:outerShdw>
            </a:effectLst>
            <a:scene3d>
              <a:camera prst="isometricOffAxis2Top"/>
              <a:lightRig rig="threePt" dir="t">
                <a:rot lat="0" lon="0" rev="0"/>
              </a:lightRig>
            </a:scene3d>
            <a:sp3d extrusionH="1143000"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11" name="Dikdörtgen 10"/>
            <p:cNvSpPr/>
            <p:nvPr/>
          </p:nvSpPr>
          <p:spPr>
            <a:xfrm>
              <a:off x="551697" y="3364423"/>
              <a:ext cx="5678141" cy="47012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softEdge rad="12700"/>
            </a:effectLst>
            <a:scene3d>
              <a:camera prst="orthographicFront"/>
              <a:lightRig rig="flood" dir="t">
                <a:rot lat="0" lon="0" rev="3000000"/>
              </a:lightRig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Dikdörtgen 11"/>
            <p:cNvSpPr/>
            <p:nvPr/>
          </p:nvSpPr>
          <p:spPr>
            <a:xfrm>
              <a:off x="551697" y="3430208"/>
              <a:ext cx="5241487" cy="3951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EN</a:t>
              </a: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 büyük veri tabanına sahip </a:t>
              </a:r>
              <a:r>
                <a:rPr kumimoji="0" lang="tr-TR" sz="1400" b="0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(15.000 Sayfa ve Arama)</a:t>
              </a:r>
              <a:endParaRPr kumimoji="0" lang="en-US" sz="1400" b="0" i="0" u="none" strike="noStrike" kern="0" cap="none" spc="0" normalizeH="0" baseline="0" noProof="1">
                <a:ln/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  <p:sp>
          <p:nvSpPr>
            <p:cNvPr id="13" name="Dikdörtgen 12"/>
            <p:cNvSpPr/>
            <p:nvPr/>
          </p:nvSpPr>
          <p:spPr>
            <a:xfrm>
              <a:off x="551697" y="4544498"/>
              <a:ext cx="5314639" cy="3951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EN</a:t>
              </a: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 fazla rapor-istatistik veren program </a:t>
              </a:r>
              <a:r>
                <a:rPr kumimoji="0" lang="tr-TR" sz="1400" b="0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(2.500 Adet)</a:t>
              </a:r>
              <a:r>
                <a:rPr kumimoji="0" lang="tr-TR" sz="14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 </a:t>
              </a:r>
              <a:endParaRPr kumimoji="0" lang="en-US" sz="1400" b="1" i="0" u="none" strike="noStrike" kern="0" cap="none" spc="0" normalizeH="0" baseline="0" noProof="1">
                <a:ln/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  <p:sp>
          <p:nvSpPr>
            <p:cNvPr id="14" name="Dikdörtgen 13"/>
            <p:cNvSpPr/>
            <p:nvPr/>
          </p:nvSpPr>
          <p:spPr>
            <a:xfrm>
              <a:off x="551697" y="5650553"/>
              <a:ext cx="5412436" cy="3951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EN</a:t>
              </a: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 </a:t>
              </a: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esnek (özelleştirilebilir) program </a:t>
              </a:r>
              <a:r>
                <a:rPr kumimoji="0" lang="tr-TR" sz="1400" b="0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(45 Menüde)</a:t>
              </a:r>
              <a:r>
                <a:rPr kumimoji="0" lang="tr-TR" sz="14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 </a:t>
              </a:r>
              <a:endParaRPr kumimoji="0" lang="en-US" sz="1400" b="1" i="0" u="none" strike="noStrike" kern="0" cap="none" spc="0" normalizeH="0" baseline="0" noProof="1">
                <a:ln/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endParaRPr>
            </a:p>
          </p:txBody>
        </p:sp>
        <p:sp>
          <p:nvSpPr>
            <p:cNvPr id="15" name="Dikdörtgen 14"/>
            <p:cNvSpPr/>
            <p:nvPr/>
          </p:nvSpPr>
          <p:spPr>
            <a:xfrm>
              <a:off x="6883550" y="3899004"/>
              <a:ext cx="4812060" cy="3877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Kurgusu</a:t>
              </a:r>
              <a:r>
                <a:rPr kumimoji="0" lang="tr-TR" sz="24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 EN</a:t>
              </a: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 doğru program </a:t>
              </a:r>
              <a:r>
                <a:rPr kumimoji="0" lang="tr-TR" sz="1400" b="0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(İhtiyaç-Alternatifler)</a:t>
              </a:r>
              <a:r>
                <a:rPr kumimoji="0" lang="tr-TR" sz="14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 </a:t>
              </a:r>
              <a:endParaRPr kumimoji="0" lang="en-US" sz="1400" b="1" i="0" u="none" strike="noStrike" kern="0" cap="none" spc="0" normalizeH="0" baseline="0" noProof="1">
                <a:ln/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  <p:sp>
          <p:nvSpPr>
            <p:cNvPr id="16" name="Dikdörtgen 15"/>
            <p:cNvSpPr/>
            <p:nvPr/>
          </p:nvSpPr>
          <p:spPr>
            <a:xfrm>
              <a:off x="6883550" y="2782571"/>
              <a:ext cx="4785930" cy="3877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Mevzuata </a:t>
              </a:r>
              <a:r>
                <a:rPr kumimoji="0" lang="tr-TR" sz="24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EN </a:t>
              </a: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uygun program </a:t>
              </a:r>
              <a:r>
                <a:rPr kumimoji="0" lang="tr-TR" sz="1400" b="0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(Tüm İSG Mevzuatı)</a:t>
              </a:r>
              <a:endParaRPr kumimoji="0" lang="en-US" sz="1400" b="1" i="0" u="none" strike="noStrike" kern="0" cap="none" spc="0" normalizeH="0" baseline="0" noProof="1">
                <a:ln/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  <p:sp>
          <p:nvSpPr>
            <p:cNvPr id="17" name="Dikdörtgen 16"/>
            <p:cNvSpPr/>
            <p:nvPr/>
          </p:nvSpPr>
          <p:spPr>
            <a:xfrm>
              <a:off x="6891622" y="5033604"/>
              <a:ext cx="4891075" cy="3951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Kullanımı </a:t>
              </a:r>
              <a:r>
                <a:rPr kumimoji="0" lang="tr-TR" sz="24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EN </a:t>
              </a:r>
              <a:r>
                <a:rPr kumimoji="0" lang="tr-TR" sz="2000" b="1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kolay program </a:t>
              </a:r>
              <a:r>
                <a:rPr kumimoji="0" lang="tr-TR" sz="1400" b="0" i="0" u="none" strike="noStrike" kern="0" cap="none" spc="0" normalizeH="0" baseline="0" noProof="0" dirty="0">
                  <a:ln/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</a:rPr>
                <a:t>(İpucu-Barkod-Kontrol)</a:t>
              </a:r>
              <a:endParaRPr kumimoji="0" lang="en-US" sz="1400" b="0" i="0" u="none" strike="noStrike" kern="0" cap="none" spc="0" normalizeH="0" baseline="0" noProof="1">
                <a:ln/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endParaRPr>
            </a:p>
          </p:txBody>
        </p:sp>
        <p:sp>
          <p:nvSpPr>
            <p:cNvPr id="18" name="Ellipse 185"/>
            <p:cNvSpPr/>
            <p:nvPr/>
          </p:nvSpPr>
          <p:spPr bwMode="gray">
            <a:xfrm>
              <a:off x="5619466" y="2311354"/>
              <a:ext cx="1001036" cy="401232"/>
            </a:xfrm>
            <a:prstGeom prst="ellipse">
              <a:avLst/>
            </a:prstGeom>
            <a:gradFill flip="none" rotWithShape="1">
              <a:gsLst>
                <a:gs pos="100000">
                  <a:schemeClr val="bg1">
                    <a:alpha val="0"/>
                  </a:schemeClr>
                </a:gs>
                <a:gs pos="0">
                  <a:schemeClr val="bg1">
                    <a:lumMod val="50000"/>
                    <a:alpha val="65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90" name="Titel 3"/>
          <p:cNvSpPr>
            <a:spLocks noGrp="1"/>
          </p:cNvSpPr>
          <p:nvPr>
            <p:ph type="title"/>
          </p:nvPr>
        </p:nvSpPr>
        <p:spPr bwMode="gray">
          <a:xfrm>
            <a:off x="506007" y="209117"/>
            <a:ext cx="11109600" cy="543360"/>
          </a:xfrm>
        </p:spPr>
        <p:txBody>
          <a:bodyPr/>
          <a:lstStyle/>
          <a:p>
            <a:r>
              <a:rPr lang="tr-TR" b="1" kern="0" dirty="0">
                <a:solidFill>
                  <a:srgbClr val="262626"/>
                </a:solidFill>
                <a:latin typeface="Candara" panose="020E0502030303020204" pitchFamily="34" charset="0"/>
                <a:cs typeface="Arial"/>
              </a:rPr>
              <a:t>DRUZ</a:t>
            </a:r>
            <a:r>
              <a:rPr lang="tr-TR" b="1" kern="0" dirty="0">
                <a:solidFill>
                  <a:srgbClr val="C40505"/>
                </a:solidFill>
                <a:latin typeface="Candara" panose="020E0502030303020204" pitchFamily="34" charset="0"/>
                <a:ea typeface="+mn-ea"/>
                <a:cs typeface="Arial"/>
              </a:rPr>
              <a:t>ONLİNE</a:t>
            </a:r>
            <a:r>
              <a:rPr lang="tr-TR" dirty="0">
                <a:latin typeface="Candara" panose="020E0502030303020204" pitchFamily="34" charset="0"/>
              </a:rPr>
              <a:t> </a:t>
            </a:r>
            <a:r>
              <a:rPr lang="tr-TR" b="1" dirty="0">
                <a:latin typeface="Candara" panose="020E0502030303020204" pitchFamily="34" charset="0"/>
              </a:rPr>
              <a:t>İSG YAZILIMI </a:t>
            </a:r>
            <a:r>
              <a:rPr lang="tr-TR" sz="3200" dirty="0">
                <a:latin typeface="Candara" panose="020E0502030303020204" pitchFamily="34" charset="0"/>
              </a:rPr>
              <a:t>– EN ÖNEMLİ ÖZELLİKLERİ </a:t>
            </a:r>
            <a:endParaRPr lang="en-US" sz="3200" dirty="0">
              <a:latin typeface="Candara" panose="020E0502030303020204" pitchFamily="34" charset="0"/>
            </a:endParaRPr>
          </a:p>
        </p:txBody>
      </p:sp>
      <p:grpSp>
        <p:nvGrpSpPr>
          <p:cNvPr id="26" name="Grup 25"/>
          <p:cNvGrpSpPr/>
          <p:nvPr/>
        </p:nvGrpSpPr>
        <p:grpSpPr>
          <a:xfrm>
            <a:off x="298255" y="5418096"/>
            <a:ext cx="11651677" cy="499880"/>
            <a:chOff x="551697" y="6245514"/>
            <a:chExt cx="11651677" cy="499880"/>
          </a:xfrm>
        </p:grpSpPr>
        <p:sp>
          <p:nvSpPr>
            <p:cNvPr id="21" name="Rechteck 119"/>
            <p:cNvSpPr/>
            <p:nvPr/>
          </p:nvSpPr>
          <p:spPr bwMode="gray">
            <a:xfrm rot="16200000">
              <a:off x="1193051" y="5619924"/>
              <a:ext cx="499879" cy="1751059"/>
            </a:xfrm>
            <a:prstGeom prst="rect">
              <a:avLst/>
            </a:prstGeom>
            <a:gradFill flip="none" rotWithShape="1">
              <a:gsLst>
                <a:gs pos="100000">
                  <a:srgbClr val="7D7D7D"/>
                </a:gs>
                <a:gs pos="85000">
                  <a:srgbClr val="969696"/>
                </a:gs>
                <a:gs pos="50000">
                  <a:srgbClr val="C8C8C8"/>
                </a:gs>
                <a:gs pos="0">
                  <a:srgbClr val="AFAFAF"/>
                </a:gs>
                <a:gs pos="15000">
                  <a:srgbClr val="FFFFFF"/>
                </a:gs>
              </a:gsLst>
              <a:lin ang="0" scaled="1"/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2" name="Rechteck 120"/>
            <p:cNvSpPr/>
            <p:nvPr/>
          </p:nvSpPr>
          <p:spPr bwMode="gray">
            <a:xfrm rot="16200000">
              <a:off x="6997947" y="1539967"/>
              <a:ext cx="499878" cy="9910976"/>
            </a:xfrm>
            <a:prstGeom prst="rect">
              <a:avLst/>
            </a:prstGeom>
            <a:gradFill flip="none" rotWithShape="1">
              <a:gsLst>
                <a:gs pos="90000">
                  <a:srgbClr val="C8303F"/>
                </a:gs>
                <a:gs pos="50000">
                  <a:srgbClr val="C8303F">
                    <a:lumMod val="60000"/>
                    <a:lumOff val="40000"/>
                  </a:srgbClr>
                </a:gs>
                <a:gs pos="0">
                  <a:srgbClr val="C8303F">
                    <a:lumMod val="60000"/>
                    <a:lumOff val="40000"/>
                  </a:srgbClr>
                </a:gs>
                <a:gs pos="15000">
                  <a:srgbClr val="C8303F">
                    <a:lumMod val="40000"/>
                    <a:lumOff val="60000"/>
                  </a:srgbClr>
                </a:gs>
              </a:gsLst>
              <a:lin ang="0" scaled="1"/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</a:endParaRPr>
            </a:p>
          </p:txBody>
        </p:sp>
        <p:sp>
          <p:nvSpPr>
            <p:cNvPr id="23" name="Metin kutusu 22"/>
            <p:cNvSpPr txBox="1"/>
            <p:nvPr/>
          </p:nvSpPr>
          <p:spPr>
            <a:xfrm>
              <a:off x="2309176" y="6257475"/>
              <a:ext cx="989419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ourier New" panose="02070309020205020404" pitchFamily="49" charset="0"/>
                </a:rPr>
                <a:t>EN</a:t>
              </a:r>
              <a:r>
                <a:rPr kumimoji="0" lang="tr-TR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ourier New" panose="02070309020205020404" pitchFamily="49" charset="0"/>
                </a:rPr>
                <a:t> kelimesi, diğer tüm İSG yazılımlarının </a:t>
              </a:r>
              <a:r>
                <a:rPr kumimoji="0" lang="tr-TR" sz="2000" b="1" i="0" u="sng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ourier New" panose="02070309020205020404" pitchFamily="49" charset="0"/>
                </a:rPr>
                <a:t>toplamından</a:t>
              </a:r>
              <a:r>
                <a:rPr kumimoji="0" lang="tr-TR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ourier New" panose="02070309020205020404" pitchFamily="49" charset="0"/>
                </a:rPr>
                <a:t> daha fazla anlamında kullanılmıştır. </a:t>
              </a:r>
            </a:p>
          </p:txBody>
        </p:sp>
        <p:sp>
          <p:nvSpPr>
            <p:cNvPr id="9" name="Dikdörtgen 8"/>
            <p:cNvSpPr/>
            <p:nvPr/>
          </p:nvSpPr>
          <p:spPr>
            <a:xfrm>
              <a:off x="551697" y="6255911"/>
              <a:ext cx="177324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  <a:ea typeface="+mj-ea"/>
                  <a:cs typeface="Arial"/>
                </a:rPr>
                <a:t>Önemli Not:</a:t>
              </a:r>
            </a:p>
          </p:txBody>
        </p:sp>
      </p:grpSp>
      <p:pic>
        <p:nvPicPr>
          <p:cNvPr id="25" name="Picture 2" descr="C:\Users\michael.w\Desktop\schatten.png"/>
          <p:cNvPicPr preferRelativeResize="0"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440" r="8844"/>
          <a:stretch/>
        </p:blipFill>
        <p:spPr bwMode="gray">
          <a:xfrm>
            <a:off x="-809151" y="5926223"/>
            <a:ext cx="13608000" cy="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" name="Torte 30"/>
          <p:cNvSpPr/>
          <p:nvPr/>
        </p:nvSpPr>
        <p:spPr bwMode="gray">
          <a:xfrm>
            <a:off x="11121888" y="1165853"/>
            <a:ext cx="1049894" cy="954000"/>
          </a:xfrm>
          <a:prstGeom prst="pie">
            <a:avLst>
              <a:gd name="adj1" fmla="val 0"/>
              <a:gd name="adj2" fmla="val 5399994"/>
            </a:avLst>
          </a:prstGeom>
          <a:solidFill>
            <a:schemeClr val="accent3">
              <a:lumMod val="75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tIns="504000" rIns="36000" rtlCol="0" anchor="ctr" anchorCtr="0"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04</a:t>
            </a:r>
          </a:p>
        </p:txBody>
      </p:sp>
      <p:sp>
        <p:nvSpPr>
          <p:cNvPr id="35" name="Torte 45"/>
          <p:cNvSpPr/>
          <p:nvPr/>
        </p:nvSpPr>
        <p:spPr bwMode="gray">
          <a:xfrm>
            <a:off x="11107638" y="2285576"/>
            <a:ext cx="1049895" cy="932400"/>
          </a:xfrm>
          <a:prstGeom prst="pie">
            <a:avLst>
              <a:gd name="adj1" fmla="val 0"/>
              <a:gd name="adj2" fmla="val 5399994"/>
            </a:avLst>
          </a:prstGeom>
          <a:solidFill>
            <a:schemeClr val="bg1">
              <a:lumMod val="50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tIns="504000" rIns="36000" rtlCol="0" anchor="ctr" anchorCtr="0"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05</a:t>
            </a:r>
          </a:p>
        </p:txBody>
      </p:sp>
      <p:sp>
        <p:nvSpPr>
          <p:cNvPr id="36" name="Torte 30"/>
          <p:cNvSpPr/>
          <p:nvPr/>
        </p:nvSpPr>
        <p:spPr bwMode="gray">
          <a:xfrm>
            <a:off x="11121888" y="3398655"/>
            <a:ext cx="1049894" cy="968400"/>
          </a:xfrm>
          <a:prstGeom prst="pie">
            <a:avLst>
              <a:gd name="adj1" fmla="val 0"/>
              <a:gd name="adj2" fmla="val 5399994"/>
            </a:avLst>
          </a:prstGeom>
          <a:solidFill>
            <a:schemeClr val="accent3">
              <a:lumMod val="75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tIns="504000" rIns="36000" rtlCol="0" anchor="ctr" anchorCtr="0"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06</a:t>
            </a:r>
          </a:p>
        </p:txBody>
      </p:sp>
      <p:sp>
        <p:nvSpPr>
          <p:cNvPr id="37" name="Torte 30"/>
          <p:cNvSpPr/>
          <p:nvPr/>
        </p:nvSpPr>
        <p:spPr bwMode="gray">
          <a:xfrm rot="5400000">
            <a:off x="54613" y="1761697"/>
            <a:ext cx="936000" cy="1032309"/>
          </a:xfrm>
          <a:prstGeom prst="pie">
            <a:avLst>
              <a:gd name="adj1" fmla="val 0"/>
              <a:gd name="adj2" fmla="val 5399994"/>
            </a:avLst>
          </a:prstGeom>
          <a:solidFill>
            <a:schemeClr val="accent1"/>
          </a:solidFill>
          <a:ln w="12700">
            <a:noFill/>
            <a:round/>
            <a:headEnd/>
            <a:tailEnd/>
          </a:ln>
          <a:effectLst/>
        </p:spPr>
        <p:txBody>
          <a:bodyPr tIns="504000" rIns="36000" rtlCol="0" anchor="ctr" anchorCtr="0"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38" name="Torte 30"/>
          <p:cNvSpPr/>
          <p:nvPr/>
        </p:nvSpPr>
        <p:spPr bwMode="gray">
          <a:xfrm rot="5400000">
            <a:off x="54613" y="2874824"/>
            <a:ext cx="936000" cy="1032309"/>
          </a:xfrm>
          <a:prstGeom prst="pie">
            <a:avLst>
              <a:gd name="adj1" fmla="val 0"/>
              <a:gd name="adj2" fmla="val 5399994"/>
            </a:avLst>
          </a:prstGeom>
          <a:solidFill>
            <a:schemeClr val="bg1">
              <a:lumMod val="50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tIns="504000" rIns="36000" rtlCol="0" anchor="ctr" anchorCtr="0"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40" name="Torte 30"/>
          <p:cNvSpPr/>
          <p:nvPr/>
        </p:nvSpPr>
        <p:spPr bwMode="gray">
          <a:xfrm rot="5400000">
            <a:off x="47870" y="3992396"/>
            <a:ext cx="932400" cy="1032309"/>
          </a:xfrm>
          <a:prstGeom prst="pie">
            <a:avLst>
              <a:gd name="adj1" fmla="val 0"/>
              <a:gd name="adj2" fmla="val 5399994"/>
            </a:avLst>
          </a:prstGeom>
          <a:solidFill>
            <a:schemeClr val="accent1"/>
          </a:solidFill>
          <a:ln w="12700">
            <a:noFill/>
            <a:round/>
            <a:headEnd/>
            <a:tailEnd/>
          </a:ln>
          <a:effectLst/>
        </p:spPr>
        <p:txBody>
          <a:bodyPr tIns="504000" rIns="36000" rtlCol="0" anchor="ctr" anchorCtr="0"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24" name="Metin kutusu 23"/>
          <p:cNvSpPr txBox="1"/>
          <p:nvPr/>
        </p:nvSpPr>
        <p:spPr>
          <a:xfrm>
            <a:off x="143159" y="2362004"/>
            <a:ext cx="379057" cy="27681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01</a:t>
            </a:r>
          </a:p>
        </p:txBody>
      </p:sp>
      <p:sp>
        <p:nvSpPr>
          <p:cNvPr id="42" name="Metin kutusu 41"/>
          <p:cNvSpPr txBox="1"/>
          <p:nvPr/>
        </p:nvSpPr>
        <p:spPr>
          <a:xfrm>
            <a:off x="135013" y="3476474"/>
            <a:ext cx="379057" cy="27681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02</a:t>
            </a:r>
          </a:p>
        </p:txBody>
      </p:sp>
      <p:sp>
        <p:nvSpPr>
          <p:cNvPr id="43" name="Metin kutusu 42"/>
          <p:cNvSpPr txBox="1"/>
          <p:nvPr/>
        </p:nvSpPr>
        <p:spPr>
          <a:xfrm>
            <a:off x="122205" y="4585366"/>
            <a:ext cx="379057" cy="27681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03</a:t>
            </a:r>
          </a:p>
        </p:txBody>
      </p:sp>
      <p:sp>
        <p:nvSpPr>
          <p:cNvPr id="39" name="Dikdörtgen 38"/>
          <p:cNvSpPr/>
          <p:nvPr/>
        </p:nvSpPr>
        <p:spPr>
          <a:xfrm>
            <a:off x="5420974" y="1231125"/>
            <a:ext cx="12971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ea typeface="+mj-ea"/>
                <a:cs typeface="Arial"/>
              </a:rPr>
              <a:t>DruzOnline</a:t>
            </a:r>
            <a:endParaRPr kumimoji="0" lang="tr-TR" sz="18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  <a:ea typeface="+mj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1102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uppieren 19"/>
          <p:cNvGrpSpPr/>
          <p:nvPr/>
        </p:nvGrpSpPr>
        <p:grpSpPr bwMode="gray">
          <a:xfrm>
            <a:off x="6065531" y="1490422"/>
            <a:ext cx="2257439" cy="4674888"/>
            <a:chOff x="6055935" y="1688640"/>
            <a:chExt cx="2287607" cy="4674888"/>
          </a:xfrm>
        </p:grpSpPr>
        <p:sp>
          <p:nvSpPr>
            <p:cNvPr id="21" name="Rechteck 34"/>
            <p:cNvSpPr/>
            <p:nvPr/>
          </p:nvSpPr>
          <p:spPr bwMode="gray">
            <a:xfrm flipH="1">
              <a:off x="6062467" y="3287715"/>
              <a:ext cx="2281074" cy="741256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12883 w 2266589"/>
                <a:gd name="connsiteY0" fmla="*/ 0 h 1670887"/>
                <a:gd name="connsiteX1" fmla="*/ 2260148 w 2266589"/>
                <a:gd name="connsiteY1" fmla="*/ 1651000 h 1670887"/>
                <a:gd name="connsiteX2" fmla="*/ 2266498 w 2266589"/>
                <a:gd name="connsiteY2" fmla="*/ 1643750 h 1670887"/>
                <a:gd name="connsiteX3" fmla="*/ 183 w 2266589"/>
                <a:gd name="connsiteY3" fmla="*/ 1469125 h 1670887"/>
                <a:gd name="connsiteX4" fmla="*/ 12883 w 2266589"/>
                <a:gd name="connsiteY4" fmla="*/ 0 h 1670887"/>
                <a:gd name="connsiteX0" fmla="*/ 3559 w 2266790"/>
                <a:gd name="connsiteY0" fmla="*/ 0 h 877137"/>
                <a:gd name="connsiteX1" fmla="*/ 2260349 w 2266790"/>
                <a:gd name="connsiteY1" fmla="*/ 857250 h 877137"/>
                <a:gd name="connsiteX2" fmla="*/ 2266699 w 2266790"/>
                <a:gd name="connsiteY2" fmla="*/ 850000 h 877137"/>
                <a:gd name="connsiteX3" fmla="*/ 384 w 2266790"/>
                <a:gd name="connsiteY3" fmla="*/ 675375 h 877137"/>
                <a:gd name="connsiteX4" fmla="*/ 3559 w 2266790"/>
                <a:gd name="connsiteY4" fmla="*/ 0 h 877137"/>
                <a:gd name="connsiteX0" fmla="*/ 3559 w 2260654"/>
                <a:gd name="connsiteY0" fmla="*/ 0 h 870797"/>
                <a:gd name="connsiteX1" fmla="*/ 2260349 w 2260654"/>
                <a:gd name="connsiteY1" fmla="*/ 857250 h 870797"/>
                <a:gd name="connsiteX2" fmla="*/ 2260349 w 2260654"/>
                <a:gd name="connsiteY2" fmla="*/ 761100 h 870797"/>
                <a:gd name="connsiteX3" fmla="*/ 384 w 2260654"/>
                <a:gd name="connsiteY3" fmla="*/ 675375 h 870797"/>
                <a:gd name="connsiteX4" fmla="*/ 3559 w 2260654"/>
                <a:gd name="connsiteY4" fmla="*/ 0 h 870797"/>
                <a:gd name="connsiteX0" fmla="*/ 3559 w 2269942"/>
                <a:gd name="connsiteY0" fmla="*/ 0 h 869548"/>
                <a:gd name="connsiteX1" fmla="*/ 2260349 w 2269942"/>
                <a:gd name="connsiteY1" fmla="*/ 857250 h 869548"/>
                <a:gd name="connsiteX2" fmla="*/ 2269874 w 2269942"/>
                <a:gd name="connsiteY2" fmla="*/ 732525 h 869548"/>
                <a:gd name="connsiteX3" fmla="*/ 384 w 2269942"/>
                <a:gd name="connsiteY3" fmla="*/ 675375 h 869548"/>
                <a:gd name="connsiteX4" fmla="*/ 3559 w 2269942"/>
                <a:gd name="connsiteY4" fmla="*/ 0 h 869548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75375 h 732525"/>
                <a:gd name="connsiteX3" fmla="*/ 3559 w 2269874"/>
                <a:gd name="connsiteY3" fmla="*/ 0 h 732525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80138 h 732525"/>
                <a:gd name="connsiteX3" fmla="*/ 3559 w 2269874"/>
                <a:gd name="connsiteY3" fmla="*/ 0 h 732525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3969 w 2273459"/>
                <a:gd name="connsiteY2" fmla="*/ 677757 h 730144"/>
                <a:gd name="connsiteX3" fmla="*/ 0 w 2273459"/>
                <a:gd name="connsiteY3" fmla="*/ 0 h 730144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6350 w 2273459"/>
                <a:gd name="connsiteY2" fmla="*/ 680138 h 730144"/>
                <a:gd name="connsiteX3" fmla="*/ 0 w 2273459"/>
                <a:gd name="connsiteY3" fmla="*/ 0 h 730144"/>
                <a:gd name="connsiteX0" fmla="*/ 0 w 2278221"/>
                <a:gd name="connsiteY0" fmla="*/ 58050 h 738188"/>
                <a:gd name="connsiteX1" fmla="*/ 2278221 w 2278221"/>
                <a:gd name="connsiteY1" fmla="*/ 0 h 738188"/>
                <a:gd name="connsiteX2" fmla="*/ 6350 w 2278221"/>
                <a:gd name="connsiteY2" fmla="*/ 738188 h 738188"/>
                <a:gd name="connsiteX3" fmla="*/ 0 w 2278221"/>
                <a:gd name="connsiteY3" fmla="*/ 58050 h 738188"/>
                <a:gd name="connsiteX0" fmla="*/ 0 w 2278221"/>
                <a:gd name="connsiteY0" fmla="*/ 58050 h 742951"/>
                <a:gd name="connsiteX1" fmla="*/ 2278221 w 2278221"/>
                <a:gd name="connsiteY1" fmla="*/ 0 h 742951"/>
                <a:gd name="connsiteX2" fmla="*/ 1587 w 2278221"/>
                <a:gd name="connsiteY2" fmla="*/ 742951 h 742951"/>
                <a:gd name="connsiteX3" fmla="*/ 0 w 2278221"/>
                <a:gd name="connsiteY3" fmla="*/ 58050 h 742951"/>
                <a:gd name="connsiteX0" fmla="*/ 0 w 2273459"/>
                <a:gd name="connsiteY0" fmla="*/ 855769 h 1540670"/>
                <a:gd name="connsiteX1" fmla="*/ 2273459 w 2273459"/>
                <a:gd name="connsiteY1" fmla="*/ 0 h 1540670"/>
                <a:gd name="connsiteX2" fmla="*/ 1587 w 2273459"/>
                <a:gd name="connsiteY2" fmla="*/ 1540670 h 1540670"/>
                <a:gd name="connsiteX3" fmla="*/ 0 w 2273459"/>
                <a:gd name="connsiteY3" fmla="*/ 855769 h 1540670"/>
                <a:gd name="connsiteX0" fmla="*/ 0 w 2267109"/>
                <a:gd name="connsiteY0" fmla="*/ 0 h 741256"/>
                <a:gd name="connsiteX1" fmla="*/ 2267109 w 2267109"/>
                <a:gd name="connsiteY1" fmla="*/ 741256 h 741256"/>
                <a:gd name="connsiteX2" fmla="*/ 1587 w 2267109"/>
                <a:gd name="connsiteY2" fmla="*/ 684901 h 741256"/>
                <a:gd name="connsiteX3" fmla="*/ 0 w 2267109"/>
                <a:gd name="connsiteY3" fmla="*/ 0 h 74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7109" h="741256">
                  <a:moveTo>
                    <a:pt x="0" y="0"/>
                  </a:moveTo>
                  <a:lnTo>
                    <a:pt x="2267109" y="741256"/>
                  </a:lnTo>
                  <a:lnTo>
                    <a:pt x="1587" y="684901"/>
                  </a:lnTo>
                  <a:cubicBezTo>
                    <a:pt x="-530" y="458718"/>
                    <a:pt x="2117" y="226183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2" name="Rechteck 34"/>
            <p:cNvSpPr/>
            <p:nvPr/>
          </p:nvSpPr>
          <p:spPr bwMode="gray">
            <a:xfrm flipH="1">
              <a:off x="6062469" y="4025887"/>
              <a:ext cx="2273459" cy="1540670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12883 w 2266589"/>
                <a:gd name="connsiteY0" fmla="*/ 0 h 1670887"/>
                <a:gd name="connsiteX1" fmla="*/ 2260148 w 2266589"/>
                <a:gd name="connsiteY1" fmla="*/ 1651000 h 1670887"/>
                <a:gd name="connsiteX2" fmla="*/ 2266498 w 2266589"/>
                <a:gd name="connsiteY2" fmla="*/ 1643750 h 1670887"/>
                <a:gd name="connsiteX3" fmla="*/ 183 w 2266589"/>
                <a:gd name="connsiteY3" fmla="*/ 1469125 h 1670887"/>
                <a:gd name="connsiteX4" fmla="*/ 12883 w 2266589"/>
                <a:gd name="connsiteY4" fmla="*/ 0 h 1670887"/>
                <a:gd name="connsiteX0" fmla="*/ 3559 w 2266790"/>
                <a:gd name="connsiteY0" fmla="*/ 0 h 877137"/>
                <a:gd name="connsiteX1" fmla="*/ 2260349 w 2266790"/>
                <a:gd name="connsiteY1" fmla="*/ 857250 h 877137"/>
                <a:gd name="connsiteX2" fmla="*/ 2266699 w 2266790"/>
                <a:gd name="connsiteY2" fmla="*/ 850000 h 877137"/>
                <a:gd name="connsiteX3" fmla="*/ 384 w 2266790"/>
                <a:gd name="connsiteY3" fmla="*/ 675375 h 877137"/>
                <a:gd name="connsiteX4" fmla="*/ 3559 w 2266790"/>
                <a:gd name="connsiteY4" fmla="*/ 0 h 877137"/>
                <a:gd name="connsiteX0" fmla="*/ 3559 w 2260654"/>
                <a:gd name="connsiteY0" fmla="*/ 0 h 870797"/>
                <a:gd name="connsiteX1" fmla="*/ 2260349 w 2260654"/>
                <a:gd name="connsiteY1" fmla="*/ 857250 h 870797"/>
                <a:gd name="connsiteX2" fmla="*/ 2260349 w 2260654"/>
                <a:gd name="connsiteY2" fmla="*/ 761100 h 870797"/>
                <a:gd name="connsiteX3" fmla="*/ 384 w 2260654"/>
                <a:gd name="connsiteY3" fmla="*/ 675375 h 870797"/>
                <a:gd name="connsiteX4" fmla="*/ 3559 w 2260654"/>
                <a:gd name="connsiteY4" fmla="*/ 0 h 870797"/>
                <a:gd name="connsiteX0" fmla="*/ 3559 w 2269942"/>
                <a:gd name="connsiteY0" fmla="*/ 0 h 869548"/>
                <a:gd name="connsiteX1" fmla="*/ 2260349 w 2269942"/>
                <a:gd name="connsiteY1" fmla="*/ 857250 h 869548"/>
                <a:gd name="connsiteX2" fmla="*/ 2269874 w 2269942"/>
                <a:gd name="connsiteY2" fmla="*/ 732525 h 869548"/>
                <a:gd name="connsiteX3" fmla="*/ 384 w 2269942"/>
                <a:gd name="connsiteY3" fmla="*/ 675375 h 869548"/>
                <a:gd name="connsiteX4" fmla="*/ 3559 w 2269942"/>
                <a:gd name="connsiteY4" fmla="*/ 0 h 869548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75375 h 732525"/>
                <a:gd name="connsiteX3" fmla="*/ 3559 w 2269874"/>
                <a:gd name="connsiteY3" fmla="*/ 0 h 732525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80138 h 732525"/>
                <a:gd name="connsiteX3" fmla="*/ 3559 w 2269874"/>
                <a:gd name="connsiteY3" fmla="*/ 0 h 732525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3969 w 2273459"/>
                <a:gd name="connsiteY2" fmla="*/ 677757 h 730144"/>
                <a:gd name="connsiteX3" fmla="*/ 0 w 2273459"/>
                <a:gd name="connsiteY3" fmla="*/ 0 h 730144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6350 w 2273459"/>
                <a:gd name="connsiteY2" fmla="*/ 680138 h 730144"/>
                <a:gd name="connsiteX3" fmla="*/ 0 w 2273459"/>
                <a:gd name="connsiteY3" fmla="*/ 0 h 730144"/>
                <a:gd name="connsiteX0" fmla="*/ 0 w 2278221"/>
                <a:gd name="connsiteY0" fmla="*/ 58050 h 738188"/>
                <a:gd name="connsiteX1" fmla="*/ 2278221 w 2278221"/>
                <a:gd name="connsiteY1" fmla="*/ 0 h 738188"/>
                <a:gd name="connsiteX2" fmla="*/ 6350 w 2278221"/>
                <a:gd name="connsiteY2" fmla="*/ 738188 h 738188"/>
                <a:gd name="connsiteX3" fmla="*/ 0 w 2278221"/>
                <a:gd name="connsiteY3" fmla="*/ 58050 h 738188"/>
                <a:gd name="connsiteX0" fmla="*/ 0 w 2278221"/>
                <a:gd name="connsiteY0" fmla="*/ 58050 h 742951"/>
                <a:gd name="connsiteX1" fmla="*/ 2278221 w 2278221"/>
                <a:gd name="connsiteY1" fmla="*/ 0 h 742951"/>
                <a:gd name="connsiteX2" fmla="*/ 1587 w 2278221"/>
                <a:gd name="connsiteY2" fmla="*/ 742951 h 742951"/>
                <a:gd name="connsiteX3" fmla="*/ 0 w 2278221"/>
                <a:gd name="connsiteY3" fmla="*/ 58050 h 742951"/>
                <a:gd name="connsiteX0" fmla="*/ 0 w 2273459"/>
                <a:gd name="connsiteY0" fmla="*/ 855769 h 1540670"/>
                <a:gd name="connsiteX1" fmla="*/ 2273459 w 2273459"/>
                <a:gd name="connsiteY1" fmla="*/ 0 h 1540670"/>
                <a:gd name="connsiteX2" fmla="*/ 1587 w 2273459"/>
                <a:gd name="connsiteY2" fmla="*/ 1540670 h 1540670"/>
                <a:gd name="connsiteX3" fmla="*/ 0 w 2273459"/>
                <a:gd name="connsiteY3" fmla="*/ 855769 h 15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459" h="1540670">
                  <a:moveTo>
                    <a:pt x="0" y="855769"/>
                  </a:moveTo>
                  <a:lnTo>
                    <a:pt x="2273459" y="0"/>
                  </a:lnTo>
                  <a:lnTo>
                    <a:pt x="1587" y="1540670"/>
                  </a:lnTo>
                  <a:cubicBezTo>
                    <a:pt x="-530" y="1314487"/>
                    <a:pt x="2117" y="1081952"/>
                    <a:pt x="0" y="85576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3" name="Rechteck 34"/>
            <p:cNvSpPr/>
            <p:nvPr/>
          </p:nvSpPr>
          <p:spPr bwMode="gray">
            <a:xfrm flipH="1">
              <a:off x="6067702" y="4017996"/>
              <a:ext cx="2275840" cy="2345532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12883 w 2266589"/>
                <a:gd name="connsiteY0" fmla="*/ 0 h 1670887"/>
                <a:gd name="connsiteX1" fmla="*/ 2260148 w 2266589"/>
                <a:gd name="connsiteY1" fmla="*/ 1651000 h 1670887"/>
                <a:gd name="connsiteX2" fmla="*/ 2266498 w 2266589"/>
                <a:gd name="connsiteY2" fmla="*/ 1643750 h 1670887"/>
                <a:gd name="connsiteX3" fmla="*/ 183 w 2266589"/>
                <a:gd name="connsiteY3" fmla="*/ 1469125 h 1670887"/>
                <a:gd name="connsiteX4" fmla="*/ 12883 w 2266589"/>
                <a:gd name="connsiteY4" fmla="*/ 0 h 1670887"/>
                <a:gd name="connsiteX0" fmla="*/ 3559 w 2266790"/>
                <a:gd name="connsiteY0" fmla="*/ 0 h 877137"/>
                <a:gd name="connsiteX1" fmla="*/ 2260349 w 2266790"/>
                <a:gd name="connsiteY1" fmla="*/ 857250 h 877137"/>
                <a:gd name="connsiteX2" fmla="*/ 2266699 w 2266790"/>
                <a:gd name="connsiteY2" fmla="*/ 850000 h 877137"/>
                <a:gd name="connsiteX3" fmla="*/ 384 w 2266790"/>
                <a:gd name="connsiteY3" fmla="*/ 675375 h 877137"/>
                <a:gd name="connsiteX4" fmla="*/ 3559 w 2266790"/>
                <a:gd name="connsiteY4" fmla="*/ 0 h 877137"/>
                <a:gd name="connsiteX0" fmla="*/ 3559 w 2260654"/>
                <a:gd name="connsiteY0" fmla="*/ 0 h 870797"/>
                <a:gd name="connsiteX1" fmla="*/ 2260349 w 2260654"/>
                <a:gd name="connsiteY1" fmla="*/ 857250 h 870797"/>
                <a:gd name="connsiteX2" fmla="*/ 2260349 w 2260654"/>
                <a:gd name="connsiteY2" fmla="*/ 761100 h 870797"/>
                <a:gd name="connsiteX3" fmla="*/ 384 w 2260654"/>
                <a:gd name="connsiteY3" fmla="*/ 675375 h 870797"/>
                <a:gd name="connsiteX4" fmla="*/ 3559 w 2260654"/>
                <a:gd name="connsiteY4" fmla="*/ 0 h 870797"/>
                <a:gd name="connsiteX0" fmla="*/ 3559 w 2269942"/>
                <a:gd name="connsiteY0" fmla="*/ 0 h 869548"/>
                <a:gd name="connsiteX1" fmla="*/ 2260349 w 2269942"/>
                <a:gd name="connsiteY1" fmla="*/ 857250 h 869548"/>
                <a:gd name="connsiteX2" fmla="*/ 2269874 w 2269942"/>
                <a:gd name="connsiteY2" fmla="*/ 732525 h 869548"/>
                <a:gd name="connsiteX3" fmla="*/ 384 w 2269942"/>
                <a:gd name="connsiteY3" fmla="*/ 675375 h 869548"/>
                <a:gd name="connsiteX4" fmla="*/ 3559 w 2269942"/>
                <a:gd name="connsiteY4" fmla="*/ 0 h 869548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75375 h 732525"/>
                <a:gd name="connsiteX3" fmla="*/ 3559 w 2269874"/>
                <a:gd name="connsiteY3" fmla="*/ 0 h 732525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80138 h 732525"/>
                <a:gd name="connsiteX3" fmla="*/ 3559 w 2269874"/>
                <a:gd name="connsiteY3" fmla="*/ 0 h 732525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3969 w 2273459"/>
                <a:gd name="connsiteY2" fmla="*/ 677757 h 730144"/>
                <a:gd name="connsiteX3" fmla="*/ 0 w 2273459"/>
                <a:gd name="connsiteY3" fmla="*/ 0 h 730144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6350 w 2273459"/>
                <a:gd name="connsiteY2" fmla="*/ 680138 h 730144"/>
                <a:gd name="connsiteX3" fmla="*/ 0 w 2273459"/>
                <a:gd name="connsiteY3" fmla="*/ 0 h 730144"/>
                <a:gd name="connsiteX0" fmla="*/ 0 w 2278221"/>
                <a:gd name="connsiteY0" fmla="*/ 58050 h 738188"/>
                <a:gd name="connsiteX1" fmla="*/ 2278221 w 2278221"/>
                <a:gd name="connsiteY1" fmla="*/ 0 h 738188"/>
                <a:gd name="connsiteX2" fmla="*/ 6350 w 2278221"/>
                <a:gd name="connsiteY2" fmla="*/ 738188 h 738188"/>
                <a:gd name="connsiteX3" fmla="*/ 0 w 2278221"/>
                <a:gd name="connsiteY3" fmla="*/ 58050 h 738188"/>
                <a:gd name="connsiteX0" fmla="*/ 0 w 2278221"/>
                <a:gd name="connsiteY0" fmla="*/ 58050 h 742951"/>
                <a:gd name="connsiteX1" fmla="*/ 2278221 w 2278221"/>
                <a:gd name="connsiteY1" fmla="*/ 0 h 742951"/>
                <a:gd name="connsiteX2" fmla="*/ 1587 w 2278221"/>
                <a:gd name="connsiteY2" fmla="*/ 742951 h 742951"/>
                <a:gd name="connsiteX3" fmla="*/ 0 w 2278221"/>
                <a:gd name="connsiteY3" fmla="*/ 58050 h 742951"/>
                <a:gd name="connsiteX0" fmla="*/ 0 w 2273459"/>
                <a:gd name="connsiteY0" fmla="*/ 855769 h 1540670"/>
                <a:gd name="connsiteX1" fmla="*/ 2273459 w 2273459"/>
                <a:gd name="connsiteY1" fmla="*/ 0 h 1540670"/>
                <a:gd name="connsiteX2" fmla="*/ 1587 w 2273459"/>
                <a:gd name="connsiteY2" fmla="*/ 1540670 h 1540670"/>
                <a:gd name="connsiteX3" fmla="*/ 0 w 2273459"/>
                <a:gd name="connsiteY3" fmla="*/ 855769 h 1540670"/>
                <a:gd name="connsiteX0" fmla="*/ 0 w 2275840"/>
                <a:gd name="connsiteY0" fmla="*/ 1660631 h 2345532"/>
                <a:gd name="connsiteX1" fmla="*/ 2275840 w 2275840"/>
                <a:gd name="connsiteY1" fmla="*/ 0 h 2345532"/>
                <a:gd name="connsiteX2" fmla="*/ 1587 w 2275840"/>
                <a:gd name="connsiteY2" fmla="*/ 2345532 h 2345532"/>
                <a:gd name="connsiteX3" fmla="*/ 0 w 2275840"/>
                <a:gd name="connsiteY3" fmla="*/ 1660631 h 23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5840" h="2345532">
                  <a:moveTo>
                    <a:pt x="0" y="1660631"/>
                  </a:moveTo>
                  <a:lnTo>
                    <a:pt x="2275840" y="0"/>
                  </a:lnTo>
                  <a:lnTo>
                    <a:pt x="1587" y="2345532"/>
                  </a:lnTo>
                  <a:cubicBezTo>
                    <a:pt x="-530" y="2119349"/>
                    <a:pt x="2117" y="1886814"/>
                    <a:pt x="0" y="1660631"/>
                  </a:cubicBezTo>
                  <a:close/>
                </a:path>
              </a:pathLst>
            </a:custGeom>
            <a:solidFill>
              <a:srgbClr val="929292"/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4" name="Rechteck 34"/>
            <p:cNvSpPr/>
            <p:nvPr/>
          </p:nvSpPr>
          <p:spPr bwMode="gray">
            <a:xfrm flipH="1">
              <a:off x="6062469" y="4027536"/>
              <a:ext cx="2278221" cy="742951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12883 w 2266589"/>
                <a:gd name="connsiteY0" fmla="*/ 0 h 1670887"/>
                <a:gd name="connsiteX1" fmla="*/ 2260148 w 2266589"/>
                <a:gd name="connsiteY1" fmla="*/ 1651000 h 1670887"/>
                <a:gd name="connsiteX2" fmla="*/ 2266498 w 2266589"/>
                <a:gd name="connsiteY2" fmla="*/ 1643750 h 1670887"/>
                <a:gd name="connsiteX3" fmla="*/ 183 w 2266589"/>
                <a:gd name="connsiteY3" fmla="*/ 1469125 h 1670887"/>
                <a:gd name="connsiteX4" fmla="*/ 12883 w 2266589"/>
                <a:gd name="connsiteY4" fmla="*/ 0 h 1670887"/>
                <a:gd name="connsiteX0" fmla="*/ 3559 w 2266790"/>
                <a:gd name="connsiteY0" fmla="*/ 0 h 877137"/>
                <a:gd name="connsiteX1" fmla="*/ 2260349 w 2266790"/>
                <a:gd name="connsiteY1" fmla="*/ 857250 h 877137"/>
                <a:gd name="connsiteX2" fmla="*/ 2266699 w 2266790"/>
                <a:gd name="connsiteY2" fmla="*/ 850000 h 877137"/>
                <a:gd name="connsiteX3" fmla="*/ 384 w 2266790"/>
                <a:gd name="connsiteY3" fmla="*/ 675375 h 877137"/>
                <a:gd name="connsiteX4" fmla="*/ 3559 w 2266790"/>
                <a:gd name="connsiteY4" fmla="*/ 0 h 877137"/>
                <a:gd name="connsiteX0" fmla="*/ 3559 w 2260654"/>
                <a:gd name="connsiteY0" fmla="*/ 0 h 870797"/>
                <a:gd name="connsiteX1" fmla="*/ 2260349 w 2260654"/>
                <a:gd name="connsiteY1" fmla="*/ 857250 h 870797"/>
                <a:gd name="connsiteX2" fmla="*/ 2260349 w 2260654"/>
                <a:gd name="connsiteY2" fmla="*/ 761100 h 870797"/>
                <a:gd name="connsiteX3" fmla="*/ 384 w 2260654"/>
                <a:gd name="connsiteY3" fmla="*/ 675375 h 870797"/>
                <a:gd name="connsiteX4" fmla="*/ 3559 w 2260654"/>
                <a:gd name="connsiteY4" fmla="*/ 0 h 870797"/>
                <a:gd name="connsiteX0" fmla="*/ 3559 w 2269942"/>
                <a:gd name="connsiteY0" fmla="*/ 0 h 869548"/>
                <a:gd name="connsiteX1" fmla="*/ 2260349 w 2269942"/>
                <a:gd name="connsiteY1" fmla="*/ 857250 h 869548"/>
                <a:gd name="connsiteX2" fmla="*/ 2269874 w 2269942"/>
                <a:gd name="connsiteY2" fmla="*/ 732525 h 869548"/>
                <a:gd name="connsiteX3" fmla="*/ 384 w 2269942"/>
                <a:gd name="connsiteY3" fmla="*/ 675375 h 869548"/>
                <a:gd name="connsiteX4" fmla="*/ 3559 w 2269942"/>
                <a:gd name="connsiteY4" fmla="*/ 0 h 869548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75375 h 732525"/>
                <a:gd name="connsiteX3" fmla="*/ 3559 w 2269874"/>
                <a:gd name="connsiteY3" fmla="*/ 0 h 732525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80138 h 732525"/>
                <a:gd name="connsiteX3" fmla="*/ 3559 w 2269874"/>
                <a:gd name="connsiteY3" fmla="*/ 0 h 732525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3969 w 2273459"/>
                <a:gd name="connsiteY2" fmla="*/ 677757 h 730144"/>
                <a:gd name="connsiteX3" fmla="*/ 0 w 2273459"/>
                <a:gd name="connsiteY3" fmla="*/ 0 h 730144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6350 w 2273459"/>
                <a:gd name="connsiteY2" fmla="*/ 680138 h 730144"/>
                <a:gd name="connsiteX3" fmla="*/ 0 w 2273459"/>
                <a:gd name="connsiteY3" fmla="*/ 0 h 730144"/>
                <a:gd name="connsiteX0" fmla="*/ 0 w 2278221"/>
                <a:gd name="connsiteY0" fmla="*/ 58050 h 738188"/>
                <a:gd name="connsiteX1" fmla="*/ 2278221 w 2278221"/>
                <a:gd name="connsiteY1" fmla="*/ 0 h 738188"/>
                <a:gd name="connsiteX2" fmla="*/ 6350 w 2278221"/>
                <a:gd name="connsiteY2" fmla="*/ 738188 h 738188"/>
                <a:gd name="connsiteX3" fmla="*/ 0 w 2278221"/>
                <a:gd name="connsiteY3" fmla="*/ 58050 h 738188"/>
                <a:gd name="connsiteX0" fmla="*/ 0 w 2278221"/>
                <a:gd name="connsiteY0" fmla="*/ 58050 h 742951"/>
                <a:gd name="connsiteX1" fmla="*/ 2278221 w 2278221"/>
                <a:gd name="connsiteY1" fmla="*/ 0 h 742951"/>
                <a:gd name="connsiteX2" fmla="*/ 1587 w 2278221"/>
                <a:gd name="connsiteY2" fmla="*/ 742951 h 742951"/>
                <a:gd name="connsiteX3" fmla="*/ 0 w 2278221"/>
                <a:gd name="connsiteY3" fmla="*/ 58050 h 74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8221" h="742951">
                  <a:moveTo>
                    <a:pt x="0" y="58050"/>
                  </a:moveTo>
                  <a:lnTo>
                    <a:pt x="2278221" y="0"/>
                  </a:lnTo>
                  <a:lnTo>
                    <a:pt x="1587" y="742951"/>
                  </a:lnTo>
                  <a:cubicBezTo>
                    <a:pt x="-530" y="516768"/>
                    <a:pt x="2117" y="284233"/>
                    <a:pt x="0" y="58050"/>
                  </a:cubicBezTo>
                  <a:close/>
                </a:path>
              </a:pathLst>
            </a:custGeom>
            <a:solidFill>
              <a:srgbClr val="929292"/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5" name="Rechteck 34"/>
            <p:cNvSpPr/>
            <p:nvPr/>
          </p:nvSpPr>
          <p:spPr bwMode="gray">
            <a:xfrm flipH="1">
              <a:off x="6055935" y="2488515"/>
              <a:ext cx="2279994" cy="1536594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612 w 2273306"/>
                <a:gd name="connsiteY0" fmla="*/ 0 h 1663721"/>
                <a:gd name="connsiteX1" fmla="*/ 2247877 w 2273306"/>
                <a:gd name="connsiteY1" fmla="*/ 1651000 h 1663721"/>
                <a:gd name="connsiteX2" fmla="*/ 2273277 w 2273306"/>
                <a:gd name="connsiteY2" fmla="*/ 1536594 h 1663721"/>
                <a:gd name="connsiteX3" fmla="*/ 612 w 2273306"/>
                <a:gd name="connsiteY3" fmla="*/ 678550 h 1663721"/>
                <a:gd name="connsiteX4" fmla="*/ 612 w 2273306"/>
                <a:gd name="connsiteY4" fmla="*/ 0 h 1663721"/>
                <a:gd name="connsiteX0" fmla="*/ 612 w 2273277"/>
                <a:gd name="connsiteY0" fmla="*/ 0 h 1536594"/>
                <a:gd name="connsiteX1" fmla="*/ 2273277 w 2273277"/>
                <a:gd name="connsiteY1" fmla="*/ 1536594 h 1536594"/>
                <a:gd name="connsiteX2" fmla="*/ 612 w 2273277"/>
                <a:gd name="connsiteY2" fmla="*/ 678550 h 1536594"/>
                <a:gd name="connsiteX3" fmla="*/ 612 w 2273277"/>
                <a:gd name="connsiteY3" fmla="*/ 0 h 153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277" h="1536594">
                  <a:moveTo>
                    <a:pt x="612" y="0"/>
                  </a:moveTo>
                  <a:lnTo>
                    <a:pt x="2273277" y="1536594"/>
                  </a:lnTo>
                  <a:lnTo>
                    <a:pt x="612" y="678550"/>
                  </a:lnTo>
                  <a:cubicBezTo>
                    <a:pt x="-1505" y="452367"/>
                    <a:pt x="2729" y="226183"/>
                    <a:pt x="612" y="0"/>
                  </a:cubicBezTo>
                  <a:close/>
                </a:path>
              </a:pathLst>
            </a:custGeom>
            <a:solidFill>
              <a:srgbClr val="929292"/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6" name="Rechteck 33"/>
            <p:cNvSpPr/>
            <p:nvPr/>
          </p:nvSpPr>
          <p:spPr bwMode="gray">
            <a:xfrm flipH="1">
              <a:off x="6062469" y="1688640"/>
              <a:ext cx="2271824" cy="2335846"/>
            </a:xfrm>
            <a:custGeom>
              <a:avLst/>
              <a:gdLst>
                <a:gd name="connsiteX0" fmla="*/ 0 w 1104900"/>
                <a:gd name="connsiteY0" fmla="*/ 0 h 780096"/>
                <a:gd name="connsiteX1" fmla="*/ 1104900 w 1104900"/>
                <a:gd name="connsiteY1" fmla="*/ 0 h 780096"/>
                <a:gd name="connsiteX2" fmla="*/ 1104900 w 1104900"/>
                <a:gd name="connsiteY2" fmla="*/ 780096 h 780096"/>
                <a:gd name="connsiteX3" fmla="*/ 0 w 1104900"/>
                <a:gd name="connsiteY3" fmla="*/ 780096 h 780096"/>
                <a:gd name="connsiteX4" fmla="*/ 0 w 1104900"/>
                <a:gd name="connsiteY4" fmla="*/ 0 h 780096"/>
                <a:gd name="connsiteX0" fmla="*/ 0 w 1743075"/>
                <a:gd name="connsiteY0" fmla="*/ 0 h 1484946"/>
                <a:gd name="connsiteX1" fmla="*/ 1104900 w 1743075"/>
                <a:gd name="connsiteY1" fmla="*/ 0 h 1484946"/>
                <a:gd name="connsiteX2" fmla="*/ 1743075 w 1743075"/>
                <a:gd name="connsiteY2" fmla="*/ 1484946 h 1484946"/>
                <a:gd name="connsiteX3" fmla="*/ 0 w 1743075"/>
                <a:gd name="connsiteY3" fmla="*/ 780096 h 1484946"/>
                <a:gd name="connsiteX4" fmla="*/ 0 w 1743075"/>
                <a:gd name="connsiteY4" fmla="*/ 0 h 1484946"/>
                <a:gd name="connsiteX0" fmla="*/ 0 w 1781175"/>
                <a:gd name="connsiteY0" fmla="*/ 0 h 1484946"/>
                <a:gd name="connsiteX1" fmla="*/ 1781175 w 1781175"/>
                <a:gd name="connsiteY1" fmla="*/ 1276350 h 1484946"/>
                <a:gd name="connsiteX2" fmla="*/ 1743075 w 1781175"/>
                <a:gd name="connsiteY2" fmla="*/ 1484946 h 1484946"/>
                <a:gd name="connsiteX3" fmla="*/ 0 w 1781175"/>
                <a:gd name="connsiteY3" fmla="*/ 780096 h 1484946"/>
                <a:gd name="connsiteX4" fmla="*/ 0 w 1781175"/>
                <a:gd name="connsiteY4" fmla="*/ 0 h 1484946"/>
                <a:gd name="connsiteX0" fmla="*/ 0 w 2286000"/>
                <a:gd name="connsiteY0" fmla="*/ 0 h 2437446"/>
                <a:gd name="connsiteX1" fmla="*/ 2286000 w 2286000"/>
                <a:gd name="connsiteY1" fmla="*/ 2228850 h 2437446"/>
                <a:gd name="connsiteX2" fmla="*/ 2247900 w 2286000"/>
                <a:gd name="connsiteY2" fmla="*/ 2437446 h 2437446"/>
                <a:gd name="connsiteX3" fmla="*/ 504825 w 2286000"/>
                <a:gd name="connsiteY3" fmla="*/ 1732596 h 2437446"/>
                <a:gd name="connsiteX4" fmla="*/ 0 w 2286000"/>
                <a:gd name="connsiteY4" fmla="*/ 0 h 2437446"/>
                <a:gd name="connsiteX0" fmla="*/ 19050 w 2305050"/>
                <a:gd name="connsiteY0" fmla="*/ 0 h 2437446"/>
                <a:gd name="connsiteX1" fmla="*/ 2305050 w 2305050"/>
                <a:gd name="connsiteY1" fmla="*/ 2228850 h 2437446"/>
                <a:gd name="connsiteX2" fmla="*/ 2266950 w 2305050"/>
                <a:gd name="connsiteY2" fmla="*/ 2437446 h 2437446"/>
                <a:gd name="connsiteX3" fmla="*/ 0 w 2305050"/>
                <a:gd name="connsiteY3" fmla="*/ 627696 h 2437446"/>
                <a:gd name="connsiteX4" fmla="*/ 19050 w 2305050"/>
                <a:gd name="connsiteY4" fmla="*/ 0 h 2437446"/>
                <a:gd name="connsiteX0" fmla="*/ 0 w 2286000"/>
                <a:gd name="connsiteY0" fmla="*/ 0 h 2437446"/>
                <a:gd name="connsiteX1" fmla="*/ 2286000 w 2286000"/>
                <a:gd name="connsiteY1" fmla="*/ 2228850 h 2437446"/>
                <a:gd name="connsiteX2" fmla="*/ 2247900 w 2286000"/>
                <a:gd name="connsiteY2" fmla="*/ 2437446 h 2437446"/>
                <a:gd name="connsiteX3" fmla="*/ 0 w 2286000"/>
                <a:gd name="connsiteY3" fmla="*/ 649921 h 2437446"/>
                <a:gd name="connsiteX4" fmla="*/ 0 w 2286000"/>
                <a:gd name="connsiteY4" fmla="*/ 0 h 2437446"/>
                <a:gd name="connsiteX0" fmla="*/ 0 w 2286000"/>
                <a:gd name="connsiteY0" fmla="*/ 0 h 2453321"/>
                <a:gd name="connsiteX1" fmla="*/ 2286000 w 2286000"/>
                <a:gd name="connsiteY1" fmla="*/ 2244725 h 2453321"/>
                <a:gd name="connsiteX2" fmla="*/ 2247900 w 2286000"/>
                <a:gd name="connsiteY2" fmla="*/ 2453321 h 2453321"/>
                <a:gd name="connsiteX3" fmla="*/ 0 w 2286000"/>
                <a:gd name="connsiteY3" fmla="*/ 665796 h 2453321"/>
                <a:gd name="connsiteX4" fmla="*/ 0 w 2286000"/>
                <a:gd name="connsiteY4" fmla="*/ 0 h 2453321"/>
                <a:gd name="connsiteX0" fmla="*/ 0 w 2257425"/>
                <a:gd name="connsiteY0" fmla="*/ 0 h 2453321"/>
                <a:gd name="connsiteX1" fmla="*/ 2257425 w 2257425"/>
                <a:gd name="connsiteY1" fmla="*/ 2225675 h 2453321"/>
                <a:gd name="connsiteX2" fmla="*/ 2247900 w 2257425"/>
                <a:gd name="connsiteY2" fmla="*/ 2453321 h 2453321"/>
                <a:gd name="connsiteX3" fmla="*/ 0 w 2257425"/>
                <a:gd name="connsiteY3" fmla="*/ 665796 h 2453321"/>
                <a:gd name="connsiteX4" fmla="*/ 0 w 2257425"/>
                <a:gd name="connsiteY4" fmla="*/ 0 h 2453321"/>
                <a:gd name="connsiteX0" fmla="*/ 0 w 2257425"/>
                <a:gd name="connsiteY0" fmla="*/ 0 h 2440621"/>
                <a:gd name="connsiteX1" fmla="*/ 2257425 w 2257425"/>
                <a:gd name="connsiteY1" fmla="*/ 2225675 h 2440621"/>
                <a:gd name="connsiteX2" fmla="*/ 2257425 w 2257425"/>
                <a:gd name="connsiteY2" fmla="*/ 2440621 h 2440621"/>
                <a:gd name="connsiteX3" fmla="*/ 0 w 2257425"/>
                <a:gd name="connsiteY3" fmla="*/ 665796 h 2440621"/>
                <a:gd name="connsiteX4" fmla="*/ 0 w 2257425"/>
                <a:gd name="connsiteY4" fmla="*/ 0 h 2440621"/>
                <a:gd name="connsiteX0" fmla="*/ 0 w 2257425"/>
                <a:gd name="connsiteY0" fmla="*/ 0 h 2440621"/>
                <a:gd name="connsiteX1" fmla="*/ 2257425 w 2257425"/>
                <a:gd name="connsiteY1" fmla="*/ 2225675 h 2440621"/>
                <a:gd name="connsiteX2" fmla="*/ 2257425 w 2257425"/>
                <a:gd name="connsiteY2" fmla="*/ 2440621 h 2440621"/>
                <a:gd name="connsiteX3" fmla="*/ 3175 w 2257425"/>
                <a:gd name="connsiteY3" fmla="*/ 672146 h 2440621"/>
                <a:gd name="connsiteX4" fmla="*/ 0 w 2257425"/>
                <a:gd name="connsiteY4" fmla="*/ 0 h 2440621"/>
                <a:gd name="connsiteX0" fmla="*/ 0 w 2260600"/>
                <a:gd name="connsiteY0" fmla="*/ 0 h 2453321"/>
                <a:gd name="connsiteX1" fmla="*/ 2260600 w 2260600"/>
                <a:gd name="connsiteY1" fmla="*/ 2238375 h 2453321"/>
                <a:gd name="connsiteX2" fmla="*/ 2260600 w 2260600"/>
                <a:gd name="connsiteY2" fmla="*/ 2453321 h 2453321"/>
                <a:gd name="connsiteX3" fmla="*/ 6350 w 2260600"/>
                <a:gd name="connsiteY3" fmla="*/ 684846 h 2453321"/>
                <a:gd name="connsiteX4" fmla="*/ 0 w 2260600"/>
                <a:gd name="connsiteY4" fmla="*/ 0 h 2453321"/>
                <a:gd name="connsiteX0" fmla="*/ 0 w 2257425"/>
                <a:gd name="connsiteY0" fmla="*/ 0 h 2440621"/>
                <a:gd name="connsiteX1" fmla="*/ 2257425 w 2257425"/>
                <a:gd name="connsiteY1" fmla="*/ 2225675 h 2440621"/>
                <a:gd name="connsiteX2" fmla="*/ 2257425 w 2257425"/>
                <a:gd name="connsiteY2" fmla="*/ 2440621 h 2440621"/>
                <a:gd name="connsiteX3" fmla="*/ 3175 w 2257425"/>
                <a:gd name="connsiteY3" fmla="*/ 672146 h 2440621"/>
                <a:gd name="connsiteX4" fmla="*/ 0 w 2257425"/>
                <a:gd name="connsiteY4" fmla="*/ 0 h 2440621"/>
                <a:gd name="connsiteX0" fmla="*/ 305 w 2257730"/>
                <a:gd name="connsiteY0" fmla="*/ 0 h 2440621"/>
                <a:gd name="connsiteX1" fmla="*/ 2257730 w 2257730"/>
                <a:gd name="connsiteY1" fmla="*/ 2225675 h 2440621"/>
                <a:gd name="connsiteX2" fmla="*/ 2257730 w 2257730"/>
                <a:gd name="connsiteY2" fmla="*/ 2440621 h 2440621"/>
                <a:gd name="connsiteX3" fmla="*/ 305 w 2257730"/>
                <a:gd name="connsiteY3" fmla="*/ 675321 h 2440621"/>
                <a:gd name="connsiteX4" fmla="*/ 305 w 2257730"/>
                <a:gd name="connsiteY4" fmla="*/ 0 h 2440621"/>
                <a:gd name="connsiteX0" fmla="*/ 0 w 2257425"/>
                <a:gd name="connsiteY0" fmla="*/ 0 h 2440621"/>
                <a:gd name="connsiteX1" fmla="*/ 2257425 w 2257425"/>
                <a:gd name="connsiteY1" fmla="*/ 2225675 h 2440621"/>
                <a:gd name="connsiteX2" fmla="*/ 2257425 w 2257425"/>
                <a:gd name="connsiteY2" fmla="*/ 2440621 h 2440621"/>
                <a:gd name="connsiteX3" fmla="*/ 2381 w 2257425"/>
                <a:gd name="connsiteY3" fmla="*/ 682465 h 2440621"/>
                <a:gd name="connsiteX4" fmla="*/ 0 w 2257425"/>
                <a:gd name="connsiteY4" fmla="*/ 0 h 2440621"/>
                <a:gd name="connsiteX0" fmla="*/ 4874 w 2262299"/>
                <a:gd name="connsiteY0" fmla="*/ 0 h 2440621"/>
                <a:gd name="connsiteX1" fmla="*/ 2262299 w 2262299"/>
                <a:gd name="connsiteY1" fmla="*/ 2225675 h 2440621"/>
                <a:gd name="connsiteX2" fmla="*/ 2262299 w 2262299"/>
                <a:gd name="connsiteY2" fmla="*/ 2440621 h 2440621"/>
                <a:gd name="connsiteX3" fmla="*/ 111 w 2262299"/>
                <a:gd name="connsiteY3" fmla="*/ 677703 h 2440621"/>
                <a:gd name="connsiteX4" fmla="*/ 4874 w 2262299"/>
                <a:gd name="connsiteY4" fmla="*/ 0 h 2440621"/>
                <a:gd name="connsiteX0" fmla="*/ 4874 w 2262299"/>
                <a:gd name="connsiteY0" fmla="*/ 0 h 2447765"/>
                <a:gd name="connsiteX1" fmla="*/ 2262299 w 2262299"/>
                <a:gd name="connsiteY1" fmla="*/ 2232819 h 2447765"/>
                <a:gd name="connsiteX2" fmla="*/ 2262299 w 2262299"/>
                <a:gd name="connsiteY2" fmla="*/ 2447765 h 2447765"/>
                <a:gd name="connsiteX3" fmla="*/ 111 w 2262299"/>
                <a:gd name="connsiteY3" fmla="*/ 684847 h 2447765"/>
                <a:gd name="connsiteX4" fmla="*/ 4874 w 2262299"/>
                <a:gd name="connsiteY4" fmla="*/ 0 h 2447765"/>
                <a:gd name="connsiteX0" fmla="*/ 4874 w 2268649"/>
                <a:gd name="connsiteY0" fmla="*/ 0 h 2455069"/>
                <a:gd name="connsiteX1" fmla="*/ 2268649 w 2268649"/>
                <a:gd name="connsiteY1" fmla="*/ 2455069 h 2455069"/>
                <a:gd name="connsiteX2" fmla="*/ 2262299 w 2268649"/>
                <a:gd name="connsiteY2" fmla="*/ 2447765 h 2455069"/>
                <a:gd name="connsiteX3" fmla="*/ 111 w 2268649"/>
                <a:gd name="connsiteY3" fmla="*/ 684847 h 2455069"/>
                <a:gd name="connsiteX4" fmla="*/ 4874 w 2268649"/>
                <a:gd name="connsiteY4" fmla="*/ 0 h 2455069"/>
                <a:gd name="connsiteX0" fmla="*/ 4874 w 2271824"/>
                <a:gd name="connsiteY0" fmla="*/ 0 h 2455069"/>
                <a:gd name="connsiteX1" fmla="*/ 2268649 w 2271824"/>
                <a:gd name="connsiteY1" fmla="*/ 2455069 h 2455069"/>
                <a:gd name="connsiteX2" fmla="*/ 2271824 w 2271824"/>
                <a:gd name="connsiteY2" fmla="*/ 2335846 h 2455069"/>
                <a:gd name="connsiteX3" fmla="*/ 111 w 2271824"/>
                <a:gd name="connsiteY3" fmla="*/ 684847 h 2455069"/>
                <a:gd name="connsiteX4" fmla="*/ 4874 w 2271824"/>
                <a:gd name="connsiteY4" fmla="*/ 0 h 2455069"/>
                <a:gd name="connsiteX0" fmla="*/ 4874 w 2271824"/>
                <a:gd name="connsiteY0" fmla="*/ 0 h 2335846"/>
                <a:gd name="connsiteX1" fmla="*/ 2271824 w 2271824"/>
                <a:gd name="connsiteY1" fmla="*/ 2335846 h 2335846"/>
                <a:gd name="connsiteX2" fmla="*/ 111 w 2271824"/>
                <a:gd name="connsiteY2" fmla="*/ 684847 h 2335846"/>
                <a:gd name="connsiteX3" fmla="*/ 4874 w 2271824"/>
                <a:gd name="connsiteY3" fmla="*/ 0 h 233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1824" h="2335846">
                  <a:moveTo>
                    <a:pt x="4874" y="0"/>
                  </a:moveTo>
                  <a:lnTo>
                    <a:pt x="2271824" y="2335846"/>
                  </a:lnTo>
                  <a:lnTo>
                    <a:pt x="111" y="684847"/>
                  </a:lnTo>
                  <a:cubicBezTo>
                    <a:pt x="-947" y="460798"/>
                    <a:pt x="5932" y="224049"/>
                    <a:pt x="487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</p:grpSp>
      <p:grpSp>
        <p:nvGrpSpPr>
          <p:cNvPr id="27" name="Gruppieren 26"/>
          <p:cNvGrpSpPr/>
          <p:nvPr/>
        </p:nvGrpSpPr>
        <p:grpSpPr bwMode="gray">
          <a:xfrm>
            <a:off x="3863022" y="1484388"/>
            <a:ext cx="2257439" cy="4674888"/>
            <a:chOff x="3836692" y="1662905"/>
            <a:chExt cx="2287607" cy="4674888"/>
          </a:xfrm>
        </p:grpSpPr>
        <p:sp>
          <p:nvSpPr>
            <p:cNvPr id="28" name="Rechteck 34"/>
            <p:cNvSpPr/>
            <p:nvPr/>
          </p:nvSpPr>
          <p:spPr bwMode="gray">
            <a:xfrm>
              <a:off x="3843225" y="3261980"/>
              <a:ext cx="2267109" cy="741256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12883 w 2266589"/>
                <a:gd name="connsiteY0" fmla="*/ 0 h 1670887"/>
                <a:gd name="connsiteX1" fmla="*/ 2260148 w 2266589"/>
                <a:gd name="connsiteY1" fmla="*/ 1651000 h 1670887"/>
                <a:gd name="connsiteX2" fmla="*/ 2266498 w 2266589"/>
                <a:gd name="connsiteY2" fmla="*/ 1643750 h 1670887"/>
                <a:gd name="connsiteX3" fmla="*/ 183 w 2266589"/>
                <a:gd name="connsiteY3" fmla="*/ 1469125 h 1670887"/>
                <a:gd name="connsiteX4" fmla="*/ 12883 w 2266589"/>
                <a:gd name="connsiteY4" fmla="*/ 0 h 1670887"/>
                <a:gd name="connsiteX0" fmla="*/ 3559 w 2266790"/>
                <a:gd name="connsiteY0" fmla="*/ 0 h 877137"/>
                <a:gd name="connsiteX1" fmla="*/ 2260349 w 2266790"/>
                <a:gd name="connsiteY1" fmla="*/ 857250 h 877137"/>
                <a:gd name="connsiteX2" fmla="*/ 2266699 w 2266790"/>
                <a:gd name="connsiteY2" fmla="*/ 850000 h 877137"/>
                <a:gd name="connsiteX3" fmla="*/ 384 w 2266790"/>
                <a:gd name="connsiteY3" fmla="*/ 675375 h 877137"/>
                <a:gd name="connsiteX4" fmla="*/ 3559 w 2266790"/>
                <a:gd name="connsiteY4" fmla="*/ 0 h 877137"/>
                <a:gd name="connsiteX0" fmla="*/ 3559 w 2260654"/>
                <a:gd name="connsiteY0" fmla="*/ 0 h 870797"/>
                <a:gd name="connsiteX1" fmla="*/ 2260349 w 2260654"/>
                <a:gd name="connsiteY1" fmla="*/ 857250 h 870797"/>
                <a:gd name="connsiteX2" fmla="*/ 2260349 w 2260654"/>
                <a:gd name="connsiteY2" fmla="*/ 761100 h 870797"/>
                <a:gd name="connsiteX3" fmla="*/ 384 w 2260654"/>
                <a:gd name="connsiteY3" fmla="*/ 675375 h 870797"/>
                <a:gd name="connsiteX4" fmla="*/ 3559 w 2260654"/>
                <a:gd name="connsiteY4" fmla="*/ 0 h 870797"/>
                <a:gd name="connsiteX0" fmla="*/ 3559 w 2269942"/>
                <a:gd name="connsiteY0" fmla="*/ 0 h 869548"/>
                <a:gd name="connsiteX1" fmla="*/ 2260349 w 2269942"/>
                <a:gd name="connsiteY1" fmla="*/ 857250 h 869548"/>
                <a:gd name="connsiteX2" fmla="*/ 2269874 w 2269942"/>
                <a:gd name="connsiteY2" fmla="*/ 732525 h 869548"/>
                <a:gd name="connsiteX3" fmla="*/ 384 w 2269942"/>
                <a:gd name="connsiteY3" fmla="*/ 675375 h 869548"/>
                <a:gd name="connsiteX4" fmla="*/ 3559 w 2269942"/>
                <a:gd name="connsiteY4" fmla="*/ 0 h 869548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75375 h 732525"/>
                <a:gd name="connsiteX3" fmla="*/ 3559 w 2269874"/>
                <a:gd name="connsiteY3" fmla="*/ 0 h 732525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80138 h 732525"/>
                <a:gd name="connsiteX3" fmla="*/ 3559 w 2269874"/>
                <a:gd name="connsiteY3" fmla="*/ 0 h 732525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3969 w 2273459"/>
                <a:gd name="connsiteY2" fmla="*/ 677757 h 730144"/>
                <a:gd name="connsiteX3" fmla="*/ 0 w 2273459"/>
                <a:gd name="connsiteY3" fmla="*/ 0 h 730144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6350 w 2273459"/>
                <a:gd name="connsiteY2" fmla="*/ 680138 h 730144"/>
                <a:gd name="connsiteX3" fmla="*/ 0 w 2273459"/>
                <a:gd name="connsiteY3" fmla="*/ 0 h 730144"/>
                <a:gd name="connsiteX0" fmla="*/ 0 w 2278221"/>
                <a:gd name="connsiteY0" fmla="*/ 58050 h 738188"/>
                <a:gd name="connsiteX1" fmla="*/ 2278221 w 2278221"/>
                <a:gd name="connsiteY1" fmla="*/ 0 h 738188"/>
                <a:gd name="connsiteX2" fmla="*/ 6350 w 2278221"/>
                <a:gd name="connsiteY2" fmla="*/ 738188 h 738188"/>
                <a:gd name="connsiteX3" fmla="*/ 0 w 2278221"/>
                <a:gd name="connsiteY3" fmla="*/ 58050 h 738188"/>
                <a:gd name="connsiteX0" fmla="*/ 0 w 2278221"/>
                <a:gd name="connsiteY0" fmla="*/ 58050 h 742951"/>
                <a:gd name="connsiteX1" fmla="*/ 2278221 w 2278221"/>
                <a:gd name="connsiteY1" fmla="*/ 0 h 742951"/>
                <a:gd name="connsiteX2" fmla="*/ 1587 w 2278221"/>
                <a:gd name="connsiteY2" fmla="*/ 742951 h 742951"/>
                <a:gd name="connsiteX3" fmla="*/ 0 w 2278221"/>
                <a:gd name="connsiteY3" fmla="*/ 58050 h 742951"/>
                <a:gd name="connsiteX0" fmla="*/ 0 w 2273459"/>
                <a:gd name="connsiteY0" fmla="*/ 855769 h 1540670"/>
                <a:gd name="connsiteX1" fmla="*/ 2273459 w 2273459"/>
                <a:gd name="connsiteY1" fmla="*/ 0 h 1540670"/>
                <a:gd name="connsiteX2" fmla="*/ 1587 w 2273459"/>
                <a:gd name="connsiteY2" fmla="*/ 1540670 h 1540670"/>
                <a:gd name="connsiteX3" fmla="*/ 0 w 2273459"/>
                <a:gd name="connsiteY3" fmla="*/ 855769 h 1540670"/>
                <a:gd name="connsiteX0" fmla="*/ 0 w 2267109"/>
                <a:gd name="connsiteY0" fmla="*/ 0 h 741256"/>
                <a:gd name="connsiteX1" fmla="*/ 2267109 w 2267109"/>
                <a:gd name="connsiteY1" fmla="*/ 741256 h 741256"/>
                <a:gd name="connsiteX2" fmla="*/ 1587 w 2267109"/>
                <a:gd name="connsiteY2" fmla="*/ 684901 h 741256"/>
                <a:gd name="connsiteX3" fmla="*/ 0 w 2267109"/>
                <a:gd name="connsiteY3" fmla="*/ 0 h 74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7109" h="741256">
                  <a:moveTo>
                    <a:pt x="0" y="0"/>
                  </a:moveTo>
                  <a:lnTo>
                    <a:pt x="2267109" y="741256"/>
                  </a:lnTo>
                  <a:lnTo>
                    <a:pt x="1587" y="684901"/>
                  </a:lnTo>
                  <a:cubicBezTo>
                    <a:pt x="-530" y="458718"/>
                    <a:pt x="2117" y="226183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9" name="Rechteck 34"/>
            <p:cNvSpPr/>
            <p:nvPr/>
          </p:nvSpPr>
          <p:spPr bwMode="gray">
            <a:xfrm>
              <a:off x="3843226" y="4000152"/>
              <a:ext cx="2273459" cy="1540670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12883 w 2266589"/>
                <a:gd name="connsiteY0" fmla="*/ 0 h 1670887"/>
                <a:gd name="connsiteX1" fmla="*/ 2260148 w 2266589"/>
                <a:gd name="connsiteY1" fmla="*/ 1651000 h 1670887"/>
                <a:gd name="connsiteX2" fmla="*/ 2266498 w 2266589"/>
                <a:gd name="connsiteY2" fmla="*/ 1643750 h 1670887"/>
                <a:gd name="connsiteX3" fmla="*/ 183 w 2266589"/>
                <a:gd name="connsiteY3" fmla="*/ 1469125 h 1670887"/>
                <a:gd name="connsiteX4" fmla="*/ 12883 w 2266589"/>
                <a:gd name="connsiteY4" fmla="*/ 0 h 1670887"/>
                <a:gd name="connsiteX0" fmla="*/ 3559 w 2266790"/>
                <a:gd name="connsiteY0" fmla="*/ 0 h 877137"/>
                <a:gd name="connsiteX1" fmla="*/ 2260349 w 2266790"/>
                <a:gd name="connsiteY1" fmla="*/ 857250 h 877137"/>
                <a:gd name="connsiteX2" fmla="*/ 2266699 w 2266790"/>
                <a:gd name="connsiteY2" fmla="*/ 850000 h 877137"/>
                <a:gd name="connsiteX3" fmla="*/ 384 w 2266790"/>
                <a:gd name="connsiteY3" fmla="*/ 675375 h 877137"/>
                <a:gd name="connsiteX4" fmla="*/ 3559 w 2266790"/>
                <a:gd name="connsiteY4" fmla="*/ 0 h 877137"/>
                <a:gd name="connsiteX0" fmla="*/ 3559 w 2260654"/>
                <a:gd name="connsiteY0" fmla="*/ 0 h 870797"/>
                <a:gd name="connsiteX1" fmla="*/ 2260349 w 2260654"/>
                <a:gd name="connsiteY1" fmla="*/ 857250 h 870797"/>
                <a:gd name="connsiteX2" fmla="*/ 2260349 w 2260654"/>
                <a:gd name="connsiteY2" fmla="*/ 761100 h 870797"/>
                <a:gd name="connsiteX3" fmla="*/ 384 w 2260654"/>
                <a:gd name="connsiteY3" fmla="*/ 675375 h 870797"/>
                <a:gd name="connsiteX4" fmla="*/ 3559 w 2260654"/>
                <a:gd name="connsiteY4" fmla="*/ 0 h 870797"/>
                <a:gd name="connsiteX0" fmla="*/ 3559 w 2269942"/>
                <a:gd name="connsiteY0" fmla="*/ 0 h 869548"/>
                <a:gd name="connsiteX1" fmla="*/ 2260349 w 2269942"/>
                <a:gd name="connsiteY1" fmla="*/ 857250 h 869548"/>
                <a:gd name="connsiteX2" fmla="*/ 2269874 w 2269942"/>
                <a:gd name="connsiteY2" fmla="*/ 732525 h 869548"/>
                <a:gd name="connsiteX3" fmla="*/ 384 w 2269942"/>
                <a:gd name="connsiteY3" fmla="*/ 675375 h 869548"/>
                <a:gd name="connsiteX4" fmla="*/ 3559 w 2269942"/>
                <a:gd name="connsiteY4" fmla="*/ 0 h 869548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75375 h 732525"/>
                <a:gd name="connsiteX3" fmla="*/ 3559 w 2269874"/>
                <a:gd name="connsiteY3" fmla="*/ 0 h 732525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80138 h 732525"/>
                <a:gd name="connsiteX3" fmla="*/ 3559 w 2269874"/>
                <a:gd name="connsiteY3" fmla="*/ 0 h 732525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3969 w 2273459"/>
                <a:gd name="connsiteY2" fmla="*/ 677757 h 730144"/>
                <a:gd name="connsiteX3" fmla="*/ 0 w 2273459"/>
                <a:gd name="connsiteY3" fmla="*/ 0 h 730144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6350 w 2273459"/>
                <a:gd name="connsiteY2" fmla="*/ 680138 h 730144"/>
                <a:gd name="connsiteX3" fmla="*/ 0 w 2273459"/>
                <a:gd name="connsiteY3" fmla="*/ 0 h 730144"/>
                <a:gd name="connsiteX0" fmla="*/ 0 w 2278221"/>
                <a:gd name="connsiteY0" fmla="*/ 58050 h 738188"/>
                <a:gd name="connsiteX1" fmla="*/ 2278221 w 2278221"/>
                <a:gd name="connsiteY1" fmla="*/ 0 h 738188"/>
                <a:gd name="connsiteX2" fmla="*/ 6350 w 2278221"/>
                <a:gd name="connsiteY2" fmla="*/ 738188 h 738188"/>
                <a:gd name="connsiteX3" fmla="*/ 0 w 2278221"/>
                <a:gd name="connsiteY3" fmla="*/ 58050 h 738188"/>
                <a:gd name="connsiteX0" fmla="*/ 0 w 2278221"/>
                <a:gd name="connsiteY0" fmla="*/ 58050 h 742951"/>
                <a:gd name="connsiteX1" fmla="*/ 2278221 w 2278221"/>
                <a:gd name="connsiteY1" fmla="*/ 0 h 742951"/>
                <a:gd name="connsiteX2" fmla="*/ 1587 w 2278221"/>
                <a:gd name="connsiteY2" fmla="*/ 742951 h 742951"/>
                <a:gd name="connsiteX3" fmla="*/ 0 w 2278221"/>
                <a:gd name="connsiteY3" fmla="*/ 58050 h 742951"/>
                <a:gd name="connsiteX0" fmla="*/ 0 w 2273459"/>
                <a:gd name="connsiteY0" fmla="*/ 855769 h 1540670"/>
                <a:gd name="connsiteX1" fmla="*/ 2273459 w 2273459"/>
                <a:gd name="connsiteY1" fmla="*/ 0 h 1540670"/>
                <a:gd name="connsiteX2" fmla="*/ 1587 w 2273459"/>
                <a:gd name="connsiteY2" fmla="*/ 1540670 h 1540670"/>
                <a:gd name="connsiteX3" fmla="*/ 0 w 2273459"/>
                <a:gd name="connsiteY3" fmla="*/ 855769 h 154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459" h="1540670">
                  <a:moveTo>
                    <a:pt x="0" y="855769"/>
                  </a:moveTo>
                  <a:lnTo>
                    <a:pt x="2273459" y="0"/>
                  </a:lnTo>
                  <a:lnTo>
                    <a:pt x="1587" y="1540670"/>
                  </a:lnTo>
                  <a:cubicBezTo>
                    <a:pt x="-530" y="1314487"/>
                    <a:pt x="2117" y="1081952"/>
                    <a:pt x="0" y="85576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30" name="Rechteck 34"/>
            <p:cNvSpPr/>
            <p:nvPr/>
          </p:nvSpPr>
          <p:spPr bwMode="gray">
            <a:xfrm>
              <a:off x="3848459" y="3992261"/>
              <a:ext cx="2275840" cy="2345532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12883 w 2266589"/>
                <a:gd name="connsiteY0" fmla="*/ 0 h 1670887"/>
                <a:gd name="connsiteX1" fmla="*/ 2260148 w 2266589"/>
                <a:gd name="connsiteY1" fmla="*/ 1651000 h 1670887"/>
                <a:gd name="connsiteX2" fmla="*/ 2266498 w 2266589"/>
                <a:gd name="connsiteY2" fmla="*/ 1643750 h 1670887"/>
                <a:gd name="connsiteX3" fmla="*/ 183 w 2266589"/>
                <a:gd name="connsiteY3" fmla="*/ 1469125 h 1670887"/>
                <a:gd name="connsiteX4" fmla="*/ 12883 w 2266589"/>
                <a:gd name="connsiteY4" fmla="*/ 0 h 1670887"/>
                <a:gd name="connsiteX0" fmla="*/ 3559 w 2266790"/>
                <a:gd name="connsiteY0" fmla="*/ 0 h 877137"/>
                <a:gd name="connsiteX1" fmla="*/ 2260349 w 2266790"/>
                <a:gd name="connsiteY1" fmla="*/ 857250 h 877137"/>
                <a:gd name="connsiteX2" fmla="*/ 2266699 w 2266790"/>
                <a:gd name="connsiteY2" fmla="*/ 850000 h 877137"/>
                <a:gd name="connsiteX3" fmla="*/ 384 w 2266790"/>
                <a:gd name="connsiteY3" fmla="*/ 675375 h 877137"/>
                <a:gd name="connsiteX4" fmla="*/ 3559 w 2266790"/>
                <a:gd name="connsiteY4" fmla="*/ 0 h 877137"/>
                <a:gd name="connsiteX0" fmla="*/ 3559 w 2260654"/>
                <a:gd name="connsiteY0" fmla="*/ 0 h 870797"/>
                <a:gd name="connsiteX1" fmla="*/ 2260349 w 2260654"/>
                <a:gd name="connsiteY1" fmla="*/ 857250 h 870797"/>
                <a:gd name="connsiteX2" fmla="*/ 2260349 w 2260654"/>
                <a:gd name="connsiteY2" fmla="*/ 761100 h 870797"/>
                <a:gd name="connsiteX3" fmla="*/ 384 w 2260654"/>
                <a:gd name="connsiteY3" fmla="*/ 675375 h 870797"/>
                <a:gd name="connsiteX4" fmla="*/ 3559 w 2260654"/>
                <a:gd name="connsiteY4" fmla="*/ 0 h 870797"/>
                <a:gd name="connsiteX0" fmla="*/ 3559 w 2269942"/>
                <a:gd name="connsiteY0" fmla="*/ 0 h 869548"/>
                <a:gd name="connsiteX1" fmla="*/ 2260349 w 2269942"/>
                <a:gd name="connsiteY1" fmla="*/ 857250 h 869548"/>
                <a:gd name="connsiteX2" fmla="*/ 2269874 w 2269942"/>
                <a:gd name="connsiteY2" fmla="*/ 732525 h 869548"/>
                <a:gd name="connsiteX3" fmla="*/ 384 w 2269942"/>
                <a:gd name="connsiteY3" fmla="*/ 675375 h 869548"/>
                <a:gd name="connsiteX4" fmla="*/ 3559 w 2269942"/>
                <a:gd name="connsiteY4" fmla="*/ 0 h 869548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75375 h 732525"/>
                <a:gd name="connsiteX3" fmla="*/ 3559 w 2269874"/>
                <a:gd name="connsiteY3" fmla="*/ 0 h 732525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80138 h 732525"/>
                <a:gd name="connsiteX3" fmla="*/ 3559 w 2269874"/>
                <a:gd name="connsiteY3" fmla="*/ 0 h 732525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3969 w 2273459"/>
                <a:gd name="connsiteY2" fmla="*/ 677757 h 730144"/>
                <a:gd name="connsiteX3" fmla="*/ 0 w 2273459"/>
                <a:gd name="connsiteY3" fmla="*/ 0 h 730144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6350 w 2273459"/>
                <a:gd name="connsiteY2" fmla="*/ 680138 h 730144"/>
                <a:gd name="connsiteX3" fmla="*/ 0 w 2273459"/>
                <a:gd name="connsiteY3" fmla="*/ 0 h 730144"/>
                <a:gd name="connsiteX0" fmla="*/ 0 w 2278221"/>
                <a:gd name="connsiteY0" fmla="*/ 58050 h 738188"/>
                <a:gd name="connsiteX1" fmla="*/ 2278221 w 2278221"/>
                <a:gd name="connsiteY1" fmla="*/ 0 h 738188"/>
                <a:gd name="connsiteX2" fmla="*/ 6350 w 2278221"/>
                <a:gd name="connsiteY2" fmla="*/ 738188 h 738188"/>
                <a:gd name="connsiteX3" fmla="*/ 0 w 2278221"/>
                <a:gd name="connsiteY3" fmla="*/ 58050 h 738188"/>
                <a:gd name="connsiteX0" fmla="*/ 0 w 2278221"/>
                <a:gd name="connsiteY0" fmla="*/ 58050 h 742951"/>
                <a:gd name="connsiteX1" fmla="*/ 2278221 w 2278221"/>
                <a:gd name="connsiteY1" fmla="*/ 0 h 742951"/>
                <a:gd name="connsiteX2" fmla="*/ 1587 w 2278221"/>
                <a:gd name="connsiteY2" fmla="*/ 742951 h 742951"/>
                <a:gd name="connsiteX3" fmla="*/ 0 w 2278221"/>
                <a:gd name="connsiteY3" fmla="*/ 58050 h 742951"/>
                <a:gd name="connsiteX0" fmla="*/ 0 w 2273459"/>
                <a:gd name="connsiteY0" fmla="*/ 855769 h 1540670"/>
                <a:gd name="connsiteX1" fmla="*/ 2273459 w 2273459"/>
                <a:gd name="connsiteY1" fmla="*/ 0 h 1540670"/>
                <a:gd name="connsiteX2" fmla="*/ 1587 w 2273459"/>
                <a:gd name="connsiteY2" fmla="*/ 1540670 h 1540670"/>
                <a:gd name="connsiteX3" fmla="*/ 0 w 2273459"/>
                <a:gd name="connsiteY3" fmla="*/ 855769 h 1540670"/>
                <a:gd name="connsiteX0" fmla="*/ 0 w 2275840"/>
                <a:gd name="connsiteY0" fmla="*/ 1660631 h 2345532"/>
                <a:gd name="connsiteX1" fmla="*/ 2275840 w 2275840"/>
                <a:gd name="connsiteY1" fmla="*/ 0 h 2345532"/>
                <a:gd name="connsiteX2" fmla="*/ 1587 w 2275840"/>
                <a:gd name="connsiteY2" fmla="*/ 2345532 h 2345532"/>
                <a:gd name="connsiteX3" fmla="*/ 0 w 2275840"/>
                <a:gd name="connsiteY3" fmla="*/ 1660631 h 23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5840" h="2345532">
                  <a:moveTo>
                    <a:pt x="0" y="1660631"/>
                  </a:moveTo>
                  <a:lnTo>
                    <a:pt x="2275840" y="0"/>
                  </a:lnTo>
                  <a:lnTo>
                    <a:pt x="1587" y="2345532"/>
                  </a:lnTo>
                  <a:cubicBezTo>
                    <a:pt x="-530" y="2119349"/>
                    <a:pt x="2117" y="1886814"/>
                    <a:pt x="0" y="1660631"/>
                  </a:cubicBezTo>
                  <a:close/>
                </a:path>
              </a:pathLst>
            </a:custGeom>
            <a:solidFill>
              <a:srgbClr val="929292"/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31" name="Rechteck 34"/>
            <p:cNvSpPr/>
            <p:nvPr/>
          </p:nvSpPr>
          <p:spPr bwMode="gray">
            <a:xfrm>
              <a:off x="3843226" y="4001801"/>
              <a:ext cx="2278221" cy="742951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12883 w 2266589"/>
                <a:gd name="connsiteY0" fmla="*/ 0 h 1670887"/>
                <a:gd name="connsiteX1" fmla="*/ 2260148 w 2266589"/>
                <a:gd name="connsiteY1" fmla="*/ 1651000 h 1670887"/>
                <a:gd name="connsiteX2" fmla="*/ 2266498 w 2266589"/>
                <a:gd name="connsiteY2" fmla="*/ 1643750 h 1670887"/>
                <a:gd name="connsiteX3" fmla="*/ 183 w 2266589"/>
                <a:gd name="connsiteY3" fmla="*/ 1469125 h 1670887"/>
                <a:gd name="connsiteX4" fmla="*/ 12883 w 2266589"/>
                <a:gd name="connsiteY4" fmla="*/ 0 h 1670887"/>
                <a:gd name="connsiteX0" fmla="*/ 3559 w 2266790"/>
                <a:gd name="connsiteY0" fmla="*/ 0 h 877137"/>
                <a:gd name="connsiteX1" fmla="*/ 2260349 w 2266790"/>
                <a:gd name="connsiteY1" fmla="*/ 857250 h 877137"/>
                <a:gd name="connsiteX2" fmla="*/ 2266699 w 2266790"/>
                <a:gd name="connsiteY2" fmla="*/ 850000 h 877137"/>
                <a:gd name="connsiteX3" fmla="*/ 384 w 2266790"/>
                <a:gd name="connsiteY3" fmla="*/ 675375 h 877137"/>
                <a:gd name="connsiteX4" fmla="*/ 3559 w 2266790"/>
                <a:gd name="connsiteY4" fmla="*/ 0 h 877137"/>
                <a:gd name="connsiteX0" fmla="*/ 3559 w 2260654"/>
                <a:gd name="connsiteY0" fmla="*/ 0 h 870797"/>
                <a:gd name="connsiteX1" fmla="*/ 2260349 w 2260654"/>
                <a:gd name="connsiteY1" fmla="*/ 857250 h 870797"/>
                <a:gd name="connsiteX2" fmla="*/ 2260349 w 2260654"/>
                <a:gd name="connsiteY2" fmla="*/ 761100 h 870797"/>
                <a:gd name="connsiteX3" fmla="*/ 384 w 2260654"/>
                <a:gd name="connsiteY3" fmla="*/ 675375 h 870797"/>
                <a:gd name="connsiteX4" fmla="*/ 3559 w 2260654"/>
                <a:gd name="connsiteY4" fmla="*/ 0 h 870797"/>
                <a:gd name="connsiteX0" fmla="*/ 3559 w 2269942"/>
                <a:gd name="connsiteY0" fmla="*/ 0 h 869548"/>
                <a:gd name="connsiteX1" fmla="*/ 2260349 w 2269942"/>
                <a:gd name="connsiteY1" fmla="*/ 857250 h 869548"/>
                <a:gd name="connsiteX2" fmla="*/ 2269874 w 2269942"/>
                <a:gd name="connsiteY2" fmla="*/ 732525 h 869548"/>
                <a:gd name="connsiteX3" fmla="*/ 384 w 2269942"/>
                <a:gd name="connsiteY3" fmla="*/ 675375 h 869548"/>
                <a:gd name="connsiteX4" fmla="*/ 3559 w 2269942"/>
                <a:gd name="connsiteY4" fmla="*/ 0 h 869548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75375 h 732525"/>
                <a:gd name="connsiteX3" fmla="*/ 3559 w 2269874"/>
                <a:gd name="connsiteY3" fmla="*/ 0 h 732525"/>
                <a:gd name="connsiteX0" fmla="*/ 3559 w 2269874"/>
                <a:gd name="connsiteY0" fmla="*/ 0 h 732525"/>
                <a:gd name="connsiteX1" fmla="*/ 2269874 w 2269874"/>
                <a:gd name="connsiteY1" fmla="*/ 732525 h 732525"/>
                <a:gd name="connsiteX2" fmla="*/ 384 w 2269874"/>
                <a:gd name="connsiteY2" fmla="*/ 680138 h 732525"/>
                <a:gd name="connsiteX3" fmla="*/ 3559 w 2269874"/>
                <a:gd name="connsiteY3" fmla="*/ 0 h 732525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3969 w 2273459"/>
                <a:gd name="connsiteY2" fmla="*/ 677757 h 730144"/>
                <a:gd name="connsiteX3" fmla="*/ 0 w 2273459"/>
                <a:gd name="connsiteY3" fmla="*/ 0 h 730144"/>
                <a:gd name="connsiteX0" fmla="*/ 0 w 2273459"/>
                <a:gd name="connsiteY0" fmla="*/ 0 h 730144"/>
                <a:gd name="connsiteX1" fmla="*/ 2273459 w 2273459"/>
                <a:gd name="connsiteY1" fmla="*/ 730144 h 730144"/>
                <a:gd name="connsiteX2" fmla="*/ 6350 w 2273459"/>
                <a:gd name="connsiteY2" fmla="*/ 680138 h 730144"/>
                <a:gd name="connsiteX3" fmla="*/ 0 w 2273459"/>
                <a:gd name="connsiteY3" fmla="*/ 0 h 730144"/>
                <a:gd name="connsiteX0" fmla="*/ 0 w 2278221"/>
                <a:gd name="connsiteY0" fmla="*/ 58050 h 738188"/>
                <a:gd name="connsiteX1" fmla="*/ 2278221 w 2278221"/>
                <a:gd name="connsiteY1" fmla="*/ 0 h 738188"/>
                <a:gd name="connsiteX2" fmla="*/ 6350 w 2278221"/>
                <a:gd name="connsiteY2" fmla="*/ 738188 h 738188"/>
                <a:gd name="connsiteX3" fmla="*/ 0 w 2278221"/>
                <a:gd name="connsiteY3" fmla="*/ 58050 h 738188"/>
                <a:gd name="connsiteX0" fmla="*/ 0 w 2278221"/>
                <a:gd name="connsiteY0" fmla="*/ 58050 h 742951"/>
                <a:gd name="connsiteX1" fmla="*/ 2278221 w 2278221"/>
                <a:gd name="connsiteY1" fmla="*/ 0 h 742951"/>
                <a:gd name="connsiteX2" fmla="*/ 1587 w 2278221"/>
                <a:gd name="connsiteY2" fmla="*/ 742951 h 742951"/>
                <a:gd name="connsiteX3" fmla="*/ 0 w 2278221"/>
                <a:gd name="connsiteY3" fmla="*/ 58050 h 74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8221" h="742951">
                  <a:moveTo>
                    <a:pt x="0" y="58050"/>
                  </a:moveTo>
                  <a:lnTo>
                    <a:pt x="2278221" y="0"/>
                  </a:lnTo>
                  <a:lnTo>
                    <a:pt x="1587" y="742951"/>
                  </a:lnTo>
                  <a:cubicBezTo>
                    <a:pt x="-530" y="516768"/>
                    <a:pt x="2117" y="284233"/>
                    <a:pt x="0" y="58050"/>
                  </a:cubicBezTo>
                  <a:close/>
                </a:path>
              </a:pathLst>
            </a:custGeom>
            <a:solidFill>
              <a:srgbClr val="929292"/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32" name="Rechteck 34"/>
            <p:cNvSpPr/>
            <p:nvPr/>
          </p:nvSpPr>
          <p:spPr bwMode="gray">
            <a:xfrm>
              <a:off x="3836692" y="2462780"/>
              <a:ext cx="2273277" cy="1536594"/>
            </a:xfrm>
            <a:custGeom>
              <a:avLst/>
              <a:gdLst>
                <a:gd name="connsiteX0" fmla="*/ 0 w 281940"/>
                <a:gd name="connsiteY0" fmla="*/ 0 h 342000"/>
                <a:gd name="connsiteX1" fmla="*/ 281940 w 281940"/>
                <a:gd name="connsiteY1" fmla="*/ 0 h 342000"/>
                <a:gd name="connsiteX2" fmla="*/ 281940 w 281940"/>
                <a:gd name="connsiteY2" fmla="*/ 342000 h 342000"/>
                <a:gd name="connsiteX3" fmla="*/ 0 w 281940"/>
                <a:gd name="connsiteY3" fmla="*/ 342000 h 342000"/>
                <a:gd name="connsiteX4" fmla="*/ 0 w 281940"/>
                <a:gd name="connsiteY4" fmla="*/ 0 h 342000"/>
                <a:gd name="connsiteX0" fmla="*/ 0 w 1945640"/>
                <a:gd name="connsiteY0" fmla="*/ 0 h 846825"/>
                <a:gd name="connsiteX1" fmla="*/ 281940 w 1945640"/>
                <a:gd name="connsiteY1" fmla="*/ 0 h 846825"/>
                <a:gd name="connsiteX2" fmla="*/ 1945640 w 1945640"/>
                <a:gd name="connsiteY2" fmla="*/ 846825 h 846825"/>
                <a:gd name="connsiteX3" fmla="*/ 0 w 1945640"/>
                <a:gd name="connsiteY3" fmla="*/ 342000 h 846825"/>
                <a:gd name="connsiteX4" fmla="*/ 0 w 1945640"/>
                <a:gd name="connsiteY4" fmla="*/ 0 h 846825"/>
                <a:gd name="connsiteX0" fmla="*/ 0 w 1948815"/>
                <a:gd name="connsiteY0" fmla="*/ 0 h 846825"/>
                <a:gd name="connsiteX1" fmla="*/ 1948815 w 1948815"/>
                <a:gd name="connsiteY1" fmla="*/ 631825 h 846825"/>
                <a:gd name="connsiteX2" fmla="*/ 1945640 w 1948815"/>
                <a:gd name="connsiteY2" fmla="*/ 846825 h 846825"/>
                <a:gd name="connsiteX3" fmla="*/ 0 w 1948815"/>
                <a:gd name="connsiteY3" fmla="*/ 342000 h 846825"/>
                <a:gd name="connsiteX4" fmla="*/ 0 w 1948815"/>
                <a:gd name="connsiteY4" fmla="*/ 0 h 846825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314325 w 2263140"/>
                <a:gd name="connsiteY3" fmla="*/ 1138925 h 1643750"/>
                <a:gd name="connsiteX4" fmla="*/ 0 w 2263140"/>
                <a:gd name="connsiteY4" fmla="*/ 0 h 1643750"/>
                <a:gd name="connsiteX0" fmla="*/ 0 w 2263140"/>
                <a:gd name="connsiteY0" fmla="*/ 0 h 1643750"/>
                <a:gd name="connsiteX1" fmla="*/ 2263140 w 2263140"/>
                <a:gd name="connsiteY1" fmla="*/ 1428750 h 1643750"/>
                <a:gd name="connsiteX2" fmla="*/ 2259965 w 2263140"/>
                <a:gd name="connsiteY2" fmla="*/ 1643750 h 1643750"/>
                <a:gd name="connsiteX3" fmla="*/ 6350 w 2263140"/>
                <a:gd name="connsiteY3" fmla="*/ 678550 h 1643750"/>
                <a:gd name="connsiteX4" fmla="*/ 0 w 2263140"/>
                <a:gd name="connsiteY4" fmla="*/ 0 h 1643750"/>
                <a:gd name="connsiteX0" fmla="*/ 612 w 2257402"/>
                <a:gd name="connsiteY0" fmla="*/ 0 h 1643750"/>
                <a:gd name="connsiteX1" fmla="*/ 2257402 w 2257402"/>
                <a:gd name="connsiteY1" fmla="*/ 1428750 h 1643750"/>
                <a:gd name="connsiteX2" fmla="*/ 2254227 w 2257402"/>
                <a:gd name="connsiteY2" fmla="*/ 1643750 h 1643750"/>
                <a:gd name="connsiteX3" fmla="*/ 612 w 2257402"/>
                <a:gd name="connsiteY3" fmla="*/ 678550 h 1643750"/>
                <a:gd name="connsiteX4" fmla="*/ 612 w 2257402"/>
                <a:gd name="connsiteY4" fmla="*/ 0 h 1643750"/>
                <a:gd name="connsiteX0" fmla="*/ 612 w 2254318"/>
                <a:gd name="connsiteY0" fmla="*/ 0 h 1670887"/>
                <a:gd name="connsiteX1" fmla="*/ 2247877 w 2254318"/>
                <a:gd name="connsiteY1" fmla="*/ 1651000 h 1670887"/>
                <a:gd name="connsiteX2" fmla="*/ 2254227 w 2254318"/>
                <a:gd name="connsiteY2" fmla="*/ 1643750 h 1670887"/>
                <a:gd name="connsiteX3" fmla="*/ 612 w 2254318"/>
                <a:gd name="connsiteY3" fmla="*/ 678550 h 1670887"/>
                <a:gd name="connsiteX4" fmla="*/ 612 w 2254318"/>
                <a:gd name="connsiteY4" fmla="*/ 0 h 1670887"/>
                <a:gd name="connsiteX0" fmla="*/ 612 w 2273306"/>
                <a:gd name="connsiteY0" fmla="*/ 0 h 1663721"/>
                <a:gd name="connsiteX1" fmla="*/ 2247877 w 2273306"/>
                <a:gd name="connsiteY1" fmla="*/ 1651000 h 1663721"/>
                <a:gd name="connsiteX2" fmla="*/ 2273277 w 2273306"/>
                <a:gd name="connsiteY2" fmla="*/ 1536594 h 1663721"/>
                <a:gd name="connsiteX3" fmla="*/ 612 w 2273306"/>
                <a:gd name="connsiteY3" fmla="*/ 678550 h 1663721"/>
                <a:gd name="connsiteX4" fmla="*/ 612 w 2273306"/>
                <a:gd name="connsiteY4" fmla="*/ 0 h 1663721"/>
                <a:gd name="connsiteX0" fmla="*/ 612 w 2273277"/>
                <a:gd name="connsiteY0" fmla="*/ 0 h 1536594"/>
                <a:gd name="connsiteX1" fmla="*/ 2273277 w 2273277"/>
                <a:gd name="connsiteY1" fmla="*/ 1536594 h 1536594"/>
                <a:gd name="connsiteX2" fmla="*/ 612 w 2273277"/>
                <a:gd name="connsiteY2" fmla="*/ 678550 h 1536594"/>
                <a:gd name="connsiteX3" fmla="*/ 612 w 2273277"/>
                <a:gd name="connsiteY3" fmla="*/ 0 h 153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277" h="1536594">
                  <a:moveTo>
                    <a:pt x="612" y="0"/>
                  </a:moveTo>
                  <a:lnTo>
                    <a:pt x="2273277" y="1536594"/>
                  </a:lnTo>
                  <a:lnTo>
                    <a:pt x="612" y="678550"/>
                  </a:lnTo>
                  <a:cubicBezTo>
                    <a:pt x="-1505" y="452367"/>
                    <a:pt x="2729" y="226183"/>
                    <a:pt x="612" y="0"/>
                  </a:cubicBezTo>
                  <a:close/>
                </a:path>
              </a:pathLst>
            </a:custGeom>
            <a:solidFill>
              <a:srgbClr val="929292"/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33" name="Rechteck 33"/>
            <p:cNvSpPr/>
            <p:nvPr/>
          </p:nvSpPr>
          <p:spPr bwMode="gray">
            <a:xfrm>
              <a:off x="3843226" y="1662905"/>
              <a:ext cx="2271824" cy="2335846"/>
            </a:xfrm>
            <a:custGeom>
              <a:avLst/>
              <a:gdLst>
                <a:gd name="connsiteX0" fmla="*/ 0 w 1104900"/>
                <a:gd name="connsiteY0" fmla="*/ 0 h 780096"/>
                <a:gd name="connsiteX1" fmla="*/ 1104900 w 1104900"/>
                <a:gd name="connsiteY1" fmla="*/ 0 h 780096"/>
                <a:gd name="connsiteX2" fmla="*/ 1104900 w 1104900"/>
                <a:gd name="connsiteY2" fmla="*/ 780096 h 780096"/>
                <a:gd name="connsiteX3" fmla="*/ 0 w 1104900"/>
                <a:gd name="connsiteY3" fmla="*/ 780096 h 780096"/>
                <a:gd name="connsiteX4" fmla="*/ 0 w 1104900"/>
                <a:gd name="connsiteY4" fmla="*/ 0 h 780096"/>
                <a:gd name="connsiteX0" fmla="*/ 0 w 1743075"/>
                <a:gd name="connsiteY0" fmla="*/ 0 h 1484946"/>
                <a:gd name="connsiteX1" fmla="*/ 1104900 w 1743075"/>
                <a:gd name="connsiteY1" fmla="*/ 0 h 1484946"/>
                <a:gd name="connsiteX2" fmla="*/ 1743075 w 1743075"/>
                <a:gd name="connsiteY2" fmla="*/ 1484946 h 1484946"/>
                <a:gd name="connsiteX3" fmla="*/ 0 w 1743075"/>
                <a:gd name="connsiteY3" fmla="*/ 780096 h 1484946"/>
                <a:gd name="connsiteX4" fmla="*/ 0 w 1743075"/>
                <a:gd name="connsiteY4" fmla="*/ 0 h 1484946"/>
                <a:gd name="connsiteX0" fmla="*/ 0 w 1781175"/>
                <a:gd name="connsiteY0" fmla="*/ 0 h 1484946"/>
                <a:gd name="connsiteX1" fmla="*/ 1781175 w 1781175"/>
                <a:gd name="connsiteY1" fmla="*/ 1276350 h 1484946"/>
                <a:gd name="connsiteX2" fmla="*/ 1743075 w 1781175"/>
                <a:gd name="connsiteY2" fmla="*/ 1484946 h 1484946"/>
                <a:gd name="connsiteX3" fmla="*/ 0 w 1781175"/>
                <a:gd name="connsiteY3" fmla="*/ 780096 h 1484946"/>
                <a:gd name="connsiteX4" fmla="*/ 0 w 1781175"/>
                <a:gd name="connsiteY4" fmla="*/ 0 h 1484946"/>
                <a:gd name="connsiteX0" fmla="*/ 0 w 2286000"/>
                <a:gd name="connsiteY0" fmla="*/ 0 h 2437446"/>
                <a:gd name="connsiteX1" fmla="*/ 2286000 w 2286000"/>
                <a:gd name="connsiteY1" fmla="*/ 2228850 h 2437446"/>
                <a:gd name="connsiteX2" fmla="*/ 2247900 w 2286000"/>
                <a:gd name="connsiteY2" fmla="*/ 2437446 h 2437446"/>
                <a:gd name="connsiteX3" fmla="*/ 504825 w 2286000"/>
                <a:gd name="connsiteY3" fmla="*/ 1732596 h 2437446"/>
                <a:gd name="connsiteX4" fmla="*/ 0 w 2286000"/>
                <a:gd name="connsiteY4" fmla="*/ 0 h 2437446"/>
                <a:gd name="connsiteX0" fmla="*/ 19050 w 2305050"/>
                <a:gd name="connsiteY0" fmla="*/ 0 h 2437446"/>
                <a:gd name="connsiteX1" fmla="*/ 2305050 w 2305050"/>
                <a:gd name="connsiteY1" fmla="*/ 2228850 h 2437446"/>
                <a:gd name="connsiteX2" fmla="*/ 2266950 w 2305050"/>
                <a:gd name="connsiteY2" fmla="*/ 2437446 h 2437446"/>
                <a:gd name="connsiteX3" fmla="*/ 0 w 2305050"/>
                <a:gd name="connsiteY3" fmla="*/ 627696 h 2437446"/>
                <a:gd name="connsiteX4" fmla="*/ 19050 w 2305050"/>
                <a:gd name="connsiteY4" fmla="*/ 0 h 2437446"/>
                <a:gd name="connsiteX0" fmla="*/ 0 w 2286000"/>
                <a:gd name="connsiteY0" fmla="*/ 0 h 2437446"/>
                <a:gd name="connsiteX1" fmla="*/ 2286000 w 2286000"/>
                <a:gd name="connsiteY1" fmla="*/ 2228850 h 2437446"/>
                <a:gd name="connsiteX2" fmla="*/ 2247900 w 2286000"/>
                <a:gd name="connsiteY2" fmla="*/ 2437446 h 2437446"/>
                <a:gd name="connsiteX3" fmla="*/ 0 w 2286000"/>
                <a:gd name="connsiteY3" fmla="*/ 649921 h 2437446"/>
                <a:gd name="connsiteX4" fmla="*/ 0 w 2286000"/>
                <a:gd name="connsiteY4" fmla="*/ 0 h 2437446"/>
                <a:gd name="connsiteX0" fmla="*/ 0 w 2286000"/>
                <a:gd name="connsiteY0" fmla="*/ 0 h 2453321"/>
                <a:gd name="connsiteX1" fmla="*/ 2286000 w 2286000"/>
                <a:gd name="connsiteY1" fmla="*/ 2244725 h 2453321"/>
                <a:gd name="connsiteX2" fmla="*/ 2247900 w 2286000"/>
                <a:gd name="connsiteY2" fmla="*/ 2453321 h 2453321"/>
                <a:gd name="connsiteX3" fmla="*/ 0 w 2286000"/>
                <a:gd name="connsiteY3" fmla="*/ 665796 h 2453321"/>
                <a:gd name="connsiteX4" fmla="*/ 0 w 2286000"/>
                <a:gd name="connsiteY4" fmla="*/ 0 h 2453321"/>
                <a:gd name="connsiteX0" fmla="*/ 0 w 2257425"/>
                <a:gd name="connsiteY0" fmla="*/ 0 h 2453321"/>
                <a:gd name="connsiteX1" fmla="*/ 2257425 w 2257425"/>
                <a:gd name="connsiteY1" fmla="*/ 2225675 h 2453321"/>
                <a:gd name="connsiteX2" fmla="*/ 2247900 w 2257425"/>
                <a:gd name="connsiteY2" fmla="*/ 2453321 h 2453321"/>
                <a:gd name="connsiteX3" fmla="*/ 0 w 2257425"/>
                <a:gd name="connsiteY3" fmla="*/ 665796 h 2453321"/>
                <a:gd name="connsiteX4" fmla="*/ 0 w 2257425"/>
                <a:gd name="connsiteY4" fmla="*/ 0 h 2453321"/>
                <a:gd name="connsiteX0" fmla="*/ 0 w 2257425"/>
                <a:gd name="connsiteY0" fmla="*/ 0 h 2440621"/>
                <a:gd name="connsiteX1" fmla="*/ 2257425 w 2257425"/>
                <a:gd name="connsiteY1" fmla="*/ 2225675 h 2440621"/>
                <a:gd name="connsiteX2" fmla="*/ 2257425 w 2257425"/>
                <a:gd name="connsiteY2" fmla="*/ 2440621 h 2440621"/>
                <a:gd name="connsiteX3" fmla="*/ 0 w 2257425"/>
                <a:gd name="connsiteY3" fmla="*/ 665796 h 2440621"/>
                <a:gd name="connsiteX4" fmla="*/ 0 w 2257425"/>
                <a:gd name="connsiteY4" fmla="*/ 0 h 2440621"/>
                <a:gd name="connsiteX0" fmla="*/ 0 w 2257425"/>
                <a:gd name="connsiteY0" fmla="*/ 0 h 2440621"/>
                <a:gd name="connsiteX1" fmla="*/ 2257425 w 2257425"/>
                <a:gd name="connsiteY1" fmla="*/ 2225675 h 2440621"/>
                <a:gd name="connsiteX2" fmla="*/ 2257425 w 2257425"/>
                <a:gd name="connsiteY2" fmla="*/ 2440621 h 2440621"/>
                <a:gd name="connsiteX3" fmla="*/ 3175 w 2257425"/>
                <a:gd name="connsiteY3" fmla="*/ 672146 h 2440621"/>
                <a:gd name="connsiteX4" fmla="*/ 0 w 2257425"/>
                <a:gd name="connsiteY4" fmla="*/ 0 h 2440621"/>
                <a:gd name="connsiteX0" fmla="*/ 0 w 2260600"/>
                <a:gd name="connsiteY0" fmla="*/ 0 h 2453321"/>
                <a:gd name="connsiteX1" fmla="*/ 2260600 w 2260600"/>
                <a:gd name="connsiteY1" fmla="*/ 2238375 h 2453321"/>
                <a:gd name="connsiteX2" fmla="*/ 2260600 w 2260600"/>
                <a:gd name="connsiteY2" fmla="*/ 2453321 h 2453321"/>
                <a:gd name="connsiteX3" fmla="*/ 6350 w 2260600"/>
                <a:gd name="connsiteY3" fmla="*/ 684846 h 2453321"/>
                <a:gd name="connsiteX4" fmla="*/ 0 w 2260600"/>
                <a:gd name="connsiteY4" fmla="*/ 0 h 2453321"/>
                <a:gd name="connsiteX0" fmla="*/ 0 w 2257425"/>
                <a:gd name="connsiteY0" fmla="*/ 0 h 2440621"/>
                <a:gd name="connsiteX1" fmla="*/ 2257425 w 2257425"/>
                <a:gd name="connsiteY1" fmla="*/ 2225675 h 2440621"/>
                <a:gd name="connsiteX2" fmla="*/ 2257425 w 2257425"/>
                <a:gd name="connsiteY2" fmla="*/ 2440621 h 2440621"/>
                <a:gd name="connsiteX3" fmla="*/ 3175 w 2257425"/>
                <a:gd name="connsiteY3" fmla="*/ 672146 h 2440621"/>
                <a:gd name="connsiteX4" fmla="*/ 0 w 2257425"/>
                <a:gd name="connsiteY4" fmla="*/ 0 h 2440621"/>
                <a:gd name="connsiteX0" fmla="*/ 305 w 2257730"/>
                <a:gd name="connsiteY0" fmla="*/ 0 h 2440621"/>
                <a:gd name="connsiteX1" fmla="*/ 2257730 w 2257730"/>
                <a:gd name="connsiteY1" fmla="*/ 2225675 h 2440621"/>
                <a:gd name="connsiteX2" fmla="*/ 2257730 w 2257730"/>
                <a:gd name="connsiteY2" fmla="*/ 2440621 h 2440621"/>
                <a:gd name="connsiteX3" fmla="*/ 305 w 2257730"/>
                <a:gd name="connsiteY3" fmla="*/ 675321 h 2440621"/>
                <a:gd name="connsiteX4" fmla="*/ 305 w 2257730"/>
                <a:gd name="connsiteY4" fmla="*/ 0 h 2440621"/>
                <a:gd name="connsiteX0" fmla="*/ 0 w 2257425"/>
                <a:gd name="connsiteY0" fmla="*/ 0 h 2440621"/>
                <a:gd name="connsiteX1" fmla="*/ 2257425 w 2257425"/>
                <a:gd name="connsiteY1" fmla="*/ 2225675 h 2440621"/>
                <a:gd name="connsiteX2" fmla="*/ 2257425 w 2257425"/>
                <a:gd name="connsiteY2" fmla="*/ 2440621 h 2440621"/>
                <a:gd name="connsiteX3" fmla="*/ 2381 w 2257425"/>
                <a:gd name="connsiteY3" fmla="*/ 682465 h 2440621"/>
                <a:gd name="connsiteX4" fmla="*/ 0 w 2257425"/>
                <a:gd name="connsiteY4" fmla="*/ 0 h 2440621"/>
                <a:gd name="connsiteX0" fmla="*/ 4874 w 2262299"/>
                <a:gd name="connsiteY0" fmla="*/ 0 h 2440621"/>
                <a:gd name="connsiteX1" fmla="*/ 2262299 w 2262299"/>
                <a:gd name="connsiteY1" fmla="*/ 2225675 h 2440621"/>
                <a:gd name="connsiteX2" fmla="*/ 2262299 w 2262299"/>
                <a:gd name="connsiteY2" fmla="*/ 2440621 h 2440621"/>
                <a:gd name="connsiteX3" fmla="*/ 111 w 2262299"/>
                <a:gd name="connsiteY3" fmla="*/ 677703 h 2440621"/>
                <a:gd name="connsiteX4" fmla="*/ 4874 w 2262299"/>
                <a:gd name="connsiteY4" fmla="*/ 0 h 2440621"/>
                <a:gd name="connsiteX0" fmla="*/ 4874 w 2262299"/>
                <a:gd name="connsiteY0" fmla="*/ 0 h 2447765"/>
                <a:gd name="connsiteX1" fmla="*/ 2262299 w 2262299"/>
                <a:gd name="connsiteY1" fmla="*/ 2232819 h 2447765"/>
                <a:gd name="connsiteX2" fmla="*/ 2262299 w 2262299"/>
                <a:gd name="connsiteY2" fmla="*/ 2447765 h 2447765"/>
                <a:gd name="connsiteX3" fmla="*/ 111 w 2262299"/>
                <a:gd name="connsiteY3" fmla="*/ 684847 h 2447765"/>
                <a:gd name="connsiteX4" fmla="*/ 4874 w 2262299"/>
                <a:gd name="connsiteY4" fmla="*/ 0 h 2447765"/>
                <a:gd name="connsiteX0" fmla="*/ 4874 w 2268649"/>
                <a:gd name="connsiteY0" fmla="*/ 0 h 2455069"/>
                <a:gd name="connsiteX1" fmla="*/ 2268649 w 2268649"/>
                <a:gd name="connsiteY1" fmla="*/ 2455069 h 2455069"/>
                <a:gd name="connsiteX2" fmla="*/ 2262299 w 2268649"/>
                <a:gd name="connsiteY2" fmla="*/ 2447765 h 2455069"/>
                <a:gd name="connsiteX3" fmla="*/ 111 w 2268649"/>
                <a:gd name="connsiteY3" fmla="*/ 684847 h 2455069"/>
                <a:gd name="connsiteX4" fmla="*/ 4874 w 2268649"/>
                <a:gd name="connsiteY4" fmla="*/ 0 h 2455069"/>
                <a:gd name="connsiteX0" fmla="*/ 4874 w 2271824"/>
                <a:gd name="connsiteY0" fmla="*/ 0 h 2455069"/>
                <a:gd name="connsiteX1" fmla="*/ 2268649 w 2271824"/>
                <a:gd name="connsiteY1" fmla="*/ 2455069 h 2455069"/>
                <a:gd name="connsiteX2" fmla="*/ 2271824 w 2271824"/>
                <a:gd name="connsiteY2" fmla="*/ 2335846 h 2455069"/>
                <a:gd name="connsiteX3" fmla="*/ 111 w 2271824"/>
                <a:gd name="connsiteY3" fmla="*/ 684847 h 2455069"/>
                <a:gd name="connsiteX4" fmla="*/ 4874 w 2271824"/>
                <a:gd name="connsiteY4" fmla="*/ 0 h 2455069"/>
                <a:gd name="connsiteX0" fmla="*/ 4874 w 2271824"/>
                <a:gd name="connsiteY0" fmla="*/ 0 h 2335846"/>
                <a:gd name="connsiteX1" fmla="*/ 2271824 w 2271824"/>
                <a:gd name="connsiteY1" fmla="*/ 2335846 h 2335846"/>
                <a:gd name="connsiteX2" fmla="*/ 111 w 2271824"/>
                <a:gd name="connsiteY2" fmla="*/ 684847 h 2335846"/>
                <a:gd name="connsiteX3" fmla="*/ 4874 w 2271824"/>
                <a:gd name="connsiteY3" fmla="*/ 0 h 233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1824" h="2335846">
                  <a:moveTo>
                    <a:pt x="4874" y="0"/>
                  </a:moveTo>
                  <a:lnTo>
                    <a:pt x="2271824" y="2335846"/>
                  </a:lnTo>
                  <a:lnTo>
                    <a:pt x="111" y="684847"/>
                  </a:lnTo>
                  <a:cubicBezTo>
                    <a:pt x="-947" y="460798"/>
                    <a:pt x="5932" y="224049"/>
                    <a:pt x="487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90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</p:grpSp>
      <p:grpSp>
        <p:nvGrpSpPr>
          <p:cNvPr id="35" name="Gruppieren 34"/>
          <p:cNvGrpSpPr/>
          <p:nvPr/>
        </p:nvGrpSpPr>
        <p:grpSpPr bwMode="gray">
          <a:xfrm>
            <a:off x="8310438" y="1490421"/>
            <a:ext cx="3339374" cy="4668855"/>
            <a:chOff x="8343542" y="1668938"/>
            <a:chExt cx="3384001" cy="4668855"/>
          </a:xfrm>
        </p:grpSpPr>
        <p:sp>
          <p:nvSpPr>
            <p:cNvPr id="36" name="Rechteck 35"/>
            <p:cNvSpPr/>
            <p:nvPr/>
          </p:nvSpPr>
          <p:spPr bwMode="gray">
            <a:xfrm>
              <a:off x="8343542" y="1668938"/>
              <a:ext cx="3384000" cy="68400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Hastane-Bölüm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(2.000 Madde – 133 Sayfa)</a:t>
              </a:r>
            </a:p>
          </p:txBody>
        </p:sp>
        <p:sp>
          <p:nvSpPr>
            <p:cNvPr id="37" name="Rechteck 36"/>
            <p:cNvSpPr/>
            <p:nvPr/>
          </p:nvSpPr>
          <p:spPr bwMode="gray">
            <a:xfrm>
              <a:off x="8343542" y="2465909"/>
              <a:ext cx="3384000" cy="68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İGU Bölümü Sabitleri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(1.650 Madde – 110 Sayfa)</a:t>
              </a:r>
            </a:p>
          </p:txBody>
        </p:sp>
        <p:sp>
          <p:nvSpPr>
            <p:cNvPr id="38" name="Rechteck 37"/>
            <p:cNvSpPr/>
            <p:nvPr/>
          </p:nvSpPr>
          <p:spPr bwMode="gray">
            <a:xfrm>
              <a:off x="8343543" y="3271589"/>
              <a:ext cx="3384000" cy="68400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Tehlike Sabitleri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(3.176 Madde – 106 Sayfa)</a:t>
              </a:r>
            </a:p>
          </p:txBody>
        </p:sp>
        <p:sp>
          <p:nvSpPr>
            <p:cNvPr id="39" name="Rechteck 38"/>
            <p:cNvSpPr/>
            <p:nvPr/>
          </p:nvSpPr>
          <p:spPr bwMode="gray">
            <a:xfrm>
              <a:off x="8343542" y="4059851"/>
              <a:ext cx="3384000" cy="68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İH Bölümü Sabitleri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(1.250 Madde – 83 Sayfa)</a:t>
              </a:r>
            </a:p>
          </p:txBody>
        </p:sp>
        <p:sp>
          <p:nvSpPr>
            <p:cNvPr id="40" name="Rechteck 39"/>
            <p:cNvSpPr/>
            <p:nvPr/>
          </p:nvSpPr>
          <p:spPr bwMode="gray">
            <a:xfrm>
              <a:off x="8343543" y="4856822"/>
              <a:ext cx="3384000" cy="68400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Meslekler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(5.000 Madde – 50 Sayfa)</a:t>
              </a:r>
            </a:p>
          </p:txBody>
        </p:sp>
        <p:sp>
          <p:nvSpPr>
            <p:cNvPr id="41" name="Rechteck 40"/>
            <p:cNvSpPr/>
            <p:nvPr/>
          </p:nvSpPr>
          <p:spPr bwMode="gray">
            <a:xfrm>
              <a:off x="8343543" y="5653793"/>
              <a:ext cx="3384000" cy="68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Ortak Bölüm Sabitleri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(400 Madde – 27 Sayfa)</a:t>
              </a:r>
            </a:p>
          </p:txBody>
        </p:sp>
      </p:grpSp>
      <p:grpSp>
        <p:nvGrpSpPr>
          <p:cNvPr id="42" name="Gruppieren 41"/>
          <p:cNvGrpSpPr/>
          <p:nvPr/>
        </p:nvGrpSpPr>
        <p:grpSpPr bwMode="gray">
          <a:xfrm>
            <a:off x="535258" y="1490421"/>
            <a:ext cx="3339374" cy="4668855"/>
            <a:chOff x="464457" y="1668938"/>
            <a:chExt cx="3384001" cy="4668855"/>
          </a:xfrm>
        </p:grpSpPr>
        <p:sp>
          <p:nvSpPr>
            <p:cNvPr id="43" name="Rechteck 42"/>
            <p:cNvSpPr/>
            <p:nvPr/>
          </p:nvSpPr>
          <p:spPr bwMode="gray">
            <a:xfrm>
              <a:off x="464457" y="1668938"/>
              <a:ext cx="3384000" cy="68400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İSG Mevzuatı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(7.500 Madde – 3.750 Sayfa)</a:t>
              </a:r>
            </a:p>
          </p:txBody>
        </p:sp>
        <p:sp>
          <p:nvSpPr>
            <p:cNvPr id="44" name="Rechteck 43"/>
            <p:cNvSpPr/>
            <p:nvPr/>
          </p:nvSpPr>
          <p:spPr bwMode="gray">
            <a:xfrm>
              <a:off x="464457" y="2465909"/>
              <a:ext cx="3384000" cy="68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Türkiye Adres Bilgileri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 </a:t>
              </a: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(720.000 Madde – 3.600 Sayfa)</a:t>
              </a:r>
            </a:p>
          </p:txBody>
        </p:sp>
        <p:sp>
          <p:nvSpPr>
            <p:cNvPr id="45" name="Rechteck 44"/>
            <p:cNvSpPr/>
            <p:nvPr/>
          </p:nvSpPr>
          <p:spPr bwMode="gray">
            <a:xfrm>
              <a:off x="464458" y="4856822"/>
              <a:ext cx="3384000" cy="68400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CheckList</a:t>
              </a: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-Talimat-Mevzuat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(4.177 Madde – 209 Sayfa)</a:t>
              </a:r>
            </a:p>
          </p:txBody>
        </p:sp>
        <p:sp>
          <p:nvSpPr>
            <p:cNvPr id="46" name="Rechteck 45"/>
            <p:cNvSpPr/>
            <p:nvPr/>
          </p:nvSpPr>
          <p:spPr bwMode="gray">
            <a:xfrm>
              <a:off x="464458" y="5653793"/>
              <a:ext cx="3384000" cy="68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Tanı ICD Kodları (10)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(16.000 Madde – 160 Sayfa)</a:t>
              </a:r>
            </a:p>
          </p:txBody>
        </p:sp>
        <p:sp>
          <p:nvSpPr>
            <p:cNvPr id="47" name="Rechteck 46"/>
            <p:cNvSpPr/>
            <p:nvPr/>
          </p:nvSpPr>
          <p:spPr bwMode="gray">
            <a:xfrm>
              <a:off x="464457" y="3262880"/>
              <a:ext cx="3384001" cy="68400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MSDS Raporları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(1.600 Madde – 3.200 Sayfa)</a:t>
              </a:r>
            </a:p>
          </p:txBody>
        </p:sp>
        <p:sp>
          <p:nvSpPr>
            <p:cNvPr id="48" name="Rechteck 47"/>
            <p:cNvSpPr/>
            <p:nvPr/>
          </p:nvSpPr>
          <p:spPr bwMode="gray">
            <a:xfrm>
              <a:off x="464457" y="4059851"/>
              <a:ext cx="3384000" cy="68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noFill/>
              <a:round/>
              <a:headEnd/>
              <a:tailEnd/>
            </a:ln>
          </p:spPr>
          <p:txBody>
            <a:bodyPr lIns="144000" rIns="144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İlaç ATC Kodları </a:t>
              </a:r>
            </a:p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rPr>
                <a:t>(12.000 Madde – 1.800 Sayfa)</a:t>
              </a:r>
            </a:p>
          </p:txBody>
        </p:sp>
      </p:grpSp>
      <p:sp>
        <p:nvSpPr>
          <p:cNvPr id="2" name="Titel 1"/>
          <p:cNvSpPr>
            <a:spLocks noGrp="1"/>
          </p:cNvSpPr>
          <p:nvPr>
            <p:ph type="title"/>
          </p:nvPr>
        </p:nvSpPr>
        <p:spPr bwMode="gray">
          <a:xfrm>
            <a:off x="554039" y="410830"/>
            <a:ext cx="11095773" cy="531648"/>
          </a:xfrm>
        </p:spPr>
        <p:txBody>
          <a:bodyPr>
            <a:noAutofit/>
          </a:bodyPr>
          <a:lstStyle/>
          <a:p>
            <a:r>
              <a:rPr lang="tr-T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</a:rPr>
              <a:t>DRUZONLİNE SABİT VERİTABANLARI</a:t>
            </a: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 bwMode="gray">
          <a:xfrm>
            <a:off x="535258" y="6422054"/>
            <a:ext cx="11114554" cy="331347"/>
          </a:xfrm>
        </p:spPr>
        <p:txBody>
          <a:bodyPr/>
          <a:lstStyle/>
          <a:p>
            <a:pPr algn="ctr"/>
            <a:r>
              <a:rPr lang="tr-TR" sz="1800" b="1" dirty="0">
                <a:solidFill>
                  <a:schemeClr val="bg1">
                    <a:lumMod val="8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</a:rPr>
              <a:t>Not: Hazır Veri Tabanı Kullanılması Raporlar (Listeler), İstatistikler, Analizler ve Projeksiyonlara İmkan Sağlar…</a:t>
            </a:r>
          </a:p>
        </p:txBody>
      </p:sp>
      <p:sp>
        <p:nvSpPr>
          <p:cNvPr id="34" name="Ellipse 33"/>
          <p:cNvSpPr/>
          <p:nvPr/>
        </p:nvSpPr>
        <p:spPr bwMode="gray">
          <a:xfrm>
            <a:off x="4952201" y="2746132"/>
            <a:ext cx="2286011" cy="2286011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8575">
            <a:noFill/>
            <a:round/>
            <a:headEnd/>
            <a:tailEnd/>
          </a:ln>
          <a:effectLst/>
        </p:spPr>
        <p:txBody>
          <a:bodyPr lIns="72000" rIns="72000" rtlCol="0" anchor="ctr"/>
          <a:lstStyle/>
          <a:p>
            <a:pPr marL="0" marR="0" lvl="0" indent="0" algn="ctr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774.753 </a:t>
            </a:r>
            <a:r>
              <a:rPr kumimoji="0" lang="tr-TR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Madde</a:t>
            </a:r>
          </a:p>
          <a:p>
            <a:pPr marL="0" marR="0" lvl="0" indent="0" algn="ctr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  <a:p>
            <a:pPr marL="0" marR="0" lvl="0" indent="0" algn="ctr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13.228</a:t>
            </a:r>
          </a:p>
          <a:p>
            <a:pPr marL="0" marR="0" lvl="0" indent="0" algn="ctr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Sayfa</a:t>
            </a:r>
          </a:p>
        </p:txBody>
      </p:sp>
      <p:sp>
        <p:nvSpPr>
          <p:cNvPr id="3" name="Metin kutusu 2"/>
          <p:cNvSpPr txBox="1"/>
          <p:nvPr/>
        </p:nvSpPr>
        <p:spPr>
          <a:xfrm rot="2439173">
            <a:off x="3638052" y="2363574"/>
            <a:ext cx="19224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Kelime Bazlı Arama</a:t>
            </a:r>
          </a:p>
        </p:txBody>
      </p:sp>
      <p:sp>
        <p:nvSpPr>
          <p:cNvPr id="51" name="Metin kutusu 50"/>
          <p:cNvSpPr txBox="1"/>
          <p:nvPr/>
        </p:nvSpPr>
        <p:spPr>
          <a:xfrm rot="1862430">
            <a:off x="3713567" y="2936383"/>
            <a:ext cx="19224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İl-İlçe-Mahalle-Cadde</a:t>
            </a:r>
          </a:p>
        </p:txBody>
      </p:sp>
      <p:sp>
        <p:nvSpPr>
          <p:cNvPr id="52" name="Metin kutusu 51"/>
          <p:cNvSpPr txBox="1"/>
          <p:nvPr/>
        </p:nvSpPr>
        <p:spPr>
          <a:xfrm rot="371347">
            <a:off x="3807134" y="3441812"/>
            <a:ext cx="19224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Türkçe</a:t>
            </a:r>
          </a:p>
        </p:txBody>
      </p:sp>
      <p:sp>
        <p:nvSpPr>
          <p:cNvPr id="53" name="Metin kutusu 52"/>
          <p:cNvSpPr txBox="1"/>
          <p:nvPr/>
        </p:nvSpPr>
        <p:spPr>
          <a:xfrm rot="20786676">
            <a:off x="3810777" y="3923114"/>
            <a:ext cx="19224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Prospektüsler</a:t>
            </a:r>
          </a:p>
        </p:txBody>
      </p:sp>
      <p:sp>
        <p:nvSpPr>
          <p:cNvPr id="54" name="Metin kutusu 53"/>
          <p:cNvSpPr txBox="1"/>
          <p:nvPr/>
        </p:nvSpPr>
        <p:spPr>
          <a:xfrm rot="18981305">
            <a:off x="3603758" y="5068287"/>
            <a:ext cx="19224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Meslek, Kronik, FM, Bulgu</a:t>
            </a:r>
          </a:p>
        </p:txBody>
      </p:sp>
      <p:sp>
        <p:nvSpPr>
          <p:cNvPr id="55" name="Metin kutusu 54"/>
          <p:cNvSpPr txBox="1"/>
          <p:nvPr/>
        </p:nvSpPr>
        <p:spPr>
          <a:xfrm rot="19849062">
            <a:off x="3742423" y="4442627"/>
            <a:ext cx="19224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Özelleştirme-Takip</a:t>
            </a:r>
          </a:p>
        </p:txBody>
      </p:sp>
      <p:sp>
        <p:nvSpPr>
          <p:cNvPr id="56" name="Textplatzhalter 5"/>
          <p:cNvSpPr txBox="1">
            <a:spLocks/>
          </p:cNvSpPr>
          <p:nvPr/>
        </p:nvSpPr>
        <p:spPr bwMode="gray">
          <a:xfrm>
            <a:off x="245377" y="910001"/>
            <a:ext cx="11114554" cy="331347"/>
          </a:xfrm>
          <a:prstGeom prst="rect">
            <a:avLst/>
          </a:prstGeom>
        </p:spPr>
        <p:txBody>
          <a:bodyPr vert="horz" lIns="10800" tIns="0" rIns="0" bIns="0" rtlCol="0" anchor="t" anchorCtr="0">
            <a:noAutofit/>
          </a:bodyPr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None/>
              <a:defRPr sz="2200" kern="1200">
                <a:solidFill>
                  <a:srgbClr val="7F7F7F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8038" indent="-27305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1088" indent="-17780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8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688" indent="-17780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875" indent="-179388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Muadillerinin Toplamından Daha Fazla, Daha Kullanışlı ve Daha Güncel Onlarca Hazır Veri Tabanına Sahiptir !</a:t>
            </a:r>
          </a:p>
        </p:txBody>
      </p:sp>
    </p:spTree>
    <p:extLst>
      <p:ext uri="{BB962C8B-B14F-4D97-AF65-F5344CB8AC3E}">
        <p14:creationId xmlns:p14="http://schemas.microsoft.com/office/powerpoint/2010/main" val="2542365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 bwMode="gray">
          <a:xfrm>
            <a:off x="516253" y="410830"/>
            <a:ext cx="8002336" cy="542200"/>
          </a:xfrm>
        </p:spPr>
        <p:txBody>
          <a:bodyPr>
            <a:noAutofit/>
          </a:bodyPr>
          <a:lstStyle/>
          <a:p>
            <a:r>
              <a:rPr lang="tr-TR" b="1" dirty="0">
                <a:solidFill>
                  <a:srgbClr val="000000"/>
                </a:solidFill>
                <a:latin typeface="Candara" panose="020E0502030303020204" pitchFamily="34" charset="0"/>
              </a:rPr>
              <a:t>DRUZONLİNE RAPOR </a:t>
            </a:r>
            <a:r>
              <a:rPr lang="tr-TR" b="1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&amp;</a:t>
            </a:r>
            <a:r>
              <a:rPr lang="tr-TR" b="1" dirty="0">
                <a:solidFill>
                  <a:srgbClr val="000000"/>
                </a:solidFill>
                <a:latin typeface="Candara" panose="020E0502030303020204" pitchFamily="34" charset="0"/>
              </a:rPr>
              <a:t> İSTATİSTİKLERİ</a:t>
            </a:r>
            <a:endParaRPr lang="en-US" b="1" dirty="0">
              <a:solidFill>
                <a:srgbClr val="000000"/>
              </a:solidFill>
              <a:latin typeface="Candara" panose="020E0502030303020204" pitchFamily="34" charset="0"/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 bwMode="gray">
          <a:xfrm>
            <a:off x="568821" y="894611"/>
            <a:ext cx="5107105" cy="672932"/>
          </a:xfrm>
        </p:spPr>
        <p:txBody>
          <a:bodyPr/>
          <a:lstStyle/>
          <a:p>
            <a:r>
              <a:rPr lang="tr-TR" b="1" dirty="0">
                <a:solidFill>
                  <a:srgbClr val="7F7F7F"/>
                </a:solidFill>
                <a:latin typeface="Candara" panose="020E0502030303020204" pitchFamily="34" charset="0"/>
              </a:rPr>
              <a:t>Muadillerinin Toplamından En Az </a:t>
            </a:r>
            <a:r>
              <a:rPr lang="tr-TR" b="1" dirty="0">
                <a:solidFill>
                  <a:srgbClr val="7F7F7F"/>
                </a:solidFill>
                <a:latin typeface="+mj-lt"/>
              </a:rPr>
              <a:t>10</a:t>
            </a:r>
            <a:r>
              <a:rPr lang="tr-TR" b="1" dirty="0">
                <a:solidFill>
                  <a:srgbClr val="7F7F7F"/>
                </a:solidFill>
                <a:latin typeface="Candara" panose="020E0502030303020204" pitchFamily="34" charset="0"/>
              </a:rPr>
              <a:t> Kat Daha Fazla </a:t>
            </a:r>
            <a:r>
              <a:rPr lang="tr-TR" b="1" dirty="0">
                <a:solidFill>
                  <a:schemeClr val="tx1"/>
                </a:solidFill>
                <a:latin typeface="Candara" panose="020E0502030303020204" pitchFamily="34" charset="0"/>
              </a:rPr>
              <a:t>Farklı</a:t>
            </a:r>
            <a:r>
              <a:rPr lang="tr-TR" b="1" dirty="0">
                <a:solidFill>
                  <a:srgbClr val="7F7F7F"/>
                </a:solidFill>
                <a:latin typeface="Candara" panose="020E0502030303020204" pitchFamily="34" charset="0"/>
              </a:rPr>
              <a:t> Rapor ve İstatistik…</a:t>
            </a:r>
            <a:endParaRPr lang="en-US" b="1" dirty="0">
              <a:solidFill>
                <a:srgbClr val="7F7F7F"/>
              </a:solidFill>
              <a:latin typeface="Candara" panose="020E0502030303020204" pitchFamily="34" charset="0"/>
            </a:endParaRPr>
          </a:p>
        </p:txBody>
      </p:sp>
      <p:sp>
        <p:nvSpPr>
          <p:cNvPr id="48" name="Freeform 21"/>
          <p:cNvSpPr>
            <a:spLocks/>
          </p:cNvSpPr>
          <p:nvPr/>
        </p:nvSpPr>
        <p:spPr bwMode="gray">
          <a:xfrm>
            <a:off x="8518589" y="-77712"/>
            <a:ext cx="860631" cy="2896303"/>
          </a:xfrm>
          <a:custGeom>
            <a:avLst/>
            <a:gdLst>
              <a:gd name="T0" fmla="*/ 7351 w 7353"/>
              <a:gd name="T1" fmla="*/ 14407 h 14407"/>
              <a:gd name="T2" fmla="*/ 7353 w 7353"/>
              <a:gd name="T3" fmla="*/ 0 h 14407"/>
              <a:gd name="T4" fmla="*/ 0 w 7353"/>
              <a:gd name="T5" fmla="*/ 0 h 14407"/>
              <a:gd name="T6" fmla="*/ 7 w 7353"/>
              <a:gd name="T7" fmla="*/ 10861 h 14407"/>
              <a:gd name="T8" fmla="*/ 7351 w 7353"/>
              <a:gd name="T9" fmla="*/ 14407 h 14407"/>
              <a:gd name="connsiteX0" fmla="*/ 9997 w 10000"/>
              <a:gd name="connsiteY0" fmla="*/ 12012 h 12012"/>
              <a:gd name="connsiteX1" fmla="*/ 10000 w 10000"/>
              <a:gd name="connsiteY1" fmla="*/ 2012 h 12012"/>
              <a:gd name="connsiteX2" fmla="*/ 0 w 10000"/>
              <a:gd name="connsiteY2" fmla="*/ 0 h 12012"/>
              <a:gd name="connsiteX3" fmla="*/ 10 w 10000"/>
              <a:gd name="connsiteY3" fmla="*/ 9551 h 12012"/>
              <a:gd name="connsiteX4" fmla="*/ 9997 w 10000"/>
              <a:gd name="connsiteY4" fmla="*/ 12012 h 12012"/>
              <a:gd name="connsiteX0" fmla="*/ 9997 w 10000"/>
              <a:gd name="connsiteY0" fmla="*/ 12840 h 12840"/>
              <a:gd name="connsiteX1" fmla="*/ 10000 w 10000"/>
              <a:gd name="connsiteY1" fmla="*/ 2840 h 12840"/>
              <a:gd name="connsiteX2" fmla="*/ 0 w 10000"/>
              <a:gd name="connsiteY2" fmla="*/ 0 h 12840"/>
              <a:gd name="connsiteX3" fmla="*/ 10 w 10000"/>
              <a:gd name="connsiteY3" fmla="*/ 10379 h 12840"/>
              <a:gd name="connsiteX4" fmla="*/ 9997 w 10000"/>
              <a:gd name="connsiteY4" fmla="*/ 12840 h 12840"/>
              <a:gd name="connsiteX0" fmla="*/ 9997 w 10000"/>
              <a:gd name="connsiteY0" fmla="*/ 13195 h 13195"/>
              <a:gd name="connsiteX1" fmla="*/ 10000 w 10000"/>
              <a:gd name="connsiteY1" fmla="*/ 0 h 13195"/>
              <a:gd name="connsiteX2" fmla="*/ 0 w 10000"/>
              <a:gd name="connsiteY2" fmla="*/ 355 h 13195"/>
              <a:gd name="connsiteX3" fmla="*/ 10 w 10000"/>
              <a:gd name="connsiteY3" fmla="*/ 10734 h 13195"/>
              <a:gd name="connsiteX4" fmla="*/ 9997 w 10000"/>
              <a:gd name="connsiteY4" fmla="*/ 13195 h 13195"/>
              <a:gd name="connsiteX0" fmla="*/ 9997 w 10000"/>
              <a:gd name="connsiteY0" fmla="*/ 15325 h 15325"/>
              <a:gd name="connsiteX1" fmla="*/ 10000 w 10000"/>
              <a:gd name="connsiteY1" fmla="*/ 2130 h 15325"/>
              <a:gd name="connsiteX2" fmla="*/ 0 w 10000"/>
              <a:gd name="connsiteY2" fmla="*/ 0 h 15325"/>
              <a:gd name="connsiteX3" fmla="*/ 10 w 10000"/>
              <a:gd name="connsiteY3" fmla="*/ 12864 h 15325"/>
              <a:gd name="connsiteX4" fmla="*/ 9997 w 10000"/>
              <a:gd name="connsiteY4" fmla="*/ 15325 h 15325"/>
              <a:gd name="connsiteX0" fmla="*/ 9997 w 10000"/>
              <a:gd name="connsiteY0" fmla="*/ 15430 h 15430"/>
              <a:gd name="connsiteX1" fmla="*/ 10000 w 10000"/>
              <a:gd name="connsiteY1" fmla="*/ 218 h 15430"/>
              <a:gd name="connsiteX2" fmla="*/ 0 w 10000"/>
              <a:gd name="connsiteY2" fmla="*/ 105 h 15430"/>
              <a:gd name="connsiteX3" fmla="*/ 10 w 10000"/>
              <a:gd name="connsiteY3" fmla="*/ 12969 h 15430"/>
              <a:gd name="connsiteX4" fmla="*/ 9997 w 10000"/>
              <a:gd name="connsiteY4" fmla="*/ 15430 h 15430"/>
              <a:gd name="connsiteX0" fmla="*/ 9997 w 10000"/>
              <a:gd name="connsiteY0" fmla="*/ 15325 h 15325"/>
              <a:gd name="connsiteX1" fmla="*/ 10000 w 10000"/>
              <a:gd name="connsiteY1" fmla="*/ 113 h 15325"/>
              <a:gd name="connsiteX2" fmla="*/ 0 w 10000"/>
              <a:gd name="connsiteY2" fmla="*/ 0 h 15325"/>
              <a:gd name="connsiteX3" fmla="*/ 10 w 10000"/>
              <a:gd name="connsiteY3" fmla="*/ 12864 h 15325"/>
              <a:gd name="connsiteX4" fmla="*/ 9997 w 10000"/>
              <a:gd name="connsiteY4" fmla="*/ 15325 h 15325"/>
              <a:gd name="connsiteX0" fmla="*/ 9997 w 10000"/>
              <a:gd name="connsiteY0" fmla="*/ 15326 h 15326"/>
              <a:gd name="connsiteX1" fmla="*/ 10000 w 10000"/>
              <a:gd name="connsiteY1" fmla="*/ 114 h 15326"/>
              <a:gd name="connsiteX2" fmla="*/ 0 w 10000"/>
              <a:gd name="connsiteY2" fmla="*/ 1 h 15326"/>
              <a:gd name="connsiteX3" fmla="*/ 10 w 10000"/>
              <a:gd name="connsiteY3" fmla="*/ 12865 h 15326"/>
              <a:gd name="connsiteX4" fmla="*/ 9997 w 10000"/>
              <a:gd name="connsiteY4" fmla="*/ 15326 h 15326"/>
              <a:gd name="connsiteX0" fmla="*/ 9997 w 10000"/>
              <a:gd name="connsiteY0" fmla="*/ 15333 h 15333"/>
              <a:gd name="connsiteX1" fmla="*/ 10000 w 10000"/>
              <a:gd name="connsiteY1" fmla="*/ 0 h 15333"/>
              <a:gd name="connsiteX2" fmla="*/ 0 w 10000"/>
              <a:gd name="connsiteY2" fmla="*/ 8 h 15333"/>
              <a:gd name="connsiteX3" fmla="*/ 10 w 10000"/>
              <a:gd name="connsiteY3" fmla="*/ 12872 h 15333"/>
              <a:gd name="connsiteX4" fmla="*/ 9997 w 10000"/>
              <a:gd name="connsiteY4" fmla="*/ 15333 h 15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5333">
                <a:moveTo>
                  <a:pt x="9997" y="15333"/>
                </a:moveTo>
                <a:cubicBezTo>
                  <a:pt x="9998" y="12000"/>
                  <a:pt x="9999" y="3333"/>
                  <a:pt x="10000" y="0"/>
                </a:cubicBezTo>
                <a:lnTo>
                  <a:pt x="0" y="8"/>
                </a:lnTo>
                <a:cubicBezTo>
                  <a:pt x="3" y="3192"/>
                  <a:pt x="7" y="9688"/>
                  <a:pt x="10" y="12872"/>
                </a:cubicBezTo>
                <a:lnTo>
                  <a:pt x="9997" y="153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vert270" wrap="square" lIns="100800" tIns="45720" rIns="91440" bIns="93600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1" name="Rectangle 10"/>
          <p:cNvSpPr>
            <a:spLocks noChangeArrowheads="1"/>
          </p:cNvSpPr>
          <p:nvPr/>
        </p:nvSpPr>
        <p:spPr bwMode="gray">
          <a:xfrm>
            <a:off x="3857625" y="2529483"/>
            <a:ext cx="3816000" cy="92725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24000" tIns="3600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de-DE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İSTATİSTİKLER</a:t>
            </a:r>
          </a:p>
        </p:txBody>
      </p:sp>
      <p:grpSp>
        <p:nvGrpSpPr>
          <p:cNvPr id="52" name="Gruppieren 51"/>
          <p:cNvGrpSpPr/>
          <p:nvPr/>
        </p:nvGrpSpPr>
        <p:grpSpPr bwMode="gray">
          <a:xfrm>
            <a:off x="7656979" y="2190961"/>
            <a:ext cx="1722241" cy="1664776"/>
            <a:chOff x="2459233" y="2014424"/>
            <a:chExt cx="1691013" cy="1664776"/>
          </a:xfrm>
        </p:grpSpPr>
        <p:sp>
          <p:nvSpPr>
            <p:cNvPr id="53" name="Freeform 7"/>
            <p:cNvSpPr>
              <a:spLocks/>
            </p:cNvSpPr>
            <p:nvPr/>
          </p:nvSpPr>
          <p:spPr bwMode="gray">
            <a:xfrm>
              <a:off x="2459233" y="2014424"/>
              <a:ext cx="1691013" cy="757996"/>
            </a:xfrm>
            <a:custGeom>
              <a:avLst/>
              <a:gdLst>
                <a:gd name="T0" fmla="*/ 2644 w 5285"/>
                <a:gd name="T1" fmla="*/ 2369 h 2369"/>
                <a:gd name="T2" fmla="*/ 0 w 5285"/>
                <a:gd name="T3" fmla="*/ 1058 h 2369"/>
                <a:gd name="T4" fmla="*/ 2644 w 5285"/>
                <a:gd name="T5" fmla="*/ 0 h 2369"/>
                <a:gd name="T6" fmla="*/ 5285 w 5285"/>
                <a:gd name="T7" fmla="*/ 1058 h 2369"/>
                <a:gd name="T8" fmla="*/ 2644 w 5285"/>
                <a:gd name="T9" fmla="*/ 2369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5" h="2369">
                  <a:moveTo>
                    <a:pt x="2644" y="2369"/>
                  </a:moveTo>
                  <a:lnTo>
                    <a:pt x="0" y="1058"/>
                  </a:lnTo>
                  <a:lnTo>
                    <a:pt x="2644" y="0"/>
                  </a:lnTo>
                  <a:lnTo>
                    <a:pt x="5285" y="1058"/>
                  </a:lnTo>
                  <a:lnTo>
                    <a:pt x="2644" y="236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8"/>
            <p:cNvSpPr>
              <a:spLocks/>
            </p:cNvSpPr>
            <p:nvPr/>
          </p:nvSpPr>
          <p:spPr bwMode="gray">
            <a:xfrm>
              <a:off x="2459233" y="2352946"/>
              <a:ext cx="845987" cy="1326254"/>
            </a:xfrm>
            <a:custGeom>
              <a:avLst/>
              <a:gdLst>
                <a:gd name="T0" fmla="*/ 2644 w 2644"/>
                <a:gd name="T1" fmla="*/ 4145 h 4145"/>
                <a:gd name="T2" fmla="*/ 0 w 2644"/>
                <a:gd name="T3" fmla="*/ 2898 h 4145"/>
                <a:gd name="T4" fmla="*/ 0 w 2644"/>
                <a:gd name="T5" fmla="*/ 0 h 4145"/>
                <a:gd name="T6" fmla="*/ 2644 w 2644"/>
                <a:gd name="T7" fmla="*/ 1311 h 4145"/>
                <a:gd name="T8" fmla="*/ 2644 w 2644"/>
                <a:gd name="T9" fmla="*/ 4145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4" h="4145">
                  <a:moveTo>
                    <a:pt x="2644" y="4145"/>
                  </a:moveTo>
                  <a:lnTo>
                    <a:pt x="0" y="2898"/>
                  </a:lnTo>
                  <a:lnTo>
                    <a:pt x="0" y="0"/>
                  </a:lnTo>
                  <a:lnTo>
                    <a:pt x="2644" y="1311"/>
                  </a:lnTo>
                  <a:lnTo>
                    <a:pt x="2644" y="4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144000" bIns="0" numCol="1" anchor="ctr" anchorCtr="0" compatLnSpc="1">
              <a:prstTxWarp prst="textNoShape">
                <a:avLst/>
              </a:prstTxWarp>
              <a:scene3d>
                <a:camera prst="orthographicFront">
                  <a:rot lat="2100000" lon="2400000" rev="0"/>
                </a:camera>
                <a:lightRig rig="harsh" dir="t">
                  <a:rot lat="0" lon="0" rev="9600000"/>
                </a:lightRig>
              </a:scene3d>
              <a:sp3d extrusionH="57150" prstMaterial="plastic">
                <a:bevelT w="31750" h="38100" prst="coolSlant"/>
              </a:sp3d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50800" dist="127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Bebas Neue" panose="020B0506020202020201" pitchFamily="34" charset="0"/>
                  <a:cs typeface="Arial" panose="020B0604020202020204" pitchFamily="34" charset="0"/>
                </a:rPr>
                <a:t>1</a:t>
              </a:r>
            </a:p>
          </p:txBody>
        </p:sp>
        <p:sp>
          <p:nvSpPr>
            <p:cNvPr id="55" name="Freeform 9"/>
            <p:cNvSpPr>
              <a:spLocks/>
            </p:cNvSpPr>
            <p:nvPr/>
          </p:nvSpPr>
          <p:spPr bwMode="gray">
            <a:xfrm>
              <a:off x="3305219" y="2351910"/>
              <a:ext cx="845027" cy="1326254"/>
            </a:xfrm>
            <a:custGeom>
              <a:avLst/>
              <a:gdLst>
                <a:gd name="T0" fmla="*/ 2641 w 2641"/>
                <a:gd name="T1" fmla="*/ 0 h 4145"/>
                <a:gd name="T2" fmla="*/ 0 w 2641"/>
                <a:gd name="T3" fmla="*/ 1311 h 4145"/>
                <a:gd name="T4" fmla="*/ 0 w 2641"/>
                <a:gd name="T5" fmla="*/ 4145 h 4145"/>
                <a:gd name="T6" fmla="*/ 2641 w 2641"/>
                <a:gd name="T7" fmla="*/ 2834 h 4145"/>
                <a:gd name="T8" fmla="*/ 2641 w 2641"/>
                <a:gd name="T9" fmla="*/ 0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1" h="4145">
                  <a:moveTo>
                    <a:pt x="2641" y="0"/>
                  </a:moveTo>
                  <a:lnTo>
                    <a:pt x="0" y="1311"/>
                  </a:lnTo>
                  <a:lnTo>
                    <a:pt x="0" y="4145"/>
                  </a:lnTo>
                  <a:lnTo>
                    <a:pt x="2641" y="2834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7" name="Rechteck 46"/>
          <p:cNvSpPr/>
          <p:nvPr/>
        </p:nvSpPr>
        <p:spPr bwMode="gray">
          <a:xfrm>
            <a:off x="8085918" y="1305025"/>
            <a:ext cx="3500570" cy="443198"/>
          </a:xfrm>
          <a:prstGeom prst="rect">
            <a:avLst/>
          </a:prstGeom>
        </p:spPr>
        <p:txBody>
          <a:bodyPr wrap="square">
            <a:spAutoFit/>
            <a:scene3d>
              <a:camera prst="orthographicFront">
                <a:rot lat="19805389" lon="2113721" rev="4254000"/>
              </a:camera>
              <a:lightRig rig="threePt" dir="t"/>
            </a:scene3d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rPr>
              <a:t>Ortak bölüm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ebas Neue" panose="020B0506020202020201" pitchFamily="34" charset="0"/>
            </a:endParaRPr>
          </a:p>
        </p:txBody>
      </p:sp>
      <p:sp>
        <p:nvSpPr>
          <p:cNvPr id="35" name="Freeform 21"/>
          <p:cNvSpPr>
            <a:spLocks/>
          </p:cNvSpPr>
          <p:nvPr/>
        </p:nvSpPr>
        <p:spPr bwMode="gray">
          <a:xfrm>
            <a:off x="9733690" y="-91042"/>
            <a:ext cx="872575" cy="4656219"/>
          </a:xfrm>
          <a:custGeom>
            <a:avLst/>
            <a:gdLst>
              <a:gd name="T0" fmla="*/ 7351 w 7353"/>
              <a:gd name="T1" fmla="*/ 14407 h 14407"/>
              <a:gd name="T2" fmla="*/ 7353 w 7353"/>
              <a:gd name="T3" fmla="*/ 0 h 14407"/>
              <a:gd name="T4" fmla="*/ 0 w 7353"/>
              <a:gd name="T5" fmla="*/ 0 h 14407"/>
              <a:gd name="T6" fmla="*/ 7 w 7353"/>
              <a:gd name="T7" fmla="*/ 10861 h 14407"/>
              <a:gd name="T8" fmla="*/ 7351 w 7353"/>
              <a:gd name="T9" fmla="*/ 14407 h 14407"/>
              <a:gd name="connsiteX0" fmla="*/ 9997 w 10000"/>
              <a:gd name="connsiteY0" fmla="*/ 12012 h 12012"/>
              <a:gd name="connsiteX1" fmla="*/ 10000 w 10000"/>
              <a:gd name="connsiteY1" fmla="*/ 2012 h 12012"/>
              <a:gd name="connsiteX2" fmla="*/ 0 w 10000"/>
              <a:gd name="connsiteY2" fmla="*/ 0 h 12012"/>
              <a:gd name="connsiteX3" fmla="*/ 10 w 10000"/>
              <a:gd name="connsiteY3" fmla="*/ 9551 h 12012"/>
              <a:gd name="connsiteX4" fmla="*/ 9997 w 10000"/>
              <a:gd name="connsiteY4" fmla="*/ 12012 h 12012"/>
              <a:gd name="connsiteX0" fmla="*/ 9997 w 10000"/>
              <a:gd name="connsiteY0" fmla="*/ 12840 h 12840"/>
              <a:gd name="connsiteX1" fmla="*/ 10000 w 10000"/>
              <a:gd name="connsiteY1" fmla="*/ 2840 h 12840"/>
              <a:gd name="connsiteX2" fmla="*/ 0 w 10000"/>
              <a:gd name="connsiteY2" fmla="*/ 0 h 12840"/>
              <a:gd name="connsiteX3" fmla="*/ 10 w 10000"/>
              <a:gd name="connsiteY3" fmla="*/ 10379 h 12840"/>
              <a:gd name="connsiteX4" fmla="*/ 9997 w 10000"/>
              <a:gd name="connsiteY4" fmla="*/ 12840 h 12840"/>
              <a:gd name="connsiteX0" fmla="*/ 9997 w 10000"/>
              <a:gd name="connsiteY0" fmla="*/ 13195 h 13195"/>
              <a:gd name="connsiteX1" fmla="*/ 10000 w 10000"/>
              <a:gd name="connsiteY1" fmla="*/ 0 h 13195"/>
              <a:gd name="connsiteX2" fmla="*/ 0 w 10000"/>
              <a:gd name="connsiteY2" fmla="*/ 355 h 13195"/>
              <a:gd name="connsiteX3" fmla="*/ 10 w 10000"/>
              <a:gd name="connsiteY3" fmla="*/ 10734 h 13195"/>
              <a:gd name="connsiteX4" fmla="*/ 9997 w 10000"/>
              <a:gd name="connsiteY4" fmla="*/ 13195 h 13195"/>
              <a:gd name="connsiteX0" fmla="*/ 9997 w 10000"/>
              <a:gd name="connsiteY0" fmla="*/ 15325 h 15325"/>
              <a:gd name="connsiteX1" fmla="*/ 10000 w 10000"/>
              <a:gd name="connsiteY1" fmla="*/ 2130 h 15325"/>
              <a:gd name="connsiteX2" fmla="*/ 0 w 10000"/>
              <a:gd name="connsiteY2" fmla="*/ 0 h 15325"/>
              <a:gd name="connsiteX3" fmla="*/ 10 w 10000"/>
              <a:gd name="connsiteY3" fmla="*/ 12864 h 15325"/>
              <a:gd name="connsiteX4" fmla="*/ 9997 w 10000"/>
              <a:gd name="connsiteY4" fmla="*/ 15325 h 15325"/>
              <a:gd name="connsiteX0" fmla="*/ 9997 w 10000"/>
              <a:gd name="connsiteY0" fmla="*/ 15449 h 15449"/>
              <a:gd name="connsiteX1" fmla="*/ 10000 w 10000"/>
              <a:gd name="connsiteY1" fmla="*/ 216 h 15449"/>
              <a:gd name="connsiteX2" fmla="*/ 0 w 10000"/>
              <a:gd name="connsiteY2" fmla="*/ 124 h 15449"/>
              <a:gd name="connsiteX3" fmla="*/ 10 w 10000"/>
              <a:gd name="connsiteY3" fmla="*/ 12988 h 15449"/>
              <a:gd name="connsiteX4" fmla="*/ 9997 w 10000"/>
              <a:gd name="connsiteY4" fmla="*/ 15449 h 15449"/>
              <a:gd name="connsiteX0" fmla="*/ 9997 w 10000"/>
              <a:gd name="connsiteY0" fmla="*/ 15582 h 15582"/>
              <a:gd name="connsiteX1" fmla="*/ 10000 w 10000"/>
              <a:gd name="connsiteY1" fmla="*/ 198 h 15582"/>
              <a:gd name="connsiteX2" fmla="*/ 0 w 10000"/>
              <a:gd name="connsiteY2" fmla="*/ 257 h 15582"/>
              <a:gd name="connsiteX3" fmla="*/ 10 w 10000"/>
              <a:gd name="connsiteY3" fmla="*/ 13121 h 15582"/>
              <a:gd name="connsiteX4" fmla="*/ 9997 w 10000"/>
              <a:gd name="connsiteY4" fmla="*/ 15582 h 15582"/>
              <a:gd name="connsiteX0" fmla="*/ 9997 w 10000"/>
              <a:gd name="connsiteY0" fmla="*/ 15394 h 15394"/>
              <a:gd name="connsiteX1" fmla="*/ 10000 w 10000"/>
              <a:gd name="connsiteY1" fmla="*/ 10 h 15394"/>
              <a:gd name="connsiteX2" fmla="*/ 0 w 10000"/>
              <a:gd name="connsiteY2" fmla="*/ 69 h 15394"/>
              <a:gd name="connsiteX3" fmla="*/ 10 w 10000"/>
              <a:gd name="connsiteY3" fmla="*/ 12933 h 15394"/>
              <a:gd name="connsiteX4" fmla="*/ 9997 w 10000"/>
              <a:gd name="connsiteY4" fmla="*/ 15394 h 15394"/>
              <a:gd name="connsiteX0" fmla="*/ 9997 w 10000"/>
              <a:gd name="connsiteY0" fmla="*/ 15415 h 15415"/>
              <a:gd name="connsiteX1" fmla="*/ 10000 w 10000"/>
              <a:gd name="connsiteY1" fmla="*/ 31 h 15415"/>
              <a:gd name="connsiteX2" fmla="*/ 0 w 10000"/>
              <a:gd name="connsiteY2" fmla="*/ 90 h 15415"/>
              <a:gd name="connsiteX3" fmla="*/ 10 w 10000"/>
              <a:gd name="connsiteY3" fmla="*/ 12954 h 15415"/>
              <a:gd name="connsiteX4" fmla="*/ 9997 w 10000"/>
              <a:gd name="connsiteY4" fmla="*/ 15415 h 15415"/>
              <a:gd name="connsiteX0" fmla="*/ 9997 w 10000"/>
              <a:gd name="connsiteY0" fmla="*/ 15426 h 15426"/>
              <a:gd name="connsiteX1" fmla="*/ 10000 w 10000"/>
              <a:gd name="connsiteY1" fmla="*/ 42 h 15426"/>
              <a:gd name="connsiteX2" fmla="*/ 0 w 10000"/>
              <a:gd name="connsiteY2" fmla="*/ 101 h 15426"/>
              <a:gd name="connsiteX3" fmla="*/ 10 w 10000"/>
              <a:gd name="connsiteY3" fmla="*/ 12965 h 15426"/>
              <a:gd name="connsiteX4" fmla="*/ 9997 w 10000"/>
              <a:gd name="connsiteY4" fmla="*/ 15426 h 15426"/>
              <a:gd name="connsiteX0" fmla="*/ 9997 w 10000"/>
              <a:gd name="connsiteY0" fmla="*/ 15374 h 15374"/>
              <a:gd name="connsiteX1" fmla="*/ 10000 w 10000"/>
              <a:gd name="connsiteY1" fmla="*/ 65 h 15374"/>
              <a:gd name="connsiteX2" fmla="*/ 0 w 10000"/>
              <a:gd name="connsiteY2" fmla="*/ 49 h 15374"/>
              <a:gd name="connsiteX3" fmla="*/ 10 w 10000"/>
              <a:gd name="connsiteY3" fmla="*/ 12913 h 15374"/>
              <a:gd name="connsiteX4" fmla="*/ 9997 w 10000"/>
              <a:gd name="connsiteY4" fmla="*/ 15374 h 1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5374">
                <a:moveTo>
                  <a:pt x="9997" y="15374"/>
                </a:moveTo>
                <a:cubicBezTo>
                  <a:pt x="9998" y="12041"/>
                  <a:pt x="9999" y="3398"/>
                  <a:pt x="10000" y="65"/>
                </a:cubicBezTo>
                <a:cubicBezTo>
                  <a:pt x="10073" y="-41"/>
                  <a:pt x="189" y="5"/>
                  <a:pt x="0" y="49"/>
                </a:cubicBezTo>
                <a:cubicBezTo>
                  <a:pt x="3" y="3233"/>
                  <a:pt x="7" y="9729"/>
                  <a:pt x="10" y="12913"/>
                </a:cubicBezTo>
                <a:lnTo>
                  <a:pt x="9997" y="1537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vert270" wrap="square" lIns="100800" tIns="45720" rIns="91440" bIns="93600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gray">
          <a:xfrm>
            <a:off x="5066367" y="3961075"/>
            <a:ext cx="3816000" cy="92725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24000" tIns="3600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de-DE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İSTATİSTİKLER</a:t>
            </a:r>
          </a:p>
        </p:txBody>
      </p:sp>
      <p:grpSp>
        <p:nvGrpSpPr>
          <p:cNvPr id="42" name="Gruppieren 41"/>
          <p:cNvGrpSpPr/>
          <p:nvPr/>
        </p:nvGrpSpPr>
        <p:grpSpPr bwMode="gray">
          <a:xfrm>
            <a:off x="8884024" y="3630173"/>
            <a:ext cx="1722241" cy="1657156"/>
            <a:chOff x="2459233" y="2022044"/>
            <a:chExt cx="1691013" cy="1657156"/>
          </a:xfrm>
        </p:grpSpPr>
        <p:sp>
          <p:nvSpPr>
            <p:cNvPr id="43" name="Freeform 7"/>
            <p:cNvSpPr>
              <a:spLocks/>
            </p:cNvSpPr>
            <p:nvPr/>
          </p:nvSpPr>
          <p:spPr bwMode="gray">
            <a:xfrm>
              <a:off x="2459233" y="2022044"/>
              <a:ext cx="1691013" cy="757996"/>
            </a:xfrm>
            <a:custGeom>
              <a:avLst/>
              <a:gdLst>
                <a:gd name="T0" fmla="*/ 2644 w 5285"/>
                <a:gd name="T1" fmla="*/ 2369 h 2369"/>
                <a:gd name="T2" fmla="*/ 0 w 5285"/>
                <a:gd name="T3" fmla="*/ 1058 h 2369"/>
                <a:gd name="T4" fmla="*/ 2644 w 5285"/>
                <a:gd name="T5" fmla="*/ 0 h 2369"/>
                <a:gd name="T6" fmla="*/ 5285 w 5285"/>
                <a:gd name="T7" fmla="*/ 1058 h 2369"/>
                <a:gd name="T8" fmla="*/ 2644 w 5285"/>
                <a:gd name="T9" fmla="*/ 2369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5" h="2369">
                  <a:moveTo>
                    <a:pt x="2644" y="2369"/>
                  </a:moveTo>
                  <a:lnTo>
                    <a:pt x="0" y="1058"/>
                  </a:lnTo>
                  <a:lnTo>
                    <a:pt x="2644" y="0"/>
                  </a:lnTo>
                  <a:lnTo>
                    <a:pt x="5285" y="1058"/>
                  </a:lnTo>
                  <a:lnTo>
                    <a:pt x="2644" y="236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gray">
            <a:xfrm>
              <a:off x="2459233" y="2352946"/>
              <a:ext cx="845987" cy="1326254"/>
            </a:xfrm>
            <a:custGeom>
              <a:avLst/>
              <a:gdLst>
                <a:gd name="T0" fmla="*/ 2644 w 2644"/>
                <a:gd name="T1" fmla="*/ 4145 h 4145"/>
                <a:gd name="T2" fmla="*/ 0 w 2644"/>
                <a:gd name="T3" fmla="*/ 2898 h 4145"/>
                <a:gd name="T4" fmla="*/ 0 w 2644"/>
                <a:gd name="T5" fmla="*/ 0 h 4145"/>
                <a:gd name="T6" fmla="*/ 2644 w 2644"/>
                <a:gd name="T7" fmla="*/ 1311 h 4145"/>
                <a:gd name="T8" fmla="*/ 2644 w 2644"/>
                <a:gd name="T9" fmla="*/ 4145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4" h="4145">
                  <a:moveTo>
                    <a:pt x="2644" y="4145"/>
                  </a:moveTo>
                  <a:lnTo>
                    <a:pt x="0" y="2898"/>
                  </a:lnTo>
                  <a:lnTo>
                    <a:pt x="0" y="0"/>
                  </a:lnTo>
                  <a:lnTo>
                    <a:pt x="2644" y="1311"/>
                  </a:lnTo>
                  <a:lnTo>
                    <a:pt x="2644" y="414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144000" bIns="0" numCol="1" anchor="ctr" anchorCtr="0" compatLnSpc="1">
              <a:prstTxWarp prst="textNoShape">
                <a:avLst/>
              </a:prstTxWarp>
              <a:scene3d>
                <a:camera prst="orthographicFront">
                  <a:rot lat="2100000" lon="2400000" rev="0"/>
                </a:camera>
                <a:lightRig rig="harsh" dir="t">
                  <a:rot lat="0" lon="0" rev="9600000"/>
                </a:lightRig>
              </a:scene3d>
              <a:sp3d extrusionH="57150" prstMaterial="plastic">
                <a:bevelT w="31750" h="38100" prst="coolSlant"/>
              </a:sp3d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50800" dist="127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Bebas Neue" panose="020B0506020202020201" pitchFamily="34" charset="0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gray">
            <a:xfrm>
              <a:off x="3305219" y="2351910"/>
              <a:ext cx="845027" cy="1326254"/>
            </a:xfrm>
            <a:custGeom>
              <a:avLst/>
              <a:gdLst>
                <a:gd name="T0" fmla="*/ 2641 w 2641"/>
                <a:gd name="T1" fmla="*/ 0 h 4145"/>
                <a:gd name="T2" fmla="*/ 0 w 2641"/>
                <a:gd name="T3" fmla="*/ 1311 h 4145"/>
                <a:gd name="T4" fmla="*/ 0 w 2641"/>
                <a:gd name="T5" fmla="*/ 4145 h 4145"/>
                <a:gd name="T6" fmla="*/ 2641 w 2641"/>
                <a:gd name="T7" fmla="*/ 2834 h 4145"/>
                <a:gd name="T8" fmla="*/ 2641 w 2641"/>
                <a:gd name="T9" fmla="*/ 0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1" h="4145">
                  <a:moveTo>
                    <a:pt x="2641" y="0"/>
                  </a:moveTo>
                  <a:lnTo>
                    <a:pt x="0" y="1311"/>
                  </a:lnTo>
                  <a:lnTo>
                    <a:pt x="0" y="4145"/>
                  </a:lnTo>
                  <a:lnTo>
                    <a:pt x="2641" y="2834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8" name="Rechteck 37"/>
          <p:cNvSpPr/>
          <p:nvPr/>
        </p:nvSpPr>
        <p:spPr bwMode="gray">
          <a:xfrm>
            <a:off x="8896970" y="2331465"/>
            <a:ext cx="3500570" cy="501676"/>
          </a:xfrm>
          <a:prstGeom prst="rect">
            <a:avLst/>
          </a:prstGeom>
        </p:spPr>
        <p:txBody>
          <a:bodyPr wrap="square">
            <a:spAutoFit/>
            <a:scene3d>
              <a:camera prst="orthographicFront">
                <a:rot lat="19805389" lon="2113721" rev="4254000"/>
              </a:camera>
              <a:lightRig rig="threePt" dir="t"/>
            </a:scene3d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rPr>
              <a:t>İş sağlığı bölümü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ebas Neue" panose="020B0506020202020201" pitchFamily="34" charset="0"/>
            </a:endParaRPr>
          </a:p>
        </p:txBody>
      </p:sp>
      <p:sp>
        <p:nvSpPr>
          <p:cNvPr id="23" name="Freeform 21"/>
          <p:cNvSpPr>
            <a:spLocks/>
          </p:cNvSpPr>
          <p:nvPr/>
        </p:nvSpPr>
        <p:spPr bwMode="gray">
          <a:xfrm>
            <a:off x="10994478" y="-91427"/>
            <a:ext cx="860631" cy="6156256"/>
          </a:xfrm>
          <a:custGeom>
            <a:avLst/>
            <a:gdLst>
              <a:gd name="T0" fmla="*/ 7351 w 7353"/>
              <a:gd name="T1" fmla="*/ 14407 h 14407"/>
              <a:gd name="T2" fmla="*/ 7353 w 7353"/>
              <a:gd name="T3" fmla="*/ 0 h 14407"/>
              <a:gd name="T4" fmla="*/ 0 w 7353"/>
              <a:gd name="T5" fmla="*/ 0 h 14407"/>
              <a:gd name="T6" fmla="*/ 7 w 7353"/>
              <a:gd name="T7" fmla="*/ 10861 h 14407"/>
              <a:gd name="T8" fmla="*/ 7351 w 7353"/>
              <a:gd name="T9" fmla="*/ 14407 h 14407"/>
              <a:gd name="connsiteX0" fmla="*/ 9997 w 10000"/>
              <a:gd name="connsiteY0" fmla="*/ 12012 h 12012"/>
              <a:gd name="connsiteX1" fmla="*/ 10000 w 10000"/>
              <a:gd name="connsiteY1" fmla="*/ 2012 h 12012"/>
              <a:gd name="connsiteX2" fmla="*/ 0 w 10000"/>
              <a:gd name="connsiteY2" fmla="*/ 0 h 12012"/>
              <a:gd name="connsiteX3" fmla="*/ 10 w 10000"/>
              <a:gd name="connsiteY3" fmla="*/ 9551 h 12012"/>
              <a:gd name="connsiteX4" fmla="*/ 9997 w 10000"/>
              <a:gd name="connsiteY4" fmla="*/ 12012 h 12012"/>
              <a:gd name="connsiteX0" fmla="*/ 9997 w 10000"/>
              <a:gd name="connsiteY0" fmla="*/ 12840 h 12840"/>
              <a:gd name="connsiteX1" fmla="*/ 10000 w 10000"/>
              <a:gd name="connsiteY1" fmla="*/ 2840 h 12840"/>
              <a:gd name="connsiteX2" fmla="*/ 0 w 10000"/>
              <a:gd name="connsiteY2" fmla="*/ 0 h 12840"/>
              <a:gd name="connsiteX3" fmla="*/ 10 w 10000"/>
              <a:gd name="connsiteY3" fmla="*/ 10379 h 12840"/>
              <a:gd name="connsiteX4" fmla="*/ 9997 w 10000"/>
              <a:gd name="connsiteY4" fmla="*/ 12840 h 12840"/>
              <a:gd name="connsiteX0" fmla="*/ 9997 w 10000"/>
              <a:gd name="connsiteY0" fmla="*/ 13195 h 13195"/>
              <a:gd name="connsiteX1" fmla="*/ 10000 w 10000"/>
              <a:gd name="connsiteY1" fmla="*/ 0 h 13195"/>
              <a:gd name="connsiteX2" fmla="*/ 0 w 10000"/>
              <a:gd name="connsiteY2" fmla="*/ 355 h 13195"/>
              <a:gd name="connsiteX3" fmla="*/ 10 w 10000"/>
              <a:gd name="connsiteY3" fmla="*/ 10734 h 13195"/>
              <a:gd name="connsiteX4" fmla="*/ 9997 w 10000"/>
              <a:gd name="connsiteY4" fmla="*/ 13195 h 13195"/>
              <a:gd name="connsiteX0" fmla="*/ 9997 w 10000"/>
              <a:gd name="connsiteY0" fmla="*/ 15325 h 15325"/>
              <a:gd name="connsiteX1" fmla="*/ 10000 w 10000"/>
              <a:gd name="connsiteY1" fmla="*/ 2130 h 15325"/>
              <a:gd name="connsiteX2" fmla="*/ 0 w 10000"/>
              <a:gd name="connsiteY2" fmla="*/ 0 h 15325"/>
              <a:gd name="connsiteX3" fmla="*/ 10 w 10000"/>
              <a:gd name="connsiteY3" fmla="*/ 12864 h 15325"/>
              <a:gd name="connsiteX4" fmla="*/ 9997 w 10000"/>
              <a:gd name="connsiteY4" fmla="*/ 15325 h 15325"/>
              <a:gd name="connsiteX0" fmla="*/ 9997 w 10000"/>
              <a:gd name="connsiteY0" fmla="*/ 15325 h 15325"/>
              <a:gd name="connsiteX1" fmla="*/ 10000 w 10000"/>
              <a:gd name="connsiteY1" fmla="*/ 2130 h 15325"/>
              <a:gd name="connsiteX2" fmla="*/ 0 w 10000"/>
              <a:gd name="connsiteY2" fmla="*/ 0 h 15325"/>
              <a:gd name="connsiteX3" fmla="*/ 10 w 10000"/>
              <a:gd name="connsiteY3" fmla="*/ 12864 h 15325"/>
              <a:gd name="connsiteX4" fmla="*/ 9997 w 10000"/>
              <a:gd name="connsiteY4" fmla="*/ 15325 h 15325"/>
              <a:gd name="connsiteX0" fmla="*/ 9997 w 10000"/>
              <a:gd name="connsiteY0" fmla="*/ 15363 h 15363"/>
              <a:gd name="connsiteX1" fmla="*/ 10000 w 10000"/>
              <a:gd name="connsiteY1" fmla="*/ 0 h 15363"/>
              <a:gd name="connsiteX2" fmla="*/ 0 w 10000"/>
              <a:gd name="connsiteY2" fmla="*/ 38 h 15363"/>
              <a:gd name="connsiteX3" fmla="*/ 10 w 10000"/>
              <a:gd name="connsiteY3" fmla="*/ 12902 h 15363"/>
              <a:gd name="connsiteX4" fmla="*/ 9997 w 10000"/>
              <a:gd name="connsiteY4" fmla="*/ 15363 h 1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5363">
                <a:moveTo>
                  <a:pt x="9997" y="15363"/>
                </a:moveTo>
                <a:cubicBezTo>
                  <a:pt x="9998" y="12030"/>
                  <a:pt x="9999" y="3333"/>
                  <a:pt x="10000" y="0"/>
                </a:cubicBezTo>
                <a:lnTo>
                  <a:pt x="0" y="38"/>
                </a:lnTo>
                <a:cubicBezTo>
                  <a:pt x="3" y="3222"/>
                  <a:pt x="7" y="9718"/>
                  <a:pt x="10" y="12902"/>
                </a:cubicBezTo>
                <a:lnTo>
                  <a:pt x="9997" y="15363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vert270" wrap="square" lIns="100800" tIns="45720" rIns="91440" bIns="93600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Rechteck 23"/>
          <p:cNvSpPr/>
          <p:nvPr/>
        </p:nvSpPr>
        <p:spPr bwMode="gray">
          <a:xfrm>
            <a:off x="10032626" y="3574285"/>
            <a:ext cx="5028105" cy="501676"/>
          </a:xfrm>
          <a:prstGeom prst="rect">
            <a:avLst/>
          </a:prstGeom>
        </p:spPr>
        <p:txBody>
          <a:bodyPr wrap="square" lIns="0">
            <a:spAutoFit/>
            <a:scene3d>
              <a:camera prst="orthographicFront">
                <a:rot lat="19805389" lon="2113721" rev="4254000"/>
              </a:camera>
              <a:lightRig rig="threePt" dir="t"/>
            </a:scene3d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rPr>
              <a:t>İş güvenliği bölümü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ebas Neue" panose="020B0506020202020201" pitchFamily="34" charset="0"/>
            </a:endParaRPr>
          </a:p>
        </p:txBody>
      </p:sp>
      <p:grpSp>
        <p:nvGrpSpPr>
          <p:cNvPr id="30" name="Gruppieren 29"/>
          <p:cNvGrpSpPr/>
          <p:nvPr/>
        </p:nvGrpSpPr>
        <p:grpSpPr bwMode="gray">
          <a:xfrm>
            <a:off x="10136803" y="5041629"/>
            <a:ext cx="1722241" cy="1664776"/>
            <a:chOff x="2459233" y="2014424"/>
            <a:chExt cx="1691013" cy="1664776"/>
          </a:xfrm>
        </p:grpSpPr>
        <p:sp>
          <p:nvSpPr>
            <p:cNvPr id="32" name="Freeform 7"/>
            <p:cNvSpPr>
              <a:spLocks/>
            </p:cNvSpPr>
            <p:nvPr/>
          </p:nvSpPr>
          <p:spPr bwMode="gray">
            <a:xfrm>
              <a:off x="2459233" y="2014424"/>
              <a:ext cx="1691013" cy="757996"/>
            </a:xfrm>
            <a:custGeom>
              <a:avLst/>
              <a:gdLst>
                <a:gd name="T0" fmla="*/ 2644 w 5285"/>
                <a:gd name="T1" fmla="*/ 2369 h 2369"/>
                <a:gd name="T2" fmla="*/ 0 w 5285"/>
                <a:gd name="T3" fmla="*/ 1058 h 2369"/>
                <a:gd name="T4" fmla="*/ 2644 w 5285"/>
                <a:gd name="T5" fmla="*/ 0 h 2369"/>
                <a:gd name="T6" fmla="*/ 5285 w 5285"/>
                <a:gd name="T7" fmla="*/ 1058 h 2369"/>
                <a:gd name="T8" fmla="*/ 2644 w 5285"/>
                <a:gd name="T9" fmla="*/ 2369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5" h="2369">
                  <a:moveTo>
                    <a:pt x="2644" y="2369"/>
                  </a:moveTo>
                  <a:lnTo>
                    <a:pt x="0" y="1058"/>
                  </a:lnTo>
                  <a:lnTo>
                    <a:pt x="2644" y="0"/>
                  </a:lnTo>
                  <a:lnTo>
                    <a:pt x="5285" y="1058"/>
                  </a:lnTo>
                  <a:lnTo>
                    <a:pt x="2644" y="236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8"/>
            <p:cNvSpPr>
              <a:spLocks/>
            </p:cNvSpPr>
            <p:nvPr/>
          </p:nvSpPr>
          <p:spPr bwMode="gray">
            <a:xfrm>
              <a:off x="2459233" y="2352946"/>
              <a:ext cx="845987" cy="1326254"/>
            </a:xfrm>
            <a:custGeom>
              <a:avLst/>
              <a:gdLst>
                <a:gd name="T0" fmla="*/ 2644 w 2644"/>
                <a:gd name="T1" fmla="*/ 4145 h 4145"/>
                <a:gd name="T2" fmla="*/ 0 w 2644"/>
                <a:gd name="T3" fmla="*/ 2898 h 4145"/>
                <a:gd name="T4" fmla="*/ 0 w 2644"/>
                <a:gd name="T5" fmla="*/ 0 h 4145"/>
                <a:gd name="T6" fmla="*/ 2644 w 2644"/>
                <a:gd name="T7" fmla="*/ 1311 h 4145"/>
                <a:gd name="T8" fmla="*/ 2644 w 2644"/>
                <a:gd name="T9" fmla="*/ 4145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4" h="4145">
                  <a:moveTo>
                    <a:pt x="2644" y="4145"/>
                  </a:moveTo>
                  <a:lnTo>
                    <a:pt x="0" y="2898"/>
                  </a:lnTo>
                  <a:lnTo>
                    <a:pt x="0" y="0"/>
                  </a:lnTo>
                  <a:lnTo>
                    <a:pt x="2644" y="1311"/>
                  </a:lnTo>
                  <a:lnTo>
                    <a:pt x="2644" y="414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144000" bIns="0" numCol="1" anchor="ctr" anchorCtr="0" compatLnSpc="1">
              <a:prstTxWarp prst="textNoShape">
                <a:avLst/>
              </a:prstTxWarp>
              <a:scene3d>
                <a:camera prst="orthographicFront">
                  <a:rot lat="2100000" lon="2400000" rev="0"/>
                </a:camera>
                <a:lightRig rig="soft" dir="t">
                  <a:rot lat="0" lon="0" rev="18600000"/>
                </a:lightRig>
              </a:scene3d>
              <a:sp3d extrusionH="57150" prstMaterial="plastic">
                <a:bevelT w="31750" h="38100" prst="coolSlant"/>
              </a:sp3d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50800" dist="127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Bebas Neue" panose="020B0506020202020201" pitchFamily="34" charset="0"/>
                  <a:cs typeface="Arial" panose="020B0604020202020204" pitchFamily="34" charset="0"/>
                </a:rPr>
                <a:t>3</a:t>
              </a:r>
            </a:p>
          </p:txBody>
        </p:sp>
        <p:sp>
          <p:nvSpPr>
            <p:cNvPr id="34" name="Freeform 9"/>
            <p:cNvSpPr>
              <a:spLocks/>
            </p:cNvSpPr>
            <p:nvPr/>
          </p:nvSpPr>
          <p:spPr bwMode="gray">
            <a:xfrm>
              <a:off x="3305219" y="2351910"/>
              <a:ext cx="845027" cy="1326254"/>
            </a:xfrm>
            <a:custGeom>
              <a:avLst/>
              <a:gdLst>
                <a:gd name="T0" fmla="*/ 2641 w 2641"/>
                <a:gd name="T1" fmla="*/ 0 h 4145"/>
                <a:gd name="T2" fmla="*/ 0 w 2641"/>
                <a:gd name="T3" fmla="*/ 1311 h 4145"/>
                <a:gd name="T4" fmla="*/ 0 w 2641"/>
                <a:gd name="T5" fmla="*/ 4145 h 4145"/>
                <a:gd name="T6" fmla="*/ 2641 w 2641"/>
                <a:gd name="T7" fmla="*/ 2834 h 4145"/>
                <a:gd name="T8" fmla="*/ 2641 w 2641"/>
                <a:gd name="T9" fmla="*/ 0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1" h="4145">
                  <a:moveTo>
                    <a:pt x="2641" y="0"/>
                  </a:moveTo>
                  <a:lnTo>
                    <a:pt x="0" y="1311"/>
                  </a:lnTo>
                  <a:lnTo>
                    <a:pt x="0" y="4145"/>
                  </a:lnTo>
                  <a:lnTo>
                    <a:pt x="2641" y="2834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1" name="Rectangle 10"/>
          <p:cNvSpPr>
            <a:spLocks noChangeArrowheads="1"/>
          </p:cNvSpPr>
          <p:nvPr/>
        </p:nvSpPr>
        <p:spPr bwMode="gray">
          <a:xfrm>
            <a:off x="6316647" y="5380151"/>
            <a:ext cx="3816000" cy="92725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24000" tIns="3600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de-DE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İSTATİSTİKLER</a:t>
            </a: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gray">
          <a:xfrm>
            <a:off x="37164" y="2527612"/>
            <a:ext cx="3816000" cy="927257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extLst/>
        </p:spPr>
        <p:txBody>
          <a:bodyPr vert="horz" wrap="square" lIns="324000" tIns="3600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de-DE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RAPORLAR (LİSTELER)</a:t>
            </a: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gray">
          <a:xfrm>
            <a:off x="1255431" y="3959204"/>
            <a:ext cx="3816000" cy="927257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extLst/>
        </p:spPr>
        <p:txBody>
          <a:bodyPr vert="horz" wrap="square" lIns="324000" tIns="3600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de-DE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RAPORLAR (LİSTELER)</a:t>
            </a:r>
          </a:p>
        </p:txBody>
      </p:sp>
      <p:sp>
        <p:nvSpPr>
          <p:cNvPr id="58" name="Rectangle 10"/>
          <p:cNvSpPr>
            <a:spLocks noChangeArrowheads="1"/>
          </p:cNvSpPr>
          <p:nvPr/>
        </p:nvSpPr>
        <p:spPr bwMode="gray">
          <a:xfrm>
            <a:off x="2503207" y="5378280"/>
            <a:ext cx="3816000" cy="927257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extLst/>
        </p:spPr>
        <p:txBody>
          <a:bodyPr vert="horz" wrap="square" lIns="324000" tIns="3600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de-DE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RAPORLAR (LİSTELER)</a:t>
            </a:r>
          </a:p>
        </p:txBody>
      </p:sp>
      <p:sp>
        <p:nvSpPr>
          <p:cNvPr id="2" name="Metin kutusu 1"/>
          <p:cNvSpPr txBox="1"/>
          <p:nvPr/>
        </p:nvSpPr>
        <p:spPr>
          <a:xfrm rot="20135545">
            <a:off x="8419980" y="2932321"/>
            <a:ext cx="9991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635</a:t>
            </a:r>
          </a:p>
        </p:txBody>
      </p:sp>
      <p:sp>
        <p:nvSpPr>
          <p:cNvPr id="59" name="Metin kutusu 58"/>
          <p:cNvSpPr txBox="1"/>
          <p:nvPr/>
        </p:nvSpPr>
        <p:spPr>
          <a:xfrm rot="20135545">
            <a:off x="9666086" y="4139453"/>
            <a:ext cx="99912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1403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2038</a:t>
            </a:r>
          </a:p>
        </p:txBody>
      </p:sp>
      <p:sp>
        <p:nvSpPr>
          <p:cNvPr id="60" name="Metin kutusu 59"/>
          <p:cNvSpPr txBox="1"/>
          <p:nvPr/>
        </p:nvSpPr>
        <p:spPr>
          <a:xfrm rot="20135545">
            <a:off x="10891452" y="5598503"/>
            <a:ext cx="99912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419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1054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6146026" y="1012949"/>
            <a:ext cx="2368628" cy="1219508"/>
            <a:chOff x="3747438" y="1245590"/>
            <a:chExt cx="2368628" cy="1219508"/>
          </a:xfrm>
        </p:grpSpPr>
        <p:sp>
          <p:nvSpPr>
            <p:cNvPr id="61" name="Freeform 7"/>
            <p:cNvSpPr>
              <a:spLocks/>
            </p:cNvSpPr>
            <p:nvPr/>
          </p:nvSpPr>
          <p:spPr bwMode="gray">
            <a:xfrm>
              <a:off x="3747438" y="1245590"/>
              <a:ext cx="2368628" cy="1219508"/>
            </a:xfrm>
            <a:custGeom>
              <a:avLst/>
              <a:gdLst>
                <a:gd name="T0" fmla="*/ 2644 w 5285"/>
                <a:gd name="T1" fmla="*/ 2369 h 2369"/>
                <a:gd name="T2" fmla="*/ 0 w 5285"/>
                <a:gd name="T3" fmla="*/ 1058 h 2369"/>
                <a:gd name="T4" fmla="*/ 2644 w 5285"/>
                <a:gd name="T5" fmla="*/ 0 h 2369"/>
                <a:gd name="T6" fmla="*/ 5285 w 5285"/>
                <a:gd name="T7" fmla="*/ 1058 h 2369"/>
                <a:gd name="T8" fmla="*/ 2644 w 5285"/>
                <a:gd name="T9" fmla="*/ 2369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5" h="2369">
                  <a:moveTo>
                    <a:pt x="2644" y="2369"/>
                  </a:moveTo>
                  <a:lnTo>
                    <a:pt x="0" y="1058"/>
                  </a:lnTo>
                  <a:lnTo>
                    <a:pt x="2644" y="0"/>
                  </a:lnTo>
                  <a:lnTo>
                    <a:pt x="5285" y="1058"/>
                  </a:lnTo>
                  <a:lnTo>
                    <a:pt x="2644" y="236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Metin kutusu 61"/>
            <p:cNvSpPr txBox="1"/>
            <p:nvPr/>
          </p:nvSpPr>
          <p:spPr>
            <a:xfrm rot="19734945">
              <a:off x="4485091" y="1571076"/>
              <a:ext cx="12606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+mj-lt"/>
                </a:rPr>
                <a:t>2.457</a:t>
              </a:r>
            </a:p>
          </p:txBody>
        </p:sp>
        <p:sp>
          <p:nvSpPr>
            <p:cNvPr id="36" name="Metin kutusu 35"/>
            <p:cNvSpPr txBox="1"/>
            <p:nvPr/>
          </p:nvSpPr>
          <p:spPr>
            <a:xfrm rot="19734945">
              <a:off x="4068348" y="1395420"/>
              <a:ext cx="12606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mbria" panose="02040503050406030204" pitchFamily="18" charset="0"/>
                </a:rPr>
                <a:t>Toplam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58762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_h1"/>
          <p:cNvSpPr>
            <a:spLocks noGrp="1" noChangeArrowheads="1"/>
          </p:cNvSpPr>
          <p:nvPr>
            <p:ph type="title"/>
          </p:nvPr>
        </p:nvSpPr>
        <p:spPr bwMode="gray">
          <a:xfrm>
            <a:off x="386256" y="258285"/>
            <a:ext cx="11133349" cy="518395"/>
          </a:xfrm>
        </p:spPr>
        <p:txBody>
          <a:bodyPr>
            <a:noAutofit/>
          </a:bodyPr>
          <a:lstStyle/>
          <a:p>
            <a:r>
              <a:rPr lang="tr-TR" b="1" noProof="1">
                <a:latin typeface="Candara" panose="020E0502030303020204" pitchFamily="34" charset="0"/>
              </a:rPr>
              <a:t>DRUZONLİNE </a:t>
            </a:r>
            <a:r>
              <a:rPr lang="en-US" b="1" noProof="1">
                <a:latin typeface="Candara" panose="020E0502030303020204" pitchFamily="34" charset="0"/>
              </a:rPr>
              <a:t>ÖZELLEŞTİRİLEBİLİR </a:t>
            </a:r>
            <a:r>
              <a:rPr lang="tr-TR" b="1" noProof="1">
                <a:latin typeface="Candara" panose="020E0502030303020204" pitchFamily="34" charset="0"/>
              </a:rPr>
              <a:t>BÖLÜMLER</a:t>
            </a:r>
            <a:endParaRPr lang="en-US" b="1" noProof="1">
              <a:latin typeface="Candara" panose="020E0502030303020204" pitchFamily="34" charset="0"/>
            </a:endParaRPr>
          </a:p>
        </p:txBody>
      </p:sp>
      <p:grpSp>
        <p:nvGrpSpPr>
          <p:cNvPr id="20" name="Gruppieren 18"/>
          <p:cNvGrpSpPr/>
          <p:nvPr/>
        </p:nvGrpSpPr>
        <p:grpSpPr bwMode="gray">
          <a:xfrm>
            <a:off x="2346456" y="792648"/>
            <a:ext cx="7471767" cy="6714281"/>
            <a:chOff x="-10012362" y="-1470025"/>
            <a:chExt cx="9551987" cy="8583612"/>
          </a:xfrm>
          <a:effectLst>
            <a:outerShdw blurRad="127000" sx="102000" sy="102000" algn="ctr" rotWithShape="0">
              <a:prstClr val="black">
                <a:alpha val="40000"/>
              </a:prstClr>
            </a:outerShdw>
          </a:effectLst>
          <a:scene3d>
            <a:camera prst="perspectiveRelaxedModerately" fov="2700000">
              <a:rot lat="18588000" lon="0" rev="0"/>
            </a:camera>
            <a:lightRig rig="soft" dir="t">
              <a:rot lat="0" lon="0" rev="2400000"/>
            </a:lightRig>
          </a:scene3d>
        </p:grpSpPr>
        <p:sp>
          <p:nvSpPr>
            <p:cNvPr id="21" name="Freeform 5"/>
            <p:cNvSpPr>
              <a:spLocks/>
            </p:cNvSpPr>
            <p:nvPr/>
          </p:nvSpPr>
          <p:spPr bwMode="gray">
            <a:xfrm>
              <a:off x="-7821613" y="881062"/>
              <a:ext cx="5175250" cy="5156200"/>
            </a:xfrm>
            <a:custGeom>
              <a:avLst/>
              <a:gdLst/>
              <a:ahLst/>
              <a:cxnLst>
                <a:cxn ang="0">
                  <a:pos x="1244" y="1095"/>
                </a:cxn>
                <a:cxn ang="0">
                  <a:pos x="1155" y="1085"/>
                </a:cxn>
                <a:cxn ang="0">
                  <a:pos x="1113" y="929"/>
                </a:cxn>
                <a:cxn ang="0">
                  <a:pos x="1269" y="887"/>
                </a:cxn>
                <a:cxn ang="0">
                  <a:pos x="1323" y="958"/>
                </a:cxn>
                <a:cxn ang="0">
                  <a:pos x="1323" y="959"/>
                </a:cxn>
                <a:cxn ang="0">
                  <a:pos x="1323" y="959"/>
                </a:cxn>
                <a:cxn ang="0">
                  <a:pos x="1380" y="685"/>
                </a:cxn>
                <a:cxn ang="0">
                  <a:pos x="769" y="0"/>
                </a:cxn>
                <a:cxn ang="0">
                  <a:pos x="769" y="0"/>
                </a:cxn>
                <a:cxn ang="0">
                  <a:pos x="804" y="82"/>
                </a:cxn>
                <a:cxn ang="0">
                  <a:pos x="690" y="196"/>
                </a:cxn>
                <a:cxn ang="0">
                  <a:pos x="576" y="82"/>
                </a:cxn>
                <a:cxn ang="0">
                  <a:pos x="611" y="0"/>
                </a:cxn>
                <a:cxn ang="0">
                  <a:pos x="611" y="0"/>
                </a:cxn>
                <a:cxn ang="0">
                  <a:pos x="0" y="685"/>
                </a:cxn>
                <a:cxn ang="0">
                  <a:pos x="57" y="959"/>
                </a:cxn>
                <a:cxn ang="0">
                  <a:pos x="57" y="959"/>
                </a:cxn>
                <a:cxn ang="0">
                  <a:pos x="57" y="958"/>
                </a:cxn>
                <a:cxn ang="0">
                  <a:pos x="111" y="887"/>
                </a:cxn>
                <a:cxn ang="0">
                  <a:pos x="267" y="929"/>
                </a:cxn>
                <a:cxn ang="0">
                  <a:pos x="225" y="1085"/>
                </a:cxn>
                <a:cxn ang="0">
                  <a:pos x="137" y="1095"/>
                </a:cxn>
                <a:cxn ang="0">
                  <a:pos x="136" y="1096"/>
                </a:cxn>
                <a:cxn ang="0">
                  <a:pos x="136" y="1096"/>
                </a:cxn>
                <a:cxn ang="0">
                  <a:pos x="690" y="1375"/>
                </a:cxn>
                <a:cxn ang="0">
                  <a:pos x="1244" y="1096"/>
                </a:cxn>
                <a:cxn ang="0">
                  <a:pos x="1244" y="1096"/>
                </a:cxn>
                <a:cxn ang="0">
                  <a:pos x="1244" y="1095"/>
                </a:cxn>
              </a:cxnLst>
              <a:rect l="0" t="0" r="r" b="b"/>
              <a:pathLst>
                <a:path w="1380" h="1375">
                  <a:moveTo>
                    <a:pt x="1244" y="1095"/>
                  </a:moveTo>
                  <a:cubicBezTo>
                    <a:pt x="1215" y="1104"/>
                    <a:pt x="1183" y="1101"/>
                    <a:pt x="1155" y="1085"/>
                  </a:cubicBezTo>
                  <a:cubicBezTo>
                    <a:pt x="1100" y="1053"/>
                    <a:pt x="1082" y="983"/>
                    <a:pt x="1113" y="929"/>
                  </a:cubicBezTo>
                  <a:cubicBezTo>
                    <a:pt x="1145" y="874"/>
                    <a:pt x="1214" y="855"/>
                    <a:pt x="1269" y="887"/>
                  </a:cubicBezTo>
                  <a:cubicBezTo>
                    <a:pt x="1297" y="903"/>
                    <a:pt x="1316" y="929"/>
                    <a:pt x="1323" y="958"/>
                  </a:cubicBezTo>
                  <a:cubicBezTo>
                    <a:pt x="1323" y="959"/>
                    <a:pt x="1323" y="959"/>
                    <a:pt x="1323" y="959"/>
                  </a:cubicBezTo>
                  <a:cubicBezTo>
                    <a:pt x="1323" y="959"/>
                    <a:pt x="1323" y="959"/>
                    <a:pt x="1323" y="959"/>
                  </a:cubicBezTo>
                  <a:cubicBezTo>
                    <a:pt x="1360" y="875"/>
                    <a:pt x="1380" y="782"/>
                    <a:pt x="1380" y="685"/>
                  </a:cubicBezTo>
                  <a:cubicBezTo>
                    <a:pt x="1380" y="331"/>
                    <a:pt x="1113" y="39"/>
                    <a:pt x="769" y="0"/>
                  </a:cubicBezTo>
                  <a:cubicBezTo>
                    <a:pt x="769" y="0"/>
                    <a:pt x="769" y="0"/>
                    <a:pt x="769" y="0"/>
                  </a:cubicBezTo>
                  <a:cubicBezTo>
                    <a:pt x="791" y="20"/>
                    <a:pt x="804" y="50"/>
                    <a:pt x="804" y="82"/>
                  </a:cubicBezTo>
                  <a:cubicBezTo>
                    <a:pt x="804" y="145"/>
                    <a:pt x="753" y="196"/>
                    <a:pt x="690" y="196"/>
                  </a:cubicBezTo>
                  <a:cubicBezTo>
                    <a:pt x="627" y="196"/>
                    <a:pt x="576" y="145"/>
                    <a:pt x="576" y="82"/>
                  </a:cubicBezTo>
                  <a:cubicBezTo>
                    <a:pt x="576" y="50"/>
                    <a:pt x="589" y="20"/>
                    <a:pt x="611" y="0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267" y="39"/>
                    <a:pt x="0" y="331"/>
                    <a:pt x="0" y="685"/>
                  </a:cubicBezTo>
                  <a:cubicBezTo>
                    <a:pt x="0" y="782"/>
                    <a:pt x="20" y="875"/>
                    <a:pt x="57" y="959"/>
                  </a:cubicBezTo>
                  <a:cubicBezTo>
                    <a:pt x="57" y="959"/>
                    <a:pt x="57" y="959"/>
                    <a:pt x="57" y="959"/>
                  </a:cubicBezTo>
                  <a:cubicBezTo>
                    <a:pt x="57" y="958"/>
                    <a:pt x="57" y="958"/>
                    <a:pt x="57" y="958"/>
                  </a:cubicBezTo>
                  <a:cubicBezTo>
                    <a:pt x="65" y="929"/>
                    <a:pt x="83" y="903"/>
                    <a:pt x="111" y="887"/>
                  </a:cubicBezTo>
                  <a:cubicBezTo>
                    <a:pt x="166" y="855"/>
                    <a:pt x="236" y="874"/>
                    <a:pt x="267" y="929"/>
                  </a:cubicBezTo>
                  <a:cubicBezTo>
                    <a:pt x="299" y="983"/>
                    <a:pt x="280" y="1053"/>
                    <a:pt x="225" y="1085"/>
                  </a:cubicBezTo>
                  <a:cubicBezTo>
                    <a:pt x="197" y="1101"/>
                    <a:pt x="165" y="1104"/>
                    <a:pt x="137" y="1095"/>
                  </a:cubicBezTo>
                  <a:cubicBezTo>
                    <a:pt x="136" y="1096"/>
                    <a:pt x="136" y="1096"/>
                    <a:pt x="136" y="1096"/>
                  </a:cubicBezTo>
                  <a:cubicBezTo>
                    <a:pt x="136" y="1096"/>
                    <a:pt x="136" y="1096"/>
                    <a:pt x="136" y="1096"/>
                  </a:cubicBezTo>
                  <a:cubicBezTo>
                    <a:pt x="262" y="1265"/>
                    <a:pt x="463" y="1375"/>
                    <a:pt x="690" y="1375"/>
                  </a:cubicBezTo>
                  <a:cubicBezTo>
                    <a:pt x="917" y="1375"/>
                    <a:pt x="1118" y="1265"/>
                    <a:pt x="1244" y="1096"/>
                  </a:cubicBezTo>
                  <a:cubicBezTo>
                    <a:pt x="1244" y="1096"/>
                    <a:pt x="1244" y="1096"/>
                    <a:pt x="1244" y="1096"/>
                  </a:cubicBezTo>
                  <a:lnTo>
                    <a:pt x="1244" y="1095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  <a:sp3d z="-127000" extrusionH="127000">
              <a:bevelT w="25400" h="25400"/>
              <a:bevelB w="25400" h="25400"/>
            </a:sp3d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9600" b="1" i="0" u="none" strike="noStrike" kern="0" cap="none" spc="50" normalizeH="0" baseline="0" noProof="0" dirty="0">
                  <a:ln w="0"/>
                  <a:solidFill>
                    <a:schemeClr val="bg1">
                      <a:lumMod val="9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/>
                </a:rPr>
                <a:t>74</a:t>
              </a:r>
              <a:r>
                <a:rPr kumimoji="0" lang="tr-TR" sz="8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charset="0"/>
                </a:rPr>
                <a:t> 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6000" b="1" i="0" u="none" strike="noStrike" kern="0" cap="none" spc="50" normalizeH="0" baseline="0" noProof="0" dirty="0">
                  <a:ln w="0"/>
                  <a:solidFill>
                    <a:schemeClr val="bg1">
                      <a:lumMod val="9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/>
                </a:rPr>
                <a:t>Modül</a:t>
              </a:r>
              <a:endParaRPr kumimoji="0" lang="en-US" sz="6000" b="1" i="0" u="none" strike="noStrike" kern="0" cap="none" spc="50" normalizeH="0" baseline="0" noProof="0" dirty="0">
                <a:ln w="0"/>
                <a:solidFill>
                  <a:schemeClr val="bg1">
                    <a:lumMod val="9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</a:endParaRPr>
            </a:p>
          </p:txBody>
        </p:sp>
        <p:sp>
          <p:nvSpPr>
            <p:cNvPr id="28" name="Freeform 6"/>
            <p:cNvSpPr>
              <a:spLocks/>
            </p:cNvSpPr>
            <p:nvPr/>
          </p:nvSpPr>
          <p:spPr bwMode="gray">
            <a:xfrm>
              <a:off x="-7094538" y="-1470025"/>
              <a:ext cx="3732212" cy="3086100"/>
            </a:xfrm>
            <a:custGeom>
              <a:avLst/>
              <a:gdLst/>
              <a:ahLst/>
              <a:cxnLst>
                <a:cxn ang="0">
                  <a:pos x="917" y="766"/>
                </a:cxn>
                <a:cxn ang="0">
                  <a:pos x="995" y="498"/>
                </a:cxn>
                <a:cxn ang="0">
                  <a:pos x="498" y="0"/>
                </a:cxn>
                <a:cxn ang="0">
                  <a:pos x="0" y="498"/>
                </a:cxn>
                <a:cxn ang="0">
                  <a:pos x="77" y="764"/>
                </a:cxn>
                <a:cxn ang="0">
                  <a:pos x="417" y="627"/>
                </a:cxn>
                <a:cxn ang="0">
                  <a:pos x="417" y="627"/>
                </a:cxn>
                <a:cxn ang="0">
                  <a:pos x="382" y="709"/>
                </a:cxn>
                <a:cxn ang="0">
                  <a:pos x="496" y="823"/>
                </a:cxn>
                <a:cxn ang="0">
                  <a:pos x="610" y="709"/>
                </a:cxn>
                <a:cxn ang="0">
                  <a:pos x="575" y="627"/>
                </a:cxn>
                <a:cxn ang="0">
                  <a:pos x="575" y="627"/>
                </a:cxn>
                <a:cxn ang="0">
                  <a:pos x="917" y="766"/>
                </a:cxn>
              </a:cxnLst>
              <a:rect l="0" t="0" r="r" b="b"/>
              <a:pathLst>
                <a:path w="995" h="823">
                  <a:moveTo>
                    <a:pt x="917" y="766"/>
                  </a:moveTo>
                  <a:cubicBezTo>
                    <a:pt x="967" y="688"/>
                    <a:pt x="995" y="596"/>
                    <a:pt x="995" y="498"/>
                  </a:cubicBezTo>
                  <a:cubicBezTo>
                    <a:pt x="995" y="223"/>
                    <a:pt x="772" y="0"/>
                    <a:pt x="498" y="0"/>
                  </a:cubicBezTo>
                  <a:cubicBezTo>
                    <a:pt x="223" y="0"/>
                    <a:pt x="0" y="223"/>
                    <a:pt x="0" y="498"/>
                  </a:cubicBezTo>
                  <a:cubicBezTo>
                    <a:pt x="0" y="596"/>
                    <a:pt x="28" y="687"/>
                    <a:pt x="77" y="764"/>
                  </a:cubicBezTo>
                  <a:cubicBezTo>
                    <a:pt x="173" y="690"/>
                    <a:pt x="290" y="641"/>
                    <a:pt x="417" y="627"/>
                  </a:cubicBezTo>
                  <a:cubicBezTo>
                    <a:pt x="417" y="627"/>
                    <a:pt x="417" y="627"/>
                    <a:pt x="417" y="627"/>
                  </a:cubicBezTo>
                  <a:cubicBezTo>
                    <a:pt x="395" y="648"/>
                    <a:pt x="382" y="677"/>
                    <a:pt x="382" y="709"/>
                  </a:cubicBezTo>
                  <a:cubicBezTo>
                    <a:pt x="382" y="772"/>
                    <a:pt x="433" y="823"/>
                    <a:pt x="496" y="823"/>
                  </a:cubicBezTo>
                  <a:cubicBezTo>
                    <a:pt x="559" y="823"/>
                    <a:pt x="610" y="772"/>
                    <a:pt x="610" y="709"/>
                  </a:cubicBezTo>
                  <a:cubicBezTo>
                    <a:pt x="610" y="677"/>
                    <a:pt x="597" y="648"/>
                    <a:pt x="575" y="627"/>
                  </a:cubicBezTo>
                  <a:cubicBezTo>
                    <a:pt x="575" y="627"/>
                    <a:pt x="575" y="627"/>
                    <a:pt x="575" y="627"/>
                  </a:cubicBezTo>
                  <a:cubicBezTo>
                    <a:pt x="703" y="641"/>
                    <a:pt x="820" y="691"/>
                    <a:pt x="917" y="766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noFill/>
              <a:round/>
              <a:headEnd/>
              <a:tailEnd/>
            </a:ln>
            <a:sp3d extrusionH="254000" prstMaterial="matte">
              <a:bevelT w="25400" h="25400"/>
              <a:bevelB w="25400" h="25400"/>
            </a:sp3d>
          </p:spPr>
          <p:txBody>
            <a:bodyPr vert="horz" wrap="square" lIns="91440" tIns="45720" rIns="91440" bIns="25200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</a:rPr>
                <a:t>ORTAK BÖLÜM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</a:endParaRPr>
            </a:p>
          </p:txBody>
        </p:sp>
        <p:sp>
          <p:nvSpPr>
            <p:cNvPr id="30" name="Freeform 7"/>
            <p:cNvSpPr>
              <a:spLocks/>
            </p:cNvSpPr>
            <p:nvPr/>
          </p:nvSpPr>
          <p:spPr bwMode="gray">
            <a:xfrm>
              <a:off x="-4248150" y="3100387"/>
              <a:ext cx="3787775" cy="4013200"/>
            </a:xfrm>
            <a:custGeom>
              <a:avLst/>
              <a:gdLst/>
              <a:ahLst/>
              <a:cxnLst>
                <a:cxn ang="0">
                  <a:pos x="0" y="731"/>
                </a:cxn>
                <a:cxn ang="0">
                  <a:pos x="193" y="932"/>
                </a:cxn>
                <a:cxn ang="0">
                  <a:pos x="873" y="750"/>
                </a:cxn>
                <a:cxn ang="0">
                  <a:pos x="690" y="70"/>
                </a:cxn>
                <a:cxn ang="0">
                  <a:pos x="421" y="4"/>
                </a:cxn>
                <a:cxn ang="0">
                  <a:pos x="370" y="367"/>
                </a:cxn>
                <a:cxn ang="0">
                  <a:pos x="370" y="367"/>
                </a:cxn>
                <a:cxn ang="0">
                  <a:pos x="316" y="295"/>
                </a:cxn>
                <a:cxn ang="0">
                  <a:pos x="160" y="337"/>
                </a:cxn>
                <a:cxn ang="0">
                  <a:pos x="202" y="493"/>
                </a:cxn>
                <a:cxn ang="0">
                  <a:pos x="291" y="504"/>
                </a:cxn>
                <a:cxn ang="0">
                  <a:pos x="291" y="504"/>
                </a:cxn>
                <a:cxn ang="0">
                  <a:pos x="0" y="731"/>
                </a:cxn>
              </a:cxnLst>
              <a:rect l="0" t="0" r="r" b="b"/>
              <a:pathLst>
                <a:path w="1010" h="1070">
                  <a:moveTo>
                    <a:pt x="0" y="731"/>
                  </a:moveTo>
                  <a:cubicBezTo>
                    <a:pt x="42" y="812"/>
                    <a:pt x="107" y="883"/>
                    <a:pt x="193" y="932"/>
                  </a:cubicBezTo>
                  <a:cubicBezTo>
                    <a:pt x="431" y="1070"/>
                    <a:pt x="735" y="988"/>
                    <a:pt x="873" y="750"/>
                  </a:cubicBezTo>
                  <a:cubicBezTo>
                    <a:pt x="1010" y="512"/>
                    <a:pt x="928" y="208"/>
                    <a:pt x="690" y="70"/>
                  </a:cubicBezTo>
                  <a:cubicBezTo>
                    <a:pt x="606" y="21"/>
                    <a:pt x="512" y="0"/>
                    <a:pt x="421" y="4"/>
                  </a:cubicBezTo>
                  <a:cubicBezTo>
                    <a:pt x="437" y="124"/>
                    <a:pt x="421" y="250"/>
                    <a:pt x="370" y="367"/>
                  </a:cubicBezTo>
                  <a:cubicBezTo>
                    <a:pt x="370" y="367"/>
                    <a:pt x="370" y="367"/>
                    <a:pt x="370" y="367"/>
                  </a:cubicBezTo>
                  <a:cubicBezTo>
                    <a:pt x="363" y="338"/>
                    <a:pt x="344" y="311"/>
                    <a:pt x="316" y="295"/>
                  </a:cubicBezTo>
                  <a:cubicBezTo>
                    <a:pt x="261" y="264"/>
                    <a:pt x="192" y="283"/>
                    <a:pt x="160" y="337"/>
                  </a:cubicBezTo>
                  <a:cubicBezTo>
                    <a:pt x="129" y="392"/>
                    <a:pt x="147" y="462"/>
                    <a:pt x="202" y="493"/>
                  </a:cubicBezTo>
                  <a:cubicBezTo>
                    <a:pt x="230" y="509"/>
                    <a:pt x="262" y="512"/>
                    <a:pt x="291" y="504"/>
                  </a:cubicBezTo>
                  <a:cubicBezTo>
                    <a:pt x="291" y="504"/>
                    <a:pt x="291" y="504"/>
                    <a:pt x="291" y="504"/>
                  </a:cubicBezTo>
                  <a:cubicBezTo>
                    <a:pt x="214" y="608"/>
                    <a:pt x="113" y="684"/>
                    <a:pt x="0" y="731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noFill/>
              <a:round/>
              <a:headEnd/>
              <a:tailEnd/>
            </a:ln>
            <a:sp3d extrusionH="254000" prstMaterial="matte">
              <a:bevelT w="25400" h="25400"/>
              <a:bevelB w="25400" h="25400"/>
            </a:sp3d>
          </p:spPr>
          <p:txBody>
            <a:bodyPr vert="horz" wrap="square" lIns="25200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   </a:t>
              </a:r>
              <a:r>
                <a:rPr kumimoji="0" lang="tr-TR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</a:rPr>
                <a:t>İGU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</a:rPr>
                <a:t>    BÖLÜMÜ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</a:endParaRPr>
            </a:p>
          </p:txBody>
        </p:sp>
        <p:sp>
          <p:nvSpPr>
            <p:cNvPr id="31" name="Freeform 8"/>
            <p:cNvSpPr>
              <a:spLocks/>
            </p:cNvSpPr>
            <p:nvPr/>
          </p:nvSpPr>
          <p:spPr bwMode="gray">
            <a:xfrm>
              <a:off x="-10012362" y="3089275"/>
              <a:ext cx="3784600" cy="4011613"/>
            </a:xfrm>
            <a:custGeom>
              <a:avLst/>
              <a:gdLst/>
              <a:ahLst/>
              <a:cxnLst>
                <a:cxn ang="0">
                  <a:pos x="590" y="4"/>
                </a:cxn>
                <a:cxn ang="0">
                  <a:pos x="319" y="70"/>
                </a:cxn>
                <a:cxn ang="0">
                  <a:pos x="137" y="750"/>
                </a:cxn>
                <a:cxn ang="0">
                  <a:pos x="817" y="932"/>
                </a:cxn>
                <a:cxn ang="0">
                  <a:pos x="1009" y="732"/>
                </a:cxn>
                <a:cxn ang="0">
                  <a:pos x="720" y="507"/>
                </a:cxn>
                <a:cxn ang="0">
                  <a:pos x="721" y="506"/>
                </a:cxn>
                <a:cxn ang="0">
                  <a:pos x="809" y="496"/>
                </a:cxn>
                <a:cxn ang="0">
                  <a:pos x="851" y="340"/>
                </a:cxn>
                <a:cxn ang="0">
                  <a:pos x="695" y="298"/>
                </a:cxn>
                <a:cxn ang="0">
                  <a:pos x="641" y="369"/>
                </a:cxn>
                <a:cxn ang="0">
                  <a:pos x="641" y="369"/>
                </a:cxn>
                <a:cxn ang="0">
                  <a:pos x="590" y="4"/>
                </a:cxn>
              </a:cxnLst>
              <a:rect l="0" t="0" r="r" b="b"/>
              <a:pathLst>
                <a:path w="1009" h="1070">
                  <a:moveTo>
                    <a:pt x="590" y="4"/>
                  </a:moveTo>
                  <a:cubicBezTo>
                    <a:pt x="499" y="0"/>
                    <a:pt x="405" y="21"/>
                    <a:pt x="319" y="70"/>
                  </a:cubicBezTo>
                  <a:cubicBezTo>
                    <a:pt x="81" y="208"/>
                    <a:pt x="0" y="512"/>
                    <a:pt x="137" y="750"/>
                  </a:cubicBezTo>
                  <a:cubicBezTo>
                    <a:pt x="275" y="988"/>
                    <a:pt x="579" y="1070"/>
                    <a:pt x="817" y="932"/>
                  </a:cubicBezTo>
                  <a:cubicBezTo>
                    <a:pt x="902" y="883"/>
                    <a:pt x="967" y="813"/>
                    <a:pt x="1009" y="732"/>
                  </a:cubicBezTo>
                  <a:cubicBezTo>
                    <a:pt x="897" y="686"/>
                    <a:pt x="796" y="609"/>
                    <a:pt x="720" y="507"/>
                  </a:cubicBezTo>
                  <a:cubicBezTo>
                    <a:pt x="721" y="507"/>
                    <a:pt x="721" y="506"/>
                    <a:pt x="721" y="506"/>
                  </a:cubicBezTo>
                  <a:cubicBezTo>
                    <a:pt x="749" y="515"/>
                    <a:pt x="781" y="512"/>
                    <a:pt x="809" y="496"/>
                  </a:cubicBezTo>
                  <a:cubicBezTo>
                    <a:pt x="864" y="464"/>
                    <a:pt x="883" y="394"/>
                    <a:pt x="851" y="340"/>
                  </a:cubicBezTo>
                  <a:cubicBezTo>
                    <a:pt x="820" y="285"/>
                    <a:pt x="750" y="266"/>
                    <a:pt x="695" y="298"/>
                  </a:cubicBezTo>
                  <a:cubicBezTo>
                    <a:pt x="667" y="314"/>
                    <a:pt x="649" y="340"/>
                    <a:pt x="641" y="369"/>
                  </a:cubicBezTo>
                  <a:cubicBezTo>
                    <a:pt x="641" y="369"/>
                    <a:pt x="641" y="369"/>
                    <a:pt x="641" y="369"/>
                  </a:cubicBezTo>
                  <a:cubicBezTo>
                    <a:pt x="590" y="251"/>
                    <a:pt x="574" y="125"/>
                    <a:pt x="590" y="4"/>
                  </a:cubicBezTo>
                  <a:close/>
                </a:path>
              </a:pathLst>
            </a:custGeom>
            <a:solidFill>
              <a:srgbClr val="F2F2F2"/>
            </a:solidFill>
            <a:ln w="9525">
              <a:noFill/>
              <a:round/>
              <a:headEnd/>
              <a:tailEnd/>
            </a:ln>
            <a:sp3d extrusionH="254000" prstMaterial="matte">
              <a:bevelT w="25400" h="25400"/>
              <a:bevelB w="25400" h="25400"/>
            </a:sp3d>
          </p:spPr>
          <p:txBody>
            <a:bodyPr vert="horz" wrap="square" lIns="91440" tIns="45720" rIns="25200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</a:rPr>
                <a:t>İH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</a:rPr>
                <a:t>BÖLÜMÜ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</a:endParaRPr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5023891" y="882691"/>
            <a:ext cx="2120619" cy="1622306"/>
            <a:chOff x="4867129" y="128117"/>
            <a:chExt cx="2120619" cy="1622306"/>
          </a:xfrm>
        </p:grpSpPr>
        <p:grpSp>
          <p:nvGrpSpPr>
            <p:cNvPr id="2" name="Grup 1"/>
            <p:cNvGrpSpPr/>
            <p:nvPr/>
          </p:nvGrpSpPr>
          <p:grpSpPr>
            <a:xfrm rot="5400000">
              <a:off x="5116286" y="-121040"/>
              <a:ext cx="1622306" cy="2120619"/>
              <a:chOff x="1264464" y="1167152"/>
              <a:chExt cx="1622306" cy="2120619"/>
            </a:xfrm>
          </p:grpSpPr>
          <p:sp>
            <p:nvSpPr>
              <p:cNvPr id="12" name="Yuvarlatılmış Dikdörtgen 11"/>
              <p:cNvSpPr/>
              <p:nvPr/>
            </p:nvSpPr>
            <p:spPr>
              <a:xfrm flipH="1">
                <a:off x="2243522" y="2083228"/>
                <a:ext cx="643248" cy="373846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50000"/>
                </a:schemeClr>
              </a:solidFill>
              <a:ln w="38100"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Akış Çizelgesi: Depolanmış Veri 12"/>
              <p:cNvSpPr/>
              <p:nvPr/>
            </p:nvSpPr>
            <p:spPr>
              <a:xfrm flipH="1">
                <a:off x="2087746" y="2083229"/>
                <a:ext cx="393658" cy="373845"/>
              </a:xfrm>
              <a:prstGeom prst="flowChartOnlineStorage">
                <a:avLst/>
              </a:prstGeom>
              <a:solidFill>
                <a:schemeClr val="bg2">
                  <a:lumMod val="85000"/>
                </a:schemeClr>
              </a:solidFill>
              <a:ln w="38100"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" name="Ellipse 9"/>
              <p:cNvSpPr>
                <a:spLocks noChangeAspect="1"/>
              </p:cNvSpPr>
              <p:nvPr/>
            </p:nvSpPr>
            <p:spPr bwMode="gray">
              <a:xfrm>
                <a:off x="1264464" y="1167152"/>
                <a:ext cx="1085727" cy="2120619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12700">
                <a:noFill/>
                <a:round/>
                <a:headEnd/>
                <a:tailEnd/>
              </a:ln>
              <a:effectLst>
                <a:innerShdw blurRad="317500" dist="88900" dir="13200000">
                  <a:schemeClr val="bg1">
                    <a:lumMod val="65000"/>
                    <a:alpha val="50000"/>
                  </a:schemeClr>
                </a:innerShdw>
              </a:effectLst>
              <a:scene3d>
                <a:camera prst="perspectiveRelaxedModerately" fov="3000000">
                  <a:rot lat="17990631" lon="0" rev="0"/>
                </a:camera>
                <a:lightRig rig="balanced" dir="t">
                  <a:rot lat="0" lon="0" rev="600000"/>
                </a:lightRig>
              </a:scene3d>
              <a:sp3d extrusionH="19050">
                <a:bevelT h="6350"/>
              </a:sp3d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/>
                </a:endParaRPr>
              </a:p>
            </p:txBody>
          </p:sp>
        </p:grpSp>
        <p:sp>
          <p:nvSpPr>
            <p:cNvPr id="3" name="Metin kutusu 2"/>
            <p:cNvSpPr txBox="1"/>
            <p:nvPr/>
          </p:nvSpPr>
          <p:spPr>
            <a:xfrm>
              <a:off x="5358342" y="142272"/>
              <a:ext cx="101028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6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18</a:t>
              </a:r>
            </a:p>
          </p:txBody>
        </p:sp>
      </p:grpSp>
      <p:grpSp>
        <p:nvGrpSpPr>
          <p:cNvPr id="6" name="Grup 5"/>
          <p:cNvGrpSpPr/>
          <p:nvPr/>
        </p:nvGrpSpPr>
        <p:grpSpPr>
          <a:xfrm>
            <a:off x="9879093" y="4544386"/>
            <a:ext cx="1681059" cy="2120619"/>
            <a:chOff x="9769956" y="3856487"/>
            <a:chExt cx="1681059" cy="2120619"/>
          </a:xfrm>
        </p:grpSpPr>
        <p:grpSp>
          <p:nvGrpSpPr>
            <p:cNvPr id="46" name="Grup 45"/>
            <p:cNvGrpSpPr/>
            <p:nvPr/>
          </p:nvGrpSpPr>
          <p:grpSpPr>
            <a:xfrm rot="10800000">
              <a:off x="9769956" y="3856487"/>
              <a:ext cx="1681059" cy="2120619"/>
              <a:chOff x="1205711" y="1167152"/>
              <a:chExt cx="1681059" cy="2120619"/>
            </a:xfrm>
          </p:grpSpPr>
          <p:sp>
            <p:nvSpPr>
              <p:cNvPr id="47" name="Yuvarlatılmış Dikdörtgen 46"/>
              <p:cNvSpPr/>
              <p:nvPr/>
            </p:nvSpPr>
            <p:spPr>
              <a:xfrm flipH="1">
                <a:off x="2243522" y="2074519"/>
                <a:ext cx="643248" cy="373846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50000"/>
                </a:schemeClr>
              </a:solidFill>
              <a:ln w="38100"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Akış Çizelgesi: Depolanmış Veri 47"/>
              <p:cNvSpPr/>
              <p:nvPr/>
            </p:nvSpPr>
            <p:spPr>
              <a:xfrm flipH="1">
                <a:off x="2087746" y="2077348"/>
                <a:ext cx="393658" cy="371018"/>
              </a:xfrm>
              <a:prstGeom prst="flowChartOnlineStorage">
                <a:avLst/>
              </a:prstGeom>
              <a:solidFill>
                <a:schemeClr val="bg2">
                  <a:lumMod val="85000"/>
                </a:schemeClr>
              </a:solidFill>
              <a:ln w="38100"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Ellipse 9"/>
              <p:cNvSpPr>
                <a:spLocks noChangeAspect="1"/>
              </p:cNvSpPr>
              <p:nvPr/>
            </p:nvSpPr>
            <p:spPr bwMode="gray">
              <a:xfrm>
                <a:off x="1205711" y="1167152"/>
                <a:ext cx="1144480" cy="2120619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12700">
                <a:noFill/>
                <a:round/>
                <a:headEnd/>
                <a:tailEnd/>
              </a:ln>
              <a:effectLst>
                <a:innerShdw blurRad="317500" dist="88900" dir="13200000">
                  <a:schemeClr val="bg1">
                    <a:lumMod val="65000"/>
                    <a:alpha val="50000"/>
                  </a:schemeClr>
                </a:innerShdw>
              </a:effectLst>
              <a:scene3d>
                <a:camera prst="perspectiveRelaxedModerately" fov="3000000">
                  <a:rot lat="17990631" lon="0" rev="0"/>
                </a:camera>
                <a:lightRig rig="balanced" dir="t">
                  <a:rot lat="0" lon="0" rev="600000"/>
                </a:lightRig>
              </a:scene3d>
              <a:sp3d extrusionH="19050">
                <a:bevelT h="6350"/>
              </a:sp3d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/>
                </a:endParaRPr>
              </a:p>
            </p:txBody>
          </p:sp>
        </p:grpSp>
        <p:sp>
          <p:nvSpPr>
            <p:cNvPr id="50" name="Metin kutusu 49"/>
            <p:cNvSpPr txBox="1"/>
            <p:nvPr/>
          </p:nvSpPr>
          <p:spPr>
            <a:xfrm>
              <a:off x="10404197" y="4369216"/>
              <a:ext cx="95864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6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23</a:t>
              </a:r>
            </a:p>
          </p:txBody>
        </p:sp>
      </p:grpSp>
      <p:grpSp>
        <p:nvGrpSpPr>
          <p:cNvPr id="4" name="Grup 3"/>
          <p:cNvGrpSpPr/>
          <p:nvPr/>
        </p:nvGrpSpPr>
        <p:grpSpPr>
          <a:xfrm>
            <a:off x="632487" y="4504636"/>
            <a:ext cx="1681059" cy="2120619"/>
            <a:chOff x="399525" y="3816737"/>
            <a:chExt cx="1681059" cy="2120619"/>
          </a:xfrm>
        </p:grpSpPr>
        <p:grpSp>
          <p:nvGrpSpPr>
            <p:cNvPr id="51" name="Grup 50"/>
            <p:cNvGrpSpPr/>
            <p:nvPr/>
          </p:nvGrpSpPr>
          <p:grpSpPr>
            <a:xfrm>
              <a:off x="399525" y="3816737"/>
              <a:ext cx="1681059" cy="2120619"/>
              <a:chOff x="1205711" y="1167152"/>
              <a:chExt cx="1681059" cy="2120619"/>
            </a:xfrm>
          </p:grpSpPr>
          <p:sp>
            <p:nvSpPr>
              <p:cNvPr id="52" name="Yuvarlatılmış Dikdörtgen 51"/>
              <p:cNvSpPr/>
              <p:nvPr/>
            </p:nvSpPr>
            <p:spPr>
              <a:xfrm flipH="1">
                <a:off x="2243522" y="2074519"/>
                <a:ext cx="643248" cy="373846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50000"/>
                </a:schemeClr>
              </a:solidFill>
              <a:ln w="38100"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Akış Çizelgesi: Depolanmış Veri 52"/>
              <p:cNvSpPr/>
              <p:nvPr/>
            </p:nvSpPr>
            <p:spPr>
              <a:xfrm flipH="1">
                <a:off x="2087746" y="2074519"/>
                <a:ext cx="393658" cy="373846"/>
              </a:xfrm>
              <a:prstGeom prst="flowChartOnlineStorage">
                <a:avLst/>
              </a:prstGeom>
              <a:solidFill>
                <a:schemeClr val="bg2">
                  <a:lumMod val="85000"/>
                </a:schemeClr>
              </a:solidFill>
              <a:ln w="38100"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tint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Ellipse 9"/>
              <p:cNvSpPr>
                <a:spLocks noChangeAspect="1"/>
              </p:cNvSpPr>
              <p:nvPr/>
            </p:nvSpPr>
            <p:spPr bwMode="gray">
              <a:xfrm>
                <a:off x="1205711" y="1167152"/>
                <a:ext cx="1144480" cy="2120619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12700">
                <a:noFill/>
                <a:round/>
                <a:headEnd/>
                <a:tailEnd/>
              </a:ln>
              <a:effectLst>
                <a:innerShdw blurRad="317500" dist="88900" dir="13200000">
                  <a:schemeClr val="bg1">
                    <a:lumMod val="65000"/>
                    <a:alpha val="50000"/>
                  </a:schemeClr>
                </a:innerShdw>
              </a:effectLst>
              <a:scene3d>
                <a:camera prst="perspectiveRelaxedModerately" fov="3000000">
                  <a:rot lat="17990631" lon="0" rev="0"/>
                </a:camera>
                <a:lightRig rig="balanced" dir="t">
                  <a:rot lat="0" lon="0" rev="600000"/>
                </a:lightRig>
              </a:scene3d>
              <a:sp3d extrusionH="19050">
                <a:bevelT h="6350"/>
              </a:sp3d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0" b="1" i="0" u="none" strike="noStrike" kern="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cs typeface="Arial"/>
                </a:endParaRPr>
              </a:p>
            </p:txBody>
          </p:sp>
        </p:grpSp>
        <p:sp>
          <p:nvSpPr>
            <p:cNvPr id="55" name="Metin kutusu 54"/>
            <p:cNvSpPr txBox="1"/>
            <p:nvPr/>
          </p:nvSpPr>
          <p:spPr>
            <a:xfrm>
              <a:off x="494180" y="4403195"/>
              <a:ext cx="95864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6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33</a:t>
              </a:r>
            </a:p>
          </p:txBody>
        </p:sp>
      </p:grpSp>
      <p:sp>
        <p:nvSpPr>
          <p:cNvPr id="26" name="Textplatzhalter 4"/>
          <p:cNvSpPr>
            <a:spLocks noGrp="1"/>
          </p:cNvSpPr>
          <p:nvPr>
            <p:ph type="body" sz="quarter" idx="13"/>
          </p:nvPr>
        </p:nvSpPr>
        <p:spPr bwMode="gray">
          <a:xfrm>
            <a:off x="386257" y="756949"/>
            <a:ext cx="5128848" cy="340256"/>
          </a:xfrm>
        </p:spPr>
        <p:txBody>
          <a:bodyPr/>
          <a:lstStyle/>
          <a:p>
            <a:r>
              <a:rPr lang="tr-TR" b="1" dirty="0">
                <a:solidFill>
                  <a:srgbClr val="7F7F7F"/>
                </a:solidFill>
                <a:latin typeface="Candara" panose="020E0502030303020204" pitchFamily="34" charset="0"/>
              </a:rPr>
              <a:t>Kullanıcı Tarafından Kişiselleştirilebilir…</a:t>
            </a:r>
            <a:endParaRPr lang="en-US" b="1" dirty="0">
              <a:solidFill>
                <a:srgbClr val="7F7F7F"/>
              </a:solidFill>
              <a:latin typeface="Candara" panose="020E05020303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5343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 bwMode="gray">
          <a:xfrm>
            <a:off x="209280" y="261055"/>
            <a:ext cx="11794042" cy="567365"/>
          </a:xfrm>
        </p:spPr>
        <p:txBody>
          <a:bodyPr>
            <a:normAutofit/>
          </a:bodyPr>
          <a:lstStyle/>
          <a:p>
            <a:r>
              <a:rPr lang="en-US" b="1" dirty="0">
                <a:latin typeface="Candara" panose="020E0502030303020204" pitchFamily="34" charset="0"/>
              </a:rPr>
              <a:t>DRUZONLİNE YAZILIMINDA </a:t>
            </a:r>
            <a:r>
              <a:rPr lang="tr-TR" b="1" dirty="0">
                <a:latin typeface="Candara" panose="020E0502030303020204" pitchFamily="34" charset="0"/>
              </a:rPr>
              <a:t>MEVZUATA UYGUNLUK – Örnek</a:t>
            </a:r>
            <a:endParaRPr lang="en-US" b="1" dirty="0">
              <a:latin typeface="Candara" panose="020E0502030303020204" pitchFamily="34" charset="0"/>
            </a:endParaRPr>
          </a:p>
        </p:txBody>
      </p:sp>
      <p:sp>
        <p:nvSpPr>
          <p:cNvPr id="52" name="Textplatzhalter 4"/>
          <p:cNvSpPr>
            <a:spLocks noGrp="1"/>
          </p:cNvSpPr>
          <p:nvPr>
            <p:ph type="body" sz="quarter" idx="13"/>
          </p:nvPr>
        </p:nvSpPr>
        <p:spPr bwMode="gray">
          <a:xfrm>
            <a:off x="209280" y="828420"/>
            <a:ext cx="11929966" cy="374258"/>
          </a:xfrm>
        </p:spPr>
        <p:txBody>
          <a:bodyPr/>
          <a:lstStyle/>
          <a:p>
            <a:r>
              <a:rPr lang="tr-T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10 FARKLI </a:t>
            </a:r>
            <a:r>
              <a:rPr lang="tr-TR" b="1" dirty="0">
                <a:solidFill>
                  <a:schemeClr val="bg1"/>
                </a:solidFill>
              </a:rPr>
              <a:t>Mevzuat Maddesine Uygunluğu Açısından Odyometrik Ölçüm Sonuçlarının Değerlendirilmesi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3" name="Textplatzhalter 4"/>
          <p:cNvSpPr txBox="1">
            <a:spLocks/>
          </p:cNvSpPr>
          <p:nvPr/>
        </p:nvSpPr>
        <p:spPr bwMode="gray">
          <a:xfrm>
            <a:off x="233275" y="6138896"/>
            <a:ext cx="11929966" cy="374258"/>
          </a:xfrm>
          <a:prstGeom prst="rect">
            <a:avLst/>
          </a:prstGeom>
        </p:spPr>
        <p:txBody>
          <a:bodyPr vert="horz" lIns="10800" tIns="0" rIns="0" bIns="0" rtlCol="0" anchor="t" anchorCtr="0">
            <a:noAutofit/>
          </a:bodyPr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None/>
              <a:defRPr sz="2200" kern="1200">
                <a:solidFill>
                  <a:srgbClr val="A6A6A6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8038" indent="-27305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1088" indent="-17780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8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688" indent="-17780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875" indent="-179388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r-TR" sz="2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Açıklama: </a:t>
            </a:r>
            <a:r>
              <a:rPr kumimoji="0" lang="tr-TR" sz="2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Mevzuata uygunluk </a:t>
            </a:r>
            <a:r>
              <a:rPr kumimoji="0" lang="tr-TR" sz="22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Druzonline</a:t>
            </a:r>
            <a:r>
              <a:rPr kumimoji="0" lang="tr-TR" sz="2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 İSG yazılımının her modülü için uygulanmıştır…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Candara" panose="020E0502030303020204" pitchFamily="34" charset="0"/>
              <a:ea typeface="+mn-ea"/>
              <a:cs typeface="+mn-cs"/>
            </a:endParaRPr>
          </a:p>
        </p:txBody>
      </p:sp>
      <p:grpSp>
        <p:nvGrpSpPr>
          <p:cNvPr id="2" name="Grup 1"/>
          <p:cNvGrpSpPr/>
          <p:nvPr/>
        </p:nvGrpSpPr>
        <p:grpSpPr>
          <a:xfrm>
            <a:off x="209280" y="1354663"/>
            <a:ext cx="11794042" cy="4515990"/>
            <a:chOff x="209280" y="1546057"/>
            <a:chExt cx="11794042" cy="4515990"/>
          </a:xfrm>
        </p:grpSpPr>
        <p:grpSp>
          <p:nvGrpSpPr>
            <p:cNvPr id="20" name="Gruppieren 19"/>
            <p:cNvGrpSpPr/>
            <p:nvPr/>
          </p:nvGrpSpPr>
          <p:grpSpPr bwMode="gray">
            <a:xfrm>
              <a:off x="209280" y="1546057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9" name="Rechteck 48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accent3"/>
                  </a:gs>
                  <a:gs pos="59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1</a:t>
                </a:r>
              </a:p>
            </p:txBody>
          </p:sp>
          <p:sp>
            <p:nvSpPr>
              <p:cNvPr id="50" name="Freeform 11"/>
              <p:cNvSpPr>
                <a:spLocks/>
              </p:cNvSpPr>
              <p:nvPr/>
            </p:nvSpPr>
            <p:spPr bwMode="gray">
              <a:xfrm>
                <a:off x="336728" y="1479122"/>
                <a:ext cx="2740292" cy="2327607"/>
              </a:xfrm>
              <a:custGeom>
                <a:avLst/>
                <a:gdLst>
                  <a:gd name="connsiteX0" fmla="*/ 4778 w 10000"/>
                  <a:gd name="connsiteY0" fmla="*/ 0 h 10000"/>
                  <a:gd name="connsiteX1" fmla="*/ 0 w 10000"/>
                  <a:gd name="connsiteY1" fmla="*/ 2130 h 10000"/>
                  <a:gd name="connsiteX2" fmla="*/ 0 w 10000"/>
                  <a:gd name="connsiteY2" fmla="*/ 10000 h 10000"/>
                  <a:gd name="connsiteX3" fmla="*/ 10000 w 10000"/>
                  <a:gd name="connsiteY3" fmla="*/ 10000 h 10000"/>
                  <a:gd name="connsiteX4" fmla="*/ 10000 w 10000"/>
                  <a:gd name="connsiteY4" fmla="*/ 0 h 10000"/>
                  <a:gd name="connsiteX5" fmla="*/ 477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4778" y="0"/>
                    </a:moveTo>
                    <a:lnTo>
                      <a:pt x="0" y="2130"/>
                    </a:lnTo>
                    <a:lnTo>
                      <a:pt x="0" y="10000"/>
                    </a:lnTo>
                    <a:lnTo>
                      <a:pt x="10000" y="10000"/>
                    </a:lnTo>
                    <a:lnTo>
                      <a:pt x="10000" y="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FREKANSLAR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4000 HZ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6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Her iki kulakta frekanslar bazında (özellikle 4000 Hz) ölçümlerin yapılması 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(Gürültüye bağlı işitme kaybında ilk etkilenen frekansı ile </a:t>
                </a:r>
                <a:r>
                  <a:rPr kumimoji="0" lang="tr-TR" sz="1000" b="0" i="1" u="none" strike="noStrike" kern="0" cap="none" spc="0" normalizeH="0" baseline="0" noProof="0" dirty="0" err="1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presbiakuzi</a:t>
                </a: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 ayrımını gösterir.)</a:t>
                </a:r>
                <a:endParaRPr kumimoji="0" lang="tr-TR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51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accent3"/>
                  </a:gs>
                  <a:gs pos="45000">
                    <a:schemeClr val="accent3">
                      <a:lumMod val="60000"/>
                      <a:lumOff val="40000"/>
                    </a:schemeClr>
                  </a:gs>
                  <a:gs pos="76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21" name="Gruppieren 20"/>
            <p:cNvGrpSpPr/>
            <p:nvPr/>
          </p:nvGrpSpPr>
          <p:grpSpPr bwMode="gray">
            <a:xfrm>
              <a:off x="209280" y="3884055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6" name="Rechteck 45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59000">
                    <a:srgbClr val="404040"/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6</a:t>
                </a:r>
              </a:p>
            </p:txBody>
          </p:sp>
          <p:sp>
            <p:nvSpPr>
              <p:cNvPr id="47" name="Freeform 11"/>
              <p:cNvSpPr>
                <a:spLocks/>
              </p:cNvSpPr>
              <p:nvPr/>
            </p:nvSpPr>
            <p:spPr bwMode="gray">
              <a:xfrm>
                <a:off x="336728" y="1479122"/>
                <a:ext cx="2740292" cy="2327607"/>
              </a:xfrm>
              <a:custGeom>
                <a:avLst/>
                <a:gdLst>
                  <a:gd name="connsiteX0" fmla="*/ 4778 w 10000"/>
                  <a:gd name="connsiteY0" fmla="*/ 0 h 10000"/>
                  <a:gd name="connsiteX1" fmla="*/ 0 w 10000"/>
                  <a:gd name="connsiteY1" fmla="*/ 2130 h 10000"/>
                  <a:gd name="connsiteX2" fmla="*/ 0 w 10000"/>
                  <a:gd name="connsiteY2" fmla="*/ 10000 h 10000"/>
                  <a:gd name="connsiteX3" fmla="*/ 10000 w 10000"/>
                  <a:gd name="connsiteY3" fmla="*/ 10000 h 10000"/>
                  <a:gd name="connsiteX4" fmla="*/ 10000 w 10000"/>
                  <a:gd name="connsiteY4" fmla="*/ 0 h 10000"/>
                  <a:gd name="connsiteX5" fmla="*/ 477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4778" y="0"/>
                    </a:moveTo>
                    <a:lnTo>
                      <a:pt x="0" y="2130"/>
                    </a:lnTo>
                    <a:lnTo>
                      <a:pt x="0" y="10000"/>
                    </a:lnTo>
                    <a:lnTo>
                      <a:pt x="10000" y="10000"/>
                    </a:lnTo>
                    <a:lnTo>
                      <a:pt x="10000" y="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İŞİTME KAYBI 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GÜRÜLTÜ İLİŞKİSİ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İşyerindeki gürültü ölçümü ile çalışanın işitme kaybının bu ortamla ilişkisinin gösterilmesi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(Meslek hastalıklarında en önemli tanı kriteri)</a:t>
                </a:r>
              </a:p>
            </p:txBody>
          </p:sp>
          <p:sp>
            <p:nvSpPr>
              <p:cNvPr id="48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tx1">
                      <a:lumMod val="65000"/>
                      <a:lumOff val="35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67000">
                    <a:schemeClr val="tx1">
                      <a:lumMod val="75000"/>
                      <a:lumOff val="2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22" name="Gruppieren 21"/>
            <p:cNvGrpSpPr/>
            <p:nvPr/>
          </p:nvGrpSpPr>
          <p:grpSpPr bwMode="gray">
            <a:xfrm>
              <a:off x="2572466" y="3884055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3" name="Rechteck 42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59000">
                    <a:srgbClr val="404040"/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7</a:t>
                </a:r>
              </a:p>
            </p:txBody>
          </p:sp>
          <p:sp>
            <p:nvSpPr>
              <p:cNvPr id="44" name="Freeform 11"/>
              <p:cNvSpPr>
                <a:spLocks/>
              </p:cNvSpPr>
              <p:nvPr/>
            </p:nvSpPr>
            <p:spPr bwMode="gray">
              <a:xfrm>
                <a:off x="336728" y="1479122"/>
                <a:ext cx="2740292" cy="2327607"/>
              </a:xfrm>
              <a:custGeom>
                <a:avLst/>
                <a:gdLst>
                  <a:gd name="connsiteX0" fmla="*/ 4778 w 10000"/>
                  <a:gd name="connsiteY0" fmla="*/ 0 h 10000"/>
                  <a:gd name="connsiteX1" fmla="*/ 0 w 10000"/>
                  <a:gd name="connsiteY1" fmla="*/ 2130 h 10000"/>
                  <a:gd name="connsiteX2" fmla="*/ 0 w 10000"/>
                  <a:gd name="connsiteY2" fmla="*/ 10000 h 10000"/>
                  <a:gd name="connsiteX3" fmla="*/ 10000 w 10000"/>
                  <a:gd name="connsiteY3" fmla="*/ 10000 h 10000"/>
                  <a:gd name="connsiteX4" fmla="*/ 10000 w 10000"/>
                  <a:gd name="connsiteY4" fmla="*/ 0 h 10000"/>
                  <a:gd name="connsiteX5" fmla="*/ 477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4778" y="0"/>
                    </a:moveTo>
                    <a:lnTo>
                      <a:pt x="0" y="2130"/>
                    </a:lnTo>
                    <a:lnTo>
                      <a:pt x="0" y="10000"/>
                    </a:lnTo>
                    <a:lnTo>
                      <a:pt x="10000" y="10000"/>
                    </a:lnTo>
                    <a:lnTo>
                      <a:pt x="10000" y="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GÜRÜLTÜ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ÖNLEM İLİŞKİSİ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İşyerindeki gürültü ölçümü ile çalışanın ölçüm sonucuna göre KKD kullanma ilişkisinin gösterilmesi 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(Gürültü düzeyine göre önlem alınması)</a:t>
                </a:r>
              </a:p>
            </p:txBody>
          </p:sp>
          <p:sp>
            <p:nvSpPr>
              <p:cNvPr id="45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tx1">
                      <a:lumMod val="65000"/>
                      <a:lumOff val="35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67000">
                    <a:schemeClr val="tx1">
                      <a:lumMod val="75000"/>
                      <a:lumOff val="2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23" name="Gruppieren 22"/>
            <p:cNvGrpSpPr/>
            <p:nvPr/>
          </p:nvGrpSpPr>
          <p:grpSpPr bwMode="gray">
            <a:xfrm>
              <a:off x="4937971" y="3884055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" name="Rechteck 39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59000">
                    <a:srgbClr val="404040"/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8</a:t>
                </a:r>
              </a:p>
            </p:txBody>
          </p:sp>
          <p:sp>
            <p:nvSpPr>
              <p:cNvPr id="41" name="Freeform 11"/>
              <p:cNvSpPr>
                <a:spLocks/>
              </p:cNvSpPr>
              <p:nvPr/>
            </p:nvSpPr>
            <p:spPr bwMode="gray">
              <a:xfrm>
                <a:off x="336728" y="1476794"/>
                <a:ext cx="2740292" cy="2329935"/>
              </a:xfrm>
              <a:custGeom>
                <a:avLst/>
                <a:gdLst>
                  <a:gd name="connsiteX0" fmla="*/ 4778 w 10000"/>
                  <a:gd name="connsiteY0" fmla="*/ 0 h 10010"/>
                  <a:gd name="connsiteX1" fmla="*/ 0 w 10000"/>
                  <a:gd name="connsiteY1" fmla="*/ 2140 h 10010"/>
                  <a:gd name="connsiteX2" fmla="*/ 0 w 10000"/>
                  <a:gd name="connsiteY2" fmla="*/ 10010 h 10010"/>
                  <a:gd name="connsiteX3" fmla="*/ 10000 w 10000"/>
                  <a:gd name="connsiteY3" fmla="*/ 10010 h 10010"/>
                  <a:gd name="connsiteX4" fmla="*/ 10000 w 10000"/>
                  <a:gd name="connsiteY4" fmla="*/ 10 h 10010"/>
                  <a:gd name="connsiteX5" fmla="*/ 4778 w 10000"/>
                  <a:gd name="connsiteY5" fmla="*/ 0 h 1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10">
                    <a:moveTo>
                      <a:pt x="4778" y="0"/>
                    </a:moveTo>
                    <a:lnTo>
                      <a:pt x="0" y="2140"/>
                    </a:lnTo>
                    <a:lnTo>
                      <a:pt x="0" y="10010"/>
                    </a:lnTo>
                    <a:lnTo>
                      <a:pt x="10000" y="10010"/>
                    </a:lnTo>
                    <a:lnTo>
                      <a:pt x="10000" y="1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İŞİTME KAYBI 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TEDAVİ İLİŞKİSİ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İşitme kaybı düzeyine göre çalışana uygulanması gereken tedavi yaklaşımının gösterilmesi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(İşitme kaybına göre tedavi yaklaşımı)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42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tx1">
                      <a:lumMod val="65000"/>
                      <a:lumOff val="35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67000">
                    <a:schemeClr val="tx1">
                      <a:lumMod val="75000"/>
                      <a:lumOff val="2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24" name="Gruppieren 23"/>
            <p:cNvGrpSpPr/>
            <p:nvPr/>
          </p:nvGrpSpPr>
          <p:grpSpPr bwMode="gray">
            <a:xfrm>
              <a:off x="7312448" y="3884055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7" name="Rechteck 36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59000">
                    <a:srgbClr val="404040"/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9</a:t>
                </a:r>
              </a:p>
            </p:txBody>
          </p:sp>
          <p:sp>
            <p:nvSpPr>
              <p:cNvPr id="38" name="Freeform 11"/>
              <p:cNvSpPr>
                <a:spLocks/>
              </p:cNvSpPr>
              <p:nvPr/>
            </p:nvSpPr>
            <p:spPr bwMode="gray">
              <a:xfrm>
                <a:off x="336728" y="1476794"/>
                <a:ext cx="2740292" cy="2329935"/>
              </a:xfrm>
              <a:custGeom>
                <a:avLst/>
                <a:gdLst>
                  <a:gd name="connsiteX0" fmla="*/ 4778 w 10000"/>
                  <a:gd name="connsiteY0" fmla="*/ 0 h 10010"/>
                  <a:gd name="connsiteX1" fmla="*/ 0 w 10000"/>
                  <a:gd name="connsiteY1" fmla="*/ 2140 h 10010"/>
                  <a:gd name="connsiteX2" fmla="*/ 0 w 10000"/>
                  <a:gd name="connsiteY2" fmla="*/ 10010 h 10010"/>
                  <a:gd name="connsiteX3" fmla="*/ 10000 w 10000"/>
                  <a:gd name="connsiteY3" fmla="*/ 10010 h 10010"/>
                  <a:gd name="connsiteX4" fmla="*/ 10000 w 10000"/>
                  <a:gd name="connsiteY4" fmla="*/ 10 h 10010"/>
                  <a:gd name="connsiteX5" fmla="*/ 4778 w 10000"/>
                  <a:gd name="connsiteY5" fmla="*/ 0 h 1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10">
                    <a:moveTo>
                      <a:pt x="4778" y="0"/>
                    </a:moveTo>
                    <a:lnTo>
                      <a:pt x="0" y="2140"/>
                    </a:lnTo>
                    <a:lnTo>
                      <a:pt x="0" y="10010"/>
                    </a:lnTo>
                    <a:lnTo>
                      <a:pt x="10000" y="10010"/>
                    </a:lnTo>
                    <a:lnTo>
                      <a:pt x="10000" y="1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İŞİTME KAYBI 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İSG EĞİTİM İLİŞKİSİ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İşitme kaybı düzeyine göre çalışana verilmesi gereken İSG eğitimlerinin olup olmadığını  gösterme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000" b="0" i="1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9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tx1">
                      <a:lumMod val="65000"/>
                      <a:lumOff val="35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67000">
                    <a:schemeClr val="tx1">
                      <a:lumMod val="75000"/>
                      <a:lumOff val="2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25" name="Gruppieren 24"/>
            <p:cNvGrpSpPr/>
            <p:nvPr/>
          </p:nvGrpSpPr>
          <p:grpSpPr bwMode="gray">
            <a:xfrm>
              <a:off x="2572466" y="1546057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4" name="Rechteck 33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accent3"/>
                  </a:gs>
                  <a:gs pos="59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2</a:t>
                </a:r>
              </a:p>
            </p:txBody>
          </p:sp>
          <p:sp>
            <p:nvSpPr>
              <p:cNvPr id="35" name="Freeform 11"/>
              <p:cNvSpPr>
                <a:spLocks/>
              </p:cNvSpPr>
              <p:nvPr/>
            </p:nvSpPr>
            <p:spPr bwMode="gray">
              <a:xfrm>
                <a:off x="336728" y="1479122"/>
                <a:ext cx="2740292" cy="2327607"/>
              </a:xfrm>
              <a:custGeom>
                <a:avLst/>
                <a:gdLst>
                  <a:gd name="connsiteX0" fmla="*/ 4778 w 10000"/>
                  <a:gd name="connsiteY0" fmla="*/ 0 h 10000"/>
                  <a:gd name="connsiteX1" fmla="*/ 0 w 10000"/>
                  <a:gd name="connsiteY1" fmla="*/ 2130 h 10000"/>
                  <a:gd name="connsiteX2" fmla="*/ 0 w 10000"/>
                  <a:gd name="connsiteY2" fmla="*/ 10000 h 10000"/>
                  <a:gd name="connsiteX3" fmla="*/ 10000 w 10000"/>
                  <a:gd name="connsiteY3" fmla="*/ 10000 h 10000"/>
                  <a:gd name="connsiteX4" fmla="*/ 10000 w 10000"/>
                  <a:gd name="connsiteY4" fmla="*/ 0 h 10000"/>
                  <a:gd name="connsiteX5" fmla="*/ 477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4778" y="0"/>
                    </a:moveTo>
                    <a:lnTo>
                      <a:pt x="0" y="2130"/>
                    </a:lnTo>
                    <a:lnTo>
                      <a:pt x="0" y="10000"/>
                    </a:lnTo>
                    <a:lnTo>
                      <a:pt x="10000" y="10000"/>
                    </a:lnTo>
                    <a:lnTo>
                      <a:pt x="10000" y="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İŞİTME KAYBINI DEĞERLENDİRME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Ölçüm değerlerine göre sağ ve sol kulak ile toplam işitme kaybı oranlarının rakamsal değerlerinin ve yorumlarının birlikte verilmesi 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(İşitme kayıp oranı ve tipinin tespiti)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 </a:t>
                </a:r>
              </a:p>
            </p:txBody>
          </p:sp>
          <p:sp>
            <p:nvSpPr>
              <p:cNvPr id="36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accent3"/>
                  </a:gs>
                  <a:gs pos="45000">
                    <a:schemeClr val="accent3">
                      <a:lumMod val="60000"/>
                      <a:lumOff val="40000"/>
                    </a:schemeClr>
                  </a:gs>
                  <a:gs pos="76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26" name="Gruppieren 25"/>
            <p:cNvGrpSpPr/>
            <p:nvPr/>
          </p:nvGrpSpPr>
          <p:grpSpPr bwMode="gray">
            <a:xfrm>
              <a:off x="4937971" y="1546057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1" name="Rechteck 30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accent3"/>
                  </a:gs>
                  <a:gs pos="59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3</a:t>
                </a:r>
              </a:p>
            </p:txBody>
          </p:sp>
          <p:sp>
            <p:nvSpPr>
              <p:cNvPr id="32" name="Freeform 11"/>
              <p:cNvSpPr>
                <a:spLocks/>
              </p:cNvSpPr>
              <p:nvPr/>
            </p:nvSpPr>
            <p:spPr bwMode="gray">
              <a:xfrm>
                <a:off x="336728" y="1479122"/>
                <a:ext cx="2740292" cy="2327607"/>
              </a:xfrm>
              <a:custGeom>
                <a:avLst/>
                <a:gdLst>
                  <a:gd name="connsiteX0" fmla="*/ 4778 w 10000"/>
                  <a:gd name="connsiteY0" fmla="*/ 0 h 10000"/>
                  <a:gd name="connsiteX1" fmla="*/ 0 w 10000"/>
                  <a:gd name="connsiteY1" fmla="*/ 2130 h 10000"/>
                  <a:gd name="connsiteX2" fmla="*/ 0 w 10000"/>
                  <a:gd name="connsiteY2" fmla="*/ 10000 h 10000"/>
                  <a:gd name="connsiteX3" fmla="*/ 10000 w 10000"/>
                  <a:gd name="connsiteY3" fmla="*/ 10000 h 10000"/>
                  <a:gd name="connsiteX4" fmla="*/ 10000 w 10000"/>
                  <a:gd name="connsiteY4" fmla="*/ 0 h 10000"/>
                  <a:gd name="connsiteX5" fmla="*/ 477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4778" y="0"/>
                    </a:moveTo>
                    <a:lnTo>
                      <a:pt x="0" y="2130"/>
                    </a:lnTo>
                    <a:lnTo>
                      <a:pt x="0" y="10000"/>
                    </a:lnTo>
                    <a:lnTo>
                      <a:pt x="10000" y="10000"/>
                    </a:lnTo>
                    <a:lnTo>
                      <a:pt x="10000" y="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GEÇMİŞ DÖNEM ODYOMETRİK ÖLÇÜMÜ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Çalışanın geçmiş yıllara ait tüm kayıtlarının tek bir tabloda gösterilebilmesi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(Aradaki değişimin takibi için önemli)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000" b="0" i="1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3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accent3"/>
                  </a:gs>
                  <a:gs pos="45000">
                    <a:schemeClr val="accent3">
                      <a:lumMod val="60000"/>
                      <a:lumOff val="40000"/>
                    </a:schemeClr>
                  </a:gs>
                  <a:gs pos="76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27" name="Gruppieren 26"/>
            <p:cNvGrpSpPr/>
            <p:nvPr/>
          </p:nvGrpSpPr>
          <p:grpSpPr bwMode="gray">
            <a:xfrm>
              <a:off x="7312448" y="1546057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8" name="Rechteck 27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accent3"/>
                  </a:gs>
                  <a:gs pos="59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4</a:t>
                </a:r>
              </a:p>
            </p:txBody>
          </p:sp>
          <p:sp>
            <p:nvSpPr>
              <p:cNvPr id="29" name="Freeform 11"/>
              <p:cNvSpPr>
                <a:spLocks/>
              </p:cNvSpPr>
              <p:nvPr/>
            </p:nvSpPr>
            <p:spPr bwMode="gray">
              <a:xfrm>
                <a:off x="336728" y="1479122"/>
                <a:ext cx="2740292" cy="2327607"/>
              </a:xfrm>
              <a:custGeom>
                <a:avLst/>
                <a:gdLst>
                  <a:gd name="connsiteX0" fmla="*/ 4778 w 10000"/>
                  <a:gd name="connsiteY0" fmla="*/ 0 h 10000"/>
                  <a:gd name="connsiteX1" fmla="*/ 0 w 10000"/>
                  <a:gd name="connsiteY1" fmla="*/ 2130 h 10000"/>
                  <a:gd name="connsiteX2" fmla="*/ 0 w 10000"/>
                  <a:gd name="connsiteY2" fmla="*/ 10000 h 10000"/>
                  <a:gd name="connsiteX3" fmla="*/ 10000 w 10000"/>
                  <a:gd name="connsiteY3" fmla="*/ 10000 h 10000"/>
                  <a:gd name="connsiteX4" fmla="*/ 10000 w 10000"/>
                  <a:gd name="connsiteY4" fmla="*/ 0 h 10000"/>
                  <a:gd name="connsiteX5" fmla="*/ 477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4778" y="0"/>
                    </a:moveTo>
                    <a:lnTo>
                      <a:pt x="0" y="2130"/>
                    </a:lnTo>
                    <a:lnTo>
                      <a:pt x="0" y="10000"/>
                    </a:lnTo>
                    <a:lnTo>
                      <a:pt x="10000" y="10000"/>
                    </a:lnTo>
                    <a:lnTo>
                      <a:pt x="10000" y="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ÖLÇÜLEN KAYIP FİZYOLOJİK KAYIP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40 yaşından büyük kişilerin fizyolojik işitme kayıplarının yapılan </a:t>
                </a:r>
                <a:r>
                  <a:rPr kumimoji="0" lang="tr-TR" sz="1000" b="0" i="1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odyometrik</a:t>
                </a: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 ölçüm sonuçlarıyla birlikte değerlendirilebilmesi </a:t>
                </a:r>
              </a:p>
              <a:p>
                <a:pPr marL="0" marR="0" lvl="0" indent="0" algn="r" defTabSz="914400" eaLnBrk="1" fontAlgn="ctr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(Meslek Hastalıkları Listesi Ek-2) </a:t>
                </a:r>
              </a:p>
            </p:txBody>
          </p:sp>
          <p:sp>
            <p:nvSpPr>
              <p:cNvPr id="30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accent3"/>
                  </a:gs>
                  <a:gs pos="45000">
                    <a:schemeClr val="accent3">
                      <a:lumMod val="60000"/>
                      <a:lumOff val="40000"/>
                    </a:schemeClr>
                  </a:gs>
                  <a:gs pos="76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54" name="Gruppieren 26"/>
            <p:cNvGrpSpPr/>
            <p:nvPr/>
          </p:nvGrpSpPr>
          <p:grpSpPr bwMode="gray">
            <a:xfrm>
              <a:off x="9681937" y="1546057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55" name="Rechteck 27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accent3"/>
                  </a:gs>
                  <a:gs pos="59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5</a:t>
                </a: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gray">
              <a:xfrm>
                <a:off x="336728" y="1479122"/>
                <a:ext cx="2740292" cy="2327607"/>
              </a:xfrm>
              <a:custGeom>
                <a:avLst/>
                <a:gdLst>
                  <a:gd name="connsiteX0" fmla="*/ 4778 w 10000"/>
                  <a:gd name="connsiteY0" fmla="*/ 0 h 10000"/>
                  <a:gd name="connsiteX1" fmla="*/ 0 w 10000"/>
                  <a:gd name="connsiteY1" fmla="*/ 2130 h 10000"/>
                  <a:gd name="connsiteX2" fmla="*/ 0 w 10000"/>
                  <a:gd name="connsiteY2" fmla="*/ 10000 h 10000"/>
                  <a:gd name="connsiteX3" fmla="*/ 10000 w 10000"/>
                  <a:gd name="connsiteY3" fmla="*/ 10000 h 10000"/>
                  <a:gd name="connsiteX4" fmla="*/ 10000 w 10000"/>
                  <a:gd name="connsiteY4" fmla="*/ 0 h 10000"/>
                  <a:gd name="connsiteX5" fmla="*/ 477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4778" y="0"/>
                    </a:moveTo>
                    <a:lnTo>
                      <a:pt x="0" y="2130"/>
                    </a:lnTo>
                    <a:lnTo>
                      <a:pt x="0" y="10000"/>
                    </a:lnTo>
                    <a:lnTo>
                      <a:pt x="10000" y="10000"/>
                    </a:lnTo>
                    <a:lnTo>
                      <a:pt x="10000" y="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İŞİTME KAYBI 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ENGELLİLİK İLİŞKİSİ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İşitme kaybı ile engellilik arasındaki ilişkinin gösterilmesi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50000"/>
                      </a:schemeClr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(İşitme kayıp oranına göre engellik düzeyinin hesaplanması)</a:t>
                </a:r>
              </a:p>
            </p:txBody>
          </p:sp>
          <p:sp>
            <p:nvSpPr>
              <p:cNvPr id="57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accent3"/>
                  </a:gs>
                  <a:gs pos="45000">
                    <a:schemeClr val="accent3">
                      <a:lumMod val="60000"/>
                      <a:lumOff val="40000"/>
                    </a:schemeClr>
                  </a:gs>
                  <a:gs pos="76000">
                    <a:schemeClr val="accent3">
                      <a:lumMod val="7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  <p:grpSp>
          <p:nvGrpSpPr>
            <p:cNvPr id="58" name="Gruppieren 23"/>
            <p:cNvGrpSpPr/>
            <p:nvPr/>
          </p:nvGrpSpPr>
          <p:grpSpPr bwMode="gray">
            <a:xfrm>
              <a:off x="9681937" y="3884055"/>
              <a:ext cx="2321385" cy="2177992"/>
              <a:chOff x="336728" y="1476741"/>
              <a:chExt cx="2740292" cy="2329988"/>
            </a:xfrm>
            <a:effectLst>
              <a:outerShdw blurRad="127000" dist="635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59" name="Rechteck 36"/>
              <p:cNvSpPr/>
              <p:nvPr/>
            </p:nvSpPr>
            <p:spPr bwMode="gray">
              <a:xfrm>
                <a:off x="336728" y="1479122"/>
                <a:ext cx="1570763" cy="952928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59000">
                    <a:srgbClr val="404040"/>
                  </a:gs>
                </a:gsLst>
                <a:lin ang="4200000" scaled="0"/>
              </a:gradFill>
              <a:ln w="12700">
                <a:noFill/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10</a:t>
                </a:r>
              </a:p>
            </p:txBody>
          </p:sp>
          <p:sp>
            <p:nvSpPr>
              <p:cNvPr id="60" name="Freeform 11"/>
              <p:cNvSpPr>
                <a:spLocks/>
              </p:cNvSpPr>
              <p:nvPr/>
            </p:nvSpPr>
            <p:spPr bwMode="gray">
              <a:xfrm>
                <a:off x="336728" y="1476794"/>
                <a:ext cx="2740292" cy="2329935"/>
              </a:xfrm>
              <a:custGeom>
                <a:avLst/>
                <a:gdLst>
                  <a:gd name="connsiteX0" fmla="*/ 4778 w 10000"/>
                  <a:gd name="connsiteY0" fmla="*/ 0 h 10010"/>
                  <a:gd name="connsiteX1" fmla="*/ 0 w 10000"/>
                  <a:gd name="connsiteY1" fmla="*/ 2140 h 10010"/>
                  <a:gd name="connsiteX2" fmla="*/ 0 w 10000"/>
                  <a:gd name="connsiteY2" fmla="*/ 10010 h 10010"/>
                  <a:gd name="connsiteX3" fmla="*/ 10000 w 10000"/>
                  <a:gd name="connsiteY3" fmla="*/ 10010 h 10010"/>
                  <a:gd name="connsiteX4" fmla="*/ 10000 w 10000"/>
                  <a:gd name="connsiteY4" fmla="*/ 10 h 10010"/>
                  <a:gd name="connsiteX5" fmla="*/ 4778 w 10000"/>
                  <a:gd name="connsiteY5" fmla="*/ 0 h 1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10">
                    <a:moveTo>
                      <a:pt x="4778" y="0"/>
                    </a:moveTo>
                    <a:lnTo>
                      <a:pt x="0" y="2140"/>
                    </a:lnTo>
                    <a:lnTo>
                      <a:pt x="0" y="10010"/>
                    </a:lnTo>
                    <a:lnTo>
                      <a:pt x="10000" y="10010"/>
                    </a:lnTo>
                    <a:lnTo>
                      <a:pt x="10000" y="10"/>
                    </a:lnTo>
                    <a:lnTo>
                      <a:pt x="4778" y="0"/>
                    </a:lnTo>
                    <a:close/>
                  </a:path>
                </a:pathLst>
              </a:custGeom>
              <a:solidFill>
                <a:srgbClr val="FFFFFF"/>
              </a:solidFill>
              <a:ln w="12700">
                <a:noFill/>
                <a:round/>
                <a:headEnd/>
                <a:tailEnd/>
              </a:ln>
            </p:spPr>
            <p:txBody>
              <a:bodyPr tIns="576000" rtlCol="0" anchor="t" anchorCtr="0"/>
              <a:lstStyle/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İŞİTME KAYBI 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MESLEK HST. İLİŞKİSİ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0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İşitme kaybı düzeyine göre çalışanın Meslek Hastası olup olmadığını gösterir</a:t>
                </a:r>
              </a:p>
            </p:txBody>
          </p:sp>
          <p:sp>
            <p:nvSpPr>
              <p:cNvPr id="61" name="Freeform 6"/>
              <p:cNvSpPr>
                <a:spLocks/>
              </p:cNvSpPr>
              <p:nvPr/>
            </p:nvSpPr>
            <p:spPr bwMode="gray">
              <a:xfrm>
                <a:off x="336728" y="1476741"/>
                <a:ext cx="1309192" cy="868039"/>
              </a:xfrm>
              <a:custGeom>
                <a:avLst/>
                <a:gdLst/>
                <a:ahLst/>
                <a:cxnLst>
                  <a:cxn ang="0">
                    <a:pos x="234" y="618"/>
                  </a:cxn>
                  <a:cxn ang="0">
                    <a:pos x="143" y="452"/>
                  </a:cxn>
                  <a:cxn ang="0">
                    <a:pos x="0" y="353"/>
                  </a:cxn>
                  <a:cxn ang="0">
                    <a:pos x="932" y="0"/>
                  </a:cxn>
                  <a:cxn ang="0">
                    <a:pos x="932" y="0"/>
                  </a:cxn>
                  <a:cxn ang="0">
                    <a:pos x="234" y="618"/>
                  </a:cxn>
                </a:cxnLst>
                <a:rect l="0" t="0" r="r" b="b"/>
                <a:pathLst>
                  <a:path w="932" h="618">
                    <a:moveTo>
                      <a:pt x="234" y="618"/>
                    </a:moveTo>
                    <a:cubicBezTo>
                      <a:pt x="234" y="618"/>
                      <a:pt x="215" y="524"/>
                      <a:pt x="143" y="452"/>
                    </a:cubicBezTo>
                    <a:cubicBezTo>
                      <a:pt x="71" y="380"/>
                      <a:pt x="0" y="353"/>
                      <a:pt x="0" y="353"/>
                    </a:cubicBezTo>
                    <a:cubicBezTo>
                      <a:pt x="932" y="0"/>
                      <a:pt x="932" y="0"/>
                      <a:pt x="932" y="0"/>
                    </a:cubicBezTo>
                    <a:cubicBezTo>
                      <a:pt x="932" y="0"/>
                      <a:pt x="932" y="0"/>
                      <a:pt x="932" y="0"/>
                    </a:cubicBezTo>
                    <a:lnTo>
                      <a:pt x="234" y="618"/>
                    </a:lnTo>
                    <a:close/>
                  </a:path>
                </a:pathLst>
              </a:custGeom>
              <a:gradFill>
                <a:gsLst>
                  <a:gs pos="33000">
                    <a:schemeClr val="tx1">
                      <a:lumMod val="65000"/>
                      <a:lumOff val="35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67000">
                    <a:schemeClr val="tx1">
                      <a:lumMod val="75000"/>
                      <a:lumOff val="25000"/>
                    </a:schemeClr>
                  </a:gs>
                </a:gsLst>
                <a:lin ang="4200000" scaled="0"/>
              </a:gradFill>
              <a:ln w="9525">
                <a:noFill/>
                <a:round/>
                <a:headEnd/>
                <a:tailEnd/>
              </a:ln>
              <a:effectLst>
                <a:outerShdw blurRad="63500" dist="12700" dir="42000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91821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tr-TR" b="1" dirty="0">
                <a:latin typeface="Candara" panose="020E0502030303020204" pitchFamily="34" charset="0"/>
              </a:rPr>
              <a:t>DRUZONLINE İSG YAZILIM KURGUSU</a:t>
            </a:r>
            <a:endParaRPr lang="en-US" b="1" dirty="0">
              <a:latin typeface="Candara" panose="020E0502030303020204" pitchFamily="34" charset="0"/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 bwMode="gray"/>
        <p:txBody>
          <a:bodyPr/>
          <a:lstStyle/>
          <a:p>
            <a:r>
              <a:rPr lang="tr-TR" b="1" dirty="0"/>
              <a:t>Risk Değerlendirme Modülü Yazılımı İçin Yapılan Tamamı Özgün Hazırlık Çalışmaları… </a:t>
            </a:r>
            <a:endParaRPr lang="en-US" b="1" dirty="0"/>
          </a:p>
        </p:txBody>
      </p:sp>
      <p:grpSp>
        <p:nvGrpSpPr>
          <p:cNvPr id="2" name="Gruppieren 1"/>
          <p:cNvGrpSpPr/>
          <p:nvPr/>
        </p:nvGrpSpPr>
        <p:grpSpPr bwMode="gray">
          <a:xfrm>
            <a:off x="375179" y="1929305"/>
            <a:ext cx="4089450" cy="3996902"/>
            <a:chOff x="1052332" y="1698178"/>
            <a:chExt cx="4089450" cy="3996902"/>
          </a:xfrm>
        </p:grpSpPr>
        <p:grpSp>
          <p:nvGrpSpPr>
            <p:cNvPr id="20" name="Gruppieren 21"/>
            <p:cNvGrpSpPr/>
            <p:nvPr/>
          </p:nvGrpSpPr>
          <p:grpSpPr bwMode="gray">
            <a:xfrm>
              <a:off x="1052332" y="1698178"/>
              <a:ext cx="4089450" cy="3996902"/>
              <a:chOff x="324643" y="1698178"/>
              <a:chExt cx="3996904" cy="3996902"/>
            </a:xfrm>
          </p:grpSpPr>
          <p:sp>
            <p:nvSpPr>
              <p:cNvPr id="22" name="Ellipse 21"/>
              <p:cNvSpPr/>
              <p:nvPr/>
            </p:nvSpPr>
            <p:spPr bwMode="gray">
              <a:xfrm>
                <a:off x="668336" y="2129111"/>
                <a:ext cx="3309521" cy="3135038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noFill/>
                <a:round/>
                <a:headEnd/>
                <a:tailEnd/>
              </a:ln>
              <a:effectLst>
                <a:innerShdw blurRad="50800" dist="63500" dir="15180000">
                  <a:prstClr val="black">
                    <a:alpha val="45000"/>
                  </a:prstClr>
                </a:innerShdw>
              </a:effectLst>
            </p:spPr>
            <p:txBody>
              <a:bodyPr lIns="0" rIns="72000"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80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Bebas Neue" panose="020B0506020202020201" pitchFamily="34" charset="0"/>
                  </a:rPr>
                  <a:t> 8</a:t>
                </a:r>
                <a:endParaRPr kumimoji="0" lang="en-US" sz="72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23" name="Rad 22"/>
              <p:cNvSpPr/>
              <p:nvPr/>
            </p:nvSpPr>
            <p:spPr bwMode="gray">
              <a:xfrm>
                <a:off x="324643" y="1698178"/>
                <a:ext cx="3996904" cy="3996902"/>
              </a:xfrm>
              <a:prstGeom prst="donut">
                <a:avLst>
                  <a:gd name="adj" fmla="val 11430"/>
                </a:avLst>
              </a:prstGeom>
              <a:solidFill>
                <a:schemeClr val="accent1"/>
              </a:solidFill>
              <a:ln w="12700">
                <a:noFill/>
                <a:round/>
                <a:headEnd/>
                <a:tailEnd/>
              </a:ln>
              <a:effectLst>
                <a:innerShdw blurRad="114300">
                  <a:prstClr val="black">
                    <a:alpha val="48000"/>
                  </a:prstClr>
                </a:innerShdw>
              </a:effectLst>
              <a:scene3d>
                <a:camera prst="orthographicFront"/>
                <a:lightRig rig="threePt" dir="t"/>
              </a:scene3d>
              <a:sp3d>
                <a:bevelT w="241300"/>
              </a:sp3d>
            </p:spPr>
            <p:txBody>
              <a:bodyPr lIns="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1" name="Rechteck 20"/>
            <p:cNvSpPr/>
            <p:nvPr/>
          </p:nvSpPr>
          <p:spPr bwMode="gray">
            <a:xfrm>
              <a:off x="2870018" y="2721875"/>
              <a:ext cx="1654357" cy="218316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</a:rPr>
                <a:t>RİSK DEĞERLENDİRMESİ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endParaRPr>
            </a:p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0" i="0" u="none" strike="noStrike" kern="0" cap="none" spc="0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Calibri Light" panose="020F0302020204030204" pitchFamily="34" charset="0"/>
                </a:rPr>
                <a:t>ANA BAŞLIK SAYISI </a:t>
              </a:r>
              <a:endPara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4" name="Rechteck 23"/>
            <p:cNvSpPr/>
            <p:nvPr/>
          </p:nvSpPr>
          <p:spPr bwMode="gray">
            <a:xfrm>
              <a:off x="2826399" y="2338092"/>
              <a:ext cx="38395" cy="2717074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round/>
              <a:headEnd/>
              <a:tailEnd/>
            </a:ln>
            <a:effectLst>
              <a:innerShdw blurRad="25400" dist="25400" dir="13500000">
                <a:prstClr val="black">
                  <a:alpha val="50000"/>
                </a:prstClr>
              </a:inn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" name="Gruppieren 2"/>
          <p:cNvGrpSpPr/>
          <p:nvPr/>
        </p:nvGrpSpPr>
        <p:grpSpPr bwMode="gray">
          <a:xfrm>
            <a:off x="4029483" y="1928921"/>
            <a:ext cx="4089450" cy="3996902"/>
            <a:chOff x="7050746" y="1698178"/>
            <a:chExt cx="4089450" cy="3996902"/>
          </a:xfrm>
        </p:grpSpPr>
        <p:sp>
          <p:nvSpPr>
            <p:cNvPr id="28" name="Ellipse 27"/>
            <p:cNvSpPr/>
            <p:nvPr/>
          </p:nvSpPr>
          <p:spPr bwMode="gray">
            <a:xfrm>
              <a:off x="7363826" y="2132857"/>
              <a:ext cx="3463293" cy="3127546"/>
            </a:xfrm>
            <a:prstGeom prst="ellipse">
              <a:avLst/>
            </a:prstGeom>
            <a:solidFill>
              <a:srgbClr val="F8F8F8"/>
            </a:solidFill>
            <a:ln w="12700">
              <a:noFill/>
              <a:round/>
              <a:headEnd/>
              <a:tailEnd/>
            </a:ln>
            <a:effectLst>
              <a:innerShdw blurRad="50800" dist="63500" dir="15180000">
                <a:prstClr val="black">
                  <a:alpha val="45000"/>
                </a:prstClr>
              </a:innerShdw>
            </a:effectLst>
          </p:spPr>
          <p:txBody>
            <a:bodyPr l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8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78</a:t>
              </a:r>
              <a:endPara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29" name="Rad 28"/>
            <p:cNvSpPr/>
            <p:nvPr/>
          </p:nvSpPr>
          <p:spPr bwMode="gray">
            <a:xfrm>
              <a:off x="7050746" y="1698178"/>
              <a:ext cx="4089450" cy="3996902"/>
            </a:xfrm>
            <a:prstGeom prst="donut">
              <a:avLst>
                <a:gd name="adj" fmla="val 11430"/>
              </a:avLst>
            </a:prstGeom>
            <a:solidFill>
              <a:schemeClr val="accent2"/>
            </a:solidFill>
            <a:ln w="12700">
              <a:noFill/>
              <a:round/>
              <a:headEnd/>
              <a:tailEnd/>
            </a:ln>
            <a:effectLst>
              <a:innerShdw blurRad="114300">
                <a:prstClr val="black">
                  <a:alpha val="48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 w="241300"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Rechteck 29"/>
            <p:cNvSpPr/>
            <p:nvPr/>
          </p:nvSpPr>
          <p:spPr bwMode="gray">
            <a:xfrm>
              <a:off x="8884764" y="2721875"/>
              <a:ext cx="1783236" cy="218316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RİSK DEĞERLENDİRMESİ</a:t>
              </a:r>
            </a:p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0" i="0" u="none" strike="noStrike" kern="0" cap="none" spc="0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Calibri Light" panose="020F0302020204030204" pitchFamily="34" charset="0"/>
                </a:rPr>
                <a:t>ALT BAŞLIK SAYISI</a:t>
              </a:r>
              <a:endPara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 Light" panose="020F0302020204030204" pitchFamily="34" charset="0"/>
              </a:endParaRPr>
            </a:p>
          </p:txBody>
        </p:sp>
        <p:sp>
          <p:nvSpPr>
            <p:cNvPr id="27" name="Rechteck 26"/>
            <p:cNvSpPr/>
            <p:nvPr/>
          </p:nvSpPr>
          <p:spPr bwMode="gray">
            <a:xfrm>
              <a:off x="8824813" y="2338092"/>
              <a:ext cx="38395" cy="271707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noFill/>
              <a:round/>
              <a:headEnd/>
              <a:tailEnd/>
            </a:ln>
            <a:effectLst>
              <a:innerShdw blurRad="25400" dist="25400" dir="13500000">
                <a:prstClr val="black">
                  <a:alpha val="50000"/>
                </a:prstClr>
              </a:inn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" name="Grup 7"/>
          <p:cNvGrpSpPr/>
          <p:nvPr/>
        </p:nvGrpSpPr>
        <p:grpSpPr>
          <a:xfrm>
            <a:off x="7687343" y="1931832"/>
            <a:ext cx="4089450" cy="3996902"/>
            <a:chOff x="7687343" y="1931832"/>
            <a:chExt cx="4089450" cy="3996902"/>
          </a:xfrm>
        </p:grpSpPr>
        <p:grpSp>
          <p:nvGrpSpPr>
            <p:cNvPr id="16" name="Gruppieren 1"/>
            <p:cNvGrpSpPr/>
            <p:nvPr/>
          </p:nvGrpSpPr>
          <p:grpSpPr bwMode="gray">
            <a:xfrm>
              <a:off x="7687343" y="1931832"/>
              <a:ext cx="4089450" cy="3996902"/>
              <a:chOff x="1052332" y="1698178"/>
              <a:chExt cx="4089450" cy="3996902"/>
            </a:xfrm>
          </p:grpSpPr>
          <p:grpSp>
            <p:nvGrpSpPr>
              <p:cNvPr id="17" name="Gruppieren 21"/>
              <p:cNvGrpSpPr/>
              <p:nvPr/>
            </p:nvGrpSpPr>
            <p:grpSpPr bwMode="gray">
              <a:xfrm>
                <a:off x="1052332" y="1698178"/>
                <a:ext cx="4089450" cy="3996902"/>
                <a:chOff x="324643" y="1698178"/>
                <a:chExt cx="3996904" cy="3996902"/>
              </a:xfrm>
            </p:grpSpPr>
            <p:sp>
              <p:nvSpPr>
                <p:cNvPr id="25" name="Ellipse 21"/>
                <p:cNvSpPr/>
                <p:nvPr/>
              </p:nvSpPr>
              <p:spPr bwMode="gray">
                <a:xfrm>
                  <a:off x="668336" y="2129111"/>
                  <a:ext cx="3309521" cy="3135038"/>
                </a:xfrm>
                <a:prstGeom prst="ellipse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noFill/>
                  <a:round/>
                  <a:headEnd/>
                  <a:tailEnd/>
                </a:ln>
                <a:effectLst>
                  <a:innerShdw blurRad="50800" dist="63500" dir="15180000">
                    <a:prstClr val="black">
                      <a:alpha val="45000"/>
                    </a:prstClr>
                  </a:innerShdw>
                </a:effectLst>
              </p:spPr>
              <p:txBody>
                <a:bodyPr lIns="0" rIns="72000"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7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Bebas Neue" panose="020B0506020202020201" pitchFamily="34" charset="0"/>
                  </a:endParaRPr>
                </a:p>
              </p:txBody>
            </p:sp>
            <p:sp>
              <p:nvSpPr>
                <p:cNvPr id="26" name="Rad 22"/>
                <p:cNvSpPr/>
                <p:nvPr/>
              </p:nvSpPr>
              <p:spPr bwMode="gray">
                <a:xfrm>
                  <a:off x="324643" y="1698178"/>
                  <a:ext cx="3996904" cy="3996902"/>
                </a:xfrm>
                <a:prstGeom prst="donut">
                  <a:avLst>
                    <a:gd name="adj" fmla="val 11430"/>
                  </a:avLst>
                </a:prstGeom>
                <a:solidFill>
                  <a:schemeClr val="accent1"/>
                </a:solidFill>
                <a:ln w="12700">
                  <a:noFill/>
                  <a:round/>
                  <a:headEnd/>
                  <a:tailEnd/>
                </a:ln>
                <a:effectLst>
                  <a:innerShdw blurRad="114300">
                    <a:prstClr val="black">
                      <a:alpha val="48000"/>
                    </a:prstClr>
                  </a:innerShdw>
                </a:effectLst>
                <a:scene3d>
                  <a:camera prst="orthographicFront"/>
                  <a:lightRig rig="threePt" dir="t"/>
                </a:scene3d>
                <a:sp3d>
                  <a:bevelT w="241300"/>
                </a:sp3d>
              </p:spPr>
              <p:txBody>
                <a:bodyPr lIns="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8" name="Rechteck 20"/>
              <p:cNvSpPr/>
              <p:nvPr/>
            </p:nvSpPr>
            <p:spPr bwMode="gray">
              <a:xfrm>
                <a:off x="2870018" y="2721875"/>
                <a:ext cx="1654357" cy="218316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</a:rPr>
                  <a:t>RİSK DEĞERLENDİRMESİ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</a:endParaRPr>
              </a:p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404040"/>
                    </a:solidFill>
                    <a:effectLst/>
                    <a:uLnTx/>
                    <a:uFillTx/>
                    <a:latin typeface="Calibri Light" panose="020F0302020204030204" pitchFamily="34" charset="0"/>
                  </a:rPr>
                  <a:t>VERİ TABANI SAYISI</a:t>
                </a:r>
                <a:endParaRPr kumimoji="0" lang="en-US" sz="3600" b="0" i="0" u="none" strike="noStrike" kern="0" cap="none" spc="0" normalizeH="0" baseline="0" noProof="0" dirty="0">
                  <a:ln>
                    <a:noFill/>
                  </a:ln>
                  <a:solidFill>
                    <a:srgbClr val="404040"/>
                  </a:solidFill>
                  <a:effectLst/>
                  <a:uLnTx/>
                  <a:uFillTx/>
                  <a:latin typeface="Calibri Light" panose="020F0302020204030204" pitchFamily="34" charset="0"/>
                </a:endParaRPr>
              </a:p>
            </p:txBody>
          </p:sp>
          <p:sp>
            <p:nvSpPr>
              <p:cNvPr id="19" name="Rechteck 23"/>
              <p:cNvSpPr/>
              <p:nvPr/>
            </p:nvSpPr>
            <p:spPr bwMode="gray">
              <a:xfrm>
                <a:off x="2826399" y="2338092"/>
                <a:ext cx="38395" cy="2717074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round/>
                <a:headEnd/>
                <a:tailEnd/>
              </a:ln>
              <a:effectLst>
                <a:innerShdw blurRad="25400" dist="25400" dir="13500000">
                  <a:prstClr val="black">
                    <a:alpha val="50000"/>
                  </a:prstClr>
                </a:inn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6" name="Metin kutusu 5"/>
            <p:cNvSpPr txBox="1"/>
            <p:nvPr/>
          </p:nvSpPr>
          <p:spPr>
            <a:xfrm rot="16200000">
              <a:off x="7862026" y="3054190"/>
              <a:ext cx="2279334" cy="1615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8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3.600</a:t>
              </a:r>
              <a:endPara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32" name="Picture 2" descr="C:\Users\michael.w\Desktop\schatten.png"/>
          <p:cNvPicPr preferRelativeResize="0"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440" r="8844"/>
          <a:stretch/>
        </p:blipFill>
        <p:spPr bwMode="gray">
          <a:xfrm>
            <a:off x="-978599" y="5993462"/>
            <a:ext cx="13608000" cy="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5629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 bwMode="gray">
          <a:xfrm>
            <a:off x="516252" y="410830"/>
            <a:ext cx="11133349" cy="631360"/>
          </a:xfrm>
        </p:spPr>
        <p:txBody>
          <a:bodyPr/>
          <a:lstStyle/>
          <a:p>
            <a:r>
              <a:rPr lang="tr-TR" b="1" dirty="0">
                <a:latin typeface="Candara" panose="020E0502030303020204" pitchFamily="34" charset="0"/>
              </a:rPr>
              <a:t>ONLINE </a:t>
            </a:r>
            <a:r>
              <a:rPr lang="en-US" b="1" dirty="0">
                <a:latin typeface="Candara" panose="020E0502030303020204" pitchFamily="34" charset="0"/>
              </a:rPr>
              <a:t>GÜNCELLEME</a:t>
            </a:r>
            <a:r>
              <a:rPr lang="tr-TR" b="1" dirty="0">
                <a:latin typeface="Candara" panose="020E0502030303020204" pitchFamily="34" charset="0"/>
              </a:rPr>
              <a:t>LER</a:t>
            </a:r>
            <a:r>
              <a:rPr lang="en-US" b="1" dirty="0">
                <a:latin typeface="Candara" panose="020E0502030303020204" pitchFamily="34" charset="0"/>
              </a:rPr>
              <a:t> VE TOPLU VERİ AKTARMA</a:t>
            </a:r>
            <a:r>
              <a:rPr lang="tr-TR" b="1" dirty="0">
                <a:latin typeface="Candara" panose="020E0502030303020204" pitchFamily="34" charset="0"/>
              </a:rPr>
              <a:t>LARI</a:t>
            </a:r>
            <a:endParaRPr lang="en-US" b="1" dirty="0">
              <a:latin typeface="Candara" panose="020E0502030303020204" pitchFamily="34" charset="0"/>
            </a:endParaRPr>
          </a:p>
        </p:txBody>
      </p:sp>
      <p:sp>
        <p:nvSpPr>
          <p:cNvPr id="19" name="Freeform 8"/>
          <p:cNvSpPr>
            <a:spLocks/>
          </p:cNvSpPr>
          <p:nvPr/>
        </p:nvSpPr>
        <p:spPr bwMode="gray">
          <a:xfrm>
            <a:off x="541018" y="1554956"/>
            <a:ext cx="4451782" cy="1218884"/>
          </a:xfrm>
          <a:custGeom>
            <a:avLst/>
            <a:gdLst>
              <a:gd name="T0" fmla="*/ 1028 w 1028"/>
              <a:gd name="T1" fmla="*/ 0 h 420"/>
              <a:gd name="T2" fmla="*/ 118 w 1028"/>
              <a:gd name="T3" fmla="*/ 0 h 420"/>
              <a:gd name="T4" fmla="*/ 72 w 1028"/>
              <a:gd name="T5" fmla="*/ 0 h 420"/>
              <a:gd name="T6" fmla="*/ 0 w 1028"/>
              <a:gd name="T7" fmla="*/ 52 h 420"/>
              <a:gd name="T8" fmla="*/ 0 w 1028"/>
              <a:gd name="T9" fmla="*/ 99 h 420"/>
              <a:gd name="T10" fmla="*/ 51 w 1028"/>
              <a:gd name="T11" fmla="*/ 99 h 420"/>
              <a:gd name="T12" fmla="*/ 51 w 1028"/>
              <a:gd name="T13" fmla="*/ 420 h 420"/>
              <a:gd name="T14" fmla="*/ 1028 w 1028"/>
              <a:gd name="T15" fmla="*/ 420 h 420"/>
              <a:gd name="T16" fmla="*/ 1028 w 1028"/>
              <a:gd name="T17" fmla="*/ 0 h 420"/>
              <a:gd name="connsiteX0" fmla="*/ 11634 w 11634"/>
              <a:gd name="connsiteY0" fmla="*/ 0 h 10000"/>
              <a:gd name="connsiteX1" fmla="*/ 1148 w 11634"/>
              <a:gd name="connsiteY1" fmla="*/ 0 h 10000"/>
              <a:gd name="connsiteX2" fmla="*/ 700 w 11634"/>
              <a:gd name="connsiteY2" fmla="*/ 0 h 10000"/>
              <a:gd name="connsiteX3" fmla="*/ 0 w 11634"/>
              <a:gd name="connsiteY3" fmla="*/ 1238 h 10000"/>
              <a:gd name="connsiteX4" fmla="*/ 0 w 11634"/>
              <a:gd name="connsiteY4" fmla="*/ 2357 h 10000"/>
              <a:gd name="connsiteX5" fmla="*/ 496 w 11634"/>
              <a:gd name="connsiteY5" fmla="*/ 2357 h 10000"/>
              <a:gd name="connsiteX6" fmla="*/ 496 w 11634"/>
              <a:gd name="connsiteY6" fmla="*/ 10000 h 10000"/>
              <a:gd name="connsiteX7" fmla="*/ 10000 w 11634"/>
              <a:gd name="connsiteY7" fmla="*/ 10000 h 10000"/>
              <a:gd name="connsiteX8" fmla="*/ 11634 w 11634"/>
              <a:gd name="connsiteY8" fmla="*/ 0 h 10000"/>
              <a:gd name="connsiteX0" fmla="*/ 11634 w 11634"/>
              <a:gd name="connsiteY0" fmla="*/ 0 h 10000"/>
              <a:gd name="connsiteX1" fmla="*/ 1148 w 11634"/>
              <a:gd name="connsiteY1" fmla="*/ 0 h 10000"/>
              <a:gd name="connsiteX2" fmla="*/ 700 w 11634"/>
              <a:gd name="connsiteY2" fmla="*/ 0 h 10000"/>
              <a:gd name="connsiteX3" fmla="*/ 0 w 11634"/>
              <a:gd name="connsiteY3" fmla="*/ 1238 h 10000"/>
              <a:gd name="connsiteX4" fmla="*/ 0 w 11634"/>
              <a:gd name="connsiteY4" fmla="*/ 2357 h 10000"/>
              <a:gd name="connsiteX5" fmla="*/ 496 w 11634"/>
              <a:gd name="connsiteY5" fmla="*/ 2357 h 10000"/>
              <a:gd name="connsiteX6" fmla="*/ 496 w 11634"/>
              <a:gd name="connsiteY6" fmla="*/ 10000 h 10000"/>
              <a:gd name="connsiteX7" fmla="*/ 11634 w 11634"/>
              <a:gd name="connsiteY7" fmla="*/ 9929 h 10000"/>
              <a:gd name="connsiteX8" fmla="*/ 11634 w 11634"/>
              <a:gd name="connsiteY8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34" h="10000">
                <a:moveTo>
                  <a:pt x="11634" y="0"/>
                </a:moveTo>
                <a:lnTo>
                  <a:pt x="1148" y="0"/>
                </a:lnTo>
                <a:lnTo>
                  <a:pt x="700" y="0"/>
                </a:lnTo>
                <a:cubicBezTo>
                  <a:pt x="603" y="667"/>
                  <a:pt x="486" y="1238"/>
                  <a:pt x="0" y="1238"/>
                </a:cubicBezTo>
                <a:lnTo>
                  <a:pt x="0" y="2357"/>
                </a:lnTo>
                <a:lnTo>
                  <a:pt x="496" y="2357"/>
                </a:lnTo>
                <a:lnTo>
                  <a:pt x="496" y="10000"/>
                </a:lnTo>
                <a:lnTo>
                  <a:pt x="11634" y="9929"/>
                </a:lnTo>
                <a:lnTo>
                  <a:pt x="11634" y="0"/>
                </a:lnTo>
                <a:close/>
              </a:path>
            </a:pathLst>
          </a:custGeom>
          <a:solidFill>
            <a:schemeClr val="accent4"/>
          </a:solidFill>
          <a:ln w="25400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20" name="Rechteck 19"/>
          <p:cNvSpPr/>
          <p:nvPr/>
        </p:nvSpPr>
        <p:spPr bwMode="gray">
          <a:xfrm>
            <a:off x="918413" y="1767980"/>
            <a:ext cx="3140043" cy="73558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ONLINE 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İLAÇ GÜNCELLEME</a:t>
            </a:r>
          </a:p>
        </p:txBody>
      </p:sp>
      <p:sp>
        <p:nvSpPr>
          <p:cNvPr id="21" name="Freeform 6"/>
          <p:cNvSpPr>
            <a:spLocks/>
          </p:cNvSpPr>
          <p:nvPr/>
        </p:nvSpPr>
        <p:spPr bwMode="gray">
          <a:xfrm>
            <a:off x="540001" y="3060868"/>
            <a:ext cx="4405168" cy="1224322"/>
          </a:xfrm>
          <a:custGeom>
            <a:avLst/>
            <a:gdLst>
              <a:gd name="T0" fmla="*/ 93 w 1069"/>
              <a:gd name="T1" fmla="*/ 0 h 428"/>
              <a:gd name="T2" fmla="*/ 93 w 1069"/>
              <a:gd name="T3" fmla="*/ 1 h 428"/>
              <a:gd name="T4" fmla="*/ 0 w 1069"/>
              <a:gd name="T5" fmla="*/ 107 h 428"/>
              <a:gd name="T6" fmla="*/ 0 w 1069"/>
              <a:gd name="T7" fmla="*/ 148 h 428"/>
              <a:gd name="T8" fmla="*/ 63 w 1069"/>
              <a:gd name="T9" fmla="*/ 148 h 428"/>
              <a:gd name="T10" fmla="*/ 63 w 1069"/>
              <a:gd name="T11" fmla="*/ 103 h 428"/>
              <a:gd name="T12" fmla="*/ 93 w 1069"/>
              <a:gd name="T13" fmla="*/ 61 h 428"/>
              <a:gd name="T14" fmla="*/ 97 w 1069"/>
              <a:gd name="T15" fmla="*/ 61 h 428"/>
              <a:gd name="T16" fmla="*/ 131 w 1069"/>
              <a:gd name="T17" fmla="*/ 109 h 428"/>
              <a:gd name="T18" fmla="*/ 93 w 1069"/>
              <a:gd name="T19" fmla="*/ 210 h 428"/>
              <a:gd name="T20" fmla="*/ 0 w 1069"/>
              <a:gd name="T21" fmla="*/ 376 h 428"/>
              <a:gd name="T22" fmla="*/ 0 w 1069"/>
              <a:gd name="T23" fmla="*/ 428 h 428"/>
              <a:gd name="T24" fmla="*/ 192 w 1069"/>
              <a:gd name="T25" fmla="*/ 428 h 428"/>
              <a:gd name="T26" fmla="*/ 192 w 1069"/>
              <a:gd name="T27" fmla="*/ 428 h 428"/>
              <a:gd name="T28" fmla="*/ 1069 w 1069"/>
              <a:gd name="T29" fmla="*/ 428 h 428"/>
              <a:gd name="T30" fmla="*/ 1069 w 1069"/>
              <a:gd name="T31" fmla="*/ 0 h 428"/>
              <a:gd name="T32" fmla="*/ 93 w 1069"/>
              <a:gd name="T33" fmla="*/ 0 h 428"/>
              <a:gd name="connsiteX0" fmla="*/ 870 w 11232"/>
              <a:gd name="connsiteY0" fmla="*/ 0 h 10000"/>
              <a:gd name="connsiteX1" fmla="*/ 870 w 11232"/>
              <a:gd name="connsiteY1" fmla="*/ 23 h 10000"/>
              <a:gd name="connsiteX2" fmla="*/ 0 w 11232"/>
              <a:gd name="connsiteY2" fmla="*/ 2500 h 10000"/>
              <a:gd name="connsiteX3" fmla="*/ 0 w 11232"/>
              <a:gd name="connsiteY3" fmla="*/ 3458 h 10000"/>
              <a:gd name="connsiteX4" fmla="*/ 589 w 11232"/>
              <a:gd name="connsiteY4" fmla="*/ 3458 h 10000"/>
              <a:gd name="connsiteX5" fmla="*/ 589 w 11232"/>
              <a:gd name="connsiteY5" fmla="*/ 2407 h 10000"/>
              <a:gd name="connsiteX6" fmla="*/ 870 w 11232"/>
              <a:gd name="connsiteY6" fmla="*/ 1425 h 10000"/>
              <a:gd name="connsiteX7" fmla="*/ 907 w 11232"/>
              <a:gd name="connsiteY7" fmla="*/ 1425 h 10000"/>
              <a:gd name="connsiteX8" fmla="*/ 1225 w 11232"/>
              <a:gd name="connsiteY8" fmla="*/ 2547 h 10000"/>
              <a:gd name="connsiteX9" fmla="*/ 870 w 11232"/>
              <a:gd name="connsiteY9" fmla="*/ 4907 h 10000"/>
              <a:gd name="connsiteX10" fmla="*/ 0 w 11232"/>
              <a:gd name="connsiteY10" fmla="*/ 8785 h 10000"/>
              <a:gd name="connsiteX11" fmla="*/ 0 w 11232"/>
              <a:gd name="connsiteY11" fmla="*/ 10000 h 10000"/>
              <a:gd name="connsiteX12" fmla="*/ 1796 w 11232"/>
              <a:gd name="connsiteY12" fmla="*/ 10000 h 10000"/>
              <a:gd name="connsiteX13" fmla="*/ 1796 w 11232"/>
              <a:gd name="connsiteY13" fmla="*/ 10000 h 10000"/>
              <a:gd name="connsiteX14" fmla="*/ 10000 w 11232"/>
              <a:gd name="connsiteY14" fmla="*/ 10000 h 10000"/>
              <a:gd name="connsiteX15" fmla="*/ 11232 w 11232"/>
              <a:gd name="connsiteY15" fmla="*/ 0 h 10000"/>
              <a:gd name="connsiteX16" fmla="*/ 870 w 11232"/>
              <a:gd name="connsiteY16" fmla="*/ 0 h 10000"/>
              <a:gd name="connsiteX0" fmla="*/ 870 w 11232"/>
              <a:gd name="connsiteY0" fmla="*/ 0 h 10000"/>
              <a:gd name="connsiteX1" fmla="*/ 870 w 11232"/>
              <a:gd name="connsiteY1" fmla="*/ 23 h 10000"/>
              <a:gd name="connsiteX2" fmla="*/ 0 w 11232"/>
              <a:gd name="connsiteY2" fmla="*/ 2500 h 10000"/>
              <a:gd name="connsiteX3" fmla="*/ 0 w 11232"/>
              <a:gd name="connsiteY3" fmla="*/ 3458 h 10000"/>
              <a:gd name="connsiteX4" fmla="*/ 589 w 11232"/>
              <a:gd name="connsiteY4" fmla="*/ 3458 h 10000"/>
              <a:gd name="connsiteX5" fmla="*/ 589 w 11232"/>
              <a:gd name="connsiteY5" fmla="*/ 2407 h 10000"/>
              <a:gd name="connsiteX6" fmla="*/ 870 w 11232"/>
              <a:gd name="connsiteY6" fmla="*/ 1425 h 10000"/>
              <a:gd name="connsiteX7" fmla="*/ 907 w 11232"/>
              <a:gd name="connsiteY7" fmla="*/ 1425 h 10000"/>
              <a:gd name="connsiteX8" fmla="*/ 1225 w 11232"/>
              <a:gd name="connsiteY8" fmla="*/ 2547 h 10000"/>
              <a:gd name="connsiteX9" fmla="*/ 870 w 11232"/>
              <a:gd name="connsiteY9" fmla="*/ 4907 h 10000"/>
              <a:gd name="connsiteX10" fmla="*/ 0 w 11232"/>
              <a:gd name="connsiteY10" fmla="*/ 8785 h 10000"/>
              <a:gd name="connsiteX11" fmla="*/ 0 w 11232"/>
              <a:gd name="connsiteY11" fmla="*/ 10000 h 10000"/>
              <a:gd name="connsiteX12" fmla="*/ 1796 w 11232"/>
              <a:gd name="connsiteY12" fmla="*/ 10000 h 10000"/>
              <a:gd name="connsiteX13" fmla="*/ 1796 w 11232"/>
              <a:gd name="connsiteY13" fmla="*/ 10000 h 10000"/>
              <a:gd name="connsiteX14" fmla="*/ 11190 w 11232"/>
              <a:gd name="connsiteY14" fmla="*/ 10000 h 10000"/>
              <a:gd name="connsiteX15" fmla="*/ 11232 w 11232"/>
              <a:gd name="connsiteY15" fmla="*/ 0 h 10000"/>
              <a:gd name="connsiteX16" fmla="*/ 870 w 11232"/>
              <a:gd name="connsiteY16" fmla="*/ 0 h 10000"/>
              <a:gd name="connsiteX0" fmla="*/ 886 w 11232"/>
              <a:gd name="connsiteY0" fmla="*/ 0 h 10000"/>
              <a:gd name="connsiteX1" fmla="*/ 870 w 11232"/>
              <a:gd name="connsiteY1" fmla="*/ 23 h 10000"/>
              <a:gd name="connsiteX2" fmla="*/ 0 w 11232"/>
              <a:gd name="connsiteY2" fmla="*/ 2500 h 10000"/>
              <a:gd name="connsiteX3" fmla="*/ 0 w 11232"/>
              <a:gd name="connsiteY3" fmla="*/ 3458 h 10000"/>
              <a:gd name="connsiteX4" fmla="*/ 589 w 11232"/>
              <a:gd name="connsiteY4" fmla="*/ 3458 h 10000"/>
              <a:gd name="connsiteX5" fmla="*/ 589 w 11232"/>
              <a:gd name="connsiteY5" fmla="*/ 2407 h 10000"/>
              <a:gd name="connsiteX6" fmla="*/ 870 w 11232"/>
              <a:gd name="connsiteY6" fmla="*/ 1425 h 10000"/>
              <a:gd name="connsiteX7" fmla="*/ 907 w 11232"/>
              <a:gd name="connsiteY7" fmla="*/ 1425 h 10000"/>
              <a:gd name="connsiteX8" fmla="*/ 1225 w 11232"/>
              <a:gd name="connsiteY8" fmla="*/ 2547 h 10000"/>
              <a:gd name="connsiteX9" fmla="*/ 870 w 11232"/>
              <a:gd name="connsiteY9" fmla="*/ 4907 h 10000"/>
              <a:gd name="connsiteX10" fmla="*/ 0 w 11232"/>
              <a:gd name="connsiteY10" fmla="*/ 8785 h 10000"/>
              <a:gd name="connsiteX11" fmla="*/ 0 w 11232"/>
              <a:gd name="connsiteY11" fmla="*/ 10000 h 10000"/>
              <a:gd name="connsiteX12" fmla="*/ 1796 w 11232"/>
              <a:gd name="connsiteY12" fmla="*/ 10000 h 10000"/>
              <a:gd name="connsiteX13" fmla="*/ 1796 w 11232"/>
              <a:gd name="connsiteY13" fmla="*/ 10000 h 10000"/>
              <a:gd name="connsiteX14" fmla="*/ 11190 w 11232"/>
              <a:gd name="connsiteY14" fmla="*/ 10000 h 10000"/>
              <a:gd name="connsiteX15" fmla="*/ 11232 w 11232"/>
              <a:gd name="connsiteY15" fmla="*/ 0 h 10000"/>
              <a:gd name="connsiteX16" fmla="*/ 886 w 11232"/>
              <a:gd name="connsiteY16" fmla="*/ 0 h 10000"/>
              <a:gd name="connsiteX0" fmla="*/ 894 w 11232"/>
              <a:gd name="connsiteY0" fmla="*/ 0 h 10000"/>
              <a:gd name="connsiteX1" fmla="*/ 870 w 11232"/>
              <a:gd name="connsiteY1" fmla="*/ 23 h 10000"/>
              <a:gd name="connsiteX2" fmla="*/ 0 w 11232"/>
              <a:gd name="connsiteY2" fmla="*/ 2500 h 10000"/>
              <a:gd name="connsiteX3" fmla="*/ 0 w 11232"/>
              <a:gd name="connsiteY3" fmla="*/ 3458 h 10000"/>
              <a:gd name="connsiteX4" fmla="*/ 589 w 11232"/>
              <a:gd name="connsiteY4" fmla="*/ 3458 h 10000"/>
              <a:gd name="connsiteX5" fmla="*/ 589 w 11232"/>
              <a:gd name="connsiteY5" fmla="*/ 2407 h 10000"/>
              <a:gd name="connsiteX6" fmla="*/ 870 w 11232"/>
              <a:gd name="connsiteY6" fmla="*/ 1425 h 10000"/>
              <a:gd name="connsiteX7" fmla="*/ 907 w 11232"/>
              <a:gd name="connsiteY7" fmla="*/ 1425 h 10000"/>
              <a:gd name="connsiteX8" fmla="*/ 1225 w 11232"/>
              <a:gd name="connsiteY8" fmla="*/ 2547 h 10000"/>
              <a:gd name="connsiteX9" fmla="*/ 870 w 11232"/>
              <a:gd name="connsiteY9" fmla="*/ 4907 h 10000"/>
              <a:gd name="connsiteX10" fmla="*/ 0 w 11232"/>
              <a:gd name="connsiteY10" fmla="*/ 8785 h 10000"/>
              <a:gd name="connsiteX11" fmla="*/ 0 w 11232"/>
              <a:gd name="connsiteY11" fmla="*/ 10000 h 10000"/>
              <a:gd name="connsiteX12" fmla="*/ 1796 w 11232"/>
              <a:gd name="connsiteY12" fmla="*/ 10000 h 10000"/>
              <a:gd name="connsiteX13" fmla="*/ 1796 w 11232"/>
              <a:gd name="connsiteY13" fmla="*/ 10000 h 10000"/>
              <a:gd name="connsiteX14" fmla="*/ 11190 w 11232"/>
              <a:gd name="connsiteY14" fmla="*/ 10000 h 10000"/>
              <a:gd name="connsiteX15" fmla="*/ 11232 w 11232"/>
              <a:gd name="connsiteY15" fmla="*/ 0 h 10000"/>
              <a:gd name="connsiteX16" fmla="*/ 894 w 11232"/>
              <a:gd name="connsiteY16" fmla="*/ 0 h 10000"/>
              <a:gd name="connsiteX0" fmla="*/ 902 w 11232"/>
              <a:gd name="connsiteY0" fmla="*/ 0 h 10000"/>
              <a:gd name="connsiteX1" fmla="*/ 870 w 11232"/>
              <a:gd name="connsiteY1" fmla="*/ 23 h 10000"/>
              <a:gd name="connsiteX2" fmla="*/ 0 w 11232"/>
              <a:gd name="connsiteY2" fmla="*/ 2500 h 10000"/>
              <a:gd name="connsiteX3" fmla="*/ 0 w 11232"/>
              <a:gd name="connsiteY3" fmla="*/ 3458 h 10000"/>
              <a:gd name="connsiteX4" fmla="*/ 589 w 11232"/>
              <a:gd name="connsiteY4" fmla="*/ 3458 h 10000"/>
              <a:gd name="connsiteX5" fmla="*/ 589 w 11232"/>
              <a:gd name="connsiteY5" fmla="*/ 2407 h 10000"/>
              <a:gd name="connsiteX6" fmla="*/ 870 w 11232"/>
              <a:gd name="connsiteY6" fmla="*/ 1425 h 10000"/>
              <a:gd name="connsiteX7" fmla="*/ 907 w 11232"/>
              <a:gd name="connsiteY7" fmla="*/ 1425 h 10000"/>
              <a:gd name="connsiteX8" fmla="*/ 1225 w 11232"/>
              <a:gd name="connsiteY8" fmla="*/ 2547 h 10000"/>
              <a:gd name="connsiteX9" fmla="*/ 870 w 11232"/>
              <a:gd name="connsiteY9" fmla="*/ 4907 h 10000"/>
              <a:gd name="connsiteX10" fmla="*/ 0 w 11232"/>
              <a:gd name="connsiteY10" fmla="*/ 8785 h 10000"/>
              <a:gd name="connsiteX11" fmla="*/ 0 w 11232"/>
              <a:gd name="connsiteY11" fmla="*/ 10000 h 10000"/>
              <a:gd name="connsiteX12" fmla="*/ 1796 w 11232"/>
              <a:gd name="connsiteY12" fmla="*/ 10000 h 10000"/>
              <a:gd name="connsiteX13" fmla="*/ 1796 w 11232"/>
              <a:gd name="connsiteY13" fmla="*/ 10000 h 10000"/>
              <a:gd name="connsiteX14" fmla="*/ 11190 w 11232"/>
              <a:gd name="connsiteY14" fmla="*/ 10000 h 10000"/>
              <a:gd name="connsiteX15" fmla="*/ 11232 w 11232"/>
              <a:gd name="connsiteY15" fmla="*/ 0 h 10000"/>
              <a:gd name="connsiteX16" fmla="*/ 902 w 11232"/>
              <a:gd name="connsiteY16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232" h="10000">
                <a:moveTo>
                  <a:pt x="902" y="0"/>
                </a:moveTo>
                <a:cubicBezTo>
                  <a:pt x="897" y="8"/>
                  <a:pt x="875" y="15"/>
                  <a:pt x="870" y="23"/>
                </a:cubicBezTo>
                <a:cubicBezTo>
                  <a:pt x="299" y="70"/>
                  <a:pt x="0" y="958"/>
                  <a:pt x="0" y="2500"/>
                </a:cubicBezTo>
                <a:lnTo>
                  <a:pt x="0" y="3458"/>
                </a:lnTo>
                <a:lnTo>
                  <a:pt x="589" y="3458"/>
                </a:lnTo>
                <a:lnTo>
                  <a:pt x="589" y="2407"/>
                </a:lnTo>
                <a:cubicBezTo>
                  <a:pt x="589" y="1729"/>
                  <a:pt x="692" y="1449"/>
                  <a:pt x="870" y="1425"/>
                </a:cubicBezTo>
                <a:lnTo>
                  <a:pt x="907" y="1425"/>
                </a:lnTo>
                <a:cubicBezTo>
                  <a:pt x="1104" y="1425"/>
                  <a:pt x="1225" y="1659"/>
                  <a:pt x="1225" y="2547"/>
                </a:cubicBezTo>
                <a:cubicBezTo>
                  <a:pt x="1225" y="3575"/>
                  <a:pt x="1076" y="4276"/>
                  <a:pt x="870" y="4907"/>
                </a:cubicBezTo>
                <a:cubicBezTo>
                  <a:pt x="505" y="6051"/>
                  <a:pt x="0" y="6916"/>
                  <a:pt x="0" y="8785"/>
                </a:cubicBezTo>
                <a:lnTo>
                  <a:pt x="0" y="10000"/>
                </a:lnTo>
                <a:lnTo>
                  <a:pt x="1796" y="10000"/>
                </a:lnTo>
                <a:lnTo>
                  <a:pt x="1796" y="10000"/>
                </a:lnTo>
                <a:lnTo>
                  <a:pt x="11190" y="10000"/>
                </a:lnTo>
                <a:cubicBezTo>
                  <a:pt x="11204" y="6667"/>
                  <a:pt x="11218" y="3333"/>
                  <a:pt x="11232" y="0"/>
                </a:cubicBezTo>
                <a:lnTo>
                  <a:pt x="902" y="0"/>
                </a:lnTo>
                <a:close/>
              </a:path>
            </a:pathLst>
          </a:custGeom>
          <a:solidFill>
            <a:srgbClr val="808080"/>
          </a:solidFill>
          <a:ln w="25400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23" name="Freeform 7"/>
          <p:cNvSpPr>
            <a:spLocks/>
          </p:cNvSpPr>
          <p:nvPr/>
        </p:nvSpPr>
        <p:spPr bwMode="gray">
          <a:xfrm>
            <a:off x="540001" y="4550691"/>
            <a:ext cx="4469540" cy="1250828"/>
          </a:xfrm>
          <a:custGeom>
            <a:avLst/>
            <a:gdLst>
              <a:gd name="T0" fmla="*/ 1073 w 1073"/>
              <a:gd name="T1" fmla="*/ 0 h 431"/>
              <a:gd name="T2" fmla="*/ 86 w 1073"/>
              <a:gd name="T3" fmla="*/ 0 h 431"/>
              <a:gd name="T4" fmla="*/ 0 w 1073"/>
              <a:gd name="T5" fmla="*/ 106 h 431"/>
              <a:gd name="T6" fmla="*/ 0 w 1073"/>
              <a:gd name="T7" fmla="*/ 129 h 431"/>
              <a:gd name="T8" fmla="*/ 63 w 1073"/>
              <a:gd name="T9" fmla="*/ 129 h 431"/>
              <a:gd name="T10" fmla="*/ 63 w 1073"/>
              <a:gd name="T11" fmla="*/ 101 h 431"/>
              <a:gd name="T12" fmla="*/ 89 w 1073"/>
              <a:gd name="T13" fmla="*/ 60 h 431"/>
              <a:gd name="T14" fmla="*/ 97 w 1073"/>
              <a:gd name="T15" fmla="*/ 60 h 431"/>
              <a:gd name="T16" fmla="*/ 132 w 1073"/>
              <a:gd name="T17" fmla="*/ 108 h 431"/>
              <a:gd name="T18" fmla="*/ 132 w 1073"/>
              <a:gd name="T19" fmla="*/ 132 h 431"/>
              <a:gd name="T20" fmla="*/ 92 w 1073"/>
              <a:gd name="T21" fmla="*/ 176 h 431"/>
              <a:gd name="T22" fmla="*/ 89 w 1073"/>
              <a:gd name="T23" fmla="*/ 176 h 431"/>
              <a:gd name="T24" fmla="*/ 66 w 1073"/>
              <a:gd name="T25" fmla="*/ 176 h 431"/>
              <a:gd name="T26" fmla="*/ 66 w 1073"/>
              <a:gd name="T27" fmla="*/ 237 h 431"/>
              <a:gd name="T28" fmla="*/ 88 w 1073"/>
              <a:gd name="T29" fmla="*/ 237 h 431"/>
              <a:gd name="T30" fmla="*/ 89 w 1073"/>
              <a:gd name="T31" fmla="*/ 237 h 431"/>
              <a:gd name="T32" fmla="*/ 132 w 1073"/>
              <a:gd name="T33" fmla="*/ 290 h 431"/>
              <a:gd name="T34" fmla="*/ 132 w 1073"/>
              <a:gd name="T35" fmla="*/ 324 h 431"/>
              <a:gd name="T36" fmla="*/ 97 w 1073"/>
              <a:gd name="T37" fmla="*/ 371 h 431"/>
              <a:gd name="T38" fmla="*/ 89 w 1073"/>
              <a:gd name="T39" fmla="*/ 371 h 431"/>
              <a:gd name="T40" fmla="*/ 63 w 1073"/>
              <a:gd name="T41" fmla="*/ 330 h 431"/>
              <a:gd name="T42" fmla="*/ 63 w 1073"/>
              <a:gd name="T43" fmla="*/ 290 h 431"/>
              <a:gd name="T44" fmla="*/ 0 w 1073"/>
              <a:gd name="T45" fmla="*/ 290 h 431"/>
              <a:gd name="T46" fmla="*/ 0 w 1073"/>
              <a:gd name="T47" fmla="*/ 326 h 431"/>
              <a:gd name="T48" fmla="*/ 85 w 1073"/>
              <a:gd name="T49" fmla="*/ 431 h 431"/>
              <a:gd name="T50" fmla="*/ 1073 w 1073"/>
              <a:gd name="T51" fmla="*/ 431 h 431"/>
              <a:gd name="T52" fmla="*/ 1073 w 1073"/>
              <a:gd name="T53" fmla="*/ 0 h 431"/>
              <a:gd name="connsiteX0" fmla="*/ 11192 w 11192"/>
              <a:gd name="connsiteY0" fmla="*/ 0 h 10000"/>
              <a:gd name="connsiteX1" fmla="*/ 801 w 11192"/>
              <a:gd name="connsiteY1" fmla="*/ 0 h 10000"/>
              <a:gd name="connsiteX2" fmla="*/ 0 w 11192"/>
              <a:gd name="connsiteY2" fmla="*/ 2459 h 10000"/>
              <a:gd name="connsiteX3" fmla="*/ 0 w 11192"/>
              <a:gd name="connsiteY3" fmla="*/ 2993 h 10000"/>
              <a:gd name="connsiteX4" fmla="*/ 587 w 11192"/>
              <a:gd name="connsiteY4" fmla="*/ 2993 h 10000"/>
              <a:gd name="connsiteX5" fmla="*/ 587 w 11192"/>
              <a:gd name="connsiteY5" fmla="*/ 2343 h 10000"/>
              <a:gd name="connsiteX6" fmla="*/ 829 w 11192"/>
              <a:gd name="connsiteY6" fmla="*/ 1392 h 10000"/>
              <a:gd name="connsiteX7" fmla="*/ 904 w 11192"/>
              <a:gd name="connsiteY7" fmla="*/ 1392 h 10000"/>
              <a:gd name="connsiteX8" fmla="*/ 1230 w 11192"/>
              <a:gd name="connsiteY8" fmla="*/ 2506 h 10000"/>
              <a:gd name="connsiteX9" fmla="*/ 1230 w 11192"/>
              <a:gd name="connsiteY9" fmla="*/ 3063 h 10000"/>
              <a:gd name="connsiteX10" fmla="*/ 857 w 11192"/>
              <a:gd name="connsiteY10" fmla="*/ 4084 h 10000"/>
              <a:gd name="connsiteX11" fmla="*/ 829 w 11192"/>
              <a:gd name="connsiteY11" fmla="*/ 4084 h 10000"/>
              <a:gd name="connsiteX12" fmla="*/ 615 w 11192"/>
              <a:gd name="connsiteY12" fmla="*/ 4084 h 10000"/>
              <a:gd name="connsiteX13" fmla="*/ 615 w 11192"/>
              <a:gd name="connsiteY13" fmla="*/ 5499 h 10000"/>
              <a:gd name="connsiteX14" fmla="*/ 820 w 11192"/>
              <a:gd name="connsiteY14" fmla="*/ 5499 h 10000"/>
              <a:gd name="connsiteX15" fmla="*/ 829 w 11192"/>
              <a:gd name="connsiteY15" fmla="*/ 5499 h 10000"/>
              <a:gd name="connsiteX16" fmla="*/ 1230 w 11192"/>
              <a:gd name="connsiteY16" fmla="*/ 6729 h 10000"/>
              <a:gd name="connsiteX17" fmla="*/ 1230 w 11192"/>
              <a:gd name="connsiteY17" fmla="*/ 7517 h 10000"/>
              <a:gd name="connsiteX18" fmla="*/ 904 w 11192"/>
              <a:gd name="connsiteY18" fmla="*/ 8608 h 10000"/>
              <a:gd name="connsiteX19" fmla="*/ 829 w 11192"/>
              <a:gd name="connsiteY19" fmla="*/ 8608 h 10000"/>
              <a:gd name="connsiteX20" fmla="*/ 587 w 11192"/>
              <a:gd name="connsiteY20" fmla="*/ 7657 h 10000"/>
              <a:gd name="connsiteX21" fmla="*/ 587 w 11192"/>
              <a:gd name="connsiteY21" fmla="*/ 6729 h 10000"/>
              <a:gd name="connsiteX22" fmla="*/ 0 w 11192"/>
              <a:gd name="connsiteY22" fmla="*/ 6729 h 10000"/>
              <a:gd name="connsiteX23" fmla="*/ 0 w 11192"/>
              <a:gd name="connsiteY23" fmla="*/ 7564 h 10000"/>
              <a:gd name="connsiteX24" fmla="*/ 792 w 11192"/>
              <a:gd name="connsiteY24" fmla="*/ 10000 h 10000"/>
              <a:gd name="connsiteX25" fmla="*/ 10000 w 11192"/>
              <a:gd name="connsiteY25" fmla="*/ 10000 h 10000"/>
              <a:gd name="connsiteX26" fmla="*/ 11192 w 11192"/>
              <a:gd name="connsiteY26" fmla="*/ 0 h 10000"/>
              <a:gd name="connsiteX0" fmla="*/ 11192 w 11192"/>
              <a:gd name="connsiteY0" fmla="*/ 0 h 10000"/>
              <a:gd name="connsiteX1" fmla="*/ 801 w 11192"/>
              <a:gd name="connsiteY1" fmla="*/ 0 h 10000"/>
              <a:gd name="connsiteX2" fmla="*/ 0 w 11192"/>
              <a:gd name="connsiteY2" fmla="*/ 2459 h 10000"/>
              <a:gd name="connsiteX3" fmla="*/ 0 w 11192"/>
              <a:gd name="connsiteY3" fmla="*/ 2993 h 10000"/>
              <a:gd name="connsiteX4" fmla="*/ 587 w 11192"/>
              <a:gd name="connsiteY4" fmla="*/ 2993 h 10000"/>
              <a:gd name="connsiteX5" fmla="*/ 587 w 11192"/>
              <a:gd name="connsiteY5" fmla="*/ 2343 h 10000"/>
              <a:gd name="connsiteX6" fmla="*/ 829 w 11192"/>
              <a:gd name="connsiteY6" fmla="*/ 1392 h 10000"/>
              <a:gd name="connsiteX7" fmla="*/ 904 w 11192"/>
              <a:gd name="connsiteY7" fmla="*/ 1392 h 10000"/>
              <a:gd name="connsiteX8" fmla="*/ 1230 w 11192"/>
              <a:gd name="connsiteY8" fmla="*/ 2506 h 10000"/>
              <a:gd name="connsiteX9" fmla="*/ 1230 w 11192"/>
              <a:gd name="connsiteY9" fmla="*/ 3063 h 10000"/>
              <a:gd name="connsiteX10" fmla="*/ 857 w 11192"/>
              <a:gd name="connsiteY10" fmla="*/ 4084 h 10000"/>
              <a:gd name="connsiteX11" fmla="*/ 829 w 11192"/>
              <a:gd name="connsiteY11" fmla="*/ 4084 h 10000"/>
              <a:gd name="connsiteX12" fmla="*/ 615 w 11192"/>
              <a:gd name="connsiteY12" fmla="*/ 4084 h 10000"/>
              <a:gd name="connsiteX13" fmla="*/ 615 w 11192"/>
              <a:gd name="connsiteY13" fmla="*/ 5499 h 10000"/>
              <a:gd name="connsiteX14" fmla="*/ 820 w 11192"/>
              <a:gd name="connsiteY14" fmla="*/ 5499 h 10000"/>
              <a:gd name="connsiteX15" fmla="*/ 829 w 11192"/>
              <a:gd name="connsiteY15" fmla="*/ 5499 h 10000"/>
              <a:gd name="connsiteX16" fmla="*/ 1230 w 11192"/>
              <a:gd name="connsiteY16" fmla="*/ 6729 h 10000"/>
              <a:gd name="connsiteX17" fmla="*/ 1230 w 11192"/>
              <a:gd name="connsiteY17" fmla="*/ 7517 h 10000"/>
              <a:gd name="connsiteX18" fmla="*/ 904 w 11192"/>
              <a:gd name="connsiteY18" fmla="*/ 8608 h 10000"/>
              <a:gd name="connsiteX19" fmla="*/ 829 w 11192"/>
              <a:gd name="connsiteY19" fmla="*/ 8608 h 10000"/>
              <a:gd name="connsiteX20" fmla="*/ 587 w 11192"/>
              <a:gd name="connsiteY20" fmla="*/ 7657 h 10000"/>
              <a:gd name="connsiteX21" fmla="*/ 587 w 11192"/>
              <a:gd name="connsiteY21" fmla="*/ 6729 h 10000"/>
              <a:gd name="connsiteX22" fmla="*/ 0 w 11192"/>
              <a:gd name="connsiteY22" fmla="*/ 6729 h 10000"/>
              <a:gd name="connsiteX23" fmla="*/ 0 w 11192"/>
              <a:gd name="connsiteY23" fmla="*/ 7564 h 10000"/>
              <a:gd name="connsiteX24" fmla="*/ 792 w 11192"/>
              <a:gd name="connsiteY24" fmla="*/ 10000 h 10000"/>
              <a:gd name="connsiteX25" fmla="*/ 11150 w 11192"/>
              <a:gd name="connsiteY25" fmla="*/ 10000 h 10000"/>
              <a:gd name="connsiteX26" fmla="*/ 11192 w 11192"/>
              <a:gd name="connsiteY26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192" h="10000">
                <a:moveTo>
                  <a:pt x="11192" y="0"/>
                </a:moveTo>
                <a:lnTo>
                  <a:pt x="801" y="0"/>
                </a:lnTo>
                <a:cubicBezTo>
                  <a:pt x="280" y="116"/>
                  <a:pt x="0" y="998"/>
                  <a:pt x="0" y="2459"/>
                </a:cubicBezTo>
                <a:lnTo>
                  <a:pt x="0" y="2993"/>
                </a:lnTo>
                <a:lnTo>
                  <a:pt x="587" y="2993"/>
                </a:lnTo>
                <a:lnTo>
                  <a:pt x="587" y="2343"/>
                </a:lnTo>
                <a:cubicBezTo>
                  <a:pt x="587" y="1740"/>
                  <a:pt x="680" y="1462"/>
                  <a:pt x="829" y="1392"/>
                </a:cubicBezTo>
                <a:lnTo>
                  <a:pt x="904" y="1392"/>
                </a:lnTo>
                <a:cubicBezTo>
                  <a:pt x="1100" y="1392"/>
                  <a:pt x="1230" y="1624"/>
                  <a:pt x="1230" y="2506"/>
                </a:cubicBezTo>
                <a:lnTo>
                  <a:pt x="1230" y="3063"/>
                </a:lnTo>
                <a:cubicBezTo>
                  <a:pt x="1230" y="3828"/>
                  <a:pt x="1090" y="4084"/>
                  <a:pt x="857" y="4084"/>
                </a:cubicBezTo>
                <a:lnTo>
                  <a:pt x="829" y="4084"/>
                </a:lnTo>
                <a:lnTo>
                  <a:pt x="615" y="4084"/>
                </a:lnTo>
                <a:lnTo>
                  <a:pt x="615" y="5499"/>
                </a:lnTo>
                <a:lnTo>
                  <a:pt x="820" y="5499"/>
                </a:lnTo>
                <a:lnTo>
                  <a:pt x="829" y="5499"/>
                </a:lnTo>
                <a:cubicBezTo>
                  <a:pt x="1109" y="5499"/>
                  <a:pt x="1230" y="5847"/>
                  <a:pt x="1230" y="6729"/>
                </a:cubicBezTo>
                <a:lnTo>
                  <a:pt x="1230" y="7517"/>
                </a:lnTo>
                <a:cubicBezTo>
                  <a:pt x="1230" y="8376"/>
                  <a:pt x="1100" y="8608"/>
                  <a:pt x="904" y="8608"/>
                </a:cubicBezTo>
                <a:lnTo>
                  <a:pt x="829" y="8608"/>
                </a:lnTo>
                <a:cubicBezTo>
                  <a:pt x="680" y="8538"/>
                  <a:pt x="587" y="8260"/>
                  <a:pt x="587" y="7657"/>
                </a:cubicBezTo>
                <a:lnTo>
                  <a:pt x="587" y="6729"/>
                </a:lnTo>
                <a:lnTo>
                  <a:pt x="0" y="6729"/>
                </a:lnTo>
                <a:lnTo>
                  <a:pt x="0" y="7564"/>
                </a:lnTo>
                <a:cubicBezTo>
                  <a:pt x="0" y="9002"/>
                  <a:pt x="270" y="9884"/>
                  <a:pt x="792" y="10000"/>
                </a:cubicBezTo>
                <a:lnTo>
                  <a:pt x="11150" y="10000"/>
                </a:lnTo>
                <a:cubicBezTo>
                  <a:pt x="11164" y="6667"/>
                  <a:pt x="11178" y="3333"/>
                  <a:pt x="11192" y="0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 w="25400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25" name="Freeform 13"/>
          <p:cNvSpPr>
            <a:spLocks noEditPoints="1"/>
          </p:cNvSpPr>
          <p:nvPr/>
        </p:nvSpPr>
        <p:spPr bwMode="gray">
          <a:xfrm>
            <a:off x="4189092" y="1554956"/>
            <a:ext cx="4506257" cy="1210170"/>
          </a:xfrm>
          <a:custGeom>
            <a:avLst/>
            <a:gdLst>
              <a:gd name="T0" fmla="*/ 187 w 1821"/>
              <a:gd name="T1" fmla="*/ 627 h 627"/>
              <a:gd name="T2" fmla="*/ 1821 w 1821"/>
              <a:gd name="T3" fmla="*/ 627 h 627"/>
              <a:gd name="T4" fmla="*/ 1821 w 1821"/>
              <a:gd name="T5" fmla="*/ 0 h 627"/>
              <a:gd name="T6" fmla="*/ 187 w 1821"/>
              <a:gd name="T7" fmla="*/ 0 h 627"/>
              <a:gd name="T8" fmla="*/ 178 w 1821"/>
              <a:gd name="T9" fmla="*/ 0 h 627"/>
              <a:gd name="T10" fmla="*/ 178 w 1821"/>
              <a:gd name="T11" fmla="*/ 2 h 627"/>
              <a:gd name="T12" fmla="*/ 0 w 1821"/>
              <a:gd name="T13" fmla="*/ 424 h 627"/>
              <a:gd name="T14" fmla="*/ 0 w 1821"/>
              <a:gd name="T15" fmla="*/ 512 h 627"/>
              <a:gd name="T16" fmla="*/ 187 w 1821"/>
              <a:gd name="T17" fmla="*/ 512 h 627"/>
              <a:gd name="T18" fmla="*/ 187 w 1821"/>
              <a:gd name="T19" fmla="*/ 627 h 627"/>
              <a:gd name="T20" fmla="*/ 187 w 1821"/>
              <a:gd name="T21" fmla="*/ 424 h 627"/>
              <a:gd name="T22" fmla="*/ 90 w 1821"/>
              <a:gd name="T23" fmla="*/ 424 h 627"/>
              <a:gd name="T24" fmla="*/ 187 w 1821"/>
              <a:gd name="T25" fmla="*/ 192 h 627"/>
              <a:gd name="T26" fmla="*/ 187 w 1821"/>
              <a:gd name="T27" fmla="*/ 424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1" h="627">
                <a:moveTo>
                  <a:pt x="187" y="627"/>
                </a:moveTo>
                <a:lnTo>
                  <a:pt x="1821" y="627"/>
                </a:lnTo>
                <a:lnTo>
                  <a:pt x="1821" y="0"/>
                </a:lnTo>
                <a:lnTo>
                  <a:pt x="187" y="0"/>
                </a:lnTo>
                <a:lnTo>
                  <a:pt x="178" y="0"/>
                </a:lnTo>
                <a:lnTo>
                  <a:pt x="178" y="2"/>
                </a:lnTo>
                <a:lnTo>
                  <a:pt x="0" y="424"/>
                </a:lnTo>
                <a:lnTo>
                  <a:pt x="0" y="512"/>
                </a:lnTo>
                <a:lnTo>
                  <a:pt x="187" y="512"/>
                </a:lnTo>
                <a:lnTo>
                  <a:pt x="187" y="627"/>
                </a:lnTo>
                <a:close/>
                <a:moveTo>
                  <a:pt x="187" y="424"/>
                </a:moveTo>
                <a:lnTo>
                  <a:pt x="90" y="424"/>
                </a:lnTo>
                <a:lnTo>
                  <a:pt x="187" y="192"/>
                </a:lnTo>
                <a:lnTo>
                  <a:pt x="187" y="424"/>
                </a:lnTo>
                <a:close/>
              </a:path>
            </a:pathLst>
          </a:custGeom>
          <a:solidFill>
            <a:schemeClr val="accent3"/>
          </a:solidFill>
          <a:ln w="25400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27" name="Freeform 22"/>
          <p:cNvSpPr>
            <a:spLocks noEditPoints="1"/>
          </p:cNvSpPr>
          <p:nvPr/>
        </p:nvSpPr>
        <p:spPr bwMode="gray">
          <a:xfrm>
            <a:off x="4189092" y="3060868"/>
            <a:ext cx="4506257" cy="1226543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244"/>
              </a:cxn>
              <a:cxn ang="0">
                <a:pos x="63" y="244"/>
              </a:cxn>
              <a:cxn ang="0">
                <a:pos x="63" y="231"/>
              </a:cxn>
              <a:cxn ang="0">
                <a:pos x="85" y="191"/>
              </a:cxn>
              <a:cxn ang="0">
                <a:pos x="97" y="190"/>
              </a:cxn>
              <a:cxn ang="0">
                <a:pos x="131" y="231"/>
              </a:cxn>
              <a:cxn ang="0">
                <a:pos x="131" y="324"/>
              </a:cxn>
              <a:cxn ang="0">
                <a:pos x="97" y="365"/>
              </a:cxn>
              <a:cxn ang="0">
                <a:pos x="85" y="364"/>
              </a:cxn>
              <a:cxn ang="0">
                <a:pos x="63" y="324"/>
              </a:cxn>
              <a:cxn ang="0">
                <a:pos x="63" y="285"/>
              </a:cxn>
              <a:cxn ang="0">
                <a:pos x="0" y="285"/>
              </a:cxn>
              <a:cxn ang="0">
                <a:pos x="0" y="320"/>
              </a:cxn>
              <a:cxn ang="0">
                <a:pos x="79" y="425"/>
              </a:cxn>
              <a:cxn ang="0">
                <a:pos x="1218" y="425"/>
              </a:cxn>
              <a:cxn ang="0">
                <a:pos x="1218" y="0"/>
              </a:cxn>
              <a:cxn ang="0">
                <a:pos x="12" y="0"/>
              </a:cxn>
              <a:cxn ang="0">
                <a:pos x="124" y="129"/>
              </a:cxn>
              <a:cxn ang="0">
                <a:pos x="85" y="140"/>
              </a:cxn>
              <a:cxn ang="0">
                <a:pos x="85" y="59"/>
              </a:cxn>
              <a:cxn ang="0">
                <a:pos x="175" y="59"/>
              </a:cxn>
              <a:cxn ang="0">
                <a:pos x="175" y="149"/>
              </a:cxn>
              <a:cxn ang="0">
                <a:pos x="124" y="129"/>
              </a:cxn>
            </a:cxnLst>
            <a:rect l="0" t="0" r="r" b="b"/>
            <a:pathLst>
              <a:path w="1218" h="425">
                <a:moveTo>
                  <a:pt x="12" y="0"/>
                </a:moveTo>
                <a:cubicBezTo>
                  <a:pt x="0" y="244"/>
                  <a:pt x="0" y="244"/>
                  <a:pt x="0" y="244"/>
                </a:cubicBezTo>
                <a:cubicBezTo>
                  <a:pt x="63" y="244"/>
                  <a:pt x="63" y="244"/>
                  <a:pt x="63" y="244"/>
                </a:cubicBezTo>
                <a:cubicBezTo>
                  <a:pt x="63" y="231"/>
                  <a:pt x="63" y="231"/>
                  <a:pt x="63" y="231"/>
                </a:cubicBezTo>
                <a:cubicBezTo>
                  <a:pt x="63" y="207"/>
                  <a:pt x="71" y="195"/>
                  <a:pt x="85" y="191"/>
                </a:cubicBezTo>
                <a:cubicBezTo>
                  <a:pt x="89" y="190"/>
                  <a:pt x="93" y="190"/>
                  <a:pt x="97" y="190"/>
                </a:cubicBezTo>
                <a:cubicBezTo>
                  <a:pt x="118" y="190"/>
                  <a:pt x="131" y="201"/>
                  <a:pt x="131" y="231"/>
                </a:cubicBezTo>
                <a:cubicBezTo>
                  <a:pt x="131" y="324"/>
                  <a:pt x="131" y="324"/>
                  <a:pt x="131" y="324"/>
                </a:cubicBezTo>
                <a:cubicBezTo>
                  <a:pt x="131" y="354"/>
                  <a:pt x="118" y="365"/>
                  <a:pt x="97" y="365"/>
                </a:cubicBezTo>
                <a:cubicBezTo>
                  <a:pt x="93" y="365"/>
                  <a:pt x="89" y="365"/>
                  <a:pt x="85" y="364"/>
                </a:cubicBezTo>
                <a:cubicBezTo>
                  <a:pt x="71" y="360"/>
                  <a:pt x="63" y="348"/>
                  <a:pt x="63" y="324"/>
                </a:cubicBezTo>
                <a:cubicBezTo>
                  <a:pt x="63" y="285"/>
                  <a:pt x="63" y="285"/>
                  <a:pt x="63" y="285"/>
                </a:cubicBezTo>
                <a:cubicBezTo>
                  <a:pt x="0" y="285"/>
                  <a:pt x="0" y="285"/>
                  <a:pt x="0" y="285"/>
                </a:cubicBezTo>
                <a:cubicBezTo>
                  <a:pt x="0" y="320"/>
                  <a:pt x="0" y="320"/>
                  <a:pt x="0" y="320"/>
                </a:cubicBezTo>
                <a:cubicBezTo>
                  <a:pt x="0" y="381"/>
                  <a:pt x="24" y="418"/>
                  <a:pt x="79" y="425"/>
                </a:cubicBezTo>
                <a:cubicBezTo>
                  <a:pt x="1218" y="425"/>
                  <a:pt x="1218" y="425"/>
                  <a:pt x="1218" y="425"/>
                </a:cubicBezTo>
                <a:cubicBezTo>
                  <a:pt x="1218" y="0"/>
                  <a:pt x="1218" y="0"/>
                  <a:pt x="1218" y="0"/>
                </a:cubicBezTo>
                <a:lnTo>
                  <a:pt x="12" y="0"/>
                </a:lnTo>
                <a:close/>
                <a:moveTo>
                  <a:pt x="124" y="129"/>
                </a:moveTo>
                <a:cubicBezTo>
                  <a:pt x="109" y="129"/>
                  <a:pt x="96" y="133"/>
                  <a:pt x="85" y="140"/>
                </a:cubicBezTo>
                <a:cubicBezTo>
                  <a:pt x="85" y="59"/>
                  <a:pt x="85" y="59"/>
                  <a:pt x="85" y="59"/>
                </a:cubicBezTo>
                <a:cubicBezTo>
                  <a:pt x="175" y="59"/>
                  <a:pt x="175" y="59"/>
                  <a:pt x="175" y="5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63" y="136"/>
                  <a:pt x="146" y="129"/>
                  <a:pt x="124" y="129"/>
                </a:cubicBezTo>
                <a:close/>
              </a:path>
            </a:pathLst>
          </a:custGeom>
          <a:solidFill>
            <a:srgbClr val="B2B2B2"/>
          </a:solidFill>
          <a:ln w="25400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29" name="Freeform 21"/>
          <p:cNvSpPr>
            <a:spLocks noEditPoints="1"/>
          </p:cNvSpPr>
          <p:nvPr/>
        </p:nvSpPr>
        <p:spPr bwMode="gray">
          <a:xfrm>
            <a:off x="4189092" y="4546342"/>
            <a:ext cx="4527689" cy="1255971"/>
          </a:xfrm>
          <a:custGeom>
            <a:avLst/>
            <a:gdLst/>
            <a:ahLst/>
            <a:cxnLst>
              <a:cxn ang="0">
                <a:pos x="191" y="0"/>
              </a:cxn>
              <a:cxn ang="0">
                <a:pos x="119" y="0"/>
              </a:cxn>
              <a:cxn ang="0">
                <a:pos x="95" y="1"/>
              </a:cxn>
              <a:cxn ang="0">
                <a:pos x="0" y="111"/>
              </a:cxn>
              <a:cxn ang="0">
                <a:pos x="0" y="327"/>
              </a:cxn>
              <a:cxn ang="0">
                <a:pos x="95" y="433"/>
              </a:cxn>
              <a:cxn ang="0">
                <a:pos x="167" y="434"/>
              </a:cxn>
              <a:cxn ang="0">
                <a:pos x="237" y="434"/>
              </a:cxn>
              <a:cxn ang="0">
                <a:pos x="1220" y="434"/>
              </a:cxn>
              <a:cxn ang="0">
                <a:pos x="1220" y="0"/>
              </a:cxn>
              <a:cxn ang="0">
                <a:pos x="237" y="0"/>
              </a:cxn>
              <a:cxn ang="0">
                <a:pos x="191" y="0"/>
              </a:cxn>
              <a:cxn ang="0">
                <a:pos x="136" y="331"/>
              </a:cxn>
              <a:cxn ang="0">
                <a:pos x="101" y="372"/>
              </a:cxn>
              <a:cxn ang="0">
                <a:pos x="95" y="372"/>
              </a:cxn>
              <a:cxn ang="0">
                <a:pos x="67" y="331"/>
              </a:cxn>
              <a:cxn ang="0">
                <a:pos x="67" y="255"/>
              </a:cxn>
              <a:cxn ang="0">
                <a:pos x="95" y="214"/>
              </a:cxn>
              <a:cxn ang="0">
                <a:pos x="101" y="213"/>
              </a:cxn>
              <a:cxn ang="0">
                <a:pos x="136" y="255"/>
              </a:cxn>
              <a:cxn ang="0">
                <a:pos x="136" y="331"/>
              </a:cxn>
              <a:cxn ang="0">
                <a:pos x="167" y="162"/>
              </a:cxn>
              <a:cxn ang="0">
                <a:pos x="129" y="153"/>
              </a:cxn>
              <a:cxn ang="0">
                <a:pos x="95" y="160"/>
              </a:cxn>
              <a:cxn ang="0">
                <a:pos x="67" y="190"/>
              </a:cxn>
              <a:cxn ang="0">
                <a:pos x="67" y="113"/>
              </a:cxn>
              <a:cxn ang="0">
                <a:pos x="95" y="62"/>
              </a:cxn>
              <a:cxn ang="0">
                <a:pos x="104" y="61"/>
              </a:cxn>
              <a:cxn ang="0">
                <a:pos x="138" y="103"/>
              </a:cxn>
              <a:cxn ang="0">
                <a:pos x="138" y="118"/>
              </a:cxn>
              <a:cxn ang="0">
                <a:pos x="167" y="118"/>
              </a:cxn>
              <a:cxn ang="0">
                <a:pos x="167" y="162"/>
              </a:cxn>
            </a:cxnLst>
            <a:rect l="0" t="0" r="r" b="b"/>
            <a:pathLst>
              <a:path w="1220" h="434">
                <a:moveTo>
                  <a:pt x="191" y="0"/>
                </a:moveTo>
                <a:cubicBezTo>
                  <a:pt x="119" y="0"/>
                  <a:pt x="119" y="0"/>
                  <a:pt x="119" y="0"/>
                </a:cubicBezTo>
                <a:cubicBezTo>
                  <a:pt x="95" y="1"/>
                  <a:pt x="95" y="1"/>
                  <a:pt x="95" y="1"/>
                </a:cubicBezTo>
                <a:cubicBezTo>
                  <a:pt x="31" y="4"/>
                  <a:pt x="0" y="42"/>
                  <a:pt x="0" y="111"/>
                </a:cubicBezTo>
                <a:cubicBezTo>
                  <a:pt x="0" y="327"/>
                  <a:pt x="0" y="327"/>
                  <a:pt x="0" y="327"/>
                </a:cubicBezTo>
                <a:cubicBezTo>
                  <a:pt x="0" y="392"/>
                  <a:pt x="34" y="430"/>
                  <a:pt x="95" y="433"/>
                </a:cubicBezTo>
                <a:cubicBezTo>
                  <a:pt x="167" y="434"/>
                  <a:pt x="167" y="434"/>
                  <a:pt x="167" y="434"/>
                </a:cubicBezTo>
                <a:cubicBezTo>
                  <a:pt x="237" y="434"/>
                  <a:pt x="237" y="434"/>
                  <a:pt x="237" y="434"/>
                </a:cubicBezTo>
                <a:cubicBezTo>
                  <a:pt x="1220" y="434"/>
                  <a:pt x="1220" y="434"/>
                  <a:pt x="1220" y="434"/>
                </a:cubicBezTo>
                <a:cubicBezTo>
                  <a:pt x="1220" y="0"/>
                  <a:pt x="1220" y="0"/>
                  <a:pt x="1220" y="0"/>
                </a:cubicBezTo>
                <a:cubicBezTo>
                  <a:pt x="237" y="0"/>
                  <a:pt x="237" y="0"/>
                  <a:pt x="237" y="0"/>
                </a:cubicBezTo>
                <a:lnTo>
                  <a:pt x="191" y="0"/>
                </a:lnTo>
                <a:close/>
                <a:moveTo>
                  <a:pt x="136" y="331"/>
                </a:moveTo>
                <a:cubicBezTo>
                  <a:pt x="136" y="361"/>
                  <a:pt x="122" y="372"/>
                  <a:pt x="101" y="372"/>
                </a:cubicBezTo>
                <a:cubicBezTo>
                  <a:pt x="99" y="372"/>
                  <a:pt x="97" y="372"/>
                  <a:pt x="95" y="372"/>
                </a:cubicBezTo>
                <a:cubicBezTo>
                  <a:pt x="78" y="370"/>
                  <a:pt x="67" y="358"/>
                  <a:pt x="67" y="331"/>
                </a:cubicBezTo>
                <a:cubicBezTo>
                  <a:pt x="67" y="255"/>
                  <a:pt x="67" y="255"/>
                  <a:pt x="67" y="255"/>
                </a:cubicBezTo>
                <a:cubicBezTo>
                  <a:pt x="67" y="228"/>
                  <a:pt x="78" y="216"/>
                  <a:pt x="95" y="214"/>
                </a:cubicBezTo>
                <a:cubicBezTo>
                  <a:pt x="97" y="213"/>
                  <a:pt x="99" y="213"/>
                  <a:pt x="101" y="213"/>
                </a:cubicBezTo>
                <a:cubicBezTo>
                  <a:pt x="122" y="213"/>
                  <a:pt x="136" y="225"/>
                  <a:pt x="136" y="255"/>
                </a:cubicBezTo>
                <a:lnTo>
                  <a:pt x="136" y="331"/>
                </a:lnTo>
                <a:close/>
                <a:moveTo>
                  <a:pt x="167" y="162"/>
                </a:moveTo>
                <a:cubicBezTo>
                  <a:pt x="156" y="156"/>
                  <a:pt x="144" y="153"/>
                  <a:pt x="129" y="153"/>
                </a:cubicBezTo>
                <a:cubicBezTo>
                  <a:pt x="116" y="153"/>
                  <a:pt x="104" y="155"/>
                  <a:pt x="95" y="160"/>
                </a:cubicBezTo>
                <a:cubicBezTo>
                  <a:pt x="83" y="167"/>
                  <a:pt x="73" y="177"/>
                  <a:pt x="67" y="190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7" y="78"/>
                  <a:pt x="77" y="65"/>
                  <a:pt x="95" y="62"/>
                </a:cubicBezTo>
                <a:cubicBezTo>
                  <a:pt x="98" y="61"/>
                  <a:pt x="101" y="61"/>
                  <a:pt x="104" y="61"/>
                </a:cubicBezTo>
                <a:cubicBezTo>
                  <a:pt x="125" y="61"/>
                  <a:pt x="138" y="73"/>
                  <a:pt x="138" y="103"/>
                </a:cubicBezTo>
                <a:cubicBezTo>
                  <a:pt x="138" y="118"/>
                  <a:pt x="138" y="118"/>
                  <a:pt x="138" y="118"/>
                </a:cubicBezTo>
                <a:cubicBezTo>
                  <a:pt x="167" y="118"/>
                  <a:pt x="167" y="118"/>
                  <a:pt x="167" y="118"/>
                </a:cubicBezTo>
                <a:lnTo>
                  <a:pt x="167" y="162"/>
                </a:lnTo>
                <a:close/>
              </a:path>
            </a:pathLst>
          </a:custGeom>
          <a:solidFill>
            <a:srgbClr val="92D050"/>
          </a:solidFill>
          <a:ln w="25400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31" name="Freeform 21"/>
          <p:cNvSpPr>
            <a:spLocks/>
          </p:cNvSpPr>
          <p:nvPr/>
        </p:nvSpPr>
        <p:spPr bwMode="gray">
          <a:xfrm>
            <a:off x="8042402" y="1554957"/>
            <a:ext cx="3607199" cy="1210170"/>
          </a:xfrm>
          <a:custGeom>
            <a:avLst/>
            <a:gdLst>
              <a:gd name="T0" fmla="*/ 472 w 2849"/>
              <a:gd name="T1" fmla="*/ 0 h 999"/>
              <a:gd name="T2" fmla="*/ 472 w 2849"/>
              <a:gd name="T3" fmla="*/ 0 h 999"/>
              <a:gd name="T4" fmla="*/ 0 w 2849"/>
              <a:gd name="T5" fmla="*/ 0 h 999"/>
              <a:gd name="T6" fmla="*/ 0 w 2849"/>
              <a:gd name="T7" fmla="*/ 141 h 999"/>
              <a:gd name="T8" fmla="*/ 170 w 2849"/>
              <a:gd name="T9" fmla="*/ 141 h 999"/>
              <a:gd name="T10" fmla="*/ 314 w 2849"/>
              <a:gd name="T11" fmla="*/ 141 h 999"/>
              <a:gd name="T12" fmla="*/ 170 w 2849"/>
              <a:gd name="T13" fmla="*/ 678 h 999"/>
              <a:gd name="T14" fmla="*/ 85 w 2849"/>
              <a:gd name="T15" fmla="*/ 999 h 999"/>
              <a:gd name="T16" fmla="*/ 170 w 2849"/>
              <a:gd name="T17" fmla="*/ 999 h 999"/>
              <a:gd name="T18" fmla="*/ 170 w 2849"/>
              <a:gd name="T19" fmla="*/ 999 h 999"/>
              <a:gd name="T20" fmla="*/ 2849 w 2849"/>
              <a:gd name="T21" fmla="*/ 999 h 999"/>
              <a:gd name="T22" fmla="*/ 2849 w 2849"/>
              <a:gd name="T23" fmla="*/ 0 h 999"/>
              <a:gd name="T24" fmla="*/ 472 w 2849"/>
              <a:gd name="T25" fmla="*/ 0 h 999"/>
              <a:gd name="connsiteX0" fmla="*/ 1657 w 10000"/>
              <a:gd name="connsiteY0" fmla="*/ 0 h 10000"/>
              <a:gd name="connsiteX1" fmla="*/ 1657 w 10000"/>
              <a:gd name="connsiteY1" fmla="*/ 0 h 10000"/>
              <a:gd name="connsiteX2" fmla="*/ 0 w 10000"/>
              <a:gd name="connsiteY2" fmla="*/ 0 h 10000"/>
              <a:gd name="connsiteX3" fmla="*/ 0 w 10000"/>
              <a:gd name="connsiteY3" fmla="*/ 1411 h 10000"/>
              <a:gd name="connsiteX4" fmla="*/ 597 w 10000"/>
              <a:gd name="connsiteY4" fmla="*/ 1411 h 10000"/>
              <a:gd name="connsiteX5" fmla="*/ 1102 w 10000"/>
              <a:gd name="connsiteY5" fmla="*/ 1411 h 10000"/>
              <a:gd name="connsiteX6" fmla="*/ 597 w 10000"/>
              <a:gd name="connsiteY6" fmla="*/ 6787 h 10000"/>
              <a:gd name="connsiteX7" fmla="*/ 298 w 10000"/>
              <a:gd name="connsiteY7" fmla="*/ 10000 h 10000"/>
              <a:gd name="connsiteX8" fmla="*/ 597 w 10000"/>
              <a:gd name="connsiteY8" fmla="*/ 10000 h 10000"/>
              <a:gd name="connsiteX9" fmla="*/ 597 w 10000"/>
              <a:gd name="connsiteY9" fmla="*/ 10000 h 10000"/>
              <a:gd name="connsiteX10" fmla="*/ 10000 w 10000"/>
              <a:gd name="connsiteY10" fmla="*/ 10000 h 10000"/>
              <a:gd name="connsiteX11" fmla="*/ 6255 w 10000"/>
              <a:gd name="connsiteY11" fmla="*/ 0 h 10000"/>
              <a:gd name="connsiteX12" fmla="*/ 1657 w 10000"/>
              <a:gd name="connsiteY12" fmla="*/ 0 h 10000"/>
              <a:gd name="connsiteX0" fmla="*/ 1657 w 6255"/>
              <a:gd name="connsiteY0" fmla="*/ 0 h 10000"/>
              <a:gd name="connsiteX1" fmla="*/ 1657 w 6255"/>
              <a:gd name="connsiteY1" fmla="*/ 0 h 10000"/>
              <a:gd name="connsiteX2" fmla="*/ 0 w 6255"/>
              <a:gd name="connsiteY2" fmla="*/ 0 h 10000"/>
              <a:gd name="connsiteX3" fmla="*/ 0 w 6255"/>
              <a:gd name="connsiteY3" fmla="*/ 1411 h 10000"/>
              <a:gd name="connsiteX4" fmla="*/ 597 w 6255"/>
              <a:gd name="connsiteY4" fmla="*/ 1411 h 10000"/>
              <a:gd name="connsiteX5" fmla="*/ 1102 w 6255"/>
              <a:gd name="connsiteY5" fmla="*/ 1411 h 10000"/>
              <a:gd name="connsiteX6" fmla="*/ 597 w 6255"/>
              <a:gd name="connsiteY6" fmla="*/ 6787 h 10000"/>
              <a:gd name="connsiteX7" fmla="*/ 298 w 6255"/>
              <a:gd name="connsiteY7" fmla="*/ 10000 h 10000"/>
              <a:gd name="connsiteX8" fmla="*/ 597 w 6255"/>
              <a:gd name="connsiteY8" fmla="*/ 10000 h 10000"/>
              <a:gd name="connsiteX9" fmla="*/ 597 w 6255"/>
              <a:gd name="connsiteY9" fmla="*/ 10000 h 10000"/>
              <a:gd name="connsiteX10" fmla="*/ 6253 w 6255"/>
              <a:gd name="connsiteY10" fmla="*/ 9928 h 10000"/>
              <a:gd name="connsiteX11" fmla="*/ 6255 w 6255"/>
              <a:gd name="connsiteY11" fmla="*/ 0 h 10000"/>
              <a:gd name="connsiteX12" fmla="*/ 1657 w 6255"/>
              <a:gd name="connsiteY12" fmla="*/ 0 h 10000"/>
              <a:gd name="connsiteX0" fmla="*/ 2649 w 10000"/>
              <a:gd name="connsiteY0" fmla="*/ 0 h 10000"/>
              <a:gd name="connsiteX1" fmla="*/ 2649 w 10000"/>
              <a:gd name="connsiteY1" fmla="*/ 0 h 10000"/>
              <a:gd name="connsiteX2" fmla="*/ 0 w 10000"/>
              <a:gd name="connsiteY2" fmla="*/ 0 h 10000"/>
              <a:gd name="connsiteX3" fmla="*/ 0 w 10000"/>
              <a:gd name="connsiteY3" fmla="*/ 1411 h 10000"/>
              <a:gd name="connsiteX4" fmla="*/ 954 w 10000"/>
              <a:gd name="connsiteY4" fmla="*/ 1411 h 10000"/>
              <a:gd name="connsiteX5" fmla="*/ 1762 w 10000"/>
              <a:gd name="connsiteY5" fmla="*/ 1411 h 10000"/>
              <a:gd name="connsiteX6" fmla="*/ 954 w 10000"/>
              <a:gd name="connsiteY6" fmla="*/ 6787 h 10000"/>
              <a:gd name="connsiteX7" fmla="*/ 476 w 10000"/>
              <a:gd name="connsiteY7" fmla="*/ 10000 h 10000"/>
              <a:gd name="connsiteX8" fmla="*/ 954 w 10000"/>
              <a:gd name="connsiteY8" fmla="*/ 10000 h 10000"/>
              <a:gd name="connsiteX9" fmla="*/ 954 w 10000"/>
              <a:gd name="connsiteY9" fmla="*/ 10000 h 10000"/>
              <a:gd name="connsiteX10" fmla="*/ 9997 w 10000"/>
              <a:gd name="connsiteY10" fmla="*/ 9928 h 10000"/>
              <a:gd name="connsiteX11" fmla="*/ 10000 w 10000"/>
              <a:gd name="connsiteY11" fmla="*/ 0 h 10000"/>
              <a:gd name="connsiteX12" fmla="*/ 2649 w 10000"/>
              <a:gd name="connsiteY1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10000">
                <a:moveTo>
                  <a:pt x="2649" y="0"/>
                </a:moveTo>
                <a:lnTo>
                  <a:pt x="2649" y="0"/>
                </a:lnTo>
                <a:lnTo>
                  <a:pt x="0" y="0"/>
                </a:lnTo>
                <a:lnTo>
                  <a:pt x="0" y="1411"/>
                </a:lnTo>
                <a:lnTo>
                  <a:pt x="954" y="1411"/>
                </a:lnTo>
                <a:lnTo>
                  <a:pt x="1762" y="1411"/>
                </a:lnTo>
                <a:lnTo>
                  <a:pt x="954" y="6787"/>
                </a:lnTo>
                <a:cubicBezTo>
                  <a:pt x="795" y="7858"/>
                  <a:pt x="636" y="8929"/>
                  <a:pt x="476" y="10000"/>
                </a:cubicBezTo>
                <a:lnTo>
                  <a:pt x="954" y="10000"/>
                </a:lnTo>
                <a:lnTo>
                  <a:pt x="954" y="10000"/>
                </a:lnTo>
                <a:lnTo>
                  <a:pt x="9997" y="9928"/>
                </a:lnTo>
                <a:cubicBezTo>
                  <a:pt x="9998" y="6619"/>
                  <a:pt x="9999" y="3309"/>
                  <a:pt x="10000" y="0"/>
                </a:cubicBezTo>
                <a:lnTo>
                  <a:pt x="2649" y="0"/>
                </a:lnTo>
                <a:close/>
              </a:path>
            </a:pathLst>
          </a:custGeom>
          <a:solidFill>
            <a:schemeClr val="accent1"/>
          </a:solidFill>
          <a:ln w="25400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33" name="Freeform 8"/>
          <p:cNvSpPr>
            <a:spLocks noEditPoints="1"/>
          </p:cNvSpPr>
          <p:nvPr/>
        </p:nvSpPr>
        <p:spPr bwMode="gray">
          <a:xfrm>
            <a:off x="8092484" y="3060868"/>
            <a:ext cx="3557117" cy="1224322"/>
          </a:xfrm>
          <a:custGeom>
            <a:avLst/>
            <a:gdLst/>
            <a:ahLst/>
            <a:cxnLst>
              <a:cxn ang="0">
                <a:pos x="76" y="4"/>
              </a:cxn>
              <a:cxn ang="0">
                <a:pos x="76" y="4"/>
              </a:cxn>
              <a:cxn ang="0">
                <a:pos x="0" y="107"/>
              </a:cxn>
              <a:cxn ang="0">
                <a:pos x="0" y="120"/>
              </a:cxn>
              <a:cxn ang="0">
                <a:pos x="41" y="206"/>
              </a:cxn>
              <a:cxn ang="0">
                <a:pos x="0" y="294"/>
              </a:cxn>
              <a:cxn ang="0">
                <a:pos x="0" y="327"/>
              </a:cxn>
              <a:cxn ang="0">
                <a:pos x="76" y="431"/>
              </a:cxn>
              <a:cxn ang="0">
                <a:pos x="104" y="434"/>
              </a:cxn>
              <a:cxn ang="0">
                <a:pos x="984" y="434"/>
              </a:cxn>
              <a:cxn ang="0">
                <a:pos x="984" y="0"/>
              </a:cxn>
              <a:cxn ang="0">
                <a:pos x="105" y="0"/>
              </a:cxn>
              <a:cxn ang="0">
                <a:pos x="76" y="4"/>
              </a:cxn>
              <a:cxn ang="0">
                <a:pos x="142" y="325"/>
              </a:cxn>
              <a:cxn ang="0">
                <a:pos x="104" y="373"/>
              </a:cxn>
              <a:cxn ang="0">
                <a:pos x="76" y="361"/>
              </a:cxn>
              <a:cxn ang="0">
                <a:pos x="67" y="325"/>
              </a:cxn>
              <a:cxn ang="0">
                <a:pos x="67" y="286"/>
              </a:cxn>
              <a:cxn ang="0">
                <a:pos x="76" y="250"/>
              </a:cxn>
              <a:cxn ang="0">
                <a:pos x="104" y="238"/>
              </a:cxn>
              <a:cxn ang="0">
                <a:pos x="142" y="286"/>
              </a:cxn>
              <a:cxn ang="0">
                <a:pos x="142" y="325"/>
              </a:cxn>
              <a:cxn ang="0">
                <a:pos x="142" y="110"/>
              </a:cxn>
              <a:cxn ang="0">
                <a:pos x="142" y="133"/>
              </a:cxn>
              <a:cxn ang="0">
                <a:pos x="104" y="178"/>
              </a:cxn>
              <a:cxn ang="0">
                <a:pos x="76" y="167"/>
              </a:cxn>
              <a:cxn ang="0">
                <a:pos x="67" y="133"/>
              </a:cxn>
              <a:cxn ang="0">
                <a:pos x="67" y="110"/>
              </a:cxn>
              <a:cxn ang="0">
                <a:pos x="76" y="73"/>
              </a:cxn>
              <a:cxn ang="0">
                <a:pos x="104" y="61"/>
              </a:cxn>
              <a:cxn ang="0">
                <a:pos x="142" y="110"/>
              </a:cxn>
            </a:cxnLst>
            <a:rect l="0" t="0" r="r" b="b"/>
            <a:pathLst>
              <a:path w="984" h="434">
                <a:moveTo>
                  <a:pt x="76" y="4"/>
                </a:moveTo>
                <a:cubicBezTo>
                  <a:pt x="76" y="4"/>
                  <a:pt x="76" y="4"/>
                  <a:pt x="76" y="4"/>
                </a:cubicBezTo>
                <a:cubicBezTo>
                  <a:pt x="27" y="13"/>
                  <a:pt x="0" y="50"/>
                  <a:pt x="0" y="107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62"/>
                  <a:pt x="14" y="191"/>
                  <a:pt x="41" y="206"/>
                </a:cubicBezTo>
                <a:cubicBezTo>
                  <a:pt x="12" y="222"/>
                  <a:pt x="0" y="253"/>
                  <a:pt x="0" y="294"/>
                </a:cubicBezTo>
                <a:cubicBezTo>
                  <a:pt x="0" y="327"/>
                  <a:pt x="0" y="327"/>
                  <a:pt x="0" y="327"/>
                </a:cubicBezTo>
                <a:cubicBezTo>
                  <a:pt x="0" y="384"/>
                  <a:pt x="33" y="420"/>
                  <a:pt x="76" y="431"/>
                </a:cubicBezTo>
                <a:cubicBezTo>
                  <a:pt x="80" y="432"/>
                  <a:pt x="76" y="432"/>
                  <a:pt x="104" y="434"/>
                </a:cubicBezTo>
                <a:cubicBezTo>
                  <a:pt x="984" y="434"/>
                  <a:pt x="984" y="434"/>
                  <a:pt x="984" y="434"/>
                </a:cubicBezTo>
                <a:cubicBezTo>
                  <a:pt x="984" y="0"/>
                  <a:pt x="984" y="0"/>
                  <a:pt x="984" y="0"/>
                </a:cubicBezTo>
                <a:cubicBezTo>
                  <a:pt x="105" y="0"/>
                  <a:pt x="105" y="0"/>
                  <a:pt x="105" y="0"/>
                </a:cubicBezTo>
                <a:lnTo>
                  <a:pt x="76" y="4"/>
                </a:lnTo>
                <a:close/>
                <a:moveTo>
                  <a:pt x="142" y="325"/>
                </a:moveTo>
                <a:cubicBezTo>
                  <a:pt x="141" y="363"/>
                  <a:pt x="125" y="373"/>
                  <a:pt x="104" y="373"/>
                </a:cubicBezTo>
                <a:cubicBezTo>
                  <a:pt x="93" y="373"/>
                  <a:pt x="83" y="370"/>
                  <a:pt x="76" y="361"/>
                </a:cubicBezTo>
                <a:cubicBezTo>
                  <a:pt x="70" y="354"/>
                  <a:pt x="67" y="342"/>
                  <a:pt x="67" y="325"/>
                </a:cubicBezTo>
                <a:cubicBezTo>
                  <a:pt x="67" y="286"/>
                  <a:pt x="67" y="286"/>
                  <a:pt x="67" y="286"/>
                </a:cubicBezTo>
                <a:cubicBezTo>
                  <a:pt x="67" y="270"/>
                  <a:pt x="70" y="258"/>
                  <a:pt x="76" y="250"/>
                </a:cubicBezTo>
                <a:cubicBezTo>
                  <a:pt x="82" y="242"/>
                  <a:pt x="92" y="238"/>
                  <a:pt x="104" y="238"/>
                </a:cubicBezTo>
                <a:cubicBezTo>
                  <a:pt x="128" y="238"/>
                  <a:pt x="142" y="253"/>
                  <a:pt x="142" y="286"/>
                </a:cubicBezTo>
                <a:lnTo>
                  <a:pt x="142" y="325"/>
                </a:lnTo>
                <a:close/>
                <a:moveTo>
                  <a:pt x="142" y="110"/>
                </a:moveTo>
                <a:cubicBezTo>
                  <a:pt x="142" y="133"/>
                  <a:pt x="142" y="133"/>
                  <a:pt x="142" y="133"/>
                </a:cubicBezTo>
                <a:cubicBezTo>
                  <a:pt x="142" y="167"/>
                  <a:pt x="125" y="178"/>
                  <a:pt x="104" y="178"/>
                </a:cubicBezTo>
                <a:cubicBezTo>
                  <a:pt x="93" y="178"/>
                  <a:pt x="83" y="175"/>
                  <a:pt x="76" y="167"/>
                </a:cubicBezTo>
                <a:cubicBezTo>
                  <a:pt x="70" y="160"/>
                  <a:pt x="67" y="149"/>
                  <a:pt x="67" y="133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7" y="92"/>
                  <a:pt x="70" y="80"/>
                  <a:pt x="76" y="73"/>
                </a:cubicBezTo>
                <a:cubicBezTo>
                  <a:pt x="83" y="64"/>
                  <a:pt x="93" y="61"/>
                  <a:pt x="104" y="61"/>
                </a:cubicBezTo>
                <a:cubicBezTo>
                  <a:pt x="125" y="61"/>
                  <a:pt x="142" y="72"/>
                  <a:pt x="142" y="11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25400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35" name="Freeform 7"/>
          <p:cNvSpPr>
            <a:spLocks noEditPoints="1"/>
          </p:cNvSpPr>
          <p:nvPr/>
        </p:nvSpPr>
        <p:spPr bwMode="gray">
          <a:xfrm>
            <a:off x="7999790" y="4546342"/>
            <a:ext cx="3649589" cy="1255177"/>
          </a:xfrm>
          <a:custGeom>
            <a:avLst/>
            <a:gdLst/>
            <a:ahLst/>
            <a:cxnLst>
              <a:cxn ang="0">
                <a:pos x="74" y="0"/>
              </a:cxn>
              <a:cxn ang="0">
                <a:pos x="0" y="107"/>
              </a:cxn>
              <a:cxn ang="0">
                <a:pos x="0" y="184"/>
              </a:cxn>
              <a:cxn ang="0">
                <a:pos x="74" y="281"/>
              </a:cxn>
              <a:cxn ang="0">
                <a:pos x="74" y="281"/>
              </a:cxn>
              <a:cxn ang="0">
                <a:pos x="135" y="244"/>
              </a:cxn>
              <a:cxn ang="0">
                <a:pos x="135" y="321"/>
              </a:cxn>
              <a:cxn ang="0">
                <a:pos x="99" y="373"/>
              </a:cxn>
              <a:cxn ang="0">
                <a:pos x="74" y="364"/>
              </a:cxn>
              <a:cxn ang="0">
                <a:pos x="64" y="331"/>
              </a:cxn>
              <a:cxn ang="0">
                <a:pos x="64" y="316"/>
              </a:cxn>
              <a:cxn ang="0">
                <a:pos x="1" y="316"/>
              </a:cxn>
              <a:cxn ang="0">
                <a:pos x="1" y="327"/>
              </a:cxn>
              <a:cxn ang="0">
                <a:pos x="74" y="433"/>
              </a:cxn>
              <a:cxn ang="0">
                <a:pos x="982" y="433"/>
              </a:cxn>
              <a:cxn ang="0">
                <a:pos x="982" y="0"/>
              </a:cxn>
              <a:cxn ang="0">
                <a:pos x="74" y="0"/>
              </a:cxn>
              <a:cxn ang="0">
                <a:pos x="101" y="62"/>
              </a:cxn>
              <a:cxn ang="0">
                <a:pos x="135" y="103"/>
              </a:cxn>
              <a:cxn ang="0">
                <a:pos x="135" y="179"/>
              </a:cxn>
              <a:cxn ang="0">
                <a:pos x="101" y="221"/>
              </a:cxn>
              <a:cxn ang="0">
                <a:pos x="74" y="209"/>
              </a:cxn>
              <a:cxn ang="0">
                <a:pos x="67" y="179"/>
              </a:cxn>
              <a:cxn ang="0">
                <a:pos x="67" y="103"/>
              </a:cxn>
              <a:cxn ang="0">
                <a:pos x="74" y="73"/>
              </a:cxn>
              <a:cxn ang="0">
                <a:pos x="101" y="62"/>
              </a:cxn>
            </a:cxnLst>
            <a:rect l="0" t="0" r="r" b="b"/>
            <a:pathLst>
              <a:path w="982" h="433">
                <a:moveTo>
                  <a:pt x="74" y="0"/>
                </a:moveTo>
                <a:cubicBezTo>
                  <a:pt x="26" y="10"/>
                  <a:pt x="0" y="49"/>
                  <a:pt x="0" y="107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247"/>
                  <a:pt x="25" y="281"/>
                  <a:pt x="74" y="281"/>
                </a:cubicBezTo>
                <a:cubicBezTo>
                  <a:pt x="74" y="281"/>
                  <a:pt x="74" y="281"/>
                  <a:pt x="74" y="281"/>
                </a:cubicBezTo>
                <a:cubicBezTo>
                  <a:pt x="103" y="281"/>
                  <a:pt x="124" y="268"/>
                  <a:pt x="135" y="244"/>
                </a:cubicBezTo>
                <a:cubicBezTo>
                  <a:pt x="135" y="321"/>
                  <a:pt x="135" y="321"/>
                  <a:pt x="135" y="321"/>
                </a:cubicBezTo>
                <a:cubicBezTo>
                  <a:pt x="135" y="361"/>
                  <a:pt x="122" y="373"/>
                  <a:pt x="99" y="373"/>
                </a:cubicBezTo>
                <a:cubicBezTo>
                  <a:pt x="88" y="373"/>
                  <a:pt x="80" y="370"/>
                  <a:pt x="74" y="364"/>
                </a:cubicBezTo>
                <a:cubicBezTo>
                  <a:pt x="68" y="357"/>
                  <a:pt x="64" y="347"/>
                  <a:pt x="64" y="331"/>
                </a:cubicBezTo>
                <a:cubicBezTo>
                  <a:pt x="64" y="316"/>
                  <a:pt x="64" y="316"/>
                  <a:pt x="64" y="316"/>
                </a:cubicBezTo>
                <a:cubicBezTo>
                  <a:pt x="1" y="316"/>
                  <a:pt x="1" y="316"/>
                  <a:pt x="1" y="316"/>
                </a:cubicBezTo>
                <a:cubicBezTo>
                  <a:pt x="1" y="327"/>
                  <a:pt x="1" y="327"/>
                  <a:pt x="1" y="327"/>
                </a:cubicBezTo>
                <a:cubicBezTo>
                  <a:pt x="1" y="385"/>
                  <a:pt x="26" y="424"/>
                  <a:pt x="74" y="433"/>
                </a:cubicBezTo>
                <a:cubicBezTo>
                  <a:pt x="982" y="433"/>
                  <a:pt x="982" y="433"/>
                  <a:pt x="982" y="433"/>
                </a:cubicBezTo>
                <a:cubicBezTo>
                  <a:pt x="982" y="0"/>
                  <a:pt x="982" y="0"/>
                  <a:pt x="982" y="0"/>
                </a:cubicBezTo>
                <a:cubicBezTo>
                  <a:pt x="74" y="0"/>
                  <a:pt x="74" y="0"/>
                  <a:pt x="74" y="0"/>
                </a:cubicBezTo>
                <a:close/>
                <a:moveTo>
                  <a:pt x="101" y="62"/>
                </a:moveTo>
                <a:cubicBezTo>
                  <a:pt x="122" y="62"/>
                  <a:pt x="135" y="73"/>
                  <a:pt x="135" y="103"/>
                </a:cubicBezTo>
                <a:cubicBezTo>
                  <a:pt x="135" y="179"/>
                  <a:pt x="135" y="179"/>
                  <a:pt x="135" y="179"/>
                </a:cubicBezTo>
                <a:cubicBezTo>
                  <a:pt x="135" y="209"/>
                  <a:pt x="122" y="221"/>
                  <a:pt x="101" y="221"/>
                </a:cubicBezTo>
                <a:cubicBezTo>
                  <a:pt x="89" y="221"/>
                  <a:pt x="80" y="217"/>
                  <a:pt x="74" y="209"/>
                </a:cubicBezTo>
                <a:cubicBezTo>
                  <a:pt x="69" y="202"/>
                  <a:pt x="67" y="192"/>
                  <a:pt x="67" y="179"/>
                </a:cubicBezTo>
                <a:cubicBezTo>
                  <a:pt x="67" y="103"/>
                  <a:pt x="67" y="103"/>
                  <a:pt x="67" y="103"/>
                </a:cubicBezTo>
                <a:cubicBezTo>
                  <a:pt x="67" y="89"/>
                  <a:pt x="69" y="80"/>
                  <a:pt x="74" y="73"/>
                </a:cubicBezTo>
                <a:cubicBezTo>
                  <a:pt x="80" y="65"/>
                  <a:pt x="89" y="62"/>
                  <a:pt x="101" y="62"/>
                </a:cubicBezTo>
                <a:close/>
              </a:path>
            </a:pathLst>
          </a:custGeom>
          <a:solidFill>
            <a:srgbClr val="00B0F0"/>
          </a:solidFill>
          <a:ln w="25400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37" name="Rechteck 19"/>
          <p:cNvSpPr/>
          <p:nvPr/>
        </p:nvSpPr>
        <p:spPr bwMode="gray">
          <a:xfrm>
            <a:off x="4602219" y="1794602"/>
            <a:ext cx="3823151" cy="73558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ONLINE 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MEVZUAT GÜNCELLEME</a:t>
            </a:r>
          </a:p>
        </p:txBody>
      </p:sp>
      <p:sp>
        <p:nvSpPr>
          <p:cNvPr id="40" name="Rechteck 19"/>
          <p:cNvSpPr/>
          <p:nvPr/>
        </p:nvSpPr>
        <p:spPr bwMode="gray">
          <a:xfrm>
            <a:off x="8560526" y="1794602"/>
            <a:ext cx="3220391" cy="73558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ONLINE 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MSDS GÜNCELLEME</a:t>
            </a:r>
          </a:p>
        </p:txBody>
      </p:sp>
      <p:sp>
        <p:nvSpPr>
          <p:cNvPr id="41" name="Rechteck 19"/>
          <p:cNvSpPr/>
          <p:nvPr/>
        </p:nvSpPr>
        <p:spPr bwMode="gray">
          <a:xfrm>
            <a:off x="944540" y="3255978"/>
            <a:ext cx="3888716" cy="73558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ONLINE </a:t>
            </a:r>
            <a:r>
              <a:rPr kumimoji="0" lang="tr-TR" sz="1400" b="0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(İK PROGRAMLARINDAN)  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PERSONEL GÜNCELLEME</a:t>
            </a:r>
          </a:p>
        </p:txBody>
      </p:sp>
      <p:sp>
        <p:nvSpPr>
          <p:cNvPr id="42" name="Rechteck 19"/>
          <p:cNvSpPr/>
          <p:nvPr/>
        </p:nvSpPr>
        <p:spPr bwMode="gray">
          <a:xfrm>
            <a:off x="4758981" y="3282600"/>
            <a:ext cx="4084692" cy="73558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ONLINE VE DOSYADAN</a:t>
            </a:r>
            <a:r>
              <a:rPr kumimoji="0" lang="tr-TR" sz="14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 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ODYOMETRİ AKTARMA</a:t>
            </a:r>
          </a:p>
        </p:txBody>
      </p:sp>
      <p:sp>
        <p:nvSpPr>
          <p:cNvPr id="43" name="Rechteck 19"/>
          <p:cNvSpPr/>
          <p:nvPr/>
        </p:nvSpPr>
        <p:spPr bwMode="gray">
          <a:xfrm>
            <a:off x="8640873" y="3282600"/>
            <a:ext cx="3324703" cy="73558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DOSYADAN TOPLU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DİCOM AKTARMA</a:t>
            </a:r>
            <a:endParaRPr kumimoji="0" lang="tr-TR" sz="2200" b="1" i="0" u="none" strike="noStrike" kern="0" cap="none" spc="0" normalizeH="0" baseline="0" noProof="0" dirty="0">
              <a:ln>
                <a:noFill/>
              </a:ln>
              <a:solidFill>
                <a:srgbClr val="F8F8F8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</a:endParaRPr>
          </a:p>
        </p:txBody>
      </p:sp>
      <p:sp>
        <p:nvSpPr>
          <p:cNvPr id="44" name="Rechteck 19"/>
          <p:cNvSpPr/>
          <p:nvPr/>
        </p:nvSpPr>
        <p:spPr bwMode="gray">
          <a:xfrm>
            <a:off x="970668" y="4793283"/>
            <a:ext cx="3631551" cy="73558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DOSYADAN TOPLU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LABORATUVAR AKTARMA</a:t>
            </a:r>
          </a:p>
        </p:txBody>
      </p:sp>
      <p:sp>
        <p:nvSpPr>
          <p:cNvPr id="45" name="Rechteck 19"/>
          <p:cNvSpPr/>
          <p:nvPr/>
        </p:nvSpPr>
        <p:spPr bwMode="gray">
          <a:xfrm>
            <a:off x="4732855" y="4819905"/>
            <a:ext cx="3359629" cy="73558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DOSYADAN TOPLU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PERSONEL AKTARMA</a:t>
            </a:r>
          </a:p>
        </p:txBody>
      </p:sp>
      <p:sp>
        <p:nvSpPr>
          <p:cNvPr id="46" name="Rechteck 19"/>
          <p:cNvSpPr/>
          <p:nvPr/>
        </p:nvSpPr>
        <p:spPr bwMode="gray">
          <a:xfrm>
            <a:off x="8640875" y="4819905"/>
            <a:ext cx="3140043" cy="96949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DOSYADAN TOPLU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FOTOĞRAF AKTARMA</a:t>
            </a:r>
          </a:p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rPr>
              <a:t>(TT veya İşyeri Sicil)</a:t>
            </a:r>
          </a:p>
        </p:txBody>
      </p:sp>
      <p:sp>
        <p:nvSpPr>
          <p:cNvPr id="22" name="Textplatzhalter 5"/>
          <p:cNvSpPr txBox="1">
            <a:spLocks/>
          </p:cNvSpPr>
          <p:nvPr/>
        </p:nvSpPr>
        <p:spPr bwMode="gray">
          <a:xfrm>
            <a:off x="447675" y="1005604"/>
            <a:ext cx="11333243" cy="331347"/>
          </a:xfrm>
          <a:prstGeom prst="rect">
            <a:avLst/>
          </a:prstGeom>
        </p:spPr>
        <p:txBody>
          <a:bodyPr vert="horz" lIns="10800" tIns="0" rIns="0" bIns="0" rtlCol="0" anchor="t" anchorCtr="0">
            <a:noAutofit/>
          </a:bodyPr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None/>
              <a:defRPr sz="2200" kern="1200">
                <a:solidFill>
                  <a:srgbClr val="7F7F7F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8038" indent="-27305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1088" indent="-17780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8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688" indent="-17780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875" indent="-179388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Yazılıma Kullanıcı Tarafından Girilmesi Gereken Veriler Online Olarak veya Dosyadan Toplu Olarak Aktarılmaktadır…</a:t>
            </a:r>
          </a:p>
        </p:txBody>
      </p:sp>
    </p:spTree>
    <p:extLst>
      <p:ext uri="{BB962C8B-B14F-4D97-AF65-F5344CB8AC3E}">
        <p14:creationId xmlns:p14="http://schemas.microsoft.com/office/powerpoint/2010/main" val="1480384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 bwMode="gray">
          <a:xfrm>
            <a:off x="350789" y="410830"/>
            <a:ext cx="11133349" cy="593903"/>
          </a:xfrm>
        </p:spPr>
        <p:txBody>
          <a:bodyPr/>
          <a:lstStyle/>
          <a:p>
            <a:r>
              <a:rPr lang="tr-TR" b="1" dirty="0"/>
              <a:t>DRUZONLINE İSG YARDIMCI PROGRAMLARI</a:t>
            </a:r>
            <a:endParaRPr lang="en-US" b="1" dirty="0"/>
          </a:p>
        </p:txBody>
      </p:sp>
      <p:grpSp>
        <p:nvGrpSpPr>
          <p:cNvPr id="79" name="Gruppieren 78"/>
          <p:cNvGrpSpPr/>
          <p:nvPr/>
        </p:nvGrpSpPr>
        <p:grpSpPr bwMode="gray">
          <a:xfrm>
            <a:off x="6086059" y="1304598"/>
            <a:ext cx="1591355" cy="1664776"/>
            <a:chOff x="2459232" y="2014424"/>
            <a:chExt cx="1691014" cy="1664776"/>
          </a:xfrm>
        </p:grpSpPr>
        <p:sp>
          <p:nvSpPr>
            <p:cNvPr id="82" name="Freeform 7"/>
            <p:cNvSpPr>
              <a:spLocks/>
            </p:cNvSpPr>
            <p:nvPr/>
          </p:nvSpPr>
          <p:spPr bwMode="gray">
            <a:xfrm>
              <a:off x="2459233" y="2014424"/>
              <a:ext cx="1691013" cy="757996"/>
            </a:xfrm>
            <a:custGeom>
              <a:avLst/>
              <a:gdLst>
                <a:gd name="T0" fmla="*/ 2644 w 5285"/>
                <a:gd name="T1" fmla="*/ 2369 h 2369"/>
                <a:gd name="T2" fmla="*/ 0 w 5285"/>
                <a:gd name="T3" fmla="*/ 1058 h 2369"/>
                <a:gd name="T4" fmla="*/ 2644 w 5285"/>
                <a:gd name="T5" fmla="*/ 0 h 2369"/>
                <a:gd name="T6" fmla="*/ 5285 w 5285"/>
                <a:gd name="T7" fmla="*/ 1058 h 2369"/>
                <a:gd name="T8" fmla="*/ 2644 w 5285"/>
                <a:gd name="T9" fmla="*/ 2369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5" h="2369">
                  <a:moveTo>
                    <a:pt x="2644" y="2369"/>
                  </a:moveTo>
                  <a:lnTo>
                    <a:pt x="0" y="1058"/>
                  </a:lnTo>
                  <a:lnTo>
                    <a:pt x="2644" y="0"/>
                  </a:lnTo>
                  <a:lnTo>
                    <a:pt x="5285" y="1058"/>
                  </a:lnTo>
                  <a:lnTo>
                    <a:pt x="2644" y="236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  <p:sp>
          <p:nvSpPr>
            <p:cNvPr id="83" name="Freeform 8"/>
            <p:cNvSpPr>
              <a:spLocks/>
            </p:cNvSpPr>
            <p:nvPr/>
          </p:nvSpPr>
          <p:spPr bwMode="gray">
            <a:xfrm>
              <a:off x="2459232" y="2352946"/>
              <a:ext cx="845987" cy="1326254"/>
            </a:xfrm>
            <a:custGeom>
              <a:avLst/>
              <a:gdLst>
                <a:gd name="T0" fmla="*/ 2644 w 2644"/>
                <a:gd name="T1" fmla="*/ 4145 h 4145"/>
                <a:gd name="T2" fmla="*/ 0 w 2644"/>
                <a:gd name="T3" fmla="*/ 2898 h 4145"/>
                <a:gd name="T4" fmla="*/ 0 w 2644"/>
                <a:gd name="T5" fmla="*/ 0 h 4145"/>
                <a:gd name="T6" fmla="*/ 2644 w 2644"/>
                <a:gd name="T7" fmla="*/ 1311 h 4145"/>
                <a:gd name="T8" fmla="*/ 2644 w 2644"/>
                <a:gd name="T9" fmla="*/ 4145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4" h="4145">
                  <a:moveTo>
                    <a:pt x="2644" y="4145"/>
                  </a:moveTo>
                  <a:lnTo>
                    <a:pt x="0" y="2898"/>
                  </a:lnTo>
                  <a:lnTo>
                    <a:pt x="0" y="0"/>
                  </a:lnTo>
                  <a:lnTo>
                    <a:pt x="2644" y="1311"/>
                  </a:lnTo>
                  <a:lnTo>
                    <a:pt x="2644" y="4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144000" bIns="0" numCol="1" anchor="ctr" anchorCtr="0" compatLnSpc="1">
              <a:prstTxWarp prst="textNoShape">
                <a:avLst/>
              </a:prstTxWarp>
              <a:scene3d>
                <a:camera prst="orthographicFront">
                  <a:rot lat="2100000" lon="2400000" rev="0"/>
                </a:camera>
                <a:lightRig rig="harsh" dir="t">
                  <a:rot lat="0" lon="0" rev="9600000"/>
                </a:lightRig>
              </a:scene3d>
              <a:sp3d extrusionH="57150" prstMaterial="plastic">
                <a:bevelT w="31750" h="38100" prst="coolSlant"/>
              </a:sp3d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72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 rotWithShape="0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  <a:cs typeface="Arial" panose="020B0604020202020204" pitchFamily="34" charset="0"/>
                </a:rPr>
                <a:t>1</a:t>
              </a:r>
            </a:p>
          </p:txBody>
        </p:sp>
        <p:sp>
          <p:nvSpPr>
            <p:cNvPr id="84" name="Freeform 9"/>
            <p:cNvSpPr>
              <a:spLocks/>
            </p:cNvSpPr>
            <p:nvPr/>
          </p:nvSpPr>
          <p:spPr bwMode="gray">
            <a:xfrm>
              <a:off x="3305219" y="2351910"/>
              <a:ext cx="845027" cy="1326254"/>
            </a:xfrm>
            <a:custGeom>
              <a:avLst/>
              <a:gdLst>
                <a:gd name="T0" fmla="*/ 2641 w 2641"/>
                <a:gd name="T1" fmla="*/ 0 h 4145"/>
                <a:gd name="T2" fmla="*/ 0 w 2641"/>
                <a:gd name="T3" fmla="*/ 1311 h 4145"/>
                <a:gd name="T4" fmla="*/ 0 w 2641"/>
                <a:gd name="T5" fmla="*/ 4145 h 4145"/>
                <a:gd name="T6" fmla="*/ 2641 w 2641"/>
                <a:gd name="T7" fmla="*/ 2834 h 4145"/>
                <a:gd name="T8" fmla="*/ 2641 w 2641"/>
                <a:gd name="T9" fmla="*/ 0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1" h="4145">
                  <a:moveTo>
                    <a:pt x="2641" y="0"/>
                  </a:moveTo>
                  <a:lnTo>
                    <a:pt x="0" y="1311"/>
                  </a:lnTo>
                  <a:lnTo>
                    <a:pt x="0" y="4145"/>
                  </a:lnTo>
                  <a:lnTo>
                    <a:pt x="2641" y="2834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</p:grpSp>
      <p:sp>
        <p:nvSpPr>
          <p:cNvPr id="80" name="Rectangle 10"/>
          <p:cNvSpPr>
            <a:spLocks noChangeArrowheads="1"/>
          </p:cNvSpPr>
          <p:nvPr/>
        </p:nvSpPr>
        <p:spPr bwMode="gray">
          <a:xfrm>
            <a:off x="0" y="1643120"/>
            <a:ext cx="6086059" cy="92725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24000" tIns="3600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de-DE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Belge Tasarım Editörü</a:t>
            </a:r>
          </a:p>
        </p:txBody>
      </p:sp>
      <p:grpSp>
        <p:nvGrpSpPr>
          <p:cNvPr id="71" name="Gruppieren 70"/>
          <p:cNvGrpSpPr/>
          <p:nvPr/>
        </p:nvGrpSpPr>
        <p:grpSpPr bwMode="gray">
          <a:xfrm>
            <a:off x="8214291" y="2756860"/>
            <a:ext cx="1591354" cy="1664776"/>
            <a:chOff x="2459233" y="2014424"/>
            <a:chExt cx="1691013" cy="1664776"/>
          </a:xfrm>
        </p:grpSpPr>
        <p:sp>
          <p:nvSpPr>
            <p:cNvPr id="76" name="Freeform 7"/>
            <p:cNvSpPr>
              <a:spLocks/>
            </p:cNvSpPr>
            <p:nvPr/>
          </p:nvSpPr>
          <p:spPr bwMode="gray">
            <a:xfrm>
              <a:off x="2459233" y="2014424"/>
              <a:ext cx="1691013" cy="757996"/>
            </a:xfrm>
            <a:custGeom>
              <a:avLst/>
              <a:gdLst>
                <a:gd name="T0" fmla="*/ 2644 w 5285"/>
                <a:gd name="T1" fmla="*/ 2369 h 2369"/>
                <a:gd name="T2" fmla="*/ 0 w 5285"/>
                <a:gd name="T3" fmla="*/ 1058 h 2369"/>
                <a:gd name="T4" fmla="*/ 2644 w 5285"/>
                <a:gd name="T5" fmla="*/ 0 h 2369"/>
                <a:gd name="T6" fmla="*/ 5285 w 5285"/>
                <a:gd name="T7" fmla="*/ 1058 h 2369"/>
                <a:gd name="T8" fmla="*/ 2644 w 5285"/>
                <a:gd name="T9" fmla="*/ 2369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5" h="2369">
                  <a:moveTo>
                    <a:pt x="2644" y="2369"/>
                  </a:moveTo>
                  <a:lnTo>
                    <a:pt x="0" y="1058"/>
                  </a:lnTo>
                  <a:lnTo>
                    <a:pt x="2644" y="0"/>
                  </a:lnTo>
                  <a:lnTo>
                    <a:pt x="5285" y="1058"/>
                  </a:lnTo>
                  <a:lnTo>
                    <a:pt x="2644" y="236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  <p:sp>
          <p:nvSpPr>
            <p:cNvPr id="77" name="Freeform 8"/>
            <p:cNvSpPr>
              <a:spLocks/>
            </p:cNvSpPr>
            <p:nvPr/>
          </p:nvSpPr>
          <p:spPr bwMode="gray">
            <a:xfrm>
              <a:off x="2459233" y="2352946"/>
              <a:ext cx="845987" cy="1326254"/>
            </a:xfrm>
            <a:custGeom>
              <a:avLst/>
              <a:gdLst>
                <a:gd name="T0" fmla="*/ 2644 w 2644"/>
                <a:gd name="T1" fmla="*/ 4145 h 4145"/>
                <a:gd name="T2" fmla="*/ 0 w 2644"/>
                <a:gd name="T3" fmla="*/ 2898 h 4145"/>
                <a:gd name="T4" fmla="*/ 0 w 2644"/>
                <a:gd name="T5" fmla="*/ 0 h 4145"/>
                <a:gd name="T6" fmla="*/ 2644 w 2644"/>
                <a:gd name="T7" fmla="*/ 1311 h 4145"/>
                <a:gd name="T8" fmla="*/ 2644 w 2644"/>
                <a:gd name="T9" fmla="*/ 4145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4" h="4145">
                  <a:moveTo>
                    <a:pt x="2644" y="4145"/>
                  </a:moveTo>
                  <a:lnTo>
                    <a:pt x="0" y="2898"/>
                  </a:lnTo>
                  <a:lnTo>
                    <a:pt x="0" y="0"/>
                  </a:lnTo>
                  <a:lnTo>
                    <a:pt x="2644" y="1311"/>
                  </a:lnTo>
                  <a:lnTo>
                    <a:pt x="2644" y="414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144000" bIns="0" numCol="1" anchor="ctr" anchorCtr="0" compatLnSpc="1">
              <a:prstTxWarp prst="textNoShape">
                <a:avLst/>
              </a:prstTxWarp>
              <a:scene3d>
                <a:camera prst="orthographicFront">
                  <a:rot lat="2100000" lon="2400000" rev="0"/>
                </a:camera>
                <a:lightRig rig="harsh" dir="t">
                  <a:rot lat="0" lon="0" rev="9600000"/>
                </a:lightRig>
              </a:scene3d>
              <a:sp3d extrusionH="57150" prstMaterial="plastic">
                <a:bevelT w="31750" h="38100" prst="coolSlant"/>
              </a:sp3d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72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 rotWithShape="0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78" name="Freeform 9"/>
            <p:cNvSpPr>
              <a:spLocks/>
            </p:cNvSpPr>
            <p:nvPr/>
          </p:nvSpPr>
          <p:spPr bwMode="gray">
            <a:xfrm>
              <a:off x="3305219" y="2351910"/>
              <a:ext cx="845027" cy="1326254"/>
            </a:xfrm>
            <a:custGeom>
              <a:avLst/>
              <a:gdLst>
                <a:gd name="T0" fmla="*/ 2641 w 2641"/>
                <a:gd name="T1" fmla="*/ 0 h 4145"/>
                <a:gd name="T2" fmla="*/ 0 w 2641"/>
                <a:gd name="T3" fmla="*/ 1311 h 4145"/>
                <a:gd name="T4" fmla="*/ 0 w 2641"/>
                <a:gd name="T5" fmla="*/ 4145 h 4145"/>
                <a:gd name="T6" fmla="*/ 2641 w 2641"/>
                <a:gd name="T7" fmla="*/ 2834 h 4145"/>
                <a:gd name="T8" fmla="*/ 2641 w 2641"/>
                <a:gd name="T9" fmla="*/ 0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1" h="4145">
                  <a:moveTo>
                    <a:pt x="2641" y="0"/>
                  </a:moveTo>
                  <a:lnTo>
                    <a:pt x="0" y="1311"/>
                  </a:lnTo>
                  <a:lnTo>
                    <a:pt x="0" y="4145"/>
                  </a:lnTo>
                  <a:lnTo>
                    <a:pt x="2641" y="2834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</p:grpSp>
      <p:sp>
        <p:nvSpPr>
          <p:cNvPr id="72" name="Rectangle 10"/>
          <p:cNvSpPr>
            <a:spLocks noChangeArrowheads="1"/>
          </p:cNvSpPr>
          <p:nvPr/>
        </p:nvSpPr>
        <p:spPr bwMode="gray">
          <a:xfrm>
            <a:off x="0" y="3095382"/>
            <a:ext cx="8214291" cy="927257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24000" tIns="3600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Dicom</a:t>
            </a:r>
            <a:r>
              <a:rPr kumimoji="0" lang="tr-TR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 Dijital Film Okuyucu</a:t>
            </a:r>
          </a:p>
        </p:txBody>
      </p:sp>
      <p:grpSp>
        <p:nvGrpSpPr>
          <p:cNvPr id="62" name="Gruppieren 61"/>
          <p:cNvGrpSpPr/>
          <p:nvPr/>
        </p:nvGrpSpPr>
        <p:grpSpPr bwMode="gray">
          <a:xfrm>
            <a:off x="10267326" y="4234706"/>
            <a:ext cx="1591354" cy="1664776"/>
            <a:chOff x="2459233" y="2014424"/>
            <a:chExt cx="1691013" cy="1664776"/>
          </a:xfrm>
        </p:grpSpPr>
        <p:sp>
          <p:nvSpPr>
            <p:cNvPr id="68" name="Freeform 7"/>
            <p:cNvSpPr>
              <a:spLocks/>
            </p:cNvSpPr>
            <p:nvPr/>
          </p:nvSpPr>
          <p:spPr bwMode="gray">
            <a:xfrm>
              <a:off x="2459233" y="2014424"/>
              <a:ext cx="1691013" cy="757996"/>
            </a:xfrm>
            <a:custGeom>
              <a:avLst/>
              <a:gdLst>
                <a:gd name="T0" fmla="*/ 2644 w 5285"/>
                <a:gd name="T1" fmla="*/ 2369 h 2369"/>
                <a:gd name="T2" fmla="*/ 0 w 5285"/>
                <a:gd name="T3" fmla="*/ 1058 h 2369"/>
                <a:gd name="T4" fmla="*/ 2644 w 5285"/>
                <a:gd name="T5" fmla="*/ 0 h 2369"/>
                <a:gd name="T6" fmla="*/ 5285 w 5285"/>
                <a:gd name="T7" fmla="*/ 1058 h 2369"/>
                <a:gd name="T8" fmla="*/ 2644 w 5285"/>
                <a:gd name="T9" fmla="*/ 2369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5" h="2369">
                  <a:moveTo>
                    <a:pt x="2644" y="2369"/>
                  </a:moveTo>
                  <a:lnTo>
                    <a:pt x="0" y="1058"/>
                  </a:lnTo>
                  <a:lnTo>
                    <a:pt x="2644" y="0"/>
                  </a:lnTo>
                  <a:lnTo>
                    <a:pt x="5285" y="1058"/>
                  </a:lnTo>
                  <a:lnTo>
                    <a:pt x="2644" y="236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  <p:sp>
          <p:nvSpPr>
            <p:cNvPr id="69" name="Freeform 8"/>
            <p:cNvSpPr>
              <a:spLocks/>
            </p:cNvSpPr>
            <p:nvPr/>
          </p:nvSpPr>
          <p:spPr bwMode="gray">
            <a:xfrm>
              <a:off x="2459233" y="2352946"/>
              <a:ext cx="845987" cy="1326254"/>
            </a:xfrm>
            <a:custGeom>
              <a:avLst/>
              <a:gdLst>
                <a:gd name="T0" fmla="*/ 2644 w 2644"/>
                <a:gd name="T1" fmla="*/ 4145 h 4145"/>
                <a:gd name="T2" fmla="*/ 0 w 2644"/>
                <a:gd name="T3" fmla="*/ 2898 h 4145"/>
                <a:gd name="T4" fmla="*/ 0 w 2644"/>
                <a:gd name="T5" fmla="*/ 0 h 4145"/>
                <a:gd name="T6" fmla="*/ 2644 w 2644"/>
                <a:gd name="T7" fmla="*/ 1311 h 4145"/>
                <a:gd name="T8" fmla="*/ 2644 w 2644"/>
                <a:gd name="T9" fmla="*/ 4145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4" h="4145">
                  <a:moveTo>
                    <a:pt x="2644" y="4145"/>
                  </a:moveTo>
                  <a:lnTo>
                    <a:pt x="0" y="2898"/>
                  </a:lnTo>
                  <a:lnTo>
                    <a:pt x="0" y="0"/>
                  </a:lnTo>
                  <a:lnTo>
                    <a:pt x="2644" y="1311"/>
                  </a:lnTo>
                  <a:lnTo>
                    <a:pt x="2644" y="414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144000" bIns="0" numCol="1" anchor="ctr" anchorCtr="0" compatLnSpc="1">
              <a:prstTxWarp prst="textNoShape">
                <a:avLst/>
              </a:prstTxWarp>
              <a:scene3d>
                <a:camera prst="orthographicFront">
                  <a:rot lat="2100000" lon="2400000" rev="0"/>
                </a:camera>
                <a:lightRig rig="soft" dir="t">
                  <a:rot lat="0" lon="0" rev="18600000"/>
                </a:lightRig>
              </a:scene3d>
              <a:sp3d extrusionH="57150" prstMaterial="plastic">
                <a:bevelT w="31750" h="38100" prst="coolSlant"/>
              </a:sp3d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72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 rotWithShape="0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  <a:cs typeface="Arial" panose="020B0604020202020204" pitchFamily="34" charset="0"/>
                </a:rPr>
                <a:t>3</a:t>
              </a:r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gray">
            <a:xfrm>
              <a:off x="3305219" y="2351910"/>
              <a:ext cx="845027" cy="1326254"/>
            </a:xfrm>
            <a:custGeom>
              <a:avLst/>
              <a:gdLst>
                <a:gd name="T0" fmla="*/ 2641 w 2641"/>
                <a:gd name="T1" fmla="*/ 0 h 4145"/>
                <a:gd name="T2" fmla="*/ 0 w 2641"/>
                <a:gd name="T3" fmla="*/ 1311 h 4145"/>
                <a:gd name="T4" fmla="*/ 0 w 2641"/>
                <a:gd name="T5" fmla="*/ 4145 h 4145"/>
                <a:gd name="T6" fmla="*/ 2641 w 2641"/>
                <a:gd name="T7" fmla="*/ 2834 h 4145"/>
                <a:gd name="T8" fmla="*/ 2641 w 2641"/>
                <a:gd name="T9" fmla="*/ 0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1" h="4145">
                  <a:moveTo>
                    <a:pt x="2641" y="0"/>
                  </a:moveTo>
                  <a:lnTo>
                    <a:pt x="0" y="1311"/>
                  </a:lnTo>
                  <a:lnTo>
                    <a:pt x="0" y="4145"/>
                  </a:lnTo>
                  <a:lnTo>
                    <a:pt x="2641" y="2834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endParaRPr>
            </a:p>
          </p:txBody>
        </p:sp>
      </p:grpSp>
      <p:sp>
        <p:nvSpPr>
          <p:cNvPr id="63" name="Rectangle 10"/>
          <p:cNvSpPr>
            <a:spLocks noChangeArrowheads="1"/>
          </p:cNvSpPr>
          <p:nvPr/>
        </p:nvSpPr>
        <p:spPr bwMode="gray">
          <a:xfrm>
            <a:off x="1" y="4573228"/>
            <a:ext cx="10267326" cy="92725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24000" tIns="3600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</a:rPr>
              <a:t>Doküman Yönetim Sistemi</a:t>
            </a:r>
          </a:p>
        </p:txBody>
      </p:sp>
      <p:grpSp>
        <p:nvGrpSpPr>
          <p:cNvPr id="2" name="Grup 1"/>
          <p:cNvGrpSpPr/>
          <p:nvPr/>
        </p:nvGrpSpPr>
        <p:grpSpPr>
          <a:xfrm rot="20201091">
            <a:off x="6934845" y="2008970"/>
            <a:ext cx="689913" cy="623092"/>
            <a:chOff x="8681244" y="2351088"/>
            <a:chExt cx="1184276" cy="1198562"/>
          </a:xfrm>
        </p:grpSpPr>
        <p:pic>
          <p:nvPicPr>
            <p:cNvPr id="32" name="Picture 166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>
              <a:off x="8681244" y="2351088"/>
              <a:ext cx="1090612" cy="1090612"/>
            </a:xfrm>
            <a:prstGeom prst="rect">
              <a:avLst/>
            </a:prstGeom>
            <a:noFill/>
            <a:ln w="9525">
              <a:miter lim="800000"/>
              <a:headEnd/>
              <a:tailEnd/>
            </a:ln>
            <a:effectLst/>
          </p:spPr>
        </p:pic>
        <p:sp>
          <p:nvSpPr>
            <p:cNvPr id="33" name="Freeform 206"/>
            <p:cNvSpPr>
              <a:spLocks/>
            </p:cNvSpPr>
            <p:nvPr/>
          </p:nvSpPr>
          <p:spPr bwMode="gray">
            <a:xfrm>
              <a:off x="8719345" y="2387601"/>
              <a:ext cx="968375" cy="968375"/>
            </a:xfrm>
            <a:custGeom>
              <a:avLst/>
              <a:gdLst/>
              <a:ahLst/>
              <a:cxnLst>
                <a:cxn ang="0">
                  <a:pos x="0" y="415"/>
                </a:cxn>
                <a:cxn ang="0">
                  <a:pos x="0" y="200"/>
                </a:cxn>
                <a:cxn ang="0">
                  <a:pos x="186" y="0"/>
                </a:cxn>
                <a:cxn ang="0">
                  <a:pos x="415" y="0"/>
                </a:cxn>
                <a:cxn ang="0">
                  <a:pos x="415" y="415"/>
                </a:cxn>
                <a:cxn ang="0">
                  <a:pos x="0" y="415"/>
                </a:cxn>
              </a:cxnLst>
              <a:rect l="0" t="0" r="r" b="b"/>
              <a:pathLst>
                <a:path w="415" h="415">
                  <a:moveTo>
                    <a:pt x="0" y="415"/>
                  </a:moveTo>
                  <a:cubicBezTo>
                    <a:pt x="0" y="415"/>
                    <a:pt x="0" y="249"/>
                    <a:pt x="0" y="200"/>
                  </a:cubicBezTo>
                  <a:cubicBezTo>
                    <a:pt x="0" y="59"/>
                    <a:pt x="48" y="0"/>
                    <a:pt x="186" y="0"/>
                  </a:cubicBezTo>
                  <a:cubicBezTo>
                    <a:pt x="237" y="0"/>
                    <a:pt x="415" y="0"/>
                    <a:pt x="415" y="0"/>
                  </a:cubicBezTo>
                  <a:cubicBezTo>
                    <a:pt x="415" y="415"/>
                    <a:pt x="415" y="415"/>
                    <a:pt x="415" y="415"/>
                  </a:cubicBezTo>
                  <a:lnTo>
                    <a:pt x="0" y="415"/>
                  </a:lnTo>
                  <a:close/>
                </a:path>
              </a:pathLst>
            </a:custGeom>
            <a:solidFill>
              <a:srgbClr val="71A497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34" name="Freeform 63"/>
            <p:cNvSpPr>
              <a:spLocks noEditPoints="1"/>
            </p:cNvSpPr>
            <p:nvPr/>
          </p:nvSpPr>
          <p:spPr bwMode="gray">
            <a:xfrm>
              <a:off x="8744745" y="2414588"/>
              <a:ext cx="917575" cy="919162"/>
            </a:xfrm>
            <a:custGeom>
              <a:avLst/>
              <a:gdLst/>
              <a:ahLst/>
              <a:cxnLst>
                <a:cxn ang="0">
                  <a:pos x="177" y="0"/>
                </a:cxn>
                <a:cxn ang="0">
                  <a:pos x="0" y="190"/>
                </a:cxn>
                <a:cxn ang="0">
                  <a:pos x="0" y="393"/>
                </a:cxn>
                <a:cxn ang="0">
                  <a:pos x="393" y="394"/>
                </a:cxn>
                <a:cxn ang="0">
                  <a:pos x="393" y="0"/>
                </a:cxn>
                <a:cxn ang="0">
                  <a:pos x="177" y="0"/>
                </a:cxn>
                <a:cxn ang="0">
                  <a:pos x="28" y="190"/>
                </a:cxn>
                <a:cxn ang="0">
                  <a:pos x="177" y="28"/>
                </a:cxn>
                <a:cxn ang="0">
                  <a:pos x="365" y="28"/>
                </a:cxn>
                <a:cxn ang="0">
                  <a:pos x="365" y="366"/>
                </a:cxn>
                <a:cxn ang="0">
                  <a:pos x="28" y="365"/>
                </a:cxn>
                <a:cxn ang="0">
                  <a:pos x="28" y="190"/>
                </a:cxn>
              </a:cxnLst>
              <a:rect l="0" t="0" r="r" b="b"/>
              <a:pathLst>
                <a:path w="393" h="394">
                  <a:moveTo>
                    <a:pt x="177" y="0"/>
                  </a:moveTo>
                  <a:cubicBezTo>
                    <a:pt x="51" y="0"/>
                    <a:pt x="0" y="55"/>
                    <a:pt x="0" y="190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393" y="394"/>
                    <a:pt x="393" y="394"/>
                    <a:pt x="393" y="394"/>
                  </a:cubicBezTo>
                  <a:cubicBezTo>
                    <a:pt x="393" y="0"/>
                    <a:pt x="393" y="0"/>
                    <a:pt x="393" y="0"/>
                  </a:cubicBezTo>
                  <a:lnTo>
                    <a:pt x="177" y="0"/>
                  </a:lnTo>
                  <a:close/>
                  <a:moveTo>
                    <a:pt x="28" y="190"/>
                  </a:moveTo>
                  <a:cubicBezTo>
                    <a:pt x="28" y="70"/>
                    <a:pt x="67" y="28"/>
                    <a:pt x="177" y="28"/>
                  </a:cubicBezTo>
                  <a:cubicBezTo>
                    <a:pt x="177" y="28"/>
                    <a:pt x="340" y="28"/>
                    <a:pt x="365" y="28"/>
                  </a:cubicBezTo>
                  <a:cubicBezTo>
                    <a:pt x="365" y="53"/>
                    <a:pt x="365" y="341"/>
                    <a:pt x="365" y="366"/>
                  </a:cubicBezTo>
                  <a:cubicBezTo>
                    <a:pt x="340" y="366"/>
                    <a:pt x="53" y="365"/>
                    <a:pt x="28" y="365"/>
                  </a:cubicBezTo>
                  <a:cubicBezTo>
                    <a:pt x="28" y="341"/>
                    <a:pt x="28" y="190"/>
                    <a:pt x="28" y="19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35" name="Freeform 64"/>
            <p:cNvSpPr>
              <a:spLocks/>
            </p:cNvSpPr>
            <p:nvPr/>
          </p:nvSpPr>
          <p:spPr bwMode="gray">
            <a:xfrm>
              <a:off x="8776495" y="2446339"/>
              <a:ext cx="852487" cy="574675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176"/>
                </a:cxn>
                <a:cxn ang="0">
                  <a:pos x="0" y="246"/>
                </a:cxn>
                <a:cxn ang="0">
                  <a:pos x="365" y="151"/>
                </a:cxn>
                <a:cxn ang="0">
                  <a:pos x="365" y="0"/>
                </a:cxn>
                <a:cxn ang="0">
                  <a:pos x="163" y="0"/>
                </a:cxn>
              </a:cxnLst>
              <a:rect l="0" t="0" r="r" b="b"/>
              <a:pathLst>
                <a:path w="365" h="246">
                  <a:moveTo>
                    <a:pt x="163" y="0"/>
                  </a:moveTo>
                  <a:cubicBezTo>
                    <a:pt x="42" y="0"/>
                    <a:pt x="0" y="52"/>
                    <a:pt x="0" y="176"/>
                  </a:cubicBezTo>
                  <a:cubicBezTo>
                    <a:pt x="0" y="191"/>
                    <a:pt x="0" y="217"/>
                    <a:pt x="0" y="246"/>
                  </a:cubicBezTo>
                  <a:cubicBezTo>
                    <a:pt x="83" y="212"/>
                    <a:pt x="244" y="151"/>
                    <a:pt x="365" y="151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65" y="0"/>
                    <a:pt x="208" y="0"/>
                    <a:pt x="163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DCE6E5"/>
                </a:gs>
                <a:gs pos="100000">
                  <a:srgbClr val="4D7A7B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36" name="Freeform 65"/>
            <p:cNvSpPr>
              <a:spLocks/>
            </p:cNvSpPr>
            <p:nvPr/>
          </p:nvSpPr>
          <p:spPr bwMode="gray">
            <a:xfrm>
              <a:off x="8776495" y="2798763"/>
              <a:ext cx="852487" cy="501650"/>
            </a:xfrm>
            <a:custGeom>
              <a:avLst/>
              <a:gdLst/>
              <a:ahLst/>
              <a:cxnLst>
                <a:cxn ang="0">
                  <a:pos x="0" y="214"/>
                </a:cxn>
                <a:cxn ang="0">
                  <a:pos x="365" y="215"/>
                </a:cxn>
                <a:cxn ang="0">
                  <a:pos x="365" y="0"/>
                </a:cxn>
                <a:cxn ang="0">
                  <a:pos x="0" y="95"/>
                </a:cxn>
                <a:cxn ang="0">
                  <a:pos x="0" y="214"/>
                </a:cxn>
              </a:cxnLst>
              <a:rect l="0" t="0" r="r" b="b"/>
              <a:pathLst>
                <a:path w="365" h="215">
                  <a:moveTo>
                    <a:pt x="0" y="214"/>
                  </a:moveTo>
                  <a:cubicBezTo>
                    <a:pt x="365" y="215"/>
                    <a:pt x="365" y="215"/>
                    <a:pt x="365" y="215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244" y="0"/>
                    <a:pt x="83" y="61"/>
                    <a:pt x="0" y="95"/>
                  </a:cubicBezTo>
                  <a:cubicBezTo>
                    <a:pt x="0" y="150"/>
                    <a:pt x="0" y="214"/>
                    <a:pt x="0" y="214"/>
                  </a:cubicBezTo>
                  <a:close/>
                </a:path>
              </a:pathLst>
            </a:custGeom>
            <a:gradFill rotWithShape="1">
              <a:gsLst>
                <a:gs pos="0">
                  <a:srgbClr val="366C6F"/>
                </a:gs>
                <a:gs pos="100000">
                  <a:srgbClr val="5D8D90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pic>
          <p:nvPicPr>
            <p:cNvPr id="37" name="Picture 159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>
              <a:off x="9176545" y="2622550"/>
              <a:ext cx="688975" cy="927100"/>
            </a:xfrm>
            <a:prstGeom prst="rect">
              <a:avLst/>
            </a:prstGeom>
            <a:noFill/>
            <a:ln w="9525">
              <a:miter lim="800000"/>
              <a:headEnd/>
              <a:tailEnd/>
            </a:ln>
            <a:effectLst/>
          </p:spPr>
        </p:pic>
        <p:sp>
          <p:nvSpPr>
            <p:cNvPr id="38" name="Freeform 203"/>
            <p:cNvSpPr>
              <a:spLocks/>
            </p:cNvSpPr>
            <p:nvPr/>
          </p:nvSpPr>
          <p:spPr bwMode="gray">
            <a:xfrm>
              <a:off x="9217820" y="2662239"/>
              <a:ext cx="566737" cy="808037"/>
            </a:xfrm>
            <a:custGeom>
              <a:avLst/>
              <a:gdLst/>
              <a:ahLst/>
              <a:cxnLst>
                <a:cxn ang="0">
                  <a:pos x="519" y="819"/>
                </a:cxn>
                <a:cxn ang="0">
                  <a:pos x="0" y="784"/>
                </a:cxn>
                <a:cxn ang="0">
                  <a:pos x="113" y="0"/>
                </a:cxn>
                <a:cxn ang="0">
                  <a:pos x="574" y="33"/>
                </a:cxn>
                <a:cxn ang="0">
                  <a:pos x="519" y="819"/>
                </a:cxn>
              </a:cxnLst>
              <a:rect l="0" t="0" r="r" b="b"/>
              <a:pathLst>
                <a:path w="574" h="819">
                  <a:moveTo>
                    <a:pt x="519" y="819"/>
                  </a:moveTo>
                  <a:lnTo>
                    <a:pt x="0" y="784"/>
                  </a:lnTo>
                  <a:lnTo>
                    <a:pt x="113" y="0"/>
                  </a:lnTo>
                  <a:lnTo>
                    <a:pt x="574" y="33"/>
                  </a:lnTo>
                  <a:lnTo>
                    <a:pt x="519" y="8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39" name="Freeform 67"/>
            <p:cNvSpPr>
              <a:spLocks noEditPoints="1"/>
            </p:cNvSpPr>
            <p:nvPr/>
          </p:nvSpPr>
          <p:spPr bwMode="gray">
            <a:xfrm>
              <a:off x="9333707" y="2735264"/>
              <a:ext cx="354013" cy="631825"/>
            </a:xfrm>
            <a:custGeom>
              <a:avLst/>
              <a:gdLst/>
              <a:ahLst/>
              <a:cxnLst>
                <a:cxn ang="0">
                  <a:pos x="40" y="324"/>
                </a:cxn>
                <a:cxn ang="0">
                  <a:pos x="330" y="345"/>
                </a:cxn>
                <a:cxn ang="0">
                  <a:pos x="335" y="286"/>
                </a:cxn>
                <a:cxn ang="0">
                  <a:pos x="47" y="267"/>
                </a:cxn>
                <a:cxn ang="0">
                  <a:pos x="40" y="324"/>
                </a:cxn>
                <a:cxn ang="0">
                  <a:pos x="80" y="0"/>
                </a:cxn>
                <a:cxn ang="0">
                  <a:pos x="73" y="52"/>
                </a:cxn>
                <a:cxn ang="0">
                  <a:pos x="354" y="71"/>
                </a:cxn>
                <a:cxn ang="0">
                  <a:pos x="359" y="19"/>
                </a:cxn>
                <a:cxn ang="0">
                  <a:pos x="80" y="0"/>
                </a:cxn>
                <a:cxn ang="0">
                  <a:pos x="56" y="184"/>
                </a:cxn>
                <a:cxn ang="0">
                  <a:pos x="342" y="206"/>
                </a:cxn>
                <a:cxn ang="0">
                  <a:pos x="347" y="149"/>
                </a:cxn>
                <a:cxn ang="0">
                  <a:pos x="63" y="130"/>
                </a:cxn>
                <a:cxn ang="0">
                  <a:pos x="56" y="184"/>
                </a:cxn>
                <a:cxn ang="0">
                  <a:pos x="21" y="468"/>
                </a:cxn>
                <a:cxn ang="0">
                  <a:pos x="318" y="489"/>
                </a:cxn>
                <a:cxn ang="0">
                  <a:pos x="323" y="430"/>
                </a:cxn>
                <a:cxn ang="0">
                  <a:pos x="28" y="409"/>
                </a:cxn>
                <a:cxn ang="0">
                  <a:pos x="21" y="468"/>
                </a:cxn>
                <a:cxn ang="0">
                  <a:pos x="0" y="619"/>
                </a:cxn>
                <a:cxn ang="0">
                  <a:pos x="307" y="640"/>
                </a:cxn>
                <a:cxn ang="0">
                  <a:pos x="311" y="579"/>
                </a:cxn>
                <a:cxn ang="0">
                  <a:pos x="9" y="558"/>
                </a:cxn>
                <a:cxn ang="0">
                  <a:pos x="0" y="619"/>
                </a:cxn>
              </a:cxnLst>
              <a:rect l="0" t="0" r="r" b="b"/>
              <a:pathLst>
                <a:path w="359" h="640">
                  <a:moveTo>
                    <a:pt x="40" y="324"/>
                  </a:moveTo>
                  <a:lnTo>
                    <a:pt x="330" y="345"/>
                  </a:lnTo>
                  <a:lnTo>
                    <a:pt x="335" y="286"/>
                  </a:lnTo>
                  <a:lnTo>
                    <a:pt x="47" y="267"/>
                  </a:lnTo>
                  <a:lnTo>
                    <a:pt x="40" y="324"/>
                  </a:lnTo>
                  <a:close/>
                  <a:moveTo>
                    <a:pt x="80" y="0"/>
                  </a:moveTo>
                  <a:lnTo>
                    <a:pt x="73" y="52"/>
                  </a:lnTo>
                  <a:lnTo>
                    <a:pt x="354" y="71"/>
                  </a:lnTo>
                  <a:lnTo>
                    <a:pt x="359" y="19"/>
                  </a:lnTo>
                  <a:lnTo>
                    <a:pt x="80" y="0"/>
                  </a:lnTo>
                  <a:close/>
                  <a:moveTo>
                    <a:pt x="56" y="184"/>
                  </a:moveTo>
                  <a:lnTo>
                    <a:pt x="342" y="206"/>
                  </a:lnTo>
                  <a:lnTo>
                    <a:pt x="347" y="149"/>
                  </a:lnTo>
                  <a:lnTo>
                    <a:pt x="63" y="130"/>
                  </a:lnTo>
                  <a:lnTo>
                    <a:pt x="56" y="184"/>
                  </a:lnTo>
                  <a:close/>
                  <a:moveTo>
                    <a:pt x="21" y="468"/>
                  </a:moveTo>
                  <a:lnTo>
                    <a:pt x="318" y="489"/>
                  </a:lnTo>
                  <a:lnTo>
                    <a:pt x="323" y="430"/>
                  </a:lnTo>
                  <a:lnTo>
                    <a:pt x="28" y="409"/>
                  </a:lnTo>
                  <a:lnTo>
                    <a:pt x="21" y="468"/>
                  </a:lnTo>
                  <a:close/>
                  <a:moveTo>
                    <a:pt x="0" y="619"/>
                  </a:moveTo>
                  <a:lnTo>
                    <a:pt x="307" y="640"/>
                  </a:lnTo>
                  <a:lnTo>
                    <a:pt x="311" y="579"/>
                  </a:lnTo>
                  <a:lnTo>
                    <a:pt x="9" y="558"/>
                  </a:lnTo>
                  <a:lnTo>
                    <a:pt x="0" y="619"/>
                  </a:lnTo>
                  <a:close/>
                </a:path>
              </a:pathLst>
            </a:custGeom>
            <a:gradFill rotWithShape="1">
              <a:gsLst>
                <a:gs pos="0">
                  <a:srgbClr val="237576"/>
                </a:gs>
                <a:gs pos="100000">
                  <a:srgbClr val="5E9C9C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pic>
          <p:nvPicPr>
            <p:cNvPr id="40" name="Picture 16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>
              <a:off x="8879682" y="2482851"/>
              <a:ext cx="695325" cy="938213"/>
            </a:xfrm>
            <a:prstGeom prst="rect">
              <a:avLst/>
            </a:prstGeom>
            <a:noFill/>
            <a:ln w="9525">
              <a:miter lim="800000"/>
              <a:headEnd/>
              <a:tailEnd/>
            </a:ln>
            <a:effectLst/>
          </p:spPr>
        </p:pic>
        <p:sp>
          <p:nvSpPr>
            <p:cNvPr id="41" name="Freeform 204"/>
            <p:cNvSpPr>
              <a:spLocks/>
            </p:cNvSpPr>
            <p:nvPr/>
          </p:nvSpPr>
          <p:spPr bwMode="gray">
            <a:xfrm>
              <a:off x="8917781" y="2520951"/>
              <a:ext cx="573088" cy="817563"/>
            </a:xfrm>
            <a:custGeom>
              <a:avLst/>
              <a:gdLst/>
              <a:ahLst/>
              <a:cxnLst>
                <a:cxn ang="0">
                  <a:pos x="510" y="827"/>
                </a:cxn>
                <a:cxn ang="0">
                  <a:pos x="0" y="779"/>
                </a:cxn>
                <a:cxn ang="0">
                  <a:pos x="121" y="0"/>
                </a:cxn>
                <a:cxn ang="0">
                  <a:pos x="581" y="42"/>
                </a:cxn>
                <a:cxn ang="0">
                  <a:pos x="510" y="827"/>
                </a:cxn>
              </a:cxnLst>
              <a:rect l="0" t="0" r="r" b="b"/>
              <a:pathLst>
                <a:path w="581" h="827">
                  <a:moveTo>
                    <a:pt x="510" y="827"/>
                  </a:moveTo>
                  <a:lnTo>
                    <a:pt x="0" y="779"/>
                  </a:lnTo>
                  <a:lnTo>
                    <a:pt x="121" y="0"/>
                  </a:lnTo>
                  <a:lnTo>
                    <a:pt x="581" y="42"/>
                  </a:lnTo>
                  <a:lnTo>
                    <a:pt x="510" y="82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42" name="Freeform 69"/>
            <p:cNvSpPr>
              <a:spLocks noEditPoints="1"/>
            </p:cNvSpPr>
            <p:nvPr/>
          </p:nvSpPr>
          <p:spPr bwMode="gray">
            <a:xfrm>
              <a:off x="9032082" y="2595563"/>
              <a:ext cx="360363" cy="639762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54" y="234"/>
                </a:cxn>
                <a:cxn ang="0">
                  <a:pos x="340" y="260"/>
                </a:cxn>
                <a:cxn ang="0">
                  <a:pos x="366" y="26"/>
                </a:cxn>
                <a:cxn ang="0">
                  <a:pos x="87" y="0"/>
                </a:cxn>
                <a:cxn ang="0">
                  <a:pos x="38" y="359"/>
                </a:cxn>
                <a:cxn ang="0">
                  <a:pos x="328" y="385"/>
                </a:cxn>
                <a:cxn ang="0">
                  <a:pos x="333" y="329"/>
                </a:cxn>
                <a:cxn ang="0">
                  <a:pos x="45" y="300"/>
                </a:cxn>
                <a:cxn ang="0">
                  <a:pos x="38" y="359"/>
                </a:cxn>
                <a:cxn ang="0">
                  <a:pos x="19" y="489"/>
                </a:cxn>
                <a:cxn ang="0">
                  <a:pos x="314" y="515"/>
                </a:cxn>
                <a:cxn ang="0">
                  <a:pos x="321" y="454"/>
                </a:cxn>
                <a:cxn ang="0">
                  <a:pos x="28" y="428"/>
                </a:cxn>
                <a:cxn ang="0">
                  <a:pos x="19" y="489"/>
                </a:cxn>
                <a:cxn ang="0">
                  <a:pos x="0" y="622"/>
                </a:cxn>
                <a:cxn ang="0">
                  <a:pos x="300" y="648"/>
                </a:cxn>
                <a:cxn ang="0">
                  <a:pos x="307" y="586"/>
                </a:cxn>
                <a:cxn ang="0">
                  <a:pos x="9" y="560"/>
                </a:cxn>
                <a:cxn ang="0">
                  <a:pos x="0" y="622"/>
                </a:cxn>
              </a:cxnLst>
              <a:rect l="0" t="0" r="r" b="b"/>
              <a:pathLst>
                <a:path w="366" h="648">
                  <a:moveTo>
                    <a:pt x="87" y="0"/>
                  </a:moveTo>
                  <a:lnTo>
                    <a:pt x="54" y="234"/>
                  </a:lnTo>
                  <a:lnTo>
                    <a:pt x="340" y="260"/>
                  </a:lnTo>
                  <a:lnTo>
                    <a:pt x="366" y="26"/>
                  </a:lnTo>
                  <a:lnTo>
                    <a:pt x="87" y="0"/>
                  </a:lnTo>
                  <a:close/>
                  <a:moveTo>
                    <a:pt x="38" y="359"/>
                  </a:moveTo>
                  <a:lnTo>
                    <a:pt x="328" y="385"/>
                  </a:lnTo>
                  <a:lnTo>
                    <a:pt x="333" y="329"/>
                  </a:lnTo>
                  <a:lnTo>
                    <a:pt x="45" y="300"/>
                  </a:lnTo>
                  <a:lnTo>
                    <a:pt x="38" y="359"/>
                  </a:lnTo>
                  <a:close/>
                  <a:moveTo>
                    <a:pt x="19" y="489"/>
                  </a:moveTo>
                  <a:lnTo>
                    <a:pt x="314" y="515"/>
                  </a:lnTo>
                  <a:lnTo>
                    <a:pt x="321" y="454"/>
                  </a:lnTo>
                  <a:lnTo>
                    <a:pt x="28" y="428"/>
                  </a:lnTo>
                  <a:lnTo>
                    <a:pt x="19" y="489"/>
                  </a:lnTo>
                  <a:close/>
                  <a:moveTo>
                    <a:pt x="0" y="622"/>
                  </a:moveTo>
                  <a:lnTo>
                    <a:pt x="300" y="648"/>
                  </a:lnTo>
                  <a:lnTo>
                    <a:pt x="307" y="586"/>
                  </a:lnTo>
                  <a:lnTo>
                    <a:pt x="9" y="560"/>
                  </a:lnTo>
                  <a:lnTo>
                    <a:pt x="0" y="622"/>
                  </a:lnTo>
                  <a:close/>
                </a:path>
              </a:pathLst>
            </a:custGeom>
            <a:gradFill rotWithShape="1">
              <a:gsLst>
                <a:gs pos="0">
                  <a:srgbClr val="5E9C9C"/>
                </a:gs>
                <a:gs pos="100000">
                  <a:srgbClr val="237576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</p:grpSp>
      <p:grpSp>
        <p:nvGrpSpPr>
          <p:cNvPr id="49" name="Group 3282"/>
          <p:cNvGrpSpPr>
            <a:grpSpLocks/>
          </p:cNvGrpSpPr>
          <p:nvPr/>
        </p:nvGrpSpPr>
        <p:grpSpPr bwMode="auto">
          <a:xfrm rot="19979331">
            <a:off x="9125065" y="3457971"/>
            <a:ext cx="566353" cy="554577"/>
            <a:chOff x="136" y="2514"/>
            <a:chExt cx="817" cy="681"/>
          </a:xfrm>
          <a:solidFill>
            <a:srgbClr val="0070C0"/>
          </a:solidFill>
          <a:scene3d>
            <a:camera prst="perspectiveRight"/>
            <a:lightRig rig="threePt" dir="t"/>
          </a:scene3d>
        </p:grpSpPr>
        <p:sp>
          <p:nvSpPr>
            <p:cNvPr id="50" name="AutoShape 17"/>
            <p:cNvSpPr>
              <a:spLocks noChangeArrowheads="1"/>
            </p:cNvSpPr>
            <p:nvPr/>
          </p:nvSpPr>
          <p:spPr bwMode="auto">
            <a:xfrm>
              <a:off x="136" y="2514"/>
              <a:ext cx="817" cy="681"/>
            </a:xfrm>
            <a:prstGeom prst="roundRect">
              <a:avLst>
                <a:gd name="adj" fmla="val 16667"/>
              </a:avLst>
            </a:prstGeom>
            <a:grpFill/>
            <a:ln w="381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grpSp>
          <p:nvGrpSpPr>
            <p:cNvPr id="51" name="Group 19"/>
            <p:cNvGrpSpPr>
              <a:grpSpLocks/>
            </p:cNvGrpSpPr>
            <p:nvPr/>
          </p:nvGrpSpPr>
          <p:grpSpPr bwMode="auto">
            <a:xfrm>
              <a:off x="227" y="2616"/>
              <a:ext cx="635" cy="477"/>
              <a:chOff x="2483" y="2808"/>
              <a:chExt cx="1328" cy="1060"/>
            </a:xfrm>
            <a:grpFill/>
          </p:grpSpPr>
          <p:sp>
            <p:nvSpPr>
              <p:cNvPr id="52" name="Freeform 20"/>
              <p:cNvSpPr>
                <a:spLocks/>
              </p:cNvSpPr>
              <p:nvPr/>
            </p:nvSpPr>
            <p:spPr bwMode="auto">
              <a:xfrm>
                <a:off x="2483" y="2808"/>
                <a:ext cx="926" cy="916"/>
              </a:xfrm>
              <a:custGeom>
                <a:avLst/>
                <a:gdLst/>
                <a:ahLst/>
                <a:cxnLst>
                  <a:cxn ang="0">
                    <a:pos x="406" y="125"/>
                  </a:cxn>
                  <a:cxn ang="0">
                    <a:pos x="334" y="401"/>
                  </a:cxn>
                  <a:cxn ang="0">
                    <a:pos x="56" y="333"/>
                  </a:cxn>
                  <a:cxn ang="0">
                    <a:pos x="129" y="57"/>
                  </a:cxn>
                  <a:cxn ang="0">
                    <a:pos x="406" y="125"/>
                  </a:cxn>
                </a:cxnLst>
                <a:rect l="0" t="0" r="r" b="b"/>
                <a:pathLst>
                  <a:path w="463" h="458">
                    <a:moveTo>
                      <a:pt x="406" y="125"/>
                    </a:moveTo>
                    <a:cubicBezTo>
                      <a:pt x="463" y="220"/>
                      <a:pt x="430" y="343"/>
                      <a:pt x="334" y="401"/>
                    </a:cubicBezTo>
                    <a:cubicBezTo>
                      <a:pt x="237" y="458"/>
                      <a:pt x="113" y="428"/>
                      <a:pt x="56" y="333"/>
                    </a:cubicBezTo>
                    <a:cubicBezTo>
                      <a:pt x="0" y="238"/>
                      <a:pt x="32" y="115"/>
                      <a:pt x="129" y="57"/>
                    </a:cubicBezTo>
                    <a:cubicBezTo>
                      <a:pt x="226" y="0"/>
                      <a:pt x="350" y="30"/>
                      <a:pt x="406" y="125"/>
                    </a:cubicBezTo>
                    <a:close/>
                  </a:path>
                </a:pathLst>
              </a:custGeom>
              <a:grpFill/>
              <a:ln w="38100" cap="flat" cmpd="sng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53" name="Freeform 21"/>
              <p:cNvSpPr>
                <a:spLocks/>
              </p:cNvSpPr>
              <p:nvPr/>
            </p:nvSpPr>
            <p:spPr bwMode="auto">
              <a:xfrm>
                <a:off x="3251" y="3452"/>
                <a:ext cx="560" cy="416"/>
              </a:xfrm>
              <a:custGeom>
                <a:avLst/>
                <a:gdLst/>
                <a:ahLst/>
                <a:cxnLst>
                  <a:cxn ang="0">
                    <a:pos x="560" y="342"/>
                  </a:cxn>
                  <a:cxn ang="0">
                    <a:pos x="510" y="416"/>
                  </a:cxn>
                  <a:cxn ang="0">
                    <a:pos x="0" y="76"/>
                  </a:cxn>
                  <a:cxn ang="0">
                    <a:pos x="50" y="0"/>
                  </a:cxn>
                  <a:cxn ang="0">
                    <a:pos x="560" y="342"/>
                  </a:cxn>
                </a:cxnLst>
                <a:rect l="0" t="0" r="r" b="b"/>
                <a:pathLst>
                  <a:path w="560" h="416">
                    <a:moveTo>
                      <a:pt x="560" y="342"/>
                    </a:moveTo>
                    <a:lnTo>
                      <a:pt x="510" y="416"/>
                    </a:lnTo>
                    <a:lnTo>
                      <a:pt x="0" y="76"/>
                    </a:lnTo>
                    <a:lnTo>
                      <a:pt x="50" y="0"/>
                    </a:lnTo>
                    <a:lnTo>
                      <a:pt x="560" y="342"/>
                    </a:lnTo>
                    <a:close/>
                  </a:path>
                </a:pathLst>
              </a:custGeom>
              <a:grpFill/>
              <a:ln w="38100" cap="flat" cmpd="sng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55" name="Group 3283"/>
          <p:cNvGrpSpPr>
            <a:grpSpLocks/>
          </p:cNvGrpSpPr>
          <p:nvPr/>
        </p:nvGrpSpPr>
        <p:grpSpPr bwMode="auto">
          <a:xfrm rot="20293868">
            <a:off x="11165133" y="4977301"/>
            <a:ext cx="591869" cy="516035"/>
            <a:chOff x="136" y="1668"/>
            <a:chExt cx="817" cy="681"/>
          </a:xfrm>
          <a:solidFill>
            <a:srgbClr val="0070C0"/>
          </a:solidFill>
          <a:scene3d>
            <a:camera prst="isometricOffAxis1Right"/>
            <a:lightRig rig="threePt" dir="t"/>
          </a:scene3d>
        </p:grpSpPr>
        <p:sp>
          <p:nvSpPr>
            <p:cNvPr id="56" name="AutoShape 16"/>
            <p:cNvSpPr>
              <a:spLocks noChangeArrowheads="1"/>
            </p:cNvSpPr>
            <p:nvPr/>
          </p:nvSpPr>
          <p:spPr bwMode="auto">
            <a:xfrm>
              <a:off x="136" y="1668"/>
              <a:ext cx="817" cy="681"/>
            </a:xfrm>
            <a:prstGeom prst="roundRect">
              <a:avLst>
                <a:gd name="adj" fmla="val 16667"/>
              </a:avLst>
            </a:prstGeom>
            <a:grpFill/>
            <a:ln w="381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grpSp>
          <p:nvGrpSpPr>
            <p:cNvPr id="57" name="Group 3278"/>
            <p:cNvGrpSpPr>
              <a:grpSpLocks/>
            </p:cNvGrpSpPr>
            <p:nvPr/>
          </p:nvGrpSpPr>
          <p:grpSpPr bwMode="auto">
            <a:xfrm>
              <a:off x="251" y="1796"/>
              <a:ext cx="586" cy="424"/>
              <a:chOff x="2439" y="1692"/>
              <a:chExt cx="1162" cy="790"/>
            </a:xfrm>
            <a:grpFill/>
          </p:grpSpPr>
          <p:sp>
            <p:nvSpPr>
              <p:cNvPr id="85" name="Freeform 3279"/>
              <p:cNvSpPr>
                <a:spLocks/>
              </p:cNvSpPr>
              <p:nvPr/>
            </p:nvSpPr>
            <p:spPr bwMode="auto">
              <a:xfrm>
                <a:off x="2439" y="1692"/>
                <a:ext cx="1162" cy="790"/>
              </a:xfrm>
              <a:custGeom>
                <a:avLst/>
                <a:gdLst/>
                <a:ahLst/>
                <a:cxnLst>
                  <a:cxn ang="0">
                    <a:pos x="581" y="365"/>
                  </a:cxn>
                  <a:cxn ang="0">
                    <a:pos x="552" y="395"/>
                  </a:cxn>
                  <a:cxn ang="0">
                    <a:pos x="30" y="395"/>
                  </a:cxn>
                  <a:cxn ang="0">
                    <a:pos x="0" y="365"/>
                  </a:cxn>
                  <a:cxn ang="0">
                    <a:pos x="0" y="29"/>
                  </a:cxn>
                  <a:cxn ang="0">
                    <a:pos x="30" y="0"/>
                  </a:cxn>
                  <a:cxn ang="0">
                    <a:pos x="552" y="0"/>
                  </a:cxn>
                  <a:cxn ang="0">
                    <a:pos x="581" y="29"/>
                  </a:cxn>
                  <a:cxn ang="0">
                    <a:pos x="581" y="365"/>
                  </a:cxn>
                </a:cxnLst>
                <a:rect l="0" t="0" r="r" b="b"/>
                <a:pathLst>
                  <a:path w="581" h="395">
                    <a:moveTo>
                      <a:pt x="581" y="365"/>
                    </a:moveTo>
                    <a:cubicBezTo>
                      <a:pt x="581" y="381"/>
                      <a:pt x="568" y="395"/>
                      <a:pt x="552" y="395"/>
                    </a:cubicBezTo>
                    <a:cubicBezTo>
                      <a:pt x="30" y="395"/>
                      <a:pt x="30" y="395"/>
                      <a:pt x="30" y="395"/>
                    </a:cubicBezTo>
                    <a:cubicBezTo>
                      <a:pt x="13" y="395"/>
                      <a:pt x="0" y="381"/>
                      <a:pt x="0" y="365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30" y="0"/>
                    </a:cubicBezTo>
                    <a:cubicBezTo>
                      <a:pt x="552" y="0"/>
                      <a:pt x="552" y="0"/>
                      <a:pt x="552" y="0"/>
                    </a:cubicBezTo>
                    <a:cubicBezTo>
                      <a:pt x="568" y="0"/>
                      <a:pt x="581" y="13"/>
                      <a:pt x="581" y="29"/>
                    </a:cubicBezTo>
                    <a:lnTo>
                      <a:pt x="581" y="365"/>
                    </a:lnTo>
                    <a:close/>
                  </a:path>
                </a:pathLst>
              </a:custGeom>
              <a:grpFill/>
              <a:ln w="38100" cap="flat" cmpd="sng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  <p:sp>
            <p:nvSpPr>
              <p:cNvPr id="86" name="Freeform 3280"/>
              <p:cNvSpPr>
                <a:spLocks/>
              </p:cNvSpPr>
              <p:nvPr/>
            </p:nvSpPr>
            <p:spPr bwMode="auto">
              <a:xfrm>
                <a:off x="2441" y="1758"/>
                <a:ext cx="1158" cy="3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0" y="332"/>
                  </a:cxn>
                  <a:cxn ang="0">
                    <a:pos x="1158" y="0"/>
                  </a:cxn>
                </a:cxnLst>
                <a:rect l="0" t="0" r="r" b="b"/>
                <a:pathLst>
                  <a:path w="1158" h="332">
                    <a:moveTo>
                      <a:pt x="0" y="0"/>
                    </a:moveTo>
                    <a:lnTo>
                      <a:pt x="580" y="332"/>
                    </a:lnTo>
                    <a:lnTo>
                      <a:pt x="1158" y="0"/>
                    </a:lnTo>
                  </a:path>
                </a:pathLst>
              </a:custGeom>
              <a:grpFill/>
              <a:ln w="38100" cap="flat" cmpd="sng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</a:endParaRPr>
              </a:p>
            </p:txBody>
          </p:sp>
        </p:grpSp>
      </p:grpSp>
      <p:graphicFrame>
        <p:nvGraphicFramePr>
          <p:cNvPr id="88" name="Tablo 87"/>
          <p:cNvGraphicFramePr>
            <a:graphicFrameLocks noGrp="1"/>
          </p:cNvGraphicFramePr>
          <p:nvPr>
            <p:extLst/>
          </p:nvPr>
        </p:nvGraphicFramePr>
        <p:xfrm>
          <a:off x="2705337" y="5973515"/>
          <a:ext cx="7561990" cy="82973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5063">
                  <a:extLst>
                    <a:ext uri="{9D8B030D-6E8A-4147-A177-3AD203B41FA5}">
                      <a16:colId xmlns:a16="http://schemas.microsoft.com/office/drawing/2014/main" val="777908941"/>
                    </a:ext>
                  </a:extLst>
                </a:gridCol>
                <a:gridCol w="7066927">
                  <a:extLst>
                    <a:ext uri="{9D8B030D-6E8A-4147-A177-3AD203B41FA5}">
                      <a16:colId xmlns:a16="http://schemas.microsoft.com/office/drawing/2014/main" val="2217552755"/>
                    </a:ext>
                  </a:extLst>
                </a:gridCol>
              </a:tblGrid>
              <a:tr h="414867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  <a:spcAft>
                          <a:spcPts val="1000"/>
                        </a:spcAft>
                      </a:pPr>
                      <a:r>
                        <a:rPr lang="tr-TR" sz="2400" b="1" noProof="0" dirty="0">
                          <a:solidFill>
                            <a:schemeClr val="bg1"/>
                          </a:solidFill>
                          <a:latin typeface="Bebas Neue" panose="020B0506020202020201" pitchFamily="34" charset="0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12700" cmpd="sng">
                      <a:noFill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  <a:spcAft>
                          <a:spcPts val="1000"/>
                        </a:spcAft>
                      </a:pPr>
                      <a:r>
                        <a:rPr lang="tr-TR" sz="2400" b="1" noProof="0" dirty="0">
                          <a:solidFill>
                            <a:schemeClr val="tx1"/>
                          </a:solidFill>
                        </a:rPr>
                        <a:t>Farklı Amaçlar İçin Kullanılabilir Yardımcı</a:t>
                      </a:r>
                      <a:r>
                        <a:rPr lang="tr-TR" sz="2400" b="1" baseline="0" noProof="0" dirty="0">
                          <a:solidFill>
                            <a:schemeClr val="tx1"/>
                          </a:solidFill>
                        </a:rPr>
                        <a:t> Programlar</a:t>
                      </a:r>
                      <a:endParaRPr lang="tr-TR" sz="2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180000" marR="180000" marT="36000" marB="36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891047"/>
                  </a:ext>
                </a:extLst>
              </a:tr>
              <a:tr h="414867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  <a:spcAft>
                          <a:spcPts val="1000"/>
                        </a:spcAft>
                      </a:pPr>
                      <a:r>
                        <a:rPr lang="tr-TR" sz="2400" b="1" noProof="0" dirty="0">
                          <a:solidFill>
                            <a:schemeClr val="bg1"/>
                          </a:solidFill>
                          <a:latin typeface="Bebas Neue" panose="020B0506020202020201" pitchFamily="34" charset="0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12700" cmpd="sng">
                      <a:noFill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  <a:spcAft>
                          <a:spcPts val="1000"/>
                        </a:spcAft>
                      </a:pPr>
                      <a:r>
                        <a:rPr lang="tr-TR" sz="2400" b="1" noProof="0" dirty="0">
                          <a:solidFill>
                            <a:schemeClr val="tx1"/>
                          </a:solidFill>
                        </a:rPr>
                        <a:t>Yazılımdan Bağımsız</a:t>
                      </a:r>
                      <a:r>
                        <a:rPr lang="tr-TR" sz="2400" b="1" baseline="0" noProof="0" dirty="0">
                          <a:solidFill>
                            <a:schemeClr val="tx1"/>
                          </a:solidFill>
                        </a:rPr>
                        <a:t> Çalışabilir Programlar</a:t>
                      </a:r>
                      <a:endParaRPr lang="tr-TR" sz="2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180000" marR="180000" marT="36000" marB="36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6858114"/>
                  </a:ext>
                </a:extLst>
              </a:tr>
            </a:tbl>
          </a:graphicData>
        </a:graphic>
      </p:graphicFrame>
      <p:sp>
        <p:nvSpPr>
          <p:cNvPr id="43" name="Textplatzhalter 5"/>
          <p:cNvSpPr txBox="1">
            <a:spLocks/>
          </p:cNvSpPr>
          <p:nvPr/>
        </p:nvSpPr>
        <p:spPr bwMode="gray">
          <a:xfrm>
            <a:off x="369584" y="947914"/>
            <a:ext cx="11114554" cy="331347"/>
          </a:xfrm>
          <a:prstGeom prst="rect">
            <a:avLst/>
          </a:prstGeom>
        </p:spPr>
        <p:txBody>
          <a:bodyPr vert="horz" lIns="10800" tIns="0" rIns="0" bIns="0" rtlCol="0" anchor="t" anchorCtr="0">
            <a:noAutofit/>
          </a:bodyPr>
          <a:lstStyle>
            <a:lvl1pPr marL="0" indent="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None/>
              <a:defRPr sz="2200" kern="1200">
                <a:solidFill>
                  <a:srgbClr val="7F7F7F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8038" indent="-27305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1088" indent="-17780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8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688" indent="-177800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875" indent="-179388" algn="l" defTabSz="914400" rtl="0" eaLnBrk="1" latinLnBrk="0" hangingPunct="1"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ndara" panose="020E0502030303020204" pitchFamily="34" charset="0"/>
                <a:ea typeface="+mn-ea"/>
                <a:cs typeface="+mn-cs"/>
              </a:rPr>
              <a:t>İSG Yazılımı Dışında Kullanıcının İhtiyaç Duyabileceği Yardımcı Programlar İle Zaman Kaybı Önlenir…</a:t>
            </a:r>
          </a:p>
        </p:txBody>
      </p:sp>
    </p:spTree>
    <p:extLst>
      <p:ext uri="{BB962C8B-B14F-4D97-AF65-F5344CB8AC3E}">
        <p14:creationId xmlns:p14="http://schemas.microsoft.com/office/powerpoint/2010/main" val="2871456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o 2"/>
          <p:cNvGraphicFramePr>
            <a:graphicFrameLocks noGrp="1"/>
          </p:cNvGraphicFramePr>
          <p:nvPr>
            <p:extLst/>
          </p:nvPr>
        </p:nvGraphicFramePr>
        <p:xfrm>
          <a:off x="73551" y="48266"/>
          <a:ext cx="12040079" cy="6772001"/>
        </p:xfrm>
        <a:graphic>
          <a:graphicData uri="http://schemas.openxmlformats.org/drawingml/2006/table">
            <a:tbl>
              <a:tblPr/>
              <a:tblGrid>
                <a:gridCol w="361319">
                  <a:extLst>
                    <a:ext uri="{9D8B030D-6E8A-4147-A177-3AD203B41FA5}">
                      <a16:colId xmlns:a16="http://schemas.microsoft.com/office/drawing/2014/main" val="2907793081"/>
                    </a:ext>
                  </a:extLst>
                </a:gridCol>
                <a:gridCol w="2319437">
                  <a:extLst>
                    <a:ext uri="{9D8B030D-6E8A-4147-A177-3AD203B41FA5}">
                      <a16:colId xmlns:a16="http://schemas.microsoft.com/office/drawing/2014/main" val="1204772660"/>
                    </a:ext>
                  </a:extLst>
                </a:gridCol>
                <a:gridCol w="3729748">
                  <a:extLst>
                    <a:ext uri="{9D8B030D-6E8A-4147-A177-3AD203B41FA5}">
                      <a16:colId xmlns:a16="http://schemas.microsoft.com/office/drawing/2014/main" val="1999773288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2585253378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634642977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3428130352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1756819334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2966858246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1443096820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2356300298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1300418760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2105774614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502309524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259133910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770821964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3947363024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2417470226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4144549530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853335593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2126376474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491019756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1914001773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417777146"/>
                    </a:ext>
                  </a:extLst>
                </a:gridCol>
                <a:gridCol w="268075">
                  <a:extLst>
                    <a:ext uri="{9D8B030D-6E8A-4147-A177-3AD203B41FA5}">
                      <a16:colId xmlns:a16="http://schemas.microsoft.com/office/drawing/2014/main" val="3321421403"/>
                    </a:ext>
                  </a:extLst>
                </a:gridCol>
              </a:tblGrid>
              <a:tr h="386589">
                <a:tc gridSpan="24">
                  <a:txBody>
                    <a:bodyPr/>
                    <a:lstStyle/>
                    <a:p>
                      <a:pPr algn="ctr" fontAlgn="ctr"/>
                      <a:r>
                        <a:rPr lang="tr-TR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İSG YAZILIM PROGRAMLARINI DEĞERLENDİRME KRİTERLERİ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28607364"/>
                  </a:ext>
                </a:extLst>
              </a:tr>
              <a:tr h="18833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tr-T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SN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ctr" fontAlgn="ctr"/>
                      <a:r>
                        <a:rPr lang="tr-TR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YAZILIM’IN TEKNİK ÖZELLİKLERİ</a:t>
                      </a:r>
                      <a:br>
                        <a:rPr lang="tr-TR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</a:br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(Yazılımın </a:t>
                      </a:r>
                      <a:r>
                        <a:rPr lang="tr-TR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Kodsal</a:t>
                      </a:r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Kalitesini Belirleyen Ana Başlıklar)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2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3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4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5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6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7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8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9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11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12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13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14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15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16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17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18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19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20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ourier New" panose="02070309020205020404" pitchFamily="49" charset="0"/>
                        </a:rPr>
                        <a:t>21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22713022"/>
                  </a:ext>
                </a:extLst>
              </a:tr>
              <a:tr h="778886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b">
                        <a:lnSpc>
                          <a:spcPct val="150000"/>
                        </a:lnSpc>
                      </a:pPr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</a:t>
                      </a:r>
                      <a:r>
                        <a:rPr lang="tr-TR" sz="10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Druz</a:t>
                      </a:r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</a:t>
                      </a:r>
                      <a:r>
                        <a:rPr lang="tr-TR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Online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l" fontAlgn="b">
                        <a:lnSpc>
                          <a:spcPct val="150000"/>
                        </a:lnSpc>
                      </a:pPr>
                      <a:r>
                        <a:rPr lang="tr-T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A-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B-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C-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D-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E-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F-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G-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H-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I-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J-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K-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L-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M-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N-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O-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P-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R-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S-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T-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" panose="02040503050406030204" pitchFamily="18" charset="0"/>
                          <a:ea typeface="+mn-ea"/>
                          <a:cs typeface="+mn-cs"/>
                        </a:rPr>
                        <a:t>U- İSG Yazılımı</a:t>
                      </a:r>
                    </a:p>
                  </a:txBody>
                  <a:tcPr marL="6359" marR="6359" marT="6359" marB="36000" vert="vert27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9011324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Hazır Veri Tabanları</a:t>
                      </a:r>
                      <a:endParaRPr lang="tr-T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Veri giriş alanları hazır veri tabanlarından doldurulmalı ve veri tabanları sürekli güncellenmelidir. 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3515052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2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Kullanım Kolaylığı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Kullanıcı</a:t>
                      </a:r>
                      <a:r>
                        <a:rPr lang="tr-TR" sz="9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; </a:t>
                      </a:r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yardım almasına çok gerek kalmaksızın, kendi başına yazılımı kolayca kullanabilmeli, bazı alanlara veri aktarımları yapabilmelidir.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8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55463264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3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Mimari Kurgusu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Program; kullanım amacı açısından, yapması gereken işi tam ve hatasız bir şekilde yapabilmelidir.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8761505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4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Mevzuata Uygunluk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Program içeriği, veri tabanları ve dokümanlar; mevzuata, ulusal ve uluslararası standartlara uygun olmalıdır.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86497529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5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</a:t>
                      </a:r>
                      <a:r>
                        <a:rPr lang="tr-TR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</a:rPr>
                        <a:t>Kullanıcı Esnekliği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Kullanıcı taleplerine uygun olarak, bir takım alanlar esnek ve değiştirilebilir nitelikte olmalıdır.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0806036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6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Dayanıklılık ve </a:t>
                      </a:r>
                      <a:r>
                        <a:rPr lang="tr-TR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</a:rPr>
                        <a:t>Kontroller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Program; beklenmedik hatalardan dolayı çökmemeli, hata verip kapanmamalı, kullanıcıyı uyarmalıdır. Ayrıca; veri hatalı girişlerine izin vermemelidir.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8 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13360192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7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Rapor-İstatistik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Kullanıcının ihtiyaç duyabileceği tüm raporlar (listeler) ve istatistikler kolayca </a:t>
                      </a:r>
                      <a:r>
                        <a:rPr lang="tr-TR" sz="9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alınabilmelidir.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3275030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8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Veri Güvenliği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Girilen veriler yedeklenebilmeli ve verilere başkaları tarafından ulaşılamamalıdır.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63694814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9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Modülerlik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Başka programlar tarafından kullanılabilir olmalı ve aynı zamanda kendisi de başka programları kullanabilmelidir.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7616885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Genişletilebilme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Geliştirilmeye, özelliklerinin ve fonksiyonlarının artırılmasına açık olmalıdır.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9432556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11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Cambria" panose="02040503050406030204" pitchFamily="18" charset="0"/>
                        </a:rPr>
                        <a:t> Sadelik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Ara yüz; sade, basit ve rahat olmalıdır. Kullanıcı nereye veri gireceğini, nereden rapor ve istatistik alacağını görmelidir.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9 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0630632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12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Uyumluluk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Program, çalıştığı sistemin üst versiyonlarında çalışabilmelidir. İşletim sistemlerinin yeni versiyonlarına uyum sağlamalıdır.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9 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44656813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13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Özgünlük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Başka programları taklit etmemeli, kurgusu ve </a:t>
                      </a:r>
                      <a:r>
                        <a:rPr lang="tr-TR" sz="9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algoritması «özgün» </a:t>
                      </a:r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olmalıdır.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720607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14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Modül Sayısı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İSG ile ilgili iş ve işlemleri kapsayacak modül (içerik) zenginliğine sahip olmalıdır.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9 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10343197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15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Veri Giriş Kolaylığı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Veri girişi az ve kolay olmalı, zaman almamalı, veriler "seç-kaydet" ile girilmelidir. Farklı veriler arasında entegrasyon olmalıdır.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4133380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16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Versiyon Güncelleme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Program kendisini yeni versiyonlar ile yenilemeli, güncel olmalıdır. Bu doğrultuda, </a:t>
                      </a:r>
                      <a:r>
                        <a:rPr lang="tr-TR" sz="9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kullanıcı t</a:t>
                      </a:r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aleplerini ve geri dönüşlerini de dikkate almalıdır.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91595267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17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Teknik Destek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Teknik desteği yeterli, hızlı, ulaşılabilir olmalı, uzaktan yardım ve yerinde yardım hizmeti verebilir olmalıdır.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10 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1385727"/>
                  </a:ext>
                </a:extLst>
              </a:tr>
              <a:tr h="277551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6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18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tr-T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 Uygun Fiyat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9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Fiyatı uygun olmalı, kullanıcının birkaç yıl içinde ödediği ücreti amorti etmelidir.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8 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 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BC2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09651205"/>
                  </a:ext>
                </a:extLst>
              </a:tr>
              <a:tr h="188338">
                <a:tc gridSpan="3">
                  <a:txBody>
                    <a:bodyPr/>
                    <a:lstStyle/>
                    <a:p>
                      <a:pPr algn="r" fontAlgn="ctr"/>
                      <a:r>
                        <a:rPr lang="tr-T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TEKNİK KONULAR TOPLAM PUANI</a:t>
                      </a:r>
                    </a:p>
                  </a:txBody>
                  <a:tcPr marL="6359" marR="57235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171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26592805"/>
                  </a:ext>
                </a:extLst>
              </a:tr>
              <a:tr h="188338">
                <a:tc gridSpan="3">
                  <a:txBody>
                    <a:bodyPr/>
                    <a:lstStyle/>
                    <a:p>
                      <a:pPr algn="r" fontAlgn="ctr"/>
                      <a:r>
                        <a:rPr lang="tr-T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TEKNİK KONULAR % ORANI</a:t>
                      </a:r>
                    </a:p>
                  </a:txBody>
                  <a:tcPr marL="6359" marR="57235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95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mbria" panose="02040503050406030204" pitchFamily="18" charset="0"/>
                        </a:rPr>
                        <a:t>0</a:t>
                      </a:r>
                    </a:p>
                  </a:txBody>
                  <a:tcPr marL="6359" marR="6359" marT="6359" marB="0" anchor="ctr">
                    <a:lnL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F75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62428512"/>
                  </a:ext>
                </a:extLst>
              </a:tr>
            </a:tbl>
          </a:graphicData>
        </a:graphic>
      </p:graphicFrame>
      <p:grpSp>
        <p:nvGrpSpPr>
          <p:cNvPr id="17" name="Grup 16"/>
          <p:cNvGrpSpPr/>
          <p:nvPr/>
        </p:nvGrpSpPr>
        <p:grpSpPr>
          <a:xfrm rot="19660720">
            <a:off x="6774209" y="3225616"/>
            <a:ext cx="5403403" cy="1083214"/>
            <a:chOff x="4238470" y="5328511"/>
            <a:chExt cx="5644426" cy="1083214"/>
          </a:xfrm>
        </p:grpSpPr>
        <p:sp>
          <p:nvSpPr>
            <p:cNvPr id="18" name="Rechteck 119"/>
            <p:cNvSpPr/>
            <p:nvPr/>
          </p:nvSpPr>
          <p:spPr bwMode="gray">
            <a:xfrm rot="16200000">
              <a:off x="4271106" y="5295875"/>
              <a:ext cx="1083214" cy="1148486"/>
            </a:xfrm>
            <a:prstGeom prst="rect">
              <a:avLst/>
            </a:prstGeom>
            <a:gradFill flip="none" rotWithShape="1">
              <a:gsLst>
                <a:gs pos="100000">
                  <a:srgbClr val="7D7D7D"/>
                </a:gs>
                <a:gs pos="85000">
                  <a:srgbClr val="969696"/>
                </a:gs>
                <a:gs pos="50000">
                  <a:srgbClr val="C8C8C8"/>
                </a:gs>
                <a:gs pos="0">
                  <a:srgbClr val="AFAFAF"/>
                </a:gs>
                <a:gs pos="15000">
                  <a:srgbClr val="FFFFFF"/>
                </a:gs>
              </a:gsLst>
              <a:lin ang="0" scaled="1"/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Rechteck 120"/>
            <p:cNvSpPr/>
            <p:nvPr/>
          </p:nvSpPr>
          <p:spPr bwMode="gray">
            <a:xfrm rot="16200000">
              <a:off x="7099490" y="3617394"/>
              <a:ext cx="1064161" cy="4502650"/>
            </a:xfrm>
            <a:prstGeom prst="rect">
              <a:avLst/>
            </a:prstGeom>
            <a:gradFill flip="none" rotWithShape="1">
              <a:gsLst>
                <a:gs pos="90000">
                  <a:srgbClr val="C8303F"/>
                </a:gs>
                <a:gs pos="50000">
                  <a:srgbClr val="C8303F">
                    <a:lumMod val="60000"/>
                    <a:lumOff val="40000"/>
                  </a:srgbClr>
                </a:gs>
                <a:gs pos="0">
                  <a:srgbClr val="C8303F">
                    <a:lumMod val="60000"/>
                    <a:lumOff val="40000"/>
                  </a:srgbClr>
                </a:gs>
                <a:gs pos="15000">
                  <a:srgbClr val="C8303F">
                    <a:lumMod val="40000"/>
                    <a:lumOff val="60000"/>
                  </a:srgbClr>
                </a:gs>
              </a:gsLst>
              <a:lin ang="0" scaled="1"/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20" name="Picture 2" descr="C:\Users\Ahmet Yiğitap\Desktop\Resim1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486705">
              <a:off x="4327642" y="5456093"/>
              <a:ext cx="835125" cy="803584"/>
            </a:xfrm>
            <a:prstGeom prst="rect">
              <a:avLst/>
            </a:prstGeom>
            <a:noFill/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Metin kutusu 20"/>
            <p:cNvSpPr txBox="1"/>
            <p:nvPr/>
          </p:nvSpPr>
          <p:spPr>
            <a:xfrm>
              <a:off x="5343735" y="5624460"/>
              <a:ext cx="4539161" cy="32204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+mj-lt"/>
                </a:rPr>
                <a:t>BAŞARI ORANI %95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39854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31"/>
          <p:cNvSpPr txBox="1">
            <a:spLocks noChangeArrowheads="1"/>
          </p:cNvSpPr>
          <p:nvPr/>
        </p:nvSpPr>
        <p:spPr bwMode="gray">
          <a:xfrm>
            <a:off x="324000" y="351277"/>
            <a:ext cx="11701423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200" b="1" i="0" u="none" strike="noStrike" kern="0" cap="none" spc="0" normalizeH="0" baseline="0" noProof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</a:rPr>
              <a:t>DRUZ ŞİRKETLER GRUBU </a:t>
            </a:r>
            <a:r>
              <a:rPr kumimoji="0" lang="tr-TR" sz="2800" i="0" u="none" strike="noStrike" kern="0" cap="none" spc="0" normalizeH="0" baseline="0" noProof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ndara" panose="020E0502030303020204" pitchFamily="34" charset="0"/>
              </a:rPr>
              <a:t>– İSG ALANINDA YAPTIĞI HİZMETLER</a:t>
            </a:r>
          </a:p>
        </p:txBody>
      </p:sp>
      <p:grpSp>
        <p:nvGrpSpPr>
          <p:cNvPr id="2" name="Grup 1"/>
          <p:cNvGrpSpPr/>
          <p:nvPr/>
        </p:nvGrpSpPr>
        <p:grpSpPr>
          <a:xfrm>
            <a:off x="402100" y="1862452"/>
            <a:ext cx="4089450" cy="4354088"/>
            <a:chOff x="476531" y="1862452"/>
            <a:chExt cx="4089450" cy="4354088"/>
          </a:xfrm>
        </p:grpSpPr>
        <p:grpSp>
          <p:nvGrpSpPr>
            <p:cNvPr id="10" name="Grup 9"/>
            <p:cNvGrpSpPr/>
            <p:nvPr/>
          </p:nvGrpSpPr>
          <p:grpSpPr>
            <a:xfrm>
              <a:off x="476531" y="1862452"/>
              <a:ext cx="4089450" cy="3996902"/>
              <a:chOff x="476531" y="1862452"/>
              <a:chExt cx="4089450" cy="3996902"/>
            </a:xfrm>
          </p:grpSpPr>
          <p:sp>
            <p:nvSpPr>
              <p:cNvPr id="22" name="Ellipse 21"/>
              <p:cNvSpPr/>
              <p:nvPr/>
            </p:nvSpPr>
            <p:spPr bwMode="gray">
              <a:xfrm>
                <a:off x="869929" y="2280896"/>
                <a:ext cx="3386151" cy="3135038"/>
              </a:xfrm>
              <a:prstGeom prst="ellipse">
                <a:avLst/>
              </a:prstGeom>
              <a:solidFill>
                <a:srgbClr val="00B0F0"/>
              </a:solidFill>
              <a:ln w="12700">
                <a:noFill/>
                <a:round/>
                <a:headEnd/>
                <a:tailEnd/>
              </a:ln>
              <a:effectLst>
                <a:innerShdw blurRad="50800" dist="63500" dir="15180000">
                  <a:prstClr val="black">
                    <a:alpha val="45000"/>
                  </a:prstClr>
                </a:innerShdw>
              </a:effectLst>
            </p:spPr>
            <p:txBody>
              <a:bodyPr lIns="0" rIns="72000"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80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Bebas Neue" panose="020B0506020202020201" pitchFamily="34" charset="0"/>
                  </a:rPr>
                  <a:t> </a:t>
                </a:r>
                <a:endParaRPr kumimoji="0" lang="en-US" sz="72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21" name="Rechteck 20"/>
              <p:cNvSpPr/>
              <p:nvPr/>
            </p:nvSpPr>
            <p:spPr bwMode="gray">
              <a:xfrm>
                <a:off x="2174226" y="2930886"/>
                <a:ext cx="1907033" cy="196361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ndara" panose="020E0502030303020204" pitchFamily="34" charset="0"/>
                  </a:rPr>
                  <a:t>MEZUN EDİLEN ÖĞRENCİ SAYISI</a:t>
                </a:r>
                <a:endPara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24" name="Rechteck 23"/>
              <p:cNvSpPr/>
              <p:nvPr/>
            </p:nvSpPr>
            <p:spPr bwMode="gray">
              <a:xfrm>
                <a:off x="2154118" y="2334583"/>
                <a:ext cx="38395" cy="3276000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  <a:round/>
                <a:headEnd/>
                <a:tailEnd/>
              </a:ln>
              <a:effectLst>
                <a:innerShdw blurRad="25400" dist="25400" dir="13500000">
                  <a:prstClr val="black">
                    <a:alpha val="50000"/>
                  </a:prstClr>
                </a:inn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Rechteck 20"/>
              <p:cNvSpPr/>
              <p:nvPr/>
            </p:nvSpPr>
            <p:spPr bwMode="gray">
              <a:xfrm rot="16200000">
                <a:off x="640801" y="3485167"/>
                <a:ext cx="1978658" cy="7355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tr-TR" sz="4400" kern="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Bebas Neue" panose="020B0506020202020201" pitchFamily="34" charset="0"/>
                  </a:rPr>
                  <a:t>2.700</a:t>
                </a:r>
                <a:endParaRPr lang="en-US" sz="4400" kern="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" panose="020B0506020202020201" pitchFamily="34" charset="0"/>
                </a:endParaRPr>
              </a:p>
            </p:txBody>
          </p:sp>
          <p:sp>
            <p:nvSpPr>
              <p:cNvPr id="23" name="Rad 22"/>
              <p:cNvSpPr/>
              <p:nvPr/>
            </p:nvSpPr>
            <p:spPr bwMode="gray">
              <a:xfrm>
                <a:off x="476531" y="1862452"/>
                <a:ext cx="4089450" cy="3996902"/>
              </a:xfrm>
              <a:prstGeom prst="donut">
                <a:avLst>
                  <a:gd name="adj" fmla="val 11430"/>
                </a:avLst>
              </a:prstGeom>
              <a:solidFill>
                <a:schemeClr val="bg1">
                  <a:lumMod val="50000"/>
                </a:schemeClr>
              </a:solidFill>
              <a:ln w="12700">
                <a:noFill/>
                <a:round/>
                <a:headEnd/>
                <a:tailEnd/>
              </a:ln>
              <a:effectLst>
                <a:innerShdw blurRad="114300">
                  <a:prstClr val="black">
                    <a:alpha val="48000"/>
                  </a:prstClr>
                </a:innerShdw>
              </a:effectLst>
              <a:scene3d>
                <a:camera prst="orthographicFront"/>
                <a:lightRig rig="threePt" dir="t"/>
              </a:scene3d>
              <a:sp3d>
                <a:bevelT w="241300"/>
              </a:sp3d>
            </p:spPr>
            <p:txBody>
              <a:bodyPr lIns="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5" name="Ellipse 56"/>
            <p:cNvSpPr/>
            <p:nvPr/>
          </p:nvSpPr>
          <p:spPr bwMode="gray">
            <a:xfrm>
              <a:off x="923094" y="5750940"/>
              <a:ext cx="3202682" cy="465600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" name="Grup 2"/>
          <p:cNvGrpSpPr/>
          <p:nvPr/>
        </p:nvGrpSpPr>
        <p:grpSpPr>
          <a:xfrm>
            <a:off x="4048630" y="1833912"/>
            <a:ext cx="4089450" cy="4372173"/>
            <a:chOff x="4123061" y="1833912"/>
            <a:chExt cx="4089450" cy="4372173"/>
          </a:xfrm>
        </p:grpSpPr>
        <p:grpSp>
          <p:nvGrpSpPr>
            <p:cNvPr id="11" name="Grup 10"/>
            <p:cNvGrpSpPr/>
            <p:nvPr/>
          </p:nvGrpSpPr>
          <p:grpSpPr>
            <a:xfrm>
              <a:off x="4123061" y="1833912"/>
              <a:ext cx="4089450" cy="3996902"/>
              <a:chOff x="4123061" y="1833912"/>
              <a:chExt cx="4089450" cy="3996902"/>
            </a:xfrm>
          </p:grpSpPr>
          <p:sp>
            <p:nvSpPr>
              <p:cNvPr id="33" name="Ellipse 21"/>
              <p:cNvSpPr/>
              <p:nvPr/>
            </p:nvSpPr>
            <p:spPr bwMode="gray">
              <a:xfrm>
                <a:off x="4516459" y="2252356"/>
                <a:ext cx="3386151" cy="3135038"/>
              </a:xfrm>
              <a:prstGeom prst="ellipse">
                <a:avLst/>
              </a:prstGeom>
              <a:solidFill>
                <a:srgbClr val="00B0F0"/>
              </a:solidFill>
              <a:ln w="12700">
                <a:noFill/>
                <a:round/>
                <a:headEnd/>
                <a:tailEnd/>
              </a:ln>
              <a:effectLst>
                <a:innerShdw blurRad="50800" dist="63500" dir="15180000">
                  <a:prstClr val="black">
                    <a:alpha val="45000"/>
                  </a:prstClr>
                </a:innerShdw>
              </a:effectLst>
            </p:spPr>
            <p:txBody>
              <a:bodyPr lIns="0" rIns="72000"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80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Bebas Neue" panose="020B0506020202020201" pitchFamily="34" charset="0"/>
                  </a:rPr>
                  <a:t> </a:t>
                </a:r>
                <a:endParaRPr kumimoji="0" lang="en-US" sz="72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34" name="Rechteck 20"/>
              <p:cNvSpPr/>
              <p:nvPr/>
            </p:nvSpPr>
            <p:spPr bwMode="gray">
              <a:xfrm>
                <a:off x="5810702" y="2962236"/>
                <a:ext cx="2089510" cy="196361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tr-TR" sz="3200" b="1" kern="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ndara" panose="020E0502030303020204" pitchFamily="34" charset="0"/>
                  </a:rPr>
                  <a:t>WEB’DEN  İNDİRİLEN DOSYA SAYISI</a:t>
                </a:r>
                <a:endPara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35" name="Rechteck 23"/>
              <p:cNvSpPr/>
              <p:nvPr/>
            </p:nvSpPr>
            <p:spPr bwMode="gray">
              <a:xfrm>
                <a:off x="5800648" y="2306043"/>
                <a:ext cx="38395" cy="3276000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  <a:round/>
                <a:headEnd/>
                <a:tailEnd/>
              </a:ln>
              <a:effectLst>
                <a:innerShdw blurRad="25400" dist="25400" dir="13500000">
                  <a:prstClr val="black">
                    <a:alpha val="50000"/>
                  </a:prstClr>
                </a:inn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Rechteck 20"/>
              <p:cNvSpPr/>
              <p:nvPr/>
            </p:nvSpPr>
            <p:spPr bwMode="gray">
              <a:xfrm rot="16200000">
                <a:off x="3907466" y="3473347"/>
                <a:ext cx="2765989" cy="7355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tr-TR" sz="4400" kern="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Bebas Neue" panose="020B0506020202020201" pitchFamily="34" charset="0"/>
                  </a:rPr>
                  <a:t>2.220.000</a:t>
                </a:r>
                <a:endParaRPr lang="en-US" sz="4400" kern="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" panose="020B0506020202020201" pitchFamily="34" charset="0"/>
                </a:endParaRPr>
              </a:p>
            </p:txBody>
          </p:sp>
          <p:sp>
            <p:nvSpPr>
              <p:cNvPr id="37" name="Rad 22"/>
              <p:cNvSpPr/>
              <p:nvPr/>
            </p:nvSpPr>
            <p:spPr bwMode="gray">
              <a:xfrm>
                <a:off x="4123061" y="1833912"/>
                <a:ext cx="4089450" cy="3996902"/>
              </a:xfrm>
              <a:prstGeom prst="donut">
                <a:avLst>
                  <a:gd name="adj" fmla="val 11430"/>
                </a:avLst>
              </a:prstGeom>
              <a:solidFill>
                <a:schemeClr val="accent2"/>
              </a:solidFill>
              <a:ln w="12700">
                <a:noFill/>
                <a:round/>
                <a:headEnd/>
                <a:tailEnd/>
              </a:ln>
              <a:effectLst>
                <a:innerShdw blurRad="114300">
                  <a:prstClr val="black">
                    <a:alpha val="48000"/>
                  </a:prstClr>
                </a:innerShdw>
              </a:effectLst>
              <a:scene3d>
                <a:camera prst="orthographicFront"/>
                <a:lightRig rig="threePt" dir="t"/>
              </a:scene3d>
              <a:sp3d>
                <a:bevelT w="241300"/>
              </a:sp3d>
            </p:spPr>
            <p:txBody>
              <a:bodyPr rtlCol="0" anchor="ctr"/>
              <a:lstStyle/>
              <a:p>
                <a:pPr algn="ctr"/>
                <a:endParaRPr lang="en-US" kern="0" dirty="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26" name="Ellipse 56"/>
            <p:cNvSpPr/>
            <p:nvPr/>
          </p:nvSpPr>
          <p:spPr bwMode="gray">
            <a:xfrm>
              <a:off x="4582444" y="5740485"/>
              <a:ext cx="3202682" cy="465600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" name="Grup 3"/>
          <p:cNvGrpSpPr/>
          <p:nvPr/>
        </p:nvGrpSpPr>
        <p:grpSpPr>
          <a:xfrm>
            <a:off x="7697789" y="1833912"/>
            <a:ext cx="4089450" cy="4348293"/>
            <a:chOff x="7772220" y="1833912"/>
            <a:chExt cx="4089450" cy="4348293"/>
          </a:xfrm>
        </p:grpSpPr>
        <p:grpSp>
          <p:nvGrpSpPr>
            <p:cNvPr id="12" name="Grup 11"/>
            <p:cNvGrpSpPr/>
            <p:nvPr/>
          </p:nvGrpSpPr>
          <p:grpSpPr>
            <a:xfrm>
              <a:off x="7772220" y="1833912"/>
              <a:ext cx="4089450" cy="3996902"/>
              <a:chOff x="7772220" y="1833912"/>
              <a:chExt cx="4089450" cy="3996902"/>
            </a:xfrm>
          </p:grpSpPr>
          <p:sp>
            <p:nvSpPr>
              <p:cNvPr id="38" name="Ellipse 21"/>
              <p:cNvSpPr/>
              <p:nvPr/>
            </p:nvSpPr>
            <p:spPr bwMode="gray">
              <a:xfrm>
                <a:off x="8165618" y="2252356"/>
                <a:ext cx="3386151" cy="3135038"/>
              </a:xfrm>
              <a:prstGeom prst="ellipse">
                <a:avLst/>
              </a:prstGeom>
              <a:solidFill>
                <a:srgbClr val="00B0F0"/>
              </a:solidFill>
              <a:ln w="12700">
                <a:noFill/>
                <a:round/>
                <a:headEnd/>
                <a:tailEnd/>
              </a:ln>
              <a:effectLst>
                <a:innerShdw blurRad="50800" dist="63500" dir="15180000">
                  <a:prstClr val="black">
                    <a:alpha val="45000"/>
                  </a:prstClr>
                </a:innerShdw>
              </a:effectLst>
            </p:spPr>
            <p:txBody>
              <a:bodyPr lIns="0" rIns="72000"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80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Bebas Neue" panose="020B0506020202020201" pitchFamily="34" charset="0"/>
                  </a:rPr>
                  <a:t> </a:t>
                </a:r>
                <a:endParaRPr kumimoji="0" lang="en-US" sz="72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sp>
            <p:nvSpPr>
              <p:cNvPr id="39" name="Rechteck 20"/>
              <p:cNvSpPr/>
              <p:nvPr/>
            </p:nvSpPr>
            <p:spPr bwMode="gray">
              <a:xfrm>
                <a:off x="9469915" y="2902346"/>
                <a:ext cx="1907033" cy="196361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2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ndara" panose="020E0502030303020204" pitchFamily="34" charset="0"/>
                  </a:rPr>
                  <a:t>HİZMET VERİLEN FİRMA SAYISI</a:t>
                </a:r>
                <a:endPara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40" name="Rechteck 23"/>
              <p:cNvSpPr/>
              <p:nvPr/>
            </p:nvSpPr>
            <p:spPr bwMode="gray">
              <a:xfrm>
                <a:off x="9449807" y="2306043"/>
                <a:ext cx="38395" cy="3276000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  <a:round/>
                <a:headEnd/>
                <a:tailEnd/>
              </a:ln>
              <a:effectLst>
                <a:innerShdw blurRad="25400" dist="25400" dir="13500000">
                  <a:prstClr val="black">
                    <a:alpha val="50000"/>
                  </a:prstClr>
                </a:innerShdw>
              </a:effectLst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Rechteck 20"/>
              <p:cNvSpPr/>
              <p:nvPr/>
            </p:nvSpPr>
            <p:spPr bwMode="gray">
              <a:xfrm rot="16200000">
                <a:off x="7922274" y="3456627"/>
                <a:ext cx="1978658" cy="7355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tr-TR" sz="4400" kern="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Bebas Neue" panose="020B0506020202020201" pitchFamily="34" charset="0"/>
                  </a:rPr>
                  <a:t>4.200</a:t>
                </a:r>
                <a:endParaRPr lang="en-US" sz="4400" kern="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" panose="020B0506020202020201" pitchFamily="34" charset="0"/>
                </a:endParaRPr>
              </a:p>
            </p:txBody>
          </p:sp>
          <p:sp>
            <p:nvSpPr>
              <p:cNvPr id="42" name="Rad 22"/>
              <p:cNvSpPr/>
              <p:nvPr/>
            </p:nvSpPr>
            <p:spPr bwMode="gray">
              <a:xfrm>
                <a:off x="7772220" y="1833912"/>
                <a:ext cx="4089450" cy="3996902"/>
              </a:xfrm>
              <a:prstGeom prst="donut">
                <a:avLst>
                  <a:gd name="adj" fmla="val 1143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noFill/>
                <a:round/>
                <a:headEnd/>
                <a:tailEnd/>
              </a:ln>
              <a:effectLst>
                <a:innerShdw blurRad="114300">
                  <a:prstClr val="black">
                    <a:alpha val="48000"/>
                  </a:prstClr>
                </a:innerShdw>
              </a:effectLst>
              <a:scene3d>
                <a:camera prst="orthographicFront"/>
                <a:lightRig rig="threePt" dir="t"/>
              </a:scene3d>
              <a:sp3d>
                <a:bevelT w="241300"/>
              </a:sp3d>
            </p:spPr>
            <p:txBody>
              <a:bodyPr lIns="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7" name="Ellipse 56"/>
            <p:cNvSpPr/>
            <p:nvPr/>
          </p:nvSpPr>
          <p:spPr bwMode="gray">
            <a:xfrm>
              <a:off x="8199605" y="5716605"/>
              <a:ext cx="3202682" cy="465600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4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" name="Mürekkep 4"/>
              <p14:cNvContentPartPr/>
              <p14:nvPr/>
            </p14:nvContentPartPr>
            <p14:xfrm>
              <a:off x="1746000" y="3714840"/>
              <a:ext cx="360" cy="360"/>
            </p14:xfrm>
          </p:contentPart>
        </mc:Choice>
        <mc:Fallback xmlns="">
          <p:pic>
            <p:nvPicPr>
              <p:cNvPr id="5" name="Mürekkep 4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36640" y="3705480"/>
                <a:ext cx="19080" cy="1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7713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uppieren 9"/>
          <p:cNvGrpSpPr/>
          <p:nvPr/>
        </p:nvGrpSpPr>
        <p:grpSpPr>
          <a:xfrm>
            <a:off x="-1" y="-1"/>
            <a:ext cx="12217013" cy="6858001"/>
            <a:chOff x="-1" y="0"/>
            <a:chExt cx="12217013" cy="6858001"/>
          </a:xfrm>
        </p:grpSpPr>
        <p:pic>
          <p:nvPicPr>
            <p:cNvPr id="6" name="Picture 3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rcRect l="22326"/>
            <a:stretch/>
          </p:blipFill>
          <p:spPr bwMode="auto">
            <a:xfrm flipV="1">
              <a:off x="5099775" y="0"/>
              <a:ext cx="7117237" cy="6858000"/>
            </a:xfrm>
            <a:prstGeom prst="rect">
              <a:avLst/>
            </a:prstGeom>
            <a:noFill/>
          </p:spPr>
        </p:pic>
        <p:sp>
          <p:nvSpPr>
            <p:cNvPr id="9" name="Rechteck 8"/>
            <p:cNvSpPr/>
            <p:nvPr/>
          </p:nvSpPr>
          <p:spPr bwMode="gray">
            <a:xfrm>
              <a:off x="-1" y="1"/>
              <a:ext cx="5099776" cy="6858000"/>
            </a:xfrm>
            <a:prstGeom prst="rect">
              <a:avLst/>
            </a:prstGeom>
            <a:solidFill>
              <a:srgbClr val="FFFF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lIns="108000" tIns="108000" rIns="144000" bIns="72000" rtlCol="0" anchor="ctr"/>
            <a:lstStyle/>
            <a:p>
              <a:pPr marL="190800" marR="0" lvl="0" indent="-190800" algn="ctr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>
                  <a:srgbClr val="969696"/>
                </a:buClr>
                <a:buSzTx/>
                <a:buFont typeface="Wingdings" pitchFamily="2" charset="2"/>
                <a:buChar char="§"/>
                <a:tabLst/>
                <a:defRPr/>
              </a:pPr>
              <a:endParaRPr kumimoji="0" lang="en-US" sz="1600" b="0" i="0" u="none" strike="noStrike" kern="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charset="0"/>
              </a:endParaRPr>
            </a:p>
          </p:txBody>
        </p:sp>
      </p:grpSp>
      <p:sp>
        <p:nvSpPr>
          <p:cNvPr id="7" name="Textfeld 6"/>
          <p:cNvSpPr txBox="1"/>
          <p:nvPr/>
        </p:nvSpPr>
        <p:spPr bwMode="gray">
          <a:xfrm>
            <a:off x="374470" y="3034978"/>
            <a:ext cx="6664310" cy="11104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8800" b="1" kern="0" noProof="1">
                <a:ln w="12700">
                  <a:noFill/>
                </a:ln>
                <a:solidFill>
                  <a:srgbClr val="B2B2B2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a:rPr>
              <a:t>TEŞEKKÜRLER</a:t>
            </a:r>
            <a:endParaRPr kumimoji="0" lang="de-DE" sz="8800" b="1" i="0" u="none" strike="noStrike" kern="0" cap="none" spc="0" normalizeH="0" baseline="0" noProof="1">
              <a:ln w="12700">
                <a:noFill/>
              </a:ln>
              <a:solidFill>
                <a:srgbClr val="B2B2B2"/>
              </a:solidFill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9221656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 preferRelativeResize="0"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-472"/>
            <a:ext cx="6084000" cy="3427200"/>
          </a:xfrm>
          <a:prstGeom prst="rect">
            <a:avLst/>
          </a:prstGeom>
        </p:spPr>
      </p:pic>
      <p:pic>
        <p:nvPicPr>
          <p:cNvPr id="7" name="Resim 6"/>
          <p:cNvPicPr preferRelativeResize="0"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7131" y="-472"/>
            <a:ext cx="6084000" cy="3427200"/>
          </a:xfrm>
          <a:prstGeom prst="rect">
            <a:avLst/>
          </a:prstGeom>
        </p:spPr>
      </p:pic>
      <p:pic>
        <p:nvPicPr>
          <p:cNvPr id="11" name="Resim 10"/>
          <p:cNvPicPr preferRelativeResize="0"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7" y="3437056"/>
            <a:ext cx="6083998" cy="3427200"/>
          </a:xfrm>
          <a:prstGeom prst="rect">
            <a:avLst/>
          </a:prstGeom>
        </p:spPr>
      </p:pic>
      <p:pic>
        <p:nvPicPr>
          <p:cNvPr id="14" name="Resim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7131" y="3437056"/>
            <a:ext cx="6084000" cy="3420944"/>
          </a:xfrm>
          <a:prstGeom prst="rect">
            <a:avLst/>
          </a:prstGeom>
        </p:spPr>
      </p:pic>
      <p:sp>
        <p:nvSpPr>
          <p:cNvPr id="39" name="Rectangle 20"/>
          <p:cNvSpPr>
            <a:spLocks noChangeArrowheads="1"/>
          </p:cNvSpPr>
          <p:nvPr/>
        </p:nvSpPr>
        <p:spPr bwMode="gray">
          <a:xfrm>
            <a:off x="4663365" y="3006088"/>
            <a:ext cx="2870197" cy="847227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vert="horz" lIns="36000" tIns="72000" rIns="36000" bIns="0" anchor="ctr" anchorCtr="0"/>
          <a:lstStyle/>
          <a:p>
            <a:pPr marL="0" marR="0" lvl="0" indent="-19050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Tx/>
              <a:buFontTx/>
              <a:buNone/>
              <a:tabLst/>
              <a:defRPr/>
            </a:pPr>
            <a:r>
              <a:rPr kumimoji="0" lang="tr-TR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cs typeface="Arial" charset="0"/>
              </a:rPr>
              <a:t>ŞİRKET MERKEZİ</a:t>
            </a:r>
          </a:p>
        </p:txBody>
      </p:sp>
    </p:spTree>
    <p:extLst>
      <p:ext uri="{BB962C8B-B14F-4D97-AF65-F5344CB8AC3E}">
        <p14:creationId xmlns:p14="http://schemas.microsoft.com/office/powerpoint/2010/main" val="501061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Dikdörtgen 15"/>
          <p:cNvSpPr/>
          <p:nvPr/>
        </p:nvSpPr>
        <p:spPr bwMode="auto">
          <a:xfrm>
            <a:off x="11430000" y="6457913"/>
            <a:ext cx="747382" cy="38760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noFill/>
            <a:round/>
            <a:headEnd/>
            <a:tailEnd/>
          </a:ln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0" name="Line 14"/>
          <p:cNvSpPr>
            <a:spLocks noChangeShapeType="1"/>
          </p:cNvSpPr>
          <p:nvPr/>
        </p:nvSpPr>
        <p:spPr bwMode="auto">
          <a:xfrm flipV="1">
            <a:off x="6407829" y="690381"/>
            <a:ext cx="0" cy="324000"/>
          </a:xfrm>
          <a:prstGeom prst="line">
            <a:avLst/>
          </a:prstGeom>
          <a:noFill/>
          <a:ln w="107950" cap="rnd">
            <a:solidFill>
              <a:srgbClr val="808080"/>
            </a:solidFill>
            <a:prstDash val="solid"/>
            <a:round/>
            <a:headEnd type="none"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169" name="Line 14"/>
          <p:cNvSpPr>
            <a:spLocks noChangeShapeType="1"/>
          </p:cNvSpPr>
          <p:nvPr/>
        </p:nvSpPr>
        <p:spPr bwMode="auto">
          <a:xfrm flipV="1">
            <a:off x="1950793" y="1047502"/>
            <a:ext cx="8895600" cy="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grpSp>
        <p:nvGrpSpPr>
          <p:cNvPr id="3" name="Grup 2"/>
          <p:cNvGrpSpPr/>
          <p:nvPr/>
        </p:nvGrpSpPr>
        <p:grpSpPr>
          <a:xfrm>
            <a:off x="210425" y="937535"/>
            <a:ext cx="2846041" cy="1703870"/>
            <a:chOff x="1585976" y="3215609"/>
            <a:chExt cx="2846041" cy="1703870"/>
          </a:xfrm>
        </p:grpSpPr>
        <p:sp>
          <p:nvSpPr>
            <p:cNvPr id="114" name="AutoShape 5"/>
            <p:cNvSpPr>
              <a:spLocks noChangeArrowheads="1"/>
            </p:cNvSpPr>
            <p:nvPr/>
          </p:nvSpPr>
          <p:spPr bwMode="auto">
            <a:xfrm>
              <a:off x="2232670" y="3822832"/>
              <a:ext cx="2174015" cy="597088"/>
            </a:xfrm>
            <a:prstGeom prst="roundRect">
              <a:avLst>
                <a:gd name="adj" fmla="val 0"/>
              </a:avLst>
            </a:prstGeom>
            <a:solidFill>
              <a:srgbClr val="00B0F0"/>
            </a:solidFill>
            <a:ln w="6350">
              <a:noFill/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wrap="none" lIns="108000" tIns="108000" bIns="7200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DRUZ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200" b="0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LTD. ŞTİ</a:t>
              </a:r>
            </a:p>
          </p:txBody>
        </p:sp>
        <p:sp>
          <p:nvSpPr>
            <p:cNvPr id="170" name="Line 14"/>
            <p:cNvSpPr>
              <a:spLocks noChangeShapeType="1"/>
            </p:cNvSpPr>
            <p:nvPr/>
          </p:nvSpPr>
          <p:spPr bwMode="auto">
            <a:xfrm flipV="1">
              <a:off x="3325823" y="3325258"/>
              <a:ext cx="0" cy="468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 type="oval"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102" name="Torte 42"/>
            <p:cNvSpPr/>
            <p:nvPr/>
          </p:nvSpPr>
          <p:spPr bwMode="gray">
            <a:xfrm rot="5400000">
              <a:off x="1614783" y="3186802"/>
              <a:ext cx="1213547" cy="1271161"/>
            </a:xfrm>
            <a:prstGeom prst="pie">
              <a:avLst>
                <a:gd name="adj1" fmla="val 0"/>
                <a:gd name="adj2" fmla="val 5399994"/>
              </a:avLst>
            </a:prstGeom>
            <a:solidFill>
              <a:schemeClr val="accent5"/>
            </a:solidFill>
            <a:ln w="12700">
              <a:noFill/>
              <a:round/>
              <a:headEnd/>
              <a:tailEnd/>
            </a:ln>
            <a:effectLst/>
          </p:spPr>
          <p:txBody>
            <a:bodyPr tIns="504000" rIns="36000" rtlCol="0" anchor="ctr" anchorCtr="0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115" name="AutoShape 5"/>
            <p:cNvSpPr>
              <a:spLocks noChangeArrowheads="1"/>
            </p:cNvSpPr>
            <p:nvPr/>
          </p:nvSpPr>
          <p:spPr bwMode="auto">
            <a:xfrm>
              <a:off x="2160674" y="3796093"/>
              <a:ext cx="2271343" cy="1123386"/>
            </a:xfrm>
            <a:prstGeom prst="roundRect">
              <a:avLst>
                <a:gd name="adj" fmla="val 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cs typeface="Calibri" pitchFamily="34" charset="0"/>
                </a:rPr>
                <a:t>  </a:t>
              </a:r>
              <a:endParaRPr kumimoji="0" lang="tr-TR" sz="2000" b="0" i="0" u="none" strike="noStrike" kern="0" cap="none" spc="0" normalizeH="0" baseline="0" noProof="1">
                <a:ln>
                  <a:noFill/>
                </a:ln>
                <a:solidFill>
                  <a:srgbClr val="5E6D7C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Metin kutusu 115"/>
            <p:cNvSpPr txBox="1"/>
            <p:nvPr/>
          </p:nvSpPr>
          <p:spPr>
            <a:xfrm>
              <a:off x="1591455" y="3843123"/>
              <a:ext cx="58986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01</a:t>
              </a:r>
            </a:p>
          </p:txBody>
        </p:sp>
        <p:sp>
          <p:nvSpPr>
            <p:cNvPr id="117" name="AutoShape 5"/>
            <p:cNvSpPr>
              <a:spLocks noChangeArrowheads="1"/>
            </p:cNvSpPr>
            <p:nvPr/>
          </p:nvSpPr>
          <p:spPr bwMode="auto">
            <a:xfrm>
              <a:off x="2169913" y="4446093"/>
              <a:ext cx="2252869" cy="445584"/>
            </a:xfrm>
            <a:prstGeom prst="roundRect">
              <a:avLst>
                <a:gd name="adj" fmla="val 16667"/>
              </a:avLst>
            </a:prstGeom>
            <a:noFill/>
            <a:ln w="635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cs typeface="Calibri" pitchFamily="34" charset="0"/>
                </a:rPr>
                <a:t>  </a:t>
              </a: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OSGB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3177701" y="937535"/>
            <a:ext cx="2846041" cy="1703870"/>
            <a:chOff x="1585976" y="3215609"/>
            <a:chExt cx="2846041" cy="1703870"/>
          </a:xfrm>
        </p:grpSpPr>
        <p:sp>
          <p:nvSpPr>
            <p:cNvPr id="120" name="AutoShape 5"/>
            <p:cNvSpPr>
              <a:spLocks noChangeArrowheads="1"/>
            </p:cNvSpPr>
            <p:nvPr/>
          </p:nvSpPr>
          <p:spPr bwMode="auto">
            <a:xfrm>
              <a:off x="2232670" y="3822832"/>
              <a:ext cx="2174015" cy="597088"/>
            </a:xfrm>
            <a:prstGeom prst="roundRect">
              <a:avLst>
                <a:gd name="adj" fmla="val 0"/>
              </a:avLst>
            </a:prstGeom>
            <a:solidFill>
              <a:srgbClr val="00B0F0"/>
            </a:solidFill>
            <a:ln w="6350">
              <a:noFill/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wrap="none" lIns="108000" tIns="108000" bIns="7200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DOKTORUZ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0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LTD. ŞTİ</a:t>
              </a:r>
            </a:p>
          </p:txBody>
        </p:sp>
        <p:sp>
          <p:nvSpPr>
            <p:cNvPr id="121" name="Line 14"/>
            <p:cNvSpPr>
              <a:spLocks noChangeShapeType="1"/>
            </p:cNvSpPr>
            <p:nvPr/>
          </p:nvSpPr>
          <p:spPr bwMode="auto">
            <a:xfrm flipV="1">
              <a:off x="3325823" y="3325258"/>
              <a:ext cx="0" cy="468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 type="oval"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122" name="Torte 42"/>
            <p:cNvSpPr/>
            <p:nvPr/>
          </p:nvSpPr>
          <p:spPr bwMode="gray">
            <a:xfrm rot="5400000">
              <a:off x="1614783" y="3186802"/>
              <a:ext cx="1213547" cy="1271161"/>
            </a:xfrm>
            <a:prstGeom prst="pie">
              <a:avLst>
                <a:gd name="adj1" fmla="val 0"/>
                <a:gd name="adj2" fmla="val 5399994"/>
              </a:avLst>
            </a:prstGeom>
            <a:solidFill>
              <a:schemeClr val="accent5"/>
            </a:solidFill>
            <a:ln w="12700">
              <a:noFill/>
              <a:round/>
              <a:headEnd/>
              <a:tailEnd/>
            </a:ln>
            <a:effectLst/>
          </p:spPr>
          <p:txBody>
            <a:bodyPr tIns="504000" rIns="36000" rtlCol="0" anchor="ctr" anchorCtr="0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123" name="AutoShape 5"/>
            <p:cNvSpPr>
              <a:spLocks noChangeArrowheads="1"/>
            </p:cNvSpPr>
            <p:nvPr/>
          </p:nvSpPr>
          <p:spPr bwMode="auto">
            <a:xfrm>
              <a:off x="2160674" y="3796093"/>
              <a:ext cx="2271343" cy="1123386"/>
            </a:xfrm>
            <a:prstGeom prst="roundRect">
              <a:avLst>
                <a:gd name="adj" fmla="val 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cs typeface="Calibri" pitchFamily="34" charset="0"/>
                </a:rPr>
                <a:t>  </a:t>
              </a:r>
              <a:endParaRPr kumimoji="0" lang="tr-TR" sz="2000" b="0" i="0" u="none" strike="noStrike" kern="0" cap="none" spc="0" normalizeH="0" baseline="0" noProof="1">
                <a:ln>
                  <a:noFill/>
                </a:ln>
                <a:solidFill>
                  <a:srgbClr val="5E6D7C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Metin kutusu 123"/>
            <p:cNvSpPr txBox="1"/>
            <p:nvPr/>
          </p:nvSpPr>
          <p:spPr>
            <a:xfrm>
              <a:off x="1591455" y="3843123"/>
              <a:ext cx="58986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02</a:t>
              </a:r>
            </a:p>
          </p:txBody>
        </p:sp>
        <p:sp>
          <p:nvSpPr>
            <p:cNvPr id="125" name="AutoShape 5"/>
            <p:cNvSpPr>
              <a:spLocks noChangeArrowheads="1"/>
            </p:cNvSpPr>
            <p:nvPr/>
          </p:nvSpPr>
          <p:spPr bwMode="auto">
            <a:xfrm>
              <a:off x="2169913" y="4446093"/>
              <a:ext cx="2252869" cy="445584"/>
            </a:xfrm>
            <a:prstGeom prst="roundRect">
              <a:avLst>
                <a:gd name="adj" fmla="val 16667"/>
              </a:avLst>
            </a:prstGeom>
            <a:noFill/>
            <a:ln w="635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cs typeface="Calibri" pitchFamily="34" charset="0"/>
                </a:rPr>
                <a:t>  </a:t>
              </a: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OSGB</a:t>
              </a:r>
            </a:p>
          </p:txBody>
        </p:sp>
      </p:grpSp>
      <p:grpSp>
        <p:nvGrpSpPr>
          <p:cNvPr id="126" name="Grup 125"/>
          <p:cNvGrpSpPr/>
          <p:nvPr/>
        </p:nvGrpSpPr>
        <p:grpSpPr>
          <a:xfrm>
            <a:off x="6136774" y="937535"/>
            <a:ext cx="2846041" cy="1703870"/>
            <a:chOff x="1585976" y="3215609"/>
            <a:chExt cx="2846041" cy="1703870"/>
          </a:xfrm>
        </p:grpSpPr>
        <p:sp>
          <p:nvSpPr>
            <p:cNvPr id="127" name="AutoShape 5"/>
            <p:cNvSpPr>
              <a:spLocks noChangeArrowheads="1"/>
            </p:cNvSpPr>
            <p:nvPr/>
          </p:nvSpPr>
          <p:spPr bwMode="auto">
            <a:xfrm>
              <a:off x="2232670" y="3822832"/>
              <a:ext cx="2174015" cy="597088"/>
            </a:xfrm>
            <a:prstGeom prst="roundRect">
              <a:avLst>
                <a:gd name="adj" fmla="val 0"/>
              </a:avLst>
            </a:prstGeom>
            <a:solidFill>
              <a:srgbClr val="00B0F0"/>
            </a:solidFill>
            <a:ln w="6350">
              <a:noFill/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wrap="none" lIns="108000" tIns="108000" bIns="7200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DRUZ YAZILIM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0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LTD. ŞTİ</a:t>
              </a:r>
            </a:p>
          </p:txBody>
        </p:sp>
        <p:sp>
          <p:nvSpPr>
            <p:cNvPr id="128" name="Line 14"/>
            <p:cNvSpPr>
              <a:spLocks noChangeShapeType="1"/>
            </p:cNvSpPr>
            <p:nvPr/>
          </p:nvSpPr>
          <p:spPr bwMode="auto">
            <a:xfrm flipV="1">
              <a:off x="3325823" y="3325258"/>
              <a:ext cx="0" cy="468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 type="oval"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129" name="Torte 42"/>
            <p:cNvSpPr/>
            <p:nvPr/>
          </p:nvSpPr>
          <p:spPr bwMode="gray">
            <a:xfrm rot="5400000">
              <a:off x="1614783" y="3186802"/>
              <a:ext cx="1213547" cy="1271161"/>
            </a:xfrm>
            <a:prstGeom prst="pie">
              <a:avLst>
                <a:gd name="adj1" fmla="val 0"/>
                <a:gd name="adj2" fmla="val 5399994"/>
              </a:avLst>
            </a:prstGeom>
            <a:solidFill>
              <a:schemeClr val="accent5"/>
            </a:solidFill>
            <a:ln w="12700">
              <a:noFill/>
              <a:round/>
              <a:headEnd/>
              <a:tailEnd/>
            </a:ln>
            <a:effectLst/>
          </p:spPr>
          <p:txBody>
            <a:bodyPr tIns="504000" rIns="36000" rtlCol="0" anchor="ctr" anchorCtr="0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130" name="AutoShape 5"/>
            <p:cNvSpPr>
              <a:spLocks noChangeArrowheads="1"/>
            </p:cNvSpPr>
            <p:nvPr/>
          </p:nvSpPr>
          <p:spPr bwMode="auto">
            <a:xfrm>
              <a:off x="2160674" y="3796093"/>
              <a:ext cx="2271343" cy="1123386"/>
            </a:xfrm>
            <a:prstGeom prst="roundRect">
              <a:avLst>
                <a:gd name="adj" fmla="val 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cs typeface="Calibri" pitchFamily="34" charset="0"/>
                </a:rPr>
                <a:t>  </a:t>
              </a:r>
              <a:endParaRPr kumimoji="0" lang="tr-TR" sz="2000" b="0" i="0" u="none" strike="noStrike" kern="0" cap="none" spc="0" normalizeH="0" baseline="0" noProof="1">
                <a:ln>
                  <a:noFill/>
                </a:ln>
                <a:solidFill>
                  <a:srgbClr val="5E6D7C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Metin kutusu 130"/>
            <p:cNvSpPr txBox="1"/>
            <p:nvPr/>
          </p:nvSpPr>
          <p:spPr>
            <a:xfrm>
              <a:off x="1591455" y="3843123"/>
              <a:ext cx="58986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03</a:t>
              </a:r>
            </a:p>
          </p:txBody>
        </p:sp>
        <p:sp>
          <p:nvSpPr>
            <p:cNvPr id="132" name="AutoShape 5"/>
            <p:cNvSpPr>
              <a:spLocks noChangeArrowheads="1"/>
            </p:cNvSpPr>
            <p:nvPr/>
          </p:nvSpPr>
          <p:spPr bwMode="auto">
            <a:xfrm>
              <a:off x="2169913" y="4446093"/>
              <a:ext cx="2252869" cy="445584"/>
            </a:xfrm>
            <a:prstGeom prst="roundRect">
              <a:avLst>
                <a:gd name="adj" fmla="val 16667"/>
              </a:avLst>
            </a:prstGeom>
            <a:noFill/>
            <a:ln w="635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cs typeface="Calibri" pitchFamily="34" charset="0"/>
                </a:rPr>
                <a:t>  </a:t>
              </a: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İSG-O</a:t>
              </a: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SGB</a:t>
              </a: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 YAZILIMI</a:t>
              </a:r>
            </a:p>
          </p:txBody>
        </p:sp>
      </p:grpSp>
      <p:grpSp>
        <p:nvGrpSpPr>
          <p:cNvPr id="134" name="Grup 133"/>
          <p:cNvGrpSpPr/>
          <p:nvPr/>
        </p:nvGrpSpPr>
        <p:grpSpPr>
          <a:xfrm>
            <a:off x="9112241" y="942277"/>
            <a:ext cx="2846041" cy="1703870"/>
            <a:chOff x="1585976" y="3215609"/>
            <a:chExt cx="2846041" cy="1703870"/>
          </a:xfrm>
        </p:grpSpPr>
        <p:sp>
          <p:nvSpPr>
            <p:cNvPr id="135" name="AutoShape 5"/>
            <p:cNvSpPr>
              <a:spLocks noChangeArrowheads="1"/>
            </p:cNvSpPr>
            <p:nvPr/>
          </p:nvSpPr>
          <p:spPr bwMode="auto">
            <a:xfrm>
              <a:off x="2232670" y="3822832"/>
              <a:ext cx="2174015" cy="597088"/>
            </a:xfrm>
            <a:prstGeom prst="roundRect">
              <a:avLst>
                <a:gd name="adj" fmla="val 0"/>
              </a:avLst>
            </a:prstGeom>
            <a:solidFill>
              <a:srgbClr val="00B0F0"/>
            </a:solidFill>
            <a:ln w="6350">
              <a:noFill/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wrap="none" lIns="108000" tIns="108000" bIns="7200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İSTANBULUZMAN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0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A.Ş.</a:t>
              </a:r>
            </a:p>
          </p:txBody>
        </p:sp>
        <p:sp>
          <p:nvSpPr>
            <p:cNvPr id="136" name="Line 14"/>
            <p:cNvSpPr>
              <a:spLocks noChangeShapeType="1"/>
            </p:cNvSpPr>
            <p:nvPr/>
          </p:nvSpPr>
          <p:spPr bwMode="auto">
            <a:xfrm flipV="1">
              <a:off x="3325823" y="3325258"/>
              <a:ext cx="0" cy="468000"/>
            </a:xfrm>
            <a:prstGeom prst="line">
              <a:avLst/>
            </a:prstGeom>
            <a:noFill/>
            <a:ln w="38100" cap="rnd">
              <a:solidFill>
                <a:srgbClr val="808080"/>
              </a:solidFill>
              <a:prstDash val="solid"/>
              <a:round/>
              <a:headEnd type="oval"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</a:endParaRPr>
            </a:p>
          </p:txBody>
        </p:sp>
        <p:sp>
          <p:nvSpPr>
            <p:cNvPr id="137" name="Torte 42"/>
            <p:cNvSpPr/>
            <p:nvPr/>
          </p:nvSpPr>
          <p:spPr bwMode="gray">
            <a:xfrm rot="5400000">
              <a:off x="1614783" y="3186802"/>
              <a:ext cx="1213547" cy="1271161"/>
            </a:xfrm>
            <a:prstGeom prst="pie">
              <a:avLst>
                <a:gd name="adj1" fmla="val 0"/>
                <a:gd name="adj2" fmla="val 5399994"/>
              </a:avLst>
            </a:prstGeom>
            <a:solidFill>
              <a:schemeClr val="accent5"/>
            </a:solidFill>
            <a:ln w="12700">
              <a:noFill/>
              <a:round/>
              <a:headEnd/>
              <a:tailEnd/>
            </a:ln>
            <a:effectLst/>
          </p:spPr>
          <p:txBody>
            <a:bodyPr tIns="504000" rIns="36000" rtlCol="0" anchor="ctr" anchorCtr="0"/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138" name="AutoShape 5"/>
            <p:cNvSpPr>
              <a:spLocks noChangeArrowheads="1"/>
            </p:cNvSpPr>
            <p:nvPr/>
          </p:nvSpPr>
          <p:spPr bwMode="auto">
            <a:xfrm>
              <a:off x="2160674" y="3796093"/>
              <a:ext cx="2271343" cy="1123386"/>
            </a:xfrm>
            <a:prstGeom prst="roundRect">
              <a:avLst>
                <a:gd name="adj" fmla="val 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cs typeface="Calibri" pitchFamily="34" charset="0"/>
                </a:rPr>
                <a:t>  </a:t>
              </a:r>
              <a:endParaRPr kumimoji="0" lang="tr-TR" sz="2000" b="0" i="0" u="none" strike="noStrike" kern="0" cap="none" spc="0" normalizeH="0" baseline="0" noProof="1">
                <a:ln>
                  <a:noFill/>
                </a:ln>
                <a:solidFill>
                  <a:srgbClr val="5E6D7C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Metin kutusu 138"/>
            <p:cNvSpPr txBox="1"/>
            <p:nvPr/>
          </p:nvSpPr>
          <p:spPr>
            <a:xfrm>
              <a:off x="1591455" y="3843123"/>
              <a:ext cx="58986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Bebas Neue" panose="020B0506020202020201" pitchFamily="34" charset="0"/>
                </a:rPr>
                <a:t>04</a:t>
              </a:r>
            </a:p>
          </p:txBody>
        </p:sp>
        <p:sp>
          <p:nvSpPr>
            <p:cNvPr id="140" name="AutoShape 5"/>
            <p:cNvSpPr>
              <a:spLocks noChangeArrowheads="1"/>
            </p:cNvSpPr>
            <p:nvPr/>
          </p:nvSpPr>
          <p:spPr bwMode="auto">
            <a:xfrm>
              <a:off x="2169913" y="4446093"/>
              <a:ext cx="2252869" cy="445584"/>
            </a:xfrm>
            <a:prstGeom prst="roundRect">
              <a:avLst>
                <a:gd name="adj" fmla="val 16667"/>
              </a:avLst>
            </a:prstGeom>
            <a:noFill/>
            <a:ln w="635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4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cs typeface="Calibri" pitchFamily="34" charset="0"/>
                </a:rPr>
                <a:t>  </a:t>
              </a: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EĞİTİM </a:t>
              </a:r>
              <a:r>
                <a:rPr kumimoji="0" lang="tr-TR" sz="2000" b="1" i="0" u="none" strike="noStrike" kern="0" cap="none" spc="0" normalizeH="0" baseline="0" noProof="1">
                  <a:ln>
                    <a:noFill/>
                  </a:ln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&amp; ÖLÇÜM</a:t>
              </a:r>
              <a:endParaRPr kumimoji="0" lang="tr-TR" sz="2000" b="1" i="0" u="none" strike="noStrike" kern="0" cap="none" spc="0" normalizeH="0" baseline="0" noProof="1">
                <a:ln>
                  <a:noFill/>
                </a:ln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uLnTx/>
                <a:uFillTx/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grpSp>
        <p:nvGrpSpPr>
          <p:cNvPr id="25" name="Grup 24"/>
          <p:cNvGrpSpPr/>
          <p:nvPr/>
        </p:nvGrpSpPr>
        <p:grpSpPr>
          <a:xfrm>
            <a:off x="8482207" y="5514296"/>
            <a:ext cx="3670256" cy="633676"/>
            <a:chOff x="8289395" y="5497060"/>
            <a:chExt cx="3670256" cy="633676"/>
          </a:xfrm>
        </p:grpSpPr>
        <p:sp>
          <p:nvSpPr>
            <p:cNvPr id="89" name="AutoShape 9"/>
            <p:cNvSpPr>
              <a:spLocks noChangeArrowheads="1"/>
            </p:cNvSpPr>
            <p:nvPr/>
          </p:nvSpPr>
          <p:spPr bwMode="gray">
            <a:xfrm>
              <a:off x="8922639" y="5513831"/>
              <a:ext cx="1232156" cy="612000"/>
            </a:xfrm>
            <a:prstGeom prst="roundRect">
              <a:avLst>
                <a:gd name="adj" fmla="val 19604"/>
              </a:avLst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TÜRKAK</a:t>
              </a:r>
            </a:p>
          </p:txBody>
        </p:sp>
        <p:sp>
          <p:nvSpPr>
            <p:cNvPr id="150" name="AutoShape 5"/>
            <p:cNvSpPr>
              <a:spLocks noChangeArrowheads="1"/>
            </p:cNvSpPr>
            <p:nvPr/>
          </p:nvSpPr>
          <p:spPr bwMode="auto">
            <a:xfrm>
              <a:off x="9988454" y="5497060"/>
              <a:ext cx="1971197" cy="612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Elektrik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Tesisat Kontrolleri</a:t>
              </a:r>
            </a:p>
          </p:txBody>
        </p:sp>
        <p:pic>
          <p:nvPicPr>
            <p:cNvPr id="190" name="Resim 189"/>
            <p:cNvPicPr preferRelativeResize="0"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89395" y="5518736"/>
              <a:ext cx="612000" cy="612000"/>
            </a:xfrm>
            <a:prstGeom prst="rect">
              <a:avLst/>
            </a:prstGeom>
          </p:spPr>
        </p:pic>
      </p:grpSp>
      <p:grpSp>
        <p:nvGrpSpPr>
          <p:cNvPr id="26" name="Grup 25"/>
          <p:cNvGrpSpPr/>
          <p:nvPr/>
        </p:nvGrpSpPr>
        <p:grpSpPr>
          <a:xfrm>
            <a:off x="8481990" y="6173319"/>
            <a:ext cx="3668607" cy="643368"/>
            <a:chOff x="8289178" y="6146458"/>
            <a:chExt cx="3668607" cy="643368"/>
          </a:xfrm>
        </p:grpSpPr>
        <p:sp>
          <p:nvSpPr>
            <p:cNvPr id="91" name="AutoShape 9"/>
            <p:cNvSpPr>
              <a:spLocks noChangeArrowheads="1"/>
            </p:cNvSpPr>
            <p:nvPr/>
          </p:nvSpPr>
          <p:spPr bwMode="gray">
            <a:xfrm>
              <a:off x="8922639" y="6153604"/>
              <a:ext cx="1232156" cy="612000"/>
            </a:xfrm>
            <a:prstGeom prst="roundRect">
              <a:avLst>
                <a:gd name="adj" fmla="val 19604"/>
              </a:avLst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TÜRKAK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152" name="AutoShape 5"/>
            <p:cNvSpPr>
              <a:spLocks noChangeArrowheads="1"/>
            </p:cNvSpPr>
            <p:nvPr/>
          </p:nvSpPr>
          <p:spPr bwMode="auto">
            <a:xfrm>
              <a:off x="9986588" y="6146458"/>
              <a:ext cx="1971197" cy="612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Makine-Ekipman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Kontrolleri</a:t>
              </a:r>
            </a:p>
          </p:txBody>
        </p:sp>
        <p:pic>
          <p:nvPicPr>
            <p:cNvPr id="192" name="Resim 191"/>
            <p:cNvPicPr preferRelativeResize="0"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89178" y="6177826"/>
              <a:ext cx="612000" cy="612000"/>
            </a:xfrm>
            <a:prstGeom prst="rect">
              <a:avLst/>
            </a:prstGeom>
          </p:spPr>
        </p:pic>
      </p:grpSp>
      <p:grpSp>
        <p:nvGrpSpPr>
          <p:cNvPr id="9" name="Grup 8"/>
          <p:cNvGrpSpPr/>
          <p:nvPr/>
        </p:nvGrpSpPr>
        <p:grpSpPr>
          <a:xfrm>
            <a:off x="8487147" y="4210327"/>
            <a:ext cx="3661660" cy="620412"/>
            <a:chOff x="8486847" y="4036675"/>
            <a:chExt cx="3661660" cy="620412"/>
          </a:xfrm>
        </p:grpSpPr>
        <p:sp>
          <p:nvSpPr>
            <p:cNvPr id="92" name="AutoShape 9"/>
            <p:cNvSpPr>
              <a:spLocks noChangeArrowheads="1"/>
            </p:cNvSpPr>
            <p:nvPr/>
          </p:nvSpPr>
          <p:spPr bwMode="gray">
            <a:xfrm>
              <a:off x="9115514" y="4045087"/>
              <a:ext cx="1232156" cy="612000"/>
            </a:xfrm>
            <a:prstGeom prst="roundRect">
              <a:avLst>
                <a:gd name="adj" fmla="val 19604"/>
              </a:avLst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SB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153" name="AutoShape 5"/>
            <p:cNvSpPr>
              <a:spLocks noChangeArrowheads="1"/>
            </p:cNvSpPr>
            <p:nvPr/>
          </p:nvSpPr>
          <p:spPr bwMode="auto">
            <a:xfrm>
              <a:off x="10177310" y="4036675"/>
              <a:ext cx="1971197" cy="612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Mobil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Sağlık Hizmetleri</a:t>
              </a:r>
            </a:p>
          </p:txBody>
        </p:sp>
        <p:grpSp>
          <p:nvGrpSpPr>
            <p:cNvPr id="17" name="Grup 16"/>
            <p:cNvGrpSpPr/>
            <p:nvPr/>
          </p:nvGrpSpPr>
          <p:grpSpPr>
            <a:xfrm>
              <a:off x="8486847" y="4051264"/>
              <a:ext cx="626204" cy="594000"/>
              <a:chOff x="6979888" y="4516387"/>
              <a:chExt cx="626204" cy="612000"/>
            </a:xfrm>
          </p:grpSpPr>
          <p:sp>
            <p:nvSpPr>
              <p:cNvPr id="195" name="AutoShape 5"/>
              <p:cNvSpPr>
                <a:spLocks noChangeArrowheads="1"/>
              </p:cNvSpPr>
              <p:nvPr/>
            </p:nvSpPr>
            <p:spPr bwMode="auto">
              <a:xfrm>
                <a:off x="6979888" y="4516387"/>
                <a:ext cx="597164" cy="612000"/>
              </a:xfrm>
              <a:prstGeom prst="roundRect">
                <a:avLst>
                  <a:gd name="adj" fmla="val 20593"/>
                </a:avLst>
              </a:prstGeom>
              <a:solidFill>
                <a:schemeClr val="bg1"/>
              </a:solidFill>
              <a:ln w="3175">
                <a:solidFill>
                  <a:srgbClr val="FFFFFF">
                    <a:lumMod val="65000"/>
                  </a:srgbClr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pic>
            <p:nvPicPr>
              <p:cNvPr id="198" name="Resim 197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95798" y="4516387"/>
                <a:ext cx="610294" cy="612000"/>
              </a:xfrm>
              <a:prstGeom prst="rect">
                <a:avLst/>
              </a:prstGeom>
              <a:ln>
                <a:noFill/>
              </a:ln>
            </p:spPr>
          </p:pic>
        </p:grpSp>
      </p:grpSp>
      <p:grpSp>
        <p:nvGrpSpPr>
          <p:cNvPr id="8" name="Grup 7"/>
          <p:cNvGrpSpPr/>
          <p:nvPr/>
        </p:nvGrpSpPr>
        <p:grpSpPr>
          <a:xfrm>
            <a:off x="7841542" y="4864138"/>
            <a:ext cx="4325106" cy="625383"/>
            <a:chOff x="7841242" y="4690486"/>
            <a:chExt cx="4325106" cy="625383"/>
          </a:xfrm>
        </p:grpSpPr>
        <p:sp>
          <p:nvSpPr>
            <p:cNvPr id="88" name="AutoShape 9"/>
            <p:cNvSpPr>
              <a:spLocks noChangeArrowheads="1"/>
            </p:cNvSpPr>
            <p:nvPr/>
          </p:nvSpPr>
          <p:spPr bwMode="gray">
            <a:xfrm>
              <a:off x="9114997" y="4702565"/>
              <a:ext cx="1232156" cy="612000"/>
            </a:xfrm>
            <a:prstGeom prst="roundRect">
              <a:avLst>
                <a:gd name="adj" fmla="val 19604"/>
              </a:avLst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TÜRKAK</a:t>
              </a:r>
            </a:p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ÇSGB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148" name="AutoShape 5"/>
            <p:cNvSpPr>
              <a:spLocks noChangeArrowheads="1"/>
            </p:cNvSpPr>
            <p:nvPr/>
          </p:nvSpPr>
          <p:spPr bwMode="auto">
            <a:xfrm>
              <a:off x="10195151" y="4690486"/>
              <a:ext cx="1971197" cy="612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İşyeri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Ortam Ölçümleri</a:t>
              </a:r>
            </a:p>
          </p:txBody>
        </p:sp>
        <p:pic>
          <p:nvPicPr>
            <p:cNvPr id="193" name="Resim 192"/>
            <p:cNvPicPr preferRelativeResize="0"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80774" y="4703869"/>
              <a:ext cx="612000" cy="612000"/>
            </a:xfrm>
            <a:prstGeom prst="rect">
              <a:avLst/>
            </a:prstGeom>
          </p:spPr>
        </p:pic>
        <p:grpSp>
          <p:nvGrpSpPr>
            <p:cNvPr id="18" name="Grup 17"/>
            <p:cNvGrpSpPr/>
            <p:nvPr/>
          </p:nvGrpSpPr>
          <p:grpSpPr>
            <a:xfrm>
              <a:off x="7841242" y="4704586"/>
              <a:ext cx="597164" cy="597600"/>
              <a:chOff x="6469814" y="3747706"/>
              <a:chExt cx="597164" cy="612000"/>
            </a:xfrm>
          </p:grpSpPr>
          <p:sp>
            <p:nvSpPr>
              <p:cNvPr id="196" name="AutoShape 5"/>
              <p:cNvSpPr>
                <a:spLocks noChangeArrowheads="1"/>
              </p:cNvSpPr>
              <p:nvPr/>
            </p:nvSpPr>
            <p:spPr bwMode="auto">
              <a:xfrm>
                <a:off x="6469814" y="3747706"/>
                <a:ext cx="597164" cy="612000"/>
              </a:xfrm>
              <a:prstGeom prst="roundRect">
                <a:avLst>
                  <a:gd name="adj" fmla="val 20593"/>
                </a:avLst>
              </a:prstGeom>
              <a:solidFill>
                <a:schemeClr val="bg1"/>
              </a:solidFill>
              <a:ln w="3175">
                <a:solidFill>
                  <a:srgbClr val="FFFFFF">
                    <a:lumMod val="65000"/>
                  </a:srgbClr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pic>
            <p:nvPicPr>
              <p:cNvPr id="199" name="Resim 198"/>
              <p:cNvPicPr preferRelativeResize="0">
                <a:picLocks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78523" y="3771092"/>
                <a:ext cx="576000" cy="576000"/>
              </a:xfrm>
              <a:prstGeom prst="rect">
                <a:avLst/>
              </a:prstGeom>
              <a:ln>
                <a:noFill/>
              </a:ln>
            </p:spPr>
          </p:pic>
        </p:grpSp>
      </p:grpSp>
      <p:grpSp>
        <p:nvGrpSpPr>
          <p:cNvPr id="11" name="Grup 10"/>
          <p:cNvGrpSpPr/>
          <p:nvPr/>
        </p:nvGrpSpPr>
        <p:grpSpPr>
          <a:xfrm>
            <a:off x="8486451" y="2916084"/>
            <a:ext cx="3668165" cy="621593"/>
            <a:chOff x="8486151" y="2742432"/>
            <a:chExt cx="3668165" cy="621593"/>
          </a:xfrm>
        </p:grpSpPr>
        <p:sp>
          <p:nvSpPr>
            <p:cNvPr id="86" name="AutoShape 9"/>
            <p:cNvSpPr>
              <a:spLocks noChangeArrowheads="1"/>
            </p:cNvSpPr>
            <p:nvPr/>
          </p:nvSpPr>
          <p:spPr bwMode="gray">
            <a:xfrm>
              <a:off x="9115151" y="2752025"/>
              <a:ext cx="1232156" cy="612000"/>
            </a:xfrm>
            <a:prstGeom prst="roundRect">
              <a:avLst>
                <a:gd name="adj" fmla="val 19604"/>
              </a:avLst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MEB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141" name="AutoShape 5"/>
            <p:cNvSpPr>
              <a:spLocks noChangeArrowheads="1"/>
            </p:cNvSpPr>
            <p:nvPr/>
          </p:nvSpPr>
          <p:spPr bwMode="auto">
            <a:xfrm>
              <a:off x="10183119" y="2743966"/>
              <a:ext cx="1971197" cy="612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Çalışanların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Mesleki Eğitimleri</a:t>
              </a:r>
            </a:p>
          </p:txBody>
        </p:sp>
        <p:grpSp>
          <p:nvGrpSpPr>
            <p:cNvPr id="19" name="Grup 18"/>
            <p:cNvGrpSpPr/>
            <p:nvPr/>
          </p:nvGrpSpPr>
          <p:grpSpPr>
            <a:xfrm>
              <a:off x="8486151" y="2742432"/>
              <a:ext cx="604081" cy="594000"/>
              <a:chOff x="5427930" y="3325078"/>
              <a:chExt cx="604081" cy="612000"/>
            </a:xfrm>
          </p:grpSpPr>
          <p:sp>
            <p:nvSpPr>
              <p:cNvPr id="197" name="AutoShape 5"/>
              <p:cNvSpPr>
                <a:spLocks noChangeArrowheads="1"/>
              </p:cNvSpPr>
              <p:nvPr/>
            </p:nvSpPr>
            <p:spPr bwMode="auto">
              <a:xfrm>
                <a:off x="5427930" y="3325078"/>
                <a:ext cx="597164" cy="612000"/>
              </a:xfrm>
              <a:prstGeom prst="roundRect">
                <a:avLst>
                  <a:gd name="adj" fmla="val 20593"/>
                </a:avLst>
              </a:prstGeom>
              <a:solidFill>
                <a:schemeClr val="bg1"/>
              </a:solidFill>
              <a:ln w="3175">
                <a:solidFill>
                  <a:srgbClr val="FFFFFF">
                    <a:lumMod val="65000"/>
                  </a:srgbClr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pic>
            <p:nvPicPr>
              <p:cNvPr id="200" name="Resim 199"/>
              <p:cNvPicPr preferRelativeResize="0"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456011" y="3345480"/>
                <a:ext cx="576000" cy="576000"/>
              </a:xfrm>
              <a:prstGeom prst="rect">
                <a:avLst/>
              </a:prstGeom>
            </p:spPr>
          </p:pic>
        </p:grpSp>
      </p:grpSp>
      <p:grpSp>
        <p:nvGrpSpPr>
          <p:cNvPr id="10" name="Grup 9"/>
          <p:cNvGrpSpPr/>
          <p:nvPr/>
        </p:nvGrpSpPr>
        <p:grpSpPr>
          <a:xfrm>
            <a:off x="8477996" y="3558890"/>
            <a:ext cx="3674467" cy="620391"/>
            <a:chOff x="8477696" y="3385238"/>
            <a:chExt cx="3674467" cy="620391"/>
          </a:xfrm>
        </p:grpSpPr>
        <p:sp>
          <p:nvSpPr>
            <p:cNvPr id="87" name="AutoShape 9"/>
            <p:cNvSpPr>
              <a:spLocks noChangeArrowheads="1"/>
            </p:cNvSpPr>
            <p:nvPr/>
          </p:nvSpPr>
          <p:spPr bwMode="gray">
            <a:xfrm>
              <a:off x="9115151" y="3393629"/>
              <a:ext cx="1232156" cy="612000"/>
            </a:xfrm>
            <a:prstGeom prst="roundRect">
              <a:avLst>
                <a:gd name="adj" fmla="val 19604"/>
              </a:avLst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SB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142" name="AutoShape 5"/>
            <p:cNvSpPr>
              <a:spLocks noChangeArrowheads="1"/>
            </p:cNvSpPr>
            <p:nvPr/>
          </p:nvSpPr>
          <p:spPr bwMode="auto">
            <a:xfrm>
              <a:off x="10180966" y="3385238"/>
              <a:ext cx="1971197" cy="612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Sertifikalı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İlkyardım Eğitimi</a:t>
              </a:r>
            </a:p>
          </p:txBody>
        </p:sp>
        <p:grpSp>
          <p:nvGrpSpPr>
            <p:cNvPr id="201" name="Grup 200"/>
            <p:cNvGrpSpPr/>
            <p:nvPr/>
          </p:nvGrpSpPr>
          <p:grpSpPr>
            <a:xfrm>
              <a:off x="8477696" y="3396024"/>
              <a:ext cx="610294" cy="594000"/>
              <a:chOff x="6969671" y="4516387"/>
              <a:chExt cx="610294" cy="612000"/>
            </a:xfrm>
          </p:grpSpPr>
          <p:sp>
            <p:nvSpPr>
              <p:cNvPr id="202" name="AutoShape 5"/>
              <p:cNvSpPr>
                <a:spLocks noChangeArrowheads="1"/>
              </p:cNvSpPr>
              <p:nvPr/>
            </p:nvSpPr>
            <p:spPr bwMode="auto">
              <a:xfrm>
                <a:off x="6979888" y="4516387"/>
                <a:ext cx="597164" cy="612000"/>
              </a:xfrm>
              <a:prstGeom prst="roundRect">
                <a:avLst>
                  <a:gd name="adj" fmla="val 20593"/>
                </a:avLst>
              </a:prstGeom>
              <a:solidFill>
                <a:schemeClr val="bg1"/>
              </a:solidFill>
              <a:ln w="3175">
                <a:solidFill>
                  <a:srgbClr val="FFFFFF">
                    <a:lumMod val="65000"/>
                  </a:srgbClr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pic>
            <p:nvPicPr>
              <p:cNvPr id="203" name="Resim 202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69671" y="4516387"/>
                <a:ext cx="610294" cy="612000"/>
              </a:xfrm>
              <a:prstGeom prst="rect">
                <a:avLst/>
              </a:prstGeom>
              <a:ln>
                <a:noFill/>
              </a:ln>
            </p:spPr>
          </p:pic>
        </p:grpSp>
      </p:grpSp>
      <p:grpSp>
        <p:nvGrpSpPr>
          <p:cNvPr id="6" name="Grup 5"/>
          <p:cNvGrpSpPr/>
          <p:nvPr/>
        </p:nvGrpSpPr>
        <p:grpSpPr>
          <a:xfrm>
            <a:off x="191707" y="2936753"/>
            <a:ext cx="2864759" cy="615618"/>
            <a:chOff x="191261" y="2771971"/>
            <a:chExt cx="2864759" cy="615618"/>
          </a:xfrm>
        </p:grpSpPr>
        <p:sp>
          <p:nvSpPr>
            <p:cNvPr id="205" name="AutoShape 9"/>
            <p:cNvSpPr>
              <a:spLocks noChangeArrowheads="1"/>
            </p:cNvSpPr>
            <p:nvPr/>
          </p:nvSpPr>
          <p:spPr bwMode="gray">
            <a:xfrm>
              <a:off x="833055" y="2772934"/>
              <a:ext cx="899492" cy="612000"/>
            </a:xfrm>
            <a:prstGeom prst="roundRect">
              <a:avLst>
                <a:gd name="adj" fmla="val 19604"/>
              </a:avLst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ÇSGB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206" name="AutoShape 5"/>
            <p:cNvSpPr>
              <a:spLocks noChangeArrowheads="1"/>
            </p:cNvSpPr>
            <p:nvPr/>
          </p:nvSpPr>
          <p:spPr bwMode="auto">
            <a:xfrm>
              <a:off x="1554665" y="2771971"/>
              <a:ext cx="1501355" cy="612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OSGB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Hizmetleri</a:t>
              </a:r>
            </a:p>
          </p:txBody>
        </p:sp>
        <p:grpSp>
          <p:nvGrpSpPr>
            <p:cNvPr id="208" name="Grup 207"/>
            <p:cNvGrpSpPr/>
            <p:nvPr/>
          </p:nvGrpSpPr>
          <p:grpSpPr>
            <a:xfrm>
              <a:off x="191261" y="2775589"/>
              <a:ext cx="597164" cy="612000"/>
              <a:chOff x="6382724" y="3747706"/>
              <a:chExt cx="597164" cy="612000"/>
            </a:xfrm>
          </p:grpSpPr>
          <p:sp>
            <p:nvSpPr>
              <p:cNvPr id="209" name="AutoShape 5"/>
              <p:cNvSpPr>
                <a:spLocks noChangeArrowheads="1"/>
              </p:cNvSpPr>
              <p:nvPr/>
            </p:nvSpPr>
            <p:spPr bwMode="auto">
              <a:xfrm>
                <a:off x="6382724" y="3747706"/>
                <a:ext cx="597164" cy="612000"/>
              </a:xfrm>
              <a:prstGeom prst="roundRect">
                <a:avLst>
                  <a:gd name="adj" fmla="val 20593"/>
                </a:avLst>
              </a:prstGeom>
              <a:solidFill>
                <a:schemeClr val="bg1"/>
              </a:solidFill>
              <a:ln w="3175">
                <a:solidFill>
                  <a:srgbClr val="FFFFFF">
                    <a:lumMod val="65000"/>
                  </a:srgbClr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pic>
            <p:nvPicPr>
              <p:cNvPr id="210" name="Resim 209"/>
              <p:cNvPicPr preferRelativeResize="0">
                <a:picLocks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382724" y="3777738"/>
                <a:ext cx="576000" cy="576000"/>
              </a:xfrm>
              <a:prstGeom prst="rect">
                <a:avLst/>
              </a:prstGeom>
              <a:ln>
                <a:noFill/>
              </a:ln>
            </p:spPr>
          </p:pic>
        </p:grpSp>
      </p:grpSp>
      <p:grpSp>
        <p:nvGrpSpPr>
          <p:cNvPr id="7" name="Grup 6"/>
          <p:cNvGrpSpPr/>
          <p:nvPr/>
        </p:nvGrpSpPr>
        <p:grpSpPr>
          <a:xfrm>
            <a:off x="3190008" y="2956003"/>
            <a:ext cx="2864758" cy="618970"/>
            <a:chOff x="3189562" y="2791221"/>
            <a:chExt cx="2864758" cy="618970"/>
          </a:xfrm>
        </p:grpSpPr>
        <p:sp>
          <p:nvSpPr>
            <p:cNvPr id="212" name="AutoShape 9"/>
            <p:cNvSpPr>
              <a:spLocks noChangeArrowheads="1"/>
            </p:cNvSpPr>
            <p:nvPr/>
          </p:nvSpPr>
          <p:spPr bwMode="gray">
            <a:xfrm>
              <a:off x="3831355" y="2798191"/>
              <a:ext cx="899492" cy="612000"/>
            </a:xfrm>
            <a:prstGeom prst="roundRect">
              <a:avLst>
                <a:gd name="adj" fmla="val 19604"/>
              </a:avLst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ÇSGB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213" name="AutoShape 5"/>
            <p:cNvSpPr>
              <a:spLocks noChangeArrowheads="1"/>
            </p:cNvSpPr>
            <p:nvPr/>
          </p:nvSpPr>
          <p:spPr bwMode="auto">
            <a:xfrm>
              <a:off x="4552965" y="2797228"/>
              <a:ext cx="1501355" cy="612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OSGB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Hizmetleri</a:t>
              </a:r>
            </a:p>
          </p:txBody>
        </p:sp>
        <p:grpSp>
          <p:nvGrpSpPr>
            <p:cNvPr id="214" name="Grup 213"/>
            <p:cNvGrpSpPr/>
            <p:nvPr/>
          </p:nvGrpSpPr>
          <p:grpSpPr>
            <a:xfrm>
              <a:off x="3189562" y="2791221"/>
              <a:ext cx="597164" cy="612000"/>
              <a:chOff x="6382724" y="3747706"/>
              <a:chExt cx="597164" cy="612000"/>
            </a:xfrm>
          </p:grpSpPr>
          <p:sp>
            <p:nvSpPr>
              <p:cNvPr id="215" name="AutoShape 5"/>
              <p:cNvSpPr>
                <a:spLocks noChangeArrowheads="1"/>
              </p:cNvSpPr>
              <p:nvPr/>
            </p:nvSpPr>
            <p:spPr bwMode="auto">
              <a:xfrm>
                <a:off x="6382724" y="3747706"/>
                <a:ext cx="597164" cy="612000"/>
              </a:xfrm>
              <a:prstGeom prst="roundRect">
                <a:avLst>
                  <a:gd name="adj" fmla="val 20593"/>
                </a:avLst>
              </a:prstGeom>
              <a:solidFill>
                <a:schemeClr val="bg1"/>
              </a:solidFill>
              <a:ln w="3175">
                <a:solidFill>
                  <a:srgbClr val="FFFFFF">
                    <a:lumMod val="65000"/>
                  </a:srgbClr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pic>
            <p:nvPicPr>
              <p:cNvPr id="216" name="Resim 215"/>
              <p:cNvPicPr preferRelativeResize="0">
                <a:picLocks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382724" y="3777738"/>
                <a:ext cx="576000" cy="576000"/>
              </a:xfrm>
              <a:prstGeom prst="rect">
                <a:avLst/>
              </a:prstGeom>
              <a:ln>
                <a:noFill/>
              </a:ln>
            </p:spPr>
          </p:pic>
        </p:grpSp>
      </p:grpSp>
      <p:grpSp>
        <p:nvGrpSpPr>
          <p:cNvPr id="13" name="Grup 12"/>
          <p:cNvGrpSpPr/>
          <p:nvPr/>
        </p:nvGrpSpPr>
        <p:grpSpPr>
          <a:xfrm>
            <a:off x="42112" y="4930108"/>
            <a:ext cx="2232590" cy="612000"/>
            <a:chOff x="826714" y="3749455"/>
            <a:chExt cx="2232590" cy="612000"/>
          </a:xfrm>
        </p:grpSpPr>
        <p:sp>
          <p:nvSpPr>
            <p:cNvPr id="165" name="AutoShape 9"/>
            <p:cNvSpPr>
              <a:spLocks noChangeArrowheads="1"/>
            </p:cNvSpPr>
            <p:nvPr/>
          </p:nvSpPr>
          <p:spPr bwMode="gray">
            <a:xfrm>
              <a:off x="826714" y="3749455"/>
              <a:ext cx="899492" cy="612000"/>
            </a:xfrm>
            <a:prstGeom prst="roundRect">
              <a:avLst>
                <a:gd name="adj" fmla="val 19604"/>
              </a:avLst>
            </a:prstGeom>
            <a:solidFill>
              <a:srgbClr val="00B05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lIns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4</a:t>
              </a:r>
              <a:endParaRPr kumimoji="0" lang="zh-CN" alt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166" name="AutoShape 5"/>
            <p:cNvSpPr>
              <a:spLocks noChangeArrowheads="1"/>
            </p:cNvSpPr>
            <p:nvPr/>
          </p:nvSpPr>
          <p:spPr bwMode="auto">
            <a:xfrm>
              <a:off x="1557949" y="3767742"/>
              <a:ext cx="1501355" cy="576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Farklı Şirket</a:t>
              </a:r>
            </a:p>
          </p:txBody>
        </p:sp>
      </p:grpSp>
      <p:grpSp>
        <p:nvGrpSpPr>
          <p:cNvPr id="14" name="Grup 13"/>
          <p:cNvGrpSpPr/>
          <p:nvPr/>
        </p:nvGrpSpPr>
        <p:grpSpPr>
          <a:xfrm>
            <a:off x="954659" y="5566616"/>
            <a:ext cx="2232590" cy="612000"/>
            <a:chOff x="807358" y="4404669"/>
            <a:chExt cx="2232590" cy="612000"/>
          </a:xfrm>
        </p:grpSpPr>
        <p:sp>
          <p:nvSpPr>
            <p:cNvPr id="182" name="AutoShape 9"/>
            <p:cNvSpPr>
              <a:spLocks noChangeArrowheads="1"/>
            </p:cNvSpPr>
            <p:nvPr/>
          </p:nvSpPr>
          <p:spPr bwMode="gray">
            <a:xfrm>
              <a:off x="807358" y="4404669"/>
              <a:ext cx="899492" cy="612000"/>
            </a:xfrm>
            <a:prstGeom prst="roundRect">
              <a:avLst>
                <a:gd name="adj" fmla="val 19604"/>
              </a:avLst>
            </a:prstGeom>
            <a:solidFill>
              <a:srgbClr val="00B05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lIns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8</a:t>
              </a:r>
              <a:endParaRPr kumimoji="0" lang="zh-CN" alt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183" name="AutoShape 5"/>
            <p:cNvSpPr>
              <a:spLocks noChangeArrowheads="1"/>
            </p:cNvSpPr>
            <p:nvPr/>
          </p:nvSpPr>
          <p:spPr bwMode="auto">
            <a:xfrm>
              <a:off x="1538593" y="4422956"/>
              <a:ext cx="1501355" cy="576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Farklı Hizmet</a:t>
              </a:r>
            </a:p>
          </p:txBody>
        </p:sp>
      </p:grpSp>
      <p:grpSp>
        <p:nvGrpSpPr>
          <p:cNvPr id="15" name="Grup 14"/>
          <p:cNvGrpSpPr/>
          <p:nvPr/>
        </p:nvGrpSpPr>
        <p:grpSpPr>
          <a:xfrm>
            <a:off x="1854319" y="6200422"/>
            <a:ext cx="2232590" cy="612000"/>
            <a:chOff x="788403" y="5048878"/>
            <a:chExt cx="2232590" cy="612000"/>
          </a:xfrm>
        </p:grpSpPr>
        <p:sp>
          <p:nvSpPr>
            <p:cNvPr id="207" name="AutoShape 9"/>
            <p:cNvSpPr>
              <a:spLocks noChangeArrowheads="1"/>
            </p:cNvSpPr>
            <p:nvPr/>
          </p:nvSpPr>
          <p:spPr bwMode="gray">
            <a:xfrm>
              <a:off x="788403" y="5048878"/>
              <a:ext cx="899492" cy="612000"/>
            </a:xfrm>
            <a:prstGeom prst="roundRect">
              <a:avLst>
                <a:gd name="adj" fmla="val 19604"/>
              </a:avLst>
            </a:prstGeom>
            <a:solidFill>
              <a:srgbClr val="00B05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lIns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80</a:t>
              </a:r>
              <a:r>
                <a:rPr kumimoji="0" lang="tr-TR" altLang="zh-CN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Arial"/>
                </a:rPr>
                <a:t>%</a:t>
              </a:r>
              <a:endParaRPr kumimoji="0" lang="zh-CN" alt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Arial"/>
              </a:endParaRPr>
            </a:p>
          </p:txBody>
        </p:sp>
        <p:sp>
          <p:nvSpPr>
            <p:cNvPr id="218" name="AutoShape 5"/>
            <p:cNvSpPr>
              <a:spLocks noChangeArrowheads="1"/>
            </p:cNvSpPr>
            <p:nvPr/>
          </p:nvSpPr>
          <p:spPr bwMode="auto">
            <a:xfrm>
              <a:off x="1519638" y="5067165"/>
              <a:ext cx="1501355" cy="576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0" normalizeH="0" baseline="0" noProof="1">
                  <a:ln>
                    <a:noFill/>
                  </a:ln>
                  <a:solidFill>
                    <a:srgbClr val="5E6D7C"/>
                  </a:solidFill>
                  <a:effectLst/>
                  <a:uLnTx/>
                  <a:uFillTx/>
                  <a:latin typeface="Candara" panose="020E0502030303020204" pitchFamily="34" charset="0"/>
                </a:rPr>
                <a:t>İSG Hizmeti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tr-TR" sz="1200" kern="0" noProof="1">
                  <a:solidFill>
                    <a:srgbClr val="5E6D7C"/>
                  </a:solidFill>
                  <a:latin typeface="Candara" panose="020E0502030303020204" pitchFamily="34" charset="0"/>
                </a:rPr>
                <a:t>(%20 Çevre Sağlığı)</a:t>
              </a:r>
              <a:endParaRPr kumimoji="0" lang="tr-TR" sz="1200" b="0" i="0" u="none" strike="noStrike" kern="0" cap="none" spc="0" normalizeH="0" baseline="0" noProof="1">
                <a:ln>
                  <a:noFill/>
                </a:ln>
                <a:solidFill>
                  <a:srgbClr val="5E6D7C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</p:grpSp>
      <p:sp>
        <p:nvSpPr>
          <p:cNvPr id="254" name="Line 14"/>
          <p:cNvSpPr>
            <a:spLocks noChangeShapeType="1"/>
          </p:cNvSpPr>
          <p:nvPr/>
        </p:nvSpPr>
        <p:spPr bwMode="auto">
          <a:xfrm flipV="1">
            <a:off x="6407829" y="775535"/>
            <a:ext cx="0" cy="324000"/>
          </a:xfrm>
          <a:prstGeom prst="line">
            <a:avLst/>
          </a:prstGeom>
          <a:noFill/>
          <a:ln w="31750" cap="rnd">
            <a:solidFill>
              <a:schemeClr val="bg1"/>
            </a:solidFill>
            <a:prstDash val="solid"/>
            <a:round/>
            <a:headEnd type="none"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grpSp>
        <p:nvGrpSpPr>
          <p:cNvPr id="28" name="Grup 27"/>
          <p:cNvGrpSpPr/>
          <p:nvPr/>
        </p:nvGrpSpPr>
        <p:grpSpPr>
          <a:xfrm>
            <a:off x="3587023" y="55835"/>
            <a:ext cx="5661823" cy="720916"/>
            <a:chOff x="2498443" y="4098185"/>
            <a:chExt cx="5661823" cy="720916"/>
          </a:xfrm>
        </p:grpSpPr>
        <p:sp>
          <p:nvSpPr>
            <p:cNvPr id="229" name="AutoShape 9"/>
            <p:cNvSpPr>
              <a:spLocks noChangeArrowheads="1"/>
            </p:cNvSpPr>
            <p:nvPr/>
          </p:nvSpPr>
          <p:spPr bwMode="gray">
            <a:xfrm>
              <a:off x="2498443" y="4098185"/>
              <a:ext cx="660175" cy="720000"/>
            </a:xfrm>
            <a:prstGeom prst="roundRect">
              <a:avLst>
                <a:gd name="adj" fmla="val 19604"/>
              </a:avLst>
            </a:prstGeom>
            <a:solidFill>
              <a:srgbClr val="00B0F0">
                <a:alpha val="60000"/>
              </a:srgbClr>
            </a:solidFill>
            <a:ln w="6350">
              <a:noFill/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wrap="none" lIns="108000" tIns="108000" bIns="7200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cs typeface="Calibri" pitchFamily="34" charset="0"/>
              </a:endParaRPr>
            </a:p>
          </p:txBody>
        </p:sp>
        <p:sp>
          <p:nvSpPr>
            <p:cNvPr id="231" name="AutoShape 9"/>
            <p:cNvSpPr>
              <a:spLocks noChangeArrowheads="1"/>
            </p:cNvSpPr>
            <p:nvPr/>
          </p:nvSpPr>
          <p:spPr bwMode="gray">
            <a:xfrm>
              <a:off x="7500091" y="4099101"/>
              <a:ext cx="660175" cy="720000"/>
            </a:xfrm>
            <a:prstGeom prst="roundRect">
              <a:avLst>
                <a:gd name="adj" fmla="val 19604"/>
              </a:avLst>
            </a:prstGeom>
            <a:solidFill>
              <a:srgbClr val="00B0F0">
                <a:alpha val="60000"/>
              </a:srgbClr>
            </a:solidFill>
            <a:ln w="6350">
              <a:noFill/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wrap="none" lIns="108000" tIns="108000" bIns="7200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  <a:cs typeface="Calibri" pitchFamily="34" charset="0"/>
              </a:endParaRPr>
            </a:p>
          </p:txBody>
        </p:sp>
        <p:sp>
          <p:nvSpPr>
            <p:cNvPr id="230" name="AutoShape 5"/>
            <p:cNvSpPr>
              <a:spLocks noChangeArrowheads="1"/>
            </p:cNvSpPr>
            <p:nvPr/>
          </p:nvSpPr>
          <p:spPr bwMode="auto">
            <a:xfrm>
              <a:off x="2813672" y="4146155"/>
              <a:ext cx="5034558" cy="633867"/>
            </a:xfrm>
            <a:prstGeom prst="roundRect">
              <a:avLst>
                <a:gd name="adj" fmla="val 23182"/>
              </a:avLst>
            </a:prstGeom>
            <a:solidFill>
              <a:schemeClr val="accent4"/>
            </a:solidFill>
            <a:ln w="317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400" b="1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DRUZ ŞİRKETLER GRUBU </a:t>
              </a:r>
              <a:r>
                <a:rPr kumimoji="0" lang="tr-TR" sz="2400" b="0" i="0" u="none" strike="noStrike" kern="0" cap="none" spc="0" normalizeH="0" baseline="0" noProof="1">
                  <a:ln>
                    <a:noFill/>
                  </a:ln>
                  <a:solidFill>
                    <a:schemeClr val="bg2">
                      <a:lumMod val="90000"/>
                    </a:schemeClr>
                  </a:solidFill>
                  <a:effectLst/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|</a:t>
              </a:r>
              <a:r>
                <a:rPr kumimoji="0" lang="tr-TR" sz="1600" b="1" i="0" u="none" strike="noStrike" kern="0" cap="none" spc="0" normalizeH="0" baseline="0" noProof="1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 </a:t>
              </a:r>
              <a:r>
                <a:rPr kumimoji="0" lang="tr-TR" sz="2800" b="1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2010 </a:t>
              </a:r>
              <a:r>
                <a:rPr kumimoji="0" lang="tr-TR" sz="2400" b="1" i="0" u="none" strike="noStrike" kern="0" cap="none" spc="0" normalizeH="0" baseline="0" noProof="1">
                  <a:ln>
                    <a:noFill/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ndara" panose="020E0502030303020204" pitchFamily="34" charset="0"/>
                  <a:cs typeface="Calibri" pitchFamily="34" charset="0"/>
                </a:rPr>
                <a:t>©</a:t>
              </a:r>
            </a:p>
          </p:txBody>
        </p:sp>
        <p:sp>
          <p:nvSpPr>
            <p:cNvPr id="233" name="Oval 11"/>
            <p:cNvSpPr>
              <a:spLocks noChangeAspect="1" noChangeArrowheads="1"/>
            </p:cNvSpPr>
            <p:nvPr/>
          </p:nvSpPr>
          <p:spPr bwMode="gray">
            <a:xfrm>
              <a:off x="2721780" y="4332185"/>
              <a:ext cx="252000" cy="252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  <a:scene3d>
              <a:camera prst="perspectiveFront"/>
              <a:lightRig rig="threePt" dir="t"/>
            </a:scene3d>
            <a:sp3d extrusionH="1905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val 11"/>
            <p:cNvSpPr>
              <a:spLocks noChangeAspect="1" noChangeArrowheads="1"/>
            </p:cNvSpPr>
            <p:nvPr/>
          </p:nvSpPr>
          <p:spPr bwMode="gray">
            <a:xfrm>
              <a:off x="7664603" y="4332185"/>
              <a:ext cx="252000" cy="252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  <a:scene3d>
              <a:camera prst="perspectiveFront"/>
              <a:lightRig rig="threePt" dir="t"/>
            </a:scene3d>
            <a:sp3d extrusionH="1905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6485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16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AutoShape 5"/>
          <p:cNvSpPr>
            <a:spLocks noChangeArrowheads="1"/>
          </p:cNvSpPr>
          <p:nvPr/>
        </p:nvSpPr>
        <p:spPr bwMode="auto">
          <a:xfrm>
            <a:off x="4923612" y="291171"/>
            <a:ext cx="1906814" cy="352671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6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ndara" panose="020E0502030303020204" pitchFamily="34" charset="0"/>
                <a:cs typeface="Calibri" pitchFamily="34" charset="0"/>
              </a:rPr>
              <a:t>Genel Müdür</a:t>
            </a:r>
          </a:p>
        </p:txBody>
      </p:sp>
      <p:sp>
        <p:nvSpPr>
          <p:cNvPr id="114" name="AutoShape 5"/>
          <p:cNvSpPr>
            <a:spLocks noChangeArrowheads="1"/>
          </p:cNvSpPr>
          <p:nvPr/>
        </p:nvSpPr>
        <p:spPr bwMode="auto">
          <a:xfrm>
            <a:off x="868467" y="3202102"/>
            <a:ext cx="1908000" cy="385356"/>
          </a:xfrm>
          <a:prstGeom prst="roundRect">
            <a:avLst>
              <a:gd name="adj" fmla="val 16667"/>
            </a:avLst>
          </a:prstGeom>
          <a:solidFill>
            <a:srgbClr val="00B0F0"/>
          </a:solidFill>
          <a:ln w="6350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600" b="1" kern="0" noProof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cs typeface="Calibri" pitchFamily="34" charset="0"/>
              </a:rPr>
              <a:t>OSGB Müdürü</a:t>
            </a:r>
          </a:p>
        </p:txBody>
      </p:sp>
      <p:sp>
        <p:nvSpPr>
          <p:cNvPr id="169" name="Line 14"/>
          <p:cNvSpPr>
            <a:spLocks noChangeShapeType="1"/>
          </p:cNvSpPr>
          <p:nvPr/>
        </p:nvSpPr>
        <p:spPr bwMode="auto">
          <a:xfrm flipV="1">
            <a:off x="1824918" y="3034086"/>
            <a:ext cx="8100000" cy="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70" name="Line 14"/>
          <p:cNvSpPr>
            <a:spLocks noChangeShapeType="1"/>
          </p:cNvSpPr>
          <p:nvPr/>
        </p:nvSpPr>
        <p:spPr bwMode="auto">
          <a:xfrm flipV="1">
            <a:off x="1819508" y="3034318"/>
            <a:ext cx="0" cy="180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 type="oval"/>
            <a:tailEnd/>
          </a:ln>
          <a:effectLst/>
        </p:spPr>
        <p:txBody>
          <a:bodyPr wrap="none" anchor="ctr"/>
          <a:lstStyle/>
          <a:p>
            <a:pPr algn="ctr"/>
            <a:endParaRPr lang="zh-CN" altLang="en-US" sz="1200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31" name="Line 14"/>
          <p:cNvSpPr>
            <a:spLocks noChangeShapeType="1"/>
          </p:cNvSpPr>
          <p:nvPr/>
        </p:nvSpPr>
        <p:spPr bwMode="auto">
          <a:xfrm flipV="1">
            <a:off x="699317" y="3375135"/>
            <a:ext cx="0" cy="298800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34" name="AutoShape 5"/>
          <p:cNvSpPr>
            <a:spLocks noChangeArrowheads="1"/>
          </p:cNvSpPr>
          <p:nvPr/>
        </p:nvSpPr>
        <p:spPr bwMode="auto">
          <a:xfrm>
            <a:off x="991015" y="3952231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OSGB Koordinatörü</a:t>
            </a:r>
          </a:p>
        </p:txBody>
      </p:sp>
      <p:sp>
        <p:nvSpPr>
          <p:cNvPr id="148" name="AutoShape 5"/>
          <p:cNvSpPr>
            <a:spLocks noChangeArrowheads="1"/>
          </p:cNvSpPr>
          <p:nvPr/>
        </p:nvSpPr>
        <p:spPr bwMode="auto">
          <a:xfrm>
            <a:off x="988862" y="4313741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Cumhur YILDIRIM</a:t>
            </a:r>
          </a:p>
        </p:txBody>
      </p:sp>
      <p:sp>
        <p:nvSpPr>
          <p:cNvPr id="150" name="Line 14"/>
          <p:cNvSpPr>
            <a:spLocks noChangeShapeType="1"/>
          </p:cNvSpPr>
          <p:nvPr/>
        </p:nvSpPr>
        <p:spPr bwMode="auto">
          <a:xfrm flipV="1">
            <a:off x="699317" y="4318410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53" name="AutoShape 5"/>
          <p:cNvSpPr>
            <a:spLocks noChangeArrowheads="1"/>
          </p:cNvSpPr>
          <p:nvPr/>
        </p:nvSpPr>
        <p:spPr bwMode="auto">
          <a:xfrm>
            <a:off x="991015" y="4637418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Hijyen Laboratuvarı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Koordinatörü</a:t>
            </a:r>
          </a:p>
        </p:txBody>
      </p:sp>
      <p:sp>
        <p:nvSpPr>
          <p:cNvPr id="176" name="AutoShape 5"/>
          <p:cNvSpPr>
            <a:spLocks noChangeArrowheads="1"/>
          </p:cNvSpPr>
          <p:nvPr/>
        </p:nvSpPr>
        <p:spPr bwMode="auto">
          <a:xfrm>
            <a:off x="988862" y="4998928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Serkan DOĞAN</a:t>
            </a:r>
          </a:p>
        </p:txBody>
      </p:sp>
      <p:sp>
        <p:nvSpPr>
          <p:cNvPr id="177" name="Line 14"/>
          <p:cNvSpPr>
            <a:spLocks noChangeShapeType="1"/>
          </p:cNvSpPr>
          <p:nvPr/>
        </p:nvSpPr>
        <p:spPr bwMode="auto">
          <a:xfrm flipV="1">
            <a:off x="699317" y="5003597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79" name="AutoShape 5"/>
          <p:cNvSpPr>
            <a:spLocks noChangeArrowheads="1"/>
          </p:cNvSpPr>
          <p:nvPr/>
        </p:nvSpPr>
        <p:spPr bwMode="auto">
          <a:xfrm>
            <a:off x="986996" y="5322422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Periyodik Kontrol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Koordinatörü</a:t>
            </a:r>
          </a:p>
        </p:txBody>
      </p:sp>
      <p:sp>
        <p:nvSpPr>
          <p:cNvPr id="180" name="AutoShape 5"/>
          <p:cNvSpPr>
            <a:spLocks noChangeArrowheads="1"/>
          </p:cNvSpPr>
          <p:nvPr/>
        </p:nvSpPr>
        <p:spPr bwMode="auto">
          <a:xfrm>
            <a:off x="984843" y="5683932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Serkan DOĞAN</a:t>
            </a:r>
          </a:p>
        </p:txBody>
      </p:sp>
      <p:sp>
        <p:nvSpPr>
          <p:cNvPr id="181" name="Line 14"/>
          <p:cNvSpPr>
            <a:spLocks noChangeShapeType="1"/>
          </p:cNvSpPr>
          <p:nvPr/>
        </p:nvSpPr>
        <p:spPr bwMode="auto">
          <a:xfrm flipV="1">
            <a:off x="695298" y="5688601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82" name="AutoShape 5"/>
          <p:cNvSpPr>
            <a:spLocks noChangeArrowheads="1"/>
          </p:cNvSpPr>
          <p:nvPr/>
        </p:nvSpPr>
        <p:spPr bwMode="auto">
          <a:xfrm>
            <a:off x="868217" y="3564090"/>
            <a:ext cx="1908000" cy="352464"/>
          </a:xfrm>
          <a:prstGeom prst="roundRect">
            <a:avLst>
              <a:gd name="adj" fmla="val 16667"/>
            </a:avLst>
          </a:prstGeom>
          <a:noFill/>
          <a:ln w="6350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4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cs typeface="Calibri" pitchFamily="34" charset="0"/>
              </a:rPr>
              <a:t>  Dr. Ahmet ERÇEK</a:t>
            </a:r>
          </a:p>
        </p:txBody>
      </p:sp>
      <p:sp>
        <p:nvSpPr>
          <p:cNvPr id="184" name="Line 14"/>
          <p:cNvSpPr>
            <a:spLocks noChangeShapeType="1"/>
          </p:cNvSpPr>
          <p:nvPr/>
        </p:nvSpPr>
        <p:spPr bwMode="auto">
          <a:xfrm flipV="1">
            <a:off x="704773" y="3369968"/>
            <a:ext cx="180000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85" name="AutoShape 5"/>
          <p:cNvSpPr>
            <a:spLocks noChangeArrowheads="1"/>
          </p:cNvSpPr>
          <p:nvPr/>
        </p:nvSpPr>
        <p:spPr bwMode="auto">
          <a:xfrm>
            <a:off x="4923862" y="3188424"/>
            <a:ext cx="1908000" cy="385356"/>
          </a:xfrm>
          <a:prstGeom prst="roundRect">
            <a:avLst>
              <a:gd name="adj" fmla="val 16667"/>
            </a:avLst>
          </a:prstGeom>
          <a:solidFill>
            <a:srgbClr val="00B050"/>
          </a:solidFill>
          <a:ln w="6350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600" b="1" kern="0" noProof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cs typeface="Calibri" pitchFamily="34" charset="0"/>
              </a:rPr>
              <a:t>Eğitim Müdürü</a:t>
            </a:r>
          </a:p>
        </p:txBody>
      </p:sp>
      <p:sp>
        <p:nvSpPr>
          <p:cNvPr id="186" name="Line 14"/>
          <p:cNvSpPr>
            <a:spLocks noChangeShapeType="1"/>
          </p:cNvSpPr>
          <p:nvPr/>
        </p:nvSpPr>
        <p:spPr bwMode="auto">
          <a:xfrm flipV="1">
            <a:off x="4754712" y="3398400"/>
            <a:ext cx="0" cy="228600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88" name="AutoShape 5"/>
          <p:cNvSpPr>
            <a:spLocks noChangeArrowheads="1"/>
          </p:cNvSpPr>
          <p:nvPr/>
        </p:nvSpPr>
        <p:spPr bwMode="auto">
          <a:xfrm>
            <a:off x="5046410" y="3938553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Mesleki Eğitim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Koordinatörü</a:t>
            </a:r>
          </a:p>
        </p:txBody>
      </p:sp>
      <p:sp>
        <p:nvSpPr>
          <p:cNvPr id="189" name="AutoShape 5"/>
          <p:cNvSpPr>
            <a:spLocks noChangeArrowheads="1"/>
          </p:cNvSpPr>
          <p:nvPr/>
        </p:nvSpPr>
        <p:spPr bwMode="auto">
          <a:xfrm>
            <a:off x="5044257" y="4300063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Göksel DAĞDELEN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Kerem ÖZGENÇ </a:t>
            </a:r>
          </a:p>
        </p:txBody>
      </p:sp>
      <p:sp>
        <p:nvSpPr>
          <p:cNvPr id="190" name="Line 14"/>
          <p:cNvSpPr>
            <a:spLocks noChangeShapeType="1"/>
          </p:cNvSpPr>
          <p:nvPr/>
        </p:nvSpPr>
        <p:spPr bwMode="auto">
          <a:xfrm flipV="1">
            <a:off x="4754712" y="4304732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92" name="AutoShape 5"/>
          <p:cNvSpPr>
            <a:spLocks noChangeArrowheads="1"/>
          </p:cNvSpPr>
          <p:nvPr/>
        </p:nvSpPr>
        <p:spPr bwMode="auto">
          <a:xfrm>
            <a:off x="5046410" y="4623740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İlkyardım Eğitim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Koordinatörü</a:t>
            </a:r>
          </a:p>
        </p:txBody>
      </p:sp>
      <p:sp>
        <p:nvSpPr>
          <p:cNvPr id="193" name="AutoShape 5"/>
          <p:cNvSpPr>
            <a:spLocks noChangeArrowheads="1"/>
          </p:cNvSpPr>
          <p:nvPr/>
        </p:nvSpPr>
        <p:spPr bwMode="auto">
          <a:xfrm>
            <a:off x="5044257" y="4985250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Şervan TEMTEK</a:t>
            </a:r>
          </a:p>
        </p:txBody>
      </p:sp>
      <p:sp>
        <p:nvSpPr>
          <p:cNvPr id="194" name="Line 14"/>
          <p:cNvSpPr>
            <a:spLocks noChangeShapeType="1"/>
          </p:cNvSpPr>
          <p:nvPr/>
        </p:nvSpPr>
        <p:spPr bwMode="auto">
          <a:xfrm flipV="1">
            <a:off x="4754712" y="4989919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96" name="AutoShape 5"/>
          <p:cNvSpPr>
            <a:spLocks noChangeArrowheads="1"/>
          </p:cNvSpPr>
          <p:nvPr/>
        </p:nvSpPr>
        <p:spPr bwMode="auto">
          <a:xfrm>
            <a:off x="5042391" y="5308744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İSG Eğitim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Koordinatörü</a:t>
            </a:r>
            <a:endParaRPr lang="tr-TR" sz="1100" b="1" kern="0" noProof="1">
              <a:solidFill>
                <a:schemeClr val="bg1">
                  <a:lumMod val="50000"/>
                </a:schemeClr>
              </a:solidFill>
              <a:latin typeface="Cambria" panose="02040503050406030204" pitchFamily="18" charset="0"/>
              <a:cs typeface="Calibri" pitchFamily="34" charset="0"/>
            </a:endParaRPr>
          </a:p>
        </p:txBody>
      </p:sp>
      <p:sp>
        <p:nvSpPr>
          <p:cNvPr id="197" name="AutoShape 5"/>
          <p:cNvSpPr>
            <a:spLocks noChangeArrowheads="1"/>
          </p:cNvSpPr>
          <p:nvPr/>
        </p:nvSpPr>
        <p:spPr bwMode="auto">
          <a:xfrm>
            <a:off x="5040238" y="5670254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Tanju TUNÇ </a:t>
            </a:r>
          </a:p>
        </p:txBody>
      </p:sp>
      <p:sp>
        <p:nvSpPr>
          <p:cNvPr id="198" name="Line 14"/>
          <p:cNvSpPr>
            <a:spLocks noChangeShapeType="1"/>
          </p:cNvSpPr>
          <p:nvPr/>
        </p:nvSpPr>
        <p:spPr bwMode="auto">
          <a:xfrm flipV="1">
            <a:off x="4750693" y="5674923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199" name="AutoShape 5"/>
          <p:cNvSpPr>
            <a:spLocks noChangeArrowheads="1"/>
          </p:cNvSpPr>
          <p:nvPr/>
        </p:nvSpPr>
        <p:spPr bwMode="auto">
          <a:xfrm>
            <a:off x="4923612" y="3550412"/>
            <a:ext cx="1908000" cy="352464"/>
          </a:xfrm>
          <a:prstGeom prst="roundRect">
            <a:avLst>
              <a:gd name="adj" fmla="val 16667"/>
            </a:avLst>
          </a:prstGeom>
          <a:noFill/>
          <a:ln w="6350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4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cs typeface="Calibri" pitchFamily="34" charset="0"/>
              </a:rPr>
              <a:t>  Dr. Kemal KARATAŞ</a:t>
            </a:r>
          </a:p>
        </p:txBody>
      </p:sp>
      <p:sp>
        <p:nvSpPr>
          <p:cNvPr id="200" name="Line 14"/>
          <p:cNvSpPr>
            <a:spLocks noChangeShapeType="1"/>
          </p:cNvSpPr>
          <p:nvPr/>
        </p:nvSpPr>
        <p:spPr bwMode="auto">
          <a:xfrm flipV="1">
            <a:off x="4760168" y="3393236"/>
            <a:ext cx="180000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201" name="AutoShape 5"/>
          <p:cNvSpPr>
            <a:spLocks noChangeArrowheads="1"/>
          </p:cNvSpPr>
          <p:nvPr/>
        </p:nvSpPr>
        <p:spPr bwMode="auto">
          <a:xfrm>
            <a:off x="8967549" y="3196503"/>
            <a:ext cx="1908000" cy="385356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 w="6350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600" b="1" kern="0" noProof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  <a:cs typeface="Calibri" pitchFamily="34" charset="0"/>
              </a:rPr>
              <a:t>Yazılım Müdürü</a:t>
            </a:r>
          </a:p>
        </p:txBody>
      </p:sp>
      <p:sp>
        <p:nvSpPr>
          <p:cNvPr id="202" name="Line 14"/>
          <p:cNvSpPr>
            <a:spLocks noChangeShapeType="1"/>
          </p:cNvSpPr>
          <p:nvPr/>
        </p:nvSpPr>
        <p:spPr bwMode="auto">
          <a:xfrm flipV="1">
            <a:off x="8798399" y="3406480"/>
            <a:ext cx="0" cy="226800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204" name="AutoShape 5"/>
          <p:cNvSpPr>
            <a:spLocks noChangeArrowheads="1"/>
          </p:cNvSpPr>
          <p:nvPr/>
        </p:nvSpPr>
        <p:spPr bwMode="auto">
          <a:xfrm>
            <a:off x="9090097" y="3946632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Yazılım Koordinatörü</a:t>
            </a:r>
          </a:p>
        </p:txBody>
      </p:sp>
      <p:sp>
        <p:nvSpPr>
          <p:cNvPr id="205" name="AutoShape 5"/>
          <p:cNvSpPr>
            <a:spLocks noChangeArrowheads="1"/>
          </p:cNvSpPr>
          <p:nvPr/>
        </p:nvSpPr>
        <p:spPr bwMode="auto">
          <a:xfrm>
            <a:off x="9087944" y="4308142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Ferdi SEVİR-Mesut FEDAR</a:t>
            </a:r>
          </a:p>
        </p:txBody>
      </p:sp>
      <p:sp>
        <p:nvSpPr>
          <p:cNvPr id="206" name="Line 14"/>
          <p:cNvSpPr>
            <a:spLocks noChangeShapeType="1"/>
          </p:cNvSpPr>
          <p:nvPr/>
        </p:nvSpPr>
        <p:spPr bwMode="auto">
          <a:xfrm flipV="1">
            <a:off x="8798399" y="4312811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208" name="AutoShape 5"/>
          <p:cNvSpPr>
            <a:spLocks noChangeArrowheads="1"/>
          </p:cNvSpPr>
          <p:nvPr/>
        </p:nvSpPr>
        <p:spPr bwMode="auto">
          <a:xfrm>
            <a:off x="9090097" y="4631819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Uzaktan Eğitim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Koordinatörü</a:t>
            </a:r>
          </a:p>
        </p:txBody>
      </p:sp>
      <p:sp>
        <p:nvSpPr>
          <p:cNvPr id="209" name="AutoShape 5"/>
          <p:cNvSpPr>
            <a:spLocks noChangeArrowheads="1"/>
          </p:cNvSpPr>
          <p:nvPr/>
        </p:nvSpPr>
        <p:spPr bwMode="auto">
          <a:xfrm>
            <a:off x="9087944" y="4993329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Ferdi SEVİR</a:t>
            </a:r>
          </a:p>
        </p:txBody>
      </p:sp>
      <p:sp>
        <p:nvSpPr>
          <p:cNvPr id="210" name="Line 14"/>
          <p:cNvSpPr>
            <a:spLocks noChangeShapeType="1"/>
          </p:cNvSpPr>
          <p:nvPr/>
        </p:nvSpPr>
        <p:spPr bwMode="auto">
          <a:xfrm flipV="1">
            <a:off x="8798399" y="4997998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212" name="AutoShape 5"/>
          <p:cNvSpPr>
            <a:spLocks noChangeArrowheads="1"/>
          </p:cNvSpPr>
          <p:nvPr/>
        </p:nvSpPr>
        <p:spPr bwMode="auto">
          <a:xfrm>
            <a:off x="9086078" y="5316823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chemeClr val="bg1">
                    <a:lumMod val="50000"/>
                  </a:schemeClr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Teknik Destek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Koordinatörü</a:t>
            </a:r>
            <a:endParaRPr lang="tr-TR" sz="1100" b="1" kern="0" noProof="1">
              <a:solidFill>
                <a:schemeClr val="bg1">
                  <a:lumMod val="50000"/>
                </a:schemeClr>
              </a:solidFill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  <a:latin typeface="Cambria" panose="02040503050406030204" pitchFamily="18" charset="0"/>
              <a:cs typeface="Calibri" pitchFamily="34" charset="0"/>
            </a:endParaRPr>
          </a:p>
        </p:txBody>
      </p:sp>
      <p:sp>
        <p:nvSpPr>
          <p:cNvPr id="213" name="AutoShape 5"/>
          <p:cNvSpPr>
            <a:spLocks noChangeArrowheads="1"/>
          </p:cNvSpPr>
          <p:nvPr/>
        </p:nvSpPr>
        <p:spPr bwMode="auto">
          <a:xfrm>
            <a:off x="9083925" y="5678333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Aydın KAYA</a:t>
            </a:r>
          </a:p>
        </p:txBody>
      </p:sp>
      <p:sp>
        <p:nvSpPr>
          <p:cNvPr id="214" name="Line 14"/>
          <p:cNvSpPr>
            <a:spLocks noChangeShapeType="1"/>
          </p:cNvSpPr>
          <p:nvPr/>
        </p:nvSpPr>
        <p:spPr bwMode="auto">
          <a:xfrm flipV="1">
            <a:off x="8794380" y="5683002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215" name="AutoShape 5"/>
          <p:cNvSpPr>
            <a:spLocks noChangeArrowheads="1"/>
          </p:cNvSpPr>
          <p:nvPr/>
        </p:nvSpPr>
        <p:spPr bwMode="auto">
          <a:xfrm>
            <a:off x="8967299" y="3558491"/>
            <a:ext cx="1908000" cy="352464"/>
          </a:xfrm>
          <a:prstGeom prst="roundRect">
            <a:avLst>
              <a:gd name="adj" fmla="val 16667"/>
            </a:avLst>
          </a:prstGeom>
          <a:noFill/>
          <a:ln w="6350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4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cs typeface="Calibri" pitchFamily="34" charset="0"/>
              </a:rPr>
              <a:t>  Gürsel DEMİR</a:t>
            </a:r>
          </a:p>
        </p:txBody>
      </p:sp>
      <p:sp>
        <p:nvSpPr>
          <p:cNvPr id="216" name="Line 14"/>
          <p:cNvSpPr>
            <a:spLocks noChangeShapeType="1"/>
          </p:cNvSpPr>
          <p:nvPr/>
        </p:nvSpPr>
        <p:spPr bwMode="auto">
          <a:xfrm flipV="1">
            <a:off x="8803855" y="3401316"/>
            <a:ext cx="180000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76" name="Line 14"/>
          <p:cNvSpPr>
            <a:spLocks noChangeShapeType="1"/>
          </p:cNvSpPr>
          <p:nvPr/>
        </p:nvSpPr>
        <p:spPr bwMode="auto">
          <a:xfrm flipV="1">
            <a:off x="5870309" y="964357"/>
            <a:ext cx="0" cy="2232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 type="oval"/>
            <a:tailEnd/>
          </a:ln>
          <a:effectLst/>
        </p:spPr>
        <p:txBody>
          <a:bodyPr wrap="none" anchor="ctr"/>
          <a:lstStyle/>
          <a:p>
            <a:pPr algn="ctr"/>
            <a:endParaRPr lang="zh-CN" altLang="en-US" sz="1200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218" name="AutoShape 5"/>
          <p:cNvSpPr>
            <a:spLocks noChangeArrowheads="1"/>
          </p:cNvSpPr>
          <p:nvPr/>
        </p:nvSpPr>
        <p:spPr bwMode="auto">
          <a:xfrm>
            <a:off x="4926906" y="616133"/>
            <a:ext cx="1903520" cy="356937"/>
          </a:xfrm>
          <a:prstGeom prst="roundRect">
            <a:avLst>
              <a:gd name="adj" fmla="val 16667"/>
            </a:avLst>
          </a:prstGeom>
          <a:noFill/>
          <a:ln w="3175">
            <a:solidFill>
              <a:schemeClr val="bg1">
                <a:lumMod val="8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4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ndara" panose="020E0502030303020204" pitchFamily="34" charset="0"/>
                <a:cs typeface="Calibri" pitchFamily="34" charset="0"/>
              </a:rPr>
              <a:t>Dr. Ahmet YİĞİTALP</a:t>
            </a:r>
            <a:endParaRPr lang="tr-TR" sz="1400" kern="0" noProof="1">
              <a:solidFill>
                <a:srgbClr val="575757"/>
              </a:solidFill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  <a:latin typeface="Candara" panose="020E0502030303020204" pitchFamily="34" charset="0"/>
              <a:cs typeface="Calibri" pitchFamily="34" charset="0"/>
            </a:endParaRPr>
          </a:p>
        </p:txBody>
      </p:sp>
      <p:sp>
        <p:nvSpPr>
          <p:cNvPr id="78" name="Line 14"/>
          <p:cNvSpPr>
            <a:spLocks noChangeShapeType="1"/>
          </p:cNvSpPr>
          <p:nvPr/>
        </p:nvSpPr>
        <p:spPr bwMode="auto">
          <a:xfrm flipV="1">
            <a:off x="9928612" y="3034086"/>
            <a:ext cx="0" cy="180000"/>
          </a:xfrm>
          <a:prstGeom prst="line">
            <a:avLst/>
          </a:prstGeom>
          <a:noFill/>
          <a:ln w="38100" cap="rnd">
            <a:solidFill>
              <a:srgbClr val="808080"/>
            </a:solidFill>
            <a:prstDash val="solid"/>
            <a:round/>
            <a:headEnd type="oval"/>
            <a:tailEnd/>
          </a:ln>
          <a:effectLst/>
        </p:spPr>
        <p:txBody>
          <a:bodyPr wrap="none" anchor="ctr"/>
          <a:lstStyle/>
          <a:p>
            <a:pPr algn="ctr"/>
            <a:endParaRPr lang="zh-CN" altLang="en-US" sz="1200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grpSp>
        <p:nvGrpSpPr>
          <p:cNvPr id="5" name="Grup 4"/>
          <p:cNvGrpSpPr/>
          <p:nvPr/>
        </p:nvGrpSpPr>
        <p:grpSpPr>
          <a:xfrm>
            <a:off x="6867879" y="270629"/>
            <a:ext cx="734704" cy="738166"/>
            <a:chOff x="6761151" y="602847"/>
            <a:chExt cx="612000" cy="653872"/>
          </a:xfrm>
        </p:grpSpPr>
        <p:pic>
          <p:nvPicPr>
            <p:cNvPr id="17" name="Resim 16"/>
            <p:cNvPicPr>
              <a:picLocks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1151" y="608719"/>
              <a:ext cx="612000" cy="648000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sp>
          <p:nvSpPr>
            <p:cNvPr id="77" name="AutoShape 5"/>
            <p:cNvSpPr>
              <a:spLocks noChangeArrowheads="1"/>
            </p:cNvSpPr>
            <p:nvPr/>
          </p:nvSpPr>
          <p:spPr bwMode="auto">
            <a:xfrm>
              <a:off x="6762670" y="602847"/>
              <a:ext cx="603227" cy="648022"/>
            </a:xfrm>
            <a:prstGeom prst="roundRect">
              <a:avLst>
                <a:gd name="adj" fmla="val 4959"/>
              </a:avLst>
            </a:pr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tr-TR" sz="1400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grpSp>
        <p:nvGrpSpPr>
          <p:cNvPr id="6" name="Grup 5"/>
          <p:cNvGrpSpPr/>
          <p:nvPr/>
        </p:nvGrpSpPr>
        <p:grpSpPr>
          <a:xfrm>
            <a:off x="2824321" y="3218194"/>
            <a:ext cx="612000" cy="655281"/>
            <a:chOff x="2736465" y="3081822"/>
            <a:chExt cx="612000" cy="655281"/>
          </a:xfrm>
        </p:grpSpPr>
        <p:pic>
          <p:nvPicPr>
            <p:cNvPr id="18" name="Resim 17"/>
            <p:cNvPicPr>
              <a:picLocks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36465" y="3089103"/>
              <a:ext cx="612000" cy="648000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sp>
          <p:nvSpPr>
            <p:cNvPr id="79" name="AutoShape 5"/>
            <p:cNvSpPr>
              <a:spLocks noChangeArrowheads="1"/>
            </p:cNvSpPr>
            <p:nvPr/>
          </p:nvSpPr>
          <p:spPr bwMode="auto">
            <a:xfrm>
              <a:off x="2738071" y="3081822"/>
              <a:ext cx="603227" cy="631135"/>
            </a:xfrm>
            <a:prstGeom prst="roundRect">
              <a:avLst>
                <a:gd name="adj" fmla="val 4959"/>
              </a:avLst>
            </a:pr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tr-TR" sz="1400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grpSp>
        <p:nvGrpSpPr>
          <p:cNvPr id="83" name="Grup 82"/>
          <p:cNvGrpSpPr/>
          <p:nvPr/>
        </p:nvGrpSpPr>
        <p:grpSpPr>
          <a:xfrm>
            <a:off x="7109965" y="1376476"/>
            <a:ext cx="1783890" cy="575622"/>
            <a:chOff x="712549" y="3094945"/>
            <a:chExt cx="1903225" cy="575622"/>
          </a:xfrm>
        </p:grpSpPr>
        <p:sp>
          <p:nvSpPr>
            <p:cNvPr id="85" name="AutoShape 5"/>
            <p:cNvSpPr>
              <a:spLocks noChangeArrowheads="1"/>
            </p:cNvSpPr>
            <p:nvPr/>
          </p:nvSpPr>
          <p:spPr bwMode="auto">
            <a:xfrm>
              <a:off x="714845" y="3094945"/>
              <a:ext cx="1900929" cy="288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sz="1100" b="1" kern="0" noProof="1">
                  <a:solidFill>
                    <a:schemeClr val="bg1">
                      <a:lumMod val="50000"/>
                    </a:schemeClr>
                  </a:solidFill>
                  <a:latin typeface="Cambria" panose="02040503050406030204" pitchFamily="18" charset="0"/>
                  <a:cs typeface="Calibri" pitchFamily="34" charset="0"/>
                </a:rPr>
                <a:t>Pazarlama Koordinatörü</a:t>
              </a:r>
            </a:p>
          </p:txBody>
        </p:sp>
        <p:sp>
          <p:nvSpPr>
            <p:cNvPr id="87" name="AutoShape 5"/>
            <p:cNvSpPr>
              <a:spLocks noChangeArrowheads="1"/>
            </p:cNvSpPr>
            <p:nvPr/>
          </p:nvSpPr>
          <p:spPr bwMode="auto">
            <a:xfrm>
              <a:off x="712549" y="3382567"/>
              <a:ext cx="1900929" cy="288000"/>
            </a:xfrm>
            <a:prstGeom prst="roundRect">
              <a:avLst>
                <a:gd name="adj" fmla="val 20593"/>
              </a:avLst>
            </a:prstGeom>
            <a:noFill/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sz="1100" kern="0" noProof="1">
                  <a:solidFill>
                    <a:srgbClr val="575757"/>
                  </a:solidFill>
                  <a:cs typeface="Calibri" pitchFamily="34" charset="0"/>
                </a:rPr>
                <a:t>M. Orhan DAĞCI</a:t>
              </a:r>
            </a:p>
          </p:txBody>
        </p:sp>
      </p:grpSp>
      <p:grpSp>
        <p:nvGrpSpPr>
          <p:cNvPr id="9" name="Grup 8"/>
          <p:cNvGrpSpPr/>
          <p:nvPr/>
        </p:nvGrpSpPr>
        <p:grpSpPr>
          <a:xfrm>
            <a:off x="6863476" y="3193755"/>
            <a:ext cx="621236" cy="648000"/>
            <a:chOff x="6766911" y="3057383"/>
            <a:chExt cx="621236" cy="648000"/>
          </a:xfrm>
        </p:grpSpPr>
        <p:pic>
          <p:nvPicPr>
            <p:cNvPr id="16" name="Resim 15"/>
            <p:cNvPicPr>
              <a:picLocks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6911" y="3057383"/>
              <a:ext cx="612000" cy="648000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sp>
          <p:nvSpPr>
            <p:cNvPr id="80" name="AutoShape 5"/>
            <p:cNvSpPr>
              <a:spLocks noChangeArrowheads="1"/>
            </p:cNvSpPr>
            <p:nvPr/>
          </p:nvSpPr>
          <p:spPr bwMode="auto">
            <a:xfrm>
              <a:off x="6784920" y="3065227"/>
              <a:ext cx="603227" cy="631135"/>
            </a:xfrm>
            <a:prstGeom prst="roundRect">
              <a:avLst>
                <a:gd name="adj" fmla="val 4959"/>
              </a:avLst>
            </a:pr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tr-TR" sz="1400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107813" y="2039209"/>
            <a:ext cx="1783890" cy="575622"/>
            <a:chOff x="712549" y="3094945"/>
            <a:chExt cx="1903225" cy="575622"/>
          </a:xfrm>
        </p:grpSpPr>
        <p:sp>
          <p:nvSpPr>
            <p:cNvPr id="90" name="AutoShape 5"/>
            <p:cNvSpPr>
              <a:spLocks noChangeArrowheads="1"/>
            </p:cNvSpPr>
            <p:nvPr/>
          </p:nvSpPr>
          <p:spPr bwMode="auto">
            <a:xfrm>
              <a:off x="714845" y="3094945"/>
              <a:ext cx="1900929" cy="288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sz="1100" b="1" kern="0" noProof="1">
                  <a:solidFill>
                    <a:schemeClr val="bg1">
                      <a:lumMod val="50000"/>
                    </a:schemeClr>
                  </a:solidFill>
                  <a:latin typeface="Cambria" panose="02040503050406030204" pitchFamily="18" charset="0"/>
                  <a:cs typeface="Calibri" pitchFamily="34" charset="0"/>
                </a:rPr>
                <a:t>İdari İşler Koordinatörü</a:t>
              </a:r>
            </a:p>
          </p:txBody>
        </p:sp>
        <p:sp>
          <p:nvSpPr>
            <p:cNvPr id="91" name="AutoShape 5"/>
            <p:cNvSpPr>
              <a:spLocks noChangeArrowheads="1"/>
            </p:cNvSpPr>
            <p:nvPr/>
          </p:nvSpPr>
          <p:spPr bwMode="auto">
            <a:xfrm>
              <a:off x="712549" y="3382567"/>
              <a:ext cx="1900929" cy="288000"/>
            </a:xfrm>
            <a:prstGeom prst="roundRect">
              <a:avLst>
                <a:gd name="adj" fmla="val 20593"/>
              </a:avLst>
            </a:prstGeom>
            <a:noFill/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sz="1100" kern="0" noProof="1">
                  <a:solidFill>
                    <a:srgbClr val="575757"/>
                  </a:solidFill>
                  <a:cs typeface="Calibri" pitchFamily="34" charset="0"/>
                </a:rPr>
                <a:t>Emre DUMANLI</a:t>
              </a:r>
            </a:p>
          </p:txBody>
        </p:sp>
      </p:grpSp>
      <p:grpSp>
        <p:nvGrpSpPr>
          <p:cNvPr id="92" name="Grup 91"/>
          <p:cNvGrpSpPr/>
          <p:nvPr/>
        </p:nvGrpSpPr>
        <p:grpSpPr>
          <a:xfrm>
            <a:off x="2672800" y="1376476"/>
            <a:ext cx="1783890" cy="575622"/>
            <a:chOff x="712549" y="3094945"/>
            <a:chExt cx="1903225" cy="575622"/>
          </a:xfrm>
        </p:grpSpPr>
        <p:sp>
          <p:nvSpPr>
            <p:cNvPr id="93" name="AutoShape 5"/>
            <p:cNvSpPr>
              <a:spLocks noChangeArrowheads="1"/>
            </p:cNvSpPr>
            <p:nvPr/>
          </p:nvSpPr>
          <p:spPr bwMode="auto">
            <a:xfrm>
              <a:off x="714845" y="3094945"/>
              <a:ext cx="1900929" cy="288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sz="1100" b="1" kern="0" noProof="1">
                  <a:solidFill>
                    <a:schemeClr val="bg1">
                      <a:lumMod val="50000"/>
                    </a:schemeClr>
                  </a:solidFill>
                  <a:latin typeface="Cambria" panose="02040503050406030204" pitchFamily="18" charset="0"/>
                  <a:cs typeface="Calibri" pitchFamily="34" charset="0"/>
                </a:rPr>
                <a:t>Muhasebe Koordinatörü</a:t>
              </a:r>
            </a:p>
          </p:txBody>
        </p:sp>
        <p:sp>
          <p:nvSpPr>
            <p:cNvPr id="94" name="AutoShape 5"/>
            <p:cNvSpPr>
              <a:spLocks noChangeArrowheads="1"/>
            </p:cNvSpPr>
            <p:nvPr/>
          </p:nvSpPr>
          <p:spPr bwMode="auto">
            <a:xfrm>
              <a:off x="712549" y="3382567"/>
              <a:ext cx="1900929" cy="288000"/>
            </a:xfrm>
            <a:prstGeom prst="roundRect">
              <a:avLst>
                <a:gd name="adj" fmla="val 20593"/>
              </a:avLst>
            </a:prstGeom>
            <a:noFill/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sz="1100" kern="0" noProof="1">
                  <a:solidFill>
                    <a:srgbClr val="575757"/>
                  </a:solidFill>
                  <a:cs typeface="Calibri" pitchFamily="34" charset="0"/>
                </a:rPr>
                <a:t>Enes YILDIZ </a:t>
              </a:r>
            </a:p>
          </p:txBody>
        </p:sp>
      </p:grpSp>
      <p:grpSp>
        <p:nvGrpSpPr>
          <p:cNvPr id="95" name="Grup 94"/>
          <p:cNvGrpSpPr/>
          <p:nvPr/>
        </p:nvGrpSpPr>
        <p:grpSpPr>
          <a:xfrm>
            <a:off x="2670648" y="2039209"/>
            <a:ext cx="1783890" cy="575622"/>
            <a:chOff x="712549" y="3094945"/>
            <a:chExt cx="1903225" cy="575622"/>
          </a:xfrm>
        </p:grpSpPr>
        <p:sp>
          <p:nvSpPr>
            <p:cNvPr id="96" name="AutoShape 5"/>
            <p:cNvSpPr>
              <a:spLocks noChangeArrowheads="1"/>
            </p:cNvSpPr>
            <p:nvPr/>
          </p:nvSpPr>
          <p:spPr bwMode="auto">
            <a:xfrm>
              <a:off x="714845" y="3094945"/>
              <a:ext cx="1900929" cy="288000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sz="1100" b="1" kern="0" noProof="1">
                  <a:solidFill>
                    <a:schemeClr val="bg1">
                      <a:lumMod val="50000"/>
                    </a:schemeClr>
                  </a:solidFill>
                  <a:latin typeface="Cambria" panose="02040503050406030204" pitchFamily="18" charset="0"/>
                  <a:cs typeface="Calibri" pitchFamily="34" charset="0"/>
                </a:rPr>
                <a:t>Sekreterya</a:t>
              </a:r>
            </a:p>
          </p:txBody>
        </p:sp>
        <p:sp>
          <p:nvSpPr>
            <p:cNvPr id="97" name="AutoShape 5"/>
            <p:cNvSpPr>
              <a:spLocks noChangeArrowheads="1"/>
            </p:cNvSpPr>
            <p:nvPr/>
          </p:nvSpPr>
          <p:spPr bwMode="auto">
            <a:xfrm>
              <a:off x="712549" y="3382567"/>
              <a:ext cx="1900929" cy="288000"/>
            </a:xfrm>
            <a:prstGeom prst="roundRect">
              <a:avLst>
                <a:gd name="adj" fmla="val 20593"/>
              </a:avLst>
            </a:prstGeom>
            <a:noFill/>
            <a:ln w="3175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sz="1100" kern="0" noProof="1">
                  <a:solidFill>
                    <a:srgbClr val="575757"/>
                  </a:solidFill>
                  <a:cs typeface="Calibri" pitchFamily="34" charset="0"/>
                </a:rPr>
                <a:t>Mücahit ÖZTÜRK </a:t>
              </a:r>
            </a:p>
          </p:txBody>
        </p:sp>
      </p:grpSp>
      <p:sp>
        <p:nvSpPr>
          <p:cNvPr id="98" name="Line 14"/>
          <p:cNvSpPr>
            <a:spLocks noChangeShapeType="1"/>
          </p:cNvSpPr>
          <p:nvPr/>
        </p:nvSpPr>
        <p:spPr bwMode="auto">
          <a:xfrm flipV="1">
            <a:off x="4448117" y="1664476"/>
            <a:ext cx="2664000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pPr>
              <a:defRPr/>
            </a:pPr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sp>
        <p:nvSpPr>
          <p:cNvPr id="99" name="Line 14"/>
          <p:cNvSpPr>
            <a:spLocks noChangeShapeType="1"/>
          </p:cNvSpPr>
          <p:nvPr/>
        </p:nvSpPr>
        <p:spPr bwMode="auto">
          <a:xfrm flipV="1">
            <a:off x="4453049" y="2321695"/>
            <a:ext cx="2664000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pPr>
              <a:defRPr/>
            </a:pPr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  <p:grpSp>
        <p:nvGrpSpPr>
          <p:cNvPr id="2" name="Grup 1"/>
          <p:cNvGrpSpPr/>
          <p:nvPr/>
        </p:nvGrpSpPr>
        <p:grpSpPr>
          <a:xfrm>
            <a:off x="10916925" y="3201875"/>
            <a:ext cx="603227" cy="631135"/>
            <a:chOff x="10829069" y="3869737"/>
            <a:chExt cx="603227" cy="631135"/>
          </a:xfrm>
        </p:grpSpPr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57089" y="3876069"/>
              <a:ext cx="542081" cy="576000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sp>
          <p:nvSpPr>
            <p:cNvPr id="88" name="AutoShape 5"/>
            <p:cNvSpPr>
              <a:spLocks noChangeArrowheads="1"/>
            </p:cNvSpPr>
            <p:nvPr/>
          </p:nvSpPr>
          <p:spPr bwMode="auto">
            <a:xfrm>
              <a:off x="10829069" y="3869737"/>
              <a:ext cx="603227" cy="631135"/>
            </a:xfrm>
            <a:prstGeom prst="roundRect">
              <a:avLst>
                <a:gd name="adj" fmla="val 4959"/>
              </a:avLst>
            </a:pr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tr-TR" sz="1400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ndara" panose="020E0502030303020204" pitchFamily="34" charset="0"/>
                <a:cs typeface="Calibri" pitchFamily="34" charset="0"/>
              </a:endParaRPr>
            </a:p>
          </p:txBody>
        </p:sp>
      </p:grpSp>
      <p:sp>
        <p:nvSpPr>
          <p:cNvPr id="82" name="AutoShape 5"/>
          <p:cNvSpPr>
            <a:spLocks noChangeArrowheads="1"/>
          </p:cNvSpPr>
          <p:nvPr/>
        </p:nvSpPr>
        <p:spPr bwMode="auto">
          <a:xfrm>
            <a:off x="990540" y="6017089"/>
            <a:ext cx="1781737" cy="360000"/>
          </a:xfrm>
          <a:prstGeom prst="roundRect">
            <a:avLst>
              <a:gd name="adj" fmla="val 20593"/>
            </a:avLst>
          </a:prstGeom>
          <a:solidFill>
            <a:schemeClr val="bg1"/>
          </a:solidFill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Mobil Sağlık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b="1" kern="0" noProof="1">
                <a:solidFill>
                  <a:srgbClr val="575757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Cambria" panose="02040503050406030204" pitchFamily="18" charset="0"/>
                <a:cs typeface="Calibri" pitchFamily="34" charset="0"/>
              </a:rPr>
              <a:t>Koordinatörü</a:t>
            </a:r>
          </a:p>
        </p:txBody>
      </p:sp>
      <p:sp>
        <p:nvSpPr>
          <p:cNvPr id="84" name="AutoShape 5"/>
          <p:cNvSpPr>
            <a:spLocks noChangeArrowheads="1"/>
          </p:cNvSpPr>
          <p:nvPr/>
        </p:nvSpPr>
        <p:spPr bwMode="auto">
          <a:xfrm>
            <a:off x="988387" y="6378599"/>
            <a:ext cx="1781737" cy="288000"/>
          </a:xfrm>
          <a:prstGeom prst="roundRect">
            <a:avLst>
              <a:gd name="adj" fmla="val 20593"/>
            </a:avLst>
          </a:prstGeom>
          <a:noFill/>
          <a:ln w="3175">
            <a:solidFill>
              <a:srgbClr val="FFFFFF">
                <a:lumMod val="65000"/>
              </a:srgb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tr-TR" sz="1100" kern="0" noProof="1">
                <a:solidFill>
                  <a:srgbClr val="575757"/>
                </a:solidFill>
                <a:cs typeface="Calibri" pitchFamily="34" charset="0"/>
              </a:rPr>
              <a:t>Cemalettin Emin GERÇEK</a:t>
            </a:r>
          </a:p>
        </p:txBody>
      </p:sp>
      <p:sp>
        <p:nvSpPr>
          <p:cNvPr id="100" name="Line 14"/>
          <p:cNvSpPr>
            <a:spLocks noChangeShapeType="1"/>
          </p:cNvSpPr>
          <p:nvPr/>
        </p:nvSpPr>
        <p:spPr bwMode="auto">
          <a:xfrm flipV="1">
            <a:off x="698842" y="6383268"/>
            <a:ext cx="303685" cy="0"/>
          </a:xfrm>
          <a:prstGeom prst="line">
            <a:avLst/>
          </a:prstGeom>
          <a:noFill/>
          <a:ln w="12700" cap="rnd">
            <a:solidFill>
              <a:schemeClr val="bg1">
                <a:lumMod val="65000"/>
              </a:schemeClr>
            </a:solidFill>
            <a:prstDash val="solid"/>
            <a:round/>
            <a:headEnd type="oval"/>
            <a:tailEnd type="oval"/>
          </a:ln>
          <a:effectLst/>
        </p:spPr>
        <p:txBody>
          <a:bodyPr wrap="none" anchor="ctr"/>
          <a:lstStyle/>
          <a:p>
            <a:endParaRPr lang="zh-CN" altLang="en-US" kern="0">
              <a:solidFill>
                <a:sysClr val="windowText" lastClr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7828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 bwMode="gray">
          <a:xfrm>
            <a:off x="516252" y="244371"/>
            <a:ext cx="11133349" cy="592114"/>
          </a:xfrm>
        </p:spPr>
        <p:txBody>
          <a:bodyPr/>
          <a:lstStyle/>
          <a:p>
            <a:r>
              <a:rPr lang="tr-T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DRUZ ŞİRKETLER GRUBU </a:t>
            </a:r>
            <a:r>
              <a:rPr lang="tr-T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tr-T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tr-TR" sz="3200" dirty="0"/>
              <a:t>HİZMET KADROSU</a:t>
            </a:r>
            <a:endParaRPr lang="en-US" sz="3200" dirty="0"/>
          </a:p>
        </p:txBody>
      </p:sp>
      <p:grpSp>
        <p:nvGrpSpPr>
          <p:cNvPr id="3" name="Grup 2"/>
          <p:cNvGrpSpPr/>
          <p:nvPr/>
        </p:nvGrpSpPr>
        <p:grpSpPr>
          <a:xfrm>
            <a:off x="2326684" y="3678806"/>
            <a:ext cx="4191441" cy="1419785"/>
            <a:chOff x="2326684" y="3583007"/>
            <a:chExt cx="4191441" cy="1419785"/>
          </a:xfrm>
        </p:grpSpPr>
        <p:grpSp>
          <p:nvGrpSpPr>
            <p:cNvPr id="20" name="Gruppieren 19"/>
            <p:cNvGrpSpPr/>
            <p:nvPr/>
          </p:nvGrpSpPr>
          <p:grpSpPr bwMode="gray">
            <a:xfrm>
              <a:off x="5239683" y="3583007"/>
              <a:ext cx="1278442" cy="1276881"/>
              <a:chOff x="3909585" y="3748119"/>
              <a:chExt cx="1278442" cy="1276881"/>
            </a:xfrm>
            <a:scene3d>
              <a:camera prst="perspectiveFront"/>
              <a:lightRig rig="threePt" dir="t"/>
            </a:scene3d>
          </p:grpSpPr>
          <p:grpSp>
            <p:nvGrpSpPr>
              <p:cNvPr id="78" name="Gruppieren 77"/>
              <p:cNvGrpSpPr/>
              <p:nvPr/>
            </p:nvGrpSpPr>
            <p:grpSpPr bwMode="gray">
              <a:xfrm>
                <a:off x="3909585" y="3748119"/>
                <a:ext cx="1278442" cy="1276881"/>
                <a:chOff x="3909586" y="3123765"/>
                <a:chExt cx="1278442" cy="1276881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2" name="Freeform 18"/>
                <p:cNvSpPr>
                  <a:spLocks/>
                </p:cNvSpPr>
                <p:nvPr/>
              </p:nvSpPr>
              <p:spPr bwMode="gray">
                <a:xfrm>
                  <a:off x="3909586" y="3123765"/>
                  <a:ext cx="1278442" cy="834072"/>
                </a:xfrm>
                <a:custGeom>
                  <a:avLst/>
                  <a:gdLst>
                    <a:gd name="T0" fmla="*/ 673 w 693"/>
                    <a:gd name="T1" fmla="*/ 231 h 452"/>
                    <a:gd name="T2" fmla="*/ 533 w 693"/>
                    <a:gd name="T3" fmla="*/ 54 h 452"/>
                    <a:gd name="T4" fmla="*/ 347 w 693"/>
                    <a:gd name="T5" fmla="*/ 0 h 452"/>
                    <a:gd name="T6" fmla="*/ 259 w 693"/>
                    <a:gd name="T7" fmla="*/ 11 h 452"/>
                    <a:gd name="T8" fmla="*/ 55 w 693"/>
                    <a:gd name="T9" fmla="*/ 160 h 452"/>
                    <a:gd name="T10" fmla="*/ 0 w 693"/>
                    <a:gd name="T11" fmla="*/ 346 h 452"/>
                    <a:gd name="T12" fmla="*/ 4 w 693"/>
                    <a:gd name="T13" fmla="*/ 397 h 452"/>
                    <a:gd name="T14" fmla="*/ 170 w 693"/>
                    <a:gd name="T15" fmla="*/ 372 h 452"/>
                    <a:gd name="T16" fmla="*/ 168 w 693"/>
                    <a:gd name="T17" fmla="*/ 347 h 452"/>
                    <a:gd name="T18" fmla="*/ 347 w 693"/>
                    <a:gd name="T19" fmla="*/ 169 h 452"/>
                    <a:gd name="T20" fmla="*/ 525 w 693"/>
                    <a:gd name="T21" fmla="*/ 347 h 452"/>
                    <a:gd name="T22" fmla="*/ 517 w 693"/>
                    <a:gd name="T23" fmla="*/ 401 h 452"/>
                    <a:gd name="T24" fmla="*/ 676 w 693"/>
                    <a:gd name="T25" fmla="*/ 452 h 452"/>
                    <a:gd name="T26" fmla="*/ 693 w 693"/>
                    <a:gd name="T27" fmla="*/ 346 h 452"/>
                    <a:gd name="T28" fmla="*/ 673 w 693"/>
                    <a:gd name="T29" fmla="*/ 231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93" h="452">
                      <a:moveTo>
                        <a:pt x="673" y="231"/>
                      </a:moveTo>
                      <a:cubicBezTo>
                        <a:pt x="648" y="158"/>
                        <a:pt x="598" y="96"/>
                        <a:pt x="533" y="54"/>
                      </a:cubicBezTo>
                      <a:cubicBezTo>
                        <a:pt x="480" y="20"/>
                        <a:pt x="415" y="0"/>
                        <a:pt x="347" y="0"/>
                      </a:cubicBezTo>
                      <a:cubicBezTo>
                        <a:pt x="317" y="0"/>
                        <a:pt x="287" y="4"/>
                        <a:pt x="259" y="11"/>
                      </a:cubicBezTo>
                      <a:cubicBezTo>
                        <a:pt x="174" y="33"/>
                        <a:pt x="101" y="87"/>
                        <a:pt x="55" y="160"/>
                      </a:cubicBezTo>
                      <a:cubicBezTo>
                        <a:pt x="20" y="214"/>
                        <a:pt x="0" y="277"/>
                        <a:pt x="0" y="346"/>
                      </a:cubicBezTo>
                      <a:cubicBezTo>
                        <a:pt x="0" y="363"/>
                        <a:pt x="2" y="380"/>
                        <a:pt x="4" y="397"/>
                      </a:cubicBezTo>
                      <a:cubicBezTo>
                        <a:pt x="170" y="372"/>
                        <a:pt x="170" y="372"/>
                        <a:pt x="170" y="372"/>
                      </a:cubicBezTo>
                      <a:cubicBezTo>
                        <a:pt x="169" y="364"/>
                        <a:pt x="168" y="356"/>
                        <a:pt x="168" y="347"/>
                      </a:cubicBezTo>
                      <a:cubicBezTo>
                        <a:pt x="168" y="248"/>
                        <a:pt x="248" y="169"/>
                        <a:pt x="347" y="169"/>
                      </a:cubicBezTo>
                      <a:cubicBezTo>
                        <a:pt x="445" y="169"/>
                        <a:pt x="525" y="248"/>
                        <a:pt x="525" y="347"/>
                      </a:cubicBezTo>
                      <a:cubicBezTo>
                        <a:pt x="525" y="366"/>
                        <a:pt x="522" y="384"/>
                        <a:pt x="517" y="401"/>
                      </a:cubicBezTo>
                      <a:cubicBezTo>
                        <a:pt x="676" y="452"/>
                        <a:pt x="676" y="452"/>
                        <a:pt x="676" y="452"/>
                      </a:cubicBezTo>
                      <a:cubicBezTo>
                        <a:pt x="687" y="419"/>
                        <a:pt x="693" y="383"/>
                        <a:pt x="693" y="346"/>
                      </a:cubicBezTo>
                      <a:cubicBezTo>
                        <a:pt x="693" y="306"/>
                        <a:pt x="686" y="267"/>
                        <a:pt x="673" y="2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C0C0C0"/>
                    </a:gs>
                    <a:gs pos="100000">
                      <a:srgbClr val="E6E6E6"/>
                    </a:gs>
                  </a:gsLst>
                  <a:lin ang="13500000" scaled="1"/>
                  <a:tileRect/>
                </a:gradFill>
                <a:ln w="9525" cap="flat">
                  <a:noFill/>
                  <a:prstDash val="solid"/>
                  <a:miter lim="800000"/>
                  <a:headEnd/>
                  <a:tailEnd/>
                </a:ln>
                <a:sp3d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3" name="Freeform 19"/>
                <p:cNvSpPr>
                  <a:spLocks/>
                </p:cNvSpPr>
                <p:nvPr/>
              </p:nvSpPr>
              <p:spPr bwMode="gray">
                <a:xfrm>
                  <a:off x="4549197" y="3853969"/>
                  <a:ext cx="607592" cy="546677"/>
                </a:xfrm>
                <a:custGeom>
                  <a:avLst/>
                  <a:gdLst>
                    <a:gd name="T0" fmla="*/ 170 w 329"/>
                    <a:gd name="T1" fmla="*/ 5 h 296"/>
                    <a:gd name="T2" fmla="*/ 155 w 329"/>
                    <a:gd name="T3" fmla="*/ 0 h 296"/>
                    <a:gd name="T4" fmla="*/ 0 w 329"/>
                    <a:gd name="T5" fmla="*/ 113 h 296"/>
                    <a:gd name="T6" fmla="*/ 0 w 329"/>
                    <a:gd name="T7" fmla="*/ 129 h 296"/>
                    <a:gd name="T8" fmla="*/ 0 w 329"/>
                    <a:gd name="T9" fmla="*/ 296 h 296"/>
                    <a:gd name="T10" fmla="*/ 329 w 329"/>
                    <a:gd name="T11" fmla="*/ 56 h 296"/>
                    <a:gd name="T12" fmla="*/ 170 w 329"/>
                    <a:gd name="T13" fmla="*/ 5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9" h="296">
                      <a:moveTo>
                        <a:pt x="170" y="5"/>
                      </a:moveTo>
                      <a:cubicBezTo>
                        <a:pt x="155" y="0"/>
                        <a:pt x="155" y="0"/>
                        <a:pt x="155" y="0"/>
                      </a:cubicBezTo>
                      <a:cubicBezTo>
                        <a:pt x="133" y="65"/>
                        <a:pt x="72" y="113"/>
                        <a:pt x="0" y="113"/>
                      </a:cubicBezTo>
                      <a:cubicBezTo>
                        <a:pt x="0" y="129"/>
                        <a:pt x="0" y="129"/>
                        <a:pt x="0" y="129"/>
                      </a:cubicBezTo>
                      <a:cubicBezTo>
                        <a:pt x="0" y="296"/>
                        <a:pt x="0" y="296"/>
                        <a:pt x="0" y="296"/>
                      </a:cubicBezTo>
                      <a:cubicBezTo>
                        <a:pt x="154" y="296"/>
                        <a:pt x="284" y="195"/>
                        <a:pt x="329" y="56"/>
                      </a:cubicBezTo>
                      <a:lnTo>
                        <a:pt x="170" y="5"/>
                      </a:lnTo>
                      <a:close/>
                    </a:path>
                  </a:pathLst>
                </a:custGeom>
                <a:solidFill>
                  <a:schemeClr val="accent6">
                    <a:lumMod val="40000"/>
                    <a:lumOff val="60000"/>
                  </a:schemeClr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  <a:sp3d extrusionH="762000" prstMaterial="plastic"/>
              </p:spPr>
              <p:txBody>
                <a:bodyPr vert="horz" wrap="square" lIns="91440" tIns="45720" rIns="91440" bIns="45720" numCol="1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6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4" name="Freeform 20"/>
                <p:cNvSpPr>
                  <a:spLocks/>
                </p:cNvSpPr>
                <p:nvPr/>
              </p:nvSpPr>
              <p:spPr bwMode="gray">
                <a:xfrm>
                  <a:off x="4219629" y="3435371"/>
                  <a:ext cx="658355" cy="427970"/>
                </a:xfrm>
                <a:custGeom>
                  <a:avLst/>
                  <a:gdLst>
                    <a:gd name="T0" fmla="*/ 16 w 357"/>
                    <a:gd name="T1" fmla="*/ 177 h 232"/>
                    <a:gd name="T2" fmla="*/ 41 w 357"/>
                    <a:gd name="T3" fmla="*/ 90 h 232"/>
                    <a:gd name="T4" fmla="*/ 138 w 357"/>
                    <a:gd name="T5" fmla="*/ 19 h 232"/>
                    <a:gd name="T6" fmla="*/ 179 w 357"/>
                    <a:gd name="T7" fmla="*/ 14 h 232"/>
                    <a:gd name="T8" fmla="*/ 266 w 357"/>
                    <a:gd name="T9" fmla="*/ 40 h 232"/>
                    <a:gd name="T10" fmla="*/ 332 w 357"/>
                    <a:gd name="T11" fmla="*/ 123 h 232"/>
                    <a:gd name="T12" fmla="*/ 341 w 357"/>
                    <a:gd name="T13" fmla="*/ 177 h 232"/>
                    <a:gd name="T14" fmla="*/ 334 w 357"/>
                    <a:gd name="T15" fmla="*/ 227 h 232"/>
                    <a:gd name="T16" fmla="*/ 349 w 357"/>
                    <a:gd name="T17" fmla="*/ 232 h 232"/>
                    <a:gd name="T18" fmla="*/ 357 w 357"/>
                    <a:gd name="T19" fmla="*/ 178 h 232"/>
                    <a:gd name="T20" fmla="*/ 179 w 357"/>
                    <a:gd name="T21" fmla="*/ 0 h 232"/>
                    <a:gd name="T22" fmla="*/ 0 w 357"/>
                    <a:gd name="T23" fmla="*/ 178 h 232"/>
                    <a:gd name="T24" fmla="*/ 2 w 357"/>
                    <a:gd name="T25" fmla="*/ 203 h 232"/>
                    <a:gd name="T26" fmla="*/ 18 w 357"/>
                    <a:gd name="T27" fmla="*/ 201 h 232"/>
                    <a:gd name="T28" fmla="*/ 16 w 357"/>
                    <a:gd name="T29" fmla="*/ 177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7" h="232">
                      <a:moveTo>
                        <a:pt x="16" y="177"/>
                      </a:moveTo>
                      <a:cubicBezTo>
                        <a:pt x="16" y="145"/>
                        <a:pt x="25" y="115"/>
                        <a:pt x="41" y="90"/>
                      </a:cubicBezTo>
                      <a:cubicBezTo>
                        <a:pt x="63" y="55"/>
                        <a:pt x="97" y="30"/>
                        <a:pt x="138" y="19"/>
                      </a:cubicBezTo>
                      <a:cubicBezTo>
                        <a:pt x="151" y="16"/>
                        <a:pt x="164" y="14"/>
                        <a:pt x="179" y="14"/>
                      </a:cubicBezTo>
                      <a:cubicBezTo>
                        <a:pt x="211" y="14"/>
                        <a:pt x="241" y="24"/>
                        <a:pt x="266" y="40"/>
                      </a:cubicBezTo>
                      <a:cubicBezTo>
                        <a:pt x="297" y="59"/>
                        <a:pt x="320" y="88"/>
                        <a:pt x="332" y="123"/>
                      </a:cubicBezTo>
                      <a:cubicBezTo>
                        <a:pt x="338" y="140"/>
                        <a:pt x="341" y="158"/>
                        <a:pt x="341" y="177"/>
                      </a:cubicBezTo>
                      <a:cubicBezTo>
                        <a:pt x="341" y="194"/>
                        <a:pt x="339" y="211"/>
                        <a:pt x="334" y="227"/>
                      </a:cubicBezTo>
                      <a:cubicBezTo>
                        <a:pt x="349" y="232"/>
                        <a:pt x="349" y="232"/>
                        <a:pt x="349" y="232"/>
                      </a:cubicBezTo>
                      <a:cubicBezTo>
                        <a:pt x="354" y="215"/>
                        <a:pt x="357" y="197"/>
                        <a:pt x="357" y="178"/>
                      </a:cubicBezTo>
                      <a:cubicBezTo>
                        <a:pt x="357" y="79"/>
                        <a:pt x="277" y="0"/>
                        <a:pt x="179" y="0"/>
                      </a:cubicBezTo>
                      <a:cubicBezTo>
                        <a:pt x="80" y="0"/>
                        <a:pt x="0" y="79"/>
                        <a:pt x="0" y="178"/>
                      </a:cubicBezTo>
                      <a:cubicBezTo>
                        <a:pt x="0" y="187"/>
                        <a:pt x="1" y="195"/>
                        <a:pt x="2" y="203"/>
                      </a:cubicBezTo>
                      <a:cubicBezTo>
                        <a:pt x="18" y="201"/>
                        <a:pt x="18" y="201"/>
                        <a:pt x="18" y="201"/>
                      </a:cubicBezTo>
                      <a:cubicBezTo>
                        <a:pt x="17" y="193"/>
                        <a:pt x="16" y="185"/>
                        <a:pt x="16" y="177"/>
                      </a:cubicBezTo>
                      <a:close/>
                    </a:path>
                  </a:pathLst>
                </a:custGeom>
                <a:solidFill>
                  <a:schemeClr val="accent6">
                    <a:lumMod val="40000"/>
                    <a:lumOff val="60000"/>
                  </a:schemeClr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  <a:sp3d extrusionH="762000" prstMaterial="matte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79" name="Gruppieren 78"/>
              <p:cNvGrpSpPr/>
              <p:nvPr/>
            </p:nvGrpSpPr>
            <p:grpSpPr bwMode="gray">
              <a:xfrm>
                <a:off x="4951496" y="4287979"/>
                <a:ext cx="142645" cy="142645"/>
                <a:chOff x="931863" y="1370013"/>
                <a:chExt cx="423862" cy="423862"/>
              </a:xfrm>
              <a:solidFill>
                <a:srgbClr val="FFFFFF"/>
              </a:solidFill>
            </p:grpSpPr>
            <p:sp>
              <p:nvSpPr>
                <p:cNvPr id="80" name="Freeform 27"/>
                <p:cNvSpPr>
                  <a:spLocks noEditPoints="1"/>
                </p:cNvSpPr>
                <p:nvPr/>
              </p:nvSpPr>
              <p:spPr bwMode="gray">
                <a:xfrm>
                  <a:off x="931863" y="1370013"/>
                  <a:ext cx="212725" cy="423862"/>
                </a:xfrm>
                <a:custGeom>
                  <a:avLst/>
                  <a:gdLst>
                    <a:gd name="T0" fmla="*/ 53 w 105"/>
                    <a:gd name="T1" fmla="*/ 0 h 210"/>
                    <a:gd name="T2" fmla="*/ 91 w 105"/>
                    <a:gd name="T3" fmla="*/ 14 h 210"/>
                    <a:gd name="T4" fmla="*/ 105 w 105"/>
                    <a:gd name="T5" fmla="*/ 56 h 210"/>
                    <a:gd name="T6" fmla="*/ 105 w 105"/>
                    <a:gd name="T7" fmla="*/ 154 h 210"/>
                    <a:gd name="T8" fmla="*/ 91 w 105"/>
                    <a:gd name="T9" fmla="*/ 195 h 210"/>
                    <a:gd name="T10" fmla="*/ 53 w 105"/>
                    <a:gd name="T11" fmla="*/ 210 h 210"/>
                    <a:gd name="T12" fmla="*/ 14 w 105"/>
                    <a:gd name="T13" fmla="*/ 195 h 210"/>
                    <a:gd name="T14" fmla="*/ 0 w 105"/>
                    <a:gd name="T15" fmla="*/ 154 h 210"/>
                    <a:gd name="T16" fmla="*/ 0 w 105"/>
                    <a:gd name="T17" fmla="*/ 56 h 210"/>
                    <a:gd name="T18" fmla="*/ 14 w 105"/>
                    <a:gd name="T19" fmla="*/ 14 h 210"/>
                    <a:gd name="T20" fmla="*/ 53 w 105"/>
                    <a:gd name="T21" fmla="*/ 0 h 210"/>
                    <a:gd name="T22" fmla="*/ 53 w 105"/>
                    <a:gd name="T23" fmla="*/ 21 h 210"/>
                    <a:gd name="T24" fmla="*/ 26 w 105"/>
                    <a:gd name="T25" fmla="*/ 56 h 210"/>
                    <a:gd name="T26" fmla="*/ 26 w 105"/>
                    <a:gd name="T27" fmla="*/ 154 h 210"/>
                    <a:gd name="T28" fmla="*/ 53 w 105"/>
                    <a:gd name="T29" fmla="*/ 189 h 210"/>
                    <a:gd name="T30" fmla="*/ 79 w 105"/>
                    <a:gd name="T31" fmla="*/ 154 h 210"/>
                    <a:gd name="T32" fmla="*/ 79 w 105"/>
                    <a:gd name="T33" fmla="*/ 56 h 210"/>
                    <a:gd name="T34" fmla="*/ 53 w 105"/>
                    <a:gd name="T35" fmla="*/ 21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5" h="210">
                      <a:moveTo>
                        <a:pt x="53" y="0"/>
                      </a:moveTo>
                      <a:cubicBezTo>
                        <a:pt x="69" y="0"/>
                        <a:pt x="82" y="5"/>
                        <a:pt x="91" y="14"/>
                      </a:cubicBezTo>
                      <a:cubicBezTo>
                        <a:pt x="100" y="24"/>
                        <a:pt x="105" y="38"/>
                        <a:pt x="105" y="56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5" y="172"/>
                        <a:pt x="100" y="186"/>
                        <a:pt x="91" y="195"/>
                      </a:cubicBezTo>
                      <a:cubicBezTo>
                        <a:pt x="82" y="205"/>
                        <a:pt x="69" y="210"/>
                        <a:pt x="53" y="210"/>
                      </a:cubicBezTo>
                      <a:cubicBezTo>
                        <a:pt x="36" y="210"/>
                        <a:pt x="23" y="205"/>
                        <a:pt x="14" y="195"/>
                      </a:cubicBezTo>
                      <a:cubicBezTo>
                        <a:pt x="5" y="186"/>
                        <a:pt x="0" y="172"/>
                        <a:pt x="0" y="154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38"/>
                        <a:pt x="5" y="24"/>
                        <a:pt x="14" y="14"/>
                      </a:cubicBezTo>
                      <a:cubicBezTo>
                        <a:pt x="23" y="5"/>
                        <a:pt x="36" y="0"/>
                        <a:pt x="53" y="0"/>
                      </a:cubicBezTo>
                      <a:close/>
                      <a:moveTo>
                        <a:pt x="53" y="21"/>
                      </a:moveTo>
                      <a:cubicBezTo>
                        <a:pt x="35" y="21"/>
                        <a:pt x="26" y="32"/>
                        <a:pt x="26" y="56"/>
                      </a:cubicBezTo>
                      <a:cubicBezTo>
                        <a:pt x="26" y="154"/>
                        <a:pt x="26" y="154"/>
                        <a:pt x="26" y="154"/>
                      </a:cubicBezTo>
                      <a:cubicBezTo>
                        <a:pt x="26" y="177"/>
                        <a:pt x="35" y="189"/>
                        <a:pt x="53" y="189"/>
                      </a:cubicBezTo>
                      <a:cubicBezTo>
                        <a:pt x="70" y="189"/>
                        <a:pt x="79" y="177"/>
                        <a:pt x="79" y="154"/>
                      </a:cubicBezTo>
                      <a:cubicBezTo>
                        <a:pt x="79" y="56"/>
                        <a:pt x="79" y="56"/>
                        <a:pt x="79" y="56"/>
                      </a:cubicBezTo>
                      <a:cubicBezTo>
                        <a:pt x="79" y="32"/>
                        <a:pt x="70" y="21"/>
                        <a:pt x="5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81" name="Freeform 28"/>
                <p:cNvSpPr>
                  <a:spLocks/>
                </p:cNvSpPr>
                <p:nvPr/>
              </p:nvSpPr>
              <p:spPr bwMode="gray">
                <a:xfrm>
                  <a:off x="1228725" y="1382713"/>
                  <a:ext cx="127000" cy="398462"/>
                </a:xfrm>
                <a:custGeom>
                  <a:avLst/>
                  <a:gdLst>
                    <a:gd name="T0" fmla="*/ 48 w 80"/>
                    <a:gd name="T1" fmla="*/ 251 h 251"/>
                    <a:gd name="T2" fmla="*/ 48 w 80"/>
                    <a:gd name="T3" fmla="*/ 37 h 251"/>
                    <a:gd name="T4" fmla="*/ 0 w 80"/>
                    <a:gd name="T5" fmla="*/ 73 h 251"/>
                    <a:gd name="T6" fmla="*/ 0 w 80"/>
                    <a:gd name="T7" fmla="*/ 40 h 251"/>
                    <a:gd name="T8" fmla="*/ 52 w 80"/>
                    <a:gd name="T9" fmla="*/ 0 h 251"/>
                    <a:gd name="T10" fmla="*/ 80 w 80"/>
                    <a:gd name="T11" fmla="*/ 0 h 251"/>
                    <a:gd name="T12" fmla="*/ 80 w 80"/>
                    <a:gd name="T13" fmla="*/ 251 h 251"/>
                    <a:gd name="T14" fmla="*/ 48 w 80"/>
                    <a:gd name="T15" fmla="*/ 251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0" h="251">
                      <a:moveTo>
                        <a:pt x="48" y="251"/>
                      </a:moveTo>
                      <a:lnTo>
                        <a:pt x="48" y="37"/>
                      </a:lnTo>
                      <a:lnTo>
                        <a:pt x="0" y="73"/>
                      </a:lnTo>
                      <a:lnTo>
                        <a:pt x="0" y="40"/>
                      </a:lnTo>
                      <a:lnTo>
                        <a:pt x="52" y="0"/>
                      </a:lnTo>
                      <a:lnTo>
                        <a:pt x="80" y="0"/>
                      </a:lnTo>
                      <a:lnTo>
                        <a:pt x="80" y="251"/>
                      </a:lnTo>
                      <a:lnTo>
                        <a:pt x="48" y="25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sp3d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  <p:grpSp>
          <p:nvGrpSpPr>
            <p:cNvPr id="25" name="Gruppieren 24"/>
            <p:cNvGrpSpPr/>
            <p:nvPr/>
          </p:nvGrpSpPr>
          <p:grpSpPr bwMode="gray">
            <a:xfrm rot="21000000">
              <a:off x="2326684" y="4252600"/>
              <a:ext cx="2418798" cy="750192"/>
              <a:chOff x="7132134" y="1984212"/>
              <a:chExt cx="2418798" cy="750192"/>
            </a:xfrm>
          </p:grpSpPr>
          <p:sp>
            <p:nvSpPr>
              <p:cNvPr id="48" name="Textfeld 47"/>
              <p:cNvSpPr txBox="1"/>
              <p:nvPr/>
            </p:nvSpPr>
            <p:spPr bwMode="gray">
              <a:xfrm>
                <a:off x="7132134" y="1984212"/>
                <a:ext cx="2418798" cy="398655"/>
              </a:xfrm>
              <a:prstGeom prst="rect">
                <a:avLst/>
              </a:prstGeom>
              <a:noFill/>
              <a:scene3d>
                <a:camera prst="orthographicFront"/>
                <a:lightRig rig="threePt" dir="t"/>
              </a:scene3d>
              <a:sp3d prstMaterial="plastic"/>
            </p:spPr>
            <p:txBody>
              <a:bodyPr wrap="square" lIns="0" tIns="0" rIns="0" bIns="90000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YAZILIMCI</a:t>
                </a:r>
                <a:endParaRPr kumimoji="0" lang="tr-TR" sz="140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ndara" panose="020E0502030303020204" pitchFamily="34" charset="0"/>
                </a:endParaRPr>
              </a:p>
            </p:txBody>
          </p:sp>
          <p:sp>
            <p:nvSpPr>
              <p:cNvPr id="49" name="Rechteck 48"/>
              <p:cNvSpPr/>
              <p:nvPr/>
            </p:nvSpPr>
            <p:spPr bwMode="gray">
              <a:xfrm>
                <a:off x="7321163" y="2234182"/>
                <a:ext cx="772369" cy="500222"/>
              </a:xfrm>
              <a:prstGeom prst="rect">
                <a:avLst/>
              </a:prstGeom>
              <a:scene3d>
                <a:camera prst="orthographicFront"/>
                <a:lightRig rig="threePt" dir="t"/>
              </a:scene3d>
              <a:sp3d prstMaterial="plastic"/>
            </p:spPr>
            <p:txBody>
              <a:bodyPr wrap="square" lIns="0" tIns="90000" rIns="0" bIns="0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800" b="1" i="0" u="none" strike="noStrike" kern="0" cap="none" spc="0" normalizeH="0" baseline="0" noProof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rPr>
                  <a:t>4</a:t>
                </a:r>
              </a:p>
            </p:txBody>
          </p:sp>
        </p:grpSp>
        <p:cxnSp>
          <p:nvCxnSpPr>
            <p:cNvPr id="26" name="Gerade Verbindung 25"/>
            <p:cNvCxnSpPr/>
            <p:nvPr/>
          </p:nvCxnSpPr>
          <p:spPr bwMode="gray">
            <a:xfrm flipH="1">
              <a:off x="2368322" y="4268573"/>
              <a:ext cx="3209835" cy="548022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  <a:scene3d>
              <a:camera prst="orthographicFront"/>
              <a:lightRig rig="threePt" dir="t"/>
            </a:scene3d>
            <a:sp3d prstMaterial="plastic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up 8"/>
          <p:cNvGrpSpPr/>
          <p:nvPr/>
        </p:nvGrpSpPr>
        <p:grpSpPr>
          <a:xfrm>
            <a:off x="5887607" y="2276009"/>
            <a:ext cx="4242552" cy="4061207"/>
            <a:chOff x="5887607" y="2180210"/>
            <a:chExt cx="4242552" cy="4061207"/>
          </a:xfrm>
        </p:grpSpPr>
        <p:grpSp>
          <p:nvGrpSpPr>
            <p:cNvPr id="24" name="Gruppieren 23"/>
            <p:cNvGrpSpPr/>
            <p:nvPr/>
          </p:nvGrpSpPr>
          <p:grpSpPr bwMode="gray">
            <a:xfrm>
              <a:off x="5887607" y="3551768"/>
              <a:ext cx="2018798" cy="2689649"/>
              <a:chOff x="4549196" y="3716880"/>
              <a:chExt cx="2018798" cy="2689649"/>
            </a:xfrm>
            <a:scene3d>
              <a:camera prst="perspectiveFront"/>
              <a:lightRig rig="threePt" dir="t"/>
            </a:scene3d>
          </p:grpSpPr>
          <p:grpSp>
            <p:nvGrpSpPr>
              <p:cNvPr id="50" name="Gruppieren 49"/>
              <p:cNvGrpSpPr/>
              <p:nvPr/>
            </p:nvGrpSpPr>
            <p:grpSpPr bwMode="gray">
              <a:xfrm>
                <a:off x="4549196" y="3716880"/>
                <a:ext cx="2018798" cy="2689649"/>
                <a:chOff x="4549197" y="3092526"/>
                <a:chExt cx="2018798" cy="2689649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4" name="Freeform 6"/>
                <p:cNvSpPr>
                  <a:spLocks/>
                </p:cNvSpPr>
                <p:nvPr/>
              </p:nvSpPr>
              <p:spPr bwMode="gray">
                <a:xfrm>
                  <a:off x="6157987" y="3092526"/>
                  <a:ext cx="410008" cy="1289376"/>
                </a:xfrm>
                <a:custGeom>
                  <a:avLst/>
                  <a:gdLst>
                    <a:gd name="T0" fmla="*/ 161 w 222"/>
                    <a:gd name="T1" fmla="*/ 0 h 699"/>
                    <a:gd name="T2" fmla="*/ 0 w 222"/>
                    <a:gd name="T3" fmla="*/ 56 h 699"/>
                    <a:gd name="T4" fmla="*/ 53 w 222"/>
                    <a:gd name="T5" fmla="*/ 364 h 699"/>
                    <a:gd name="T6" fmla="*/ 9 w 222"/>
                    <a:gd name="T7" fmla="*/ 647 h 699"/>
                    <a:gd name="T8" fmla="*/ 170 w 222"/>
                    <a:gd name="T9" fmla="*/ 699 h 699"/>
                    <a:gd name="T10" fmla="*/ 222 w 222"/>
                    <a:gd name="T11" fmla="*/ 363 h 699"/>
                    <a:gd name="T12" fmla="*/ 161 w 222"/>
                    <a:gd name="T13" fmla="*/ 0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2" h="699">
                      <a:moveTo>
                        <a:pt x="161" y="0"/>
                      </a:move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34" y="152"/>
                        <a:pt x="53" y="256"/>
                        <a:pt x="53" y="364"/>
                      </a:cubicBezTo>
                      <a:cubicBezTo>
                        <a:pt x="53" y="463"/>
                        <a:pt x="37" y="558"/>
                        <a:pt x="9" y="647"/>
                      </a:cubicBezTo>
                      <a:cubicBezTo>
                        <a:pt x="170" y="699"/>
                        <a:pt x="170" y="699"/>
                        <a:pt x="170" y="699"/>
                      </a:cubicBezTo>
                      <a:cubicBezTo>
                        <a:pt x="204" y="593"/>
                        <a:pt x="222" y="480"/>
                        <a:pt x="222" y="363"/>
                      </a:cubicBezTo>
                      <a:cubicBezTo>
                        <a:pt x="222" y="236"/>
                        <a:pt x="201" y="113"/>
                        <a:pt x="161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C0C0C0"/>
                    </a:gs>
                    <a:gs pos="100000">
                      <a:srgbClr val="E6E6E6"/>
                    </a:gs>
                  </a:gsLst>
                  <a:lin ang="16200000" scaled="1"/>
                  <a:tileRect/>
                </a:gradFill>
                <a:ln w="9525" cap="flat">
                  <a:noFill/>
                  <a:prstDash val="solid"/>
                  <a:miter lim="800000"/>
                  <a:headEnd/>
                  <a:tailEnd/>
                </a:ln>
                <a:sp3d z="2032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55" name="Freeform 7"/>
                <p:cNvSpPr>
                  <a:spLocks/>
                </p:cNvSpPr>
                <p:nvPr/>
              </p:nvSpPr>
              <p:spPr bwMode="gray">
                <a:xfrm>
                  <a:off x="6129092" y="3195614"/>
                  <a:ext cx="127298" cy="1090229"/>
                </a:xfrm>
                <a:custGeom>
                  <a:avLst/>
                  <a:gdLst>
                    <a:gd name="T0" fmla="*/ 51 w 69"/>
                    <a:gd name="T1" fmla="*/ 307 h 591"/>
                    <a:gd name="T2" fmla="*/ 8 w 69"/>
                    <a:gd name="T3" fmla="*/ 585 h 591"/>
                    <a:gd name="T4" fmla="*/ 25 w 69"/>
                    <a:gd name="T5" fmla="*/ 591 h 591"/>
                    <a:gd name="T6" fmla="*/ 69 w 69"/>
                    <a:gd name="T7" fmla="*/ 308 h 591"/>
                    <a:gd name="T8" fmla="*/ 16 w 69"/>
                    <a:gd name="T9" fmla="*/ 0 h 591"/>
                    <a:gd name="T10" fmla="*/ 0 w 69"/>
                    <a:gd name="T11" fmla="*/ 6 h 591"/>
                    <a:gd name="T12" fmla="*/ 51 w 69"/>
                    <a:gd name="T13" fmla="*/ 307 h 5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591">
                      <a:moveTo>
                        <a:pt x="51" y="307"/>
                      </a:moveTo>
                      <a:cubicBezTo>
                        <a:pt x="51" y="404"/>
                        <a:pt x="36" y="498"/>
                        <a:pt x="8" y="585"/>
                      </a:cubicBezTo>
                      <a:cubicBezTo>
                        <a:pt x="25" y="591"/>
                        <a:pt x="25" y="591"/>
                        <a:pt x="25" y="591"/>
                      </a:cubicBezTo>
                      <a:cubicBezTo>
                        <a:pt x="53" y="502"/>
                        <a:pt x="69" y="407"/>
                        <a:pt x="69" y="308"/>
                      </a:cubicBezTo>
                      <a:cubicBezTo>
                        <a:pt x="69" y="200"/>
                        <a:pt x="50" y="96"/>
                        <a:pt x="16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3" y="100"/>
                        <a:pt x="51" y="201"/>
                        <a:pt x="51" y="307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  <a:sp3d z="2032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56" name="Freeform 8"/>
                <p:cNvSpPr>
                  <a:spLocks/>
                </p:cNvSpPr>
                <p:nvPr/>
              </p:nvSpPr>
              <p:spPr bwMode="gray">
                <a:xfrm>
                  <a:off x="4549197" y="4274910"/>
                  <a:ext cx="1922739" cy="1507265"/>
                </a:xfrm>
                <a:custGeom>
                  <a:avLst/>
                  <a:gdLst>
                    <a:gd name="T0" fmla="*/ 881 w 1042"/>
                    <a:gd name="T1" fmla="*/ 6 h 817"/>
                    <a:gd name="T2" fmla="*/ 864 w 1042"/>
                    <a:gd name="T3" fmla="*/ 0 h 817"/>
                    <a:gd name="T4" fmla="*/ 0 w 1042"/>
                    <a:gd name="T5" fmla="*/ 629 h 817"/>
                    <a:gd name="T6" fmla="*/ 0 w 1042"/>
                    <a:gd name="T7" fmla="*/ 648 h 817"/>
                    <a:gd name="T8" fmla="*/ 0 w 1042"/>
                    <a:gd name="T9" fmla="*/ 817 h 817"/>
                    <a:gd name="T10" fmla="*/ 1042 w 1042"/>
                    <a:gd name="T11" fmla="*/ 58 h 817"/>
                    <a:gd name="T12" fmla="*/ 881 w 1042"/>
                    <a:gd name="T13" fmla="*/ 6 h 8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2" h="817">
                      <a:moveTo>
                        <a:pt x="881" y="6"/>
                      </a:moveTo>
                      <a:cubicBezTo>
                        <a:pt x="864" y="0"/>
                        <a:pt x="864" y="0"/>
                        <a:pt x="864" y="0"/>
                      </a:cubicBezTo>
                      <a:cubicBezTo>
                        <a:pt x="746" y="365"/>
                        <a:pt x="404" y="629"/>
                        <a:pt x="0" y="629"/>
                      </a:cubicBezTo>
                      <a:cubicBezTo>
                        <a:pt x="0" y="648"/>
                        <a:pt x="0" y="648"/>
                        <a:pt x="0" y="648"/>
                      </a:cubicBezTo>
                      <a:cubicBezTo>
                        <a:pt x="0" y="817"/>
                        <a:pt x="0" y="817"/>
                        <a:pt x="0" y="817"/>
                      </a:cubicBezTo>
                      <a:cubicBezTo>
                        <a:pt x="487" y="817"/>
                        <a:pt x="900" y="498"/>
                        <a:pt x="1042" y="58"/>
                      </a:cubicBezTo>
                      <a:lnTo>
                        <a:pt x="881" y="6"/>
                      </a:ln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  <a:sp3d z="2032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51" name="Gruppieren 50"/>
              <p:cNvGrpSpPr/>
              <p:nvPr/>
            </p:nvGrpSpPr>
            <p:grpSpPr bwMode="gray">
              <a:xfrm>
                <a:off x="6333322" y="4380055"/>
                <a:ext cx="164015" cy="142645"/>
                <a:chOff x="960168" y="3805791"/>
                <a:chExt cx="487361" cy="423862"/>
              </a:xfrm>
              <a:solidFill>
                <a:srgbClr val="FFFFFF"/>
              </a:solidFill>
            </p:grpSpPr>
            <p:sp>
              <p:nvSpPr>
                <p:cNvPr id="52" name="Freeform 35"/>
                <p:cNvSpPr>
                  <a:spLocks noEditPoints="1"/>
                </p:cNvSpPr>
                <p:nvPr/>
              </p:nvSpPr>
              <p:spPr bwMode="gray">
                <a:xfrm>
                  <a:off x="960168" y="3805791"/>
                  <a:ext cx="212725" cy="423862"/>
                </a:xfrm>
                <a:custGeom>
                  <a:avLst/>
                  <a:gdLst>
                    <a:gd name="T0" fmla="*/ 53 w 105"/>
                    <a:gd name="T1" fmla="*/ 0 h 210"/>
                    <a:gd name="T2" fmla="*/ 91 w 105"/>
                    <a:gd name="T3" fmla="*/ 14 h 210"/>
                    <a:gd name="T4" fmla="*/ 105 w 105"/>
                    <a:gd name="T5" fmla="*/ 56 h 210"/>
                    <a:gd name="T6" fmla="*/ 105 w 105"/>
                    <a:gd name="T7" fmla="*/ 154 h 210"/>
                    <a:gd name="T8" fmla="*/ 91 w 105"/>
                    <a:gd name="T9" fmla="*/ 195 h 210"/>
                    <a:gd name="T10" fmla="*/ 53 w 105"/>
                    <a:gd name="T11" fmla="*/ 210 h 210"/>
                    <a:gd name="T12" fmla="*/ 14 w 105"/>
                    <a:gd name="T13" fmla="*/ 195 h 210"/>
                    <a:gd name="T14" fmla="*/ 0 w 105"/>
                    <a:gd name="T15" fmla="*/ 154 h 210"/>
                    <a:gd name="T16" fmla="*/ 0 w 105"/>
                    <a:gd name="T17" fmla="*/ 56 h 210"/>
                    <a:gd name="T18" fmla="*/ 14 w 105"/>
                    <a:gd name="T19" fmla="*/ 14 h 210"/>
                    <a:gd name="T20" fmla="*/ 53 w 105"/>
                    <a:gd name="T21" fmla="*/ 0 h 210"/>
                    <a:gd name="T22" fmla="*/ 53 w 105"/>
                    <a:gd name="T23" fmla="*/ 21 h 210"/>
                    <a:gd name="T24" fmla="*/ 26 w 105"/>
                    <a:gd name="T25" fmla="*/ 56 h 210"/>
                    <a:gd name="T26" fmla="*/ 26 w 105"/>
                    <a:gd name="T27" fmla="*/ 154 h 210"/>
                    <a:gd name="T28" fmla="*/ 53 w 105"/>
                    <a:gd name="T29" fmla="*/ 189 h 210"/>
                    <a:gd name="T30" fmla="*/ 79 w 105"/>
                    <a:gd name="T31" fmla="*/ 154 h 210"/>
                    <a:gd name="T32" fmla="*/ 79 w 105"/>
                    <a:gd name="T33" fmla="*/ 56 h 210"/>
                    <a:gd name="T34" fmla="*/ 53 w 105"/>
                    <a:gd name="T35" fmla="*/ 21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5" h="210">
                      <a:moveTo>
                        <a:pt x="53" y="0"/>
                      </a:moveTo>
                      <a:cubicBezTo>
                        <a:pt x="69" y="0"/>
                        <a:pt x="82" y="5"/>
                        <a:pt x="91" y="14"/>
                      </a:cubicBezTo>
                      <a:cubicBezTo>
                        <a:pt x="100" y="24"/>
                        <a:pt x="105" y="38"/>
                        <a:pt x="105" y="56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5" y="172"/>
                        <a:pt x="100" y="186"/>
                        <a:pt x="91" y="195"/>
                      </a:cubicBezTo>
                      <a:cubicBezTo>
                        <a:pt x="82" y="205"/>
                        <a:pt x="69" y="210"/>
                        <a:pt x="53" y="210"/>
                      </a:cubicBezTo>
                      <a:cubicBezTo>
                        <a:pt x="36" y="210"/>
                        <a:pt x="23" y="205"/>
                        <a:pt x="14" y="195"/>
                      </a:cubicBezTo>
                      <a:cubicBezTo>
                        <a:pt x="5" y="186"/>
                        <a:pt x="0" y="172"/>
                        <a:pt x="0" y="154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38"/>
                        <a:pt x="5" y="24"/>
                        <a:pt x="14" y="14"/>
                      </a:cubicBezTo>
                      <a:cubicBezTo>
                        <a:pt x="23" y="5"/>
                        <a:pt x="36" y="0"/>
                        <a:pt x="53" y="0"/>
                      </a:cubicBezTo>
                      <a:close/>
                      <a:moveTo>
                        <a:pt x="53" y="21"/>
                      </a:moveTo>
                      <a:cubicBezTo>
                        <a:pt x="35" y="21"/>
                        <a:pt x="26" y="32"/>
                        <a:pt x="26" y="56"/>
                      </a:cubicBezTo>
                      <a:cubicBezTo>
                        <a:pt x="26" y="154"/>
                        <a:pt x="26" y="154"/>
                        <a:pt x="26" y="154"/>
                      </a:cubicBezTo>
                      <a:cubicBezTo>
                        <a:pt x="26" y="177"/>
                        <a:pt x="35" y="189"/>
                        <a:pt x="53" y="189"/>
                      </a:cubicBezTo>
                      <a:cubicBezTo>
                        <a:pt x="70" y="189"/>
                        <a:pt x="79" y="177"/>
                        <a:pt x="79" y="154"/>
                      </a:cubicBezTo>
                      <a:cubicBezTo>
                        <a:pt x="79" y="56"/>
                        <a:pt x="79" y="56"/>
                        <a:pt x="79" y="56"/>
                      </a:cubicBezTo>
                      <a:cubicBezTo>
                        <a:pt x="79" y="32"/>
                        <a:pt x="70" y="21"/>
                        <a:pt x="5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z="2032000"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53" name="Freeform 36"/>
                <p:cNvSpPr>
                  <a:spLocks/>
                </p:cNvSpPr>
                <p:nvPr/>
              </p:nvSpPr>
              <p:spPr bwMode="gray">
                <a:xfrm>
                  <a:off x="1236393" y="3818491"/>
                  <a:ext cx="211136" cy="411162"/>
                </a:xfrm>
                <a:custGeom>
                  <a:avLst/>
                  <a:gdLst>
                    <a:gd name="T0" fmla="*/ 98 w 104"/>
                    <a:gd name="T1" fmla="*/ 0 h 204"/>
                    <a:gd name="T2" fmla="*/ 98 w 104"/>
                    <a:gd name="T3" fmla="*/ 20 h 204"/>
                    <a:gd name="T4" fmla="*/ 25 w 104"/>
                    <a:gd name="T5" fmla="*/ 20 h 204"/>
                    <a:gd name="T6" fmla="*/ 25 w 104"/>
                    <a:gd name="T7" fmla="*/ 76 h 204"/>
                    <a:gd name="T8" fmla="*/ 55 w 104"/>
                    <a:gd name="T9" fmla="*/ 64 h 204"/>
                    <a:gd name="T10" fmla="*/ 91 w 104"/>
                    <a:gd name="T11" fmla="*/ 78 h 204"/>
                    <a:gd name="T12" fmla="*/ 104 w 104"/>
                    <a:gd name="T13" fmla="*/ 120 h 204"/>
                    <a:gd name="T14" fmla="*/ 104 w 104"/>
                    <a:gd name="T15" fmla="*/ 148 h 204"/>
                    <a:gd name="T16" fmla="*/ 90 w 104"/>
                    <a:gd name="T17" fmla="*/ 189 h 204"/>
                    <a:gd name="T18" fmla="*/ 52 w 104"/>
                    <a:gd name="T19" fmla="*/ 204 h 204"/>
                    <a:gd name="T20" fmla="*/ 13 w 104"/>
                    <a:gd name="T21" fmla="*/ 189 h 204"/>
                    <a:gd name="T22" fmla="*/ 0 w 104"/>
                    <a:gd name="T23" fmla="*/ 148 h 204"/>
                    <a:gd name="T24" fmla="*/ 25 w 104"/>
                    <a:gd name="T25" fmla="*/ 148 h 204"/>
                    <a:gd name="T26" fmla="*/ 52 w 104"/>
                    <a:gd name="T27" fmla="*/ 183 h 204"/>
                    <a:gd name="T28" fmla="*/ 79 w 104"/>
                    <a:gd name="T29" fmla="*/ 148 h 204"/>
                    <a:gd name="T30" fmla="*/ 79 w 104"/>
                    <a:gd name="T31" fmla="*/ 120 h 204"/>
                    <a:gd name="T32" fmla="*/ 52 w 104"/>
                    <a:gd name="T33" fmla="*/ 84 h 204"/>
                    <a:gd name="T34" fmla="*/ 33 w 104"/>
                    <a:gd name="T35" fmla="*/ 92 h 204"/>
                    <a:gd name="T36" fmla="*/ 25 w 104"/>
                    <a:gd name="T37" fmla="*/ 112 h 204"/>
                    <a:gd name="T38" fmla="*/ 0 w 104"/>
                    <a:gd name="T39" fmla="*/ 112 h 204"/>
                    <a:gd name="T40" fmla="*/ 0 w 104"/>
                    <a:gd name="T41" fmla="*/ 0 h 204"/>
                    <a:gd name="T42" fmla="*/ 98 w 104"/>
                    <a:gd name="T43" fmla="*/ 0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4" h="204">
                      <a:moveTo>
                        <a:pt x="98" y="0"/>
                      </a:move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33" y="68"/>
                        <a:pt x="43" y="64"/>
                        <a:pt x="55" y="64"/>
                      </a:cubicBezTo>
                      <a:cubicBezTo>
                        <a:pt x="70" y="64"/>
                        <a:pt x="82" y="69"/>
                        <a:pt x="91" y="78"/>
                      </a:cubicBezTo>
                      <a:cubicBezTo>
                        <a:pt x="100" y="88"/>
                        <a:pt x="104" y="102"/>
                        <a:pt x="104" y="120"/>
                      </a:cubicBezTo>
                      <a:cubicBezTo>
                        <a:pt x="104" y="148"/>
                        <a:pt x="104" y="148"/>
                        <a:pt x="104" y="148"/>
                      </a:cubicBezTo>
                      <a:cubicBezTo>
                        <a:pt x="104" y="165"/>
                        <a:pt x="99" y="179"/>
                        <a:pt x="90" y="189"/>
                      </a:cubicBezTo>
                      <a:cubicBezTo>
                        <a:pt x="81" y="199"/>
                        <a:pt x="68" y="204"/>
                        <a:pt x="52" y="204"/>
                      </a:cubicBezTo>
                      <a:cubicBezTo>
                        <a:pt x="35" y="204"/>
                        <a:pt x="22" y="199"/>
                        <a:pt x="13" y="189"/>
                      </a:cubicBezTo>
                      <a:cubicBezTo>
                        <a:pt x="4" y="180"/>
                        <a:pt x="0" y="166"/>
                        <a:pt x="0" y="148"/>
                      </a:cubicBezTo>
                      <a:cubicBezTo>
                        <a:pt x="25" y="148"/>
                        <a:pt x="25" y="148"/>
                        <a:pt x="25" y="148"/>
                      </a:cubicBezTo>
                      <a:cubicBezTo>
                        <a:pt x="25" y="171"/>
                        <a:pt x="34" y="183"/>
                        <a:pt x="52" y="183"/>
                      </a:cubicBezTo>
                      <a:cubicBezTo>
                        <a:pt x="70" y="183"/>
                        <a:pt x="79" y="171"/>
                        <a:pt x="79" y="148"/>
                      </a:cubicBezTo>
                      <a:cubicBezTo>
                        <a:pt x="79" y="120"/>
                        <a:pt x="79" y="120"/>
                        <a:pt x="79" y="120"/>
                      </a:cubicBezTo>
                      <a:cubicBezTo>
                        <a:pt x="79" y="96"/>
                        <a:pt x="70" y="84"/>
                        <a:pt x="52" y="84"/>
                      </a:cubicBezTo>
                      <a:cubicBezTo>
                        <a:pt x="44" y="84"/>
                        <a:pt x="38" y="87"/>
                        <a:pt x="33" y="92"/>
                      </a:cubicBezTo>
                      <a:cubicBezTo>
                        <a:pt x="28" y="98"/>
                        <a:pt x="25" y="104"/>
                        <a:pt x="25" y="112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sp3d z="2032000"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  <p:grpSp>
          <p:nvGrpSpPr>
            <p:cNvPr id="27" name="Gruppieren 26"/>
            <p:cNvGrpSpPr/>
            <p:nvPr/>
          </p:nvGrpSpPr>
          <p:grpSpPr bwMode="gray">
            <a:xfrm>
              <a:off x="7580270" y="2180210"/>
              <a:ext cx="2549889" cy="1262599"/>
              <a:chOff x="6128394" y="2558645"/>
              <a:chExt cx="2549889" cy="1262599"/>
            </a:xfrm>
          </p:grpSpPr>
          <p:grpSp>
            <p:nvGrpSpPr>
              <p:cNvPr id="44" name="Gruppieren 43"/>
              <p:cNvGrpSpPr/>
              <p:nvPr/>
            </p:nvGrpSpPr>
            <p:grpSpPr bwMode="gray">
              <a:xfrm rot="20370650">
                <a:off x="7066831" y="2558645"/>
                <a:ext cx="1611452" cy="1018524"/>
                <a:chOff x="7887992" y="1707488"/>
                <a:chExt cx="1611452" cy="1018524"/>
              </a:xfrm>
            </p:grpSpPr>
            <p:sp>
              <p:nvSpPr>
                <p:cNvPr id="46" name="Textfeld 45"/>
                <p:cNvSpPr txBox="1"/>
                <p:nvPr/>
              </p:nvSpPr>
              <p:spPr bwMode="gray">
                <a:xfrm>
                  <a:off x="7887992" y="1707488"/>
                  <a:ext cx="1526059" cy="706432"/>
                </a:xfrm>
                <a:prstGeom prst="rect">
                  <a:avLst/>
                </a:prstGeom>
                <a:noFill/>
                <a:scene3d>
                  <a:camera prst="orthographicFront"/>
                  <a:lightRig rig="threePt" dir="t"/>
                </a:scene3d>
                <a:sp3d prstMaterial="plastic"/>
              </p:spPr>
              <p:txBody>
                <a:bodyPr wrap="none" lIns="0" tIns="0" rIns="0" bIns="90000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tr-TR" sz="20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İŞ GÜVENLİĞİ</a:t>
                  </a:r>
                  <a:r>
                    <a:rPr kumimoji="0" lang="tr-TR" sz="2000" b="1" i="0" u="none" strike="noStrike" kern="0" cap="none" spc="0" normalizeH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 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tr-TR" sz="2000" b="1" i="0" u="none" strike="noStrike" kern="0" cap="none" spc="0" normalizeH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UZMANI</a:t>
                  </a:r>
                  <a:endParaRPr kumimoji="0" lang="tr-TR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7" name="Rechteck 46"/>
                <p:cNvSpPr/>
                <p:nvPr/>
              </p:nvSpPr>
              <p:spPr bwMode="gray">
                <a:xfrm>
                  <a:off x="8112515" y="2225790"/>
                  <a:ext cx="1386929" cy="500222"/>
                </a:xfrm>
                <a:prstGeom prst="rect">
                  <a:avLst/>
                </a:prstGeom>
                <a:scene3d>
                  <a:camera prst="orthographicFront"/>
                  <a:lightRig rig="threePt" dir="t"/>
                </a:scene3d>
                <a:sp3d prstMaterial="plastic"/>
              </p:spPr>
              <p:txBody>
                <a:bodyPr wrap="square" lIns="0" tIns="90000" rIns="0" bIns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95000"/>
                    </a:lnSpc>
                    <a:spcBef>
                      <a:spcPts val="0"/>
                    </a:spcBef>
                    <a:spcAft>
                      <a:spcPts val="8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tr-TR" sz="2800" b="1" i="0" u="none" strike="noStrike" kern="0" cap="none" spc="0" normalizeH="0" baseline="0" noProof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41</a:t>
                  </a:r>
                </a:p>
              </p:txBody>
            </p:sp>
          </p:grpSp>
          <p:cxnSp>
            <p:nvCxnSpPr>
              <p:cNvPr id="45" name="Gerade Verbindung 44"/>
              <p:cNvCxnSpPr/>
              <p:nvPr/>
            </p:nvCxnSpPr>
            <p:spPr bwMode="gray">
              <a:xfrm flipV="1">
                <a:off x="6128394" y="2878604"/>
                <a:ext cx="2546238" cy="942640"/>
              </a:xfrm>
              <a:prstGeom prst="line">
                <a:avLst/>
              </a:prstGeom>
              <a:ln>
                <a:solidFill>
                  <a:srgbClr val="646464"/>
                </a:solidFill>
              </a:ln>
              <a:scene3d>
                <a:camera prst="orthographicFront"/>
                <a:lightRig rig="threePt" dir="t"/>
              </a:scene3d>
              <a:sp3d prstMaterial="plastic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" name="Grup 6"/>
          <p:cNvGrpSpPr/>
          <p:nvPr/>
        </p:nvGrpSpPr>
        <p:grpSpPr>
          <a:xfrm>
            <a:off x="4669893" y="1198361"/>
            <a:ext cx="2546138" cy="4446918"/>
            <a:chOff x="4669893" y="1102562"/>
            <a:chExt cx="2546138" cy="4446918"/>
          </a:xfrm>
        </p:grpSpPr>
        <p:grpSp>
          <p:nvGrpSpPr>
            <p:cNvPr id="22" name="Gruppieren 21"/>
            <p:cNvGrpSpPr/>
            <p:nvPr/>
          </p:nvGrpSpPr>
          <p:grpSpPr bwMode="gray">
            <a:xfrm>
              <a:off x="5552573" y="2892633"/>
              <a:ext cx="1663458" cy="2656847"/>
              <a:chOff x="4214162" y="3057745"/>
              <a:chExt cx="1663458" cy="2656847"/>
            </a:xfrm>
            <a:scene3d>
              <a:camera prst="perspectiveFront"/>
              <a:lightRig rig="threePt" dir="t"/>
            </a:scene3d>
          </p:grpSpPr>
          <p:grpSp>
            <p:nvGrpSpPr>
              <p:cNvPr id="64" name="Gruppieren 63"/>
              <p:cNvGrpSpPr/>
              <p:nvPr/>
            </p:nvGrpSpPr>
            <p:grpSpPr bwMode="gray">
              <a:xfrm>
                <a:off x="4214162" y="3057745"/>
                <a:ext cx="1663458" cy="2656847"/>
                <a:chOff x="4214163" y="2433391"/>
                <a:chExt cx="1663458" cy="2656847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68" name="Freeform 12"/>
                <p:cNvSpPr>
                  <a:spLocks/>
                </p:cNvSpPr>
                <p:nvPr/>
              </p:nvSpPr>
              <p:spPr bwMode="gray">
                <a:xfrm>
                  <a:off x="4214163" y="2433391"/>
                  <a:ext cx="1663458" cy="1736089"/>
                </a:xfrm>
                <a:custGeom>
                  <a:avLst/>
                  <a:gdLst>
                    <a:gd name="T0" fmla="*/ 861 w 902"/>
                    <a:gd name="T1" fmla="*/ 481 h 941"/>
                    <a:gd name="T2" fmla="*/ 570 w 902"/>
                    <a:gd name="T3" fmla="*/ 114 h 941"/>
                    <a:gd name="T4" fmla="*/ 182 w 902"/>
                    <a:gd name="T5" fmla="*/ 0 h 941"/>
                    <a:gd name="T6" fmla="*/ 0 w 902"/>
                    <a:gd name="T7" fmla="*/ 23 h 941"/>
                    <a:gd name="T8" fmla="*/ 42 w 902"/>
                    <a:gd name="T9" fmla="*/ 183 h 941"/>
                    <a:gd name="T10" fmla="*/ 182 w 902"/>
                    <a:gd name="T11" fmla="*/ 165 h 941"/>
                    <a:gd name="T12" fmla="*/ 734 w 902"/>
                    <a:gd name="T13" fmla="*/ 717 h 941"/>
                    <a:gd name="T14" fmla="*/ 706 w 902"/>
                    <a:gd name="T15" fmla="*/ 889 h 941"/>
                    <a:gd name="T16" fmla="*/ 867 w 902"/>
                    <a:gd name="T17" fmla="*/ 941 h 941"/>
                    <a:gd name="T18" fmla="*/ 902 w 902"/>
                    <a:gd name="T19" fmla="*/ 720 h 941"/>
                    <a:gd name="T20" fmla="*/ 861 w 902"/>
                    <a:gd name="T21" fmla="*/ 481 h 9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2" h="941">
                      <a:moveTo>
                        <a:pt x="861" y="481"/>
                      </a:moveTo>
                      <a:cubicBezTo>
                        <a:pt x="807" y="328"/>
                        <a:pt x="704" y="199"/>
                        <a:pt x="570" y="114"/>
                      </a:cubicBezTo>
                      <a:cubicBezTo>
                        <a:pt x="458" y="42"/>
                        <a:pt x="325" y="0"/>
                        <a:pt x="182" y="0"/>
                      </a:cubicBezTo>
                      <a:cubicBezTo>
                        <a:pt x="119" y="0"/>
                        <a:pt x="58" y="8"/>
                        <a:pt x="0" y="23"/>
                      </a:cubicBezTo>
                      <a:cubicBezTo>
                        <a:pt x="42" y="183"/>
                        <a:pt x="42" y="183"/>
                        <a:pt x="42" y="183"/>
                      </a:cubicBezTo>
                      <a:cubicBezTo>
                        <a:pt x="86" y="171"/>
                        <a:pt x="133" y="165"/>
                        <a:pt x="182" y="165"/>
                      </a:cubicBezTo>
                      <a:cubicBezTo>
                        <a:pt x="487" y="165"/>
                        <a:pt x="734" y="412"/>
                        <a:pt x="734" y="717"/>
                      </a:cubicBezTo>
                      <a:cubicBezTo>
                        <a:pt x="734" y="777"/>
                        <a:pt x="724" y="835"/>
                        <a:pt x="706" y="889"/>
                      </a:cubicBezTo>
                      <a:cubicBezTo>
                        <a:pt x="867" y="941"/>
                        <a:pt x="867" y="941"/>
                        <a:pt x="867" y="941"/>
                      </a:cubicBezTo>
                      <a:cubicBezTo>
                        <a:pt x="890" y="871"/>
                        <a:pt x="902" y="797"/>
                        <a:pt x="902" y="720"/>
                      </a:cubicBezTo>
                      <a:cubicBezTo>
                        <a:pt x="902" y="636"/>
                        <a:pt x="887" y="556"/>
                        <a:pt x="861" y="48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C0C0C0"/>
                    </a:gs>
                    <a:gs pos="100000">
                      <a:srgbClr val="E6E6E6"/>
                    </a:gs>
                  </a:gsLst>
                  <a:lin ang="16200000" scaled="1"/>
                  <a:tileRect/>
                </a:gradFill>
                <a:ln w="9525" cap="flat">
                  <a:noFill/>
                  <a:prstDash val="solid"/>
                  <a:miter lim="800000"/>
                  <a:headEnd/>
                  <a:tailEnd/>
                </a:ln>
                <a:sp3d z="1016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9" name="Freeform 13"/>
                <p:cNvSpPr>
                  <a:spLocks/>
                </p:cNvSpPr>
                <p:nvPr/>
              </p:nvSpPr>
              <p:spPr bwMode="gray">
                <a:xfrm>
                  <a:off x="4291478" y="2737968"/>
                  <a:ext cx="1276099" cy="1335453"/>
                </a:xfrm>
                <a:custGeom>
                  <a:avLst/>
                  <a:gdLst>
                    <a:gd name="T0" fmla="*/ 140 w 692"/>
                    <a:gd name="T1" fmla="*/ 19 h 724"/>
                    <a:gd name="T2" fmla="*/ 429 w 692"/>
                    <a:gd name="T3" fmla="*/ 103 h 724"/>
                    <a:gd name="T4" fmla="*/ 645 w 692"/>
                    <a:gd name="T5" fmla="*/ 377 h 724"/>
                    <a:gd name="T6" fmla="*/ 676 w 692"/>
                    <a:gd name="T7" fmla="*/ 555 h 724"/>
                    <a:gd name="T8" fmla="*/ 650 w 692"/>
                    <a:gd name="T9" fmla="*/ 719 h 724"/>
                    <a:gd name="T10" fmla="*/ 664 w 692"/>
                    <a:gd name="T11" fmla="*/ 724 h 724"/>
                    <a:gd name="T12" fmla="*/ 692 w 692"/>
                    <a:gd name="T13" fmla="*/ 552 h 724"/>
                    <a:gd name="T14" fmla="*/ 140 w 692"/>
                    <a:gd name="T15" fmla="*/ 0 h 724"/>
                    <a:gd name="T16" fmla="*/ 0 w 692"/>
                    <a:gd name="T17" fmla="*/ 18 h 724"/>
                    <a:gd name="T18" fmla="*/ 5 w 692"/>
                    <a:gd name="T19" fmla="*/ 36 h 724"/>
                    <a:gd name="T20" fmla="*/ 140 w 692"/>
                    <a:gd name="T21" fmla="*/ 19 h 7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92" h="724">
                      <a:moveTo>
                        <a:pt x="140" y="19"/>
                      </a:moveTo>
                      <a:cubicBezTo>
                        <a:pt x="246" y="19"/>
                        <a:pt x="345" y="50"/>
                        <a:pt x="429" y="103"/>
                      </a:cubicBezTo>
                      <a:cubicBezTo>
                        <a:pt x="528" y="167"/>
                        <a:pt x="605" y="263"/>
                        <a:pt x="645" y="377"/>
                      </a:cubicBezTo>
                      <a:cubicBezTo>
                        <a:pt x="665" y="433"/>
                        <a:pt x="676" y="493"/>
                        <a:pt x="676" y="555"/>
                      </a:cubicBezTo>
                      <a:cubicBezTo>
                        <a:pt x="676" y="612"/>
                        <a:pt x="667" y="667"/>
                        <a:pt x="650" y="719"/>
                      </a:cubicBezTo>
                      <a:cubicBezTo>
                        <a:pt x="664" y="724"/>
                        <a:pt x="664" y="724"/>
                        <a:pt x="664" y="724"/>
                      </a:cubicBezTo>
                      <a:cubicBezTo>
                        <a:pt x="682" y="670"/>
                        <a:pt x="692" y="612"/>
                        <a:pt x="692" y="552"/>
                      </a:cubicBezTo>
                      <a:cubicBezTo>
                        <a:pt x="692" y="247"/>
                        <a:pt x="445" y="0"/>
                        <a:pt x="140" y="0"/>
                      </a:cubicBezTo>
                      <a:cubicBezTo>
                        <a:pt x="91" y="0"/>
                        <a:pt x="44" y="6"/>
                        <a:pt x="0" y="18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8" y="25"/>
                        <a:pt x="93" y="19"/>
                        <a:pt x="140" y="1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  <a:sp3d z="1016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0" name="Freeform 14"/>
                <p:cNvSpPr>
                  <a:spLocks/>
                </p:cNvSpPr>
                <p:nvPr/>
              </p:nvSpPr>
              <p:spPr bwMode="gray">
                <a:xfrm>
                  <a:off x="4549197" y="4064829"/>
                  <a:ext cx="1264385" cy="1025409"/>
                </a:xfrm>
                <a:custGeom>
                  <a:avLst/>
                  <a:gdLst>
                    <a:gd name="T0" fmla="*/ 524 w 685"/>
                    <a:gd name="T1" fmla="*/ 5 h 556"/>
                    <a:gd name="T2" fmla="*/ 510 w 685"/>
                    <a:gd name="T3" fmla="*/ 0 h 556"/>
                    <a:gd name="T4" fmla="*/ 0 w 685"/>
                    <a:gd name="T5" fmla="*/ 372 h 556"/>
                    <a:gd name="T6" fmla="*/ 0 w 685"/>
                    <a:gd name="T7" fmla="*/ 385 h 556"/>
                    <a:gd name="T8" fmla="*/ 0 w 685"/>
                    <a:gd name="T9" fmla="*/ 556 h 556"/>
                    <a:gd name="T10" fmla="*/ 685 w 685"/>
                    <a:gd name="T11" fmla="*/ 57 h 556"/>
                    <a:gd name="T12" fmla="*/ 524 w 685"/>
                    <a:gd name="T13" fmla="*/ 5 h 5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5" h="556">
                      <a:moveTo>
                        <a:pt x="524" y="5"/>
                      </a:moveTo>
                      <a:cubicBezTo>
                        <a:pt x="510" y="0"/>
                        <a:pt x="510" y="0"/>
                        <a:pt x="510" y="0"/>
                      </a:cubicBezTo>
                      <a:cubicBezTo>
                        <a:pt x="441" y="216"/>
                        <a:pt x="238" y="372"/>
                        <a:pt x="0" y="372"/>
                      </a:cubicBezTo>
                      <a:cubicBezTo>
                        <a:pt x="0" y="385"/>
                        <a:pt x="0" y="385"/>
                        <a:pt x="0" y="385"/>
                      </a:cubicBezTo>
                      <a:cubicBezTo>
                        <a:pt x="0" y="556"/>
                        <a:pt x="0" y="556"/>
                        <a:pt x="0" y="556"/>
                      </a:cubicBezTo>
                      <a:cubicBezTo>
                        <a:pt x="320" y="556"/>
                        <a:pt x="592" y="346"/>
                        <a:pt x="685" y="57"/>
                      </a:cubicBezTo>
                      <a:lnTo>
                        <a:pt x="524" y="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  <a:sp3d z="1016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65" name="Gruppieren 64"/>
              <p:cNvGrpSpPr/>
              <p:nvPr/>
            </p:nvGrpSpPr>
            <p:grpSpPr bwMode="gray">
              <a:xfrm>
                <a:off x="5625091" y="4287979"/>
                <a:ext cx="162413" cy="142645"/>
                <a:chOff x="931863" y="2466975"/>
                <a:chExt cx="482599" cy="423862"/>
              </a:xfrm>
              <a:solidFill>
                <a:srgbClr val="FFFFFF"/>
              </a:solidFill>
            </p:grpSpPr>
            <p:sp>
              <p:nvSpPr>
                <p:cNvPr id="66" name="Freeform 31"/>
                <p:cNvSpPr>
                  <a:spLocks noEditPoints="1"/>
                </p:cNvSpPr>
                <p:nvPr/>
              </p:nvSpPr>
              <p:spPr bwMode="gray">
                <a:xfrm>
                  <a:off x="931863" y="2466975"/>
                  <a:ext cx="212725" cy="423862"/>
                </a:xfrm>
                <a:custGeom>
                  <a:avLst/>
                  <a:gdLst>
                    <a:gd name="T0" fmla="*/ 53 w 105"/>
                    <a:gd name="T1" fmla="*/ 0 h 210"/>
                    <a:gd name="T2" fmla="*/ 91 w 105"/>
                    <a:gd name="T3" fmla="*/ 14 h 210"/>
                    <a:gd name="T4" fmla="*/ 105 w 105"/>
                    <a:gd name="T5" fmla="*/ 56 h 210"/>
                    <a:gd name="T6" fmla="*/ 105 w 105"/>
                    <a:gd name="T7" fmla="*/ 154 h 210"/>
                    <a:gd name="T8" fmla="*/ 91 w 105"/>
                    <a:gd name="T9" fmla="*/ 195 h 210"/>
                    <a:gd name="T10" fmla="*/ 53 w 105"/>
                    <a:gd name="T11" fmla="*/ 210 h 210"/>
                    <a:gd name="T12" fmla="*/ 14 w 105"/>
                    <a:gd name="T13" fmla="*/ 195 h 210"/>
                    <a:gd name="T14" fmla="*/ 0 w 105"/>
                    <a:gd name="T15" fmla="*/ 154 h 210"/>
                    <a:gd name="T16" fmla="*/ 0 w 105"/>
                    <a:gd name="T17" fmla="*/ 56 h 210"/>
                    <a:gd name="T18" fmla="*/ 14 w 105"/>
                    <a:gd name="T19" fmla="*/ 14 h 210"/>
                    <a:gd name="T20" fmla="*/ 53 w 105"/>
                    <a:gd name="T21" fmla="*/ 0 h 210"/>
                    <a:gd name="T22" fmla="*/ 53 w 105"/>
                    <a:gd name="T23" fmla="*/ 21 h 210"/>
                    <a:gd name="T24" fmla="*/ 26 w 105"/>
                    <a:gd name="T25" fmla="*/ 56 h 210"/>
                    <a:gd name="T26" fmla="*/ 26 w 105"/>
                    <a:gd name="T27" fmla="*/ 154 h 210"/>
                    <a:gd name="T28" fmla="*/ 53 w 105"/>
                    <a:gd name="T29" fmla="*/ 189 h 210"/>
                    <a:gd name="T30" fmla="*/ 79 w 105"/>
                    <a:gd name="T31" fmla="*/ 154 h 210"/>
                    <a:gd name="T32" fmla="*/ 79 w 105"/>
                    <a:gd name="T33" fmla="*/ 56 h 210"/>
                    <a:gd name="T34" fmla="*/ 53 w 105"/>
                    <a:gd name="T35" fmla="*/ 21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5" h="210">
                      <a:moveTo>
                        <a:pt x="53" y="0"/>
                      </a:moveTo>
                      <a:cubicBezTo>
                        <a:pt x="69" y="0"/>
                        <a:pt x="82" y="5"/>
                        <a:pt x="91" y="14"/>
                      </a:cubicBezTo>
                      <a:cubicBezTo>
                        <a:pt x="100" y="24"/>
                        <a:pt x="105" y="38"/>
                        <a:pt x="105" y="56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5" y="172"/>
                        <a:pt x="100" y="186"/>
                        <a:pt x="91" y="195"/>
                      </a:cubicBezTo>
                      <a:cubicBezTo>
                        <a:pt x="82" y="205"/>
                        <a:pt x="69" y="210"/>
                        <a:pt x="53" y="210"/>
                      </a:cubicBezTo>
                      <a:cubicBezTo>
                        <a:pt x="36" y="210"/>
                        <a:pt x="23" y="205"/>
                        <a:pt x="14" y="195"/>
                      </a:cubicBezTo>
                      <a:cubicBezTo>
                        <a:pt x="5" y="186"/>
                        <a:pt x="0" y="172"/>
                        <a:pt x="0" y="154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38"/>
                        <a:pt x="5" y="24"/>
                        <a:pt x="14" y="14"/>
                      </a:cubicBezTo>
                      <a:cubicBezTo>
                        <a:pt x="23" y="5"/>
                        <a:pt x="36" y="0"/>
                        <a:pt x="53" y="0"/>
                      </a:cubicBezTo>
                      <a:close/>
                      <a:moveTo>
                        <a:pt x="53" y="21"/>
                      </a:moveTo>
                      <a:cubicBezTo>
                        <a:pt x="35" y="21"/>
                        <a:pt x="26" y="32"/>
                        <a:pt x="26" y="56"/>
                      </a:cubicBezTo>
                      <a:cubicBezTo>
                        <a:pt x="26" y="154"/>
                        <a:pt x="26" y="154"/>
                        <a:pt x="26" y="154"/>
                      </a:cubicBezTo>
                      <a:cubicBezTo>
                        <a:pt x="26" y="177"/>
                        <a:pt x="35" y="189"/>
                        <a:pt x="53" y="189"/>
                      </a:cubicBezTo>
                      <a:cubicBezTo>
                        <a:pt x="70" y="189"/>
                        <a:pt x="79" y="177"/>
                        <a:pt x="79" y="154"/>
                      </a:cubicBezTo>
                      <a:cubicBezTo>
                        <a:pt x="79" y="56"/>
                        <a:pt x="79" y="56"/>
                        <a:pt x="79" y="56"/>
                      </a:cubicBezTo>
                      <a:cubicBezTo>
                        <a:pt x="79" y="32"/>
                        <a:pt x="70" y="21"/>
                        <a:pt x="5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z="1016000"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7" name="Freeform 32"/>
                <p:cNvSpPr>
                  <a:spLocks/>
                </p:cNvSpPr>
                <p:nvPr/>
              </p:nvSpPr>
              <p:spPr bwMode="gray">
                <a:xfrm>
                  <a:off x="1200150" y="2466975"/>
                  <a:ext cx="214312" cy="423862"/>
                </a:xfrm>
                <a:custGeom>
                  <a:avLst/>
                  <a:gdLst>
                    <a:gd name="T0" fmla="*/ 53 w 106"/>
                    <a:gd name="T1" fmla="*/ 0 h 210"/>
                    <a:gd name="T2" fmla="*/ 90 w 106"/>
                    <a:gd name="T3" fmla="*/ 13 h 210"/>
                    <a:gd name="T4" fmla="*/ 104 w 106"/>
                    <a:gd name="T5" fmla="*/ 50 h 210"/>
                    <a:gd name="T6" fmla="*/ 104 w 106"/>
                    <a:gd name="T7" fmla="*/ 59 h 210"/>
                    <a:gd name="T8" fmla="*/ 98 w 106"/>
                    <a:gd name="T9" fmla="*/ 85 h 210"/>
                    <a:gd name="T10" fmla="*/ 80 w 106"/>
                    <a:gd name="T11" fmla="*/ 100 h 210"/>
                    <a:gd name="T12" fmla="*/ 106 w 106"/>
                    <a:gd name="T13" fmla="*/ 148 h 210"/>
                    <a:gd name="T14" fmla="*/ 106 w 106"/>
                    <a:gd name="T15" fmla="*/ 154 h 210"/>
                    <a:gd name="T16" fmla="*/ 92 w 106"/>
                    <a:gd name="T17" fmla="*/ 195 h 210"/>
                    <a:gd name="T18" fmla="*/ 53 w 106"/>
                    <a:gd name="T19" fmla="*/ 210 h 210"/>
                    <a:gd name="T20" fmla="*/ 14 w 106"/>
                    <a:gd name="T21" fmla="*/ 195 h 210"/>
                    <a:gd name="T22" fmla="*/ 0 w 106"/>
                    <a:gd name="T23" fmla="*/ 154 h 210"/>
                    <a:gd name="T24" fmla="*/ 0 w 106"/>
                    <a:gd name="T25" fmla="*/ 145 h 210"/>
                    <a:gd name="T26" fmla="*/ 25 w 106"/>
                    <a:gd name="T27" fmla="*/ 145 h 210"/>
                    <a:gd name="T28" fmla="*/ 25 w 106"/>
                    <a:gd name="T29" fmla="*/ 154 h 210"/>
                    <a:gd name="T30" fmla="*/ 53 w 106"/>
                    <a:gd name="T31" fmla="*/ 189 h 210"/>
                    <a:gd name="T32" fmla="*/ 80 w 106"/>
                    <a:gd name="T33" fmla="*/ 154 h 210"/>
                    <a:gd name="T34" fmla="*/ 80 w 106"/>
                    <a:gd name="T35" fmla="*/ 148 h 210"/>
                    <a:gd name="T36" fmla="*/ 53 w 106"/>
                    <a:gd name="T37" fmla="*/ 111 h 210"/>
                    <a:gd name="T38" fmla="*/ 41 w 106"/>
                    <a:gd name="T39" fmla="*/ 111 h 210"/>
                    <a:gd name="T40" fmla="*/ 41 w 106"/>
                    <a:gd name="T41" fmla="*/ 90 h 210"/>
                    <a:gd name="T42" fmla="*/ 53 w 106"/>
                    <a:gd name="T43" fmla="*/ 90 h 210"/>
                    <a:gd name="T44" fmla="*/ 72 w 106"/>
                    <a:gd name="T45" fmla="*/ 82 h 210"/>
                    <a:gd name="T46" fmla="*/ 78 w 106"/>
                    <a:gd name="T47" fmla="*/ 59 h 210"/>
                    <a:gd name="T48" fmla="*/ 78 w 106"/>
                    <a:gd name="T49" fmla="*/ 50 h 210"/>
                    <a:gd name="T50" fmla="*/ 71 w 106"/>
                    <a:gd name="T51" fmla="*/ 28 h 210"/>
                    <a:gd name="T52" fmla="*/ 53 w 106"/>
                    <a:gd name="T53" fmla="*/ 21 h 210"/>
                    <a:gd name="T54" fmla="*/ 34 w 106"/>
                    <a:gd name="T55" fmla="*/ 28 h 210"/>
                    <a:gd name="T56" fmla="*/ 27 w 106"/>
                    <a:gd name="T57" fmla="*/ 50 h 210"/>
                    <a:gd name="T58" fmla="*/ 27 w 106"/>
                    <a:gd name="T59" fmla="*/ 60 h 210"/>
                    <a:gd name="T60" fmla="*/ 2 w 106"/>
                    <a:gd name="T61" fmla="*/ 60 h 210"/>
                    <a:gd name="T62" fmla="*/ 2 w 106"/>
                    <a:gd name="T63" fmla="*/ 50 h 210"/>
                    <a:gd name="T64" fmla="*/ 16 w 106"/>
                    <a:gd name="T65" fmla="*/ 13 h 210"/>
                    <a:gd name="T66" fmla="*/ 53 w 106"/>
                    <a:gd name="T67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6" h="210">
                      <a:moveTo>
                        <a:pt x="53" y="0"/>
                      </a:moveTo>
                      <a:cubicBezTo>
                        <a:pt x="68" y="0"/>
                        <a:pt x="80" y="4"/>
                        <a:pt x="90" y="13"/>
                      </a:cubicBezTo>
                      <a:cubicBezTo>
                        <a:pt x="99" y="22"/>
                        <a:pt x="104" y="35"/>
                        <a:pt x="104" y="50"/>
                      </a:cubicBezTo>
                      <a:cubicBezTo>
                        <a:pt x="104" y="59"/>
                        <a:pt x="104" y="59"/>
                        <a:pt x="104" y="59"/>
                      </a:cubicBezTo>
                      <a:cubicBezTo>
                        <a:pt x="104" y="69"/>
                        <a:pt x="102" y="78"/>
                        <a:pt x="98" y="85"/>
                      </a:cubicBezTo>
                      <a:cubicBezTo>
                        <a:pt x="94" y="92"/>
                        <a:pt x="88" y="97"/>
                        <a:pt x="80" y="100"/>
                      </a:cubicBezTo>
                      <a:cubicBezTo>
                        <a:pt x="97" y="107"/>
                        <a:pt x="106" y="123"/>
                        <a:pt x="106" y="148"/>
                      </a:cubicBezTo>
                      <a:cubicBezTo>
                        <a:pt x="106" y="154"/>
                        <a:pt x="106" y="154"/>
                        <a:pt x="106" y="154"/>
                      </a:cubicBezTo>
                      <a:cubicBezTo>
                        <a:pt x="106" y="171"/>
                        <a:pt x="101" y="185"/>
                        <a:pt x="92" y="195"/>
                      </a:cubicBezTo>
                      <a:cubicBezTo>
                        <a:pt x="82" y="205"/>
                        <a:pt x="69" y="210"/>
                        <a:pt x="53" y="210"/>
                      </a:cubicBezTo>
                      <a:cubicBezTo>
                        <a:pt x="36" y="210"/>
                        <a:pt x="23" y="205"/>
                        <a:pt x="14" y="195"/>
                      </a:cubicBezTo>
                      <a:cubicBezTo>
                        <a:pt x="5" y="185"/>
                        <a:pt x="0" y="172"/>
                        <a:pt x="0" y="154"/>
                      </a:cubicBezTo>
                      <a:cubicBezTo>
                        <a:pt x="0" y="145"/>
                        <a:pt x="0" y="145"/>
                        <a:pt x="0" y="145"/>
                      </a:cubicBezTo>
                      <a:cubicBezTo>
                        <a:pt x="25" y="145"/>
                        <a:pt x="25" y="145"/>
                        <a:pt x="25" y="145"/>
                      </a:cubicBezTo>
                      <a:cubicBezTo>
                        <a:pt x="25" y="154"/>
                        <a:pt x="25" y="154"/>
                        <a:pt x="25" y="154"/>
                      </a:cubicBezTo>
                      <a:cubicBezTo>
                        <a:pt x="25" y="177"/>
                        <a:pt x="35" y="189"/>
                        <a:pt x="53" y="189"/>
                      </a:cubicBezTo>
                      <a:cubicBezTo>
                        <a:pt x="71" y="189"/>
                        <a:pt x="80" y="177"/>
                        <a:pt x="80" y="154"/>
                      </a:cubicBezTo>
                      <a:cubicBezTo>
                        <a:pt x="80" y="148"/>
                        <a:pt x="80" y="148"/>
                        <a:pt x="80" y="148"/>
                      </a:cubicBezTo>
                      <a:cubicBezTo>
                        <a:pt x="80" y="123"/>
                        <a:pt x="71" y="111"/>
                        <a:pt x="53" y="111"/>
                      </a:cubicBezTo>
                      <a:cubicBezTo>
                        <a:pt x="41" y="111"/>
                        <a:pt x="41" y="111"/>
                        <a:pt x="41" y="111"/>
                      </a:cubicBezTo>
                      <a:cubicBezTo>
                        <a:pt x="41" y="90"/>
                        <a:pt x="41" y="90"/>
                        <a:pt x="41" y="90"/>
                      </a:cubicBezTo>
                      <a:cubicBezTo>
                        <a:pt x="53" y="90"/>
                        <a:pt x="53" y="90"/>
                        <a:pt x="53" y="90"/>
                      </a:cubicBezTo>
                      <a:cubicBezTo>
                        <a:pt x="61" y="90"/>
                        <a:pt x="67" y="88"/>
                        <a:pt x="72" y="82"/>
                      </a:cubicBezTo>
                      <a:cubicBezTo>
                        <a:pt x="76" y="77"/>
                        <a:pt x="78" y="69"/>
                        <a:pt x="78" y="59"/>
                      </a:cubicBez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8" y="41"/>
                        <a:pt x="76" y="34"/>
                        <a:pt x="71" y="28"/>
                      </a:cubicBezTo>
                      <a:cubicBezTo>
                        <a:pt x="67" y="23"/>
                        <a:pt x="61" y="21"/>
                        <a:pt x="53" y="21"/>
                      </a:cubicBezTo>
                      <a:cubicBezTo>
                        <a:pt x="45" y="21"/>
                        <a:pt x="39" y="23"/>
                        <a:pt x="34" y="28"/>
                      </a:cubicBezTo>
                      <a:cubicBezTo>
                        <a:pt x="30" y="34"/>
                        <a:pt x="27" y="41"/>
                        <a:pt x="27" y="5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" y="60"/>
                        <a:pt x="2" y="60"/>
                        <a:pt x="2" y="6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35"/>
                        <a:pt x="7" y="22"/>
                        <a:pt x="16" y="13"/>
                      </a:cubicBezTo>
                      <a:cubicBezTo>
                        <a:pt x="25" y="4"/>
                        <a:pt x="38" y="0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z="1016000"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  <p:grpSp>
          <p:nvGrpSpPr>
            <p:cNvPr id="28" name="Gruppieren 27"/>
            <p:cNvGrpSpPr/>
            <p:nvPr/>
          </p:nvGrpSpPr>
          <p:grpSpPr bwMode="gray">
            <a:xfrm>
              <a:off x="4669893" y="1102562"/>
              <a:ext cx="907908" cy="2074149"/>
              <a:chOff x="3383871" y="1350226"/>
              <a:chExt cx="907908" cy="2074149"/>
            </a:xfrm>
          </p:grpSpPr>
          <p:grpSp>
            <p:nvGrpSpPr>
              <p:cNvPr id="40" name="Gruppieren 39"/>
              <p:cNvGrpSpPr/>
              <p:nvPr/>
            </p:nvGrpSpPr>
            <p:grpSpPr bwMode="gray">
              <a:xfrm rot="4441529">
                <a:off x="3260259" y="1477693"/>
                <a:ext cx="1051569" cy="804346"/>
                <a:chOff x="6981116" y="1942133"/>
                <a:chExt cx="892549" cy="804346"/>
              </a:xfrm>
            </p:grpSpPr>
            <p:sp>
              <p:nvSpPr>
                <p:cNvPr id="42" name="Textfeld 41"/>
                <p:cNvSpPr txBox="1"/>
                <p:nvPr/>
              </p:nvSpPr>
              <p:spPr bwMode="gray">
                <a:xfrm>
                  <a:off x="6981116" y="1942133"/>
                  <a:ext cx="892549" cy="398655"/>
                </a:xfrm>
                <a:prstGeom prst="rect">
                  <a:avLst/>
                </a:prstGeom>
                <a:noFill/>
                <a:scene3d>
                  <a:camera prst="orthographicFront"/>
                  <a:lightRig rig="threePt" dir="t"/>
                </a:scene3d>
                <a:sp3d prstMaterial="plastic"/>
              </p:spPr>
              <p:txBody>
                <a:bodyPr wrap="none" lIns="0" tIns="0" rIns="0" bIns="90000" rtlCol="0">
                  <a:spAutoFit/>
                </a:bodyPr>
                <a:lstStyle/>
                <a:p>
                  <a:pPr lvl="0">
                    <a:defRPr/>
                  </a:pPr>
                  <a:r>
                    <a:rPr kumimoji="0" lang="tr-TR" sz="20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YÖNETİM</a:t>
                  </a:r>
                  <a:endParaRPr kumimoji="0" lang="tr-TR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43" name="Rechteck 42"/>
                <p:cNvSpPr/>
                <p:nvPr/>
              </p:nvSpPr>
              <p:spPr bwMode="gray">
                <a:xfrm>
                  <a:off x="6983594" y="2246257"/>
                  <a:ext cx="819883" cy="500222"/>
                </a:xfrm>
                <a:prstGeom prst="rect">
                  <a:avLst/>
                </a:prstGeom>
                <a:scene3d>
                  <a:camera prst="orthographicFront"/>
                  <a:lightRig rig="threePt" dir="t"/>
                </a:scene3d>
                <a:sp3d prstMaterial="plastic"/>
              </p:spPr>
              <p:txBody>
                <a:bodyPr wrap="square" lIns="0" tIns="90000" rIns="0" bIns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95000"/>
                    </a:lnSpc>
                    <a:spcBef>
                      <a:spcPts val="0"/>
                    </a:spcBef>
                    <a:spcAft>
                      <a:spcPts val="8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tr-TR" sz="2800" b="1" i="0" u="none" strike="noStrike" kern="0" cap="none" spc="0" normalizeH="0" baseline="0" noProof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19</a:t>
                  </a:r>
                </a:p>
              </p:txBody>
            </p:sp>
          </p:grpSp>
          <p:cxnSp>
            <p:nvCxnSpPr>
              <p:cNvPr id="41" name="Gerade Verbindung 40"/>
              <p:cNvCxnSpPr/>
              <p:nvPr/>
            </p:nvCxnSpPr>
            <p:spPr bwMode="gray">
              <a:xfrm flipH="1" flipV="1">
                <a:off x="3697393" y="1350226"/>
                <a:ext cx="594386" cy="2074149"/>
              </a:xfrm>
              <a:prstGeom prst="line">
                <a:avLst/>
              </a:prstGeom>
              <a:scene3d>
                <a:camera prst="orthographicFront"/>
                <a:lightRig rig="threePt" dir="t"/>
              </a:scene3d>
              <a:sp3d prstMaterial="plastic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" name="Grup 7"/>
          <p:cNvGrpSpPr/>
          <p:nvPr/>
        </p:nvGrpSpPr>
        <p:grpSpPr>
          <a:xfrm>
            <a:off x="5887607" y="980076"/>
            <a:ext cx="1888846" cy="5010391"/>
            <a:chOff x="5887607" y="884277"/>
            <a:chExt cx="1888846" cy="5010391"/>
          </a:xfrm>
        </p:grpSpPr>
        <p:grpSp>
          <p:nvGrpSpPr>
            <p:cNvPr id="23" name="Gruppieren 22"/>
            <p:cNvGrpSpPr/>
            <p:nvPr/>
          </p:nvGrpSpPr>
          <p:grpSpPr bwMode="gray">
            <a:xfrm>
              <a:off x="5887607" y="2812193"/>
              <a:ext cx="1673611" cy="3082475"/>
              <a:chOff x="4549196" y="2977305"/>
              <a:chExt cx="1673611" cy="3082475"/>
            </a:xfrm>
            <a:scene3d>
              <a:camera prst="perspectiveFront"/>
              <a:lightRig rig="threePt" dir="t"/>
            </a:scene3d>
          </p:grpSpPr>
          <p:grpSp>
            <p:nvGrpSpPr>
              <p:cNvPr id="57" name="Gruppieren 56"/>
              <p:cNvGrpSpPr/>
              <p:nvPr/>
            </p:nvGrpSpPr>
            <p:grpSpPr bwMode="gray">
              <a:xfrm>
                <a:off x="4549196" y="2977305"/>
                <a:ext cx="1673611" cy="3082475"/>
                <a:chOff x="4549197" y="2352951"/>
                <a:chExt cx="1673611" cy="30824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61" name="Freeform 9"/>
                <p:cNvSpPr>
                  <a:spLocks/>
                </p:cNvSpPr>
                <p:nvPr/>
              </p:nvSpPr>
              <p:spPr bwMode="gray">
                <a:xfrm>
                  <a:off x="5284086" y="2352951"/>
                  <a:ext cx="938722" cy="1921959"/>
                </a:xfrm>
                <a:custGeom>
                  <a:avLst/>
                  <a:gdLst>
                    <a:gd name="T0" fmla="*/ 458 w 509"/>
                    <a:gd name="T1" fmla="*/ 463 h 1042"/>
                    <a:gd name="T2" fmla="*/ 91 w 509"/>
                    <a:gd name="T3" fmla="*/ 0 h 1042"/>
                    <a:gd name="T4" fmla="*/ 0 w 509"/>
                    <a:gd name="T5" fmla="*/ 143 h 1042"/>
                    <a:gd name="T6" fmla="*/ 340 w 509"/>
                    <a:gd name="T7" fmla="*/ 765 h 1042"/>
                    <a:gd name="T8" fmla="*/ 305 w 509"/>
                    <a:gd name="T9" fmla="*/ 990 h 1042"/>
                    <a:gd name="T10" fmla="*/ 466 w 509"/>
                    <a:gd name="T11" fmla="*/ 1042 h 1042"/>
                    <a:gd name="T12" fmla="*/ 509 w 509"/>
                    <a:gd name="T13" fmla="*/ 764 h 1042"/>
                    <a:gd name="T14" fmla="*/ 458 w 509"/>
                    <a:gd name="T15" fmla="*/ 463 h 10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09" h="1042">
                      <a:moveTo>
                        <a:pt x="458" y="463"/>
                      </a:moveTo>
                      <a:cubicBezTo>
                        <a:pt x="390" y="271"/>
                        <a:pt x="260" y="108"/>
                        <a:pt x="91" y="0"/>
                      </a:cubicBezTo>
                      <a:cubicBezTo>
                        <a:pt x="0" y="143"/>
                        <a:pt x="0" y="143"/>
                        <a:pt x="0" y="143"/>
                      </a:cubicBezTo>
                      <a:cubicBezTo>
                        <a:pt x="204" y="274"/>
                        <a:pt x="340" y="504"/>
                        <a:pt x="340" y="765"/>
                      </a:cubicBezTo>
                      <a:cubicBezTo>
                        <a:pt x="340" y="844"/>
                        <a:pt x="328" y="919"/>
                        <a:pt x="305" y="990"/>
                      </a:cubicBezTo>
                      <a:cubicBezTo>
                        <a:pt x="466" y="1042"/>
                        <a:pt x="466" y="1042"/>
                        <a:pt x="466" y="1042"/>
                      </a:cubicBezTo>
                      <a:cubicBezTo>
                        <a:pt x="494" y="955"/>
                        <a:pt x="509" y="861"/>
                        <a:pt x="509" y="764"/>
                      </a:cubicBezTo>
                      <a:cubicBezTo>
                        <a:pt x="509" y="658"/>
                        <a:pt x="491" y="557"/>
                        <a:pt x="458" y="46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C0C0C0"/>
                    </a:gs>
                    <a:gs pos="100000">
                      <a:srgbClr val="E6E6E6"/>
                    </a:gs>
                  </a:gsLst>
                  <a:lin ang="16200000" scaled="1"/>
                  <a:tileRect/>
                </a:gradFill>
                <a:ln w="9525" cap="flat">
                  <a:noFill/>
                  <a:prstDash val="solid"/>
                  <a:miter lim="800000"/>
                  <a:headEnd/>
                  <a:tailEnd/>
                </a:ln>
                <a:sp3d z="1524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2" name="Freeform 10"/>
                <p:cNvSpPr>
                  <a:spLocks/>
                </p:cNvSpPr>
                <p:nvPr/>
              </p:nvSpPr>
              <p:spPr bwMode="gray">
                <a:xfrm>
                  <a:off x="5265343" y="2616137"/>
                  <a:ext cx="645859" cy="1562714"/>
                </a:xfrm>
                <a:custGeom>
                  <a:avLst/>
                  <a:gdLst>
                    <a:gd name="T0" fmla="*/ 291 w 350"/>
                    <a:gd name="T1" fmla="*/ 382 h 847"/>
                    <a:gd name="T2" fmla="*/ 332 w 350"/>
                    <a:gd name="T3" fmla="*/ 621 h 847"/>
                    <a:gd name="T4" fmla="*/ 297 w 350"/>
                    <a:gd name="T5" fmla="*/ 842 h 847"/>
                    <a:gd name="T6" fmla="*/ 315 w 350"/>
                    <a:gd name="T7" fmla="*/ 847 h 847"/>
                    <a:gd name="T8" fmla="*/ 350 w 350"/>
                    <a:gd name="T9" fmla="*/ 622 h 847"/>
                    <a:gd name="T10" fmla="*/ 10 w 350"/>
                    <a:gd name="T11" fmla="*/ 0 h 847"/>
                    <a:gd name="T12" fmla="*/ 0 w 350"/>
                    <a:gd name="T13" fmla="*/ 15 h 847"/>
                    <a:gd name="T14" fmla="*/ 291 w 350"/>
                    <a:gd name="T15" fmla="*/ 382 h 8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0" h="847">
                      <a:moveTo>
                        <a:pt x="291" y="382"/>
                      </a:moveTo>
                      <a:cubicBezTo>
                        <a:pt x="317" y="457"/>
                        <a:pt x="332" y="537"/>
                        <a:pt x="332" y="621"/>
                      </a:cubicBezTo>
                      <a:cubicBezTo>
                        <a:pt x="332" y="698"/>
                        <a:pt x="320" y="772"/>
                        <a:pt x="297" y="842"/>
                      </a:cubicBezTo>
                      <a:cubicBezTo>
                        <a:pt x="315" y="847"/>
                        <a:pt x="315" y="847"/>
                        <a:pt x="315" y="847"/>
                      </a:cubicBezTo>
                      <a:cubicBezTo>
                        <a:pt x="338" y="776"/>
                        <a:pt x="350" y="701"/>
                        <a:pt x="350" y="622"/>
                      </a:cubicBezTo>
                      <a:cubicBezTo>
                        <a:pt x="350" y="361"/>
                        <a:pt x="214" y="131"/>
                        <a:pt x="1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34" y="100"/>
                        <a:pt x="237" y="229"/>
                        <a:pt x="291" y="38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007174">
                        <a:lumMod val="93000"/>
                        <a:lumOff val="7000"/>
                      </a:srgbClr>
                    </a:gs>
                    <a:gs pos="100000">
                      <a:srgbClr val="03C3DD">
                        <a:lumMod val="94000"/>
                      </a:srgbClr>
                    </a:gs>
                  </a:gsLst>
                  <a:lin ang="5400000" scaled="1"/>
                </a:gradFill>
                <a:ln w="9525" cap="flat">
                  <a:noFill/>
                  <a:prstDash val="solid"/>
                  <a:miter lim="800000"/>
                  <a:headEnd/>
                  <a:tailEnd/>
                </a:ln>
                <a:sp3d z="1524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3" name="Freeform 11"/>
                <p:cNvSpPr>
                  <a:spLocks/>
                </p:cNvSpPr>
                <p:nvPr/>
              </p:nvSpPr>
              <p:spPr bwMode="gray">
                <a:xfrm>
                  <a:off x="4549197" y="4169479"/>
                  <a:ext cx="1594733" cy="1265947"/>
                </a:xfrm>
                <a:custGeom>
                  <a:avLst/>
                  <a:gdLst>
                    <a:gd name="T0" fmla="*/ 703 w 864"/>
                    <a:gd name="T1" fmla="*/ 5 h 686"/>
                    <a:gd name="T2" fmla="*/ 685 w 864"/>
                    <a:gd name="T3" fmla="*/ 0 h 686"/>
                    <a:gd name="T4" fmla="*/ 0 w 864"/>
                    <a:gd name="T5" fmla="*/ 499 h 686"/>
                    <a:gd name="T6" fmla="*/ 0 w 864"/>
                    <a:gd name="T7" fmla="*/ 518 h 686"/>
                    <a:gd name="T8" fmla="*/ 0 w 864"/>
                    <a:gd name="T9" fmla="*/ 686 h 686"/>
                    <a:gd name="T10" fmla="*/ 864 w 864"/>
                    <a:gd name="T11" fmla="*/ 57 h 686"/>
                    <a:gd name="T12" fmla="*/ 703 w 864"/>
                    <a:gd name="T13" fmla="*/ 5 h 6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4" h="686">
                      <a:moveTo>
                        <a:pt x="703" y="5"/>
                      </a:moveTo>
                      <a:cubicBezTo>
                        <a:pt x="685" y="0"/>
                        <a:pt x="685" y="0"/>
                        <a:pt x="685" y="0"/>
                      </a:cubicBezTo>
                      <a:cubicBezTo>
                        <a:pt x="592" y="289"/>
                        <a:pt x="320" y="499"/>
                        <a:pt x="0" y="499"/>
                      </a:cubicBezTo>
                      <a:cubicBezTo>
                        <a:pt x="0" y="518"/>
                        <a:pt x="0" y="518"/>
                        <a:pt x="0" y="518"/>
                      </a:cubicBezTo>
                      <a:cubicBezTo>
                        <a:pt x="0" y="686"/>
                        <a:pt x="0" y="686"/>
                        <a:pt x="0" y="686"/>
                      </a:cubicBezTo>
                      <a:cubicBezTo>
                        <a:pt x="404" y="686"/>
                        <a:pt x="746" y="422"/>
                        <a:pt x="864" y="57"/>
                      </a:cubicBezTo>
                      <a:lnTo>
                        <a:pt x="703" y="5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  <a:sp3d z="1524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58" name="Gruppieren 57"/>
              <p:cNvGrpSpPr/>
              <p:nvPr/>
            </p:nvGrpSpPr>
            <p:grpSpPr bwMode="gray">
              <a:xfrm>
                <a:off x="5972040" y="4288513"/>
                <a:ext cx="167221" cy="142111"/>
                <a:chOff x="931863" y="2976563"/>
                <a:chExt cx="496887" cy="422275"/>
              </a:xfrm>
              <a:solidFill>
                <a:srgbClr val="FFFFFF"/>
              </a:solidFill>
            </p:grpSpPr>
            <p:sp>
              <p:nvSpPr>
                <p:cNvPr id="59" name="Freeform 33"/>
                <p:cNvSpPr>
                  <a:spLocks noEditPoints="1"/>
                </p:cNvSpPr>
                <p:nvPr/>
              </p:nvSpPr>
              <p:spPr bwMode="gray">
                <a:xfrm>
                  <a:off x="931863" y="2976563"/>
                  <a:ext cx="212725" cy="422275"/>
                </a:xfrm>
                <a:custGeom>
                  <a:avLst/>
                  <a:gdLst>
                    <a:gd name="T0" fmla="*/ 53 w 105"/>
                    <a:gd name="T1" fmla="*/ 0 h 210"/>
                    <a:gd name="T2" fmla="*/ 91 w 105"/>
                    <a:gd name="T3" fmla="*/ 14 h 210"/>
                    <a:gd name="T4" fmla="*/ 105 w 105"/>
                    <a:gd name="T5" fmla="*/ 56 h 210"/>
                    <a:gd name="T6" fmla="*/ 105 w 105"/>
                    <a:gd name="T7" fmla="*/ 154 h 210"/>
                    <a:gd name="T8" fmla="*/ 91 w 105"/>
                    <a:gd name="T9" fmla="*/ 195 h 210"/>
                    <a:gd name="T10" fmla="*/ 53 w 105"/>
                    <a:gd name="T11" fmla="*/ 210 h 210"/>
                    <a:gd name="T12" fmla="*/ 14 w 105"/>
                    <a:gd name="T13" fmla="*/ 195 h 210"/>
                    <a:gd name="T14" fmla="*/ 0 w 105"/>
                    <a:gd name="T15" fmla="*/ 154 h 210"/>
                    <a:gd name="T16" fmla="*/ 0 w 105"/>
                    <a:gd name="T17" fmla="*/ 56 h 210"/>
                    <a:gd name="T18" fmla="*/ 14 w 105"/>
                    <a:gd name="T19" fmla="*/ 14 h 210"/>
                    <a:gd name="T20" fmla="*/ 53 w 105"/>
                    <a:gd name="T21" fmla="*/ 0 h 210"/>
                    <a:gd name="T22" fmla="*/ 53 w 105"/>
                    <a:gd name="T23" fmla="*/ 21 h 210"/>
                    <a:gd name="T24" fmla="*/ 26 w 105"/>
                    <a:gd name="T25" fmla="*/ 56 h 210"/>
                    <a:gd name="T26" fmla="*/ 26 w 105"/>
                    <a:gd name="T27" fmla="*/ 154 h 210"/>
                    <a:gd name="T28" fmla="*/ 53 w 105"/>
                    <a:gd name="T29" fmla="*/ 189 h 210"/>
                    <a:gd name="T30" fmla="*/ 79 w 105"/>
                    <a:gd name="T31" fmla="*/ 154 h 210"/>
                    <a:gd name="T32" fmla="*/ 79 w 105"/>
                    <a:gd name="T33" fmla="*/ 56 h 210"/>
                    <a:gd name="T34" fmla="*/ 53 w 105"/>
                    <a:gd name="T35" fmla="*/ 21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5" h="210">
                      <a:moveTo>
                        <a:pt x="53" y="0"/>
                      </a:moveTo>
                      <a:cubicBezTo>
                        <a:pt x="69" y="0"/>
                        <a:pt x="82" y="5"/>
                        <a:pt x="91" y="14"/>
                      </a:cubicBezTo>
                      <a:cubicBezTo>
                        <a:pt x="100" y="24"/>
                        <a:pt x="105" y="38"/>
                        <a:pt x="105" y="56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5" y="172"/>
                        <a:pt x="100" y="186"/>
                        <a:pt x="91" y="195"/>
                      </a:cubicBezTo>
                      <a:cubicBezTo>
                        <a:pt x="82" y="205"/>
                        <a:pt x="69" y="210"/>
                        <a:pt x="53" y="210"/>
                      </a:cubicBezTo>
                      <a:cubicBezTo>
                        <a:pt x="36" y="210"/>
                        <a:pt x="23" y="205"/>
                        <a:pt x="14" y="195"/>
                      </a:cubicBezTo>
                      <a:cubicBezTo>
                        <a:pt x="5" y="186"/>
                        <a:pt x="0" y="172"/>
                        <a:pt x="0" y="154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38"/>
                        <a:pt x="5" y="24"/>
                        <a:pt x="14" y="14"/>
                      </a:cubicBezTo>
                      <a:cubicBezTo>
                        <a:pt x="23" y="5"/>
                        <a:pt x="36" y="0"/>
                        <a:pt x="53" y="0"/>
                      </a:cubicBezTo>
                      <a:close/>
                      <a:moveTo>
                        <a:pt x="53" y="21"/>
                      </a:moveTo>
                      <a:cubicBezTo>
                        <a:pt x="35" y="21"/>
                        <a:pt x="26" y="32"/>
                        <a:pt x="26" y="56"/>
                      </a:cubicBezTo>
                      <a:cubicBezTo>
                        <a:pt x="26" y="154"/>
                        <a:pt x="26" y="154"/>
                        <a:pt x="26" y="154"/>
                      </a:cubicBezTo>
                      <a:cubicBezTo>
                        <a:pt x="26" y="177"/>
                        <a:pt x="35" y="189"/>
                        <a:pt x="53" y="189"/>
                      </a:cubicBezTo>
                      <a:cubicBezTo>
                        <a:pt x="70" y="189"/>
                        <a:pt x="79" y="177"/>
                        <a:pt x="79" y="154"/>
                      </a:cubicBezTo>
                      <a:cubicBezTo>
                        <a:pt x="79" y="56"/>
                        <a:pt x="79" y="56"/>
                        <a:pt x="79" y="56"/>
                      </a:cubicBezTo>
                      <a:cubicBezTo>
                        <a:pt x="79" y="32"/>
                        <a:pt x="70" y="21"/>
                        <a:pt x="5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z="1524000"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60" name="Freeform 34"/>
                <p:cNvSpPr>
                  <a:spLocks noEditPoints="1"/>
                </p:cNvSpPr>
                <p:nvPr/>
              </p:nvSpPr>
              <p:spPr bwMode="gray">
                <a:xfrm>
                  <a:off x="1190625" y="2987675"/>
                  <a:ext cx="238125" cy="400050"/>
                </a:xfrm>
                <a:custGeom>
                  <a:avLst/>
                  <a:gdLst>
                    <a:gd name="T0" fmla="*/ 89 w 150"/>
                    <a:gd name="T1" fmla="*/ 252 h 252"/>
                    <a:gd name="T2" fmla="*/ 89 w 150"/>
                    <a:gd name="T3" fmla="*/ 193 h 252"/>
                    <a:gd name="T4" fmla="*/ 0 w 150"/>
                    <a:gd name="T5" fmla="*/ 193 h 252"/>
                    <a:gd name="T6" fmla="*/ 0 w 150"/>
                    <a:gd name="T7" fmla="*/ 164 h 252"/>
                    <a:gd name="T8" fmla="*/ 84 w 150"/>
                    <a:gd name="T9" fmla="*/ 0 h 252"/>
                    <a:gd name="T10" fmla="*/ 122 w 150"/>
                    <a:gd name="T11" fmla="*/ 0 h 252"/>
                    <a:gd name="T12" fmla="*/ 122 w 150"/>
                    <a:gd name="T13" fmla="*/ 167 h 252"/>
                    <a:gd name="T14" fmla="*/ 150 w 150"/>
                    <a:gd name="T15" fmla="*/ 167 h 252"/>
                    <a:gd name="T16" fmla="*/ 150 w 150"/>
                    <a:gd name="T17" fmla="*/ 193 h 252"/>
                    <a:gd name="T18" fmla="*/ 122 w 150"/>
                    <a:gd name="T19" fmla="*/ 193 h 252"/>
                    <a:gd name="T20" fmla="*/ 122 w 150"/>
                    <a:gd name="T21" fmla="*/ 252 h 252"/>
                    <a:gd name="T22" fmla="*/ 89 w 150"/>
                    <a:gd name="T23" fmla="*/ 252 h 252"/>
                    <a:gd name="T24" fmla="*/ 28 w 150"/>
                    <a:gd name="T25" fmla="*/ 167 h 252"/>
                    <a:gd name="T26" fmla="*/ 89 w 150"/>
                    <a:gd name="T27" fmla="*/ 167 h 252"/>
                    <a:gd name="T28" fmla="*/ 89 w 150"/>
                    <a:gd name="T29" fmla="*/ 45 h 252"/>
                    <a:gd name="T30" fmla="*/ 28 w 150"/>
                    <a:gd name="T31" fmla="*/ 167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0" h="252">
                      <a:moveTo>
                        <a:pt x="89" y="252"/>
                      </a:moveTo>
                      <a:lnTo>
                        <a:pt x="89" y="193"/>
                      </a:lnTo>
                      <a:lnTo>
                        <a:pt x="0" y="193"/>
                      </a:lnTo>
                      <a:lnTo>
                        <a:pt x="0" y="164"/>
                      </a:lnTo>
                      <a:lnTo>
                        <a:pt x="84" y="0"/>
                      </a:lnTo>
                      <a:lnTo>
                        <a:pt x="122" y="0"/>
                      </a:lnTo>
                      <a:lnTo>
                        <a:pt x="122" y="167"/>
                      </a:lnTo>
                      <a:lnTo>
                        <a:pt x="150" y="167"/>
                      </a:lnTo>
                      <a:lnTo>
                        <a:pt x="150" y="193"/>
                      </a:lnTo>
                      <a:lnTo>
                        <a:pt x="122" y="193"/>
                      </a:lnTo>
                      <a:lnTo>
                        <a:pt x="122" y="252"/>
                      </a:lnTo>
                      <a:lnTo>
                        <a:pt x="89" y="252"/>
                      </a:lnTo>
                      <a:close/>
                      <a:moveTo>
                        <a:pt x="28" y="167"/>
                      </a:moveTo>
                      <a:lnTo>
                        <a:pt x="89" y="167"/>
                      </a:lnTo>
                      <a:lnTo>
                        <a:pt x="89" y="45"/>
                      </a:lnTo>
                      <a:lnTo>
                        <a:pt x="28" y="1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sp3d z="1524000"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  <p:grpSp>
          <p:nvGrpSpPr>
            <p:cNvPr id="29" name="Gruppieren 28"/>
            <p:cNvGrpSpPr/>
            <p:nvPr/>
          </p:nvGrpSpPr>
          <p:grpSpPr bwMode="gray">
            <a:xfrm>
              <a:off x="6601371" y="884277"/>
              <a:ext cx="1175082" cy="2051184"/>
              <a:chOff x="5266136" y="1216970"/>
              <a:chExt cx="1175082" cy="2051184"/>
            </a:xfrm>
          </p:grpSpPr>
          <p:grpSp>
            <p:nvGrpSpPr>
              <p:cNvPr id="36" name="Gruppieren 35"/>
              <p:cNvGrpSpPr/>
              <p:nvPr/>
            </p:nvGrpSpPr>
            <p:grpSpPr bwMode="gray">
              <a:xfrm rot="18095112">
                <a:off x="5091877" y="1529917"/>
                <a:ext cx="1662288" cy="1036394"/>
                <a:chOff x="6963323" y="1733020"/>
                <a:chExt cx="1662288" cy="1036394"/>
              </a:xfrm>
            </p:grpSpPr>
            <p:sp>
              <p:nvSpPr>
                <p:cNvPr id="38" name="Textfeld 37"/>
                <p:cNvSpPr txBox="1"/>
                <p:nvPr/>
              </p:nvSpPr>
              <p:spPr bwMode="gray">
                <a:xfrm>
                  <a:off x="6963323" y="1733020"/>
                  <a:ext cx="1638269" cy="706432"/>
                </a:xfrm>
                <a:prstGeom prst="rect">
                  <a:avLst/>
                </a:prstGeom>
                <a:noFill/>
                <a:scene3d>
                  <a:camera prst="orthographicFront"/>
                  <a:lightRig rig="threePt" dir="t"/>
                </a:scene3d>
                <a:sp3d prstMaterial="plastic"/>
              </p:spPr>
              <p:txBody>
                <a:bodyPr wrap="none" lIns="0" tIns="0" rIns="0" bIns="90000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tr-TR" sz="20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İŞYERİ HEKİMİ 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tr-TR" sz="20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DSP</a:t>
                  </a:r>
                </a:p>
              </p:txBody>
            </p:sp>
            <p:sp>
              <p:nvSpPr>
                <p:cNvPr id="39" name="Rechteck 38"/>
                <p:cNvSpPr/>
                <p:nvPr/>
              </p:nvSpPr>
              <p:spPr bwMode="gray">
                <a:xfrm>
                  <a:off x="7000624" y="2269192"/>
                  <a:ext cx="1624987" cy="500222"/>
                </a:xfrm>
                <a:prstGeom prst="rect">
                  <a:avLst/>
                </a:prstGeom>
                <a:scene3d>
                  <a:camera prst="orthographicFront"/>
                  <a:lightRig rig="threePt" dir="t"/>
                </a:scene3d>
                <a:sp3d prstMaterial="plastic"/>
              </p:spPr>
              <p:txBody>
                <a:bodyPr wrap="square" lIns="0" tIns="90000" rIns="0" bIns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95000"/>
                    </a:lnSpc>
                    <a:spcBef>
                      <a:spcPts val="0"/>
                    </a:spcBef>
                    <a:spcAft>
                      <a:spcPts val="8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tr-TR" sz="2800" b="1" i="0" u="none" strike="noStrike" kern="0" cap="none" spc="0" normalizeH="0" baseline="0" noProof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27/6= 33</a:t>
                  </a:r>
                </a:p>
              </p:txBody>
            </p:sp>
          </p:grpSp>
          <p:cxnSp>
            <p:nvCxnSpPr>
              <p:cNvPr id="37" name="Gerade Verbindung 36"/>
              <p:cNvCxnSpPr/>
              <p:nvPr/>
            </p:nvCxnSpPr>
            <p:spPr bwMode="gray">
              <a:xfrm flipV="1">
                <a:off x="5266136" y="1418238"/>
                <a:ext cx="1142051" cy="1849916"/>
              </a:xfrm>
              <a:prstGeom prst="line">
                <a:avLst/>
              </a:prstGeom>
              <a:ln>
                <a:solidFill>
                  <a:srgbClr val="7D7D7D"/>
                </a:solidFill>
              </a:ln>
              <a:scene3d>
                <a:camera prst="orthographicFront"/>
                <a:lightRig rig="threePt" dir="t"/>
              </a:scene3d>
              <a:sp3d prstMaterial="plastic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" name="Grup 5"/>
          <p:cNvGrpSpPr/>
          <p:nvPr/>
        </p:nvGrpSpPr>
        <p:grpSpPr>
          <a:xfrm>
            <a:off x="2645011" y="2456872"/>
            <a:ext cx="4223767" cy="2848687"/>
            <a:chOff x="2645011" y="2361073"/>
            <a:chExt cx="4223767" cy="2848687"/>
          </a:xfrm>
        </p:grpSpPr>
        <p:grpSp>
          <p:nvGrpSpPr>
            <p:cNvPr id="21" name="Gruppieren 20"/>
            <p:cNvGrpSpPr/>
            <p:nvPr/>
          </p:nvGrpSpPr>
          <p:grpSpPr bwMode="gray">
            <a:xfrm>
              <a:off x="5046003" y="3232353"/>
              <a:ext cx="1822775" cy="1977407"/>
              <a:chOff x="3715905" y="3397465"/>
              <a:chExt cx="1822775" cy="1977407"/>
            </a:xfrm>
            <a:scene3d>
              <a:camera prst="perspectiveFront"/>
              <a:lightRig rig="threePt" dir="t"/>
            </a:scene3d>
          </p:grpSpPr>
          <p:grpSp>
            <p:nvGrpSpPr>
              <p:cNvPr id="71" name="Gruppieren 70"/>
              <p:cNvGrpSpPr/>
              <p:nvPr/>
            </p:nvGrpSpPr>
            <p:grpSpPr bwMode="gray">
              <a:xfrm>
                <a:off x="3715905" y="3397465"/>
                <a:ext cx="1822775" cy="1977407"/>
                <a:chOff x="3715906" y="2773111"/>
                <a:chExt cx="1822775" cy="1977407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5" name="Freeform 15"/>
                <p:cNvSpPr>
                  <a:spLocks/>
                </p:cNvSpPr>
                <p:nvPr/>
              </p:nvSpPr>
              <p:spPr bwMode="gray">
                <a:xfrm>
                  <a:off x="3715906" y="2773111"/>
                  <a:ext cx="1822775" cy="1291719"/>
                </a:xfrm>
                <a:custGeom>
                  <a:avLst/>
                  <a:gdLst>
                    <a:gd name="T0" fmla="*/ 957 w 988"/>
                    <a:gd name="T1" fmla="*/ 358 h 700"/>
                    <a:gd name="T2" fmla="*/ 741 w 988"/>
                    <a:gd name="T3" fmla="*/ 84 h 700"/>
                    <a:gd name="T4" fmla="*/ 452 w 988"/>
                    <a:gd name="T5" fmla="*/ 0 h 700"/>
                    <a:gd name="T6" fmla="*/ 317 w 988"/>
                    <a:gd name="T7" fmla="*/ 17 h 700"/>
                    <a:gd name="T8" fmla="*/ 0 w 988"/>
                    <a:gd name="T9" fmla="*/ 248 h 700"/>
                    <a:gd name="T10" fmla="*/ 146 w 988"/>
                    <a:gd name="T11" fmla="*/ 341 h 700"/>
                    <a:gd name="T12" fmla="*/ 452 w 988"/>
                    <a:gd name="T13" fmla="*/ 172 h 700"/>
                    <a:gd name="T14" fmla="*/ 813 w 988"/>
                    <a:gd name="T15" fmla="*/ 533 h 700"/>
                    <a:gd name="T16" fmla="*/ 795 w 988"/>
                    <a:gd name="T17" fmla="*/ 646 h 700"/>
                    <a:gd name="T18" fmla="*/ 962 w 988"/>
                    <a:gd name="T19" fmla="*/ 700 h 700"/>
                    <a:gd name="T20" fmla="*/ 988 w 988"/>
                    <a:gd name="T21" fmla="*/ 536 h 700"/>
                    <a:gd name="T22" fmla="*/ 957 w 988"/>
                    <a:gd name="T23" fmla="*/ 358 h 7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8" h="700">
                      <a:moveTo>
                        <a:pt x="957" y="358"/>
                      </a:moveTo>
                      <a:cubicBezTo>
                        <a:pt x="917" y="244"/>
                        <a:pt x="840" y="148"/>
                        <a:pt x="741" y="84"/>
                      </a:cubicBezTo>
                      <a:cubicBezTo>
                        <a:pt x="657" y="31"/>
                        <a:pt x="558" y="0"/>
                        <a:pt x="452" y="0"/>
                      </a:cubicBezTo>
                      <a:cubicBezTo>
                        <a:pt x="405" y="0"/>
                        <a:pt x="360" y="6"/>
                        <a:pt x="317" y="17"/>
                      </a:cubicBezTo>
                      <a:cubicBezTo>
                        <a:pt x="184" y="52"/>
                        <a:pt x="71" y="135"/>
                        <a:pt x="0" y="248"/>
                      </a:cubicBezTo>
                      <a:cubicBezTo>
                        <a:pt x="146" y="341"/>
                        <a:pt x="146" y="341"/>
                        <a:pt x="146" y="341"/>
                      </a:cubicBezTo>
                      <a:cubicBezTo>
                        <a:pt x="209" y="239"/>
                        <a:pt x="323" y="172"/>
                        <a:pt x="452" y="172"/>
                      </a:cubicBezTo>
                      <a:cubicBezTo>
                        <a:pt x="651" y="172"/>
                        <a:pt x="813" y="333"/>
                        <a:pt x="813" y="533"/>
                      </a:cubicBezTo>
                      <a:cubicBezTo>
                        <a:pt x="813" y="573"/>
                        <a:pt x="807" y="611"/>
                        <a:pt x="795" y="646"/>
                      </a:cubicBezTo>
                      <a:cubicBezTo>
                        <a:pt x="962" y="700"/>
                        <a:pt x="962" y="700"/>
                        <a:pt x="962" y="700"/>
                      </a:cubicBezTo>
                      <a:cubicBezTo>
                        <a:pt x="979" y="648"/>
                        <a:pt x="988" y="593"/>
                        <a:pt x="988" y="536"/>
                      </a:cubicBezTo>
                      <a:cubicBezTo>
                        <a:pt x="988" y="474"/>
                        <a:pt x="977" y="414"/>
                        <a:pt x="957" y="35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C0C0C0"/>
                    </a:gs>
                    <a:gs pos="100000">
                      <a:srgbClr val="E6E6E6"/>
                    </a:gs>
                  </a:gsLst>
                  <a:lin ang="16200000" scaled="1"/>
                  <a:tileRect/>
                </a:gradFill>
                <a:ln w="9525" cap="flat">
                  <a:noFill/>
                  <a:prstDash val="solid"/>
                  <a:miter lim="800000"/>
                  <a:headEnd/>
                  <a:tailEnd/>
                </a:ln>
                <a:sp3d z="508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6" name="Freeform 16"/>
                <p:cNvSpPr>
                  <a:spLocks/>
                </p:cNvSpPr>
                <p:nvPr/>
              </p:nvSpPr>
              <p:spPr bwMode="gray">
                <a:xfrm>
                  <a:off x="4549197" y="3957837"/>
                  <a:ext cx="941065" cy="792681"/>
                </a:xfrm>
                <a:custGeom>
                  <a:avLst/>
                  <a:gdLst>
                    <a:gd name="T0" fmla="*/ 343 w 510"/>
                    <a:gd name="T1" fmla="*/ 4 h 430"/>
                    <a:gd name="T2" fmla="*/ 329 w 510"/>
                    <a:gd name="T3" fmla="*/ 0 h 430"/>
                    <a:gd name="T4" fmla="*/ 0 w 510"/>
                    <a:gd name="T5" fmla="*/ 240 h 430"/>
                    <a:gd name="T6" fmla="*/ 0 w 510"/>
                    <a:gd name="T7" fmla="*/ 252 h 430"/>
                    <a:gd name="T8" fmla="*/ 0 w 510"/>
                    <a:gd name="T9" fmla="*/ 430 h 430"/>
                    <a:gd name="T10" fmla="*/ 510 w 510"/>
                    <a:gd name="T11" fmla="*/ 58 h 430"/>
                    <a:gd name="T12" fmla="*/ 343 w 510"/>
                    <a:gd name="T13" fmla="*/ 4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0" h="430">
                      <a:moveTo>
                        <a:pt x="343" y="4"/>
                      </a:moveTo>
                      <a:cubicBezTo>
                        <a:pt x="329" y="0"/>
                        <a:pt x="329" y="0"/>
                        <a:pt x="329" y="0"/>
                      </a:cubicBezTo>
                      <a:cubicBezTo>
                        <a:pt x="284" y="139"/>
                        <a:pt x="154" y="240"/>
                        <a:pt x="0" y="240"/>
                      </a:cubicBezTo>
                      <a:cubicBezTo>
                        <a:pt x="0" y="252"/>
                        <a:pt x="0" y="252"/>
                        <a:pt x="0" y="252"/>
                      </a:cubicBezTo>
                      <a:cubicBezTo>
                        <a:pt x="0" y="430"/>
                        <a:pt x="0" y="430"/>
                        <a:pt x="0" y="430"/>
                      </a:cubicBezTo>
                      <a:cubicBezTo>
                        <a:pt x="238" y="430"/>
                        <a:pt x="441" y="274"/>
                        <a:pt x="510" y="58"/>
                      </a:cubicBezTo>
                      <a:lnTo>
                        <a:pt x="343" y="4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  <a:sp3d z="508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7" name="Freeform 17"/>
                <p:cNvSpPr>
                  <a:spLocks/>
                </p:cNvSpPr>
                <p:nvPr/>
              </p:nvSpPr>
              <p:spPr bwMode="gray">
                <a:xfrm>
                  <a:off x="3985339" y="3090183"/>
                  <a:ext cx="1230022" cy="874682"/>
                </a:xfrm>
                <a:custGeom>
                  <a:avLst/>
                  <a:gdLst>
                    <a:gd name="T0" fmla="*/ 218 w 667"/>
                    <a:gd name="T1" fmla="*/ 29 h 474"/>
                    <a:gd name="T2" fmla="*/ 306 w 667"/>
                    <a:gd name="T3" fmla="*/ 18 h 474"/>
                    <a:gd name="T4" fmla="*/ 492 w 667"/>
                    <a:gd name="T5" fmla="*/ 72 h 474"/>
                    <a:gd name="T6" fmla="*/ 632 w 667"/>
                    <a:gd name="T7" fmla="*/ 249 h 474"/>
                    <a:gd name="T8" fmla="*/ 652 w 667"/>
                    <a:gd name="T9" fmla="*/ 364 h 474"/>
                    <a:gd name="T10" fmla="*/ 635 w 667"/>
                    <a:gd name="T11" fmla="*/ 470 h 474"/>
                    <a:gd name="T12" fmla="*/ 649 w 667"/>
                    <a:gd name="T13" fmla="*/ 474 h 474"/>
                    <a:gd name="T14" fmla="*/ 667 w 667"/>
                    <a:gd name="T15" fmla="*/ 361 h 474"/>
                    <a:gd name="T16" fmla="*/ 306 w 667"/>
                    <a:gd name="T17" fmla="*/ 0 h 474"/>
                    <a:gd name="T18" fmla="*/ 0 w 667"/>
                    <a:gd name="T19" fmla="*/ 169 h 474"/>
                    <a:gd name="T20" fmla="*/ 14 w 667"/>
                    <a:gd name="T21" fmla="*/ 178 h 474"/>
                    <a:gd name="T22" fmla="*/ 218 w 667"/>
                    <a:gd name="T23" fmla="*/ 29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67" h="474">
                      <a:moveTo>
                        <a:pt x="218" y="29"/>
                      </a:moveTo>
                      <a:cubicBezTo>
                        <a:pt x="246" y="22"/>
                        <a:pt x="276" y="18"/>
                        <a:pt x="306" y="18"/>
                      </a:cubicBezTo>
                      <a:cubicBezTo>
                        <a:pt x="374" y="18"/>
                        <a:pt x="439" y="38"/>
                        <a:pt x="492" y="72"/>
                      </a:cubicBezTo>
                      <a:cubicBezTo>
                        <a:pt x="557" y="114"/>
                        <a:pt x="607" y="176"/>
                        <a:pt x="632" y="249"/>
                      </a:cubicBezTo>
                      <a:cubicBezTo>
                        <a:pt x="645" y="285"/>
                        <a:pt x="652" y="324"/>
                        <a:pt x="652" y="364"/>
                      </a:cubicBezTo>
                      <a:cubicBezTo>
                        <a:pt x="652" y="401"/>
                        <a:pt x="646" y="437"/>
                        <a:pt x="635" y="470"/>
                      </a:cubicBezTo>
                      <a:cubicBezTo>
                        <a:pt x="649" y="474"/>
                        <a:pt x="649" y="474"/>
                        <a:pt x="649" y="474"/>
                      </a:cubicBezTo>
                      <a:cubicBezTo>
                        <a:pt x="661" y="439"/>
                        <a:pt x="667" y="401"/>
                        <a:pt x="667" y="361"/>
                      </a:cubicBezTo>
                      <a:cubicBezTo>
                        <a:pt x="667" y="161"/>
                        <a:pt x="505" y="0"/>
                        <a:pt x="306" y="0"/>
                      </a:cubicBezTo>
                      <a:cubicBezTo>
                        <a:pt x="177" y="0"/>
                        <a:pt x="63" y="67"/>
                        <a:pt x="0" y="169"/>
                      </a:cubicBezTo>
                      <a:cubicBezTo>
                        <a:pt x="14" y="178"/>
                        <a:pt x="14" y="178"/>
                        <a:pt x="14" y="178"/>
                      </a:cubicBezTo>
                      <a:cubicBezTo>
                        <a:pt x="60" y="105"/>
                        <a:pt x="133" y="51"/>
                        <a:pt x="218" y="29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  <a:sp3d z="508000" extrusionH="762000" prstMaterial="plastic"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  <p:grpSp>
            <p:nvGrpSpPr>
              <p:cNvPr id="72" name="Gruppieren 71"/>
              <p:cNvGrpSpPr/>
              <p:nvPr/>
            </p:nvGrpSpPr>
            <p:grpSpPr bwMode="gray">
              <a:xfrm>
                <a:off x="5278677" y="4287979"/>
                <a:ext cx="161878" cy="142645"/>
                <a:chOff x="931863" y="1927225"/>
                <a:chExt cx="481012" cy="423862"/>
              </a:xfrm>
              <a:solidFill>
                <a:srgbClr val="FFFFFF"/>
              </a:solidFill>
            </p:grpSpPr>
            <p:sp>
              <p:nvSpPr>
                <p:cNvPr id="73" name="Freeform 29"/>
                <p:cNvSpPr>
                  <a:spLocks noEditPoints="1"/>
                </p:cNvSpPr>
                <p:nvPr/>
              </p:nvSpPr>
              <p:spPr bwMode="gray">
                <a:xfrm>
                  <a:off x="931863" y="1927225"/>
                  <a:ext cx="212725" cy="423862"/>
                </a:xfrm>
                <a:custGeom>
                  <a:avLst/>
                  <a:gdLst>
                    <a:gd name="T0" fmla="*/ 53 w 105"/>
                    <a:gd name="T1" fmla="*/ 0 h 210"/>
                    <a:gd name="T2" fmla="*/ 91 w 105"/>
                    <a:gd name="T3" fmla="*/ 14 h 210"/>
                    <a:gd name="T4" fmla="*/ 105 w 105"/>
                    <a:gd name="T5" fmla="*/ 56 h 210"/>
                    <a:gd name="T6" fmla="*/ 105 w 105"/>
                    <a:gd name="T7" fmla="*/ 154 h 210"/>
                    <a:gd name="T8" fmla="*/ 91 w 105"/>
                    <a:gd name="T9" fmla="*/ 195 h 210"/>
                    <a:gd name="T10" fmla="*/ 53 w 105"/>
                    <a:gd name="T11" fmla="*/ 210 h 210"/>
                    <a:gd name="T12" fmla="*/ 14 w 105"/>
                    <a:gd name="T13" fmla="*/ 195 h 210"/>
                    <a:gd name="T14" fmla="*/ 0 w 105"/>
                    <a:gd name="T15" fmla="*/ 154 h 210"/>
                    <a:gd name="T16" fmla="*/ 0 w 105"/>
                    <a:gd name="T17" fmla="*/ 56 h 210"/>
                    <a:gd name="T18" fmla="*/ 14 w 105"/>
                    <a:gd name="T19" fmla="*/ 14 h 210"/>
                    <a:gd name="T20" fmla="*/ 53 w 105"/>
                    <a:gd name="T21" fmla="*/ 0 h 210"/>
                    <a:gd name="T22" fmla="*/ 53 w 105"/>
                    <a:gd name="T23" fmla="*/ 21 h 210"/>
                    <a:gd name="T24" fmla="*/ 26 w 105"/>
                    <a:gd name="T25" fmla="*/ 56 h 210"/>
                    <a:gd name="T26" fmla="*/ 26 w 105"/>
                    <a:gd name="T27" fmla="*/ 154 h 210"/>
                    <a:gd name="T28" fmla="*/ 53 w 105"/>
                    <a:gd name="T29" fmla="*/ 189 h 210"/>
                    <a:gd name="T30" fmla="*/ 79 w 105"/>
                    <a:gd name="T31" fmla="*/ 154 h 210"/>
                    <a:gd name="T32" fmla="*/ 79 w 105"/>
                    <a:gd name="T33" fmla="*/ 56 h 210"/>
                    <a:gd name="T34" fmla="*/ 53 w 105"/>
                    <a:gd name="T35" fmla="*/ 21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5" h="210">
                      <a:moveTo>
                        <a:pt x="53" y="0"/>
                      </a:moveTo>
                      <a:cubicBezTo>
                        <a:pt x="69" y="0"/>
                        <a:pt x="82" y="5"/>
                        <a:pt x="91" y="14"/>
                      </a:cubicBezTo>
                      <a:cubicBezTo>
                        <a:pt x="100" y="24"/>
                        <a:pt x="105" y="38"/>
                        <a:pt x="105" y="56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5" y="172"/>
                        <a:pt x="100" y="186"/>
                        <a:pt x="91" y="195"/>
                      </a:cubicBezTo>
                      <a:cubicBezTo>
                        <a:pt x="82" y="205"/>
                        <a:pt x="69" y="210"/>
                        <a:pt x="53" y="210"/>
                      </a:cubicBezTo>
                      <a:cubicBezTo>
                        <a:pt x="36" y="210"/>
                        <a:pt x="23" y="205"/>
                        <a:pt x="14" y="195"/>
                      </a:cubicBezTo>
                      <a:cubicBezTo>
                        <a:pt x="5" y="186"/>
                        <a:pt x="0" y="172"/>
                        <a:pt x="0" y="154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38"/>
                        <a:pt x="5" y="24"/>
                        <a:pt x="14" y="14"/>
                      </a:cubicBezTo>
                      <a:cubicBezTo>
                        <a:pt x="23" y="5"/>
                        <a:pt x="36" y="0"/>
                        <a:pt x="53" y="0"/>
                      </a:cubicBezTo>
                      <a:close/>
                      <a:moveTo>
                        <a:pt x="53" y="21"/>
                      </a:moveTo>
                      <a:cubicBezTo>
                        <a:pt x="35" y="21"/>
                        <a:pt x="26" y="32"/>
                        <a:pt x="26" y="56"/>
                      </a:cubicBezTo>
                      <a:cubicBezTo>
                        <a:pt x="26" y="154"/>
                        <a:pt x="26" y="154"/>
                        <a:pt x="26" y="154"/>
                      </a:cubicBezTo>
                      <a:cubicBezTo>
                        <a:pt x="26" y="177"/>
                        <a:pt x="35" y="189"/>
                        <a:pt x="53" y="189"/>
                      </a:cubicBezTo>
                      <a:cubicBezTo>
                        <a:pt x="70" y="189"/>
                        <a:pt x="79" y="177"/>
                        <a:pt x="79" y="154"/>
                      </a:cubicBezTo>
                      <a:cubicBezTo>
                        <a:pt x="79" y="56"/>
                        <a:pt x="79" y="56"/>
                        <a:pt x="79" y="56"/>
                      </a:cubicBezTo>
                      <a:cubicBezTo>
                        <a:pt x="79" y="32"/>
                        <a:pt x="70" y="21"/>
                        <a:pt x="5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z="508000"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74" name="Freeform 30"/>
                <p:cNvSpPr>
                  <a:spLocks/>
                </p:cNvSpPr>
                <p:nvPr/>
              </p:nvSpPr>
              <p:spPr bwMode="gray">
                <a:xfrm>
                  <a:off x="1201738" y="1927225"/>
                  <a:ext cx="211137" cy="411162"/>
                </a:xfrm>
                <a:custGeom>
                  <a:avLst/>
                  <a:gdLst>
                    <a:gd name="T0" fmla="*/ 52 w 104"/>
                    <a:gd name="T1" fmla="*/ 0 h 204"/>
                    <a:gd name="T2" fmla="*/ 90 w 104"/>
                    <a:gd name="T3" fmla="*/ 14 h 204"/>
                    <a:gd name="T4" fmla="*/ 104 w 104"/>
                    <a:gd name="T5" fmla="*/ 54 h 204"/>
                    <a:gd name="T6" fmla="*/ 96 w 104"/>
                    <a:gd name="T7" fmla="*/ 93 h 204"/>
                    <a:gd name="T8" fmla="*/ 69 w 104"/>
                    <a:gd name="T9" fmla="*/ 135 h 204"/>
                    <a:gd name="T10" fmla="*/ 31 w 104"/>
                    <a:gd name="T11" fmla="*/ 183 h 204"/>
                    <a:gd name="T12" fmla="*/ 104 w 104"/>
                    <a:gd name="T13" fmla="*/ 183 h 204"/>
                    <a:gd name="T14" fmla="*/ 104 w 104"/>
                    <a:gd name="T15" fmla="*/ 204 h 204"/>
                    <a:gd name="T16" fmla="*/ 0 w 104"/>
                    <a:gd name="T17" fmla="*/ 204 h 204"/>
                    <a:gd name="T18" fmla="*/ 0 w 104"/>
                    <a:gd name="T19" fmla="*/ 183 h 204"/>
                    <a:gd name="T20" fmla="*/ 56 w 104"/>
                    <a:gd name="T21" fmla="*/ 112 h 204"/>
                    <a:gd name="T22" fmla="*/ 73 w 104"/>
                    <a:gd name="T23" fmla="*/ 84 h 204"/>
                    <a:gd name="T24" fmla="*/ 79 w 104"/>
                    <a:gd name="T25" fmla="*/ 54 h 204"/>
                    <a:gd name="T26" fmla="*/ 52 w 104"/>
                    <a:gd name="T27" fmla="*/ 21 h 204"/>
                    <a:gd name="T28" fmla="*/ 25 w 104"/>
                    <a:gd name="T29" fmla="*/ 56 h 204"/>
                    <a:gd name="T30" fmla="*/ 25 w 104"/>
                    <a:gd name="T31" fmla="*/ 67 h 204"/>
                    <a:gd name="T32" fmla="*/ 0 w 104"/>
                    <a:gd name="T33" fmla="*/ 67 h 204"/>
                    <a:gd name="T34" fmla="*/ 0 w 104"/>
                    <a:gd name="T35" fmla="*/ 56 h 204"/>
                    <a:gd name="T36" fmla="*/ 13 w 104"/>
                    <a:gd name="T37" fmla="*/ 14 h 204"/>
                    <a:gd name="T38" fmla="*/ 52 w 104"/>
                    <a:gd name="T39" fmla="*/ 0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4" h="204">
                      <a:moveTo>
                        <a:pt x="52" y="0"/>
                      </a:moveTo>
                      <a:cubicBezTo>
                        <a:pt x="68" y="0"/>
                        <a:pt x="81" y="5"/>
                        <a:pt x="90" y="14"/>
                      </a:cubicBezTo>
                      <a:cubicBezTo>
                        <a:pt x="99" y="23"/>
                        <a:pt x="104" y="37"/>
                        <a:pt x="104" y="54"/>
                      </a:cubicBezTo>
                      <a:cubicBezTo>
                        <a:pt x="104" y="67"/>
                        <a:pt x="101" y="80"/>
                        <a:pt x="96" y="93"/>
                      </a:cubicBezTo>
                      <a:cubicBezTo>
                        <a:pt x="90" y="106"/>
                        <a:pt x="81" y="120"/>
                        <a:pt x="69" y="135"/>
                      </a:cubicBezTo>
                      <a:cubicBezTo>
                        <a:pt x="31" y="183"/>
                        <a:pt x="31" y="183"/>
                        <a:pt x="31" y="183"/>
                      </a:cubicBezTo>
                      <a:cubicBezTo>
                        <a:pt x="104" y="183"/>
                        <a:pt x="104" y="183"/>
                        <a:pt x="104" y="183"/>
                      </a:cubicBezTo>
                      <a:cubicBezTo>
                        <a:pt x="104" y="204"/>
                        <a:pt x="104" y="204"/>
                        <a:pt x="104" y="204"/>
                      </a:cubicBezTo>
                      <a:cubicBezTo>
                        <a:pt x="0" y="204"/>
                        <a:pt x="0" y="204"/>
                        <a:pt x="0" y="204"/>
                      </a:cubicBezTo>
                      <a:cubicBezTo>
                        <a:pt x="0" y="183"/>
                        <a:pt x="0" y="183"/>
                        <a:pt x="0" y="183"/>
                      </a:cubicBezTo>
                      <a:cubicBezTo>
                        <a:pt x="56" y="112"/>
                        <a:pt x="56" y="112"/>
                        <a:pt x="56" y="112"/>
                      </a:cubicBezTo>
                      <a:cubicBezTo>
                        <a:pt x="64" y="103"/>
                        <a:pt x="70" y="93"/>
                        <a:pt x="73" y="84"/>
                      </a:cubicBezTo>
                      <a:cubicBezTo>
                        <a:pt x="77" y="75"/>
                        <a:pt x="79" y="65"/>
                        <a:pt x="79" y="54"/>
                      </a:cubicBezTo>
                      <a:cubicBezTo>
                        <a:pt x="79" y="32"/>
                        <a:pt x="70" y="21"/>
                        <a:pt x="52" y="21"/>
                      </a:cubicBezTo>
                      <a:cubicBezTo>
                        <a:pt x="34" y="21"/>
                        <a:pt x="25" y="32"/>
                        <a:pt x="25" y="56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38"/>
                        <a:pt x="4" y="24"/>
                        <a:pt x="13" y="14"/>
                      </a:cubicBezTo>
                      <a:cubicBezTo>
                        <a:pt x="22" y="5"/>
                        <a:pt x="35" y="0"/>
                        <a:pt x="5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sp3d z="508000" prstMaterial="plastic"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</p:grpSp>
        </p:grpSp>
        <p:grpSp>
          <p:nvGrpSpPr>
            <p:cNvPr id="30" name="Gruppieren 29"/>
            <p:cNvGrpSpPr/>
            <p:nvPr/>
          </p:nvGrpSpPr>
          <p:grpSpPr bwMode="gray">
            <a:xfrm>
              <a:off x="2645011" y="2361073"/>
              <a:ext cx="2656942" cy="1490954"/>
              <a:chOff x="1349829" y="2551579"/>
              <a:chExt cx="2656942" cy="1490954"/>
            </a:xfrm>
          </p:grpSpPr>
          <p:grpSp>
            <p:nvGrpSpPr>
              <p:cNvPr id="32" name="Gruppieren 31"/>
              <p:cNvGrpSpPr/>
              <p:nvPr/>
            </p:nvGrpSpPr>
            <p:grpSpPr bwMode="gray">
              <a:xfrm rot="1933493">
                <a:off x="1349829" y="2873201"/>
                <a:ext cx="2597646" cy="798542"/>
                <a:chOff x="7136953" y="1989770"/>
                <a:chExt cx="2597646" cy="798542"/>
              </a:xfrm>
            </p:grpSpPr>
            <p:sp>
              <p:nvSpPr>
                <p:cNvPr id="34" name="Textfeld 33"/>
                <p:cNvSpPr txBox="1"/>
                <p:nvPr/>
              </p:nvSpPr>
              <p:spPr bwMode="gray">
                <a:xfrm>
                  <a:off x="7136953" y="1989770"/>
                  <a:ext cx="2597646" cy="398655"/>
                </a:xfrm>
                <a:prstGeom prst="rect">
                  <a:avLst/>
                </a:prstGeom>
                <a:noFill/>
                <a:scene3d>
                  <a:camera prst="orthographicFront"/>
                  <a:lightRig rig="threePt" dir="t"/>
                </a:scene3d>
                <a:sp3d prstMaterial="plastic"/>
              </p:spPr>
              <p:txBody>
                <a:bodyPr wrap="square" lIns="0" tIns="0" rIns="0" bIns="90000" rtlCol="0">
                  <a:spAutoFit/>
                </a:bodyPr>
                <a:lstStyle/>
                <a:p>
                  <a:pPr lvl="0">
                    <a:defRPr/>
                  </a:pPr>
                  <a:r>
                    <a:rPr kumimoji="0" lang="tr-TR" sz="20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KOORDİNATÖR</a:t>
                  </a:r>
                  <a:endParaRPr kumimoji="0" lang="tr-TR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ndara" panose="020E0502030303020204" pitchFamily="34" charset="0"/>
                  </a:endParaRPr>
                </a:p>
              </p:txBody>
            </p:sp>
            <p:sp>
              <p:nvSpPr>
                <p:cNvPr id="35" name="Rechteck 34"/>
                <p:cNvSpPr/>
                <p:nvPr/>
              </p:nvSpPr>
              <p:spPr bwMode="gray">
                <a:xfrm>
                  <a:off x="7163117" y="2288090"/>
                  <a:ext cx="1674824" cy="500222"/>
                </a:xfrm>
                <a:prstGeom prst="rect">
                  <a:avLst/>
                </a:prstGeom>
                <a:scene3d>
                  <a:camera prst="orthographicFront"/>
                  <a:lightRig rig="threePt" dir="t"/>
                </a:scene3d>
                <a:sp3d prstMaterial="plastic"/>
              </p:spPr>
              <p:txBody>
                <a:bodyPr wrap="square" lIns="0" tIns="90000" rIns="0" bIns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95000"/>
                    </a:lnSpc>
                    <a:spcBef>
                      <a:spcPts val="0"/>
                    </a:spcBef>
                    <a:spcAft>
                      <a:spcPts val="8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tr-TR" sz="2800" b="1" i="0" u="none" strike="noStrike" kern="0" cap="none" spc="0" normalizeH="0" baseline="0" noProof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ndara" panose="020E0502030303020204" pitchFamily="34" charset="0"/>
                    </a:rPr>
                    <a:t>8</a:t>
                  </a:r>
                </a:p>
              </p:txBody>
            </p:sp>
          </p:grpSp>
          <p:cxnSp>
            <p:nvCxnSpPr>
              <p:cNvPr id="33" name="Gerade Verbindung 32"/>
              <p:cNvCxnSpPr/>
              <p:nvPr/>
            </p:nvCxnSpPr>
            <p:spPr bwMode="gray">
              <a:xfrm flipH="1" flipV="1">
                <a:off x="1597884" y="2551579"/>
                <a:ext cx="2408887" cy="1490954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cene3d>
                <a:camera prst="orthographicFront"/>
                <a:lightRig rig="threePt" dir="t"/>
              </a:scene3d>
              <a:sp3d prstMaterial="plastic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" name="Grup 1"/>
          <p:cNvGrpSpPr/>
          <p:nvPr/>
        </p:nvGrpSpPr>
        <p:grpSpPr>
          <a:xfrm>
            <a:off x="5543048" y="3735325"/>
            <a:ext cx="738643" cy="903058"/>
            <a:chOff x="3154689" y="5440863"/>
            <a:chExt cx="738643" cy="903058"/>
          </a:xfrm>
        </p:grpSpPr>
        <p:sp>
          <p:nvSpPr>
            <p:cNvPr id="31" name="Oval 21"/>
            <p:cNvSpPr>
              <a:spLocks noChangeArrowheads="1"/>
            </p:cNvSpPr>
            <p:nvPr/>
          </p:nvSpPr>
          <p:spPr bwMode="gray">
            <a:xfrm>
              <a:off x="3154689" y="5659921"/>
              <a:ext cx="684000" cy="684000"/>
            </a:xfrm>
            <a:prstGeom prst="ellipse">
              <a:avLst/>
            </a:prstGeom>
            <a:solidFill>
              <a:srgbClr val="BCC6D2"/>
            </a:solidFill>
            <a:ln w="9525" cap="flat">
              <a:noFill/>
              <a:prstDash val="solid"/>
              <a:miter lim="800000"/>
              <a:headEnd/>
              <a:tailEnd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perspectiveFront"/>
              <a:lightRig rig="threePt" dir="t"/>
            </a:scene3d>
            <a:sp3d z="-571500" prstMaterial="plastic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ndara" panose="020E0502030303020204" pitchFamily="34" charset="0"/>
              </a:endParaRPr>
            </a:p>
          </p:txBody>
        </p:sp>
        <p:sp>
          <p:nvSpPr>
            <p:cNvPr id="87" name="Ellipse 31"/>
            <p:cNvSpPr>
              <a:spLocks noChangeAspect="1"/>
            </p:cNvSpPr>
            <p:nvPr/>
          </p:nvSpPr>
          <p:spPr bwMode="gray">
            <a:xfrm>
              <a:off x="3199561" y="5485175"/>
              <a:ext cx="612000" cy="612000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  <a:round/>
              <a:headEnd/>
              <a:tailEnd/>
            </a:ln>
            <a:scene3d>
              <a:camera prst="perspectiveAbove"/>
              <a:lightRig rig="threePt" dir="t"/>
            </a:scene3d>
            <a:sp3d extrusionH="635000">
              <a:bevelT w="12700" h="12700"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 </a:t>
              </a:r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3154689" y="5440863"/>
              <a:ext cx="73864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kern="0" dirty="0">
                  <a:solidFill>
                    <a:schemeClr val="bg2">
                      <a:lumMod val="9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ndara" panose="020E0502030303020204" pitchFamily="34" charset="0"/>
                </a:rPr>
                <a:t>105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7883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 bwMode="gray">
          <a:xfrm>
            <a:off x="516254" y="219146"/>
            <a:ext cx="11133349" cy="661579"/>
          </a:xfrm>
        </p:spPr>
        <p:txBody>
          <a:bodyPr/>
          <a:lstStyle/>
          <a:p>
            <a:r>
              <a:rPr lang="tr-TR" b="1" noProof="1"/>
              <a:t>DRUZ ŞİRKETLER GRUBU </a:t>
            </a:r>
            <a:r>
              <a:rPr lang="tr-TR" noProof="1"/>
              <a:t>- </a:t>
            </a:r>
            <a:r>
              <a:rPr lang="tr-TR" sz="3200" noProof="1"/>
              <a:t>REFERANSLARIMIZ</a:t>
            </a:r>
            <a:endParaRPr lang="en-US" sz="3200" dirty="0"/>
          </a:p>
        </p:txBody>
      </p:sp>
      <p:sp>
        <p:nvSpPr>
          <p:cNvPr id="72" name="Freeform 8"/>
          <p:cNvSpPr>
            <a:spLocks/>
          </p:cNvSpPr>
          <p:nvPr/>
        </p:nvSpPr>
        <p:spPr bwMode="gray">
          <a:xfrm>
            <a:off x="1182370" y="4551650"/>
            <a:ext cx="2149708" cy="1326254"/>
          </a:xfrm>
          <a:custGeom>
            <a:avLst/>
            <a:gdLst>
              <a:gd name="T0" fmla="*/ 2644 w 2644"/>
              <a:gd name="T1" fmla="*/ 4145 h 4145"/>
              <a:gd name="T2" fmla="*/ 0 w 2644"/>
              <a:gd name="T3" fmla="*/ 2898 h 4145"/>
              <a:gd name="T4" fmla="*/ 0 w 2644"/>
              <a:gd name="T5" fmla="*/ 0 h 4145"/>
              <a:gd name="T6" fmla="*/ 2644 w 2644"/>
              <a:gd name="T7" fmla="*/ 1311 h 4145"/>
              <a:gd name="T8" fmla="*/ 2644 w 2644"/>
              <a:gd name="T9" fmla="*/ 4145 h 4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44" h="4145">
                <a:moveTo>
                  <a:pt x="2644" y="4145"/>
                </a:moveTo>
                <a:lnTo>
                  <a:pt x="0" y="2898"/>
                </a:lnTo>
                <a:lnTo>
                  <a:pt x="0" y="0"/>
                </a:lnTo>
                <a:lnTo>
                  <a:pt x="2644" y="1311"/>
                </a:lnTo>
                <a:lnTo>
                  <a:pt x="2644" y="4145"/>
                </a:lnTo>
                <a:close/>
              </a:path>
            </a:pathLst>
          </a:custGeom>
          <a:noFill/>
          <a:ln>
            <a:noFill/>
          </a:ln>
          <a:scene3d>
            <a:camera prst="perspectiveRelaxedModerately"/>
            <a:lightRig rig="threePt" dir="t"/>
          </a:scene3d>
          <a:extLst/>
        </p:spPr>
        <p:txBody>
          <a:bodyPr vert="horz" wrap="square" lIns="0" tIns="0" rIns="144000" bIns="0" numCol="1" anchor="ctr" anchorCtr="0" compatLnSpc="1">
            <a:prstTxWarp prst="textNoShape">
              <a:avLst/>
            </a:prstTxWarp>
            <a:scene3d>
              <a:camera prst="orthographicFront">
                <a:rot lat="2100000" lon="2400000" rev="0"/>
              </a:camera>
              <a:lightRig rig="harsh" dir="t">
                <a:rot lat="0" lon="0" rev="9600000"/>
              </a:lightRig>
            </a:scene3d>
            <a:sp3d extrusionH="57150" prstMaterial="plastic">
              <a:bevelT w="31750" h="38100" prst="coolSlant"/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0" cap="none" spc="0" normalizeH="0" baseline="0" noProof="0" dirty="0">
                <a:ln>
                  <a:solidFill>
                    <a:schemeClr val="accent1"/>
                  </a:solidFill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cs typeface="Arial" panose="020B0604020202020204" pitchFamily="34" charset="0"/>
              </a:rPr>
              <a:t>2012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kern="0" dirty="0">
                <a:ln>
                  <a:solidFill>
                    <a:schemeClr val="accent1"/>
                  </a:solidFill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panose="020B0604020202020204" pitchFamily="34" charset="0"/>
              </a:rPr>
              <a:t>2011</a:t>
            </a:r>
            <a:endParaRPr kumimoji="0" lang="en-US" sz="2800" b="1" i="0" u="none" strike="noStrike" kern="0" cap="none" spc="0" normalizeH="0" baseline="0" noProof="0" dirty="0">
              <a:ln>
                <a:solidFill>
                  <a:schemeClr val="accent1"/>
                </a:solidFill>
              </a:ln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  <a:cs typeface="Arial" panose="020B0604020202020204" pitchFamily="34" charset="0"/>
            </a:endParaRPr>
          </a:p>
        </p:txBody>
      </p:sp>
      <p:sp>
        <p:nvSpPr>
          <p:cNvPr id="73" name="Freeform 8"/>
          <p:cNvSpPr>
            <a:spLocks/>
          </p:cNvSpPr>
          <p:nvPr/>
        </p:nvSpPr>
        <p:spPr bwMode="gray">
          <a:xfrm>
            <a:off x="1230742" y="3552109"/>
            <a:ext cx="2149708" cy="1326254"/>
          </a:xfrm>
          <a:custGeom>
            <a:avLst/>
            <a:gdLst>
              <a:gd name="T0" fmla="*/ 2644 w 2644"/>
              <a:gd name="T1" fmla="*/ 4145 h 4145"/>
              <a:gd name="T2" fmla="*/ 0 w 2644"/>
              <a:gd name="T3" fmla="*/ 2898 h 4145"/>
              <a:gd name="T4" fmla="*/ 0 w 2644"/>
              <a:gd name="T5" fmla="*/ 0 h 4145"/>
              <a:gd name="T6" fmla="*/ 2644 w 2644"/>
              <a:gd name="T7" fmla="*/ 1311 h 4145"/>
              <a:gd name="T8" fmla="*/ 2644 w 2644"/>
              <a:gd name="T9" fmla="*/ 4145 h 4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44" h="4145">
                <a:moveTo>
                  <a:pt x="2644" y="4145"/>
                </a:moveTo>
                <a:lnTo>
                  <a:pt x="0" y="2898"/>
                </a:lnTo>
                <a:lnTo>
                  <a:pt x="0" y="0"/>
                </a:lnTo>
                <a:lnTo>
                  <a:pt x="2644" y="1311"/>
                </a:lnTo>
                <a:lnTo>
                  <a:pt x="2644" y="4145"/>
                </a:lnTo>
                <a:close/>
              </a:path>
            </a:pathLst>
          </a:custGeom>
          <a:noFill/>
          <a:ln>
            <a:noFill/>
          </a:ln>
          <a:scene3d>
            <a:camera prst="perspectiveRelaxedModerately"/>
            <a:lightRig rig="threePt" dir="t"/>
          </a:scene3d>
          <a:extLst/>
        </p:spPr>
        <p:txBody>
          <a:bodyPr vert="horz" wrap="square" lIns="0" tIns="0" rIns="144000" bIns="0" numCol="1" anchor="ctr" anchorCtr="0" compatLnSpc="1">
            <a:prstTxWarp prst="textNoShape">
              <a:avLst/>
            </a:prstTxWarp>
            <a:scene3d>
              <a:camera prst="orthographicFront">
                <a:rot lat="2100000" lon="2400000" rev="0"/>
              </a:camera>
              <a:lightRig rig="harsh" dir="t">
                <a:rot lat="0" lon="0" rev="9600000"/>
              </a:lightRig>
            </a:scene3d>
            <a:sp3d extrusionH="57150" prstMaterial="plastic">
              <a:bevelT w="31750" h="38100" prst="coolSlant"/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3200" b="1" kern="0" dirty="0">
                <a:ln>
                  <a:solidFill>
                    <a:schemeClr val="accent1"/>
                  </a:solidFill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panose="020B0604020202020204" pitchFamily="34" charset="0"/>
              </a:rPr>
              <a:t>2013</a:t>
            </a:r>
            <a:endParaRPr kumimoji="0" lang="en-US" sz="3200" b="1" i="0" u="none" strike="noStrike" kern="0" cap="none" spc="0" normalizeH="0" baseline="0" noProof="0" dirty="0">
              <a:ln>
                <a:solidFill>
                  <a:schemeClr val="accent1"/>
                </a:solidFill>
              </a:ln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  <a:cs typeface="Arial" panose="020B0604020202020204" pitchFamily="34" charset="0"/>
            </a:endParaRPr>
          </a:p>
        </p:txBody>
      </p:sp>
      <p:sp>
        <p:nvSpPr>
          <p:cNvPr id="74" name="Freeform 8"/>
          <p:cNvSpPr>
            <a:spLocks/>
          </p:cNvSpPr>
          <p:nvPr/>
        </p:nvSpPr>
        <p:spPr bwMode="gray">
          <a:xfrm>
            <a:off x="1241587" y="2590519"/>
            <a:ext cx="2149708" cy="1326254"/>
          </a:xfrm>
          <a:custGeom>
            <a:avLst/>
            <a:gdLst>
              <a:gd name="T0" fmla="*/ 2644 w 2644"/>
              <a:gd name="T1" fmla="*/ 4145 h 4145"/>
              <a:gd name="T2" fmla="*/ 0 w 2644"/>
              <a:gd name="T3" fmla="*/ 2898 h 4145"/>
              <a:gd name="T4" fmla="*/ 0 w 2644"/>
              <a:gd name="T5" fmla="*/ 0 h 4145"/>
              <a:gd name="T6" fmla="*/ 2644 w 2644"/>
              <a:gd name="T7" fmla="*/ 1311 h 4145"/>
              <a:gd name="T8" fmla="*/ 2644 w 2644"/>
              <a:gd name="T9" fmla="*/ 4145 h 4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44" h="4145">
                <a:moveTo>
                  <a:pt x="2644" y="4145"/>
                </a:moveTo>
                <a:lnTo>
                  <a:pt x="0" y="2898"/>
                </a:lnTo>
                <a:lnTo>
                  <a:pt x="0" y="0"/>
                </a:lnTo>
                <a:lnTo>
                  <a:pt x="2644" y="1311"/>
                </a:lnTo>
                <a:lnTo>
                  <a:pt x="2644" y="4145"/>
                </a:lnTo>
                <a:close/>
              </a:path>
            </a:pathLst>
          </a:custGeom>
          <a:noFill/>
          <a:ln>
            <a:noFill/>
          </a:ln>
          <a:scene3d>
            <a:camera prst="perspectiveRelaxedModerately"/>
            <a:lightRig rig="threePt" dir="t"/>
          </a:scene3d>
          <a:extLst/>
        </p:spPr>
        <p:txBody>
          <a:bodyPr vert="horz" wrap="square" lIns="0" tIns="0" rIns="144000" bIns="0" numCol="1" anchor="ctr" anchorCtr="0" compatLnSpc="1">
            <a:prstTxWarp prst="textNoShape">
              <a:avLst/>
            </a:prstTxWarp>
            <a:scene3d>
              <a:camera prst="orthographicFront">
                <a:rot lat="2100000" lon="2400000" rev="0"/>
              </a:camera>
              <a:lightRig rig="harsh" dir="t">
                <a:rot lat="0" lon="0" rev="9600000"/>
              </a:lightRig>
            </a:scene3d>
            <a:sp3d extrusionH="57150" prstMaterial="plastic">
              <a:bevelT w="31750" h="38100" prst="coolSlant"/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600" b="1" i="0" u="none" strike="noStrike" kern="0" cap="none" spc="0" normalizeH="0" baseline="0" noProof="0" dirty="0">
                <a:ln>
                  <a:solidFill>
                    <a:schemeClr val="accent1"/>
                  </a:solidFill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cs typeface="Arial" panose="020B0604020202020204" pitchFamily="34" charset="0"/>
              </a:rPr>
              <a:t>2014</a:t>
            </a:r>
          </a:p>
        </p:txBody>
      </p:sp>
      <p:sp>
        <p:nvSpPr>
          <p:cNvPr id="75" name="Freeform 8"/>
          <p:cNvSpPr>
            <a:spLocks/>
          </p:cNvSpPr>
          <p:nvPr/>
        </p:nvSpPr>
        <p:spPr bwMode="gray">
          <a:xfrm>
            <a:off x="1252432" y="1696919"/>
            <a:ext cx="2149708" cy="1326254"/>
          </a:xfrm>
          <a:custGeom>
            <a:avLst/>
            <a:gdLst>
              <a:gd name="T0" fmla="*/ 2644 w 2644"/>
              <a:gd name="T1" fmla="*/ 4145 h 4145"/>
              <a:gd name="T2" fmla="*/ 0 w 2644"/>
              <a:gd name="T3" fmla="*/ 2898 h 4145"/>
              <a:gd name="T4" fmla="*/ 0 w 2644"/>
              <a:gd name="T5" fmla="*/ 0 h 4145"/>
              <a:gd name="T6" fmla="*/ 2644 w 2644"/>
              <a:gd name="T7" fmla="*/ 1311 h 4145"/>
              <a:gd name="T8" fmla="*/ 2644 w 2644"/>
              <a:gd name="T9" fmla="*/ 4145 h 4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44" h="4145">
                <a:moveTo>
                  <a:pt x="2644" y="4145"/>
                </a:moveTo>
                <a:lnTo>
                  <a:pt x="0" y="2898"/>
                </a:lnTo>
                <a:lnTo>
                  <a:pt x="0" y="0"/>
                </a:lnTo>
                <a:lnTo>
                  <a:pt x="2644" y="1311"/>
                </a:lnTo>
                <a:lnTo>
                  <a:pt x="2644" y="4145"/>
                </a:lnTo>
                <a:close/>
              </a:path>
            </a:pathLst>
          </a:custGeom>
          <a:noFill/>
          <a:ln>
            <a:noFill/>
          </a:ln>
          <a:scene3d>
            <a:camera prst="perspectiveRelaxedModerately"/>
            <a:lightRig rig="threePt" dir="t"/>
          </a:scene3d>
          <a:extLst/>
        </p:spPr>
        <p:txBody>
          <a:bodyPr vert="horz" wrap="square" lIns="0" tIns="0" rIns="144000" bIns="0" numCol="1" anchor="ctr" anchorCtr="0" compatLnSpc="1">
            <a:prstTxWarp prst="textNoShape">
              <a:avLst/>
            </a:prstTxWarp>
            <a:scene3d>
              <a:camera prst="orthographicFront">
                <a:rot lat="2100000" lon="2400000" rev="0"/>
              </a:camera>
              <a:lightRig rig="harsh" dir="t">
                <a:rot lat="0" lon="0" rev="9600000"/>
              </a:lightRig>
            </a:scene3d>
            <a:sp3d extrusionH="57150" prstMaterial="plastic">
              <a:bevelT w="31750" h="38100" prst="coolSlant"/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400" b="1" i="0" u="none" strike="noStrike" kern="0" cap="none" spc="0" normalizeH="0" baseline="0" noProof="0" dirty="0">
                <a:ln>
                  <a:solidFill>
                    <a:schemeClr val="accent1"/>
                  </a:solidFill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cs typeface="Arial" panose="020B0604020202020204" pitchFamily="34" charset="0"/>
              </a:rPr>
              <a:t>2015</a:t>
            </a:r>
          </a:p>
        </p:txBody>
      </p:sp>
      <p:sp>
        <p:nvSpPr>
          <p:cNvPr id="106" name="Freeform 8"/>
          <p:cNvSpPr>
            <a:spLocks/>
          </p:cNvSpPr>
          <p:nvPr/>
        </p:nvSpPr>
        <p:spPr bwMode="gray">
          <a:xfrm>
            <a:off x="1252432" y="726213"/>
            <a:ext cx="2149708" cy="1326254"/>
          </a:xfrm>
          <a:custGeom>
            <a:avLst/>
            <a:gdLst>
              <a:gd name="T0" fmla="*/ 2644 w 2644"/>
              <a:gd name="T1" fmla="*/ 4145 h 4145"/>
              <a:gd name="T2" fmla="*/ 0 w 2644"/>
              <a:gd name="T3" fmla="*/ 2898 h 4145"/>
              <a:gd name="T4" fmla="*/ 0 w 2644"/>
              <a:gd name="T5" fmla="*/ 0 h 4145"/>
              <a:gd name="T6" fmla="*/ 2644 w 2644"/>
              <a:gd name="T7" fmla="*/ 1311 h 4145"/>
              <a:gd name="T8" fmla="*/ 2644 w 2644"/>
              <a:gd name="T9" fmla="*/ 4145 h 4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44" h="4145">
                <a:moveTo>
                  <a:pt x="2644" y="4145"/>
                </a:moveTo>
                <a:lnTo>
                  <a:pt x="0" y="2898"/>
                </a:lnTo>
                <a:lnTo>
                  <a:pt x="0" y="0"/>
                </a:lnTo>
                <a:lnTo>
                  <a:pt x="2644" y="1311"/>
                </a:lnTo>
                <a:lnTo>
                  <a:pt x="2644" y="4145"/>
                </a:lnTo>
                <a:close/>
              </a:path>
            </a:pathLst>
          </a:custGeom>
          <a:noFill/>
          <a:ln>
            <a:noFill/>
          </a:ln>
          <a:scene3d>
            <a:camera prst="perspectiveRelaxedModerately"/>
            <a:lightRig rig="threePt" dir="t"/>
          </a:scene3d>
          <a:extLst/>
        </p:spPr>
        <p:txBody>
          <a:bodyPr vert="horz" wrap="square" lIns="0" tIns="0" rIns="144000" bIns="0" numCol="1" anchor="ctr" anchorCtr="0" compatLnSpc="1">
            <a:prstTxWarp prst="textNoShape">
              <a:avLst/>
            </a:prstTxWarp>
            <a:scene3d>
              <a:camera prst="orthographicFront">
                <a:rot lat="2100000" lon="2400000" rev="0"/>
              </a:camera>
              <a:lightRig rig="harsh" dir="t">
                <a:rot lat="0" lon="0" rev="9600000"/>
              </a:lightRig>
            </a:scene3d>
            <a:sp3d extrusionH="57150" prstMaterial="plastic">
              <a:bevelT w="31750" h="38100" prst="coolSlant"/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800" b="1" i="0" u="none" strike="noStrike" kern="0" cap="none" spc="0" normalizeH="0" baseline="0" noProof="0" dirty="0">
                <a:ln>
                  <a:solidFill>
                    <a:schemeClr val="accent1"/>
                  </a:solidFill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+mj-lt"/>
                <a:cs typeface="Arial" panose="020B0604020202020204" pitchFamily="34" charset="0"/>
              </a:rPr>
              <a:t>2016</a:t>
            </a:r>
          </a:p>
        </p:txBody>
      </p:sp>
      <p:grpSp>
        <p:nvGrpSpPr>
          <p:cNvPr id="30" name="Grup 29"/>
          <p:cNvGrpSpPr/>
          <p:nvPr/>
        </p:nvGrpSpPr>
        <p:grpSpPr>
          <a:xfrm>
            <a:off x="9692368" y="1547001"/>
            <a:ext cx="2246445" cy="3270896"/>
            <a:chOff x="9695693" y="1613676"/>
            <a:chExt cx="2246445" cy="3270896"/>
          </a:xfrm>
        </p:grpSpPr>
        <p:grpSp>
          <p:nvGrpSpPr>
            <p:cNvPr id="127" name="Gruppieren 19"/>
            <p:cNvGrpSpPr/>
            <p:nvPr/>
          </p:nvGrpSpPr>
          <p:grpSpPr bwMode="gray">
            <a:xfrm>
              <a:off x="9695693" y="2840089"/>
              <a:ext cx="2246445" cy="2044483"/>
              <a:chOff x="2237974" y="1544176"/>
              <a:chExt cx="4539326" cy="4112437"/>
            </a:xfrm>
            <a:solidFill>
              <a:schemeClr val="accent1">
                <a:lumMod val="60000"/>
                <a:lumOff val="40000"/>
              </a:schemeClr>
            </a:solidFill>
            <a:effectLst/>
          </p:grpSpPr>
          <p:sp>
            <p:nvSpPr>
              <p:cNvPr id="128" name="Freeform 6"/>
              <p:cNvSpPr>
                <a:spLocks/>
              </p:cNvSpPr>
              <p:nvPr/>
            </p:nvSpPr>
            <p:spPr bwMode="gray">
              <a:xfrm>
                <a:off x="2337138" y="3157086"/>
                <a:ext cx="4215800" cy="2499527"/>
              </a:xfrm>
              <a:custGeom>
                <a:avLst/>
                <a:gdLst>
                  <a:gd name="T0" fmla="*/ 4149 w 4874"/>
                  <a:gd name="T1" fmla="*/ 2821 h 2890"/>
                  <a:gd name="T2" fmla="*/ 3114 w 4874"/>
                  <a:gd name="T3" fmla="*/ 2664 h 2890"/>
                  <a:gd name="T4" fmla="*/ 2178 w 4874"/>
                  <a:gd name="T5" fmla="*/ 2341 h 2890"/>
                  <a:gd name="T6" fmla="*/ 1557 w 4874"/>
                  <a:gd name="T7" fmla="*/ 1929 h 2890"/>
                  <a:gd name="T8" fmla="*/ 1213 w 4874"/>
                  <a:gd name="T9" fmla="*/ 978 h 2890"/>
                  <a:gd name="T10" fmla="*/ 1728 w 4874"/>
                  <a:gd name="T11" fmla="*/ 0 h 2890"/>
                  <a:gd name="T12" fmla="*/ 697 w 4874"/>
                  <a:gd name="T13" fmla="*/ 877 h 2890"/>
                  <a:gd name="T14" fmla="*/ 0 w 4874"/>
                  <a:gd name="T15" fmla="*/ 2200 h 2890"/>
                  <a:gd name="T16" fmla="*/ 141 w 4874"/>
                  <a:gd name="T17" fmla="*/ 2590 h 2890"/>
                  <a:gd name="T18" fmla="*/ 450 w 4874"/>
                  <a:gd name="T19" fmla="*/ 2799 h 2890"/>
                  <a:gd name="T20" fmla="*/ 977 w 4874"/>
                  <a:gd name="T21" fmla="*/ 2884 h 2890"/>
                  <a:gd name="T22" fmla="*/ 1697 w 4874"/>
                  <a:gd name="T23" fmla="*/ 2884 h 2890"/>
                  <a:gd name="T24" fmla="*/ 3883 w 4874"/>
                  <a:gd name="T25" fmla="*/ 2884 h 2890"/>
                  <a:gd name="T26" fmla="*/ 4874 w 4874"/>
                  <a:gd name="T27" fmla="*/ 2639 h 2890"/>
                  <a:gd name="T28" fmla="*/ 4149 w 4874"/>
                  <a:gd name="T29" fmla="*/ 2821 h 2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74" h="2890">
                    <a:moveTo>
                      <a:pt x="4149" y="2821"/>
                    </a:moveTo>
                    <a:cubicBezTo>
                      <a:pt x="3800" y="2821"/>
                      <a:pt x="3451" y="2753"/>
                      <a:pt x="3114" y="2664"/>
                    </a:cubicBezTo>
                    <a:cubicBezTo>
                      <a:pt x="2795" y="2579"/>
                      <a:pt x="2480" y="2474"/>
                      <a:pt x="2178" y="2341"/>
                    </a:cubicBezTo>
                    <a:cubicBezTo>
                      <a:pt x="1950" y="2241"/>
                      <a:pt x="1725" y="2115"/>
                      <a:pt x="1557" y="1929"/>
                    </a:cubicBezTo>
                    <a:cubicBezTo>
                      <a:pt x="1324" y="1672"/>
                      <a:pt x="1198" y="1324"/>
                      <a:pt x="1213" y="978"/>
                    </a:cubicBezTo>
                    <a:cubicBezTo>
                      <a:pt x="1231" y="594"/>
                      <a:pt x="1420" y="231"/>
                      <a:pt x="1728" y="0"/>
                    </a:cubicBezTo>
                    <a:cubicBezTo>
                      <a:pt x="1353" y="249"/>
                      <a:pt x="1005" y="549"/>
                      <a:pt x="697" y="877"/>
                    </a:cubicBezTo>
                    <a:cubicBezTo>
                      <a:pt x="368" y="1229"/>
                      <a:pt x="0" y="1692"/>
                      <a:pt x="0" y="2200"/>
                    </a:cubicBezTo>
                    <a:cubicBezTo>
                      <a:pt x="0" y="2351"/>
                      <a:pt x="41" y="2476"/>
                      <a:pt x="141" y="2590"/>
                    </a:cubicBezTo>
                    <a:cubicBezTo>
                      <a:pt x="225" y="2684"/>
                      <a:pt x="334" y="2753"/>
                      <a:pt x="450" y="2799"/>
                    </a:cubicBezTo>
                    <a:cubicBezTo>
                      <a:pt x="618" y="2865"/>
                      <a:pt x="798" y="2884"/>
                      <a:pt x="977" y="2884"/>
                    </a:cubicBezTo>
                    <a:cubicBezTo>
                      <a:pt x="1217" y="2884"/>
                      <a:pt x="1457" y="2884"/>
                      <a:pt x="1697" y="2884"/>
                    </a:cubicBezTo>
                    <a:cubicBezTo>
                      <a:pt x="2426" y="2884"/>
                      <a:pt x="3155" y="2884"/>
                      <a:pt x="3883" y="2884"/>
                    </a:cubicBezTo>
                    <a:cubicBezTo>
                      <a:pt x="4229" y="2884"/>
                      <a:pt x="4603" y="2890"/>
                      <a:pt x="4874" y="2639"/>
                    </a:cubicBezTo>
                    <a:cubicBezTo>
                      <a:pt x="4668" y="2787"/>
                      <a:pt x="4397" y="2821"/>
                      <a:pt x="4149" y="2821"/>
                    </a:cubicBezTo>
                  </a:path>
                </a:pathLst>
              </a:custGeom>
              <a:grpFill/>
              <a:ln w="15875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7"/>
              <p:cNvSpPr>
                <a:spLocks/>
              </p:cNvSpPr>
              <p:nvPr/>
            </p:nvSpPr>
            <p:spPr bwMode="gray">
              <a:xfrm>
                <a:off x="2237974" y="1544176"/>
                <a:ext cx="3408745" cy="3616735"/>
              </a:xfrm>
              <a:custGeom>
                <a:avLst/>
                <a:gdLst>
                  <a:gd name="T0" fmla="*/ 3669 w 3941"/>
                  <a:gd name="T1" fmla="*/ 1359 h 4181"/>
                  <a:gd name="T2" fmla="*/ 3249 w 3941"/>
                  <a:gd name="T3" fmla="*/ 406 h 4181"/>
                  <a:gd name="T4" fmla="*/ 2937 w 3941"/>
                  <a:gd name="T5" fmla="*/ 90 h 4181"/>
                  <a:gd name="T6" fmla="*/ 2485 w 3941"/>
                  <a:gd name="T7" fmla="*/ 34 h 4181"/>
                  <a:gd name="T8" fmla="*/ 1769 w 3941"/>
                  <a:gd name="T9" fmla="*/ 717 h 4181"/>
                  <a:gd name="T10" fmla="*/ 704 w 3941"/>
                  <a:gd name="T11" fmla="*/ 2562 h 4181"/>
                  <a:gd name="T12" fmla="*/ 323 w 3941"/>
                  <a:gd name="T13" fmla="*/ 3222 h 4181"/>
                  <a:gd name="T14" fmla="*/ 118 w 3941"/>
                  <a:gd name="T15" fmla="*/ 4181 h 4181"/>
                  <a:gd name="T16" fmla="*/ 376 w 3941"/>
                  <a:gd name="T17" fmla="*/ 3220 h 4181"/>
                  <a:gd name="T18" fmla="*/ 1104 w 3941"/>
                  <a:gd name="T19" fmla="*/ 2385 h 4181"/>
                  <a:gd name="T20" fmla="*/ 1793 w 3941"/>
                  <a:gd name="T21" fmla="*/ 1834 h 4181"/>
                  <a:gd name="T22" fmla="*/ 2566 w 3941"/>
                  <a:gd name="T23" fmla="*/ 1541 h 4181"/>
                  <a:gd name="T24" fmla="*/ 3941 w 3941"/>
                  <a:gd name="T25" fmla="*/ 2654 h 4181"/>
                  <a:gd name="T26" fmla="*/ 3669 w 3941"/>
                  <a:gd name="T27" fmla="*/ 1359 h 4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41" h="4181">
                    <a:moveTo>
                      <a:pt x="3669" y="1359"/>
                    </a:moveTo>
                    <a:cubicBezTo>
                      <a:pt x="3568" y="1029"/>
                      <a:pt x="3445" y="692"/>
                      <a:pt x="3249" y="406"/>
                    </a:cubicBezTo>
                    <a:cubicBezTo>
                      <a:pt x="3165" y="284"/>
                      <a:pt x="3065" y="167"/>
                      <a:pt x="2937" y="90"/>
                    </a:cubicBezTo>
                    <a:cubicBezTo>
                      <a:pt x="2807" y="11"/>
                      <a:pt x="2631" y="0"/>
                      <a:pt x="2485" y="34"/>
                    </a:cubicBezTo>
                    <a:cubicBezTo>
                      <a:pt x="2134" y="116"/>
                      <a:pt x="1937" y="426"/>
                      <a:pt x="1769" y="717"/>
                    </a:cubicBezTo>
                    <a:cubicBezTo>
                      <a:pt x="1414" y="1332"/>
                      <a:pt x="1059" y="1947"/>
                      <a:pt x="704" y="2562"/>
                    </a:cubicBezTo>
                    <a:cubicBezTo>
                      <a:pt x="577" y="2782"/>
                      <a:pt x="450" y="3002"/>
                      <a:pt x="323" y="3222"/>
                    </a:cubicBezTo>
                    <a:cubicBezTo>
                      <a:pt x="156" y="3510"/>
                      <a:pt x="0" y="3844"/>
                      <a:pt x="118" y="4181"/>
                    </a:cubicBezTo>
                    <a:cubicBezTo>
                      <a:pt x="52" y="3842"/>
                      <a:pt x="197" y="3500"/>
                      <a:pt x="376" y="3220"/>
                    </a:cubicBezTo>
                    <a:cubicBezTo>
                      <a:pt x="574" y="2908"/>
                      <a:pt x="832" y="2634"/>
                      <a:pt x="1104" y="2385"/>
                    </a:cubicBezTo>
                    <a:cubicBezTo>
                      <a:pt x="1321" y="2187"/>
                      <a:pt x="1550" y="2000"/>
                      <a:pt x="1793" y="1834"/>
                    </a:cubicBezTo>
                    <a:cubicBezTo>
                      <a:pt x="2025" y="1674"/>
                      <a:pt x="2280" y="1558"/>
                      <a:pt x="2566" y="1541"/>
                    </a:cubicBezTo>
                    <a:cubicBezTo>
                      <a:pt x="3233" y="1501"/>
                      <a:pt x="3838" y="1994"/>
                      <a:pt x="3941" y="2654"/>
                    </a:cubicBezTo>
                    <a:cubicBezTo>
                      <a:pt x="3894" y="2216"/>
                      <a:pt x="3797" y="1779"/>
                      <a:pt x="3669" y="1359"/>
                    </a:cubicBezTo>
                  </a:path>
                </a:pathLst>
              </a:custGeom>
              <a:grpFill/>
              <a:ln w="15875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Freeform 8"/>
              <p:cNvSpPr>
                <a:spLocks/>
              </p:cNvSpPr>
              <p:nvPr/>
            </p:nvSpPr>
            <p:spPr bwMode="gray">
              <a:xfrm>
                <a:off x="4095036" y="1640773"/>
                <a:ext cx="2682264" cy="3923855"/>
              </a:xfrm>
              <a:custGeom>
                <a:avLst/>
                <a:gdLst>
                  <a:gd name="T0" fmla="*/ 2918 w 3139"/>
                  <a:gd name="T1" fmla="*/ 3232 h 4567"/>
                  <a:gd name="T2" fmla="*/ 2083 w 3139"/>
                  <a:gd name="T3" fmla="*/ 1785 h 4567"/>
                  <a:gd name="T4" fmla="*/ 1535 w 3139"/>
                  <a:gd name="T5" fmla="*/ 836 h 4567"/>
                  <a:gd name="T6" fmla="*/ 1165 w 3139"/>
                  <a:gd name="T7" fmla="*/ 249 h 4567"/>
                  <a:gd name="T8" fmla="*/ 856 w 3139"/>
                  <a:gd name="T9" fmla="*/ 0 h 4567"/>
                  <a:gd name="T10" fmla="*/ 1401 w 3139"/>
                  <a:gd name="T11" fmla="*/ 769 h 4567"/>
                  <a:gd name="T12" fmla="*/ 1729 w 3139"/>
                  <a:gd name="T13" fmla="*/ 1845 h 4567"/>
                  <a:gd name="T14" fmla="*/ 1859 w 3139"/>
                  <a:gd name="T15" fmla="*/ 2641 h 4567"/>
                  <a:gd name="T16" fmla="*/ 1860 w 3139"/>
                  <a:gd name="T17" fmla="*/ 2849 h 4567"/>
                  <a:gd name="T18" fmla="*/ 1776 w 3139"/>
                  <a:gd name="T19" fmla="*/ 3230 h 4567"/>
                  <a:gd name="T20" fmla="*/ 0 w 3139"/>
                  <a:gd name="T21" fmla="*/ 3960 h 4567"/>
                  <a:gd name="T22" fmla="*/ 287 w 3139"/>
                  <a:gd name="T23" fmla="*/ 4095 h 4567"/>
                  <a:gd name="T24" fmla="*/ 782 w 3139"/>
                  <a:gd name="T25" fmla="*/ 4276 h 4567"/>
                  <a:gd name="T26" fmla="*/ 1775 w 3139"/>
                  <a:gd name="T27" fmla="*/ 4507 h 4567"/>
                  <a:gd name="T28" fmla="*/ 2791 w 3139"/>
                  <a:gd name="T29" fmla="*/ 4409 h 4567"/>
                  <a:gd name="T30" fmla="*/ 3086 w 3139"/>
                  <a:gd name="T31" fmla="*/ 3665 h 4567"/>
                  <a:gd name="T32" fmla="*/ 2918 w 3139"/>
                  <a:gd name="T33" fmla="*/ 3232 h 4567"/>
                  <a:gd name="connsiteX0" fmla="*/ 9296 w 9881"/>
                  <a:gd name="connsiteY0" fmla="*/ 7077 h 9933"/>
                  <a:gd name="connsiteX1" fmla="*/ 6636 w 9881"/>
                  <a:gd name="connsiteY1" fmla="*/ 3908 h 9933"/>
                  <a:gd name="connsiteX2" fmla="*/ 4890 w 9881"/>
                  <a:gd name="connsiteY2" fmla="*/ 1831 h 9933"/>
                  <a:gd name="connsiteX3" fmla="*/ 3711 w 9881"/>
                  <a:gd name="connsiteY3" fmla="*/ 545 h 9933"/>
                  <a:gd name="connsiteX4" fmla="*/ 2727 w 9881"/>
                  <a:gd name="connsiteY4" fmla="*/ 0 h 9933"/>
                  <a:gd name="connsiteX5" fmla="*/ 4463 w 9881"/>
                  <a:gd name="connsiteY5" fmla="*/ 1684 h 9933"/>
                  <a:gd name="connsiteX6" fmla="*/ 5508 w 9881"/>
                  <a:gd name="connsiteY6" fmla="*/ 4040 h 9933"/>
                  <a:gd name="connsiteX7" fmla="*/ 5892 w 9881"/>
                  <a:gd name="connsiteY7" fmla="*/ 5626 h 9933"/>
                  <a:gd name="connsiteX8" fmla="*/ 5925 w 9881"/>
                  <a:gd name="connsiteY8" fmla="*/ 6238 h 9933"/>
                  <a:gd name="connsiteX9" fmla="*/ 5658 w 9881"/>
                  <a:gd name="connsiteY9" fmla="*/ 7072 h 9933"/>
                  <a:gd name="connsiteX10" fmla="*/ 0 w 9881"/>
                  <a:gd name="connsiteY10" fmla="*/ 8671 h 9933"/>
                  <a:gd name="connsiteX11" fmla="*/ 914 w 9881"/>
                  <a:gd name="connsiteY11" fmla="*/ 8966 h 9933"/>
                  <a:gd name="connsiteX12" fmla="*/ 2491 w 9881"/>
                  <a:gd name="connsiteY12" fmla="*/ 9363 h 9933"/>
                  <a:gd name="connsiteX13" fmla="*/ 5655 w 9881"/>
                  <a:gd name="connsiteY13" fmla="*/ 9869 h 9933"/>
                  <a:gd name="connsiteX14" fmla="*/ 8891 w 9881"/>
                  <a:gd name="connsiteY14" fmla="*/ 9654 h 9933"/>
                  <a:gd name="connsiteX15" fmla="*/ 9831 w 9881"/>
                  <a:gd name="connsiteY15" fmla="*/ 8025 h 9933"/>
                  <a:gd name="connsiteX16" fmla="*/ 9296 w 9881"/>
                  <a:gd name="connsiteY16" fmla="*/ 7077 h 9933"/>
                  <a:gd name="connsiteX0" fmla="*/ 9408 w 9999"/>
                  <a:gd name="connsiteY0" fmla="*/ 7125 h 10000"/>
                  <a:gd name="connsiteX1" fmla="*/ 6716 w 9999"/>
                  <a:gd name="connsiteY1" fmla="*/ 3934 h 10000"/>
                  <a:gd name="connsiteX2" fmla="*/ 4949 w 9999"/>
                  <a:gd name="connsiteY2" fmla="*/ 1843 h 10000"/>
                  <a:gd name="connsiteX3" fmla="*/ 3756 w 9999"/>
                  <a:gd name="connsiteY3" fmla="*/ 549 h 10000"/>
                  <a:gd name="connsiteX4" fmla="*/ 2760 w 9999"/>
                  <a:gd name="connsiteY4" fmla="*/ 0 h 10000"/>
                  <a:gd name="connsiteX5" fmla="*/ 4517 w 9999"/>
                  <a:gd name="connsiteY5" fmla="*/ 1695 h 10000"/>
                  <a:gd name="connsiteX6" fmla="*/ 5574 w 9999"/>
                  <a:gd name="connsiteY6" fmla="*/ 4067 h 10000"/>
                  <a:gd name="connsiteX7" fmla="*/ 5963 w 9999"/>
                  <a:gd name="connsiteY7" fmla="*/ 5664 h 10000"/>
                  <a:gd name="connsiteX8" fmla="*/ 5996 w 9999"/>
                  <a:gd name="connsiteY8" fmla="*/ 6280 h 10000"/>
                  <a:gd name="connsiteX9" fmla="*/ 5726 w 9999"/>
                  <a:gd name="connsiteY9" fmla="*/ 7120 h 10000"/>
                  <a:gd name="connsiteX10" fmla="*/ 0 w 9999"/>
                  <a:gd name="connsiteY10" fmla="*/ 8729 h 10000"/>
                  <a:gd name="connsiteX11" fmla="*/ 925 w 9999"/>
                  <a:gd name="connsiteY11" fmla="*/ 9026 h 10000"/>
                  <a:gd name="connsiteX12" fmla="*/ 2521 w 9999"/>
                  <a:gd name="connsiteY12" fmla="*/ 9426 h 10000"/>
                  <a:gd name="connsiteX13" fmla="*/ 5723 w 9999"/>
                  <a:gd name="connsiteY13" fmla="*/ 9936 h 10000"/>
                  <a:gd name="connsiteX14" fmla="*/ 8998 w 9999"/>
                  <a:gd name="connsiteY14" fmla="*/ 9719 h 10000"/>
                  <a:gd name="connsiteX15" fmla="*/ 9949 w 9999"/>
                  <a:gd name="connsiteY15" fmla="*/ 8079 h 10000"/>
                  <a:gd name="connsiteX16" fmla="*/ 9408 w 9999"/>
                  <a:gd name="connsiteY16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64 w 10000"/>
                  <a:gd name="connsiteY7" fmla="*/ 5664 h 10000"/>
                  <a:gd name="connsiteX8" fmla="*/ 5997 w 10000"/>
                  <a:gd name="connsiteY8" fmla="*/ 6280 h 10000"/>
                  <a:gd name="connsiteX9" fmla="*/ 5727 w 10000"/>
                  <a:gd name="connsiteY9" fmla="*/ 7120 h 10000"/>
                  <a:gd name="connsiteX10" fmla="*/ 0 w 10000"/>
                  <a:gd name="connsiteY10" fmla="*/ 8729 h 10000"/>
                  <a:gd name="connsiteX11" fmla="*/ 925 w 10000"/>
                  <a:gd name="connsiteY11" fmla="*/ 9026 h 10000"/>
                  <a:gd name="connsiteX12" fmla="*/ 2521 w 10000"/>
                  <a:gd name="connsiteY12" fmla="*/ 9426 h 10000"/>
                  <a:gd name="connsiteX13" fmla="*/ 5724 w 10000"/>
                  <a:gd name="connsiteY13" fmla="*/ 9936 h 10000"/>
                  <a:gd name="connsiteX14" fmla="*/ 8999 w 10000"/>
                  <a:gd name="connsiteY14" fmla="*/ 9719 h 10000"/>
                  <a:gd name="connsiteX15" fmla="*/ 9950 w 10000"/>
                  <a:gd name="connsiteY15" fmla="*/ 8079 h 10000"/>
                  <a:gd name="connsiteX16" fmla="*/ 9409 w 10000"/>
                  <a:gd name="connsiteY16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64 w 10000"/>
                  <a:gd name="connsiteY7" fmla="*/ 5664 h 10000"/>
                  <a:gd name="connsiteX8" fmla="*/ 5997 w 10000"/>
                  <a:gd name="connsiteY8" fmla="*/ 6280 h 10000"/>
                  <a:gd name="connsiteX9" fmla="*/ 5727 w 10000"/>
                  <a:gd name="connsiteY9" fmla="*/ 7120 h 10000"/>
                  <a:gd name="connsiteX10" fmla="*/ 0 w 10000"/>
                  <a:gd name="connsiteY10" fmla="*/ 8729 h 10000"/>
                  <a:gd name="connsiteX11" fmla="*/ 925 w 10000"/>
                  <a:gd name="connsiteY11" fmla="*/ 9026 h 10000"/>
                  <a:gd name="connsiteX12" fmla="*/ 2521 w 10000"/>
                  <a:gd name="connsiteY12" fmla="*/ 9426 h 10000"/>
                  <a:gd name="connsiteX13" fmla="*/ 5724 w 10000"/>
                  <a:gd name="connsiteY13" fmla="*/ 9936 h 10000"/>
                  <a:gd name="connsiteX14" fmla="*/ 8999 w 10000"/>
                  <a:gd name="connsiteY14" fmla="*/ 9719 h 10000"/>
                  <a:gd name="connsiteX15" fmla="*/ 9950 w 10000"/>
                  <a:gd name="connsiteY15" fmla="*/ 8079 h 10000"/>
                  <a:gd name="connsiteX16" fmla="*/ 9409 w 10000"/>
                  <a:gd name="connsiteY16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64 w 10000"/>
                  <a:gd name="connsiteY7" fmla="*/ 5664 h 10000"/>
                  <a:gd name="connsiteX8" fmla="*/ 5997 w 10000"/>
                  <a:gd name="connsiteY8" fmla="*/ 6280 h 10000"/>
                  <a:gd name="connsiteX9" fmla="*/ 5727 w 10000"/>
                  <a:gd name="connsiteY9" fmla="*/ 7120 h 10000"/>
                  <a:gd name="connsiteX10" fmla="*/ 0 w 10000"/>
                  <a:gd name="connsiteY10" fmla="*/ 8729 h 10000"/>
                  <a:gd name="connsiteX11" fmla="*/ 925 w 10000"/>
                  <a:gd name="connsiteY11" fmla="*/ 9026 h 10000"/>
                  <a:gd name="connsiteX12" fmla="*/ 2521 w 10000"/>
                  <a:gd name="connsiteY12" fmla="*/ 9426 h 10000"/>
                  <a:gd name="connsiteX13" fmla="*/ 5724 w 10000"/>
                  <a:gd name="connsiteY13" fmla="*/ 9936 h 10000"/>
                  <a:gd name="connsiteX14" fmla="*/ 8999 w 10000"/>
                  <a:gd name="connsiteY14" fmla="*/ 9719 h 10000"/>
                  <a:gd name="connsiteX15" fmla="*/ 9950 w 10000"/>
                  <a:gd name="connsiteY15" fmla="*/ 8079 h 10000"/>
                  <a:gd name="connsiteX16" fmla="*/ 9409 w 10000"/>
                  <a:gd name="connsiteY16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64 w 10000"/>
                  <a:gd name="connsiteY7" fmla="*/ 5664 h 10000"/>
                  <a:gd name="connsiteX8" fmla="*/ 5727 w 10000"/>
                  <a:gd name="connsiteY8" fmla="*/ 7120 h 10000"/>
                  <a:gd name="connsiteX9" fmla="*/ 0 w 10000"/>
                  <a:gd name="connsiteY9" fmla="*/ 8729 h 10000"/>
                  <a:gd name="connsiteX10" fmla="*/ 925 w 10000"/>
                  <a:gd name="connsiteY10" fmla="*/ 9026 h 10000"/>
                  <a:gd name="connsiteX11" fmla="*/ 2521 w 10000"/>
                  <a:gd name="connsiteY11" fmla="*/ 9426 h 10000"/>
                  <a:gd name="connsiteX12" fmla="*/ 5724 w 10000"/>
                  <a:gd name="connsiteY12" fmla="*/ 9936 h 10000"/>
                  <a:gd name="connsiteX13" fmla="*/ 8999 w 10000"/>
                  <a:gd name="connsiteY13" fmla="*/ 9719 h 10000"/>
                  <a:gd name="connsiteX14" fmla="*/ 9950 w 10000"/>
                  <a:gd name="connsiteY14" fmla="*/ 8079 h 10000"/>
                  <a:gd name="connsiteX15" fmla="*/ 9409 w 10000"/>
                  <a:gd name="connsiteY15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64 w 10000"/>
                  <a:gd name="connsiteY7" fmla="*/ 5664 h 10000"/>
                  <a:gd name="connsiteX8" fmla="*/ 5727 w 10000"/>
                  <a:gd name="connsiteY8" fmla="*/ 7120 h 10000"/>
                  <a:gd name="connsiteX9" fmla="*/ 0 w 10000"/>
                  <a:gd name="connsiteY9" fmla="*/ 8729 h 10000"/>
                  <a:gd name="connsiteX10" fmla="*/ 925 w 10000"/>
                  <a:gd name="connsiteY10" fmla="*/ 9026 h 10000"/>
                  <a:gd name="connsiteX11" fmla="*/ 2521 w 10000"/>
                  <a:gd name="connsiteY11" fmla="*/ 9426 h 10000"/>
                  <a:gd name="connsiteX12" fmla="*/ 5724 w 10000"/>
                  <a:gd name="connsiteY12" fmla="*/ 9936 h 10000"/>
                  <a:gd name="connsiteX13" fmla="*/ 8999 w 10000"/>
                  <a:gd name="connsiteY13" fmla="*/ 9719 h 10000"/>
                  <a:gd name="connsiteX14" fmla="*/ 9950 w 10000"/>
                  <a:gd name="connsiteY14" fmla="*/ 8079 h 10000"/>
                  <a:gd name="connsiteX15" fmla="*/ 9409 w 10000"/>
                  <a:gd name="connsiteY15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727 w 10000"/>
                  <a:gd name="connsiteY7" fmla="*/ 7120 h 10000"/>
                  <a:gd name="connsiteX8" fmla="*/ 0 w 10000"/>
                  <a:gd name="connsiteY8" fmla="*/ 8729 h 10000"/>
                  <a:gd name="connsiteX9" fmla="*/ 925 w 10000"/>
                  <a:gd name="connsiteY9" fmla="*/ 9026 h 10000"/>
                  <a:gd name="connsiteX10" fmla="*/ 2521 w 10000"/>
                  <a:gd name="connsiteY10" fmla="*/ 9426 h 10000"/>
                  <a:gd name="connsiteX11" fmla="*/ 5724 w 10000"/>
                  <a:gd name="connsiteY11" fmla="*/ 9936 h 10000"/>
                  <a:gd name="connsiteX12" fmla="*/ 8999 w 10000"/>
                  <a:gd name="connsiteY12" fmla="*/ 9719 h 10000"/>
                  <a:gd name="connsiteX13" fmla="*/ 9950 w 10000"/>
                  <a:gd name="connsiteY13" fmla="*/ 8079 h 10000"/>
                  <a:gd name="connsiteX14" fmla="*/ 9409 w 10000"/>
                  <a:gd name="connsiteY14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727 w 10000"/>
                  <a:gd name="connsiteY7" fmla="*/ 7120 h 10000"/>
                  <a:gd name="connsiteX8" fmla="*/ 0 w 10000"/>
                  <a:gd name="connsiteY8" fmla="*/ 8729 h 10000"/>
                  <a:gd name="connsiteX9" fmla="*/ 925 w 10000"/>
                  <a:gd name="connsiteY9" fmla="*/ 9026 h 10000"/>
                  <a:gd name="connsiteX10" fmla="*/ 2521 w 10000"/>
                  <a:gd name="connsiteY10" fmla="*/ 9426 h 10000"/>
                  <a:gd name="connsiteX11" fmla="*/ 5724 w 10000"/>
                  <a:gd name="connsiteY11" fmla="*/ 9936 h 10000"/>
                  <a:gd name="connsiteX12" fmla="*/ 8999 w 10000"/>
                  <a:gd name="connsiteY12" fmla="*/ 9719 h 10000"/>
                  <a:gd name="connsiteX13" fmla="*/ 9950 w 10000"/>
                  <a:gd name="connsiteY13" fmla="*/ 8079 h 10000"/>
                  <a:gd name="connsiteX14" fmla="*/ 9409 w 10000"/>
                  <a:gd name="connsiteY14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727 w 10000"/>
                  <a:gd name="connsiteY7" fmla="*/ 7120 h 10000"/>
                  <a:gd name="connsiteX8" fmla="*/ 0 w 10000"/>
                  <a:gd name="connsiteY8" fmla="*/ 8729 h 10000"/>
                  <a:gd name="connsiteX9" fmla="*/ 925 w 10000"/>
                  <a:gd name="connsiteY9" fmla="*/ 9026 h 10000"/>
                  <a:gd name="connsiteX10" fmla="*/ 2521 w 10000"/>
                  <a:gd name="connsiteY10" fmla="*/ 9426 h 10000"/>
                  <a:gd name="connsiteX11" fmla="*/ 5724 w 10000"/>
                  <a:gd name="connsiteY11" fmla="*/ 9936 h 10000"/>
                  <a:gd name="connsiteX12" fmla="*/ 8999 w 10000"/>
                  <a:gd name="connsiteY12" fmla="*/ 9719 h 10000"/>
                  <a:gd name="connsiteX13" fmla="*/ 9950 w 10000"/>
                  <a:gd name="connsiteY13" fmla="*/ 8079 h 10000"/>
                  <a:gd name="connsiteX14" fmla="*/ 9409 w 10000"/>
                  <a:gd name="connsiteY14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727 w 10000"/>
                  <a:gd name="connsiteY7" fmla="*/ 7120 h 10000"/>
                  <a:gd name="connsiteX8" fmla="*/ 0 w 10000"/>
                  <a:gd name="connsiteY8" fmla="*/ 8729 h 10000"/>
                  <a:gd name="connsiteX9" fmla="*/ 925 w 10000"/>
                  <a:gd name="connsiteY9" fmla="*/ 9026 h 10000"/>
                  <a:gd name="connsiteX10" fmla="*/ 2521 w 10000"/>
                  <a:gd name="connsiteY10" fmla="*/ 9426 h 10000"/>
                  <a:gd name="connsiteX11" fmla="*/ 5724 w 10000"/>
                  <a:gd name="connsiteY11" fmla="*/ 9936 h 10000"/>
                  <a:gd name="connsiteX12" fmla="*/ 8999 w 10000"/>
                  <a:gd name="connsiteY12" fmla="*/ 9719 h 10000"/>
                  <a:gd name="connsiteX13" fmla="*/ 9950 w 10000"/>
                  <a:gd name="connsiteY13" fmla="*/ 8079 h 10000"/>
                  <a:gd name="connsiteX14" fmla="*/ 9409 w 10000"/>
                  <a:gd name="connsiteY14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579 w 10000"/>
                  <a:gd name="connsiteY7" fmla="*/ 7120 h 10000"/>
                  <a:gd name="connsiteX8" fmla="*/ 0 w 10000"/>
                  <a:gd name="connsiteY8" fmla="*/ 8729 h 10000"/>
                  <a:gd name="connsiteX9" fmla="*/ 925 w 10000"/>
                  <a:gd name="connsiteY9" fmla="*/ 9026 h 10000"/>
                  <a:gd name="connsiteX10" fmla="*/ 2521 w 10000"/>
                  <a:gd name="connsiteY10" fmla="*/ 9426 h 10000"/>
                  <a:gd name="connsiteX11" fmla="*/ 5724 w 10000"/>
                  <a:gd name="connsiteY11" fmla="*/ 9936 h 10000"/>
                  <a:gd name="connsiteX12" fmla="*/ 8999 w 10000"/>
                  <a:gd name="connsiteY12" fmla="*/ 9719 h 10000"/>
                  <a:gd name="connsiteX13" fmla="*/ 9950 w 10000"/>
                  <a:gd name="connsiteY13" fmla="*/ 8079 h 10000"/>
                  <a:gd name="connsiteX14" fmla="*/ 9409 w 10000"/>
                  <a:gd name="connsiteY14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579 w 10000"/>
                  <a:gd name="connsiteY7" fmla="*/ 7120 h 10000"/>
                  <a:gd name="connsiteX8" fmla="*/ 0 w 10000"/>
                  <a:gd name="connsiteY8" fmla="*/ 8729 h 10000"/>
                  <a:gd name="connsiteX9" fmla="*/ 925 w 10000"/>
                  <a:gd name="connsiteY9" fmla="*/ 9026 h 10000"/>
                  <a:gd name="connsiteX10" fmla="*/ 2521 w 10000"/>
                  <a:gd name="connsiteY10" fmla="*/ 9426 h 10000"/>
                  <a:gd name="connsiteX11" fmla="*/ 5724 w 10000"/>
                  <a:gd name="connsiteY11" fmla="*/ 9936 h 10000"/>
                  <a:gd name="connsiteX12" fmla="*/ 8999 w 10000"/>
                  <a:gd name="connsiteY12" fmla="*/ 9719 h 10000"/>
                  <a:gd name="connsiteX13" fmla="*/ 9950 w 10000"/>
                  <a:gd name="connsiteY13" fmla="*/ 8079 h 10000"/>
                  <a:gd name="connsiteX14" fmla="*/ 9409 w 10000"/>
                  <a:gd name="connsiteY14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579 w 10000"/>
                  <a:gd name="connsiteY7" fmla="*/ 7120 h 10000"/>
                  <a:gd name="connsiteX8" fmla="*/ 0 w 10000"/>
                  <a:gd name="connsiteY8" fmla="*/ 8729 h 10000"/>
                  <a:gd name="connsiteX9" fmla="*/ 925 w 10000"/>
                  <a:gd name="connsiteY9" fmla="*/ 9026 h 10000"/>
                  <a:gd name="connsiteX10" fmla="*/ 2521 w 10000"/>
                  <a:gd name="connsiteY10" fmla="*/ 9426 h 10000"/>
                  <a:gd name="connsiteX11" fmla="*/ 5724 w 10000"/>
                  <a:gd name="connsiteY11" fmla="*/ 9936 h 10000"/>
                  <a:gd name="connsiteX12" fmla="*/ 8999 w 10000"/>
                  <a:gd name="connsiteY12" fmla="*/ 9719 h 10000"/>
                  <a:gd name="connsiteX13" fmla="*/ 9950 w 10000"/>
                  <a:gd name="connsiteY13" fmla="*/ 8079 h 10000"/>
                  <a:gd name="connsiteX14" fmla="*/ 9409 w 10000"/>
                  <a:gd name="connsiteY14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867 w 10000"/>
                  <a:gd name="connsiteY7" fmla="*/ 5658 h 10000"/>
                  <a:gd name="connsiteX8" fmla="*/ 5579 w 10000"/>
                  <a:gd name="connsiteY8" fmla="*/ 7120 h 10000"/>
                  <a:gd name="connsiteX9" fmla="*/ 0 w 10000"/>
                  <a:gd name="connsiteY9" fmla="*/ 8729 h 10000"/>
                  <a:gd name="connsiteX10" fmla="*/ 925 w 10000"/>
                  <a:gd name="connsiteY10" fmla="*/ 9026 h 10000"/>
                  <a:gd name="connsiteX11" fmla="*/ 2521 w 10000"/>
                  <a:gd name="connsiteY11" fmla="*/ 9426 h 10000"/>
                  <a:gd name="connsiteX12" fmla="*/ 5724 w 10000"/>
                  <a:gd name="connsiteY12" fmla="*/ 9936 h 10000"/>
                  <a:gd name="connsiteX13" fmla="*/ 8999 w 10000"/>
                  <a:gd name="connsiteY13" fmla="*/ 9719 h 10000"/>
                  <a:gd name="connsiteX14" fmla="*/ 9950 w 10000"/>
                  <a:gd name="connsiteY14" fmla="*/ 8079 h 10000"/>
                  <a:gd name="connsiteX15" fmla="*/ 9409 w 10000"/>
                  <a:gd name="connsiteY15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16 w 10000"/>
                  <a:gd name="connsiteY7" fmla="*/ 5658 h 10000"/>
                  <a:gd name="connsiteX8" fmla="*/ 5579 w 10000"/>
                  <a:gd name="connsiteY8" fmla="*/ 7120 h 10000"/>
                  <a:gd name="connsiteX9" fmla="*/ 0 w 10000"/>
                  <a:gd name="connsiteY9" fmla="*/ 8729 h 10000"/>
                  <a:gd name="connsiteX10" fmla="*/ 925 w 10000"/>
                  <a:gd name="connsiteY10" fmla="*/ 9026 h 10000"/>
                  <a:gd name="connsiteX11" fmla="*/ 2521 w 10000"/>
                  <a:gd name="connsiteY11" fmla="*/ 9426 h 10000"/>
                  <a:gd name="connsiteX12" fmla="*/ 5724 w 10000"/>
                  <a:gd name="connsiteY12" fmla="*/ 9936 h 10000"/>
                  <a:gd name="connsiteX13" fmla="*/ 8999 w 10000"/>
                  <a:gd name="connsiteY13" fmla="*/ 9719 h 10000"/>
                  <a:gd name="connsiteX14" fmla="*/ 9950 w 10000"/>
                  <a:gd name="connsiteY14" fmla="*/ 8079 h 10000"/>
                  <a:gd name="connsiteX15" fmla="*/ 9409 w 10000"/>
                  <a:gd name="connsiteY15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16 w 10000"/>
                  <a:gd name="connsiteY7" fmla="*/ 5658 h 10000"/>
                  <a:gd name="connsiteX8" fmla="*/ 5579 w 10000"/>
                  <a:gd name="connsiteY8" fmla="*/ 7120 h 10000"/>
                  <a:gd name="connsiteX9" fmla="*/ 0 w 10000"/>
                  <a:gd name="connsiteY9" fmla="*/ 8729 h 10000"/>
                  <a:gd name="connsiteX10" fmla="*/ 925 w 10000"/>
                  <a:gd name="connsiteY10" fmla="*/ 9026 h 10000"/>
                  <a:gd name="connsiteX11" fmla="*/ 2521 w 10000"/>
                  <a:gd name="connsiteY11" fmla="*/ 9426 h 10000"/>
                  <a:gd name="connsiteX12" fmla="*/ 5724 w 10000"/>
                  <a:gd name="connsiteY12" fmla="*/ 9936 h 10000"/>
                  <a:gd name="connsiteX13" fmla="*/ 8999 w 10000"/>
                  <a:gd name="connsiteY13" fmla="*/ 9719 h 10000"/>
                  <a:gd name="connsiteX14" fmla="*/ 9950 w 10000"/>
                  <a:gd name="connsiteY14" fmla="*/ 8079 h 10000"/>
                  <a:gd name="connsiteX15" fmla="*/ 9409 w 10000"/>
                  <a:gd name="connsiteY15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16 w 10000"/>
                  <a:gd name="connsiteY7" fmla="*/ 5658 h 10000"/>
                  <a:gd name="connsiteX8" fmla="*/ 5579 w 10000"/>
                  <a:gd name="connsiteY8" fmla="*/ 7120 h 10000"/>
                  <a:gd name="connsiteX9" fmla="*/ 0 w 10000"/>
                  <a:gd name="connsiteY9" fmla="*/ 8729 h 10000"/>
                  <a:gd name="connsiteX10" fmla="*/ 925 w 10000"/>
                  <a:gd name="connsiteY10" fmla="*/ 9026 h 10000"/>
                  <a:gd name="connsiteX11" fmla="*/ 2521 w 10000"/>
                  <a:gd name="connsiteY11" fmla="*/ 9426 h 10000"/>
                  <a:gd name="connsiteX12" fmla="*/ 5724 w 10000"/>
                  <a:gd name="connsiteY12" fmla="*/ 9936 h 10000"/>
                  <a:gd name="connsiteX13" fmla="*/ 8999 w 10000"/>
                  <a:gd name="connsiteY13" fmla="*/ 9719 h 10000"/>
                  <a:gd name="connsiteX14" fmla="*/ 9950 w 10000"/>
                  <a:gd name="connsiteY14" fmla="*/ 8079 h 10000"/>
                  <a:gd name="connsiteX15" fmla="*/ 9409 w 10000"/>
                  <a:gd name="connsiteY15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16 w 10000"/>
                  <a:gd name="connsiteY7" fmla="*/ 5658 h 10000"/>
                  <a:gd name="connsiteX8" fmla="*/ 5579 w 10000"/>
                  <a:gd name="connsiteY8" fmla="*/ 7120 h 10000"/>
                  <a:gd name="connsiteX9" fmla="*/ 0 w 10000"/>
                  <a:gd name="connsiteY9" fmla="*/ 8729 h 10000"/>
                  <a:gd name="connsiteX10" fmla="*/ 925 w 10000"/>
                  <a:gd name="connsiteY10" fmla="*/ 9026 h 10000"/>
                  <a:gd name="connsiteX11" fmla="*/ 2521 w 10000"/>
                  <a:gd name="connsiteY11" fmla="*/ 9426 h 10000"/>
                  <a:gd name="connsiteX12" fmla="*/ 5724 w 10000"/>
                  <a:gd name="connsiteY12" fmla="*/ 9936 h 10000"/>
                  <a:gd name="connsiteX13" fmla="*/ 8999 w 10000"/>
                  <a:gd name="connsiteY13" fmla="*/ 9719 h 10000"/>
                  <a:gd name="connsiteX14" fmla="*/ 9950 w 10000"/>
                  <a:gd name="connsiteY14" fmla="*/ 8079 h 10000"/>
                  <a:gd name="connsiteX15" fmla="*/ 9409 w 10000"/>
                  <a:gd name="connsiteY15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16 w 10000"/>
                  <a:gd name="connsiteY7" fmla="*/ 5658 h 10000"/>
                  <a:gd name="connsiteX8" fmla="*/ 5579 w 10000"/>
                  <a:gd name="connsiteY8" fmla="*/ 7120 h 10000"/>
                  <a:gd name="connsiteX9" fmla="*/ 0 w 10000"/>
                  <a:gd name="connsiteY9" fmla="*/ 8729 h 10000"/>
                  <a:gd name="connsiteX10" fmla="*/ 925 w 10000"/>
                  <a:gd name="connsiteY10" fmla="*/ 9026 h 10000"/>
                  <a:gd name="connsiteX11" fmla="*/ 2521 w 10000"/>
                  <a:gd name="connsiteY11" fmla="*/ 9426 h 10000"/>
                  <a:gd name="connsiteX12" fmla="*/ 5724 w 10000"/>
                  <a:gd name="connsiteY12" fmla="*/ 9936 h 10000"/>
                  <a:gd name="connsiteX13" fmla="*/ 8999 w 10000"/>
                  <a:gd name="connsiteY13" fmla="*/ 9719 h 10000"/>
                  <a:gd name="connsiteX14" fmla="*/ 9950 w 10000"/>
                  <a:gd name="connsiteY14" fmla="*/ 8079 h 10000"/>
                  <a:gd name="connsiteX15" fmla="*/ 9409 w 10000"/>
                  <a:gd name="connsiteY15" fmla="*/ 7125 h 10000"/>
                  <a:gd name="connsiteX0" fmla="*/ 9409 w 10000"/>
                  <a:gd name="connsiteY0" fmla="*/ 7125 h 10000"/>
                  <a:gd name="connsiteX1" fmla="*/ 6717 w 10000"/>
                  <a:gd name="connsiteY1" fmla="*/ 3934 h 10000"/>
                  <a:gd name="connsiteX2" fmla="*/ 4949 w 10000"/>
                  <a:gd name="connsiteY2" fmla="*/ 1843 h 10000"/>
                  <a:gd name="connsiteX3" fmla="*/ 3756 w 10000"/>
                  <a:gd name="connsiteY3" fmla="*/ 549 h 10000"/>
                  <a:gd name="connsiteX4" fmla="*/ 2760 w 10000"/>
                  <a:gd name="connsiteY4" fmla="*/ 0 h 10000"/>
                  <a:gd name="connsiteX5" fmla="*/ 4517 w 10000"/>
                  <a:gd name="connsiteY5" fmla="*/ 1695 h 10000"/>
                  <a:gd name="connsiteX6" fmla="*/ 5575 w 10000"/>
                  <a:gd name="connsiteY6" fmla="*/ 4067 h 10000"/>
                  <a:gd name="connsiteX7" fmla="*/ 5916 w 10000"/>
                  <a:gd name="connsiteY7" fmla="*/ 5658 h 10000"/>
                  <a:gd name="connsiteX8" fmla="*/ 5678 w 10000"/>
                  <a:gd name="connsiteY8" fmla="*/ 7120 h 10000"/>
                  <a:gd name="connsiteX9" fmla="*/ 0 w 10000"/>
                  <a:gd name="connsiteY9" fmla="*/ 8729 h 10000"/>
                  <a:gd name="connsiteX10" fmla="*/ 925 w 10000"/>
                  <a:gd name="connsiteY10" fmla="*/ 9026 h 10000"/>
                  <a:gd name="connsiteX11" fmla="*/ 2521 w 10000"/>
                  <a:gd name="connsiteY11" fmla="*/ 9426 h 10000"/>
                  <a:gd name="connsiteX12" fmla="*/ 5724 w 10000"/>
                  <a:gd name="connsiteY12" fmla="*/ 9936 h 10000"/>
                  <a:gd name="connsiteX13" fmla="*/ 8999 w 10000"/>
                  <a:gd name="connsiteY13" fmla="*/ 9719 h 10000"/>
                  <a:gd name="connsiteX14" fmla="*/ 9950 w 10000"/>
                  <a:gd name="connsiteY14" fmla="*/ 8079 h 10000"/>
                  <a:gd name="connsiteX15" fmla="*/ 9409 w 10000"/>
                  <a:gd name="connsiteY15" fmla="*/ 7125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000" h="10000">
                    <a:moveTo>
                      <a:pt x="9409" y="7125"/>
                    </a:moveTo>
                    <a:lnTo>
                      <a:pt x="6717" y="3934"/>
                    </a:lnTo>
                    <a:lnTo>
                      <a:pt x="4949" y="1843"/>
                    </a:lnTo>
                    <a:cubicBezTo>
                      <a:pt x="4582" y="1408"/>
                      <a:pt x="4239" y="930"/>
                      <a:pt x="3756" y="549"/>
                    </a:cubicBezTo>
                    <a:cubicBezTo>
                      <a:pt x="3475" y="326"/>
                      <a:pt x="3143" y="130"/>
                      <a:pt x="2760" y="0"/>
                    </a:cubicBezTo>
                    <a:cubicBezTo>
                      <a:pt x="3624" y="372"/>
                      <a:pt x="4133" y="1073"/>
                      <a:pt x="4517" y="1695"/>
                    </a:cubicBezTo>
                    <a:cubicBezTo>
                      <a:pt x="4991" y="2455"/>
                      <a:pt x="5317" y="3260"/>
                      <a:pt x="5575" y="4067"/>
                    </a:cubicBezTo>
                    <a:cubicBezTo>
                      <a:pt x="5800" y="4728"/>
                      <a:pt x="5915" y="5149"/>
                      <a:pt x="5916" y="5658"/>
                    </a:cubicBezTo>
                    <a:cubicBezTo>
                      <a:pt x="5917" y="6133"/>
                      <a:pt x="5988" y="6378"/>
                      <a:pt x="5678" y="7120"/>
                    </a:cubicBezTo>
                    <a:cubicBezTo>
                      <a:pt x="5022" y="8692"/>
                      <a:pt x="2140" y="9539"/>
                      <a:pt x="0" y="8729"/>
                    </a:cubicBezTo>
                    <a:cubicBezTo>
                      <a:pt x="290" y="8850"/>
                      <a:pt x="612" y="8939"/>
                      <a:pt x="925" y="9026"/>
                    </a:cubicBezTo>
                    <a:cubicBezTo>
                      <a:pt x="1447" y="9174"/>
                      <a:pt x="1983" y="9307"/>
                      <a:pt x="2521" y="9426"/>
                    </a:cubicBezTo>
                    <a:cubicBezTo>
                      <a:pt x="3565" y="9656"/>
                      <a:pt x="4633" y="9840"/>
                      <a:pt x="5724" y="9936"/>
                    </a:cubicBezTo>
                    <a:cubicBezTo>
                      <a:pt x="6791" y="10030"/>
                      <a:pt x="8013" y="10067"/>
                      <a:pt x="8999" y="9719"/>
                    </a:cubicBezTo>
                    <a:cubicBezTo>
                      <a:pt x="9873" y="9410"/>
                      <a:pt x="10121" y="8700"/>
                      <a:pt x="9950" y="8079"/>
                    </a:cubicBezTo>
                    <a:cubicBezTo>
                      <a:pt x="9857" y="7742"/>
                      <a:pt x="9660" y="7420"/>
                      <a:pt x="9409" y="7125"/>
                    </a:cubicBezTo>
                  </a:path>
                </a:pathLst>
              </a:custGeom>
              <a:grpFill/>
              <a:ln w="15875" cap="flat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6" name="Metin kutusu 5"/>
            <p:cNvSpPr txBox="1"/>
            <p:nvPr/>
          </p:nvSpPr>
          <p:spPr>
            <a:xfrm>
              <a:off x="10166970" y="3736714"/>
              <a:ext cx="1312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3600" b="1" dirty="0">
                  <a:latin typeface="+mj-lt"/>
                </a:rPr>
                <a:t>4186</a:t>
              </a:r>
            </a:p>
          </p:txBody>
        </p:sp>
        <p:sp>
          <p:nvSpPr>
            <p:cNvPr id="7" name="Yuvarlatılmış Dikdörtgen 6"/>
            <p:cNvSpPr/>
            <p:nvPr/>
          </p:nvSpPr>
          <p:spPr>
            <a:xfrm>
              <a:off x="9714213" y="1613676"/>
              <a:ext cx="2227925" cy="1187002"/>
            </a:xfrm>
            <a:prstGeom prst="roundRect">
              <a:avLst>
                <a:gd name="adj" fmla="val 34665"/>
              </a:avLst>
            </a:prstGeom>
            <a:solidFill>
              <a:schemeClr val="accent1"/>
            </a:solidFill>
          </p:spPr>
          <p:txBody>
            <a:bodyPr anchor="ctr" anchorCtr="0"/>
            <a:lstStyle/>
            <a:p>
              <a:pPr algn="ctr">
                <a:buFont typeface="Wingdings" panose="05000000000000000000" pitchFamily="2" charset="2"/>
                <a:buNone/>
              </a:pPr>
              <a:r>
                <a:rPr lang="tr-TR" sz="3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ndara" panose="020E0502030303020204" pitchFamily="34" charset="0"/>
                </a:rPr>
                <a:t>FİRMA</a:t>
              </a:r>
            </a:p>
            <a:p>
              <a:pPr algn="ctr">
                <a:buFont typeface="Wingdings" panose="05000000000000000000" pitchFamily="2" charset="2"/>
                <a:buNone/>
              </a:pPr>
              <a:r>
                <a:rPr lang="tr-TR" sz="32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ndara" panose="020E0502030303020204" pitchFamily="34" charset="0"/>
                </a:rPr>
                <a:t>TOPLAMI</a:t>
              </a:r>
            </a:p>
          </p:txBody>
        </p:sp>
        <p:sp>
          <p:nvSpPr>
            <p:cNvPr id="137" name="Serbest Form 136"/>
            <p:cNvSpPr>
              <a:spLocks noChangeAspect="1"/>
            </p:cNvSpPr>
            <p:nvPr/>
          </p:nvSpPr>
          <p:spPr>
            <a:xfrm>
              <a:off x="10679333" y="2672080"/>
              <a:ext cx="288000" cy="287996"/>
            </a:xfrm>
            <a:custGeom>
              <a:avLst/>
              <a:gdLst>
                <a:gd name="connsiteX0" fmla="*/ 0 w 477319"/>
                <a:gd name="connsiteY0" fmla="*/ 238656 h 477311"/>
                <a:gd name="connsiteX1" fmla="*/ 238660 w 477319"/>
                <a:gd name="connsiteY1" fmla="*/ 0 h 477311"/>
                <a:gd name="connsiteX2" fmla="*/ 477320 w 477319"/>
                <a:gd name="connsiteY2" fmla="*/ 238656 h 477311"/>
                <a:gd name="connsiteX3" fmla="*/ 238660 w 477319"/>
                <a:gd name="connsiteY3" fmla="*/ 477312 h 477311"/>
                <a:gd name="connsiteX4" fmla="*/ 0 w 477319"/>
                <a:gd name="connsiteY4" fmla="*/ 238656 h 47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319" h="477311">
                  <a:moveTo>
                    <a:pt x="0" y="238656"/>
                  </a:moveTo>
                  <a:cubicBezTo>
                    <a:pt x="0" y="106850"/>
                    <a:pt x="106852" y="0"/>
                    <a:pt x="238660" y="0"/>
                  </a:cubicBezTo>
                  <a:cubicBezTo>
                    <a:pt x="370468" y="0"/>
                    <a:pt x="477320" y="106850"/>
                    <a:pt x="477320" y="238656"/>
                  </a:cubicBezTo>
                  <a:cubicBezTo>
                    <a:pt x="477320" y="370462"/>
                    <a:pt x="370468" y="477312"/>
                    <a:pt x="238660" y="477312"/>
                  </a:cubicBezTo>
                  <a:cubicBezTo>
                    <a:pt x="106852" y="477312"/>
                    <a:pt x="0" y="370462"/>
                    <a:pt x="0" y="23865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9902" tIns="69901" rIns="69902" bIns="69901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" name="Grup 7"/>
          <p:cNvGrpSpPr/>
          <p:nvPr/>
        </p:nvGrpSpPr>
        <p:grpSpPr>
          <a:xfrm>
            <a:off x="364540" y="5011141"/>
            <a:ext cx="2803028" cy="396000"/>
            <a:chOff x="107365" y="5087341"/>
            <a:chExt cx="2803028" cy="396000"/>
          </a:xfrm>
        </p:grpSpPr>
        <p:cxnSp>
          <p:nvCxnSpPr>
            <p:cNvPr id="81" name="Gerade Verbindung 29"/>
            <p:cNvCxnSpPr/>
            <p:nvPr/>
          </p:nvCxnSpPr>
          <p:spPr>
            <a:xfrm>
              <a:off x="282393" y="5294744"/>
              <a:ext cx="2628000" cy="0"/>
            </a:xfrm>
            <a:prstGeom prst="line">
              <a:avLst/>
            </a:pr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round/>
              <a:headEnd/>
              <a:tailEnd type="none"/>
            </a:ln>
          </p:spPr>
        </p:cxnSp>
        <p:sp>
          <p:nvSpPr>
            <p:cNvPr id="138" name="Serbest Form 137"/>
            <p:cNvSpPr>
              <a:spLocks noChangeAspect="1"/>
            </p:cNvSpPr>
            <p:nvPr/>
          </p:nvSpPr>
          <p:spPr>
            <a:xfrm>
              <a:off x="107365" y="5087341"/>
              <a:ext cx="396007" cy="396000"/>
            </a:xfrm>
            <a:custGeom>
              <a:avLst/>
              <a:gdLst>
                <a:gd name="connsiteX0" fmla="*/ 0 w 477319"/>
                <a:gd name="connsiteY0" fmla="*/ 238656 h 477311"/>
                <a:gd name="connsiteX1" fmla="*/ 238660 w 477319"/>
                <a:gd name="connsiteY1" fmla="*/ 0 h 477311"/>
                <a:gd name="connsiteX2" fmla="*/ 477320 w 477319"/>
                <a:gd name="connsiteY2" fmla="*/ 238656 h 477311"/>
                <a:gd name="connsiteX3" fmla="*/ 238660 w 477319"/>
                <a:gd name="connsiteY3" fmla="*/ 477312 h 477311"/>
                <a:gd name="connsiteX4" fmla="*/ 0 w 477319"/>
                <a:gd name="connsiteY4" fmla="*/ 238656 h 47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319" h="477311">
                  <a:moveTo>
                    <a:pt x="0" y="238656"/>
                  </a:moveTo>
                  <a:cubicBezTo>
                    <a:pt x="0" y="106850"/>
                    <a:pt x="106852" y="0"/>
                    <a:pt x="238660" y="0"/>
                  </a:cubicBezTo>
                  <a:cubicBezTo>
                    <a:pt x="370468" y="0"/>
                    <a:pt x="477320" y="106850"/>
                    <a:pt x="477320" y="238656"/>
                  </a:cubicBezTo>
                  <a:cubicBezTo>
                    <a:pt x="477320" y="370462"/>
                    <a:pt x="370468" y="477312"/>
                    <a:pt x="238660" y="477312"/>
                  </a:cubicBezTo>
                  <a:cubicBezTo>
                    <a:pt x="106852" y="477312"/>
                    <a:pt x="0" y="370462"/>
                    <a:pt x="0" y="2386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9902" tIns="69901" rIns="69902" bIns="69901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61" name="Gerade Verbindung 29"/>
          <p:cNvCxnSpPr/>
          <p:nvPr/>
        </p:nvCxnSpPr>
        <p:spPr>
          <a:xfrm flipV="1">
            <a:off x="3169492" y="1375403"/>
            <a:ext cx="0" cy="972000"/>
          </a:xfrm>
          <a:prstGeom prst="line">
            <a:avLst/>
          </a:pr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round/>
            <a:headEnd/>
            <a:tailEnd type="none"/>
          </a:ln>
        </p:spPr>
      </p:cxnSp>
      <p:cxnSp>
        <p:nvCxnSpPr>
          <p:cNvPr id="162" name="Gerade Verbindung 29"/>
          <p:cNvCxnSpPr/>
          <p:nvPr/>
        </p:nvCxnSpPr>
        <p:spPr>
          <a:xfrm flipV="1">
            <a:off x="3175069" y="4261994"/>
            <a:ext cx="0" cy="972000"/>
          </a:xfrm>
          <a:prstGeom prst="line">
            <a:avLst/>
          </a:pr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round/>
            <a:headEnd/>
            <a:tailEnd type="none"/>
          </a:ln>
        </p:spPr>
      </p:cxnSp>
      <p:cxnSp>
        <p:nvCxnSpPr>
          <p:cNvPr id="163" name="Gerade Verbindung 29"/>
          <p:cNvCxnSpPr/>
          <p:nvPr/>
        </p:nvCxnSpPr>
        <p:spPr>
          <a:xfrm flipV="1">
            <a:off x="3171207" y="3284530"/>
            <a:ext cx="0" cy="972000"/>
          </a:xfrm>
          <a:prstGeom prst="line">
            <a:avLst/>
          </a:pr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round/>
            <a:headEnd/>
            <a:tailEnd type="none"/>
          </a:ln>
        </p:spPr>
      </p:cxnSp>
      <p:cxnSp>
        <p:nvCxnSpPr>
          <p:cNvPr id="164" name="Gerade Verbindung 29"/>
          <p:cNvCxnSpPr/>
          <p:nvPr/>
        </p:nvCxnSpPr>
        <p:spPr>
          <a:xfrm flipV="1">
            <a:off x="3175069" y="2312530"/>
            <a:ext cx="0" cy="972000"/>
          </a:xfrm>
          <a:prstGeom prst="line">
            <a:avLst/>
          </a:pr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round/>
            <a:headEnd/>
            <a:tailEnd type="none"/>
          </a:ln>
        </p:spPr>
      </p:cxnSp>
      <p:grpSp>
        <p:nvGrpSpPr>
          <p:cNvPr id="20" name="Grup 19"/>
          <p:cNvGrpSpPr/>
          <p:nvPr/>
        </p:nvGrpSpPr>
        <p:grpSpPr>
          <a:xfrm>
            <a:off x="3026536" y="4062921"/>
            <a:ext cx="6347569" cy="392213"/>
            <a:chOff x="2769361" y="4129596"/>
            <a:chExt cx="6347569" cy="392213"/>
          </a:xfrm>
        </p:grpSpPr>
        <p:sp>
          <p:nvSpPr>
            <p:cNvPr id="104" name="AutoShape 9"/>
            <p:cNvSpPr>
              <a:spLocks noChangeArrowheads="1"/>
            </p:cNvSpPr>
            <p:nvPr/>
          </p:nvSpPr>
          <p:spPr bwMode="gray">
            <a:xfrm>
              <a:off x="8036930" y="4133009"/>
              <a:ext cx="1080000" cy="388800"/>
            </a:xfrm>
            <a:prstGeom prst="roundRect">
              <a:avLst>
                <a:gd name="adj" fmla="val 19604"/>
              </a:avLst>
            </a:prstGeom>
            <a:solidFill>
              <a:srgbClr val="00206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/>
                </a:rPr>
                <a:t>755</a:t>
              </a:r>
              <a:endParaRPr kumimoji="0" lang="zh-CN" altLang="en-US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endParaRPr>
            </a:p>
          </p:txBody>
        </p:sp>
        <p:sp>
          <p:nvSpPr>
            <p:cNvPr id="105" name="AutoShape 5"/>
            <p:cNvSpPr>
              <a:spLocks noChangeArrowheads="1"/>
            </p:cNvSpPr>
            <p:nvPr/>
          </p:nvSpPr>
          <p:spPr bwMode="auto">
            <a:xfrm>
              <a:off x="6455083" y="4129596"/>
              <a:ext cx="1739066" cy="387884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0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b="1" kern="0" noProof="1"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cs typeface="Calibri" pitchFamily="34" charset="0"/>
                </a:rPr>
                <a:t>Firma Sayısı</a:t>
              </a:r>
            </a:p>
          </p:txBody>
        </p:sp>
        <p:cxnSp>
          <p:nvCxnSpPr>
            <p:cNvPr id="76" name="Gerade Verbindung 29"/>
            <p:cNvCxnSpPr/>
            <p:nvPr/>
          </p:nvCxnSpPr>
          <p:spPr>
            <a:xfrm>
              <a:off x="2917894" y="4322351"/>
              <a:ext cx="3528000" cy="0"/>
            </a:xfrm>
            <a:prstGeom prst="line">
              <a:avLst/>
            </a:pr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round/>
              <a:headEnd/>
              <a:tailEnd type="oval"/>
            </a:ln>
          </p:spPr>
        </p:cxnSp>
        <p:sp>
          <p:nvSpPr>
            <p:cNvPr id="165" name="Serbest Form 164"/>
            <p:cNvSpPr>
              <a:spLocks noChangeAspect="1"/>
            </p:cNvSpPr>
            <p:nvPr/>
          </p:nvSpPr>
          <p:spPr>
            <a:xfrm rot="16200000">
              <a:off x="2769359" y="4184392"/>
              <a:ext cx="288000" cy="287996"/>
            </a:xfrm>
            <a:custGeom>
              <a:avLst/>
              <a:gdLst>
                <a:gd name="connsiteX0" fmla="*/ 0 w 477319"/>
                <a:gd name="connsiteY0" fmla="*/ 238656 h 477311"/>
                <a:gd name="connsiteX1" fmla="*/ 238660 w 477319"/>
                <a:gd name="connsiteY1" fmla="*/ 0 h 477311"/>
                <a:gd name="connsiteX2" fmla="*/ 477320 w 477319"/>
                <a:gd name="connsiteY2" fmla="*/ 238656 h 477311"/>
                <a:gd name="connsiteX3" fmla="*/ 238660 w 477319"/>
                <a:gd name="connsiteY3" fmla="*/ 477312 h 477311"/>
                <a:gd name="connsiteX4" fmla="*/ 0 w 477319"/>
                <a:gd name="connsiteY4" fmla="*/ 238656 h 47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319" h="477311">
                  <a:moveTo>
                    <a:pt x="0" y="238656"/>
                  </a:moveTo>
                  <a:cubicBezTo>
                    <a:pt x="0" y="106850"/>
                    <a:pt x="106852" y="0"/>
                    <a:pt x="238660" y="0"/>
                  </a:cubicBezTo>
                  <a:cubicBezTo>
                    <a:pt x="370468" y="0"/>
                    <a:pt x="477320" y="106850"/>
                    <a:pt x="477320" y="238656"/>
                  </a:cubicBezTo>
                  <a:cubicBezTo>
                    <a:pt x="477320" y="370462"/>
                    <a:pt x="370468" y="477312"/>
                    <a:pt x="238660" y="477312"/>
                  </a:cubicBezTo>
                  <a:cubicBezTo>
                    <a:pt x="106852" y="477312"/>
                    <a:pt x="0" y="370462"/>
                    <a:pt x="0" y="238656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chemeClr val="bg1">
                  <a:alpha val="9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9902" tIns="69901" rIns="69902" bIns="69901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6" name="Grup 25"/>
          <p:cNvGrpSpPr/>
          <p:nvPr/>
        </p:nvGrpSpPr>
        <p:grpSpPr>
          <a:xfrm>
            <a:off x="3021241" y="3094275"/>
            <a:ext cx="6347107" cy="392213"/>
            <a:chOff x="2764066" y="3160950"/>
            <a:chExt cx="6347107" cy="392213"/>
          </a:xfrm>
        </p:grpSpPr>
        <p:sp>
          <p:nvSpPr>
            <p:cNvPr id="109" name="AutoShape 9"/>
            <p:cNvSpPr>
              <a:spLocks noChangeArrowheads="1"/>
            </p:cNvSpPr>
            <p:nvPr/>
          </p:nvSpPr>
          <p:spPr bwMode="gray">
            <a:xfrm>
              <a:off x="8031173" y="3164363"/>
              <a:ext cx="1080000" cy="388800"/>
            </a:xfrm>
            <a:prstGeom prst="roundRect">
              <a:avLst>
                <a:gd name="adj" fmla="val 19604"/>
              </a:avLst>
            </a:prstGeom>
            <a:solidFill>
              <a:srgbClr val="00206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/>
                </a:rPr>
                <a:t>1.072</a:t>
              </a:r>
              <a:endParaRPr kumimoji="0" lang="zh-CN" altLang="en-US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endParaRPr>
            </a:p>
          </p:txBody>
        </p:sp>
        <p:sp>
          <p:nvSpPr>
            <p:cNvPr id="110" name="AutoShape 5"/>
            <p:cNvSpPr>
              <a:spLocks noChangeArrowheads="1"/>
            </p:cNvSpPr>
            <p:nvPr/>
          </p:nvSpPr>
          <p:spPr bwMode="auto">
            <a:xfrm>
              <a:off x="6449326" y="3160950"/>
              <a:ext cx="1739066" cy="387884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0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b="1" kern="0" noProof="1"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cs typeface="Calibri" pitchFamily="34" charset="0"/>
                </a:rPr>
                <a:t>Firma Sayısı</a:t>
              </a:r>
            </a:p>
          </p:txBody>
        </p:sp>
        <p:cxnSp>
          <p:nvCxnSpPr>
            <p:cNvPr id="80" name="Gerade Verbindung 29"/>
            <p:cNvCxnSpPr/>
            <p:nvPr/>
          </p:nvCxnSpPr>
          <p:spPr>
            <a:xfrm>
              <a:off x="2917894" y="3351205"/>
              <a:ext cx="3528000" cy="0"/>
            </a:xfrm>
            <a:prstGeom prst="line">
              <a:avLst/>
            </a:pr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round/>
              <a:headEnd/>
              <a:tailEnd type="oval"/>
            </a:ln>
          </p:spPr>
        </p:cxnSp>
        <p:sp>
          <p:nvSpPr>
            <p:cNvPr id="166" name="Serbest Form 165"/>
            <p:cNvSpPr>
              <a:spLocks noChangeAspect="1"/>
            </p:cNvSpPr>
            <p:nvPr/>
          </p:nvSpPr>
          <p:spPr>
            <a:xfrm rot="16200000">
              <a:off x="2764064" y="3204071"/>
              <a:ext cx="288000" cy="287996"/>
            </a:xfrm>
            <a:custGeom>
              <a:avLst/>
              <a:gdLst>
                <a:gd name="connsiteX0" fmla="*/ 0 w 477319"/>
                <a:gd name="connsiteY0" fmla="*/ 238656 h 477311"/>
                <a:gd name="connsiteX1" fmla="*/ 238660 w 477319"/>
                <a:gd name="connsiteY1" fmla="*/ 0 h 477311"/>
                <a:gd name="connsiteX2" fmla="*/ 477320 w 477319"/>
                <a:gd name="connsiteY2" fmla="*/ 238656 h 477311"/>
                <a:gd name="connsiteX3" fmla="*/ 238660 w 477319"/>
                <a:gd name="connsiteY3" fmla="*/ 477312 h 477311"/>
                <a:gd name="connsiteX4" fmla="*/ 0 w 477319"/>
                <a:gd name="connsiteY4" fmla="*/ 238656 h 47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319" h="477311">
                  <a:moveTo>
                    <a:pt x="0" y="238656"/>
                  </a:moveTo>
                  <a:cubicBezTo>
                    <a:pt x="0" y="106850"/>
                    <a:pt x="106852" y="0"/>
                    <a:pt x="238660" y="0"/>
                  </a:cubicBezTo>
                  <a:cubicBezTo>
                    <a:pt x="370468" y="0"/>
                    <a:pt x="477320" y="106850"/>
                    <a:pt x="477320" y="238656"/>
                  </a:cubicBezTo>
                  <a:cubicBezTo>
                    <a:pt x="477320" y="370462"/>
                    <a:pt x="370468" y="477312"/>
                    <a:pt x="238660" y="477312"/>
                  </a:cubicBezTo>
                  <a:cubicBezTo>
                    <a:pt x="106852" y="477312"/>
                    <a:pt x="0" y="370462"/>
                    <a:pt x="0" y="238656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chemeClr val="bg1">
                  <a:alpha val="9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9902" tIns="69901" rIns="69902" bIns="69901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8" name="Grup 27"/>
          <p:cNvGrpSpPr/>
          <p:nvPr/>
        </p:nvGrpSpPr>
        <p:grpSpPr>
          <a:xfrm>
            <a:off x="3030766" y="1182163"/>
            <a:ext cx="6334658" cy="392213"/>
            <a:chOff x="2773591" y="1248838"/>
            <a:chExt cx="6334658" cy="392213"/>
          </a:xfrm>
        </p:grpSpPr>
        <p:grpSp>
          <p:nvGrpSpPr>
            <p:cNvPr id="4" name="Grup 3"/>
            <p:cNvGrpSpPr/>
            <p:nvPr/>
          </p:nvGrpSpPr>
          <p:grpSpPr>
            <a:xfrm>
              <a:off x="6446402" y="1248838"/>
              <a:ext cx="2661847" cy="392213"/>
              <a:chOff x="8810064" y="1177399"/>
              <a:chExt cx="2661847" cy="392213"/>
            </a:xfrm>
          </p:grpSpPr>
          <p:sp>
            <p:nvSpPr>
              <p:cNvPr id="94" name="AutoShape 9"/>
              <p:cNvSpPr>
                <a:spLocks noChangeArrowheads="1"/>
              </p:cNvSpPr>
              <p:nvPr/>
            </p:nvSpPr>
            <p:spPr bwMode="gray">
              <a:xfrm>
                <a:off x="10391911" y="1180812"/>
                <a:ext cx="1080000" cy="388800"/>
              </a:xfrm>
              <a:prstGeom prst="roundRect">
                <a:avLst>
                  <a:gd name="adj" fmla="val 19604"/>
                </a:avLst>
              </a:prstGeom>
              <a:solidFill>
                <a:srgbClr val="002060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altLang="zh-CN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Arial"/>
                  </a:rPr>
                  <a:t>1.141</a:t>
                </a:r>
                <a:endParaRPr kumimoji="0" lang="zh-CN" altLang="en-US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/>
                </a:endParaRPr>
              </a:p>
            </p:txBody>
          </p:sp>
          <p:sp>
            <p:nvSpPr>
              <p:cNvPr id="95" name="AutoShape 5"/>
              <p:cNvSpPr>
                <a:spLocks noChangeArrowheads="1"/>
              </p:cNvSpPr>
              <p:nvPr/>
            </p:nvSpPr>
            <p:spPr bwMode="auto">
              <a:xfrm>
                <a:off x="8810064" y="1177399"/>
                <a:ext cx="1739066" cy="387884"/>
              </a:xfrm>
              <a:prstGeom prst="roundRect">
                <a:avLst>
                  <a:gd name="adj" fmla="val 20593"/>
                </a:avLst>
              </a:prstGeom>
              <a:solidFill>
                <a:schemeClr val="bg1"/>
              </a:solidFill>
              <a:ln w="0">
                <a:solidFill>
                  <a:srgbClr val="FFFFFF">
                    <a:lumMod val="65000"/>
                  </a:srgbClr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tr-TR" b="1" kern="0" noProof="1">
                    <a:solidFill>
                      <a:srgbClr val="575757"/>
                    </a:solidFill>
                    <a:effectLst>
                      <a:innerShdw blurRad="63500" dist="50800" dir="8100000">
                        <a:prstClr val="black">
                          <a:alpha val="50000"/>
                        </a:prstClr>
                      </a:innerShdw>
                    </a:effectLst>
                    <a:cs typeface="Calibri" pitchFamily="34" charset="0"/>
                  </a:rPr>
                  <a:t>Firma Sayısı</a:t>
                </a:r>
              </a:p>
            </p:txBody>
          </p:sp>
        </p:grpSp>
        <p:cxnSp>
          <p:nvCxnSpPr>
            <p:cNvPr id="91" name="Gerade Verbindung 29"/>
            <p:cNvCxnSpPr/>
            <p:nvPr/>
          </p:nvCxnSpPr>
          <p:spPr>
            <a:xfrm>
              <a:off x="2917894" y="1446205"/>
              <a:ext cx="3528000" cy="0"/>
            </a:xfrm>
            <a:prstGeom prst="line">
              <a:avLst/>
            </a:pr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round/>
              <a:headEnd/>
              <a:tailEnd type="oval"/>
            </a:ln>
          </p:spPr>
        </p:cxnSp>
        <p:sp>
          <p:nvSpPr>
            <p:cNvPr id="167" name="Serbest Form 166"/>
            <p:cNvSpPr>
              <a:spLocks noChangeAspect="1"/>
            </p:cNvSpPr>
            <p:nvPr/>
          </p:nvSpPr>
          <p:spPr>
            <a:xfrm rot="15818324">
              <a:off x="2773589" y="1310609"/>
              <a:ext cx="288000" cy="287996"/>
            </a:xfrm>
            <a:custGeom>
              <a:avLst/>
              <a:gdLst>
                <a:gd name="connsiteX0" fmla="*/ 0 w 477319"/>
                <a:gd name="connsiteY0" fmla="*/ 238656 h 477311"/>
                <a:gd name="connsiteX1" fmla="*/ 238660 w 477319"/>
                <a:gd name="connsiteY1" fmla="*/ 0 h 477311"/>
                <a:gd name="connsiteX2" fmla="*/ 477320 w 477319"/>
                <a:gd name="connsiteY2" fmla="*/ 238656 h 477311"/>
                <a:gd name="connsiteX3" fmla="*/ 238660 w 477319"/>
                <a:gd name="connsiteY3" fmla="*/ 477312 h 477311"/>
                <a:gd name="connsiteX4" fmla="*/ 0 w 477319"/>
                <a:gd name="connsiteY4" fmla="*/ 238656 h 47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319" h="477311">
                  <a:moveTo>
                    <a:pt x="0" y="238656"/>
                  </a:moveTo>
                  <a:cubicBezTo>
                    <a:pt x="0" y="106850"/>
                    <a:pt x="106852" y="0"/>
                    <a:pt x="238660" y="0"/>
                  </a:cubicBezTo>
                  <a:cubicBezTo>
                    <a:pt x="370468" y="0"/>
                    <a:pt x="477320" y="106850"/>
                    <a:pt x="477320" y="238656"/>
                  </a:cubicBezTo>
                  <a:cubicBezTo>
                    <a:pt x="477320" y="370462"/>
                    <a:pt x="370468" y="477312"/>
                    <a:pt x="238660" y="477312"/>
                  </a:cubicBezTo>
                  <a:cubicBezTo>
                    <a:pt x="106852" y="477312"/>
                    <a:pt x="0" y="370462"/>
                    <a:pt x="0" y="238656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chemeClr val="bg1">
                  <a:alpha val="9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9902" tIns="69901" rIns="69902" bIns="69901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7" name="Grup 26"/>
          <p:cNvGrpSpPr/>
          <p:nvPr/>
        </p:nvGrpSpPr>
        <p:grpSpPr>
          <a:xfrm>
            <a:off x="3022633" y="2137684"/>
            <a:ext cx="6355240" cy="392213"/>
            <a:chOff x="2765458" y="2204359"/>
            <a:chExt cx="6355240" cy="392213"/>
          </a:xfrm>
        </p:grpSpPr>
        <p:sp>
          <p:nvSpPr>
            <p:cNvPr id="107" name="AutoShape 9"/>
            <p:cNvSpPr>
              <a:spLocks noChangeArrowheads="1"/>
            </p:cNvSpPr>
            <p:nvPr/>
          </p:nvSpPr>
          <p:spPr bwMode="gray">
            <a:xfrm>
              <a:off x="8040698" y="2207772"/>
              <a:ext cx="1080000" cy="388800"/>
            </a:xfrm>
            <a:prstGeom prst="roundRect">
              <a:avLst>
                <a:gd name="adj" fmla="val 19604"/>
              </a:avLst>
            </a:prstGeom>
            <a:solidFill>
              <a:srgbClr val="00206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/>
                </a:rPr>
                <a:t>1.047</a:t>
              </a:r>
              <a:endParaRPr kumimoji="0" lang="zh-CN" altLang="en-US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endParaRPr>
            </a:p>
          </p:txBody>
        </p:sp>
        <p:sp>
          <p:nvSpPr>
            <p:cNvPr id="108" name="AutoShape 5"/>
            <p:cNvSpPr>
              <a:spLocks noChangeArrowheads="1"/>
            </p:cNvSpPr>
            <p:nvPr/>
          </p:nvSpPr>
          <p:spPr bwMode="auto">
            <a:xfrm>
              <a:off x="6458851" y="2204359"/>
              <a:ext cx="1739066" cy="387884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0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b="1" kern="0" noProof="1"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cs typeface="Calibri" pitchFamily="34" charset="0"/>
                </a:rPr>
                <a:t>Firma Sayısı</a:t>
              </a:r>
            </a:p>
          </p:txBody>
        </p:sp>
        <p:cxnSp>
          <p:nvCxnSpPr>
            <p:cNvPr id="90" name="Gerade Verbindung 29"/>
            <p:cNvCxnSpPr/>
            <p:nvPr/>
          </p:nvCxnSpPr>
          <p:spPr>
            <a:xfrm>
              <a:off x="2917894" y="2398301"/>
              <a:ext cx="3528000" cy="0"/>
            </a:xfrm>
            <a:prstGeom prst="line">
              <a:avLst/>
            </a:pr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round/>
              <a:headEnd/>
              <a:tailEnd type="oval"/>
            </a:ln>
          </p:spPr>
        </p:cxnSp>
        <p:sp>
          <p:nvSpPr>
            <p:cNvPr id="168" name="Serbest Form 167"/>
            <p:cNvSpPr>
              <a:spLocks noChangeAspect="1"/>
            </p:cNvSpPr>
            <p:nvPr/>
          </p:nvSpPr>
          <p:spPr>
            <a:xfrm rot="16200000">
              <a:off x="2765456" y="2262663"/>
              <a:ext cx="288000" cy="287996"/>
            </a:xfrm>
            <a:custGeom>
              <a:avLst/>
              <a:gdLst>
                <a:gd name="connsiteX0" fmla="*/ 0 w 477319"/>
                <a:gd name="connsiteY0" fmla="*/ 238656 h 477311"/>
                <a:gd name="connsiteX1" fmla="*/ 238660 w 477319"/>
                <a:gd name="connsiteY1" fmla="*/ 0 h 477311"/>
                <a:gd name="connsiteX2" fmla="*/ 477320 w 477319"/>
                <a:gd name="connsiteY2" fmla="*/ 238656 h 477311"/>
                <a:gd name="connsiteX3" fmla="*/ 238660 w 477319"/>
                <a:gd name="connsiteY3" fmla="*/ 477312 h 477311"/>
                <a:gd name="connsiteX4" fmla="*/ 0 w 477319"/>
                <a:gd name="connsiteY4" fmla="*/ 238656 h 47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319" h="477311">
                  <a:moveTo>
                    <a:pt x="0" y="238656"/>
                  </a:moveTo>
                  <a:cubicBezTo>
                    <a:pt x="0" y="106850"/>
                    <a:pt x="106852" y="0"/>
                    <a:pt x="238660" y="0"/>
                  </a:cubicBezTo>
                  <a:cubicBezTo>
                    <a:pt x="370468" y="0"/>
                    <a:pt x="477320" y="106850"/>
                    <a:pt x="477320" y="238656"/>
                  </a:cubicBezTo>
                  <a:cubicBezTo>
                    <a:pt x="477320" y="370462"/>
                    <a:pt x="370468" y="477312"/>
                    <a:pt x="238660" y="477312"/>
                  </a:cubicBezTo>
                  <a:cubicBezTo>
                    <a:pt x="106852" y="477312"/>
                    <a:pt x="0" y="370462"/>
                    <a:pt x="0" y="238656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chemeClr val="bg1">
                  <a:lumMod val="95000"/>
                  <a:alpha val="9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9902" tIns="69901" rIns="69902" bIns="69901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" name="Grup 18"/>
          <p:cNvGrpSpPr/>
          <p:nvPr/>
        </p:nvGrpSpPr>
        <p:grpSpPr>
          <a:xfrm>
            <a:off x="3027807" y="4822564"/>
            <a:ext cx="6337617" cy="795059"/>
            <a:chOff x="2770632" y="4889239"/>
            <a:chExt cx="6337617" cy="795059"/>
          </a:xfrm>
        </p:grpSpPr>
        <p:sp>
          <p:nvSpPr>
            <p:cNvPr id="87" name="AutoShape 9"/>
            <p:cNvSpPr>
              <a:spLocks noChangeArrowheads="1"/>
            </p:cNvSpPr>
            <p:nvPr/>
          </p:nvSpPr>
          <p:spPr bwMode="gray">
            <a:xfrm>
              <a:off x="8028249" y="4892652"/>
              <a:ext cx="1080000" cy="388800"/>
            </a:xfrm>
            <a:prstGeom prst="roundRect">
              <a:avLst>
                <a:gd name="adj" fmla="val 19604"/>
              </a:avLst>
            </a:prstGeom>
            <a:solidFill>
              <a:srgbClr val="00206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/>
                </a:rPr>
                <a:t>153</a:t>
              </a:r>
              <a:endParaRPr kumimoji="0" lang="zh-CN" altLang="en-US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endParaRPr>
            </a:p>
          </p:txBody>
        </p:sp>
        <p:sp>
          <p:nvSpPr>
            <p:cNvPr id="93" name="AutoShape 5"/>
            <p:cNvSpPr>
              <a:spLocks noChangeArrowheads="1"/>
            </p:cNvSpPr>
            <p:nvPr/>
          </p:nvSpPr>
          <p:spPr bwMode="auto">
            <a:xfrm>
              <a:off x="6446402" y="4889239"/>
              <a:ext cx="1739066" cy="387884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0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b="1" kern="0" noProof="1"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cs typeface="Calibri" pitchFamily="34" charset="0"/>
                </a:rPr>
                <a:t>Firma Sayısı</a:t>
              </a:r>
            </a:p>
          </p:txBody>
        </p:sp>
        <p:sp>
          <p:nvSpPr>
            <p:cNvPr id="99" name="AutoShape 9"/>
            <p:cNvSpPr>
              <a:spLocks noChangeArrowheads="1"/>
            </p:cNvSpPr>
            <p:nvPr/>
          </p:nvSpPr>
          <p:spPr bwMode="gray">
            <a:xfrm>
              <a:off x="8028249" y="5295498"/>
              <a:ext cx="1080000" cy="388800"/>
            </a:xfrm>
            <a:prstGeom prst="roundRect">
              <a:avLst>
                <a:gd name="adj" fmla="val 19604"/>
              </a:avLst>
            </a:prstGeom>
            <a:solidFill>
              <a:srgbClr val="00206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altLang="zh-CN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Arial"/>
                </a:rPr>
                <a:t>24</a:t>
              </a:r>
              <a:endParaRPr kumimoji="0" lang="zh-CN" altLang="en-US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/>
              </a:endParaRPr>
            </a:p>
          </p:txBody>
        </p:sp>
        <p:sp>
          <p:nvSpPr>
            <p:cNvPr id="100" name="AutoShape 5"/>
            <p:cNvSpPr>
              <a:spLocks noChangeArrowheads="1"/>
            </p:cNvSpPr>
            <p:nvPr/>
          </p:nvSpPr>
          <p:spPr bwMode="auto">
            <a:xfrm>
              <a:off x="6446402" y="5292085"/>
              <a:ext cx="1739066" cy="387884"/>
            </a:xfrm>
            <a:prstGeom prst="roundRect">
              <a:avLst>
                <a:gd name="adj" fmla="val 20593"/>
              </a:avLst>
            </a:prstGeom>
            <a:solidFill>
              <a:schemeClr val="bg1"/>
            </a:solidFill>
            <a:ln w="0">
              <a:solidFill>
                <a:srgbClr val="FFFFFF">
                  <a:lumMod val="65000"/>
                </a:srgb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tr-TR" b="1" kern="0" noProof="1">
                  <a:solidFill>
                    <a:srgbClr val="575757"/>
                  </a:solidFill>
                  <a:effectLst>
                    <a:innerShdw blurRad="63500" dist="50800" dir="8100000">
                      <a:prstClr val="black">
                        <a:alpha val="50000"/>
                      </a:prstClr>
                    </a:innerShdw>
                  </a:effectLst>
                  <a:cs typeface="Calibri" pitchFamily="34" charset="0"/>
                </a:rPr>
                <a:t>Firma Sayısı</a:t>
              </a:r>
            </a:p>
          </p:txBody>
        </p:sp>
        <p:cxnSp>
          <p:nvCxnSpPr>
            <p:cNvPr id="102" name="Gerade Verbindung 29"/>
            <p:cNvCxnSpPr/>
            <p:nvPr/>
          </p:nvCxnSpPr>
          <p:spPr>
            <a:xfrm>
              <a:off x="2917894" y="5284376"/>
              <a:ext cx="3528000" cy="0"/>
            </a:xfrm>
            <a:prstGeom prst="line">
              <a:avLst/>
            </a:pr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round/>
              <a:headEnd/>
              <a:tailEnd type="oval"/>
            </a:ln>
          </p:spPr>
        </p:cxnSp>
        <p:sp>
          <p:nvSpPr>
            <p:cNvPr id="169" name="Serbest Form 168"/>
            <p:cNvSpPr>
              <a:spLocks noChangeAspect="1"/>
            </p:cNvSpPr>
            <p:nvPr/>
          </p:nvSpPr>
          <p:spPr>
            <a:xfrm rot="16200000">
              <a:off x="2770630" y="5146964"/>
              <a:ext cx="288000" cy="287996"/>
            </a:xfrm>
            <a:custGeom>
              <a:avLst/>
              <a:gdLst>
                <a:gd name="connsiteX0" fmla="*/ 0 w 477319"/>
                <a:gd name="connsiteY0" fmla="*/ 238656 h 477311"/>
                <a:gd name="connsiteX1" fmla="*/ 238660 w 477319"/>
                <a:gd name="connsiteY1" fmla="*/ 0 h 477311"/>
                <a:gd name="connsiteX2" fmla="*/ 477320 w 477319"/>
                <a:gd name="connsiteY2" fmla="*/ 238656 h 477311"/>
                <a:gd name="connsiteX3" fmla="*/ 238660 w 477319"/>
                <a:gd name="connsiteY3" fmla="*/ 477312 h 477311"/>
                <a:gd name="connsiteX4" fmla="*/ 0 w 477319"/>
                <a:gd name="connsiteY4" fmla="*/ 238656 h 47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319" h="477311">
                  <a:moveTo>
                    <a:pt x="0" y="238656"/>
                  </a:moveTo>
                  <a:cubicBezTo>
                    <a:pt x="0" y="106850"/>
                    <a:pt x="106852" y="0"/>
                    <a:pt x="238660" y="0"/>
                  </a:cubicBezTo>
                  <a:cubicBezTo>
                    <a:pt x="370468" y="0"/>
                    <a:pt x="477320" y="106850"/>
                    <a:pt x="477320" y="238656"/>
                  </a:cubicBezTo>
                  <a:cubicBezTo>
                    <a:pt x="477320" y="370462"/>
                    <a:pt x="370468" y="477312"/>
                    <a:pt x="238660" y="477312"/>
                  </a:cubicBezTo>
                  <a:cubicBezTo>
                    <a:pt x="106852" y="477312"/>
                    <a:pt x="0" y="370462"/>
                    <a:pt x="0" y="238656"/>
                  </a:cubicBezTo>
                  <a:close/>
                </a:path>
              </a:pathLst>
            </a:custGeom>
            <a:solidFill>
              <a:srgbClr val="0070C0"/>
            </a:solidFill>
            <a:ln>
              <a:solidFill>
                <a:schemeClr val="bg1">
                  <a:alpha val="9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69902" tIns="69901" rIns="69902" bIns="69901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71" name="Rechteck 124"/>
          <p:cNvSpPr/>
          <p:nvPr/>
        </p:nvSpPr>
        <p:spPr bwMode="gray">
          <a:xfrm>
            <a:off x="70053" y="4351783"/>
            <a:ext cx="1027253" cy="619588"/>
          </a:xfrm>
          <a:prstGeom prst="rect">
            <a:avLst/>
          </a:prstGeom>
          <a:solidFill>
            <a:srgbClr val="C8303F"/>
          </a:solidFill>
          <a:ln w="12700">
            <a:noFill/>
            <a:round/>
            <a:headEnd/>
            <a:tailEnd/>
          </a:ln>
          <a:scene3d>
            <a:camera prst="obliqueTopRight"/>
            <a:lightRig rig="threePt" dir="t"/>
          </a:scene3d>
          <a:sp3d extrusionH="508000" prstMaterial="metal">
            <a:extrusionClr>
              <a:srgbClr val="C8303F">
                <a:lumMod val="75000"/>
              </a:srgbClr>
            </a:extrusionClr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000" b="1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ndara" panose="020E0502030303020204" pitchFamily="34" charset="0"/>
              </a:rPr>
              <a:t>START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100" kern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" panose="020E0502030303020204" pitchFamily="34" charset="0"/>
              </a:rPr>
              <a:t>2010-Devam</a:t>
            </a:r>
            <a:endParaRPr kumimoji="0" lang="en-US" sz="1100" i="0" u="none" strike="noStrike" kern="0" cap="none" spc="0" normalizeH="0" baseline="0" noProof="1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ndara" panose="020E0502030303020204" pitchFamily="34" charset="0"/>
            </a:endParaRPr>
          </a:p>
        </p:txBody>
      </p:sp>
      <p:grpSp>
        <p:nvGrpSpPr>
          <p:cNvPr id="3" name="Grup 2"/>
          <p:cNvGrpSpPr/>
          <p:nvPr/>
        </p:nvGrpSpPr>
        <p:grpSpPr>
          <a:xfrm>
            <a:off x="155117" y="5943001"/>
            <a:ext cx="11892216" cy="773916"/>
            <a:chOff x="155117" y="5943001"/>
            <a:chExt cx="11892216" cy="773916"/>
          </a:xfrm>
        </p:grpSpPr>
        <p:sp>
          <p:nvSpPr>
            <p:cNvPr id="156" name="Rechteck 33"/>
            <p:cNvSpPr/>
            <p:nvPr/>
          </p:nvSpPr>
          <p:spPr bwMode="gray">
            <a:xfrm>
              <a:off x="9489806" y="5943001"/>
              <a:ext cx="1224000" cy="77391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5400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157" name="Rechteck 33"/>
            <p:cNvSpPr/>
            <p:nvPr/>
          </p:nvSpPr>
          <p:spPr bwMode="gray">
            <a:xfrm>
              <a:off x="10823333" y="5943001"/>
              <a:ext cx="1224000" cy="77391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5400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grpSp>
          <p:nvGrpSpPr>
            <p:cNvPr id="21" name="Grup 20"/>
            <p:cNvGrpSpPr/>
            <p:nvPr/>
          </p:nvGrpSpPr>
          <p:grpSpPr>
            <a:xfrm>
              <a:off x="155117" y="5943001"/>
              <a:ext cx="1224000" cy="773916"/>
              <a:chOff x="155117" y="5943001"/>
              <a:chExt cx="1224000" cy="773916"/>
            </a:xfrm>
          </p:grpSpPr>
          <p:sp>
            <p:nvSpPr>
              <p:cNvPr id="139" name="Rechteck 33"/>
              <p:cNvSpPr/>
              <p:nvPr/>
            </p:nvSpPr>
            <p:spPr bwMode="gray">
              <a:xfrm>
                <a:off x="155117" y="5943001"/>
                <a:ext cx="1224000" cy="773916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25400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pic>
            <p:nvPicPr>
              <p:cNvPr id="18" name="Resim 17"/>
              <p:cNvPicPr preferRelativeResize="0">
                <a:picLocks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3814" y="5993993"/>
                <a:ext cx="1123200" cy="673200"/>
              </a:xfrm>
              <a:prstGeom prst="rect">
                <a:avLst/>
              </a:prstGeom>
            </p:spPr>
          </p:pic>
        </p:grpSp>
        <p:sp>
          <p:nvSpPr>
            <p:cNvPr id="143" name="Rechteck 33"/>
            <p:cNvSpPr/>
            <p:nvPr/>
          </p:nvSpPr>
          <p:spPr bwMode="gray">
            <a:xfrm>
              <a:off x="1488644" y="5943001"/>
              <a:ext cx="1224000" cy="77391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5400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grpSp>
          <p:nvGrpSpPr>
            <p:cNvPr id="23" name="Grup 22"/>
            <p:cNvGrpSpPr/>
            <p:nvPr/>
          </p:nvGrpSpPr>
          <p:grpSpPr>
            <a:xfrm>
              <a:off x="2822171" y="5943001"/>
              <a:ext cx="1224000" cy="773916"/>
              <a:chOff x="2822171" y="5943001"/>
              <a:chExt cx="1224000" cy="773916"/>
            </a:xfrm>
          </p:grpSpPr>
          <p:sp>
            <p:nvSpPr>
              <p:cNvPr id="151" name="Rechteck 33"/>
              <p:cNvSpPr/>
              <p:nvPr/>
            </p:nvSpPr>
            <p:spPr bwMode="gray">
              <a:xfrm>
                <a:off x="2822171" y="5943001"/>
                <a:ext cx="1224000" cy="773916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25400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pic>
            <p:nvPicPr>
              <p:cNvPr id="1030" name="Picture 6" descr="Image result for SAĞLIK AŞ LOGO"/>
              <p:cNvPicPr preferRelativeResize="0">
                <a:picLocks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68402" y="5993993"/>
                <a:ext cx="1123200" cy="6732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52" name="Rechteck 33"/>
            <p:cNvSpPr/>
            <p:nvPr/>
          </p:nvSpPr>
          <p:spPr bwMode="gray">
            <a:xfrm>
              <a:off x="4155698" y="5943001"/>
              <a:ext cx="1224000" cy="77391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5400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grpSp>
          <p:nvGrpSpPr>
            <p:cNvPr id="25" name="Grup 24"/>
            <p:cNvGrpSpPr/>
            <p:nvPr/>
          </p:nvGrpSpPr>
          <p:grpSpPr>
            <a:xfrm>
              <a:off x="5489225" y="5943001"/>
              <a:ext cx="1224000" cy="773916"/>
              <a:chOff x="5489225" y="5943001"/>
              <a:chExt cx="1224000" cy="773916"/>
            </a:xfrm>
          </p:grpSpPr>
          <p:sp>
            <p:nvSpPr>
              <p:cNvPr id="153" name="Rechteck 33"/>
              <p:cNvSpPr/>
              <p:nvPr/>
            </p:nvSpPr>
            <p:spPr bwMode="gray">
              <a:xfrm>
                <a:off x="5489225" y="5943001"/>
                <a:ext cx="1224000" cy="773916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25400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lIns="108000" tIns="0" rtlCol="0" anchor="t" anchorCtr="0"/>
              <a:lstStyle/>
              <a:p>
                <a:pPr marL="0" marR="0" lvl="0" indent="0" defTabSz="914400" eaLnBrk="1" fontAlgn="auto" latinLnBrk="0" hangingPunct="1">
                  <a:lnSpc>
                    <a:spcPct val="95000"/>
                  </a:lnSpc>
                  <a:spcBef>
                    <a:spcPts val="0"/>
                  </a:spcBef>
                  <a:spcAft>
                    <a:spcPts val="8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Bebas Neue" panose="020B0506020202020201" pitchFamily="34" charset="0"/>
                </a:endParaRPr>
              </a:p>
            </p:txBody>
          </p:sp>
          <p:pic>
            <p:nvPicPr>
              <p:cNvPr id="1036" name="Picture 12" descr="Image result for SARAY MUHALLEBİCİSİ LOGO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43589" y="5992211"/>
                <a:ext cx="1123200" cy="67439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54" name="Rechteck 33"/>
            <p:cNvSpPr/>
            <p:nvPr/>
          </p:nvSpPr>
          <p:spPr bwMode="gray">
            <a:xfrm>
              <a:off x="6822752" y="5943001"/>
              <a:ext cx="1224000" cy="77391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5400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sp>
          <p:nvSpPr>
            <p:cNvPr id="155" name="Rechteck 33"/>
            <p:cNvSpPr/>
            <p:nvPr/>
          </p:nvSpPr>
          <p:spPr bwMode="gray">
            <a:xfrm>
              <a:off x="8156279" y="5943001"/>
              <a:ext cx="1224000" cy="77391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5400">
              <a:solidFill>
                <a:schemeClr val="bg1">
                  <a:lumMod val="95000"/>
                </a:schemeClr>
              </a:solidFill>
              <a:round/>
              <a:headEnd/>
              <a:tailEnd/>
            </a:ln>
          </p:spPr>
          <p:txBody>
            <a:bodyPr lIns="108000" tIns="0" rtlCol="0" anchor="t" anchorCtr="0"/>
            <a:lstStyle/>
            <a:p>
              <a:pPr marL="0" marR="0" lvl="0" indent="0" defTabSz="91440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" panose="020B0506020202020201" pitchFamily="34" charset="0"/>
              </a:endParaRPr>
            </a:p>
          </p:txBody>
        </p:sp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72552" y="5993543"/>
              <a:ext cx="1131165" cy="671868"/>
            </a:xfrm>
            <a:prstGeom prst="rect">
              <a:avLst/>
            </a:prstGeom>
          </p:spPr>
        </p:pic>
        <p:pic>
          <p:nvPicPr>
            <p:cNvPr id="9" name="Resim 8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45360" y="5991296"/>
              <a:ext cx="1178784" cy="670703"/>
            </a:xfrm>
            <a:prstGeom prst="rect">
              <a:avLst/>
            </a:prstGeom>
          </p:spPr>
        </p:pic>
        <p:pic>
          <p:nvPicPr>
            <p:cNvPr id="10" name="Resim 9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88644" y="6001929"/>
              <a:ext cx="1214749" cy="666894"/>
            </a:xfrm>
            <a:prstGeom prst="rect">
              <a:avLst/>
            </a:prstGeom>
          </p:spPr>
        </p:pic>
        <p:pic>
          <p:nvPicPr>
            <p:cNvPr id="15" name="Resim 14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5698" y="6001929"/>
              <a:ext cx="1240109" cy="655204"/>
            </a:xfrm>
            <a:prstGeom prst="rect">
              <a:avLst/>
            </a:prstGeom>
          </p:spPr>
        </p:pic>
        <p:pic>
          <p:nvPicPr>
            <p:cNvPr id="16" name="Resim 15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20076" y="5954377"/>
              <a:ext cx="1097882" cy="733043"/>
            </a:xfrm>
            <a:prstGeom prst="rect">
              <a:avLst/>
            </a:prstGeom>
          </p:spPr>
        </p:pic>
        <p:pic>
          <p:nvPicPr>
            <p:cNvPr id="31" name="Resim 30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89807" y="5997330"/>
              <a:ext cx="1224000" cy="66840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46445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73" grpId="0"/>
      <p:bldP spid="74" grpId="0"/>
      <p:bldP spid="75" grpId="0"/>
      <p:bldP spid="10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PROJECT_OPEN" val="0"/>
</p:tagLst>
</file>

<file path=ppt/theme/theme1.xml><?xml version="1.0" encoding="utf-8"?>
<a:theme xmlns:a="http://schemas.openxmlformats.org/drawingml/2006/main" name="9_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10.xml><?xml version="1.0" encoding="utf-8"?>
<a:theme xmlns:a="http://schemas.openxmlformats.org/drawingml/2006/main" name="10_PRESENTATIONLOAD">
  <a:themeElements>
    <a:clrScheme name="PL Styleguide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PL Styleguide">
      <a:majorFont>
        <a:latin typeface="Calibri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lIns="36000" tIns="36000" rIns="36000" bIns="36000" rtlCol="0" anchor="ctr"/>
      <a:lstStyle>
        <a:defPPr algn="ctr">
          <a:lnSpc>
            <a:spcPct val="90000"/>
          </a:lnSpc>
          <a:spcAft>
            <a:spcPts val="1000"/>
          </a:spcAft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bg1">
              <a:lumMod val="65000"/>
            </a:schemeClr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solidFill>
          <a:schemeClr val="bg1"/>
        </a:solidFill>
      </a:spPr>
      <a:bodyPr wrap="square" lIns="0" tIns="0" rIns="0" bIns="0" rtlCol="0">
        <a:noAutofit/>
      </a:bodyPr>
      <a:lstStyle>
        <a:defPPr>
          <a:lnSpc>
            <a:spcPct val="90000"/>
          </a:lnSpc>
          <a:spcAft>
            <a:spcPts val="1000"/>
          </a:spcAft>
          <a:defRPr dirty="0" err="1" smtClean="0"/>
        </a:defPPr>
      </a:lstStyle>
    </a:txDef>
  </a:objectDefaults>
  <a:extraClrSchemeLst/>
</a:theme>
</file>

<file path=ppt/theme/theme11.xml><?xml version="1.0" encoding="utf-8"?>
<a:theme xmlns:a="http://schemas.openxmlformats.org/drawingml/2006/main" name="8_PRESENTATIONLOAD">
  <a:themeElements>
    <a:clrScheme name="PL Styleguide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PL Styleguide">
      <a:majorFont>
        <a:latin typeface="Calibri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lIns="36000" tIns="36000" rIns="36000" bIns="36000" rtlCol="0" anchor="ctr"/>
      <a:lstStyle>
        <a:defPPr algn="ctr">
          <a:lnSpc>
            <a:spcPct val="90000"/>
          </a:lnSpc>
          <a:spcAft>
            <a:spcPts val="1000"/>
          </a:spcAft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bg1">
              <a:lumMod val="65000"/>
            </a:schemeClr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solidFill>
          <a:schemeClr val="bg1"/>
        </a:solidFill>
      </a:spPr>
      <a:bodyPr wrap="square" lIns="0" tIns="0" rIns="0" bIns="0" rtlCol="0">
        <a:noAutofit/>
      </a:bodyPr>
      <a:lstStyle>
        <a:defPPr>
          <a:lnSpc>
            <a:spcPct val="90000"/>
          </a:lnSpc>
          <a:spcAft>
            <a:spcPts val="1000"/>
          </a:spcAft>
          <a:defRPr dirty="0" err="1" smtClean="0"/>
        </a:defPPr>
      </a:lstStyle>
    </a:txDef>
  </a:objectDefaults>
  <a:extraClrSchemeLst/>
</a:theme>
</file>

<file path=ppt/theme/theme12.xml><?xml version="1.0" encoding="utf-8"?>
<a:theme xmlns:a="http://schemas.openxmlformats.org/drawingml/2006/main" name="3_PRESENTATIONLOAD">
  <a:themeElements>
    <a:clrScheme name="Benutzerdefiniert 2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4_PRESENTATIONLOAD">
  <a:themeElements>
    <a:clrScheme name="PL Styleguide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PL Styleguide">
      <a:majorFont>
        <a:latin typeface="Calibri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lIns="36000" tIns="36000" rIns="36000" bIns="36000" rtlCol="0" anchor="ctr"/>
      <a:lstStyle>
        <a:defPPr algn="ctr">
          <a:lnSpc>
            <a:spcPct val="90000"/>
          </a:lnSpc>
          <a:spcAft>
            <a:spcPts val="1000"/>
          </a:spcAft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bg1">
              <a:lumMod val="65000"/>
            </a:schemeClr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solidFill>
          <a:schemeClr val="bg1"/>
        </a:solidFill>
      </a:spPr>
      <a:bodyPr wrap="square" lIns="0" tIns="0" rIns="0" bIns="0" rtlCol="0">
        <a:noAutofit/>
      </a:bodyPr>
      <a:lstStyle>
        <a:defPPr>
          <a:lnSpc>
            <a:spcPct val="90000"/>
          </a:lnSpc>
          <a:spcAft>
            <a:spcPts val="1000"/>
          </a:spcAft>
          <a:defRPr dirty="0" err="1" smtClean="0"/>
        </a:defPPr>
      </a:lstStyle>
    </a:txDef>
  </a:objectDefaults>
  <a:extraClrSchemeLst/>
</a:theme>
</file>

<file path=ppt/theme/theme14.xml><?xml version="1.0" encoding="utf-8"?>
<a:theme xmlns:a="http://schemas.openxmlformats.org/drawingml/2006/main" name="14_PRESENTATIONLOAD">
  <a:themeElements>
    <a:clrScheme name="PL Styleguide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PL Styleguide">
      <a:majorFont>
        <a:latin typeface="Calibri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lIns="36000" tIns="36000" rIns="36000" bIns="36000" rtlCol="0" anchor="ctr"/>
      <a:lstStyle>
        <a:defPPr algn="ctr">
          <a:lnSpc>
            <a:spcPct val="90000"/>
          </a:lnSpc>
          <a:spcAft>
            <a:spcPts val="1000"/>
          </a:spcAft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bg1">
              <a:lumMod val="65000"/>
            </a:schemeClr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solidFill>
          <a:schemeClr val="bg1"/>
        </a:solidFill>
      </a:spPr>
      <a:bodyPr wrap="square" lIns="0" tIns="0" rIns="0" bIns="0" rtlCol="0">
        <a:noAutofit/>
      </a:bodyPr>
      <a:lstStyle>
        <a:defPPr>
          <a:lnSpc>
            <a:spcPct val="90000"/>
          </a:lnSpc>
          <a:spcAft>
            <a:spcPts val="1000"/>
          </a:spcAft>
          <a:defRPr dirty="0" err="1" smtClean="0"/>
        </a:defPPr>
      </a:lstStyle>
    </a:txDef>
  </a:objectDefaults>
  <a:extraClrSchemeLst/>
</a:theme>
</file>

<file path=ppt/theme/theme15.xml><?xml version="1.0" encoding="utf-8"?>
<a:theme xmlns:a="http://schemas.openxmlformats.org/drawingml/2006/main" name="6_PRESENTATIONLOAD">
  <a:themeElements>
    <a:clrScheme name="Benutzerdefiniert 2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4">
            <a:lumMod val="60000"/>
            <a:lumOff val="40000"/>
          </a:schemeClr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6.xml><?xml version="1.0" encoding="utf-8"?>
<a:theme xmlns:a="http://schemas.openxmlformats.org/drawingml/2006/main" name="15_PRESENTATIONLOAD">
  <a:themeElements>
    <a:clrScheme name="PL Styleguide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PL Styleguide">
      <a:majorFont>
        <a:latin typeface="Calibri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lIns="36000" tIns="36000" rIns="36000" bIns="36000" rtlCol="0" anchor="ctr"/>
      <a:lstStyle>
        <a:defPPr algn="ctr">
          <a:lnSpc>
            <a:spcPct val="90000"/>
          </a:lnSpc>
          <a:spcAft>
            <a:spcPts val="1000"/>
          </a:spcAft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bg1">
              <a:lumMod val="65000"/>
            </a:schemeClr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solidFill>
          <a:schemeClr val="bg1"/>
        </a:solidFill>
      </a:spPr>
      <a:bodyPr wrap="square" lIns="0" tIns="0" rIns="0" bIns="0" rtlCol="0">
        <a:noAutofit/>
      </a:bodyPr>
      <a:lstStyle>
        <a:defPPr>
          <a:lnSpc>
            <a:spcPct val="90000"/>
          </a:lnSpc>
          <a:spcAft>
            <a:spcPts val="1000"/>
          </a:spcAft>
          <a:defRPr dirty="0" err="1" smtClean="0"/>
        </a:defPPr>
      </a:lstStyle>
    </a:txDef>
  </a:objectDefaults>
  <a:extraClrSchemeLst/>
</a:theme>
</file>

<file path=ppt/theme/theme17.xml><?xml version="1.0" encoding="utf-8"?>
<a:theme xmlns:a="http://schemas.openxmlformats.org/drawingml/2006/main" name="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PRESENTATIONLOAD">
  <a:themeElements>
    <a:clrScheme name="Benutzerdefiniert 2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gray">
        <a:solidFill>
          <a:srgbClr val="FF0000"/>
        </a:solidFill>
        <a:ln w="12700">
          <a:noFill/>
          <a:miter lim="800000"/>
          <a:headEnd/>
          <a:tailEnd/>
        </a:ln>
        <a:effectLst/>
      </a:spPr>
      <a:bodyPr lIns="324000" tIns="36000" rIns="216000" bIns="36000" anchor="ctr"/>
      <a:lstStyle>
        <a:defPPr defTabSz="914309">
          <a:spcAft>
            <a:spcPct val="20000"/>
          </a:spcAft>
          <a:defRPr sz="5400" b="1" noProof="1">
            <a:solidFill>
              <a:srgbClr val="FFFFFF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defRPr>
        </a:defPPr>
      </a:lstStyle>
    </a:spDef>
  </a:objectDefaults>
  <a:extraClrSchemeLst/>
</a:theme>
</file>

<file path=ppt/theme/theme3.xml><?xml version="1.0" encoding="utf-8"?>
<a:theme xmlns:a="http://schemas.openxmlformats.org/drawingml/2006/main" name="1_PRESENTATIONLOAD">
  <a:themeElements>
    <a:clrScheme name="Benutzerdefiniert 2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Özel Tasarı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PRESENTATIONLOAD">
  <a:themeElements>
    <a:clrScheme name="Benutzerdefiniert 2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0_PRESENTATIONLOAD">
  <a:themeElements>
    <a:clrScheme name="Benutzerdefiniert 2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PRESENTATIONLOAD">
  <a:themeElements>
    <a:clrScheme name="Benutzerdefiniert 2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2_PRESENTATIONLOAD">
  <a:themeElements>
    <a:clrScheme name="Benutzerdefiniert 2">
      <a:dk1>
        <a:sysClr val="windowText" lastClr="000000"/>
      </a:dk1>
      <a:lt1>
        <a:sysClr val="window" lastClr="FFFFFF"/>
      </a:lt1>
      <a:dk2>
        <a:srgbClr val="2C3E50"/>
      </a:dk2>
      <a:lt2>
        <a:srgbClr val="FFFFFF"/>
      </a:lt2>
      <a:accent1>
        <a:srgbClr val="3498DB"/>
      </a:accent1>
      <a:accent2>
        <a:srgbClr val="C8303F"/>
      </a:accent2>
      <a:accent3>
        <a:srgbClr val="9BBB59"/>
      </a:accent3>
      <a:accent4>
        <a:srgbClr val="FFC000"/>
      </a:accent4>
      <a:accent5>
        <a:srgbClr val="814993"/>
      </a:accent5>
      <a:accent6>
        <a:srgbClr val="45B1CB"/>
      </a:accent6>
      <a:hlink>
        <a:srgbClr val="7F7F7F"/>
      </a:hlink>
      <a:folHlink>
        <a:srgbClr val="7F7F7F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Median</Template>
  <TotalTime>8700</TotalTime>
  <Words>2509</Words>
  <Application>Microsoft Office PowerPoint</Application>
  <PresentationFormat>Özel</PresentationFormat>
  <Paragraphs>1205</Paragraphs>
  <Slides>40</Slides>
  <Notes>12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13</vt:i4>
      </vt:variant>
      <vt:variant>
        <vt:lpstr>Tema</vt:lpstr>
      </vt:variant>
      <vt:variant>
        <vt:i4>16</vt:i4>
      </vt:variant>
      <vt:variant>
        <vt:lpstr>Slayt Başlıkları</vt:lpstr>
      </vt:variant>
      <vt:variant>
        <vt:i4>40</vt:i4>
      </vt:variant>
    </vt:vector>
  </HeadingPairs>
  <TitlesOfParts>
    <vt:vector size="69" baseType="lpstr">
      <vt:lpstr>宋体</vt:lpstr>
      <vt:lpstr>Yu Gothic UI Light</vt:lpstr>
      <vt:lpstr>Arial</vt:lpstr>
      <vt:lpstr>Arial Black</vt:lpstr>
      <vt:lpstr>Bebas Neue</vt:lpstr>
      <vt:lpstr>Calibri</vt:lpstr>
      <vt:lpstr>Calibri Light</vt:lpstr>
      <vt:lpstr>Cambria</vt:lpstr>
      <vt:lpstr>Candara</vt:lpstr>
      <vt:lpstr>Courier New</vt:lpstr>
      <vt:lpstr>Symbol</vt:lpstr>
      <vt:lpstr>Tahoma</vt:lpstr>
      <vt:lpstr>Wingdings</vt:lpstr>
      <vt:lpstr>9_Larissa-Design</vt:lpstr>
      <vt:lpstr>PRESENTATIONLOAD</vt:lpstr>
      <vt:lpstr>1_PRESENTATIONLOAD</vt:lpstr>
      <vt:lpstr>Özel Tasarım</vt:lpstr>
      <vt:lpstr>2_PRESENTATIONLOAD</vt:lpstr>
      <vt:lpstr>20_PRESENTATIONLOAD</vt:lpstr>
      <vt:lpstr>5_PRESENTATIONLOAD</vt:lpstr>
      <vt:lpstr>22_PRESENTATIONLOAD</vt:lpstr>
      <vt:lpstr>Larissa-Design</vt:lpstr>
      <vt:lpstr>10_PRESENTATIONLOAD</vt:lpstr>
      <vt:lpstr>8_PRESENTATIONLOAD</vt:lpstr>
      <vt:lpstr>3_PRESENTATIONLOAD</vt:lpstr>
      <vt:lpstr>4_PRESENTATIONLOAD</vt:lpstr>
      <vt:lpstr>14_PRESENTATIONLOAD</vt:lpstr>
      <vt:lpstr>6_PRESENTATIONLOAD</vt:lpstr>
      <vt:lpstr>15_PRESENTATIONLOAD</vt:lpstr>
      <vt:lpstr>PowerPoint Sunusu</vt:lpstr>
      <vt:lpstr>PowerPoint Sunusu</vt:lpstr>
      <vt:lpstr>DRUZ – ORTAKLIK YAPISI VE KURULUŞU</vt:lpstr>
      <vt:lpstr>PowerPoint Sunusu</vt:lpstr>
      <vt:lpstr>PowerPoint Sunusu</vt:lpstr>
      <vt:lpstr>PowerPoint Sunusu</vt:lpstr>
      <vt:lpstr>PowerPoint Sunusu</vt:lpstr>
      <vt:lpstr>DRUZ ŞİRKETLER GRUBU - HİZMET KADROSU</vt:lpstr>
      <vt:lpstr>DRUZ ŞİRKETLER GRUBU - REFERANSLARIMIZ</vt:lpstr>
      <vt:lpstr>PowerPoint Sunusu</vt:lpstr>
      <vt:lpstr>PowerPoint Sunusu</vt:lpstr>
      <vt:lpstr>PowerPoint Sunusu</vt:lpstr>
      <vt:lpstr>PowerPoint Sunusu</vt:lpstr>
      <vt:lpstr>DRUZ OSGB – YAPI İŞLERİNDE İSG</vt:lpstr>
      <vt:lpstr>DRUZ OSGB – TAŞIMA VE PAKETLEMEDE İSG</vt:lpstr>
      <vt:lpstr>DRUZ OSGB – HAVAALANLARINDA İSG</vt:lpstr>
      <vt:lpstr>PowerPoint Sunusu</vt:lpstr>
      <vt:lpstr>ÇALIŞAN EĞİTİMLERİ – İSG, İLKYARDIM VE MESLEK EĞT.</vt:lpstr>
      <vt:lpstr>ÇALIŞAN EĞİTİMLERİ – İSG, İLKYARDIM VE MESLEK EĞT.</vt:lpstr>
      <vt:lpstr>PowerPoint Sunusu</vt:lpstr>
      <vt:lpstr>PowerPoint Sunusu</vt:lpstr>
      <vt:lpstr>PowerPoint Sunusu</vt:lpstr>
      <vt:lpstr>MOBİL SAĞLIK – VERİ TABANI</vt:lpstr>
      <vt:lpstr>PowerPoint Sunusu</vt:lpstr>
      <vt:lpstr>İŞYERİ ORTAM ÖLÇÜMLERİ – FİZİKSEL VE KİMYASAL</vt:lpstr>
      <vt:lpstr>PERİYODİK KONTROLLER – BASINÇLI KAPLAR ve ARAÇLAR</vt:lpstr>
      <vt:lpstr>ELEKTRİK KONTROLLERİ – TESİSAT VE TOPRAKLAMA</vt:lpstr>
      <vt:lpstr>PowerPoint Sunusu</vt:lpstr>
      <vt:lpstr>İSG YAZILIMI – NEDEN YAZILIM?</vt:lpstr>
      <vt:lpstr>İSG YAZILIMI – NEDEN YAZILIM?</vt:lpstr>
      <vt:lpstr>DRUZONLİNE İSG YAZILIMI – EN ÖNEMLİ ÖZELLİKLERİ </vt:lpstr>
      <vt:lpstr>DRUZONLİNE SABİT VERİTABANLARI</vt:lpstr>
      <vt:lpstr>DRUZONLİNE RAPOR &amp; İSTATİSTİKLERİ</vt:lpstr>
      <vt:lpstr>DRUZONLİNE ÖZELLEŞTİRİLEBİLİR BÖLÜMLER</vt:lpstr>
      <vt:lpstr>DRUZONLİNE YAZILIMINDA MEVZUATA UYGUNLUK – Örnek</vt:lpstr>
      <vt:lpstr>DRUZONLINE İSG YAZILIM KURGUSU</vt:lpstr>
      <vt:lpstr>ONLINE GÜNCELLEMELER VE TOPLU VERİ AKTARMALARI</vt:lpstr>
      <vt:lpstr>DRUZONLINE İSG YARDIMCI PROGRAMLARI</vt:lpstr>
      <vt:lpstr>PowerPoint Sunusu</vt:lpstr>
      <vt:lpstr>PowerPoint Sunusu</vt:lpstr>
    </vt:vector>
  </TitlesOfParts>
  <Company>Inscale GmbH</Company>
  <LinksUpToDate>false</LinksUpToDate>
  <SharedDoc>false</SharedDoc>
  <HyperlinkBase>www.presentationload.com</HyperlinkBase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FP100_Science-Education-Templates_EN_16x9</dc:title>
  <dc:creator>PresentationLoad</dc:creator>
  <dc:description>Professional PowerPoint templates for download</dc:description>
  <cp:lastModifiedBy>Dr.Ahmet Yigitalp</cp:lastModifiedBy>
  <cp:revision>1119</cp:revision>
  <dcterms:created xsi:type="dcterms:W3CDTF">2010-05-21T10:35:54Z</dcterms:created>
  <dcterms:modified xsi:type="dcterms:W3CDTF">2017-03-23T12:32:25Z</dcterms:modified>
</cp:coreProperties>
</file>